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Ex1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40"/>
  </p:notesMasterIdLst>
  <p:sldIdLst>
    <p:sldId id="257" r:id="rId3"/>
    <p:sldId id="258" r:id="rId4"/>
    <p:sldId id="299" r:id="rId5"/>
    <p:sldId id="298" r:id="rId6"/>
    <p:sldId id="300" r:id="rId7"/>
    <p:sldId id="327" r:id="rId8"/>
    <p:sldId id="266" r:id="rId9"/>
    <p:sldId id="265" r:id="rId10"/>
    <p:sldId id="328" r:id="rId11"/>
    <p:sldId id="285" r:id="rId12"/>
    <p:sldId id="301" r:id="rId13"/>
    <p:sldId id="302" r:id="rId14"/>
    <p:sldId id="303" r:id="rId15"/>
    <p:sldId id="324" r:id="rId16"/>
    <p:sldId id="304" r:id="rId17"/>
    <p:sldId id="332" r:id="rId18"/>
    <p:sldId id="305" r:id="rId19"/>
    <p:sldId id="329" r:id="rId20"/>
    <p:sldId id="306" r:id="rId21"/>
    <p:sldId id="307" r:id="rId22"/>
    <p:sldId id="308" r:id="rId23"/>
    <p:sldId id="309" r:id="rId24"/>
    <p:sldId id="311" r:id="rId25"/>
    <p:sldId id="312" r:id="rId26"/>
    <p:sldId id="321" r:id="rId27"/>
    <p:sldId id="325" r:id="rId28"/>
    <p:sldId id="323" r:id="rId29"/>
    <p:sldId id="326" r:id="rId30"/>
    <p:sldId id="313" r:id="rId31"/>
    <p:sldId id="310" r:id="rId32"/>
    <p:sldId id="330" r:id="rId33"/>
    <p:sldId id="296" r:id="rId34"/>
    <p:sldId id="297" r:id="rId35"/>
    <p:sldId id="331" r:id="rId36"/>
    <p:sldId id="295" r:id="rId37"/>
    <p:sldId id="318" r:id="rId38"/>
    <p:sldId id="288" r:id="rId3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931" userDrawn="1">
          <p15:clr>
            <a:srgbClr val="A4A3A4"/>
          </p15:clr>
        </p15:guide>
        <p15:guide id="3" pos="3940" userDrawn="1">
          <p15:clr>
            <a:srgbClr val="A4A3A4"/>
          </p15:clr>
        </p15:guide>
        <p15:guide id="4" orient="horz" pos="218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enta Microsoft" initials="CM" lastIdx="3" clrIdx="0">
    <p:extLst>
      <p:ext uri="{19B8F6BF-5375-455C-9EA6-DF929625EA0E}">
        <p15:presenceInfo xmlns:p15="http://schemas.microsoft.com/office/powerpoint/2012/main" userId="7fa419a87d1321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BD5D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60"/>
      </p:cViewPr>
      <p:guideLst>
        <p:guide pos="3931"/>
        <p:guide pos="394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s%20Galarraga\Documents\Cristina\review\Tesis\matriz_validacion_te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s%20Galarraga\Documents\Cristina\review\Tesis\matriz_validacion_te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s%20Galarraga\Documents\Cristina\review\Tesis\matriz_validacion_te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s%20Galarraga\Documents\Cristina\review\Tesis\afiliaciones%20autor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s%20Galarraga\Documents\Cristina\review\Tesis\afiliaciones%20autor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s%20Galarraga\Documents\Cristina\review\Tesis\afiliaciones%20autor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s%20Galarraga\Documents\Cristina\review\Tesis\matriz_validacion_tesi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Andres%20Galarraga\Documents\Cristina\review\Tesis\afiliaciones%20auto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'publicaciones por año'!$B$1</c:f>
              <c:strCache>
                <c:ptCount val="1"/>
                <c:pt idx="0">
                  <c:v># publicaciones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'publicaciones por año'!$A$2:$A$13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'publicaciones por año'!$B$2:$B$13</c:f>
              <c:numCache>
                <c:formatCode>0</c:formatCode>
                <c:ptCount val="12"/>
                <c:pt idx="0">
                  <c:v>22</c:v>
                </c:pt>
                <c:pt idx="1">
                  <c:v>18</c:v>
                </c:pt>
                <c:pt idx="2">
                  <c:v>19</c:v>
                </c:pt>
                <c:pt idx="3">
                  <c:v>29</c:v>
                </c:pt>
                <c:pt idx="4">
                  <c:v>14</c:v>
                </c:pt>
                <c:pt idx="5">
                  <c:v>20</c:v>
                </c:pt>
                <c:pt idx="6">
                  <c:v>23</c:v>
                </c:pt>
                <c:pt idx="7">
                  <c:v>23</c:v>
                </c:pt>
                <c:pt idx="8">
                  <c:v>30</c:v>
                </c:pt>
                <c:pt idx="9">
                  <c:v>26</c:v>
                </c:pt>
                <c:pt idx="10">
                  <c:v>37</c:v>
                </c:pt>
                <c:pt idx="1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A-4F0A-B559-7714375BF7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853419647"/>
        <c:axId val="1853420479"/>
      </c:barChart>
      <c:catAx>
        <c:axId val="18534196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Año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853420479"/>
        <c:crosses val="autoZero"/>
        <c:auto val="1"/>
        <c:lblAlgn val="ctr"/>
        <c:lblOffset val="100"/>
        <c:noMultiLvlLbl val="0"/>
      </c:catAx>
      <c:valAx>
        <c:axId val="185342047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Publicaciones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853419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'año vs categoria'!$B$1</c:f>
              <c:strCache>
                <c:ptCount val="1"/>
                <c:pt idx="0">
                  <c:v>Ecología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8F-493E-A2A6-0A4D33CCC6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'año vs categoria'!$A$2:$A$13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'año vs categoria'!$B$2:$B$13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5</c:v>
                </c:pt>
                <c:pt idx="4">
                  <c:v>0</c:v>
                </c:pt>
                <c:pt idx="5">
                  <c:v>1</c:v>
                </c:pt>
                <c:pt idx="6">
                  <c:v>4</c:v>
                </c:pt>
                <c:pt idx="7">
                  <c:v>3</c:v>
                </c:pt>
                <c:pt idx="8">
                  <c:v>5</c:v>
                </c:pt>
                <c:pt idx="9">
                  <c:v>4</c:v>
                </c:pt>
                <c:pt idx="10">
                  <c:v>10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8F-493E-A2A6-0A4D33CCC6B1}"/>
            </c:ext>
          </c:extLst>
        </c:ser>
        <c:ser>
          <c:idx val="1"/>
          <c:order val="1"/>
          <c:tx>
            <c:strRef>
              <c:f>'año vs categoria'!$C$1</c:f>
              <c:strCache>
                <c:ptCount val="1"/>
                <c:pt idx="0">
                  <c:v>Producción y uso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'año vs categoria'!$A$2:$A$13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'año vs categoria'!$C$2:$C$13</c:f>
              <c:numCache>
                <c:formatCode>General</c:formatCode>
                <c:ptCount val="12"/>
                <c:pt idx="0">
                  <c:v>8</c:v>
                </c:pt>
                <c:pt idx="1">
                  <c:v>3</c:v>
                </c:pt>
                <c:pt idx="2">
                  <c:v>3</c:v>
                </c:pt>
                <c:pt idx="3">
                  <c:v>6</c:v>
                </c:pt>
                <c:pt idx="4">
                  <c:v>7</c:v>
                </c:pt>
                <c:pt idx="5">
                  <c:v>6</c:v>
                </c:pt>
                <c:pt idx="6">
                  <c:v>6</c:v>
                </c:pt>
                <c:pt idx="7">
                  <c:v>9</c:v>
                </c:pt>
                <c:pt idx="8">
                  <c:v>9</c:v>
                </c:pt>
                <c:pt idx="9">
                  <c:v>8</c:v>
                </c:pt>
                <c:pt idx="10">
                  <c:v>8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8F-493E-A2A6-0A4D33CCC6B1}"/>
            </c:ext>
          </c:extLst>
        </c:ser>
        <c:ser>
          <c:idx val="2"/>
          <c:order val="2"/>
          <c:tx>
            <c:strRef>
              <c:f>'año vs categoria'!$D$1</c:f>
              <c:strCache>
                <c:ptCount val="1"/>
                <c:pt idx="0">
                  <c:v>Prop. Bioquímicas y nutricionales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'año vs categoria'!$A$2:$A$13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'año vs categoria'!$D$2:$D$13</c:f>
              <c:numCache>
                <c:formatCode>General</c:formatCode>
                <c:ptCount val="12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  <c:pt idx="5">
                  <c:v>7</c:v>
                </c:pt>
                <c:pt idx="6">
                  <c:v>7</c:v>
                </c:pt>
                <c:pt idx="7">
                  <c:v>4</c:v>
                </c:pt>
                <c:pt idx="8">
                  <c:v>6</c:v>
                </c:pt>
                <c:pt idx="9">
                  <c:v>9</c:v>
                </c:pt>
                <c:pt idx="10">
                  <c:v>12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8F-493E-A2A6-0A4D33CCC6B1}"/>
            </c:ext>
          </c:extLst>
        </c:ser>
        <c:ser>
          <c:idx val="3"/>
          <c:order val="3"/>
          <c:tx>
            <c:strRef>
              <c:f>'año vs categoria'!$E$1</c:f>
              <c:strCache>
                <c:ptCount val="1"/>
                <c:pt idx="0">
                  <c:v>Biotecnología y genética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'año vs categoria'!$A$2:$A$13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'año vs categoria'!$E$2:$E$13</c:f>
              <c:numCache>
                <c:formatCode>General</c:formatCode>
                <c:ptCount val="12"/>
                <c:pt idx="0">
                  <c:v>7</c:v>
                </c:pt>
                <c:pt idx="1">
                  <c:v>4</c:v>
                </c:pt>
                <c:pt idx="2">
                  <c:v>4</c:v>
                </c:pt>
                <c:pt idx="3">
                  <c:v>9</c:v>
                </c:pt>
                <c:pt idx="4">
                  <c:v>2</c:v>
                </c:pt>
                <c:pt idx="5">
                  <c:v>6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8F-493E-A2A6-0A4D33CCC6B1}"/>
            </c:ext>
          </c:extLst>
        </c:ser>
        <c:ser>
          <c:idx val="4"/>
          <c:order val="4"/>
          <c:tx>
            <c:strRef>
              <c:f>'año vs categoria'!$F$1</c:f>
              <c:strCache>
                <c:ptCount val="1"/>
                <c:pt idx="0">
                  <c:v>Sistemas agroforestales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8F-493E-A2A6-0A4D33CCC6B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8F-493E-A2A6-0A4D33CCC6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'año vs categoria'!$A$2:$A$13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'año vs categoria'!$F$2:$F$13</c:f>
              <c:numCache>
                <c:formatCode>General</c:formatCode>
                <c:ptCount val="12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0</c:v>
                </c:pt>
                <c:pt idx="6">
                  <c:v>3</c:v>
                </c:pt>
                <c:pt idx="7">
                  <c:v>3</c:v>
                </c:pt>
                <c:pt idx="8">
                  <c:v>5</c:v>
                </c:pt>
                <c:pt idx="9">
                  <c:v>1</c:v>
                </c:pt>
                <c:pt idx="10">
                  <c:v>3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98F-493E-A2A6-0A4D33CCC6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39629423"/>
        <c:axId val="1739629839"/>
      </c:barChart>
      <c:catAx>
        <c:axId val="173962942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b="1"/>
                  <a:t>Años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739629839"/>
        <c:crosses val="autoZero"/>
        <c:auto val="1"/>
        <c:lblAlgn val="ctr"/>
        <c:lblOffset val="100"/>
        <c:noMultiLvlLbl val="0"/>
      </c:catAx>
      <c:valAx>
        <c:axId val="17396298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b="1"/>
                  <a:t>Publicaciones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739629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'documento idioma'!$B$1</c:f>
              <c:strCache>
                <c:ptCount val="1"/>
                <c:pt idx="0">
                  <c:v>Frecuencia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53-4A17-AD0C-8E02E8618DD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53-4A17-AD0C-8E02E8618DD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53-4A17-AD0C-8E02E8618DD1}"/>
              </c:ext>
            </c:extLst>
          </c:dPt>
          <c:dLbls>
            <c:dLbl>
              <c:idx val="0"/>
              <c:layout>
                <c:manualLayout>
                  <c:x val="0.20845624385447395"/>
                  <c:y val="8.4805653710247356E-2"/>
                </c:manualLayout>
              </c:layout>
              <c:tx>
                <c:rich>
                  <a:bodyPr/>
                  <a:lstStyle/>
                  <a:p>
                    <a:fld id="{BA56A234-F73F-4F79-8CBC-6897F55FCC9C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FACDB3C4-EDEC-412D-9543-9D290D926477}" type="PERCENTAGE">
                      <a:rPr lang="en-US"/>
                      <a:pPr/>
                      <a:t>[PORCENTAJE]</a:t>
                    </a:fld>
                    <a:endParaRPr lang="es-EC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453-4A17-AD0C-8E02E8618DD1}"/>
                </c:ext>
              </c:extLst>
            </c:dLbl>
            <c:dLbl>
              <c:idx val="1"/>
              <c:layout>
                <c:manualLayout>
                  <c:x val="-0.16519174041297935"/>
                  <c:y val="-3.7691401648998819E-2"/>
                </c:manualLayout>
              </c:layout>
              <c:tx>
                <c:rich>
                  <a:bodyPr/>
                  <a:lstStyle/>
                  <a:p>
                    <a:fld id="{ED758C82-5594-4DA5-9890-F4FF4A9F6564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3FF7F949-6E73-4BBB-8195-509F949021F8}" type="PERCENTAGE">
                      <a:rPr lang="en-US"/>
                      <a:pPr/>
                      <a:t>[PORCENTAJE]</a:t>
                    </a:fld>
                    <a:endParaRPr lang="es-EC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453-4A17-AD0C-8E02E8618DD1}"/>
                </c:ext>
              </c:extLst>
            </c:dLbl>
            <c:dLbl>
              <c:idx val="2"/>
              <c:layout>
                <c:manualLayout>
                  <c:x val="0.17699115044247779"/>
                  <c:y val="-0.12720848056537101"/>
                </c:manualLayout>
              </c:layout>
              <c:tx>
                <c:rich>
                  <a:bodyPr/>
                  <a:lstStyle/>
                  <a:p>
                    <a:fld id="{4F0771D8-EFF1-4D60-9C8C-E5FD35B4F433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E1A9A21-B28F-4777-82DB-C36C11945BAB}" type="PERCENTAGE">
                      <a:rPr lang="en-US"/>
                      <a:pPr/>
                      <a:t>[PORCENTAJE]</a:t>
                    </a:fld>
                    <a:endParaRPr lang="es-EC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6453-4A17-AD0C-8E02E8618D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'documento idioma'!$A$2:$A$4</c:f>
              <c:strCache>
                <c:ptCount val="3"/>
                <c:pt idx="0">
                  <c:v>Inglés</c:v>
                </c:pt>
                <c:pt idx="1">
                  <c:v>Portugués </c:v>
                </c:pt>
                <c:pt idx="2">
                  <c:v>Español</c:v>
                </c:pt>
              </c:strCache>
            </c:strRef>
          </c:cat>
          <c:val>
            <c:numRef>
              <c:f>'documento idioma'!$B$2:$B$4</c:f>
              <c:numCache>
                <c:formatCode>General</c:formatCode>
                <c:ptCount val="3"/>
                <c:pt idx="0">
                  <c:v>200</c:v>
                </c:pt>
                <c:pt idx="1">
                  <c:v>46</c:v>
                </c:pt>
                <c:pt idx="2">
                  <c:v>26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'documento idioma'!$B$2:$B$4</c15:f>
                <c15:dlblRangeCache>
                  <c:ptCount val="3"/>
                  <c:pt idx="0">
                    <c:v>200</c:v>
                  </c:pt>
                  <c:pt idx="1">
                    <c:v>46</c:v>
                  </c:pt>
                  <c:pt idx="2">
                    <c:v>26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6453-4A17-AD0C-8E02E8618DD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'coautoria por años'!$B$15</c:f>
              <c:strCache>
                <c:ptCount val="1"/>
                <c:pt idx="0">
                  <c:v>Documentos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56-47C3-8A03-B1ADB4AEDA1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56-47C3-8A03-B1ADB4AEDA10}"/>
              </c:ext>
            </c:extLst>
          </c:dPt>
          <c:dLbls>
            <c:dLbl>
              <c:idx val="0"/>
              <c:layout>
                <c:manualLayout>
                  <c:x val="0.19166666666666657"/>
                  <c:y val="-0.1111111111111111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1,47%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256-47C3-8A03-B1ADB4AEDA10}"/>
                </c:ext>
              </c:extLst>
            </c:dLbl>
            <c:dLbl>
              <c:idx val="1"/>
              <c:layout>
                <c:manualLayout>
                  <c:x val="0.22500000000000001"/>
                  <c:y val="6.481481481481472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98,53%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256-47C3-8A03-B1ADB4AEDA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'coautoria por años'!$A$16:$A$17</c:f>
              <c:strCache>
                <c:ptCount val="2"/>
                <c:pt idx="0">
                  <c:v>Autoría Simple</c:v>
                </c:pt>
                <c:pt idx="1">
                  <c:v>Autoría Multiple</c:v>
                </c:pt>
              </c:strCache>
            </c:strRef>
          </c:cat>
          <c:val>
            <c:numRef>
              <c:f>'coautoria por años'!$B$16:$B$17</c:f>
              <c:numCache>
                <c:formatCode>General</c:formatCode>
                <c:ptCount val="2"/>
                <c:pt idx="0">
                  <c:v>4</c:v>
                </c:pt>
                <c:pt idx="1">
                  <c:v>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56-47C3-8A03-B1ADB4AEDA1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'pais edicion con documentos'!$I$1</c:f>
              <c:strCache>
                <c:ptCount val="1"/>
                <c:pt idx="0">
                  <c:v>Publicaciones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'pais edicion con documentos'!$H$2:$H$7</c:f>
              <c:strCache>
                <c:ptCount val="6"/>
                <c:pt idx="0">
                  <c:v>Brasil</c:v>
                </c:pt>
                <c:pt idx="1">
                  <c:v>Reino Unido</c:v>
                </c:pt>
                <c:pt idx="2">
                  <c:v>Estados Unidos</c:v>
                </c:pt>
                <c:pt idx="3">
                  <c:v>Países Bajos</c:v>
                </c:pt>
                <c:pt idx="4">
                  <c:v>Colombia</c:v>
                </c:pt>
                <c:pt idx="5">
                  <c:v>Otros países (&lt;5%)</c:v>
                </c:pt>
              </c:strCache>
            </c:strRef>
          </c:cat>
          <c:val>
            <c:numRef>
              <c:f>'pais edicion con documentos'!$I$2:$I$7</c:f>
              <c:numCache>
                <c:formatCode>0.00</c:formatCode>
                <c:ptCount val="6"/>
                <c:pt idx="0">
                  <c:v>34.191176470588239</c:v>
                </c:pt>
                <c:pt idx="1">
                  <c:v>12.5</c:v>
                </c:pt>
                <c:pt idx="2">
                  <c:v>11.029411764705882</c:v>
                </c:pt>
                <c:pt idx="3">
                  <c:v>7.7205882352941178</c:v>
                </c:pt>
                <c:pt idx="4">
                  <c:v>7.3529411764705888</c:v>
                </c:pt>
                <c:pt idx="5">
                  <c:v>27.21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C6-41FF-BB50-531CE611504E}"/>
            </c:ext>
          </c:extLst>
        </c:ser>
        <c:ser>
          <c:idx val="1"/>
          <c:order val="1"/>
          <c:tx>
            <c:strRef>
              <c:f>'pais edicion con documentos'!$J$1</c:f>
              <c:strCache>
                <c:ptCount val="1"/>
                <c:pt idx="0">
                  <c:v>Fuentes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'pais edicion con documentos'!$H$2:$H$7</c:f>
              <c:strCache>
                <c:ptCount val="6"/>
                <c:pt idx="0">
                  <c:v>Brasil</c:v>
                </c:pt>
                <c:pt idx="1">
                  <c:v>Reino Unido</c:v>
                </c:pt>
                <c:pt idx="2">
                  <c:v>Estados Unidos</c:v>
                </c:pt>
                <c:pt idx="3">
                  <c:v>Países Bajos</c:v>
                </c:pt>
                <c:pt idx="4">
                  <c:v>Colombia</c:v>
                </c:pt>
                <c:pt idx="5">
                  <c:v>Otros países (&lt;5%)</c:v>
                </c:pt>
              </c:strCache>
            </c:strRef>
          </c:cat>
          <c:val>
            <c:numRef>
              <c:f>'pais edicion con documentos'!$J$2:$J$7</c:f>
              <c:numCache>
                <c:formatCode>0.00</c:formatCode>
                <c:ptCount val="6"/>
                <c:pt idx="0">
                  <c:v>26.666666666666668</c:v>
                </c:pt>
                <c:pt idx="1">
                  <c:v>14.545454545454545</c:v>
                </c:pt>
                <c:pt idx="2">
                  <c:v>13.939393939393941</c:v>
                </c:pt>
                <c:pt idx="3">
                  <c:v>7.2727272727272725</c:v>
                </c:pt>
                <c:pt idx="4">
                  <c:v>6.0606060606060606</c:v>
                </c:pt>
                <c:pt idx="5">
                  <c:v>31.52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C6-41FF-BB50-531CE61150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3248431"/>
        <c:axId val="1973244271"/>
      </c:radarChart>
      <c:catAx>
        <c:axId val="197324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973244271"/>
        <c:crosses val="autoZero"/>
        <c:auto val="1"/>
        <c:lblAlgn val="ctr"/>
        <c:lblOffset val="100"/>
        <c:noMultiLvlLbl val="0"/>
      </c:catAx>
      <c:valAx>
        <c:axId val="1973244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97324843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73-44F8-B4E8-89A8310A33E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73-44F8-B4E8-89A8310A33E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473-44F8-B4E8-89A8310A33E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473-44F8-B4E8-89A8310A33E4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473-44F8-B4E8-89A8310A33E4}"/>
              </c:ext>
            </c:extLst>
          </c:dPt>
          <c:dLbls>
            <c:dLbl>
              <c:idx val="0"/>
              <c:layout>
                <c:manualLayout>
                  <c:x val="0.11353711790393013"/>
                  <c:y val="-7.087486157253601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73-44F8-B4E8-89A8310A33E4}"/>
                </c:ext>
              </c:extLst>
            </c:dLbl>
            <c:dLbl>
              <c:idx val="1"/>
              <c:layout>
                <c:manualLayout>
                  <c:x val="0.11353711790393013"/>
                  <c:y val="9.302325581395340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73-44F8-B4E8-89A8310A33E4}"/>
                </c:ext>
              </c:extLst>
            </c:dLbl>
            <c:dLbl>
              <c:idx val="2"/>
              <c:layout>
                <c:manualLayout>
                  <c:x val="-0.12518195050946146"/>
                  <c:y val="3.100775193798449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73-44F8-B4E8-89A8310A33E4}"/>
                </c:ext>
              </c:extLst>
            </c:dLbl>
            <c:dLbl>
              <c:idx val="3"/>
              <c:layout>
                <c:manualLayout>
                  <c:x val="-0.17176128093158663"/>
                  <c:y val="-6.644518272425251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73-44F8-B4E8-89A8310A33E4}"/>
                </c:ext>
              </c:extLst>
            </c:dLbl>
            <c:dLbl>
              <c:idx val="4"/>
              <c:layout>
                <c:manualLayout>
                  <c:x val="6.6957787481804948E-2"/>
                  <c:y val="-0.1240310077519379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473-44F8-B4E8-89A8310A33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revistas!$J$3:$J$7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N/A</c:v>
                </c:pt>
              </c:strCache>
            </c:strRef>
          </c:cat>
          <c:val>
            <c:numRef>
              <c:f>revistas!$K$3:$K$7</c:f>
              <c:numCache>
                <c:formatCode>General</c:formatCode>
                <c:ptCount val="5"/>
                <c:pt idx="0">
                  <c:v>59</c:v>
                </c:pt>
                <c:pt idx="1">
                  <c:v>104</c:v>
                </c:pt>
                <c:pt idx="2">
                  <c:v>70</c:v>
                </c:pt>
                <c:pt idx="3">
                  <c:v>33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473-44F8-B4E8-89A8310A33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citas!$B$1</c:f>
              <c:strCache>
                <c:ptCount val="1"/>
                <c:pt idx="0">
                  <c:v>Nº Documentos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4E-4202-996D-5DC5ED38CF1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4E-4202-996D-5DC5ED38CF10}"/>
              </c:ext>
            </c:extLst>
          </c:dPt>
          <c:dLbls>
            <c:dLbl>
              <c:idx val="0"/>
              <c:layout>
                <c:manualLayout>
                  <c:x val="0.14545454545454545"/>
                  <c:y val="-1.486988847583643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4E-4202-996D-5DC5ED38CF10}"/>
                </c:ext>
              </c:extLst>
            </c:dLbl>
            <c:dLbl>
              <c:idx val="1"/>
              <c:layout>
                <c:manualLayout>
                  <c:x val="-9.3939393939393989E-2"/>
                  <c:y val="-0.109045848822800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4E-4202-996D-5DC5ED38C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citas!$A$2:$A$3</c:f>
              <c:strCache>
                <c:ptCount val="2"/>
                <c:pt idx="0">
                  <c:v>Documentos citados</c:v>
                </c:pt>
                <c:pt idx="1">
                  <c:v>Documentos  no citados</c:v>
                </c:pt>
              </c:strCache>
            </c:strRef>
          </c:cat>
          <c:val>
            <c:numRef>
              <c:f>citas!$B$2:$B$3</c:f>
              <c:numCache>
                <c:formatCode>General</c:formatCode>
                <c:ptCount val="2"/>
                <c:pt idx="0">
                  <c:v>200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4E-4202-996D-5DC5ED38CF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'pais edicion revista'!$A$2:$A$34</cx:f>
        <cx:nf>'pais edicion revista'!$A$1</cx:nf>
        <cx:lvl ptCount="33" name="País de edición">
          <cx:pt idx="0">Alemania</cx:pt>
          <cx:pt idx="1">Austria</cx:pt>
          <cx:pt idx="2">Bélgica</cx:pt>
          <cx:pt idx="3">Brasil</cx:pt>
          <cx:pt idx="4">Bulgaria</cx:pt>
          <cx:pt idx="5">Chile</cx:pt>
          <cx:pt idx="6">China</cx:pt>
          <cx:pt idx="7">Colombia</cx:pt>
          <cx:pt idx="8">Costa Rica</cx:pt>
          <cx:pt idx="9">Cuba</cx:pt>
          <cx:pt idx="10">Egipto</cx:pt>
          <cx:pt idx="11">Emiratos Árabes Unidos</cx:pt>
          <cx:pt idx="12">Eslovaquia</cx:pt>
          <cx:pt idx="13">España</cx:pt>
          <cx:pt idx="14">Estados Unidos</cx:pt>
          <cx:pt idx="15">Estonia</cx:pt>
          <cx:pt idx="16">Finlandia</cx:pt>
          <cx:pt idx="17">Francia</cx:pt>
          <cx:pt idx="18">Grecia</cx:pt>
          <cx:pt idx="19">India</cx:pt>
          <cx:pt idx="20">Iran</cx:pt>
          <cx:pt idx="21">Irlanda</cx:pt>
          <cx:pt idx="22">Italia</cx:pt>
          <cx:pt idx="23">Japón</cx:pt>
          <cx:pt idx="24">Malasia</cx:pt>
          <cx:pt idx="25">Nueva Zelanda</cx:pt>
          <cx:pt idx="26">Países Bajos</cx:pt>
          <cx:pt idx="27">Perú</cx:pt>
          <cx:pt idx="28">Polonia</cx:pt>
          <cx:pt idx="29">Reino Unido</cx:pt>
          <cx:pt idx="30">República Checa</cx:pt>
          <cx:pt idx="31">Suiza</cx:pt>
          <cx:pt idx="32">Venezuela</cx:pt>
        </cx:lvl>
      </cx:strDim>
      <cx:numDim type="colorVal">
        <cx:f>'pais edicion revista'!$B$2:$B$34</cx:f>
        <cx:nf>'pais edicion revista'!$B$1</cx:nf>
        <cx:lvl ptCount="33" formatCode="General" name="N° Fuentes">
          <cx:pt idx="0">5</cx:pt>
          <cx:pt idx="1">1</cx:pt>
          <cx:pt idx="2">1</cx:pt>
          <cx:pt idx="3">44</cx:pt>
          <cx:pt idx="4">1</cx:pt>
          <cx:pt idx="5">1</cx:pt>
          <cx:pt idx="6">1</cx:pt>
          <cx:pt idx="7">10</cx:pt>
          <cx:pt idx="8">1</cx:pt>
          <cx:pt idx="9">2</cx:pt>
          <cx:pt idx="10">1</cx:pt>
          <cx:pt idx="11">2</cx:pt>
          <cx:pt idx="12">1</cx:pt>
          <cx:pt idx="13">3</cx:pt>
          <cx:pt idx="14">23</cx:pt>
          <cx:pt idx="15">1</cx:pt>
          <cx:pt idx="16">1</cx:pt>
          <cx:pt idx="17">2</cx:pt>
          <cx:pt idx="18">1</cx:pt>
          <cx:pt idx="19">2</cx:pt>
          <cx:pt idx="20">1</cx:pt>
          <cx:pt idx="21">2</cx:pt>
          <cx:pt idx="22">1</cx:pt>
          <cx:pt idx="23">1</cx:pt>
          <cx:pt idx="24">1</cx:pt>
          <cx:pt idx="25">1</cx:pt>
          <cx:pt idx="26">12</cx:pt>
          <cx:pt idx="27">2</cx:pt>
          <cx:pt idx="28">1</cx:pt>
          <cx:pt idx="29">24</cx:pt>
          <cx:pt idx="30">1</cx:pt>
          <cx:pt idx="31">10</cx:pt>
          <cx:pt idx="32">4</cx:pt>
        </cx:lvl>
      </cx:numDim>
    </cx:data>
  </cx:chartData>
  <cx:chart>
    <cx:plotArea>
      <cx:plotAreaRegion>
        <cx:series layoutId="regionMap" uniqueId="{9DBE356E-EB33-4C6D-AF46-1FC780C1FCF4}">
          <cx:tx>
            <cx:txData>
              <cx:f>'pais edicion revista'!$B$1</cx:f>
              <cx:v>N° Fuentes</cx:v>
            </cx:txData>
          </cx:tx>
          <cx:spPr>
            <a:noFill/>
          </cx:spPr>
          <cx:dataId val="0"/>
          <cx:layoutPr>
            <cx:geography cultureLanguage="es-ES" cultureRegion="EC" attribution="Con tecnología de Bing">
              <cx:geoCache provider="{E9337A44-BEBE-4D9F-B70C-5C5E7DAFC167}">
                <cx:binary>7HzJchy5suWvyLTuYGEG4tqtZ3YRQ06cRGrehFEUFRNiHhARu/6UXvaiF8/e7m3rx9pTElVkiiqp
7NJMMuve1AAkMj2OA+7HjyP4z+vpH9fm5qp9MhWm7P5xPf3+NOn7+h+//dZdJzfFVXdUpNdt1VUf
+qPrqvit+vAhvb757X17ZdMy/o0gzH67Tq7a/mZ6+h//hG+Lb6rj6vqqT6vy2XDTzhc33WD67i/m
Hpx6cl0NZb9fHsM3/f406OqrP/7z6umTm7JP+/n5XN/8/vTeZ54++e3wm7761ScGDOuH97CWoSPq
IowEPAKWWEn+9ImpyvjztEOPOGdUEaS4QghL5N7+9ulVAet/wKCP5ly9f9/edN2Tz/++s/Ce9XfG
067yPj28V+0tDS4/Ptpv98H9j38eDMDDHozcwf8Qme9NHcKvBxNftelj4k+OJFdYUMYJZgqgvoc/
4UeEcsRdSRXmLobZT57/hP6P2PMw/H+uPMD/z4lDB+jVz3fAvwwcxvIxHcDxEXIpxkIKRDicBXHP
ARjOh0IEc8GYooIRmL7rgR8x6GEP/LnywAN/Thx6wA9+vgd0e9Wl5haEfz8AOYCw5FwJhhmlEnNF
7jnA4fQIKUokHA5MIQy57PbHP5+B7xr0MP63D3KA/u3wIfb64udj71WmKt495u6nR7DhpVIYI0kp
ouQAfPkRfMUkYly5n8LT3e3/IxY9DP+fKw8c8OfEoQu8s1/ABUlaPmL4pwLyqwvb3mWKMILV/fCP
EYXDQSlzKWLYdffuuQf/96z5Bvaflh0C/2n0K9RPfwnUzc3toz9CzKH8CLsQ8JXLJOB7GPQdiY/I
PiVAYMJEuJzi2x//FHO8JP1re76J+37Z17jvR7/C/fjn435xU//x3+9Men31xEturh9x4zP3SFKX
UAX/RJgKeT/wYH5EKQbGycBJGBjoIf43zfDXcfBbHvi88CsffB7/ygtvf74XwvaqvP7rp/2bpF8c
CcIUconge+wxkPo7pJ8cQbCnrnDhCBAM7OiAdf6APQ+j/2XhAfpfxg/RD3+BpPuvoesfl/LLI64k
gpQqOFJSuRBc7qCP2RFmyFUKor6LGUSg+3v/B+x5GP0vCw/Q/zJ+iP6/nv/8vf/yprxZhhvziKFH
HmECjB5jwhhUveI+4XeEOMJcMqkoJRx/Hft/yKKHPXBn6YEP7swceuHlr0D6//jfJoYscLsT//0U
zNGRgF3OILQzLhHFEOHvHAJ2JASmGAH+QHoUxwdll/4Bgx72wZ8rD1zw58ShB/Qv4AGv6vqrJxeP
6gP3yJUuoi52CXBLiEj3XOAoCEQuxxjKLjgPn7jpPfL5QyY97IW7j3Pgh7tTh57wfoF84A3vHvEc
EHwkQHlTwPQRkfRQ/3GkOoIkABQUeJIEMnRY/X7Pmm/A//EZDoH/OPgV5C9+fhLY9FfmUfkPqJpk
r2sSTBSQf8Lv7XxMjrAAsROBHqEIRKDbsPeJ/H/fmodBv113APvt8CHwm18g+wZxWvfV7eP/+1Gf
QLmLCHBKAUqy+Ejr7wR94h4pyZCCGel+lBtuf/kT8N+35mHgb9cdAH87fAh88AvonEGRtld91T35
43+2V+9uuicvyvR91d3i8Qie2Cs/VFFOXCE+ymr3jgBnUH8pqIwxyM+Ug/x5+9OfXfH37fuGb771
RYfO+tbnDr33r18gWQedqcar71Wof7NmU0eQofdyBSQDKIzlgVLkHoFACiUddHCYUkQdVA0/ZtI3
fHTncQ7dcmfq0BOXu5+fOc6v/vg/HRwffZU95unh5IgwaAlQAaUCgSr6fg3BobwWUD8rkLQR4iDv
3T89P2zVw/44WH7gkoPZQ6+c/gKyUgBcFqLZowc16kJ6oVAxQ6sGRCPiHjBa1z1CWAHRcjG0E6D+
PsjsP27Xw445XH/gmcPpQ9e8+AU6nGBj9bj9NXUkoHEGetNey4CwBWfhbs7nR4pK6UosmIsFSNz3
j8oP2PNNX3x6kK+d8Gn8EP3gF0gcYVqaq/L9Y3JdwY5AxdhX0OqhQhsYGYFsAVwAPrTvQBwciR+y
6GEP3Fl64IM7M4deCDc/P2ms2ptHlVupOqJQ4wGjRcB+3cOwRKDHA1KIBDVqnza+ajaAOTfXN7fH
4iHq9zD+t+sOwL8dPkR+9QvU1pvH3fuEHAHBhe3vAvRfNxmke0QFFYoLJF3Qmg5J7neteRj3z8sO
YP88eoj65hform2gv/BX2+vvEVVKjkDQg6bCx8YNlBcQUe4E/H1lAW0dCQI3KN+gfRxUFpv2j//1
l9Z8A/RPyw5B/zT6Fei/wlZv95H+EZUkuCeB5V615lx+kjXu4e4oaCsoqA4IhaYPlHUIRI+7ct7m
+wZ9C/rPT/IV+J/Hv4L/F8i0l0O6PCL4TBwpBKB+CjNfXaNTcIsLuVAmQEEAPX6o4u5j/11rHkb+
87ID3D+PHqLurX9+Zt1e1X/811+e7r8Za6CRyRmGHU+hpwMXGIE93ok1mEqQuAH2vcB3d69/346H
Ab9dd4D47fAh5Nvznw/5yZWBC1uPuNUpCNZQ/IIEsa+lMOKA7V3MoX8JrU0Gsqr41D6+D/0P2PMw
9l8WHoD/ZfwQ/ZM3Px/90+FmvHryFvqXjxrrHQbyHdzIJdCmh7AC13Pvt89AXQU5CDglIS6CDs/+
UuPd/f/DZj3sioPlBw45mD10y+kvcKPi/Kb9479vIXmIUf+9MOS4kHpBBoIKCq5M7IvY+3HIkUB6
OMiswHoofeAa3XftedgPn5cd4P959BD3818g617cpGX1SfZ5PPSB+MANOkShOyZcoD/7FtmdgOQA
H8XShRoAmgsCNLt9n/PuYfhBox52wb3FB464N3fojpX++dHpHO6TPq7YA50zAiArTPC+eXZ4tQVE
auD+RMBtXxCEEIGoddcTP2DPw174svDAA1/GD9E//wVU0NtC/BMC/34UApkBGD40LTFca9lf1r1/
DkBmcDmBUQFXHznkhoNjAOZ8R/V4GPvbdQfQ3w4fIv9LyAzfqzH/Xvj//xXvx51x+MrT1/dcv3tp
8+/h/v/WHdJvv9X05f0u/6q/Cj6+GHbnxaa/nr313MHSz2H5waD0KV5t3v/+lOwD+JfXzfZfcS+c
36tqv3z+5qrrf38Kb32A3g8dGOhBQ9kMmfnpE3uzn+EQpiTjQKKEQJxAOnn6pKzaPoGX1SRU2XAd
HhprsAjUaqBZXTV8nII+AoHWqFIg+O0JL/3yHh4kgTmuyi84fP7/J+VQnFdp2XfwIAyjp0/qTx/c
WypBl6JwBwTMkAzv74js56+vLuBtP/g8/h807eIGp4ToZcw9HqdGq75KfL7Af5lhOF2cd33fEt2r
CG+NGqkuWCK8JSKzHtFpyp7HcbWcNhGZdFq22MMTJ9oV9kSSi6w3heZl4bdAXYKGJZnOkXqvsunl
IvNEs/RyHkW0nqrrZGlQUI500LQnr7txqTZtPaxsVmXameZWd7WsVgYtmY+MLfWg4kGTVrgrBv19
jYthzdmwnAzxEoJEnfvcMLnCbbly2mLyxmrmXlE6PEgnMoXEIY03CuvVpXNepxFfL3iItWrmdSPS
ftc1xWow6UkT4zwcndzx+RwNXtX0jW+dKtGYFC/KsRu3TZcpXc5m8WrZaacZJz9J4lbvCMl7L836
IVzi4h2Q6jMbR9MqFlPpTwu7mCJyUzeRCZJh4MHMng+iIB7NRy1qhHwyiV4Lk92MbLwucttvU/bG
yY+x6HGiO4k06dV2FCK9tFg5QT1a5rN48WRvqU5IEW9rJ383NDVeq9G+noRTr9po3qi4crTbtWd9
kYFthrgeb03YDN3LKWveJDGdtQDQu2aOtzbv/dmKxOvrdIsShP2KRKdTnrUBYrb0xn7ZTDzvwmTU
NB7kMZdXKRnpbl7Sy7ghkT/l7gm8k9P7Kk2RJ7rMt9iUoXCmPkjaWgSusi+GVqUeq6NGI+t0eqGT
FjbvLuBgeYQrbSu+nOVkXA+i2sVFMevZFSqYk3esLeYgx+yi4WbymiTaFRkJ3YIGqcVhgVHim7ik
YVJToxlNXkS4SdemsODwFJ/2ff+87VISlB4LeRzPQfy64ZzrgXabMS1UqNp21E1ZXapuequKbvHd
ZJQBI/nWMVWl4xnFXlSg7twZK90bvEPEcT2nSvlqnNi0amRMdFe4u3oqbWCi+ZSiZN2wKNW1pUmY
TyTTVauSFbUlC0b7qh4k1ijiSdDjTHpczc3W7cglpnV52tTotEtEiDPGg0rUYIFlo2Z5pFOTFxrl
NvVJ6URh046v0pkaL4W2pE5YfNrx15JNlwvjdNdX7ou8MNMzHsvrYnF0PyTDambES2iB/aYnXBNa
tl68lHlIB7bsJkmfISd52zjPyMLnoO/QSzIW0XGK7KUzj2FXl3aXLL31TCtObTn3a96PhQboak+8
RvBKsjdaN/dKqRafD87sqbFXa7uZFpt6SYF3adGlXjdOSdgPVXkCr8utcZGHEq4UBiD6VkGUxKuo
rOdnRdm58FRYR5wsftJeOLBzcJdZXUwu9gSPqIcaoUtHiVWVLm8iRLOVUzdvxkXsWN6Na9bXz2TW
3UxFXwZxM9Hjmi91iPs89nuWqKB1wJXtfIwdVp7DTuvhmePd0pXViVGa5jPX9TL5AxGxV3LqR2Ig
qwiv4M5RHLaly3xM39c1ycGdSbXrOmH14qRCNwZiSB8TqyekICjGLfca6+SB6obNJKN3VBjfHVm/
cZV4kbHqtODOvO7xcsqjLPFYX206lBSAWcAdrlPuTw2arurBCYhqYk8SGwUcQla89Om6nzvdsjJo
277Rqu6lXlJahwwPr4qsfpfAkk0SdbqKzxJnbODYu2oleHG2oNT1E9y/rWJR+RB6qDd3xkvcEQKs
irg/gNvm9oJ3DUT/nHpNOpXaGbM1GsjLJt8Wk7FbR0XCz2IVBe48daGYZqUHgvQkMh7gYq413ccG
C27DPcnWcqDvJU4ziH+NX6glkJFNtrDDEm3KgFQV92dmkC+n6hUbomdxLq1HZHeCm2mbFnGYS3iY
1nXbVarweZoWZZhUs9WdGVvfXbg2kzxvW5ysEvemzuBzE+aNJnK5cpEcA+O2W1UkY+DELNftOL0q
o3Uy94Xf1NHiz6nallKmZ6NwziW8Tu9FtTF66YetsGkK4KdpKE0eBQynOnH6ccUhPUam3nEYcGEz
BHPHYp21Ua+lWAIKwxWfFq9yGt/Q1IUwnkVb4+z6EuWruZysdkzm6AqNxI8ka4MkimBzp6bWjux9
VxiP8rYNuIml5xQtX6FuHrxCDkES16nO5eTorBHuG9Fcz868nePxpHBL5yIq7dvWkdyr6ZDqtKX9
ZV51sS5ddcwXV7sw56us27IlKlfRvFJEYs9Gce9PNW69rOtfKz5tICx2Poog/3bGuRixfb8/7wSS
y3rsRy+iUbLK89R3UhTrCbPnhepMOMfpiXRy67PZZWE2domOnWqTsnTUc4eljir6sopKOEJzV4cx
tlkgltL4HVWbrPL7mZ6MRWd80/Swqwo2676ase4wnOZqRh7JlU+yuvOYSMfXtF1WsvWGXL4i7YK8
KevBwXXrNS1VpzOONZ/2D9Yh12PzUG6cheew6/jV0tqwZOWySiy6yU3hyVz4faSsX+UmKCNcaw4X
1lYojf1owaNOiX2ZVIpsZzLlWpH2hjfSrm2R6SjlH7K2f8blvB7h/926LP39RMX7xcdMLl4/0cKD
Vm7muZCkvCQeah8++i7L2LqtFmdNWhqdVireIUOBj9Am9uOpfDbhrPWp5K7Gfb+qnXJ4PrN+0Whx
mlDOxmMS9uswbfu6iE4IMDK43VUEuY3FanCLNXHsGEKs6TTcCdsUlTOubLpczvH0ZgS4mi4P6Mxa
DZn4GH4584wl4Lyo4d5kEV6RBDhR3nOdySsLscenwA6so6VxtoWybbAo9KIb5eD1Nt0mHRkCJ6sM
5D1BPZHZZFUYfL7wE+Rk+8TeHDccj56qyYkq1Lk7J1xjd0c7pVa2c2f4nSqCEMVoMM5yPSyJ0mKf
IIveDVKITFlhd42bXmFnqTx43sSXZM0L9M6oaPLaBfKwaStgCPKKl0usbZ0X+/x/mk5o2hI1Hwsy
TWs112uUzM2G2gJOc+qNkoaE1N0O26T1i3jC3lI4XlZO04lwquPGWS+jQDqqRaunZYJvHiHew4Wt
ZKWKfoQwYDMdx/Wop2P45XM4ixBi6zHTQK3Y2dJPq67o/Tztam+G/rM2RVVoQ+RGyD69aA16Po7O
uyFidtMvzuLNhYk8XppGs7E7rxfqQsATAH7zIRukupC1o8J5iYlfzi58JjHPgOOluqVzF7YJHKUk
P3Hz4wSrZJNWFVBxat8n6XJuJH4/y6Xz5km9GiJTrlA5hHltL7u07jakinQUm1esXspXqTNesnJF
kxXen1KTOFs0zisRCQf82V9j3ulGFtva5W8apYweM+oXlJxmKVdepxxI4IKOQV5SHbsLPhayCWY4
DTojZeuLqKpXUmyrygYli19wW1a+FbCKijEO0pKua5Ni3UKqZNFbeDkHkjDpJh9Kn2BGi/HyqUl1
k5DMd/qBepbB2LgwLxdzvlOsGIC38Q2K486jNXh0zoKaM74CMlqsqrIadRypq65Kag9eNy93Li5J
UGHGwpq7la7TODlmabV4cWHFWiyjt8h29rmrkmCByHrR1Pyiq82wKwZASIwKBVPL4xNql12PjHrm
nPa82NQNz3dsxkCZqmE1cfsswbMfGyl3U91Dki1QENFlXucZvUZAFEdZvlbCuXGlWfGirSEUVVd4
bJpt25VnHTLzjkXzcZOU72QjhlWG3PM27or1MjVXahBjCFfb+tU0zM977uR+NXiJXVDQD8OybVJn
XRZquxRxfN40DQmAlTzDLnq75OOkq3qGvGQbyITZaW3w5Wgqn8mEe1GMofKyfN4uQMFVhruNO4lJ
10McryGjpZK935eLQ1vtGuarubTPmCwQFEkDVDQ4ctYIzydO3XdwKun7pnTMqcDAgSJyjvtF7jKT
St+mfe+n1gIlIvhNAdtcy6RCgRod6RWK6Aa7EIUHeFizTpxaHseo82VMYyhwwHab5qEyDdKDzc/b
Cq0rt+10UrWlF+Fp8WuzvGhhG8UjElD4opcJNsaPylinFpLTAEWzpqpwg0V6cDNq3I6x9fK5adaN
id62vCVBN/a65OO7uU1F6NQt1DjlCOVfsvg5JcAIDHzPGMG2Z66XDpau8LgkfswD3nWjN5TZh6SH
H8l2dMyPR9lUwGNUr/uxHDW8XBZkglY6iaGsS2XjJ/PcrdrWbgdgctv5dZwViZ7SqdNGTq8GZLdy
eUYMhL2W+WhyXQ1HtIa62U9xLDWtcBx2RXVWCFlsItrv4DoMWAGo82GIwoGkvS5K0R4ns3xZwU5O
bWfhJDmNV+e20RmHfUGW6E3D4ua4HwQIBhAohqYdQD6AKN7XZ3RCyWaKeEiJuFAoeZUWFoooJsO6
HZRfTf0WqRLo4WVsErzianI8Y7KtUFbq0VHXk4McyCRm0UsJO6E27514HLXiTeb1bb+ZW9jorVFr
+KsbO8jcL2IJDGGEjDq2Xa2njkba2jnxcgCnVinzVM8bP4MjG1QVhMnGiSF5tvl11yZZWGWbmd9g
J/My0p+VsZc7pQYpZFpxbhOfOk4OkXCZIN1lu6FlZ1XDmVYpet0Ww/M27XIPJxI41SA+OApCiWtE
ExiRvHYi7rVlhULBp6018flcQpZG4kSUbuIPzeSxEXOgKr5r5mxdW0RhS+8MNd3OreTbvLjo3JtS
6KTt7EZ0A0S8FCqNul+yoKyW9xlccd8YeBvX5yBC6QFa31D0j5sBvXBH+r5T9AP8zagVWdpEtyj/
wPKZrjIK6TkZCq8DagTRYPLq1h6rGoWlHZfQbYVGzhRGs3A927vPAe5FQ8Pc0Vg1nT9Kc8JIOgVV
lPU6nqj08ZKdKTmtqzq+sNMqc3l/Qhq2LUfn/czwG+qo5wNfZo1bDIU/6D26m6Ntm8ZhXfTXMyqu
XFJ7LRylrMdwsuu3hrPzCmfpSsV+w8l5VTt+nTgh6drdPCgwyEEgTrkfoJJOdd/Hwiuj1NXLXARs
qC/hXH7oO5FolI6j76g+LItq0bEUhRelxU2HxDX8eazMK/NXpgUPjzM9lVBmlDFpQqfdc1NI1pQv
fWiX6AOO5uuuyN42dvBVJZ6XvIugAiWbXCQb4Il1ONp21m0GbMmhuRfHEQ6W066GZ80FZINhMGfJ
bNYmhRCcig6YsJOYNbHJcc680UxQ9JbpC1elpZapM2lamJdj4ibBZMf3Il6Mv7BoAB70lnbU+oY0
x1Mx5P4c87DthlyDTugEmXPcDEIcgx5WgeQIs/jF6DRvW6bO4748cZ2s9jIqM4/0kvhZ1HldCYfG
wD2UMGfXplR1WNDhmCFxPlaoOplLiAmxS9qQ6Xw07Kwh781cP58ckod5UgWin9nxXM/+UnUgtMRu
ICAklAUuvTQZnncBKpZta6AqorET2Jit5hn0F2YSSKdttrEWGY+oVi+qeb6YotN5PpZhUZtzI+Rb
SLs3pp1i0JlY51ken9U9WXSVYOmJdog0b4wuNklqgcnmUHI7zjHQLuSnFfeGmJpQjt1miit/Qp4j
IuxlyLwcWAtF1rBc8cjqsaD4GPSoldPlmtbSXVV8JFvjjtsZRfU2544J6jjbSd70294yR5dLEVSy
f5uwdl7JdKG6pOB/SXMogUn0bkmi82FesaUeLttihEJuYgXoCdWk+9yIdZ5S6o0ZMKUIW29JpXYI
q6AkiD9MkP7Twmxlnl4k3aBWE2PaKCgPWLtsEsj5fpKnEIFGkJQIai+aKTqP8BAFcgTZqeHVBwrZ
epW9awxZtiD7VT31UT5Efo7nUpOmco9jCFOl454Vy3jsmuGNnFkepo6EmCvxSpTPs6Zfti4Ee1mW
J3m2E32ZB0keWQ9eY3i9TGWr7WSMB8lUerO1H3pHvl1KcZEgBQLfcFmC3uqDroPT5VURJTqv81Sz
pgiRrA2YpC7cqFkx6trzvTak24lyn6hphQs0nuQlJB+LOuk7I/OSKWmBLy9waOC41fBHybzJzK5f
Tk0Aga7VtesYn5r4uXG6wgMJPt6WFl0mSoFqCQw9UmnkR2mVQbHZcu1kBK97hz1L7auE1n7V1yYE
CXz03kDVX3lKVvbjvsJd3vh93lGNqPBiU4AQMCen2IjsuGwkqMSZhewywJ+DoxlsSlXtBjeZzuIc
im3WM65tUpe6WFAV4KysoaaTo8+jGnlGOoVeyFCue3jtMBj3AiFhNmhtnIZF3hs91PAX7CIT1ohH
oTs5va5k6vGou1jq5Dl20x1p+hI0God5OK4KP6tTP87Lc0zHDgKnhToza1edzYHqxPVLFTXXRSJe
LdiG02y57hKo0eeqWEMr4UQ2IN6TlMFhH9lJVYRpq16D/AMtg+ZiiEqNS+l6TVPPoP0lbwQIapqM
y0WKW6gc92RHnQFXSYHQsTCx+K3AIFUtJak1MAdfLssE7HlcvCKhr/PmGVS4J+VC8+eSjyAGA92x
I4V0KT9Mk1t7JFavBxxdzp2kvnGmVC+o0FWkwraVQV1PyHcGBYwThYvbbUt8EneCnC1TcRxXKXhv
LOJd0fHTCETRusfVus/kh3zGPmogoAnVR1CTOa+WuAsjjiMNZWq6LtrXxaLesq68qudRj2PT+sgZ
3zSDGxK3yMLJKkjHuOmhOpTbqRQ3Vc8HXbcjBwaZ2DBNX8h6AX42nELZXoHUkWxB8Sy8mlujnaXP
/GXptgtuumCBfKwZT4qQIlC2ra2NZyoLii1EnhGryQOeVBtWenHiEs8x5qKbzLiLR3WRV7L17QBU
xbIIYs0EtrEFgTvrSxyTLa6T17iXx7Rhk3arLS13TTXChrVq58x0fo1EH4wme9+0Sl4i6Qx6KK3V
LahHeewKH3wL8ldGPJ729h0IaAMzgYScEZmsOR5ZEuvIaUELKLN8Ja18mY4NfEUMuU9BSCuXt9nU
pqAt2bO4qYmX4+El/MEcBJl2SiFxwJGnsWi9KgNFCTmD0VAsLmdj/bIxtV1ZkrzssgK2t+zyC57H
L7qyfTd9QIkM29rEa5S+qF1aHJeyhb2B6xhqZVWFMwREjLPuWeuKJORorCF59Tt3GF61PU23DhSD
AVmysBDWeTWn0y6eeh6wuGJh6SSJRztmT+oWIhvlox9xW6zltPAgHwnoLw5I6CweptcFF9DqSq+q
0llbZm6WjoACZlV3NkaOv6TN26LCPkhfxXHd4TAd63WNCr5qcNSfmFN4BYz7edONz6LCVoGJI+fE
xL1HK4AkyyPl5dQK3YKMpWvoo61HQ1+2ow1n3px0S7RJiuomd6cICjPYV9aNlF+0GEHl0tGgd8d0
I7PTSPYx9K+s2JZtD0pPmgcmaSKQ6Q3bdGWxeOWVRBM7q20KEtDVVEU2hBsy73hGIXSNjo8zt4C2
ER28vMmx17YTgpKkWwvbhTlUWAzUmhreT/ArPH8A7cbRllfbCEpxj2SgCyPUzJ40oDGneBChIP+X
s+9ajhzXsv2hwQQJEgT5Mg+0aZQpW3IvCKlURRL0BqD5+ruy+sw5pVS1dHsiOjrK08HsvRzIBuBJ
d1B6vC0zwHwchYO1ZHMAvPzebvrvRVvboWoay2cSAEvn5qvfFahTirk9tgJr7uwU96Jcbi1dsy2T
gBidCWtQLloO1ua6tfUlb+u7HtPR90SDFrOp250FQvXSNuolbqmJEmyk34py02stwqVazYC1HJ8L
e3CdWVnoteJJEyDxRIs6aHTVRQx8Uo3JNKNKy83BHwz7LT/NYEtaE1a9OvRcuYaq6kws7ttMiSrp
pHVHq8UJqnl9sHjbBd3PwmpvMtYd66pqsDSyNDAL/jq1b/IE/BGNZTkvQm7UN1w7wPvroyFR2tAL
2pQ37Vz90M4Q12MD/keJJ7OxTbBBoD6t3PUNZzL9xWrvlFdOfr6qMQCLfeGOQE+8VN8PDos6Xh+c
JzQg1Nj0wv2hTKAKaJSX+kZ37HvnNCjWRWx489Zzli13is2Yidmve/u7VUU5NPr+GFkrioPBrl5y
ZT9iSC9LgxfbA15ix9EwVZTr5kW43hj2jXs028j2SIj5flTj+mouWdga8tjUpvKravpZrjPD3n41
r/XV4KxYUD0sv1ZdbF2SmseJo10GOzMUOotL3eabgvXkSpwecnRVYiGJMehdj2E1atd7LnazblMQ
yJoBwgbrPbfGskuL8Um3XbhKLXejALgGqPKgcKOJUcktCMTtUvHsYLvDk+H15S5DizFMixcTJ/PC
EdwQOvu8iadMh6k99b7dpMNGewJl/MAAjeAtGcDL9n3v1vuhSG1A/qIJiNU6O0s3bciHwUTrwoed
I50mQMRMHw5dR4B+3WZp8+Ka7hp3VncneRYZzmof2WIMsW3naD8By/kFLYYE7lAMfKH2TWEfUK46
vpQWSdbIy1EQZcxQfuoWu36ZL5fSurYN1MYGavFt56mrydFPqxtkoyN9lg0OYJ4ZFZCFiTGwjV5B
qZTMREvV5EEzcYGixi5CyiYQ9enRntdoacgaZZYJpo9ZOu4NtJ591Rxr5ABeNLJLgYBytVvIUKNU
QLUF/GDTNoYTGBm2+cG5acy6CEdzNKM0BentyXEnrfGbkYkdiikjNkhdBMPsklD086bSnEDGUFLU
iFkR6EXtIXxYsBhhPi3YGvYoBht/VjUNS8MK5IQRXrTgP0UmuM8l/abmBsxB0fsoYNPQo2ggu3kO
c5cWFynV4BeKGX8XpGs3jWBs3CKq0Feji2kM8NerDHTapEdPYdWfKYkbt7rNjbL3ewc9ftubaQQT
owhzZrzOrG4iqwZHCtqebzAoNlZJsOURcRCEpjuChQRV9sZeKjM+iQv4mrWR2XTCH1R3Xy78NsvH
u5VwFTKWveYPXTWCZbVcDbB2HsLUQM9dFq82BTnE27zyvYw+saHfrlinhAERBg2GdgdZhPNmkp9F
Y7ih7vMFk/yNMu8BfEEBDmh9VoObRtxylL+0SaZSUDrZGmdmE7JCs2t7HhNLzX1IR0kwGuYoz9Pu
2ZEoB1VpmaAzp7el+tl0xQ+nnL+Z2NRXWxf+KF5a1BdrAarR6Rw0uErGKDf7pNTDjSHwogdTyi04
oPvKaV/YWlU7a6h+OI7eNYotPlV0CTNirXgePI1hNd8E1YCvJVDYvHsALIMu10rve6O+Lxi/IwXH
ElKYji/mect7K0MNKTNfAnnyIVVJt4Yk2NB7NxzLtLqs6Yhvhu1LmNarcvmuKJwfnr3aUTHaIckG
d0M9MIVgHV1lk9A+wf0L3ls9l5HBWttH1xJ6BZNohGxjszIDZOtaxLIhaC0Bdo5uAYhSUwzB1blj
ha0Ca+UyMknuL2mabwBBRXY2gxfpKgpSe0DTJpNmAV3eMe7bdQruvxsLoFZii7LZ3eClP2sLU5RI
E+ysB1rUBgk/DTLoKmgVLPo2gdLfyar1x3n5SbzutQFi6/cKla9ODfMwTaz0c/WjauhzJ1Bb1ifM
1bNrkIN+Z8n8hL+8qlpcAyg6EFFUydIOwOpA/LcCoBpVyl9VIM0y33AjBUHniThFk+RjVFWJcOTb
VLVzWPH8e8pLAzxsnQJZln5m1OXFr/+h7iovBt0XwcwMG1BSBWhX9cNejtkPmoG/WftWolGy52jM
1TNl6dak0rrIPRrS3PyBWKgyNkTNfKbwB20Nyo9MZnFRjGBljQk4OniyMZpW0DVrQbfiOUexfNFV
NShz8YJqxl9cLfZpw14MZfm8E7dZYzfY5mZUJumxtTBf8zmcWHEvR4r1Y1FPncPjVQNf0su94pUK
Sne6raktrwd8cHQ/V6M015upbY6iyuvYLjsSl5Z7Y+sGew7tqF8uWI0tnr66DlPonPsU+GuXhWs3
FWE3rTqcFUhMVfMj0zrdexP+UgEIoCmc/IqmQKc1yyHHsps1yl1IHvqu2FNSPEBVJHdzN6iodVaQ
8xzNmLcWhS9tDpyo99bQ6K08RN+90ay8HtcVYKdjvU3KAWJapSoeJxmDowbAPh+aRfng9rHQdWXQ
51xjkcdb0wrtkLM8mNiKfLEW6cZZAppbc9yZCouyxx4KXmEzsY3b0jLAwKPG2nYDgA+mY8nqJSzB
JwUVdSqfmD0FfJJuXspaysu+eiDzdQO8WAujD7NqeRMGcKRyAJVuonZRXfVdLuTYke5g9JmKtJmV
EYiZK13nZpDyGj01OFe1AN4xFQuyLL/EJC+f+8LyB7cRcVsa151Vj35rGVHVE71tNLAYjFHMaGOy
N0KlLzLvSWDTm66yHJ/Z+QBgWtfR2toiEGW/cYxOP7ATlV/wFqxfaqIKnov90rVRunRXaE9/dk2W
J15uCx84NyCqilCsD9mDO4w0nup1X83KhZpMjBGFWIvLZKyxpuH73etuMUIFkV2Qqfm1stA0Trx8
hgbO2oi1+TbOx8pc+usCOS6Jsg0DVVD9osbFQGO5vKzuWF5IsVhBa7R+3oZtR9Qup3IACQ7AOCCn
tt5cug3X0zMolSJWYw3MzlsPFHuqQefV5y0o00yozBdjtZGtTeN8NO7V4v6Y+9HemYhIjaaQSw/P
RqDJqkwFJrqyt6yX2WFo1ie7YoADBJ92eiLtBnp+Emp9Z58Q5Ly+IBCOBKJfQE+NWEGKrgZV2gXp
0GCh68GWCcAMHPh06e0bM8uf0aQB4GXPMs0FlBmOisnid0YJPU8mLwcPveeo2U+k1R9IOUJl1JcX
K6/RozFjr/OjLcsWNYjrhl5Xhp05Xg+exvctl40SI7RbJxr9vxpWdesIv4w/dpDlENt7q0F2Wmq6
Bb0LnZPzkBVughgdoHcTaQLLiDtu3UmvvljTFei5xmCfTwRq0T+RDnKL/1JcrnJ1gAelDlQcc4k2
GP0shnkeKJR/cgKWToz0SQHCYRNIJYfkr4Mhbyu3vKIuX3zPxbe08mrHyxRCHXSICqy6L12OridL
AQjP19Qox11RPxnFXAa/ezje6Uy/g9gD9p7968iHf//0f+6aCv/9OqPgP794OjHiPz87/O9RE5/+
qeRHc8piGs7/0Ekn/O9/6z+nIZzUuf8+GuFM7fvX4RR/IwX+9Df/f3XCn8mE/ZfsBSds/K8V5C+h
MH72SydMOIXFEwH9/JTUaUDYAcnxX0Jh4p5MbuCpISJ2EPvyy7//L6Uw5f8N5ShSFeD8cX4davEv
nTA1kKeH/DHYJCyKZAD2j3TCJjwTv6mEGeIcKCL7kJ2IMoZyasBy8btK2G4dtLv52iTU0s+yq9gO
1blKisocjgVEkbs0s2w/xaKdKTcLulRVoeM2ZGuvwJGmZrX9BQMwHY08YpRnMegw8teo++scjD+I
mU+O+g83aQMUZTbkLYy7Z1LmkXKjX9jUJD1rR+y2Bo/LrmNhZns5GON8jzkqoskAOI3OwQ1r6szx
wgHX17oL87S1AjE2N9UKMZqZmvSvCI+/vz98wfP7gwII3nVEcTPmMKi6f3+JjawWXNGEIrkFNI5X
pHygVhGVngVlL0WtkZVgLZyMRYaLlraXKQtHaq/HXPXdNq/VX26fv72jP3xVB9HU0JO7cPP9CmX/
/YaAC6gl72SdZD0FkC2X16o0roTRKciVul0mbO8vd9ffXvEPn8ixTAsJXsgmsuDSef8KoDapCICj
KllxBkvC2bYsxQkihmixsb5433+8FkMiDAYDXNMOgsTePZ3o2q6vodlQQ8miIRuOwksvhbNQfGb0
er/N5T+MvpMm/+zr4vASB4/FqOuezhp4f7mJdivEi3WVuO5JaWgBpKtX45vRVkYitTY2rUYLIFUR
Z4bTBbVJ0j1tLWxSZR600KwEkOKPwTxwtV9XUHgGX9qoIGrcTz3gRHYSfuVpfXQFWQ6f37yJcKKP
N3/yKCC6xUJu4en3f3MBzLyc0a6mVZIy92oYyXzTlBnqtxV7Jx3nYHTaAzjI6prm39gI+mAuWfWX
EfNvx8bpBf3HiYA1BuExNpormBSYjZMYzl4gXmrjkhrqqjVb2tBIB39eqqusGDcN19tZuymqwoF+
8d0+jJLTVTlaALQtDGXh6bP+9uS23RZqJE2VeHXbQM7aWZD+Dru5bAz0zWP2xUP+4XI4fAK+QWTg
wLjsnE2AerRTabppmXDgv77RfFO65T744W7gX33UDyMSFlAT6f9YapxT1OTpXn57NAtBPXVRDkUC
6YWI8nZ2fSL2q+yuCMlqLHFziCH7g43OEZjBc++BWSwE+L8vBtfpmc4+LLYMeFZOnj1sSmcf1oIy
Z3DtskgqyOzMTqKEBe9b4cgpK5Zpdr847aYci6RY8qcmz96sbroiq31JRf74+a18fPvYXBm1McYM
pFPYZztErSjEESnevmt1OfQh4DA6YlVXcyf5jpbpj88vhwSYswen8IjCpAhvOj62ddoQfvsAU61s
xfksk47tAVfZVRVN1j63+/2cy7iQ3l1TdF+seh9nEa7568ABBLpi+z/76PbU954J5iiReXHZ5zm6
43bDS+d7odKnvHBercp6/eePyXFmzekhMaxPfszfH1MtoLb6oZMJsLT7eb9m3s+uqC5HXt6Yhuqg
SAHGuJIvvuWHzQuSII7Ji9A1nOeFz/n+qmtG0xl8EB4UQrwaClg7B5g41wAdhmev+/aPn5EjGhqF
lofJZJ2PHNJaIA+8Bk2a0UY9KTF4UVmn0trWmkMCn/8A4gp15grm9fMr//pi76cPanacyOSenhWr
1NmghWAmkwvjaQLlEtAAC1RbvQec51wo6Y+QPx6cZiH72XyFxL6MWG56127/bOVwMfQO6Y5DsfcG
gQaog7NqGVU066tU7d2xOtiAAI58WURYNa2R0Np5EzZ8FfmU0ktZOheECbGrKYwweAWJ1y3O87g4
R9WIjVlU7sXqohn5/IE/zBqkB0DOikATRIjhBIHT7/82a5hGYzQvWZ+kLggttkAjOE3lpQFYMZnb
+qL3Zgj4yu4K/8YXl/4wpt5f+ryCbOlAqoxAanBi2y0w2EAyO+ROBFfcEl+Uqx/WolNIAo4jwvJA
ce6NfbYq5sM0tM7idokzubvil89kwaTVO6gPPn+hp1Nc3q9DuNQphdg8rUXI5jm7FMkhouFk6vB9
jcfGXR/tpgA2MYqgsqu4EnynivaWTNBMtny4dclcBPkE7c9C5mBa69cKaDkEO9ie/aYbwGWQAqBs
mbkhW8a3boQ7AQvrxgSYaTdyn5mTFxRMv5gVwI4sa0g4yAz7KVuvP3+0jzX/6dFO9Rb30B8hKOT9
YJGQNVWgH7okXaTGzU14hNlLdMVv5rG7lY0jwyIT0tetuOxnXUYT2QkP2rVFmi+WgMbFdsFTpCWm
1ef39mHbw625NtYoUPYWWpKzlXgZspWUBVx3Q12g65dVTGxG/2k9gYuc2kLIwpxfXtH3z69ctsyr
sNqkFu0b6IMydmoRDKU0I3tunz5/IvNDB4N8CaxCiO6zEZeMTNj3V9M9WwYjb3E1d1BQVMFIOKd7
x6lEpEU5+LXL0z1L63JDZmBRU3rBcmajuoUDLv+qaP3DOuEhoMcyoDt1UTGebQDMaqfFFHOXDBzg
6ASyxoe8DJJzc71Uw/hcU23D5+RtTU/dfv4i6B++Lcy56LDRXmOVMs7W5IqBxyYOBRl62nl07ySD
0/aQO0BoMWZubDbuYXSZEXWCPCEoQvmyzaCOsJ9SC/zP2gHEZQLIFCDgyhda3TdjuhkKmDHX2oKK
LC3tDdjErdUCvBnnL6bNrw/1bk9BSQLggILAQeH7oSTjqxrQThZtsi5ZDCVceT1N1p3RGFXo2Sjx
UwIlWFH2salp0rVu62cuVIPtCs0b7JJBMbYPuamjrpIpiCg4h8s8zJ3uBY3rxvC0D5U/ZInzsnVI
eYk3Af+fE0MTfsfZCDbbjZlZgwk1DzZYPnNxwqKHtIH1bNwWJiTvVMyhNwOeJwz874AfgoPy4OO1
rzHcAg3vAdB88uBCzGhl4ic8KfsJoIOpi40ixrd1NcCzdzCHgpQ/QPljxUTVs18x8cUM/Li6YmMG
NoIJgVaaG/xsnsNqNQ0js5vEbs2kofTC6y0dthKrKebERVnmsPIVBXA4DatfYw5gOxasxZM1RoVc
H2ERziNPet8ybznKCshdp51LrogMJaOlD1uq30wnCE/sBuC9joyAkrfBDGVJ3hrQQRfFHQT2Jgyg
vRF/MdJPI/lspKBdQU9LUTd7H5qIrMrqFpaDOpm9uY04uCJIxHxHbeZUclglFYffyv3miJ7tgDHu
mZXT0IZQ3GSgUCsYVWBmGaD3hPKEGpWxhxAWJBetZn+y+i/21A/7NwpQ+OwRumJ59snZ/n59soQ2
SF6wOmEwkwVWZR+btY6nqtzanXUBhld9scZ/bJxPV+S/ql8GiI6eLQTIm5XVvIx1sojHcmoPrtXI
YC3gaNFot1xFQiA7RgDH3gboa1h4ov0/PDNIaBT90FUzPPb7Z2YZFVlv4g5Ik1oRZPMcjmByJY3s
e81LhjU5d78oKD7uA3hqDzlP1EMul4czdd9fczYGmMZwqG2SdRgMqliKYCFyTx2MYfNxbaC7HMHS
ofeMehPSNw8Fhdb1fdOKzefj06Qfx6eF3hLrP7A1D3f0/lY4sAQYl5c6SWsIlYnBk4zaW1JAcCB+
Li7ZOs34Uss6HjOw6OWlPYqrL27hw0aExtbAvugYKLHQep3tik1eKuyXU520qDPsTv+gc26BtQWb
Q1W/L/PxVrnzfgIg7zcwKYXes2DLY7HgU3V85f6cLjr0vJ9ehnIJGjn0Ed36xUj9w9Q4ATs4XREo
B84DOftk2oOWbC1mCPyFrn2Mw29lBoQnY9bx9IlI4/yV4Pq3cM5prp0tHO8ueDYuc73OiHTABXl7
3WXjxumtDfymcFWuyecf4M9XwjEODGl8BqDy90OgtGU3swxXgringvsNhuJbx0l/ll/0gH8cawDC
T6cYI+YY8Mn7CzlW2fOeYKqxZXrTvbeHP7mMbqAR9SI7NxJCyBXCoMywd92Xtav9uXG+uofTd/rw
Wl0wBDgiBye6/LrH37qjFPrx2jZJlRSCVoGdZYkhe5+k9LhgxMFWvfdA+SZiiEi/vH3+oq0/XRx9
BOotDwmsQLHevwC9CFrULQDjUT+IdCpg3xjbAIrgK69q3qo+i1J3flOmsyvy05ogjMc2v3TpAC8C
ZNEQTM5oIebRezA8GH3VaoqLYbqekK+xpuRb6vFv8LrB3WGuj7AxPNLMg4/KXUKnzh7IBMvc5w/0
qz149zaRvgIszkB1jpf54W1OYwuTPsTccUcWuVX9uhwGpvOQI8gh4HDQ7rNF3MKtySEy7Zad6eiw
Nie2d/ua7Vfl3Rt2u5uGfLOUKWyEDVa9Vjh1vDoz3+cZjakmw3aA4GcD/fZ2zsfswrNGJ9QrZHiL
lM6xHbi7/fy5PqxIeCwcaIJ9EAda4fCTsxVpZJh5a9s5cTbC9T/I9XVce0jc3B7sZwu7ivZQgBiV
5U/Ir/inG9KpmQV/hdXGQ2tyjrtbDiSu80p5vJRFOJVTogpjO+Xw9plze2FhtH+xHX1Y2k4XBK1w
OjyWG9iF349K0dW8W+CLjVXJ65jUeXscsReAFlghUGWIrfliEv7xghznlQPAxapzDmgWNVxU4zTx
2O3arWvVXlBpuMosYCad7iCwZ+tXMDX7w7RH/CsaRJdb/ANxAneh2bWdh2nfEoKkG+StNH1/67Vg
tT8fO39c5U5nflCQNDih8XynWF2oyKXgVaJNbO5VcZhLXsGrCB8cNJLjhg4CplnvmxqQm8Cm9dEV
kMWWc/3VjZy+27vJiX0VZBngNmxX6O/Ptix0L5L34whSAmoWSBW33RTpE8pX8GkNDBcauqEbmoRA
MmS26LGV/iGLXF70zEoDYGLmFyP7TzcEpJEi8M/B6neOo2SKsbYx8yoBIAaX5jJAGoQq//P3/7G3
xIkdiPjFNo1j0HAs7xmk0RuQOkBECkEwpBf+aAyoHqzUZwU8k7n9vT8R/EyPe/CYfgVvpb8Id5e7
6xvCAiy/WNfHxYS+HO7CNZhoquHQq0oYT8RGA+nxKFIquIfVgIGXgsXm87v/sPKcbv7EFWNeAJM4
n4sSZ5b0S0rKpCGIIGg5LWAGLbaOtdwv5RYSoYBQfZDItYk+v/BZkNVpFuLKDJHU2J25jXOm368C
ZFqWciROiToYCFVjpwhkgnKnqa3XLhdXxsgfK/XQrDfIs+FfDAzz9I+fDVVY5nDAB0UrAOb5bKgK
xrM8BZmbAOI5zjWJiUkvG5HtU2Bkg7e+zfrRsdE7KXcH2fAtKDwazhBcBbOXWRvH6kQADarl6Wtr
haT5//Jufru9s1pMZJZ2uwpDamQ3Tr8efg1bUqoBIrLrlnrRwg8zPcjmq+b4T50CmiLUS1htoc47
heT/Dub2KYNAM+MlKrPx1vJgPrORPmM2LNstELWHGA+5i+glXUViKs3YTI24X6ctkf1XjZL1cQ3F
2QhYRAFi4QuBN3h/L1MuTKQjtWUy5CXwIhqzTA+RmPWLXgYvgMlbTfMcsKXwTvpAtgNWgaQwEZGm
uarVZT2/uB3/bqoqltlN1k93hM9vWH2AjCCVJEUCk40O31QKTpyZIFGIp4HrpJZP9fBC7O52NnsR
2F52bYA+8Jsq+zbpn59/a/phc4JjDXw+gmJx0gbA3rM3vi5Kc4cLsH4SN1ZyT/kwj269sr+bC3ol
4IhqBgSv6KJ8Mlb2jK8AtZvp7qwK/UhN+TdOCYG6c01KtCl+CgZnRhoC3HuYzKiC6giRaIV9HAfa
hlJGHYGUvXGnx88fxPy42mIqgVPCh8IPgKW+/1wOrl6qxikST1ZonJaqD1YPt5AW9G6GKLtt253Q
+lKZdQTXYgAtnr/O8510bdSaEIp/McmRs/thlkMj4dg4w8fC4szp2QBymSi9SVdtYo8Xp1G/bXKY
+E+y/JpUYWvyPWJQKKyajdhBX1xnPTC83vLLiTFk27GwZU0dQ5I1bUSjpqiRD4jaQJJMaU9JDhgh
NjIEzGWusPccpkcTerfAcFi5EbmR3VXpAeLSlxHSlP0id1Zvs52DWJipzY0rkoed9NS2Ei60gWI6
Vpw/lSNsDszq7zJpqwvlGs/VCPuGlfFr2as0RuOEXBzNBahZ77sWekA6DxyCxWiIS9sC+zHNdIkQ
vQABMTQPW21HON7lhPHCAi8gfI6WwCNoaQvAJIClKuOIuwmF/bhax4x6p7wg77VJp59mk75Nos7C
CYFuu2advXhl7gsWJfD81Q3sZ2bipbOOm6yHO7EcuoANJgwY3TBGMiP9sXOnZBSmGaHWkKELUSM6
inG8H3R1VU5pG3eZ0hEv4EcB1f2K9diFM6EX28ktcz/tc3bNvZFdr40FUWOMjSHpJuG9IAWwHA7K
UHe0zmoI4aG9HiexXSEnOs7WPEWj4Xt0OsyufrJ13od8GnXMq1EkIh8fTJldSY6lvGBzmtQQifgV
chpWrn8IQR5gxnKS2sI+vDrLRV2mXpDBl+9ky5Hb5GawBYTddLVga55u+AjyzZHQn0Ouf6yUiywl
aR2mU65IB1tOR3iI+TptRociziCfN4MuTIyyFbFJ5gJymfOflaHMmPOyhmq5RKyL6Lcyg+vYyxE4
4/XdHfzwXbBOrQgW/TQtlfBbQNNRgYzDqNKHPKvaqM7XYDY1YjbM9qibIVm9pgwqhiACo+Fp5GwW
AW7DsuvbPM3B/Q5LGtXOKSWoRQHWPQ+yKZLG5nIrjUPW7qrmZeA9wpakvTU6t7/g7GklGBCDiTg8
LCGSmGOcagbFZUoRkEEp3cgYu73ewADZRqesmLp3EXY5qk2uaRdVBr9UBtg6hYChBlYweAXuV0g8
EVu2IUV+sJHpEjvgLCKiSDIxSI4weo9zSkjEaZaQfNy01H4bYT1y1/VWuPOm6MYfToPgQSKthzQz
X83MpL6Zp4sPdzPQR9+Bjdbr77k2zd1Uw/eFiQ778pyxDd5lqKlZwGBiI+yKV3fgOSFvz7BUWsX8
uFhIvvEgBAgk1K8BuAUEEtQUqWXjHErHho1mKQawJxXfjSsNFkRXRPN9tw5TjISPREE3h7HoPLt8
KoJezRcNxk6cT7BJWggvqDPsrghbeF50gcAEtOhwuHYJPppO7fKOIzdlq3Kj8SERFlHRItAFR3U9
l0idMrSJ9+t1RthkEk4MmqZb2dUQUztwryKRrEEMzBWppnBlgvga2T0JYtkgKJWILLHG9qU24WmF
jQtJTG0PG8Z4k4uG7YecmAgqg6Y/x9kWsL2IZ5EpUNhFnl9ORYbMHR6DRjGQThZZoJgTIeYeaTH2
4wylvmnQJrZnncCUhAWgN/vN7NkqbOBSwr5Vj8cJCKhPHBXAmUEv5+aUlGAgDqP8lpUVLMllhgwn
zeyjBmwej3DhVdxdkO1S6AixoDD2VVYaIU8Q6SbQ/Ww728MYKSZo/Ec7ItBGQomr4nYUSGMacjsx
oM86TgqhAp7yvEhV6D2nQu2RRfINOTJ5UqTwtfdoAmeoEDcVKHc0yxquLMRetT1E3nXND7r/QdwS
qQsvjdc6fkqtCsFhUKbnS/9ogvjx0yE91DPxtlrh782djtruu2jjUtlwqKdwZsGfWjiwVbhD4fhj
C2R9hbHwFMGQRfIVJu4itDSfIljTRVz21Y3dDvC0pKYLwAV6J4fceyg3Rb7+7LmFVRLeuiTLvQYW
5NF6mlrorVBRqWPu2BM+BSNh5eXtfnCR3KkQOvZQpOZl6c7VW9MY1x7EyHmrQi0ZiesOi5qlx7gz
zCmB48YKamljXmNy9qOQEexJ6FJAFiFJaHoukTrJHcTDFYiy6lciQllUj9oxG7+BxQA5Xxyc01qE
Ssm9Z9XDs1uuN0MzwGddNzekR1Vvd/ndbA3dAWKKPvaATodNj8Vq6G1E8JVdEUDbCHuOsNO4rLvI
kXDHziWR9yv84QNayoOhCkQkcs2COkdQ6oIAtxipmDKqZqxTpiXuhqnaI9ayTkp36Q8K9oTMKNe4
ogsPvyiBTgXF+7aCQm3rnGLMDQDL5xSy5/YSuW4z4pxOobo2TNfBTK3uciElDMTIi7oocudI0WYh
8m10wKggFbFRGk89d77HEVvrTTRALd0HRm86X93fxxKNAuaBgxCyGKCR53hgbkgGCAQ4YA4ux0cO
BdXozAs+3BDsl6sJFxRs59CjT9MjYfOjQ9cIfewPNaQX4wjX1efvy/7D+wLRjphlSIChVD6n4urO
gR5GMZnAHPECRx05MEOq/0fYeWzHbWxR9IuwFlIVgGmjG+hEshlEUZpgSaYEoJBz+Pq34dET5SV5
4CDbYodC1a17z9lnX0baeIzp1YACaIK1KiXYEeM22t3nxMGyDa/uvlU4VVMv8uONODxAKO6iYj6a
rgK/0MRHU+903Op9Fug9BbMtIFj1tHjdzInvgFCWexcFlFPy2GJlCNVsfxdF7/r4STAXeNO+n4rn
BmrsZFaUNhOzaa90y4BGrTndjNk38qredVW7nPvEe1dm076uWfO3S9B/VNXIwTl0aAtu2hN9uyT9
X//YTMeu1o1KheaMEaCdHNzjVf2jtQTIEQse2opkEKYjxWhinBYb4B1oN7yyaJFTqL1MDOg9/fl7
E79fnxmgWOzOLoX+doX/9UVxM54cCENpqLlxCiO3PxS2tM+p3lNNG9IINUBbOFZxG8W2e5jGJEJW
0ld+Gi2gWJMa9IzFva6Ifs6pdt8Osg77YmC7bgVbc4cNpHT0YzINgch76Rt2YoV8Id6L7PsBc954
coelux8l+6ndDq+OBkNGZCdt4ax0YgEoDQ+Tj6rhh1JYsSNvznfdvL5CTTOv7Vh31A+dena6+mcv
7oc1n78uoquCqmlu2Wx4OwB8/a7FD8c5MoFeg0EypuibmPmHzOfVk9nzD01Sh4bJ9fTPHzD9x487
CfNpRK7bY7FJ0D92R6ARm30RWTIA3oOfWoBHmZL+cWky99ipUd6zO08j7uDVWR9WGt6hQYP64Nbx
Zz1OsX4V7j/t6lEkysVjH8/XCxZYE5selQG3SBiuUmUNwND6u1FrFBi6WWOwg9NSmWVJhVp/Rsp+
l9tNdGMiiu8fh0BU44UCExI03JCw+4zevYsxp2jjcX8cN6H+BI15r5sFjr0SCofJ5u5PRvkeOUsW
RDYmTdeBuJrnI6VThKc812fOM9sKLOAAQFISuTN7+7HEDYlVF+2FxPZqas3zSLv2sqaDvmegMuyz
fjilsjDu3Lm/VvVQXUXuTDdr+1MV6ceprEEgdTz2TjXAOqsFUGx5as2JF55qXNE0kC3AJh6WLM5C
bXU/OapoX5y6/UZaC+wOM2n2suvMUDQLUxv7PY4s45mjFw7P6GlHdSw786EzcA+aYgjzpAN9g0Xu
bhm9QJ/hl5t8eA/zXCOpzICAo9VxLkUv3XBUmGTj1XACqWf9blqt6JBUA9xJV58OzjpWQZ+PQRYr
uYeYfXVno/eVo7CsV/WVohSSLJ2RjfIdqhpqYTRBInOTR3Ogv6hZve2vo1X7XTvdTGvYN1l9YR63
7DunaM5Vl37RzAX4RAd02FALGhjBfaSprzqcXa1bABBJXZ3TmK11abg0G0uhHWarx45BuQxbRH/R
Rfy2rD3u/aLEij7/U1k/HWecr0bWwJsvGohyBb+p5Rw8u/Hu0thB5miWgcIxsQNdnvh6ZryIEvpx
j1b16HUqXBW/ITQiNBUcnKEoZZisQAqoPa+yjfRA6zDQJjWrh50pvXftu3ltJayD8jYM9nKH92sF
NL0f3JQqCmvWjiYKELvMg8EyWlqQpPkUWJFN7STgq4yIHvCTvUE9rE715L20qjJOUbG5xc0wz2Sz
ETJiuGSfBgdqbZbV4z53Uv0KXuF1QWBzSZcywreK6qNtPEWLd06eywUaoJmW3/UkuxndHL1kL221
h7cno0mE+EFLQEQ8H+DoAboCSAVthYsjKR9TJr9+XpbFjdOIU1pL4XmUG2EnTQSevDiB/lem4Vhh
x6jyorgTU4t3ljtDypl/ZusFnKCss0isH/xKdKcZE5uF69cTDko2Qi/kzi121YYpqcdR+UVdDXe9
tUIyHj+lc5QexxJ2xGA6T7QqQm3QL3MzT8ekfDFMrb4UBiO/7UFye7pTmHTgUpheH1TWqoWVspAY
DDBbaF1Bm1jlsa80Ci+J79FKq5kyuYIKSNbAHpesxP+Kn7UYs4OXJxdgn/O9bTfHZASHOgwG1HhT
qw7zVtJVhf5YyVXbOyLL70CPn5mL6K8aJDEH/KoPBABKxBzLndVyI/WKxPiUyLB2mXWUSyWR0zNd
qgqMntwkN6jUqh36prcOTR/fah0kBw34J2IbJtgUiCT5xN5SuLKHpUjqYDGmvQuRdr/m2jWz1Bg2
GQobpLXJGgPtE8Yp7bjkRGlshPGaHc3B0XatwZ1Yg+qu50+ZoAGDwf5SjlgSEw+rfT6t/WFJub1b
9ilShr2PC70KjNzj+UhnmFAzpENNOaEZU3pD2qHGtuV5SeWmBkj1g5WtyDZs+65isAV7nlue9A5Z
Jc2wnrT0AOznzYF25DflOoLUaqABxfJJlFOycwoRM39nzzYba9fuhQa9alRzBt93yQOT5i+2K8Ao
o+kImJuL/Za25d6ghwKwqkAFscJrkx7u5lS8MJty/dnunrmGwOPDVlO6tuZ30bHohvjUNmkZbs8X
wjparr1yIN/OrKBUaCdrNuwH9NkhXQU6rdl8W1BIdbIZLxEbH++Hm9hggzKtkkes+vciezOUaZ6g
QoXVLArYkJ7FBH+k8EYm7TtYnvXAWCiGnI6cBa3GcFxzj9RaQg0AcRa757JU1aunCUhjrsG4DFZG
Ej1Xdqt9ExICSo3YbgVB3tXtAYVl+gr8JEBvnPpA/IPC6ZwDwwU8zzpcUO4F/DJs50jEz7MHLB/R
M4TtoXlfJzM7NPaUHVSjruPEusEkj+hMW75xMumvxAz4eQamkR7d4k+L7RxWyOwXN3GRia05IHVy
DQ5J2lwtQ4NzyvcUuKvxSebdlw4beNveYKg1e7sEn5o0fSh6ipWMDt+1W5PrWItHSjpOHoB+tJnK
A5Nsnb0q/l6YehmYM+gMVzabKflrZVvNsaWPBZaL++4KLrwYUWXxjjID8PzAqkw6XgVEFYCVbubu
llFlQU13xrD7d7MR9DQLlrR0ZgT4gAwyEFsoJoO0Re8RaRkkP7PbqYxWk+2U3mVS7l7f9n534QME
IqUOqobG1UUNDLDceNImDCdRBjjOjXSxj+CXHhBVNPmL5CAPloQCKUd665fLga6+OMJOXn2V6892
lj9DfmgvqbFpH1Gb7VK1zpzvbLgViQq79Wf+Y0ri9L5x5Nsis++LmdX/cKy8emVVfEL4vSvtPA0n
5X1WaQVCb6W+8YpW34H7LR5b1jEuFp0FXnNscN3Zy6FtT+USAZpe/qm2qzlBMG/x3EaPdlIO9/S+
kTu6EOvY0pZEnluttvdjlbdAnFAUrlYFTadq4e8WY+iCwN8XGY1KDFGj7yXFcLNV2+8he6Vsatp4
TZr2msULyS1av8+ZpIVyBEjujrjrFagg7PeOd1FzHbSa6CAqGsO+rxuk4W+saXHq2nk5VKZ8nmz6
yUllLbepffT670a+RmcCfu+HJH4APSG/Pc7wV7+W6a2te/PgyVVc9EW9j8J7a1oJ2XMaT60ObHke
ji2Dlisd91MPUQKp7ATgZtjwDDloRhtuHFdgqYXcim9Sn8S1j+vPrntu0TLvWbMAa6My9+eRzxvU
nUXOy3DtFrDFHvjKgL7nk4qudV/JWxmNV1Mi3YxLob4yvxpaEigmBJYFDeRd1jSKbr9B83MBQj/A
DV6TM/sYbHHo1jtQkZzfY3azHCIxLHum6dAHYzlne++hm+Fbp7nrXZY0ywEJUWMlSXlgI+j3FvrO
Mku1J9V658qV832CWX5fNvWRPdTc0cNjTvUyDFb8PLQlvHr283x76Gosh0XmhR4BIoeVcsodnCei
HV4cHjtIeGCxMDfszNnyHRBA8EtQzTXzeCh1lygC5expO4J8QKnpxhEEVvjFRXqnWeqLBWEfrZrE
TbQlz6x9cdUNuLbluHcaTr5+nThLiGQBIez4xgR/x8ppjHZuds1ZXjuFRBYYl/GaTe18kaJk0/a2
pi8W+UOuyje4GzARY2/aTeg092q2EJZGRAOlXX3fmWN7zLrqu13kLxz3z2tZTvs24xBqMzaOOsk/
LV19jCVfJVMGttHMeuavi49veVfKwdjlRArsNRPfr2qmyQclfe6Wz1vJrUqqvGqKXiJk0QdnNmo0
3PaPqvZe7akOJ8COh4SZ2q0YwIxkxLnUZqQu0Ijs3K8boLlGUVx6s7sbJ/t76bDWegsORo4qbW8T
quBnKzBIlwbj/t9NMwGNVdrVl2JKfoCLc3yVjEuQGR4ALjBkwhQbmPrFA+2bDyzVfFrO5kSNSs1x
QTtwQtY9npgI5W5HfkZ3cmqPGcaQhFhnPgsFSk8RWrtTQ/xmVM9TF6NNhCF5tCz06VakRjKJ8jgA
DGPui5KZJGI1qq0CbHpv9DRAmVnlyf1SM7Je8qUMxjbh0RaVc14T+ZINogmrVdbXeIJjmjpfZNkl
91Il6XkcLK5BFaUtmSA/YylvBCeJQ49yB7JWJinLf/Di4nDpyCnKh1jnRtKPJ0Bb2u7f7zmdemTj
iinUVtLFBf/3MJy7aFM8tOlVtCOgb9HdrIjx0MgA+893ZWMbhv/SdEO0JNBPoebEdU+z5EMzYlTc
4BKxacLSZy+33mQroLOo7uBG0xj0HhFBjuYBGwVP6QKubeu/aBkYFf72GoQOCsCm3nSZVn/0NnSF
GVfSAhbB9ZqiBvAPnuASyrmwJsJC4vEIH6bajTb2ZgPcxW6C9fcWsbxI0dJ7D4chmGxQkIV1tlbz
tTBz0mmsBOL6wASjTb4il7hDi5o+tvnymNSi3SstS4JB3TdA2MAu4YiPkNFohrIecSr8gIoU2A1+
gZ0kMwDo7K51J/PnAokD1ql6lcX8SipATZPDmp7SOq1OjqjjkJr+pPf5QEaM9k9ued2JkI+3Ooqy
J8scvpTxVY3t+Nkk54P70UoWStVYga3nWdCYJXFLRpwfUUp4n9Iey91LnDTyPhbAgZoZYl1dwuzp
M5s7v7gjRWm8gMlzmUfXR6bc3n5SU3eZ8nj2o4whdjzrNibniPlfxChmLok76Brn3nS791hg3nOq
isNNB3M2wgW/VOB051W7gpxZg9J76Ry7uRSWxi0V0y5ZRnz0Uv20OtZ/qi33pgmtzOyoAvpavuZd
9Zl+033HXfkxW5fT6qlH3V6721AmJ89K2Drc4dlMzAWcDvcZU+vBPabFCVdPvNOdTAW5E8FhRzO5
G+tiDbt2hODN2U5xQE9a0iKRiNBQbR7K1Qm0LOtei2K+J5/l0BZjucd/PoNhK3yWchJEtfY2cEXw
50mPwtWWLx7EHx9o+Bck+tYJxPAXhFOMs8bFPkyQandmOdGZ1+uZueXRsvMoRHLd+6KBZqYG72pw
gbRnnQCvRC6P0iy0EyPuQ/4p5Ul9EQthMeb3qo3Tz7O+1AQMzf+AWvbpVtGDWLFjjamAZizMzyAl
8quBMSIos7K5SC5IO7FSyrUcDFDhuvKyGmAGGdXAltr21NQUXJni6XFZ5UMpeAZkxHY6LQxC7A78
Pc8yA2pNhEsxYqFgPVk90H2tG8t7MT8a011bjlM4urIIvJ6IJRUXpS9dSEt1ZcXXcjGvOF+Nh8Y1
3hocJ69GO9cws+gGQjvO/iKa/l3FhDwb3y7NEwSUgBk+tGdjG60sE8w1UK4eAZ5UDNCrbwK0GTD6
w4LbowUDFRir8QDcLPvLxvNb/3wTh+P+x3dpYhz/qGR3dUqfNEc2CQRuuExF/57pBAP1IHf9Olpe
/rzT/ruL/brTYllAKIaFy2Yz88xfd9pa71Qnc9MKYPayTyFSCuoNuAvGstUgIFoTBK/WepJMPi7G
En3uPWj/9OZB5oi6PqxgO0muSeudXhCbggBjD5WH9g90HIbI5NUUiw2af+Ag7Zf0wRLZRIahEa4z
2U7SttWBPghJNynTsTmNL5m7UNh466NNCSFrLpW5VzM9n4cnesenfG05nrWGeJhBfsOPU4eqZ4Hx
+aSssunLnz8f8mp/OwYk2z8jIMOQhLR91PLk2Nti16PmFHOkX9zZ8csqdfwZU9X9uDdS5PRoCQiL
sLRvpd03wE0KxJkDfi2mWnJfRMN+WtzZZwTpq8rsHpriRxSnUEYAt+2HIWWa3BbBYHGxqKMnOM1c
+RbzvRvcn5iaSQKk+7ZP2xXmuUnLyejnFyDEbeC6BakEQtyZs7C/dOhT/bIe+e0VeUf1QocpV8NO
SPNrV6nhc3cHp371E09Up0gv532nOZe2WV/jTlO32QY9C9EFCW2hRdeF6B9osckSiMyNdjMo1M/m
hDUC9UyO0cScj7PtTufW/raiIWFInhlvNvw3eiPDcBePnaRcLo2wG6vbNHvZPQNbeh5Nk5578n+W
jNy+0mNzGUZjOIm+eFrquN3XmR2H+WQD+MqbNhztGeplm61n0sQA2/aIwSa3ua1VT07Z2H0V0EWJ
oSuebTlDcHZVRFCgIN2H1t3qJHRwzYtoOCyn3MHGBfj9NhcUq9y5rqYZAx1jgMFp5TPKfjMKYny8
yYaWOruhEMM+1UQcmIlsz3YqLoRmpSH6Ib7LITtjyBY3VRtnzZqr08gwSTlRebYY2OITg8Wlu/PN
wQm7I1nHOy1DBLQax8C+Z9bNKFmRZWkBKqTAQ1jBF6fcrDvJxHEP2b5EPX2k8a7tvR4uq/JcArCI
C+lzlgEEEjRhefI60hC/JFofnclPIZxnbZ5Zyssr9xwu+oX1T4mU4YJeho6xpZ/Fmt3GWDzEfe0e
OamK3SQgv3oAMt0xX3xZVY6PFHC/SFG9rFZ7oYyu+l5dHXd4Y/pIykQp+n21jCOEx14c56Z38acH
FeXofUm4F3iQS6YXTtCkcALtmakoPJHANUpxV2kZWMLKelbWCEhTxc8TLVixVt7OlMnjVC2Lrwrr
Pd2MY05loM2/kDGJ8Kehk6gxICnQ/Yd/ecB/LzWRWOtYKfgEEK9/VMvaXQy8s47ngEBDEId9fchF
WV6gLyc2vgnPOSQLSFhq9Vc9Y3DvRFHxFwsEconfNhm8fa5BAiyGUAS0H3R2SihpRYB1GackxPHk
ZrxPvTkcNpG1a5ZfVpbmPlVt5SPDo5uw0r1nTZUWmF8AQaNRUj824cTAsBI/6RmII3mlR1zJ8x0p
LPDhztA9LllbJztkLiAGow7ipAucVJaA03JX7KSGF2meV7I/ZdUcKt2Z7y0a3NWQXmP+8E1JPy3i
Pk5Q2y1O5YOKDf000k5tM5D9josOUTX1DgDoY+UJupH5UyPqxYdv7xyU5T7MjCFOtmbdjavDYChu
7uxcvMzOcu7a6ondnw72REen7H/OZryeLa1GcYfZB/HZEzqX5LiiZoVQOP2gIRosTUIjAc3usoqZ
/kxHxgF6LZJVE0UuVPMcjeajF5fmNbfdzyi5270BWPM02cuVWvch8WBRz3HyqJPesnMYTieGtmz5
gq0PY+jNnSd6FGUhfGmOdPoRH8IzNZ8nQ9NJ9NOJOJgwiI79N6U3yRkjUhEkGrbdvyzR324iQAqQ
IVEOsDiAzm3//v/mxZnIaqhHRPdNA/ub6Q7eMTeHJz6C9eShYGUwtv6sE/fWr3YeDIlkF15mLWw9
/SmqqZH//Hr+Q8SL+RzECcYSaeswpH59PVbX1no7kC6mZFo9ZR4gUy1uC8yeeYtiMDYuHSTJCyYU
mLl1fz82JUdz2z0OwByP0+gQYZOyLmxvSk81xfSLY4M6L9S1aSJu9JCYUWJrur9y8B5LT7nPKPQQ
KHnDJc8ad9dOXvESOV36CO8XJOnSXs1NzjZn2Xdvaptrm6R2YE2Im//81n8nTPFVID5lo8Dp73of
L6aujBRdCA6Ywqy+sz1PYUkjZtd4jMbMWvMzYJGIQOGnm0V3kXZSv47x+oj0TdyRk0UIBc+X62op
qhFtR68UBappl8zUjacE3PKN4v8xb131lzrvPxwlG4NOcJtG0It74sMOI+2M25IxQPhp0MFxRD5C
bUC9hnDXJXNlHsaB3LD5TbXOufNQyBfuJ5SOn/78+W2l8y/VJto8YbGEpcmywbb668rpM2FqzlTQ
9kWWbXSM1joPZjiD2j//nH+r5I8/iJKNezsyc5xJHxTY9hpjX+9QofAjuak2bgjx682tjE+amN5W
kbtYyzTs0FsmhVu5+4Vy/IBdf5dN87TPxiyQKGgdiytgLQRa7IYTggBt3RlfNAZCdDN39jTAG7CR
bFeKPE3D0252lR4G9Eq7wcD6IozqqflXeAWHw+ITnim1iDEbj83WMGgW7/bn9/1fn69jUsnb6AtY
oR8+3yJ3hpVvkIxde0TiP3uf4sY5L5vk/c8/6PcODd8ktqBtB9gIR+LDHsAm03uqXFUY10v/XM0A
jqoDjsIHyL/OMAD+tKrAWunApuynPnk+7V+2xe0r/PgVc0Xj4sc8xsBA+Ota0kYxpIbJ7cyr2m+4
7a7of7/XsNPqlVlgzMXBVR4mFOgEf3nvv10JeO+I0NmMsTxLmAO//uSiiajN10yF9BrRdnI0Nkgh
fCE1ZnQZCAWVXVsUmiSS6qFhIb4yeUWqePam6GvSed8MDT80ko5QOvHf0D3Gf6wBBGESi4XOIwZr
5tdXR3856+ippWGnt5CROY6irIWq5rwYbvpYmUu4AWZI9xogM+KT00c0FYzNt4D3xcU+3TvaX5bl
b8qXrbpiVgYqiisEHKVfXxJS4IEJyJiGfT99GzTjWrD//PlL+Y/v5Jcf8eE7qRmERkkz0XX1Qtcx
MP5szaTNhMx0z/7LCvjtjv7h/Wzv9/8OZLTXS+qUwyYyrR/Rud2Q3IWI3gBAaT/+/L7+60c5jnRB
fkrsvh+7kDOC30TUXho2cr2DtXWmGHhFurHr9eb5zz/q914Ab2sj2UiIT1g+PlpWlw5fXWRsb2uO
DzGZIkeZ/uxEZwdxVWW3GNWsTj4jBTLAedoCXWmNV879vqNrzQFPju6sGN14P0fru7MlIiZoFoEA
sKiarAVMkvC67/sGCcdoY6wb6i8cS4RV26xUPbonu3FPXUEA38RlObWbu9RS9/YCuL+oawjrGUKd
fp1bBNuAtxc0sipyEaMkBqxdWt8+cKzx8JeP5bcbAlIuaGOWbbKrSuPjodXmALtFj77eg1KuTGOv
WstPHOeocUhS97KzdVoC18TyHuRA/qvepVCGCevmc8x2zCS/DSMqwsp1LhjEn6xiZm8uNh02U4LZ
IQZPK0x00B0MgDkOpOoDZTjNQ6knSOiJaTct/U05lJmtep5nxDU6nImdZQJX2k7zpcqfOzIXNtO9
M7ITqQmlUQR44s+fxH9t+gKLnfEv6oKl8uE53uipSRUXLMYBFXXVj9R2dfuFSSrwb+4W+2GElT/Y
1YNaGK9Vdj/ipBn/ihj5nYULJRMBpU45TBGGMPfXB7CpRAbGtkhCWJEHVCVFaBbKCMo1P3Bx/irW
mBUTJckB4Of3RVfThTvN3mtn465hFY+LIegm3QjOi86OhKPmgL9RtfcyRnK64M+E9WnH05F7QajL
vnkwdBy3/Acb6m5ZDitzf19L7AsDbsvvxdXp+iEsmvtZgZXtx/VQ015E44fdvmp6hkYtrdtoqw27
NiCEsT/1WhbiUSYe3Paug2SKugBlbN/g1i5B6fIGzIysWT0fJJqC6WJlhFyg9YovxrAMJwxWM9dq
KywWTQZxQ5w5df9bOdB7qtFTOTExhUUKmb8vNw2JjvIRG83IO/Z7mJq4wlsCK9fvsVWcLdra/qQI
tEBW4ZK6l3y3I0w2vYHOKmVaGETTN8NmHmRPEOLp467+OuhIFArna2fZtq9N9LK+DgaTEmq/9EC+
7xU/MGkjfX7K0+E55kJHmTRx7asi/o58OIKFKZX5Za91bD8X8WMy/6NbI9KucqHfpq8p9dlwiNrh
3fTiR9pdj048v8Fw/yG/4Lz7kq0Tw3gH/PHkXIAdMZHOA7QtVycjk51QyJnpusV8PJdf7BQILJFL
KyYXhNmm5hn7aCaapyK+kGErm8pSmOeinpqDVndh3WhUj8yF/TjNMt/Fy7YywJ+JQtTs+J9e6oGp
nV0bcrdZemd7u0KmHkygcqi+e4v1+V8ddmrP7+m6ZU4AwGl1deKZqeiztWcgmO9a2p2mzn0Ckwwy
pT/OPVUhOdLv8JfSsLWIsv2RcSPfd1tesrHVs5lqCTM3sVVl3XMaqXRvZD34dGAlRJGtQWyrzzjS
A1BzSM6oEoIKW9dOEnoL+SGHsraMLFAqlUS0NAwZ5O+sTa0ONClagSgYWnao3cg5oSoJV+opn3XF
iNLDldBpIFTy/I04XcCLwrlvCHnaacAlSDUjkmrN9dc+K0M36bp9pJp1LyS/TBfjDKjOgg2HzaRA
OCi2sYKEU8XQ/OLYDgYCpxsg1BHljn/wpzOQouEJljGxbXfNyjC0x2peu+p56ZvnrO2/Zej1T7Ms
noStzeehcdpA1dp1zh+HsU7eNSO9d7DQ7wiAU09TVV3axe4uHZx7vkcQ2AOCkLvBw2w6A2ZAms/s
a7aZXXcF46nGpqCV+n3RFdZhrrwlXGYHjT3xGsiH3gyZfi9aHE3dI1X49ybDjBO75IVM67yP+DKh
IR8n1b3ziaeHNuW9R1brhEZFw0vVjFEBLu9WBkjhItrGl+xah1nWn2rWFuL1BsGtGOUx1qZv7dB0
gdgicDG5EGlmiaAUxGIW05nbuXOq5yeHRFM6Fi+aKAFT4TWzUpWdCEX2EwPlX2vRDa1i85mLkntU
1oTuXWsdlLzy7PZoaPMlbBLiVlXUvJtSf6SBl9ylcqUPn1kEJu0QnvZ3sk0PVVYyfm3dcTdo7bCX
CK12MD3Id9xuNkAgOJ/IzjMhqjEh5Xhesc2YA7eo2YW3XbtfaOXQM9FpVPS1ttvG0KjODDJ5PfPe
HeVFz1Nzt+YYd1y+Ux8DCG0W4gBpXPpm9i4aeSMe9tx3b4g3ztSqI7E1pgkjkt4DI+HCizI/Eg31
QwVP0CD7u1U4EA0L1L8Q4y1tnsknXo+ixGdcZAJVFsHQ9lSpt7Krmj3RwAWR2sZYEt/E7kFMiKL3
pt4ziL2bzOGQIzU3+H96uMF8po+xWphA58M5drv1aHpfHCs59m4xXBrQJn7U9T7Rc2xmi8G4XQ0P
M3Bnct3fGkUeJO/S2elldTTSCQG12x+bjN/LUNplKHTB7ngru8zdk4cCvq5qMDsuTjjP5M4VGTYJ
dySLBYt7aggOmotdMKN2NueYpWevNUKKDIkvARsFFujsZE062dkTvBpzKLvQ7MWw0+sX1SZPnjeh
+58T4gmQUfXD1qYhyixHla1sGneNOBnaYZyidy+17sqq/0GGARnAHv0De/Zubpn4zrA5sWWOOqdF
mkY8TFCIjKGITYgGVSsJhMSRE9/p6wME+oooiNG+0PWkQ8Q+QPgTWpxegxM2Aw6BylkvVe0DtuMC
iKF4av2+j+5Hs8P2nCNibpTNoHkhVibHjiNK6xkVEf0YZ3V5IrfEBtKFfQpooqbi5dwUlULL44w+
YnURkMEqSNhlPD88WkllBKju0bwV5uchHmi6YrksFk76teaASoc1GJvqfs06soLE4GtOf3MM79iZ
BGduW5Jm8ear6J0R61capo8SBP25y78PifhKnJaxtzVxj67g2iid14+cmbw+13fXe9gpB6dRdYCm
kmQ8Agy5TTqfLLNzOAzt4dJ6jJyG3N0Pev3cZmReueSiorZ3ab0Bk4orniqhNYSKWHupD49Smlcm
62WgG+k566S+x8WKgHOKH8Ho7ocEvb0ea/isuJ0d4tSU/uxK0kd6CGYkdRJQoVneTdfsz9XkAORH
mFB3DR4rzYEoaTysTlYecrmw+MiXlEMUE5OcQRmGNOjnW0xOp9dvUYXp1im822I0wYIxfkemLj5J
nPmxdtMm6gHE6EjDGf8xlbE/dZuw1wFiuddWjIL2OVLJcHSs9uBm/W1aYYkSht6GpQHQ0empHhb6
N3RtJMa9E1ZpanFsNK6KI0zKaYcDlASeKEnv0NV+tbxS+glJyDt8DzSfAHuQPn+cSO9Avj6iFV1p
5ESlp/soxLk5V3djIckc5/gn3Zw9uDJ7El7pP/oywYbPRmIEfZmYIWjFNiX/KXNoamOgyHRSZpds
+mEnTMoZIP5UFaUc0GtS4U2bs2x97wiZ2ULeAx5D7N96fHW0+8HJn/uZvoDjkn2t41nsG4J7h21A
l00E1RN90+x13XwA+CzIyqbZaFjTTZcVY1SmVrz+2bwzKXo1dtdDr8QlwlDNVsicFU7seFes9uzD
2r6n6qn2aVnXvkVkpN6iZh2LtQf7iJIaXRrNZAJTcPkHArsKcWQDAevum5PEZKPiXgorN7oVKNYC
l7gyv0mYqGli9ZDJ2hCk7IH9husdqMizhuqzw5wc0CEME4DRu1FUX9x682G7E7VvzL4qJ9RrjBvR
HOKzCOJNK95wZ8LNSiSradd2kNepifY4OqLnSBkldU/GiqwqSrP30uipPF01+quZ0FyJkInpuR1f
euE78zzsrcTU/DqWdP0TlPpdP+oENgKK6xTTEO3AobQ2EC496mwcj+TokWk3huBgqO1YQ4STmcsx
zsvpkhvcsDITfV75P8rOZLltZNuiX4SIRA9M2YCNSKq3ZU8QsmUn+ibR4+vfQt2JTTmkeDeialK+
BgkCmXnO2Xttjdippth38ax/UnAZS9fi7x6XxWQO3JkLGQu63dLr+aPRwN9YlBy5w8BIk7dQnwID
hRDDdMtfdy3EHbq2m2nSyy035UBpbuDiqdFFAx3Y5Mt2UqX1uvcn4sYmo98T+ujS/UGL2sXNQ1TQ
7iSlCEf+RuNh+6Ruftefo/cKl9AR4ObdRUX192cvXavA3MAEueh3hhopO+aq2EATYs4d7hzWDQaK
oPZePy5S6Wpf37QFkGsIWJlQYUESXjUGRdGjkM2XRPW5YtTbmjwPRYiAzprJLoxMfjdO0y4pXlvS
do1NwfDRo4YNLDz5G5xSm3iw0OI5SAdrspMecCTfdhBwt6qEU2/RYNJrTk9QNPe63/f7PnEHdCL0
AdoqzbbkCHsroxl3pRZ98aey2BhKwCoyZpPVtmVk59nHbmjLw9x7iEdNvGy4YPfpmGYrC8dUWLTF
xXHK4GBqjiDyHnk+AdwTU/MxP+B9Kbeump+ZkvcHKyuZjaYxSqPXifDFcOpexpHje21lJ1c3qksS
UvclieYekq6kHWsAE9GysMIP1JR0r4Z83TjleJAqIRgm6h98fb7va5+AI7NFw6F57LCFYwZN3jgU
iJz4Q1Nzn3DMnlTlGmvkQFWQMgPPMGvf4mPfC8M8EtMx0GNfLOFRox0Kt70vbZ/QubbIt6RjUw/L
uN/2iUbtYZq3WRmhHBYFMlgPuVHBWSSHZhoeM2p4ivlFF4QPuQZ5fqypYTjiibO50BSmyt5JzvtI
6iyOJxYR9eQdBH2kXvumf4vMLFsRwE42nmr34YNXtCM49aii/CPdTuZ3Jr20S5/262FBw9mI9zd6
1BlrVfOFvQ6lvi5BB5PSzsUQ/MgiLzYZFG7GbPqIP9n5kaRFuEvkcBrGgj8Vl8bG0bN9Y/G21ksF
70T4DpoXldL2gUtn7eiB6XNBAkLCvww50VszCY1Lou9R6JnBPBG+Ft/Ro40uPsjnjTP77RbtQfsI
XPlY5IwiEBjctAXei7FLo7NfvvJDWEj7RnufFOMBkh5PaYVNgd/ROg0mQYzDhCWkcrvt7AxfHH8T
hqZ1NCrBvuY8WhS/gd75/bqypvhk2pDHkjHg0YFF3jvxQVhaMDq13GhaRcqhEd4NBrl+pBYiXwsT
gV0c52XcGV9SYh4O0xJTK2LzYGTOOQrTDEK29aUMdYwiLF/rNga94HrxDo/ZklvK7lO7BKj77chh
kdb2Gn8RLvGYRMv/hGEhYyx6IPpd6XNbmplizXbjQ4bxNGim8gfeomztD369N8kgkMo/V7hlwSw7
x6iB1J/n0e9BiDvfG1+kPX+dBvcwdBN45Xx+y8oYiYwhH5X/OhnxudWj4tk2u0cCSfOjlXFkzpUy
jgOHMx3tBUKo02jgZ9FMxnbDujE65tjIlD5ez941thcLITNF5k8+Y4drFFkm7FEYDeyJqDcGRFbo
AwoHH2ttQq0pMoT1S2rwx9c036/d9NSYbuAq55rvHMqe23ai4R0N8oTTUx6GRPLCDGS+agc0avZZ
ysGlI4MKTE3ySyu8NR5KQmknjikIq/uvtaTu0m2sJiXtOHgCK0U/cu2gWIEYo+1skhLbpL50fv6s
KG/HhOAXC9522P8SRkruWigfPUq+tDKCrmlmIjBjeyVG7cfQIIJYxEBm9sx+LD/Ztv5xvy1Svjz0
cOCFQB/9vW1lYhbooCseeyPfWENfY1OavsLzIEMYeoLRff34Xv9DbohLXrg2AQQOIpD/iEd/7PF6
EQk0VvkYDKAdVl7rYTycvoXlbAZulGKKnGJIKT1D9gXtYJjWJw/YP35reK0MGCzDw01zLXCrfZXy
arbEcFlVd7B6EYIwgdkdOqQPxg9GhHAkLikya336ZGjzznOOwMJzF3QkdxtFwbKT//HVa1ErdGDd
GIgkj8HxrPWOvDK+/lcffAg9Tmc7VebLxzf83TCKi+K9x4C5XPd/gr8/LiqlruzeoqdJF27Zmtl0
K6fWNx9f5b3J/7/L2PyPaRxzyqujm2Uo2QmL58ht/XrDuKWGbUp7tCXTHPKM7h8kChc6CO1iH3HO
i7pf5iUu49y47acBkbvzGVfyH/cbXCb0NZrPcJKvoZlUOamiETfSL0bHCG91h5RsXfvaOjHOcnCZ
SIjxk4Az5x8vlMGAArCrgaL/3bRUmU4YKl8Nwey1xj6TFTy2yVvJG9dnLkQn/1nTcMXhuN82PsmY
S0cicqdkpXxiOJEe7yx9/srfkXGMYy+e5gSbjkX+ZRVaG1Ikv4kGw5O2j0Jn1zbtGbURaaF5u85n
TPBMZnHLPOaEHS0JHwRsrcuxeK0zVwTTGN6hop/p+fEnsSE/21gmPYXyjZLldZyJRU1dUuBoCayU
oOip8EfCr0e3WchbIwnv2tE0d0WeelujtGAnDDq0MJj5hkPDZUrbFkMPjJuKw3CAttnYdE25qbtH
lIAikPHMlm9qM6y7HxRB0Sf1wz9uPcohxq6EGqJVuaYypyPPml4jK0vyZj/72Tkc/TjQ3eatt5Ji
o8b+kx/7H4MZ1hFocYguIBS/GyHGykmjjEFhQOP+ta3L7wYWmdLy01XFof3AlPZlHH4WqeNuMNvi
QaUZSVShQsXjZ2i44nbrZQRYEJxxk0a47j5+K9+/+wvMjuEmmHKCSq5vSEgc9wAyigih2rwdFDqO
0cS79PFF/rF7ChxAPO/APZjaXksKF4BQ51akyWI+mti4yuqxpdhGklU9scm/Sh1gldH5gC5yDGba
pK1RGbfbvpySvZ9j5uUgbd4aglPMSLrFlvjJ714/2HuS1zMGOkMFpa4T9Nuz4t7led20Pgf4qMLZ
25S4Q+wsgZTlq1XXDjbISx0PQeNl7aPfYxagUfHFHtYGMpgLKlYq2lC8Gn7WXciW/UTb+H7JAUEB
el0wJEB2dD2/nt0MN4bXMPqv/GiVcg5n/pKtnIWRkGgUO618aXQM6x//Bv+4LAwah9gELgtId3kz
/ljkKVJcaisYDzPHOoqqjrPsQmkYjCraRb1LrlApb80Ys+vHF35fshPfZ5EGai1PmE3v++8rjyTH
Eo9bRzt6COQ3KtRhRZuNJ7OfkIFZyc0U1u62ipAPwfMIm+QLI4JuLU38Kn5XUHV4MXCJcOLIyqPp
TIvBu8E3O5v3uQnBi9OifVAR2m/N/VRT8752XhiuNg0Hwxaefl2041QsNb5gGJhI/JFryxtoMNre
g9GzzQS0ysqnC9VP0XZKnaNlSrrHtNv66snRGTm4YkAZTNWwUYnn7E2aLED9frFYh4emFv2xyScM
Zyo7IGW/B+bH2MKIh5UZPqNmFPTneWFGnfqsRZVqadFD3Q7UaRHpzk6UnyM8+dhSvmtLlRVZ6rVx
Qq4+hy7h09pr19npqdYYWBBxWaxMZwZlESuStUZgMjQqsj1C4H7vVDOCl3nsDn3y0kqV3WDZcTdx
P+LX6qOTaZTaWWbabd8xdUms4ka6nrabbZ9qIh/wRxoGbxkNsBUt1J8xQ7d1mbtv+L4voHX6fdXp
Aoeik29n0R2qkD9dd/VPrJGIGtP+pRxRWQC22WWT8TWffcir7tQfZxfthROPOz3W6n2SXdL4CWmp
eZIJduRCjZ8sh+/OnovPRCygUhsY59Iz+fthhTxE1VIUdRBJ9yeTkzWhnDRmloKrdzzqUio0pi7a
tusZPQ3MJj5+W67Pnsv12S8WVRDHJWDef1+/YWDqz7GsAzzRxoqidoFrOa+5Zt5DgKgRNkt4k/LJ
gQf08ZWXb/ZnZ40r4+5fZC5AxA2Y3n9fGWh/bbhKlQGqoRUiWXEAlAdRoyoPH19I/8d3tFj/hOlz
DPR072pBcIZcwQSryyDP69taTc9GmXwrbTY/ETty3Zvtuq7qjlhfR1thBmxH3hpSw1no/Yumi009
wcXKmIHdFI19h+7PW0M2mT5ZMY1/3BFeebCqAv05qr5lSf1jyazYtdoWl3nguM2dAbDOgutAWqra
e8UI7toS6oQWaaXDn0A0D3s0w9Bo504WwLn+NmredICJthX4PPgqP7DQzZAG0oGNPMjwQNwrCTmo
SeR4WELKLH37/7zTtPoE/6BQYQ1kj796mlWRVbL1aZyUqtG3rZO9yQJeoFs6x5HU2w26TEwOUW7d
zYib77wkov5cKLzRzrBf85SdQua1sycc2bjF/avfei3e47H/9Jm4Ppgtn3ShA4Og4KxEgtXf9xqk
bi04gfVBpmPLaOxyJSbbCvQmYs5ECzsd7sZUPcyy+4r34YDR3tkhTYEmQ4zHksIkYCU6+goG4eiE
x4/v4/Uh6X8fjtoXnLZPQNbVS8leycRwjHtUXxN9Lk46tEH7rx9f5J2W6L8fiibDAoKGhXX9Y4GB
SlJyoTogsEa79sbubQqhmkV5eNek0a/W1nYVfjGpdcFgLZadenz45CMsX+TPNWD5CASomZZDQuhy
Xv37V9BjRhysiV2AIg6jQCe9wPcYF1ahgAfbZBz83bu4xc1WeFmxGUM6dZ98hGWZuf4ItMgtCn/f
JVtgWTz+eOmS3JGVGuYucCfz3poaqMklF7cHeaMarO0zh0A6HXO8yaaEkFrV2zs7/+qa02e+w3fS
9uVusAmYFiFGOGKu+xBiAOJrVKoLihizKaGCwC9T0D4UKvlubLUfho+it4G4K3TYAlFsqpNZ6Lig
5X1ikQ6gV+UvDpq7IoK2WmbMysIOjR+syp2q6y26lj4gSPRT6vy/7iGhthS2NlZxNNpX9zAc87i2
E54kKKeHiCIRsC65aBF4hGIuz7VOL3vwR9Ci0U2CNc82z5r8lKD3j9eGX5LDk037CP7r1dOE4VtD
P2O1ARYV4pJjxupa8PHj8u9LILzTHe7Tu2ytzp0JfBIgepOs/5GSbdQ21u3Hl1g+5dUDyaOI41HQ
JjDsa0jdoLm1rTeeCmwrP3tx0sCqME5FmB/U2Gx7pz8R8/PJXnytceXJo4IRCHYci9Xgei9OXVey
9XAK6FJGuWX5lqBJNmO60y70mo+/3z9uIXsDkkEGa2RVXuMyK6Wl2M+RfSVj8VurmaK4+WeGnfff
h1wKk4dgOdE472Jx7UGL4tzP6sCB0E3ZmwQ5I+JVRyoD6KDJ/yRk+v1PxuXYTYgWdWyMQsvH+WMN
ifSsaXpA0EGWeq/NiE9RgaLQTKA5oFoZA8KM1gFefnwjaWK9e1R0m0aSy0EKCJn9n3P2j+vWIvHz
ucmrAKg1Y8gwmU5DYdWbEQir7mRQAObhlEsa+oOL1Kf3va0JXYDZBKUOLa9oj5BF7OZUnhfi1rGE
arXqOxc+XD080AAFyRRn6Y0iWAlOm4OIRurbBiPoHrlDMFqG9qQzzCLi3V0jjfY3ImzFrfKz+dBL
9Zb0St12brhWhPEwc/TLS4LmHiv6OWZQQm5KJ9c5dtD7UurIEbVnLQ2d+3ks4UBp4cPIYHVDx3nY
lE7FZ5GIb7syojSqHimBpqDTW0p8zIJjl3gHTShUhZLkPamF96Ebdcd2gq5mi6dMGtuSX3CjDWaC
njGMTh2UBD+3xNkrY/3sd8RzztHo/Jht7c1sDdzBRBStQy/bqUhGQJNcVBq1ZgZ9y3ViPXoBDECH
afBu01xgQ/EV7JXGw4IkIhnoE3A5icdPyoF8Bz7fSg0C6VaLgMLItHqTzdEy1LZvtXYhibQUVM0C
yDK8B5zcwzHxtSVKEXkP1jd/6UZ7y3i8rPsLEgaaeq+9ZW0czqxpTsaHq/htnIjdIW+Q3JqwgLKk
B4gDVQfUKoY5Na/wPmj/YUXhFPU6I4UOqKEn4Tyk3OAYNOuaoxsoyaZuj8WQMOQmtkIlNfQ3I/oy
WnFxnk0frUzaR3tlBGnhltw88O2G195TywQKHmUQlozqNMBWK4Kk6Ik43Ldp6OdHc8EtLhJdDRvS
vhX+gaZeup/AIAy6V1x0VJ+3nWZBsHOMFwZH3DYP4JdZ9KgDgNdN3Y7Itmytf9HjcRONHQAlbVGS
MHvfukZeXjIvvKQSdXhjZ+ZJYysUxY7ew7hVibFxLUaXovVKsK785YxD7sYubPfSt5CyUpOfIVKq
velhEWrsp3lutQcTdiTN0PQr6Ct9jZzY2Oh2cV9GthlUnvVW9Ka8E1lQw49bt6gW71z2XWdAuIQS
dNwWQ6i2Y9i2+HGTes3bTFRwa9QHaaTdHXSq76kPAcSK8sMcJzqzuYWpK1vCuIB5zh1WkWE2btzY
+vXxEnJdcVANAVDBcvvf7v2u2VBENC6JZKgCz6nC7dzZ+krU/Q+v48n8+Er/WKoQWy0daEQJiyPs
7yWS90mVKQmogczq30T5aExVQoQnRTWsvgmUmJ32Sd/rXf9/+XL0/tkDLMvWGXT/fcnUDfs6sVkd
zTbLEJ8NtDKW96Sh/w1cf0UVtlHAvtaYpNG60n8GTYf0eEJ103viUBjN28c34f22hC7YoxLFuGTY
truco/5Yr4n48GtJ/zvQPXhg/hT+qJpLh5ZSTeXd//tSNvXqsh1Ri71zhw1hXpAI62YB6/qLO6Gd
7s29heyKd/zl40sZ1vtjPMUq2yjmRtoYBEP9/b0q16ka9oA4aBYKaVxWzwm5UFvXzuUiQmbOrKtV
Id1qL5xhE9mtCIZi0ICLMwsPnR+WWTB2QQoKIzsD4VJ9L6Fk7SNRIGkbpp5FpFY3vpV+t4esPaJo
HTbZEk6XCgvEVuwFWY2wIXKKGRD/Ig2IyaETfa1t2LC+V0Z08sxGAPsNy6UfSbZA3v6GbPQ2TfDe
U6clqzm6A7K5BleFxl7ymZgobXS4krA36m9GymxsiKp5MwwIC9IlOqHQRFC01koo+0dalTIAqHYn
KySvIMK8wBHf6CS9TdQVrM36EOSiOWqwKeBehveVS0SqaFaZ47RBOybGKoUVBuwu+tUlzi2eaxNZ
dOWfZtPe1/Tlhz4KECQ7SN+AX3hp7gSiRqkqo47Mj8TaRhWaNz9K1Rpd1ibrmvTQegN0g6zao5Sr
zkNckB4m3RM6S5TAtEW2hPFiEOBpBGnzxUiRvAknwxwW5YJKJ3fJbMgcjOvDt7pyjKBBfnCDj805
5KrQV6z9X92xTrZZit/Ck9uFnPdc4f2moq/eJl0a+yIKs7WT0LfIN65XiodkkMkeeoy+6iosRn5a
JkdOKAxoaHkB9C32mm79bFl7T1YNRuib3tbak1uykhPDfLGdCgyc6M+F6fAK1aZ2Ifj0yZOIO0M0
XJvI3UyGLTdmDljBfgCy1xzi0nxDRdLdVI6LlAQs/t4kbiWTgDWSZvROhpqgqukeb4vxZFRWSlIK
cyiirshUl/II1RZFXQS3rp8SCwJBCf/pB9LylgSU6r7l/HNjNMOh0aZ8XXthzKkmZVxd3npFjhDf
y6aNkdZWkBqY6xn/qPt4InM+I0dYbgq4MAez0B50Fa28MD0xNopOgwWytpk5G6cu3Rp2LKw8lH3c
QGdb5DOvht7lqzgGeWnO/q4E3LwVXfEUt9g/4FJzIDK7eg24iLew1zkExPVvVkSEOZm+hxhTBxIb
wCaKiwPVVLdrlLGfdVkDlcC7qWnMjFCbs48nNQ0jcs5TfppzPcy/w07/6pd1fimVoMyKZQdtFTms
nf1K83rexl7FDj+Y+4KTU2Hk9on3U1u1UEbWTT3WKEUJYLQ8zd91k/azmernrDHtWzQ6DGMl3OSP
l6j/9XP+qqrwKum6RZsDshDTiKt+T2gyjYBelgYtdTUhNbzJtTDhhs0OaSPxTQQydj8q0YEjkBeV
Wg1DMZ/JgSj5V24/NJGNADuNDqJscgSJENNZzLRAryPk8F68mpRunh17hV76O284d7nRgnj2fqIs
WtdZo/aWpm/IUnRPqJSrVSKc+lCZKXm93DKOfhCZjNw/j1Nf37hl/OK23m9kEr+dpN5yrERdbMKY
7JzyXAproR22ED8V/t5karC0R19w+rg3smatHSqZn6v80A9RthtRx93MI7SIvH+z6QscZnN+0rze
WOVegXiuQcoj/d+ibdaamZU3Y1iW+2aM7/PEJYp3mpu9bx4iU4suZfeNbsMXu6ma+8HVAHdrROU0
ibsWNqPjahSAvzQZ5GMH4gyd8ain/mUcESk7JDpu4gkipqU1zFeyuLiN/R+j/1KY6nvCqcz1q/ng
SOPBJtLoIhLDA8bvgNnJM+/eAOGKHEGsSzwotyEH79nIdxa1+Ab/9yULo/S2mPwJ6gplcpmohrMX
qsFK83aTI18H1HSlizhZ5S2AZg/gcAc4yWmyligRhXDft5sTbFl/6/eRh5ewRx4t0qUp3hPT1s1n
Cct1VxhiN7mqPubCC3fapind+mCRbfMJBMt+VyeTLqsvYc50GoiWePfEkjluz66KEW3XDY6Aumc4
iwx56PlqZq5+WC2Wxxpo2dqqEpuTugO51dfXYa69mLxfO7zPmZUCRioapL0AsQmYqWw0wsS1KPaz
FiUTLdfumAHPYAzYyU03lg/4pZGmNsXRHRBu6hgLjnU8+5dk4acV8dOkpy+RP5LqxlNfZtbt3PuM
+RyvWc9dHm8aE3NbP43dekgtQk+1AhCxYSEpsPQV/lSiKMrxNmwih7n0DHS0OrUWRYKbAkoZZMHq
MFEXfrwCXJ8/CZF0lxE8bTWTI+91qeyS0zSJOA6DjsSwDXXlytJRpzUgYllCPTKDmRHDjcp3H1/3
P8P/nwvPcmGai4uwiEMfvZW/z0Za6pthGbdhgIYiDqxufg2r1sOrTFhAritqPgou0mlVfwF18Fj5
dUXTGxjq7J9DZ6z3rIvmzu+0Ry2c5R5B0mbA3rBzCRyHlIuqPO30ZE+996jhUrkAj5enfsICX/2E
pYKOsVM4QonsJWWU/T3rgC/gV0BEBhFmGLYt5JBdYpifmfSvO+zLFye7lK+NugoN29WJn6Kqw0jp
+0we2gPQypdYmNO29dqTrSW/5rboth/f6usXhgty/nSYnALxMSFX/n2nEfl0bESWF0QcHFdTGyMj
9tQnh93riomL8LczsuOrMVO6nqZLpce4unIvoHP+uEgrzMbrkJl0m//3l+H9d2gmkc1LVvnVCIBo
oTrVoQIF4WgL2M2MS/uq++TL/JcL//fDaaBRtWn+LZ1vVuC/b1nodsgPsW4yBWkB0JWCVk7vXqaU
kKDBxUzhp1gsXCHZfBaqjJ8+4AhOzkXt8z57ZHzT1d8ZRZ+vc5NiP4+xZaQy/4kRZ9xhVlZf/JFd
1I7JPIqJMNyLNtoLFNzHnJVK2jqMy6m8Van/GVbqf1v61ZczXR0bBr8YRYl7Vf/h7KrDShhWkCQd
WOw6enSqMdqoOOzY4L/5eWMfeJy+TU1/1DQvuk2q/DXMpv3k9vd5b+BnkZICylVnXtlsLyMCV8B0
I5TV+E7MGde0m4mPo9UM11a8MrQ11yxkoiqsPee/jBMCIWd15s3bdszLlV4J80H54ZLykT3CYoJO
W2LStyUvrOOmD0liI9glPXbdDAM4mAL3hUfLeeNmBIph/c8OOJoQjoPxPMTUGoSw9b/6rrKPccKo
yIpgFPXSL7/1FXZgPGgYAA3QCKl5TrFY78hsQwClki9tSRQI+pO3DgpaLuDgjroz72qmr8qSJQdM
U7Gd1Hgi3fUUWdMxjlmGMs0CAFlRSfoPQ2KWF9R7F+locl/JmvO2OwMOszAwuWm1rWcnZw7hMs/p
9fAYN81PRx5J+Cmehlq/0Xw6YbbErQjwlBunlPuYxxDkI6VAWGnag9H1JxedPEe2dmcp3w4sv/7h
MYLbYcEuF/LPhEMo6u/cOv5OH/FlnlPOOvjSt75qzC3TkWQN4Zmz8phRp4CsvUF1uhSNWLFwNaJ/
LcPv/SjeMHpqCxlerpZw7kNsfU2UUmekBy+d3dKg8EttDx984w+ePHepwukrsmgfx0hZWLVL1BIS
X1bT7VxcOBfhRt9qNQtAKDba3bCRUAtmCOxDvrJKDhhdC4/BoAIhv6DBsxM+5YvNICk6YtByB8E+
+pbboS4uWHFv8OeFBOvM4G+c/kaGSdB6hY3kzcuDMtHlq3JvIs9bUUJk906V/3BylnytGvuzbQzd
Ke1MigJUlwfDaai86VeTD6Xl61mWFAN5Xz7LxL0Luw7CVuuolU/y9yYuLYTFVk96KlRylyrsbizw
mfXKb56GOX01ef5Nf8oZlNpUSHLH/u0erZKuGwKL5y4GnIgccmv4aDL46Na2Y8q/c0Ook+HMPogE
sVyHsrqr6XkedVzGvStv3QrEnz5a2WZwQzSaULZ52B8VvU9OHdTWZVtecgfbePOVlKHoaw/46tgP
5QFJKRiGwi32s9vkW+I7b/E05V+l8rYYcIkIKOJmq+VadG92iO51/6suqmQfWhX5iNZccpD2sxv6
pn1hG198EtCAgNYwib70WDyYzJpQDHDFKg4rWaM3hNzbOz0dpnWrGG5rc3HuNPMb7lQdiLdt7rH5
J1tgjjNMQtcLXCm/N2QAHjl9BiMlCDIxl9aE8Mp1D7x9VSUmGUtaVgbYhjiR1eCDk6a3ECI1dOCV
b+7yIUaI4/AWuBQNcSGMrTMiiUQ8IGAQJvlTlc6X3lPTXpvDgaIB+3sTZqeKJNmVSZdzP1Set05Q
FqFn7hd0io4bwmH9srqhxrmxJDORY71NID82sCrXpQ8yi5hARn3TXVMY3AJGlduaVI9aN7OTXw7+
BrPyQnEgjsCA4kWEofjlENqArm7m9O6zGqk5tvbYnZ/CobsvM6KHI2sBEHhh4JsV3XLGJiuszM3e
w7O9MWrxnFdetIequJlaydo7tS9mE+oHjgLQCvHOLEjPjTQwC9qZ39919Tkx7ue4L78RkEZvHNmq
SK0oYM2Z9jjU4HnasXs7DYBrzZ4zLY+fdYwKWgMA9sskK6Ft5uQfcaqtoig5qIIFGcxpoefTEZIV
DfskOpdtbV6EVZ9q6+DDHT2FE9Yj7NDQ8CZ6SKVZfMNF4Yjmu9kvE2WHFC3PafNHN/o9ZvW0AqOM
/Rs4LG9Xiv5yLF89MewN5Yp15SG+iQqeapRHzx+fLf4hCKb7uKiPPY7DTJyvtv0R7JU+eZGD6p88
o2maGtpB1Xc/Ad2CNPEpw0l31L1ywFNSM8JtYIBqhjY9cCraEhRA5GuGO6egEtiRRNbG1lFo5beW
SMqV0z8VAu8p2Ot4YydAsDiNT3uPeYAS44bb79+Y48id0ln5R8S7px4ToG6Y+c1c6z2Ko6GFaO56
h6zzQL7rctppA1xTP0X95BZSbiwEWgg1bkRpIJ80i5NKC+tg0qXAGoMdqs5XBNrw3A8ADKwY0T52
WmIwvPhZDfb3loTTrdm1zV6Z4JvVjJgDslgXxM74OmqNgua8l5zSn2rq51Uduks2dAsLeAjD4OPf
4v2hla44bWqAP5Cs0Mz8fQKr+S+DaXMC65bcMQd56QrR1GeayH9dBUXBIsRcxuPXjWdvlJrd20BB
LV2+qJycGdrQn3GvrmVWaJxpOYNJ8tBcWkxE//4qRN+SHJyUfBVhbtPER/UqIkp4Xb+VaRszT6MZ
NCaXTBu+fHwT35ca1EB0uyEvIPt91+n3RqMQIajfwCrrE3zCcRUOloVnWPq7VohtNX+KhLxu5S9f
FsYbDXYqHKR7V6380RyjidmYEwzsFuAsd+6wMF8GWoehUv/vygbvES5UpPtgsd+ZUJmqNY3VRGMw
2q7NO5OQ+oGE/OOb+E5+IqABEl66uJ34+d4VAxpHXvKGsjFwquFkqfAnglKQ/0aTrsdabx6N+pLP
xaMuQ5vQmOR2dlq50zPTDFKLLmFYDRI9/7BiZ1r3fRid9XldtcX4FCpbX3ccELG0hK8ff+r3Pz0f
mgqG07aOS/c/rusfIxVrDOuhVdpAF3u6HznGr2gxFTgA4GgQ1sRRPf+MPfb+OUfoYqGXhKMIIdy6
khNGfarFXjIOgQbPAobAdyuPq7XTOY9xFojixUsYJZNx81lBbbjXX5ZiBmXE0kRgrMXLfFUU4r2j
hh5QnywCRWL4YHJpgk63VwZqib2eOa93BkbGvicVAIHya90186F2/BeiYQim6sdq19jRcE4iSWPJ
xF3J4b24YWjxpZnHxR0rhucpw2nGARfTpzuk5O5a8aFJfEaYjbwJ+WnvYO8RqIpzFnXkCw8HcsgG
J09si22LjR2SbnqDTs5da0Ift1Y9Mqkl0HtTeUaygnBRfsuYaWJmO2iFPt1WqHkfpmc6p+6mkSFq
4dBj7hmmuI+A1wfs9FDHrNlGDx3ZQRjSx9OEBzS5E7A54CCuSmQXcIKtmqO2ZzyF+Q+arAlmFyRl
wBr6NS7u8kaDE1Q2jfFWdOJrPZn7zE2GO01W7h6jPsEfjvnQJtI7CWW4J8v0t8zns0BX5m8/Mopt
WybyUqXJzOkj2hcpDgNyroZjZZGlGxbzRWKIPoz1HO5M663S8Tv7OI02aTeUa5HotJgHclP17o58
u/KhQP+zxZ2gHcqW78aZF/NAuPKd9NnqqReLRb6V2P09hNfqIES+91M1bX3CVOzKu/PJKKw68iGR
8jNJiNr7Op0emB3rF2EP96OREG3jM5lRlbhkqChXftgM+0XHTWgLXmin5owU5fOaGKlvhsfgzK8E
/sLG+dKKbt0QSrVV3k0OG0aX81aD1bOp88Y4uhGJ2VAWqv5B6uFBEiO0TRqWJZfdbGVgYdZJNTtU
5EIFqcM/iFTW6YhTlXYnyr4ZyaqBAxhMSDfui0EEMS3GfUg/lPfXPZCHh3NembtY5XBCba3cu6Gz
Nr3Quoh02uqRZq4dtysPLFik3gny/iqoA41ZHW3w9eveiErejkl7zvvogIkwPXrojPj/kEqJ2gXM
06JzBswcnZrFERxNfngws+F3YofGjZd08R1pCD7RPAQ+pTlRmvOzltAASBtCsYyZXHmpoi8ROPB7
zTj3qZNtK7bgrRbX2lfjscbJexMmJDOl2JUbbb4DBNRvBkevUZr/H2Vnthu5kmXZXyncd2ZxHhqV
CTTd6bNrcEkhKV4ITUHjPBjnr+9FZVZnSpW40Q1cxI1AhCR3J2lm55y91ybKiHn4U5LVChsHw0dz
mPZASjbDYId7+w65KQNGFKBbQu1XsP/ME8nLNJ8TPl2zAkmjjW8jbq7DFGnx2UAbGdpLfK7jEiTd
M5urc3rVQNKaQI9N7u6wwrIVwSwU4TP19V4fvP668xjBW+hLA9dBIiz7VK4aK7M2KWFqmPcFZ79c
mjtGuBeeYfLHcCGuxiw9L9x4prfiqJXRjcdM4iZOV11JDEqHIX3XNuoaK0W47dtFuBx7HXaEhI0C
tZJPotZ8mzd2yBEQ0kWh5A3AM9vjNZknBkDxmU6SmVhiH2eJFoS0phZQq7ltfmdE/B/NWZTW6mKJ
cXCLYEk0vu3iTTb3ozc49Sbpuh2VKxYLF7B7UiR3XSJWndVsFKqPt5BEBAdpRiAGeN70mraqEsSx
VO4m1ZJXqWYDd8uGckOwL9Hl6as9SHsrK6sgSRWejBMBlZrnfj6EoD42Bu1dtpH2B5YEX3cahS5C
19CJbW1QVU9wrK7MBNoBDaWXOmp//vmWuZzD/rUvtrxpj4a0TcPPRv787U3HRgqxzerqTXE/dWwW
IkeYKfEmMO3zyDcelGoFMa35TUdTM75bW/jBoJst/mdT1TCP+3pATHN6pZlRocqb+qehwW9A1y1n
uZmeNJeGQRaSxzXaxbafmWxJvd5mgMT9cughiM7uxQvDu4idyx9tiL+qLHCQ5vEljtIQNHqL5zwi
eDEtyPEcatUFbyWRu/70iDo8wFAHJqVOJ7MzWoRRolk1w2AGxaJ9nqzI8wvB9MzQCBOzB8j3qYJ4
AlsqwXatI06V8dAQLJnUxERDmPxIDf3kxab6A9DjwentFxjO/VVpe+PJGsxt27B+dECPs87Q1hG4
0g2CJ2clR+9S5bZxdvr80oXquCMBZitJ91kcBQRyFWF6iKt5qzY1eCmSJvcyBCHITpKyxA2BMooO
ebT3mqhYOMH8JowUZ/r6JjFAHmT4wsCQHev5jd6Ej71dXiYkMGi3dbTUkHEbLsDF7JGV9fhC/MTg
EMF9eQrBBJDAdShiABVOK/edhe67rERJMtWhXET8leN7cwOfgzI3ESCzIXyPQIa3E0bClWVWBMiN
1bAVaD8DbeoeSc+yV6HXEtdiDtdGDjTRIwYJnFhnEb7l/pryFNxzDPVKKSdco9XtmPL2AHk1Z5I0
waypQmerOy8p9PsU7Pm6V8yHWQvV4FMvN4DRDQt3/+cPiLYMg789IfTFsfwzR1ApzL6ds+opJDCd
AnyTJeXEfKXBQ8hoeR2pCo3BlEZilWgrVCC+VetcM7RrkZgPSZRAG1F3f/5qPsW3/+PVLJUV/AHV
YYb09bERtdWgcerrDZFOGHJixqyz/uGF2ruTxAelgJhm17BcjUoTrJF2hLrFvY56r/OrQb4gZUI6
6RuN8pSGzVs6hXdtNTC9FtYFTlgQZY3YMqO+KfLqEW4JmZGaQuQXO0CW1B+umJ9aoUMjcspj2mK4
Qs6/oGPIeG/SJzUuX1JRGCv10a7xTkwJEkLwq08WRAk66rCQatqNeVeszHaf6+07at13IZN7dxZy
1afRIdV4av/8M/tenbHEYBv450f2TZCU92jtKpslblzoRkT9ScANaXRDzOnz50/6z7fxf0Uf5c3f
r4P823/x57eympo4Eu23P/5t+1FeveQf8r+Wr/q//+rr1/ztvsz570//yTl+a0pZ/mq//6sv35ef
/o9Xt35pX778ISjauJ1uu49munzILms/XwPvY/mX/69/+R8fn9/lfqo+/vrHG3L2dvluUVwWf/zj
r/bvf/3Do8Xwn//67f/xd8sH8dc//nf2kb8UMbXc37/Zf3/Fx4ts//qHZv0FLxbYAdw3+IAXYd7w
sfyF9RfXZmPyFk41Bl5rGeEVZdMK/oqvWXKSaFmRCGW5FpdUlt3yV6bzF3Jy2XSpyC2Nr7f++O8X
9uX6/fN6/kfR5TdlXLTyr3/oX+8ddiWOoIxYTF6Xw88xeA3/KtKbnTCvjBbpM7yvjRdmutj0tmP6
SgWkUxKIQIB0IhFYTdV59rp5m2SMj2e2nZtIU/dGbmxgqsp448FcMWrojybBvidN4VSjehWgw+WP
DiDLbdcM7+kcyesZ2uW6Hew2UGbjN6vZ537+z/Xj8w1xvvmsGi1cVd/Z3zQm0gS3RUw2kfOizGZ4
9JZfrMpbu1735Opl7wOqSY9kQkswL2R+hlE5ACPFt987SY8hPN7FrXdKZNTfq2U5XYe1PLW0J5fM
UXNbkdZG+mXvUEgIF3lL45JPqrqn+i2vdrUApKTZ0XDOY0TwIbIN0Rfzzb/cYP+4jv963T57WF/f
pqHTJKHJRfNikeN/vW5QLFqzb8oS2cdgHTH0KRSsZf7eyD7ZxnELcdBMVzjglGOMjRcq0EScqhcZ
D13oNNdtn2GmycczS9xOq7zpit1d3EVdfkqs+drlcL/rMLXeJE7erO3Kzjg5jUW+z8KZDzMMMTTX
zb5zQ2Wtxqp4hYlEU5LUkOi6zy1ll5ahdfQmVFJ1qX5UfaQ9t4kNEq3qi90wRmvLLooreZWwKa36
wSNZO1OSXecYY9DrbU+kB4X60KQ7UiosRC+mjVLHiznARzi4F2lgJkEwf/5xLCZQCQBfrlB3uUd3
oAuSzYBAjWrZSO3HLlbpUuhtaOx5HK+UiWBhpc2UVTiZ6clK+3/8Emty++cX6nO/+n6hbJNeFple
todV8OuFak3EQ5WdlKvRaPNNAyTzlFUgIJS4z3ZIEdUO/oBPhta5sZ0s0JJkPkJBbDkpAEQX0/iS
T6rjc9+WYBu7iOikSV2yGkm1kfZZSTBtc1TChYGEbUXeUYyUt4uDCWs1aa1SO5KLOm+czM1+c8T9
tJZ/e2tLhxXFAx0iYDLfjtbVUA1zr0gmQyoacszZFf0IO79CshniqdCsozMCoR1NJw8Z4k4cKYgp
9DUBB1aRLYPSKpxXphnXXlB65XrUeViwzj2B/Q6vyPI1AB5Jhi3K9DtuxNfD+bJKoL/SXJQGXJoF
dP/1qvRqSRjBhF2m8vK1Uo/2HkJF9gNur+EXg3usaNyDTQby5ZITdrTQ/1S5SH8j0/nmgf3Hy8D1
5KEypp3rfFt95TiMkI8S5AdNTfM2611ELll71AbzIWmj4hR6en4Sy+8mtai3sqgeRUyegu86d551
K/CeH0oXgcHn7+A/hH//XUS7YK3hqfZ7paPD38Tkptpcn04yH8dA8TtG+r+7GRjgYC5V8aN5tG6/
fqKgFp1JrwDrdqSkIwBI+2NrXGQWa4fPP3TLQ/35u7ksmx1Hg2kXL/fIP3+ZZ9aMKUHbXCNSonxm
r8iaKFCG5liYlctoJv3NOvrNFvp5BXji2ffQLfG6rW83QgW/1J1Suh5Ob1CcR9LPLQ3h65JfH/W4
obMoeQfj7e1Bwplb2/ylKulv9ixtWQO+PUicDgjRQGbNYOT7Yj5i2gdhi/dsrEILJGT0ZrmpBhoQ
gSXrvHpCwF/DFaOFRF70jYM67jd34jdz1fI5YIhjrMAZhVUKT/fXy9dPcd5hAc5WaZZZR0EXYq3I
rDzHCUxjshKObilf7cRItxiXomOMphGWyi2iZQaYcXU34sJED0ppWkf9UR1K9Fq516W/8Z79m48K
xrQBQIBhBDoz51tVXRgYhvQKCDrMYO5wxXDOjabPB10u90jHfNLpvbXZdjRXckbomviNW/nzk/h6
sbhP+NHgylSOaN8XdEfRIELoermam51mRvHdKKqVoDZOmcU82wlIDVkPtV928mGyBcNq4gv3CydV
cXMNcj+QXEIWgDAieTi1ruSZx20UqDSKAxAjGLMsCwVPa19U2TiB6XjmXrdku7EshhVe+UQBTqEx
VWPwuaHnPQY4JS0f9ZQOrGrPJjoVh1i3cQmxXh6x0W7lb/wmn5Ksrx8DcQgcswBbwbhhBPb1hkld
NSpbgkpB3x4E/GMcJt6gXgnpqFeG0569SfR7q8sOXS9lMNnqPc0G40HTpuOcNRldBFSJeh71ZJjP
0VltjUMaj2Dg20xdxbHwfrMRc2L+9owtlkV2YVRsoJ2/v955QkU8sj3+/cDU1mq8tQc9OuF36HgP
3tPQ2qSGpTiqmv7Xnx8Cvk4yloeLn82PhNCyuI+W0/y/HrLtHAFIYsLnHeLO2xpLowO8CogQaXT5
PS+Zh0lNh9890//mLeOYNGy6cNyoYGK+/tg21EbKAmQIQ0wDWb4U2PI2UYVmCyxT55d2A1GzyJf4
Ty+gdTOtI9NOjnGmwqQSNbJbmR9SQiwBsxm7pR65k8c+a5rf7Mb/Zu9waJBZJtUEuzEj228vFMVu
O1Z8PgLC0euAvy2CTlbrnf2QgB3clJa4gCKVt4mCiWIwVBq3cHK7vk4mDCklpPYcoX8Wz6/0sNLz
2DX5dZeiwaed1N6p8zj7I9l9/99X1dHByDlsINhjvi9FtYYNowjtJYcONxxw0YRU2ewsWyjJjU5M
3pwN7u/OXMtH8eWxw7xPLcmZi+Va57dfP6oO3E8y8xH6aQ17MtWeu7prD6k+3nqCEEeXrlvulAQw
hIC+4UKjHsgPtLvIq3EJWwUscNOqpBrI6NUjPI7tRaznPHwyFjsM3pNth52jSdIGH75QEWpZv3kO
8SMv58Kv74HRAPRBxooMsFXn2+OQcHlwryMKS0zOjZNr3jZjWm3dWNkQJ8Z+74oQCThpqkbMsEFJ
15OpJJce6nuE9mWuyTQ1A8RERWBac7a2FZkyP/MWbDNgehpaNNYtwNtaPm/iIrupWiNZWbZbrwcX
rZMWNbfzTBlr9d4GHLZ35ly9J9QSqqepfFj4QwstDhQb29pcEmPptZcCxfNFAn9nLVxMmla/LvZl
otDPiS26lgKC/aS3gZ6F7WrufzRKHkAfa4+dpS/4KSm2bBy+oSRXeRhLQlWeeoDRaIVMPYjxKq+H
CllgDThrMFvCNQBWS294KBpTp9clPmRlbEo5LIiBnporciAcKN0vTBkL27W4zphySY9xmaccB4Ip
ivrBDaW8u6WUq4JyYCLCU0/vDmfzmvg/nMZzjlKdaFeXynydeS+ROhIHwq637vFfH9Qw3QlzMNZl
oZBLOdhPMPOUQLbcfYkT5MzL9xk/tkmj8WjO2s2omNVdscrOg2Ektw7RhWCmDLlWdPloqMxSusmW
QdooGzESQFzGeNDg+cYa2bxaWDMTNBVixLTqgE5pJGj8VtroQhksVn7WhN0WhagOC0ntgiLpgddU
VccWmFM1tuR7e+MjGtzXUTD6I5czJAk2Gbi0rLLOCxPjoBkzPRiZ0q0nZhOuKGIfAxyg4cOM8veo
68oV0x4dJNOIfwOtIlNLPZgK5Q1B3Cls0fFHWjadXRC4TT29oguL1wruMpFlju8gO+vwGeRUd36b
p/G6w6q7aouXduExTWjTCGbvgpFkzT1+k+sOTIHvppzMORPSbOFY48tGkkHQ7Ym5xj6FIwyXtjjG
Mb4Zp3lKBSE8UvHeO7vOr8cK1peRY33g/u/g+xfVqtMPGKMPOJRdX3jGh5e5l3zyMj9Li2N3dNu0
xIQ13ZZNr50jj2+AZOFWbyHCRH39imHCJ3d6OMxI2SwktjHt71WWipQQIW7xPDNBrRaW33ShWJnY
xHTuvf1gAU7N1+ic2rVaWPBV5xx6LckhFKtyZ8W0ZM3e9oVBKZ8X1Rszp9j3eJJ9Pct6RIc22gLC
P/CRF8ohtsg4IpggMDu+TZx13gqWHSa+sXjLp3rnRQnARS3XIZN3h0rnKQdmrjI1SSEbZgj8QpJJ
V3WBRgXipxm0bT7s4u4WAt9RStYTb9LyAAGvFDq+53Zbz9q8rZz0rstnolZFbqwz2re0qZS0srcd
GOwmHVu8dhil45FsJ7UaynUmkJlGg4davSN8RJrEEGrDe+7gaiaZIBFloFH8Y95xgj7lTht18SPr
QhfPZNmsOeflBxZ7/ItQd+kBVIwoBslIAPd3w4jenzz1zihUiwMK8Y6zppeLR1HbKvlwL8y3EBcA
U/x3eoXaCtLFfc2KRLKRC/kuT+2dm4a+EmOs6zOuTFg2dykLzDZJHWCn8zNqBXtjJMWrzVvDBxiR
TmFiIG9ROzThYkCSISRY+15AtjumSYslB86YbLQ0CKe9UYrwlCj1xqOVQ9vZmDaDKoknMpMKFkSN
QF4NxZqJ5rtHB6LK8cfKAgK5Xdw0Xnro4uxeZ6Ytoud88e8XvVNym8GkLVR13ShYlL0Kvx662ISS
N0i8YcklR77XmtmPMAXoJ6C1Nky4eNCY7Hg9ATJuvCvL9o0oKZ+IdlIdonafjphCFNJ115xC0CBM
1cvEAN2PmQyczNb+acmOKN1h/inEL5HAsAccSLyAtJnf5sRZT1K5Aavl+iBkF4BpovjOqDy7kJ/d
sjJv7ArrYZKxgTDUmIiD1feVPicHintSomDFsC/EF6mpJ+Y3XmA31lMLjOKa68s6SIbPKGhLOhYT
hqHQNsnwnLXSvq0WaYohYm+jlGTsjhiIO2R966FXH2d9oW1rGdUD6VihpfR+ll2I0oILDtTIn0m/
VtsGBbGa/czjYtq4tDNrcS3uOY1+IM6VtyO20zZsdpKAjY3TgxTQO+DlJdnvK4/QLpTZCEbLAoW6
Rg+IisKLiH3C2WbPke5HIyEJjOXntTSzx966Nbxxm1sqHOPM3JOfLPdN2fFsgMU3PSg9MWRGRu7p
HXBne4WKnfE9oQZB3kVvwmgGX+nzbls6Py2lWBHq1NMlPOXdrPhC15uDLMm4jJJr1SquTTuFfNFl
76ZXGbf092gqKvZ6muKXark16o6ZH2kGvtWp1rOIGKoberz3tO7UJUmzMazoiq1y3yC1rNCyw4yI
noTWJIDWjSEoTHFtmcU5twfrhHXlhXLFWncI4WFTDYeskfZJWuoVy1R+kQMp8Dqvq6mKlaY3pypX
HoUb3lNs7yt64vwzZwPAZd2mngl3Hwl63Mwr5oSrNsW0bBij7VcxZ15CIHbMzOM9HcOzlln5xnYI
CEgVG007UnKtoYc6k6pgROpbgWcZkQvaDgMjaR47BiDP5LGdmEE1n7Zckb1opXqNZ2QMRC/JiWIw
3xQvBViIfVtCAyDIq/DRbjdVixi/ClLQ34gQugZ8HHYMExnAGuooENdRXkeiFNzmAMxNqIcB4q23
qYOzMYyevmLM7ux0WsU8yPqDlRNUYPIoneKMwHVnuUfVSd+VXfmiK7+ytndXuZRsTFNvBINC1MzY
ZBB/4IFwQD0z9WRfbUkyGlFmecurzDorB2kpAkS05E8Yz+x4WVD0CccI7IKDA3TEtCliOAqu2zKH
GF7wtXT6gsoYDmitcwbkpnO8H3DNvzZ9eVdQzfiq27kMOBy6zHVNEOWhrDJcmtpdmqoDeCA80Tg8
V9Fs7Jre3lt68hGb+s7KlJdIPoyqFW2EsZsq5OtywiWUe2aQ47ZeWazavm7dYMRbt6Kx2ANya13T
Jg5ExDKvpkdb1dVVD/euIaDAipzwgioOp1uCqtrG7z5yB0+FJ270Or0vUOsEtYYIvrAG0MPIhzrO
JLjgy1Wn6dNOb5BuC420ONSjAG8B10TEOmbqZ9LqiXPaTyTkBjbQ6mxEw3PfdBq9pYwshrpb92QV
5Y2F5KXnmsp22AAM5NzZrnHsPnbmhIweZqY2tr86c371ErAZAFaOiKCEP7yggku3Y4o2ajTbgG3M
DjpjuMF2YZ6USgRj5Vx7tZrzpIm7plMXkTReefDfuQWuR6k945Eq8V6f8Gl2o3EkhDxaT6q9HeYg
cbLn3APtAugBs/aQnI1R3+aq050dGT5byyMBshB/y1xsibrGWGBFOnVRe9N3eRTIxr4UXuReID49
mDEwkoJzBxkoN0Myk3JkAcdo3OKoQuo8dj5GY56JKt6xyCqEkBnTRdNpVUyxOoCYv8ld6e0T3aB2
Mi0iHU1OnyX55JpBPqDR3kEDXckYWX+UWYzMzcQLjER5TmFBXWNAsQna4pQ5ZycbYRAiK1Y5upCr
RM1/ddTrY4YOjAKyrK8SsHAwJPrJp4Qu7xAebsu22jQ3NH1BlsZKFECT2XzKJNUG6oAy3w+m+Tpq
yrVByoytNceaRK3QqF3mwjnnO5Z5Tba/ImLg1ORDslqr8qpILcoazoN6Z24zWNKlrp5SbdhRldyY
7qKpuLcSJM02NJcMvi4aZN9OpuOQaz/piS0ntBdPWwyaPwBi306oL4g02+s67ZyuxeuQGcplisUZ
JJsPkwBUP1jUVanNVxVSgC1klp7A1XQfFjCRND2+rTlXdQClDzJsHylK0r5MNwSUgJFY0pbHITz0
hjcf+1w7ENpOvYaFnwN9uR2E/AnFh1CwbnI2qVGuaIXfD9Yhg5EDFAqjliET5V4SrENqN3cVKkp/
ChEJLq+0LOdoT3DLDl3deugwK7hWyOsNy0fgruh59IvQtVORbNUivslMXcMGj5eiVd9FadyWCFzW
qeumK0ywER4MjZxScklC65lhq7lKMWH5vSUehn6t2zFoyqgKcb445UoxP9TUelXVsfGFGqKdTAzM
KAoSb684U/kAyiH7fRl+3+ZWfEpUIk1m05W+LB6zNHzgycjIa1CfY8d9NTtrTVTdk8knSzrpgqyV
qzRMHuwovBoUwovU+GaBQdL/LneiMIctJpMoeqS2nJr6JySe57gC+ADaEppYs3Zbsz6koHrwNLOZ
pnnuz/H8I/PMxzzVzzViOPgHTcxCit/WNA5OU2vnCayaP5vaXiPB06i6FAceNXGhSclueY2ljM0v
UwTNzbjZzjhBidLEQJHr3ZICoR4UPUQ8pWl0K5Qf0BErC9JAE+27Xr0PC/MA4OMTtI6jRRe/ijic
1ko5/5h0j6DNPNni2b1U0A9AdOQYnqoTkiT3wJ67yL3xVBQg+TH12euCQ59NYKPaex59wuyllsqz
NodJkLfmRwLiLDe4d1jnwtJ8TD3x5ih8ruzXV5NTc/DtoASPEaVHSCmAGRrASlnxqhU6oF68zY07
GN5yRwl+Bwph3+V5CSCUCLAOFzoZqvG4UjPSsQiXDqIcSKyI48sk25cYYxtQATxfKzMMo31Vjj/1
hEz4NAGxJErvUDTKaXHUzYr4idOt3gkEn0FvhAoFX9sx+Gn2pWlfaoRo7E4BtkaczGDkq5EPLx12
UNBDAS2oisQG25GD6B51X1bEFzeloRTpzt3ETJmMZqYPk5OxSkpkkDiv/XxKY1K/caaZJvKavMZg
ubRiAjskEs/K5rPbmdWqnlJlzaqpUilZxGJilulieAVJnq9FDSSiDBH/2jqmoDR1VkMRFxz8ZvYi
FNj+RGqFnxUYJKtw6Zkr/Y3Z74Ql1DUurfkY7mPHlGTLhoxK+oBMAo8S2MVdpvd7HGUHhfYy8+L4
Z623H2HDackM1etuMLlNxWMzEtTLiR+7KXgo3zPDYm1lzkdJmqBymenqbuEqEyxNV6NDoo9lEJC0
jQK19arWR2+LkSrrbtOyP4jS7rY1gUvD1K1Tayo5KmnZUa3RfqYVt5FSRDagESPcdXP5K9Oa8SBs
ex25lAuTFE4wCvOZ/NuWepLPOQt/1LTgSTtkpxlgyMCTOJsaN4odmfB/6hm2mI2rv8+6DXlDziGc
JKyWwdsb3XBOO/k2DgZ5wolNFYGY1eh08AmxvDHDEaS0o21CLo4fK/pjnA7qFsSYse4GBZ/uu9vU
uIIGLGUyNRSqjaTdN7mymRSEgowUn5SxAYVnxtXataKLW5s4iUjeCuF0Ix54nfDMo54FAER6bB5I
pPNe77C54YZiVSGSJ1VAjdBDKtrhLPKcfobbpb5Fl2VoXArU/pTFQHZM5SIL8MSs7IdsAFaaLWWn
17x7Ec0+wHs/DQM/cAbMrs/s90KiWRgK3laXRLd1Ev3IRhDTWA5YzJZ8utxJ1YAAnZ8KeYqaru0n
e9rOo8IyEP4Qc3vuymzr9s6RWdYrZxpstVX6oyrqY5tnXB2cq4ohHl2NyaSw6tPwk4Ey5a9VlFti
7IKqSQWUJk1yyK701cgi5Xikc0nMXolbvdIz2EeAGlfMx8c1OhM2UVKCOXwQidvA1VlhlSLHaMCq
ZTEhwCDGeY9FcdKTJSqQNjmaBwq9qss5nSKnydIHEDqBgYCeWKliP9VL7dDQItXjaqMRpQhgaj6M
tgW8YoCcgkKZCDdqDqR4GP5YsMRYKZgU4ZSV4bwYbNe5QfcvsxTc7JPR+BUn0j6EgzNH3PuphURy
7mBLE7HoFNodSI7oQLrjElXYEXOLjJ/z5PxjwAbY2uYj/ZFta+k/PWy6FIUoiRFCtpRqENeRQbGf
5O9Z1G9dm8adM0zDaqhFQfeRdqguEHCZH6ypNa1ELhpqHf1apWLNJtXDSQY8PK9/4D64LQrmtdwe
2H+IYZrh/uWFddFj3glZwfsi7Lfo9y5xEX4o0wDuLisc39KjTUMW5Uro4AAnl4NOxClHpW+RGTmO
vnxEV9I4USBaul3L9aiJtVSkYwfE/V0Q0oqtp9X3hhIXB0q96NgTtNlU1tJNb/HOm92xjwtgLAt6
EDMRLYhYubbHc6w7NJGyPA+SMA6GjtiipFXmwJo4wAwTGbGKwY3ZDnJfKrQnB5mjwabNo3iXsYDu
M5UXxXWq/Rg/N4UQp6iQgd3WW33MQxYI7DCzNh3yVHkE7GfX992E2imbzVtHG2iyqP5cWuU+H8ZH
BD7FKoTRti8hijWjsY9R3GMbbZ6oKRMylTAbtHXzUDeGHw8LVUW05zlUXg0ZFWAfk2Bu1WGlDiRY
JRJ4VBwRllyMJf4Tsuek2NETr6nH2wfymY+VNciDU/Y5y0K/cQoyPWtdpX+C2NTrHz2CDw4NsWu4
+9eVQ+cv6dR93noUlV64zVS7YuNFz+CGkBpCG6Sj4JnKHP2qrdpHoxHvuqX3K9tQLO4Ow0Znb62t
cSBwbOr4VMSVksu7EsMFnIM9TvkHwwLyqGdc/tCYr+YSinhUjlhqB23jSvNKOth8jDwkwHgg0hDv
lGSYVr0V0yR2rp9unNBCWWJnlj/5Wl+nawt4mZ/VZnHqRo56Kn3dYgmhyCyGBUUfb4iBklut7062
/jyaUPsnzAJ+wQXaZMV8TYYdHUlPeWs5K9Q5grw5L6H2dNkAbWA5MJH862ceKeR53T+p5zAL2Xgj
xig5WlmhLlkYFYwazjJHpUmv2zmLVmJgIaIoZ8APzchITNWnLL0oKa0eq8bhERJ/4+WFwhCJ2WhK
4rnKScEXAqBqZvYP9LIGDIDWtFVVzfH7GRSG4EfVRXurmIzfSr2iksgzciWA46yUax5Fzkl4kg3u
X3fAEm/bCcZ1qQHueZ2IRSu5Aqtamya/dunUxmbs+aY17vV52BI4DhsNy7Ho270Z6mDqe+4KnfCu
9awTAtFQFxDYm2xLAkZwKNET1EIep+RIG5MzUsEGXGnJWpmAJHQG/daxwtRTTRt1WDKf09ENptKr
6MBqmKDFwCMrs22a0U0kVTzbJjb51XgHGZo48kzbAne/Orwqnoy2MaJoQ+eemhyzXkF1VQKsAe8U
VqzWpnFuskTZJt74zpg6v5siax0J9ipZ4b1ABEW6fYoHn6DKqddXQ5u1K6T+Y0A3191PWoXVqeXf
ZNmh8ew7q3Xe2EToJPRiOhIj9+4NzUMP93wfkxOPMtCnl5YzVfqAwUVbsnw0SXRURPhDNsm7VJSf
xkS0GR7FcmPLI3HjHfYpuA2zjurJBGG7AQ9B4y7hipkupXeFgWtdWgaBtRqNLnwtKyJzk54hYxcV
OGjUjImamR+1WWA3Gu0AAchLUVMl6NF5tLnjBrxcYVya9+AweX6n/KrDpQ4/jQRf82JTi6wq7tS+
vScTDbJN6h1Y1bZKLH5Fg7hk9TJDLygD3VDXmHjIj0bRzjKMkIsrxkMMxrWe1VNVcIEyvR5WLjKo
UBC2N105TV5zp3dsfTnG6wg0ITbwRx4kzgPZR7QUbKNecy6I2PgEssO15i6aHBLoqnbVO4wsGm8C
k9iYD+3YccosWJHYqts+PBde8THLBIRuZ78vsafk/S7NUOM8d+lNZTT4YMihK2YXPU1C07ExaPe1
pXWqRvLImsg7mT1IYa3mpRfjY9/WDBBbEa30Dn1YzqOyMjq5UXsnaKb2PVOqH3lY7VIvIa5ijA7G
tarvR+/dqSveR3hPa+eOgT+BE4N2CTvzqQtZmSs+A7qNB3Ai5GlmfjIZMBQKVV9NA/7+8edCvVjZ
mmL6gxcCbgk8DFKGGF8KBsVao8K/UFS6q+021qY3cwL1ZNO7hwv7o9WtKz2c7QODjH3I0wCrAKEj
vkRCaqIT5jZJ+DJHVRIE/dzGKNHn8joVwy/XYJEqFQ124NBeLCPIFOK28qR/bBuebxthzCDEvXA7
Hg5+xWVNbN08aTRpXEomJ5F4eFgV4RCma9YWb82otCEjpSFQVKpgXWh1wrzx7NpacVUTphJET5qZ
4quWNNd14t5VdkOjBXeGcJpulWhQVOOwJoteOOp6iIyLOrX6aWA/A5PARzAUhPnm8jHc6lL8lJoy
bM245fyX9gRgxQDcZJjf1aMx4ynp1NVAraeNmHdsq/phpNjzPDtnCyhhctXggf30VW9wMZgVi40y
ob/IuvH/cHVey20kYZN9oo5ob27hLQHQkzcdJCW1N9XVVW2efg84u/tv7A2CkDQaigDK5Jd5cstV
kTiGqMRe5AzzcT7x/vTVhmoYwmJoVxxoCIXakrimY8Ke9qs3FFd3awcJ4qgH69XiAr6Mmz8lmvFO
IhovBi5oC5to1twzZKF83c6QxPOGt15v6EvgG2AlA8RLqGwl1waTt39tfwUc6VZu1bHhRhxXWNz+
Czd5A2u+DgxvZRr5H39meuC1w7CQbXVEC+Ko2IVsyFyO54RpKWO5vd/bx7ZiTlX2RHBsWnx0osTR
xUbDuLFImFWH6doSpiYG6R540X8mCcrP5cdf51yFVL6inIcKdoeW0vJe7DYjFvcD1ouyvjKNFsuw
olA3lu6/gc6mdVkS3FX+zm6ivRpJCnYpqlW+miTXWcWddmEfqNqplxMYQd6HJUOMmBYSI1i0jWSA
I6eNKAzonVDMmIetpjI/wORl8OsUF5aDFXEywIDNXPGz410psQYECiOG2+xyFx2YeH7nGW+u7H88
1GZEAtKqrjJIwHFuDcNXZcQQNGOFB8qEzSkbQneMyzqYFmsxkjMvW8W8KMLt0AT9KWW7zYy22XGv
PGa1+4CYONEFO9C7iszvt/kqm9QPrUNzjYY1TH+snlWks7k4jKPHwI2rbec491n22YYYDMGgBOA0
i/dmVq9x7hxp2f6XR/ZbME1ocXZDhauAgNIU1tIg/TiMVrUSs/cE8blZBlSukn6k6K+BG6mNiHZZ
3kIq2GPcPo+uV5NbM2k2NWih1Tkfl6aUmySXb0jQN6ezLyPa+MIcXmM3GWlhsgUV4fgIxcg5AZ76
GhmUMmS6SZOx+fG9nHyhxUc9CE457h6Ep2kLX/hJc/CsS3bxWRfRGuHj44v4NDms0d2CkqX8pIVW
NZn5c9bEt8kXX1kHKjmPgVP55DhwHynceq59Y3TnLzD5c2+qx5GvCneVEhHypoqrUhP+6JrLOECr
/aijP0L3K8+Sbx3AlnWZue/kpso14MpiFYv4ImJ7BfV6k1i3suzCleYiTsUw10O941wMe/4tllV7
CJt/HXf/5SyezWrGOpjXL6YWGPpC70Ta8NmKjHdscodWU5LUeSzMtURg1yOI+7Aab1Mjz3Zn+rtC
IdXpcjxXvGW0eNYlpxNmvHjnC8IK/DiXcFsWhXtD5PIPcUIr5pTIZBFqCO/2lCLZzIsiVH/7acDK
kEePdo5qdmf30gVeYLPot3PCJ3wwqqfc7v6GSUKZMd1yHZXDaY3oIKUpNlXB261B7sXvtouk322T
EeBwWuVs0Tax8Xm+UUjFu5aqvrU9fHmFDd7VaI5WaUlYKJxPKav7aIr+puF1riSv1caI3d3QhOVS
Tr9XGzC4TQxoBo01cDr3PorDNDB1T5b5KIry06u7XS/rF1kVK24d1NiP8XHCOb0EZp+uw4yzR9eg
6txnUgsFeW/fVvo1uLd3uXE1slHSbZBzHRixLAJD0Pt7/PK5Mc2tCSwnFfUtloycLEt8+S1CYlNj
UPO8Dhit062pTgZtbs8/dvpHM+rYFYw5k8pdpqp9utNo2hybR8VFIOYGYFiPXRzQXtBnnDR8jn0j
48LQPGmued7ErqFAOhc1UUdUBbaFIkMcnMrrLG+Q35alHxArrK744HD12FxVCfZxB9imKthGqQk8
ofd3s8msZOLAVcfZe95KbozoVpFbor8FQb0unX0tgk9lcT/rrPnLCwD5dj+QPMdFa/X5ShbTCXvM
uOLWmSytHD27NKaXpJvMTcHgUNAACHEePMrd8+oa1UMxkjxNmqdcMs+PEB0WfVycPeQSwvrZoXIz
rgstFcsNU9vcAftWgmx0+NYarfulLHD28P9ra2obdbItXPQ1TwqIVX63Tg22MxPGGhuER+e1TnRw
kO2fzJ1WDScsZhfeK6fCdA2Halqmk7cfFfF22Zohdjq+Z6jMCy+u78g7OdDRpnFyyG5bYOPfNHF3
892Rgs/Y3hjY8PkhX0BaIs0CkV/L5mvqc4upD+sYqdsX5WvjwB5crDrCMRZCmkb57mTlnCeDz5mH
MtKWIb7+8NnOfmRhPVpDA8yCvOfCtZE/m9HZMj3+C40PdK4/vPc1r7Vmb5fcJzd+nX89VlXIUS1w
HiEALH14/ihj8l2b6mUecmwQr/hLmyriEqHJ2xgbcy6zdSPreq1arsMqPtkxmpnD9KgL3V1Jh/yi
hVmfCRnAPZz8dRaZ3DjVZ+XQoDgxnVmIvv9OiIdvsIXxdv0TaCShrg/ch5nrDozck59Ciqi1yf7V
A6sos9ciN7+SqACQaFh/hwJAlDfY43IOk3+90c5kXzDEuVHNIsZ2mk9TvAnG5n2y8r+mwhUTgB9P
RI1Hsez+ofX4unykFeRQjJz/3JB9PDJ9ODiYFOaoRmBh+rmAEf2hgvrmWnrjayrnlWB8UJR8HD03
XmvrZQ5DIqWOOgLbpigaR4WVRIxrbCx48CYwKQ8lCQr7rxlP/Xsx0xJOK4grEU7dp2xi/cmaZKU9
9ary8h14WrpibnCHkhl4kHBIj8Tg0GNQbDlepH6QbL38wwkmisz84hOmeL3MUPTQGF7NsGXow+K9
sgnkVhV4N5nXzbL2rI6/A1mhYRLPYasslq1d7jon+/Hq698G96bKhVj1HlY45eRv2imnq1pjZh6P
cW9R9pgG+UpH4q2jh5P1rC5Xhl/hJ8RIYIPp4NTurFquUfePyL82a98tyrApxFXXRKPSBwVgRaGf
RkFd0+hoTfs6n4DakLyO8maO7Waq7guYUZSrsFF/4yhg/oihZy9DZ2tmkhUSK9nKnqaPaDaPZhmc
Qr6Z85hV9goe34dy7Har2ukAxXNrjX/CxvWOuIy+xeyqbQ2De2XOzkNSOeF60AEkMcm5XnfVoz3B
NO6nH6LDDpo6L5xGlBxDh7O1BlvOGX45psJdDm3c0a8S9ctR0QuK4P5tgZFk4jF9DabvL+EW0Gli
RBv2TYhrNucr4i5rAyjdddK3xuz6tRNDpCGF8WP14tUsvyFpASn2Ce6TucfCMBCyt5hLVQ0euxzL
QGNhnaLbERJefRfisqNF8fyWRA42bOFsJ48XNfea+j5A99ew4fZJZH8bVl8cpBnO19qvzat20ltj
Wa+hGaanqRzqp9Gbn1XllYzATBfX5nCoZGfsLZLru3TILxQhSpRgHDpJzpiHHvOD6FBsx9i5qHR4
Ksx869SzQSdFD58OrrE3t/DVCyZdpJ1iLxUPc9GdMpv9W3vRRxj7KYG/Flsel5pNZ3HSg+KPMu5s
KuGpvY3+hK6Ls9gL0EhDTzGZ0nDlzbpGAq/8ywivnEKZm2WgjbrJlDBoF/KVxpcHYofyNOfTA37l
4iYpGWBgfQRS6x7TSMLgM3POr/ObIZDMzHSiamHCogU42F3E4/w34Fg+5sZT2hQn3aec10NU3TBz
DqaXY+oJgnM908QAPD5aF573WI55tGwwO08KNV9PSbcHNdVimpvhoFCezuYNTy10x8sYTJ+lss5w
VBxuH/ObHCJxChnlE4fP931mf3fBvGq72N75oXFsBAqrk8MdJcL05ZnE5AKMbUsxJI8KURiK05o3
PnbA+iTmJluygKZHt/jRmgVeBOUlIKfDGpybC45i/apD8LWvOD/jNQIhVPMiXXaXkSMx8LqsP3it
1kvGzheiBnfNNXNWuYfGCamyyVlJh/hiGTk+cBH26CDpqplLda7H/ozTG7+LC5sxAKyfTg2G+5oo
n7uThT6bYV1c1Cx2cNtuvYJkPxROcTC7bmP186UzOvOYTZVaBCjynCvjQ9WOwSrOmKu3Yu0geyEo
+CwSXhU95fHnOBX9odpVcFlg6T+LPnp02JIWTR+hrzL26NS8E3OCW2DyrhBpjq3d7y38V1M+XUKX
vp1YTlsyeWIPprFY9IX3ViH+U21BvUJv0LAjIPOOIN+HKlTrqs2cF8uG+j0EdfqvaDeur96RLatF
SSThOIwc1fRQ/RuijMYsqBcLG9/JwoWbSZmuuHajsHf0UG7qADdpNgh8KRytVpXLjS9Fo20NOhjU
gDE58uKfcZ4Paqqo2KBDgY9F6u8UyDR+sn/DznoMO5cipFn+hx4H0AHOx7UdcKCQyB32+OVYYRX3
4sY42kAYVmaT8FIXpEPbKjavbuDLc2um20G21lXdH/77dSe4toGajp0DXZOfk8fQuVWnvMl3ydzU
SMNj+uSJKH2KwGAjwdjZVgSBt+MEBfwmuNcJtQ1XHws+0Ma7Pw1GMwH+jPrHAmTYfNQAWYVRcWbd
dh5+H/oAsSh0E2RvBkGnVr1QAMSxN0nlZcxoLfJnp33Eg9664CudMUyORhzOr0TRvhq7jh9+n8Gz
W+m4Sm5Dby6halXPRTxc2MDdhwyt5Dkc2oJ1W1G5fv/NzE3qfe6d7dqNONR23lPvz82TchlY8CRp
2ZorUTwUebaqyZU+Ok5sPZpteXQTr3kwrbTcxxIEVQrxBx4o5uTK9MZr91R1TEOHbFoA9OJkPaX1
BzL4sx5EAO0njjbKYG7JtDVd2iz/e/Z95O3flDt2tXwze1O2qEU7HuV9pvn7AC+V6aZovX0u7eVv
ItMc3O403R9+n/4+VMo9m8HMyMtUaIN5vfQrLzpEUJf+d3hMCIMxdBD/tMPU3ewPgH3FTdHFdaNk
L9rmlBQs7I/JNi9zj5SKn/99bF2D9Uqow5AWGVhyTo5hr/FpyPQ6cXJc8++WG5+umaPnMC900vab
XrXiAaiM/SKt7lvdnwXTHK1GP9IQhgduzUH6WjFXOOomjLGTh/4Nv/b9d34fhJTusSzVG+7cPyYu
NuA7iDQWfbCvgi6EVc/o71pC7Nj60nyJk7lcgu7g6nXvyHURBe6ixStMQzxmhOiW46hhiHbrYZ6j
S42gcEE9cC/uJbCa6EJYrl9zCarRMkznSLrLOfpp55B8U3/C1EFCBly2D2zxnE1p82AFXfMgVb6s
IxUdq25P6SbuzClNN7QLycffB1k0h3ps0ajNsn8cJd04dpitKbvwyHAZ7kdZb0kCTp+EBI1NTdDu
v18uON9RmPnoGeato7oS+hliVATUfKlxRK8AcN7500a/dITLG4YgBm0rQfcSNkG9NAqvf23pol+k
BXYZ2EC4x5OTqKviPYoP1HrklHKI8jVv626vCc48GnN2JCQ4IGxT/+AHY7sv/WEjIi9/NII42KTK
AWWG5ZnrvmezJ2ClwRM6LItUvtHtFf1Dp+0GAkyDWbEFWIE+3o8FC8JDMzKRP1wK4f9FrHBXkSvl
YrBqAycBnzTOW94T4knpWuopyKv20rTjhvMzxGvsQGLx++Xvg1O4hNGnktBDXkTbMX4z0tB+4paf
vtjU0iAsx5emsWrqC+nTLEPSy8PQOXu3vqTp8McVNvXgelTrQPbVoW36H9Nk1gOjjGm+aGAUTeq5
inx1z6hwlA96sbG7Zjq4g5ef7LHfVoF7leyo12L0nS1/n9y5alBPOAMXRmpvSjdKzr8PxVSn/31V
N8OfxiR24EuowdQ2ZN9ks/CVsrY+Vk5uHcB+SQ7ntKKV97JuHX8N+Gf+UDbGUoqs8+RjS9z6lqm3
JGLz3e86DFi0OiSkxhadWbpUK1EKZGTJQ9Jp75G0Z3LFwf93xLzyAOsuWidRujEw8B0DyQptRtrn
PhFsOalWNHtzf8tGjeO1MePt7+Iw3FeFeeBFZPS+sXDkeCYCO+mM7hZ4XbGEBSbBk6P41Hn3atce
JqaIA33TZNl7bKYZRUti2Bq+ppwlCz+8sqk2nrS5vrWTPCZVK4/O/atUZJuYTMA14brPrLr9CIKU
pkL6MDZRgPdQTlBEipA5ouoHkLqMvx5/H5zAfTNwxx5/n5Ej4uOcpKucpe+/P0CKYd6GVObEDpNU
du0Hg4LkPpAXNy7lxc+McBcX7t9W1Aejan6qNlWMrbPshbaQOwNBP3ZGMi5s/pMjdEZnFXb5yOkA
YWhoTefbBO6Dl8n64yUY6OuswMQu3PHqFi1I6YnJjBk1n7TEQ0IvR0pec/dfaUflKtUMFJfeiLsj
7ktOukHnL8mCpeeujVHYGdptJBs6Wq7z0JraPFPjZJ7tAq1q8fvcHep0Q0TP+e9pBDRow1yTKsB7
7l3PbcpIuy4P2ruHroL2kVBajgcHHrHhcLutuxDHzp3aMZLEeLIxQi9oCWX8dg8l68nOjr9/RKug
PGU+LhXeDo3/hnb6RjO1/G7C5rmxjjlDgLPvqPTJcYW1cwKjXEbwBxcORqP17KHq/K5yeCbwU3Sb
qMXH3KaPNhWOOzoj/F0G5B9cA50agbzCEJ4giBtDj2wyyNN/X4Jj3BTW6JCJTPGfqcJ6rYLJ2kFF
gpLccCa3YstY1xWe4rb0rNfSCFlpWTcLhyNWbRbbSAaPDCZyUmDMDusKuVQCuUPYZ3Scefma857/
RBuW+4D77xzFXbtlvXaXv7WD3pgfBpMdQffDrtResy4aI1075oeZd+rh2vPBePDZc1Zh233nvW1s
qdcdlyIM1SkdyMzRBjwzIFL7IBpfnUjUu6IkYG3Z5QuGEHj619yYXPjm04wUq3D7ceGEyU9MO+Lj
d1XKejWkh77bM8GeAoVFRqb3Zh1uQBZH4maw/7qEl9cpnK4jbnjzWDLukJZbPWhjrGCdczIpcnCG
I3473/ApzExUdvp9sAGb6hRUdM4Sw3AnlptJ5+8WPHYoaWGEeovuz/nROtYtwrrJrNJI3XVJ9GnJ
0vS3I1mznYfsQisDG4jnXWZHMH22jWOrzXAhyzJedybudBsiyW0K661jDmfOq+PW8Yd1jjf5XAQu
Lx3rnIM7dwCz/tIV/W7AFv9RJh4tWWaAD48xbzDiRRyyPl4TAW/PZATMfTO23i6caQkUemgZ60zF
czrcpbTS8h5qhc/WMMa3Gmnku3bt/764/4pBlSs3HqIaBPuszYwHcIe7K3ou0/FRET/DrI5Xsp+H
EjgKybxA03wgK9t+iXz+DaKInzDJb6b3zmvb9zarraPkNr3023Z6H6n10cRFU1xIM6HOcDh3efCm
EqQBbgEjFaHtuJ2zTgHMKwBFWPcPcV96T6M1skNaB9eTxmMhg1eX2Bg3yODJ8bMKwYZZRGWJ9kpM
7wOg6KHKdPLc+3Z/aXtycLwLn34fSKvchsJwj/CaQvyFCYbs/+/w+HuC/P01LJMBhoO/QlvtjTQn
acSsqH4KHe78IqMTrBv6DY1wywEy/Gt6dxZHFj9lNpH4lPVW4GxSG+iEf78AaJaLh8Lsv22r4WW9
Iwt+H+KJOfsUjUtHO8NlnDp/k7tcgqJJeFcDAs86auyjZQXpsZtoQ0j8vLuD0QTzpaqnwIclyzJq
dWb98wgwHFKzPw1Kcw9hjvZABy0ttXh0Yrgxn/ksd2nHy7Jm5iJ3paynFT0A8aewrL1fFtFLJaHU
1ir7rr3mbOfswqbW1sWGmuukKQJG3k8PZGCjLeUyjL/otVqXvppovM3YAQOR7H9PltTHjpcc6AEf
toH/sUID9PHHX4E89A8htQIL4L9EFrAd7XsTqdVWU89FiJDP1FEDN99hSAXvPyro3F1l4JyVjdmc
+040Z0+IjemK6fD7zCrUITLBi07iCYkmuObKjm8GPWMj5m07iwAKW9TqSi+3rl2VJuuoUP5K3J/+
/lqk2TIGfQ8lT3feVtnSM6Lyni+5rny19lRvobDjLLg/NL7fHAa+gzQNxUn2FyOliA1jpnucVG/h
evLoYo3C8Ri1DGAF7KxVCJJ3j2eI934bj3LRqql+48fDPLyZPrM89fiUlvU+1gPDUJ9h8uDf02F+
42GC7YPn3B9ODYreJxcfamRDjbZSYhUC/JWcM7PIh0XYp+kZ3ChxoCH7qDvSFaZVY9akBr63hpDe
XV8+tSa9CcRc7ZXXYhAyaAI5Za17GMncMZMMT/3sF2AyZyfdZHIkTFMP1WWWUGkN69URRLtLPX1K
h3BX0vrTPvVG9+a30UtGbBXywBwRZlb+w1sV0TsfWx6Dx9nzhzOa8QP1SvcOEx94bREHf3Ek1hvl
JPaRQNs7RiQsG6XON5jYuK7qDPFLzvQYubHYS0VUvAtLkqyWY/ubynuIVDL/dUt6/8oxyR74qfSM
x4W5IwJ7rSmUOVsirjdzbNXrBl/GJvWBdQoSJkg1EZ3V9x++0zOtjyZHXQomUpdA54/uoNRX08YP
1lS0n56l2cjD0H2kWQTkSDlN9KojTcShZ4NAxMCS9q25TeCWbKizUHDr+Qo6j76k0fxMDG04NAK5
M/BhHXf3dU/O9nCquvc4K1xqmd1u5/n6X5Lz7FcL+P11PZgercV0ozI1FszksDOZDXNp3kOQPnD5
1JKg3v/5LWPQ0doEmUKyPbAPLka8XzKKcV9hfr9yMkdvITG8yjaZjv/zMOv2/30qC+jIWkHv+e+P
ZLijqKqRi//51n6/U/8+JklTzDa/v6EyDoMW3adHqh6Oopn1p+WwThUErBj2FNk28ef0GHf9dFJ+
x4ifNA8OqOk2w/a+VbNYNUKll7jXYJznr0b04pbY/P7oePwo760z9z/o0c/AO9iG4xLYAJqB0C2d
9EptUHtq7g8ZRF6Ci//3eYUDMPLLi0EY/ssKA7ILopO3PkLdHLVscebiwJrTeQ2O749puc9pRvxW
s41uMnvYQwKmTjQkrO/iTaGlOFjmLtF4hzadLGWVjrxiIews2yAe7A3fecr5LpPkpuxUP0tj/MwY
UfRdjEuQ8kw2tDPVfe+M241tOq77NnDPlBolW6BG4dKlaYlx9bJ1C2NXlaP1PNma3BsDZFG5OOPG
kvqAtjlxv7kfxXKuZUU9762Bn3zoNp9DTVliz71jl/Q9hnK/o7E76b+buBwe61x5S7Ite9Muw/Wy
MjBU49yhGJwJAM0YnBYpVaGCKpvjkwNX7BSNHddtyOzs6DH0vuTe/v4aB1hN4Id4qyHj4DoM7aHo
kmsriYoDFDVWNrpfKtR8bAnWVZT8KoGp0hyhMHRBKtduG16EP0O7aYxFFMxvocc40HOYD+a0l+Dm
d0wG2m7ZjwuvT17bqrRY80fqXBQeyqAvVpSFCQb/3ciVwt/0NA4SwAmcFQilZY8etyT4ai9LvDjw
mI0RK3pKttxgoJ2XhzLNGiQwwlxp3VyVVR1TiUpZ2ZVct7aggrT4DpS8VqSkjTy6JI54y0gI30xZ
nftIn0NPBEvto1mxhZGHMJq9QHwAJIBXiTqkjn4UXgGaMkecjS+UVxNQktiAbM5RK1kO7SmfvQPT
03mRYBC8X9aXppiGZy6O1wSy3l09Q1E3hyeakSJmBBlhHiMy+93I6SMZT16Oi4kIagjDnx3LM5DS
urJfz52LvU+VtHdlb11TvYo5RJcwcacJ01vLzDzVfgKcWzDYrZneICcd0aEvlO9hibHC4RBWbOek
ZKA7Tu6apfv+7nQWcdprmOF9teMWY65FY/0V3tb3sJKNsndOTVXvZ1Ez0oZ3tQ7M9iorLNFG0p9j
2f00MvsyiDcuVTLUOy/1XC7gSYhhecyWsvO/6aggrKCpwtDT0JE/o3q9yDY4gAUXm+onmaOjau/t
UfgicUPGxBpSbAFVwbtxtsNdSPGpnv6ywSMZ2N7f9ktU4fuISkYWCu29m/xzaQ7ZqoixURF+ZTdy
Z8JaIudK7PNdmh9JAj2DpMBVMTDBO199gv6koyke1qM1c8hPunGJoSjeY1hZG0L9EcoEQpxL/sJp
OuL8WHJMCgkDCOZEYqbAmXdQbeQHQ3TBXlGUs6Q//djx8cdtm3jgFoap0osmTMluK8YlloCkWVgT
nnFMIfek8ks42ICOKaWfMvGh6ylfOhbQEbeP1QqPbrOK1aa2w/ABdiKzR+WT6bKjjd2aP1GPpMFo
mPvVQEOUVegd0ftqMyfFWnXWQ8oLSbtVmi9DoCKkLeApKE9+FQIcITZ2PC/zW2c3W0kR71C96ppK
J3yGESaj1qVZoH7yBk/uK3oOCi0gquh2XEmXEXlQMApET6VQ2mVd1E+WHTuU/PqrJh7f3V4dI11t
h67Za1mx/feVhQdEd1S+EEyN8RDkEe4vMxwmeASGcUv2NJhW28zIWXT1OANLS//FxKUOWKYAyUsC
w+FQr3VqOvvCxN7BpW2NQOdskqGHJ9ET6y2d53ScDeaj/sZuOhw0qa3W/qgJv5pc8jNv07rRWWtj
648Vk7p+yBCG4qtoLZrOlO1he2Niwm31YQqfjZhT8ROkDRLrEa1ISfQ6DbQsw4Z/Iv7gL/1IfUYm
1zMZHV3f7XcJveJWwwycTzabeGb0+ET9ZVsmVCgl6b4csBZYFtyJMeD4MXa1CTAgxaE04fD2Iu8Y
xsMXppkC9657aylkSgZw5MRrSCHYzOxIlcSLuA8h/xl0uFWSmyuxAIX9ahptbFKOoOjCdkqSZyyI
uLwwAJJbzrENsIyxYnC69DOQtRVviIA7CR8SCjVoF+uPfe+dJyCuZ1vpTT5Z68RWrzpy0AMN/rVu
CyZCNA9xMbgrK/DGe21DDd8pI/F4l/R1w2yI7maS3gOTXL/suSEzuFuyXJDx4DyBt5KsnMKh5CfF
IdWtODG8e+8nfZzq2NgYffsVMosRNWvdfU9cFUjcBmlT5tgUSSGJc3n+qIr8VqTk0NQcGpwJvnvX
Z4DThg1kcvUdDzivq6k+MjXfTnDBnTA7uEZSrbTnis3UH0ia4iidUJ5hhETHqFPPRRW8NxOd27Z+
bmlBxuri4SQqA8ZEfXsL59lez5R9Yctt/5Ux2PPciNcFPeQsdCthTKQNO4IWSEK7qoY4wLCYM910
H45wzWmy4NIPgSY9KcxNWNx9FLkP1MG2rKuHPXbhElSZs4GhaT5uQH+TYnDzbdRY5GBZlrncG+xK
JD2ThMtALda2iMujRau8gxPHINGhayOk5NxmAk/so5lNnvnXipUXkL/lHCMoxlhECPWTy9xM3oQR
jgNzHXHH6TC1Vj0jVRdHPfb8zlm3fvJWpnhok/Alo092NaKd8TGJx32d8KJwHJP0TuD7Mz67kuNk
HpEMdgvnb+ahOz206Rif8yNHXX9ppinmb6i3bH+PUnTcaDMyE5W3Bh6GCQxWq4kgwyAAv3kWCoEh
OFXrzBL7ohkSPosWwngJwscY3hpPdG/Srp9L5T6lymCcrQH81oZDZjS5pBXdKnU8HVWNg9nLmaGH
U3+u3ao9cx71yDFGcm8QpzKILeLVvQ9Lv50h58gBYQdwh4o58jffrTm3N2ER0OtzDfMjyRgB1AiZ
ZV2t9f1+7MQ9fAWf2jMLf7xnj99RZj0Wff+gPWntE2f87GAdK4p/aeu1Pv0nGyzaNRgjXA8+LCPu
pOw81m3Gbr4KhHczKJkeq9ljLAu6IjvZ7VwcRMJ7SnbZ2kE6W5axd0/UE69MlXmFzbJrv2hpNKhR
5vytPFgA6bxgose1oO38La5znG9XkK72CtsyK0X82vbDcRKBe6BzTCwrS/7wUfqji/ci7Lt1aQA4
TgYACjCvH0pMnETllnmsqXaPJAlgG7G3ajqm1sV6joJyZeFtXrmhMvkUjh6ptZrhRPTPro23SpL9
71w5LUc3vmOfGAdpD4mWrGO0UrYiTiPlKVMZxSC+0oTl9D/NanAs8TK1DpUKrsn0fUjwsxsSh5Vy
Dk1vb+fafBo8lik/jsM7DChYZ4TiyfNzXnNCekM7a+kU2MpwZjtbA2Ne5I84kiGM4UirNxTau8fW
zb8sg+0TbM88cUVxzffeBnORu5c4T19JROcb7w7nMV25SmWxY+nHSOYzFHIJqxkeQa9p41YROMkm
PCBiWgQDh6VbJt0mm/wMJ1R6oGUPJx/BiCWX3592DrFedEyYs9D+wi5oLXStLuaUBgSwYB36EMDL
YR3mzCINE2/wqB+Hkk+mX03UsKdeCLsgi17opGSnajkcYwpMv3TpYWXO9esQl7u6asZ92ejPUPbL
DppvwkhnyfVK8I3gOY8rd4/1p1ogxUKcLuOPVn2AtLwHJ/k3B3OMIqLtYy3hE3U21at0taO68wYo
24bmST3He53NT/hfMN1l0XseGv/6em42eRaCn4F6HecYPto8/Jj8gitX9ejH6d1FmxH+Ksp955QX
Hcl/iLsvKasnYURa9cSxaxvjJHzQE2X7ASx7p715F+kIfoenrGXVcvIwx0fdzv1GVs2hzKqJ0GO2
hSVtbYgAVMT3MIoU+IGC1P/KcBmuqIVH+NAvagZP2iZOhycBbUMlqXeaMbEm7f/i7LyW42aybP0q
E//1QU9mwk9M90V5VtF78gZBI8J7j6c/HzQ9Z8SSgjw9Ed2K0C9KqIJJ7Nx7rW9VWGAIxUDAnr8k
OgbOHrt/DwOlIPqvuJuQ5WcjwsRR2zvZiVY6cmvYucInkj+Mtrwq8Yx0aCsPzRQ/wt4j4lwxyHTH
qVqo0uRSyhyPHN45uvTTSj1PkPt4FyJKdmKuUeCc1V12UWoWVharuKOG2Xhaw+TNdnhsuXLrbCCb
FecVvL4XdALqmkjDV1/DwStsZJQhoZ0mK+RJ0lkk6RhevRJzTazMQr+yM+fJqVOUifVFmDa079PG
2+aazQwjEc/W8C7oK0fSeogk9lfddV6rvFiB3f3JtiKot521sv6tI/vmBLchw4MeS9hkzY8CweUk
Fzdaqp84YrwBoLAAdnvp8a5dRrPqsG8I9rX8GxMHMXIuQIIyRkTNTqVokCiOXhqtep2kj5yiObGh
nhg+Oteqq7ZtwgM4jfgdkJ7iKYxwkjQYlzo/QLrd2B9ycvZjm9y0hcLKUpvnLeoCSVcRC7QPJg7I
N+Ad69Q6cL42LdOmRcRLDgQGu0PNpMZ3UfqqvMU6nxubTrKJaeO8XPtmscZLfqM5OOywlzF9R9FX
0ZulchPwCSQSJqVDLclDJFj0Dq2o61dOiuQfw2/qQh3RPKys/XDAurLi6j+FLvyZoY1etLbcej50
QRtDGoOFO4aCaztlQ0e+7CIqpld2uM3C8yb+fpXsLRq97crngiwddPoa7lszfOkbfCdxuA/q6rkp
2a/YWo0oNYnfIPw4oF7qTVEG525zysO9JSjrSbU4t5iiXoZO8uImkr1ig1q2nTZThcidWcVrOpR7
P25Pa6NtyGDtzqBgUCOr8mbSjLWhkU/jy+7Bx42yGCPvI5yGXRywNjmKmwWfMXTxhW0XD71rnHlk
eC0CabBQDqdtRz6a0dfz2vxmB+G6K04n7UZUtIoUuWpxgKh8iK+L3j1NdG8/dcA6zTa/rU37Pq0R
+0xz8Mj8qcukubMAIqS0k8I32uMW0iQF9UnL74uBbU1p3Gltg+cwp12iRL+Vblcz6ei2oEMYGflN
jgBm0QzMPxyVXQfj2K94P+whh6/nLFfqJJ+ruxKIGHZjM93LtMo2gvck3j09vRqZ1/Hkr4uySxfj
vIBAhokoFYiVrkQGuw8NQ4GzHqYdDDaRYK3LzDstwPlJC23hNgqeNyv2aQvWUs/gGtqCKm0s6Uym
sycswdp5ZmhNs6C0rZaNX9B4totLonShdpXtSxFoD3QFyo2XD4KZq/5u2bco9gEOtFwljBeSvFnn
JYM9Bjrcr5Yt3rnZRpWh0g2Mekc79QI90fust/EhSmwy3QSNpyFxtDt/Tb2hEE9gZKwG635q21v0
HQDT7OzWlulpEngXfsn7yBavevBh+3VEqjjNczIHz2PGwEBIHple98s0Ou9VewrH4k4X2mLqB2up
bB4nDEdzf8Z90ypMnFGF363CXQy3VjGgdKDPMZMj6pPbXoZXOh4gegv91hnFq2E1twNuh4m9CTFh
+FLy68CHnRIHAardDMKGqNJXR6vdXU+KMyuhfNVCRjMxE+eVOfJN3d54pw1TLDwdF5EXVYs2ZeNo
M6fhVnI5DXnP+4YKNNOug4yXIBqdfK2zHVhIOYHyDjEjdsu00UI0wt6jEjgU/ArDTGGbZFu72QV1
4z7JurOuNIjkIfUicU8cm9550T+llbhQyCRXyCXPwVlc6u24orN0a7g440I4ImyXs3VhdlgdLY3a
UMIBJKOPtQ90yLK2GFJaGVKtRlebdwWLce3oUGHKBOVyO5rlljJTTchPbFmdhxZIMdtvd2NC9U4N
OeJlLtylHJ9nxIxu0Zu2BpSMFI+3k5+9Y1ShORp1mM8SSYHDfL8B0GXA+qIYS36Yk/kik+aWTR0s
hj5awS099aoag7GGk8di84dXt4IQwl2v0aZdpCmPmQC3NNaeeU4mc5czvwCwVkids29r9MzsLe48
F2/HZSK0jym7jiFYbnsDcbHTh/RTG3Z5hRZdRUgIRqehSWB1i9IcjVWd6Zd2kb0xLChWZhfc+MgX
fcDkLELhupmIDXMdXz+p4axEtf1QtfFzgX5vZKC5Sm11JkeGzS0qm/4sxLLb94CE4Cu56yoHfeMg
UxIDeuAQOzaIOYiQY+FR8QS3tWsaSyKyxTIn7TidrGulzGBdtVAaAie8D70sPjS5WWzcED6o6G26
ieVF6HrdQvfTcR1P3JAJcR69h6NjBECSldobE9CCf36nBeYuc5vgrDRTLonH+zj0+hU0PSY2Y7I0
em89TDxzFAwnk+szT9IcZoZx+yDS3D9FTQXCiuoF0iAxjohVBmUsSkblla1dWigP9sisZzRlzSre
hu5Sd+9DOlJrcCbZIp95PaX7FFTIbtk40MoezB+o+KcF4eNs1i13g8JoKSZRbLSiqJfWRLNzcjGW
d0yTAE5IfrRyXwyBOiLML2Gvl5jFUUwDt4VoiX1vzRoPLwfRaeKlIRw03vX4sHZKdrsSF9Iytgkv
9MTp5KjrDGgCsaXuNkBTwce2ezRFejfHESwy6AwQJCiaEfuw9FmOcWbW/UOqU8i3KZp3zCCYsmN6
AWNIa6t03HdET2BhyurAbjTbp/l4S+OvoCeqTkHvPhXZyHi7Oink2F3mlbbv5VnJs5PUjrlsJgHb
bn5c69Yd9qLV16Zsed+0wb0v9p7R3PUDd3+VlPPdex6o9N4MwKQ1tV0hRxawK+PQOcPj0y0kzqQ1
xdd93vQCDu24Ma3p0TcUnQXL23SteW1LH20f6RddCgrUEd1+0sRBc6rzTOvIhRTMj6ORLZegSx32
WDJGSmzy/gQBPcFlaolXr2NPzXK15xFAC2q0Z7LNr5VQ+Wna+Tv25umCFsCFLKMXUy+ZjGnNjMW5
wp5QzJ+2odG5j5EqrBvXF9ys9ipnIHcO/zjA3Ky9Vhm1jeusESORoMmVHSoJGAuWqTne9bbTnOBH
8FCpkThHWVQrirw28VmorchYma15ZuEuAK6Z00e2biuSN7PZz+MMwKvTU9GiBNLajlvNJ6DUNZnu
DiDPfRvwSRonuyhpNvP/qzo+j0pHncWY9FdTHKM9RqaCuV1dIQ5zELoPz8QkmMwfNyDA1llgDJSS
PNvKZFA50LSkZcJ6GpvJum8qWi4a5K6yZnPixRv2blv0tJfmpH2QfL3OFUhPXjYR/jt7HiIEh9R5
ajJS/Koa5Bcon4XSfOigNgp7PXDPUMMHDJa50rREN8rCJyGsDMtnKjhzjsiuJqMLliS5T1Sw+LmL
gGaE7Zdsulv07Bgq9E1HvpI3NecjPikzEwVosfohhy2/9sJZWqTtm8Y+qGFY+xVfUggsCJHUpn1Z
6+hL1daxG//KcdguliElVsS7/sUw9YvBb9nkdlfgqKuTQHcO2lz1AkafNh0Wc2Lr+0t3CJP1REgo
XqT2POTWiko6610DydsXwQlR0x/jhLxGmt1y0ETDW7U49UVDk8iCJuzSaVDNMs79d6u2PBh4IFMM
nvdV3lSvyEFozkUMsKaDYTjmvsVK7fjZpXT1hxkoTcCTIXnr6IY9LJvzgIippckv26mRu66O72vH
F49UgD4eDO+yslR7zja+P81cKvOkiu8Z6oqz2BmcvTsDhIz+RjeLl7TH/jlU75BqTKQBxK6YdHuY
5zEw8AP/1GgfVSK1UyMozwBGW9uoDpgqFAWLt5oTeVmC3REXhj1hGSO3uScvObkcH/OO4U1QE88U
oexdyYIpe6bnZ9m1aJr4JIu7VcNMh50t2CFUs9N2GFW+FgR1sa4sA5/gnXoAygDF85An1Q896zJs
JX0ws5RwTEL0WzvCvQ1hndRlyjvI0KqdcHBOoCpZuz2VXWcYN0VobEPDdjflEG5d2o7EL5sXCaSO
G54twLH1Y6WhZE5omMq1Qinp5j8Gln0laF2YUjIJ7NkftFqLMDIbWF89xsilbzIJBTUAcvc1bsv7
onOJdny1C3FeY3b2xzJ9tEC3sR3r2b8aececu5xedJ/OgjGnUlfjUjXdQDuk2ysYwofYJGjXivam
n1vLEuzKssFfNkR0RMC7JjhEAXmMMKJGrDENrSankOuwrtbDyDIiRt9eySC4MqPoBgy5ta0shJ4D
hoikoaFp+3iry6p6sPo6WHE6qTvj4qCVs7a1ONRkXd70PlyE2VljiGhNyNmHRi1nsalbq+m0Zjq0
zZV9kVfuee/TEJbdHMfdGdMJQBP6w6BtoC74oMqa6nZoDOrPJo62/YU76dlJl+dPfUJmpuzVORZm
tRI/UZcmtV0HngWj0orlChQsnqZtUeMs8dPyMnbb/B5K5bO/kjrgTLZBCGBpMvvFxJuhvQuIMF8H
3FHss18tH+5UM2+uA5bKQJKmY6ngTAI4XzZ2v1R78rDYXBAIiwrK5keRSfUyvAhNCgezkv6Sl/eP
2LKfvTK6jGWebUaGEQtitW4lnTdEDskS7sGJL5ixUQOw7dEVeBd3rVGx05cZ9gxIrOrW9maowIhN
AQIAdJkaSf64MpvRwLUO2EJT8WYwqlsr+eGUvXFBX61FZkm8Oe9BBIBnvXAuEc6emnpYbursvRCu
uanbWUrDUpJS5mHkYzUz85xpSkJ+qOFdRn3zPPjyLjMtWpBsfZPYPtXwo/kATcuaeeng06qmHgIR
yYyCtXFl1s9IVnCIo8Zf9X333gLzWas0uUdoO4D94fFSXXw3kQIFJW/pJbg8hyLZlYTW4mWlYvbH
ZNe0yUVkOWJdFbPUClkJiOc2ZkHRa85QiG6F6rggPD466cFLpWbt4Y6xbou+XTHff2Yj8ua3lLBT
bTUbocZtVZegbwZ4EzpzC7sxz4c6BCcxPBizvrEu3TfPyn8Ys9jCNqDXVvRARCU6WjuwKah/PvKp
uummDGM67ZUigT8NDyeEEPiBTh+rYOtMC8nb0RYaQbD+2jKMSyLTclGGW9OgRHeK5xRt1RKSU8FD
M6bFCzr5NySrm2oERSr4sqKSzkJlPRpJzbkdDPmUdtq7LI196JrNWTdss8K/tu1hx09faOw6VpkX
wUBT4bBGp3tWwH/nrjE1uBEMLnyp3YKccZeTNmycCpNK35HlVogNFp1TNCgYnRlwoXFPaYVBZO5Q
IuhN9pH2c9unQSrg6B9ep7934q6CN9cx/NhYFWjvoHaNVdZj9q40+e7GCGiFgza/1KdhlUyiP4kQ
A7g/ovQaX8JzrCc17Z1D3jOkdZIx2pUYBekigQIb2BwY1HiDsM4A33aIXctq2kOyEIx5yOHI4kcv
sWg1sWQvAOR8DBoSXj3t4yWS9ls7FI8GoxcED8aFlUS8vJmSRwEoU2wpAfkR47AFCbPI/SX6mYtA
JzC5+MjtHVzscCOr+I28RkbKZYuUYrKrtduYJQNANtgOFH2a48FyrHWg6DF74BZQiGYZ6Cuy8U7E
4tChYZ5ozG+DObBXAWXxkXcjqgvfGXodsIdikddI8u01560knwqAJj4zv+G/UGqCfbmRcDqKAfpQ
1c4tXcPeRGlPfRo8VJZzTTzEZhqd4EQ1xUWGwqTj55a2x5TUB1hg5SVPYBQ8894fuAkn5CHs0aEB
9iwGEWA0x70HIlyfegEruKykt/Fc41KWFBmq6g7KJYTBCcuLCavIJuwRwrlY6y2tWImOFHeXRBo9
sV+EeYWqdZ/aw8MYIufLsV4sQkYrzM3LCkQ22o9tYJcr34+ADlpQKZBTA6OMIf3Ng7DWnr1xpCUq
JzpgOW6y6IPltGMcvDYb7oGo7fVtYGA1zULgWnXCxl7H/dwG08rsIVd7bISg8c86uO61Blyb4ZDh
Ne49xxkeCxuNsCIKad/5K7b/7rpp+IhWhxXG0z8S4ZMFUI73WstJLJGOAxi6Ix0ef2tekbnL6rrI
nHHX9PGlnVA2dihOhn5EkugztEXRvfKxpZyOQ7Kz210h3ZjZgL6oixi8UtyKNTs9IqGVfEJDioUw
bJpVnJCYFBDFc8g949JCKRT2uIIaXX/3Cjpc+HnPdOlpu37Cf6bbqVjZY9Zf0cZqqvzgoCG0IvVO
fnLZ+v6Ors2wsOlAnow65ELmO3vXl+ZStwOTfUHOd5I3XpSctwWK2YLPnskRMVGrP+tGeTW2vVpn
eEovJ2L/YGacBJk+7ZPJFGtjhDqH+7qR4rbw/JZyPeg341C+lH6d7kLkhVbJfU5Z/ap75BSIWatf
ZxeMbMv9RLixC8gYd3q2dQL3B7b5xwncKVn2b6PQx509wlKS3Ad9FzuMAKaVtMarSnWgw2gR5KUZ
H2ozPfHOa5E4V6qfDn1l+mcm1q41RtdkVRVJeygK8xo+dH1tzJCf0a54HU4dbfLemrfMiAsoOk9z
04X1Iw1j48hMrYUU2aHKyVrTMA5mGSsJ3oN0m5uGuR0oU4pUW04+GpYJHNymCGavPMXTdihxfLtO
P636ujNXhdJc9tP1wVSZve1wMa81bveFrs0Vk7GfkXbkOqgDIF9gE5gdl02IJr8RxRaovrtAeJyd
9zU+wHrPeXOXmqb4c3phS4o6JPZ6t0tT84ZVnwk8Mw7TqMRJhnp54VgSeh44r9hjTpVn4b7U2YIJ
BF8LAwZoG6jnig+57gRNXE2G8iA1dFZqis3zAi2zFxbdaqJu5JqcB3HtHawwvo/qYR+lMQ2nFCQs
YAeiNcLbxGFwOETpKySzzdB123hMr0Mk606g7dyEXkRrDvmFU0JXcoNlb/Fow5jCSe324wbIGljg
gR52ZsB3sYaPOjHOogrOdodssPKInfe85KrPQdgJnoOVDJ0f0i9OeyPQYVInJ6aev+TgwZcOnWrc
eQy/bdQPqpFvtqd6kFkx7ZBmE8rCRhreqfXQ2uAbC//DibObZGJKVs1DdZ1SxxzcezcIXz2TKBxd
oq5zB56KTETk+7QhShfWG+IbAJYRTA61jnGMw9IYaxIDJXsVDX0NRsIdgQXAprrIZKEQZ7XO0kax
DdKlEjSlLUKdcGCe9v540xshLqHgxfXR7E5xClMzWAcEJm1tCnhS0qyVh+q2sSRi/NGx9n2Ma7yW
w5nIywOkRNQ56FNbRsZfB48ZvwW7EdFo246lz0GEhIDNoc5vL9BKfSKe5f+hK9NpPwflGdXUrct9
PBru9DKitF5giz/kJB2di8hyD8yqqrWcrBfKhG438vBfsQ25aQqZPzYaSqVYOQylZ5kVyTcHA74M
bxPMKFpD+14rBE95eGNWmrgGS2uxJlf5mS4MgFREiWD2z5CRprSNx9i4zHz6tVkOMQh6y70Z6TmT
HKTZBQLGRZANF5pBMHouZLljolVfFPb6v7JhwwZTlK8Ix14YY3zVeyjiSne0zzy8keuvT57+Wxif
Lah5bRDfujIs/TggWufGRo2joZ0zSmsO1rHXXt66+9phWA/qB9w/ie4wy1ZjUSN5KHR3kyGlpcAc
91UMokRnoIcWzt/EWsBOjFC/pSrDXVXFBGb4EI1EaJxEBeEc0UDTVK8Rqi3bvChWJcCkK7MtMUzL
YeumhnHQ84QQ4N5mrpr67q0zais0vc5V2Q7lxgGQ/U3+mnR/i/y2aaAIoSs1B1laxtHdg2YRRIuO
VJc0Lxw1uSUvcy84RI0WPJiMvekX+sz1UmbyBZaZxyoJfvT1gDgoZLsukrCkdZWxTdIAI69RU4+s
Tdl4HoNuwQXk46pqTbSp9A5/RkhP8MVQqu4DImd2GOXrq8DiF1WDfzNyECMx6TanVBYvepW91lX/
CJR5BgPWajVUfYl3l0lOq6K73pVo+hpy3NLGWrmibrfTmMvbRpPWZpYnrn007AtD5+WqFyq/SSL/
hl07mz+aPKd6IABKsfQtQrvw97CtEvYwwPg1iIrnVr+wS0I65PwX2x6WWREl4gTR/5xgg4mniGuY
d+Bp0gbI0eg14oJ+8nQydCbFSJ71y5J98hzN3DF9gBw4tT496oLiL3XUK9xf98JE5uqSiXDmBeM+
JfxhV0qym019cFEC+8+5EXyornM2gwMtq04Q2fkz4T1T5Jf/DGRNYiOGuNyBetE0ie1OyvNKUItV
EJrgq8x+pd3PnMlSB5A62kQQeG0bAvx3LgcPmA/Ig/w8MBngAHN9HYkEGzfWzKAPYODgN5CnP38Z
Mkuepq64HhM7eOLDgShvWVX1/s6rC2vVJ7CAfgasl3nnHfLmhUiec4UCakfoV7hljOO+AFulJB+R
qxYVcoSp3qiCh3Pt20q8tqBLlkZpn+nEtJ4zBUIPr+oLJuTOqg/MPXI68yCLCUW2VWeXQafQ+LTG
q533NoU9s5hxHujRVn/Xx0Fum04Mqw462dVUvUFMPeX+TAktyKYzpfxi7ZaIBcAJgnrLy+Aq7cRD
mIcxbBfwRsEsWqjm0pn5HnRLSJlnjoXuTQwMMGu9uo2ncoZOFjV9SOjjYEPKJ8ESEkfDeTl7oacR
KXSsEaJIy2WhAqHurBrm/IjmejUFMBdNfapPIJpll3UHNLrAUbyq7Eiwye1MlPsYBj2jZ7Ti9zF+
gDLe/Fz8/v1t+A//R375XyGL9T/+k9+/5cVYUSc1R7/9x22e8r//nP/O//uZz3/jH2fhWwVe8KP5
8qe2P/Lzl/RHffxDn/5ljv7PT7d6aV4+/WZOqWjGq/ZHNV7/qNuk+fkp+B7zT/7//uG//fj5r9yO
xY+///WWt1kz/2t+mGd//fOPTt7//te8xv37r//8P/9s/vx//2sZhMmP4x//8VI3f/9Ls6y/zYmO
lukK07akLXkX9z9+/hEZln8jwXIOWmFFsXDS/fVvvKKagL8m7b+ZvAUtWHpEXEp9joWv8/bnn5nW
30zdwa3s2soySTH+678/2acL+D8X9N+yNr0kqbXh7a4+1wJ0Wua13DRgDBhEaurHAda8VoYW1tp0
aJfoz1bO3tojclgFS7kIlqzRa2PBDXs6LPsVldiC7KCF2ECVXRRLdyVP9JNfztw/P9+vn+fz2/X3
jzN/3F9Kk2FMcVEgNz+MHyQSLYoaSTd6qKg8caJv8lc/R6H+96G4KJxk20A08PlQgqY1zPJhOoQ5
pSDJx1o6TE+asMbizrM6++Prb3YUPf3P43GgOd3csszjwgEeipVkqAcOAd4ARvHE/wGbnW4CO4b/
/xQ7t0ibp+Hpm8P+6YxaiqNKyX3miKPE6yjo2FYInE7NRr45ezIV92qNw2jPi+hEftAUkutgr51Y
3xRKf/y+vx5Y/3x+q863ac1z4OgyeNdX1km9cbdgZq+C70qSOVz8fwJhLaF4VBA3IPk1pSls/ehI
ZPwiJSkSZ28MNrpDjE7jWTEonNZokMQuQICgIC7oyV4ZOcL324zsO4nf1uicVWg+myNsfZK3vjnz
85n95WPptuW4StLfhzBFqW3PV+aXe7n1dCaymkeOFVZn5yQXF/pW6ZQMyydRr80Jdfo3lb2cv+kv
h+Q0KEfXcXiw3CihH5+JobBw5YdOs/UTIttm2T1zE32JjoQWVIIjJp8uFVE2ogNmgakk1ChKajXu
bUfLv0k6P3q+/vlZHKkLly8v7KPnqyrRDgJnarZGb50ktpmiou3fYtu5//o8q6Pz/PNApmOaCMEl
FgD7KHsedV6IvbZqtlElz9hTfKQRM/XeKq7HILnvo5op29AVW10CFaFc75HNhgyiJyxUQ1itmqbd
NGVxMIV14arotDCo2z3p7VRqfPM02p+ziy1IwZwPU2ALlyZ1tDGftF/uCd0ypsH0VLqL4hjSQnhu
6Og5hBxvSx2r4TCCxjdS/xaQH/4w/H8uUJeFM4Rn/uiqRV7HL85k5Gt7Zk9L6DhsmJqTqCp2jTPd
VZbg3i5v8FRoe7tUzoqZjkFQoTWdWEXsPbqzDUxhj197LvSjGKSL1xdXVWg212UNJoghNNp6vbkv
iZInrCM574fktJLuExoHDBO8968DmT2EEfPEGNv2Iij652BOXwjbs0pNN+wAWmKT/PcmB7Cmld1B
9JQlPeI/dlYI3BLtAXvfgQCCCDe9Spej3sydmvxKYPDeVcjy0Z3DRZurbMyX416bil3r9LS+0GPV
FYlTLCzBN+vVfDv++uj8vDLkeVg6YDQovUdPa+nU7NCCLGVYPUcfPHbN89f3qTx+IOYjsGnifeMo
hdXx6AjEtJUkDpqo0UN1qRGcup+G/joHchAH1T3p7/gPY5RYbogIKrsmoOvBG0WIPdN5M1Sc0yGX
3zw78yF//dI66xILpqlTmFi/rxeurIVkQ9/uUJyGj8yRcyTtjdQRaLsZwHBr0KJpFbc0LL9Zqo6P
bLA88eSyiea5tVkjPj8ISWK2gyY7j4Gtz3y2rj1wzelQQW7SgxZf7GggC4JUUbTfXGjKqk/fmWfQ
cZy54LEU1dPP7sgvj2Af5iUD7jbZkZ5h3vZsvcGvNo2Rn4lelO2JJh1D/qvfFi6SyUvf4dIjcDKO
XsLp4Kmp8DVrO9Q2TlJ9mkNYseNlUPgu2T62bzX1/cXXN9zx/WYw8DY4y66JUY8PcHSKWb1Inckm
AbZhJpQ+EnVNvID3zek8evkaP49iOfSTbJsXz8/V+ZfTicfG7hPsY7sSRC6zlGUc3k/DCLHRZdZV
Lxztm6/12/WbvxbPqGNZrqIPc/S27/t8iEaTr1Uyo+1cbTGIW1cgV2bG9fUJ/O0ePTrS8RssTUms
jThSlzwRnwMBrAgfOgfbhftNrfCHS2UwJ+Z2tHFisyX4/DRI23DzUNjjDs8vQtFyjiWsCXUv9C45
+fpLHa9zXC/64nMdSu6q5F7+fCg9tLABFDWHMhH/CIatUM6Df/3M8XpTkh2PZc6P9+eDhLaCJl6U
w652Q/vcJfOP7EsSQzHZpksmYM2b0ovk6etv9ocbgzLAsh1hcg4phD4fFM8Tqsdc63dD2wFcJ0KM
iMVIp7PWG4evD/WHO4Nj6KyZnE4h1fxRfrnpgf3MEwqE1aZrGf4Wyc7MiYvGS8+t84bNKeOTtdWr
5Jv7RP7h6pk0bU0hhGWYljnfSL8cOJiADhsRDKI0z1DB+zT4UGvjgMzbjRfrpPuUoF7myFLXIWIc
UX1bXPbdbLRwR/D0jYFUOITw9vX5mO/PX98jnAW47woOCJsb23COSjC7sUVcl8W0syN0GJ6+bw3i
nutu2+fdJnSfcYzRkdXOvz7qH54a7mCqaynYZFvi6KitQjQSOF2/KyOVb0SZ0F5KIiBKuek3d18f
a96oH39FW6LYpZK1LYsc7s9nvgagFg660SNOTnTizokfiQpQ8mjeISoVmVwaYRKemXlqvsHi4kOF
lX+Q+iMywVkyIKx+P1VEFRDx6iCNcZt6hcmr2oBPFU8o2MLLrz/xHx4H7KmA+wydopgP/fkDW5CP
ggqV0Y55b45eA3dUuSN4YBRb2aUE/FW1tL+p+X8/SxZKOVPwHqCzQM1/dH+KviYdtczULiCfB/Pm
CMWbiesVdLu7TusfVUd6I73ILK6vxhpISavvnJG3hIg3LZsUIPAMrtJ1ON3b3vu/eEIsrp7jqPnt
obNKHN0uCEzstrDKkfdhdEo67HtlJ884FS/o139z7n+7MzkUW22XIYuDNO54KVIFkr4ojiZQYRbm
DJGVKPkp+cj1tvvw9evv9ceDSaoaCwYgc4mjFT0qAGU4PfnKDl4LykjKmQQ6lx5n2uZ/cyQMcIpK
xmC//fmWKssoykkgG3fAiU/KZNy4Eu6FJ75Z5X67c+ezRzOKr6J4WR0/ag1URn1MtRE233CVxcU6
m9kAQetfT3b6zU3x20p+dKyjrxSC3ECIx8wfsdetldJit4v3ACeqE7anRGt994DMy8SnlfLoeEcX
y2zySaYpp9Aa5YU15zUWQDAo82+H2j8oZyIx2QYokV4ZGVzMr6+fPN4qU2Qox7AY2lAWzq+Qzxcw
9Qy03cLlVkl9c2HXurtjS8lSEDTGrsEFv+iqXNxioh2W0ojFnEClTvDe6eV3H2U+1G8ngj2HK0Dv
sAM5Wp6SFFNU4U6ILcYWAokAbPhU2051xRD6WZptfwio3TeBWQRXgdbKHTQZEM4+IrtYwzJvBtp4
6lpW9c09/ls9O58iniL2BpJdwvEuDRibKAeNVYKQUbEpK5UcMEgj9GDlG297K5z2llLxCotyvfv6
8vzxQbYNycZIp2Ny3Kojw0ca0dCMu7iuSUS8Yvf0gBz6mzP/x6cLLDN1i5x3fkcnvhCMKw3fGnez
Y+/EqlXzPmRoee1AcxCvBtbZ19/qt33vfNO5QnI+XRAcIPQ/33S0NEYz6IZxF1UI/yYtSYf9RBY4
+jFotOeRwcvb1SLogFrxMYb1RUnY8crTGJIolJ43Wa7H5z4NThtONKkO/4uz7uqmy8SHbYylH60A
ZZiFaOQisdMqlV6gjhorQDu1/pAA0fymTvrTFXZNuv2SE08fYF6Nfinf2IuPviIvbeeN/enUk+KZ
l/YjdttvbuI/rWq/HufoVUdWijMSWS12pBIrVJUyPYtstE68ir1VMJU5ZPBafHMi/3BQnXuKTZNw
dYr+402ujnYBX8K0az0fyVtu6cMupCa9Nt0puZKgyJFG/eQVfX2D/eGG1gXOTOpiJtIMpz+fVN2p
h35wQ7Gz3QrLkPK08aXuPMjeBv3Nd8cv05uvjzj/i0drl45wG6IdfXw6J0ff1A/KCvIrLw0zlNV1
5AzZc1IHH3QPkEFNmb9RqkbjK43+m2fpD/cPqgPGSaxRNoXFURFaqTIa0q6fdoQLkLJITPMqcwBb
Y6CTy6+/4x/WZ3hyJo2DuVP523eEsdRIs7ZA6ccuqX8kHBAeXkSxr62+PtCfTqZlCaZZ0qAd5Bx9
J7+Vg3DqHJ5CLq8G35+Tgvixt7rwYtT71nApM4uWXNOO3zwlcn60j68jQzT2U+xS6ckdLYVNzUs+
tjy5kyR5EZVJLIpcNrVmu8gE05L2JSoGXPCaoclV1/aVWigjdohX1eIMakudomIthpRY6a/PifzD
s8R2ap4bsH02aJZ9vqeRH9EViuiqKHxnoP+MrK+fCgBYkHzAb0ORIfVyIWMVM7eLQ0zPlAzD/yXt
vHbjVpY1/EQEGJvk7USOsmTJ1vIN4cicM5/+fBTO2VtDEUNonTvDMtzqwOrqqj8MoBgEPjZ1Pqru
QcvkFsssSdjhqS999bEBPvezCcPhJw4Xkr5yYBY+Q9I1KhhcywqJ9nSg3sW2cUSPI9ct2closOMU
ag64/uGSaCJ7XWf24+UVWjg1lMZZGY32DxfmbIHG0QPx5eeKgyfFKHZap7jtQReZrlO1Do1+U+nJ
8Kcq4/KZBI8H2OXhlyZLLY8OLc8dTZ0XodA3c/MITwOnQpqQ5r+CvYYeFuEk+AGYWhtM0a6s78IH
+Va7oSFs8agQ0wP13frGSOKkWkfUluirhRv0wHzzygI7r64EmaWl5XvUZJn6GuniLLoNcla6uSCe
umjgvmpylFoAipE53LhmWMGs1Ls/bgy/CzEu/8/ldV0IcMQB0Bs0W2wa4NPv9m6SqZXlvAsM06mA
O6Qaln8d7B5/bS3XhpmtJb52ahmheeFgNnQatfohwgpvbNyXy7NZ2DJT5ampUqOg+TqPL1nlSm2s
CYDmIgDJZ/0GvBl//iSejTFLKcoE5niRMQZkR+zPqSlI2zD4C9z08lwWl0wHdUB2PLU0Z+PkuYlG
BAmU01snqvKbAMOAuOn2/2IU/hcGMoUNy+N8/0WMNnFj1KYDY/DkYW+lTMjvtF6pIS9uDAfNkoVB
6qDPjpltoZ8FHcd06jbBCEUacHQt0mylSri4ZPTJJqDgVDOaRUQvRUm+BYfopHlzVbr2kezo2kPl
7/NrRoHHprKhUgVQZwmshq8e0D/bdFApoiHYqwRGFO08bq4EAbLsXxy498Np51sUiSJRasU1qduI
XQxIQ6ZjiMuRArX48sSWdsngzYOAFPnHh4gn462syz1HTun6HwBwaeGrQ7QyyMJNa74bxJyduCbB
aDHKTdNBEmzcgY29Tvrun5bbJIX0Brw/vbk8q6VTMTWCQICQrlKvPl8/QGuaUfWS6QjlWQ76U5U+
J0WyuzzI8qz+O8jsgCvIPYe4m5kOqMZvqoIw2ggG2/BKPIvG5D5txP9zVrOIWhX6UHSoHDskcMi1
aNZOlvyXOMZK6PLMVpZvvl9hCwJTihmoRQLdgpJb15Nr7a/Loyzc75wKzh3VCQL4PNqBFQwH5GM4
ekGFe2uobHvdOigVcES3HZ8+P9iEYnl7909QkfMTUeHdodX0pR2vfRnyJyWtt3nyVYxrR31pUv8d
B5eR83FsH1MpvebW63L5pjDLxyKrr9ui3Blh61ye0tIuvR9qlkM0Zpnkia9y8wVXCaCX0j/Znrly
FJYOOe103g0y8jKqOo9E2Ei7Hn1Jpwx1E3JW91LTNEYPpPyFWdGuiNOVSLu4gLTwqUmS+xEEzxew
UNyhiUbuWlX1UaxGcdMuH4ix3zw3OHx+AS2bWpxiK/RvjdlQto3UQOklZChdcTvowcke6iO2OcfL
w0xHa/YC4nT/d5hZnPASVi1RGUbFi6K1fkriNmie08aEGvEyjF/Rq7084NLB4HN6q8Tbivz28HmX
4IF67ckfIwZElkMaOidFJsQQ0ueH4Tp8Q2CRoeN6cb5ToSnKMMLzzEmLKj8NlfTPmKneQeta/7Qy
obey3GwNLZ2GKu0hIJTWvKgKkSeVyjIWDpyk8UFSfNRcEs87mWaiYfRSooYTYYAR6Aiia14N4Vv1
SQdrlDMlLYH20yXeFQR2ROURSfquhs1whWyH+pxhV37oM+HeZvZgHKAx9i8quuoY1QudXYoi/5fX
DojDarZy2wokl4a0Vu8DT2+/uWHuHRBF8H810HBeoCh0u5C/g+qOEXBu6dq+rEISuQFPL4i5YTk4
CF54iIvBG9dxe0fXHx/IVNIRG0kzcxv7Qr/tUe35PYowPI4JvK2wM+Cttpbf/oPCrXTwslx5tGqN
3mQGvkHuam+HvSnqcB7+wtduUeRPfaOUV3hN5RB5WbydG6ZkxQ06p/cYTeu3uR8oD2Y/CfDWg5Ze
44ltPzWDqR2b0RxUpNii+IleW/W3iPrgps466kpTDRmMcHonu3YBckoUJ7RL9KdWdT3e9K4hPaLJ
9bN0S/3oQWKHWgIXvpLs3wXs7C8Af3rchnoEQei7/xx8uL1YWEpIlgLpzg23vut7LflCDXjENtIt
/Xul8nJErs3g0ErCQioOUxi1GbJjimzQnpoBeO2uhsEjjeDL/FHCuaPFdQC5nddYI2XbYMDng0Az
xA8druV4kNWm/I2CsQ/BpgI1Tt00uEb6Knc0TM/xvjHdJwlq7rOBcP8e+hVPI21odwAw5L+dEUj6
Ti1GBKLo6Oe4HSfjMfON5MZN7OSp06mNQfRsHjqtVo6R2Ra/m2hgbSg4xXBnxVc6zvk+SNps57uF
d2wj2HAB+dEmpqh7C/Quf3T5xy9jCLMJBnV9dAF5XlOVs7Zq00QndEfxUzdQOu1HGz6hhzpVFuSF
I+daRWkVbVtZSEWwUc063hmWW568KBvvi8p29c2oxshkCAwdNjkaJJxBE+EOy5e/8QngGOpxWOui
kXat3ulHGgYwEHihw9g2fcrXwkbGUzZxpqwUvziWngrYzO7QnvHDLjp0cQuuSsaaFCWJ4aHz9BCT
PrWC6xeECZU833hCIC6C+CaDOxsAQd2k7SQhZQbY/qIgVd7IhZ0fGnliDoOiuPJsWUewqKwebAlT
Egiv5HGtrwJQG4xu+KaVebtFEg+KbqM3RzeBXO9qhXhEAR2NqjHF20pNgp2kxcqpUPRhMpkYHfou
0sHKMfeCE5wjxTlCn781VHSjBBSFbd7gd1SJsj/BTkbtVFLNH2PTDa8xzd27UmAwivxGfpTyFmvJ
toaQEfTya6iWAk0hvbC9o8wqH5mNt7eMDgUHNyoQKEq+Vprv7vOkgZfTe+wYTbhnjlS/85JguG3k
NvweWWF3PU69GHTCSwQD3CcvQmLZj8d832B8amyNgg/PpgQKLTEU8O1KuX+A29jfK9QrbrswZzv6
wsAZVYUAaQPARpy4GdMbdbSVr+gxIv4ZuL3YF1o0OkmbYjOhS+MBcdICWAHaDY+wRmN/A/xHeSSm
uHsJIudV3Y31RHOxHnNfxsBZtOlTWPfSq6ipm6iSK/0cK+pjVujjWz95G381Giu9GlJE4dRE9u7c
KqyfzUZBG6cJPeVIcVW9EpmKnmwwDndNVkhISzZxfmosXgeFlAxHyprBHsf57pccuAj65sbX0EfH
3h5DgXN7Kt+6RtbuEpTDr3sU11FpKVGOT0Y0E2rNapygsa1Nj0jIgZhkbr2ev0MeXN7oYC6fNVgt
ECKz4hjRmbqGhYRBoGEgyivS9mvvp+4hsLzk1sd661qrLRi7XpB/M7okuaKTCi6B47b1UQv6hoIH
Ovj1UDzKUQTLFjEiaHpmEn9p0zE+ISWvPKRDI17LvLQOam23V7UY3FOUWzgepHb8ILJmwIIF19gN
1jcDUqqIMRoIlH9X6yE+JkNd/WgQO3rth0A5mELSbnwllrCiHngiptyG2whbcIRAEuXEtTH+HQSQ
eNVu0aBMtf61QUH6OBSGe1LYkH0fm+13s3HFN0Mk2l/dKE2ECIFo3sGyybbBUJXohcIg9zD/vrO7
0DtFSem/VAXq375sYYFAeWffwBtGs9m3XhPkuwPCU1TsqU66yCbV4d4tu/oB+wB/m45IaWhS0Hyj
5YxT7ti338zeFUcpxgSj0a3yobNrok+EOEBUu+FBSrWguqkHyqpQclMUziDeInobhtg5WOJZp2q8
17J6QOEHBC8caFiTlYZhkN+4Tqh63AOl2jgSpPJ7V7O9k+viJ7C1uSN6oGANnNPcRMBSsot95EXQ
0CNsZstKJLuhILYWqt9ca6GHqkFdoAqehMJwND6ArTtifJLWWgDIElV4b0BdOw7VeDvYiEZkESjY
DXuV7HimYVXsoVlo5oq514uu2gclaltmnvA/JOYAj8nXt3juKogHNtZ1krr1dahiIanVaIA0FhSt
NkbuAyqZfHSjJL3F2AD+WOHq2zETmLUTUPGp0Sb9TBHA8R16XE/sIRd/si63bm0vrK78UGjfLZIT
daPlZYDBryXdjUnB6ZjAeFwMheQ/F6jh/az9ArZ8RvxA5R8lEKtHPFXK3J1rRfLJFaV3kyPY6eiK
1H5HgkF6bUJ+F6y789uKGxMJHEXZ5lk37DQ60fvRqmw20+i/Nqji/EVzujwGkSW+IBqACVOA6QYK
LCh8ugr4Zn20dkXQoG5cjMnnn9I2vPQ3gi4WFHOcipxo3tC2pe5Ayifcue51ZOtfB1dbqfMupOK8
LWhhQRmgiG3M3miK4XqW3Da6o2YAAjL0HOvymI3JyhNjeqnM0mObKr3AxkUDJTrvanscPRQAGKZX
tO9Rwr0zGecWaXffSNZfs1RXlm/hSWPr5OGgbMGjIQ19nvpbnTRZcQSMV3nRbe2iaQm93kXWHFtz
si7IdSLcRV06fs3oYyY7l1L+ypwXKlc0bigdGKD1kAGeVf7q0AoN0835dFPX+9aUjXSsqjL5/HMU
eOEE5kSkwPrAYPKjGBciYIhO7cHyx+oufxCBKXCV67DnCevsX6zs1CIH2WkA7prDf6buU9OPCV7W
3RDcN8BFKjIyhNb8gwZ8o9/a04sc7RpfrjZaZ0TGTS518tq0pzfp+YGaYJca5Bq6PyCbZ+fW9PXM
kkgtHRTFD5DQv2e2uANyiXZ9vhdpcRI9ReOVV97KmOr5odJJ58velXWHBEcLEGDwPFRmO5nsDEl8
rVt5VH78ZgQgVkUGq0ZvUp9jEuwc8m01dIYzKh6SYkUgIQKbY0mJJ3ek99bek7BQOHpWrRSfLqoI
mY4ovUda+cC5pxrIuwe6j1QSziNI1Fkw03/j4ovRfGvH6EDWLtpoGwMbFR5utsDh5PIazxlj1PwF
Z8uEBENdfoJDnw8ts6hGIBLJGY1OLhwbRoyJcq5ETSfFyEiU8HkwYe9aD6vExJjEnfokqzcyOK1m
5ax/oFJRsqcHBUdnipEGndjzX6YbeN/RT0xOIeq37r1bGhUqHwb+apukKPwEzRp9aksX4XXAXYv3
2nSJJC4q9/boFs+Gp5YxwlgpLjeX1+ljFcrkN8LfHJw4f5r3hnnBmqmn9zSu9ILLsTw1dfMU9tVV
hhXtylgfDyLtXMj+XEYK5ZQ5TcPEh3OIlQ6mjlmOQODL3EVi3GpQueltl2/ADmIs3orCXS2sfIyh
JmkspTaTaD5xYc83ADEeV+g1dtUjduKIzhbuQWDA8elCEQxQi1YQ/RlVgxhyPkrXalHt6X508psi
/eOWkX8ziD6iQt5mn75v38imAFQAVPCNzS6FKCozLe+i6KRVer/HdXc4BOCkb5BM9b9dPiIL2wYg
G/C5QXtapww2mxUO136FFp2Div+jmQ8kwGISZQ9OQZA7ZuQ9fH48+rLMT8iMNj8mQqqrvmzxfmI5
q0OfZ+UuyzRKOSMewLrWIMVpdt1KTF74DkzInjrtO0DH+ptQxbtIRYsmbpO6tB1iwYmv05HqES1Z
3f1Rj66/8iGsDTat+LvBeCiNvQUnwxmy4rmR9e++39wD8vqiJ/k/lxfzY14GWtuCyTqxhQTE8POh
fHcIke6pLccPUKslZbG/Vr0tnFYu1hrUS+cEuoRBqZ5W1IdgL/quoyiTWTSPu28ppgYbNYluUQl7
6EijUaeOHy/P7ePdTaNSaODf3jiQ88arzxsrxBvIcqKSx4rjdry3T6i99SbCRkp+zLvaLKeKaOrt
uqIp7ZWUaSGogCyGNf9GjALDdb62ZYp9oF/J6GZYmryFhW286mahrbSXF3bQ0kwV5hV9AjLAWehq
x0j1kBpwnd4zkZVCcVu10LNW25+QqLxy5TtYmhMAGHXChABtn3clAh+fbtw1XQczNesvNoWW8izs
0apX9m7hsEwQc0x3Afdw+cyCiot+ZFyYjeSUshrsbcVXQLuUZb3TIGnuFYx9joYZ9iuI6eVRp0Te
hCsIwed8xwCLEJiLAXOBlpuP4nDp4dllhZlPyQkHwUMejd0vdB21r5eP6tImko/8Z+ApIrz74mWr
jm2L/AfDvqA9hXql7dXKpNDVSdJK5rM0FORXnJx03n0fIKhN7hmqF6quk+pG+08hZ3H+FdG67kEC
xWmubOPiYOgdALyaYJNzeI+Vx3bSybLkUN/Sr/zU1La2SJGkSeSxXGHoLB1NS+H1By9BMyGYnq+h
meh4HKgoFIm0E/CKhUrqbLUrM1qIzUCjwf/yLJmylNnn1kdIbetphiyZlJTjIXNl85RJoti2ffyD
jkFXfBrYAY+EFFnQIEYyY/4CkSl1lUGm2o5LY+CQJqiBFXGj3FZ1vZaALQRMyxIm2EQajiizzk5h
Q1CMdXXgkst8DJTzFnVn6eBLZrPpkSXtWwTQLO/l8tFf4AkwQVJxBYiMxSN4FiaFGxRyWTfcdvVP
SEub0cdOALMH1EyRSPaCBzexbnW1OxUtLig8xS6Pv3REGZ8X3vQKUubxMy/y1or1wHUUK3R/WSZA
t9GAvrofjTAQK+FzaYUneDoQcANO8Bt8/d13XhLFhRhs24GXEW7CVjrEaElsA837ogfDruyse9Xr
V8jgSzPkhUWhgtc7WP/p5+8GHVH+y6uhsB2vr3GmrQ3raHRlcETBV9tfXszF+fHtkUsDz+bMng8F
uQk4upy7TgON5h/D9jV0LZNYPPkW0qQbO5U6xI3b+N4YC/3P5bEXpzk95sDsKSZgq/OxfRRWsN+0
bEdrdYQXsEPfuQmYDUJosDLNhaHYRahnoM9lihNTKHq3orLSyIGgLOuMgR1HMGcrULleaKO/hf/E
uMZfX4g5aAVMmcQkBgdO8nw4F31PU+9M20E0uDtKofXU2lH8FY5bsx/NUF25IdSFa9BmYgIKIrVB
CqDn4+VJXycFsupOjDGnuy3CFtdzTdBbsrW4t47mYLpfmj5C8zFHmrlCdEz4iIZrhYKyfZciIq11
QIbb0pILehuV9l2vXCx+YiwxDkmQqHRTJLX0N2qP3yXM/9HMbyxtREO2wu0A+atSjPE1SmLo9aFn
Lj1Z/YTwCSjdHz99anhvW1ChaZ0oUErP59rJSilhl4p1e+ZpUAIl7BCiBlMltGA/n9YTZHjhUgYF
1GjPllVPEV0fp+/QMBv/yWiRBSgj7Opl1or6UrgGdl86pWD0ELqgvkBgmX2MhVooaJJmtlPrky58
61/DIFC3XNQra7h0XiY2PjowZGocmfM1VOy+hUxkWgAgvJ+tqb3obvcNI/QbHN9u7Jxu8+U9W6qX
ABcm49X4+Hi7zGbWdfrQVn5oOxGKAI95OfQnWU7jJygDuKn0yrbsdWTTS0IqTGT3IAsvufIogzmx
FhaOyKu1wvNC4JsIRyhtc5GQ9E9L9C4iFGVUN9AHXKdsMBJEA0YUSC7ij9CGJtaW0N93QTjGf/wG
pcnLq7G0zbxM2V8iBJnr7NZ2DUMbNDpnTuBLAVqaLmJxh8FUEHml7x5+/jIBK80RBgZFTmfO8p8w
bvsojJBlrdQShbqqUK/cYFRpPYtm5XuZjs157RXaEpEc+ouK0N+8mC+Gouy9VkMbJ/Dzm7yg8EYj
EFb/ygIqS5sHtos4DogR8YpZBqLbJS97jQxEgdRP1zzAajW2jBpTNTVH0h8It7fJUtN6akolerJ8
Y3K8g2qdOmGPjePGHXzlXm2FKUEnMRvtGA9eKG/9NsTMB5/qOxzVu5Wi4dLqTHwSMkNTh4+knJ84
vW90pUab3NFVBQZuV+jExtiOiLCXz9fHgVh6xkGElFKgMGcDtXHlNp1iG47cQ6TOcfB7CcAErWzC
x1Ns8fkAsIOXw/maqzi0OY4v+KObTotJzrGFGXdoVeSjgcCNnw5X50PNJkShz5aqHty36sqPVq7B
Lm7uwrC+zRXrS6nSuLy8gB/D4zQerFNeQBMbfPaBxiauJ3qkgJkW1hc60jGeQ+UXpbPvgarcR4a6
8opd2jAqAiC0CY68oWefaIHWKXrjoIwRqlJPoujVQ+Lm3cqsFjfMQlmIxIS3wrzthCOCCDLeSc4A
mMRRlCy8LYIQtx6bosrlBVweiljAcafoIGYL6FtYTyZmC5a0k5HJx/NnL3f+sPWjQluJOUtDGdB8
LJaOC21eD/Nas0cGlGOI3xaeLkPmHWOR/yDDW+ssLY/EPk1yPcxt+vm7G4NOlmxHE7zH99sYf8IK
0cMgeHU79MQuL99CfONS5lZC7ITKJU/x86HATmBX3WiGU3rDXe9G97kCBEdtdlrxqFXImEnHrInu
wCvuhVZtEiKf7MaAdIItyr4bK3jOsX3P20/XqKfCI+8BNlbBXGF2Z9LwNlzdDS1kvsP+FCjuH5/2
6ME0sX28vAILX8TZSLN8oa06O5aTyHJceMc+osVdWxwQ/i2VlVg5ncTzK2uaEmVw+ExTO3Y2JfTI
MmQIgcJHUhlg6TiejN58Eqb2Pc/UtX1dHEyh4Ut8NqnJTbN+d4I60ZE5xo3lZKNo2SqMW5qbRIkb
aYPBjUe30GxH37m8lAvHFrtVGqL21MnnIXs+qF2qaHhrOdj7AuMLSnI9EBk6VE3lpSu7tjgUGoum
QhWRV93ss4fOaw/xxM8qkl7f+r6sb1RPia+CDHObz8+KujSqfMwMnaJZyPRxbxlBVVngtiz7tTJa
8WSCz9hY7ipbYmnXBJEMgjoKGqj6nC8gEEe7aRqFBwfoqq3pey+S0f4Yaumkyt6PfzGtSdyVpyr0
gjm6A4ZkXsrNNK2pbuLqGRLNZmHujExbq2wsXHI8azSL00+I0eZ1sSHWQ9JFhkqtdsKvtdjVaPuq
Gu5CYHbrmPWPOdvEoWdm035R/Z4dfl9T44F8ZOo6tdUfHh2eE8tgrMYmSyYcDnbuqelj9xn1K7fR
UjChVkvMnmpGaEGeb6ChJbo0VPQx5DQYDmWgjDvEBPN/cfgF/QuWDOWED0IG9Em0yB4YxY9VFyvj
dNibvKy3pVrlh8unZHHrbMsA/0P16QMPcijwZwI5ho69TozCK3nPP/3b9X6HRGPy7K928JY+bHC6
/xlw9rXlCa3W3CiIIUmt/Ia8YSMWVfR719f6L5fnNv1X84BM+ZmILJD6p8N7vllF4DZ+IhKOZaW2
d6PqY8k9YoCDaatxzPK4OlQFTgTYNVWbJkiUNQGMpalS2XzjfVMPm4MrhMj6Xhid6eAe6j4qdawc
qkjWrhIPYN/lqS4NRSGTCh+3KXf9LLBQOs6tgevGGTulwsQxvs7lsdtIdv56eaClTw+0MacTXTy+
vdklZwUkK7D/TCcwUuWnq/flQy0bYAuboCDCYFDfvkhShitDhynZ+C8+PxslF9A4SPDyBZ7vKE/v
ICD1tB1R+comkJEjtb12Tahj6SNHZEynGI7MA5TA81FCu8W2uKbC4MEYPMiei3WtrvYrl+nSl/d+
lNlKqpj26Q2WJk6Z6E9FoTwMWIdvGte+U4fqh+Xmxso9tzggxS762ATODzVS1QhdxRq5fIyoR86/
/idHN2ys8MEo5O4ambzj5aOysIz0PRGA4etjr8xZ5hlZZRaBZifx0mvvHqCasc9rI1wJYIujTFcp
T1SunzfphXeJUKHrkQ9hBX0ho6h2tZ7GR58juhJKFr4v9e3C/t9RZnNx4ybugMvbpCO0oTZIG48x
9mJ6edcO+Mav7NRCmsD74y3DEvR95o1WpczyRu8T2j4TGJjCqoUVUomHN+SRL0GoaStruPBRo2mM
qALEoumznj2KW+zNUwDJlgMtRn2NscMbMUPzLbEtDSN4tYFLPUuaOt7jQRqtucQsTpZWL+8TQbfw
Q4kBDRdV6mxuoBRWRjSqT1xTPzvVfskpN18+kkvbOLWV/28s9fzLbimS+VrtciPUuPzkgYRDsiJ+
d2IN8rqgqzER9zgzSAxQKZvnr3h5dVLWcs0FvmJMtV4R/Sx59WSbwE4j9dDW8FhBm9muo/cFnCfV
kqJbMwzg0nRR2mBRyAv3TkvyjuoXqMBNBOwSuojnl681kpprqhpL39HEf6b4D4f8A1OdwqEyDj05
VRe68l5KZXnv6cm/ePhSmwBUSRN6KijNTprrjXrXDsH07CNrwzcSig+eqRWEnXaI0zUi6kLIQ0Ju
eiDR7wbAMx38d8FBncgb9NhMJ4dNpzjQG9sOlaIg/oo8qYEPolVqPzCWr9WVL2oBYgg/XkzihFR/
yHZmJw27FiOoqF47ZVxVf4AshVdF23/j5gfWpk/MvRjlzijpEKEp9OKLj9rK7vOHncsLSB3TV4nA
55Nv/MJLNZXDnsODQ2HGvRL0W7dF9Pnm+6R1SP0ULSZqXG9ORu9W2Rd4LvZBbzkYnkrooXMhD0rf
rCzp0gHVwJhZgM0gWs7hBDZyRwDzgX6Fg9/eGYmfHRW3EiuhdylC0Gnn1PDoJP2eotX7uXRePyJl
amG0qH8HLPHVjdUbw09/Xd6bpYNJxXPKuCdx3PneqHItBZ5Hhl8r3s88ah+sSjg+EUDVMAYv7G5l
8RZSYWpA/x1vdn9FQa52ssl4hQLRbEiy+1HJbvQhfyUPuZFHvL9Mu8LEXXm5PNHFXQOST1+WvfuQ
sXlpL8dYBRBWqBRuAzXB7t6PHi8PsrRpKKVODzM6wB+wlRUumMBlIwDpfRsd2rBqER8QmNtiErT/
/FB00QGAEClJD2cBDEJIV4aAHB2rU4523YOWLpsnRer+uTzO0oaZ4KLRnp5gLfMul+7DAu0Nxqmy
UtuAQ38IvOCUZPlNoKNO6Ka3+M2funJY6zcvnUxE2mXenkBxaQKffwAiHQa1rRJQgKTYj6GPdh+0
zDq4d4Xpv4S0FPeJBNBg5bubvqvZWw0JTq4FUgBQPOq0xe++u6azuqAIG+HUhh/dqR6+mZkslfc5
dqJbu8cc+PL6LrQRLUrkE+wK7JxGneR8QAkErq33kuHY1NGCDegFnKVzGE/JxnRRruJy14t92UbZ
MW7aJrxOgBdgUQxjbNhYXaV2m8Jy5R9llrUr38zi5QHiFFXXCRz+gTBToblsybVKxzJRT9Vob5GE
EHntxAUGXvJ4YxXG1rMrPMbG6PnyuiylgkQ/mewFuWmqHOfLwiOOp9WIlIyh4SEpg8Mh5cDBxMX2
MLCbX6DTHUmYK7uxsPtoFU67MdkU0Us9H9XL5DTq8UXA+S+QrlK0QTel7yavrRIrjll1a0o20+bO
ThuNxTfqAZJzH1AxrhRYvU9X1cndrNtbVZnvVMDKK7NaCEuIRUyaB/QSKFbNLuCuq4uWDE8gG+H9
pg6Qw8rXYNxqffl0edfWRpqtn9qHvmuUHtXSMZd3qJZkz/XYho5tR2uVhoUDcjapaWnffahdp/mK
8BmKvpZj1NrfqIm2vdwHG8V3d2mIm67krwTDxenxuiPGvwmuz9K4oOq6vBgDRGbqItiFlacdB8RL
9rISfVpQHp4PSfBU2oCFDkHkfHplST0uLiTvBK/Th7mr7RA6f4pwTMoU1AzSNU3lhXCLew7McZIn
8u55raHOVbtIw8E7KSXih13sKZtChLeIIt4HoY+qydrRXxxwEsKdPm9k7aa1frd/Vh/Wcmoo0Fdl
bd+7brVNig6ymmyqkwPWS6n4vy8fzuURwfLC6iDmzlE2CfxlTUo7bqvCajBRjFFsFyl2n5ZZ3WiN
Ep1irVqTuF2KKHA5DDDn0Gs+kDpEnOh5mOneScqkb1HT/xKie27r4hSO/8+h5kJBpaKNcYUa9imF
JLXXQuUnIvX1ba/Vyb6rtX/xqb+b2Py5jGpdVUWpyf5l+Vdfc39qof0QZ+oaHnRp17iPp+o6NzJE
rfNzwmMMGfFSZZzR7rFo18qrxtfFHw6Kj9183UIBkpX+7+WzsgAIBQJA+4yPEBj2B+5K76Yijj1b
ckB961d2MnHLpV7eKREXA1w07dQKucV8q/wd9KW0cWV7UiJzw+PlX2Rp+sjhEAImMukHZL2hlikK
PLrkIA8sftV5OzzVFCkiR4R6AiKOxjrGapLsSisN/KX4ChYVKp4G0pgwdL7uHYiLASaxd8qN5Gvj
Bn/IN540k0JTaoGvw1IU1vb28mSXPpZJKewNZsyTdbbXtWaIQYOGdkoVYwyOkT6Km75ouvJkVlnY
7awixFL48phvL6n5Hcx9P5njcAPzEppNlKpxX/u5f5LMIuo2mI368j4JaohRpY6d9+1gWCncb9PI
5UmsY6+L8LGDfuZuzHocsO+xjUbF2dPP0mOCqX3gyDiNKjvMjrJ05YUxrfrHX5a3JxDpCfY5uxZs
3yAbZxFOMv7Zp9pCnqOTaJZcXpNpneejYJPI18aDfeqxni+J0Q9RW8FyPZkDFbBq+O26wUshNSvX
6cIR06fW0kQ5BFExx6sNpdmFusvKB27yJfGkQ6dK1EJy+0C56Vp09b6WpYfLU1t4z7wxYXBDIM/7
0KBA7D2OWsn3T6lhV8mLMUjtL33kRQp5vpWSLZZIVYNHXtyYh1GJqYQjehB4Kwu88FVP1W+eNqh1
Ueycfv7u8jN9UIE6iDKEmtJmk6piG7bRldehgRNo4a3mySvTXh4Q2h9sC26/OS5Z7hu8PODInVKB
z3bYjy/VkE/I10PtJWKHs8iaou/SiKBZ6ZDwilIhhp1PMWxTw4zaQHK0rrZx0uzbMdtqPWijTSsS
2uhtL/O5dQZpx+HyHi8c36knO7VHJ0mseYVmrHzJ9r1eciSZcRIaag+WlqDLxBZ/PkrSoAH78MZ9
R/b0fJaxnvkDVV4cqfP8rozbnwWHx63TTZpDT62iYNsma/f80vS4ENlFovKU05+P2U8ZPiZ4kuOp
vnEHRjwjKBe1kl/VLSjUFYjfG7djFgwmRUDIOozGXTALBpknuNtKuDqSEpGl9VIyqldaOnjJFmR9
U27TRkK71lSw49m0Psbye548uN0j6AOlWff+RikeKZictwhucbxvSrtuvA1E79E4jmqo1LscZvGX
sgiKV+qh2T10UZQmIM5U2qFBIHXS45KLdOvnafY3tiFebWAwyNqm8gstRBQlwH1lDDPewmWpp38u
H6eFW4k8dRI+hjyE8MD083cfqxHGIs6kFKB9K8d/bGNQVSds0UTfaNRd0FoZh3KNILU4JggX/KQM
bPTmN2ESdmVFcc51bBfB0bbTd01e7DMknTalF3yavYd2BG9eevyCYtL8BoyVoc9toN9OV9o/9a6D
+Z4H2nVW2dUKPWrp6NIvpe7OK0MQ/s6XUgogmcQ6dVkg7noyaYb10QYWd55vozz6dXnf3mrb85ML
MpsQALQNSvvs5CJkBjAxsFwnGeUw3VV1U32zlITj1Nmyp0KTiEaKc4ESXNGk9vSNksTSLQIOXP2V
bJbVldH3vfFy+ddauMLJNYiI6GRQqJ6cjt8fJ6HkEabM6PZICiVWNfTi04BzzunyKG8t6PnkJ6Qd
xidUXBHnOB8Gzyx1bFN0BuvBjvrrMpTTfhfFqpnuXS0rX4kv2GRt+BSpueowRuxDkNqSt9cCO3zp
Yi3Ov4Uhme4GPRj3PlaMKNkMYVL118LzhvgaUIt2zKRGUq+DwSrwTsSSaY0+sLRYZCJUHklEMI6e
LRayb7KZWPDpvKaWb00lCA9qIYrj5cVaOpZcxZP8BECvD4mIy/XYgJt2nSppB30TFLr0Gg5tpG47
3azXSoxLNyMcj+nTJtvkPXu+MzbA28ENWslBg096LESe4GcwGoVwxuJvnQzFDclHu9ZyXCrm4aKm
YRqBDQeDz8JYiah06VklLxpr3Er/w9l57caNbGv4iQgwh1uyo1qybNlyuiGchrGY89Ofjx7gbDVF
NKG52cDsGai6WGmFP+A0kAklcQl3DpJU/qmG0neVJgvdWsrPSRJtBK4rcRe1TVptAOnoRC0bDRQn
S7JjJUI+CZdWLYwRC7TbnYj1xyxzLkJPzupofciCrVBrZQcxMMVVTUGzEsbb9df2iy5KJG1EWqkE
JIV1hbNTkT843d5Ba/kiOT4kAcrkytyxuR4mtgOlq7oyOiuoUk4uWFUnRbSkMPuzaosBGmiLFJBX
aF3/TyUS44Nkov63T/W6RZZsMqKNZ3v1B3HF6OzqmWS7ROJAurWbmd5EUUNBomaaflNsfIeTUD23
I7ygyQ4CLooqtFNsAmo0ig3OKGwi5ry4gkBpcv/wgv3FA11/k0xXsHRFa+KMARD09nQ0rGenb+Q9
+pe/nSE1HzPf0C5D3wl3mKCv6mVc/mzoU3+XzBbRPj2tHias4TM3iTHmyGM1fFKbKH3EQU16sopJ
h7/YZ8MPUesyKKOWBq4rfHSSSd+sPUoy3aFrq/SOcMn5Oph5mnugHLoPZt2U93VbNDv+aZIPggTx
KAVO+ZFf2uWeilIakVsSDCfeiEh5rCYgwmFs/VIrX/LUGCX1qO+Me6JXZ1f5U3DBA2JCagnxkzqr
x11QI9bkyXWf8DubctdGRvWMoIF0lBr1l90p5kOd18q58JvhmEw+9kep9LmOUkyIkeM4JorB/59J
FKoIwO64I9QTPsnm76DKfdxJEOR00cMsPlao6v0jyUO3GwU5jVeNqvXZaNvYxaaoNdxGHWSsaWrr
IieldQc6ODn6WtIhZ1JVOzrreEmU43QP27Xc94XyDmM+fNPjqivcSpjqn0pPx/ch6ryfaO4GB8z8
+otipeUuD6v0nFtKPne61IfJQqRMi63wMFHH/qbplXgsFUncK2OY5Tur0aYzpACkHBsim9wdKN7+
KnPkAvfSJFd/VElFNuM/HMtZl4qHEMTwK/tI2/cNYXO6zoNuXpBUzT1+wDGoC9sVQfSjwBmb1/DO
1qOntjePHMmPG79g7f5Bu4aSMS0FgCWL+0cf6gEJwQk9Y4qD0iFztHrY67Xm7ORRWKrX2lh47u1k
zJ9r3YgOSlrnwvXzTFa9GXOtH+2wtsedmQ7x9wym0pao9OrDQKELuA34KKDOi0ghUkqMDiIzOpe2
c1ZEVZKQts+hKr/PHOcxVyE+CvsQ58UOTcYtmZGVpxfRm/8NvngMdT2w6sKxonOLeuY58PvgvW0G
DcWY/u0aMeBkeX+4i2hmEVxfX0dR0psVduDRmRSZyGug8+KF6PF+bHqUgwMooTtaIlvv7kokTwsf
F00b8XuC+cXXjY2WVrfF18UZ4UfV9cIr6w5fISN09Rol99vbbe1zvhxt8TlByxd4BzCaWRfDLsdJ
bNfr4h3OAk+3B5o/1vJunxtl8BXp5tMSuf6YFgqCRYU94lk3Syk5JFjTlB5SVjSitUpNQtTZxsQ6
TpLtf63bJAs2QraVIOqvZBcvLoDaVxII6O03mWTm0bkexGNaouqbKKjviF2sU1Gx8i2eyNpbRn0Q
wiwjzuZJ1/NNAkSY83CIzk2avaucJHGzEkcz2f8xNPU7uZ1wH8ouAGz3t7/z6ulE6W7GBZHKqMti
RuVHKJtMcnSGUvpdFkCThGg+oBJ8qqfcck2ELWlbXETYP0VyvPGGr21eEjXODOkhBOXFrOXayfrQ
kcJzkdcBHopx5FmTrD92AAb2beFoG6u6tn1BxRGpAeMHoLW4LEeeekXBnfnc1IX1BFSQiE3o+teq
DLasIdfuZfwEZ7UzosNXrVeDsoNWDtzLNZbQiatr0hTsaDhPX24v4OonJP905v4F7ezFlIQ0IS1I
heIsShOTrfFjU7QNZyT+aIvp+fZYq3PiMABPwgMXfOH1JoUdbzZCbyPUQMGHzIEEua6G+O/Wm7Gy
Tri8EFTOrKnX+Ge0vkqrDEoK9WptwAlQ/YstGdo93mzdxhZcmRPdF11D9g1gKGfvek60yJVOSovg
bFZ94epNEj1UYWhvPNMrq4SmgQEPDnokWeBio/vVWPNuRMG5BkTsFZZ6mUzCQgoW6GzHu9vLtPr1
Xgy22BJV5uvIYSRMaVSTfd1b0SXWJvNY6ta0kZesD0UpdKYvATRY7AgVzmWlpGjzhwgk6XvRNLXq
Ep4FBIFc7VvMxdXPOEM2QFvPEN4FLl5KRr0e6Judcz19ooEBXmOMT23SPWmB/vU/fMUXYy0eVkRz
M7xL+YppKnLXaZGPnqR6X8bpn/8wEBc/WfNfEMVib/RZbY3U1KWT1ZfC800H0VhpdB4jvZd/3h5q
5ZWhJ0HVmr4AVPplfWxWsIugy4VnW0513xthej8nUjTorjYGzfdR4BFw0KK+nA5Zqqb2w0yFCv7D
j6BoD7+Beietx8UiUursSuzenNOUGUm0syUJNfBYTZBtKEVffk0nZXyWh15UbmrWeufGZjio+9tf
Ym0nYWnPkQdkicjCYnXzALOqqUPrrlLk7Ddmqml5NIzRMFxtmOp2rwVdv9X2Wh1Tg4FEHRS3ySUr
DmcDQAchEP7Sbg56290FBU1dsJ17c2ifbs9v7WCio/T/Yy3mh5ufkDKlg9tRywriI+k0i2RPZy1S
trqqayEE6sBo3s3IdtylFpeAwJtDFSqaH0UTH5xsuDRDdm4ScYik7n1a4wcexR+wJjmE6mYCNh+O
RZwI6pL1m2l5Jh2v6+sbOVe5tHu+aSthmx2ovXbwEz+BSdl2bt7HznkYW8c1YqclNRuLvQXo3GOH
Yd2uim6j0r3+KUC3UIBCtPGV0kpC3FoNNdsK/j2lzVamc1H3Tbjr5SHbJcFoHMMiD1BEKmrPFr32
ZA7S1s21VpgG80U5lGoRBZqlQXAeaVkOwNY/+WWUYFqWUJaE5z2N476IEv/zkCWmucOVWf0gR1Iv
9tJQUii3SrxWaYKXRbpHDy7acjtfwyLOMe7MhqblA1LmerFQ243yPNCd06D2g+U2tuVLOzO3I+w9
qCZ9qpJKYDSptVQP0bJO7wXevsVcKJGVw1j3WurqYR6kzAV1zI1AYO3EsGDENmQxpPSLE1Povt9Y
M4w8B5z1OAzCvMOGYfCSYVLc24dz5SIAa0LLQCa7AQEy//sXHR8tQTijrCFe8V9dDCHVHh5WuDWb
T50fFBuDrcyLPwMVCu7vLE6+OJ1q23VykcG/MhXoLXGjO39yyIl3IhHjt9vzmv/U4jCSSrDfEE3k
bl3WBBFI6hscqJ1Tl4rOlXT5SRqqI2QIEF9tdFSr6NPtAVc/JLyHWZZ1hnrNwd2LDxkCZPCVHEIP
sm1nKnFfRpnyj9QNro896+2xVicHYoHUb27+LrUMAl+i8pXBdPFroVLdUc0TQv4DEvfB+J7SEme8
G7bQI/OJWH5R4io8zHUMxleczCY8cYPeAfIxFe+7oMecxh7FPpp6A508oHt+PHuzVObz7dmu7RqI
4ogU096ZU8PrL5sYhVVXNrpK7aganiLJuTdponc1Z9M7dCUoIQH831CLg6eFqa2wRZ1TL0vPWt5/
sY38IVXFs1z5zzYb1i3HCDvEyDz/lzmyYwlFQC4sMcBWDzmhN1LE1Cwpp1NhoJk6jM9K0mb/4QzO
CYYNTgE4yvIM+j3dp1xD7FbgH+VieqG6ATXdQNsiw699y7mZNUux0N1dxlZsf5TUe25+PRDf/Sx6
dKT06NvGgxSk/yhFdRCF8ZjU0QZMYe1skE2TwM9SBoh/Xe8WKv9pKme1f2riklwXlaG8NT9h9wjz
mBBgTDbgJmvHglgZV1Pk3DUYVtfjcZtpUaajOtsVVNoUrT2NIaloUJYPpdWcVaE8WOnWs7p2JLhB
6cLQ8UWudTGoaorRCZxZg2okfnBDYnQkoSK9eK+Fmvbr9t5cSUv5mHCNZsw+GePi/E1FOWhcov7J
jDIxw52jU1UnyeH2KGv3JyoNqPbMMCwEi6+/o64PZj+iKHAy4rHaQbmTH7DFcHa+Xg6AgiX17f15
S3UMuIKAv17rsjpwV2DLlj6yAnaXuVCDzWyfhrX/B7iDsaXrvtajwsoBlVTERSmRLFEO1Zg6mZ1p
XGI5HnCIh4TNT7kr6hrztKn8GoeBY7j8F3FFjBGGPypjMirkONPkewAX9O0BBgEym5VjwmO8pMmP
LPOY5NIckgfFXoSOv1ODrrjEcZZuVADWzgf+ebPaNaBg9D6u1zXv7XGcSNdPrWkPo2vQbP/Yo59h
32m+1HT7WrVDlfDYUn9nEAKS/du3Ffn57OmIUC3X0PXwTRiaA2YW0OOCIfP0XAtdmm6I7aTFrlSG
D/9hNDIqBGnAg72CYWiJoVUjAED87hvbk0V/Hxf6x6Y1fkhtsdH2XDuWIEh5ETkuYK4XdwAKU4kW
D4hiDnmQn7LcDu6lKig3lm/tpjFpKQHioLDHLXD9/XJfCXLTJNQwsmn0tHx2X7fBXFsVmkZv/3gv
h5p/yssICnEiu9XhAaZx+hHp1OewhJ3clc77QbG922OtTYsiB1EM0dNryG/VZE0jdzL2olnkfKjN
ID0WCoXXNsnBHd0ea+1FQieQhhOR71zEv55XgIZxmBNUnZRY3StlvFeG6MlIMV4bMefrjFzZmNza
kaMFRwcIxYFZWOt6QELUSYKsiefsOGgXk5bMR9Rb1Me+beyfRqkpT3nWO8+O0+J5dHuua7c4aL35
oZjF4Jdh9zSEhuobwcwsn5xDmcTqqVCsxCsdkeyASG4J4K6t46ziPSMgOVdLvo+Q+CkDwFP8sbv8
rs1y87nM2/Jgj8OWbfBaPENSRoef1/C1PFKIx207Ay9OcVu35bkc22E4oAFf/bL9aQxJIWHb7Won
jH/jszYqbkq74e2fl0Yo1KZZwgym7PwbXxwRRZ0Sp5H5vFWYZA9FV0S7ojcDL+aOd0VBxnF7OVc+
L3qmiEEhYk+suHy1kDvsZBtheJRp23fhIN0bval7Lfyu/zAxQEIkoLyQSGwtYowuHSDlhJpNZlg8
Z373zqqKA6DmSxbmX94+JxXoA/IYCvnMEh8salw+05HkmuSF2BeraDeuMjwbo3Cr8bJyEFl0ZsNZ
5H+WDXHgP0o0v42nNNKBN6h5nX8aI6PhntHy9Gc82FbqWVEN40+x4nAjblsbHRUvrhzwKhqR1fVm
yQwgm6Lv4VWP6W816b/mI6/f6MvH1I4OTtd+UZ1iI6paOf+QSQDhoe4NjHT5cZ1h6JM2RYAE9tEn
p0Ko1OyQVLDGgw8w9j/sTh4llRFp6HOTX08QEaFG1CmbRlhacrHbAaSD4ZdHrALV09s3DQVi2MGk
RzJ52vVQFT0go0/J7i3hRE+aOgyUf9r+zgpsZ2NWa6EijEzoKLM6O++Gdj3WqCX9UHcc8ijsgQON
iWsH+m8bzEATClfTeTMc5dAG2bibEqM6C0na0iBdW8YZH0vYTwlFXkoOBVnh5FWhSFRP8nIXVKrk
WW2sXVJlKu4GoQcbc/4bcC6KC4AGIFkRILKcy6wt1zAGLUQtnWbkVLTvKnXw97MGx1c/0wwQ1Upp
JocUaP2vcarhKmVIWanPKR4EyU71h/yQKYMAZ2c0Lk2nBN2u/oM9BDmOh1MU1Dt1LIEAli2a4Uct
C32b8oHjH61RLe9CX+uKfeUM0+92wgGS8oJKB8lWagMQ1RDL2kHVEvs7f7MIDzAa8ovuFPzA23ts
JU6Y+y5gQDk3s9XO9bonLW73mkHmaqhp5DVp9U0ZrPtA1x5Rw7wkevHx9nhrl/s84Exb4ClZ9vn1
sYmqKSNzNapOvbOlLjuUmsg/+X2xJcW9NjXg+/QdLUpxryCRShN2uRGAOu0AAcN5pOdgyJ8w4Xo3
FlmChzYdoNuTW9vB3D9ocCiIRL9qL2laK2cY7MFWaJPqmEmqvDemxD5CYIo+CtwiNxZvJRpHt4qN
OyNOZ0G+68XrQPIIs1bxN6v6X2yT4SIbsfH22gZCXCgTzHQI8I7LwE6SM1UamFRTiVNbYLyJx+Y9
6h0XPQr3ZRNtpa2rs/rr2DaLInEbXc9qKCUJ6iP0Em3og10SjsFOzdMtk5uV3UECg6vO7NBAwWjx
+JeJmoJd9aVTVCA8adehCc1viD9rsa7sKz2pzxLqT0+3N8hKODcLcsE5Ruf/dWNC69M40SQWzGpb
5bFHDGQXgbVMvT5vkq+jWakHzDC+CcK63YAu5e728Ktflth8rquAGl0yLVpqKRXlAuk0+Gl46E1c
JGnBaOfbo6wx/uZzB9eZoiIg7MWdkmE/XOAgHpzHCRL2gVaoSL08McbGrSfQm55aNYFNgzwufa8v
IqM7yiN/jbSrDMJDnQd9jq52o8inog772lVsPxlxSQZkq4Nm6z/f/sErdxLcDC4JghaCwSXJyMbf
dcwztoLfG3t8qi4GxCbc2rXi7ffDy4H+ds9eRNKYxrcBdPPg3GpR5Dm+/8uJUdgotOoh9bd8jtYW
m8wAFAAkoNcuTvhtG/lk8WqllpXsZaXEpcMP1I0ttbajKSyBzZ5FvV4VdWRtiNq6Y0rx1Gs7oGyD
2w6FdB+kcIsMC8BYpvfTLpJL7IONYkvNaq3h6ID9gTpFkASjeD7mLz6p4sQCrBaoewDwRe7xYBWf
tFyRK6+C4Ki7DjxSGSholg3YSutB6yql3n8PfKS5j2/fRjOmik3EY0Pkff1TuiQBdZ+M8A4a2trA
etjQapQc0XXfcg9du7yQnYKyjKjA3Ey8Hio2MrnORigO0LbKvSO1wb2cl8EDEhUYP5t6+xzYhji8
fX7USClpkZ1RalrMD8kENc9jXJFSM+g/mwmEkaZLiqfJqdq3RwmODq4e5R3CQYRbrudHdlkq2A5I
p0KFvVj2tKyT0qjYxda4cSb/9q0WUeAMH5srMoDwCLOvx3JqtjZVbAdZ4C9OHCAb1u5NvXchKLk2
odcUZPshT1wAEa7v429iO+6QtVhUVuCvo62fsxJDQJZGtYQkCpjeskraaFZvTxhIn0yrQHo5/Vgq
hYsGkJtk8THSa5Du0UHVfw04fgfJjx7anii6Q1M7+144uzLfUtJf/UCGxjdC7prQZtkKk0qA9JYT
Yp6kwezSPzjK5Kki/W4E4gOmKnBd/jj++6z9lQQhVjWBR4f5xxAFdwDiNzL2tTRlFu1gmYBTz6zy
68Uq0yTIYZzR33GSkzU6h9iaDnX4pXOcj5lpE+VhS1M+o+1xwUNu467bHH1+SF5cNkEt4GdVSPlF
FsY14+iZfkGPHhC3CDyzMd5FRfbeRPol8oP7bGg3xn/9TsFIp/dC5EBOgV3G9fBlrbRmUxOrK2EA
iE6uy0OYF5Unj36yEfShYcgfuz4Wf0NLrlTUoRh3kefCTKjKIcTFalD82DhiOO9+u+AS4Q5dECiu
E8dp6cp2F1FhC3BY1DFxr0Mrk0D3JQj+Nkn5FUeJcRdXNNvjUlW9zscPq9X71usDRZxFkmUEBH55
LwzEyprY8j0RKcrvAAvqXWr3NLKyGGdeoCQRPAtZeJNTmN9xDUTcNxkw6ezTFMRw0Qd7JUlm+GJR
CHobjKVjav+gGwGZI4plB7tJzAOp1PSe4pn0qGWK+aN2kJLOiq7bOdo4HDUEJ3CfDaOLpinlnxqV
d3esisZ1QKN5w1BG9z4R2zeqSQ2FaVtHHT2BZ5HFCWoRiBHsxZgVdxlChPdJpuBKk+jjYxrEDufY
iKWfMcHNJTWm4STFWo2nfejcE20Y+8YZv9rY2FeuJcb0QHs02RdBbN6LxBp2qarHOK80nw1RjC4k
c/sghjrb4WMS7xQlxWcpVxADbgRHTzUyke7iIDDvwyQMj9rgoNYbJ3V6Bx/KvPgqxg1dk1t4/UaI
S41N9yTiDK31SUegxjV71XoyQt3fCQifgxvDStxpUqzbXoeqyq6ZNPj09JHOhT1N7wt/YuWAVNUn
FR7kGW3J+pgPviN5AC6li0Re7TmJ6J5yXcnuFUmR3VpPQ9i2bfwucWK184w+sy9FWIZIM6EqJAz7
mx7F9R6O0EddDaOj8M1+HwVh8xQqTnYeNLzJgdfkn8AQpSeMVCvTtbpa9rTUjr0UryqBKr5Zffd9
29pLY2BeYs6Jxxb8OeG8doSdMu7gjNyT94xuZbTqThoK0zOrsNynY6ucCf2A3THaTtOF76ZGXd0p
day+B9GXHPq+rPZONj5ZahkdKtuSiHRM/YNp6NUJf/jpgz/FSXxQrLDX9tOQ+eauwelm2vlK2ZZs
Hv8YlV2615q4u9N6a3jo1b553+eq4vqKlEPAkuSZweeUg4lfVShf6MeN59SUQ3EctTGeLkGST/1O
kqz4sxxpxscYB79vDszYj5DU0/t+aMZfBm3pXxFimN0RSczqkvuZ/mnMxlLaA0AyJVeXuslyJ7Ux
YKzpUv0OExzH55M0BuSotvAUdLOsO/wks3+QY1JlN+2D0HSpjHWkfkr22UlGR9pjdDHZblGb8kTc
Bfxq1ym+H3+TRjN7aLSgYgej7vTmAu4cHJDKgJ7Hcxk1lesLUW2ngXSra08NTmbBLo+s4h2UXNTb
ChF9qXp92r8xBGJAc05NiYFATC9b4LOR5jDyoU8N62m5haTwSNsixMZ8oKezpeT86g5mOFoMlBmh
qCPuv0i921xFwFU2EISrInHsFF7/uNfKgz8Z3cbL+irsYCiHZUMGiPwUA5vrT1kg3DEi2tydkG8u
XUkxfgL4ucevfKfIbzYJxtIIVSqUopkTPdpFxFXobd2nRdadTC3LfmoT5oVuT/weekGUFMY5zppw
2CH/WL892IObBAidfIiAj58xf4YXL3hIANGVWtWfWt/vvqhGNXw0ShF8GO6K4ncj4qMYDhDId4GO
CzwgWU/TfP2dE0WhZ5e64xayX23UBF5LCM+/aVZBmuEcILYWqyyncaaoXdgDyJz0z3GPitY+8WPN
OFohQqgu7irdvWQY/ZdCEuMzvOn8i2KWrUzVoCu+ZVMLaDC2y/TSW+UJNICEkVVrB4GHS1luv799
BF6lHvzaWaeCXgbd2de97awNCbLU7tQ3SfzcBJPwbD3sjmU7Fd8CIzK/casHn28PunIQKKv9RSrN
AvvLSvigKjhadnkHgbw/RIZ6cPx+r5rtRvC9cghoI84wJU4AUIXFStBKtSYzTLtT0WVej8H5RJ6j
mrAitkCJc5x6FV3NEAhU2QCoso8pPlzvwzSYajMsm+4kidL6KVeG8xD5dXT4D5+NJAI+FT8T9vT1
KL095BEak90pJ9FwJ7/CxSy2j3LZbdyLqx/uxUCLizjrjEpCgbk7qVPhY4aGq0o2DDE2r0a6z4dN
l8XVz8fFOGM76N7Li4VKWkMu2j5hEwZRdQI4aO4jLdraDqu77sUo2vXnq0VbyoPD5+v15pc8VA9F
FgOqHsSnty8T1Sc6WIDI4eIsst1pirUulbvuZNf9UWnVxy4J9mW1pTSz9tF4J8FvIXzIdpgX8cXd
l8WakqVi7E5O3coHGZTfyZZxE789mZX7gQ3NY4K2LDnakljgAy+Acmu3J5t42vXN8VvAI3CosWum
HXjMs2ADc742rZcDLvaC2TRGAkGqRe6h/tSp7V4VW5WPte0NaJFJoSjx2s4nK6RIjRy1PUVJUJQH
vbD6Q1DH0TM7PTDgwXfyljzvvObLC2KWS+MW4sZ+JUIk5XGToIrHBWENUnZMZHnC0yqTMt2tgwja
lBmoQXqINBxavQi+97hxpF99VkLZ2T9cJvEHfrfUp6toWmWkoNNJr1L9vsrV+l7YbzfZ/TsKYELo
C7Thlm8fbbUJpwVtAmbbqBdnNKUP7F3pmLWl9PONG5Oh2CfgNmYVCYoI19ufFG92qymnkyGN8IIn
PA9/9nngkCtU/nfJtsrYE7CAvt4e9tUlApYB9pKMawVADZ7M62GRFaxFWErTSRPl9EeKxPDVmcoc
/ZN+S1Jwa6j537844GEVG1KFQtRJNYvoUEaGeEqQMjxb1jhu4YteF16Z13wggINTdWN+14PhsmMX
haVPpyKN1YtaJUG18xuU2/dU6hKZtE5PejAilKEPk+ok79uiC6L3dZlvKZC8pnuwrDPUYIaLgHdY
el83ZTOgQlBpJ3Ld41jpu24U4A9+BXLwzpffiXhEizw7GFO1q1vJi6yth+LV/QDTiNIqHRXaHmg9
LZ6/pIz1RMitdkrSfyzpRx4pd51zX9v+7q176XqcxVXXF+AStImJiqTrLmlILo5sgPSJHRydbg/1
6hpfTGnx9pUiB6w6MSWI7rsial2j+TN1+RE1CefNpiuMxQ3n0PyXSXSWNfxMNrpYrRBKqewJPq3S
fxhy5zfKUh9uz2ltmRQF5zfutFndbbFMZpZPhD+jhlGCSkn366ySZgndK8QW0+315cmMXoy0WCgj
bskTxp6FqotzOo2HUcsOtyezNcRigdrO9BEhGTSChugUmvnFrN4c1c3r8mIWi6urltrEKiK+VygP
7pQrVIMMj0J52f1zey5bC7O4uJy40NIxZqDYPpvxP8gcuUbleAMSircHWrm1rqc0/5IXV6QlyWGH
9L12KvP+o9PiL4o2y6515KOujQZuAiT1dnQ3RBlJ9hbRdWvJFkH/1AxmjWKNRqcB7ZohLfGLHgxt
d3uOr1+BeYqGimYDQH2aq9dTzCAb0vnS2Bhd8rmhDu9GmXHfO6ja3B5ofdX+f6BlN7MYki6VaCef
JAw3XdnvmgOSNcpeLeDy1pqRbWSe6+MhIza/4bAeFp9P6QrTbHrWLm3sB7ik97FkH4GawWs0N26K
9ZX631DLxy1Q9DQKmFrtCy8KY1cKtizO5j9xFeDNh+uvC9MMJAO8eL1MJi6lHbwnroiGClzReUpH
Dbd6Mqg3CnGPCuHGcr3q1DIgKSBCUYiG0mFa7AsHgFwFC0Y/KU15qdq6cIt8elYm4wJGZp846mFy
9A8YqG4BEtfWbeaDWuS8AJKtxekeUiUokXbUT+VoPil6cPKpDXpF3nzC7/fH7T259lVfjrU832B2
YW7hgxnHZrcbcvU4jv3nQHEOSp88RJ32KOnNmzV2+LJgXalA0vXlPCx2y0gWNff1jZPUNeSHORIA
jV19tOpmI9VZeZTZ+2SkFAyQDFEXXzIt5ChXkXo/GXL0BfIfYr5o+pT9o6/q74JxCxS4snBAOYGs
Ur0mE1neJLrVOXo/wPPztebbWNudWzRp/NjBkv1Uptrm5Ty/v4sjAWkYKYV5vBnLfX0knELqe11G
/j/WIRV4eq93CLA0oYwy9TiWtpvXaAh7aAj2iWtMJSZEib4rwAvv4NVQKbu9l1Yu0rnHCF4fVAgg
wcVeqsJOtUJZAKHX7Go32xF6FtUUr0Re4nB7qNdqkiilUHNCfgNkHMTlRaVGCWonMcsQW5TW2EXx
77GrEJPsAcwaO4lWU94XezVMvXFsvNIMPYxTvMz8UtFf0yqQS/Z7+gOemOq9BfM0GLcw4Csxtgbt
A84HlxYe50sGnybJ9AcyfFvS/osv6shVh9Tt+09xnnNdBV6UfpfLr4Ou/zL6J5peG2uhrNzIV+Mv
bq9BS5KCBN88JbbuBv1DIRXHSND7HO6C4F1sfE+aO6g1P0R4r0UX8s2D2omNl/W1VC+r9OIjLLG/
ZWoOkZo15ikv3tvjN8f4pXBNa3ngSX7ws6mpuAIFBRG1twvVMwrzMAMJojJwUb4LaSXqMV0qPN8q
fLl7I/bkwrxkinMi0nIdNfCoCKAWl9BXxWjTSSif/Anj71P66/Z2W7lH0EqbK++UOWeZ7OuDVvZh
4EMuNU7FaCJ4S5udpDgLT2iEAYBHgv+coS635b+8todIkjhRSOHOcaV6Paw+jZGu+JlxQnL/EbjB
zizJLZx254j6kFmN14jikMvGrjYGZFJDr++28EKLbYQoI8gcMNX0/+aOylIAJJZitQicOD2HepB/
MnP/c94r7UagsjqIyeP9l5P9StVJ5EGH0meXnmUR525r1MpBM4V/vL2Ii+vp36m8GGWRACSVXCb1
OKTnyZy+GUH/I1OVD61EE/f2OItX4O84XIBAu+gKUSJZXINqDlFjkvr0XGZV7Zm9oXsiLSLqUBTD
Blc22i1o5iJS+XdExGgJ9FDLA+1xvU9CWa5N1BLTcwVM8lMTGdg+I12JqhP1ecA3YamXLnq7hDDU
JsT71M+tP7cnvdyr//6G2RgCpZiZxDev8YtEoUwxh2mnedZUdp7rih5tPjncczYMSdHAKXKmUHFb
ZLr5Rx2fv7D9qmN5eAFAr3/Z+DXzWr54Gedfg1nWDOajCQhhZZG5Sn2eJ3FX52cLKEYTXHDBfmh5
hazhSQN3MSbtcRCfCbl3lMF3faB5bbGx3Zbgl39/AycGsVGujVdZOlp1eBbYRX7GtbreQ6ZEpKZu
eq8Dwu5NQMPcCdsyjG1VE385n1PdIzwSlWO5dZEsgry/v2SuqUFEpFn5Sm9Ft0tZlJKVneWmv88j
86B3/I7SQVtEyX/RFf5mqNVGRrC4Mv8dkz4zVTzMfFFbud4PVdHBpa2AH8h2CNZHNZ7sPn2MQvtM
IW9XGeVW9LE6IEISJjElzKsl60pyAAfnZpqd89y++LH0bjJyy+v96lnpoBsEZrjxuq0OyH6HCDGb
9yyraPJQj30ZttnZTKcvsaiUd7mvP7UTVuRKl/yxms75tLGt56hmua0JeKjEoGcHTHXxDrW1MiV5
zZbqxNDsBFZnj21chPthkuSHwoxyN8w7lFQ7u3/QOk24cWdVT7d/xMo1SjrEm0B3DwDpEufk6LUT
ySLJz1Jj68e2R3y/E7T/kjy2/stQc2w7n2BA4ItTPPZVmlGwz861o3NKS9IuiAQEedWwxcZcubRx
MCaWxk+AK2ypgKPEfu9MWpedDTv+Gvj1716ednSZL5Nd/779AVf2DUBvCq8AyxGSWKrAD3BFpKmq
inPfdOU+QYnlgLSUdVcHvO7CMLvDAG1xg/K1cgUAHQfbDBxuLkEvngg/wjVnQEn4bMr9e0f7qeGk
jGJkez+KcTfm/Wc1ULbcmld2yssxnUWMDlaq9GO/yc+hLX4oPjVR4sFzHabfbn/QlbXDEobqOpiA
WStgeSoyc+iypMzPWgV1ru5aNJfR0K20+FiBcNl43ldnhSrfTIQk/ViS54LcD8wknWfF07H3a6dz
lT4tPYxtt4Kv1YmR3gEo5EJ71fSW/Fkm2Y9y4O/DZ+y8dVcXhn7XJraypx6Rebe/48rGJF5HGEdB
G5jIZfGE67nI5AIHsvP/cXZeu3Ujwbp+IgLM4ZYriQq25GzfEPbYJps5p6c/X/tsYGtR3CLsuRgM
xjPo1YHV1VV/QALZAk+LNIh1Qo+2sQ9DKhYbdiDo8dMUgZX6/PrQGxkMBAsJBZfNO9QBr2+LpYZe
Ak+2DEScfspGLYP45SA1XQr8eTXSbkw6iuqtlH97feCtOZPeAgznAb1hr6nOkW4hxB10SJEZRvEO
c42fUYn58lzbh0JTT6+Pt3V6INBIL2l6Wy9UPlNKHxQlCorcFmdV8bI/rpqJH1rezpLK3VrdFeCh
Ybai6Y/oyZpfDlqx7grNJQVqteKg9h1o8HLYo+hvbhxPBJik8Cb4KK43znG62h104gouFskhTq2P
jlh+JN50mLqSA9NebK+D09D0v19fyDUKSCYYQFwQIiFew2VYl+fYM9sTIEgDFf8KQJN2kTWHvDE5
MkaVm7EfWdQdbtDtyJ/yscUZtGmXh3bOjguVn6PemgLgdd+IYLSsvDtHaq94J6RhQDNNatXtYdO2
PmYpug0nHF460KXrlRpCt0g7jctsUkIwwH37PqnUL0bVPQ6eEry+OFt7bxsMg7ieZB6sIm8BIh6R
JHIhhLwa6zBkQGVQRUy4b/5hoD/ge4RKpaT+9aRasKBu3bZMKs6WY9MnhZ+06c5J3rq77GeDrOI7
LlhpU3tNgUEJ1RwVZt2stTfpYBz10X0A/fUk5m4nLmyuoHSYlW8q2Sy9nliPc0iTZ1kZuIDNfqSZ
qwSj2tiXf1g+KqFck6SQ8CauR0miaqHqQpI8mJl2iFtlCBKrsXbmsvWNSvtnqYuLPvt6k3p3dirp
s8LVmyCsUmt+VS2Z35aIZKnOzyjtTm3oXNRG/fn30wN6z9GgTMnRl4v87E2ojhkZsTcWgd6N4qeY
tRF7hBQs8evDbMRUGqFMDFU3SE3r+XW6jn+JqZYBVNUbR9G+k4L/wh9hR45nXVKTEQc8i8PnxOte
Evavp4OWcbQkmKUEnvBgONul99iGCqDgUDLoly47CJt/mudUXFyrkhWrLIF2EGuHEsrXsWtz6+1U
YmH49/P/I2iJ0QdeqWv9h1Ipo3YMjToY2grzBBUrhIr2+oE+/p683NZSPx/qxYFFt44drINxtquL
libmF3jQ8W3jxcb59VltxEvyOamdw/eBTPXqC5R1VWEWNlaLSvQrweTBx5O49O2mPLeTl+zkPlsT
o1SD446ERtAvuN5bGLsZcRljR6OzxHuE++azJW0yjKrf83TeCGeeVOniNFEIRyTueihRgwPpFiY2
evrXUE8+gqK82EN4OxXLKXSsYwTFYydpfVmMkIwUapf0XVhOSkXXg46GVzdqpFZBnlBcc13MOgb1
o2d/cvTmMObqaRyjH8BsviIlcnGNh9f38v8YnqOJVIJsa8kQ9SwS5G6ep11kVoEy2f+p1nwsDXyc
8uyLGroHoWHt1b9Z3OSXPnzpmmbn+3gR/2QRnuKHzmNLgnBXh3bMe9P2eqwBlNE8VYn9qCXefIk6
08BzARU4t6srP1bTdzB39gDUus7MrtIwBqetzGXMMxbe9Grm5eRZjUjwk5gNrE3uNDtY0I34FCKX
ONyC+TyGuXFCY/O+y4zHIvEK+zJBqYaZBXHA9DtDHc03GE4Vy61I5yW/cY0e23FTON05GTMl0BzF
zI96XM8JAQgZGKmYpeQ7nbQ/H8B6Hrz2geAS+fhOVh9ILgaB7JNIghyVsDKDeFEb05NQ1KPT1rcU
p323t76KxoJT2R0mwCmOLr4is7nb2ZDfx4tfQmKLfi+2RgT967PUYwIzaaihBnYOt+u4DCGaEqZb
Lf2hrWe1uo3HqHH8cAq7c68p2XBszFmEvlRDqnyIxOOb2Gnhq7h0d6M7O0Up30/gFX2sZ4oDB4NW
vPf19Q9g8zcjKie9s8lk1ohVRKkdO22LJFgG+6QM1E2W7EGrJoxzFOWsz+ZfIjDpwSFyoEtJICjE
L6lv7uDonWJbadC02C0dMATKY/i8s2VfFJBZnb/0Zfbh9Um+iNhyTD4lHscwH1+Iq04YbUFxXNIg
zLT2qHb1by2p7xDuzo52Wu5Ju7+I2HI0kOAA63msAlK6PgZLGg7Rgm5EYBj5r6z17hYe0X7uzeZO
7NwaCK1q6jAaLzcKftcD5Wgiw+rBjXsexvC2nRPzcVCW8U7VK+fv1OL+7BqqVVTQEf+Ueh/XQ8FF
TanszWngqX1/rG3IYAnPn51EZmtCoO6kQBVlPDhb16MQCXuaSE0ShGWH4WkR6kGSgdvoXDGdXj8S
chPW3yooNbpY0IWlPt31UGrj1rE79klQeuQLpe5Ex9im6v73o2CdgUO9lPfkFr8eJQEM5YS4wxOb
MM7BLbE4NbY77IyytWz0Qan6eFIDY51meYMDKzBrMU4q9dSfZ4iIBZedHy+28/fLxoOAlgANDDgP
6uocZKUIp9iVN1amZpdaU/RbPbfr8+vL9iIRgQcgha+4msCjktleLxsEppbIE2IRN1C3zgfolIr1
RY05DvFyj55/kCbeziJuHAiJpoenDjUaUvJqqzwxFPNoMSZynsvFA05/A6Z4r+GxsVVkcRw36qvU
6NaZemiNPGjiNMGMx1Uesi55itxE3GUYK+0Eh43Ajp4MhVzpaycFeq7XsCkWJJZNDniSx6e2RewF
gspX040wM3bND+FcVjev79pGlAWygmYOo0K9WbcddDPrE7orSWAU7UXVKEHCifMd2JlRt0e02Mic
kLBBywaZXjqL69CnaHnUqfrEVWt0JeJ5Sq3/h5PG5Ctx4cqmlXscPUjrPXX1p0RUc/D6XLdOqBQ0
kE0kqaizWt0wwgLdip00yPMi0o5Gkutnq0Vv9Z6az+Qd2ioe3LeibXrqvslcTHvb+ydArQIYjURi
P5LWEMnXJ6nSkgLDd5EGSm3NDrI3LgzmrFOs0S+bMhN+3cBr8BtDtCUKYAMNPUpxTefzo+JLnM93
vap2880UReTcCAFnn/vOmeH8I6CTfFgWLXlXG6i/XIzMmN2jq05ddszSOH+YzXnEahex0hhkp6Vo
BwPmsb0TajY+FSnAIecmDXf/9HWfZeb4fvUO2L00iBZbegcj7kIhZ06U6GIXofP59Q3dOLwUzVXy
Ej5L+AWrz78RaN2lXkOKgMXGJRn61DwNbi+GQ5ulqXKrq+0eKGvjDPFc1+EL0bWibyYT9GcTpKqN
X2tT5oGF3nuAbSGSLuYk1OwhLmHFnZcJE9KbMmy64Q7dqb27aWt9mTIlHlg+L4sT2Au73kgrLpCE
w/lQ6Aa6tn2qNJWvWZDn/z4e8dRAVYUXB6DP9WxroSt15bCdSTMGmlqXfukOD5g2/E6XsUfR0NvB
bvzJSdZfiP3/u4Fc89SZrtcX7qlIsyZKgwptraes1MqDWofTyRP6QgFd/04nOD3A6RDHBi+NY4gk
3gWlHe8416g6Kl1kH+q4yc8pnfDDoPXOTrqzEaJRN4fsQJJILdyQO/TsAGgDVHk1XgiYqln4YVYW
vp6LW6BppZ94ERoUzk7Y2jrloNIoJUjsISnD9YgDsgmuYmtJ0CNZ6deqcW/3MVoBk4YKybzztt6c
3rPB5I95Nr1xMWZloowQ2CGgtkQN8l6jJeWUb4ZpuNglBn+vf8MbVzhoSileRMkNLvnqg+INmCxl
X6SBGQ2oJhhWfRmpb+2987Y+HJZQko4lhFOX8342r0w1OjtTvAQPRr28SRyjPRa9A5oFi5Tz6zPa
HoorjvNhUPNdLWFud9popVkaTOmSHG1Mnk/qEhp+7Sn2zuL9WZ3150IBBOYyeT7K3qsICNNosJoq
SXm360+t4iFQYZ46O2mxHlZvtBl4EhYYWZYd1EG/H9Tk4qpFvfMrtg7o8x+x2sJh0ioEHogSRgI5
JtONBsHEvn8y06l8xM912FngrRgMugsZAIqntIpWexlybVkdKukBLKjDMLZf3DF6D7XsFPXlzdBM
l1o4l9f3dCN1QecfV2seOhqgqNU6l2kURhPS1EFbVcBhjdA7U17XP1R6WRx1SyxHVYl/hcg/FNzU
e2zEzQWW/Cp0NXiRrEtOqhaqXTpYPLGKtvORVoEh0adH06gfHFb89aluDya9wFAjoLi3Wl3TbASu
vXEapOWIGlxEbb+c3PFIFbO6mdGN3wlvfwQF12cYqTpY0p4qn8SrAScN6YZOpxbUlRhsI21OVRXq
d2fTPp3Rr/X7RVOnS0g9UP1IoWoh4Df6MDxo42y9gV1Hf1dxxYy2jKdFF+h+w68kzMI7wMO2dYit
rgO5kysmmiKhqPN/uBCIW4DQHfq+LwAYhqXYYxVWWIVasIAAlPhlgUSUV//XuWS5amzsiAO97Bzw
yEa4AXoqeH78PFaHEcUGcwYMltAIqSfjFh/ocDogbo9YT5VnCVx2bXGno7ZoYjzZNMPRL8C77ntk
1orq12Y4OgewDSHVLhybzVtIMcrv1w/RRlSX54ddJdG2XzyZyibs7DQ20oB882Or6K0fDvlet3gj
0MoSotTnJel80f2edH0edEtPg7agOniYLH18n8yClkoaAgrcuRk3vgueR7IMxkYTcVerXnm1ZOSS
bCrOcAT/dutoaM4CuHnXVdNfNxD4FFCqZFKqgwTnmraKaHsLYY/1S5yo8M0hLrEUQhEByZW/LxIh
Uy21+wDWyYbP9cVYJrk01WUkM9K/WVn4FHmlunNBbJ0GQAqofSKY99KmsQnjRI3mnDxdN5uHFsOJ
jxmFv51R1vhwWe8if6AVwltdqtKs3ndpx6urw+0loGOXuL5AI/lnXelLfq4Xr4dj7EbeIcTVtz10
AyJmmTZVzdHONdGcrbAfAYQvs2odlKLKzBMvp7l6Pyy8Mfx4rh2kdVwR36s1NNhzPmDp4RuJO3pv
w7ZBBGEhT76x0QoSZzqhEogxmJXm42Ff/qqXSLy10Zn6uaje9AtAXJX5UehUe/2BrS+Cy0muM8eH
osX1ZlaQUhyMXzmjXdn6+eL+h0QSMgBatxODNu5DqcLNZ0fhgGfQChIwitbKqM1mAbM8FXwUS2f9
cLrpm8Ht4Vce+Wk3T++7xG3+/knCyNjLSYgWQXCVbPRWV5QJIPmgyu3Parvc5kIcEa392UpOVRLO
xs6x2lpTHcqq5MZQvVifqo4KCWpXrGk+hT85XSW+8fGt4pZ7IIE1O/LP+aUzSR9CIvTBdlzvXqdp
8zKUShp0vXm27eGQt/lZxc2vM5Qv0Lg+0HY7d7GLCeheIrk5SSn8jQCLfFauhu4dR0us2U0CGj+9
z+YmN0v7vS2MPU2UrYPzR2H8fwaSUfZZHo6ndYj+lpIApU4XerD6o9VXFoI52pvQW95G4D4Mcz6n
1h5JfGtgllbW9jFvpbZ7PfCMREOMpAi1Y838OUVxfhRoKqJV993t82M75LdpoT8ZfbcTXzeSVZJz
FJylmgQX4upLiSs0vrWUlVUmaDmwDadDbpaXShhfEyFQXkIbThPFThK3FXEBniLRiDgsZ2kVCEYH
VxhCJMa4rfoBca5PVllNOx/G5hjAjwAQS8jy+kIsnNEchwIdzKGn5BpWnnS/Afv2eiaxdTKhi9NK
h5dFXJfr++zA9K3adBa4usCDRvjYzVms0Gqbpgc7S8w97eutOx6tTYPKP2AwquXXg1H+a1FE7Bhs
UcwDGvLh2S4EGvPQlu9Iu/SdZ4W8XFepL+14YopJLZBO+mo8S8yOMmu4P5dWlQKfsZwS6Z5clntV
b8AUTgm7p9wM+3pn4K29AzIIy4PuPWaw8mt5tqotFga6NWII7RlleZeiW3gyERs8/f3e/e8o9PGu
RxmSsSVRZxRrqkbfFeIr434Kydh3LoWtQyKRidJvQyIhjOuBmqXvxdJ0KGvP3qfYRQewt7Ppvli+
vj6hzWV7Ns5qvwpc30rHxbKAooV7sadkCPKx3NOx3wpVwBpQLaEHRcVi9fECJXAm7B5R+vWS4qAD
jnmv4Yl8UXsLxIoHSQzblPhQU+s+C4qUP1+f5NZHIM11dI4mVa71YtqowMC5Rrm6UvvbObfFyUCO
PW57B4OCcuf1tLlz9F4lnIEe1fphjRYSWvM6kuxa0qJdnaoIGzYFb1vF63ZO49a8iPuA5SmlUS5Z
HRI1actOSYgko5HfV2H9q2i0G6/JbupK+/76Em5913gC4HogYaUv+lJu7zXhhMLjjWhUx5+6fPqG
Inv+oGtK80FeFmcdY7R/iMdAmxCHk024Fw1zFGHVUush/+v0Sf0KIwmsdyNzJ/PbXEUskUBM0+ez
/yBUnkUONTUXq50b1I9xxPWTbPi6NHFQoEVz0Id6pxy8tY7UeXg5UEqjR7VK9kIcN6aOtlGAedfJ
XYCd2o3+wcvN+3riWzDA/ews4mYS9nxIeWCfzw+xIC2yGdIUrbQDiJOjXjFwl2Ix1WQq7/xUWMig
Vp9BoxTnJa/NHXbF1jdBjZLnH8v8kuwbNXbVLpYVByCPQ78fjRDx/fY29Jw96vyf+uDqAuKgUDnB
oVCaPq1uV5RHKafYDEWVWT9joek+QRdBzBW8S3kZKQw8zWmoWlBn7c45Foi/Zr5bzN4Pa/b6L2Nk
to9dmqKxqxlR5wYOwiGPIzw6pF20xI2RaMZP2e+QyPqp2w3/neim5pbyhfhkTiPiL+5oHTNMrj4k
WdPdhujYfwMSOF7MyFU+tKn3FI2W/VEYenJuscC0fS2jzcLKiXfg0fsa03aneQMovf1Wx7n7X9Fn
caDqQ3KneA1cg7yDOeJnob40h64e++EoNPzcEYgXzs9QS6NPi7C1ONA6RbUPCSyJe8WIh7etsqD6
rTPVn3YUlQ9h09LSLiMxfDPzeeyOXkLd89QZQ/xdLK3x26NYlQWu0431G6U27W/NMOHkWlXp8lTF
8VIeo9GMEROFQCbOINXI89GD20n85IatNxQVJIpDdAoc8s3r4xvH9QSOhQ3tYuzWI6eYDyi0RTdo
bpnHNM3zo1lgl2Qmpnp8PeZtBAYyTehAXFs0Wde8mUFt0dxZnDhoxtohv7XCB/TTG1zXx+FMnrPn
5rARG3h5SgqSRBtQurie6WC32hwrSxQoNAF9LyMHtRFnThbvEsfhDyvDrvv1Ge6NuPpYyinr28kG
cKvoY3owavc3l/ftYlSJr6fT7zkb3r0+4BbQkTkyQam4IgnA13Mssm4GKI+VB+rO+qHrkw/Y0D3A
7vngdPrHGa3pNmMzXeOYaPmpiK2dK3MjElGVBfSFYhPIr/VpQkl0TrO5ljOeo5NbTxQ3nKE821NR
7hyfzcUFysEbVCbg66Km5aElWdV9FHB7fcX8avadIs/Blxvol5m3jRPr/zA5uge0qXEOBla5+lQc
b26UKU3wSVGFR4kHaaWo1mf8g5s9K7Gtb4OMXRbUUW8Atne9j96sJJaOqAaN6kQ8RsbQ3rXYzYDT
HUfYLMteer+1mHgF8DGS7MiM+Ho8szUKL9ZIdXLNCKbJ/LTU/ddkABBghAEqfHt94s35cVeRF5DC
Mcnr8VrFjCo75yloj0V+pvjq+F5r1od+bmaKb/Wvne9CpmrrKKeDkcExStaB1mhujD5y+t8E+hTM
0b1et86xaoFSzLYZ0guI3Xe83VK/icdSOsNZN2ZocqUkaXavxSI6Yv65x66TW/jiJxFx4Q1SubHX
pbduaOrZKuOYRFnYiJfHH0N12DMe2VznZ4Os8qFYySOkzOQgUV77cY1YkGt2d1HZP8KH//vkSzLw
wZfyPOUUrQ5RayILBloxDqoZ44BBGx8zzbw0hXEaYENYufH+9V3dmhxBTn4ggCN5gl8foqrFzi2c
POoJs2uXl9Ky4xLheTOKzk0+L7do98/jTrq39aGAV6ONQJhFX2W1oJoRVkuVZspNY7jzYUjyj13S
fx6F+oGyx6ML6+If5ggek2oia/tCvnlwS1wEIpxjAPBo6cltqvYcARZ5P83QS1Wv2nPZ24rgUObl
O44xKV9eL2piiMqcGlxjTAyVjsucNjfRZH2KPGdPEGPj1QogmZoJtFn8pdcxruotpe1T/APt0AbP
FKNtcqzRpzl4veW+y3S1u3WiWjs2Sjf9l0dC3QkKW5kPEg3YSQDQIRFZvZqVGXV9ONeY8qQ69gAR
ahHplCW36mIo93XcqcfUbebHgnUPXt/UzWsaoCgaQvTgEcKUm/DszaDAV4mahqG9cbTem1M03Hcj
qoonVCnrN8PcR0/erC6/ar1WB6wZtPB7Us6T4tdVWu25jG19RggIcMlIABZFpesfE+kzn2hO0cVz
yy+Kbl60Lr+L+vhH1Bc7MP6tLUciATII9nQ4Bq0P18JLgS4LhYrI/VkMceY3S3YzQ6Uz5+LeE90p
KrHo0Zzw76sGvFfw3AZyDMt+vde1YdLWyajTdflSHwqhA9BXFNwnHMRGX9/creUELUjLlT4moL3V
3s7jMrooKkdBW6KqLELFPVVW82N2muJSN7V1eX24rYDE5hGKJKSa5sr17s3oOi1xTlY7tbXuU9QC
b1qeqDVElBGWg6rvUZa37i0IryDsJeCZT+d6QDudY7U2yLtMEFe4wlRNpJ0ng5RlJ3veGMim7kLx
HRAD5gOr8N7Z5hxby0KozRtxr/NiOyKcsqfrt7F+sv/FC4ibhDat/PNnn2KbjEvrLSM44Gj+pLoo
porwy5iKE0zpmz5Hm//1/dr4BK7GW31tZbe0Zhz2VHra+F1WVJek0oMhyoNYy9+KdArS2vw093tO
GFtliqtx5e96Nk9ae2pWKjLklG597PM6OuDed4xbS/EBUZ0GQwSJUr7BsfZWjbrz67OWp3CV7PAY
IGkGygqJcV3YNaqh8ZBxgobUTyFGrfbspw6NRjg0zs73t7WhKCfiz0BaCQLOuJ6os9QtRYdCBLWZ
KJRccOMhkIW3SAiIS9Hq1ska1WonvmwNyj1Gt1T6QmARcD2oOmKSCsk8Dkbb/K4J5fPStme0q/C6
Uht/nPrL6+u5uZ0gmjiyYCUkUfF6QFGWZj2HPNt1pWiDUjVwBJpCy28qyz1EamHQFZh7bJVwSeuT
WpwwgXB/vf4jNiId3B7ZfaR5TBdwlQupOqo2o1Aoto1xXh+zoYbSBsghQ+oNr17hD4rbjTsJ0cat
bdNxAQ5Oholl6yr8NI5a40bSxcFSR+pNTxUpgEL16NYNlZIsU05OopnvKiyo3r8+261wxAOC1wPV
Zzruqy2myDZnCGbT8czD/jFb8iqgbZjubOzW9GAVyeczwBEIZtf7mhdFEgGBhktStXc4mLybvfI+
U9Pf9NZ/KnV6l9XmzjZuTez5kKvIsNR2k7XDDDqosUbdb53eelMkTbxXO9yIAWjOoB1PZsk/rDmu
pimEPXtzHLiFJynJzr0WDcup3I+xmyMR0KV/O9ZrnvzzZ7EOpyXUzk2+RnWou29G2qS/7dD5VdTl
P8Bu+NrJZBgEm5o19i129cRwKurZcTNw9iP1IdJoU3tDttMV3tgkaUZP+iKTClLW6yk1rVM3yZDG
AaQZ7d4YC9tvar3cCdMbYexqFPkrni1c1VTF1ID+D4ooMQ+g1hckNKvPuuSGqvRRtcm++euvimYi
ErCUcXg3rtMXDO3t1hjdPFB6t7pxEFwMstZWdqBYGwdCkgJl45kY/UKKWM8dNYkLMw9GakkIUoS9
+g58q2NjzsCa71zxVGlYp9V1B6gHxUK6R5z39VGvrFSk5cyszEidH4StjF8x3JtO+ATT1pzH0m/b
7tHo5vroxHbja6kXY6nkPcZjc6/gV46hUYMak67Fl1YY77UlVu+FGn0zuqy/dFMKOy/SkrdOXb1P
hmE6y/+vT4vbKml4RPX1l8bCjwwUwXeaIG80ytpRPz00pn6btOF74Af2p9axAMgr8KH8IQWbL6ph
Pi/msJwjq9JR6jMa2muNcRCNUI51LNSHwuxnXytLfnBrhD+jMQ7sAoONjhfKuaow4yxLNfGNOvwQ
tfHgi7665ZCmvm7WwyUyom9JiHRWFyKdTN2LarkzfkUx7Hfseo94f6NR6DbaXWHqx9rx3iBXd+pL
94Me5pjuNrN96rIlPY518gP+RvbRbhL7GA1pdvBQzNbtRPO5k7zD3KEzYUeIgag1Rf++uAxG9Kkp
3Zuaqq8f6SNqndX0qwmHr2QtxRFoDhZMjvJlaol6/eg9FWK+t+Lms5sWd9aivitV7yRG5WT0g7gd
FO/r0KmfQEYXJ73uKz9CatCn0/W4LM795M0/VGEjd90e48yCgOA9lAPeiWllYloXufZTYeFvgNvy
4ANT7G6JlRQVQ+thqacHMab/zQOLJlC09mPM+rAsdKpDhiYzvoV5cbS1qHsbj4Pi6014Rig6oOXz
gRawOLixyobFbXjHIUt82xKf0lHuRJnfWeX4Aw36twqcoYBuxeMSjv0tXKL+kqdqf9ZKzzvaiQ1G
sc6TQ9ljA2NM4NABZIujnrkdhZYBfdSo6g+TN32LMPQ72o0WnWY18S42J+OCkph7l3jxfN90yaOa
GTwnzUq9a/uyf1gsrznMg9ddrHhq3lpqad4UTtj65pyNJ7OGsaHpqXqfxUl2C4YDkW15SrRSBJa1
jGco6R4eeOWDt+hvjcz+0WDJ7LQ1UtVW83UWQ3MgOtYoXc7qWbGq42gL917xiuxOqDH7bI0fPQRB
/Hm0gfMPFBwRqjVvPDd7sPLyrda5b5pB/+7VuaUehO7CyxfdFyPOugsmjC7qIVr/xamdd6Gj+41Z
oDWMCJ2IpuhRWDhuarhe0WQc24dE73psH1TU8NJe8ZU+RGh9Nn42NB98OCePhhdWZ7ex6xuksNKb
eYmSo+qm7klV0EuKNRpiuFd8MSbjQxRP5mVOk+XRrGpIYKXmHOwyf2wz505Jyyc9a52TPeCYPOel
TnYNzEXkfe6XhvcV9RUEhmP9gk7HDdXOyccVg7lzKOpcBW48dePbruPf51k03YqqLQ9OXC2+wTvd
T221PgxK9J9TAiEDRjecwkmtj3Zrv0fWuT4VlfhC09c4RpOChatincpheTeghALKsfAxpch9Xl83
UShOc5j8wiwRfYec9p/WmGe3VNDezlgWD2+HTFOf4ri4MSYtPog8c/zMnG5adZj4dIbPQswhQt25
uMxFfScy64uXiq+km6E/1dLW0lLAhZVGeKOExpuqL5XjjKnmQ5mF6oVXVX8IHfR6VRQMz7ZDJOsS
8S3Ef4VLID2bhvursPsPRRUeWwSyBlEeHV2vL1blPvWTd1s6ZkNSXd9XHMxjTS/RL00sF42BD9EZ
y8Wvw6zwR545/txOOYiSVDs6c/ugU4Q9pEmsnzuh35Ey3PXp8NOM9fc4qqfHzIKgBLYMQXfd+lXl
1mNqt/0lM2Pnt6Mqv8singIUPT69fvNu3onP7qjVXZ/189RTqsmDsCk/JoMFISJ+M3vVj9eH2Xgk
SLsX0Bpo/1DsXlXZXKfoF88pi4AzNWF4CiAmOdE7JlPHB9ckEpd6rO3kMRvZEoPKghaFUyBgq5RW
terUdiIEqGaRTIfCjTMAgrvM/M2pUcAnnUWUguLLdbaEtag58k5hBYu2fYhxnYKjqqn5LR8GKiLO
lIg9Fa+NBA2Nc+5elRxQGqNcD5l3uTGK3srBmzUnaBfvjGl4QJDiIe/sky6Wnezsz+6sExlQZpi8
QF6jb7KaYp2M5GU57EUFXf7iRiu6jpymDz9quTm9rVHy9RHo027teMh+WiIK2Vsc3HGqLVLxFqXt
7MPkjGMMGYTnzkFNCmJ123MLi9mKW3/gCk0POK+E3SVNuN0PSzpb+k5JYOuoA3QBjU/BnrLcKnku
hB23UFRQke6s5eh0iX4BeDjDc0Wr8fXjvjkUCS2VRlvjfbraIGCPhtt3qDzDt9UOiqDDD/mvpwQw
Jse/H0r2IvEkRI31hTy3NU7OoIzMKlXICer2v6pUvrWls7d6G09Stp9CA2kIx25NGStEEseNUQFV
aAG4YBEbf+jBVPhR2cZHz+ZvrkUQHdso3nn0bC0mrV2Uuzz+4tF/fdrHVG3TLAY03k+9c8qWZfQV
1JGGqP2HeEFNk8IUMpC8RlbHvBFNEektCtYZKiLHelKNN7Y6uTvT2VxIJILxMmM5GeZ6OqFQJmUM
mY5R6OMlze33jmQrdU6H+v0s+gc9LNOgpsX07fWTshUOpS24xIlDfl4XFapUwY54aRDoTpTcXyzt
aSq0f2gjuM8HWc0OHvqSQaXJghDtxyevLPi6QyW+0CG3T95o9zuxaSsUepRhYLqCk4b9sVrNioCL
xUAWiNEONGP47HjFXWGh8cY9HB26dNc3ZCves3fwdFGwhZayujFdZXG8dBRZgITEGEyFQ0EaisjR
qlHqApo7/0PFhCX93wFXU9TmNl2WOeLAdHNBrFxO6Kq9Nequ//uoRUUNmQVZ2wJAtppZklF87pye
qFUYGl2mvNB8e+j7iwhrbBBeP43yIKzulKvB5MY+KzI4HeLokDCJW+PMg6a5E4byOfPmb3bsPnmZ
dkE4NLDJg/7+FsC/B5U12m5Ic+irAzoo5UQJAJn/toTe6i2acQ9nvvXpW+9h0LemiIaOvAGIXta6
qmHVU5WMFVJEcwvhE2HgKlmCxs277NYNjewbDt7K12xoBu1dOkej/nH0hjw7vb7OG+GGW4FSG0wq
pGXXRIKoH6YClyc0mMZQKfy6Vqr3/JviiOpjdZM5UXIXOVl327aVsxNPN74U4OBY0SD3Tr10jRJ0
ylTLJpv5G6kK+2X4aPb6G0oab8N4z7xhcygQsDRRUX960a/OU5RPMneC0IxyHpbMAKCVLDYP7kBS
nzSR+vv1Vd3q3UoxSXJ/iVmjqnR9fLN5HjTKcdBdMXIZYufWsOc3olefOjd8DPP5vy5H4iHEP1Us
08Mwa+92foC+8f2QT5MDklGjmCH//Nn3M2DkZXY1TWkr7Lz0TWF16Wd3MofQN2an/RXpIcTtIVnC
Q1xH9n95Y0thg1HBRNPs3Sz1B6HvUUw3bhgSG2k0TUufEtpqUZRiMozZNgiNONzPeKNAx8Xri6t6
52RtcVlpPbIDIEwkVGk1+zjVNEdInrrudHF1qEl+0vsM3QkCZFaZ9W25CCt7hxSK90EdF7GctCSp
6MG65fChB5QJyqdoAB8Xk93b2Iqayj+8PtABB5oma4DE1FW6ifyCGKYQLwoxxN5BqSrTR4u83/m8
ZfBfh1HLlcwT3lbom8rP/9kxEJlW6CjwE84QrX6HXLRDKm5mJ8eN90RaNq5aoGFSN4UXAO+pVXpk
60pYjVhDwxLscj8zCvjT0xzEKCFE9lL7XbcH7dmaHIY3HsISsFZf0IGFZ1SFOjCilU36e43dxWbJ
NbPZ7+toev/6F7UVQp4PtjpSptd3S/j/ODuP3biRdg1fEQHmsCXZ3aKyJcuWZ0M4MufMqz8PNcD5
3RTRhGYxA4wNTHUFVn3hDaNOgCvKtIA1u0exFqhNnNhhuCc1Li+7v943A3IXNlWAjlFXP9833Bpa
Un/2jdp3XR+GdEalNZd6KXCCWpvgNJCQP1oWSib2UKP0ioDIlCF5VOXK0Qeri033LJkPE6uXYK6l
F5VNFF6ZVOEsI7uLxB4X0JniZZZo+jeha4rv8uCX3bGtAlm5rUPfaD58FnljlnOoUC1/z7mKA6EF
ShPRxDZGLXf0OO00Z6D4sogSFVR7L2/Yxh0sSZAPzbcuGXD/1RrGXYqiQ2nF3iBNLjfSs0qJD1+d
W1OwbudpPoh6ntlW1yF7U1+b9bxzC70/Mefjr667lmp42lmQEuU6vZ+DXLRh8v1TyxbM8vQ/jEXD
HBkxFHXeqxhHlcpxkZXYq5YnyZmMiVDa78aMvHkuhq/dBPngw+1s8FALVxaIzmLZsJqfoOuRnkp+
7ElyrIHA7zWOWIaKHlYmVde+Dsqemwnn5d13wc0Nwo2eCWYbkEXOv4tOj8m4KA5RZE5np8iC/kAO
VZ+6QFVvozJMPouZ2h3NMS5uSqMf73PaLI7VB+X9PAmmG8hz7FRGWdGE4A60M5i9LpUbKnSd+sXK
JeXGnKF/lJKAfVYZlE9gS2RaKEF0XckWxIxSR9GsC7tDiyWyG2X4toWB1h5GVemQOUPRHl7fUD2O
uph8nevauKX5kKCRZbWt3TbR5AxanhzG3BePlFHVQzzkyu+ImPRZnqPifk5M4V5o0v6UWcbojmrX
XKmtLh1brAc/00qqHaHvMyeexMCth7x3xW6yTgQ+Cg0XFZcyiLAHvN7qP70khG4XB7HDsPknwzcp
5UqcFRc9b/OlzYX5DoXA8rMZdf3jDFQHDS+q7WGuNMdCNafPwdR1dhhPwlFpu8kFlaWdZKF/pkNQ
u4iOPcKzGEmljOFQFvpLnECWhqGROqAMsgeGg4qRyNWz2HTtUdXa4GpMRtXRwIAgiRkpr6afigjA
Cw301aRyeazNKyuNqKxOdXpIGk1z5ayiYjvRslAJiI+6QFnfxLbuqMqVcBIQygC70cdNbVulipFe
MJc7H9f7lw1p3iWh4/pSQayunmpfw0dTR/aCWMp49f3ueUqDXxJ8YnRL3KyPPtyHZDgVoVfgbwsO
f3n2/nqz6Q4k0ZgMkJnz1NWUOcQYQZddKZz3AClbN9TfI62+phgcJfIijDTp1eDlFiZ7YREH92VV
j/S6wmmnxPD+wWZmBD3MCiaZtsbiTlkwj6GGwmxvzpVboHlmz7UWncDCWDuJ/8ZFAcHAAK2OfDU8
r1WyOokqKImS+Dcf9LZ1Jl/MJ15rlXewsDKaZFJSDuYxbPLiZyjl6vTcG0Og7YCdpffpFWAmQIyc
HlR1QYSc72UGqjVJcwnHMUEdvpZB0/0meMLVEl93mitFP4rNVdt2s3ibt37VOLg/5/h65D5sbrR/
h/iQliRpJzGardzJu3aw3HywMohrutQXh7EaM+3YDzFF8svv58Zm0bOmYo3YCjyR9WaBtB0GsRHJ
mfJ4+mVMWX9ShEb/1A/orlweauMcooFEEW8pPQHAXIWOhAyNkNeUMPRhFj7xCWYH2VTGQ5/o4dMQ
WfEO23BrV5CsoI2/QJLeqaT2fRSN0K14q/Tivl2E2uXIauwa17VSMB0zHWq7hS67M82NFUXeb8Ep
IjUrIfl0fhhMBCnDygh7r/Lz4qDJnZMnRe2EQ5rsTHBjQTERhGRDuAViYo1/QmgwUa2+IrIZfdOu
wv45902eAav5JxH2RPA3VhNqFhVmHubF2mx1X2VFLfVj7XeeMUsuwiD/GE0nOlKDYLmq5ketT8m2
BSVyLh+ardVEdw18PdRpUuxVhUiTAohjQ9IzbHkgirv1+1KxQWTvORduwOi4ScDNLmZYnJq1OIgu
ATqvDa3zxlbrXLMdx0MXjPN970evRqwuL75UI5NNLDu7qpYQB4G33eOJvc+el18Bis6CW/ne2aFc
VH2o1nRebRn5SZ+G9KbRwvZ0eVW3ouYFTYshIH04OBqri7Mo56zrranzpKYJH/KJhjDlzMTpLSM6
Rc3c26EZSQcTqL3j53R/hZDABk11wb38S7bOMGUpPhMSIB2R4vOvZbZ6sNgjxwpfsBcR69VO7Gq7
7OQbNd2TPt9c28WHSJEJZd+xDKskz0Oc3DsvM8L50NRifqwNwXy6PKONOIJ5/G+UVcA8K34zzNK8
7KD1kkMk/coRBo5tzPE14iUS4WMGOe3yoJtTw9Ng6arCkF1r+zfKmGLaJnY4ig7jsbfU3LNkaCGX
R9nYLLQ6dE4mDHh6Z6sQycqNDnkiNitRw9KuJXtSQ+QnhDtRCj8O7uRz53pDUwZRJh7V1cEYh1pt
URf2JJovidG5nR8++FJwF0rp00Q/14cYf3l6G4tooQ9HJ2GpldJcPR8y7fVKUvBo8BBZF+jVGcUh
GDNzZ6s2FtFCb5rlQ0yYEHg1yliLYuSLBSe+mxGr8cvxWRd0/zGf9U9Sp/rHj08KFxGYZWzb0vQ8
n1TYsjWZFXeeEMV4xTfG5HYB4fzlUTYOPZKry8HA2YKIdlnav6JZSAeNVZVD56VSAtGg+QHvS7S1
wbzGTNdNSE/cywNuRH4MyDaRk1JpWD9HbeCnUSe1TKtXMtou0eQKItAMv68sTNqGyJVGCMuQQZPj
0MNcujz85iYugGf0ccTFgu98vojJdmPeWC1GP/5B9JuTnE6gwXzJlkp9TzZh61wyzHJroWRDpeN8
ML1CCjnXw87Tss5IaZc3nXSoKlUZd3L9948tXsGoYy1o441qpdgpoiCIEm+8OShuJQvKjaIl0rUE
2GvnXX8/J4aCYsRlBTlYXO9f1IMRFIe+80BU5U9Zktd2o3flp8vbtDkhohZw8VRN3unudaUSiVVW
dp4pVeofPDnU/joyEvNe6zBY2enpbgyGWNKS8SBqRqS7OhMG5ZgggNPhDYFUXtdoeT4b5CPURMN2
D6j9/vxxT/011uqrTuWiD+OGsfp5Qju40r9aVe6MoSQeZ8vauUKkjZkxKXip0hKW0K8+P4BBqKMD
qdczm2V8MuTK8ZuHtIOmAsDUDA8T11hcO1Y9OElUOnwZN0keu4iW2FZCxP3hPQVABHWEKIknaM1r
N8SwaMxUn71SCvJDFLUvQx9ER3KYvTtmY9rga9AFIvpchALWNzXyxXU8IyWfd6PqVpVG8hCM4ZWm
Eth/eFKAkXnx0MRDxm1d8fIlbIeSTJ682h+0my5uUge3QN+ZJKU4XR7q/VXNHYIbPVRyeKTkKeeb
aQ4o+gWjMXkahtRJZHzr/Dx00BI5zl3/RyjlPZ7sxqdOwkcOTJNsiW1XZ9UU/E5S0aynO5G1Tl9P
Gbtm7tFgNr4IuLGsH4JfHNR3gaSMX4mEHa/XixYUMUCXJ1HoguvJyGjBSfne176xjEA30KwA9LWI
qS6z/uvFq1IGxJlvQsumBrghK7+70qcQZyjDIc5U45rWund55zYWkiFp8KBZQZlh/ehIeCuHglVM
OFbgld2W5slqxWznZXuf5705Gf3/IKvdSqt0LAuWy8sC9WczW9NNnDW6x2U+unmVN7fl0IdXYpA8
X57c5v5xRPgMUHN610sNasUHDyuPXqYKX4yqORVVEx7CckrtMdJfLg/2xok677wwy4VsT+sUDbN1
69AYZmscS2v0IB63R9Hyk8dYVdqrCVrcZ70PdVzJirT+lmu5fpehn3yXgH9/Ditl+JSDuf6UpVFx
SjM/pFZc4TI1BcptWojFcyglyY3Shk3jWAkALLUykpvEGIejUYbNTdmMUQDqtzIGG7Vk/+irmZja
VJ39OwjCtW2O+uRJWS9dZ1RrHmV/kD4LY2sZTiW0WrxThdzIelF5YLnJromzUak8P8Zil9VzJmKG
zN5+zaMD4FmUt20ljG/psd82NQ7fM1KokaB//B5fUIuI8MK4hJyzGlnrK62v/XTwiEgQyFRCfO5U
aL99Lezl9ltnCzAXcQa8nEWq9nySOgiSFiDL4KXYSaDnI15XXFT4dGB9gNDqTmizdTP8PdpqYiHX
e6IggI2ScHpTyvkt9fpvU6u5VlJ+Ri7v5+WzvDU5XV3osYsUGmjD88lNYSTwTs09Dj3CVVgap1lv
Hztf/YI1dPMfpkZbhuI4oS/cmeW3/HXp+VXRg9uvRq/WhaOvxdGhGMTgACYw4whTqK+0PWzyxvQ4
I8xu8Qo037GCygabBCSRBk9GHwgxJquNnya/so6CKUyALtq9lv2yXudXwxLnAOl6YxbCEDqfI+B+
SyeKq7wgEzqXSkRs5yoGYvPeYr6/zpeBqN+xZ0htquvFlIS5hxhSeVFM1ESjrbtDKD7+cvl4bE/n
f6OspoMfRdJaWVd5ehaqxyjJk5I+S6O+tFEa7RFuNwfjgdIWaMBSJzxfuzkJgTt0eeWZpfK5MqVv
VmoUTmfFv/7DpP43zrryWc1mS3BWVnDtACGHySEEzuLALN4D1m7t0VIRMMC7Ui5bJ+tC1beJMIHg
VhOFuDctNT13B6HBQf7yjDYqcoR/tExgGXHwYPadLx3dOD0Nyr7ykJO1hRqBV/UIJgIh5uQp6adD
P+fIl6GlglSFPaNusjP+xkxRoABEZEHA4/panZNEQ2kjTw14cVXkpsPJB7g8hNNVa1UnMUb0XcxO
MFJtw7hJJv+h/JfJgpGftHNg33/wNAh4iniVF8fVdRpFaX4s8I0E99fKDpJHAnqO4UNsGM+Rpgk7
F9rGYJBDYaJyYheAnnK+6rM/NWyJ0Xh1MvrgoaQCJTpbFqyuWEqjuXWlNqHQ7gRyG58JvW1mybEi
CV7DD0eYP4VCnRCMpZzcyAuiOQYEf4cf3Z6+yMa2EivCSF2uNJK41bai1SZYc+zXrGbk35pTjXpd
oopfL5+ejQkt4i1owfMyANJZlvmvd0HuIR6qiVZ7caHC4cr7xIL+ws85xqAT9pi2G3OiX4rkIM+B
Tj6xwoLjr2m0/CkWSrmYoKiRjQfubOF4eU4boRG2KItHyFJXfQ+aNFs91MKgr71U/oW4tuhgFHAq
Ws0xkj+mAbE9Ux79Wflttr8vj7w1P1BjQEYXqDvt4fPVzNS+ARxJHZK6aHCQG3k4AiT8uDY5gtbU
RLillwhsDV5siqbKraimZKcMPyvYGsYwWXY/a3v2OcsRWz2ofw/0ts5/HY5ciJWm1yh4Np3+NFvq
vTT14KbNp1lVXXqBH29pogBHrwq7efp+yrpyHMYC3mZt0OEMLWGi0egzdYkurB4R59zT0tg4+Lx0
4FppptBEXZcIStXvDTVibmrctU6kGM9i1uRYBOzVADcWEYkV9FmpGKNNshacq1qj7GWrRzN4jBqH
3JOAfbgtMNguCn0koQgOlw/h8lSvdg35b9gekLH5rteHsKMhF1OSpKNQiSawAWWEftnAcJXcom/T
35oY1YNdSXN9WxXd+I0S/cf1KIn5Fu9EQlsLi93V3VVpRY4Us9J6OLlETuCjSwBGY76rhEq4rsXk
qsdrwZ6k8MN9VWoVYBegmSz6HesvA5f0PhOSsfXkYAi+8WiCxMPYorQ7JKkdveySnTLl+hXi6HA5
AwNEOZzUfi2J4od1kIfWNMNRwySStDC46+eehKGN1G+5LH1UqnwZD71kNEMwgntfvZYVgrQ0hV9P
hJ8cLdU6hvNQHxU5exgjdWdy60/kbTBQ2XwcCwHeXD2xqV+ac14EoqcAFbuVWmNwcOxpD5WZ7MkE
rWsXb0PRv2URuT75UM4vzqiXlWb0E9EzwzmxuRncplFOdVAEtplKEdaU/nPYCDtto3eh29uwHBOq
QTyz/Nf5sD7CjFaZRKLXo+oNPsk4TTXVp0B50vXvsjV8UiG12V2W3I15S4yhZjvf6uYSEyzRm6ek
h9fU+Q/oUeyPpqwUvUpGI4zL559AroHLtdle8XV9Df07VWo0aIsvV8Oqxp3qlRH1HWiutAJUb2tT
WFDyiuTfZd09GYMYHiPcxT8oFbYMShEWGCJRIWnFsu1/PSBcP4KqUxHxQAN2g12mwuBlTWFBqafP
k7RT6eDKaZ7ivBmPFcHOTpFk/R4z/qKFpsNegFyHf8j5+IUk5Sjtp5LX0Gf7nKchjss16g2XL9zN
USB4w+OjAIYGxvkocQE8p+orkdzaAsQEkvMg063eCXg3R2H7liY4Rdl19TevY749g6Pi8zuuzDwq
3a4ttZ0bdOOYUIvlPuO9QrvUWO1YXC9IH0pvHnVoFR70TP87z1VnFFEup03SumIWyTsLuPEVMOji
o8WlBsxo9VzUtOpCGVC0JzfK0TLqE+IPg40AUvsf1hCPUiyL4TmgF7i6ZjIwRWRnoeSJRVWadpmg
yzNyQgz38ol4527GwSOKAXq7KPgCSpTPj8RoGLEx9pnKQLXrd7/n6TGZX9Kwc+boh5Bi/xoZrpn8
SirroCwd+fBBy5fqonIM1Ns5lOxKb4Cj5jsrvfFeyUQElE4hECKttVppS5iwzxQ02SPaR+Qg0FM7
NaLndu7B2srpznK/C8SXZeBWw6Jh6TAj3Xq+DF03KWENIBQgV3NdNY2X5urB9KW7KDOOtdL+imCD
Jon8T6NKO5na1kwR8IP8zs1DuL26WROAw1GeWTIoTeGu1uXeqaFpCgid9JNu7Ux04/miVfn/g+mr
d0RTarNJGl32VL+uM1uOChVDuCSOfhT+7D8qRg8XASu6vLoma92Vr98aHtorsTrohIX8d77MYtXl
rZaViicmqXEY+yr4TO26cxqq8m6eGAYtdY4SD91HmdJsML7KmJIBQ8Sddq0FmUedPxpSOdNRHJ/9
gZOMFM+j3o+vlz+oN47630Ht20BAZEgMaHzR5T6f4ijXU44pxezFYjn4t01kGKlTp7L12aBNxOHt
jRaomVEX/XUOUXVyszpub7NKXOQ62kpxWgHkAVsTaViuKI35Yqai/F1En4zwcIr83gmVsizcopR8
ivlaqMBy74Q6dBO1GAMXcOVgnDS9UR8xnpMLm3+Ztzq3BwrE+Kl89QtTnBE/ba3WqfWp3svGNk40
sJO3z4m8hbLj+RJk8Iy1Wipmr03UP5QlD4UQ3Cmt+XWu9twZN94a6jeksOzrAhtcHag40Josl2ln
1KE23CRg+XD68T9Kilj2FMPzpWyGEBzqZecTGsa4xKKNfnAOitAVYv+ZPsmznFuiQ5P85fIJ2vhG
zgZbrV4JvEVPG3X2aGAOx1SQRk+G7HKqrL5zknBQT0XUcGoEYc//+51d67/z5LJd2lZwMlaXbprl
ZdvG4ryoe053fRiO97OpzNczprQ2xtnxc46shiubXXmrzqHsRdUw2PDudKRKhHgn5NxeiP/9muXv
/4rJ4DQGGDhKs9fjQ2EnMFvrBpof9Jeu745N2b7680c7Rm8rgKzpUvhZMMSrr3eW+CYKuKSejK3R
SU8L404Kut+sxF6UtBG/UJtHRxWYFtL1xurkjnMYaXFDQlZjBRqO800wNAdslFM7G/ofTbrn+bK5
mlA4CShAoFKwO19NTUN+RbO62RMCIU5vs8IqGxyhC+1PnBfKl2xuwmepRNHJ1kRB/Xr5TG/ETaRC
y4ki513SmPPBucBoY2rmjKiDP2ufZ9Pvvpk9EJPXgVB1JzLcun4WsDwAaUbifjkfDIwDfq0DuVKl
4lHVdvpBaBf9K/WPMSAF8h9mBvxn6flR3137QxfBLEngSxHFEtrYNcMWhSihdbIi2cO/bV11ON/R
u4bx+l6K0h/GbJ4zblWrKGlhImjkGgax4eX5bB5L5AUR5gNCCL/2fPHmcbY038KbI1T1H2lV39Sl
CIEDdYPEt/7M/rwT/WxFXouD+6K3Ad2MgP58wCmqRp1CyBtWBIoQMgsYmw2BY6Gd6oRqWniaPB30
znrQouFXEuxm9FvHZWFzo3e+YALWxQMdDRNNbMXJU7rst1ZNv7MRE7AshPgYFh9P82hrvjFNFyDy
mpFDYiZk4gBORVcwBB7jwH+o5DLfWdOtPXwTb1wM6hcK0PmStrkxt0ik0uPXxubYZZOAd7HZX+kY
B7lhHBGzAwy/unxwtj5xnnxArRTnF9Hd80H7So7NtATU4evC78DM75Hepa0ZyXtmDpuv1N8jrWL1
Ie16P1HAqOBgpZ4SWF4uaRla/H00HzExz197oSndvvfjI8hh8UYahNmW/Uq2w0JL/8Nt8+ZiQaRD
bW0tDGJ0wNxnCL2eoQ6lM3Uw8aeoyZDYCuSDnEzxzjpvHlceJ1pKi/3SukqL8EliogE2eqpR3gYz
F4Dsi5/bpIBFYH3Q6Wl5DaG+Lx1/EfDGmhkhCcq4KMVMJIe+hQRJpR3SLC2vqJV81OFzPdTqsW8w
UUH8iaF0o6Adkgzi50pYcPSZCLzx8lHdXELAynCpNOr4a5EwIyrr2rcYqxPL217V3Ar0iDMp8f2E
KtHOYFvfBRvFR/+vI/bqYwxUXUhjyZy8RBpa+PlzrL5qWgSRs66yUfkPo9FIotWC+iiF7dUyxnMg
p3mtTl6M+1dvm+Ewq+6o+BWElhhpt+PllVz+d+tkhwYq5RfKIZyQ1adYYTIfzkYmet3kH2E3/kO1
LjnQMcGcL/+kBtZTKGju5TGXBbs0pnx+0UxJkxQhYk1ejcSvq5lDfh2GZn24PMrWGQFpDgSFf4Ph
Ws0snaU6N2uCCLLYH7UYPakDEqezIJ7yQt3BRL9hFt5NCZ1dZLwWtJi2/Ji/It0hift86KiY4Ugp
Xc9CHLldqddOidyvozZVHd6XoZx/q/0i/TzFunSTCl143/di/d1vpuw6jPzZLrI6OaJmkxx91Bqu
x6jKr9XSlJ+7UCiOw9iPDkmYcFOUCo5UbaNIDnY45ecBALxtSbn2szIwKagLv3HVyApOhl4h8xCy
Fm5SCumvEsuYUxIGFU+xOf/IKkt57PBSi5xKHGHa9S3Sn0nhI1ctVNcpWNPnaNSkkx+ohLXyWBvH
Kfb1Vy1SE5trPHqBqwKaOBl7t6DndCOMZuqgbag7liXUttAjb2hXiJp42JhNX3rVr2yR7Pqu0bLZ
poaZwpXSpvylnpBfDJMEyVRFzx5yozYjG8pPb0tC64OgN77Xcdy6hpy3nml26s9KTqMvs1JJnjbX
5vesV3pXx3TNHqUEOGCQ71VeNg8UTUOCUqAe7+oC2Dn5Td9T1lZYc6g64tVgDjdKmhJwd6hAXD6+
WyEA4BVco6DJgvlYZaxm5hudOs7kTkkqPULGuBoKCueCnB7x/JAPkVUpOyX0zSEhClL35cC8S8VH
CSpuCJnL0/3B0g9FmqQ3QpUW46MeNZXuqfMQV7Cza/n18ly3VhbTIVSxqQJQclndeYMqtZNAFRij
3/I5s9TvhZk+yChyOggg71w+W7c5ODiEsSlwQAleFuGvL1UzcKGwWhIZ4HAlsjtVa6tNj8pvoOyM
tHG1qjhFLLIuVAaplJ+PBKrdSk0zxaFB1P1PoYZV1aG0gukrpAdrOCGkrF4rDbYijlwNbfTx6498
hnoZnTlWdl1/TnQ8lNIuG9EC82+CxHzOM98TpP6m67K9N2vjQmeshS5HaQ60+GpNRx/T+dlipkM1
oGk5DpGv4zVMBLvzUWwcFJXomywUOQ+y+9WSaqgRYMBBp1nOkii1tVzNbTNujRs5b/pPhVp9//DB
JKtANBj8DcDxta5FKUbNCAsb4KvEEYmz6qUeu8SeA6Nxil1pqs1l/N9o64ICpoJBlSNg4ynl8NMc
/eBYdMOeytfG+ee9hzOt0tbF9mK1V7gkKf1s4RsyWPVU38qBODzjy560x3ludmU63mGoiQq5T0h2
l0SGU7hKKhQwyy0MPZKKUE9eVGRWOxc9zzl0K3UygxOoYi1wfbkbcldAReT7NDWp6EbY6Ha2klX6
XV3q8Ekwf/oU63P3IomT5eSD+cUomgDR4eR3Ws5OBffIl9vhHo04o3IsPUVWRouQErWbfKi/xlKh
fAMdNz7PwlD8SSulSdHStpDsyFq5CJwMoGBtq2FV/B6p6tSOOSSF/O3ycdraYNDMCB4stWzQCuc3
wqAM9RRg4+nRCOle4gzQqkOtQN2TenrjWK7CESQOacxDMjLpCq0u1FYgh1rkUWkS+GLiigCLfxeD
GtUHXxgoz6f62FVuE8eJeOz0DuG+HLkPo7B7swXHmIAuwmtl7tA6l4apqg/9m5imjx/DNWpOktcR
fde23wLbkmjoPE3B3Jd2oszVZ6FQkRkxSsEyD4OWGD/zsoOAYElhKdlA2uSTYGTaSzCy7rbSmQUQ
xrAvmudCLZEhnxT/oyCm5QzCSYLwynXIpq7iTUWc5rKgqeiVfmIMR/TYythlAbQM7fYsypz/sMs4
lAFGoSz/Lo/uYiPOw4B6CDDkEaZTtUTtqjT75unyQFu3IRwyPmTKPICzVruMvFXh6yKJ69wb0ZcS
g8QA6XdqEvAQsk47CaJQizvPynI9rE8WhFuqCzygePqu1rJpp9qImmbyoiCLFrjCSUE5385UPGjz
KXRk/C0vz3LrozHg6nBXAUihMnH+0eRR2FaqNTHLrJntDA84/IY4h5dHeZM/W01sQUXg/8EX+t4g
RzJQIe7MVvKqHBesdrZ9SJuaNd4t5M1eQC5c+iymV/jp9h1GfvxB20Z2LKRuLaLo/hzn91Bv7LwE
ZxV9nY0GDuEfazC+mOWrjv6BADKge5TC5Hj5h28sD+pHpPj0gBZRstV9bkx5zuWXyh7qYMZNJ5vF
VWB1jXt5lLc2zHp5MNZCC4AdoI2y2nfeRnXEMEDyxsRMOhTLIbSENmJr6GV3/N3s9OY4vmAaxB/4
WZF+GyoJp4copnkWzUV9LwnFXF2FHEr5Chr6hK6gWKtPgF2qESVCtLF5yjVMGCIsgZDbs8L4cz30
zZdIturZGeJa1NF06Oiv1f4MIaMzZ+lW6sTiRg50/1Vvhh5NP01vf0R6Kf0xtDZ76adEfjIQ8RCv
MTWSAnfoTb2/h2wZ9tdQE83Y9RH+H2xrSHTBbjIVo5R2mqaZqyElEdNTQfgqDWZN+6SerYKMThQH
R27K8VVCfSW8agTTgkjfqu2JIzzodpmVkeRMiKY8CqIW+c4IKaFwCnXOf9S1WWunssbXA1bEhDoe
JIwktE0wc72TlXL2j9CXETYfdLsbR4lD5Q60QvonbmU9daWsTH5a1ij8GrJJ1QAs1R2ecaikvOpG
KEZ202FOaENpDcNjjzcGNolwaA/D5Kffa8w26p3Tt3EdaNwG6CQQYhJTr6+g2pwwCa1oCwyjZJtK
Ivc3iDQ0LaROY9YOhHLCS9Mk8s7V907WkTsde7IFdYgxIEX11bEXhRguWKVB8DR7F/U4tu5+TKxr
oyoPafV1NFRXy0M7929VHPsGDHdNPXLm3a70Wxy9+jDOfshqBRQGlQeBcnvZqIe2upot+C50hguf
5hrHy+jMQySj1Z9ilVQj8e0bbmjmX3pBcYz6H2Hqd7Zk+xdR5lpA1uSqax3XHOWsaR5Zmiao7Ums
HgI5QyadNl9mkF3fSfgKpp9k/65rm6ukbk6tMd3F1egEWe40VrT3e5YLer1CNDzYLGCSaMPp5xd4
ogSCZQGi94xJuQmFzrasUz1LcFdhyUqqkwXxCSiu3Vnfx8QHYfyQBdqVVOkIzz4E+eckqNzB1O1E
24M4vuMsL6eIOGlhg9LdemdmnumEgU2w9LnV9iBMwlUXS25gdgCCm18TCotJoIBMShdjm1/oYdmC
GBxFrPDydKSzX+9EDhuxOQqtwK0XGzpIFqv0pqp1FbohUB5/rnunEBLVmczqMY2t18vX+b+qkatN
AQKIkTskWIDJ67i8ULNEIalXPWkWldjxR7NpHcnoA9mh4zm0V1aUD/cZymyvMf14b27K/hoIo2rH
YzZihpk0Nq9o+zR3KW3sbJLFjnqO8hIbA7bMuaK6qWpgq1M22rcBqd3JblLYUWkRCG7XB+lrwpg/
Sw1xq1E0GpyV8rx4WKS4H+IibNxmVPENyeWqfh4SpT0Ri/zwRzU9UrnoPdHU46cx7v0HBafwWyJh
CJNDbwwhFx6ARl0dsJ8qyiByCzPMHhRlHh9KQZavDBH9w+OEd8xBxfnSDeW2cHSW/kteGLU7YKHk
lhboZSftSwP3GEU9hAEIKRNfEcdUBtJOYqPHaFaMR9ZIql3LjwZY3xZdIU3vkG0xuiwI+ANreG2L
sH6NtFm7Q+a1OchGQeVsBtVxbc1B5tD1yB2Op34Up3L61JoLkbyf41NVKfqt5avLZ0LneoYVfQvY
KnWkkeVu0QaxA7QEvpiVqd5R6cwPqQHp3lYoDh38Jqwf0fJVbW2GbMfCzOOhLmvpn7xII54N1CEa
W+rl4aGxfAFLoIzyHtVf/UkWgtIx9S69HZXJ9+rKgkCMqukpUHPtECpB7+iJ0oRQIqfptZJy30YL
sXuo9aY/BpTyXkbkX9w0M8xjFueRo9Y1T11cZjAdi8mGEVY9oXfmH+uKyoeV5+IxtqwcS6EQO1ug
RfeZ5GdHQxlNaEUQtBu/1q99oFU3cRlL96QvvRP7guz4Pihd3ewqpy3i+UdIBnrUI6moXEFrkS1E
A7f6zt0XHru6bL8UU2Idg1h4zKuqGK7GutZ/QBecVVvCU6K2C4lxAHDLHk7Nv3NBVK56o0mvIxVr
dSfU/Tg8CYE8OaWyZA5SakbJKcnTlA5HD+5bJuROXb/sZ+WoDnr6ddangjAGf2ul7lM7FhPar3gg
SghEthG+OmNwJxpFh9Vi0T0kutlWO1fv1n0CwpmIDSlQlO+X2PGvWpesVAaA+FT1UPITr/MgjI9t
Q4SFKsROWrA10sL5fOvYU8ZbhYdhIpfhSFrn6b38J/TNyi50jQBL3+lnbb37mGYuIvdURemOLj/k
rylVgziERRBonoznkkDfIBtpMpeJLzkpazsepgbt4d/ITZrXQIukr4LWIC5u58IQfpJSYQIoAXUz
JmyzELg2pDyqdxKW5T1bX61wMGiJL1w9/jn/icCZONSCqIIfm8pfqhQrnjUm2tesrtNP6OXvFBW2
lh6pNWmxNFjywNUml+lI01ZING9AIOj/ODuPHUmRLQw/ERIuMFtMmvKmq01tULXDQ+DN09+PXk1n
pSrVdzXSaKZIIIg45z+/8WxLScNOG7RDEw3lp4+PjbOXgmSC8tDBNO90LD0XnBID2oSjuZkfhfls
q+lVr6126kt7NS7lw2+l08mDBHTbAkugMwG+nRQO2CSCOoymcbSb3HDBvjv7flF6rd9XWhr3X0tt
yaOAUbkyBaOV2T//+W4ZLWIfwsaJE+Epk0gquBuqlW4ce6is2I3FcnmOufNdUo7/x5ohTYFgChjD
gI2nVgNxP9UNx6UJ4yWbYeOu6RQHhS7yxB9Q/n7PodSrF3aHbWGcPl48aKh7mI4Bpp6s0zpfzMhs
Cus466gREmmakDemS9PTM18DAwyIlJBDDAaNJ/XxGK1jk4NNHAsxcdLkde8PiVGjTtIxscznS2O/
c0IL6IS8NcEogZHtyVak2PqCOEZYR6t1+4NSS92rOUyfeoPG04obDroMv4aiTtYdbr+dp2aaQadP
MMfH6+dMb4QfE2pKmLKUdacKxLnjpxi5Yh2TpZc/hrmv95o2VJ/drIz2pdonPky9S436mU+UgQPk
djgcRBidPm7oKeNU4yd2tNN8PGitkuy6QrR3RUb23sf3d2b9bAUkbQaMNCC2kwGrSdvTzmtmk0So
tRit6/nwVnQroWsfX+fcG2UOBvjDUcZA908V/589n4gApxzS0T6qDc/aM2E4MwOjt8pT0fnNZCte
VFIFdslk7NYutsKxs5ydGo/248c/5dwr5TNlLkeBuQVE/b21FxbQueOm1jHtJtOPzdE6NLYUfpas
r5OhkGDca/Ph42uee6OgOzjN8fFs9v1/X9PU6T3yiGuq85Q/I5/RHqRI5JeuWKp/JzfBmcTUCyv4
zSLwZEcoFBuQZVbEcZxn++uE3ZBXNol64Qw/syO4W8tBawrHAdzq7xtKsNHOQC3ZEVqXChAi1dGN
sWnIozz1DTu72BBvf/Bko4PawLQD9i9KjNORX6e0bjMU+NMQlUmjEZHkEKYlg2xPI5FeXOfSdKCj
LqA3+ONv4gh+NTVflI4TrU5KkIBXIZC9tDWeaYw3j1SsHXCXYfJ5gmzGqlbFw2RYOKlFW3M1jw9m
VHdhnCfrPomMt55q/UYUaudnld09f7yuzn2+/OZtaWGLjGHj369hkuoKkudQN9B1fJYTBuGVVl4a
7Z45w5lAoh02YJFTMZx8MWVUmwlppOzGAyY9a1kU+7iendxr2nwJ9HmmS4sN6YuuvRT49P4GYXxz
mP5BdAGrTx7vmmROXWS2OCrTOo4hXSTGs3Ykxgtj8/frmcEWKnBUiygi0Er//SBbLe+tpVf0o7Tm
X3zBtIqj9WlRDMcDobrEC2DFvlvOXA+iCTNsjjds8f6+nrt0WY2XoXEcBQlPbl9dYykXyhwnNQhs
+s082daNgur1XijlS7/EQCx11cPyLnrEBkv2OJgE4RqVZe5JrnhMpv5Zi4YqLOMh2fVqPoaVM303
csx0KzcuvV6QFIugT79fLXcMY7UkU0Ib4QVJa8QjOU2uanTuYdNCH2kizNymWc32aG43jDdVg6Iu
Bq9TGmZKjluH+TS2+063nmuruSpdwokBaK9bdFKemeJnXy/WD5oZghiZkE9GJe/IC9YCtYH/pyn2
fW5MKmm5Y3tbD2mM/Vl72zb9tyzu5tsscX7iQnGNg7m+W0ynZ9Cjljuyhn/pSR15YnRTLxGyIeN0
ecWlyr2do+h1TZLvqtMD0Rnd5EVjcXCnMUzSZA7JU7hq5knuZDm+1C0qIjuCSMSYywlXVIbBUHWp
n1H+gt8q+1G1rujqdG/NlnqXS719mJx52RFk3nlJV+dBxnsIOrOLfdzipO9G2cuqO8qxWvElny3r
ezK66sHEs/wTg/0pLKNqT7QsoNMqbiYzU30lGXNiXZuchNXVDnrRfGJAbT9uD6AvlVvYGz9s0d2t
XX1s+hGiWruNZjpyXN3kU7MmIV/ELlP7wk+ibiX2KFcOTlq8VQTaFmkTPS2K5XquGI/wQcjCdNqH
WLEO0zR8JXHkrsHmz5uL8ncxKEloqSs89Fm7KWQS8KacvZlWuWc2qRkyaGR2239OnfjOnRNfS8sa
6MDCtUCL9naN6LarCbxyJ/HbrNpj1NtvdtWO4aLKfa2K67K2rdt6afZrpuxGab4kZUEKcpU2OKYn
4tAghvalY4Gvl8IhEjZ+HcYR83RtHAPZS8WjShpv8jb7TuaSBlQ8XC15ftPbyZszr6gShuw5TUFH
kxh7QnVSjaDVSQRJpfy0mpQWY5m7TDaLLhyIqtzNkX0YmnH1ACfc0B4G1x8zrFIT3omnT+pb1KfG
oXFcxTOikacTme1h0hwisQeLnN05+5JN7l022D8pQS1vsLWnQSzXeAAH1LTrrppsHoMuvRHIze9Z
cIdITcengthTL8ljXxHmS+kaP+xOQ0I0Yzg4xs3Dgu7qoDTr9STGb1bevcikcX0MMJiWder1GGvR
bSyrp77rvmqL+nlspi8YX5ITR1BtmJtsyVqrp8FsJ6lXCwnRkZvzGA5/S43xGlTjfpiWK0Usy34c
9EOs1FeGWTahxFTDKg2oWWUy+VpevS5D9aQXcrlby/GHBe4S6pXTBOtauQGw+LRFLZM+XoeGba6+
HhdNOGfWVVormZdESbIv2nbe2fkSe7LRioCg7K9GZQPM2usz8r/HubSPjK2Z/HfkQSgltmd9JG9z
Qe50UZPkMtTRrWKmUdjFEwtljb8kkfqTrfsnhlCfh9nWEZ0WL2k5ZsSoj8Wu17W3riELrLCLg2ES
W1Ks6Ie1+I5/IfaTpTwY6th4tEoNBUSx7Fu9Nl7cwppuSR8mh3pdjk3rPIip0u/oJ283JzgbY68g
6cbPU4NL1KJk38pBvkXu2nvgY60HXLZXRXWXL0INjMztQzam35Is9isjJnnbWMUW1843kgFtrY3l
T5iC73OZ3qA2/tIJZ/ab2o59GUc2KcyEnecdodzNYG/J2NmrUJprIeLvVUTq0kSw9R7s47Zz5JVq
dIdlyFSviKcn4cofRYNteWrO5FTX7Y/Yyt42QeWeZLYfhg46X+vu78HV7uJI/77OzRKWSfk5Vuyv
ZWVdiUzXgzol8Ltpb7Pceu1N+1OnLYOX2+4DyXGo5tZxelGtIWU6aMEOyiibMR97Ta35GVFBKHrn
k7AiO2zZf7ypMufbfMw+b9llB/YnfSdaa7ixcVu5SSY5k7kcNTds8iiqGixGIQ8IAj8SJwB6hs5A
h3SLA2Ll57byPJn63opIjB5K7RPa9C867OuOFd1XTnzlDuOzEqt32Od57tI+c/R8hXpneo60gw4o
S+D14JOESV3YStCVWjPDqk2/w4mMfSH5gc1kPjYr1kAzeQWLLD/Pae2jrN7boxvSPpFnC4BRj+UM
esinDU2q3PVmHKZrJiEsalMoOnMOyECXPugzptmZ4XcqQXhVfN813f3SRPdWWtwtBgTPJOkeEGkT
J6eOb2rvPA0u21A/yRo3qPhT27T8KVvcDjXm4qqJcSeArxdn5qcU88G5zV4mRxY+xrOfM7shL56B
Vagkxj5Z1ccVH2b2Gfd2cBnMqhkrZ3Tcu6QsQ2tdr0St3MEjPmIt+4NMxPvWGX5Gs/4akbOtV/r3
cpkYdlfKPhHRF0rPt7LDcLkuNc8YxVM0VgfRlFd2T0T6ZDqlR57ag4g5FVAffev7hclhWj/VavM7
itnVe0t/s5boVZ/YCGQ077S23JsDcfcrfk17KL6mp7bTIW/EdYNfacEBV+Oh6DWNLTzROM9WbqHI
LDmRmiq/nez51SxXwSrUH8sG88ZUuUZPZe1HYiYDuF4Ht1euo9Fag1Vx9D0mT7oH5HvvjO6XUboP
SmYyD2qs594ue08R6Uh+PE8zK+uHxE5iP2qjR9wgDU9t9Mckr3ctx7jnrO3bjBZG47yFfB9QDh1m
MyXSfH6N8/4Ff5R9vAjXn7GFUTQd787+R+Vow2FSlCunVMCA9Moz7eiXrkZxkJiK5FshKjjV2xS/
A2u9JubuPs63xL7avsKvrORKkxMozlTuY3u1waiXh4Q+28sc8Yu35nht3N0tcf4IWdHnXLrtekfz
sHmUPoDyfpoh4BZK/Nsx6tTTM2u8LdxIsGlYuj/l5k1lxjLH8oRwKZ6Ncit7wQMw3f4x1p3YH/WZ
8bfep/dj2UW7Ss1+Reuc3eREcQdZU32m5ip2Q7PGqK94tAs7Y1SMHM2MjEIanwNWBDKgW2w9nIeS
a7ey0k+YfX8TMsv8uYiXp2YY/UFW6a62sl9xS16HGXe5n89atjfh+nit1RbbEn6bCBmLrNm6kZzT
5A9b2Y0yCJgLs5l5KHevpoEMjmko1X1jqdLPmKkfip7lQIb2TWlrxY+lqvGzUdLxqA+O+l1UTf6o
dPq4S+PsLhfTs4SieIi1bPQGKt9raJF3BbIOsuOLOpyyzgisCSUGarThkJODd6x05AtapIn9kBaf
4YcZXupoodLU39qxysJc66SXND3Eq0lZ6KDG2Lcttumu1uuQwp6hVM6wQy2e1tH5jk6g3c1ZwtEp
ReQt8TiESDPccI3VX/aq/8bQ93HUC+GPqT6GGQ7sO7xbXTLtV8eb4vUQQbsMQJcafxrV7mqArR2C
xH8v2uxGz+H61FnF3WlyYSLrXgN7IM2ZtB/4KbleDBUgYgzfztqd1quVR1M47KGNHvPMrvxkwXSA
P9pYzReG9t8IQ/wuGgnzPHKmm74UcyBauR6WsQqrWj3UJB6l6ZAQEKR8q5hse7GrP402rgauMrL9
mzwbe5H7KTHGxVdr9VmgXKaoSu/XST20y/qrdeY+aBvtAQUVfgir6peY6O2JS4k/wYUssIDBfmIZ
EVXFkZSepUMKREWGVXWxK5X2BVTpVcbOvQR/Cea+1PwyNe5qYoVCqfVskbb+aZD2V1f2ky+bXHtk
MaS+Lt3HQoHbIbUp8xddI63LxfVQpO5j5kjqLkuv90rbH0wnPdR2cmUqeXpnFy7scmNg2FwbIvLH
fu3JDatnjwNrj8S0exsa5bZawfPabiE8psvj3TrMP3iEkd/OSupPk+HszA5YHvy68aw5kkGx2g3l
cftp0SzMOA2oh2lSPm75t97E6zUb6qa+bRJPye2gEt2DqtYhAAlD77I6lqu2+GTYHRfktYzyIu1q
7s3F16t2CFPLOcAwWf0yJ9dLXQ2Dpn7Iwt6qf7pVrh0M0ddeNbEqYzqufWHP8go6141rKoSj0Cip
2+AyyJW+uzNyrTx2bbkrjOFX3pvSHxverUAkZtgKS1bH2woDf7gNqfLDqbPEl2WLuFq5E03Hthe7
3Pb0fa7W7wuLjYMl+oVX30Cp1B6sobOu86Y0DoWgajfaQR4hPYUdauS3qRSB2kXU4/K4JvPozWr/
yGgAm/JU2Px3peuBCz7puSjxdhBvpU3RlJfJzbppnLLa3WeD/gVQRbvXFphwHMIHdeCEBeA/tGv/
WiaVerArc9plOsbkJdvvwcbzp5rKV9Hp2qHvJGu7YDQ1aaPzqXZXVBRN9pz1eeklgxV33mI5zJzH
/pdS4MndJ5SGunGtqc6bPTCYcNaJDaB/iztN95pC0a8r3b2rcPQ+gAvfwRq87kFZ/b6K6TmHZOZ0
K9Q9QiBnR3H+OAwE05XNzDEVz68k+/UeNeUXe5gvmdmc0QFiXAIpgL4GTBUTr7+RjHTWaqtwOv24
rHnlXpF3Z1ePihSx7QlEzs51NY380iJKNNNrx9lWbse0th+hRuXpdRm7VFFkVZgXkLEzlio8LUhu
lByb09YpoiPyaGzNOTeOOifh6qmdtVQPkLYgwiJt+YbpdFM8ENq0/gRTSX/rXWEqvs1SJl/WUpXV
p0Ce+zBrjHozo63GzsMakD17ctSaDacwnceORQ1jFmMC9YIY6T2siMMQ3B/woc3S8Q+c/h+4vGJm
hpoHD4BhULHc7XP3ZjLID9QItvKnOUGFsCr13li6GI1H1Fx4en/coP+GW2EDGohIESELGx/gv99q
HNuNNsRooSA7tOlRS3thBaYbQ2OY2tT+NP/ZCBxDzhWVUzt8GkUnQQC1CQSrwDnkbW7UNPdKaGPz
Dj43AXFqlbBrdTavxYNe2xoc+VQs7ZRsUJR0hnQXSZzTPG0ylre6Vds5JDe8W7xy7mDZWUz7yzDq
Sfn1aS7NR4McpztCuPLvllaqM7GjavwNpKB0AyiuZe3bg44NF8PGzU7VnKVKSHE5v9HXRl9JEhWq
t3aDQ5FuZfm6k5PRBnMXyxeS7TZffmfJvxI9Of3KHbM02Yy7PEKUBNsCWBnugTetpIsHGfGJ7OW4
g+3rUR9/zvPayoDUvGIvG+zv63oeb/BFnHqI8WvPNDstvpj57Cp7dxwmG9zFKOsgrWL9qmprc/Fi
kXRY/4DkT7fEjNStF6euc1XXbJSBJP069xOtxVzpYzRZfw+yY520QclE7AkkPCdvXZi9UWiTNI+r
YpbSt5SI/ExtzBd/rZu0CkU2LfIW4L/4TuxLwk0ug7258+XrVWEV+KAsZtNufW/ihG3sjvahXxNL
u8KFpXhVi7V5mDtnmu6HpndSv5JLtD50ncgfogh84OO7OQMdQ2bED9l1sFt4J+eLq7qTXdoZxzjR
kmc1B8TwjXgi//nj67xHxzclEl8J4zoHW6/td/znU23d1Yx0CFhHfBOdO4Kz+ptUK+LnCpjCZt9j
LBaMcNAmr5VYPF3gPP/JhDn5UmEpGCTwwjgz3VMZrehlQRxPIo6zCQn1HsMZ6JK1Dm2wwExKeIrb
RM4DqZpacsNU1frcllm/QDKuuwnTm5H+Acx3qHxVJjaVpZMou1SqenwztTVcrwrs+TlLrQqP3nhJ
tS9GK0ot5D6nLzI1tCe1qZtfKAyy0tdn0o0pz7UyC+J26ORegD98UWem7cHU5K70yKzW7nut6Lpb
tIemEsiu025BpMTdKtyV4jCfnS9ixDqM8r+KHmtFxR7YrBC4+gtMeuGLQanTXb8OMY4EmtJEj7Zh
Od97MMrsMJnNYnlzx/97YW54bj0xN2QGhd/Je47GSD2oOk0mjrZewk+N6/7KwXj9glrp/XQSuoKx
iXihEDJhO5m1TAn0wbJoxFGDcIQaqq/vk67UDqJTMkSn0oBzNkwXph/vx5NclFEhIxDY54gR/l7C
JXvhyuxBHDOlH4NYU5aDotu/k2ka//0hch7jfIJSkDDsU+XSQN1nLXNpHC0Z1fu+SsZbZKjGhdPz
zP0g9TZghmK7jqDtZCxGIOQoaJqmY5bjpBqks5G7e63DNsizYsTYh493gDPDI4NXtTlCmsjLT62X
KRTq1NpyAFS4ivbnLMr0ny2R2xb4nQtUYDQyio8fX/MPG+vkuzegUOk4A2hMzC3t73dWxe1qlbU6
HjMAEgcjIK0uSEG2kvRucdwufujtXJ8Cuswsu0rmvB53bteQ9QlTz32uitxqg45cWHFH6KLqAOq2
ixkg+lNv23JYuq+FSc4KM462/zx00VgHKialigdXnNQfd1FoBBJlNvrfxZSXrwNEerDrpIDZU7uz
4+7yuWNGIs1pSl+6uY4hyOsD7Rg5tIl5YQ8+8wZMZoQbB5ZZ2ztFCzaxmU5k43yc5/Ezcc4jBbbA
qg8NU5/8u4CRr5O1tTkTber+kyevx4naLoUEfSwaht39an7R2F53JFDj5KW10YVi7NzNYasFA1Dj
fEEI//eb7ul/qizF5rh1DYm/hJk81ICe/aFMR2PwdTuLlguVwB9d68nqMrEjZNqOtxPWjic7wgg+
qkxxT+yZtoSR+Ab76NBhUG/jU02pdwWSd5CZ2FUkC/TbzEXtrwju/j9eK30W+aabIfJ72oQDkWGy
CF+LrREcdimWIFGl+UWaCkNKI7tkhXzmKIdhuc3yuXP235M3a6ttLjqD6+FSKm+HuE1/kLphMABt
xiMeB8k3m8mqbxXFFH78OZ85XKDJE4K4tSzvVYWDKad8NTqsrDmMAwhXKlZJ7qUI+3NXERR2JjUH
0OHp7tviRV9oakZ0UhLD984clRmdkl/YDs9dhdrRQoeFTlI7DUlu3ULMsR3PR8mhUoOEuQ6JokSB
XxKunJuiY5GEmyBqdxqlU66LiJLCNlrcbtxMTa3faU++4p1ZxGryKG1TgbPc55l+7PUuIhGxqbRH
NRuy36Kc7B2ts4DwlE+UC7GWJkB2S6vFB3y3bIRGMuu/klIe/RjdLr/pBsXSHy130pQL+/iZj3uL
ldr8gbC9fEcwm0qTRPBRQVgRjysH4lgeZjbOa6PM9R9VK6avHy+0M0cjkgHI6JihwK87JbYaCZ7Q
7Chcr3V+LYZFJ+HUt6Pm/Pjn62AGiMGtzacEp/Vk02qWQdKOIV2fGkCfqBfdvkNW5qlOUV8ogf+c
ryebFRIIaDCILtDknp6/s9bgRboa2zhIJc+z0YTI93KxRhjpC8iktyJGt8K1d1f3Km+rWTyPmj4y
HEePlfnK9Ifyrro5o7eNhn2FhmMmKDtuLcEUazAdX0zGLPYfP6Izr/6PcoPlC4cHbs3f+3orJ0cs
m4fQolUA22jU6U/06tANi/EUbwP5j693hoMHAZdDhC0OVBVS+d8X7EdG6cpqT0cTb0tt11pT+RNC
55s64kTsidaMq32BeM4NxdK3rxgLSzPUU6k8KlBu6rePf86ZzZa6BXcMaicqmFPuUqEWtlJFsodY
3XbX8ZibBzkbkAlAcNVboNml4TRdR9+2x0thGWcePRkW9G1b3uzmevD3kwArX5p+sLuj7ua/MesJ
ekxJwaVRTOsL4W7/fqecpDhIUB++dzzoZktE0TJ1R4IFUUQhblF/xsmQv8lZdeBgdM2NUbmyDW1a
s8b/+OLnbnUzPtqcUEmdOY0gafuJGi0rerwCEs0bnOhr241BMoMZ5uolq6ozW7/NB0g3AY8KyvXJ
CnOUtelUK+mOnZ5kwKdViz5udi8cludWDtameEdhc0aXtPVQ/+m4F9K4a2cuu2MvIRhRIWv7Vuoi
ZIK1MC4ylLB3EcW7iiqfPn6YZ+9Po0awmdGDlZzsajICthBy6EhJaHDUSYlqLSv7UhlypgcETP3j
bW/ztZ4afjFlgled8GUw6h7JJs/5Rool9odFKQOWyNei6pcLhM5zOC4vDLYGRwMr9XQ3giOUGoXD
pZShVVy/SUSjeXVXOd82fxPVUzL8an3q09IMDMYU/V5feN3UKrl2Y0MzyfyqiZtLEQ1nzivKbGg4
kIdBpk7fdVWDdRsy4We5EA29KCnj6cgYhFm4OZqZc+E4PveCuRhjfbphzuWTPTkzsN7UFb6WEs16
GA0W2i2QzQsP+9w3icTNxn2ZB/0udyKu1aJeF0yQMKj87BZwjo3GvXf1Vz1RLlljXrjWH+fH/3ws
TFuyxa7L/mgZyRPlEoyqCKC1Mh6KbTj28fdx9m0BkfDx065gavD3l1lVMzN3wyKwJzPwMNWihjEH
lkTj6ueVplb/vreRTQA+jrCD8+w0W7hbctymtw8lE8v6sg0odiquWtczAOeDWuiX3GLf394mIiEx
mWJzC7g4+fzbXkxOn7lY1mmLzD65mb3Gt42pVz+meR5eP36W718cKx6HWDi3ONO+U0mh9kooX5P1
KIr8vhbJ5M3JGsTxcD8Xl7DSM6UBMgN4xJBfaf/fJaK3azZlVk5ZSHcrihczImmq8tx1VrZo2p4C
3s40+wmp+PLTXRhHBFlbJz8UspMQ1Wf848KZeeZRc4zg8wFSBJX9lDE/Sx2v51LHfxmCSch/F6G4
dtZwFUCJHz/o98eJTtPFLrN1vOwxJ4tWT3QQqV5VjwIkhDlov/itXVeBcLEHdN1yJsOAlOxSb5sL
FaBx5tLMZjdAEZ0LDG797+8lHh1MNxrXOhpx1ke+OqjTc9Um8FP1ukDxbUcmrBTQGxPz42QKTS0x
kKLPxAbvCiz5v6Vikv3tYEusBUkN6tzrBa9GZS+mNimDVK2qMViykSHpPPdQ6tx8CqgQ1RyWOn03
Qa9ai31fMwzl66rjhhxMg54YgMFLpu4dc677m9yZtfmKKyvIJVZhZn6XuPohdVOSHdrSBVFXcWW5
YjQrBhzTY/VFG9zlEtK91WR/V/kYsbC3bB+7Yb4DvLYILQ6cxTpOAjJwJ6P1lvBN5rNlpt4wSm92
qWphH1f32lOc4vXw8So5syCpaP7YNm8gv33y7eup0yqVvkk4qjU7Fio80FH07fPY2JcmCmfu1EWL
wwlk64A+pw003pQ6p55pH/Grb16iRFU/zZNJUEDJE8I2Fp0S8Q8qPIcOnTRWIanz+eObPfcLaKc2
JIKv8J3xGGw6aCtT4gDTaksS8OibX6badykERKZU2jS7Bxg8uurZ4zYar7M01S4IWc48cE5immJs
Tw2exvYb/3NwNQ4I7gDkd2zg0YQirYoS/nkLp2IZ50t+ru9LLpRtqNtQffPU32n3FP7uosvUOToi
mp90bnDw+kJaD2ssMTl0ByYRWDLLfz+dt+tSBOC9TMl8mnhDuE65zLluHw3IAcjBY6VAKKKP6Cx0
Lc0fJUyP7x+/2/clDpek63FIPNXZ+U6eK7GSCa0el4ydUXsgjWa4ZXHrF47ms1fZVg7iDeRU7zyG
6hRXG5TGx9S21vsFUtxj6yKM//hezpyRLqqNzZoPkJCkwJM1ItNsdMvehglsa54+mKY/Vkl9vQzJ
/Uy0ws2/Xo564g+hgN2aDmC76f8sybEpIXdrs3Os+mi6Vli1d0Jb3+iY08NQVpcw/vfPcLscfvBb
hg9b38np0MolbvNydI7uate3GlpPGDaJe6Fme38G8TtJPME0Ej3Xu0T6HA/TbI5Z+op0dR9Cq3lF
cTP5lpmWweDADF85+vE3zC/JYM7dn8kyhMcLdIPf/9+Pc65FJGaFXSZtDA29Vqxd20Q6vHz80t7v
Iwx/4eJBAWMpotX6+yoJHEa3WdhNm7Ux1FBVCrMMOkZ5lWfHBeXLv1+Oypd9k3MUZtxJcyq2uarh
pi7Al97jfSHE5x5RGrRk+oELt3bm1bE70wqzeVBDnDrWOothd07HsFAh1LXYoffG7sGd4+HZdaNu
DhZ7gu9eNHlv7WroU+6/3yvoDewfnYQRfsnJVmJWRrKmlYsBiVhVWMPuqAQWFvz3SuzMlzxozrh7
caAIfIJcwcbybqoXa42CkXRnHmVcFe63mMzAJlTqSArwqoFYFUVRq/qzXGq0I6SMD7pPdlFlexJM
xg7mdJl3K7aoS2gStfNClNrqHFbWn3kwlN55aLCgelonGTVvQFaiuy/svu0wqGwHFNymhgZrTFE5
+rWK/cgxQmHytXY6mPMmOV+kZCed8c8YGcp5NhwNxIFN7k/MzX82HIU/KWaoC0cdB/V7TCxG3LKZ
hXjqVCt7RkVjBFO2bX50Sorp1ccrWTvjiIxWlXNpOxQFAsCTmgeaurSY0jvHaLK7pyFKotTr1bV8
6BR8EAMq1xQy6wznPK+S+Rr4FcPH2W5wh1nzPkhS86ZNiiiQRTncJECamRcJ5QEK3K+pV1tc8HvZ
e8s8o5lX8E7uWmIeRSnyYBz6FzSebpDHs+WvndF8rgst8vBR0b7aOGYVnp2iV7Hwdwmzzqm8lmnE
/QQZwptNOXhyFTB/UuadeFZOu2HznY+0ooTZGBHvXEdaAidsbAM9QlGXVTAPSmw+Qj1JILwOSxkq
WtIHjhLbB6RFqYfDo4LGTU6BHSlyN9RdDf/b7kJpVineX9SDzuI2vqZC1EwWrGxUSMJeak2E4WzR
KbrePBCiicmyC0Ez7svmNuaV7KgA3MNscftwKM2HWc5PJXT3q352lmCyFfdmJCApHBN1DmW92lel
kCmanlHxef72Qw6zLkiMQnmxe9ilC+oBHqQiH5V2eVvSSezSomyDPhqSjRfa2EecrtYgnRQVQYRU
Q5kYn2M0J+GCnP4wQgZjINJlR8ut3BeUPYNnF739ba3Fz8Vo0erNxivOOYYfTbEIFVJY34zIFd/T
JHGP2UaINSr0CtLpkQYIxXa/gU02V6073FX4af+mY8f+hjzVzo8dE//erFu/j/Navho1UpDBEhtX
rHOO9Vg5V4aOvKljk/OscQLKV6vCdyI1e0ySZvFQeKl3Q6Rl3zD1aUNg1HKvDsp4KGM7P0IYz3Zu
bCbPDL61m2bUmmuHkEE8oaq63a9WFfmiLyGiRaoeFoaFkbb1bJcGi6Ea9E2jpkfPmO2P13Ykf65z
8ZPGRtnPuGHukbI44dimbu5ZOTZ5Tilh29iyC5eln5+Gqf1kJuNyJaRK51WVOLv1jd0hT1jFt6qW
MsCL9n+cnclypMjabZ8IM/pmCkSnUC+lmpxgqZQScAccnJ6nvyvO6FSetEr776SsJlWhIAD/mr3X
fl39qtjlYf2DNMP3aBmLg0eqW1JaTbD798f5D6fthe2LiZa8G9QlvylLPO3oosQefhpq092Jtsge
I/DMf1nG/G8hzZj5vz7lt2a6WjMbmC9nelFA2QAMyFm7SICKXtAsH2JDIRy2y98yk/5wxrNqoqbF
Xg9W5veVfKayZRp6GRJS5I0pKwu5r3u3egpbb/rLF/zTRwWB71+cwr4NUfif5USXiwsExMVfj1kX
fXmNfc1Qtv8aQUx8/Pef7A/nO6hk5p7AvCFn/u6y990Vx1YOBqNb1HJsBh8g3loUyZbn12PJQ2SP
XN680ff//rn/W1bD26cZwqNMaYGo6p/fURLRBv858E8eQr0kCDEs0Ho14hS1JttwJDB/Eez84d4k
uQBeGi2JSc/7W9FkUPW1rr1G0CGgaSVibPNvQeUizP/3L/aHuzPwYHkDGmMTQnv5zy9W5ASoGlGd
48OwunUfEvhbp5Yp9Wu1ijzam8LjiqpCOH+7Q/9wSblp0HUx06M8/B3j1OWD3+WLZ5xU25AaN9Nd
//I7D7paThyKTg3bqf/PDTTFPEAhqnoqAZJK/vllp7rDe9A4xmkcpu3sM+G/Cl1DxSKwzL90e3+4
US+9g8nI6AJ5/X0vQuybKAuF/1lanrjmVPNuR1606QRWJDXGqElX1vFHmVUi/fdf9A+PI887vD3i
IeBJ/f7k5+DjgJxZ4WnbxuGO9Nif1ZJXd7gMgrf/j09iQPCfLoJJ4eUa/FcttrCaR4TPm61iOng1
uLw/vW7pkwiQx19u0z/cLOzrwovu2wpZ3tn//KhpsKLMnBl94EglfHftRzGyp9f9x2xHGYBg01j/
Fhf4pwuJNMS8CCr+sBL1BVtwO1wZ+djbxZNnXcouvVDyir8RWP7wtIMS5y3J4J4N7O8ylMYkRkLl
YXQat7DY28x13yO/FX+Zn//pC7HRgmpKow6v+7fidQ2iGt24zE4Yb3A8wQ5BUupks3oKtsIZdv9+
d/zpOzFQYVnHbJAb8bdPG/sp3Ar0eux4M+MmQoGIYfKvQel/ujH++1Muf8V/3YNDgCmt6viUIvMI
vrZFjotKhZY7khDbWS/DhEHg//6EMYX/DwEeiBdo+39+Zla6mzvnmrLRl9ubbtwuiqfMGpJoEstf
+h2LRRv/u3+OeVFDwFLh2HE5Z3/XYJUIeYpacvb4AznCXh8JBmLOPLtxl6PgTDLTXdCSrOoWgIB1
HpvOlmkz21ni5v6SoGDHMT/KdW9a7SfYwcc28A4W0SzxHGBcnlFqpnMLkwvG9lvt51d2Uz/KdsBt
i2mJSfa8PWht3Sivbu4m02l2eha/oADgAo+GH4QWfHqyro9Y9L+sXuJz3pq6gZ5dO9P1qml7LemI
vYbnS5i8DP0+WcpJ+XHEH2MlfluPmHHCLEoyYZX7QE36m7sW+Xe88ipMMgKDDlXL1D9yxuiQm0Gh
082xmwOKDprYnEmd7kL73na0c+5seBxqjF5Wsk0Bb8AsJkjNTaMAo3S5usRxLetjaOZuaki4wzGC
IpxB+TIP3zUewaOpC/M0Ezj5aq1bXsaZVJGbDmUz3k79uF1lQPD2K6b8pOud/DQQN35XgnZNNQ6L
g1mCcNBhE76NZht+41Gv6chGEADSy576UeExFKI8ZMP6w7aGL8W45dAV0y70qzexNuUB1FR/b2i/
+WHPEhypZExxdCU9U9nzWoWh4P+oHMIugobILbwi0XBVTD3QRtmIg1jm+r6mvYmpLcwF++847KN5
Xk9b7okfwhq2w5jbYteKqkj90oxOw+qux7XBkVuv58WwjWufZxdJ3zak62C7EFFNXRKyPC87Cspy
V1lTNcNxELhK1rDMzzjh+xtYb/U7ap3uOC52flx1n+20zkMI43QB/JDvoFArI+7qObp28TI/FTqr
0RWqCSds4H4HwhemWaklOZ5AOecK5AdtkRcPdDm71oyyHcnn6i3TZXv0sZC85ENWnRbDsval6vz7
aekYTG/oM+9E1ltwVgLzJTCM/rFRU/CEu//ByEbArF7VpWHfRw+AzMx4iprX1e6Ha6cwjHMot/x2
oPBMNEkfiSHJdWaZhxlgDUby5Uv/mwGq4rP3nQkTMbKEj0oq9+AWfM9dCzTTS+vLs7HrQkfMO93Q
PW9DJXeLrKXgq27ZF5mThKQ4mXp2yhGtKF5o+9aluv6km5b3/HfNuduguKW+BKYWV9M0vwDpDaZY
+p55FSpbJxYqmtTEHJcK+NTujlMseNqKlrko8O1TOWrBLGKUedrU2wJOe/W/l4xPbjZtrreuPRl7
PoHdaY+da8oC+Z3uC59aEFwt1hydPSzNDxyu2S/fbIIfTadLoqYHbZxLiklSts3mF69H96ndynVf
T8WU9v70vmRzeI0xcrzRDsrQoYf5a+Hce97yNUhd0VBNRrlIhVjNpLf7O9vGjU26sr5tOPmvxwJP
e5357rlqNnWyh8BPrb5ojlGE01VNuewSH9fVs6CppXXU5Q3SuiH1art5t+ZMHo2yHnjbTN3eFyED
Eh7HW/z991Vhej8Iqq1vWFORbqTNiy10EW4cUTDtAuqlBPcSim4WTCRdwVtlnUtZQYWQnVi/VvuA
GKvT3BbV1zbhjI/dNajfG5L2bifTxCzeL+z1wTLhMnHNKaMTwZkd14WZJ3y3IIUPPzgwdMaPXK3i
4HeNE3ul4x9kzi8Vb0DG96FTU0dlMn+pZ7t4WPutP4RGOyTLIryDPQHPQumjD/VMmiEG71VeZaIK
rqSPaqt3nPXRKipev70VLg9gTBzs0qVxm+fE6GJ/7ycs7wqqaezYxorLFSD0V+70ucds0CfhxqpK
SU6AgokUWrm6AiQi+EWijJdNJeAWa7M62KOFVQxtFjMaouC7uCV6Sx5lMHUwdT19RL7SP3uUjmaa
jy13qsdL8bxaFV8QOTrvfvsXbGDrk+aVR8xiqoUZvhbel1sZ6m7ttbyqTUzwqyIuTBciOlrCq16n
uXM/Z+ZgV6R3TYnsW4YhTjf0ZiwnXD8J0P7iY8Yie0NjPFSIbW33V+WNc2JiGD82i9k9Kv6YtC6U
fbNKbReHBlyOv+9Kse08XgmXo2ue7YT3WnNoDHK8DEIo7iqe4BrqsBud7SUiy6Yb5KnqC8UZQtCR
3tbgri6Z4cedV9p7P88IDFtb9vSWJcebvGKvPGce5Wvm+iFoZVwKMZjO6TiO82bFlJXMn3Tn/dBE
RP5cJtaoIrCNozVPb5FZq5u2NqoXiVkuHuxgfDGEF46x1ZXdrWjQxZL73FxN2cportTf9eQvh96B
+BBdahPekCy+e7xMpmIOPLj1aXWQLrglrIXSJ+K0gS+xefohd8G6WCEHtJUNy07pwji2AwBpDhcd
lzqEkrS0t9Szh3nEfl0zFGvq8Xudr5+jwzGbGeUJIPiooNBEP8y5vV0Mw0+aSUIdmQjli+S7rcxf
tW3WB7na4ZV3saItWY2hXzjfl9WFH6JwWJzrbsxu2pJfWtm2unXJ/iCJqd0GNzUHtKgryRXt5P1E
iU9+TuZUN0xFQFZNgwN9px2PhdNZV2GxfPhiewNDusMq3zyslbBhR+Tvq13PKW22eVA2rvOZfNJE
EplRIZ0rprPO2S4TMFBylYnUgpMw/TQXPSBR3Ky9W4FrgApmdcDtoIp1Uu+B8DpMEn19lFZTpFNf
uPRDuLqUZlW6hf20Q7r9y8mpE7ypvgI4ZCZ6nEAE8IFJQN2VZlFz38ryYfCzPoaWmrZu7z9z1qxQ
PDK58/DORBVBQUmrxEENzlXtBEUUi9z+qqk4nsPVna97bKCJX7v5tehMDqF1AdNhIj02KQ9z4tnT
VfltUtTRmo6Ld6yydX30DGe+loXiKSf5BkTL98AczINpUnnmha13jFFbBGCbhvgwuHFlrx8OtgOM
aBC2ox6QpemMt527NEDSxfMcjk88yxABxupmtrQ4tFEDmdyw9ZNfD+ux8MMNvnRkQkMIjeJt9PRj
wOg86Wd725vuyKVXfhCzbpHXGjtr6owga+BKZyd7znQqm/5V1/KqFK08eizkq7iDGpEZlb6H9RQ8
TpCE46zvsGkALdqvzlK/6aH4UWnfPhJVP+w0O7KE7tPGGFtwnHSUVIMyGNYZ3a4zigfm52y8iesg
K7B7zZm776c8/7n2EZnflHxAxucf7Wh7sQyxpkKmQK6See6B2U2Njn1+h9Dc7LuZ/GCjr6YEZlSV
LLXV7KDClSeeSnFSjaESHL5GakQFlmbLMFNZNNdq1Lc1pPSDaUw5RI7hLHWlqCqD7lpWtsFAuZ8B
v1jq2vcXWFyd7aeYVrt7hpvtvliwG3c2shBXddFb1vbh2e0cZx9lDVDGJd+SHuBHUgY2EUpsC651
X2RnqxuMG8Os/NiPxvDIOqbcmYt7zxgcEA6/RpI7iKZZLYy/bG+7xQ5u3bH+uEcXvj5HCwwma1TW
DgTfluCpvjPaS9pM4+8aDs43esKOfb5FckTr+YAe1uF84TAnqlTyaS2DKh0dx4gZOlqpm0VzbJYO
luXA+HD8+aHJ8zdLQ+PRuJmLrv82STC81SLs5OI7kv1qWfESKvncDLxAKrZbL9KnHMmbybyeyYrE
BVry4xXZRKFH3pqWjn+enA0Wn4vhmh96igNtAskpF/fKLYeJtdf2LUTzKeOgrTymRu66y1nFp8LO
yuPUa+9urftmhz1z+9W10cy1yDkBqOiCvPgKL5KpyL5UjTkyQ6yZtGUye9AMyK5r3QyJQXb2ntfq
8rRWXggPadwgQG1XQmefnRpA0AzddC7YHVznht29+gz849zflrvNp3oIDeeRveTRkNtJDWa/q6vy
x5CVIfwa/yHTLYXCJMznZuSeN4bCOoSD3NumUjzoxqXKrD94oZfnIIIs1ngvxhq+FFYe7qty/vIr
szkOTqCTpciqpA2GO7wCw15uFw0Mp3jSVfxgQdMghFq1hJGVVUA6eN8LEZwJ/RzPLjszW3sB8J12
2qksBDs/BI+A9XL2ReJjC9bujBSUNWUgm6dWDdFpMob5ufRBzBQlUnj64/ZsRnmHzkZ6x01O6o0w
mN3A9odbK7jxtOyffa+/XpQDCrVanwyNO9XwllrHsi3mp3mw5cmnOEijpT5XUt8Kz/9yC+Nb666P
CkkGb22JYd6hJwZo1vxygHakoumWo5Llo1/bhwrbULI5MrjtstnaFeb4nXUoZY1N9KffVjLVcCcT
VWEadyNNelI4PNSaQgrPjU7coPyWA1VIjG5xutjV86OYrGv69xyk4lImlKWwioBBXY3SjjhByA2l
/P9W6wsHZpN3vrTfiBq48u3m3hft3o8IxbIuhJbFJoGgjKZqp4KFxOu+SkmTuPRTDxsTgL3XVO6t
O/BOLULaBGUHnP/Bryps/feqcJ3YafN7ycwB8GNvn4Mpw+I4mkXs+HSv7obWkd2vA8zHQ/Kksvo2
cGfiH5gDhF3chGB07EsaG9HM34wwfPN0KBK75FUZVvnRyR24kCBl6DjvAlO8WkYraHV1nnploePC
tNanmb70uM3VfEXi2LYHFhjs1To5d43BU2BXRX/exga3JoS2j7ZU/bFdJz8JfW0CPAzVN4kL/7qC
4BnOnosgLfRjAF5ZYoy12reIfc6uo75v5CIlhezCeHOqM/EchCRRtIMf4xpX5s+2qeu9sS5P4Ked
3bYB1OnCwePOUEcIY1O/Jw4pgO/k9kfLbg+tzm6V7n45AKsaz/SP4eq9IIZXX5vlaFYFzD+81uDa
FNYacW/aEE/mMNEcxvEwFvejtt3XhWZ/iLfNr86NoXWq3and942Rau0GqW1s+9rq5mNZRB0riO1j
1BOcVIrXdO7pQUilEVDdef9KkroT5u9zymMPs27lfrNdahn6waewq/OztNSC/CN8xjb5vQaPyqk1
/Axy79EX7g2+wsOogN/AgqmehmIcrtqs3Tvtlh9AzegHnIjyG23sjzUHBFllVRBPYfeMLtaKI6dq
Di2Ud4CW9XKIspGEVxNJAo0zfVNfUhWzDzuY7TLhK2Q1zfsZXtVQXi0+bw8jV9dsdqr//EtYdS8l
JbQxhp/lEtyEc/XO6u5pVdaY5OXoxktXPQ6LhaXJG607kCaZPIc+pbaOnLpKPX/WSb2IjZev19s3
XhlZL60oavajbflSNLm5b7rQvF0C96y2xX+cpZfUs8np4niah7Dn3xjQPm8hWXu1S/u0ZZ6394u1
2okwrFM2fC/4I71DbgcrmCrzyqo98ZZ36kAw/BUxu/ctpenjbGYPOS9UniHjrmBuToSkc1ickfdJ
3RzdfJYHUzsPUa/xdnridfVWczc4PiAl8y7LwVVN43uotod6rjxIpo2feKo1U7faHqYCiIRtzp9O
KLt0zauHXOTeNdcLoqTEm8Cx5iYso5eLnrVLJfiCb6tHhbDY6H5Go5n3eOFEHDWVEw/+ul5HXTce
kQt5zHG1yyyhCB8tNACp4ZRtHC7EUCTzsjK0yDO4ZsZjI2yLLybf0MvO+66hyWaEaiSkjD8FUxDG
kSiWZ+Z34C5K9a2rmDC1gaYStWu1g4AQFmAZYcGBWB6JWd7kL+WCSTVKqgwFDLDv9Je6UEeLcPmZ
swO9Mep52CH65GQGzxorMgdiXhr1McjLjwbQzmlmB3VQ3ax2MPDuOpRI+25o720leogsJHzkE5vv
FuZNjJTF4/vb92jZm2vRg28pMoNXe0dN23ihn4jVfxWDsGIvoIpfMg+6GDWpwy4rFNUJ3VrEG7Mg
EmpwzmLwZWxCGSumRV/lKAN3zFnCNCcBJi4jlSXA17+czn8vLHrqsZl2pBdQ2VgOvi+sgT1Dz86E
4+/5FVlfTnGtopDpvXnJpLW3O6zeY9IbxRPYvFMI/BLmjPxssbbv8sKAkFzaYZXmuPjSIO+dQ1N6
cC/hSTAhYL6J1+qbl83vVtm/Vvw0SSncnJGFMB+9HNk1pEWyZAigYVZSD49R4T1uRmaklPnRvjOs
j1Dk8hPfT5TO5bScUF9Vu7IL3ys7oHtBvj2Oq5WQMj8DtR++xszPCJoS+S3rnJ82wwHmZaWCWMuG
eg3ua6AhhyKqX62m+rAqTyYYHvhcfqrUb4mZWQuTn2Dj2KEF0D54Nj/sph1y8uXLs8ovI7OeaL0v
J5JbL/tssz4dg/vfn7fuSuXt8yix7Wgd+BTNBAQJuy6BNPlNwuWo9pZdUR20/Rfg+/c1V+Louz1/
kYDoaK3TpwrJ9rHy7W6iEkF3UQPF4pBlzCk+VdnS0UfBdoth4se2jt1tMFivFsVLV+g5UR7qG1ae
887R85Kwvnur4IWz7xxSd7L6PVA3I162+atGTqyVFeyKvmWhgbAL6F5HU2yVx6ovO3HJgprAlywP
dNpFBBpHwpeyliW/Z+i07TIhvDTPlp/V5PYpxXOe1gGXcbLxt2ajvMHUfduK+mOlKaFkNI6inGv0
cVv46Qfra9i796atbjrIF7nyn/tIcZfRecR9lYW3TBSQfRl1/eLBmr8WDi+A2rLuZJ1ZZ0uPT+TY
VA9VEwXM+gvjEHRhyfNHk+6xFY1zxaPeNjBxFmE84OUvYzlHwPgYLSfMrJekrryn1USmLwbzrQAo
BWXKQOlttw+15zAML5wyDrigKZfyOPYVzEEmV8xPxL7sOE6UXbsPqgO8HfiaEWywHIw+l7s+vMhH
UffsYYzxolZDkCjtVjur5g0wDMgDyXy2Tu0S6eO2mLcOxLIEa8Db6gU/WXTeZ1uTp51uQ+aSlXkP
jXaMs7C1YtmhhfLLCWV4GJGmqSdxrAtXX08MDoiMstxHY3QppFSY7YywcagPpfPhFa46MMs24R5u
H2wYl8vghMCJMQhcoG9Gfsc3ctIgrMTtZtl57I5DdZqFrVI0qDQVq58zx5Yy3PGULPC3pjYkpLIv
vgOo+Apb+yjB/T+uw9TA3HQZc838bE+gbbKPMQg/WyS+qcpn66qPuoAiJ9dp7V6Q4X77HaDBr9HS
09kYCffQW/vCOTW+zZ2HmHNrSJYT9qO8fKwOQkUPhS+v/M+rP/PurRnqpVwh5Tam6V27JJPvkKwT
ssoWqwqTzqg9xpHAN/vSxc8HQCKNjLaPm3IWzPUUBEwEect7U6+QPlsD8qVZDJKdA0PEThALNNZl
91oY4Q3Z2bibBygQrIp3xUi9r1kOxmQUDhCCvV9DVD/R9XLr9+YVRSHBFoLTq7QR1CGT4W2VtcfZ
sb8K6ChkRISPpbkcN4DXR27a5dQ5VfkIMPlX74ashCDtfdfexGHheDcYLREq1ZvBeJjQVHS0er9x
gdMsQLxFtJNN2zeRB+ds/JLD8uaMzba3t8hOO1MR9Ty0SO2zOUpCt3gRyqUn3TZnipl3vtm9Amc+
XTot1jj2XmnGjvE4+3mqy2E8w/nVsd8330kRA+TJ1PUx55e5RuTsP6jZu2fETBioXJiLr3K+bqQT
nmbLtF+lDksqhkiIQ0n+1ZEdiplYRn3slGnEttOEHO6KITXNb8JA1Uuctg6J5WT247uUFuhBnSSS
K7zOLBA3rI8iOMCy+ul5Q5ZmnRT7rqiKw6aRvgk9aKr/ukJ4WBp7b5t+dBcYvd1yG5Et5e/GgOFt
7UJ+tbvHxV3vGD4Q7Nx5aj9PufrIhwa5VGb1D6VXvzqhePeXXJ1mZ9QJP9pDG2VvuWB3zgwfrh3U
2HYXGcO6l0XZsCbsmyt3Y41SwpnHNgIKeDIZ+UVR/1lxMB1qX9Dllh6Xw1qCn1NYXTSFM4K2fn5A
KP0FFnHcWdBO7v01nJONymUPSfKsXQ/cwlpHHAAV7T1EKCDhpZV2wdjugYayPBDdj8nFQYWjvonp
99qTuijvYCr0+65tZLpKnw2WE43f55GqQU9juatrFWK3Agi85mQirOKrN72PNgS6XPjlVSBmmgIV
PRdNsJ3kxmRIUhkctID+euGHXjCWZ9Ubv2Zhfpoy656rhR3O6HkM32wPWJsVrUcNDzY13Wo8ROEE
KsAmPbEOggt/fiifQkkNQLUP5tRowIO3J1eLX00FCloOm/04dY6dLBEuoJzYS+qK7rHyUMLCzjGO
k5kh2GDwfSs3zW4Y2shD49DAZ9p8xpHI9Bd5B4vNlXjMNpe8gxvYsS7v/qDLrw2YukhBYXZnHQ01
5ofdjBcxXU2+ycaCtLbK7oAEYNhx8JYnLwP9G11aiYo/hVjfgLTQ4PtcbHq3jjrYBS6PQd7MbaKG
kcl25TcPYJe23Uq+egykSd05ltpux5zSolBUIwahFyfpls+REcFLajvv0DOwuproVu5lzzjVHiP7
bI4NWEWvrz8N0b8hY5u54SPgirq568v6Z8bs3UBlT4SkeM699rMIiaFYA2G8M8pY974yhxu/UP5d
MeTZnqnxR1j7t6XRgbecSLXorCEtier6VRRZfXYKXtC1o6prNbTRburc/rY3EMQpWzxD4H7gtB0R
7jJoK6L+6KzeVSubaZ+FEchvIMPxpqrhxsIdd26qLT8Kz4CqrCszwXjwybEOrH8iyYSR/lFC7Y4z
+vJYm8sHF1MBse+ecm4zzj4mp9uS3edruFvB616UcQSmowlG8KvSAU4jg031NpfNJ9GSUzI78gOT
6lsr4cwjpYhh029XtqjZN7J7Iu2C4EIl6tSOhhCpKwESYV2TZ2m+1l29kA6yvLeGeoAR86VKOPXb
Nry0Hn4+5EeEOLpQvSkgihSW624p0VWbU3kGSuUzMbfLxNe5auOLJg5JQGA9F/hA8njNtHgt5WUg
IkhF3m0zNP/EaiHVFxJ5K/P0/bi51p60iopOqnmxcPI/LxFKXEeSS6GHb1uRZ0jZLEQABRgZ9Az3
wMtm0qrckxzccSfzoU0NX7UvOUHJh6ajuefFFe2gjt8vTfFcFiHsk3YIm30OsCIlAQESMXzBURGc
sAZNsG9dle1Mvx13Q1nk6eZlP1t4PHwtfMyjZSEaqO0oRaPonMqhnWO3AMpJyy3jVkQ2YPSGv0+r
hzEyn6J62uLW8i8B4EZaFh1pQSv6AZjInxaLBqiRr9mq6j2h4FOS2Vl/RPfM4670jKY8e8mA/F01
xrReiwammKGogfJe7TrwIGZfM3emUlLcsTypLBDAdT5Y46WVaoufs62bfeRPd7yEr9pifMX3PjKy
DvtrhJFqZziGDyi29w+m6MkY6T2S8brturAMcjYGRNyBRVXoFgGDFkUEjFmBhe/FsOtrEQDvLhgc
5UXHgNmxrw1/fdkCd3xoGa9RWDJmGZ3hPiqah5Y4H0hoTXUq2HYnvNmso9XPHRj9lYU5TaVddh9V
q8aY+BqZmA7TeXTeIoVWvFw526JTVFwkiLOrugs2YPORtzTp4G8mvALHTVTbEtKGHD9EQGHSmkb2
G8gglOUlxac9T+K82ZwZjvXFu8znwGIky/S6SIyShtyoy2+1U+afRbPUVL+s2SAAZ8d/12z9QU2F
OhJfEOzEi/H5N9Vp7m7CG5s1OAlnoy4m9cYhPq9phBNHSrY1c0Vjqf4ilfyDLA27H5g93N2Y5H/X
N7muAivRISO02yX/2fiZF6TKypof8yXv4P/8YUR68xO5ZEtigQt+026RleVjZ+6zkytJQbV7ctdV
Xhb3yG2dv3zUH2BMLgZKWj30b0hsrd/0kcgHS71pYobHjWoqzc3VOGunWoGCblkA4sAXnpV6rBku
0Hfa2aRyGG3HLVvzD0nqCVMSFX0B7PduiA0R94o0rTFhwNLJXSEt0tBrOS9gzt2R/xKJfOB+/fsN
8b+/DdsEE+klAnZc8L9bI2UE9hUBa0bQVcjGyqzztF39jdaLOvnl3z/rf3VufBbeN+hVyHMj9/K3
/JeUr8wde9VFZ5yWHNkQqkxsJ45Y05oAjB1EWLwFDKp3//6hF/n2/+jr+HoXsTx8Vyx//m83fRD5
hgSaADa63ziPI3XDwJ6BcWs/MtUwCSgabloCdJn9vhvefKOluLcsKIroxV7cXl+yYuqEfxyV3Zx6
RlGDCB+8kCdXh9dRb+zsOrs2zO6GKm5lCm59hf76c7SNp4JEgsVaf42FZnA/ROdqRo5sCxxVFkO/
oU9X9gXxWo0Je7Hbno0eL2a43jUzxmllltsya5LV9KzGqb6AcxJd5HvgTocJKgP8nvbFiuRhwo3O
29Cdk2js2GaxmNNNZVE2yQrnx3L2vfHJbeaThkKKBPAFMNJX1FKHw/l10qaij9HhTWB2kFs799XL
1G5wqzsxldTNtvVY5h6h5u6r2Zovi3BuxrY6AIPACODVZ1mbU+r0WMvq7B6L3N7swSA2PUEl7i9w
tdm+Z2zO2Rrtanf8bpucSKoSuFpsT5MCY975dUktzxGSlTUhGDYn2Yx9hPz36aHu82v+RzcZ1TOG
o+LYAdVC2Xck5eFN40ni2dtN9fBrqLMHw7W++kEdzHlWSZWPN2GzfqqGK5UxPZSFvO2i4Jqm44tj
PWRtMbzPpHHFIMTvM28m7iMnbb4eD8UyjIkhopMVDfHAnGkjI2BcOBQWfSPFsC8tbFnZtPO9HNth
Vs9c59ZFMcTGUjj2QztXR5BLz3rtXutwum2sYkwNEXzpJQwSMayEswj7XUfybSnnn3IMf3kMDziB
qx/2ajqJ7reT1WyHGi3LGq5PlflCC7hzJ+cjp8O3DIxJigl9vMjyw+myj7ZQt/nMMLHvz2vGkM/Y
GMlZ1TnzMKyz2UM42zo35QCnSAC5cDwA/67cF/n0geLvMIvsVsjmge0zOhUi7xRWewYTt4rqFA6+
OE5GJvfbynK4JOOh1G4Xo009tC0Z49uIJFdgGjpxkoS7ZpYnhtrHZirvDSs3E5hXIVRgl8IGBWoO
IJ0KcI+c+f+Rdh7LcStZt34iRADIhJsWyheL3okTBClK8B4J9/T/h76TVokhRseNPqM+OkIBSGTu
vfYyd00QOT5OufoqnuMPL+hOk0MnbfQE0GSBuIUH9D7HmDGzGb+aVRAhMcPDH1XBbknkrkW9lU2/
A6dZY7P+AYGWw5nPoCwxEAgo/5wqeqpAV0htG09Epl7liR3RfQ9HIeG8eRh9871jD2jHOywhPmfC
AehvGhZiftYcGw4tqm/oBTxGsFcSPAUTPxUShkPJX/bWox6O9aNpjqcysW5dp3svbZpgK9Eeqixk
nWvNXrNQZ83h4LthdfJ09ZDW7Qm+2FteVrfeXF9FygITxeCiY94o7B+GFz3RkZMxMFKpV7l8dBnK
AIaGfmNODHjxpBzpj2aZ/SxK+dZ1yRvv5lxq6UviOefZYxo5dtZjP2gbyHDdqhmGo+qh9jVhv6o8
ddek4fXUTreJC72QbWENBOaj7FzbidJx4Z9tWE7iKVooR2KwrgthZz9FPt2kXXxPdUbQVlEdHFGd
tcn4WaoMn2PnPgmb21ZvSKJBA5ek4U8Q9zODUAJexBCv7Tq+KwvzRZv1jxj8Oy6iDW7OiFlbhyi9
bBw2YV+H6yAVJAFguQF+NOQnSyMP28KPe92Az6ENADYNu5EggzE6pu3ivK6i18qCUDrCgVZkvQ2Q
M1eFNM+FFGfLyKEn1ixSK5p+pG5/lYTlQ1gYrFoL1pUc2OOn1lhsX06qMsAvp/5IGC5RdmNVbrAR
PIfefFWJZidLyWlszh+waPYTkS0rOTovky63JmnZPradfgqNWpTRExvLTRDwoSnUeBE/xe1uIiQ4
QSvesJw50G8Uq6CS3coK7KdCZr7Wg5iG8iMfA7JUnDc+gw3farCk5hE8VEfOE5nrCY2o5W3coT/j
foJ2PejJfJspLhaVJB4pjLPKu6YEb4iyiVfe3kVlvSfN7KrDSN0XSXwMjfGliPRtNBQ3Zt8D/vF0
PJudqQcJg/9Q3XUaXz3pOiuPp2cW8Egm0VV37ZC862a0uA2K5y7Juw3pggQUWt5REV0PJiFJEXSs
zwFV5lTFe9to4fgYJei3md+bBn64vVZB2mofgOw96IgaXGuJjiA2dXqP8afdkHsYlRDeBvoS+AHn
3o1gpRQEG6lG+0C/COWj3AW5YiIflGzhJSl2gblWAfcDhK42dZffTEX9FpeZhGM5AjDSE3hwkuga
02foEQjKdGdjuI0fB/W+HjMmw0RGbPppuhHpwEyk8M6VHt94Xf5YjuVt4zFCyiBdwUjfN4314RnN
TaBXzMyZtjPS2qjCzWgo7auBOUYPvAC7lXRIL7keWji0bjhjLSZGte5nd2t55KFULSmD3aYygNBS
2Ka7HNryJKMdRTo5F5110y+/iW/qnmHxQRHWa4eY1Nb2CYKLX5kyO7pNemgCWDZq4m9B8Ih9WPZQ
JDIl2Mi5oqF/DZn3Ys2jbbzeXi+ER61mjpZmTO6nXr7anH6lhMJn9vVL3dnwwnGc2TDKlqshpSwN
vTfB2cKGI3dDZ91zgvc+bfqh0ObHSK9fCEa09laRQ/9un5siP3RR+NpVsQ9X+XquIdvgtO+cJFSj
GLlvweMErbQ3jhGdowZPTlHtK9ncR2G4D5m7uhx5k1KHGC3ApMQm6bvrQcQvmuxuLV5vay7zK5M8
p9g7OZY4QXq+Sux2IVwQqaK6XdgA+Hqxs8q7YMtHcew84iKr8IoK6jjNZNu4jG/zzq8bYL9k6G6b
nLEdWxzpYN1EtKxBIEN+qC3m7XCoDTKqKI7bLl4pvFP9Mq3hNtNgbki0hMw8T6mfLVB5l03K1xl7
aSLYG2P6MjYyvxq7RLvutfa2JrmQwcb8wSLfG4ronCywflrQ8cww/+zGbGvLdjf16tEkASqjSRRx
vkB0mv4ggzHeTGn/QKt+rACfjSGt/ILg0CRgRNTn1j6qxD1qVNPXU+009YRglak4k0wByThnvato
wPaxCo4avelK1VaxYUgsz1LUpzQrT5h0lgBX/Uc0Fnvlllunh32jBS5E4NDNrgQJrZXId3Hrwnuf
mUEGndZujbF6jztRbTtNv40TcTMYkebnpnbWE9xJnIW85raPnZB3uHHutFw9lq6zN3I6YWgYZFj0
wadmdjfakvkRdkBFxmDs4hx+mjGcEjl84npKG+SdEFQ61HT2dd00V8IZGRN5JHBAz+ZW5VtAoJGv
6fqA4jjdDc38s6vzG0BQJhQOCvtlAgpOVWJC4rci+WWGOmbhcUMqAzJnotRWmk2wECTNnW0MV/TM
54k2iUI9vk5TxetSghAhecXYcj2I6jOb45uJNQwgaR3buuQUDUB001SuOq05ml18iggdIrAD4i+l
J5TPDvE2iMoq6o18083I4ufuuq9qPuNGHGQsx6Vs/hFE6iYk8XHd2NUWQAzgbZ4BOWtzb8p0h0fz
vii0d6W6d7i1zPHk76aon1qTmUyTeKcqFtdmDyiWhjqpZrN4BLOD3xVGW4wM9xjWQ5VGaF/2mECz
WmHtIb0rGJ2VQ/MLG4SfM0ZhbpwbK7cNGXzA1xPyuiy1CC1wUh/atjs4SXSnoc7VEU2lY3qC2Uqn
JYc38IVbT6PA7ib1Y46HXbPYGLoTRDLNnNbQdDOfcuQneo5HloB1LG1rnTj4sVakB03qVw48TCou
OyqZEJtYteXKrrM1YiNahJ4c3d4FMYNr9aQNNaIF69NsbT49V340WllsSd1KiS6INiXDsW1pKk4P
umgzYlY/uatK1pT7hd+i1aZTd383KNiUGN6Ead4UkqhZitvjgGdA2Fs3SWnCUot2+mT2D2Xj3P8n
jKinmKwxw4Nks1NNc4L6WMOL1O4JWDWhsdV3QYbhRjBjKdOpF2b6NEoEctYqPSUgev3i8haZ9Jhd
HFSrQc/UOh9xdGcKc2YU9JbVeAk09U0G3gWpF0rJRKKsbj2Xc0uJhBoFkClb5v3eSJFHwBthADgN
lFf9MP+AR7dzZvNWDskpDusjhON6bc7zO+pcSig9Tnx3hmswq1JuOeLUujZlsDVKGR4coyMvrUVl
hmdTeFX1jEUSa49/cA4vh7GJ25QHLRMbNYPG5nigIPTKPto++mS0pGBdslN2ghEU2SSQ7VLhD6a7
SYd6h4HhLpbRp6GXZ0zCbxonn3xm1eDJpvWGGOQ5jRGO1BWVodRRL4zLw0Gk+Y7J8y5P5sKvU2cb
xKpYe+V076Q0T63LaDkph18QqqkI2mUI5IJnJ/zdDQ7ucCWmk1tANDdMCpTWXKi9Gb4R8dsUBz7O
H4cqzn6YTv6J4Cf36z5+Kh06QVdFT92YPuVl+EGBFmzU6J2WhNpoAC9GSr2K4Q9EzXQFs9TycU47
TaZ9HuCMw8QJxhV2K/2uyZ3gGcerLZK4XTowWpRzvE5Vu480oGPdi69nN1BrIK4fwZxqTMLUzoSB
vMqSaTvr0fUUOzSrZA0EqUu+SHMtcWf169H+CNqWTy6WPwvOa70xH0ziyvyhdT7r2ULkV9/SPd4w
ijpYffGrDPSJT6qijZ1fSTxgiTp3i8Wos3BCZGrcB+xCZMaaZ7cZITPpISh1pZ1kUZ/RHxK6Z8sC
4iG8wRrib6vPjyUM6pU9FseRDKC9EIwW3A4YrBTjQzvFHTKh9D1zDIb7Ol1+G+ZnG73NeszSfRvV
d26sz9vZ0zYjVCaG9OGrJ7WXsLB2nhdfZSQaZdiY+3k4HiBP+cLTHrx6uGuT4i3U0h+6gPA61y1c
mWBrW9Oxa/uVobUbEyJuEkBW6UuNCNtRO4gFknGyF0/PHi3bOsvGYlcU+0YbU99R6XWj8MqoC5ZQ
ChDbKgUTUNwwgflVRfpdEWi1r6Hu6hztFOHAm0ojf8/ghm+bOnsYwxHcJrXuaAjfxgULtpWzd3pi
V1OnDVcct8kGtfZNkzTHaTCOxB0e5mpQzGWUTmQ5JX0PT3aS93XfbWBq/CB94jlJnUPlzg9dORzT
WT1FY3nKXBjRKA/I3UjtfayIHnWT4gHn8IYM5vjF1m2QxfGAUGrXdpToOuoVHGUBCDqqn6Aqwaea
6ShBH6oQho492i4kvwA8SjlP1gL/m0R8Ot545+rxHveXeV3L6lUO8B1bc9Mm/OXQ6bRMXQ2xtp/1
YZeP/U3ahuwoFbmy2Mp/ZrI6LgeOAAde4cS2s8yGToDqbJWV2sscjEe4fERgpoJPwoVUuKQJ+/jE
CHaY+C1OwwfB8GZu2gIm7Oir0LudPfYWGMXJShHTxYFqr6JuvMH/5ZelsMPxPB4hJK2WqQwbNsc+
ibYQQNUncOFzlgwxXx+aDT0sb/USV55EBbnf6NrrIkXEixP5mpsRhDh7u6grPqw8+RRmdz1nYbxC
JHoqNbUckuZDh2hQEr8ZZczKQ0vu48Z4c8APsAMiMCLDQwiGG7Ov8CEY3ScEqcSaM4qlqDpVZBf6
rYnR0lzA5zHY0NgkrSYOd4WKXwyz3pr0XX4UG+m2idyTLsonI8ne3J5RSMN5PSNBQJbYbQeLIdcM
BLKZoMTAb+hxCyqttYdEZaSh1rzyw7PC32lKBmtSV7tsyTWGnwefI6yoJoIc0QAb/oANEqEp5n3A
8GiVl16xNzSUMIUXZnzSHqmMI0ex9YPsuIdO4TM06Tn8SaJZuX59KML2leA0tU3iEjlp2F0xWOUH
jdkVL3iE1kHXY0fZQz1kx9qODuaS8d6TAIr+cz07UKDdXoec4526vN0WIj/y3wecb+aKp7NvzY6B
yezcT23jHkQJOlUrTWwYTj/Tnv2Q0+9ijNnLZrZcq/yo51FuOiqJlU6KvO/WznPVV3uD3E6ES0xo
EqyX0KBSjdxGUbm1VecPrr3LlggrSEzxqilJ88RhTJ4G6KxGER+b0ot3o9TMXTAZWP9M+eOcjdAq
in2qMeRmCHuTS1JPjRDcAN5QXNOnFot8JSzyjQMBvS2X02Y4jdV0N4zJGtbKmf0GA3GIp3M277Dm
fxaOMjYkFV1rSf6bvuMDZd5zbXgHfIn28D6JsSUXHu/BrTkFRxEPRxhaBnnvxKgOGkWbdIazO4Mc
MPO8Vlr9MTchmFX35kVh5JOsxmg+Eu8JWj1Wi0aaNhurr0X2r7QkgMqmRoUM1b72TfUMWXhcD8UE
WbKwtp3hnpxMC0646eV0sjCeB3JmLeni+NR3BSI29iMxlHszbg6oF874Lp1JvSOROT0nMQu/wYlk
1cXhU02tRXh5wUQV1QsOfcz8ivcpT87UwEdl11eFE/2ITH09s9Lt0t2rtL8G6HkWg3kjrH6vEztU
4TG1QQoE/gULx5rwC+1ASFYDBYAPjJj60i39PA/CDeAPu+E43KP7+u051V7rPTjIzq/Qcu7iitRQ
NzzEuflqhRDRYCg+zZNWUiXrzwbwPa4tH1HAwBYE9h0ThA9ImreZEUL2jGLAz6z0gxD1JeUnHYDB
7lKN+ktrBs+EnGwMs38q+pmsWqc4V0GfbuqwuQFz4/9lckqiJCHQRvPS4rLoiWaDdoneg5yhQfKm
wvGsYcG1UcK6Y2PCI9QWjzXFNYLN4B7KE0Gki8jGKHO/RVLokzmn1kXKWKOrWcdzFlkgSsNt2xeE
IGu/62Y+e2Z8babjL3jxhzGtXtAI3ZeUVZQh2y6BmQvvHE14xewT3R8C7s6XavK28UCys1kxz2+R
zblC2xki/zSn9hfeoa/wMSjhauPBiGpg8YY8VbefPd+w1O3Yawc5ozicOQuq0nlCd+4Tw7AbdDZZ
Vas1sq0ac78EICFHsd7aM8hSWm/Zh/beEGRrUP9jTdCuH4jk2lGsGltFh5neYRVWzc1EsinsdAfh
QP6QhH22zuMOzzb2wtKqtW2QZyfHBtGwFUKBXNaPQiu3es8hhZ8V4pbG4cxS9c90mNeTnfwkpYZ/
NbWfQ5jfJ8oZV0XCKMvppkMTN58Ai0d0M4DOfXVXlc0TZEyGfSDB1ew+Li1jgk/VvnX+00HsOlSP
nTQB6AB3hjk7zbrHKKkt1vg2Hzis0vNcVNcCReqKz2KgH8i2qCYCHgxvLsA8bTXmOGRPhgcgmue7
ruM7MZgTRcNjada/WoWrj9bb980yRJziqDqMIjw2Wv9mwF5RnnXXYecA1UH6cT66G7hp7zJumm3o
EGXs1a8NanGjlfiLI5FvdHRamOrA0Gmt56bVPo2JD6WYf3R6hxlDaNwnpZo3JVPPKpl3gzfABZmR
+AH/vQt3PkSYbjZVtGMa/hqXwW/cBYC2O+dan+WVFdsaOmRWrokGC/MIyHDAdVbXv4e1uUs1Dkcv
3eTJKNdhPF33nvW7DKDYhPj1lUP60aTosl2LtHcNykZgFVvMWHZzMF/pYGIerBtE9W67sXXUKOQz
wqQSEPeH18wYH3NFA+Ym7BaiHx6dnDT7Mg8eg048taq5MQTVlpS/Uld9GJz+uHIw3EButoaD8GOG
m9WLHI5ttSlle3REcBZ2hwOnsB+70VNbbdQf8fa9wjPxIYlQLGhyU+XWOTG9H3Mxv01tci294SNv
4qtAb5gdOdNnAr91HU7zbQZbH2rYTp+LnRYUd5gK3HEcPZp1yyOT4wHfcLiCEP7szKGvZwfukRL5
LsH0Ah2A6HLfKAtQ7CbeocrbiBBoShX3QzP8TmRA2ThRy8zxS2UNt3OpbpAo/gSFN1bZMJ4hzdDS
EOWLn4jtR2H2oLqWWsY+J462xqVkrWGml+Xus+tUOzsrH7wFIa9NoNHCtddzko2r0nmo7fyzFuba
bOpjpCYgiR7MCcU8qjQmNW24NpLhbkSQOnR146d2/A3/wVi8yv70WpFED8FD0PFaIRHowrQmiLW8
7O08wNcDL5AYBPh3FKuHbqQCsRPTXvVzbFxNGb1kZLZM5FUP7k0N/E3+oLEYGv31QzBodAghx/Ba
XAyl6yjtiB4XwSHNGkqXJPDa33ZCttyAufcpgGn2XLhAv+tK4ESwCtsZaHohAyDdd1MPLYcp6bb/
PSz/29JnUcHqcDSYytpMy/nR/zWhb5SIEAgH2NNOpFFCIsaXhgNost3dvy/05e1z24awcdo07UvP
WBLQ2xosGV9hnUH2lp0tvctNngnLlZEhiezCVUhVwvDdC00DvVHmGT+pIJeCEmtY24+pdrtvGB1f
3D8aDP463Olt8y/Lsgn9RMYG5hwia0RCqsZZVb4ZqfE7G/wvcmelAR9hsStzdFO/zJ1VE129PrTe
QcsjMWBDMnpnWpP2Vc+ysb8tibm/rRjJv5jYl4DjSnf2VvNgkvYrUsLNbaAUsh6REKzLOFYaUk9P
PpeRqp4MDb2kP7oQkDeYEdCqtzOakFWgG1j+ZHoDnPHvt/k3q2i5GczzTFvSO106vWlCNCgiK2bl
Qk7b2IZdjr0yhEgaQYKm2m8+4q/e0pK2w8VsEksuv+GhUfVo6lFwQM3vXU2RCCi7TNLgv7mtL7gx
BvI5yCoO0Tv25TuqhAE/1eMdOQTV7aYc8K8zkmhDnKb5jePUFxQVwxaSuCSLEBb3kpcF62FJSOFS
zMqKR7djwLjr0Jv3nLQhDgaaLBra0aas7lC5QF4vMVP99e+3+AU9xyDqgzwbktkc/ZIKVHXwFzBL
o6Fq5mwTddbVrMZrMn6tajdjYvLNWzS+eo08VNu2Dcxgueyfm42hRAo6w2aDT5MH/cWo11o+ASr3
ubl2xkXi0XjbxsbyJ5AfQdy/htZElfc0utmt1Wvyf/exxrsadpLhmJ5FhPrF7pehWLVixMkHd0S0
hBi52ObItfyiSc1vbv6Lexf4OrP54XWMB93lpcIqDKUnxSFHVFatZ0M5IKOQv6rvNtovDjwugOW4
hSU9HpAX54y7mBQiUxMH3YQHsG4zx0TSVqRoalM5pRWCycyIzau4xodq3ZRIftZESb3jfPzLLVXp
fLPS/94rEMbyPwM/HNy5L0lg9VglWP5YzmFqO283Ntn06PJlMI82jDMk1/H+36v674+Y6wldd5Cf
wHy8zOcCA5RpgGDwgCY/XmnRMJ3mCAorIff29t+X+vsD4lIoLnTWtCCv4uKlAvrM2KD0zoEOorkd
idbc9lk3v0v0xKsURuA6xJz75d8X/ep5coLgdfmf+7z8anHWNQ3lts7BSup0lzfmeNeMArSbgN61
IbvwGzPYr64HLWvJnGX/FfrFVzuUHsAshJ1DZsj7DIfy36L09BdmrMRqT7VTfbNevnioFElioay6
uo1B25+7RM1XWSC9dQ92Gw1PddwW+g7jNO2p9Zzod5QERroJCaPd/fuxfnVZrik8fPksSdjOn5e1
WrBe7C0ckjRxzbFqVfG5VJjSNIODPt+tDqHyom+4in+fAmTzGcIlqIJYc5wp/7xoiTNFRKfGu8Qt
RXfa3B+ZQm4mCKgYUrfXWVgxFkUlkmqZ9s21v7xh9EIEjrlfFMZaPxtDUegOJoTsAx64lJ9pdnWw
WmHsuxq2YjE2393wFx8nAb9UgJwBmDT/FUqYhY5yncI+xJXI9n0t2m3f6WIdZsl3qaN/77i4wppL
pISz7DqXl0JzmSOHgFAdpGDqWESYG0N63wVOfnUVtlryCchCIFx8ecr/VUAbgFZDBjSxV9QOycpV
BhY9neWY/3OhziySs8qRxN8IyMd/XidIZtjD0CT30sh6+JvdHIg1Y6jvXtB/6NJ/tCmCXVp4ROhK
xF+UQ39eqMmNWc/gMR1R/DIBCoymI3ugC6q7UFPDozfFZrvOiavJtnDpoBDZkwnrAfPJ5CALdAxb
3UTH5ss+KH+CFCcPcdQyh4OlkDGNTkfjDF27+D3PffjWiRxR4IzE4N3x5sGiWJ2ng5gwTzLsKX1s
rW74iRrDAM1tEO1AV6MRxjooxRxJH/vA3gcMf3WkyZEjNugx4bhnlqY0n/K0/ghgZdQrgV4Rp1fR
Lq7xch4XEXOnI8lMYW3jfy6a1M9Rt5zjpp8gNwUoxhIBW29tW+VwPQdZ+wGNlj80TAYvuhtwZpJW
sg7srHJ91x13TpemIcNMkb6lyJXhqM2VEBjZRFin55OLcVPImd9sFP4luIXkGQZyeRjJp8bu53u9
54UyMc9xq4E6uhg1Ue97WEXBOR3CuDjb2oykeAhmiJd5vSgdacLhjv17EzSWDefPt08/qPMd2BZR
CFBN/nz7hd2jrHYxj/ZGMMoE88Jt2zuYj+rdvLbbpN82sVlvOjDHgzZlxnOFfdE3S/2vPUJIKmL6
ddpF+fcKHDE/YvYMVohx4HxdjYx5RJEmD47O2P7f9/vX/kvCJZUCN0udZAnnYrEjpYrCNJs0wre1
ZINfitzEJYYphoGzQg6H4lQVVrxJSl3fZfMQfHOnXz1uImE8OOqWi2f35eMmES0QMpfBoXDQ3nbD
JNaZNlaPiPHuer1F3GRysgvNMqHmuuHJ0GGi/PsRmMt5evHKSfvEdckTdKaGdXHexoBxDMUWX2vp
wDiPRCsf47h5bcLwqDEYq9ZOpRcPCHtCgQtGKSqaotyDCy9K46VIOnkHH7EOYa8XWCyNThxgB+SG
TJRw4qDcDJA5RqtoIBx6XagBkYzTiuc0MFB3FdSg+jcFxBfrhwVMjS1M8B6OgD/XcK8QXhnsKYea
TuRMMzW9tqK3dlWhT5t/P7y/dn/WDwUg75Dze1lEf15qhuNgOtaA/7Krafuhq5pTj2ot/eYdfXUZ
XJ7R0tArYhx8sUwR/EEUDMGwKCmTV4lximAGH1TZN9dZDpHLpeAuOc2Y/iPYMC6WQhHFXTFR7B2o
wMI9hqzoUJgNHXtXTVdymhOw96TZJGox5vjfnySqapbg8tXTj/35JJmCRLLvSu/QWBLGzhzK6Yfo
R+e763x1izzCJYrMXlCfizcGuZNyKx69QymIAJzR3DFBzWTNUse2djG62Y1mp/kGHs3feNX/VXCx
WAiakY7B3krZdfEWUwJlXQBmDLCkHf0sZJqjGR7zYu26KPoaqYlTE8CS//eD/eJrMNFH0QkCOVJm
XpSYkdPiZBKg9+ltA1KrFQe39Wzra80d4v/PS13coOaNphMw/D50i7mdOZbM6AJIb3Lhk/37rvjE
/l6r5vI8EWSZwEKXhdeIv3XfpRiG2MrEgTGZq209TdW2V/Xwi1J6AiDD33Wog/TKK/hDqyQlLQ2l
htLPNlqkdudhgPwqjFru7azAP4dRALbU2bQGBcyuJycod8oxdWxRtRxOv9Vhe7LDm8nEAikycc+T
qGjasp/ODjrCj4Lqh4gTb37uonh6DnED/oiDKX9qO0/tUytJ8UzVO9DwTpsIQ+9gPCyDqLhYhZph
fBIRqt+1jF2Y3E2OH1WZvqanrD7r1ECL3OIMaTdQR/1yCpujPpGkA3+lk2eApPzHiMb2uqcMO0m0
EccestrRQSgDdzlL5kWkJKpDJQE7sswigN0LsmKDUChmUNi44cMcDAzKY6n2QT/PH91oMc+tlNfc
YoQ7IqQop/c8kcYuTDXGyqOdfJrVAOTfifRZyoCZMc5Ip9Awk5Ok+Nq1pl7tPCvH3Nodw+txwMUA
A6OWF4WjhnmrlJvf8yv1hAgVbQ63DtFLCF/aAHluBtpzXRmJ/dlh43k/5FZwS6zFMuTQvIfWRJGQ
j6H1hGCyhn3vOi86/Nk9li3JiRJaHm0yHCskUbP5KXvl/C5a/HJWOeZojxB61K4thjz8Jjrviw+c
XkPq1lK2GH8dPGxqOci3DI8JqAA8tCzpYDhUZvbUpU1z3cSyFZD9gu9q9i+OB0A8h38AFDkhLva0
cdaMKXaH8Fg4NXJjpWz4HY4o5v/9YDXpddhJOO8c4xLJGYZ5Jr5rDo9p6GIMg2W5T6SXcXBaGHn/
/r6/2KbRWSLpXFpF5IMXxwFp2FPXYpHE5DJKR9IgjFGSXoSPSLLOm4HnaNV6/NkzYmXgipPxz39f
/y/QQ0gTUAdoh3VDw3XxSKcGUyCM2eIj1FPfZpiuhfmtYU0bJa1v8JWvNuj/vtRFZze0ciDERcRH
MURPxByQW92dXKP/5oD9otQladEVhgXSiRD+4o4ymBwB1jwY6IkJRj5Gk2s7w/RXN4R+7zFcuM7L
MXsbY3jJLcZq31z+PxEKF7UFDFoB2MC8xfzrgHfaLKmzQI+OOUMmZ5N1lbdHq6t3e1U7kFqt3sAk
jmyl5NgDX77O3pT/9iZdvVdwK9FsBm2Cm50WhMN6xOeWqWSeZhmGAto3P/WLtSd4+dw4widXXj6p
omvavJIVtnUtnIvQEdPzoLWL339cQh+SyVZK87VNIG//e9F98R0LxLIo4h3KoL+qSYwAKtso4/AY
Cj04y5gRNi9iuPv3Vb5Yb8ImdtoUfME4wFwUBOOcQcaxs/CocsjOI93tLgYW3sV6EHyzIX59KaAE
DL1Y4pfJr1No5MqMk/DYUXZgzJdOj2UP4ZKv2/hmw/jq2dnEo5OlTawG2+Cf9aMdugoOckP2EL5c
7x7+/hDzPJT439Q4xt8acHKjkJkzLqFfA5C5+JDmpE9VJ23tkFczVoApDIpfg9eUoW8JNbq+dOTE
QrXiQd0ZWd1BvSKJ7U3Es5PtnNzTG3+eoEwjTInwskdw68DsSIXywXPLLUxG49Z0KwR7iYUF8zpW
AIFOIsStQomh8B+33Mc61tUTrbxx3TpZFm0TzuhmpWOR8DRqKFpWivTWO7OVxu/Qatg0o7jyzgIS
NWJkL61eNZqVn13YxY81noy4sBL6/qJNOESijtRaTMjNLv/VJg6xC42yinEVztggYSzaJ3LdZxmU
TRcZS7AemZo9e0x3of3AveGAw/bcF6pMMM4hbgJPPJzJglUnq/reUB04SW1q9XOaN+5t39fAIc3c
5c+pKgvDh05vo2k23XypGyknVwPoEbYLehym65qJZoxOsExwLAdEgas46tUVmhHcHEugVuilOqEi
h1ph1XXlzfNUY0CuYoHhI6xrpmheIzFk0msbPSUF4ganLbVn5t/pZFw64EGZ1sbaupvxX9+HYVsl
PvZU7itbZ95vcMgZ3loL+viqTTJyG3h/hY+I3/lo4uWOLSF4n02g9Z3fTDlkp04Tvbl1Gerio1PO
Gj4Z2QjHeHSi4TD3nnarVyIfD2HqgjQbRtB/WhVmofDRKhEdMur6GxxpsAnoZE2CYtr3MGfaIbpN
opAZ4SIJxV+xx6J4KvVhH1kVM2wmpt3nvzeOr/ZFAuQNlw3KWPqJPz+xYlYus+k+PGaJHDdBN7u/
zLhV7w2j2GKV6jhDrUYjlh/9VJvfXPuL83jxD4Ckb4NP6Zf1QCazuGixwkO/FJSvpBaQPKFM9I6D
NbT3Ofza74Dd/3g5XB5Y8M0YfJDRw4D0ogQJ8tCO+NajY5UlerzLzVK8wJMerkL4qldycDMcJxzj
7E78oZscV9I3HG2zH5NwUJZTf0KhijBmrIVTITfBGhwl7BjpT30gYQ8qzfguzHTZeS5+McXn/0OJ
6YgukRxKFtxK4VYeh8h7h2Vr4nA845ZVutaDbpdvbiOS7/qwr67J1IRGGh4AEVQXu6ETUW9kKdes
k3C6HzUMpbKB0dsMx2foigF6Fkf/bxWiu1sldTGpGw26h3mA/19dpUaclCh2WmJ7jMhJfsXkhp5h
VbIjVaE1DN8c7Zb59yOy+bV0AIwHF8jvzzVckcMApVFLj2hykBPbBXS3dWCVOorkwjWu0lpgmDkU
tnOtLIzzUWOrAUkf6u0RmmPjR+L/ODuvXUmRdAs/ERIQmOA2feb25atuUFm8C0wAT38++tzUzkzt
VI2mNZrpbhUJBGH+f61vVcIkTyf3x7uh9dHyEZkWf8Aek37KSx9KmnQ7lHfwsDBTQKVBTk5/JWLP
srizky4xD2Y/xCP488k6DuTsGmuY8lg42Dw14yYM84LSMDt6QeHYc37UJKyEd2PU6oMnOiu5o5+R
GmivQ0hM4MnC57I2+k9eMleAaIquRa3t6kXw7CJbrD2O+WNgaXOHaylodlXi9uMeN1D2VQ9iPLbT
XP8gPtqBWDrxK5oOfOvu7ZnjsvMvHFLDqEPwISEL/i+E968uCWWyoXUCDMh1qwr1EUf/cPDr2QQF
Qov/Z5Nhy4iFG9/Zts4fy2yYUa/hJ/HR8EXpXVPkqdgB2otwDMhOVTc2D1f2KfSi5FJI4Ox2UV+r
aldznDbY7QuzBtJgOY9+gUyu1vrGFo/7vhyBaBCXdrG5nKHOtSzNqNNhqGRyyjpsDZ1WHgG8eXSH
DzFeITn1NyThBYhmp2GTdUXwHuDr8FRDHF7B00NdPZTNKfEoj0t30BirIHBOUBiBYuBFwPbho0/P
8MHU7r3S2QeBS+rDEBk+Mkokb30IDjPSaoQUgjLdqiEmV/Qt7rMa50JEZXBrNs1CRqie0kVZ6isw
DaE9vkMqNd0lE2bYwSjLXd0ihh3b3iOfqQhWBlGdNPWi/HHuovE0Rt4PPzPGb0Zut2u2LZ9ESiKr
jq3qDuT0F5Bc8hc0UrnxnNHbgyEl1MiIykM9D9C0Kgyzg/WnLoW7l5Wud4xwTdunkcu6Yz4yjUzY
FuvkQSjw7Dkn/Ee76IxTWvrVriFXaTcS212sY0zIa4E3bE0kF9bB1qWrkY3JU0pCCLwlo3lIUkIK
Bs9/mkzDAndYfoLn/TmzArz4jX50sDWAoedrzPmlX2gIRXuvdAuSyHjebQ1w0FdTSCyjBf/VaoOD
GUxfGMYv8ZzVvNvRXHcJCu2OTfl7Px/gcASkPMfmzNQwkWTUmJl/IHkUYoaq/M9z61KT1LHRsRlK
gPNZXv9BxJwNWdnX2JbLlc3vyUAj8P+D3vwi58E+IgLvt/U8vgRIK/dRgcnPaCXZJ21qPue+eddU
Y+muY5WhvCxmTzw2Mhh2RjsV6ymerU3Xph7ubrAkkIowp092aLEFbasPRp0vmJRGn5TvPJBDV67t
DH9RQwNwFavgeahIo8bE2N2Dshjv1Yw2VGho5o6OJ3bkmHPEXP4MB9veOLKWj5lhtru5JcRqTsmR
Kbr6B9ly9kqJ0v2qZ+ltc4JZVkzh5SaVuTqFNa0nMLLzl2Cw3G+9h7GUJRUpatxoZz2PRvzOtRt1
v8wnd35laPAt9jNsa+iDmbIOoJvQVA72L5sIEGBUuXV0sIBuVVYbYPMqPFkWmQWcjfo1YRAWbB18
K54P/2XohHuQSzgehOvFmJfKtWfGGD1d9QUc6e/WRglhS90efaUIClmsZ8fA8+ON8Ap3TyZ1sgGq
DgavNpeg8Dz9M9bSWWPEtU5q1mCnPQPpMrXoB5DUC6WTeLaJij/i9wSyG9XRl6mo3/vIhdZkIHqY
ZUF1g121fsFs8F+iuqSWrMqF5aNfuskDfjs79smNhuQeLutvCIzGKlOFJNsn5eYsHIKJFZdr8gCJ
ay6E3lp+SmhVzo511MQYJfn8zZ25y6aHLe7VXboOdPApr4cAhHbCM8yyP5ZfJkcWkPLE7IMPticN
neT6CsaIgD7S6u+yLX+75fCt9p3uWBIizVGEf+29r6IfvqCSWLZZzzKGPziLXGdLMFqzmxRuvy7l
eOQWk94DPs7XFf1iMIGcw+d4agmR8lw20ksKnsMnbfjDMwHsn3A76nvbkPhhhNvtZs/4atqwPJIp
vat9Yn0MCR+Bd0n5wMQiHbdhuuGZw2Anxo5pwJu+RoPLqm730Te7zdKHpAw6IO5ZfEiKxN5McNR3
VVyYD7SZsFtWmIx6UjjXQxn/6qQCUcnpICNBvQGhAmNiq8xyybdRTXL0qy75g70M3luHOSCy8p+c
978J5c8PuQnWZsYyzkG5mZhBC/NnofKTP2jnUHh2TKDGXO2dHEHimLuEIjsJtEMzQpA/OMYukFNy
yGT9ISsXMbhZ++u2AZtK9g+sN9kCs40wM/A/pk2IeH7rWC5fnDs8J+ww1l6B5NvISUVp2/45xcD0
7u1NwJWdomSbSPMDh7lNjtzrrZcLtNjtrC492XKcHuKQgZZ5U70O26R/0kWVHrtquiW7vVL1kjQC
KXg4NAmo6by+KL53HAIEw5yMMgx5ZBkUwVXdYCdjIZ3r+GBrAdBh7tPkjwkBoCPuJNA3Di/XehUB
5SRO/uyAWPjPjhJVyZxZmDo+mb6iOQovXH0AHo9EXtpFTTAhJWkInkZi/fHskPBbiVXChI0/DDeK
jVfOUYFJ9Q3ZI0cpqrlnz6Nvu1z3RXwKHWgOkG1oiODIPbrQ5R+Lpov+veeFXpdCBO02sHPnXZqp
MfswQKXCBN6nO7suXpThg0nopT7KLC72lekmN/ZYVwZagOSfdulSDEfd+foeWTnzzGPLfapoV6wy
qI07LGEu6RzldD/6Y3pXeNZ8oy507aKLqH/RraEkPe/kU/r35ZL2eWocc/5FUGP8JyMZpME1LaIf
IpunGS9FTILp21/Vla0rDVMfJRU4fE5/Z1+V2Y49XJw2OYECYjl0C5mRDuNMyUPPVuFWg/jSTQGa
G+ZggF8A0RgN1NfP1m+dpvPpMp0a8r6OCe17CmDC2MrF9hVGHRlAqaMO9KI+ZEH7g5MJrrEBN8zb
d71c5uykG3CSYCD7JgP5/INSnuNxWKKYjSwu/uW2kbMDghPeOtxe6TEG1KwRIi6qXRrwr+9Wt6Qe
AZpKThhqAS2Zpdm+BHMVb8t5nsEwiOaPG+PxzZU5PIJTqreDU3eHt+/12icrfODCCNlQ5lzUIRDd
sARwr1ajxx1ifn/F7qtjeaUI90EH8uPb17tS4ETHRkI9RU5bXJZSRROZbhHC0gSkBMClnGbnJVJd
9Du2nAxutuVP92gzff+x9KwIXjQIpMmOFgz2NHU/Uuy5MVSB1GvWtkMQzMaqfKkpUTb2o5g9YiXq
sJzanemGmDTHKhmjGx/j5UfhmkglUI+iZEPIfzYDEN/qJaWR5yfTC+r3RBYQveWp7pFcZfXPI9HF
iuG7/ylV7QsDDaXNuphIzj2VcxDd1c1Ubtnu3dI0X45310TkFiw6IbEUpV4PxMwk58AznOTUBmo6
CKoGu6l0q+3bb/7aVRZxPiEEgvPX+WTdGTp2cwR+p7DU4m7I0fjkRTO9f/sql+PZ/U+bzaTlM4Gc
7wM4Zk+NFl1ykrmM73y8h4fMdIntsCbzfd7Y+n8YDCx4lMP4eizfPHt2XTp6iV2QCOLZVbMfI9/Y
h4YdbInAbW88wMtFgFvzsXextLLQn78mp6Z8FHXUEWYPTMqelmz5Eraj/kLEg/EfjyTrtkWUjOPm
7Wd67cLIzymPopxbtGSvxwfnYt0JzTMd0RBB+RUZ/sXZQCmJ6+zRHab4nmjr2L+x+FzZ2NBKXKpp
S3UHD4V4fV2DICvsr6w+pF4jvMzJpCLNEpN8tSJsZVob3ktKNfm5KDpOkGlW3Hi3V9YjOu18fAyj
pStz/nJlBZCKZt5SWMpQojejCh6J8Yrv5trnHMWQ+p6wZh0zbKNEto1lJ4nfmgL6nEXk7N9+C5eb
TRcZHTOPR6mLkJal9PNXlasxKt+tRlxRqEHDLTjil7pWxnaqYVuy+0++dfRAtonllg8jKoAb68SV
DqtrM21js+BlsM0+GwTKh3mf9oY8cqhpiUyxyYSNGlJLyslaKeDvNMSg1jXRDJx4LOdtmZHKKUdO
gR787o3f0Ouox2l6DLtIA2jRzY3XdWWY4jUUXsACg2XvXAFVBH6HuRHvrstG4m5Im4h8qSE/VO2M
wZ6wW7BOtXnjrVyZb2zU2Q4bJJqdDIbXbyWJRhsl8yiPQJjV/eRmYNNStC64HfRaEVF7Y0W4epNS
oqXkuME0sPyev0YBgUYQKYYiODqFTYyBCu2I5jWK5EABpG5V5q3tyLs19fCt8+e+3hMhLvFotTo4
NVCKn32LjPK6U05JFM4cVg9hU9pQ/mKqaUlGoNMag5lFCQ33+HcsYeVDgqx3S9qVfzQG5ZxmgCLE
/M2+/7HPqCSFrhI/qq4b30fm3B7rIpp31kTez7oq6cWs2qBsH/jHPjgSgzi4qAV+sCrcwd+hpqO+
pTpdZGtO0e0JBZr71Agb134eZ9vQ6MdPUmFD9xCVnhprrN5Nop8+FyWGiHUcVNYHoJePNdU0yjAD
tQgwMiswqAGSab99GHHnA0znyESOR4hICW0XYSbo2cu9mSbRBrZS/T7L/aj8hBCVElTtRZ66D2ne
Ob87QMFqnbczMe2Op+uvlTnQ9XStuYsPbgz3ae2GYZKeKMpnEPDbRK4HmdVfQ99PPtUA1dsVTFWr
37To9rZtKAhrorFj4YaBPvNdjEP/Da8KluhBAOjAW2WTqDOq7zUQKBSvxEfPOekBxGezu+oN6iZV
ZT6n9Si/dhXCS88hZWQck2CD6FveD5w6dh2u9cdE+gKjZVGQ89Fb0XYU4ueMqhBP+Vw/g8G1KwAT
/fgMjqk7UNSOPpcSoXtKRfh7ZxtqS7YovNdmGr8FjNGf3kgcNLI9Qc04jgjBJMn1SJAIWIsytoqn
uLGn34SOaiaGxCcyJK6tkmw+N0m3TkS7caWQsiXbOXPNu9pNyVREpnFv99Xk8uf6/sHUo/WcDQ6Z
QAQ8gp0J2x8c85u95dbjQz0UzsGZmHKsUTNLjcRV/qyh1OHAzuJ7KfDbr6qAehE2/vJeu1Xyzwfi
5RSxSK850FyKMuGBZIjvfEBLGq/Nnmat95KQB7/HAUp5RYKXkP8+Cy4nYhZOPBa4LM52p6FTEYfY
4WYlkT26R5FpbWbDznYytv2dljHJ0i7z79trk7g8yyCuZRvERChsxE3LtPXXtJSQZdEh3A2PVp9W
T2GtqfsB98Wo1rjzeO8apTetu9yzhw1kuehLrqQDpAUzAn5oa+Z8NfeP6Co7muiwmcM1aA/HW0eZ
SSFOtz2yGEqLUfPJaXP128dSShMBlJu7n5vUXojUIqCqPYc/zNGVX00I5CSCtPhOc0AwcpLjwsH1
+htbsit7Wszti7edUyvWrrNZsc5E4uUtYvCqzwCnoNCwH2iX0Kp++/kui+vZ7MuCv8h7MS9Y6Edf
P94aXEY3Qqk9Tp2sVz2b6xYiSRHcm/Y43TiXXtlnCNqXTPSCsynH8NfXqnRa41IujaNhyZHiVejn
6VrlZutsCLgQ74npzv8UwDc/9+5UAhkcIAH+D8/Vx4gkkYojuzlvY1kpSpaAAvxx9vzyu6EAPmxo
BIMOevu5Xnt/NGv5Phf/4cXONjNLWMWtj8I+aiyaowNBrPaQ3Hii194ehzjM+dSLBELb10/UHlKv
5OBjHDtdW0dPGh3ZaLS2CJGxbzy4K71QF5OhSbfcc/EnnIvs62TIcUuQVxGHkfsuYUPHh5AJOEqd
r124Mh5Yro1SIyhPABl9SkUdfEthtdFHybQ/7KyRWOFVY6XTgQS3Ge//28/82tOgk0871LWp1p7v
6ufJsawysEnUUHAiydVufk+G1TwPUoQ3nsaVS+HAwa7s2w7y+PODC1LiDrZiGRy9MHHgAkbGvWiB
FRsl7q+37+rKSHL44QxZtkjyQqlQANwKrVwHRxNfQQfYtQaxUlKJ0P/DPXEOdKk7sBdHpP56MCkd
0vSQKO6nzI/vyP4KkR2Bj8/jIb4hsFtOFGezDosICllQDNRXz/d88eCaMIGyEMJjJu5jbVf3weSD
4MNOuYophMIDLvp1VpkQUt9+nNfOfpKtPC1x6gUYu89mVr8d40wavoF/1BtPfUBkd2tF0UZXRfM8
kjgHAjYZxSar61CsxtTXB1RW4vfbP+PKAJLsf8xlfl8G0dmZS8beUODri05tRqhf0Qt1GlUzPzQo
757/l0tRU2bDsHh1zyYJUo4DCn2GcYQaE+1lME9f6ftEd5Nsixur9ZUzxHKMRzOJ38fjgP16CPkq
iH1YMcbRHlNSoGtaxVCc2ye7bd95Nl3XRohb4TZXzklMtEtBFRxFQFH59TVNgPFBv6i7QYInKAzo
xdgeVWtkdmyA58a6MYCu3iMrJn9xaLmQ4lRmE8wJCsfThAZn1ZHjvoocPAfFrCUMohb8NjlT+39/
hxQGl6AgzOUXKug+KMMMaWh0mi08FKVDxGNXye6+GY3hxju8NjJBaNsYwwJK8xcrJPyaVBclal4d
FI99V4NBjAm5kuCxb8w41x4lRz5GpeUzs9lnw0UNObEKY89wwQmyG90BUJ4z2ycVOeHWskiBzcGO
3b39KK+NFxfuDl0AttAXHY+kK2I2hux4ytDxiITs/a3sjEeavs0fkn6FurHDunqTkhoTHRYWz3Mj
k+3XWebGrNGjIByvAkAJTkv9GnplHnp7EqcC3eHHt+/x6jv865pnUzmplyOga4KEzCxrvoStGraS
dZcgxxoF6NvXunp/SyITtXfkled7ENU6NeBNWLWQoPTO4ny7yWFT0iKcFTAAstmEyML/4XsAzoFJ
nmAyzz6XTaeJEcShsDF/lvCpp7EvV8AH9NMY1uaNtcq69jD/39Ahl3rduVQQe4OoRdsZRz/X3nEw
+ACNQgBN1yIgYlAMDalZXRqJL6bZQc3VYUD7wdSmupsKUeyQ9D0T2vE+JsLlHeL4+MaEdP33La7n
/7hG5wsaQYtFnBohW00XVj3diW5d+XP1aZGd3agRXdsE4q7n7McML9j4LIPhr9NYY8yoHeocj7Mb
zkcPU9B+9K2fkg7sxojhFkLZNLd2r771qnE3PsffR0XLc1UqQuQHFyWiKMlM/fch+F/9EFcnyV3n
BcxgLoYA3SKHmLgnMMLw3tVeEu6EEsYOKau5zbroVgl3mZvOtjB4vZeoOJBAbPHPVtVumMca3blx
pEwZbaWvF7ZtlNx1M6VLE77VnzaHrurgoLrRm742gXF4Yj5Zpk4QJ6/fgV+3I6HcTCitMTaHaRDz
Dmpwgogqwvxda/PGB37teoi18dNQMCdD7ux6Td2WPue1+IQev/iS97p+h5IzGpBvGLBrCaCBgPT2
C72y56WwQSmaOqRpeef7CJQW2YjtGUda3IXTNiBVLtxSurrFiLkyd9GGBW6HPpw+1fmnU47M/C1Z
f2RRd/ZHH0PeOiX+CZRuo05WCPrW6uvixs1d24G+uupy9399RG4TFX2PLOhESJX9BJi2W/vETr70
GE/ALQNyCkYBAhZAh79tDPWbXm1z40dcecJwP3BWLbKOpWX6+jfEFG0YRRaeuNxrJxRrrE06Tbwv
b7/IK2OHPRILA21Zztzn8wX6xkI5issonYI0l1pnm7qvydpQukUJb8kbF7x2Xwwbb9GKLEfBs8Hq
G64xzQIygWqy9qGlOvgESti9ce4W1y7DFgllDB1uH7TJ2ePrcNlkthkeTbYS8ZLgaf0UROgAwa/i
ZKZu6qmPXlXgmkjSNPvlW7lNQVSXnzWCfBL3ADWuMiPuu5WOHGMPQQ9TrWbRIPkdaRS6AHSJMRgT
t46Bnc7EPRVygu7qzYIcM1Ean1SfWsQewUDGsRm/lIpqMAh050uOwfdrnJmAAaNluxiYOGkJNxBk
hYNLLs3t2y/5vy322VwYUKXGJ2cvjoPzz6iwsmkIEyqD/WTWwF1DDQmEuQQy7eQiClt1LlLl+x6b
p7F33GTBAICRhfpphT6c9SEfPw+21VSIFJWY/32vACXNRItAufQSFwfjKg+DnsYGVnUElcGSr9fn
Q3YH4tz+8PajWIbX+ZNgc8kuaCmWXHxWzdyFBnrw8Mixsj/pMLYe02ZID4Ez1TfG4LUhSOkaJiNR
nARVnp17XE4E2jKodgDxn3adlzNOOJncuKFlGTu/IfBuS70O98zFgj+hw5/TeAyPRpNUT3nUNmuz
S+rPajAojsZlvSEOJ1qCxCZ03t2tJvi1CZpHiQyOop0HIez1d9b52SCLAYUMdEHynxMMKA1hXLPw
aQ9hWLJIhti8/QoviZ9icc/SDaW6411WnK3adKPJ5Nt2UNUebGwB4PrRzRjF0G5R+xKJQCM2tKAd
BrVNXsCYHLwkJUCtzN69/Vsuh9PSi1sgW2AHmaovNhmjKxqjjU/jYL+nEG58i7GUryI3G24UCS5H
E1eiEMHBHRf4RRMWoin9vhF80lzI4JOdWVa/i4awjW6cvi5fKFVXDwWfFMvSc16MKMthENEQJScX
kz8y/tnfWPTPNsDLABM0AMvD1ipuvNLLVYjd6iJgpESKCux8FZrwy4maBNlTP4FIb2vVbekgfbLr
WW1SNxhvnRiWUfn6o1nOJhTvF8MZ0KuzURu5c5IxUPBKSNt4dO1+Pig7C7Zsm/J1m/bpFphqg7KI
oHRTpQYx3MDXVUFu0tvj59qNI4ZiMZSs9Rc6hzwZdN+AAzqlaDlPVTmDQcC9vlJAslZd6o43YMHX
xit2FBoJ1H8EC8Lrz7XMNFLa1iHmsGvIna+sl1wR2gCHvrmxCb52pWUTxa6N//CUX19J4dvtBaEN
p2L0ja3ZNv0+ZSNJpVnFN0bPtU8D1BHGY+YhZsGzj1BhIB2qAbGI5QzV7y6isoB7QJBR8vbLuvZp
ANMDfsmrQvS73PJf28KOw0aRj6j2ujnWB6e080PKHuCe+muDqZIQm2LGz/U/XJQ3xUaQq9JHeH1R
mescibyIT8RXyu3sdVgwYx9LhzGXd/T4ul06J97x7YteG5aMD4pn1H0oTJ7d6TyivQmGAF3xqL2n
bBRjsWrMyTzAveAI6fjZjXF59dEibPCWcgGtrrO7RCxfjcJAi5hIL7wn0KPZQyFu3o08kZVB/hRW
WFH8+5QKTWMpMyO1W7QNrx9tUpI0qfFXnwqjK0+kFKkdBOVb7N8rz3Ix/NMkpI7OHZ49S9nPSvtU
H05SLslBftGJ9MAipek6IVNIKaK7WXvjBV75+lAvMWSWngSO8uVH/TVUy7wifxT79clX8e8iKIvv
SUUmO8NF3HiIV6/ElOIRN39FqaU8CAYTe+CTXebebhilfjCJoaDz3Lo3vr//hEZn0zYTF0sTKiRX
XCAE6agn0RwkKFbtvIUqGRACvh0Nj5yEYQwGvar9IX0n0fyREtFG7xPtqD+k4QC8Y5Ni/ph0JX9X
1Zx+SHh2zSoc45CUpDYed7byrfe8xfmbUREutarTVPyq47ol5MPxCVSakQZ3+8q1DWutPSs3flph
EpADy1al30BSI9rK7HNPHpwmK34qR27x15PfSPPSg2KNpb7flUiTcKUPtOnXEDWiGiNQRhRpN9Ql
xnOikAPUbJH+pGKn2Q3m0LFBN7P5rpDk+d6YNpdv6uJpMq/Q5HHYW5x/5F6Nv4bIM3zIQTi8+FFR
78rCJhgtiDx+F9rWhMxUL2gPJnnYt86318YNMws1eirL5kW3srQQNFYpIxRCtcLapgGBWXO+izyI
PG/PZlcKhB6FTw64Pje6KGpffw3MH+nQjpM85lnWiW3Jy5rWqZwd3LNIjd2lDIg8NA8bsyNSHSsl
vW82mQdT1tOuTgOCdUmU8f4MSPGw7nqSVJ62SP4dMEcZk2MJ2kdE4RRYXv/OKGYPQglTHkM7qx44
r1nvW0sL/JJAhW4UJa/MuLRhaVkIlLkSXe7ra5mTGmYMMjQTUWpv8sDwNjEAgP1YmmqX+uVUkqJc
Jn/efhWXtHqWMhTA7JSX90E4wOvLGq6jItVTC21Ej2nINwcdLZEkBVmN6Qybocmk972hPXUC2+Le
t5Uj4Vq5WTzscEg2hOrmJiGA6LqsD7g+PRhXCRXPDVKc3l7ruIjeQ3rz3XU5NoEEsNu4hzKts3yV
OWxubzzFK1sPgG+c8tDFSdrNZ7sc7dZWa1s1Zzzdd4+xaab7PvTH3dtP7cq3QvGeQQEwiH3H+bhg
jtCGTaoI3VhMlajRJCGrjnUkcCu5sTX2l/d+NitwLWomeP9AR54vV4l2KQLPlE210ZDOW9hMdWtw
5oROB1mfv1hh2g4IHVO1H+yUOR7fpPcI6wCMqbIbm8BMz28+TVbP3y3D5EenevElTSn6ELVCr2DD
oTRw1zXxfR26PRg8q7bNu0cHNg45SrMcTo1L68VXhfMRWX/3wYa2+uQTpIBHIOuGHQp9O6Rw4SUW
Gr0e4xVet8jYgJHyUJc7ZMCGlVURE+bk/dMkIjff1EItTFHpEupH9yre4m60f8ZMsU8UaKavPTZZ
dw0+XDgH/BpusfYLMb2DC2O56yEZ8OFNcW3YWxvHY7UxUq+4p3I9kAesfPnUkZUH/7zOyaEbPaf+
Vbq++jjpJv/ZF9gTAFmV/WpGufp9Vo13HLXGHAwZpzmiqclObjgWB9Idja/kxI1H01QeSL2Q6u3b
I+nKZoSqmKQCwsnu8rhO+iF4vhQkctOYrgYXy0Z3TW47iso814LqZlha0ee3L3ploXGWaBKUcChJ
LwhNaO2mCS4t1f80IFbHHwgIWBnO1LjPpauC+xFbgLduQeYPeHqGsTkVferegplxmrwc2hwOWOww
n1C8Pj+SOAO/kNik/FTm2qQLAWlmSMl1ozu9EpYM7g3sugBO4i858yGRPkgNNoq8RHIxoo3DURhD
r/MbYGq3sVVNUroYo0/QMkN8y07vL4beeGXN8UlErbkR2Wjvwggft5RJcyAN2TxYdvskDJGuwqKI
H5PYtbYm0s5o6qqnLJ1+JTr+XunwV58Ro4qNmci6yXCA+XVPKEMl2Pep2Bi9+zCHSOEDg31Ek2fk
OfX+u9CYR9JYiTYln/5z5gCAzGSk9p7oMWvWMErdKpzYZdTDvvVreAAUyJ7Gmti2oEiDp1SOatNJ
Sgor7dTRB1nkE8m4VQXouJXpASOa8XEyTEGkcWkCKfYHtdVl7GxJ2DY+W96gJ8isfkTOay+INA9M
9T5Py/y9moL+2ZqF+diIuD+Qx/61ojT8O9PLxqpADu4TBfctEegzo8JtDmNHnqiSZrTNEP09BCiF
H4DYeE8V4u9dMDdil4WF+0OXhb81fItU+haVqdHa9drNEc+WeFg/Gmnb8xangvqQlffv3aCQW4K0
5OfGdDSGTG9aFWHaP+K8G8kgW+KyKmfeEdiEpF2Y+aOU+RM77HzrNdK7nwuSTic8cL8MGZOZGoHb
XBVov9ZzhcHTFF3ETyiT3QQ8cB/XpbsqbLN89BZY4mARYzlkYfAzrorhIwHF/coeS+hV9Th/qbPW
gH8AJelXEZnWyXYad9u3ajrZaWbc95nuH6qmM+IVsUkDohhMBya1Y/TSXVpshYtUubdx8Zpmkz/n
svJICpvIWFRVxh9sdOxUO1xXG6Gk8RKkjTxqax4+k0EPeyn0q2mTLTCROc/c/SAdEBGencKYMcvm
xZ+VdQ+IMj1MDv8VQRz52rtByVJXWB/9Jde0CCJznXtdZGxZH6w/CoI32fF+q58MoJVHfJH9Ayjr
5ilqiAZa2ZPGcO0ng/eTycerN5T5OA8FNuSlAV7ZKkiVvfZzP930xLPht87bz2Gq8u+dAagSOEL5
cUwLvZ3tkBzBhHxK7Lj8wUk+zk9hlNT7PhfZQRu6ZF7lkLKGAM5aVJAexWbxNIGrvR89WpJ0ekj/
TBM13g9xWp7kQDzLKrPRb60z4RBf2qbBbxSo3YOFhOTkztHH3mvvggk9JiB7wnRya9qjZh9Wcd8H
ayx10QtqzRjCdfg5aYL8OchLPPvo9k+xF35EUd9iMU8NBjF4qRkMVzHTSyhDQMYu+0oIAqG7ig1P
bE3FIpdV7NMiSN67og0P9Gz9lYjNb21Wput87BD3lik5wnP5vezT7lm34Otw1xycrq1XlQjIT+xm
d5vH4tGZ7OJepVzI0Ak66cTSxyYi5a4Nuww4ecwj7IcBao5LQJhCp/c90uVjllbMgFbUPEqyZR7z
zn6nI/BgZNp8Fx6abBICM4g18Ejjqs/3BFfa6Pv6F6/3vr+9mlzZcr2axZd//tfRNnbKIoe5kp/C
PGyRhuZL+Nakbnh9sdZeWS2oDXLm8yiFXlSVsqom4qPBJ2+C1vo9+rPYJdBECN4LpxcjjCXe1MI4
OHbhPTQdK/3KpVN4jCY3fUn11DBuwIrDiLC37B/0ejak9+h0vX6K4iQihDh2MDfkzXfHCsM7vB2A
TsE8HbwuzdYlJOF1iIf7oZ1D6xCVDYSOLrVOIA+C3UjcHhi/GpJbrA0YCnN9COpAgQEga6uWdo4x
oArqnRl6E6XFZYD7KbAoFijvazHZBjM8+7Egof/eywRZFA6jvQcN573qZbYZZin3RKiqfSU6sfGC
2LxLQlPs3NHrDgKi8C8jScrnAarDvSbo/Jgr19zqqpFrkn7TtS/q+shsV917QSIf4ixG81oG875R
ZhNv0RpMh5rzxpbjzm8TBcfG6nTy0BRTfie7Kd5AoHAPQ5D+MjvWarZo6kMQ9pJcysbfs8Xz9+Sj
/IpEn8CFYsUpFlwCECzj1HgiWae5k30o/QnobGk4a0iPUG4i5IJRF9tbNq/iLhjdagd5Ytq2+Tit
rGhSu3IW4X4SwM/iOW82jlGba6B14CLEnK+zrop2CtovjcEq3Fiu/p3HbDl7EiI5I4/JRnv5cGRu
atu9O43xk6vL4FFak7e1gr7ZgnPgmBV11NRCgFG/w37+aiWlrlaF7xun2psR/5RWX+qV6fjJrlfx
uElaRRgv109XbK6m3aC6ZA3FT5IiW5HIZU/Bb9JGi18S5fu6C5X+rIA6bArfrvZD5vxSZSLnjZ37
xQ+lu2mNPyL8KBvD+6Bma9gYVpl1OGHy/CkG/7LWnRfS/S3VvrEypk2i8zaT7Lp1FNrBjYPNFfMA
8gGbqtiiE0JPcHYc9AorgpXZZac+TNSwKW1lv0PKQ2RIFRvYCu2sCMmAyDvR/oTST+Kw29BpVUWk
Bw5+hf+cBDMCo7LRWblRvZXy29OgcrdVggx3nRlwOQ6D6dYnKAoF8Bk/o1WPFmjasWbLr2NjV/Ue
4Lu8N+Yh/whRo5QwdNp44zXa+KwzFu7t2BNgeKNEdzmPLW13TyIW9Oh4nKuWgrHMfWOKslPS6Soi
6LVMcTl2Yvzn+ZLrLBUzHjPpY2KZ5/6aL8shTyPHxHUdjTo8TWCbniyN9OftWflytlyussRDmfgU
LlDBSBL7rM/q/GRFIZjFrhn2dW91/8fZefTGjXRr+BcRYA5bsoPUkmxJjvKGGCcWcyjmX38fenFh
sQkR/hYzGMMDVJOsOnXCG3zU69qTgynFzphqg0zOgpDRjMVeANTsUnT89Vi9M4azmybZRSIz8SIt
tT4rVFLqUl5MP7XB0lF4jPIGKHauEJGAORq/zL5V+M61fVc7VeLghSiM75GaxqOPcgcOpO6c45Pr
6Mr3Hv1L7SveyUvQiVBO2anErosijCiQkqCgXGDjaxwEBY41T1mcXxqYiY9WpTfPc+zlE9puSpEd
nDS28DYIB8Tjo7ClzZFoXbPnU7a1BxlQM5/RaC0AuHz9EvGFrzsHs5GLBm/sQP423mhqEX5+e29c
I7EY6jO9oAZkqHBF/ybTMSoH+blLY43VuTAT+4NrNp9VuzUuAFyHAO1jZqblaO6El613/GcAzylb
xsWrflqf22gn9aQKKCBk9xBHUegZp+6TmlXKUcP672Zwax3nXTEFYRzv4YiuW2w8NwNqizO+vIBV
c8iJEJMqIi1l2IZeiBErQ5CTLR/NrsApVyjerbTEXpN8c1EwyOrSpXCuiMtOmBZFWqTZJW68pXI0
Ms0ISjeik1xFQzL4pV6a70PLGPa44vrW0vhVMDNiLE//aPW84EybPEOg7JIpSdccIggYtLMXVsSB
SsfI/dl0mrtMr9PiNo1U46s2eMZ4SIZEve3KZsEx66qCXUmoDxIpr06FZ66IEVtkilQzwK20+i9X
VOW+p/rgyOp5gWF3Ef8IW3W+aNOATmrozO09GJr5w0Tb+hHNOGdPrnxrPy+4A8SzNSKQs/z9X6HH
yeGogs/CcN6Lh4cWr9VH25X6V8cW9mM+OOkvhVkScqxz8u+YkmVIRv+C2TUQFneV/Erk+ZxJIDOp
Q4N7J6pEXKJuqnemcRsPyNzPoFWDwhEncHUro+OvwPHnQ5aFO31uXKQs6RUo7pGyTWmPBPcwPAz1
oPF9ErnHdt/YRotGNZgWOuALdPP16y1xU8nRtUkuqaV1xi3yenBOJhjwj0UHNfQcY32ZBUoT7aFU
N6Lh4s2J6ADt8GsCVQ+RL0xqDZkKpIGpirM4BEMZ0yncif1bT0inE3ooqBGQjau7C3jhbI85A+sG
86fnPit/o4PYcWDwxCnc8t1oJXKnUb0BDEbGnxvHW9AGzFxWb3VCQmhOvYY16zg94cWk3pq0gnxh
peohlW4WoKnawN+f5mPf3CmiPCA/50Mc+63oQ/gpR8v0/Pa9sCz5utXMT4JCDxKQl3ElPuKYvO0K
yu8l1iIE/BrFw7JB9maOfipV9p5Q/cauhi8B5mMhUOmeuTo7OWwKnBJchtpZ9sDVQC8XEP6p6XLp
U8tHD8BOihPg6pu3H3PjFmJd7lcyFf693s95ZGBN6oG5YAzsnjEVU89jmalB0mFCk3WQzyNaisyj
4DiVSPvufPnNt4wqF2wmC3GENSu4nC1kQMcMpbKWkV7RKNr7rrJ+J7p0dr7nRg4I1krDvhfDY07R
alvbvT0acTcxuWmH8JwNUXKsvFy9SZAzPxpttSfWtLke9lIqUzOi1RrFIzK0LmyTSZFdx967XEbf
qkmjha306aMZ7YpMbIUH6HD/v9wyOfkr7LcNKuQ4zycXo4/aL7W9mCLrxV6Ev96l3N00ovnnjzHm
KiVLQSR49NvSS2k4+G6aSk6rEssurEXGstaeujFTO7+RYfQl6zwkN9/erNcPyfJc3oReTVs0ql8/
pAv0a64iO70Yat9Zt3gL6fCnvd7ei4HXp4KFFjAbHw6ugr06jWhX4hJMNXIhtwfKPRKZlBr36QUL
i4gCDRkCcEojTrHC+xR1i53NuoGJXX4AICiuUWg/6wS8cmBK0GBNL3nRV6fcFtHBwWTxrE16c6Dc
JiNVqa/xCZEndGaZPVXJcLvw1vHga60gJLDvHNUN4DlYNA1dcNxl4ceuQd9ZFSW5GzMPwpk5PmOe
IIOkam0/cuo4gDes36aGRHe2UeeD1sTOUeLLszct39oCi4YfKkog0q5uJ1somir6kn0eWhOS8z1G
xg9KyBz0XES2vFiYqD53iqW9M/r7hATpiBB9+9h5qfVS27N+bMfmGU9F+8PbW/M6kPFysLHA4BOi
wxXU1O2HotHnJLlM+oCKfa+P438GFeCvQtOLp7fX2jqFBJUlb3c1itrVKXSBEqixSJOLNbRZdLS6
SHtC5z9qbzIM/e5Qkm3soxrOBsAkM1Gf31596wss1zRZCNmIua5brLkf+ibWedKUefkRUcPchHrr
RnvFwuZClCiwVRYA6xo5N47zPDXLrH1QEbSkfyujj15Kj3JnY2++TtJElfe2SBmsko+is0M6kw03
Q6K6twltvsYHdNIfhKzL0m+asP1pjCaw7zLudiLadbIFrFSjAARdyGlfv0zsKMpRMCUBODv2jxVS
EEwYpuKA7zfKp0Y5H+MKDei3v+DmoigzY8DINPrqalIFpJmu0sXFXsqvelbUi6eV3ZMIq/coRpV3
ajn89/aSW8eDXgKs7QVGD4zudeSuHYTyqtgmzXCReoVF2QGkFdOdhrHB8d+XAlW2wCAR/YR093op
U6L1bqcQjoaGYWGJf+Ntg/zzjSxEv9Pn2QyJJnz3hQqO4Op6i8IRNlPMBsCX1QK6URK2twpzvBsG
Sh89gfD0nz8BIKwfMEhF/KAq5Y6Uy9ZVZTEJYApAB+NKFDJtBzTGS9CQhVxkZXqrKN7DIB6Kc58D
S0D/F9nb28xpjMmvC3Nc2pHeLtJ+66zSx2CsTUjgblmm23+lH6gilyTXFHzIf8bNQdI36t71kZMU
O698ayNRBiH9iXnnoiz7eiGjlAMuBALEqWJ2v9VaKw62Wbrv3XH89u/7CIo91BSumWtdwK5GDqmy
bDhOtlbc0rsdbvBjq0/mvkLYBvCIFweWC+QgUDdCwuunUouoRX+Sj5hWYz0fEswOCtWPxqZLT41d
JF9sddBtJDAQ1D23nN/mpqHNfxla0oE4te/sCP+GyfziaYr7bZxahVGQqcIC4ydXvxAkdyrfweyR
wXAOcKlLJ7U41wh3OzsQnY1SDgCVapEoUDZACFh9oNbNkpikRlxkY9VPJrlZcVvPTer6VT/G9qOB
g8r4ccxstcbmgElIUFTAHnxMscpHZlbiJZlS7aFVWqV8AP+KaeQ/f1cEyig2Fj4iGd4SHf/aqlqi
Tx2XONEv7MtDZYp69gclH84Ntj0f/5e1LPC7XNTX/a5oxsoC6bMFOex1DJAK407JUTrGP0fbCXsb
JxCIK3cyrHQwymvSo+p1UYmLGWidprU+MndFnhaK0s4qG3clSHb4EECFuS3XXbQFIkAoNNML6AL3
E9gyMAt5YQZqZCFo33WjD/q1vetk6RzefpUblxZFKo0lTgqKdmvqR5dkuIFPPN9sJUzVsZHyHmI3
RJUeSKvxqFWReHSk0kY7T7wRcCDLYuXF89LzMZc676/tEjEK1Tu7zUg4izLxtT4aaIBXYA38WBn1
aecxt14wyh5gAGkDLB2u18vFeqb2NI9oU1aZ5/dN5p4YE40fYcJnRyWmC41D1fxNR9799u0XvHWZ
4cxhgcsmvQfiubqjlQZsAUxSOodKlJyQqZ59OIhfIyHljZiK6F4do/4uT/EXlYr1Xaoi3Anu1zUz
Tn+IDpPYkyRcifnZfTbPhijTizTtm17voMBI3TvrZiRvzUgZ/z3xW3TBFv9I4GaMoFbvWkM+FExC
eknGYXzJ56n/OabQCA0mjz5xwgD5q9onM7L2VEC2NhXcE7IviH4W/JrXK5NAd7MpSPtw5ZkPcwQ+
RSqJzqe269Pbn3VzKQ4NLSUSMMxoVkspy/ijcxKGmFPkx6bhLA+0WG5FewPTrSOKd+D/L7UqzxUT
urMqXKwMa/HdaAGuWYj3H7OUK81u2vq27qthh8mzFfZwr0EzxmBMxbTt9eOVRm/X6awkIGMKnEDg
5B0ZS+2pjG5tTDCrLk6Sy6RojTtNvAGUp0rzCPaZCl3P9pAXNFovUBvRXKaeGubfc3QoBIB2mZag
evZnnPFX2GmRuXYBZbE3laQ8tvbU4HLUMQDPMHEo8hYQ+KT+DxUXi1LFMjYgkVPXB8KSRq5anD+G
beVNWxfVPbIqYifQbL3MpSlGtcNQlmbn6082kCLSruKTaW01PZij6yB2OAM4tDx5DPFn2XmVm+tx
vFH1AkzO9ny9npUUdQmAJb0sWdUdswLxgJjQs9dwb/UzBjRvH7itCI7IM2q0cLFIgZYD+deXA5bg
tnbLhZFbC11Qhd+B01FyUOdsupkyz/Tj3gt9Dabi6e2Vt84CwQz+MO+WqeHq7kBNLUmqPs4urcBD
jzw/BiqFqWyzJ7u6ddAZoy8K4AaSjn/47X89YljGikSWhal9X5dBU1bfUFPl2Ldae9viwoU/iL6T
jS8f6XU7nuYmfCje6ILMd5Zn/2tJ1NiabPIAPElbSZ9wg0FmXeQxziltdsIxYj4bkQIYaABzg7b6
zupbb5buNCGbNgQkjdU3LcPQiZFXSC+1XkeBx3ge/kyq7ByMjVCNmAQ9XMAQlo1azOtnNCLgWpbg
RaKFZz6oNhcwckrDN9B+4vz2Vtl4nTp3PCHTRSCcrtXrpWJRaLBHepo46JLfQAuWzFoAZkm6W4ds
jss7dutdNfTdoWyUPU79BrIGzAdci0UlalHfWu3UsaslaF/UZicRC+0EXXB4iSJLSf1UjhhM6bGV
wCmMNHEjcD2cbnVFlr+jrso6THC8MTUOAtQL+CCARBpQCkTcgdHmEin1BrnawUx/JpEuUHjNZnfy
Y7eoCx8QvxFx0UonfWg0ETsHy9anz4mqRN+jMDNecrWefgy2BMBfhQgrwBmoyp0O5sZW0gl+gGqW
eHTF68vK3uqhjUBh7oAfnkIlmdN73Sir6d/D3oL/pwxDZAan7NU7nkTrqTEtSRSiZuWmb2EVqXqT
30om4chxj3tsk63dy9XIeIUQCz9stZ6GIbdUjDq5ZPVYf2yGfrgVtTKcwxar+bd370ZEJ0llqrK8
xuVOfr17p3E2EVLquEG4Jg9GBiI4dnUSVFMxkePS967/rUcj8kDsRwgCisLqYCISZ2OowixQV2fz
szvE8meb4I6MGZkhdwrojeuDFjutVWT94D+tP5tnNl1DHQLpmnTnRcttQL8mUQdVThvEkqnjcBYl
4tYsAU38+2uleaMhjIU8/RUkJHTCDFWzHl170RvylLUy/eBNbQfSzQoN49HT29E8vL3mVtWx5G06
xAfEMK9CwSDnVFHVOL2gdxwBrWxn5zb0nO4l8pwBY8YktJ/61FP7IJ17jJMUdLC/D62n7/TRthoX
CwaIbjNzUMCKq02VTgDAnVZdhkumii1x2aj0HyrlLir0+kX18CeXiTY4R9Wa4o9F5o1PTTak6ELz
OUCtJfjAeSrEmcQTzg7mYWPDU5QZ5IEoeXKoV7+t6oDc6pixXOZo0n3YBNqxGz3UsJq+CeJ2l7S+
ccHTQ6A7QmuakmHdrm0rBaXFnN6XmrhD6ked3jZ3TW8Wwud0dZ/D1AMVGBG27J2jvbUywnrED2bv
pPOroyZA2tQ9heYl1eOFUmWLybstcQjUArcVKKMJI7PPTS6icedK3Dh4NDYAPOLZhIbpOqiYkZM7
LQQRRCBlcV+X5vhRE1p7QAxsOllejeg5xq1gUfU9bNJGeIF4SHlm08NlELG8k79ym0bvoxFYKb4+
PRiDqPGsoys181Q7WDLvHLcNg1/i5qLCC4OeemY9PMLPOXJQd0c+KjGd8ehE6vhlYNQW6JRZz406
lgHIsOombasRZomI7xFEyh4iI9buqK5a4lKSnyaC1H2MCjrtnxIPsbnDY60C6uxmzOdQPCFjqWvp
PmKxOl3s3mrOwJy1G6IWqCvBhp0lliSR08DMcwbdi3y0uEe/qUV4zBynMnx1Knt0h5JCuUlgoN30
dthAbZoMg/Z6qvyQpai/lmmP/hSAp863Re3RfZ9m5rVi/Eoq5+As2rc3qUBtLzQ0btiMFt87V6+i
KpCuWwI3tmoMqsPONm/VHISqP8QDY0WSH2MGUwwJFMUF7Q4qSHhj2kC/IVck6Y1ZZWUQDkZ3UmCP
HQy3sO7bph+PeIfCtIvz5EjrssfSbJi7e9mY/bM+Kh/MYrJoVxfifTTNYLAIt/IzbVHkhsGozk+q
Fzd+Hxsl1xlfaCkuUSLtO/0YD+mXpAnpfjmOjP2qNvozNzyRmf/pRNdg1AO0C9qgapzyovZm9GzV
oNJMwB2fbKX54Ui3u52VSjlkWHyfchcm1oJjehTYp59taOYkXTV4VGChAdqk1UGYkCZKB+OGdCht
XxtJyoM8lZjp8iZ450l0pxSougV1mlXHsfF6Bdt2yzgO8wBI/O2Nu5Gw4nRCEUdsphBfV+B4bRp6
37VEQDRtjqMeme/GMcexHHuqpxzz9aNlht6pnOe6hlpptDsHZyNtY/0/NStc2qu7Edyp3crcXKKD
O3ybQB4EUJ6mnct/I/qZiPIhpMEIl1O6SssHjDlaRnFIYc1peuaeju7zSuKh5oYepFS1PiHQaD29
/Wr/HPlVbbVoMjLWJ/6AwV7FXBRG84R2vGCerNQf1MbQ4PUjOXPwEpE+jLai3RliNj8weQEA3+sF
8hd5VvlzkeVM3VPjQ1vJ5gytjqS91KNL79hgnQ2nz86Mv6dAYpN+0kcke1LblMcKVtrRG+bpIUE4
41i2KXCYtFUq/VBhJtH4Kkn8rdkO8y1TdffX2GI+WaThHBh0z2+6YaiiQ1iXzi1nOvyQ9Un5CKg7
vOHxjLOiJMM9Qw79roPv967MZcHwjUG5n9aKc2G7V089+NoD9b9+XxbJdIiH/Ite4LQ5oq8JUSpO
TJQJq1lemGqPQY3mw8W2ut6gUhLNMcRwJsB2VHcDLxX4itKNP3vlbL7DSCI91SoKJAN6Cf9N0AuO
cmytJ8fM6vdz2vSf5KDaOEyFDY4bQ4VuHm9f4rKrz5cQoNtBk8X8aI15eJJq0kEhm43zEFpaEux8
dS6V1UdnSAOIAOljmn72qtfToXBgzWYnLjV+pDhoTv1pTKPpaRw8caPAtvVni4ZhrRnpv7cpGHQR
NgEqqOZVclHjsWEmxrLdcNL7mCilOkNhcfFyffsJN5ImlNyh8lP/MC5cT0QMK4vGMAkFMpClgoFs
Fp67YkZaNjSyWyMc9tBJG9c43Vw+KQU8A+F146eboTYl0xhfaA+on0sTJ1SITN77eonibz/aRpxg
qQU1TkmyQPdeZwwCL1kgrygzoU3VhH4fYd0xDLbKME2qH2IT2EKhOM7/8OGg3yMowKaxrto+WmbM
wGsstkxf4BqszGbZB67Qxv+hD0nlBBzD4lWaV40Qz8HzeLSRZ/JSRz27rdo9M+PZC+kb3wsc0Z9c
f9FIWKddvdMgmlS3DO9JSG7aDIZLM6b5fUt/dOfNbTh2LQGdnHpBH9JDWQX2rsa/e4jUAuvGuvWZ
LRNDLedrESXOl2oCMGXN2NGkqT4eG7G4HI6KcwgxK/r3jQN8Dtzygl2Gtbpcc3+lmkBoMJ1qmvyi
4uMbOD1hBZcg1CtaQZJre+OhnKJ/98ClmKVqUWkWUjzb+utFy5y5knTq/JIP7FBF15C8nKjZhVjQ
/1WPq46q7qm2/anXVgEOK1Q2EUJRCJ+ve3ZYepf0I7TkEkKUS05unWD7Wvdd/LWXvX2vEFR/diJ2
n/V8sJxDlVoznsAVJsb4ndniNJAyxrDjkwkq2lB+wHfS/iV1NaqPkCW8d4ml3NHIcltfa6Lyaz+n
43zstMzTLuOQmR2u2uFCye4qDck0J2wwbkpR7g8MD/3dY+mQEB9F3jY6FseW9cnDH+h9Sff9E8WV
RXtz0COq/sZLf9jtkCkn1Rnk4GsY9EhimG486UacmoFk+0aHuiRlDOw8nJ2HQWud6DdEcfdnNOvT
z9yivLa6bvidam39dXaKETL1rInnVAURi9JT1GWQFPFXxrPBqU5cGQ3Cmkz5Eh8YwfCzMOqpPaA0
1PzSqmS+T8AofcmrOnMPJbB7PKka7uSfnadVmo/Bkzc9OlrqNE/oB2WFD5yjh7pI8vg+Y/qu7Gzq
jYPMoWLubUJWg/G+2l+pRSMTa/PiokKnLA6hGWlnw1I6cUrTKtrbWBt1IlANhLmQqrDZmKtsaUhV
AGHuTFsm1v3IaIu7fLEoteWsn1Hug8iiYBo+vrwd8TfyT1ZbAIYI8NAuWQUQPcxTxdV7VtU67yKm
zL1LC9Pdqb43V6EyJEDxeEwSXp9UOzYVGjLojUVzq2mHXKsQZ3bJEtqd7GPjk3kLlNdhBAq2b91/
9tQxFSKNykva6RAosEM3sexzpM61gnPuv1PJ2BZI09BAQQznGsw/aMDrGG5dKsQgvsKkb6dDCx1+
z5d44/0hkLS0tkk6wKCtKnk8nQStKze/RJYwb9TMtW9muth79O9lQ69CG8MXZGss5uWMQ1ZbkGmH
pmVVml9iqveDjn7uZ4ra8F2Ty9xGhEGf5U01Jx76o5pEpoXeZvm9di3xfpRY+/oJ0XLng24kWx7K
RQRcLpZrva48mSFD2mpGUifLQ+7Z6OprURwgk0E+Dw1yp42+1TcktTO5y3TQGVfilFrcmrkymOAy
hEauypzyo1rL9qgomfzuVSYERWkxzNeRL8ERsp2PCWT4T2+fyq1t/PePWF2nimPBXl4oiroXmhcF
UOJN2VrqIdTxg3t7qa0Ugu4QQD8wPs51zufiJdY6s8nZRGtoBHoNlFBCgL4wpal/iHBBjA26ngof
X7rwRa+px/3UGi1P+OoYR+U/x4ol10XvkxwU35/1ES6HIU21TDBfqEMrmGJH3BuTGu1M3q6j7bIK
XWlYuyaI/9VWN2SZEYQYl4SdZsrAmyrjcz+j5hKEVtsdob5WP+pSC3M/DPfulevTvABIYbIB3Vr0
plan2WryRiQ1/rKZ2+MiOfWFUkN7Bydzfvvbbi5EUCdsLBKe61cZKS78GgP/GaeuTHo6lMrHuZNW
tHNRbr1MKI0W6EkgPlfyWcxsh6JzYNuQ1MgWdRivQHAqiT52jD4PRp1+VUhaAqqzcg/ofH1SQIU6
VCow5/4o5r++WXRgIR1K2gyJzQFNnwYC6PMY6SnYO7UCHPj2C92IDrTauccWKNESJFYFkgMoxJBz
lVyoX89ZCefnkNDeUYNpiDT9JI1SaQK7mfIbPXWiD5kHHROxH6xK3/4hW4/NBqbXSk+ZTbQKEE3W
N0OqILrkDFYIyWms39vg2k9tmc07AWJzKW2ZhzF9Y8S4yhAUME6xJiZxEYPr/EdvqXk2E2kcJ4ZN
x7efavP10kuhT0+FtlDkXn9NrLjrWaBFdYkW08VDE6fWXZuV7S+TVEgc2rYpjz1+m1HQ6m6tkq4m
cRVwJY0/3v4lWyeHxwWXx7665gi4sV1UptmIS69Mw0udRN17kdIBfHuV68sNpCM9CxD6y/5dlxJd
yzCCaoIgJLjYjqXd/gaK0ATV0HzQEyOKD2+vt/EpmfPwankmZlJrOiQeWNYYTiozwGbMn9F+q8+N
7NX7nJC+s0GN61yCKpAOCRQERPUgO73+lLMY+0jGBDmnqiYRtORszyh3l57vMA6rg7wc0JXJsy7/
bDdCT07jYPRPkzJW8+eOdKvzw8lWv+cqBt+nPhmK7KZFw771pQtpPfBQxLBPjuG1P0GcRSVlTYV8
UC2HxvbjmfvTLzVpZIGoUZoISElV6TMir+4nCojiFNpqdWs4yIc9D5PbFEuHcGp9hUaEshOFt74y
1OU/PTELnuDy93/Vxh6Kk2PeMHntTTTEO7WQR8+d5dGxxuI41mG/A13bXI/mBqXE0oNbZ3HmrBr0
PGH0YvSgf40svEArOHvvan2Yjlpr7lFMl+vqddbIlyZpxG/QJkN1V9eZp9Ihqm2u0qEbu4ABw3Du
5mH66HlN+1ykVnKQ0tjDsW1tZTJUMkP2snM1VUXJwmFmjhKGjf/xF1Eg1QoA3DwlQsFQ6u1js/VC
l0gAhVhVrasXCqJmqGQ0spbTfkaQ2nuYmqQ+RW4X05yWe0STDeVWEk86fvhD2IAo15eMJjzFMXKw
unYbZ5+nqpg+d2WaRYHVKNE7W0/r6QPAgT4j/mFRhpjenD+UwrKrI7Y34luPi2UeFHD4xlvEVhBv
LZVu2IklS4K0/uqEavI0miBIOK52tcxirS8GcNNwqbBoNefQT7PiB0rF4SFG/dkX2GTdzPNIFdaX
e/zejdWhpCw+5CTri2XM6zPlpo0L24S5AGJfVuFXuvnRCOPwZuqs/1R7BmsE3fxUVTI8D1h7/Pzn
DUGDD1QBpN+FmLe6psJsKD291tG4KNr82KZYq3T5RE2gapkfDkPz/D+shzQuqSrR+4rGLux6mgsB
hIBxNXmchrgE2nq4734Zq0H5b0ZzcE/2fSOlQ7yEO4lLkA+1biwWYMnSRmEPtqXT4N9EJwtVL8hj
qgy/x1OmIasdRbee2+i/3n7YrU/LmQbxAxWXuLL6tOCyII7pGa1ER9E/y5zURktH53EUOfp+JHjd
XWy0/UNTE0p9Vcjw3/GOrLqY5EJ8ZmutmRxz0rUxyOb84ippcTZSJX1MKQt3roWt58SqkTAN7xje
6+o59RCXX8NGPMjz6h+uxp8YyU7yk6Sz8R2dLjEGdhfZjx5SiepZASeyc4LN6xO8jDGgXCwzuitq
KWZ8Edzfnkp36rUfWuZkaF72SbuH6twI1TotpiVQQCW7CtVJ6dQAbYgUKUCIsz575XNeN5+Mudtj
8W6tRDkAjQSYMby55Yn/ummTsEM+NzYprCpVv7MSpRc+sE55nPMo/fL2Nt0wZKFqhC8M7IEeP45L
rxczujAatAkugT33hV/jAY4aZSiLdzEjsGemXeVNz498IPQ6k99JVM60KY0DL3It30V69/btH7T1
OTE6pAXPTUUGvQrICVMPy0XQ5zK6MjmbNWoacIfip7dX2XzF3HhgmTijyO28fuoSzXJyqYHkokdG
j9433lG15qKllIftv9+7fzisyxblP9YGKZiBZUPuglW3nYrsT0uLUzPL5FIpfXWAGLinDr7xBqmV
Ya9CE6G3v0YajlluqZECEV14evPcAga+o1TfI/4sb2h1cVLg0E0GpMrOWZ97ZKbbRIYQJ6puQX4J
pgfkos6hKNQssIy5+k4A0nc2x8ZnWyoM9GUch7HsmpISQbDqvciDzuC602WMa8sMLFlEvwDnentl
xtYTshCuJDwdInKr6zHRR5GNugELJVa7Qx3O6YuRAleP4zmHo1tph3EMf729LzdyNBjWwAsBIdFG
X5cbY5mKprAXUndqvFixEt7PsszfiQa/krEyvR3gHL2xjc8IJW1pPdiw8LzV8Xdk7eThwrAWM0CG
g5cbxzwOP1uQmnAR6wLDRhY7cCs1u0f/2LCPiQsiqOuUBDvysINqNk24KN3SA58/hmmaTABvsvpd
qpaYzMdjEv9KFqUNX0wj916fhM2PGjfJ7xqdjsMMHS4MjNiRH0U3li9aqll9UOeqmR/SyUuUY1FD
PAvSykb6ue7AI/m1VZiCMUKlfEAexcKkoXOMzne8CrxPbGf8NzCX1gxEUdboVqG9bvvoZmftQQG2
9HHoi/GXEqWA9crUKpxT1Vlp5xdWV2IT1JRJfYThkj5laStvyE5QinVxHf06dm2mAHz29BxdVkZI
ge124IKqOndmtK5S74JhWPOjUka39gdbjPa7woxbrAZ1MT20tKCdoIwzB273kOJL5BiGIh/HvHXj
gzYo0FUA2E3zXWVksRMYElO1IcS42++9OsKbvC29h2Q23UBNqgGAkarJk4GuaORLOjOFP7eJ812j
ef+jNDLFDWB1R4jNTlb/FJvDpATE8vlLo2QwLHPT7p5FM7YnVzDLDpA2k580KHyWj8h49ZFSx3gR
0+BaaKlHVhEk8dR9m0q1Ns8Yh/MiypGO0cErerTBCsqpF8vCdwOWbWz9IKZZD45Ajh1hfPsuUSf8
XdMs+2TlUF8P4KHi96NjzEiZzrp6ans5wORHCnqRzB5m67ZGLgx7cDvtTrjYhDqYXrX4Alu1bo5t
nie4WU29+5WplpkE0un6b2rXMzx1M0d/1yd2ZJyawY71QMssZLbDqOuywDRl/6XMB/nbzNRRC3K4
G1yso+XFQWpjaDjqAiX3REO810+kmuEsUobMYKNYy2vUfhB8AnbHyODcsiZ+evzML9h0tu/dWRle
GADYNHS08VBnGdz6OK3i+wxvgdhPRaE/pshg3YRlavwyktYpECtX5J2KqS5sOnL9is071vf4vM6P
BEHRH5x2sJKgy/vqbubsC36l3Tx6cKxeukGr6Hcw2vQRJM4/Zbrgi2t6UpMl6OGAFlIlutyvcnMx
BtcU7z8aNOmdjm4KsDUzAYHmanTMgwKtgx9OPhVzELbO9Lk2SoHWnRsKiNYkV5mfFHH5te60enie
U3OcsAKw1FuvocdxY2TOiCj27LB5o9z5NSN+nBycorHLO6Rrw9j3qqKXfpeL4aeae+MzIl2oT+vx
wr7GxAP0tNuZ8W3SMq4NMMNjxwGv6+ovBIz2pznX3oe46wAdJnHmxf5YZeAGIwjd4V2jS/2/0S3i
jznFe3rsQy0xg8bW5Iu5gBh98ILjo4IDUvjUmgW+Ev2YV/bRGDp7DFp6nLkv0bPY4+Ju3VLLFBJD
NFI4JDVfJxcTdoSYyDFaV8zGfUpqHU2OWS2qF4DyTbzTobpazER7FUAN1ryUGYTx14vxEyqkqsf8
YglFNwIQoqB5otbUflcj4L/j2/fTVW6xrAaHWqf/Bul/3XqDnxVq+YQcpO41ydcod6Ps0Bd1nh3e
XufqWmIdjEZp7zHBYi60eoVyLqIhaphI6qWXY6zdMetPhNGd0YcyLkXUyKCzJHZWrjof89zZEz3Z
ek7uRIxGwQ/RmV+91YaTBzoqp25k1H0r21Z8wrrPO7/9lFe3PU8JtGyhM8CIo1J7/e0cJcydClPP
i5H19dnT4/4wEmPPAB3b+zKKk71B7x9N3ldZ27Li4sG0LEvOv+ymv0oLVO/JqMspvzia7O+X7tP7
WhntH+g+4/KdFoon71CpHmRg1VJiMZ571n3aCcs8lrORP0lbmJdp4MryK6/rX8IaSZ3zyC78bHVJ
/Ihz85D7NLuEAQA4ngyAsY03+sok5k+1wDcBjYi8PczGwMMlbfsNGXdxtscRjK+ePEGmsmmqeu34
MXFRkTwCKxU/bDnIJ2wovJ2ZwPXQkNeBaZ4N1AcvMdVbpXiNdAv8x5fUwqIBnym6fVbF0B6zSTWP
ph3nv91Yg2UBgvhMMEGy3hmjd2SBw84v2TrFTLigI5G0e1delHVtkAhpFhigsgAJ06iIWxG+auPb
6E200t/ed1eZLY+9CAoyfVgQXuY66RvAMaC0XVw6V0sPDtPFoGhrMpIY21hrHGkxYyS+s+jGI+Ky
Q0VHTcKMaw2jlWk3VMOUFRdu5ORdYZDDCAZDtU/42oPibX1Yl3NLhQLQwEER5fU+TwopvP/j7DyW
40ayNfxEiIBJuC2AsvQSKUraIEQZmIT3wNPPB91Ns6qCFbqLWcx0D7MykeaY32BckR+LvEcnILLA
NS4UVyPuUr+Q9Vs4jZWn1+gId+YIAqkYxthvEP65UvP6m92dnDgqQKC7ALhR5Tvt0Ia6NptWy5cN
sV34nC79N8uMpNfV428TyjTlqC4LJH3P7exWYNfLZTR8MfE0xW4i9hhRZDd5mnb7vO3LbWnGmWdr
5TWJyQv3HVgJbjCyDjqCp/edqachHiBUq9reGlXK+YrDryhV7e3jnXdpE0C6o/XosO3gp73/LlG0
pGXfKtkxFvRDKIqBqHOS4lVWRX8FBnJW+kP7n4PkUK9BiuOsAT/mY6/gNsAWqNzqONIH26hZ1+9J
Y4aNPi9mkCBs4Q94WV95vC4cL9riayMMttTK0nk/yVrqY6RbXLK1U073oNps33FDy59UKbYIpA5f
WqO6srAXnhJKnBSo6MTTiTu1mcKnqFfUoabI0JTmn3iq1dRfEBR4cetSfV7gc16zIzrvcrLAdC7+
4mxQVDkdElh314aqkR17QOA0/rRdkloA4ruue00hqvj0IIQHTWoMZoWzh6yudqW08ld04/R0/fc3
rJvgP++ZVQjp2hRYQKI38aMZG6PrWegfHViKKNnMoch3s5apTwmK+vf5VBkPAJT1ZSsXS0gKwjBf
vzZqWPxEuVR+6kuzMFAhH6fsty7lJDer2ZPwl1nXf5TNiDEgZODyJxqg9j6BvPMpH6SjkhUO+mOr
RMDCtSSr6w33YCO8XuqDTd/crX8XXR92fqlP1Y2+IAL1tMwFdAC84cRxKDU1/16ip3agQGuMh7wG
IeRHJBx3JKQQuowobh4cRPyrbWjwVGFGU1hy26JCdxB1mH0Hd1yuviTwgH2974vvUIrSBt1xfCG8
XlugFbkdejRQj0psQgYoB9+FOdPIkyNkmNYtq83HJ/3i9uALEz+BjoD0etI5xU2hgIqMfEg/Y7Uj
F3t5isw0hQJlDDfqGCOjhmatTTN3qy8YLWX10nz9+Ddcum3MVQmLyhvyNKdPjsJlKYVApl8SMHoR
Wc9e1GLc2mY7PH881KXbBrgZoTGApxVb8X4jdoMcpqmgk6OiUIUe7BRvU7SmNU8NpXawoqbeFW19
i5xSd0UV5uIkwT1B/l9b/KfZhjOheExqlCIarlt74CsRTObYcHZcFrCTPp7mpWuGDICmO/E/oeR6
9f3nvOn48riJSgtHDxWVxLgiVnGzX+3Y5dueVPP14+EuzY0IjRAFxiPyAus//89wtrYk4LRHebTn
rv3UhZlCO2VAbrix4iuX9sWhuDqJw1GdoS78fqiim5TUCJnZWC7WPlu07LkfOs0X0tn9+6SYE9gw
avxQKU8mNU1kckkT0RkanPG2ttFIjybb2Q9Rc410fuklWoMu1KhoI/AavZ+UUZWKUa2q7iHWDtu+
b6w95gqZpxVpt0Gh22bQ8PDx9C5tETxlV+lLqqY0Md6PacXjODhcO0e7pHxJ4J1twEsLUAsptCDq
ANeYyesfPH0DHLhLiM3SgyKqeD9gN2jQmVoURVoRJXszNctNOsWcv8x97qBEedD6p6BTlNCPXFXx
Y3AbL6Gc0i961nyrHftaV/fiqoO4xjybX3PGz6gcEP2ZXZC8NvSXPTlUIM3t2IHmhENb0NRV/UML
3exadndx5WG7r1A5AMqn8GSjdIy80UgnKxGWe7B5zaEjCr6Nwyi+n8tsvLKR1yD6dOFR/GIfkyKc
42ybGcS1Sj3xaEMj8jVnGHY0yB7sRc1/xFrxQ6mmeeuEiwBlalzL3S4ODoqNuxYMGxnl+68eZzjC
5RPbbMRoHjnXog96KjqbtLCN3zYMoGCokJQclGLeVU73zz06gh+iZbY5/wFPcbLpmmnBhF6g8QJK
BWRnEvYrzfK5S7trZKYLLwsJGOgjC7TTudeMhYeUsiB3duwpJe7nOl183FGp4faJw7PeKbrtYzQ3
7M25vRJU/kU/nHxhxsbBQ6fveQ5bLpVcjn0OrzZ3rP4Oz2MKhk4Zze5uRlok9k3NXkpqWxLsBE8G
BnLdZCUeWLfoRq2nKt5XtZXYOLmqhfDAaxsqHTeLsiAF0+bbxxfPxYUiieHkWVBhTx/CPGsaVc1o
0Ap8225aEdb+MsT4HCi1md72plo84Lc4UTOqxJU+yoXHgxOwWvTQG8bZ4STWKUSeIQ7BN1L7xEy8
BhusN3OJF4a2Fv/jaZ53bHl+UVZbbST+9t1P3g8VOrcGyzoD/taW31GgwP8vcY0DvkrNpnHxYG07
zUR3QR39Dgj0hheT4nBXQTptHEPZfPx7Ltw6/Byo8mAdiAmck5OwRGXnKDlzn9DMJTKNOgf9FKsL
HFsxX7IyVfcfD3ghV3034Hoz/CcoEESV8GtqDgQGw48UysMjAiRfPh7kwh3+F9RIQZXo9awyRM+o
6alIr6+YU9+p+lyrvl4XUD6zCL22xUnGfeN2V7bwpaAZGJALFhZKJubOJ9/WdcMwzoyIt2y0UtNb
0hwavAo5tx7x6nSs5LaxtQZHXCukC2f2xlcw5ddULC99UY2Xm+oLl86ZiKxWQlocy4wFXlTzJam0
6utQRMJLh6H08Ar+ZxSwQDF/hXMCJefGOG0lLzp9ubim+FC0vXNDdUw8FGUs3jqYQ/8c5REv8kHJ
kmFpAuN4v3dSLQ9VG9eI4xJG7u8GwaOnLtIHj0Td+H8MRe1YJxRiZnTj3w81m3o5KvThj60Sjzu3
65SbsovkFlJAeAUquf6p99c0xby/GCf4OyzlyVsYDYOF9gtlTF3Lzc+uGw8PosGjVO2iPx8fi/M7
lpHWQHw1CkPm9CSgNCdtVoq4zI5k1tOxbXQlcJCOUlRZ4qlqbly3nQ+pVK/huC4U9BgY6IfKPuHl
PQUz0cnA6i4n0RdmM5WeKVvLN2Mt3I44fzyUdTJ6iaugKC3y5mBxiDzsmbiNVOSWP16C8+uHXwIJ
gbcY2B7FrPfftaCHBKYMWNXQGeFrHUKjD4Qsi+TKvXrxo1IxhF0BjOssIbEkaJ9qKfPjRAB5o7bD
76EI4x+Ngg/wxzM6P++IXCJKhaqaIFfQ1xn/50LV+qEfu9lhbSfXDUSWgANSq8hPpJIdlHHsth+P
d2lm1AVAjIFSYdz1n/9nvEUWEaI82KfN+eg8Dk49oR0z6oE7ZvJKcnzpYwE9xauCHQvA4eStmHu9
7EUDt7Zd2grBGtXc2ymGwR9P6PyxYAFJr+A9miTHp7c2uFWZI2dOG6Fb8CbupvYunZvyoSsgkhVm
2PsELNfwaH8RhKenniQLMBpFdYSZTubm4vwaSfzRj1S98tonJ5spAc25+yXBQ+u1ntIWI9O0j19K
hOEab2yjut2VejGOW01JsjFA7MbqbxFC1NUDmnLlDzibo/mwdgyox5QFkymW6QHzIVCheDyGfzBh
B6cgRuj93rTW0T9eyAuxDSvpmEyLajkCHic3mdStCnoqW6MrXPQwusZKKy+PqUZgulY3eMBRCEBa
uGrjF1VPEF5xHaJS7GqtDsO0cW3pKkV1zVFWv3REqGEhx8cuWokH77csj16bjnZcUIgwqtaTEMcw
Fp2c8jXG7Phx0if1UWrzZHhLJbvPUY7IuK+j1fcIKaGBRT6qibkZtA5yMgJ35V66tXpcwAZTEOt0
66vRJc3zMmKBzIVq5XMwT2UTjBmezxtcu6fPNCxKA8FDUwBCaRKEND5e+ksnhaeVarm15nSnh9Ls
eXEUa6EzGCdF5sWpnnwtxDxfIaxdWEgTSONaqSaxIE09WUgHm1ZwYsWxJLo62hb+3rXaTHiE0Xl0
UmFcuUXPpsVjxU7S1l4X5arTQ8Jr1dflHJsH4N35oWrm3jelWK6Mch63QX9BnG0VCkEgmgbX+2nN
IY9WlrrWYdQxNx3r1gpipQDwVBRuvNNy3gjsmZuAam65NeE27MsUKaZ//ISrQD7oakJWslNiqfc/
AhtvAh8ztg8RFP47xZznALUX/cplt/6Vd9cOeYdO53jNCVdy8sn7JxolBdAzWAdH0ZRAbSPcBay6
v+/i2nj+eELnrz6iWrRRWNEVp34WQw2tBktXRAhXYTef3KFe6cyblPig8UUkMmc/Saf+BDCAbpVV
Ke7iN2Gc59spaTIb01RrvCZVcbZ/+UXgAeHZwLvkljpZ4yVOjWymw35QpnQIcKr/FUsn9JHlGUEF
dfqVjXX2slDThTGsEQGQWp3B82Y7yty27txDTOfgs4POMf6sw6cU4EDQlrNxBIV7jZNyFuMx5ura
AahEoxR6KukO1i1q2LDuQZ+TccNSJj9mXDtuRz39UnB0b0fFUG4R9zMOH3/u87O6Yj1I31G34zCd
YhETdIUmI+7dw9QWRhPImNh6V7pZ//vjcc53MHcP6Q3gVXdVrDz5hjqYhtCZR4QU08INrMIBJDSI
fpcA+vjXW5Wwg5okpCm2DTnOyb2ANNyQTRhwHGylM+8B7lmfmkWG4ZUI7nyb4AQLz3u1AoLacwpV
xVXdmVpr4uRHVf5LlO64TxVJc3uUjnhu82x80Je0ba4Me2khuQpWDjD1CKrM7y+cXCK/hC64dbD7
Rd/qubT9yemXrS3SawJn5+cOrAI4DcIL/QKZiJbq7C65YFNq5bdQhlFQdIMILKMxDi19gn++5Cjr
IdLKuwGC62xmpj4gDWAu7iELq0n36tipfjSxYj9lA7oMV5bx0tyoseFvhKA52e1pUpUvWRdKBlOj
1oqooDTJQ9RZt0ukhvu0TYwr462B4fsbfOUJkr7pGP5xmZ98tq7r55i2g3soxulHLyqAD9WY+jPG
lo8RtZAD3Yl7Bf7RC/ad14x1z28XBl9PHXo/FgCvk6g1skJh4MbnYk/XdtQRdbf7DSMS0uIEQqTd
IvxifhshgX3Lw6y6BkK5tNSkUlymq3o84dX7HTvgU5U4GfepqurBoKv9tg2l2A2xrmyROLvyfp1f
aMyVhiCdgL8+BicftskqkS10zg+VacbfhlxBxCw2iuDj6+zCnISBzxnPIxkOgfP7OTVtZTVAlZTD
5EY2qFIh6KrWfufUycOcRdq1NsOFUw9VHew/GeOqBXpS7LTChbYyxb1DKpTurtHqIfVofur39TCk
V1EG+vlmXR8+LHNAc0DXOllDM2ygMCuGe+j1sN83bWc/dEraH6swrqkugz90sqx5gG88eg1Qnlug
DpUXzeilWUuc/3OItYIeiLEItHSKVSf3ednERtJ0fFFQUuVDPWEjmJV2v/n4i144I6siE5yttaB8
1vZceq3NQ3Dv2CppGY5K83RrhUq4gYgxPaWRBmZ2KaptVdfp/uORL3xbRGcwcQCXTSH9NF+258kM
NVuxD0VTFTfdgFsxRKfGjyal/fqvQ604sLVpZ/FVz8IMN3HTZhpS/WDUEMi/AxyenR/LUnS3ck7N
x48HOz8jaImvHFTKDhionLGKhrHUaq0Hyomp0oMzONJvS6XyWlFn91jcXSvenD3IZFAQSimLE9JQ
Vzm55ex8MHmS5wQ1kjT9lhYaRukqhAcrzPMjIFp6JFX8z1Bgnn86rqwo8E6QXOu2+k9dZWA/9DKb
wQBNiXJM8hZZUjWaA0da6e4f1/PvUHjQIAd9qfUnM5Zz6UFW1HOycaVog8FV5q2uMisD+9Er7/HZ
ifgb2XDNrfccqdbJeg5pnEDTxVgpTV1ybJKGLSLnGbASAxZIq9xK1Rm9VOr2l48nenaFrwOv3FFu
ccL+vx2y/6xptkwunAxoTkaEZo/lLsWTyOby07+PAvpu9a+GCX5WcZ8RDa0xkoDXBACXJD82iLaX
4spczg43c2EWK39qRRyfqtspg8bdqOM9FrpzdHBmAEm6nTSfFaW/Rqb/PyH2d0EGg0HRoiz2V17f
PnklXCvTm6FGtVnvo7Tz0hqh074Y250StlSXEkONaBE5k53ssbHGfW900hjmzVgVuzRF7ByJRk0q
GwMekIozPAHBHMryCWe2Yr9otWJuZjwTOWBGdFM2c1KDi6zCZ8oLyUM4x1SArXKUwM6SIQ7olMHs
LrCLflWiWfvsZEMPuWdod1mLinQ22uo9fxSd51Eb2wc6NF3i85JOh7pW9M1awyk9NV3Se6xU09tp
tEtfozWqBaJJrC+Tpo1fYi6YxZ/tLk5X6Fv7B8h/95IKLdsksRiTXQvq9luOBojr50mW7hbXkr87
C2kqz50ifOC6evpq22vXIxuHjPZqVMnCT5JE+WnKXNvWs9smflSgJGzhD/Gs8wef0Y3rdrEt3dRT
0ag5uIjvvo6TLnt/0tMl6JaMoLJLgD7mVRlSAHTVX+AfDRWAcWF/l70+fVUx9E081c7zQC/5l9C5
Tw91bE13hW4vxzJpQp//pm7NCVc4Efddyw02THtrnOCsZ4a66ac8/261mdJvaRL0KfQdDdylpcko
yJeqVvHWS+Qvc7aHW8WR5ejB0h3TDWl29COkoHB0GlmygJgk8HvKalejGb2BKW75atbQelJDA+lH
sp+dYkquNW0ynKCLtYHwYzGeYy6IvZYnxU5b8uLQICf7FM9qtvBLcJcJhkgb1F0Ixg/wupLBCNLR
2fgy9n34Rwk1NFocaqDP6mStFVMpb/KyHO+SZlF2qiLnRzA08xd1CJ3nxSYKCSuzPIRTNqWrZEN/
nPEFuQX3OR0GG9IsPhBpgbKHCYMGvgIyf04oChceV4YNtC8dGT3CFFEzr4ygkHl03HLDCydpZUEk
B+F646CXgd5K5Vhq0umgTXVmAHZYPOIiaH/uYyGarSGtxkGFRCmfu2HuvxK32XKjQ092g24EddEt
bf+CjrDouCzn7rbTiIoPgFaWJSg0E6ekrOh0T5loEUfw155UuFAHaxjN1ifXwjUuG5YN1fP4h5K2
w/2g2NWD3ruzHxvWeFhRA9j4TFP2NW/r5E7QNkEF32m7V1frlQfpxlq70eypz3dlVxtPdYvvnt9l
mT14XbxqSFaxMtxbGizjIEyyfmeEU6091u5s2BTNRjXoM/wa1RnOz01jjNONlcS9trNyt++4JJYF
QUlF2zW1ML8OCWZlHqjPGHXzQTS3rmLkrxmoGAMQipJQtJqrDQYTlDjd2SqbJygsDgy2MAc/iftq
/Ky7VX5TujUaCMNsTscB2FS6rTqz1f22a+qf6GbKQ27pSha0xVB/60oMRm9NcH6DB0s8s4O8rlrr
kyjS6Ygvj4JkvAiX31WhqRukL3KuDgiVmOWhVzP7otGLfWhJVKVpbRV+NWvWXRyrU4PTWrxsELAM
cWICJLp3Kex/H9R82Cm91e5Ud2r8NJqzjVzQkpFz0bCvUvclgpjOrp9luuvbxPqZIx34o+/M+h7V
M2BJRZrchWFGh1CZa/SJ0iZ+sbBHuk+nqj5SM1yeGiGyz4NR5m8ToI8nZygLnyw/fRvFMN23CNbk
u27S+wMOtfaboKezLvgiXo3QmPeLmoaQMcE75Zu6m6qfoupzAJH6vOu7SvxOoCoWj5aDn48vqSEc
l2GCdz7adX/UCr38acDLuO3idjiMxOOH0S6WF5S0+61pp/KhT+joIJm1YOK6cLtOqXYT5yKvtjBM
NES1F3fbD6WybaExVR7Kpu33MVUXL0U9cVOgDceZndjDHqRM6ziYeDYQ64SbJRmWEK3tzPykmQ0M
MgW6HhV7zZxizx065zAZ2LXkMtUfCrd299VomYfCFpuxfxPhl9a8T5Vc17iP3XJfgRkZfEVL42pr
oTIvfEmJBFLiFMXRoabaPXsyR4fZq5tueFEAG913Wo1Fm9qL+9AU0T5P1ea2nS13F7V5jH67bT4m
kVQ/2U3eGV5TxvKe0mh8o6OgfezAAm+6ouwVX4iSaoxmkUFPIk8hDWRhjk6RVSL8h2nElwIV4WMp
imnjKFP/YJpdvSthOO7dOnO3bWbOT31VRcex7dNbqelLxgFSly8T0cJ9nJqc+jIKgXZLqw1khy7r
MrcAel2tlbdp78SPbRk1ZRDxicagVkXLKTNn/Y1bJNv2iR3tMf0cEC+aSqDxs0giX7Hya7DO88CR
ctFf+zt6/ujjrzHRf+K3uBFFVuY2CFI3zHZ6ZNmj57bNEkzK6AQT4hs3ViO/xZrgvf04qDtv0JHY
8NATba0oMUrlJ2OruCtVVUM8bqE54lt6px4zUCW4JqRLtVXEIjaA9qKHMCNNWu9hxfi1ULv4NNSN
Fsxaou8gRC8PTZzptGOXJMs8CGnypmoQVg1EawBxt6o2oONYrw/EAoXZMfvp2Dehc62WeR4+Mh2i
Op36LDY/p62bsjBF1qm4fJnWFN3OTmzuAB50OwW44fbjpfubR7+PHhlrRXqsNLVz1sw4rcAyc0bU
Y2pKL0Rp8FtKc2xXCG5kjiN2DMvw0+HS+IJ0feiJpHWPpjnkXg4LYgMa8ApB67wVwcekjUTLasVY
U5R//zFtO4YJnizAObQiW4Jxqe0NCvC/lrhd/CqEfZDFar93utE6LJ1Ud2VvWN7swmf/eG3WXXO6
NBa7CQw2G+usWhiqWKHoLTJOVZI7u8xO8q3EUTJIq7D0rCg0PBFHvZ8Po3ir+8q5MvylA0WDhcYA
hfNzc6laQ52gJomGVjMYD6t/4d1Q9ciHgpHaCKv4noxWRHyRX5Niu7T9HMNAGAHN89W36/0H0I18
RqiZFBBBCz2QWF7sKi0d71DNNq6gBs7beXxsUHwAB2i5oP52cmtIMNmOaC15xJ8Q8/kSeVwEDKr5
MZv7cdOH7rIZii7ac6dI9EQXFZkoLNU//tBnNYv1R4Cxp7APWIk2//sJW0CulpkH6KjCofzSIQ/5
VI3G89w6C0+UvKYqf+nDrqQlhFccztwptAef+6wu0z474sPQPBgSfbcwthTQjEn5gt6B6aeyCgPD
BGX48UQvfdlVUIdqMMBlKEzvJ4oAGcl1A5EITMh8kKPT7AegUg9LN9j7j4e6cHiw3qYSxEelqn+6
pqlTDCEFIoCaQyG9osl7gtwckyg77rbJHLsBkolHO7G0QHPLa9XnC0sM3RJfTzJj2iKnLDv0aOSI
v3V2lMaQBLzWL0YrCUgc9FkxrCql1xbKK6iG7ufH076wwlh620CJoPatArknKzySuWYZ5IY2Gxvc
bbgntUIpnnpeiWtnh6YMf+3khuKiBF5Hh4HX11lLuv95c1Vz6a08QtSuhmd0Wxm9cQANn+GY5qbb
xbYmz+5xG+rz3ArSpFH2bjM5lAEtHEHkq1XWCODXyw83J+7s9da3tJrgsel1f0maeatUZr6JJiTx
9XgMj6UsdT8dc/U2ncStqtV/1KYtNsALPpk4tOysRvS+WOiD46wekxol8fcp074onfsb1fTnUe9S
j7fmGyoJI1arqu4lrVJv9Km3NkWlHpa4qHzd7eV+qcr5O+mzfOOhPfYSdcch19hHNcFL6IyTN8TW
J3WKiyBHygAHMHQj6MU3vt6izmv1cxOQSt7Pcn7SC23w+yF7tWpjISk3Dt04fZFpAlOiq8UhyyPF
WxwzuXNnzcZZyMXusrJrv5+dP9E47SulJxE1m8cwBgDjVMuyMZ3utYwr4sQ+GTaUr/dDmr3M46gh
EVJ/Qbzc5C2lRh9jGe3BnycKnVCqIFm8r8AJ6TL5VLVjGACyOxR5CLouQ72CKIn/S6Q/2DlQSQN5
Ep+yaePltXFvteYRe6fXKgutoDRS5ZjaqzN3BaPLseTr3EzfQHeKH5lC7luEc/0g9Lo/hNRjj0YJ
GAKtQq9JdYd8bEq3Nhptu8m1pu2CFg1NfTxfnI5MG40+tOsz1CyceZb3sPBmP1d6tDKRM/QUDa+N
ypUuUjH58wzV635wpjtDMaJ7QS0n0PvqyRFVgXiK8Z1qjuqZVjRvVXzhg5Gec2B0xlvF27+re20+
RI0xBFU+AygwZwyGdSQccg3NF3pabWBL52es6cnNtNiPa20EnY1CDVLylaMmy8GrqNnjbdvUONlw
g6Zc2QES03mgZLO+EaMtftNEV310DbBBmaFr+0Nuu2+NRalmnJqHZcoR/+v6HY/pQ9waTwCeE7oa
lh4o5WKiWG2naOOkb/3qdo6riqdZyiMUOmevNPFnHAxIL+3pURKYIM8idjV6N/fqMtCvsJXmJjJi
6TdYWG1XjtWmMe35Zo7VHf8MyRww5Z4jE9o6BpXBzBYvYhhz34oVPKut6QfODZMX1fETejrxbUFY
OKEvnTbbzNAshFxmJt+ShEAdbYO5tJzbRrr3paakmAd121qWe4yUb8yGtKsz3PtITpMvRkHdqTMm
D3y7vSnnVH2jYkH0m2o/3Ew/wCx6qlCBLvLqjw0FYOfaGZqgo6MGXalhkjNYyb53nD/Sxb0LU1jd
Dwf1O6l2DAvV7Q6T0mnbZLSzjZvlbWAo0U+QQQYaXAs7SKnuugGxfQL0X66TGEHFu7QZeApoj4pk
C5b3UVTtWx3afzCzeVPqwt2rTfFLs2pIr7wYic03EpjH+jQFP1N1u8EXV7wmxpRva7q6f4Yhv6/U
ZEB0sHouWkaNq0hFYMX8CsmE+l06fm2zSfUdIOCbVtGntzaOxDaUKT8ndyO/Kq1X3DY6Hz2ceTMO
i18U4mvhdJvIyseAZ/1Bz8NbNXSGh4J1fozq/kE20/d+ikJf7bLxXgubLzi6PFkDanLgk8y58Ea6
61s9tly/dq3e67qw2LtFpm1y2Aa4UuWhrxjJHz3V+mw7CTu/TevUT6282gDlFI/x1MSbqZEtZh/i
a11aid/OnXwtIjvyYpUREMHAeCwekY8zEw1xaaP+MxeUPyilpgGlkfrOqTURqEV6PxVZsxe6A+bQ
sYpVlBN2CYAOX88LJSh7k5Q8tFG3Edbcb5cOBTV1TMV9PGmW36plGhgFNz2H6dG00Rtk9V4Lx/66
yluAa+wlWWukvqkKFqX5pNvHri4rH56N66mDZgZQRLmNmmg7KFMZ0J3MbuQsHDBxmdjUbdTsnGVw
trWeR0E7Ro/lVDynUaluujjEm46bGlWd+EmZzXG39JicDFVh3wPtmwJc4TAKGVTk9YbxraA+4PGy
UjohhVLwm/OTVn3KJuSeuia0dlUU8YAlo7EbhDo/EnNmfok+2B0oQ0rPaRKMjuwoCk6STrp2pyvL
L1SMSNL1hCIThiJ23Q1PyFH/tquqoALrtJu4Xd+YOtO2ziKQenDbA1+k/NQXZsdhb8YAYTXLzyNR
emM27bV6Fc3PpbWJ0GyBRwwIKhgGe6bCRfSiTaXD+0aJru9mEbjtSFhc019DOCpw8u5rgVuWP9L1
4ITGyidN6vlOG5B1SWr1SS3nT5gPW7dlFuseLkY61CCEkzzdaPoHjM6kZy9V81xhvjXxV7RPZlwi
OtyIyqcpPmyqsS62g2y7rUo+vRN5cs/G/1lhueBrocYDpSI0MmhyQ32486jSVd7YZf1jFkKEVsDU
EHTVbNx0+aYNym9MC+KNhjQq3jYYvtC6KzcyGr7qQ17szaR0PDNvbN9d9CdlgdSUdqKHXFhOXt7H
tRdPWfzQ2xEhOmszNcBAVSAqdqiGN30ZZX6nVYJOhfA1dVF8I3UUnAVNoJ7O8jvMKOhht3y3mGX9
q3RQ8gltMR4Mkt07eHTTWjZGJUmpbm0j6zehQAktL+smmJf+t6jRpKr6ur/pDcRG1fq1io3viWLJ
HUB9ipBoLGx6mBw+m56WSm4r+5KaurfY9W+zHbmcXfPZdbPuKWq7kGpcVfrmKnSm6VPCk5TgN+lW
cqNW4Z/atJddP8RxAMtZeGVK8U3N8zrQw+IWyzaaLZZ2qxn0IOdYyK1ZtNiPq/R5qAzi6OyGeOPV
sdxlSAg9hfri+FlSZo8pArQk11qMMIP9pyjD75lcNGwNHfgucf/DzBGKjSNY/c7gbrS+aP1YxKx0
ywOVljRB0ho1t4YqpIfLprNNKnzoImW4WdB4fWoqiKGzHlKTd+WbFNTnMkpdm0pfsArqVcnFEk+M
VL6ENC0wtXSfMA1pfezcv4WxQhG9W46ZkDyvZFIcC+13rAhMOqsOcbZRBuFc0f5Z8idC5gdi5BeI
bvxp4KefIkGvQEDxeWjRCt807F8fjnB+GyPyso+HdtmOcf4JTENGxwNHCx9bpOElWYW3Rl17FgNG
ur37Mx6hs9X12omUxePkEN6M6PRvpRmV24Fu5raox8cprUSAZ+9vBwdor7USGPCtPGS6puxkxpkN
3UHc0nXkObJK1MdkWX+zQj43Hgjf3IFgjGyt2iaRRX2uiqtNrJvpXWaIr5jTqAFlpsgXnTWAcE9r
30D8HRpNlm7Wopg/o6fsaYtRecLhAIbYRT3Vxbjs0a3DUJBDtWhiuOns6Red3Xt96L8pnRpuncJW
vJrGno/uOpdjolZBP3dPrZ79guT5Ai658maCf3zJeQZll6A5B147EBFUKUoE1Q3V7pIMQxQEOBkB
oe709IhzgPlFRvETCCIYyhFH1Bnw9Vyxb9TBHP1Wb27yrr4ppfs5co006J1EYTtIcSjX9gFOU69R
O+6yBU7vUFSPMEQgZ1l97Q+Zs7HV7m4EPo/U19iL2zGNojf+dzxUIeS/Jk2KsPT/ODuz5UiRbIt+
EWaAM75CEJPmMSW9YMpMJfM8+9ffRb3cUmSYZNV2n7qrbyEIcD9+zt5r98D8woxWPYHyzk6r4D0x
npnuQoZcgQod1EM1NQZpwTfUiXnYhaoSNE0i/QZF5H0zhu3lDLkiEMXU+6mZvhFrQuo1KKesKMwd
W+axVJI7lDvHyE1ulJQbbqXofDjTha9Van+sl+YHtO1+Py6juLZH66IwRXFvqorxk1Se2IucRb6l
s0bcrAFpflM6HGKyKpHXQGFKX19Utt92WbTLRpjXY1VEHmF0A+cfKl3XCrVDplfxI4GgA+cMUzko
XRZv577NvSaPX816eFKlNQUhs+jNXFX0FUqScWu6SIHlhuMtA4FquxQ9wxIzCZlcat2h4ZwZaIX2
nkfppZ478l4Bj3Nw4+KnKxnVLiNRkSTeJ3XAIFO7YGUqnoop1g5tP4N4pNPSQK0kIBnZwnw7i/lX
qYn0nSb+Aus9rYI5zwc+Zzvf9UlZBENeXgnM4sOS7cw5J7imdXnTWkHmGO13AGW5R9UybUstTC+W
LBwYWKdTdJMpdoxGB6Y7rLoq3jkcSoVLEec6+WPbjS92qF3otfYQJ1a1CzFgXGvRvPDL23dN0QFV
sPpDL3vFpzn6nmjS3peawqSiSUffwEtCNcEhwRrDZptOzSWkqtYnra3bL7Xp+pPZiE2qxm/dyukE
ejXxDxEoDw45qXEfOw8DY8WjMy7OTiRIC2tompyc5tqPJIXypHPwyeg/sqXnte/WI9Os5Y0RGNnO
rfakW91lmVHLjaXsybfgoQ3K8KcNq4ObJi52rOEqbOzqGfDSY9R0f8IouZyGSGf20ryjanx1jOVq
qcMLKdzbcHJm4ClTxJFJ0tYqdQczlxut62ySmAMzLcH5WiiqfHPySPzhf1C8d3XKl4d0qLusCZQb
j4YCXhf7UNHVgdLp40+tmk3NS1WmQe+Z2Vj5AXp62wa4LEiNsWU7/1K1Tv+l21NWoEjo/ZK9VmzU
1vilq8v7FMa3xMjbnksI6GYS5k9+2jrIS6W9dEQTHd2k/kGGCiMXXRb7amBAQyatdtmbOgdc1flt
i3BPH3Ofq07PtEMz922Ysi+V4Z/Zrh5sAdPR6X8OCWclZkC/VJlsKsZ43oo9DkjxjT0tEu0uT8nt
IaZzDrKaslmykQNpxujWZiGz2Czblyle8FLTbiKm+V4Rzg9xlPOqdMXrUujv0BuLDw55H3mXdneO
2dlB11AFkiDZeFg975Z+UrZ2n9+h3628tuGdpvvNFiEeEJ0dtc5IAWUtTWAz+RIxu9LIYuQxIZ/v
Qkn3ICcx0Q/1ON0SHvOzzCY3qLWpCGQk680yNTd0qxtPqRtlz7C2JsuxFddhCdjZhX/j1VWxN9SU
0NeYqkmbmvAQL2HFPySYJcZe7zOQvJtG7ZqasfDjiQFvk4/3SVy/hLLStvYYvomcTZ/3t7wRev9z
1otnRWZ3MrKu2yieN2asiw2u7D4g3O/JmZ17VRuLgyG6IRjr+AYEbHi1mMttaTrHeY6HjcyS2DMk
Uo20Vy1Ux84lcX+Kh62FrpAxuUc15q0lO3AIbMcMYWYv2V0tCyA/y/Ba1rG9yZzo3kqZ7VdqeojM
ytmMtnFbDvNzv0Tu1mnTy37OQr/rRnEh+871Zzn9yqMOnG6jjj4ZuC8DZ/uL3LA3i5XMRAq7G36m
xtOt8hCVxqVMS4c2ZjPvipRoIrQ2ya4KrdQfExK+Slj3gd0VB3oCWYApPN2DpH/LDP06HhuCNkXz
hEWn95J5Sn5V1uIwuVe1oNPAFoGTVIKkQFYZW20YDIv+qBSSxuHaNG2lVfhmbtwCt+e/MlQzMMvk
leUz5+CAbSCzJ2s7SHkTJuO72tjjnpHfxZCbLwQ5/aZHgonLaO7hYVT7UlXsQFhDzG5b6QFBkuRv
dF38MbnLUe/sD9qm+l0p6/5Zc8I2IAJY80ghBaNPnvXeJVPtco57MtCb+oakx4Mz1MNt0iy3CsXg
tlbxsTVuxwq1uHd8fWQbJ4rfCA20eA8W1YuL1Nmw46xmLCs2OVjij9o3ZNNxMkqt1CvaIfS6cXiq
BgfJQzOwNRapV3f6jxwdYZDTMvG6VsONbj6KxCgCJ4XbtpIwDolML6QU16WiciQn/NAeLGI+Tf4M
+U/zLUZWI6Nh2YhZtpyYWrHJlbQMHLC6//QxbmsG/1T207h484jdPc1QPhDf9NvKI7nPluQ+tdw/
VR1ZXliNs1dmcAzNOr7uOU7yk+r2vtWmXnrWwCZDB8LvE05+1ETlmmhe7mppLz9o5eVeRKm/c4fS
9lOR5lstzHo6H6pFvmeoHjUUUZvGbYWn6PnDkgummtL8RQOo8UHYUPu46VXcOAadCD7IuVZKgHb1
dNkl0KgcaVfBYLXwieay3GrJ8CypBABqZzc4CXTQg1br8UZE1H16tcv05TAQPk19Jq+UWH+FcXWB
OvWHHTXTdW5iGe2FMRFc7YggVIihYVpDweA4V2ZdthvmeO59Zhs/ZW6+DsKtt3PiFodKdWQQN3oM
cbINN9QYf2Re3Raq+mFI/Uo6+OwY3V+loDeARtl8PnVbbfOsi/hNhoPT8ataOXzcxe6UTUfqd4J6
0K9RfjFht92ryXH7nazGe+qp52wi+H6kcenbjbrvLPOPW1SIYfAzeG4aKTuJ7GRHSEV9bRf0G4pp
tLxmlncojd7JvmHkO+Z/xEwtYRd07QyFiotu763lDuFGWdVUszU8TiEVbpRNN53TZ5tRcW6b0M0C
M+PlJ0hl+NE0dDVaCqMd7c8/JCM+ZCYnwLys3E3WLZRBUh+8TI83sS55N1s5+Frd3Js9Uec0yt/U
ZM2RE3P0Juws37WoxVCQ0XvOYnyYoxxrTviY7PKq0zFo109SovRpVgFWn4wt/5ULyNkJx63mTEkQ
V6URwH9lx6huWmvcR3l6Meu08BblPiqmxmNJBExZO93Fuvh0/ahfc6BGAwppeqOaI9o+8M5+oyzJ
ts5Rdckl56gyDPKAmHg6jg4iG2tgSaY2vWjMhfrUNTjZW8QYC6eGwpgk7G64cjgTK4oaaCbtcotm
iiurFlHe8lgvsJQhjxq/rLl2thKt+VWozX/qKYKQns4HW6/rDUecQ41k2xui8XkhK8gnsi77E7qa
DJoh1TnlJs0mzcI0qC0XYHfrPIol64O0zsugJ/z2jlUz8p2egxHh5scCUGIwz+3t4uY/YGynvzoG
OJ7I02iLFYZxSINCpDEvlX78iVf7AJgLrnNT3rhV9KysXuSIQbWfWGYYpIt5HS2caipFbsI0TTdm
024hrd529lLwFdj5porcH0qdfIwKIbombD+PaJhHxn7xBbBQisMKcHIF5ySQTb94iEmKtxaP6mVp
u/OjlYU2bZWiWEcpccawFP4e/1k1N6U+s6vrShfMQwda3Zn/QIbrdoPL6BYLL6n0alAutTyorMIe
CK6bSHPeR1wZXWdU26a3wMiPWSCxHaDa0R4nO1L9OWuiizREyDN2sLQ5kNLlKNRnOQg0fsy+L+pC
fypNJgwRWvtgQnlz1XbujwhPI//m8bY1QvbEJXwG940IrRjfupkeCCvjLROKuw40/CZKWeGqyLpU
KqSdFkOYDQR3GmnW3IkHo5IHpVrozFg/bI5+R9lpPni93remsX0jAJLNzIzvozxbgsUuEY2p9oPR
K6438BcGTUbKXtK1FhMWrbzIWndnJ1lzt8w6L6kc3Sszi3mrp7y8oQJs9nKGEOQZjRqMkHm8WUSX
U82mYOjR5JNpkfuaMYWehQYtmJrm2QKYRgdJkQDG4rt6HbIojREwA33LQtVBYdi/1qY8WLTIfT0v
b3Wo7l5f9MtHRB4REjk8FyhimxRB6LxThFFv4erchF1O6zpxkdhms9P6fSu6AIb76HdppZOdnCPR
XBLroaKxkPtWSuVaF7OxnevseXT0/gJz6mtY1+4hDdXo2hn48eKclbwYb7EYPstSPOJSfukUspOb
cij3I9r9LEpfiVjz8xmlJTya2GdweBB17N66LnKlInJ3ZE3HvFtUELS2PpJK/YgYK4BZfoY9ekT0
w7gF70QAi72naxVn+xZ0+EYRzofFnhSFY+gVRUrPK5kp3qLLprEqX+lTOOL0ok0tfMUa9rAkeE5s
FLCeFhvOBcmFt6zu+VGJBxZvrOIeBb1yaEPd9eJQ/M4T3dpEBnxOF6Kjp5Jl3YfWa+8qsPin7iVH
QhrYBNUHMGfuU7u6NBP12jEM5ZCToIr5vdYvJ6v8pRbkG7S4b2jnKcaWBKHkPlkiSifDeRny6KXt
ON4J2T4UJq/IlNA/Gt2P1bISae2wy6Yo8wuh9PQfKQh6uVx2pfZO5Pr9hLwtiZTrTh+2eibswJG0
uWSsIMvOk6vMsp7yNnpoNOomYjPeOEemFHvxRZ50zwaHCAsBYkCQWaDXjCr6tvig8ZztQrd+V5Vq
Zzt1sZsb45uB87lps7u6coHmMNw2T2bbw7y0iElJsULkm1zSnlM3DBwMWibzs5GU5dEoJdnieb1s
AIK1/4OgYA1YwsuCUkM1TrQLygxR27W77MhCXuO5qtK7CCkiCHyt3liRPVxaNorTMlXaQyed6PD1
YP+cUgVFr4EihwsRiHIya9fqrkAjNESIOjXF8AvdJMWrVKPoj+syD99xNOlfZFuPl1RKknnHktTD
ljkCn8nXf8rfTgmSthzEdv9IHOBtfJ76u6yEIirj6FjMSXHp2uU4eFhxmu+sIOvveaIugOSJOQoC
lm4CEvh8HblUydAhpzxgMnV/jeUw7UOFZZH+ZXioUAhcarLsHr++uTMCCqx8YJxBp69Yv/Ul/Jek
odbFjKk1I6g0N9o9YR+Pca9PP9LI0f8rywe3IGdIWAWqsKCmnlyppKKvDSuNj00e5QjlNVaI3krw
u6Jvfvj6rs58Oqsw0UUHg9oOkdHnu0pyrZ0q5PfHQqToXhXp1DRIs7agYSuy6J7tOUwpWxJ13nYR
RcXBaudc/eaOz/0VWDExqmMMxUd8cseaNRiEaKbJsRNdHuh5LXd5MzcXXS6a7ZQ6ko4bWkGPSMbU
73Ul3Xz9FM79tqjZVpYgtsW/SIJ14Qw5nUbitpRa9SHTqxs56jUDiFz5ZrU4I+lCNPf/lzr5RmJ6
eI4j4+ToNnV+aafShYaO1SXMB/WuAeD6zfXO3doaik0ZjY3wL6iHGraaGJqImXljqzuNjJx9iUks
YtKMfuO/P0a0oazBKKxYiU5+RquopDbXZXQctDx856V7yHHd3M/zXHzzg51ZAVYLpg2tSCCiUk9W
/LFJ3RzSZXTMCNrwIfylNALCMqiYoW2AC/1ssuY7ZP76y5ysOqZKTiNKXj4V7ZQZgEEoREovoiNx
5ioclkjJmEebFSO3rx/jmVfEhCS4ut1tei+nbH48MtR3Wg8BZ5FkeEClbj2Q4QyVamm640atgaR8
o+k8d3MsODxKYhnR059sYr0UERiqDkb9vJQDvSNVBcs/L9bz1/d25oczHRXOFEnBvCmnnLKlrjk2
RYBRW23Q/KS0HMoLJgQk6qGwSijDVx3ej68vem6LZNkGkoSr1VwlnZ9XubDvElui+CBbAdsnfTTF
6ypCenVM4n7shm4Ad456cxRya61SENrG8X//VXHCYDxHLeCYPIHPfwM6MDClDVyjISX00s9Q9y6+
iKjDvNwA2D6GKqOXb258vbGTd5aJKjY8Hbc7Rwvx+aJ1RhcZZieI1KKeNgomlE2SV/erHKJSlfAn
Tiu5U9Rcv1WGjinFvLwOc/gdSuHMy4UnFdbPquNepeOf/4qKN2supFzj6NzyNmJGe1mpTD6/vtkz
Kx17JqJKgeFIIFP/fJWePvwcjZCOAba3m7GauqM9x+k+Q2S0+/pSZ75QNmYWVQApjo23//OlNIrv
WsHuw9jBrd7KRqUBplZa6oXIrfESYsf//fUVzz1CvPZrOrzKwnkKnRnRPtSk3GXHdsHyzSG4gLud
Zs3L15dZt/vT9+Xfl1lv/F9FTpvopZgWQugLhcOzv6iV0W9i9m3Uf1Wc/IjI78DE4ZJZiH6kMprt
19c/d5tUj3woJPLi9j95sKMdYp3JyU1qdZyVnl4W9q1LMoyy+fo6Z5YhkFBk/kL7Jkj8lN07TG2F
QhgjA5kACtJfY/SaOjWD1F4qdv3lLUOf+s37ee6lWddW2GYWOufTb9EK+wkBDucE1cZ3UhjIE+oE
OegYErAjlsj65h7P/ZbuP7F+kFlxC6zP4F+/ZdXYTlvQ4joaaq9corZaG8aY7dA45w9t6dBCnArM
lnr5XR1wppyDXcC76jhcGtPN5ysX47KGjBXZsXFa2r/SkqX0lsaZSh+7/OpRyCqlY6rYuY95rrnv
kVua35SUZ94kJDTQrthlgBicbqJU8GJI8Rge9Vm0v9oMcBItVUutv1liz6w6XMfEhqHh3Gb7/Hyv
mrEGW5Cac7SXLr7JJ8XejgiiL/Ryzr9Zdf5G0GHd5jpYT/AFMIE7+TpSy4jdQorsWIIPgHCB3rig
Jq5jAOfCHm/jwe6f0MHFbyletku3SN33OszGn5NaG1du3SLLrWqFasyU4L1808QQ66uNSNn6cIEb
00QzFcureC21gY7MpBfdx9QYBGv2bgJHXZjpmG10irLbaKLZ8s0ncuaVhf0KuACDjY5I/+SVnXUg
WhkTg6M20pP3ra43H9TYYfITtWa9qZF1D3BbbEbw5ujaT18vCudeGQDO7FG8NkjXT8pXfZ5RPVb0
Tsymmuhi1C+tK83g64ucWXn+gTU6kCHsv80zFXLcWWnJfm2tiMk5BvTBK8rxXXCLF7VwiwelEL+/
vuY/p7iTZX3FMxPFvmZ8/3VnyNHHirI9PTZ1s/xBkuveiWSYr8WQ0xCAnu9cEkJYY7Ay5V1o6NV+
KKMu9/k2mXAqC0o/jK9JQ7eogpbjMWREGUh+qfprGkdsfVGbWajBx0XbNVLPr2JaauUG7G30ioky
qz2riehSqoRwXBhpvRaxnb4UlAGzg568X9LW70K4ZsyZU5fBdz1N72FK0eYVjpI/dWraXAiqVJQA
cSZeahFbC/0rx3zOrdy8pClHprhZj9ihNDvst20ukSxmfIrWZk7VmK25V2ifk/Illm++yzNLAE+W
LwwOhlhPJZ+XgNyKw4XTAS4hqxCXHXNPPykoA1TgWN/sz2f2ENxInHhYBqhjTz+QaMzrsMPzdGRm
R0Sl1nKyI8VySu4mta3fsQq132BTznySKzgVJZO74ilO4Tt2yOlUm7VkjarId0ymhqAMG8OLYhFu
zUqZ/KbWGfF108fXL+25pwp+hqMIbRcbrtnnp5oRvVfSWkyPDDVXJbalHoC2qD626PGb/uHZSwn2
5rX5AD/5pD4NuyiJ4YenTFUrcdtS7SBUW+INmCPjmxXunK0RHxeOUFyNlKrW+rz/tSsLjXi3ZFzB
l0PbPKqZQJWkoLF/YCKyBH2+iGIDXKm9KdxWY4gWduEDCvX63UGP9TzjFI99O53L7+IOzz0DNm22
JopMgJnrP//X30UWxYgiWiZHpgnNtkzQSWXLBC5+Zh//778sdNiVbES9TkTm50u5JXSYtIMc42Z2
8qSTdrpDK2GiOOu+I9OfuyuCQUBHrRUXq/rnS+EP50yw0HNPhnK81gs00a61nu/mSnv8H+6KYw7Q
QvgtHNw/X0o0I4EeNXclUCVWHkZ3u/M6cxYvjorH4Lv36MxmxamO5G1N5bgB7ufz5VxpJQR68dtI
whRIijN7q9zoZWRCvFZySeTB7LY/lbSvfoHECd9HifMl1pzbCSTI4umZgroPCwkTYZuf4zuf27mF
ivfIwWlGMgeb+smfB34bz1CbHvXYXvAeCRqISEZ66q8y6dL7tpRq/M3h4dyPDYZQaCo2NxWM7edr
ahA6ZFKSnG1kTXGtqmmBRjuudqiis28e/9lLcaRGN0E0KHnkny/VYhrviOxiQx1U7XIYafeTyUBg
pG4t39iOzy3A0KpsuqPG2vA6ea+KlpFqlUbp0S6w8xahnu9CiywrFTPq4zKPv5NBAJIpjfmbx3mm
a7KepFkU6IiufZOTKw8M/Rr6aCCJjLr+2WNoonw0Yiu9HqTbzRgyYgxdbdvKYMjU8mHOavweaNq/
Qwn9/bT5Q/Aa83/rids+WTBI6h4Vc174YZmWBcXQ9oGR2NY2HhiZff0V//20uRR+RWqlNfPh1OPd
4+wr1Y73FivRz0kpui1RvsYxoxEZQA21LyeR4Lox437/9YXP3iNjJK6srxD2k5e3VrEVzypkpnxs
250hHYJga2d54TAav319qfVf9bkahO7m0hfC2swifLpSjamThJBTEjLRkIkM6NQTq6cVlea7xJzl
lsi073B2fy8H6yXZ9nRSJVbo6ufvZS6SiPWxo+s9dR9LimegAVEFXCMz4seknedvTmXnbhGjuEPr
ixfX+cfK/6/dTFSm0pZlHx/7GkkDk1G9/pjUWB+CJcfdiN8Dps5cClLpv362594fiFfAHhlLAe47
WRiyQo2GuXXjY+so5rWOqhGmSVIV6lbLDOdn4SryMoOafsW8gQbo1xc/95TFuiFo7Kvr1PHzU2YM
GI1KqHDXmZps8JulT4S+/3I7Gzt1KeXu68ude2WB3Qv8mZxk/nJSW3MPyKtnIiayfgaQVaYHBuvC
76nhv/k6zt0Z1mWbKo+t9a/PUq5mPwrO6AigQfGn1EVVJIf6QjC18TUb/8/Xt/Z3B0Pwb3LZVldW
GrF6n5+kKxQ7FKWRHAdBQ8hQomjfZKqKXCBpjnHeQA7l2BwgSikD0TXu89eXP/dkacKzFFHkU02s
//xfry92K61yRcPl8eyFXqW3SHrBWz4qc9Mdvr7W34UEawAgS0F//J+Bw+drQdSBf1TpydGRKTLY
ptWeB1FX3/yA5+7IZm2j/UU80l8LQJ+ETRXpKXsJXcMrl3PZuAGGN5ooKAd49l/f07mvEOgqNFTG
eWur5OSe+hnOm4C9WFDY7+l9/8lC4C6RlglkoDmEpSJEH53WxTdf4Nnb5ITGkIHVjkPT5wv39jAa
UWwlx0aE9i6fywa3S90e+ykx/4ffzVnDH3RI1u5fdQH51Ih/8P8d6cWKP4Yb01R0me1/17ynacYf
fbpfMBUFgMiRhfnX+nH+622s+QSEGzdAA0crv1CtvsMUgcPnLS45NXkgik184R3xOb3SIRsLy2ra
qDyHezrn/SHCwH1XTCjzfD1MzRL78SwOcHi6uwXd+yV22fwVuqOGPUZ2DcwrTjdXZRQRRBJOw40+
VNNzQhp8ten6AfyfhrwAhQ6e5N4ul/u5Stt9LzP1oCE7Jm68QhqJEC5eyitoNcrgYa6pnhl+Zx1q
Zt14b+xG/eipqi6IxcNinsVSYNCa6vigEyDh8P/QaZhiojL1mcGrvjE76PJVqx23Xae19WY0RDUG
duiW+j5TrF747tAiO8FlaA6bmbA7JN+9nrgshnRXSItYsouhbtUIC1WIhZMUAuWlnROaFEYxRUen
n6cXS0TOrh8A320cVH+mZ4vUeNDKBNlilNmrFkDNJs/Kod97MsyUh2ZJC3RYYTPeapQMhR+JEX1T
GVX2DxBp8gUAYnivaNL6bdrt8JHoxSIwRSm2Py11L4NZRkUUKGqKJQk0I8RAOdnttZ4W001YzcZV
66T8a2voegii5t6u96y2ZrF3KwazPn7HHkxRE/cNdf3I0x9tMY8+yiNL2UtjyNO9pYT2de5OkL8Q
ocy/YMYhtuzhlP4hPqN4n1D73g9JnFwYDP7vBi3B+SCh2O0yElVMMpPHXAPTNeNDVjql/FiKxAJt
12GA9BZAXa9iWSTJAOl0iRkwP3R9SbyvManTcFGCNHki71K/JUJDUS/wqMcmKbkcdNt47pE+dsDc
AjVC9BEM0GWazVTN1cBsZQTl78ZVgw1Uq5c/SZHlD/Cc2vSbD/nc3uY6UMZVajLGoidrhr6gnc9U
O2YBdlB78xBVqAIlMu3KZSkW+ubrxfHvhJW1nLforzJjpuNxWqMYbcWLOxFU60qqeBMt5WVEm8eD
rh7daZ2lH8PQxP0t0W9jRWj8NDV/z8aMgacAtPT1X3Nmp10ZNxoOCZratJg+Ly6QHsPRkPRDrbio
NsQbz9seGMylklu0uLtRls3NQE2M3DdpJ+nb9tx9c8I6UyzS8aXsXvsRf5Nly2Fo57BEktGXsEWK
sMoCa1bQwMem62l5/6LnrF1f37a+wk9PFlVGoesN0y6gt3ayxc9TJKy5pVabprcsz/9gesk8Q2m3
SHYhOJFslQJVm4bHFnm2L/LoHn2Ku0uHO9PotqoiNjjNjV0koylgwjXuk9pUrxsMlN90a850rEhO
Mci3FJxC2ddONtOpKBsY+WkGZzXMdsBOswNLTRkM/SwPOrF4XtO0H0YVvWlZjulbMgLRxYQcdDHU
nSVz8U3dqZ3Z3mkf6eSb0Mvmyzl5ZzDJ153V0XDFz02hu7hG/DSKVn+xoyn6lePyIRqzIdf7idyn
WG6bVm9/NJOG8Yt+W7n446B1bmCoZfQmVVG9cvrNFc9uoM0iE0ywuFRzvHw3jT9TaaFWsx3qLc6x
9Ns/v+p2jNM7FwlNgynKrwXMz8eqrL7jG517OGCNyElbX2re6c9XIbSZeCQAtMcEGsMmzuPJM3I9
C/CZJ1g19OwCcQI2P7q6ytPXL/W5G6RsVRmospZRA32+dJIrpUabkkY4UuhgifCZQ5Edv1kvaQGf
WTLJtlnrSPQUHClPPp4BWZZuN4TCzCrsiqCuqtS8muSsbcGA4EeTrqIFMG/GxJsGjM2T0tSOl5RL
eYhJo7+GUtDY+yVZvYvq1OabMk+1HYLXZVu6brZtElEe5nruttyIcd/jrcZzVzT5T+b+wyupaN2z
KivrPtSXuXwvstJJj30Vpiq9Wat+UUy3eSuS1on8CunDq8KTuU5ZilNvYrkhLT7HnHcBpa1dmIRE
veM75mwq28hJtFupEoQE0ke5XcJh9PVpxhqXdY3OEp0W2n1n5fPj0IcxYAypa0dNKpXhpzGzc290
UnvbqzKdvQ5L/WXb9mVgKkv2lsFAfEqzPjT3qL+rezmq0a3Va+lN0wvjOEkrvrfyYdrVelNrhzmp
rfc6rZQYslIc3meJaI+W6SpXxtJaB7OeMHtLOwz3dg/GRsM3M2/pjZaDVy+9aO9dvUhwj8ZCvbec
tnrN04TGK8bIrtsgkIuTrZgGfXpazGx0wV5JLQm3OneF/llMN20UqiUy3pWSqoxSqd8YNwL8qUFw
wGWudczlOrySyqs0t3sYprTeIr3tPsbGanbLsMjK08Kyvkuw9D/WFdsqFuh8BEuiWFwPVp6g/BHl
Yj6MBIhNxAnRDQsEdcn0UFul8rNKMbQ8KkLSX0W8S8xtboBE2fAgiyHIcXsaQUb6yM9Fi+diNcjD
xnUnB2sUhQ6/46C3D0K3u+lqMBoFpT4qHfW3q3Yh0QRtrXA9L3RAHaUHvVrKoqRC1grXwgBcFMzM
GIoATBriWrvONMomfwBT3+6rgrHtrsdv4CtN1PyqsXe/uUboPDQmdlCPgIsYPxLsMlttHGwTxN2a
PnIALLjDiKFOG0RXYi61cBbpXUn6uDKl41HBGzv6lEILSKWidEBhpWV2VeMFJOmsRb7M9Al6izGo
zRvHthBnOVClm7KXibpyUodXFpaZbHFETUcnKbs3Hd/8U7mo2N30BJjW4kZx41VIHgaPb0bOwZJO
4qYwWvNF9pOTA28cstgP+yWhSV2q+gF5VvzbiOip+NJOYPi0cVUVj26htQ/EvIkHVc9kdNXrY7Zf
4jC7hoQcPbddr+FRn+Aa+HNhNbUfg5V6tMexuag7t3jA1t6A0HsFnFPsGX7l2U636BZt4NrGr67A
mW4sUfjkjrp9jHW107wsLI2jbErtoqmxWe1C2EdbjZb2vugH42caDkl/S2pCGgGfiGfhL1WbX3Ul
NA1FXXAZceH6rZryxqKcVfQ/Qi1Wo1spX/BbxFeFBbcmMnTsWaE0n0SI2yi3KPX7MEK8VbJ9zY0E
jYbMejU3WHUwN1g0ptBosKVpzTavC+PaKXNrq+Ee8lS9yTdtkUUvydg9t23d47uL8RfFsB1AJRRF
uYnC/tlxkj5wa52+2MKxZhwzF+NeD65t5dxX4F0CoYFYW7MNj+WyhL6rKpijBusiVpI0cGYYs91S
WuomHNz0V2zCHqv6CcIp0JoeY1o872rAw/lGbzXtQ0vz6YAOzbluM1o3hbOo+ygZcVnakc1UQl9N
RIXZYODWZL7uVQmM+AqdwwoaCB2iN0q+oClUFMWr4LUdamPkfwa3nMU/aeHPtAOOPw+OMiYbHObW
UVDgb9NYde9yqOBAJGwIV0seap7l1NOwr+VkND52GOdWJkLiqLFngxmu05jwTYb8Ns6XScObyXkJ
jMAksB1NFgYyAsDqH4JltWBtz5SLHp/5SzzgRPKioSr35ZK62NSkJX6ncwWooEcJ/VtL1P6yGy39
MjNj6RNUbwhPrRSOPrnoo3fqZfVKRP/H0Xk1x42jUfQXoYo5vLLZWXEkK/iFZcsSCUaAYP71e3pf
prZm1pa6mw184d5zF4jtXWdTzficesU6BQXkmK1h+L4tvEl44bMHv1fy7BdtffZtUubGWOgwQWgs
HlePGT2uu6G7SuZXuk21I2SGgMMHM2NoPDFf47n+1zVzF+O9H7w7Iau6/wlrE5nUED7sXlv8JOMT
T3s3Hfu2yoOdXbXjSxcWYF/s0qmy5xI7fvVlkDjF97E0S4jWZm1WkFG5XnZhUVTjtcYWDiYmHLjN
Si4AwlrsuQh2nd1V/qmiAywOwCK88GUB4iCTcIZdzGPVGf9c3NrfAxOscSJqwlp/KhMSglyyFrCT
trFxaPKHQBaZ0inwUxZVAzovyIJ/nZjEiw86DZMiHWCV2FEdfGZd0etDZ9U3EPkc+9N59IFPHbWl
hXqI+ULlIL/AZBE3hyCkwHs177ug6eFue36tzoE1mfoXcrmShG9ukUumG0yjOp/5fjrWtJoH4IXV
CCUpAOBvl0vDV8JdTZw2C4lufEpsvtN8XRkQe60Y0gEBKHcnBCbwJ6v2jX/sum0d06BbHKyIVROE
Pa4cLqu7FvTuey6bkrnHVv70uQW2ppJafSEonb8CvShMqovhOZmdPrIODIUpJ7JI8pOHYfFx7GTk
oKC3ZxW8w6Y/jneDAOzKdTNHfWIPhBDsIIxqKCyA/L6nMOj/+IXVHhampfZFZhK/WsMbZZ8nX+nh
AnBhe1n6APNgKIIZ9Y6tLbLJhds9S6ePbboZmoWj6KWed/iV8gZ4TxR/YwKtv+tCcNBZ7TJxdjHX
h8bkL5TxpHou0UG4mElTZxvijy3wsUOw1rT/Vg51zq6Z7RoPFjMCK7FktxzCNY6hPar/2w9zrXAi
+uF/ogElbPIJ1GCBcCWg18J9D1/dhp0AhR2OMnqLXKaydZ33RdXFTwG25IpjQXw3WzjiiUQ8AEJE
LflP2/twzUF4MveYOuM+NDHMod1QzrhoNU0ZK0/jxr99ID7NvhpU9CO9toCb7M4b9wCl2o4UvFJd
gC5W/2JtOE9DsMJFApuLhelQBs3h9qXs9rh49GPF1+a6xhmGW8aoPYOsIW7vemtsAcEv7pdlFgsY
cc+0wMnbHjqIJ8rvPADcGm5iAA0/w88BwdABq/GG0u9SHW6cUXggt38t9iXqLp0776oW8hSFuc2w
qa2ghNXTlKeFlTX3bjdvr1MX2/cANJHdZ4s/mUT4gBlSsnscvd/CHkgQVyTBrYy320d+HHzv2cPJ
XTqE7eQsyIc0EC0X8syDxny9Hn/B4smeewS8L1OWTW8dQuldQ7T7GUfuyrlh4BMq2FUqqSwBG0PO
Rd18N06YE5FgV1m1A5xd/9fhh7ubKUN+M3MlH1Jy+gB3Qs5Unef+RkAvCZ493PrcT057XIT9Vv5q
p5rmcMytax9l8k5FNuArKprCO0yxooiw3J7FZ+vlI6vyQuT2aQRjdCd1GamUyQ3+SK8uzYqFo5tP
BFyMa7LJKIM0ZjckYy8g+fxd1fftSumoCYF13GF5qPK4fhwBKV/zMWw+2ky6Ih3qRoQJPhux7Rwn
Hx/bbMgi1lUt5UM2RPMJy0Dwhom/eah7TPoQjcR8mk0OFCQYl/BvL0sbDHYb72sig8+zNTFsi4JN
XXyTbY9FHRO7kXOXESUA9yXR4YCrd5rA4rlRQXWXa5i4lMduRRxaiP06qrV4bCDGP4HF3BY+8Kl9
Jty2eSmmiUs2WGi/13WwGtK3RLalrrTXdxJ5ikfPqdrjWLEY3m3Gnw9RaVXnDIv7pWImmR/8eWir
Xen0+ggYS0+7jhyzNrWZJ94b8rfvIzHFv6p8k+MuJsfwRHRFRLGM4/pRTcph0hlp9xkZ43AD5xbF
GerI/JeKnzjAYOt5Q8uSD0LpNn+a/KomSTiArpYuQ40pXoWBwOOPeTdpF4bHCaIxMh/cgLARRGkL
TzckDe9OFg4zDz8suO4s/HxePOs3jqRYJc6gaTSCWG3TyalZxOdtZb3PdiPsEz8OcT03bpMYNVfw
atSKC9iul70f1c4fX0RI5zpTjD8+5sTb0BNLKfg9b9j1ddedgS1Hzo5ztfABjpbVv9KqTX+YOUCL
3eIuSMDHxakfS0DcOBr60b3r5ikGAeEq70H5UXWl86MwGcKquptG1rxJmJnmToh5rBIiU/pPfBhI
+TQm3tSQ0wUgI+ruitiun3oZDRbVFERmpm7FDV3oNnCu6T4q1v66LJloow9IJmduMStvTfkER8m/
5LO7/CsVj1c6cs3e0evKqz+KMD+jGVe87xElXyIcn6M3hEPa7DNnYqeGTZW3ZnY8sDRMGFxkdNai
ktoGgo2vMRretKncU2vkch9KHT7JLpZ/PLA4v2uMDvT9VeHuFcmG75IUs8dujp1LXw/eyZ/KkNNn
4MACY2Ksx8Kf3ZsJF2/6YVpI0SDaIABtK71+eC5UZd0tNfyz3SiU/59hL3ncAit7aOoBK7XLF486
U47lv6mDzzUgS91FSBAfiq1cPwevis7FUsT3vc9y+j4D2vpNSO74NgJtbXeD3VpUUjqnMvYL+V1R
Inw6kwne3PIWYjQpKZ+o0Np/HbkWn552i3uZifF3QOTWzeYbZ+jW1YT9mxMYvfpY5p+lzbqwIV4J
Gs+4+h4PumdeYFIBE+NdeV1xOqOabUSBTnNTLkjaPvPPw+o7b9BT5EfYlJA6GTjInsLMuNvtfbfm
gz823WUx9nY3GVl9mwCiCoyePAf90Ea0RZo4iCpZeVTvei2GR9Zx83nIbPGIYpr+vBkaSAabgn6b
rLL31rMepZPvb+Kj5kobXMNAK0wQpVCWXedlaXSRX506XHnWvEx9C6bT52xQbXCcg8H5a1dDXj6G
Xjvlx6LhkEo2tAfBeZltFadTKGT7gyP4NtuGB0uR0xJdkm7N5hOT4vDSL3NtCQeDbt3O/99naZCW
0fSnDXu0m6z3kRmOtYY7Z1vN+qdugylOQfxxXVpGdDqptTeai09BYtK6LWy1R7tTvmuEkvbO7Um7
Og5NX01H1Ri32ikUDt++O1niNBV1+6Y5folQmpb1zh6E2tLJeNaSzkFkCBRe2qA7SJyY9aFYNpuI
CsEX7DAQGIENu3fgSTKqqLq9bPFo3CAavYfyi5L3YRSNeo42t4FawuyZ3BwTDtW1cuGLXW1St9wj
5bRcD3VHM5iO1bjcLX5pf1isfGsOk9HadV4w4V037Nx3FBzlfVA3HA4uS55mHzTjXEN/bLr3KIbr
9WwvlfF3I8HTzAVIajAXmFhZfrDZrrSnebIiRgftDQVdNLbJdmEkZueYoZHNeFvM+h03o2qeMq+3
3oYR5K4jHblHsSU+JmtD/rsOEjKwrreyOpUeVu9UD1HjHGhhOy9hghdGV343tBTVaI1z2nJ/MVtw
VEk6BrSoZu90LpAbXvYoTrNjLwGVqVnN2ajJ1+9GNxFyViiJMjquYVcVT3aNOv0QwRJd3yYGgDF3
wdybe4k8q7wiy4dImvt21ex48CNxsKbF/+cznAqPRTupMCkdz23u8TjAVRFsFwATly7AEhVH+vcc
zj69SA3fCcPy2IXnulz8ZV9rplOJDxcHS9zKKGa3aps8qDEbBnVAELCYnRhCq+I2t2R0D3CXBqKv
gyo4NAWF9HFb7YWms6/6q2/3WX0PFXH49saV/hNDND+188sx3JGExaqy7aJYXxYCJZEs9kO9XJsw
6/QXjUGGR7Qlj+VugD4574rSk/rgZdkWP9WhVb4wRFft3jhGzv/FsVXm+0C61GzdWEzLgWfW/QVQ
zfVTsdZey/gO9vpBe5XIj5AwhaJCjmRxGHECrekEa3I8lB3yuVMRF3DwoNW18hQrEUUMRzKu9mIO
l/Xkbe4Y/yJLBsYy9+5iHSm6W+9+K3p0Wrgw+jDtJmuuzq6hduVOnz3niQGXbd+KljxPvdHuHfqL
vBiewH1U0Snixdb7Nu7lkjKPCvsrU6DwU2cyH+9WtKsdO6iVmoQZ7Bq8xoCd8ueA0LXiXlU89ntP
lXO7L4IpH48a1vCcEAHXyl3fdmDhBlesv73Ry6Nf7Ovz8BBoR1UnoTvmUDwNXr2LZzW0F3+xlExt
t6jBTIaz0+5LArtAsMASyZ6JI2riRBYclXiiI9Jz8EtX04Pf5E5w1IH04kcUuyWAVOMusHjjrA2S
omhXLvSepEZwJxL4RtYS2b3n14uqRFtldBuZVKYGt81aOClncPD7qpH29Ctoi+lZ2qMIjoJL5qO2
lk0/sBserR8+jN7fAfdwxXlaxjI4o+b0kFb50SLTEJUnX09V005HmdMAZSvtjBPW9yZzZebQ5xCB
XEKIsnajq4r8ctjSxiKk7MiOzrIPJYQgMicYZkBb8oE64bXlfNlLqwjjY0yzah2XNhupD2wqSlQC
hevuEX6uUDzI+8sAe7n+Aksxa7OEkC44J41CcLqHcwMRY5RWZv0VVdbh8dLl2oy/8nogQq8GZ9le
Y+7geGYK5dvbnzyMAFsnBE1Wy6WMGS5f7dWNPqpmbR38W6VwP0LhBx8Bi2VeDDCI5pDHvlAnC8xj
vOuJ6ZnBg2IK2c/SI5FpU8uSH91YRvp14WTZThrrCf06fU91ZugwgsTnSlYn6csGAmwxsyeCc5dY
Ue+7FO9j1j3zXKh5XzpZkz/2I+P48Ey6cN7qnQlcSW2wAQ6wYOVbU1wAzhYRGSbBLqMYYOIwhlEj
d9zAUESI7FJ/VMwaHLyNjTvLY7rZgmwJo4+is3ISipAIkW8CImZJtqF07D2s/S4+dWQWMLVax2U6
uf5ACGPFvOlQVYPNgLUcZHS12wl7WaCnNfuy+JkMlYu4RDCRiMGJDWDDbBozk6w0uPnBZaKqEdG2
Y0jhLGGhMIbO1s+GP6rOlR1TkZsyA0vPIsOw44jKRsJec7ZpOrUbnN19Cb5sOAKRY4ln/HHka2OP
pU9PRc1CSyi37F+Jq9wCKTab4SWYW9/ee5DuYAV1AjJusCwV25qqJCZhB0hxlqQP2joXDYBYXVr7
nCg+9xP89gI6LBZMmtTCM/zPE0vUnVzt0ABOJUPFC/zKbbkAITXuXkyEksFd1sYlS3eA0DV0kiaL
W1lmz+wHcLNbTE/fvIqgNL15OnjsmgjrVYbcSJys1gmaY3PDKDToJjNVHm1ZyuJ9zgYiIBgmBOa+
Gh1JnBfatemMjIIMzFt1Hq1T0k4QUX7WdXVkWgIZrR6m26D/z1g0rGX4UobOXoDVMfvBXjQsIN47
XkZcexswuNITX6SWTOGwHyzGw5cOwsdwl0MSWK4FYJXwMLt2+CNWm5cNk9hdg51SI1sUUAHVK329
cM8Baun4LKq+ZL7MY0yM+lzzIP3G/2F9Exk56YuHLtTsc0t32cGiKvwthER6VM2u0MlaYuk7Rb32
1WXcMoEiKJ8nCZwmnvLdnNU6/uxnBQigDEk/g6hVkaK1bJN2dyG2U27AFom24Dq0zPBd1V6uITzd
IGWWJByPkAILrYmEefXVY7glVkvx6RwXuVTwhqbFlXcYOCZ1Af42r0d4NsVD5ZVLf1wyUFZnJsCs
C9rVVdFexrGaDp6y8uAQKEdh9mIoANoyruxvKbfC7NnI+O7BbeLoMRodDCjLtITjcVBx239mFoiB
o6NtAH4ahdJfBEWuTHPZDf0Jp8qmPxE5RZxOo3Cz7tcUyXlNofJrsEFVyzfCX6herpVYLR/dch4P
9xnyk+HFgTVYv9ocyODEi1w88kxOT6tDVhksfVOjCI6KskplrwKHhDkDi3PAflzuS28Bs679QnwT
RnCb4UZ6pvFL3D7oiMvwG8I6EKVPdBITT14SV1u4nptCDUtq27NY9maY0T9NlOd4MbAeboy5NhPD
p8pJxBEobBDixJlxLyv8gfDJWdUY72xC1L8yh78C8N3kOXskJZRLFquvIiVGwZ5OZM91/QOCIFCV
POZ9uWtrHYqrIFKyvi6Bz8rGER5k38FiF7HrYQrKdIpuiYtkw/gSrruv8mHflAv7lprvxRW/rlPs
8dF6012rN7vdN9Kvs7TaIJDvEcgEDRPezSIatRg7gWTbGtEqlSIu9hr9fMXMDp4BWtxsyR/LyC2J
hImgKTIGaFhhAL+WTroWrfeHdA7j7SxrEflecfHau7Fp5joNBS/s7xzPebQbfbejWimrWacW5Rfr
5onCfZ8ZR82/iWerS2CEYTxD0NxcwgwphtZdtXWs+yCEtAi5HAsXURSvKr31lQGsNmq5u46nVNMi
Be5jDisXDBfbVxgXwfwU9u4vx7k9xHAQgetFY+CQoaL62EtxSYXyn9xyWf+EcPLl3zWA3c/lc+tx
nyvV9W1aR8HAXBMFWRXc90pb89EnuyJ8tlUHY0WBlCNrZEDrdmDDs1X7DKzUfOwiAU1P1p4bJ84Y
XrMyWvu/DNJZn/sEHLKTal3yBZymccw5bHI3O6NbBejAwN2vzkguBYNvfmUmlaUpPtRUuKi74pHz
M8Yx/T2iI/tXMQ8p4PkRD7KLFNcjwrK17o6dq6GLVa41xIegMaFKydHwNOlCBLKDiGvG+i1mVtGd
O9UOH8i04vVzQqdj71daouB+8ppAHV3L8IR3Vivf9JDFuKpCFAVM61cOE8JQOja03pGMLyDeoXbW
ca8YZokLzMYmeyFcZt2OZshDcU9P4C0n3W4rHgFpKcJCsCYM6z60VZsRApK74StFoZ2nMrRy8dmh
1oR9HnVB/egRrWqBVWSlCM0tDzeeh1Bm0E6dFuwyOjfCP3/lJm/Ep7NU0Tstb/lKURi+DovqiT2t
FtWggBSNx9hsI5MICQ3R8DF+7vhYO3iN6YotriygZuuJVo9dgvDkeq/NBuRDkyb3tQwxLN8KOF2+
a2XMMiCg+HCeGvYI32PtTrTak1/up8B2VTIG6Dyem4mz95OrLG92MAl7tsfMuBAPaLdpDxYxmeY0
9crMv2XhU1TStoEIZuZGIibjx0W9umSaZdeJznu490K9OEECpU9tX8BCpuhUFVrLQzBwWR4ob73m
R4QELBHmICsfcKXVmtlnZiJpXP8uqI44dQCBP2RsJodkiTwH+l1k2gz8rRv8Bg1KQknFsawf5pZA
gyTbSG08UTE1KtURlwcOFuPqk5mycj7oWuX3lR/0N8w+cgrcW0ToXeDm+PDdCQNCv+xk7zpTOu0X
o+sf5WhnS+hjh++S0OTyrotACO8JV4qcRy4EK0hF2GX/2JmyCqvkOjcHdCo8mLAeo/AqHOB/Jnb+
03rI26eZprIjdMlzixeUHUalcxZyfCkX3uORzosl8UAHPdyksL45D1jFMZ7m7XBP2xED+/cVtWRH
gzURx+JC3vcQXDF/rVYxp75VBmuKDGhFgWQ8OKIiGqZ9hWKHLbg1FC+jX7Ldxc20dLvbpBUIsEFh
AJLWZmLUKkZ5O4ws3TfRGBUZTEW2PUH6D4a0hPhfvPiW7s0tsGRdYUUFzd/SgTrMR7BZxP+sW20S
11buJwRimIqztS5BIsZtAkPcSkh4glkFLXudQ58t5fzmDNsoEoJmwkfDEcwZRF4CQMegbn9hyx2J
1dVLB9YATzUzxbgkvMVpMO+kpVLeB8qi7r72yvh57LQFmpoCk1hlTKXkekzVb3ssoiPs1VAyE4u6
N7QFyymSZvYSP8imJfWiaiUzNoqyFzU0oX1b0UR/pEIrxoOrbnxYpLBLws44Hh6CXJaP1eob0gwU
x3FSUUc99J1oXrZmdn9X7Ra8Nt3sI2PlkWnvu6YhfhTnNwr83r0NTEkwnp9HZ8irI7Yo/RR2A6lQ
whWjIlOKbM3d3Fnhk/CYnPVzH/WpGe2SMXw9rAa/cy8+IshVZ8vU0x/kJHwaK3ORD7/MeVyEz9Nh
kTTWJu7KzYiLH13W0a988UrIZMS0ep2Dd+Jh/T+LUBY1Qwtv0GeZ8gkN17pOdcfmqMbIZJ2B+Wlv
13dta84KbehDFpXdnTOEDuqQtpJfMSkrGZ2s5X4gScpvYeHwZhKkOHjLh4W4lCSY5+aO8TqcFjvu
FZ+jlF+yqSWzCC6HIAlJkGKB7vlbtWtHclpKLxRVGmZLRzXkLeGxy139Krk5fzi03LdRcJ4kk9Xz
3x3F1cJgqO9uo9O1Zyk42Rql2lbG5lLQcW07qB/1Qx1s9nuelwAy3AK5d9pFhLyvq2RaYwWaICVv
o6pZzBT37OqoOnbzEHj/5bevLmPIVtwr393802rjp2QW2D5wMTPXHYY6eogXkgtA8+b/8ShKwneC
Aal+P+jmvjNWfaTg9v/rUBy1F2oon3iHLQ5lAkATNOxqkatSqfjRskiueshkHKIW8IIsXaZbnofv
2O2xFDjHlhylDweWc0I8xd/iDQ0qDk5vBCWCjsDw0M0LujIX4+dKBq5JCYbmanDrZT23TlE8ymjJ
SKfAo3lXO4z+U9/g2VwnfwLBiyQl3/zsSYVm/X8MUX+UIe0oaEmFdodfvd1FlddDTqumL4LEzF/b
X02QFoxVh3t290GT6Im5LAMZQ5LLlPEO7/UqszdnC/iNrXKqn4myoLLmkGK+XQzzXeyPM9OCWPh/
WsaAd01oxs/a6eILhPiQuZ0yOeTTte1oMSLviXKw/s7cBQBxUPrZibkDcaFbUQuWuEatv2cD1ePc
tDGBy6xpfpdeZ75QvGzMrrWftUCXmTjdQUpXdLhW2Er0MpGldh6bPi+p8fr+t2299WsmaAUQ+Dpm
G5voEpAovWS77FgBMA135tC9VOUyPerVz3+Pyo1ILlkW6yRQ11kHv8feyFcJciHVRiPNCRW9KRmX
IpCHl1I/9qTyfLNuLw8rW5cc1ZYX0EKTXnUIW9fd6Jphu9AvDuI0Ejn+30B+h7UL1DIgojc5Gzvf
Am5VDiKVjLCJI6rU+tkFo31dJms1iZ59m2UJcKYtYj9XmUynBelVr3W7gQ+n7+TleItnN4nPv6Lu
0+p3HiH3xAcl4FN3jsn+3KiFL5Gd6+1QhVtOVcDwnI3rVLHEsIswuyuiLaewh+NzymYvel63vmfn
uYzfDk4P/yDCH4fUmCKdmbs/AD3KPmAQu/uaTedH73vZf0YHrOuysrvO8Bjv9Nrydq/wHd7nsqGu
7qvySwQ2c1VN2TolleF6uO2prrzZLlEhLEIu/EN/R3jlkELNrOaECBCZ9YFj/joyoNGm3nNgHqMF
TSplxV8tRzzVUdh/zz4eNwIBGhj0vJ8wWVRnUiSxUXXcuGpytDud/ZCz4Q4YjhbF+xTdptLzzKw7
CVBY3NV+R3JQoLb/bB8O+JFI5erXDDHjobE35z22gHdcVp3fbK4hMN92GexjCf51os63x6eVZ3xi
d9/l9yxFmDQ7gaM3fORFN5IsyWYf/Gut52Ri6XcN+5zTGSov6GkoYo85W9X7Kdbba98sPZF0Q5ei
Y7D+xAUO29xzZ9pLFnfw6ksm+wRXr12LMGysyMUUJCQdJwtO+jhRdvRtMP+dehPJc4dFsD+GBC/0
O06aLE54WIbgYi2DWxxEUGx+GuXUl4eGNKgxMaFs/1pgOgA6tiJ61ciinAs5jDMxOnPjEQcVNAGP
lLQCttl2/972Ms5TDqpOnJjzjc0x6gwxXTDss+UCRBtkGhMlt4IuNo2OlXgMGpw9Ezn/V4a1556v
KkIQJyLpICkYkP0dszx7WwrLfgkGBCPJOuYmuuPTWu4KY2L2l2a4Gstxo2Og+zjchcugLXBJoCIO
NpHhv4rOA2ZUbi6KqXkKUQxzoqm08JyhSNHuEeYGZDkL96hYxnUvsgjHztgwuDwCDwuDh67uB/9f
CNpPEmLAEfYo5yaoUxl35M8rwe0T5sa5xgNHe0I3SiwCeXzjdi10kNr5mr3QLOb7yfD3k6xSswgb
Q/aNUnndKa4G66iBP+42jw184YObUrpryZKsAoZmNZ/FzjF2f5lXomKSLDcVggFGF/TI/cA9Gced
z+zf3thaxvbFW8FKLxAVyOXhIGSbHByokhBmlbwLL1Excblbxr8XtNaMViti7p1oPiikeO8gZrqH
KAv9hHaxOocWyzQSnDks1u5zHpR9aeLa+Vf1jX2sWzv/gNgXncbZgAfkhmPp5ldjmBJBXpCRIRwS
te1c/OYp71KHGIXshIRaH0HNonaKgvo/Qyzaf31sbu+2CJZvR/hjzX5nJWaCGNLyRekZ7ILN6T/+
chYXQa4jB6xIgROak6jIRuDB7fd01FsasfLiB5bFu0fG0aPDFpMvRD7NKEr80E1NF5MCajMzTMCx
dd/uys7aZ+aXQFqn9LXVWKbdtq1noU10JuOBgKpq8HdNHG+vgqXz28Te45UcJORguHufjQrLB6/3
GOwhodKpXC31J87b9nnteRhqCIX/WvpCJDRc15d+kGzFJnjfCWFUzRsBD9HfcG63x6ZEKyyRUv7J
wF6QRUN6Fg8IU+OdFS/6j60zli5iGX4sR3UZE4atfpoLFR4dBCO7YmgcTn8XPxQq4aW69jKHWqqh
/BKDcyayIfqct8j68DYRPNcUxt0OoaJDvdCtP/Xm2QcU2VwdN410mLBaIUBmQF3nUN7gubbIW6nr
4HXgQDowttkOS0fKY2jX/7AOyrOVQbEmogdjKUJoLyRAQIxne3HJiJ1G459kp8fzMq4Nc5atSRtC
K455j+XwIK0++xxEMd24RKP+01tigHkO1wAHeO1+bqQ2Ev4IfS0h1sbd553V4D6I7fUn0DPxcYXX
fC5+GHwNTVk+2szFE/g34719y9fy7SL/yD2UM6GPKo2zL7vIoSvOXTxFiYUkB5OD27/RPtM7ZEhi
W4iLBQFEVvuj+Xw4BTcI8To090tZ2fu6D8PzCAXv90IK4Ne2BMVhYHUI4q9Sx7gMxz/2MLj3fMOy
U7UymMilHvfa26w7O9ssjI3l9A2MSL0SVTRgPSW0ZK6y9zxq3JeIbfHHDGXSMuyifWydn2jZxF++
kcB8Bxb199z71UmppXJ2E7ct5WFDaMRax8GHE4Ur27QCJbxTjMtn5ZpbOcGU5JRDYnh1y9EynIJ8
noch1jEZYutFlUJSeADxpUR3TjgNm9eQcJlDwGD0oBhfPIsuH3cI8OwT0WZxeNTTUKaB6ZyavXSe
1bd+e8uP4VxK99rYk8c0dDZ3M9uYo2lngkVgT0Q7XRHae9MAa73rCATtd2O2jGnck8AlEfYeG88g
t6LePPb4nn+vdtTsGvwT/7HV91/UUvsoyIXNfxWYQObgQ0yEZ6Zq8Nq0gtD7wkZzhnREgFwygIJI
l2ILjplffCFDjfS+F9v8NnZO8cS4ETUuw9GR/zdxstgoCvVswnC4oDlo/8vcGP/iimogDaY2eB+3
vviZh2EL94JQNTZ/W0WhXZi8+/EWLe59YuLYvU0hGra5A9lFfZb9C0VL+Bf6bY58NyvrL4JF7DfY
u8HeyxD815lLcnm4ZVwk2ZD3DyPZzi+Iw8yPE+GGRgOdUSSWUf++ZoTTLtp3fs2OM0oG8h3bjlw4
CSZ0YM+hv55Gmtb0dnU/5Hn+tQUdQUrF2j+uATEAzJ2tnXGxmqKKs6eUPaRFld3ODB4qtwKyb5V+
sQPQHb7qZWqOkjqZeNohQpXgLbd0ZQc9n2SmeZQyjwKegDZTtEF5exkH3AbJuHbVg1X28x7g3t+I
/SFrNHbB7PuIpRWICx6NP9WPVjXNwNBqL/pvFN72HpPnkVT8QUxFeX2C1Ye2Nqynf2uQE/iAZlpb
Vo+MypcvoszUnU2+yCOjMbPzmuYtd+zoujJXOkzlgkKOKYDCkXvfKWY/5TrXO37P/l5XW3FVVLMm
aUMSnxQ7Dh6TpaJzInSSC6J47MCx0d5m3V0jpbVXrZNzA2k0b2Ewd49oYZcH8hjHXxujrIutcAx4
sjHDIytt6acziQlISAuPqXrlBvvbqAryGtuXp5L/NSRG8zYtSvSv2/84Oo/ltpEoin4RqpAb2BJg
zqKiNyhbshs5hwa+fg5nMasp2xIJdL93I0juSXC23xc1zhfyD93NlMUtUfeW8aqQ9UI6eONRb8zx
KkkZ/iILiMY/I3cjML8mfstaMPdlZs7iOXLTtRwYYihkafaxQCzactndRZstG5OtywxyBMEfBhYC
SMDSQSjcCjXWAD2p/RFPph6OeBjZUWeR7bxUfbMw3Undp56yz06zQm0zQPytEA8upwLvy9lHUcPV
UGgB5eYG/WY1ai6ZW0HhUuce1U6z8yKpDh7AEOK3xngu24fMSKnBc5M+9Ia23mrG1J4TNtxg5DZY
ma3+V7f7mJGMU2mZ+ubQsersbX0YAtJ7vHNfyWsXSWrnPGoGm+E18l1xdGgAOWuTcENfmO2+8LkY
lkyw3oAiHubJIUeEPXSl8afWdWNlNKgWw4lym27TayoOkghgPHEh2+JeR7XaF3eSVlQIQfaBo/LB
Ydch1eMJJrSpvbcm7SLj4A07b9BDP5nOpuBsM1iGvMJ9LI2gPsD4LrkdUO2Oz2Yz71NSp4naJn2R
WPfuJLOPG4ZzjjOqFO9gkZT4mlMcytZVZ5X1Xyotuf1iI0j93g4N7Nx7W9QiMNGzzihYKIhtbC+G
s9NHYF9Ig5+acIO1LcUJlfm1ihj9fO5oRrFu8E9Eu1QUOej5i+70ZWBp0rxMrfbPMMg0xYaSBSrp
qI7M62rPC6NOngaHkHWVvc5l/aXP0H11y4Mgx4YzoPZeNLNSn93YAygPKltpEf1YjooR9mYRcmWi
2oKnVcNKqx9uJgz3qdYE1Bt+q8qi6GE09INnJS8MnUh8gRHQCEg2MAepZU65CjEOFwGRfMLRNVKP
289bQrjKXQrsjrOsesXmnK8t9kd0Gu3OGJzPrnNHkOPspAg4f77JxX2shidJUIzaFhEvx1/kutRj
o1Z2NdMmslqvby0WizCyIuug9CEWmMyGa7RMX01DYRahAw7QlPJ5+uu4CxHy4c2wORTYqNnciVH9
RyLsGxzTtyjb4SZBRoPYpSEPohPnRCs/Bzd+NaghfAHhaejqIQBQ4i+V+dZLs+JfUSTXgt8SiZxt
LdtkjHYTGNWbswiqQY1CUCafukP+UnPzb6JkIUtJF/1EFKmn9ony6VwF2yWjlsXcnahA61Din4Y4
EgF5mdM7Xej5eniKCDlLfhexhlQnHkO8cMQQ4Fk5WiOeoOXJ+IvW/93Vg9qljSjPaQzngeuHmljw
rNfJzv4B6hU7y+bXgn6Krq5VFLfG0qF3HLudjmxU+k7HRraxy+QXunjjjEDgZlmTsy5zx92IHB67
AAwLCrbQI+YQZA0ZYvHQaek5fW7qDzLEorVfYvGC+QLb4dpYOKti+aSNx5d2pDp6du2fTnNOhIf/
Mkf9Fk85fyUX+VXzx+8hs89lWxq7vDfo82MfWzvUbVJA7ANOiOnmkBp1Gkj5hx5squ04NPkmYlvZ
FHP/S7OfDtKlwBiCEyJa6uilnEd7nbTj/O2XGJE08ceeHKZSxzI5WRRdZl7LH6LxjV5ZiqPC3p5Q
NUFnBmRytGdKJLGy9T4IX+ElayPSfw+NcRpjcakMbzkuPTQy93CHY8uRfIvYvuoRwhV45a12EAxn
meGuRd53RMJlPueCVfzSqMdaUd7G99ZPI/geFaqEagJWgYRyNUPO1gjGNaYtlFXYFEDa52oI4DM/
W5PeI2oufiHV+ufY1muSUodTOE67Q3diBUpT+t608m5naRSXk/yOLQCPwC5P4n1B3Q5nWwQ3ivY3
qIf8kzvTWLemQh8Fhe5sO+mIPXK+8aI6q72RxxGHyI0iMqPHmINWWufeZ0JGuVkGKBudA0IYM0Q8
k6zHOn/VCnUlHySmGarIQ68cFyRtbf81uFTX1UN9d1We/SAmOiVJZW4QRl/cxkbGNIMDypiQX3cc
yThFLUVjLHVQiJCD2By1QHPd+NGa1d++0B/Mcn8ImvgFI/xumW69LVrbottLw56B2AVasCq+Cfvp
Xyw0mq+onbojiNd1Rv2FM4HVXXOdfo8eio99HrmtpqLGChHlYeeklH4j7glmPq6HrI0PVaLO9BCZ
tKuEf+0H2E5skgi1Vp8TdoPCNltR2IoNcTZt2pS6dLbZsEe5F63n7jvHlG+gB+aHaSmxtyNNvBRe
MR4JBerDAjfnZvSscTVm2T/lL6eptNK1Y7XddukIoaimpkxWnkXmVOoveaCVE53ODI5bx2zhUNQ0
7EEQ3JtTRUjfuwr2sAFZt56O3gQEDvb8g5a7D1QaTB8NT5JWaZSUu1N8jTKFZ2xIPyyaJCks9Y4p
GufPVngtuAcsULpou3a2fph6yT8t01PZsXjSPbwzanTmRVPEjImIRVFUHqJYfttZvmbVGU6aTP6x
/qa7dMEoVfS5f0y0Ji8wE/IpBVFLNRnqvL85Sr8ia/U7syrAoL6gr83d8ZdBgC3n6FxvohzZE01W
Y7ntRv3u6jOhOQPqBgupOD3oHEtmXoOB16o7cJDj9+SFC83WqO8m9P12nMZqlXbUXIuIX2y0iZNo
XR7CsbAqonxqDKSeCfOZtajfK+MaR+2HkTczLpWmWy92SS9jo9Iz4bddhs4sNQ+1Pr8iPnrXC8PZ
GEMzrae6SNHVsprQ+yLWfjs2HaTzjIUOaCCs0UgERcV2QPYwoh4DsxrcmTyS8tsgAGJLakwHE03h
3wnfwu7Z4Mpvs9nbkoafkwNIUEfsi2aNC1zHA+F/W/n8U0/jApw2HThvOHTrBuglj18hBb6qjpKJ
VnAMgeNAwEszOQNcPwWELvnART4zI+Ocf9rAgOOdgFerPWEj4TmX6u8EJ3/pR7GA89DvVDT+q525
99LX7940vae9o61l0WG0NYd3nJjaCkXaBlsEYFc0FCvq3T68vNDvTuZ+Qt9X9E/UzJWkeMMLw5LQ
W5gDG7i/6iF6sQTaTfx60Yr//HAZhB+grH/WcVUaZJxXb/AwsbiWanjJ6DZNWhQpApVtOOVgLlXr
gTTMDFJCtyhZ01GKG+rBTPeuyuSsnP7amNFOAS+soicdkk2LyfYSz+waS4LU2DwuwnyPi+5b71lM
ZVT+TEXsHnGszMdS/C9T7rsV0HbDedFXmzrRiNrDRMDVc+rmZrhNiHR4PLJsnWIxeygEE8yzU38E
4qRwxGocaDzjyYToI7stOSi6ZvwjbMjDJ1PHv2Wmg//CoO5bf6SNt+y/6Ug68fOkAco4f22ZLHxR
+jTjpsbHkjpGWBM4tC5YWzijUxQ26AQZf8x4p9ro04ibH0PUWCsjBBl8dgoje3Z2zenqR9Fhqfxr
2Y6/sE5WgUzbeg9lTOLb5JnvLXAZPgXZnhbpX1HfXEg65YYZBjPg+tSC2rKvkj65lYmKZAWi6GKr
5aW04rtVKmYlZ8RR3bwYTfOCd+3kNd6bYdGZ6xh2v3LQFvJ6U/0dZ8l0QBVSrfISNrLjZRlWs43g
BKqjz4IIUOJUOLV4rdhk17hzEeNqVrnL/Aj3Qe8qRE1dGvj4P3l7hqYL+oTDJY9po67jvttNkl5p
mwSqW+Wo5loO1bIRkuJg2yeu37PHBbv+RHt9gZYvhZoDrEK1E4FO721Y7QOX6bCv0Nz9jL7V7gZJ
JHcS5foK0XP2N6bD0tOw1+hWWW0KqziR9lVs0cq9E0oFkAhTTHclBsYUFethUOmnJWkRxTp9lTbS
UXsS+ia1jYhDtTRWTmJ3QWHoP70V9btSy/yvqcivc9y070QomBvX8a7MJ2wsXIBxOCrYfs1nGSOX
Ydn4o0IMy839ao1NguPNHvFnpy4SlN48I9bMQ00W3+yecjWXOL1KIfs9nuJ6j5hOrAGfuhDMpQxs
M78VnSt3ZunMLMyJdzE0lGQxepC18kQfIGt+RA1AV9fijMG+NiC9oJS9jdEbZQjtPefsFMWLnJ0p
bDVx8hONQzECMX5q7VaNlZSslXET6G13qiu5bLgd3oxBPxc5a1ecVBuTB3GNBjUJ9WSc33JPYzCo
e/foRrBh2phS8WZMf0xVMXE7vbHCckVZwGyRQ0IR7RiN33GnvSZ6Wj6EpntsHgqZdIqxiXEJg641
ncQUmweu8Fs20FLTjUD6XizFzqUWcKelNEpiP0zlb6Cl6tV66vH8ReKkmihNdBst33NSuYeyUFGA
KqwKlRi9sJV5soe3NY6Lj5FpGqOYxdOfQmUzXFZ2xjUv/GpL1+x8bGA0PtGO/MtSgBP0A3hfBBei
aY0GGnOUJWhxOM7j7o+aZvPeYmZBYWWrQMvM29jNZG6U9JaL5Q0tgXHELvfE4yfzC9IFsjZa2l1c
TGJn5b13Lz39pRRW8teVnrnJS9sIjGHk4xROtE/n9KPTtOWtsCFZLXt+sKSQno+SncjUNKWsFogQ
1rveixHj91yoMyz230hLL+yMrDgEQQQuX3WoC2IfFsssbvZo9vyP+DfypuaITYlMdTlMW+ik4brY
6I6iZ7gDoUsXPfJQm0zGEJCT261FJfKgi2mFy4gRYeCMxGrW+NsMc+wf0q7JTmj9cmt7k3POeSwf
vqr+RWZv3Xyn+uXrw632wEFGlwbSeKBIuZvT+l7MKOAwlnocxMJABL9Yq6hI7ok77GnwqM6OxqWO
TMtYUSxE6bvT/vXq4mWA/KYKeLFXIq++0XbPAMT/19laVxFn2lZvx0c82MytGYWenQbTmSCVDs3K
1i6aaNtbwtffmnj3iEVgpC+rtREPJBvPznjMjQFxXb2sO6mz5DY4BoEGg94wP2HE/LVOnOd+0oYe
fzKo5uSMIGbYKAh0cK9O0SxfyEeueJIwqSTMrUVW2IHx3CrkXBLd09XafdCnKShVTDRFIVWQ9H2C
0oZoPztqcVeyxIdjg/dxZczqT1rHGWAQF7NNSEmH9mYWbxq84jbNTCuIPfI7rJHZdzZvqLz9PW77
8qsSZCM3Vi2+ZeY7O8Dk6S7M/J6I/CuOu62qmUOpZ5wvzSTOjl1dOP4AXjtHBHlB9YXFCJWmdPha
7cjIVo4fTjWzvmbmZweyHuR6k6/n6ukVGPKTE0UEK9p/6LcRK9TIFq9GwqloUE95t4nIeBsmozlb
eeyvq9zbqpZxRPnRG6FLf8ZUvs+yO/tz/7dKQMfIQ4LQSYaPqMa2KtkNvhr9mePiLp+jlT2mXjRh
2UMGF3OcbeYnCtewJ6+tJ7D/lFYFxC5tvBYM1ZPxfRiZUsTAriBQqm3mwiuvIo++EuDCu9laNIXS
P3IZJ5CDGHvuwW17FjJwt407uM/CaKhQp0eo4XvTGSX6h9e7dxwr+9TIblQ+PAxbWxMv58ATIkD1
7fm0mOk/h2Tg1awjiSUiZFmZMYwTsQlEmZTlza9iHpqsOZlIjXZLxBWBwZ9GVw9vUsDvgJVoch5T
EsXBsPDTdUt38BOa4Hg8/8Zm1W9TnSZjQ6/8e8nqBeE//9ZwSl4at1eHhpTIo9DiL7Io6It/kspo
GyYiGdMvZ9CBKITxwp9LQ98f5BvtMszYcf2C+5Awqmmwb6XlAekgt8TJ/zcpyltWt1enYQxmFC4b
dvw8Olm5b5D9MGjyNyJEd5NmgiAfzM0b2x6pc7fksrUH09+WJPHfEJMPG6KR0iI0AaL1YFrEckvI
R36wtbV7EmqKwH7aRfPUxN7WG0fWlwPhtz+RJeXV87zvJpu8dTwS1IEAoDoZc36e7UKArLTVCWf+
7/FpOkKx+ob30yWTxIlCv665onX8xzDKGGMc7b0bzT0xPznwQ/wmJVhbGZVDSA5Rte5RqK8MuJIA
evClb8pj3FVVWJnR55JPZ8EPvRqTAcPa7L/pzH2BO08PL3kKJRxR7WVLLmgbNe6OTmyBFgAZamdq
eliMxcXFZbfGFyR+SBkcXvAZZGfsrYTbxcrGQivJAmS3y8/KrO0vzZ5wejE11OfCjDNitkT8yW63
bGStO9uyf7K/StXoR13Xf2MztNbsC3R/o3AISilmtq7GE+eOvHNiCWZNYYHJ2i9BrkaIyMhaJVFX
BlEcDfvcb+ZNJTtrrwmyayOs0pt5if2ADrvqEkV98vA6DxaFPATqOT38UpkHm0ccPtjlgu5L48o4
oThGI+7U83cyl/XlCbHeejqpN4MjpiSopSR1rEZEM6GcO+uYwc/pUqodVhUnxEKkbcoyBZbjI46n
7cLdp+mrfEozb63rXfOcsfsHHBEZL4RNrFh5ls1CmMwKNSnaR2R3aw8/AfhCP2Fd8adTJyQWHofl
r6tBKNAElG2o92CEBqj9utZNc0Prb7lFhZmSgOp6Lx3agA2CtfiWR2YHKT7E4QKKzWXXaIFdNmq7
5CNziWZ7RD4ZRJE2iSDzBHTJhQfb9K6LnUJZwl3ReGyRGCcjIxwKVCTDYuPfjwxQdJNBQ495VZXS
/J2PNIqQ1XQGV8jtTUlkaDCV5rwXkzvsgEDGU2zP6rUwa4IqMiVPg+nqB5HU32R6mm6QW1p9wj0z
vLlZX147n1LuFt3onqs/f3Vwut57UiJxV9kF7dbPy6HbJ03XXidDM3ek6g07k6Fhr49o9ywN1DtH
YhbyzuELdPKs3g2uMb4+n66rVvYRV8ssw6XRvAfGURsXQar6NxNB5rfUMUabsPg/9ogLyrfcfOvM
Mx9tkrDyY9xDB1tH87Gw0/lediW8moRPesOjNjK/uPqNSb/bEj/RsXG0Apzbsj77wUk+lmmuXhXY
4EWfK3uno+zfIJFo3qcBj610KOfT0EpTHr1I74csjxZk2caotTTLLwwH5dlE+rEavPnT7kf9OFTJ
k01v2gsmWLwKvk06g+6IlZXQo5b2IC9k3U0/cigBu3t0S2pVS02HIxvjv3WMrZh0HiiVKOIzCvum
1i9ck/lWUnQTqBZIjkt23vRjibgIJdABbZVGTkCvX2rKJFeZEqDBRHXsIW6KEPNWcwbrqS6k0dZv
oiyiJ4I54QcZvWPnFsuvrl3Gc+dF2gdmipbYsboZ8HUuRbVmEfD2OP4qNDK9rK/K7ZaddOxsk8K6
HodYdrdR6yaQ6MZZR5nfnw2E1F8t0pyLPwxc9ISzyvcGNhYpx/KN3HHZoNU1dxi8yz3iYE7KuXEv
snHm7TA302Yo9PFQzxat7VRhbNqoiIOpTuvwSf8eZlnRdw9W/I6zFLmPQtJ6ce35mYeBQAIHIU4d
3PhXVxrj3Stda9cp09+JzuOmjcA1w6XrcFfrKopen6aMv0s15q9iWYhpV3Y2vvYmNKqJqWsTo91I
LLha0hUbXGbxAjQ2aNukj5IH3N4CYEU4I4EX9MJdTNOK16X05GuajvizK0094OyXDyG9aM8xU6w9
b8BAOLpDfYO09C/12GXr2EAFgZSgo1tqdKiRZ9GitarozhHpYPuRyLXHILqYDjQ7WT6HOLFOituR
Va9YPjMRia3KF1JiSjE8bVvJwSKcLbTJblp7gnWOocQKn4dfgGfOui7YisCWOPTdqgS9dk1tUQwK
WvNpkfF/WjCSeEQOGeiPuVTSzxkW88AYlQW6KvJPoSfT1QMVO4PcjH/0rgDCw4M/PeCV83fTBiwP
Wypd1ktKBjWhKDahczE9AqtUIepbFTE748oQnbWqSeZDEtSMqJxtgJSVYcqGCOrlKYQSiU76pdnY
WwShRlguo7/uyuqldUVCtl2rl0ddn55XKBAXWZnIPhGGoSFLXPtLdxKM3ZrsQ0TWolpXSdNkoAUe
93NpuF9Q2pwdfpPrd12qkS3fmv7abvq0jT/NqH7TO2E1TelvtEr1ult8fgR4IP9fQSTpNY9z1Dl6
bt+1TuMC756HpobUEEDOyHCK6327JtoyCiRr7J8nIfHq+gvozqLXOYCopLEtyHE9hCVCp7XqcDWg
VBiiPflhpKFVeZ1u/Hjof89Llp9q34Dgm0V9QSmJwx2cSO1JWUkPee7AyaaD2Z3QtMJGkd2z0u2U
nLgJ0vsoKaO6tric1jqaf1IvRLlPaYmBt1TR9+SjS5n0kvYZ30uuzxStkKcHrNKYSZrwHQO4DrwE
RBxhXDt0JmWaTKmh8OYZ2tLvxvUAf4I9Im5oozJ//AZ2Yh48REmLn766ZFMwPiKImC2rPsU8s2sD
XdJPVY7MKr3WNHcnt7VNq2PZx7wmQxR26IdMnKLvkePNt8EzlmJTD13O2OsuKDoI/xUX01gwXljx
4v9oxAhgDLLn4aj3cvljNm7Mc9zb33aCnXdlEot0qk3yCBK3jQJHH6Lf5N7X734xjx92oRSsR4P+
QaGup7BHrBOimIBGCK8jW6fapy0qf7027IMxz380LdW35YT7gzjfKDCBYQBvYm0tONX/Ah+DEls5
Jqles58KDjvgwYkveHjIyrMNsU/69oa+uPtyYvtHuBkrkqk4QFH0PFjTYIgdQ4XzIooDrIQH0sxi
WA9Ul+kxS0n81F9ICqJCROYDVuCEZYEivOGaldyuhaVx7Rk8FSPvCGIRxE84T2Cy/VzVt1JbYr4u
85sxxromqa+3RwmoFsJ4aajL/3dK1TO7z7xEVBwTNBEHfo8DzErzYk9tj3ZEwmoiJXLafEcGJ5EA
otX2PWnUYP5z0l8qG7xsFBwCQd6XgxOWZiQ2ksyPbQxsuCMTBCEuK1Oz1joKXJ5eCXeboXN9JKTO
MlfBwttk7dGuhxAlq3zyphdVP+htwswDe1sQvEkD/B+aWdzPCp3+rq1V+Ut4PaK1QiuZfxCGF6Fl
mNaBXrv5QGbrEq0ivbPRAfvE16V590ByRBx8uwCarnphu3j/rRwHaq+SdZ5VH4wVcZimMsGchvSZ
r2VqsPExTvm17j1GhIN7d2IiJ/ion0KAvP41JeVxH9vEeTRL0x0xLwGQNXa798teXZfF/kySLj4k
Ys63OgmVgXTmRQZZ6SO86Md613g9eKFZNKeZ+EfWpgkl0EjY1siJitINbR+Ho+nvM1L7COw1M+NP
pXnDL7suqSLMTWcgEYdv8i+mgxohAhwUVNsSDNUApM0JxDbeeXDt+U8dl8nRjEfxwM6UgodRJI3q
q69JqGzGz44ytWlVToznTJvTcsHGMV4HkkPe5qJodyWf8Qq7RhYYqFBeNcp/Tjp9nffoCe8srJ/o
dMXwwihIipyH7MXI5wyMKPF2sep4vQzzNjX1vFF5Xu691I/ICwAqugCGAhcy8RxbN8ovYrG8U4t0
7mDOy9NYnSXmh1s06lHm3XwcF+Gf00K6Zw4u+yRhxS6zG2Fmc1Vp/CsYoTCOImAmsAdB7jQMAgEk
YEIIfFceszESUehpiKhX+JrK3ySE6SYuss4ISec2woVUpaAW5OnYGvp2fCl5fkGFYpdBinX2E4gw
Z0EhESJGE/JNBG/5G4hHe6RQfP80AyEOpj7ur2cs4LPD5Z0QK/mZmqV/K7nI1zWhdCdUm8AXlUQu
6UWEpDHlXpivrE2FlQG1jxLayZrU1a0dZ90MMSb51qFTwC6z8gNpu33yUD7HuM6Xjv5Dx11IsWjS
Mt4QeRyR08TSffEwtK5hmuQTbG5aKyh1W25zhJUQTG1r3Eq9YY3mIQcUUsa4KgwNjFIZgoQOLIzj
L6/K87VmLs55IR2ZkFW/Ib8gWuwA46T3WpegD33PPNXrlXohv6FFlKVVG3/pC/Ix7dy9uZCpp04z
8QXkk/EVtdJ8IyHA2GqI8de287TsWXhGNrbedfTGSp3gk4mWzEH1n4RhZ6gwouWot//z0XGy9me/
4sZRzia35m+VyD98RXAaIhanhryjgBkROVzR5Z/u6DiPSndgJKmQ2k6AydxcRXstQRHQiMl0pxBA
2qu5qklgrBzibUEO9mgVsFolzqc2pzKUTGjreIrbn57agoCyZPOdJGI70CQ8Jaa23jVJtEu9l9pI
m5e6LdpNhd4m0NK0xstBzlRnkhfPDDTOf8wYG1dmGcsaj567xpgWvZoSO3pjDcbv2DL+9qasXvKi
N3Y2/cCUIEtjjyEoeyGXgMk8T5qbbUmSgQn1/myKtntq8Ux56CCFVsRsAD7mODdxsJMekXuq3g90
lPHxt4TLSYRjO6X3qtlYja9tFcTb0zS63IZEGBfCqMc98t/5MU/S2wyk0sZrY1pYVmYqxvTVaJSc
rc+Uu1eK1VgKWLM+tSGBrhxmqnnIMPA2PaLPTYn2YO3LytgOBHIRZkGViG7mcLXGDI71VDvi3zNe
xmdMMdhS+aeocXsapfZeIDnZVJ6ZHg1hDAeOGswuMerVaTSWD/gNwhmdvM1Ra9gwEZixgT4ZnLII
GaRWvBtw4r9H3RXv0lhITB4ZsV2VFcdc01rCT1Ur95msxcqYXLxbdrW05OumyG59B2EWjvWG9zdx
frwl1v8ueR/fbGOU7F2RS+ZAtexJzCyuvNfuKsfqvp3SwTvRKLLsItJdrhxc1b4vEx1+N+/MT72B
kVvZKjYuBTwBMkJTfmhTKbZw6ngmeOjIDTUdZJO5b33Fg1jqfTm69jbyaGFBp6zvXMZLtSXJFXW+
QhJD/BiEYxOPX8hCTALjFVGBUOHjoa9H829ipvFtbmpv5ybYa10M1Qcs7O2M4pmwa1dE/1xyYgJn
0rV/vDss+PnUVHHQ+FDarNuIxCT40iGvHTo4rJ4XwW2VOKteQ0KVlqaxF45iYPId9Zvq8GRPkDwm
FQXecrIV0csdNw9aZM4yhIH2uFHGMPZ7sm7yYoMhUqotiV3QjmNMAdJa8GM+OqP7rlxK5D1Ut4dG
m/qbWxvVJ/rPNow6hB7W6Aq8DX7xOsaVAnTwAbuwlBNjDMS/KquyPuaVjZ9A4otXhBovCAyJgTm6
hvK/+KrljtXkGb2eP2Go9o7ALCkOJpGiN4Uj91xkrkmL4IRSP+sR6616159e0aaUO8fyyx/Ap/Fd
qgXWHCNGVkF6P/M7pwQTL3O9Km4QDgS8ViorD4SudYKbxMl++Rrtkgwd9IOV0Fhn0rE8D+ypSu+w
RdrTg8UyOemEAq2cvmrfU29hcRnqIn9XOqgbiaojPLaotv3IYW4vjvxH/pM8d0YZbV0O0qC1Bu1c
GBgm11jOeE9hXFcTpLiF68j8nWuDdrclMUVXLfcjCnWiwiIXfjDuk+27YZkWMxbp2c6Pwob260AJ
Dm5EVngQd1G6K/Im0tYNdCO07WwdUwb7MOYI/ogLLo6yVXSRycT+JC6C0BuznvbE5ST3mOTH0wj5
d5r0toL9KOeDt8wY3Bu72w9TFf9lJMp2gAtDSAetfQEjSu6W3hobo8u8sCYMeKMvT6W3o2S/kUmn
9gr0BNmlmCMMHem066ZugVdPRUBND05E5lc+P5aw3FvnhPdcAJ/EK+UNxdtc9e0C8KRHJ3Rsya6z
pwb3duytvDZNaPN2vT8zmOxRrwAcXNcmF843ynC2GexWRIDxYcV6Dl8h27G/EaqbPgD+M4SaifFY
Sl+9Sd9CGUR43r6BBS0ZR/GfBy5wQ1hRvXLpjCEj6diRgZ528Hg6TMQdij/9qGtde0eHQXN6Qfo4
bUvVffHbin0MmfPVZUp/1RiuProUe1cjRbFrJmU8NN8vVniFcffFz/hUEDj5knSdtdM0NKd2VSLE
LZldoTC5VoQ+7MFTuPLAXFggFhyXpJgHpZjIGclURHNmZa4dLEwh10L9L3KN4QPfqQEn56Ht5qfZ
mSnzTmp2HTA06b2VoJ6oIhAhJBarvCBWJbPimQroSvtYjaJ6JJZDraubdAijXFgTid02s7aJ4ffb
ocG5iZ3UDaMWTUQ5VdU6NZAZtN2QH1AMkCYy4Dh20qjcIuYt/WCZOdRQ2/fteRn6ZZfMdJjMrur2
Xu+I3aDFyiTJWuKaTyeVW6E+5+lvSmcRzRFptUp0cqg9arxeAR7YDVEw4wWoPWSoTk+MPI7xV7OO
rRtPjCJurIiATWOwGs7N88DcQUiLm3+TDCR/bNIoj2ZTZl8UQXB6zA0vzso3RvpOvNjC3JxWYVtY
cl7nFZw9kXdWenXEXJxJUGluCZvDZzR3LQqLcVn+tWVKyBxH0Nau3ezEtFLfPMDii2VSNuRLQZJ5
q1jB6qk/uLGTh3aMB8zolQxG7O/IBPv5Lji/A5S62knpS38tQMvOXdNK2LRSkuozE5NAzt4Na3LG
46mYIfTeBqxIHPUyuBFkkglwd8Ecieu5LtsjtSGYjWjYWUelTjgyOWGBE1tMox4msyLUSxJ+aTFW
yCVzg4stM/1TlfsX5B1+Fkw5/nlMhhOIpiNG5z+OzmO5dVyLol/EKjACnEpUlpzzhOVrt5lzBL/+
Lb5ZD26XbYkETth77R07vhpPmeEYn+Sgx4fZbpoPbxb1QcMBPRfCSN4GvLKAREBqPiekcm97JyJV
xfDlBZstr6Hk0vhpkvJTu6n8YhmCtYQIgQ46e8KwiZWy1e9Cwwkh6GAVlfnUvgiCOo7NCsOHwLx8
ZV6YnltcmAdeUjjewuoxUs82KiyeoNx79eii2dKFgG/A1vR/WD4Yr+FJCtixhe/4aP0g8hQoSgf2
xSGayYKdE40qph3C5plSlwsiNGwYL6AxOCnrZLlrJ/PLTu2RtI3eXjG/2pyfapp7sfF6rz+7QrOm
qJJ8fqgck6s5Dq1UogApo0OFw3fTg+S6M5sWySG4Fhd3QdJQ0oA5o2SLiuIMFWbc0bz5eB+aecdx
iGTGaO1HFMPsTdaDfBP6SdtvTMLGI754JkVcpLN1GNAF7likNtsaLzVO2kRi1IdWWLDK66tj3JHa
HEh0z49ZVqSXZUjyA/wJyMXuBK4c3ROPzOzc6XJmXRLn4ftE/CkyzLa098DqjD2Gez6qVLOoyXsG
vmqBDpHnmXdnLUuIq7CpfGaKESv0yS8++GpKnr3YPtQkFhwnI2Iz3WYeGi62osiPEklTFKVq2+VG
vvehxl1YkdfBmnm6M6laWAkYLQiH1IUEs/acBvsF10P8GtJjBwBNrEC5eX/sp8zc+waSgWY2mxeO
XbWdc+0i/Crr+5bMkD3CzvCKkSPh4G7Cq4eHEfzZbP865pB8zy6EbadJzd9OxtZONOm90OINNFtz
blsDjc1oNF/2WCLjKT0NkyNyGIH1zp/Vj08pLWDQOeV6XcC4msw+hhkgo1fCTPiqpgL+CCL4IwjE
5dGNtQoq7tVthTWR5ZJsT8sC1BvT9MinUkpaVjv9Scw8p3PMq8AlheM217DYsD/lF35/FQy5Dq+j
5emT1TKujmacG4sYzP9yXkR7N1TQUHPTghk66aT+z5td51iZqKeSfnBuNgbfbb1M+QfXVvSXRVN3
6JYq/4WLbV9V27J3n6R5qpKxv4z1om9qsaiI4tJwn9k/wRyd52b+ar0GmtSEaNjVtSh3cLHMUwkW
gXARxkPkE1UzNOIFGZ812SP7uYzW1bToT6nFAenprqmfliiOH7qsgfhWt+kDxw3RNSoZ91CycZGl
lWf+qhrdvZSZdeoZcp7lNCdHwYl30SgitiJTA+I/gLO1YUV7ywLGwWDA6W9pyvNF7WEfxt6cDrOZ
Jw+sGryDRGf6aqPCZPrU9frOnqGgAzBbh5e4iAfH/Ne2nj5XjJ4OXCG4VTXTc2MM3bvMBlkDicqx
9hkha9Rry3Aa2jZ9KkbRn7ykSPat1VU7x4mqZisz2Cq1Yzs7Y66cBw9t8GPPAOZ98lNxJCywbvik
xvnkzH5yFSXg1Taf2Qz0yeqrgTig91qGE15zxwuIXMfOBF3QwLWRjY9lytyrXoY5WKW8+5JFJT1y
3u0Aj3HNwBTApZb581GOhcUurbZPlgZtpyH7PilK42ewmnbgY9WFtCUi5nTjy2R51Wtti7+iXTlX
/Wr2YICWbmdbm8fJc8tdn1fihTFsF9TTYu+lnD2yEB08LhiT+P5lhKwyJ6JzbDO853gHqcByt/5i
evXOdsfex/gZgjAdqNtNhPrHhkuPCUyPXIrL6eZFi4k4xkrCByc3m6NXd+47LAXjWIesztin93cG
tNujRRDPrmpUemmQTv7LmgWQicOqJUCBEx0Rn6pXZpfZL+M255p2Ezs2Na6QNPSV3mQ17xVriANK
yz9s+4jCowkvaO4yRoJMX5xaqK8s7ZkFsEHvv0knq46FGw6bOItDROyLPLOS4CyDVblRE3SwxghN
9lM9A0SMzvHB7hvjvW+T+GCSJbP1pmbOtnaHXHMWIdgGh3UWkwkY9YU9bWePsEzmmdoy9uBWRwr+
fAlK3ckfyJDtv6rHMSqmhAAUWtjm16qdIqgLd0JPWcpbSKezX7M9/4yZrrEr8uKcFFoHBlYRmHh9
figNG0qNPfTdSXRZOB+mfoDm04cOBTt+Kha/I8Tryplx9biszk8CdN0R4isUBwk0I1Dcrc/O1JFk
mqQEjhRTv1pkyewr+b6Dnv70IaSBI/hzYUpS/hvGwrvOpscx67KXK8mp39hYiC99o4sX+L6IO0GS
X2z4+g+8YA/U+QM4xcnDfFWMnJOk/soll49LGmU3xK3tI+RZxmV4+HbshOy7dWWwLX1GoxmGk60n
OOJnIhA+8GFNXyy2S5KBlkrQ9/Qg7xLhfMdeP9pb5XjJScXYg1hYaXcPphXvQNu0PylkeEivbSl2
CD/nJ99zkGPKmW05BsidhiTB/jVOmq2nJF9KX9ZHrZT9MLOKRrYF8zZIGfIGIIrfS0hLW2C1Flpw
eimsjMPO9mRqU2EV+s+xc2xk5SpFUbF60j4LL3uZmGUmLrPUaXIfvIVzALGSBiTFisv8W3lerMUq
gJr8vs5eOD6ScRAFR+Fagqqjqbhe5yEymILbf0A0mnuUO6u2rdTojLL5bh5jmMsSIySMBeU1e3qg
6YHaF52aFvrEJnZ6zk3qRJ1r9UmYx7xLUTE9ymQZuU6c4QBJMxeBmS/tbXTHLFgESx0qUb5N29RH
jFzQmNpohcmHmr5AoX1utXNfKnJpJmr9TTLn3oHw3fZUQhTA36hZFXDl1y8h2sFAWn2xY01poDSh
LMj6xXpqc5n9pXlJ0lPrOZJeOItRz5JvsKE89I48DOE29KABKAu1ASQsvyX+hty83541d8RAm1yq
jYcxHQubx0ptRt28kZNwDhjKwjc8eRmlnllbn+402GT4Ffq3ip127yb1J2v1H7JfSuhC5RRvPDVX
1z6LEFNiMHwuvbrZ5jFIFqNpPYr9CDrDYMOPC0WDkp1ikD1UfFEVCIB8wYtHk5++469w34qcw7oQ
wmHuFbPqXrVxo/XQkDRwwXHd3IupFE/1bFTUKUlxkAmSQsuzeYFZ0Ps7FN/OEQF+T3mXVai2gRyj
rE8dGDV6iC6djvFH4rARj07YacalmDRglvXIP3vUIKRHEMxM9OYuTofhLWONfjPypXxiQos72zYV
XBlhBr2AtjMw3HW5Qav6mCa9cIMhZBUxh/1PyFT3CimrfBjasI93rKzQ3YHvKOKNwU3OFZ8tu3Kp
lzsE9SiHEPNGJ2vU/SVdc20IS9QM+rT8WRTl1iaPE4iZHp79gz/7Bm87PAuyLvj3Bi/Bczp33dHV
ZnTgEgO8mJnm/aAyESAaQDisvD+3HuxdxdSaRtYyfTQjcfnOHRQfJD7YH2To+n4EanDqKiDijIoA
BKtF9iKYGgRem9oETADkCAMMe3GEqsgt8DvksvnPh4/33Ei7vNQZMeTaMz+H1Ix/9FL4z7FugPeT
HozMr+Qjg0+P7taCa8G61T9ipUmfUGQUv2MexXt2a8OXdkL/mrTSZvfXWIY+goVFEu0D4O83va2g
9fXDqq6y/Re63fTXwvn0lWWD/YocBF9aTErox+AO9g+9jE+Ydsz57Xe1Q8eEguvFR8kDUDmmm93l
kHIejKWSSyAIdvgaO3/51wgTybetBcxhi5Jr3DUTh6/KKvfdz9ziMWUgeAevaFkFpA6NqRf6p6iH
21tPbXIaZG99gcGXF58yJ9o0pdAfdhy6+9gYq6MZWsYrd6pu0PnhbbQjGFdNbPmM8NSI17JIb8vq
0jO7NSLBSI0tlT4xeCbeM3PsnvwyIzoP0cGpnzr9PiRNwlJEO9192zbJwSbboKUjbMydzVsybGWv
o31dSf4rUeIl72vyqvPU2zNLBx0hDfmfdkX2ZYXln8nYjVgHSKALUKctw5NPsDFgISrr4FYGOrPc
iD5gM1/HLH/tR00KuPrH9vV7ScMMB/V41ameXy0hyrMkk+A/Y/Tdsx7QffjZDCE05NHVVvhsh561
NanVaVDnXatAng99inKNdl3uXUdcYwG+uhLzFQHkizL4XRkZWjvyZ4FA4QMniq3I6FGs/BDXpkYq
u0K/rLK++pn3xSx2p7tKb1rUm4027xIBvYmreCNV94X5JjvKanxDhzM8FSEvYZJTpkpBikzvWC8U
WtfaDv8182w99jgO97q2IOvP8trOiY1dDlWFyeG/GTIC7vzU+eHyIT2hs9c0cCBhs2btgho72wOJ
wa0Rssyx8pAZSMNwUTt6C9rlKqX5B3462w3EaG3hchTgQ/k+8fHf5apl1mAVgFTCN5yiH+2Qgi9p
6nutvXe7lyzIYqImBZbW+4KmNjb/r66CDIUoa1/msJMAgUagiFgL9wkzXfJaERbSsTDCNW4G4FbV
DReK7R9DUi2TzuQh6CY5Ms8y+E1Z96oSUfEChOYJTj/7sCbGqbwIc4PZgKrGuXfnybnDm1SctN/R
7chk4Cwr7M2CRnQDAGo6VWxmyQl4IoQCIVLY36MjOyX+8CZCqGdWg6srzyRPLRiTS17DbTETRJix
cOzz1CzyNrh9H4Suh35PQQinly1QrA8kPMA2vcc+Z55zRDvBavzfcSDIG6/WcM/nhRRRT80tXkAS
TLL/1ORakfuB5zpzEtCFIFYeSCRAs7k4/S4tVutPFKPvK+hfU4FoOhldEtqIhzgNqnU3ubHgPxg9
fQUUYO3YJL01EadcI9jnlX7K3FGzGmgcCeq4IEoeQZzcMHbHFWPWB8rWkzdU0JSzk0PoQuPY14lh
N4QbHxZVj6Yrcht/P5bu2fCAIakmPKhCsD1FboKHGr/7LGioPQZmiiSojT+lHQ0En5yEF35Sio2R
AYmbCQlYYqgKvzC04n1VpP9VzO2R/JMHIbDCBtUQkkNHmtPOQz18yq0GtAa3FDVs9JKpenXqeCkF
tc3JWzCrskd5k523nFnhV4eJ9JUsdBYSOqCcDKvBuA33ulu5ib4MABa8THN9EyYQXcgK+Dn/f63h
GlHIY2dPkJVXGE+yIIbEFouxGRg4bjKsVY+W27zC97hyJ23HhL3BBN81SOyJIMKFKCzkFkd7XKNz
Uv1Z24Z4SwbCxbIpWb9X/Tkp8RuP1i8xi+k2bfr24Pow4edEfpM1GDKp91aLaz6dh4jhLk6TPyiR
HNU9OSI4QQwyOAhWDBuGr3JYY9dWBXuydD0ufdwJhiFd1jaTdbHjjJWp3/6Dn0ZEK0EaFN4Vg2b8
rGxfjzE1xi1fjIe0dqZgiaGER8MhmZM3DBwFOil/39FK8opn7T5dFGL51WBdrN7Wqr5NM+NjUQ89
y9IIC4b5J01iG70yubNo+DdgIJhTDXKvuKvrmDO0QMEMqznq5j9chg8OurnjOJBDVerkPhY03Hmh
IWybtnOOYnlUgh2ZrdlNM/J1MV0av2GG/7rsPrwhgypq2hgUqtdQDt2FZFm9mUunCygmwbF70wE5
+CEe6mszoU7PuA0e7fW+XdSfWXtgQMys3U6GpQJYlDSPDu05hImvzsW23tSzebA8aJamYZZsjYpP
3wrjh9ljrj9n0YvRz0AOwuTQ5MbR8FEpLykjpdzRt7xWkCdaIN9R8jBXTN6lfeNCvLcdGgr6fZRV
kCLsv7bW/t7J7ZLmAuV7vviXyjQD4pAI3OnUXYzZczsiMtslMnxGqPZSr694wemJh8sllrgY7gnM
XbcuShxIBJiIOaM5Qaitd72Pra+Z131RpR0MSNiEJ6KRd7MVX4s2vhNjjNZYDvS/hCbLBrGRKsn9
XapH4eQ/SLLv8lioHevlfhtKCBqlxZuBctDk9gjfx8H9zOBAlQ47jKwE5lHa4ggbRvOrEI+jK8Ml
9S2+DH4c7gm5IIIrYuq0JHAIUypUDZBwmIuLtcYUpByQ+3HKnXPnLNfKyC+DsG9W7M5I+MyvUYbZ
Dql9G2Qm1imREEOru+lufZ9TqzgBAxC0doD3cSA+muG8V0J/hjG80YafH1gG6jDGS1ck0gszn/il
bAsUe4TKtjjO+PHevc14HIkRl2k8tVACpFXtY9gkvN7ZvA1zhm1TqV6HWgq+kWSV9eMBbsboEmnf
PTREXhFD/um57u/iZ5KQnzzed7H+JrBWnEszU2fma8wkHIbRpQFqPrXufUAh/wnsOQecaFCSPYhm
TZR1d4x3P7wo/AWZWu6k2b6AK/gHafo/txQnnrxnocpnU6QTuIxBrJAcBPEipoMvlbs1WvjppsGq
XTUC4hPGXLWXC50yi93TwMJlpZKd82m+DlJdkwwOUpvIf5y36QFrJ5GoaDDQXU/DhgXFU5d77DMJ
NdqPSjPQ98m1YXTDG8PMpbOZaW9yngU39lssx809FBOMwWb1mOd8m0QLbJhsgIisoldZtag1Wgj3
fuQhIyH46EAtXxxNRQw6lcJHV9jX2NYorCsEh5mMdi6AnxwJQ8BK/Ezlg36c5MgtRDr8jvSPQRNX
b2Y8/f88frCN6cqx+GkyrsUiyiIbx77PWGnqGXfFIXMyadL1C7l1x3YIBtBvgVHIk+7MpxTFRY6r
2p7xMjppjzQ4ZoPAePa4CGYbMbE0ZmFRszdPkLL9bU7EsMrzfD9UOf0ZIKvA9v07Vo56H8UpqSjE
cW9xKX+0bY9+2GVZnbTWCXlVd4f6hOHrQN0/oI1+MpqRw9ZwCgi1OmCo8IKX6wYN2dvUtfsdTuyB
q/hr3VrjEmWOHaPD1I7KDy2N+cap1Webj1Qo3eDEF2bubDQjLGCeJhUSrpGxZ2YJ4FKhBqFgyJ0t
Gtn5CfuitcWuDHAsWpgTjg2HyDw8k4tYn4u+hwkZ4wZQdffs6OSL1CV4aQmJNlkqd1YPQ5E+/t6y
1GqAse6n2bhZmUfQgu9nd/kw04wnjf+FAnrFKMRPZoHSj9SUd0fgNoRIlh7VxJrEzezyQ+BFJhjF
SfYJKTmbqBvsTazi/1rHf2Iuxdi7eF1TNIHhJNiMJQskxB0fVm0WQQqYAN0FrmkkYeOmdRN9dng7
QV2Yb/bMXz7mFoLNJH9JmvyGwR6mqsZInM3jCSHNqTKWn0Y69XZQdGx92n/6TTw9mKp0tiWpj1u7
wa1Q286vIOByk5AhvG2JDSGZrwP4tCzPsepuJsNYtJI4fRWTamamVyXdYTMneQlaN/xZBkxeaqQa
K/Nq2WJ2vrPzwrpMDia0LIxfhhIFFSkolw73d5Aq84+kJVBRc/Htq1LDJXTLq8j1vZ55z4C84Ab3
o6+0B9eXRoqpbu0SuicwyVQDKoDFLOP7Yvbbs83FcbKt6g25m31kYrhr4/SQszkIonIyd0aVNmdK
8OFNVfZtgCW+8xrSpZPQ6x9hE9YHM/SjAzy0aB/HecFfn0LlqaUfmKFxNsA20S4zsofSehM2r6xY
+/RKdr/IiDhMTPFG8i+VRFR2D9rurkMuvxBch9usWN4rv2b5VrzGhoXaqHyI26g49NyEWyr6GTx1
/gKAAkVu9ZFnKx62AiiLEaDck++WXsgJLPizMX/gGLsnSO5ltmjPpsx9kjhWdgKT/8Zs11xBWfyn
FhgIWN1fAS8OQdGZ94ZZcSzp7Hex69dmacOTBJbPyZFdkBOSdYByP4iQXpwBpF04XrtbV7vtP1B5
9tHUtSxhQmi0zCKediPGs2OHuoo1knVfmNWBJD8SWb2y+pBJK3akqg/Imoxw2/vpBQYHaAe8dPs8
Et8VexAMjMaDhXGYnFl47Q56GIDq2K8Ua7gM6Uzh+ufONGBV6W/eGt4+jJaupOXMx2rPiIPk2sp7
bK3p3Q7LN29Iz/y4I5aOTwD8xKi5FRSV4Vply2NUuZ8zcMmFobwLyNcQxZM1iCd3cd4Hy7J2UxyP
x6G0AjrReLteTwmsQYSzaFGyN8hWNwoc0PUpXABIZS6eECpJRQGIfT2fIwduv5dgykp5WONxJ93o
3vLpgEa9R3K1grJdhXTTA2kex9AGq24O5mz8rhzBte7Oatd1IFBVgz7Ty5nAqeowIPrfQlct9l1o
Ppu294GNnTnWhEV/RLJLnGW1xQj4PtfqTlnmj29U3hYVxZOh9JNF7ZQN7qs3oeJGj01CnieDGIo+
3039Vibxl5LdU28SUKNmGnzUNt0077mB3H2TzdMG/RmqedjviD/9TWqa0XaOmw+E+BCWiuzHWkE3
6RKBfOy73bhw66/+sUl1/hZiFpl+ysG9pJ3hbNfuKezc13HEmZHZbr5lhv1h0PI8eNL5bSQ4DAsb
kGswh7X1fCXLpucFaL+jKn1SeDV2MzMMpKURkv7wCvgpvnPgWKz+4C8ErGjE8+m/0sgDDp1k5fEi
js/j4zLP/8hQO6tI0eWkNY5oF8NAksvTnHU/JId8qGomPnKOwxs9gcVMZ3jzSvvbr/OAS36XmSsd
22STn6CMtqT76Fu9fYzY2tBborSeijQOtNd8aoRwO7vR58Rhu+uP2Gq0U7sIp+27cmgvC9P7wBnc
J8gCv4WVQymSng0ekTXKFqtGvu1765oL27kUacummdK1d8Y3u+uepIjbgN+iuDQZ4I5Uhy5v13CJ
ZvelpS1ESvivqdZFvap4pzueQ7NhIwiRG0/EQC1iEvfdLu5Xh2IYGwF2QtZYbw2hvFveaGw9Wf8z
+86z9vpLg+Odp314kxgAJ6d7TezoX2JiwsqG+U54/o3CA/0+1v4pL8FCVyU1IIpoujOQystH5IM0
0pIHv3S5fJzuk9kwDU+Ee5kUgk3HOXjwHBR+fcWzK1ebY+d/NhXbDzMe2QD2GNUbp3ovJoDJ6cK6
KxwMus7szfFIJCGq+9MW4m0k7ozs8faCF20VLCAZtJEPDRzTwZIgRhvMpDnmfufvWHbeo0d7cZvl
jI/+2tukPqYmdgdZ1dx7TfeWp5pLLKvv6JOe08hna5YV5iPTlCKA8nJBpwePqGw+s8qGtp8+NSgp
cy2HHap479jP9X1MYC2qTBut/Vhekkjf/MR9xiDJfhy/OGgV78GyOM7SkbdLdv0ae2hOzAtpzQiL
/YjJzN3RkTznefoqhHFv9fU6GeoPtYPZxOlAPGSCW73rgU66/RcuzQdylsjmScRP6tuHmaeIDJge
jHH6SILOOwlLDx3qt00dkiwuneReW9bdLJJ918XZEZH9zcy4lONE8UJNXFexWb1MZhXEhP3hStsu
xDIxOI0RCMBhGSywTtIIDxEUJzQmLgcAmDYo1xcK3jub3HTWvrgo5rre9UoTJMrbtFPKTUnK4iRI
608Ji6kV+oHG/q5P+idhJvkVaMf30NfsAEtE++VoAAXgT9U6N+jCmKYRnbQhrO1stTGZYS4rJKUz
DNAuea25gQYUtPxTHLOw79HP9LbcSLYs25ZwCbxijCUytjZEcXEZwVAbmX4FZO385nabHkld5lHS
EEILaX0W2fLiewTRRQYFfqvmBzbxxTaqWiRaYcaWR7TPTaKAGFEUJYogN2uBv1J37VvrpY+Gx6Ak
zuPs1nVsw3LHeYXuhz86dh/dLvnuW7qlhu6cGnMwTm1kxrc2omB2MQHt+7nHLNg9RN1Ck5BPmv8v
+VbR9K9LzJvh29eRgC6cjvH9Mk0uOk4b5bieTwiqPlPI9kHasWXrowFWVu8xSpnnq1g0Yk1dfc0J
AlfcLbhO2XLsiUBsUebV2Q6Qh7+LCIoN9JQ5AUEkj12qrm7dXQF1v8O84Lbry5KTiK/X0BM3BZPm
K2AxkLixJsCuQ0xvgCwKCmuCVwO9JdBwl3ob6gorIQiwYIGqhZ3I5Nj/XMvx8YiO4iQS9nWegjqN
BPW56GHoQZwcUTqV5napxXiAzPC1LjVsq97TDDj3OFoUI9vxFUB/sykEAXnJ6t1I0EOwPGE+VpXx
TymT50rHv8syDg/mEH31A28fBpdLVnF5EzYDwHVGqDlifVB+QhIJG6iNZY7eNm5cdRxIYfZVSkWV
IcaZ/A1L0O5QNPbT5APC8cbxCXgJpVUCSgOkyzaLhHucKoYVIgUo1Ewv9mobSjr/1bW7V3SEf6sU
/eg7Y4ubElB5XwO9gpl77hPNjqoW/yU2dC3WBdPOC4u3Tk6rb+jTRsMdIP9893LrnyCXb2N0CGum
ivlnydbdbckwGwX/hD/KbSFEdjnyeI6/DSj9Z2ek5yhl7l470f46DCwu1Oio/WeG6bFSz8Wiv2UV
3+YiJfBKhMM/ix9LIivtLdttQnAW8VER/vLiqQxzKQ40xbG6xfyx6v/d9g8a0BWRcL8hrPSLR+Cp
bNf9XQ37Lq3kU0Y6VC3YaKS2vqTeMrzRzN0lHftsvdxT3BFgupB60iHOIXzkBCTivS4deZ8MY3jp
2a88p15dXLCdw6DS5LARy0gOWuSxQcglcAw8dPbdwEblL8766R+Y0naX4dhHbueS/YDXd7tgKGD+
7ZNyOFXLvUhm9efSKeFBzWqkcWhBJ34PpyfxdUbnvsEsJz9GXZu3pceawDVWsG9ivLSzCdsIiHq6
8xgt3TpEn4/K4qBNwT9sTIuaA3YLUX4M5jEOf9WOvybHtAyeC08dltC0tjMQl51rdiRPJdgWVBK9
9pKqoDLT5cpSOwwim3Vtxd3i0icR/eDSIytrQ9AcCTtIZMHdWACUIzbRsLztOwBZn03s/NdBy1DQ
BMHGDPUeUewX2kFvO82cauZs3uHYDJqcMSZhIDcnJqPEVgJBdcTgoa9aJvZSfTICyi5QAtAVGa2z
OqwTcRWi2MEUQr3oysPoQzlnTvHS1eSoxYtFTFR7rKv6BSHLsMlc37mypSEGitCZfNdV/XIYgKv8
V0cj/A4yDhCTZE+ml76LsU8e4fF/edb4Ps3Fv87sSgy5tXc0zaxmM1bjV8jGvfD0d1m5l6XpqPa9
N50ocsLqmrPPFTumN+0hz8UPbvP7nqHQ1lKIGzB2/+LbPeIznO+Ah/EBxe4+6/iUTIsCpCJu02nq
Vz1LczeE3mvrMF6gmu1Oo8PgP6lo6H1yx1bZ/NFV2VfjWQ/WwiyaT+9n7sR8zz+8MuRj3YMfc6OV
/UhEW34G8928kHTm23vDysnJaKp6Dpp1I23BiGHD7wIJNO0apMpInqJeypWvMexdQwKZhMpZZgjW
ZaGfOmH+YqbCjwcVmKss/8QE7z3bvA1bCx1Cg39oU899dOiFd2b43w3WnB9ZNOE+pebAJYrBePK3
pCuCbGqQCnVfvifzhqPB4AzG4RQU/oxc1HatkQSLotpPS/MHHYrkD/nil/ajgBESoBwPppaUvJao
trJpGZZFYcGVHbdQKbHKcVh2mz6ZCX8u7irQ4l1tZVtgFobfLtustaI/8FbOq+W3DLNiAn4eaoIt
3SDPW8hojeuNm6mm8SrK/tkGGA2vZ+9JfXHIDNgSa/XrzfZbWa/SH5gFLPR5sCHZJptpnhk7OcJ2
1U7FDlDslKG3JleUel3GdnGlRIbyyuAuYkKdqh2bYz9gWLFcG4j8p94VDmNKJcEOWEBUXZCovUDG
3BHiTshr+MzG7err4m6hx16G8h4x2RMH4ilCOM/0r1AHO0NLgLtSuKSt1pbCBV5HB0Fs6JWEviZA
kDEHMc3LziyiTz/yGRUmRHaMy52LkBSjS4i6dlY8mpJlndFk6LVQDZapQZpL1n6xXr4VElFJgiL7
GIU89T0mrr1bmKei4fSM/T+yYoFntqR218dOQPqtJAK7LJJq7yWNeyoddB2pzeUxR2GwoDOmLyXE
thrmGmmOdV0yjry4BkDm1S2HWg9REnNEs83qxbiGrfVc5N1+qNWvA3BSVt3X4E9YAVEZbwc9/WqX
SqKsgYMRnVUQciqG/jxU40kSUbT1M0u/Nbn8C1uNhdGK3zEAXm2JQcDg0Ca3MEJsiKsI+fnfMuQ/
9sCuPGeSuxrzsBRhstwgwPCPdW82n54AcIvWBFnTrjRbtu8sMsk+MAaHXBQGvUgsnLacPgvCqCXq
ylWxRqsJ66B3fKT9CSq1b6fyVtteb2bzDjJUT7iXb+ZPpD668Fyku9yauBnTwEyr4V2r1VKkCWJK
2HUmafk0pMV0rJcaztMwe+lH4WJrPXdNxBXdp2lcvXZajjtOEiMm8cxDdNFDuEr3hpiHc5gm3W2i
aYYFP7wu8XyFhfHKHnuP6p7ONTPflc2fz4X4STAnIXEeXc9glQfEGd8IUx+wVxwZmd8I3p0/2W1S
E4ReTQmqXnLs9zQAqA8diKl+qS997IT7vkp5XJPyO8MUBEZFAIQAj3ZN6Go+UoLKjviQ4y3WpRGa
HXB3Pjh1BitSnx3Od9CbRJUi6os0LrW4mn5GTkZuqIVNhsoZClYM5dFWNLXyA3JB45dFOe0ld4ng
3lYZ0Z2Iq41ll4PleJ0MlT8CZWQ5QuLyfFNIO59LCz7UcSjG4oUsJXDWJCV9kivs3Fuqyd4QnDH6
l9GSz3sbPcZ/XLli3seTKRVzjDx7CGNWd9yuIREX4IgYWE4zlpUeOI9wEnLo1UgEapoyUhG2rdsj
qUpt8aboXsKtbRvtvmRYPwdkCzNIlDZ2+L5p6fUa161NhIMNCXOcneMe4KMBW6vzIBL0YxDXdP2p
Kqt3FXnGMYfM9yPSqrk4bQGzh71/da2J2ds1NZ6kNcAuex4W34q2GCmn3wJhvkK0oP7H2ZksN45k
WfRXympdsAbc4XCgrbsXnERS86yIDUyKAfM84+v7IHtTQckky06r2uQQIEHA3d97957bHtF8og7n
4Tyr4cRsXexLR4Xq7VtUBOTD+25WDxtbzC0gLd7a5J5j8ai3/jBTZNiL4LIiG+22TMsInmFuxkQ+
e7zPhOG0qLUbxaGC1vTwQp88vc4adB46kPrKNkT3liIFu/FHuuRBkyHwkUvwIH6X/Ds00mSD0pof
zYW1auCtfARCEZwxkWcd8SNahkWTnHnQsM4gVjsPphmGW0Zsxf2sw+hsRqVziIn/PcLPGPYqrOxv
gU1WF/PSmU4e84caBUPXJt4ah30EUxpU2zdBw/IedwPLZoUpa43vorsdRd9vYAfRULC9ohIk1Tps
ukErU46hYODlsZoaNUIrbtTWjZTuNnNGzijArDJ4sxDgHvnVarmLAR/djRHuoJGxib0ueztkxg5M
hROgzKZLvw9DnnwOCj+0tGdv05s6OxBmWd4gxfV3HrZ8zkNjd9UGyvme1h2pmYUt9n0Fbq01CqiS
reGS39bb0WK/IhROqEjTN4GzRP80OIyQAvcIp+cbmc3AOtp4cK9rU/R7wjbDS5CL7WvadtMrHsvu
kZ8kukH/R1+piGxEY4nT4oKLVECKJrljziW5rLDa6Ay7JJ9CJIo3RBFEN0SNpHtgD4AbcBaY4yX5
iEm4rTFq3bpZ0n+HlKnQHIZ41jZ0bjil05HpE8a68figpsRKbmXNAPGyksRzYiKlNaaMH3EFxM6o
nJuEdgCtI97F0lXnKudMZ/vIG9psOGNu7h5EYf9CUAVznlllYWH/r6wlXnBgNRXjVQDkgVETB2u4
AXegNtAUuYepTn4mbXGWWQHwVqnWkRFc1S5Ho8APs7VR2Q8R1Bpk0/JVee63QsHI97R1tGCErA1o
OjDDkjcDk9uqacFY0zVjiKSrmRgLNBDEJdkb+KDGkcWL/p/nXvaDNx1CAmaot1hOYifjz2eikK+J
77qVhT9RU8t4AIxdO7SBo7FECmVdiKBpSIUDohkZRn90Jw2KrOMpgI5GpOp1Kss3TggcjiBhUVeZ
cOb9XRwMAaa33tl6pnFTWNp+CtPgMYAoEFaM26pKPRQMczZKGY/Ad27NwTHWluCcBhANVUGt16Mv
nUPoeKR/lnDolMzxwLUl6nNEmQwQoPlpGTw0g1lt2DeHvXRDaJNL7mkPIEWP07RihyNJJg3uSq+k
GTcxNWDlk+BMOTE3kYLFBuGYWVdDZKoezhtTjPvODEJoYabYJhiakMVwoMnYZwuD/a4X4a3jkHqZ
QmEKtft7sa/jtiHRt0ls2kkMAIRo5LnjVmizBA5JiD2Tt6Z1XJ11ufmkXLgo2EUuugbyECKXu79A
JS7nmihyvkFXp+lCRiZipIzEDI7/pUnDLe5s+PekPFULywSDyj2zzB84VxRzVAj4lUlASx0TcQUb
FzmNSomc9LtjGKpHTvq/UyYcx4DXdg344rXNqRvGNvnZYXPn0O3eaoKLeHc5val0sFfdgrzXfRfu
mCRBj/Lrx4n89rVdNL97Zew8OLQrkTNl9Ti0bdWACCxIrO8dQEOKgqTYA8IdtkG9eG8NxDS+8n4n
bXBJ5UoIc1vditzp10q7TP8il+jAGWsiyrcX12HlKklo3pZZ/tMNTSqNcsz5A2qo+dqd9x0krYbO
oC3RKcvc/t2NCfgWUMGz2955UfDi6eAGYlnHtklCYSBwZ1nEeq31JKaNLPvzMg1+i8IKN1VVHZYz
vYP9Ep8pD3JpqMfEqx/b2DvXcfbSm+N5rerdGExvMRIFdH8UGHOOMjg3YoqvbF5XDTJFl9AZfGEB
WFZlMjCkyIltPHdp3EKaYAlwVHTr9Nwo2qbQQELCHDQRvrDjhx9mF10XZn2bVy4hZVF+kYzRWdwb
5S7uh+9ps0SwqnBJbG+emsT40VjxL7q8pDgZWJeUHkmymlwf/HtwLsHGNl6sjjajcmro+ZruKeoH
tpMxAEtQO9aViumx9FP/lDbDriHjYkYhTcRKs7MMiGwmuIZ10VqQthNvDxyXYWGZfksb/8WP8rfl
bM7p6NFQ4YskFGDjhOWjWZpvmBlfxkpciIxlNTSgJ1pW9jp600M2kk/peE/MM4JNF8JuIN/LQ95Q
7+peHms0hQTOn1uEKRlzu8tLSEdAOC8FFfKO5M+K4WHwjfu1D0kIX5V2HW1dS0MKU915ag8Yc6ri
YOP9ggIWr8bO2seMLMvMetMjCpl68cYTwM1hDvrVSlb9RbZMTZxMnY+I5TaQd9RKUC4i9d7VxXiJ
gJAmALjxjWJYvHZ7IKtlEwKPnehdkgDKiQMVaavOujQvt4r3hpUHORspPcZB0do3stZYQbbBlURH
4ZZ59SsBh/EmZHaG9QLoQW1W20Q2N6ZNKkJepwxJ6kdpdI8uJi3sFDb7Q4WyyE6or4gL4mjqCntL
SNmx7OueNs9Qb8GYsj5kwj73EXjizquv4y6y4bpRPyqJIqHTVb0DQPabljhBBJ04Z4qjVrxg91kY
9ZdYms7aqr+iufcYj+hARdLeu4kB3cngvQ5wpMG2+j0lSzPFbDSzU46gMEvzHtSPqwn0iLBXSKrX
My+of3HkiVdJFT+5i9ih5wZ4RXmoGXfuZFHtF3fFgUo9OoouJrgPaYFMm0sa/QxiZXQfgSvBCZnR
JJiYS/vGulLDcxiwuOFG/GbWwvglY/dI5E5/H2VVfx44ONi8IvuZ4KPmX0o1Tf/yljrhycUKuLWF
k2xy0j1XUD2iDepwxCnGuVu6zAAjcAeOt2tNQoYK9lDoLos4kYF9mWT3Zokw142sqzpqipXXjT+Y
cVNTzyO6u5YcBPAKRclMrdHYvObgt+1UV0u25FllILlxzRntAy+1VXX3wOEZ/gIdkBK+Ff2Lc1WZ
94XLGaXrGRX4I0j3ymh3U57dZ5H1ffTdg8zookxd+kQc3Pxk+W6zttT0HOaCYL54QuxI8lbQ1b99
eia+LRria4B+DTNLb28S4wtYAO3BVF6ZyluPdFLYXyyOJbOk0Q8eeCeK+DJxwh+03/dTmadrN51e
kjCApkJtELG3ZpLpgoUIHTaAA21THXEpIFrOuQupzHag56CeuoOx66yq5Q/JzhVz9G9JWuyCwsNb
MahzwIUwOmlBxrGTHMHUb2uJdtka4hqbb623OjR/839rrQlyp3LhrkR9jDiDAapfp4/k298YiLqG
hUYl+ZvKRUVZz/WtEU/3VtRc4zUiDTmeAmxu4bkXORdE4n7rMxNpcTvx0EQ/Am3dl7GCSpGKG2Tv
Z9Br86U/HGxotJ/bOka3qH+OJAvCekR8ZpkWe3hFnAJBNPtSoZC25kbh5x8d4onZ/ZCAYvADPWRM
4gJpSrnFAf0oKMABNcbYAkZ4ySwfm74wN3bEXgG2jFW70Et7TPwmn5XjSOyjri79Vc3EcfF5J8+J
1W1VZC7ypOKix9AQIZJcfDP7rIWzEABHgRzeIyEgFgXYAY9Kujad8tE1PVhYcZ9vCO4jiXXw3gYe
tihDl4ZiU6FAy3Sv1ljnrjKb5Aad5fGuYRpPwVLv0sG/LqXmvBLjyakj6wIj3T2cOz5JPZkbTsdP
gxh+AUsdV01IfjTa8yORHUcjr8NDEPT3ynDOQttD2VYWV9SfSxBDClhFYwkeKlIE2PfZbc9o02M0
MNurPmyZwsbq96y9I0osFnbgZQenAElCnvRdhg2WsMaRQMnYGLZ+Sj8pE9SrvgldK2BE2EFhbJJk
ZzAoonxu4EOZr3nPkVZl4TUO72+NUVyNjvfcqIaEGOyfeSXOLKe8RCGQbT022qlStITL9lijB1kP
hf02tOOrjoozWACYM03jAnPrbwxwd/0UPiGUvQbu9s0u61cU6bwCqVMzSctILBBiz5Bqy4iXd9/E
X+/O82tYcayi9flqNgsGJUI0wCbxPWiGM3DoRCL5yVWGqQJRqH4lhuEB5BRnFED2IiXSxeFGaTM1
1+VkdfQD4YJPTQjPa04PVqPQpalfWWpfkbBh0KCON3LofpYx0/VoWX/d6IGy8IoW+VvYTkjfY0ts
4tRbpkrOTc3MAM5KfA3vnP5r2vsbJZBq9l7x0IUjLDxiZ9DGTUdY8Bhxx1qtVS2O6KUZW3qqx/O6
HFSb8LLQWQyMg3uBmfxMlgWgcQ3CsBebwsIqnHTReR54d02pAUbSexlD92USlVraWIfJrxdDnl5H
dnzpG96tmKd5MYrcK69+CI3oiLgy35VllNBZtmKxqgFK0PTN5vOsS7B7ZLTkijh/Q/wGNjAkZ0Y1
OTpPROdxaF37yDtWEcEDGCKaR9S5GVMfTot9lFzaIPPTkvUip95htl7fkmGJCb/E1SpCKhUVPQYA
rSC/jDzuC6Uz1BRVgcSmDnSzVs3DyM3Y1HFF/6Utpos0z5/irL6JgGpvBteCNW6isI/dfeVB+Mx8
7JZzUv3CDPWTXRj9TW5+D4ua4o6RGFBh+3kiCmBT276PiZxf0455+tWE/EOHtdwzP8IYZFqoW2xq
Q9fIvX3Df7FCp4YfVmfDhkn0uHIddW8yM3nqfcE0Et8lDdOCP6j40XF6Q3ht0k4UhT5r6zTf2GOG
MiC4lRR8a7MYj3JoyYB2ucPcM4Q1ZYpIykKROBSPuAjtbS71U9T3P8cBOioham9dCdS1GbytPRNq
kwqBFBGub6dIM8mNa6m8W4XddJuYNg33NPs1xY6gnVW383OAfvVcFBRFTEHatmRst+gy6EU1582s
9XelzXwX55YEeoN0n5FiwIgDCBLWEC/zNWVu5OJNlnU2WOsorvRlTFzKeTZCvaC5ZuISAS8pyLx0
qHrXU9FjeCgM/oBVF5SJeHE9ElSYSrUJnbNJ0OdzUsfa9F3su/AuchLD4XoWP9mC28ukNzhc064i
zGcMlJT0Osz0Fy0fqnxEw4uNzB2W2EVX7DMC1Wi7lY2hGV4NEEXMGNTpLmyl9HbBXHp4R9Dtw8Os
YrpWgfKC49xytt4KQsEvCDcdfOhkLVG3iNn8cJdjtQDchpzxO4iA/NUpBIK/shyINwIoRp4ddLvH
0kRCIOGOgDJcuB7rsgy8V61977zl8Q7WGRCwS0V/o1mTyEUxHfoF+nAXMsv3OSECeGXQQXhsMUrf
cXVQCySLXruWl/wKOE+iyPOacxcTOSECqVrM40DUkTTlg5HQqnc5whLq4sQXhHTXv0s9YEquqfqz
Y2Ur+xFsQHCVSUKPMc2GSMktGm/IcHXAUJw+2UtXCl4Mnk8PCrIZMitnkZrP41aTBYkpnb7RzKn1
hU4zZq5IsMq7o86iR6uVBoywRJLdm/YxpJtRAi4nvIGO5RiX1MHQAOT3PgATQEo6ndZFT35XZ2ox
lrEW7fDikoeLoJ2RXIx/yGpT8dR1XeCtZt60c8LArd1kVNVb7bIWMb6mnBZD47zMluf98DBG36DE
6TC3WL0avyk7IzGzjl16yU0+yb02rEjvW8dhapJ5ssSEYJgxWRV5TJ1fplX73cvoeDf0PdclR4Nt
Zrr62q9DIzyLyBO5d7LRvUndUA2rmYwDymo4lLObU2w0TKHBijIKuKvcHhIWula1NJkQVazgpBFX
YSPGveU3UdQ0PLVHJEHM93NdUn7iQwzbBydQmYdEImmddd8FVbwl3JUSvQ3IUC1GWk4husgtyKh4
b7giT7fZOCXhWWelbKh0fvWTG3XpL1ePSKqaTMf8M1OmiEBy+H4rI6JXf06nwXohtUGMr+Q3cKKn
4yerM2AyhG/TIdTxGQD+0GRZJyxsZZWtKdc+FJiGFVC3ci1ylbfERFo6WnUEeL+6sTbeWgNJ6Zae
DFboYmxYQ42wQoJfJaq7yAq0lgpE55mflfTFtD0F/nGsQ1aG3vebM7+ck2eDg8tFMsBroyjGa4lY
okSrExDRYDcU+CjRU7hC6UScKmmzGSEIIjfWyyBll/XDdJyhjgQbt28BVf0VdtpKdKA4yfW2qhtj
GwrZ7CPZu2JL7TQTC2aTDelDVQSHWD0zHG5wkNCVo8IM5gfh4YmCEZR5a+KlRzQxloOalm4L2uwR
7AjvTuFWjAo1nSjEJ26+CRrdWYdxBuuGCoJATfSFuJXB76JWAePbiZLwBBmUG6vurKtpbq3fHCTg
LzSZa9jHmUwv3MLwRNDiu2ieM0JNb+AoQz3HM5z2275vofISCU4AoJN1zxqzwa6E1XT8K7PLpbf+
GBPk4l9Kc+oHAuBFcqEj5KubxnFZKGfJJy+MqawZ1s6E/iJdaG4HqQIiQGILZYRCj7uNMghNVy7k
uWyFPS4DLdi1l+S3IxdCLfDdLMFQj0yRF+l44+/SjKEoJmV+hHXXqWVtiBNGmU5JI8GKh7k7y0Ly
owe0EBml6sRheADaYV8addfNqF+91Lv5Fz8eoZ8iCI8OB9IlW9JrfmZTPRhr1Kjjs92iHPsXcfNh
zBAvONYdPo0hRwUvfOIosnwCCh86r0bfXdAJMbG+GNBrYh5Lo4nsszBtD7FBn7KOtXgkxnCJdrSj
c7SF6kKIWDDILGvDRh+SNi9YxfQuBL+wi6oeTTrQtae6KpBG+VAN9gSbRm+RHVLx9Z4R7+2yQEea
GQVFrkeb5KYeBT97RODd1b+sntaj6K3igFemDdA2wN4k92JO79s+brtV3VRAdQTvZEXnGKuMzkxp
rZ3e6fqnf/7jP/7nv36M/xn8Km6KFNh9/o+8y26KKG+b//6n/uc/yv/7u4ef//1P+HOOZK/nf55l
SZdeDv/8x+tdlAf8y9a/6q5v8EoY7gG4LbMFMFCbLu9D8CbSus+hUW3Gngf+84uqjy4qqPDJ54N8
KMSfF6Ux44cqHL1DOEVBiKx3pNyTfoHbEyl7p84+v5z9/nKeY1sICE3Ektpa/vm/fce0spmMpJFz
mLFqwywt/eabR4jlF9/K+eAynse3caTJVuzJPy9TWWNvzAh/SdFWIEls665jiXl24f9s49qIzz//
Vpb57nq2yc/m2KZrS5PS98/rDc6oO4NQWKL9WuIlFPlAYzuMhz5vUoBVln/eLUmAQKuKM6EWWXC9
HFc//xTuBx+C871tCRTmjpInz4/yU9JqWjM4+pjNQzSiafLSJrN801lXZ3Rw0irdtFbB9pKOlsg3
f//yUijHltxGx1Mn97zwEtDL5E4cnXyI7tisW0GZM1JwKkYcNVvlgvjsjw6AjMPnl37/VNmmQuPy
15U1P8Kft5/CaA4zI+P2C13MOL7kTBYuAEdv+/mFrOWH/PMd5UpoHS06CozL7ZMfOhZZjY1dGIeR
ugbJuU6wWGRYQ549MHtXbEiaaVDjVvjou4BhZWdP1rRFnurQH5mc/IsP9NFvrjRLh+dZwBZO1wzi
jogpSqLg2BfGbQXHclPiTN/jY3ybfSk2ui7FXd6TefL5jXi/bHAfaDnZHhclouDkWZPUkr6J3O1Q
eWZ5jcF7vnCiJLhj5BTf//1LOSZUGkuDY5Gn7zK9BX5Ng+cqlAmbluW3N7UnEMpWnvXFe/zR3XSE
rbRUNl/N8f58jqrJa+OoVcGxMWRp072y4OIjPS6Jg1vmGNBaUs0EEqM94jg8Rp9/0w8v7yxPlTDh
iJ6+QX3i95VC2kVHXzcYFfIIpTJ9D2kW+Mzs8kdlTtm6KaW7//zC75dLLmmzXpratbUnlw/2b6ty
V0zdVAyGf/CR1h7hdLbP3Gt93lq0PApepJfPr2f99VyevEeWTUdUe8JSpmmdXHHIao9/2vqHPIon
sdM2xdxm8rEEMJRqEySPhGU8RVTR5OMKHNFr/F+cDuHNL9kpNABAxJFd1a8azIJ4OCS2ng2gV6JK
FEl2P4tOXSdMXC4TJdpyzaKHIG9ED7+KpQJj09PtCFdjPbg3AEPwulVx9GQMlRVy0K1RKUPvIaq0
iizKsSyqE5jH3BdUCmZlbQonc66VT/mwoS3mvSy70KNJ/ecuBxpOWEHl9DAciGgdLwInNQkIwpA7
gRvCTwD5Od+aZRahy09z7zlFs3ijbaIKqnhEKjUDNHFWVjEQIjIxqG7WoWq7PS0BqtEWi+K3FCDm
PTY4HGxubVi0/iLb/AYHSBmHrkoAfeAmaG4hKqOkD4WNiFsQdJW8uLQP/M1gczMBlkTznVvn1OJ0
AkqEDdnM6JPCRhG2ZTQgz21B23+d9W3bbVom+bcD4tW9WSfjD4KW7UuNKCmgV+TACQK62GNa5U/y
9irD+rs18gIEX5X3VFo5++NMIEMA9F4M43dTzNFtbHgxEq2CjIR1O6n+IQmNmhyogN5NBrH7PmU4
XB8iGNaQcEWmHnwynPZZ0rjX1DHoTkCKMvdNOFr/9DEOouqnHU+eJXUyEgYCcu51zXQEyXfp3aGo
h41dZHDjHwD2ACdxI6IL1wNTvDfa5Nz0z5/zZRU8fcq1DStgWZ4tZBon7xX9BgaQSXScSz/eQAkJ
icIm3J7c9HmriQfazjrSx88v+sHSzPLBA0dnyxS8zX9eNHTNoo9sN4KkYih/7bTZSDfV1vpVhS2J
mZ9f7YOvyNU0Mmal6HmKkyVzMk1XQCGLMGI7eKWNsBnoekwUFkWfNIj93Qa+mUz6L5aQj65rORyT
Pa7MyPXkW05E6KJtTuJjWFL94d7Ankt5We69OilxvRsELW4dAjm/OOV8sFTSRNWKwtGVirv8590d
orlOAIGGRx2jjxqHTKXA5HEWrb0YpiFV/Rz//vwWf3S6FFJQETiKc5UyTw7NCg6r2ZFXeCxVnK9D
N0ecknN6ru0JpHWb0GRG0bEJajK6YkiHDGHa/u/vwqwQHO9Mdkb3/dZoBNjnkRYeYarUe1VCkMQ+
HS2zKuOLR2p5ZE7eGiEdaWGpY3+w9MnZQiQhT1RVRUdiS3J7nxoc/S542vWFMrPsEZpN8+JaA0Pt
fHZh7heVl35xoPzo6eJA5UH7Ehz1To83ke30RYxq7NjadQ86w32IBb50dPxvAg3aviSs5u9v/lRE
jEdtdG7LJvzng6WtBZsgSYCwGic8SCQiq9jof4BWItw5XRgxBelT0vbNLy78wXrB9sTD5WiXxUqc
LFKRXyNBiigbVINYHvTs9BKIvF+7g9vffv4kf/DySMy2Ntu56XLcOFksUr/vywAexZHaYLFFMMUr
co7KUeE8y5I24eeX+6AskJZjSnzB+CHU6XlqMCUi2aoLji7uB+Zr4GfjM4LLDfnFE/vRhTjHiL8O
wzYV2J+/HcK5yYlTTuESR8GEXj5mya1CF3fN59/og1eDb8NLqKhyPGWf/FaOrdy5tig/dEAXhU7x
kmMaxBfZ5L5NvSOJjNXRNh8hy9R5EX3xNT/6+QSCWdOTZCuhRPvzaxJCw48lYT4hRtKHUrhYGwrp
Po9wAc/szIiyv/91bWVxELY8uhOeuXygfzuXMv9p5q5w1CGIaxTt2HcRqcHohPSop777DWG1Dfcm
mR/FMYgzF15yWtf95ec3/YOvrRS5Zy6eGhak05uuCk9XjlVR8+n+B+1aOGQdLmiDiPpzQVF39vnl
PngfFX9RVZmmALV78pKo3rTMbi6Ng5Ea8nIYzOKYhGV4L4lK231+qeWUfbLSciWX38zTjmWfVo9L
WLNMOEoeIvSnz0ODikESAnTeUAFvFtHWt7bAsWYyc/3il/3wS2pBkePSBGIX//OXbaZId3KejUNJ
UvC+H2JrS4agucmplLf/jy+JHtmVFBs0hU7emVhlioDCyTg4Cqtz1nvzZV21zaZuY3Go/AaCUWnT
to8x+n9+5Y++pFYWO6ayLH7MkytLGUW9aJeotcEdjnAg2jVwbAK6ddfdfX6pvxpnf/6UoOpsymR2
EJcmzMkSNCLls3Iz59SHeXp28nZbQu0yzJkdO7G3vmtcEtR+XzvJeRc5xyXla2MGPVZA7AihvP7i
4yy71enHWcpJynXX8d4dz8pyCkRKnPbRMOTd6DKH8sS2w1+WNATValQ/AOhIjMibswk/K+4QBaUi
qJ/nIn78/3wWfnzLY+W0HH2ysyJDINItzJiig3A7a6LsDnREuo5MCzsubF6HAo1oxDxZNaOBWhAR
7FyrlxYtWx6PX6yhlnh/Zyi1Lf4y6ZR54qTyJYuQb56O4TGprEX/jR4N4Z8H8jUwpBed0Vzqb/uJ
BF6Ngm8FXT5+lJqKCd2j/a0g2Cz96iMtz8bJj8UZejne0WHx5GnjUHhzIJTF2U7F6fzTHuvoxQ7G
ADjOhFnItxY9xTRIyGKBZcirpO/Vd7JFEnxofpN8cUb46AbZCM7oI7KhWpZ9sssYWM5QXTfGofAr
LF91+h3hEdzq1jnH/uFeOfjOCRivjAdf981lEQ8KAYOCzmhAi/v82VHv1372VC0lPxeL1LsTC2ft
TnSKwxHt8+Q6GOT4FtDBf5Y5iR9nNvHqCCvmXA67GoMdxXPB6WBxscNByhJJbUJwTc/YxUrwSZPI
5F6p3LN/YPFJ71rOXoAjws5C6q+tEUBcGlfNBoMHI63EcLI3K0nm8qJGsNrStDV9i4rRSJ5oT4WY
ROIOV7kKdLnqbXj128YnaB0LV+5f9uksn4iDDcC2NyONhGoaecwNjnYPZJVGV4TPjJJMGG39KC2g
Q0gSYHYhMapop1RBz1CK4hh4mpEBn1sFCAFJtA4QKcF+M0h/kqNLgEzCS840GFlWRsiZIOdR9Qw5
V2VAXogwMUt9sXN8UA0txxzNeW5pttN3/3PrEH7UIf8g43aIiNoaTTR6kat2JXkSRIQAR2zCmH6P
aRJznb4VHBC/WNat9+s69EimCq7mxKz1aZsQCfpQuQAlwIeoX3SMbjGZXCEpfQBodwmqukPnqvdD
oMCB6oO00SojaTyWVnhFKfM989yvPtH7AyhbjEnn0rLYAN7NH3pCm8IWGRWKCaSPRSdILzOwW3Rr
QCqbEQetv7yz1MxYxNG9O9oEAEGrnMyzB914Xxy8xfv6iYmSRIHzV82q3JOdj1qWRDsAtUccJKwX
DZgMLN1Yi8rUuvSMagRmlF45WLIJasrWCgq071d7g4TjVek4F20a3fW9j6nUVItPo72o0+GM6GuL
CTbQ0CBFRwxhdd/bRchQHMeCJp3ODp4+f/+tD95/1iLNqrjULPbp3jExSklxoVFCoOdJc3ke2ILR
a2ntMlaGbQTbJ1TVN9w+3dqlh3pT1fYhoE8CuAZTFvahKIbrL0kT/OKTffSTE8PnOi7cHcnG9udr
wLBHl44ofdLTEsGZwu6MBnMG3pyXsOQ/WfnSxj+KgCUodm45gOlrHa9DJJ5O9y3SVnJqWaGMFclO
5E46ZsUw/4vP+P58yWSAcYnrsHq6dPD//IyW67c2sVr+IYkXlkzYmwP5KiPuIgJnexonnu8dFU2a
X13mIxt0VK2uZjYpdLpA2L9H9QQDX8WzIpbV1YSTZnYhjhocAXCHVpT2qp3G6au36f00z1EuNTGv
tiWFc3osRiA0JFlPO1xiRSXJYdN749bGHBuSobQp2z7d6sH8RbyA3GGuU4fPb9tHzxzPG8NY4KIs
kScvT5Zg36fGochjxLAfbYk5TriMm1uDn4pNB/TBF0eADy7pLO1CTDdLvXz6mIPK882afjQqdBA/
WzstE5zNFb4Er6/DcxTe/c3nX9L6aJ9fakmLEyJDANs9OZZFckKwvQwdykEjhGEHIQqYIJ34dp6J
TwDbKoZyJURXqD3ScPPG9BL3haA6YEsNdZOgU937+CM9zvcoezH04rNw9VNJT/s2K2NngS3K+Sk0
ur7e5EY5/uzIayPfoiagdS8BD85Ec2FvYaUsyGU1i7o76zzYQmcFo/pXzy9NOnoGp/e1b3AiWpmD
x55TqY50mxZbDnEiXTJDQ5/bCdlu7wQPQTF20S7zcvCz/WS1D2VuIvAJepuYad/vMP0MdXNL8KHs
jk3NOOHSsCofAmBsg7f1y8nZi5ZMifNeLHExIRAvE0vb6NQXZBwu8WGuOTyB6Axe56zNrkOpxmEt
IeH+JlOykuBfR3VkA5VA6ForBxHcRp2HWbEEbAtbw7PXtT/ND3XqGD9yaxihBzV1PO3HqLb3cWYv
DiTDyq78uhmggAByBumcRQNqaNhh5cZPamL0EHQhZI0SNbzNXc2BYgAzDv2U6e5kN7iLJr8BkOMV
Cq8f1p1vAmSsvwoGAj/WWeSk2RapZ6A2SeaM35iu+GKdzDjlVpwKSa9TvREfZ4mInm8PTHMjjRhQ
uEXfoV1pobtns3AgFZLVkmYr013S2jOinVBPTuNYbgTs2WWMw6xwI7yuuUSMhdY1y1TcrQTYw4fP
n+j3C/KyZgiPd9bWVDwnB3sUkUiIW0jilXSs58mOkaSDQWm+6gG9f1ddLZj5Uj+opQV0cp25dSNz
FkADUGoJanMRIw6BuZJNiNOHcCy+KC3fnXZ4UoQpGfKafHBEIn8u4mJEHCxa2z3A6MsfkkQtwBQC
Q7cgPdvt5/fwo2txMU07kqIZee7JtWK7hHNaeYfFoHk1VrK4IPED25QB3Nz9Ynv66GL8UpCKPEQb
7zquXmkgrSaj5zBwir8dozZ5Vi2zoU2flRzoP/9m77ZC7iJ9c4adVDbKPe2d1aXf1k45uAcARY1/
sIUN2RN2h7NP5ij+LgNX+SuMGWSgRnZd7T+/+l9b1h8lHpfnRMYhEY+Xp0576kQg1zrmOHtgmi7c
Lc59Coqxa7Gzla2oNnbghiGJ2kpwDwwybQ03w3owGTVpCLaUAJsZuf6O/Cp2VuCMnBsLhABgagI8
IOAkWf3r80/87m3iAzuaozTnLnpup5ION+f4Mg4BoemOWwDzztEJMeb74lf56BFArWLbPOKORtDw
5/PGLCO3PXTCsPnJoFxl1vzGaSTDQBbo4os24kdPgEc7j+/lLQ/dybPd55YBxWZyD/2cmL/iKPQf
Cru2H1rVlewg7LPJHtxE90hvLNBfPOvvDuQcXhnws7WjomA4KP78onVlTBK0pHvQE4Nxu7Gheysz
5fDcTAGUaATSvT6DrMr06PMfUn3wS9rMBrVk2fpgXewrK9C1NwB9oNWHQ4us36uyEc5bQ4UHudrW
mTwvc+Xc5PGAD6GtzADNJkyrPQp/nxxR26S0K0vhp4xP3bjcWsgH3S17Ymy+TG0mPQqublTnmAgL
575sau957AUp96GN32yFgQ8gjNmG0MKiprTbCwhzowGRU5mwRJcWJ26BWa7J4Yrmi66PmmEjAmWF
Oy4RX1Fg96+jjrsbLDcdXspkMkMAA27VIjawk/ZQ68rI1jaaLhYT8385O7PetpFui/4iAiSrOL1K
1EBNnmLHyQvhJG7O88xffxe/p44s2Oj71kA3mhZVqjp1zt5rozIPVdIRV1RTkOrMWlmcRQ4JqU09
DUhko94sOYNNKlr4ooRYUgiBmNQJta1QdUKFVs3oK6nQh3ODK/MyB8HvIC1DV69arrYAmTWYOfx7
e7b3ipwY0KdSO86CT84dMP+ij33zeSw6gbCAbvZ12xwAqvQNpXF4OQtNEpoZ2eGlg6diE9Zshszt
EkLuP19tN9Y5RgPVZhOT9GyuH8pNxIBIRd6MNUQ6CSWxekCx4O+1ZZMrIcveTSTWfPHQW5/U1gzm
+8yANKAjf/+4olzMPtpyNleASvdNn4X3s6pGoIwIPE400/+iu7p8U1ebOYSP/+0ljNKMa1kBBkyF
ngJ7Y97bUbI2/MG6Hyrkm2syCqCMEWYPAK+J0BfojIy/jy3Mgy92zlt/AxIdhqPLSARA2t+f2Ri7
BqZe53iFmQQ7BAfDijSlYpNZiXYIg7KCYFVlq2IxSw8ysL7YTG98z4xHaACxr9CVu34F8C/pEtqJ
g2w4G5+q1ATAawW2wxZm9t8o6WsvzJ3mv3/RJn1by7Gp8lTzevivhZzwhBZZXgCB41vfdSNBUop4
Eole3okaaPnnq/nG8UTFZbNqaY9b5vWRgXZdx0vGkYG4+wnfT/2TGBauB7mqfHHnvLFJ0xpnl2bO
JRBmXW0OhPfWWkAP1IPBL1BAVc3szrqslM3nn+h/wq6rtYvCDkUM4zwum9cVnokwaupTlbVrd12z
xiprYv7kQiGgow9iw9VBdEsUDIxH0ajjPkM4xNUsoEhSRAs9J0d7+FzYYznv0t4ogPhWVjUhkkM/
x2ilio8qDNP3z//uW9+Escw9Ndoti57n7+Vu5pXIRqb3kLi16TjhatzPMjHWo1GlX/yybr4iBo6U
3Isqm33l72dVkkw9DVuL5xs5YcKFnOr3Bnzkm67E7SlgQv+KWArahx828+9shB3+MOtt+g1EoEJU
UFg0D0JCCcPIHnLi5n6UVG4HcfPQDu3wNGXqV3eEG8vHsqnSIPTQ9jPNZYf816BW9aVfKbYlFss7
Cru8CB+BvX/1FJovOv+jq+XDIGcRKy7THENd9oV/PShFXGYh9BJeMmflUbdmMT31JEzUGzSS2KoD
KyewJh10Cyn7klPNBSCk5iCQfOVbUenNOOt/qcqcvVrALqxTwwGvg0jEYguKyX8uRp04g43R2iX2
LKxqMCgvA+ANewMYcXqBgEW+KhagasONb9pawyT+jLlZg++I7HnapXWeLx3CaaCFXycY8YgOJep7
0hst35qdBXiPnCJbWdO+zvyjCV1q2FtEXD82Tq8cy6mn+ksavSUzAKs4tmZTHHo/pBISZIcsLGuL
GAGtxVlWmtH4LckRs61rLRqeRhJEMrwjlUbju6s58rKwz7ezM2npgVZ9MK1rEyPkqrHtOH1FNTm/
KLoeemUwaXJXpdNERGdJ8XVUGKTdLd2iU99WBv5ydXQKt7KnOFr1sWy6FfBViHaGKZrfY7Z4xCpG
JSQADNlv0TU4Jzs1kC8q3sGz5c/5cyiIgUSa3iNXnILyHeyF8gQKOGjW4IJV9cK6AT0AwH5ya78H
t533wRIxK8Q6BCa3902GZStVatTLueP4u1SFUYKY0dzg4g+3Y1b4oxdB14ZEHOC/3jRigpaspXEP
n8/0W3PrwBz7I+OZu4015Repk+5ek7r5UvSSlBHLVsFfTBl93dYCYrKyO3X2QKD7P3yrKXiE6ph7
DJfRtwyc2bYY/P6XWo3dsaObYmN6qWI8nxoqDczrCYREk5+f42I1zPU15Hj5TlokMrUep1l0iqax
xq2ITT45xx1Z2A0AlTfH8K1Xw/E7HHe9Wr/i/9H43IZRfCNKh6KxwcJf7iIL5Osm6JQaPUQzOmZ7
wmYXRqduZvS8aWepbrXScgDrLnm6S0SCCfjRaMSTZbD0axyU73RnFWJlCGJcjGOGygVhbp4bdKP7
0JDKubLV4DEJsWSTe2i1rlQja6ApJZttMkUQ8blxvAqljS3XtvLmGwHVGTYzDXn0vZIQVUw26EwQ
WpbXrqXqjb5PIwKCtyQHiIuCq9GN4lbVLz5C1wZ5L6LyR5D6pGnNTCSTLWSsZJ21RbLtYnsetrlM
KKmt2XT2/VRZUD7t/KTX5AEb/pzqP4j5JFO9CvNjRXl9wBKY3APBlumKr8fY2V2QbAEXZXTGyxaH
pjW06q8YMCzo7DY3HisutBfw7DALuCr7P1ST6zQDJiF/5bhrodL3rfOrS2cyWkKLXNWKGZ8CtJSW
NRC3ERR+zPctyiUyQ53G5Ls9RljfoZdX92oE60hCR6ICTtr3VC7MdxOUXrXvzFIHr23Wm9lRm7OB
3g7sBVJel6ib+eJravEtjLLiTBnKbTFSq8s8SsKWO8prWK8D/Ue6B2ULKSDtD2xj9kNIYPbFZ6s5
q8kw3QVSqU+EZeF7rhz5T9vkRfkag0MJN4QAOycIB9XI95Xbd3rY655t1VTp6AnN32Bpqw2XhWhX
S7M+t2MaIsfhurWykhE6jYQ3fTCw1i5ocmE+E0IN23OcB5JqgqHFtDyqTwLSCvZLP2p0ckG1+tWY
w8a/g1qK5B0ttR7BDEnzXWWB1QWnOYavelSk3qjkyhZzHexGRx8fSRydCaVwSLTQ1cDeTK3aPfcW
9cBKKJEPpT0ZwFQlDGIidZkYDSDZV6Yc6lMUheVLSooUHAvVbFzk0c26L0akPbQbWiqetonPCqyo
emf4bEpuZ8/dgyCp5Y77bbYLsyk+whMFqRyHuhv2g0VKQkaMdQR4fZuyzZ4afn0gjWwDhgemtD+z
lfwuOaNgyE9zuiXBlAjiNgIuzVVX0D0hc0WMa8sJi4dsFtavJlGJZagbo1x1jGPXetGDGrOVxl6r
1dzvwWJrh4rXpq18DMEqugoiwJ2Qw38j8D3uMt8Jl8SCkUDVGLzzkxr5M63aobJCdOBjIdGhGEve
upDEKIaANhpf8H7LUjG+E9dX75AKTFuVUA+SZlPKnNFiDQaN8d71vdzhxiRHA2FzQhrC5ByGUY/P
+MArmrHETO3bxEi4wRv6tzBQ7C0imPlETR1/U5tJ32BBhORTmm3sEgMkXlB2OnvLZmwapHEJ8Hkc
0negPECPFCr5vY0Y1/On1CzucgVrHFBROZKJjpQxdJNaxR4d1/18sjJiitYNLv7Q7WKUuad2MLHd
DJb1e9IT5QcGV0g1dRq4ivBpjvd+OtOiDes7jJs9gOfQka9ZUDbeXLccP2bqLFlYUbwpGoehGfp2
Rg9Bps57uiz9Y6tSg1q1iI9GYup3UwcVa6OCaHXjsOGfRGj+FERdb6hCYg0bmtPE3yJjNn9gtJ4p
4OZIYIOVU4+QnViJX04yQS+mFPAvBN/6KxNi/buArq4QUpEUHqk4CwTIwkQWj3r2aGA7Bl3Floeb
XqtBbojO5wl6t9WIdsFLwSf+iTRG3Gsd+cmsSvzTSOt5X1tQ6nG6i5xQPBt2QLmNtmTcabXd74HG
A3RT6NDuZpFgM5Vt3TNjzBmqD1nDKrJjFfRK1HGs3ZnMYQ5qqugAFwKsIxoW0d9WUvnxaSom5UeL
w95ZwYcmXcxy5k3U0wmZklg+mnajEMecJ/uiM41NNkzqHoScJL8qbTeDbf1hWikfEjWysTGbqr+u
7IhlX0gtOftDErNzobtCS6TJFGZSpLxraCXktk8UtvkW/gnYRwAcTkWGwj9L6CwUEfZTbauEvfXO
T2RuCThWk20Ys9NItbceQlNUIIwwUf/2+SYIzUpK2lbMz2a3n6OGmEjFNsEo9xOn4xJb2xgA5LIy
g2ekN7JHqaOD4rZIvDg3IsWdUdW+AKQj+w3GosATRDA/tuS1EMpR0eZEhNXb+6lT/W2nE3IPfiU+
+B0/c6jwinaO+bWSxG5Z0SFRKx3SkFLm2yGUQ7QDvFRtuijEU6gQ23mBvT/V2wBlOBFnsXVpMsVq
n/R0yIK1OeesUjJEIFZDdHxJ0FmrbpPHrY2QU3H6+7rpk2/MTZbQ3qAh/toR8WFqbN8bict49jOw
ZCaY6l1s8Hc0atv9YIyXpOB72upRBLq2p06NtvzIqmSv1L5vHmqht7En4qI5Z1magymW2U6ELNK1
o/gM0TVexK5J1eTZLJLo2GiA2IGDy2Ab60m9U5iCsPvCYSVleRnglKPkK0fYe4eJRGbgtUkzIwav
IHjZKYaCPro9YoQDqLVvik4926Msn33VHk1oUFFarStZ9BtVCwQINspZCKYWtkQCo12uZdZeK9Xa
gxYLYX4Qec3EDnc4cAQnZvHE0X2IvXJb5SlZhVS4FMKkoT2PROvtysxRAdfJJaE9DYhY0ZU2fJvr
qocazZ0V8rVR30u7lb9Lppz5mlhQ07X6uT8Xk16/FXbTbIt0tPKFKh/tCpjSDSgOzhJ76NJT4AuB
w11LaUUWuROdSs1ud9g+fblSEfDcgVolJL2zdM3VEyu6T0kcONM/Nd8I68wIQsR0Qth6N/3CrtHu
29kwdyM5SPxYBqrZINSoowZ9YwwBkWJ6FHhOjm+H+2buMSNtwWCZRclny4qf0SzHE0Pset0onY0y
tjb2bekrz33mTD+jZOipbMvKVc2pOfmCzMqyc7KfgzMnrsXms7VgjHBN86et5lvjC7Yrwq1g4Kk7
kTrqSe/x8KA3AlTB9cDYJzzwCVWqBrIlTR8aa06hhfT8vkC4yAO9kvpeq0UHkdOU2I5CzdPssN0p
czXvxgAC5qCOxA72DFvLSZq//RnQhzn7/cUJ5/oYInh1G92JXCXKjY2xcKJHQxQHJpM1YYN994tT
V4fhGIujosWEbOpx/G5ZlPDlbJC+QdXsmjSL3cSI8FLH9fyahl23nXMYBsjsrGfNH/gzgP24zJ7m
DQIycu8NVMR0tklBWMUwJi5V13c722y4Btl+8YuTD3xYbtft41yktNdaRpsEUGfalkbLdIjbQA82
NY3oagvHWZBzQ08ltCwD1FwNVQ6mNoRwiCYnwXo8iaQiK8jCStFZYt5CEEJ10w7E4KACmeq7hknq
fTwwulznBGYhsTLCzSyhdq9sxOeFiwCw3CVJSDhEooRP5JrJS+KU5Hwpac2NtdXi9kmlkt/kgNde
Kb9fqm7SKKNDSo+50YqflfE/WBgses7uMd4F9O5wmKWTO6jzgz1M4d5Qea+iMlJ4nbS91rOmMP7V
AxFItmw6WURTQMrze1Z8FgBC14lLcEu70HYQc4zvWY08fOf4ZnIyE4NLJ77//iC5gtxRv4rXDI77
Jp4yVAMZdAltNEpv6BWEl0mpa9vSQeOGj7w6loxTXIcuL4EUVZG+C6VIuZjN46tVx/Ej9MV+bYo6
eZHopleBqqd7g13G87OJdlWtdKCzrRzY/2EeC+VnxdD7JXHIs3adwqZXUE1Fpmwk+SKPwIVYHsoY
vTXswlTQXax6fGnJnd1n+gNnFiRSIqfWJJlBWEjt6QlPAgnsupX9VFLd2WepST50VY/WY0m4LTe9
iN57WVk7YuEyN5+5pBrsVyRxGDUpr210KDvqKCsR/R0ZVdFGIYFx3zYlRPK2FBslwoCC5aC/QI8e
D7AlVbeYnOEXcQv5CRWS/laNELrmWATPZOWIcG2QyrGZAqTlwKsTCMlQG9YBjY69H5OVtNWdNPpj
t33PrkYDe2sXnUJ6VwentmmMoyp0MqByBGJhZwWn2oTmvdJjkT5UAFxWQMD0raNy4HGENMfWRG4h
2CRcoFlchGMcCc+M2gyPOkg+On6qfROKOmxnJNrPSD9UIN8cjeGaBPt8jXhzwMbg6IwlxoxXqZg9
yA3N6snwnZGmqc5w19t2jkmyG4pthAWeaROZzNgfTOJ1jIog8qp8ZIKjubVeQcDhqxV7pSLMG0kq
UHL4xTDtpmmMToWq+0fVqmc0CZ3Wc4j7loehLDrROxl3Kbv8hWITi2YMvhWM/XDJjCr0QoFfP+gA
AuIwG4292ap1fiQBxtjERl26TeSQ/zSYITEug7oGD9g03HlQ67aD1t1XHZtxFkXJRstC68iproEA
A6L+pKRjDa8+UvZFHZnbwHesO4i1/Y71VkNdgoiyQOn9AJA0gdZ+LCELYfq+sB/Mf3Swd280j6dg
zUFY7NGHBvthUnhHWk9MbpAnzXpMu3ajgkR546LfnU2FMTQLHbiybQdbmZOiRofCPLDWld8KGZ/r
mG741jAzZ9cJIUj0U+yNX/aDG2miot9rtv/g1OD2meuEYVSYGM7Gct9OfTvc6jUFpKKTZwgyozpC
8VGPQ0OMrKC54sEbKoaVPuTFe44O20VRP58DzZCHopaNZxVG/czJ0pytMhzuGuxWHvMkoql1/q5y
IH+i1bv4OSfS7ZwA8fyJ2ig+SztA+gLdcdvaSnpxmkxsSlvVlqw0YJtpA2O9h3ZF26bf9lhVGHvK
0RWzlm4iFvBFkMYkV2FHytda7Yn/s4D27Po6Lc56j013jqHdUS358H9nA5aNE99P3OCPS6uUJD1B
U6SbUgjS3N6UZwUY8Ctbuv1d78fmrBc0JmtmguMCTzee4ziRZ5PISAqcQM5//KHpfpA1IHZakIpD
4c/J/Qyse6uGNtjsrlfTDr5b45M7YXT6Oaib+CTTgrgzzLTKpku4i7mhpQUwy8RvUniUQ9AwIzUt
yheyU5Q14PT+mw7zKXVzqsxnK4mj9zFwWq5tjn4eTBVeS7SYi5j+spepLMYM4MqjWor5foqlv0+U
jK0NLLe2G4xlKJAkmvMz69KAMqvpz1prz4Gr0hneINvUz3UtssemRjXL9jwhZ86q/CyVPHszCDBh
yOFAKZ0AjW5DGrVsHw5g1LY1jcdIT7V/AJZHG9Ig/Zc5ioAZkdy+LnOTQxuBFQrVkq6CDP2WyLhw
tsFtdvORyXAfrpXIBi2t5fGxrNTxEqOhcI1eWr9BE8sdEmBI/VKPPXJS9cdoLMYLoQOViwzKPFZC
4dbeUmNfoJQaBfRLWx7rwiHvvtPon3RVAEjdSoE65xhgd1TQfEURewyk+DQFX4h3600javccwY3Y
EPhF2EhZmu+ggjjXIEKYmzyuqi2sdjLtWnMAFFXrzlaHjMVVek7A9nNf2o5xUr31plM+TZHC9RgQ
fL9WbOqoOTVosg0Z0W52a1d3+Jz7P5rCtaEmqpAArVjAS+o4ZZoSqGkJEv8C9AtGbocKgZjDSAsQ
+9awQRqVbKRcQvtHOF9dhDEJSce8o1bmTmE9gJ+nQdtRys9Jw1uVddBxOeuVJzrY8IoDKzBryHFp
vGzaJZyAunJeg2SQr/GcZ+XWFLHfrceGBj4N1ZGrSh6Ep5gfT7YyuX6/gIZtQrqSNDOgtZWXPtDb
/aKH3JE1N991YeDc0dVVdrUFvlQFb3wxRpm+1xSdb9mQAgOVXfNaT1V1j3GPJg3QGXZX3zQeGFWT
PcO6ZO/2661kuPVo5qWxGWkfnUv4e+68jCkVhoAbI+WANrSuucRJEz9YUxv8NFWFH5kZzz18SdwP
59wZlN9BPPVHu4jI5DZ7Zus1G9MhyNrgFBaaQpfEJiF9CkV9lnRGi80EyiBbBTr5c3IW3ZmsdNjP
Jrpfg9Sfcnqd+lY5dsG0BHWXoF7NfugAoUdkxziNeA3qon3oZccSy3ounGvBDl9coAc6IItV0OVp
FCZEzGlR6Nlh2XdreJ9SbIq0g80eMOV6jpthchNCurYz/o7aDRnmbXKVex2xzdCgwjSxJVUX8sBt
KOL0aY5tCuK0mNgN26qJadcVdZ+wxGS3q0oH5D8nX9ASIZqoHiit8A02ug4XDSjuCWmthG1uAF5s
e2Ftlypzi49cHhQ/l8Q9h1plQqVJSo8ee3+YCL1x54qaL6BBsBHAxX5pox9yOyLz0wGPT0BqX49/
gl6MD8DOfV7FXL5N/NfHdBqCbZCI6dXnN0wAbNc/pCV3eb5YIjdwOM7P3K3mPyjl2yN5BumbCMPh
Iqtg2AdtQ+J4gspyV5tLQxjGMay0MSThW/PlmQGhuIN9XW1BJcpHYwJWqpOPBKeXRVHA7oBoST71
95ADLnJtUrVzkI91e6l0Gv6F1iB4oDVb3Ssw5R78ws7u42mIzkQvFIc8bcb60DAh0A7TEEKRzSzC
mfqM0lqlp3qHAmZ8ywltbtzPR6o3ZoZ07jQdaBKj4A+a4zo18loHB+lNwD43BZfSR4X7/enzp2jL
tPRqYkgdAewNyeQNNTXBF1FLtcM0NUqdzTyzx6Cc0PrBQz3ktjPmBCWYHS7tWu5hXo53CemLO5zn
3DMl14bP/54bg2TkzhJFPNINmglXw90IVn5fT/w5dVEablZBkKwZKrlmULTr/8ejHGEsqCIaYNey
FDJlSqNEQ+EVHPLPKY2wDVVhfxp8+f3zJ33UcuMJVqVG6uMCRvjg91DzZNBLLaWuMyGsqJHKaLID
Sq0pgBECrZsOvZTiPsckc6j91NoXtlnu9WXUrxix/tV3fuMlIwnBGyGZ0aIEX/79v6bEGc+KEh+P
cluXzmUoHH3RuVWZdQxiEfqrobaKk1kjGwZ5OLl+apZAK6j1AKGAnJzzIrkrphaeuM/YG5MksJOv
zBE3BDSO0ATr39CsjwSlkjb82Jq15aFOJ/iJK5RCCrEZAZNxlOkdB1HzM7EG8ye9qu5PXNLp/+IH
eEOQiKABnRQt0kWVeqVpqKwCE9/cGXRE5gumJJtuI1QJhhKcmhyYb4VvdoRtDMoXmKUb4h2HjVjF
X0GZ/mFh1m0HCxZ8s6cEqXNI0IidyiGdtq1lBtspqn90Cor2L5boB1MHSxTqvbFIT1il17Yxkabc
oSgZPE2Na5LXauoA1zKkSI4ykOmpA1x4qnuGPE1C/PdKZ850nAhYmr74S24tTikt6BLAsxAxXb12
2BqDoqSB6UW+8do4Az/IrJ6I4aj8L97zzSehpGbDwT1vXpusk9QaIxMZgzf3AncrZJLgSaEB6hGQ
i8748xd862Ho3/j5O8tXal15faTeVWqT8X4HOZ9L5KReRwjkus/n+ot1e+PgQBmDV1UF8IcZ/urX
bYcDRTnSP5xPTqqv06imzUKUF0FIn3+kW+uUElkunjqYcddCHL8waNQxh/PCLtEI2p2USz5kBHNM
0Lih6dJeHqgiP3/orfdooaLhWGeiYVw/lH5N1ciA9kXX2fI3PUmkC1zsMybpEtnqF+9Su7UNWZKl
iEQTeei1ApqAxNGcpS+9Yi6NU13XA/FyMYwlfOt3Q0klvlLiLnvqDBtgtojGdGeVdlSuy6qo7kMd
eSMlN9OaVDeHZwkytkV/OOQPaTc3Xhs3+dkOYOf+P16SBaWNypFlcC3HUoLAUXQtN70xDzusWYag
/V0OWzwM/xl6wb5hA29i4qljE7g2gzV0hnRsNiY4Bv8gq5LszCEgrRDY/rbvhfnFF3JDS8rjbAxR
6MycDww47hil2UOn92zGYisSM4hJGWB6+4qRYTWk7Pv8Td56Hu9P8Ch8Fx9Uup0eEw7Zz6aHmvPN
VGgnG4uZBFd1+6CJPP3i430EKFocN4hw8VKS3IK8/++jGUkB+ni6ZosQCx8Q43X5Egxc1FY2P+vf
SDp7ZV2XWULUDDImQq6xPr8MY93V265j3v2FM+LjIfj333OlY7UHYnmxvfAbZ3ekRVz663GqGcia
XL+9SZ191y8xHBUQvr94F/JDZcqXzMri+2bHZB3//SrKEFxyiibHs2kLPeVTFj/b6MO/+IJvfECs
NDoylUWshaX+76cwt7MLiafWm+i+73R9kh4IY93VMouz3q9V14k1uTeJe/qqxPm4tviA7JyQnDCe
fDDPBnOcOCogao+2csYNbGDobKDpd8uGZL2VRtrIF9/mx92M044yX+ekl6zpq9U1M2rqzI7VnNsW
IeNtojb3hQMADTRwEoL/D23zrrXs6EdEUEiF5L4Mfn/+g7r1vh3EwdTdIFxQQ/79vpew5XjAfOjl
xNzsmV+8EBt8ajQE0pnu/ARAbBAnXXx1m/p4VhGQKTmsAIRxs7gub9rSoMyuOuGVjVWvaAwzrhfm
ox+Hw4FxTLviHNV3n3/Uj0cV8m8bwDaNDxAJ1xbk2cbLZ01S56RXWqLgMIblmpk+tKH2JVDkY/lG
n2uhVDhoDziQF2Hov0p67I64EREmep3a5yvUQs5T3BLIHnQGjIW5sS8ZEzWcIXbommqEOqwts/9K
1kP9S+3IxQIWKSXc1Vc7dsuka6xVzwmbjhUVNgfMiOQl+s5XOukbewNyWZvKnH0ZP8NVNVVGkzCU
UNO8nMiMaUUXV3HcKTE5BD7/Dj/iFDhmKMItnVPHFh8cE/6YZgrpcNKj4kccgcFrlWqzSU54Y6/S
CodGxt6yaozxV9GnrTtKsIuf/w039glW7YK4A3vE/+zqV+tEKrkK+EQ9PYpo+0F5WjUlV8iiE8OO
H7x8+Px5N9YtFjjqb7YI9sbrAjJW7DIeot7wslxJDOQweXrSptn6Tn9EvH/+rBu/S4dFA9KNRjwQ
oqsvMrdzI4rNAihAHSTRLizQvHmdpneYUwKTQOcefCez5mU8/fmTPy4hHcIM9mrLBpD44VMi3gmg
h5jCo58+HokBqg/dgILy86d8fJc8xaBAJnhchep29fmcqFcisi+kh0sUXy34JZmsCi7Q48qqjPjH
50/7uFJ0tilIx9ABBfTYq1+gMeudDfqRXU6OyUuJ/G9dxszWbeRb94jy083nz/u4mbOTL4iq5ZmU
R1fPK3REswx0dW+oitBVGfStzEnKrZHJXzHH90ZVQsS9IIO++PI+LhsezPPgd1LiqurVgxXinSsw
/sLr2i7aw0rttlHQ4HLwo/FnqZrVkZZx/cWnvbFiNDwMEFFw5X80gVSgDCpyoFQPlh1IDSWuIXqi
FUO1+Plr/XhM8z6BMVEDEibGlfzvzdyv/CQbql71GNuu1ThaayWDV42iC5miMQ+I8g6kYfz3d6ov
/izV4VePmeZqmzEZ/bW6CDSPcIpgzXDAXEaJ5V0LeecPeiVlPySKdvn8o95YQX89dPn3/zq3ugQf
4oK28zQAPQfHKGN7Tfh82SIBDedpBdQaBXrcNdoqbdNg9D5//I2fJxs7SHqO6OUoWb6Jfz0eZXkV
k5wwexPaqm4TM2U+6mNszW7h1+0XTIcbn1WoXFpZQtT42Ij+fpie4GsM1ULzBHT0zeT0OyTn9Q8Z
MMtj1mwxIp207+j5uy++2RvbAkWBrXE0W7Bor/t9AccXS3bWvKxnTs8kEWsjhSexaimdVaSU7udv
9ebzyB/GZmhBr75urDBg0OyhGZmWYGxwgTNP+ya1gi1XugyNIBOb//w8KWgaU09qdLGuO3UYPFIR
qjQiyrgyn7A3ND9NYlm7TQo742eF8PSru8mNexpzUSS0fIuLo9FaXsG/Fg5XzqCauZx5VS/tQ2uq
0zbRCx2Rv2WAqUYxZDmldQZ2hN6N6GF3luQ7kRn+1VX/xruGwMVxTRnEX3K9V0S2H/UpVgxPMZZU
PSdDTLqb1IKB+2w42rwtm1p+5V29sf0aGqX0gkMDQHvdXwixmxf05qWHlENdBW3ZrFM9be+KhImZ
HhtvetIP+8+/5Bs/VTrBKhUY2iW2/aufalYB7UW2ILzCamS9SkQevqvBWBToR0T3FTLqxmvlacsl
Bebrx9+qXzH8bgeeFsRIB0Zgbg9gyVPXr7Lay9VK/e9LmJ4dEwJqERbVdY1H9g4wnbgVnjM3ysUg
ng+pgC7uTICP96Wo7PfP3+atb5CWjQ1jD4gAr/Tv9WuCHsJ5bule0JMWWjamf2jnKXt2Rq1zwwkb
VRioxebzh944QP+H7IHhC0vgA08z9wmDht2peWqnqMQDWmwF666XX90xYfPeWC3sdxxiEB04QJ2r
1YI8zE5IwdSXnwUYpHiEzjL0RnSvyrpArx8wa69Q9ehYCtbKYCRPOBcjF39k5fbp0K6yThsPUqPT
4agwhas5SlxT9pWrGCDXkc6FK8XSEC/hYbmjAOx242Aep1ZRVlSc1Q+z5h5Q8HtdC5UZOPeL4Y28
28dEwT61mrKJNGiVV2+nyJips3FHN1Hh9RzBLj84a8W8SFvj7kSgGMbRY5HBOJ7oB/3hUt7dzzra
bTtW1DV9isCN8+TeSnG1IXSiF1Nra81uYpQ1IiLuuEye4CS/lV2hkzRKct4gy5+5Wqtrg1HCudAn
PhHe+y1kcus+ZnD7DVfOCYcVJsrR3toh0NiiKBmM0yPJ9RhsuloWa5nnrZc4OgoQLVgrRvAyk6G8
sf06OiNRIFkyJ0Q6QrZzxIltrztNJvHaLqY3U6YIxmCRu53spj8k1tqbZfa0msgud4vAij1iimav
9X35s5XKfJhG7UmxZp/3kr1g5PkVi8GHY1cYm5TwtjiZgzdCQBHb+GO1jwq+Vmf26z9Zng8HMi3D
Z22w+rsk9t+tuMh/Ni0ataoSsB0sBVCPpfvVRRNRs/a7dHpPMjV5DXw5u1qkvlacaMeRKIVDh77j
nNlxtp6d5EdU9xOaoYjh2cpu1WoN73GAgJUH20gJ6q3TRfGPOB3e51J/KUDPXzT2sQ0r80XgwEAE
w9h6gOJ3AiQSe3VrW99JhQ5Owkx+VUpqM+JGlEBxfUFZT9pB0vsIeeUFZVXFQR4U6PGU6H6yUbAS
FnfpjOmpaerUI6dx76BWcyszGO4so0FOkVb3I+Zit7DUTl3975KO3vA3PqdnH6zVrpjQfpMyjyMl
UKKtRUrggQPrgXtD+g+RL9rebo3sB/aF5EAOnZZs+jmbHjLTyf+A63gUC2Cdu365F2CrVwXp3q0f
aJfEH3wk97Y8ZYNt0mVKBT8jfLI4tdGvS23Y853pB4aSr2peZf/gZ7hvUXX/KbgjnQqtTvYDUj+F
SeQYkuzeo5GJ9DnbSyQeK7Bt3Ml9QbSe31YvYsCOEHJjWTsSN1MXfGcd5yfFNEmkHv36VETEMtrk
DmwDwRjGUfVfqeI8Vb4vDlHhvyV4KO7TzuifyjJLN7Gov/8faWfWW7dybtu/Eux35rBvLk4CXJKr
U99asl4IWZbY90UWyV9/B53sE3vZ8LrJAYIEO94WRbJY9dVXc45Zx0RdRZEH5cJqQcdF7n3Jd+Tj
I8QxJGssta6BECeSxVcOBDGcqfxX7uXVBmII0pKqI4MuwXBL06nxk2nqEGtikubQGam001jB2Cbq
a99p2b5KSCGodfctwvYY+4I3fJ4i/r5Nc226VGFYnSUYXfAODRJ1Y0lsqWMiakxiaucGsXzgaJkZ
9omzV0DJ5j7uzPSSQ4tHfRmGEBT+J73kRHeMzRRTH4erRNpldwDs79yq5UgKYtiZ5xbN41yKm1Gq
lY9gn1xSM30pU48UxZLYgFKSn56J5gNZn0JgW0uWr/mq6c1Lpw2oUDnUfZwr8lBbNZtu+kl1N/TZ
K3yyuUoaD/zHUYG3WdRekMcKgLORMXCNl827grfanRPUPl4WNvAqv2JchiR1Jow3V/fN3B2Z8Krk
Almvsx1i7Z1kvZknSOAvelTCm5HO3uWW8MDpGrStzU6J98RPRdsudt9dlJi87TgPJejRZztyPzcp
ZYSK9SiwZnVAM5YQUz7N9iepNu2DmiMFBrWXXi22WYdTpI34rXIExhMYtbBpixSbYu8UPmGzZkhh
nz3LbBguC6HmFzlS1Obcs4iR1nVlKyO1pFNVd0E+udj9BBGtviNx1xVT45znYiluZZkha7eU5Q4x
AXlj9E3IHveSGd6rU7nQeGdFfAxoZRs/J7EUCSXiltCKBZJyM5oCzRzJhZ5agqqLoaJYWtNf1vMx
xQdugmEgUXPU451i10iKmJagpRkBMUVFkBRTvUFY6d6ip9L9eWkagOkIsBW00GRM5/2e4805WFgB
Qrec5YVhEGOYGYiFdY5rfV1lUVrS6KMhw/5ejClOUdovLBsWYfGcRT0Mio4jIMVc1hDo9nVoTRSJ
VmpyApsSLK8TY1vKmhy9JUPj5IsSil2u81MFuZOP7B+UwIHP8tlQ++SM8sFC4zpM7nPUlGXrK3Zc
vVfzkCXE4kI74H6H84WCdOCnTtpF3eFFs/QW8VSb2sYDQNI46Iw4uqyTTP+czsr4YVUEIddDbZKG
rcwbxyizM/xKlZ96pbEbItf9bCCGDsbULTdSJHPCJ54v2z5bx4NUL2nVquFUzXiPQMqcpfmg8qAx
AU+kHgZ8IBD5JkWe6TLDhmnRHi4h0u5xHphE/4rKb3S9CHHGkrGYmep1VQsmmd6WOrHIUr93Oku7
llH5Wc/aA4JZUGpF2mBkt5H1apl1CRYwbgKsKs9JrN95qkfaZLOcYYHNz3J90sJ+IgpZd4g6bnpN
bEWmvvco3oIaGImvdwrucchmG2dI2UIkq2be4U3SNL6VehJvopkFQ+36Ymc3fXutpMLZcEY4h5Qk
ut+yxQwbJR72bCOajYqUKEhrVbkpsR8y7CpCfPo1ZLj6ZGNJfRlEk2zVSA53lP/jvtCbJ9z4Ovl+
ieNTF2gHRZTX0sDF1vdlc4Mfd7qtHXbMib0UaAR1d9txSMRqc4ewBTN3jZytaliMB3POmMQm1HCk
ql9kZJleKmo/hDJFZ4MjZfrUR5nnY6b/SuLCEDpifLJH81XaTRdEjtEFk1Y9tDl9phKW3pb4zpvE
VjwcI1P2TorLgHw20e+s2K6CFm9YwBO8V71lvh5LO3nwTNnuSHpFvVIg1d/IgmcjwAvjRLbgw4CM
vje1vgsw86vIIqc0NDobk7qbnCVwrWVRwqLiXMo3U/UdZIW1H6wi2iidpuzoX5owhuVbLRpofhSJ
RTgoK+mv1p5SpTzvwCMwvfDBGiU2dJ+QXSXI867b2iXh3ZF8nGgFfPTp+AVFBqsNaE1KrHi8Nubc
28Bp1AjjU18z4Sgbb5H9QTGwI+dcY9MC6AwVIGnbTC4xPmS+6GVKv6Al1UKrB0eFcOMSOuyD1Vr6
Nm2Muzqfhw1bqG6DOf5hnhywhZgXVzWJCCMDl3ivL/m2FcxXvFn91nZSD207k0uXWHwWVXxW8go/
mzlB1WnmjNtIKTPfaFV3Z1Ql+ue6n7Z2YtH95BDC7XN8uiOYxlpr8svEdF6bfCo26pjWvi4ksu8k
MfYtHyM6Syncq9HNCFealQopa2tuTH1pd0AN1N3MFxoWmkV0hC2iMGWgUuLMya2uTJjSlq7eVkVN
pLTMXj2ZAuoqVH2bD/ad3saXaprcxAlMu6iXKCUn8QDRDM+BM+GV6WUHlBGrtJZnoDsGwiqcIQkn
wJc7wiclSz253Qrd8wCALdpZJUb0kOfke2vch+LWW2CkdqioxZ2b5w8yzi4NKdLNkGIDGfmScOLZ
7TUshOig5/oNAUv6Fh3VE5bVPeHo+h5z1JVMLHzlRrFzo6a9FRHuFlsZ+QG0pPx8QE5gWYAcWqwD
Q0T4Vy3zA91JVi6h3sddXvMa+v6RHtO4QxdyT9sJ4gh96mC23P6sk5WxwzOT3I9Eg4XuhBty1svz
1uy60GuxEXdC0z5W0NvlWI5fERWUPquXelAbmuYx2Xe+zdofkH0jQioi/A2d/qUp0aXZo0b+uGlX
4UTr7ZDX5bqBIunKQU0ogrFX1H3Ssnj0Q7YZJNWCLvIviAl6Rp0FWlBFZLghG3AKRzt97HsF2cao
oSvQS8Kel2oJML+TumonH81EOSvlfNNG2oxLxGnCkX91BZE0Z1QAOc08SMhDgTg+cAEXXLGNpAgp
q2gb5R4Fal9thpHZQpppi5uySzaDQPwqIZzLWN1aMpPPZas4dwSaDedSFbCBsfrcKUZaXc7I5/FH
qAk5G5ZGsrlVCz9r5bS15j7H1JJF996s83e0Jfe2RdFWe9CAxSs1nL7r9Xb8lDtjHDLxMrfWdY8x
o8quhLC23Jh+F7XpELYYl/jD7s615+6ZTsDTQMXsS8V0sWa4FyaayRtViJg9XWX6NWVCmBaCQw2s
k4Yy6RfEu3QHQCJrpvIAIyCi9utwq9w1aZduZJKbgOFjqDDtWkdLbHUaoROqW4EUXghdtrr2RVdx
yynMTQeaFZ8MlJA427hROQJKNWaWHB5vfta7cmdlfXwdCbbMGgHLwDGaYl8UawxwZk37aY2qbdy8
3dARYzPuVJdIxD8zuglH07Jmjz3mIR+SerPSKQJz9r70bd4dsp6gLreq5o+8VsZ7yyjEtpza7GDr
bXG1qlh9IgDaJyXr8zGAj1O/A9nmr1CUswe1F8gTzlNhR9quW7r7lL0yMVSmDW3emAnBqyef7Gp0
QDk8jTk3zhbcMpD4SvYDIhEvVaYpN84cQS1iIfbHhZw3xr3+WEoWYywkw+u4cKhNIC2YlCgHF1jF
9B+nUUFbzpPqq3arukNzl5mlPJs7cog1t6YrElPZF7qKeSlH2wJi9tq1nDqsR6iWTgQ2mz1K/oWg
4erCybI3Cr1808IF/lLUtYcO081D0CLigmRE92q26ugaNfywB7I28f4WSLddZXibuqV8VYeaQPN8
fNIMYQXJoiy3JasDbuDa8StTgGDSF8yc7fJM6Ai0sHjAgrY4vqubgqBmpNVEUOAC8JIs7AeP8k+w
lCEeJIpX1gernSPsZq62SevECew6cw9znlLGIl4hqbkGlkKs8xl7t6tydLWdHg8iyHvK74IQq/Oa
TN+Ajw6WVItDbnEMhOk1BpIMe/QVumjnHKLMpZw8BhHmrX3SpGrYLIybBmIUqgn+lpwzK8iV9MD3
eVN6pOAkjUPKEfXHRm17qKCtrmyge7Nasl0Ph2554UNeTYTWOeZqPnGtRdKeGO/GpIJm0C5kzwi3
Kuao3CPYkl+YS0/TG0uWFQoVJ3WTQQqLvfbclnH6pZ7KZ1PDBGq2+ke+YIdXbKTzRZ3pW6GLD2Vs
34qoRksJIuTCsphuJkLD/aWtHuJuPhdTdhsjhIfqlA3Ua/ZXdi7wlMpu2gxmJr5Yiepu9ZhN85hi
T88G4Z7VLNV+E3mfIs1dzuBCJOf4oB4bZYh3QykvnSTREZ9pChSzgqBBQtL2saInN2txi0Y/VYgt
Uy8pobWLaCAdysgdM4yb6KsuOzgfWQST0GaVZLOzkHYfE++eMwT1ol6u29GwiKNnlpihYwOLTO7T
DLDkoHBcDOGPLAHx1FXxdT4LXBtWVzR+FWvmeVOQY4/XiSxriz7C6DRvQjgPUzdeYV92wmpEwpeM
ls1JavnBzsfGl8sc14zZRKEwlyQpEmm/k1o9czvTl0Jzb6bM3eVaRdTjoj+5Q1VtAHh9arTqOscv
uZNA3Sny9E+KkmWhronxCwFVt3WWgbUeI+axyG0Ce1DOR2bQR6nZL4spb9t+PLOEQpK9WlehjkDm
YVgkYcF6i3bcJlg+GY00lAvVm1LN9bbrOJzsOuV+ymEEgK+n6uM4kTzMRGej6ODQKs2dC7npUg6T
ue/oYu0zAoQvgBJBLBmTJRxw29IXZIkdy8za4KzKiYuoPnMK3Gx4ds0FLYTI93TNpf/Rk9lIn+AO
jITLsO/2EGlghqId3TWgXkMhWAoquhM5K0BQkei9aSb2GlWvJdd4oVjXZ/UGy+OFlVT4QSKMNU0n
po2VxiXUk6QKa5MtRMUWajtBtN+q9DRosZUXTDAvCUbnw6JQlNVlU297q78TjA5f6uK1NZUi8YFy
zI9xNW06acR7u8T5HcvEr1gN/XhaVsRUA5YJ7a8MYmN+gcf0FcvgZ6+lBmKCEnv8r9lOd9LD4hXL
VqoJFsQ8wR9okynsJW65rQb7y6AXNCgplTaZh3CeTlDyHPWz8R4h//SbdKAwB+aiNFC3pn564xT4
to2WGxcdyR29miCFn7CVnSxeNa0fNuWA4ANPek17Umk4HpQZG2dl3jbSG7ZtaT8N+nCvq52xZbc9
H8xEL/xoFk9p55rBIL3ynF1PeqFQGeItW7unslFDaWlbS9DSqZ34kBbxuDf6vtqZs3wnKHXaOnEn
9pXRs3wWXflFSrvA6qhy2s5GJWh78XlthFz2tTdizFAndlXT60oiCDDCrZtx97acU7YjQy1uvMZ2
SIily2FWHAQ2EfSxLkrMnarH3Q48Ah+NNM8iGn5+PEfvdqrT1VAcuYvwu8OiaJbzZhD1FSHKTx4d
v/1cgidTm26GGkXThU08vjMDvEoi6JAUuXNd5dU5ZhnFzxlnvt0oZpA4puFnEKg3MtWibVKP9sGp
OkT1SR9IUV6pUsnDWXg9jmrjRV3JM4VeQS4SNvoTpd7nk9b4TSIwDqvz+QRsEM4DjiLVy14qYsOh
tEUkiZLT5899qZ6ny9T4qtGL0DPzMWwBgRwyU9DFTLTn1cm+00fVuSKUE3Wu4aEWjjx3kzgkTg0o
rC57uzfvJ9N7VZwYro4FPCsZvNZnYDD2xzE/G4dUbiqxCsqrPKPULsCJmNL+PM2NfQOmO9sU41xe
ORD6d+w0Is5i09vCqJ5tDZugo/a4VMuLxEJo4/bDNQ1qvGQoBzmaGD9Qj0vIXi0koILKiX1+AUUB
iJFcAEQlZtHdZ3C9wijN4PO08JqQaDa3eYmr2qhjWn26CWYw1WRg1mVG66P+lFXS2cNcy/wefwHp
xAUFikfzANxcrG8BYGS3Bem9Q1AI/KSxId/kXNM8xRI/XBGeO/jWNBrnUWZ3oeB8ix1UDiZGt9JQ
I5E4wLQy+no+jET9TUCEETDtNTMufM5f73OgIPduAjod7h2VpUpnnETrjT4DydFMtd1V8AADYDt1
wPAhnVwS0Jvw+23Q1cAXdCJAc53GPOzSgQrMLF52RAaNX9yljzYR5stLm8wjLlale4B4q7XYlnt2
9t6nYnbr27HIzEuLriZPLbpf4v6a/yO5EKy4oVmMtz0axfNGn76Wav+1Iid2q1gDlc8EE0yVjX5W
9qKgGGSPTBqDQlhvD3iEmKSvUzwxqfVQugnViafAGKQGwCoWq5oyApehl/dI0m/thP1QSmqgj3E4
3oHRM7l/94XYCBYQ26YZTxQDTeo0XyIX0+V4sNlSbyagPVuHE7tztTK5Tcf7zOht7gB7eRsiyOtH
DmQdFjjPBGWXWJA2YU6Le6e0bhPX/ZpV/Z3m8O1HHGzdOJpwrqqxfrVVN9pzuO2eDU1d7bJ+Xi4p
k1UyyKYZzQsxn+B1z4WBuRUf16feiEgyzvTrMhLGfa529LBVZ2kPZp8k26bOLzq115Acps7tjBx/
68luhGotK3Illuoiz9qIfnCVHbC9gjPRaLO1nsHWNZ40n90QaAHiZDkhBG44ldkr7azhvBaD+hKT
KwDGCB4AFPpiW2tWfyHbiVTquFtNXaV+sGT9whIGG0G0XWiUs8EZGaBu2TU4AjAUHdxqmTf0ZCny
OBrLtU4EFRv7jVqyCCMChOUS6UnIwRCvMNWuyiif92OrVqFnG+yWcrsN9XRmnydHoCW2p94qY44/
Ug7jodbluB9q4PwuZzRh3A/Gg5fRe51c1iW9y18KjiW3UsOLCq7A2iegfB6qOXuNFST1VWNkWwyw
tJuy5NYdlz5oeu57qpMtSBDvUpnqOHABc/ull+a72Ka0oOeRBkozsaIoibFll26FslzzfltLe8nd
+VKfKxyxlsZmnDBufxw7sBKSVCy9wGoNPCALuI0bnkIa0lZ0gilurrV8vqzwV5DnVWghH+T93BLP
0bXgS1tHHAxRULsNoxN62ewFeACIvnCKj1RLX7Rx7oLK64g1bzjx5DThKw4fy0chUl4SnZEFNKtx
jotaXXtnsV+OSbuzoY3uobzBhGN2CMA00pkxQKIPpm3uZGrEO9XrnhR1uHcLKlnTLMgS6VWiymHj
wfjReo4GnLfCFa91LtKrybCHgI410x/VBXu8XuwMDlJhfLFL7WnymOK+xAsfCq2PrnjwRElKGhfV
II1zSHVaoA9NfAaXhcdQ9w5fRz/uljGnJkICfJ/Pynmelp/HOH33WlZsW30gWbpgE1s9Z3OTgb6O
OJcZune39oC2KiLeklSR+1nJMZw3Oc9RmQw+Z6fNbaF17Y3uVs9Sw9fX6OKh7yOxc52EEdprH5JD
FH/U2Hg7LC4vTlWe1YwXgADsSdEXjqvA2fqS1E38ObZTdTs7+kQvsjb2ORiA0K37hYDg+ISA6xfW
SvKnViwz+tg1EvTooJ8K2UpTTm0OqePQd0JLpjs+UDk1Dkb4dEXYwPNt/ciVUDXbpnRAb8BxhdSg
gtXsB1uMYS1N8wSD/Be6YbDbJJCsUnuq4uP4nohD/0TGGsI2Dq3NrSEGWW7nBih/GEdxc1ab1nCR
ZLK7bwB0iGBp4AztmwT39gn1l/mz7AIvIR5GJghMLOhnftR6GG1Xjr3VaYcZom+CW74TSlBUXn0+
12Z6Zqr5U6KaWojR46Gt7PwqQSr6jPHUCx05KJd5XHwyOJgwQaFSJEfR8k6IsTgUXmF8opDiwH5a
OsiW0t60LUVYwBrLQdlozRroBXswojAXmZduK4LPAJGLBgpMx6/xYhPBZ/u2UfZtAGRhubVI5KPR
0dnL22Av2ZehrMcbxcXzDVcCYrFfRzTBQG6kzVmzeHwnbKIfjCKGu1RLlwrtj7/819//+236P/F7
ffMPI/RfqqG8qdNK9H/746fxxRvEILxKZTQN2cWxvmqmNqinNPMO8mO5FtQWj8YlE1H2Wm+LV+Wr
8vX311uH6/d27OPLre/yO10ZQzgvh5nLmbQoL5WnBMTXW/aa9L5xKinwWCJzfKn1z7+7FOxMSY8o
9Q6qPm9dg6zZBb+AyE+4Ao6VRseXOVLKZYMmrMrlMiucZ0gO9rpPZT2bVuBEdOJ1nXp8R0O9VhZn
MmMeHwfcPl7BQJloSmgP65V69SbWXYif+okP7NQdHmlY5QL+Mym4KHXrgw5emWgn6Fuesh84DhSe
Ef5+jBx/z+sTRb+Aa8hTHaRPR09Uxmz/J2Z0WMTY7Yp+3LvudMIDcKx/O77G0YNMjSlplpGkIW87
5/QzL6pig0Dg9zfyy4/r+zs5enIQZRJ7mBrvQO3VbIed8lRu7AsOq9Tn6Gm5PvVx/TQpH9/V0WJR
prQKa4Unp3OAfd1sLQSTE8BwHwreyU/5p8zho6vZRwa2Wl1mNY9IFGHXEk4U8I8mU7D/z/nDA4e5
6TFXn/gEfjUaWXTgd3hA4H9SEooxS61C53sz+3zTZN2rKdorpt0LZuNwxlD++3f4qy9Ot7HHMkNi
KnOPDA51DzscvBzAveto9uP3b3fHWGEvcerOfjXuv7+U8eOEVVaGLukeMBXrZ3N6biQnbuUnUe/6
wr6/wPHkS7W66BUvbCEfNBh2xmX8zvgwLs239X5OpQqeup+jCbhFM5QoCffD1mo9v/ezf1cze3xD
RzNF1lpNDnXRO1jiDJ54smyM4d9MGjm+xNEn7GXNFI+oeACC+vlrs421sN6K3e8H2S8nim9SawY2
rJJvkbPfrVVkcta6ULpvE4X8UB8bkod4L/zXerHT3+6v1sbvr3f04NxC5DLPCeepmkszwdd8KKPt
//KejqdYSnWllUx+Pfmpq/zQb9hgxlO3T4tuU4GCJEX5RTOUc6GZ1wvMtKB1ohOv71vG6HHB8f2d
Hr2/aGoavBG8P8MxhtBs2sMy0Z7JUqhboxvElXpOwuHZQH8LB8pt7b7UUX7feS0OifJeVHIvLUjs
pJXaSrsh7BzVK9Zv3R3/3bSXdaR9/5seTd4LJHfCUP7xTlCTzcP+5Ds58dqPLcf0XS1DTgyzhON3
2jf+rF9Qp5x48euU+JtHfhz7qsNfL0TNizfegKSz+nxbiPjf5ZFppt7+R8ved09OP5o4q7zhlG29
rW/zGpVlhEgZgl9gXEZP9YlxvQ6Y393d0axWW3nsqRl3N7RvDfKdkRAGHqMRnyGjzsUJhse3+vvn
y2EhVDXMtuwAf1wUFGew2H4zfs+9/Vqi0zCar1sCP9cqfXlUvp5cYH89SP51xaMVr0TAnS3rtF0k
d519GRuf/qN520Db9+dN6T/elEFzeG6Hdd7Ot5m9K/WvY/T++1F46i6OxoRpd+rQz1yi8y7pZ8Jc
9mV+oog8dY3j9bTq47SPSp4U7d90UVde67Xldf/Ly6y/xneLg2fEA+xFbqVc1sk6mV/K8cSg/mVp
8P0bOVoQZmVZgN/x0vNXFrrxfth9Kw3MN8hl2/9siEEccVjpVuvx0VSX1lDFkEN4ByV59AyUKwBc
zBMz/y9fzr+u4R1/OHCPmOS5Rj5f2zNjTPeV8vX3g+xXFQ6dvT/vwzv6VGbOhDWj4RpCDxLjhcOT
E8XucfXpwO/EPwjJAKoOYWdHN+FqAv+9UY4AYFNCM66wC16Y+fAmvPEDAbSfW/IpiZf739/WN+f+
95MOl7W4pmtA9IJBox4t3UYsgTEO9XSYkwR5Ew7x5jMJwFH7GrHHkBuUHW68USZvru8RIcrexw03
C3xZpsfRpjs25zQpy+gOtS5w8Sn3lq9FoTrjc96rHXBgF4jqm+1EVtbQ84zj+0RHnX+m0IF8z0fX
q/fdMml7ZIibYulmFBmLYrwIURxqKFEvbuOQt0ijkWNKeH647opWXeGPKqgcdEEISTccg+BuqMk/
ofi05/LZyrIu2lrINj/rhDbngfA6oigdJS82yQzPGd/ylEQXdeSUH/iH5HlpRu6DQmbFV10vWI8j
F57DQVETecCaMIsNWZKLvFGX2us5UEm9dw5v0jjUjZFD2XJoyn7nzVEV7ZaYmBEUo7DPH37/rn4q
HXlXoJ1gGa9wAkbi0bfU6i2Idg/Jdjf0Nv1BN34fdQdqEDpyIrC56X7XZ8VgB5bo23lT2qOp3WSi
HnuUMNKh71VXSbQ/8WutI/NoCJHUpdMk1LAo0eD+cdJKzdjlOTXDgU+9oY+7qtCgmyaREVZ5XL+b
C8xvWmggo3DKSGi/6LFEcR2Vmn2CB7fOXUe/ytqm5BfBig8K72gp6AqAykWHyspCFhE6xC8RCTXN
b8C+nE3lqsYJz++vXgn+aY1ICLLNLVISf7x3EUeEzETVwCshguYqT9vsxoqIw0LjQg+TeJDBu+Hg
xBbnTqnX6VkN2D3A7nJp652hYXdQnDL8/Qv5eSZBZ0BgIlUmJynY0378nSyhDlZPJsiBnCTQ+w1p
4S16NjrFDq1spEHulpO4L0YHyff3Vz7esNNTVD0NSiVzmbnCu3+8cqq3KhWzjlu2jr0AzQkPgKOR
IMXBGg5Rfjkk4sTcfzwvc0leMxYMMn0xjx6/cVxthZ1UxozbsLIvOlq91w1Iy83vb+x4hVmvwveE
B8/lC/wJKVcPsTsiXlAPSaEMwUqpPitLMgyL2FkOv7/Ur24IPy7LAPw6Vq7jEiBzq1nzevXQWSir
fQsVzudqiJF0/f46v3hX65siJZaqks7b0bviqM5D2MR1DDUVhyW2oht3JOd5ssfskPek2YmyPtnv
+/kDNTQLr6aDesuEf3x0d0WFcZpgigXawawMm1iAHcfIp1eCM7RWX9OUvFYBcJ31H01sorabdWbV
wIGj9lTZgrN+GE2jEoLq8jgXwdvm+mIAthsNo7UdFU98jPqQNiHpsHRKEfpZKySndzXMhLFrHkgx
s8meGJDo+/W0qnuGxsw+xYBC7lHeaB/aVF57aCn8tEg4OW1M5HgItZBM9dWifV7mAuEWzH71c9vn
9sXsLPpDp2r1GI7C5qTaniPO8R2YyzeR1Po4mExFvyHRjLtDdTYaJ17kLz53DSEDxmma+hjsjh6p
BioIPn++HIAAcrpm9PJKRCrIdEOdlo/Ka/N4kxP5IPwOucN5mxXGiW/wp53L+nmsl+bMiuxn9Zic
NpiNmSuoQg7JXHToyWSDhzMylXuwyswGplakh6LuWnkByEcS5llE72nsGJ/4DJALuoMiBhax3Do1
Ff5ifl45Qhq6GQgp8BeORjlBIjkWqlLFnJBh7ISpjNs1HTgfCdy8j5WAo8Ei3YJwLfZER5pa0GqJ
e6vncU6kLXCeBbgJ58In3tlP7VtuC/g32heQdg6H4Ue/V2uVgJ9tdE5DATQ9jLw2elnSBbyhNAmI
WpUZ4JIl2iFl001kEjLyq3qHfhbh1e8ngl/MbQagcAvMCmvmT0tYHVUWuDVmULwju2Q9uU7WWEtH
//i3r8OiQFozpDDXcI/RBjOEbLiUJQWVFanouAkOw+s73UaN7W5/f6njjTtPd7X0c4ZqgWyB//Pj
OjTiGyIqvJ8OI6D8i0m1AZElcJzNeVLDQmptULWLcSCe6vk/uLBNJQTBCm/08T02S6UU2tBMh1y8
asXLZLxq0XPPiWJvbxC/n3hzv5hMTUARf17NOiq89JqhMxnVdPDcVzd51zCGA6mv+xMv7hcrxQ+X
Oa5xspxYnJktgmOmfju+1KBjKz4JsLUa7ttvT/C/fjim7L8dW76RGtAhoxZH//j3h7rkP/+9/p3/
+Xd+/Bt/373XV6/le3/8L/3wd/i5/7xu+Cpef/gHtGSpmG+H926+e++HQvx5kLr+m/+/f/iX928/
5WFu3v/2x1s9VGL9aTFO3T/++UeHr5zDssL/zznt+uP/+Wfr7/+3P/7v0IsuZTP6j5/15194f+0F
f9X5q8aRuw5Oiq/Dsm1+lHxf/8T7K4snXjeOwaFW0itiiFeEVSZ/+8P0/soMvGIJdJt8WNfhg0fd
/e2P7L8yKmEWUM0AVXWADf153zf/KKP/8Sp+faDMjKXzIf2r3uYkfq331rmMaEyPNeio1MziVCTu
MmHPX+dLVa3KbTNO/qKUPcfbK4xqyjau9bQaIUU0z4d4VhLfms4J2CNKx7b3dVG3O7zRNkuqEc5x
/2KUKCrNJg2Mwq3OXOY7x+mRnzhaEmhpk/oGsRhmHF3Hqn0HM8kNa0v/hJHsQbVrXyR6F6xbWcyM
iD5lNWxjNIcDLoPAM9Lb0Sxv2cDGYYxSK8jT4WKO5WvkCvSOEuH1NOYvrtKQmyvbLDinFLRuSjYq
Poofyx/oCeOUzRHbVNZuyh+VSHRBG2tbvR6eipIvvRu9D+Z9EbLbEQdBkiGSmtKutCtafpgrI1ph
aeT5HinivkfV4c+mh5bbEcl+UvmsPO8soWvmd/Fjv2k0N72TlCGVd52UbYf10rYxvKNdNFsUlqIl
eGG5K9T5Er7G1WSVn8qqjUj3yJ+1BJS1IZ5NW7YbZZwDy86QL6wxS4WWVYGm2Nu0Q9ljqfdTjNXQ
wT6zy2PyKaLoi2aPXuh28sJq0CbCoGoR6mO6JmSFSqpG6tOJDrlcEmE4sL3Qlmhyq4qsTYxmF82Y
1AddpPgSCuRMQ1rtU6SCmQePqGwIERpdGV/gh92ZM9pM1chyDNx14ZOBejuqpRamxnKRJooWluJr
VYCnQjn+gc4Pqew0lH5PtYCTGZeubdT6hZPmM5915oZLXL2lgNhwldGqQ6AaQrTAqRmh++66JAsK
pefwaDprMyiG40h9Apbu0SirIcxXA19Ua3siDAlZJY8+cAUtidFGHTlipdpTnu47nZ9EXocOTnWL
J7P0iVWuBZZtCmjMHJmrhCRDk7E1eNOVlmQPU+TdEXFxhwLJCYoapzPyeGvMkbgt+1g3yXxEzNMo
QLid2en9MXZuXb3ytuicz2oDoXfPbOY7CgZoVXjwAYsuRNaVBEQgJRxV5O+RTjGhxW27IR6EVByt
7ncVyn8hKJNFXpkk9RHQ0QmqZMPsblTITVtJoCQm9AKAieu9lIWFv2wQ2qO3ZE+J03NwGKXaxrsw
l8rZeG5PqW5MbYjnP9nCZS4Ocy9hn8RIVD1hnLWpPga5PtrQDRievq6T0kLgQy4L73OSKn0w4OY3
MSDd/T+OzmM7clwJol/Ec+hAs6UplpO33RsetTQCvQfd179bb9GbaTOlIggkMiNu+HZNdxtfZChw
2x14cZDE90U0W50X9cRerd4sDzVJ1GTLorLwNgM+rLdEvViqoOc2u1KVZ+R58OZgv3QQ0pjTEyRl
L8F6iA6tGqMht75Ns7nB1tGFO0V53Hs9LmqsCQA9sVeviGkW2ktLutASqoYxwCOMrz9Fzjst6cXv
JjvA4j3GOneGTrvdAZYUtmppQQOYCLUiwWVLu2dEQ9mHQ65hweOLnBpJ4aDnTyjqkWNO5Hb4Ow6f
Hn0hz+pelvZxlei9yeOCGoH5NshIQo7T2SKSQJmErZUkarANOkIyVnFJFe49F+Nybom4ScvPsTK+
Mv//SIf6p8rtBpkmfqG1yBcehWZGln9GtTHGZprienWGMzhUeVhnHChD/zz3sCzp2WRByRiuLz4G
i5g3Is5OnZn9WE52mfsJB2zHcq37KRBi7kJXFq+mphCOszUEaY/SK/ccMCCETwMYIh9mXaLGL/Mj
OarvpAPh3wZIGHgehlRCQL9SIj7PTKNNg4hnxoX3Oa5CXDHapZ2JV2crPJGc/lCgdLWg06zY5QJj
gB/jT6TQcSx84EO0AjJFw9S/ZclY6xcGdh9no4vDqpUffbafjdnMQxKJnlfko1jiZH5NszAV3bks
OoJ0TAevuxYxg8sP49ww/Ov9NMi6pYlqqcwzXI2L7mHK0tmkPTT9OMXp6fRLTVIECYhVjnypmrIz
OCNxdJtCYwcy7lIX7ftoux8GGceJj3uLd603Qwe95C6IgG9jNRjpEfoc8OHJuENgbkVeNed3Rv0w
OL0XkW9dhpvhJINnnT3NxleQkgSc60Voimp8z50PMQyBXaFPt/S+gbBTJkRdYHnf5LXfpjwyUeXH
C7h7ZYnndu5/9T4bonzKDVAl+nW2G1JxfKZJq/avFT7GPZIRxmJKDPJTgkGMLCRfPRYoLwurrs66
Jc6mjs+qGbYHLDk0PGmwOGT59RuoE22/l3R2X5bp6pWFOk/FxnI1zToQ7hpPUyFYQ8B+SC/nA5is
mo5YHreCz9NbmAYEPoURmuTBDyZj+otweYt35PMnf5QZyKH6gdfBS4hs/p1s+khKM4j9znFa222I
QvwpH/aY6Gx8K2T/hHIDImq5SdnLKZqk5UX1zsktxp1U1/kzz+0+KudhIVQbuipAxyxIC+I+AcWg
GNOJGC4iShGsbmmBI1fpl6z7s6j1NFVI74lNxT7NzqAIMHQVI2a1I3LGQUQ8X/umG0NzyBEeox7M
n7O2IU4VC8lBGJkK0zyZajlGe94teDZZ1l6c18b4BJ3KR9gV2618lH1BRG0Lr1m92aRrHqysTBw3
+2eJUQfXhdAXP2EfZMhUDly5ibTACrjZ4kp37I0qq9SKjy1FSUBzJMioIzpynePMcKnMxJclKmJ7
U/XljlhoGo9xsDseaU4cl949Dbl3qiwyxXOSoDLzOjZa+0jU1HXCfr8NhR8LPEVBA92pmzHzlSuD
17a5t7pJxflkXJqcPWBJcbeLSQbl5tHut1P2JNLDQloypBqtD6upYFdMICnmIuKODWKkJdQLj9Nh
XpzHsmdOP+XIeq3NTfqMKC+ehHlYbYH9lGCyFdaAkpUXLsrMT9rsHjiUYLZIp8Ck4L3rH55T5cd5
Wbyj79R7gNuD7E/9KiSGy3yR70NqqENRQx1Y0u0PNQz+DamVQVfkHzs10Ci3iuTypjjSfSMTeoTN
rppfc55fpFyWg2ltbzpcIq5zuIjL+ZFQ+z1U5srD0ZfPfam92CrBP2G4mu5IEtiCqsbISvLsRiBu
wesx7WeZwyBYRH/TQvJecufXr/VaOEfLqOUdWKrLQIrFLbE07IesO5QS7bW5V5hLMpx+mmbPSeXk
93KtMbzbEEvrYnSime2BS4R21484mBa8RY6Z4lPtDLYQafnPaVqGtrKJM2vk+9Tob5P+rtdSnklL
9aemAH9QaUFlj0FjTR1aNpAzq1EisXXEmV4WMoK2e21x8Fy6wfOpI7X0gBPJ5PR1ieuek6Zz9YTe
4rsvlx9tlVe7WIl5coxkXv36RNwzB8iOqRxeJLwpx9vvTSJCAm0aHzS9xrYyHuoEzNL2MKbjg9Q2
GDE96WdjBBa1Oo1IwGXnXQnVUbiXcNMXzlc96VgvxvTl/1na/lZGre4cNz0VZI6KD13LLc7a5hHp
F4mindGSx7dTbEBcSqvjLqqPtkk1qtOUkO0Bva+tz4kvsY/57fxg7z3mnKm825Hb55hWvJ2t1hp7
Gx1JNh5wUw3cDEhZT+t6PXp2jqvPujQc7oHU3Eu2sHNguwJ+KkfzXOlYFsscjxVaagP5aGmjGSyL
IQvJ+q6CxYdCNGWC/487fJegMgJGtstDw1Uhd9w5LPitepH9sRqrLimyy6Zbt4JYs6LUsdhLnPaM
lrwIC0z8mAJOOOyOmgkDZHBt9r2JLy1DCzJSIMe8KUW4zNlnq5+c2msO00jTFePLL5F0JMlPa3ly
vcZHMmn+CgNroTu3WzANZK1Ktj5wMOzL+IsqohIgNk6BVdpNPLvbpz7XC2p1mreqfdDGTCV5sb/K
G23ax410S6U8T7dvwc/yM3J8kEF2m8iGwOve+p408VqbHpk9NZ/X1fyPm2+3hMEULga09XU5WnX6
e6uzsVL8Vg0U2dWmQyFajDBtxnADfyKC7ZWgYbM5CK943gktxv+oU8q1fAe29272sOEZz5zdDQ9X
3+HPbw1S8JYmrm2U3BuB6qX2y9X/79rLU8H9gFlmnlidde8CfNjW7SYpxc5VHtdsuvJ1thds9kk9
mHxLlv1FLLQXO753cgtpH8bFfjBr+UyqSixhE+GeWL48f2cKuSZlvu5hNWBoQuJtBKqlAm/abuGq
Rea5RT2Y65xZK/opJEqConCzOCT2v9WsYQ3TKpRExllZFOHLDaZTemmCqI0mePqmjXYZT0sxBNod
oJeCbEa4hZNrxT7AibCx+ueR0ieCgPkAR8Q7wsY5to7LETyoJtChBDl8GqsjGj3nKWPu+28lJ+Vo
YKBhSrG4B3Mh5JkGq0HRAwSg3rLphHNPhVunPyvDXy6Ca63E6nJoUOykdbOfoBf+DEyMALuYc4z4
2A6MTfv0RIadTLGVDjZHUcm/hhtzltPTgP2A6ax9LVvnXvqueqhIH00NXcPhk46h98pu6EcYuDhw
dtL5PFBRcSmNLnaFFy3z8pauRRPhEnXCxhm4vA0DDJ/tJlqc9fIyOAIbmVp/tmxoE2c2741JlJe6
mw7mLOfHkQoft/arIUk5NgrtdWFBxXZe4Aq11m/levdw4B5H+uDiflfTera0lMcqW+OK65YdNF2e
ial986b22xpy8JQ9e4piO0vno6bveTyI4QX33xJ4tffduhirRPWm7RP7zajeKWOICzGpHER2Q+C7
K61+IKOBvbq3A947LUUDY2VfH1SrRTDi8MzZ1pfGNQPZ6VFk3bGwcbGD7zoM+FKbes8hQG4PSmhu
ZODMxaJZnS2d+G+zUXbYyrS4mDLZd5ubVZ3utCy4u2piPK9m052l3XQJLL0M3xJU3sEyVULd9uKk
/gQlpqdhYNHGNso/jLy6k+qyOi7yV22xrSOgr5f/c+WMOo1ca63jqcI/zi5xxCp4zvTOuMvWqwu3
617eFW7Hx2lmnEqdf81RdockfBmH/LxjouNFn5566MB30+YcOjJCA5n7IxtdedfnwxTcbJV0j/qT
/iOzND/I4rKZmRnnnnZ0Mq2IGHMg+AWgEDe3h+LknghoQ902a2p4r6xXyu+2DPMST/3S3WHdvViT
81C0PY6n0v0ot74K4B/f8sWy7YB+zKCVXmDVXTPgY557yJqNoti60iW/WoX57m9UUhstm0FRi8+9
w+2g8K/cRU4jT+AAz+zo8WsXULPT3e25SiC9Ni37b+fccteQXCrlh1lv64EYckpuzjsgEtBudIqS
ak2RTGDx1Jfhk1hqGXSYQI7AZypdpieYmJqwj5qf3kln/B216c7WK1IT5cL1rZ0S263vq22+I63o
VM3rfb3cdn0bg0U1ddylivRT5jziPE0B1y0b6ku9ORUYuirH/1KVutvHDav1up5VxUfWuLbT7gxM
Y/ioT4g2XPYy77+yFbjKZRfbXPTCFiP9XNt+UgFwinzAVJ3w58torDuxz8XZYx5H0jZ0wX40j1zv
39R+z33xOHq1FtnEuAb67D45+Xoe2a4iwldq0ij7h4UCmDhoKmHXWAnilGs0ZNpw6H1YSUA5uiDl
MNeghAaQ056hWNKQq5p/JaSxKMtB+BFF+9I8gVIkKcYt/kJaOmSa/tQ2njj6NlLRBgofUZ3bQXHG
pRsaGC6JY0SwYrgPQ3UBGHMge5nn5DtfQpwWS/31VHZsGvXmcA2hUsvPBWxtctuRmnWB7dfAv0be
WCi+ETFMXWhYLbdD66fmIsXdJN+nT/pFGHp1EB3FCsNuOBQ64ACQztyK13/etvicHvi/J0F/lLXE
RYtgi8oEEMHOmzl1SFzznaaJJbBF+cB69aPaS1oHOUmmKXg7WvG5jdnv5kzAjLTqp07zD6X36iw8
8avZ7lmj/Yba6xNaJEUkyNJg1OAprD4p12vn4Z33U3Gw1XSpwXbgpL94HcIEOff32BZ9cDwNfk9n
zJK6HFy8wfVFV/LGCi2fMQLbwbTLs1XSL/S7bn4gsSfc1+YgyaIPmXX3kb1SnxTImFx0xs9whh4a
j5tc1wO4mg0CqgmcYLbmpdTjdjTLCgaBBxFsJaGdJUNjIg2Bx1L+ma+uRj7GQrIL1xhYglNDveWZ
l6kEg61tkEJKkZ3Enl/E7D9V7WqcbX/5Lh/Nqmk+MUGHJHQDc/aibtDTqM8I1pr8mPq+PKktfQdz
afCSArtuyi2UuK4DX+/pXMDjjZuxzDjOPqRRPDm+msE73sBYMDyWjH4zB119mX0iepkScmpVzTkV
/l+182d29Q2j5Z0k6/RMHruit9dDY6FyzH6ABb3M2v7PVlYdOSXfSQ11MHvvnatupXDB4GEFliAq
mQr/Tvd/UfI7MYiTz27e6I/hegJjajO1Z+15CFNNEpzUSqI9i+rq0mrVCrY5160agL7lTlel2Y+T
MlDpLsSNDifeYjBPmveHjzMkPHzgIW3SphTqZHXGqAZOVun8+DWvIFMmXcN1pykoTg22DWqE5TJJ
Ph+E+KthA5/Te1Zz2Xbfe8uGlJtAefKFg9PYfkq5dzh3rWdDOgifOvXb11STi4lDIXdFsjTbmQF5
nxizDl1hh/0kPcG/WDTxKrTXbMcz4ZaXqasMSjz/h5j7ePbmKumXmVIxXY95ySbgZvryVA2DeeYt
r6HV2Z8e7YV7f3OvEwgKPDmOin3YoAatwVHM/blWfTROTsX33DyRf/VnhRDl0KPX3nsV+tqyIOPS
miPW3mDPH2cN/pmQ6X2RFm+ypo1apVlk8SHogX9K5ZDH7f1z++2PXAuuBmX6Vjrv8yQo3/V8jiuR
X+spfxqV1cezCQTV95u7RlsDnXZuCPWGPtmgeFsX89/Q/QeBk+7KxKyg1kEzz3OkRPZWqBbj9VLa
YUpsYwY0Zzf1SNYjzWmLAF45L5LWhfHUTfpPT7++tmEJGU3+2BbJpO3XbdafM2R5a9p+jLaoolmV
4DUdGa2GcYTQJU8d7vW+WTgcGmGyXpj4IMu/2Hwbr3bl1FEtKounc6bH/FrxKSu1uaAqeytYs/Fv
vQruD+7NWulzs6mN82L5RDsu6ZnjlJ1hWcegJP75AOtB34aPWScLd/Apbw0zf4Ll+CTK8pQ2t+fL
zJ7Nb72nQbETXlaD7YH+seYZYfDas1mTY0bkEtxpmkcrycuFEk/ey9oagKhW7ctDWIL/+K8otkvN
piPKLBE2O1eDadD3X5a+C5hBP1ZQCjqT2z+VqKXspKR105bCC1qnvx+zKPflf7f9Z+9/q9aA+lIL
BhNcSOm7nIQxXIh1A47gA6w3/zna/rroA8kEcDBXfolRyHjMHTOYCUdleyjrRNvm9mVqiBiZCzlH
Ut5X2RE0I50XScNDr38rbwOeMzrXfDKJUJV9dc09ftRlOnpdrT+4u/cnnSF8yAXaBEK38Vhwfph0
U14a04x2OmuJBfPA4ZvXrC2L0qnENek/OLZaoow074PdMktVICPZX+Sxp/EbzIFBZ+ACc7G5zNTq
a7F7NDK3x4Lx3+JP/anU67c91V3ovvbzIKSEazI99jTJz1Wu7YGCIZGABbonmtylse7+MfVV3Q0t
0DKR3TUNZOXau+mGxuLPMsVOLxI2FqLkq9a61B6PSd9eB3e2PlJBI8SZVRqNfBmj0o/Okr2kPagq
fxAPbicxspv2Fej34zoqJ/bNMUZ1WcaoxItE/qHjTxRtm9JDZNagyvVfZve/LeFwgRpXDB/Lxw0H
5nXWfxDNDz44hUD1aFR2ld1LVJw3LBd+qtK47uv0xx27u3Kpb5Kz9e/updfdXShUtO7BLOojPQ2D
jidTu8EeQvpr29HLSjLu2/VhHGnU1GJJwDfNMQyk9NYyfV0bHxz/yhazcqIfaWrrur4FED/T515b
GdW0EeoK3tDyIrm0MYB1/FiVtYjGbBBxlqcRs1EbcjszPuJ5Kt+Ohw1e5trdxqvWcdGFZOr0htv5
a2PkYaj6Py11T9pmHeHI24IRR6LrC3FpFjVVV31qJ6vvUSspV0S7B9QCUCWtZtbrzLTr3wuuPRca
DrUcZAgCrft4atDzdICEqI1sn3NyjchcdYEZ0RTmMHrEQ1jxnbXWn0JdXSVjkan6qauhaFgrf1cy
+AU2s4TCy+7czXkGvD7E7YRitQNnE6u+o+ab6Esa2m+j2i9f38yjA5o6wypG+67sr3Y9g52y7bdU
nwBKLIV3tOscj1M274HlmN9Wr81xXm0miJU2C3V3HR8M3WW8lxdRVRsApQ1SD4EiLDEtZKDF3RTh
Maj4lJ3DhHYnQ+dkifLLp3436iFBAHsDmXBnm/OvWTg5PZj+NmUoPkxa68FiIVAnUCNkXwGCK/Xv
rXWTriASYRysNqHcvvYiBw1aifogivau5ls82bl1nARknsHnJ+Gs0hBd39oJNXtgCXiyJUDQZlCv
lHvogXHfAxA+kdzxagjvQ8j+agyIswezeGB+Figl6+dJ6Pf1wG4yrAucn3KIvNkQEe3ar8ZZxNWx
m7vWzh5QG/LTG0PBKFl+9uBb6cNDKPe1ky3kfb15NNM1mEYWrd9c0gJRuvizGKzgQQHqTYGIgn3+
4t1xI1NxpCyG9YS+4McGhsdabR4yPlbL+s9Nczg3aucNd67Q42E/aQ0L/K9carpUFiMCUEDfTT6Y
sdfnbEyLpFtg5C/oNMZQ+BnLTHVo4VvFyeOOJ1HZp0bAw7b9NSmqZ8YVH/5kEhmz0nJzd2kyRKPt
3RtooDPN5LLT0Kwll70m2mC6DTsokzilq8AaSjNmEq0f2PSPiF+v5riOT3WW/ec/DdmDL+dXwGP0
GMviL+8C7GY3f9FyeBao4f1kFU8EO3B/YY1aJHUHmOI5uGb9Y/ZQd40rzVDJ9MDOcsi/FVyJehqd
J8oQwlyNgyfKzw0UAl885dlm7QeKavfB8c1PZol+PBn61aryZyUKFSvoavQi9uJM4PeJFuN2nS1Z
cWntegaMqfXo+/3RW7U/0Hvp0zO1Cs1G98BKZU86HezHHLIXU7p6C3NeJRIWfvNl/0vAYH1YPOsv
rB91dVyN4k42X7PaRbyvZC0w0skDOiLjaeGQXPl65d5/776XHyt/vuZaR9YA8MM866xPn5Ux2tV7
NnARzf2lj/LOHWOZ2xX7bwQJlJG8q6CJAYIbNJ15dJOvQZHJP1Z7Uh6tirE4O97DmAtaxkjJomzb
DrXW/zQ6pVhh95AG7QK8KnLk0ID3c0idpoH91XPQYTQwObvwIcRuTmdAZzRdtV128ahifBvcUjlw
d043mLj7vlJ1kafurlNkF1w83d45eNWfsnT1U9VbRaLK7mVINcbbDbERuvJBg3H3zOiZBT3AwjAz
t1erMIyQz1dXDpC/9nuQ6rXJqGSpdFpAM1QndqOLcPf1lxGEVjDC2YQkTA93qFBwFjDIypp+Hp6R
+uw57RB1KzPwatLecGlYhx5CxgoGmhk8rFH0KTQ5yCybfsa6DSD4tPRHKKy6fs3jsh7aqJ9ouzup
Tt/IGyYmldUJnayTmCtTdZEwwmRXKSYdSUkOIUftiVOMCZdB88hRSIJsrA9OGdm2vGziSU31chyG
kiOnIU1Cm3Y7pJDbE7iie2D6QMorKfcDSupzNWhGshpwB9O6O2pL870CLOe6C21H2h11r5JDnEEM
1rdGO5e6Xx5IrXfo/NyUETadx6zgct003bePKSZCFgzp4yYomreRfrJ9MJAsBKOxjYfpNnsss4ig
ZSpgt2Z9epQbDvc5iRIhtY2PpUwBU6NHOOSrrEJXbE2klf9NAKvOxm7f5nv/0p01ubb7U8uIJ1gm
Ydyt5fbkT6CJ50u2VhdKYAQEufOc+9Z/MBfJdJfG2ZzOiCy7sKi0KdpvOoSJdKNbd75+AEj7g6Bn
PTQpQG2Nb01pZw9SMLEEk33o1WkaRhKgTFrG1rzPDOj8DgUNEenkhTwgxM5Ofa3ibaAqWjPKG8Ur
WWj0/+uS2bNLv0GtOdxlBuSyc4OdJtNYu+w5/fbPb40wM6rtDgbg+gDR9YpY8ntvWhMoPZVXhm5s
Y8DPrVK75xH0Fx1iJSvNz/ju95nclFI0VLbsyY1hx2OffuV7WLTTcrcwKIv8meFsWW//ZLp+zLDP
Y9Ovj1nXKShCsxaspq5ic13NIKsslfgThBUmeSoc26fBzlb6d+15F3aerNVNM4IVnPfANcO5ZZta
6wPr6DBvzhgzHZIA3caPjNMg8tKCKadlFU/1XRtumt29iJ0GcClX+hz0l1dWQekyDmeKaeWVRhve
+ZQ1U86qG9AA7MURsq84dw3KGYl4HXPhl8/kJhqqcmN1DvXJx4y+jhXRByDcQgTWTQzgtYuf/XQc
X9r+be20a7ZnV9TDe9zd2KDdw+bVIlGa+qVn1cd72tENtii0SyiqxZb+1INtctIvb2XW0SlC8dEz
FgGuT+mCgjcqyo2HU3KFyLJP0xHDxa048Y2SMpkmzSRANHLDR1Ou1fE2vxsV1ECuw1PsrSzxwsjF
CX3E2U2aXacckzuLNPdoEE/e8+gMz5aRXwogqaHibI1t1DV0Al32qUOfacehwNDp41bRHLRVmeye
lqljQGXQ6eGmQIelLR79FIakwbgvzF2mghZTSA3wf9xr3f+11BVQQwB+3RZLdBMR3WICMOIcUcVz
UZRUuLZxZzrawWVeHs4kQ8d+zmNG6Jfkrvk058tABwOZa55tF4MNyGj7S6n2OzlYdbipyj2LTHRM
O6rnniDEyOv3r9xstiRrslgvYRKui7hHY0jE0BIulf6yKH+5Mkc9oaucAuUUAIMsujGI5e92U4Mm
LZs5dNn4No26GntaPE76ubSni2wpH1BU3MaUxRx7RorohPuVW5O7QLYB7WmDjpomCCdKs/yfX7vv
6TLe4to86hatveiyIgxG/m7KLWHuzWZcGJ1LUhAqEh6sl5rLX1Ra35oGbqPnS9ahZ8ayHJjqWO2X
juhrtTMrNmWHMlD8N1olSbGtiSsOAize1TwZWEQl5z2dfPvOXX9bmyYqJa9BW05jktr222EooGav
DtnQewaY0O/Ps1jbB7T4REN6PPyiPVZb/bzNc1L61aFain+rPRqcUfkrDP2zR70asm/MkeXM515k
73k5ppeyuNdnQHpQwWYQ9+nBLBz73mSsEkgzNyCQz1Rt4yxiRA5/Rb2CKR6h6mFTDReLxnLqIJdz
ytBnN74ZAJrAseG2V073Zvbc35tavKhBHV2CnQBQk/JBepMflwYyF6WGs6wPjt8193OKIw/9WJdk
mhuPpuWDxOcZeEZmXsp+4d13rHOhPw05T5MRND2iTrpJ5owX8MrI3viQEayvPWI4wOnrlyOKCKa6
dO3loSCHlWGuSgpnKy+K02+2EdOlk4J7n5kFd5+efUTnv+1oYXVKyAiPth2109e8GPe+oMePb+po
OrOMZ4fWnr00bVTb8q1pl9hxSIdvu2RecvRDSifny+lizduNK0R4Fu06x4PH34JYxtXPMu9VYUUg
chF7TtYfp6/OAg0w0q/vTdc1oIBrAm0xPXcUb66DzzjpnemF1m3zYRr0kVFZQrEeT2OpXhA7Ql1I
a8RNzgcrYAyzcv/x8/XRleqnd0tmD7qenVb30rHv3nE50+yo0gFyopLRqQ+Wu6JzWfVEYjcmgzrD
JhuoruuPJXfO/BRMyvHPob5kCj2VV2/oCMbT5oipyYNmMl/DpHQdPYYtnqI5XjXHVBb/ih07Ujva
SdNuVOeFQUZsaVHLdNEOCfSULzQ+V5/zvsnwl0zcM8KBjlA02kRlVbfLgioKSlVmSc6wjnE7IE8G
10WPvK2eTCRme7b1NxjSceN9OMKMZPvQ1/Nk3c8dV290G7ehlvtVDi012I5egSEvd+la/+dQKGkN
2bXkkoedn3/RIF0u2fBc0XcWY+Ycph0GFx2zozRsK9ZwfVCmSHR+Ds4P3b94W0bcUe09up15t4Fe
D8mL76+7VsSbuEur/bGvuizZHaLghoF7NXIGFXcyO4+ZpUJt394qbxnimRqNA9csx8N8k0rkt6iK
iaeQzeeFvndipT2EcQan0dgxp52c9mpuNghiHFWxAlkp1z9zvr9UoOoTYSD3vuWaGRqx8hNnesFt
LHENsnYQ1wYjsQl3tzErLq/QQS6y75Td6+04a7VGvXa3aaTw/WAxiiGi/HsSnN+RTgua0UN+Sf1M
u29Q7d2QiUdXVP+mm9lLOOsUrn5ahERt0Nyy3Z0h1LRHNuDUlfFxNFDn+KROaMP8VPvu7+03qqJY
j+Ws/ltNmOSy9cxzZi7vcBJnWrkymprSSvaKA6PDi4x6Ed1kyaHh1aHRWv8hpd2TZl0RzLhfhUGJ
QL+6OTF9RERnY2l1bqogL/Pv6Y+HFWQXErwstPWMHoH6mMOeWE4+fxIEAMmkRBrPSg311LiOLRCJ
qbbJ8uonVkE9VnS2rLu85efwGGTAiIQiWzAWGkHfoJYOVKq/5wDBgr7n/iXX5mRtQFlR29uH2eRt
yTt5V3ljdVgM+zXNUbji9LXC0TYvdNdbFKGmRW9BHErKZurL8b6TNZMWHLOc+OdyLS4ED5C3ocfN
7txDLL7pvXrFTFudMsSlR7Qf/HC12R1aABNRr3kJhbOLirL6yY2kAgR6mlb7gKESee2+rkQcHBcP
un3pKzfAVKEddNc4rs2sJ1YxvTppx0bRF+DuC66c5I5B9WA2QV3OBtHDv9bHy2Yo8+j24lxgJGe2
njXkipF3kDGLWn2zOgzz9CIgEwcb+v+DJTaeyY0W0w9FMs7zBxqso+QCtxNaEDjbQN/WAATPsPa7
bJz+1Jvyvcqb4SnlpxPzSBJjxhIrdUZ5nv9lprqJg3zmEDDqEZi6FW+k+zCuATw4mfdt6cory/ep
ESUhYpnjRGLzD+3SmMdOMUFmtvCNpayMuYv7hLw4/R3lLFII8MbTYpUEHBZMZ3wuG5PjyUO6QzZH
at0zkfku3Gd7rm8OfDMRsmGSrz0pnmCE7HMPubxsEe+66XjAfbjZuiMofG9uY+nXNsdminKkPuH4
HYPBhTU0d/eqnjvsIFqWSCtnLyc/13faietY9cwhVsWdM8eb7E7O3p0zNw3A938OprEg2oEmXPQb
k3lau0T+6E5kVtP7lHMpQRmxcZash5apSasQkXXCfDLsFgvC/I6dVPtQaKZcX91ZGyPUWyFN6x3S
+E0esA8nUhCu9kw8CNZB88i8AtDvqC9xqjN7WSxOOKf/wz3jR6+67tS7KGV18y1tGELn9UoeWrtH
vlJMojNUBhwiVAQ2ec9evZNZ5sPTX8jS4hRGVswF8goE1g6Y3Wlnqynd/7F3HttxI2mbviLUCQQQ
MNvMBNIx6UWK2uBQpAjvPa5+HmT1zJSq/797ejGLOWc2XV1GUjKBMN9rAUDdp0Jr6D6oiVQtdT7S
+IngGUFY7+mzA2gKJEQ/rS9nibslHc+joe4rrfAyG3B3ls/G2v6pt5N+a3fcDFfDDreqpkD02CFe
WiU+o5PeNyiPtzJjLVkgHrliZ6KB+hAm448ubdhLDRRc6Hw3GlRbYGjmfVLV8jhJBQoQGGxURfsk
iv61UR9pFAFfhJPmlxkFg+GKW9T7Km1vYpfi+VhMwFjhfNGn8KdOaRxNBqnHpPAzdypeH60/Wu2U
7mGIiDJ1s5w6DbAa+l1oyybIhXo0VOGpzlaQW/KtH1DLBkjirdJQ7CU/ymiBSsNpgHoPwW23UFjm
OAE60l2ZkCiMEXTyq06em+Vbb2Ao0YKoAYq+pREpJ5+b3krKh/2+cH4lYx/tHckYvSzIYCLpZjuS
uc7WCPUFAd/tjPJTo/mPga+KdwrAEDR3kTtFxACzqjnv4im4w9hYHaCGVNO+cFuSB/bAAC4RcT3H
s9G0NCXpFL2xKJnVYw8jotr2+vIs+9VvZJDtnY+ShN94+ADEogQ0wjWj0ypK/uI7/LdAzf+eLZn1
MBbELg/LyFECtNv36c9FI6oOvuVNTQ8iMqlDQcJDT5DiS8nPvGHVHeDpC3mq36WUd2Sgv8V5nT6l
ltvRliP1PbVSu1F/DcllAPRkTAooxqgicxvHbuOPCfpxd4b1oO1pujA4RIytcWxd7EA4W5eauv0U
431WHNyByo/1WntThgkFcA051S1vdWoXHiHaw65b3OjAfFb4JGuDjiFARSrW3Wo5FzJd0P/gOjUZ
xuSi7umx6plvaJIC7wSAHVrJgtdIDLf4dosRBHlB+o5rZNpTxMHCXrrcD2cym5lPeKsyibDPHFcd
NzrgyW5tInz7Eijpp5WZlqdR6LoZI0iy2sV/pSvRHQutILIb5Dw1TWbFWjGMTukO2QJAWL18Bmtk
w2i2cLSu2OtkWJjkyUMKiuayjKcwwgKtFrw+c+DlUbsnVIT14TSYwseiOixQ4rkmw7Mx4Vsq9L70
iYRHmvRTRmTot30MGqAou1VJjh+6Ak429OI2DEroiRSdVG/f0PBSno0EEneNm96H9X7IGe4jN0mB
vQjGos7Jh9dkNU1D5qkq+XIoB9kPvSI3camDs8mrOsb2XdfYr9ROVl5t1bHfh+tk1/LiUOLxEoR4
o6wpfuJM4Z+g3u96Whuyyci9qYhAMy1729H1Kdu+Pht3OgDTdjX+jHmVH5oVUzLLJ6d2FhQJ+Sed
RBtF1PSuIBVgM91RDp/dY752SQhHUKbTIRLH97YYFfOM+6PVslvXjawNWwFsSf+iW839lIn2FBLh
sgtF9WHGmEqSwH4KtPqwWGniiVGsPblu5k2Bhk0j5FQ3HeS5s1CfgtN7HEEKZnLnNqbI+ca0KQXS
D/OL/Wmqym86a9pmUDB7ruPlYgYXjjHiXvpTYCIyzOZ69Vog5BXixq2hYhniajYNWkqstDnRaXlK
dUZ1ZKKIjd0UWJ2c5E2tpjeDzPKzW4OrRiUq9o4C4EOmNFoVKVQstE+hIVsNB7hoOx2Kx5HYB6ev
uc6nCn+BO9z3hpsd1u5QzGU/qCuVz6R7NJn9kBO7uAtSa5toIzHwPGLpll48oZLDCwPbj9Tx0CV0
rBBuyV1xKuebcIAPLNxJYFUUkPn97NWCtuE5rOuzriU+xCrnFZni3BKL6OAGhR+l+QFIpLvJYGcP
cg4+wsTaopeCVDWmz7A2LCoviT8fDdTi1rSq2yks2Ag7LPy0bG9Le1GQYsNwaVRGs0UGa6MPWLmc
WlwkZbBcwL+FTXxf0cG4pWqC+Ima5lJlR8DHfXlPWdzF7BxUAVaRoGKw97J8yhMx72ZKZS2kYpi4
uENNyBqmxo1umNG4oYZEXHWVSTWyKA8cUvX2/4pd+RJ/NGVbfnV/9yv/ZnH+f8rUjBn9v3c13/xq
qfH83dTML/jT1SzdP9a4AeJpbNtYgyv+p6lZ2n8IqYQhkIHq5Iy7+Pr/YWrWpPOHssipIifYRqjL
//lfrmbNEH9YXLAVmLzhAmL8R65mHa/0b65mR3dM3cLXDLVBiJVrGKvr+S8pbChFZ+ywbBQqXugi
ySu5mxY0lfiVaZ0VMZQ0mUq7HFPZzuqm+1BRjd2FNCyxXQWQjxE3jKW23xcdPs+i/87PouhJ1tTB
ZGZp+2kU0lXUp8e6FbeLWx8dKUuMfYFOzRh82DT26J46pM/aEB8HK7mjoMbyDQrntguD0GZoj1GU
g4aJ8ZUEFGfn0lbmzbNFS4dRY5OOHay9Ntq4IcJjI1aLLTKHcOjb+1nCVZQuBE/QgXpFTmaeZDoc
7aHYy2YKN87bKBCYEDmTktvpngCPqAfQ6V+MsZC4hY56BNtEDFztxz15aGn9jdCMkDIuptwE4tcT
sEs5m0s76v5oyQkY7jDO3WONN3UTOYi86Jbqyg7hlQRC53rF5lSA8gbxkPj0U1qwYD/mqrPuY6fB
C50it7ENTfoa87DvaPkJ/ByeLwKpG+zwlGoddyE8r7P+kLXO4PWAuzSqPloFVRVJsjfHPn1opPY2
NhiHubvcO5X8pro+x0qiPUiMnAycO0wpYiOX6Nat9Veb54ZZGTjHaQmn1vvDvFSvo72r4Ozp/oQF
qm2coyH4+R6Oscw7T4kxP8JzhhsEq/zJcfONmJ1sOwIDII/DF9tU5cHo8OJma4JNNvQ5962Pqh0C
z6JZcceQ7zwRE8+kM6AcLDUqw1FhblFnoYfnpiIS4bdI63ANc42ZSgtuTWNoFrjzqgTNqQroyCmM
5pwrtaU0STuNQ3Y79aAFYtsP/LdNBKhGtPe7DCXnUBrjMxqSn24mUFfN6YvaWHoZXTDbYzWindSo
tOeWMrdTZTeHBF8/xW83YU4iWpUoWs/K7GZoKC8tERQlSLEvow1zYfXgxymS7fvI3Yc82Y3iKNzk
JgauSnZny+g90SrNN+n6Q7OnLyCR7a+omxHKFU667RUBARMiiihuXw3MhlzyfDdz7W2LGpTMmeJU
D9ZXmrkBkVMw4q34mm0XHxQ+p7Qay22RWZ4tkXJTMbt60UNeBKfYofn50Iwx3Sq7BrwtNBe7fn+r
ibnfwwuyymk325f5fdy3JwO3NVN2qONVp/G4cLqtrtPxGc4gSBYcWh9gyW41Y9jYjFU7gorfbEs9
c/77SY+aeYYPgHKv/EoDU6rmGR4o6p1Ly71T6GohSzQ/BjasY5q8tXE9n9McF61jWhgGu7uyRfsx
Vsg9xk+wFzDkpfrmUj/vLXJklKCMDY6fHgLTmd4afp8N4wwX9hS6pc6jH8W4PC5rE1K3vCQZgoOe
RFsmeHve5C1tn2pxjslk/igg+E7ajJ63P9Xh68II4jUxDjBpjNbeMsyn0pifw6o9N6V7ayWIakcb
qttR3ynF4krDgV+uYIQzo8o00MN0dTacl4Fuzc4ePiTJeHh14A9yfgZbVfuGKrEhMkbsThmZeejm
dqyAyWvNCh/tJjI6G5LXpQnKOSz8CixD5RutTuO+qeWTRddemr/M6kkuBZWfYmN0gbGfcrS0BpKK
2YkARshiGjDReOHE7tvhBu6oKZFN9wpUCTvhVBA+GLUaWjUQI8mbsBnqQ4JYWZphdGwkStwmSr7r
Yy5O6Gx+mOVSHbVy+LR0m+ai1qM9C1Wq9mFXWKIGGJbFPFOXfbI1QbeN4/5imoT1dhvztpq5l6UT
o0OMW8lZFDtRJbFkLeEPUqhIVWxxlFa2fSN4j6aJKZefCN82ofh5O76OHU5vq8wPpdQpLawRK06K
jILQ+eli/8GQqU83btI/UABvgGkVkuu3QREssGVE0A8cjePP0vg0DXr24ABIRjTce3ia8T6Ab0zq
EL0bTgIuTvOBhnkWArnr61lz37fpuC0i2AIcmchtqN3VFe21WmLvcWdwwe/6F9Ctym9l5zMi7lva
JnZcw37Jngr2trsLCufBQMn1HTh8YQkzDYbV6MFEIckN++pIBgbQanxbEmnFxE9Fj11rmpdfxGh8
QlQmOx3c0ycL7FFzoBeKltb3cU4vzdL1+6az831WHsN+Zg029ZuYEZliVPbGnmCBYrjrVPoz4KVg
Is1/Tu12oUEzboqf2jgHaMPX1qi8Y45LP6rIaLx2JkeMB/SWVUieWlyIG3rh3zWXsP0imnIiTc5U
Pa2JEFTddNr3fLvkUXWb26whhd/OZPTa0a2ILMTY1RbDsJtrl/6bgVmPcqsaCbSVhrexBQ8xVvg8
4+yDZkdIxtw6UUh4p00aSdTkcAJRTP2hxDjjaEDtyVLXm1yfnlDpbijFHP2FzJKtam2U6qry2unJ
nMvvdt42kA9u8MRKJGCrtFDs9N8NfXyi8C4n8epZVIbpOWFx72QL21JLiSai9xQ/9qnTkUckr7pF
sIQW0tumxxJhmTn62c8ARGmjArtm7pL70DlS4yAp4uw9Ox8UXeZYVfNZvET0OEeLqaNKniTaIx4y
Oae/yhbFbJrkEBULB6iZMIuTM2pwOh7tiV5HaJ1mN1bZ0TXzlfG0yl1Bxge4VUi2iQWHl5TnEnty
3fYHZ5zWzljojMEhbpJNiYiZtPDlUqPfiLClxN1ZF55F89nGDsCcpvKl6J2zyTcPnk1Vel0nIJ7z
87qUunL8xTXsExGxQKxOKyvzU5OpYmvz+29MGy8zYDacRo0+UNrvkXir3PLoRoPpGXPyZiPc2ONj
2SmnodDWggCRHpVd2ylLPrXFive4w80tqgW/Di1YFspBIV+PFZ2NwmVMJParOTMGekZreC3XEJOQ
M68Q+pej9B27ouCL0j/1ZZ+jiNpqNpc5y2nICyk6wjrwLRO8RHV8wG6C/MyJzTslIQyGGG9gt2Tv
QiCEMVBN2Y192zjdY9Bh1GiSrt0iTn9SrfumkvoBWic7SBxvm2XkrFLITpXZpBjFPmQ/JFs7Hdml
7fzGnTBGmmvjrw0bpWVMxlbu/mDUHBEP8WzFo5HbZCpA2oq8uI0aLT7M3fxVLgy1asAbF4/6NzL8
JqhhEkOq6q4MOvNs990LdcrbOkczmgTsO1SIN3SDMQW+J9TyeI6y2OHp/NtVQtybnflI2d/FMCnV
Mq3Z3lmN+RLGlHnaGAgT8+ju6zp2d02OLT5rvowJOY0WgCnGwy3hDN/mhKJYNKRwdVoJ+57bfukj
sCc3s40fEiZr3e5YDKJC1etSG94AerpNzpVMYYzrtaMbG89VHdwAiDMjkz2b3ARh91zNegTcXp0G
CBY6MNVB8LUUNIhTxfaQ9dH32EFkBlhUZvVlit17TrvvwSrHslfXMZbWrTkOeLcX+V7P6YdZd5eu
6YG9wcfR47QeqahiN4/iQuP5oROgOuI2GduL62I9nSf5S6K7NYic23IY3FD0d4Nq9YzJlvRFvX7V
ivKhMvIf5LeiVEUo7c1Vc99HkD9N+WVNr00QTLsFOZ1P3/MaGML30DRemvYUTwr+ztbBuw18w+is
DQ0gK44QtRUY89Ppgyyl9qQH6deAVa/LB/Z5oWOkFkjmzbr5dNHEnEfXQog9IX5KqmETIgLM3qOO
uD6pcHkM82dW/qxHiFWS3dJbKjv3sVMiqQaOPPRD9wOPS7FbBudsDGYNK9Cme7POfwXtqbcHL+js
n90wn+Jx+jG3JIAYafs2OeegEoeOLlWJPwPgM2Fd9wZd7BZyAh2/cG7GKJ5z1CGz+xgC16D0g5Qv
I9BabXwo6frbYIv+JBCLncnYNRLXXVzkDo8W7WMibu3q3hH1vGWoQh6GlTdyap06soaskgKxhkwc
fx1p8IlxjZLEPLhmxb0J4XIoar5wSGlurmB3VH16jugvUiz3TY1jIi7bmkBjZEddvrZPus+03VRb
Uw6xb3bz/TBlSK1lcbZJNrLaUxWOe22hEiBL6MelZR1tDRfjOYlwaC1PRiuewj7XqOgsGzKzkEkR
wsBsAE6j60gJaCefxudYBm+jck8dLB/CP+cVJyUWBod7WwcbHSwNBxutnT3m15zivI05r720HVuj
weGzzV6cIvwIyp6LkMNZTcXZcTXU2Qj1F2P4EoIMHZA8760Fg1OEI/DmigvLudxy9/wWBlhph5Bj
0B0GXxQoEBBQbKqyW0V6PxK9nXfZHcEM5Etybdk22ogFonqi+qvCoUmy1yNd9t/zuQyPqu8TX+Iv
mRnpeoZlWp1+Jklm3lPlp+9VFkA02DwuAivcMJzA9xS7h+b+AgtlR8X26pnRm14vpZfn4V2ZuyWZ
jvLUmaW8oHhauHx6sUkcVpRmy8WhxdhzEsE+0Gs3Fjv8frYpJGtiuwTgiugpHTkL6llLn2Edbmx0
AudQq28oF/tJjG95MVHMPpcdokNbGVj+QiJJcPAv+VDcxwvm17GFx2AZQWPhUO9AJQxXfykiTduK
4VfFS8cLu9xwVeluYhjn42xG83EIomqXzNhqWw4y5s4D9eyl17RBfFdtgQmHe9UENe3gQ7zHE6pl
d1U4nzUNI5vVxfCnK2ybNIk3ycS+zGwhXd69jxnOKFCdbZdM39DvnxYIyBO66hm1Q1kXz+0kD60W
/tRWDXABih1yO8FPRVJK2D8aZfI5usu8H4fi1orAbQ1p99vCzPbIdsl5xsa5TdFxCJMa+4yzkmAJ
tncrsr+7v6Sd3Bew4jxctSdCjWQb+5UMEbHZRfhsu/GdQsRPdNo6sraM/ILC3JNJ+VDjcUIHExOY
QaCJQSQYmiHrNcOfhMTRdfyBWNPLZBZYWHoc1H3IQTTHeBGrLCK9rtcfHeOw0H4qasYS4h8dP7Gb
2w7rdBBa5w5v82bK4QSCNDrRRvvUC0qr24ArnezXKKrsV5o6mPoNWzs340UnWSAqHsi1+VbIAcFN
bZ5zUgu6oseRO6sPTI/oClzto3aRGmpUFXhh5NzkCsIfsfdxWro73QTe5uLmDbSydEn1PNIQO8Ka
neyxwEUc0wkatFjsCLc8J1UTPHFnJhotzNvkJtFgv7Jyfp3C8Ac3rI8OCfOJiXU3t2WNkJKmvILX
Y9QxkMiufGqsMPLgKfBywc1PciTETGCMg/YojwbAU06bKy7p5YPGPH7/efwmejJ0l7nwWlcLdhcR
smEaoXrEpU9gb6gRDIcelPiHs5BVe5OX7glYa18V1pF4B2M3IZWxW30POsN1MWFBZ33XwAK0x87A
C7QQkm6McEh6OKvdyggR+94cgwpkH2RoMJJpZ4G+022INJiQrfcKSgOFA3+oUX0S3nB2XBjLIdJR
Uxmh+f8R5V//JzGZFmDvfw8ow2a8F5+/xWSuv+BPQFmz/sCbBGTr2KYtibPW+Vd/5mRquvjDtFmN
LkoSi4hKAxj6H5iyUn/wFoMqS0vYmBEdfhUarDUoU+l/8J/qLoS5bjpXjPo/CMrU17zZ/x2TqUzL
hoAgN2L9M3Qbnd3vgLKbB450267aFgyET+Hs3E/Rku2XKe2ZgA11plXAgNTFHaFLjIGOVcVooN1f
IZl8/qKrE9EawT7U+mzDwNCyO5eYOPCFM77u//K9/iPl8681kdcmi98/LLC8JU1d8ZNTVLQGlP8F
/XayXBSpZB9OpvQuJ5mPbY8ksNZRZ4IZ3TXoAcY4me7HKCN2LZgdNK9bzXWz+ymoq7ehewjsGEFJ
Z/64/lzQrnJrC8FK0+VhCa17MKRoX/JXhcdLrVJQLdCJBJoAq6GUGdLWCImgPohiUmfbMpDzEgkZ
jqW7762Dk1AVXUn9zjVIkjSmuPIDLf5qyedYPcD4EGC8sHMT9MvnEwenRNs/JvkvS2rpsbHG/mBE
oMo1cPlUJkfdycJzHBETZxJKENaob/VOlFybpfuoGs1lFwf8aDv5w03neW9ExsOgWcYRDTCiIZtC
98Aj183du8gaEOSO1o2akENlJAftZlLdKAmAe+wdA3t1pdAmKHW26vwiGwleG89o8UMHrwC0e1mR
ZTEdKO22X2i1+SEm2tE7V2EwXexTDa6xShp2//qhX3uT/vbQHVOs5XfK0A0i2n9/6A0mJipJeegQ
7QwUA/x0X5f41gldOl//R1Zze6Zn+BTUVnXuh/5uLIj4q0dXUZK65m8FeIGKtPkuolBxuuF/WOro
OIrlLp6oTULAwKxoM0IiZfrXH39d339bYIQtWzqMkq5Lm2LY3z9+7UQoRCVC6lg32mOZFcutrZL4
1gJ47RK1BTswueCC0c/DQ9teg67Tyrc167bMiWxLyGbHewDjTLCBV5co7Uqz+HNnh8L7r/Ny/8tP
CYUlDMsmzJcihN8/5SDJFpBlWBNotdxrdXEJQRA2gTViepgxtU3ifYkNeSLuIq6n/kg2vmI0sbLb
rqbKtp07hDfds2mPt1lm5mcjMLvDv/km/2mrwu3NTrkufNBOof72GW2ROHWmgSAgBsUM1vbvqqec
rDGQ8nS2BM/X+b4mliQRSpGPwykD4r/Jki71rl/lnIpV/BLg58o69AkPEpG7BRvh/eefFJ6OTVUC
egtxZfH+sk+5rma2BXpxJCAC/2qxGmvZzKFkyhsctexK0/RhRSgso+YpqvLTDPu7WAOylCAyjwSc
7M0WgRBKghi7ao1r2kq1uwGI3P/XH1X+Tiiy/zuWqVPowPequwYf+fcHP7XajNMe/JUItc+x7fNv
xWDmDTb3IuMrnL53LcSPKTN3n3SD+NkGQNgTpdpMFWwxZY3aqikjorVg+ghHjSiQPBHgRE/hkr2G
vZv9m0NArcHNv+0HjqUsk7omlpPhGGJdcH/5cvF5hMwLU7GlyuGLrE7jWxBdlN7f6tmIvIdAhnn4
PphJ9oKNhj2uTb/KeXLYosU2DOfBj/VWbquhlJx51i99ab4UniLOMug0nFVdf2dKrvrrGz7KdZMf
3H4btWtfXxeQZrbmTPRhGd/GBQlhsIvPIisIxDTavbJKfCSVpPg6q8g+CrL2LgehztJ+9pH8fFsm
x3xw01Hd5805VvR2631w0p0vFdr9YxsRgqnMRJ0jibKTeDn6fP7dhsSt4p+/P7bStbh0vZD8bT8t
SzTERj2AQVEZv88c3TqDwhGKvR70YuShLrwFPWqYuMrqQ96IbZVaDl3aYX4QClPfomMrIDCs0eb/
rLTm+jrSZAK5zdXHhC//W6C7oTVaoCBa1iQlUgl6JztCb+GR1O8QoXTIh9RwI4X0nRnl82Lazkla
KWmGKU7Zf7M01p359xfNoaHCIRTIlTS5/L30nPQqorzD1VXfY9uu8ya+W2Q6YxJ3X65/1/VCnsmu
OlgQZ7edJBNCU+JFpV3NyMULQibE1zivkr0gAyQ0s9hbBGkyBDzQrRloTM7OSKFxQ5jAytmMtXYg
sCr6N0uGVfHPDx31ASeoJA2dHdRYF9VfFo0K3RZWDlKlr0rq6ZuouHEyRUKnOEq4rG2sNNdnOqe5
uZN7ggzUGVQrY9yA8l8XgdEt37Etdl5U9s3GGFW6ztyVPwSlJPxya9VmecrmhmzBvj4lYXpuhV7d
j2TMVkiFnMqV56EcECKQPulf713Uf0IrVOnsayl55O168zDi+JtyUugmjD5hztw1ZvbbmCEHMiaM
ZdZ725BxJwIMkhEyTjkj29VD+2i6w6O7LM4d4nrdz8rkvTKjj2GRoMTU1vhzhKC2xh8yElp9jNMu
vm0TdoWWRqRtNo4D1mm8Z1SFbGO7sy8BkszrTQyHb/VWusVbMpSRV9Pxu0nb+KlGtrfNchJfCBwI
bByHbjWqM80x8a1jb4c0plgc56OZkV7FxksUUFftRsS5nj4a+OfK9Ol6QR3nMCY+pb2z2ar3ehm/
RnNrro0fryKsNB94CVuFq4k/vyCKOAjhHcpL6uoHqRUwdMK8EW00+YTtOBtcyeXtWKTv8TxUvlZp
dyimN8Q8ka6mwXVju3owYEFJIKw/+BmiI/TN3hVTSOxdGn3Lu+J7roOdZyaBHNdHjMVW46brbLno
MK2Xxc/roxpH62KskCiPeJyrwOszl8wnVfw0TW26LzVie7oRqTuBafy5FhEzyaKe20D252CC8qDC
zQp45lS63VwPk0lyjUiD+tkApqPehnBln8xDAF/XJjdxSfHnFy6Ts2wwOSGisxWFqY7Ob4+1FiHg
OLT+da9Hl/0kOh2fVZe/xJLk7Dqu9Z05KW+Me5eyEtt46hfC27LxSLjg7PPD4pFCAUANnucOXbCZ
u8GF2HYtTBPYDlTjg7TjMQxHQk9bqJ8mmrVLqBx9WyZ2vK3bttpWU32kbE3zK9IsfLJ0iXmkNK93
Jh5G2++nCTBCq9rw+/hVk9SxFawMABiGl0GAdqIPRQtaCt8m49usiUNtYOAQaiLfKZy5IrwRosCk
UX6HhZ3vtv6wBxPabdROwiJiu1X6x/UWmWBLZm/D+dQSqRgWI9WTfp2XhT9TpOdri/NTb9EGX1/y
IGhKSGvHj2pdnZeK2/y6uOfUOlWB2rfw0dQwQTBJqaOtB0qmMUCdAXzJOli6yHdIRD5cR0gNh5wM
cXeOzvwq60FgL9fvmowY1zxwP2m8QX1RAiJDXVu0/zCjzRCgfm9978z8W1k17t5onUedvPI7nB5x
jK9raYr99duvzBxDE2jtoppm3xqAQE5dvqfLcIv/EHe4jYnSRe/GclwTEhq78+xRHcLFxtJWQeP1
QLXgeNpOFvmzUekvehJj8FwvM0S8PLujML1gNsgTLtECZAWqSyMMCMAwyTCI69OaomnpenU3hSSW
9K91an8xO9wkeoamaXK9QnO8tmRLJMsLkr9CYZNicTr9+e1M1kBRQjhvy5mNLzXli5wiEiWPKkpy
1Ffx7XWZ4txAtkoA/YggCJ15lLrjdhjVcnY/amJXO4LyjrFcSLwKQK46eKn18utQlHEm+IzQxoj8
rWounwzH8eoiNx7n1rkNtWG6B/FEYNU7JPUFvMtRU6dYjkd4xPzn9eu/7mRLYPkD2YGPdhUIVlpw
3+eE40zBMG6ywILYIKAWONBKxgvufASW17sD6TDe9SWy3ODGreCT/lzMernkty1a9djiBVah8Ito
P5a5OlzfNDws7qMOu7XuzjXr3gUC8JI2+dHWTXuXrHFL62zUhvltL2aUum6M4LVMzSNiblOA2htg
1WsK05dNQFMi5XzEvb46+ji8GSJ7IPzO2aUGSlVUrFYQN0dqtJDp1AQSp+ZAK+OSFlummzuXQ3BL
cXgGd11ou+sSiRMX3QFFKFsU/gdtYN6/LiRlRIfIwPDVm9HebiZ7W9naacZens3qDHUY7yy9ITkz
bYgdWn8Zw8daq1Da+1YfFhju3i/RAocJ+0pPWIcTZ18zuYwmHqo9s9T1/L2emFY14fmG4ndmTC8m
CXOneA0Osx1Gha7bZBF65ZafjhzRAH6KxO7aiZ/cZln+8Rj66ZEy8eE8BRkJ67zmdE5kXtwS3OF0
Tf6Uzx9J0XoBOY4vsVqe05abn1pdH0VH5UTY6uY5JBphsLSbPk/sgzZhkqljIOswHfJzMEatJxx7
3CCtapZsOJIWcDOnvXuXxC8yHN3LMJHbWcPjPdjfTfRP2+vFE8WtAPeElqzamHZmLFU2TOxWD8rg
xI21RTaGfta1URfYGcrGNjbfwygTXJoszG7JMl3iqTCPeglIQz/GRyyq0bdYNhLg2IqWAOYe0vW6
14bwHdulK3C+OWVwUDOixyyYSKsX6NmzgQHo+qgGFCp5pJd+WtOfmWT1jnhHC1S3MA85nS3IIfV2
U1dj7pltXh2zdQnRpkjgLumVtY1/Ntb5Sa3JJHtII8JvWbjOpBXXoH6vdWHyqmwe8ki8Xiaa8JKI
KCZtH9613GeufNcSoZ6sJvsycizdEZ7KQgxesQID1wn9+kYoFjDxjdkN3xCXGbc9EjSYnpBOkEFA
FFlBbx5WNURKnBT0elnUyxAg84E5ovCxsSze0lNMmVTz9yxnNlqc5W6OU4RV6/t2BQHKGVF0Y+KM
KAOuhtVU7sWo79F31owL4eQJbbZRd8dk2S7irbTt4WAG6cGAXtrk/QSNT+kq7y2owho6lc1Z6Zns
zntFKGycJESTsF9fz8mKmI0zIYFP2aSOddHKG1O1XuRQwlClSfS0rB0bqDQwPJvGMW3CH2LsJzyd
6WufcWohBGclWVjakcCTed8tDyrQI5+ofHz0SP21uiTBq8JSTKy655olBTtOSOps3xzHLjH8tIAY
62WR3imi0sIne1YGLbQxvSGW9XI9sjX9XRIVjfXR8RfQBQ7UusCXEaBhCxdq22YI0etd47p8cSOR
fh3PB3K0AfEj/fHPKdRoR4z+C2EFJPfcqkoKIifiHeHmBDnnHbGFxXp7Rh4CfaGEr9na4jOtwE1p
Y3NHfvvZWsKtAZJFzKBg/EZCVpaKrWi9rETBqHwnnIjMMVzt8ue+XS/RV+ki19R0hAcF+retO8/p
KrWvfOGawd4d+9umZbdkoDCO6556nf1V5H4Z0aBdygzvYbK6/K8QKwGlXpDpxHS6EOMo0R7ozLML
IIPrZczSnVcXCVhIf8NZqYyhwShuphIeZYgjrBID03Iw3l/PYGQ+DfJTjIDXw0nNZGU4vb5fWvto
VKXrdxItatOcSb4IMpFfrh9xyNIbxqsN4Srz3Qq4pmV5loGN/69tF+KyWrR9lMqs96w2CVzfTfRy
O+nmkaty9zzODwhynFvHGjcTqrzrRnJFD66ve9n0atcvJN9IEyRpjG7Wwtr/wdKZNTeKpFH0FxHB
vrxKQrvkrVx2+YWoLtvsJAnJ+uvngOdlYqaru8eWIPNb7j3Xg9+xh2jY3Ks5vZEgYm5VFz+Udevd
dLgVFDaOSPNzZApMHuRyw4p+9Jg3stOVyaYfgVZD3g/2cWmCCxQwHLu2ucG4+K35hWRhmiIz7M8x
+Pc8s4s9BHOsB7Yz3WofvVFF/OZ+/QJkNm1kT1grpjZrVxpYGqG6AODN6uP6CA6N5LaaxKGNsLEl
lWRQzfBZ9TazaIO0ECJKyJYgymMBwqDrHlriSqRFfD0TiqgtxM2Qyb8aUZoOcjmt9uA56Sqgkbzb
s/PAFPbX1DcXO5bR6xilN2Oyf9lj9KHFXrKH3IPUohQJoom+t58btuJIdzpBEak3KN6ukW7VN69s
UMFNvEkxX9nAoB7fP6gG2yfTQQ1YCN0PU1KxdnUVPzj+LykhkdN4HEyXHb6S8huSYbyr2Mdsye85
6haKFEfQmiVtQtCF6W0NvfknWszqs0uEgIfQgNBFf1+x9pjKGepZ1zf7JkUo0BJxjxjZGaBQ6CQo
WMafTrkM+gWSrDjojAuJR7ih4LClEm5nZlX1LsbFmdM5btd/pDB09Mvu/FIQxzMbc3rSI40aTR/f
RkXihu2b72I2UFsBaAoxzwdmTOnYd+hO+i/yEOkmFzB29lK1Nj6zVIDFdP5zSCTbyQi9WI/fkFyj
KsxduShC2EKOlnwjIiI59zU6/ZJlKrQb60C1R5yR35z9VmN7kl3N9AusYFFN07Y1+Ye11JVbLOYF
Wg883EiiZUTjn4OqWpTA7KcR5A5QQ0T8gU/i2x779pJ2xKuBa9vzTgQ7pMSLlnm5n0lrO/IYHM0K
MjAWmWxve+7F5fnaTi0C7qasQxWjgrfja2lq1hVaE+M72vQaEc5WOBNLEdnY4UxG55aEiEHlzwwu
vjMBW8uawGJIRr9QHNMdrpzFiOcTJeRC2imNv76PVDroqKzsnn1+HfxJCH8hHSedYAM4x8FqeOpQ
2NS5BV50oGC1hu7iVnCpTXSxHY165VeombL2T64PqF0rCNtjgHY3SP+4vf7bW1Y7tFYRRQszf1zw
Ja4fm8mOSKxjHeWQr/hcYoXiu5l9AFBz8ibL6aCbxXScZbGPi+E/jGV201sUmdLYeDbPKPj78Wi1
7mb546rKoqMU+gWxAFljiF8fgbKPKAS/6XbzS0SF3mTVg1soJ0RS9ZVIbSOGhfaR1wpvb5ptxxJi
niwYb0QkopkOXwfkT/zbUPtHHLROAivXzWLMffy9B35gFLn+pTKSW9EzgvShp8dZdWJiSDMfvw38
LlPGAgDTO20tDBJH0WjYz7OzdexuujVpjYTpO5oAZDXNE4zDbUnhsFGmsHdWlF+SG8j2q2FoJJ8I
68UNqucpOCUzpwRuyG8klhzaHdEIpeu8eEF0dqq8OHXoPl2Zd6dMqjD3kk8lidFwGBIB654B2DlA
5gVDg0YP/hsc+xX7ilxEkW+1oR30OAud4g/CV4Z51YL+jn7HFtFrrh+donIu4RV4J2qlV5dsnlDN
4y/dNwH4oD0usycKTGAE8X9TgLzbH4Kz7FAn6/W0k8Yg923hjDvPw1eDp49cMnC9ovP5oSrn92hk
+Z4Cv/dom8acZPGk/ubqfsjLOOKew9mqId/YgN//sju+qzJn4goRJE/EE9AkJLR6gNdjxKEQ9BFo
ZN15a8z2twpw9zn8jqKwoeGWKVFhqrBgpjI3ThE51g7FfWXKv6aDtpaptrvj2ngpK1zgeUN2q02N
ymFOVbakTfRDdIxqb5dr6XgiJWubRf7Bl8kVv8K3vVg458wgNDfZcwaflHT7m5j8zw7bE2gXOjO/
r77j3Aw2E8CgnXCQjymzQ63RQq5LIpMZo669sG07Z8XcXGIbrpyqWxcyRHNH5UHOc+Eei4FqBj6K
E8I4RwvWXoq59HbQ9LBL5++WNJvQETXlejBwiVMmlGg+ptGeLnZXoNO33WNNDE01GoCmSJbLv5vl
KPOHimsAPUmgOnHn22YkS/NKiULcILaUYo//Bdz90irWeZhGfn0uB2DlJIJECumiVRKF20avbOSJ
j8KVmpcFlihFZkzST5dqSWsqWozj5Vy/u6BXgf2Z36b5Ypoy44B0TaRQB7gAH2Iwz0EKKX3Oof23
aFIqeuUtVIppr+zxUOWwRBBvzJsGvVZueufU5JwlveE97RNC4ro0BG0F69U4tZb1SL1B0l2D8oRC
8hx4SbHzoGcwZw4tgIYUJcjM2Yy3eIPYcQv5iIOT7r0kMcybSHsxRy58FOpbm2Q5Du/q2+4VePK9
qpnVRC15jJ0BmYovcZeWnQYhFTeFMw0vhYePIPAxuNdMDVurP9GDi2svUHeB9ybpqa853lQT00AB
/cHWduidjmMwmE9xAGJi7vv/soWzGnv9uR9YLpTqmTn2vbbU0SEdgSeeljtHimPH/eL8bt5N3tU8
NsXZU2Q36p571OqnytLmo1FV315v7MRU/0Us+6tR6XcWgIXNEuhzpuagfQo4SaSpIyDH37Jx4Z2E
jf3FZDN9Ep7jbTOsMi6zsvRo19m5y8/M+lgXWZh68yXPx+dEG4T5rKek8/nqG3XBhxqCctsbjdrq
Llsle27DMnA5fSNNXYZOTuexeg1Soiqi5EEPohoWG/fT2CYhhuIP7OHxzlEWisdoJBhpVAcc2FCR
KsOjgoBn7bgRxwfeBn3CgSNzyN0KCKsx0Gw7wxN3ZQzq0fndOgCze3exE5TOWaJxoxjmdLHZl0+x
uta+DoTR46d2fKbohEYRH3nJ/elrmN81rHUnR/dfpug8owMInQEakKop3VWJkMpMigu0hRDSA/1V
AaKxvoCl7a8lDuMNY4ybZlPWuBWpkRmsMJfzj5UHwZnEh91SNV9tPzpLrVI7Mvem7RyT+4ITBO+1
Poce8Ut8YCYwW3TGwwAGVEyomZsAzKflko764PbHpur/wwX/FZv200Q8wFYK/62baSFIIv0r3Asu
DwWvoHNZZSHMNqdQpAQVjk2s7/3ax7sRuCy3dISz/iZ/EMKq72DNiciYiiR0oYRtXGrmrfksDOSh
NluMnaYt+DEaKoBkwMGdh4Tbn/1xwlEV6cEN1fdmcpIE9BWwjbxCcD5KF0da0nwCwZ33DIofS1mP
lyDwnrwkLQ9DU7zmg/ac16Ri1NL+7joKjiiPL3lFKime5L+UTQ9RZmIa9+WbPYhqW2YKyl4vvhqv
JU5F6CTJDog47IkcI6R/plbgUu89g3HI4J6KxMNa3hAigND1oHny5s94q8gmLTjsMtJ7aF/k39o/
ETwGWkR5nN2xvtPjPFTW37guuw0SWhBgOnLdhJITLoLfHtlMHw1r+DdL88VOFOUMWWoW2tOwjR0O
K85rL25/YwQl2uwlG+XZpgDb+DhW6P8RrskIaT4atQ2uUU4tAWUGtbBOvgV9gh3oaOyjcEJfiMQ9
78+dWz5gTyAqgxehxMSQJOmpljB4kyQmhOCRnQwuz7E+i5SiGEfG1jPnBqM6EaKWbJmN6ojDM+kC
J/YH7C594/2aa8c5i8X02S7/ky24dk98+bT+IdvPAAPL1WoljAyP1BCvSObH9e9sxEJaJYgM7fA8
biWFzWO7/EeTE0UQCBsbYk82E3x3+3HIWLdJow3HcRhPZlF4v6ohAfiCOSiFaFxnCKvEVHEPLa12
rxcccYF3CzwYWoHcNj7ZhRzOw1b0s79380UnEkXRsWVeuJ1HsuLmojz0eGqz2D6ZU/2eeKSzclR1
NIGxDEEOkycVwc/OyERZu/pu8g+4VoeHqEMr3FYW83sLlnQ2AvEw8vdGjSEJgNVj0ONbB4w57O1l
k11ZPjCGZfHNEvlg6hcv4kiaSBg9lRkZIlku5CHX9HSHmx1dd4TOgWspn5EfTdLGa2EC4u6XZjSf
AxXq/KUftVOJ0BUzEiUuTBpr7g+DtIa9QUpcb7GOyfkQCxdsDB9iwtZXeXv2fYqYVNjdc/kF3b15
5WJatWdL+1+OFqVMVMh9UKNg8nHmHwZj/tPjoHhgNEeX9pc2itRkxmZMHwYkGWK85P1IBO0Uw2qK
h7AnAPsctJ94/2Ee+Z66z2NMBY8YGbwvIl8YEkSq9On1aJLGc3Ix0hJ5EX3NpsWN0TXACRWFuFjS
VuzcqK4J0C/ywqLy3Lr8+HapJ2GqT/LRbLCA6gnmoWl6xs/jHxCeFodCqVeKt7SXWmiB20J2kz2Q
OJz+9sc3GgI2YDYsMrysQArEZwOeJQyK5l3zu+HJIuLhZ6wEG4x4xvh3nrrNzZ5Ma6en5jmezVfY
Z8G9lok8uEH2paZ83GlFRD/ldd55Ht/8iHn1OjXxW8fGsBTrjMrZ0CRREIdV0t3WOfzkxgaD18Q7
rfOIdepTpQgmvCgbD7Yt5Q6RXLnLNP0uWov20klPcWKzAFwmjJCkeITNyHgg941GHRSyLY3ySMDO
yE8x1D+PbZzQOwx2fjQGUBBVXYeT2b1nXdD8UrkHSdHyblBpPYrRlHp6H+RHMZXWrgji9qBJlm2z
VXMlRN8Bo/UL1gY/Zs8dwRBtoAL1ErO6r/XFvncVyTmo+K6FSf8fD9OVkjzBnTDuiuVhZjE3Puam
ek9z41fkYsHu5mk+prb/zegbWNJIKteyqKst1gqQUsFqkWBIhcQ9uYxA0SZTGRMew8jA+kTVZJ0a
KnPEJKzEMyVYHOTc6GTxnIBx9eiEu2Qn2pGnOHnxc+gTCpvuzuhApTk6Y4z1t164gtBRmTtOUxGK
GhuuCnDaOjXZEsy3drXjd3x6mJaX/x8IYjN/Q04rCACeqQPTjG1WSbFt054AqEWoKBi9HmBIYaqM
CF5b5mc1UZWR4Ttn8m9DlXbPFJHBEZu3uQ34PM4ahul6MFhmjTjJLKc198xiR7jYlAJTS1qyz4EL
ZQ3ycircYpuVOfU8IFPUExVfwQRqrViCjes0w1bLntfSm+X2Zr+OuADlBNzcBCX/Psq9L2Xoj4mn
91do8QxP3QrSF0zLnd5xDS1aKzsglTXOgz0k66uTz+Pe19UbASY124SE3iLRn2x2zaeiIwHYruWj
QoV4IWzxbqOu9/GXnVSAKZZZGPuCHjgaQb/u8zIWNZMmOyU5w+7O1L1D2lrfjfL9gzt20zHFAxEl
Ubavmzq5Ilf945EgezcCgE7Gezqb5gIuhhLYkYCwDliZQ8kN1gnyfpcZdhSnDnm9KLq9yU5BO+KR
6af8LDSnhGdXHCNQrXsJX53bfCgendTt7zXhkXrG6RvkZGbam3X2x0Z3ybbkQp8LxFKR/eRVGPPa
ZcbrfSSsai/CFMlZ+N61kYihclQ/sIAJ/cDI7iz6Sq+1MiqHHQJEvD8ksV1UetIWlBOtPY9H4D9E
qTgvibUP3VyHmQOPubdKJ5xa98UcGJb6OKlaFxiYdLUH32o+14emI+hh28Tyldn9G+aK38HQe7uf
N6EJfAwPGE2bBnofNtSz3Xl3nACovOS9Sl7aIsCZWURvduMQKbmcIRqOoQ35P/FxZAiwlZb9Zvmx
2DjaJPdGpeq9IiB38kckapn9/5l40C7MvZqIoATbxdZd0xpttpfCL/2dcv4z2WtfAjc+6lHZngqW
k0VuE07o0nPTfDsHpy8cgBzezZkIh27q6D+R88qtQ22Qau0O40T8QEjhU+Kafw1q37tnpN25ijCx
rV8SQ1P4k0NvbI0FJL1sK+05+2Wovrq5VfNpESKWwlsfBKtvOzBe3LSTgA9x6ZejAc+z8D0stWb8
mCrx6RvnVaowzRhHGoQ+Vz/BSw6i6wjAfUno1b7AhEa4180ndCaTbzGfTAc0Ixis4oHhQNzU475Q
XJNT2nm39VeJIdLvYyqYWM/pyXyiVkwpAW1MRMRKhsFHp1HvBe/aE7kL4SSxhFUd0uMk1U6+xTK/
n2yA4a128TT/ryDYZn0K0G85AJfLd1M4vwbqeVxliC3y8r+4H/IwV2fhENAiI/kPNvQS7kaQYBuw
xB4R+OmW/kvxDfFpkpyaePCaIaiB/UKAQfAvqXgJaaYaYlnSA3Jt2lien7+qPrrCCCLVHSAq6Sf5
xQzO6xmklsgCK5qnnQM6HFccjamZjl/zkH/XbgKEGmElRTdr5wVuH7KkmuF0UcGtF1pZqyZkO3Qq
SvmwFiWi1ZoTxKuM6Ex/IPUCcXUJlYocxUodSajfAKj10TVxITVpdNOD6TseoviPzqu0ShHXQmk9
5tfrou7kt+H7/eNABgxlFShwP3oqbcz3ILz8gwZkuO0655I3hIsFFbPZsiVWxmeuYABn3TlRRnlf
kP/rd9AFi1q8jy1sBok62vHsIIQY86cjvH75fDM1cP724279rkof91DSxSe7JmorbksIABxX8yJl
Sawl8J0kPVYfHcMPtvoV7LWY1cmmd4AqD2b2tt4jPwJ6lFHaB1AY7azl858ZgQIFHSzN9XP0HL9m
xk4waRWYfwKcjI5OYOxQaljEmlQ7Rk1wZbYfnzNtAghSCf0Q9cln2kGQSjvzyiFzj2o/v3du8OW7
2gmb7S/NHFAv2CaiVyj/KEUkiCk9JqgQxwEmgaU+9RQRceSdGsclABlQDMSuqJ8gOXPiruLSVbXn
6NpzEhgt8fZdehgKcqS7bBGHMq7vWh4sUtwh+0mMaxl+/eij0KKvdT/ZLUv7emg+x9TZDrDgSqU1
17ju0n3quY+9wWfwoxqioBBGU13chdjpAaTaqh66pFVpw0no8R2+TrsvNK1fAuPQnC5KFu6Y+ODV
RC8Nb+bUWmjHTPwAjcRExK7SDtj+V6oQF2TarAAXqasCPbnpwLNtVD5p4foldBbzpiGwX4cYAWQG
P3eozWobu+1h/fPlChT/2sVnRxinidGW+sClNNk3JNGGqD8Ay1hFcjcH8NeXLDYX24Q49iWJSHRs
BLItq/yio8zJUveBmNAzSU9ozudGEEGTPaz/xhgx1KEyebC6iOlMypJHyLgLZ5wnuEanZF8SsRqh
nxhFXtI3QR5LjNqm3uQmYAjGWpQnknlTcdfG6TDMUjuj4rijM39dOKTHWGiPdlfirHJyyjtUcZBL
ksP6Rbtjpq7eyGqGBCCTGrg+mnISW8Mkz10PmlMuSCnMhl6jyEQDyYOwdlnrRpfvBqvXIP46vhh2
xJaQ2JNIFJYOBaTEYkIlrJB/BO9CEMOH5+JeecjQZDsWl9xT5CSRwcnXjMmC42BXEMy9RRLY7GtH
3CFw2DvJx7haN2ZJ6YnXGpKm9C4aZ/G9yHgSacvq/VAG5zTO423D4I/4BR4vYSn+cMlMZbpf7Fbp
uT2/TEw3Hit+0M5v0lPUaukuGiXDdMjtu7WMjLfsgoxtP03aPe8T3JLGSU8Va5rl1ak0RyKUQbVY
z+xyxPy5iu8HlJ6hWNjVHJlUnz6GId3uov36qRoFkQba2D94qEtzUOy6h8LOn+GCAlhCYmHY09mx
a4xJEczcWntquT3PZl2/Zb29T5X8SNLxZtg9ORzLG8Drnezo65wQIRixiHYpsfmu66oP2bjJYf27
AnpFTY7/V85kBUNcZ2KRS+G1yd3hJchJLF9bnHIRRmSaRfZxPDysXTC5bQcJoYH5TXBljhM8+NmT
kzsCZELNwDZoQe8wG13fyEko3iRvCysUfN/yIIHw0zL3sJ7mcdZ09OckgpSNnx6iEUCmTJgEBtXL
2p0S7qYzYYzQCZETSiyU+Dto/Jo/Qloi42DdX9aTa71Hptp1DrpgS01Ny//x7J1cHRRtBKI0LKq/
zI2tUyeHiTuCGbuVxkfCB/GcK8BA63GwinM5vg66JELYcMZQ9s4/H1IwkKaTzFKCJVSkjp09sVgQ
g71hHm6j0mjBRyakzc84NY258mmaD+M04qkEt4Ynh0U40ULeIYspQirhT2Ea+6wY0yWcJI7fHGzd
5KPRGYO4nZZnHYNqn9wzSz6tT7IOpMoU/FSMsZ7TuZY/rVZMHqDuNYhfm8vPYltjBt+Z3W31Q61f
gs2ylbl1GAjPvKChijZ6LunZecVQEWqh2ZQBuJ3CPWgWkzYvqk99nzx7sr+XiW6GUcsu0k/HD8NI
rP2qgkWKbT4DJg09BS3BtBLUcUVwQQZ7rxWctp8PUwcVo2rzaT1eMi9X28n3tO2kWP0kWcE7XyEl
bcSH3nbVUWt161YW2a5eBC4OMVHeouq1057HswO1VcWJOOsWe6HKGm4BwbY9o+plMlMsFbO3dO3r
m+rmA3FpNpM+zwOf4sI3xl+ANlEu3aZYxGyNTCFOgzAd0/E3nIOK5EIKzUyNOcoRypGpGiAbELdl
4s3dNgbDuNidDkU+lt/M5Z3L+t+qKXhkD8khGVD+Rm31BcIHize7PZZh00Y3/xPLb9P69WuSqenu
IrYDDTD5lI7wT1X7d33F3KXoXu6VGbF6Olh/a04gYvJYC68WPh+N20V/pCZGOCxFjRUbG02fESfd
eDMkdT+fLlNEoANnwZnB8XsDP42swS/0uex+cWindimuJdLlndVAzibu6KqBjdf6uLmlmKdrYfyL
NR1ld8d2Z73xZ+YJm9HH6JdODES1QaNZhcg6Rh4py6Mioc7oi51VO0/IbX/lA9DJeBTTtkQGg1wX
gY9qisc5z/6xhCnu4LijvSgLiAyM/qqgfm14Y/cD9CpW8cYuJ4DBVlod5r6RHXVa1E1sGf8yN2Ng
hA6ais/LiWfzC3pgnImuljn3IQoQX9lYOXP3u0KN1MZDEbYusS6zILJgWOTfiyLz59AANX8s27HZ
upHxbhesbBjnQXbzWHm1HYmppDLiBVlmYzjQx0OpE8Yez4odI48/Mp9okcWNm4FhK1iznGMisJjs
LLqsxYe1CDT9sdm3QD3DJM+HY5/scgkup1hGI7EiKn6ICn/X2//KMQpIN1AMY1CkKsAhfYcQrh5L
/8DcloCzjv7sp10Uzf8LDYIEPh0JEVpkH0hAgJAneX10qk+ZdB51W1Jg+44ZpZTdLphb9TSp+Y9m
kXeXBUykTPJzHKtLXpS9s4Xwd2tdpplAnPDpb9JFQRC4Fdsko3wuEgWfzlqyiOyCZGUcG7MevdgA
oVUjxa3rREgAIb9WB+ZuQAXKJL0+qNJtws4YrtY4+edZTu8Y0ZMbJUm+RaknZPJinzFL+afSyA3k
uw06tiHbt0jIL+XkbsU8wHo2mbZa3E2wqZxjM9cgqvOniUD6FNDqZDgR8nzSSGZzeDY5kO9tyS9h
pKf1y9MyEARGg3CG6WN7EJmia0aaakaSTpq96pTPBA1SLZ6zc9212S7ADsghxMHK6Xqt27Bzu1OX
OPEjXk/XuVX1DCgeJRpRulqwMSxUBY6XPBga0I0fue+q+UdOhfCwH/Xg5BDIdxYsJTQb+WJqfTJ5
NEOiv3hKbVYs7KyQA07BcshQqY053IDWU0iKzOms8zEeoF775wh1zdlN3S1BOih3Pb+6QpXFkUOF
o6zxRY+U/sDHWbOZM+XeRMYBrGTA19H7H6RRFadk5Irl8dt15NjdOsGl7Y/xOZqTm2rhW2qtisPU
rXDdZwRRI6DDc7CY35YiqqmaFtIawh9Xadjdlm45cf6ODDVukmH0vjVcMCwDquyqhA6//DMBU4tT
EyMQXp+asTsSDu1cZOl9/AzI2ujTx+KfIlQixIhyGHLBGXmmtvMbdBXzUEZoeyRSpoRlbVTHn0H0
iFAQkv1iZKv8eLgU/Zxe5Rg95fo0HmrdHY8kzLwXwL/gDFQkgJK/qdcYvSbjOHnOd+an1mXtNsfZ
fID76D2SGbeHco7HIkNAHQfxg/ptV5Z8XJ8iCyLgvlhyuw2FftOLquxcePW2WIaV1W/MtR9IJbyX
PodGMIKXZITSHtOWqcJYf5HuM1R9igY+J1idMaPtI4v3bBt5Jrq0fZMqh2FHAHTO2DQVoL8RObPQ
RguNkAh/nteGMFGGULeB1AHWjeZntxidm168lz25Swg+zB20lMNM1OSFzNknzD90EQie1rMoVcDu
PGhDVlDLbW/a/oHA5IKyNUJPSF4CE6q1Uu1wAkN0il/JRsHCZeb39YNOui7CK9L/CXLydUonlVdY
qFsyingxYVhcakoUMHaQqaX74DIl9W3WKY6GRGiZQ6aj0xzYGL2s1t4U51CgaGbR7R/W0bVuwOzM
K2iRinmuC6ZiredggSNPsdCe/syTSBxCQoq7Po0ZJvfFfIkd9rVGXv+YEhXJSPQDE5v7xO3OVsGS
QG/ZJRQ1p6qOJFyzM0wcxnRaNiUWOKiNg4v7FDkoz9Yjdv11c3KdRvaDMD40/RjoTojcC96FRfhL
DKHtxtjvt9SCLV/ScEP9OaBIIMd3Lq3sXrX161ywl4+6o82Pe0Yp9AaWjpKe0jdUUZw8mNanS8jT
ORXFv6GYQYniQ8sj4z/UbPLnKy+9DObzYLEUyuzqWunDJmPZt9OYxoVd99cskcuv5V0OtX4bGIna
o6GcMC8F8c2JxXki6e/qYifdzhDZsBf67D5qxCqz/hC1zw6Rm2dzmQkixPtIDcxwjLF7oaxj7zfV
du1N8CpuCVvXLskiuMobFlLLKDpCF7ktELYde+bk3CtbTBB/1sNFLecro1+oIFqMEHppSET+nhBe
SULGOzaOX+UwCw51Xpa2xKy82vHN1HNOeS52BN1a5zr7cWO06ATJ1KqCHcvKNRV1ColZDkJXs1jh
R9f1A0BQkN7X/9b0OprdnH6nR3XvpoX/iE7+hdCR/NxNydWLBvviQgi9rHUAHYG41GiPtp5HzzaI
vjyj2L3kxDqyHljG+rK3dmsFiuRxZ5jdRKPfzbs4JRxntsXdxOt10PDEsHfmHQm8+aXpQA8Y1dnw
TEbH4CABqdqL9WQZa+t6fx/x5LNMyRxiiNQnr2TPy1cOpzzpr8JHSpTwqdLDoaJXlDQBwWDHmry+
dTwQFJwiCw+LkZtEs8d2z3FJb1q91VXiFD9lINKHa5C20WGcCQZVORvFZURHECVg0Q8xAibCA/hH
DHKTZvq0ZX0GWIjYOpLFTpDloShkKasTxgDbsTOKk++MX34co47kOaoCqO7ROHtPwLvxLnBHZoNM
LpXgGomGebqMtnWoixSY4zyPQJfs5orkHagL5X0a1cnR8tjVpd58XGcFfeMYD9jfHtn6B5v1k+8j
k9VpT5yhHnCTalm67xOENLKfjP1od+KCKiG9g5gckIygKBsryz5Fg/W11lia1KtDN0Zwf/SmxQyv
8n2aVI/rGDEJhnTrzPX0wMu9iZnQ/XQ0UnW/WSK2R1YNHwhKiL5bnJk5fvrQYT+HYBsSM/IBY2N2
irCpxLnEqkF3BZPLM5Fm9vw+bndYfR2uiP8x5zRfc5D/pgTl583oaaw+pdPS54n5O/le5tyeZURQ
3mI/S7XscR1Q9J2mHse4f6hHRXS30tLQGDVj62t2d/GIb9qs3r8pIEBdImVvZeBcUDSmuzkhlnq5
S0vmYschS/tdNLF3SKsB3FhCVE3N3Cov7LtPFeXMynwNyoNRhrLzuLAWVghHmBWuf+KV3wHRv5le
tPtKYEBL24x0yg5rftJs44GwCWk/EeETo9le5iqj5C+wDzEDAugjmEqdMeIDWS7rNPYua8KfHQ/+
vl32L23Z/A40zuWuHf6LDQ0fneK0h+3dIqgue+QzWrGzB7LSkmXH37QGA0lKrb02Fr+StvpkJQlK
Xp9IiNJPauCLEeNQUWqheM/EG+7/fEuiZXCtkv/quDk0Hm8N967+IpoSohq9H6yxrV63waYLYoqu
Vh/vpMT9gog+nHNFcSaWfFy2KojaA8bFg4VNjhK9uY7QDlfnAHT8zcoXkWbi7Na/FGPNRrYu9UsD
m+2eMEpnmcoRvDQVvYyfFXZvxGxYiKfavyeBR2O3aNLBWmtEHEl6sHb6aIf5VxoVN1h7Hy7F6gax
Vg8nsHgfF1zwpBFHx0L1Y4iFAs+VEM6TtA8MWM8zHwTgVDcOtZnOzxwtBoKaholfd4uDIjeWhwZ/
2TDXpDm4LBDNuPGvYvm5ndLaCtcnCsE/sDXJ6J2AtkK9GS6pMjxEw9lTUmXBQ/mf5RNQk0OvSm12
G+QL7bvOjS7pr7KZulOtwUb3cmQRdmGyDh7K98SuBRGr6XcUNGMoCh2hFF+R7V/MrNd3LrmQ3zhf
HMDFkX/FNLQb4vqFVN3hIMmkdE3Pe7GIijixeL+t96okruxSwA5nKxXfGCMAEvAaxdsfsDRzzWM7
62cwqc7z+tBVAxgrvoU3cpvya+Ml5tkJjHrn1q0BfZe4sArsA4e4hUEo2oBR5GEvmC8URXQovOmO
sHfJRtZBULuwb6nkQjuGkt2wnXlybjbBFztrzN8Qbv5DANI+9Gj069ifzl5ZC5LkoWz2Cd1nssQ7
KEw5Rt1uar1jiDssUJ7lXCNVlBDyjPSVtQs3JCpfq5r/zotXbm1PHZcVHwl1MfytTlKB4Bews/rs
o/p1Kt16tQvjo5jqlwz3xAFvTxoytgrABg6CyKfCQCxsYiRti9/GaF4NR7J0kuY/AmuyozLVyL8F
bLDmdo/spc2npjfZURow9QYiuTX/vCIeQG9eqoZRyMwJi8IaPaMtsoYYCQvI9OyeRYv0Kiavh0MV
q7umlxieJt3bmigUeBNQ4S9kHixkbG0yNlKQFebEih+y2fhnqAElY464oSF9WYsdziOXsVXClnut
REgbwo4Cg1enwTH14F/uTAh57eHFn7aWjVp7LUCbpH3zpdecO7tH+IfMg3+uecotMVxtdriAWffp
VBaUTyZZzSxRLGBDXnuhQXoiTng4uFVZMnaT45F0DwaAGCWO3oyo3MDsHWLSzy/OQGq9MboqbKuy
AZsWPadk5HFfNl4pz3yruMqTBbFLsH1lmv6T1/1FgSQO+FasMNOMi+uzq8wVsIllG7aCmKqifq0j
7KcZl+uOFMmWJpWjiXxbpj0A+j1+b5aMiMfKX0Xgj6e5g7NgIyXw/CENp8zBddXDybP7/3F3Js1t
I92a/i93j68xJYZNLziIFAeREjV6g7BlG/M849ffB0nbcrmqv9s3unvTEVUM5EBQsggg85zzPu/s
4+z01RZuMBWMIYasVPkidCiI1CeF2Z2UrvBWvbA/y1SgYUTfbIo9d7HonmRCQOm5DFutLg7cNVd5
w4Wnou1eGVgcLm1Lv03s1OO7C1LRrRX8skr+9h5KXjR6Odeh/8W063w7GVWHVoygXRZqBCFF971P
+LHIJiwUMhc3Y2Zo6IChP+rmzp0o0inEBAfB4NZflukpM7EaMYrsQaroNWTicsNpld7JInr2EJHL
nx9nlVFsACd790ZI4hQ3WOMGLcmB4Cyaopn6xZ2SegeyrBoPEqxIsMnO4z7bNVRuk7CmerWJXt0o
SbDAQZGdNe/ybaAzXzytV3c5y9sUi9M7/FjZY/i6dmOVXXek/lD9AjQCtmxD/rnM+Kagsx8Ci+28
WbXPPcqHZZhkF28kW0sNMzeOxLkxEzVBFNj+2HUPOutzy4OZ2rj2Cio0xbItsux4rC+JIcw7q8WW
vm9wNqMSdJ9Tw3/0AsLP/aAN7F5XG4+cPjxath9uWYh9XTuHmGTIsTJ7cxm05OdSrxabQB3Qa87+
u4jc2nst3ThZC0OQP7DIe2NP2nA/Gnlwgfx98DBKW2IsEKzNtm3Oo+BXh3APzkM8eDXckkrHQbmJ
OrIz1lATSKNMszJGLkmKDb5cn3NUWCP6L/uO3ADlFRDfrs+jbKq7zTCfkmd3Sz4fFzk831c9pT/r
wZvc04QluzFXPJkSFetXpEbTaKuA81lBRJrWEgThqPeSvAEsxbqlYJWo1diYECiiaGUNVGxmiY/Z
IqG/EiFaolIgT0YLcnCMvCtw0WS4XVRukVykVv5SUBqUQbN94M92rfjAxGenmWqx05Tmseoc5Bw8
tNAkG7vEIV01vkJwHk+OWj3IlbJH3H7Z4a228BUfYwqvt2/avM3WwUTVUhx8B+DWUSZu5OscxcQN
npDmoHwy9RAIFrImUpxkr/7jg9Z3vgJdfqfKaTPi6K+cF6o5dQQdcPX4Rkp2ym9sFIAW/VDNDkF6
jaSjTk3W42VlHNOsz9G5sHpx8Xw5E7d1Vn1jUdwxquHG7idtn18ZV//jLyCuWvL63vOCG6ofNH80
/+djnvLfv3Xj+f/Os8fgb/K/Jiwuqs91mPxu2TPP/wFYNMx/wR1hR4p/tuUIYcIz+gFYtI1/ufQY
pmXZroUJwwdf8V+6ZTo2EEWkaOxBHYbqK19RMYx/sU4WhqrP6HJAevp//HcAi+qMLPr4eoEsIwVk
WwZRTA5VQ/8DWmi2ZH4TvWuQmg8OOsJK2c50xznYH741mrX0WzsgOkeBMxY3+qHBVPnUhTyR5IDX
WQ9ekTiPwCvmFH4xrMjSF8hmMuNpinIQAG5FlYRc7PS4z8hRbd5yydEspX6S8MGPyXDMqQQLxXe3
yInpp6K7J7zc3TtBPzur+M0WJgOmsfNLgZ5pkQ5medtSWRXMe2DWWdb0VXAlok3swQKPlr377VBL
/bm3qp1dGlC0scWmE4mpmQMQ0OoADb4Pp4VaU8rio09T1NxHWTMDDVi/1CzOlSF4iIZEeeMWBlEi
jHIc60O2GqUyHk19aIhs1Ar7yyAhgzRbWxIevYxqR0kvbo6f2EkM8B8VDHPe1XA6wz26HgQRPR1D
cVHZcijvc+4uUuvfmLgD+Xpfn+RyrjCy+wazVGrZ6eJpT6kYBdLXPjlDzpWjv+bK/qGz+/8C3mT9
w/eH76Cq6TpAZ6xJ/vj+TIlNqRoaddLiZHmPgRfv3GEs9/LF78h/isooib3MnY5q/z7yR9/H+9qq
J/JefqEov3zSZ1ZIkxbjIRd5+5TEhY6hq1bteci0TxQ8QNpCDU8FFqNdrcKZH4rkVo4GgbH3/fbY
F+1OZdV9xlJIfRqd9qC1xXAOy4ZWMN6NYxdfx3wb56S0N05ypl8Ul7jVy1OMMxLxMeOM5vNJabgk
CFap4Kji5qzbGRCJgiK63KiDL7MVYK/52ltQkF+aWFfeNnCeD7/dY/7hufAHaM5iU6RCGbW5QXAB
m0L9A42aWGNXU9tZrAy7iW6drAqOdkMNsnwh281GOhNkGpBMco19GwaulsL2C2J7cBV8ZzD2VWIN
BzAIRUCIxVIT54hJCF6dLZyQo2w7Zb2gLLvBp4DqGNvuwIoDUsJ6C7yCPl/FaY4KyB00shG+3i4y
C8XSVCj+pSuN4GKjEUjYUvslWa5JWNiLaxQcL4aA2s9xMnXK2NtyZVZEH+TKyJl/hYDt377sIKxU
pYWSGS1uNPXjpyabLv1otBfZ7wGp/vf/pgAQxV8ftxYBUdtwDcvVLZuSNm2+lf+OIvNZ1eRGFJZr
G4LMZxAz7RdHQIefGotwzCwjz5DUrhW16l+agbQmxSlf0yp/K3urfzLx/7yZOny1tEbU5wynGPTT
zDAMbMGK6T2kBHBJPHM6Wdmo7nQYEDcFtl3PGPReKt9KvvZWd/GTfHiOdGhIhUUM2vWa4aRMwD/Q
bg3v+GHJczYuWQruJe0ZdZ5ym+vNe8sefNnHpXvSfYjP1F2Ol1YjxjfkjfYCkYXYQq7ifoqVBFB8
9gA6W/G87xAuB8RhdLx4vw9KeN82Wvu5x0tkMVVV8EICYcT9KPEvgWVma92q69Ogk+qzrCQ9qBWB
7qnEhB7qs3poqQG5CTLFOTlVavFgQbasoDy5SVute/Soub6FnYF569wM7bA4aYNztN2gf5RdSBAW
cNGrB8PLu8dKoXSC+hgS6vP8NsfYkFJn8yYmZ2kgQD54sAbO/AZi3eKLSfUvtLA1/Fs0VBHcxbTM
znKKGjrcqucpjgap/WPKmCjp2WvxeO60fthrpBGdKH6qWJQ99axVfzUcBZcWI3qSXEdGZKNOPP2C
foLSqaPppWjiOagsg4PGOMTsoTEIMQ6N7Pnvzslz3X5wFWoLkYRj0xk2JoHmVkOnM+g3pLhSVGG2
9tiCNN3ZIakxOWp6qnfy03ovW/KlzL4Rwk0u5jw9y4fPWYLdmBySp65ahLEoKwjfSgpMpKPhitWX
2O6VW0RjHonewHmztPEx8AAvlaYzHUOY+0sJwfPQE5MD7Ms7SK32PXeUN0mTqex2XCFoG3cp9r7P
cdoQsIUyM0WRctPrRrtRu3Z8CSJW3v4mp2SXmll/Y4iKgz7b1Cyr5MG/GRJy8r9/+9/nxE2OFsAG
TPH7x/x93t9/lD/m/B++nd8Wq4RB+OHXwnNJjPm+9mDKKll8em75S7rnCt3Y0osi4x337E7xrK9j
H5DsjFX1OtUs1B9T0zL5mOq3rf3bWZVIdzZyauEVHqI/pvrxb2f9px9ATpU/gOJN+l9/AB5x4oZC
umqpVIl274C6H0JPPOvUCxzyssZieW46XTVsQ5V6Frag4rmPh3LtlR2FhnJygTvklFrTXo5ahvWA
yLg+y8GkQ9mfhs+1H+VHtqF3oWg2ACVa4jh1uKu8QDnFwqweIWnh3qPmuJNnSf2olFG6CYivreQo
W0r/OATpu1vW1aPsqlC4CxPR9zw97goU2KraHOSYZjnKyu5180aOtl4J36UjJiVHXa9Tz1Nfb+Qg
2U8QtNgZb934gByte+kSCu1tYrUL2RxTpSY2MThr2ewpK5lBl9peNsPRoPzJ1y6hajr3k2sePULG
LwUGiLtGISQiZ7W+8NcEBHFAmEf9wHvXvJDlX9b1z3yu19TxsSQ+SJIirDdAEetbRTT+PWnZ2Uk5
qL/iZBFSQvgOOgnvFITCZ13No50I+S3h4wK3c/MvUzbUX/tS7BRsHV5ZR8XroG26A1625dGamSGl
PzhvQlFuKLCk6l/go+5T4POItXi98Rp8BpNCwETCpUZpHJyp2xgXPdsclkUDHaAFIEqSXtPeVYIt
Sl9hQx7ET11qet+bdLovk8j8lGoUxCLgSZ986ohXlBIie3HyYDNxKz4Il22FnhfT1po/pR+wzvFd
VhXscJJjpbXhriyqZKuSazxZUdkhY+J56g3YzPfZaHytIxy7nZySM0KRe6HGyediIqmVa6K/VJVi
UVmDGlPXQKrGWXZOEcudTPxGkjGjSooe+dKOWs29g1D1x4Ccinper27a0vGfLFULnjwMhd24cu5l
V66ML6M7ZnfYbgZPuiB/auJVt5dNw7LILoW3lh5lj2EozIPeRV+D0kgfzbnLJBsT25R1zz3umAAO
NyaKTuaxNG/bm9GA9qXkvbbFQJnAvmflD94ujNXmgQBJ88D+Q93mHU6NsikH+piiqoCSMyILTGkT
MtnI9s34OPrOo02V2L4Z8kPux82pHtr6+uKXyTZQSUYQ4ocQ4PdRjzAQldmurb8W2AbfVUaWIESO
q4Vs6nFJNnZ+6ajcW2C6DfYOZGMELpElglo0yBGqarxU07Czu3R6ZeWabfM20dmYVeOr6/Zf3Ubk
u4CCKRzEix8vNtU2gZuh1fK0eHqGyantfcuvKakKy7s+Dm9ky6606r7/2ZU0pdi2vguHcP5ZEdJB
1LsrLDZ6qzkKGyv1cJAfFM2fFjoly6PIawh4TgbZKD+bnq1OcdH69g/ILOPrS42lCWrXBnyMMuKT
WVbCXFDhgA9j2v6YownsrcLcPMm3oRcbD23WPmAGkCJBD0zK9qtIWCdvInNAmf34Ct+BEk0rklX3
4yuxqCNkT3zEmn5aCdZbSN1B10Q8lKk2HC0KRpxEIdzNyJ9t2enrrHZyK7jrA3vYkeeJj3mBYjvs
leExJy64SJFavPOPsHRBIX8fjfSkEa14a/hD4Mk65fcWnjlU7f18O75y6rrz6/ExskkLKvFovCvU
TFhmbn53p/y3tw8qflkDKeRNjahjJ6ra3YI5ObRo4TehX7X44rDsHXPM1kbXye8MDWOpwga+4BIY
AcsAmW6wkFmgnqu+ACI5KBW0RLTxMM5Cm4Mm3Bq5Nb5T2fWdMGb26lArhO+2Wl8AHBLRA85x6kwk
TWTmrY2bhc+pOujroi3GT7kKMK8RwUvX9tWt26F3coOUnPzf++X8ZM64zPNxXkRsPJ/HN40/z3M9
P0Y06wCI4G1JFYOfq4A/LG7MFBOzFg+1M4UQ2ieK7MUCV9CJUNwEo4cCopNvKvZGU1j0moWGuLkz
ckwQ8+wc+Um3CsZWfQoVBAgh2QxSUPY+QvG6MBLDQjxBEYWdEWlBo1m8ZERzbpRUD/jnpxm1FO4m
pjJSokXTtPCWHXz3QoVI+tC23T6ao6v+LALyjXRXmoWyoKxVPNsEUjcV2Nc1G2rxLALUrHVR9VvZ
tGIWKHlVTAfZJMh98LFavLf6JH428ZWZ39MC1TirVvMA2Uk8m52q7uX52dceyjHT7xNnAK4XZdW+
ayrvBM40XAbRlL5bOZWHZmq/fcxQO987JRlYxl8zeKIMj70+PhZClAs30abPSY1vVz8N1n1oCG3P
BoL16TyQ4bOhG2PzOgzw91V/FvcFXvfSaiPWuUyYQIthlDiVB7Qfwb08pVa3HQJSuMnykWBq5Man
wufR9OtZ0WqkFftaf9K00sXRan5+KFTPou/Lp21LydBZTpbzGs18kjOuXfPgxzk/BjJMnXbVz7kf
/eHU4en6Kc6a7Aum1itbQUfXjrMBreW/OqB9VmWmjndaaIIWqgx8EBFf3vtJHC8jv7Y2Kflk9XsI
EnTRm34y3APFOJZDJS416m4wL0VxK5tGG5MpDH0MOHLFvMg+DxWGpl9g4gzYlyodhkjYUxLdF2/y
SCF89OMoKpMHJEhUqvl9fKgRclG3Ye/yuYUHb3xoWsFqyolGYnxzpxyRL85UUQ3k1M2e+DUiaPIJ
h0QrtYNn5rexkbW3sus6OPfX1JhuGvk88+ebQ8cXU4IbEciRBJG3f2xlFkWeUn3duPdwDpoH3Vft
WQLlbCUgMo/S9AFy/zwkX+qCv541oNt2Q1vZDjFZEDHY1sEHCY9OzRhhzjQlhXUtF83cJOnHlrRX
n9kTbZJWy5asMvpgGRqIKUph92str5JuZwHZA+hX3ZiieG4i85uszJLqgdFGQiCPnHIKt+TQz0Fp
w/WnhvzRxD34tiiCSzdQOLGx0fKxrFaMO7cznVPMQi0QJHyWJUCkk4K3VNGPMLBUhYqEIU5XxrxT
7jI9uKHEh+Tq3PzYPdeKIAWhKEfZVQQ1NczzF6QiIHzu0DRf98vXrXEGaXOuSdpj6HEoyqR6aEqb
J5wSHbAbMV6EyN3b0dHR9cCoe3GbOAOompAnjVvnYtTY32VoG5ZaNlrryuyaVSbbamta2GKVzaol
mL1Um6K8kd/+BBHnsSFb/9tFRkUEmwTf7m5slZzU9cftDKrIhesZIG9j9UZHOPEkm7Fd/t6Uo5rr
G8QfA5RyFpUmHvm7tk6QtyOJgsJEU/Y12sQT96MtO+WL4AFN1HMToL3yFg2MnGMSqTzJKW1e5yJ8
H+Mk3CH0ygh5pFT+TBkqBtTCyR4kXwaBWQTawlPi/A6rYO7fYTKsi7FMbzuN7PGkZxWsQczKAR4O
n6lKQOxiWF/1CFp34vfNY+kLuIEetW5+A/HIr2pEPHbg75qROE5e6uMnePHbUWg4AIDuAAEwsIRB
U1UoS0p2w0M+PxHxf3ceBSaVM4oPwcJUWpu6qSJ10/oKYNVzM/jmOusr8mRax1LcFEp/JF4zr8pD
GORle44IPz80vn7skn58LZNSbCxs827CNhxfvSL9HtE8FSKlOsAwtHUIpfo4YBd89Oejoquam97A
+04OEAGeayQQPLDkpTMYRj5LQ7uz8NI0W0vfFYw+uX/IwxQC7NYlOl3MhiyyS76MiReDCKriQ6jm
9xSmDoQi7TJNoHsp9wNRpWe7wmFca0hzG7XZnwShP5YguvruBMtYayL0Jy4Wt8gdzoEpsp3i9MON
C5PpCRHCs5wxn4uL+1lDG76sROU8BgPBt9xO7K8gFNZp7SmfiN3hMZjm3l3R9+Ou1IvpRijaGU9V
bQEkBsZYBG9XvqhTuE58NgtXBG+CNXviqjy27ExcGgwM90RrMEcgWaw7ztfGSVd+5GAEqkGBoaA7
fQx734L5mtoHoVTWTm3550Q5Mt7jvj1bZJOuqL3umFUOlR9BVK48f8TnqVXiQ8ni44Ug6iIMiHmW
lTnMhlJf3dI1XqIRUUQMDmYtZw1UiKSO/dZqlbbuzQ5Io1fh3/lnOxCDth5Grvm1rbTaUrZFkz0Q
zROnUSta5LxKCxyXz6DKwlu6U1fuZDNIxa2bDP6lMhLrHp+nk26V5ssfbwoQTaO4MH97U5q6/iWN
LfHxpqgB/mC01ZZC5TxYeRm1hdTpA61t1dthCK297IJ6UfwYlW14D2JLFfDRynUdOriBf3YT8qSY
X8rIJ4UUVuGe+En9EEdTcZqIBsjBNGvZlPnduBbuiPW3nvVvKiSRef04GbhujIXwNo0uureu+q3b
tgbvH2aLuTst3Rn1Eo1b/gXNO2puUF0ODcxuEgmI8MFnHeJIWcpR6u0DJLmHElnDxmL7duOzBH8T
pXJrmHH9ODkFtW0xRhacsHyzQq0AU9xqB7sf/CfyQpuY2McbRByY0H72lAP33gZKQ1xwXjcaPh7b
gw3fSi42B5FQj8NjZC+bTSw2Ni5pFzspvAc3HbbXNWjH+nW0nTOFcA1hyKTAnDk3H7NGvzWBluNs
Smql0hyEgXOzpa5J+L31kulxgs/HaK6yIGTaZH2ymHvvwg2+C30AcvLtmCONZEas6MBSbL6mfC9k
IaMEDbgMmrpuAGCNKKyVo8NUGhfzevwxXRUEsvvat/6c7mEffUEFNA/J6SJRT13cPyVaa27bOS+i
kRM+AoA6OXqLl/do1vhXDrq5hRsSXoaB+NHgg2OUo/08qntdsx0n6PVs/I24J6kkuOvIjb+fJfYZ
W5obGSKQM4ayO8cgAu5ka+yndJVatcGDyGMrQLUd+/VCRWYSJGvFmx9OiUJFp+eLexxsSVFe+yjE
aXw1A6ZOn9Vr47m1qFaPvA0US41ClKokg4MVvTloM6fSim7UMO5OKiuzOTDZ3zopMLOGPBv85bgA
kd4p5q0cnmozPjUET6+jE/I4l2LEqccB2c6wROcJ8tuLBUKdKkpgtO11LEeEf52Q/jpK3N8mmNE3
4Rvjzs0R3c2pEAhKzQjlDHhTpIWfZeuj/4+mKJpEWcrOMLFO6pTZO83fm0WjnLh7med6filJrGKC
0RW3tl8C6cZVk3+RzgK5eW3XExAN9o5J65tIyXmRb+ZMU0EdY5wEyT2Jywh7+jRgpdaJW6KW8Xb0
yxzEp6MsEwjTr70WP8md9DC+YCETfaOgCYXyiB1USmxzQZIEgOEQciGyBF+VZhTsEJLbr/60lN2j
Vna3+NWGUP57XIOpMG6U3DsPmJec5bshGcB4Q5hzjqi2Wphmnj0ZVm6uozBrD66GatvVeRJOid48
Zr4FcVC32294vEBdFBcKWGBqJNNwD8iJpIlAI2UPgVuzjB27TasED1hJ5IIAcbUfdSUCRMuDCieY
VcaqHZc7CusA7xOgjpxHo+tY2sPXbRcjYcdD6lJ8eT2cKgNtTOU9yoG/jc6nmZoOVhUxlBXVaE/X
75cZ4lXudGX64/tm4bLgxPWD/C6OClStTIXvV8mvaqk2byXxPwJAtfbgp15/UHv7ibhLQsTPLG+s
KfLvVaOzsHrN7tXM94myqhV6LZM4nMWY7BrJhOUdpGrFbX0iJrwpC0uqfPmm38o+dx7Qw6aj/r0E
oTZPkQN9O6eeBGux66mscgBuN9iglOc58qUMqu/QcmF3IP21F5nq4EceRdR1U1J48lSq91kSiUVu
tv7ddQ72L/rO1Jz7a5NVjXlCcabO3n02RcaNeRIDf5PAs6OV17RRTy1V1O9GkGlu7/jHGALZUR5R
7JzX81et31EcvBZBGPeLjznX9j8NyzlOmSI1zM0nz27qLcSyEvLR2C/kJd/qEYWeH1d/WWglyoyf
w/KC/7j+5byIU1HvhrOxrpR74npFQWKzKfd13lB/IA//bFNc6mHpPs9CdoPQ2tpFk07JQuin63Qk
ct4blgO1ogqxgJmK9ropskXPRr4yzHUl+urYyjlinhMgw7rOueYU58zkPG80rOpISYdOseJ0Sk2q
GZDrtcZ6CjFzCEsi+NdOk7sweti6X8rnRI5FRYXR/Z1spajzN4BnpusgNucLgwz2/uNCyFu0nVXv
K0gYuIDkwPUqqlnJoHJBQM2eyjmAlhqX8ZxUb9vwC2PZmSiRwpa+sXxqF3mG2y6CN7nAaqn6XpIZ
nt3MWFhB+UdYOIqL0Prw3jO6i1zqlW6y0ms7IWeNw5DcWlAkYMLafKsocSJYRXekxtOnot1UaSPe
UvQUGzdywC+P3Z0MsxpOw3XpsgCT4V0h+IeGySSoWdfaNFhB4FYWJlJD5B1zJDmscn/fhchB5J43
/tmUg34pkM0MGu5dVfcV7lv/3b9gSgDPUlM+W73IXiilb1etkhYnalot1i1KcNsVLME1Z5iAMpr2
s5NW6y6CMp2nwZpKTG5J8RxWCOboQ8wm4gAdn5uTqaXBRs+uKVfH7LQbNyDYJzOseY3BT69SiSqb
Uek5J1DXUFNIxsqMbF5/oWwov8hxyKKfWdh01/QsaktUToNK8euc+U2J3bcZ+xoZ5TLZkwVNknyu
OxuhOiqlQ4h1/J3CdusaBwtQsvvO9F/MCOcZlUsxhzxHW0TKnZ3mP84xf8p/PQNr3nWpI/sI8bLe
U1whEDJqzqtipSDmEYUduMWRUjfIA/aR+6qR5tmSj+vWMOncVxzuvyeZm5xTYhr3ZmU8ylmoZeDd
WfG4kU14JhCuTeviTKK+o14dOu/AyYIWABBlDsFOTivbg6pPzotRJ8NtUbHnxnpuQbF+iiSrRBfo
2sG9rSrDxR8sa+UP0Gb9Dv0jC1kQknVzli05w0rFV5gwycGxyE5gn2lvOg3EhJyB80J5YfMzn0rO
9kKhLsPKTrayWRaULlAEEyyunzZ/hmlaRzep+zvZFSpOduPpabiWTUx2xnOmJdeW/AwHK0KWChmh
gvknQC6sA33j9/k4ZcCWKGiA2bEHf8XKHEf1KS9eppaw1CSanh8bpz9rEuGZLIkJDLb2j13keNuY
4PxO5FW/bxQNQXsbNXeOBpufYnn1vvFb0Kallj0h70F6n5rJm5HY7wIW4Xtr+jtUX3GwABCBeBfN
U637K8UK3G9Tp9w7OHF+9pOohKXSTWhbRvt27DSgqayTVjKmrmb6Dn+f8ill3bizasLdxRxx6IQB
M4J+Ydbdjt/AXck90a/5vtk8FSM0WdUIposd9NHOcwzShqqGXSn/r6hMc89y1ElrVPRVRlnj7HhQ
1r165Ht3MTO3osS7E69uXLgHOZfNW8wNUK9WittQb1SjGIn9YXGdq5twNAY2qrcBuc6LR4IERQXC
StMcXzvz2Web/lKQzTmEsZ4gsydthUdatFIbEiU/Z4FvSl9ix20OOBYnS9lN3B02HsVRO19DwEVK
xli4Kpz9LmleY/R7SwRI00MlYmeNbEU7ksfHgTlX+1vbJe9ZpBraW1LlD2i1NaQDwnyxbO37pKrF
17Hz15RGkmzAvXbZ4WzwzcmnL75v4kWQcs2Iept7TfAGSSBGpDRBy401+w37oaOoW/cCr2M6NGGE
hdvcn7EMhu4SAuIuHO2Mqy0iwHlAByYIu0Dt97gGVE+QEkEeRM5bEUGEj3FV2cr3ay4BWReVQe9n
IB+taVHz3Hmd5qPExn/OiQD/+IWivMijaO77vzhPflrvgkXLO6ck1+fX2//HH9k79U6H9Iu7I7lY
h/pTitDrghLCEmtXXnRiP0O96VJ7omjMj5fjGFVnmZE1RAFPQGNFc53NepsgVVDWGzksX369IwUx
vGkNrBgajZSuBtvzul6Qe8twVlQOmnmUKwpnTOwtvIcfM2QfNubXGXL+H+eQM7KfMz7OUU79pzRs
djKjKTOdltKNcJKaBuYZyVHZ18TtPkG+fJRdoRf0dzOV7SMzCo1O2YyqgIlVau3eVP2Xj6wz0LhN
4bjJwYDffxLzi8xGz/1+laXsUViVLORojXeT7JPT7N7WbpVKPFG2qBwtLMzWE9DSZYrajrUsfR8v
orE6nuEFq92/9H/Mrbr6JQwKDZnR39+eBO3ax4wAGEKgKsm2K7r8TgZw5ZEjzHjXDOnxj/5hniYH
Kwbl/JpyGbdUnP3H1F8T5PSP/r+eWr7bCKvi4LuIBJuafxTSSe/eOES3PXZgwVyw8G6o4mez6btr
Uy668kmNjmqGEX2t2Ae3LSkUcaIH+YI00Lrpy1pZfvRFjjYD4hJ1+9E3vz0EjnMqqjx+EJFnHjBp
nFQUND+z9r3K8KDV7IR/9n+k23/1f6T65fpQ9ve1fuxbx9z1EckNLqo7hBPenRWX3p0Js2P0Ju0g
+2WXfIm7DGx6Z5PKneeqRSLAFWmFs01E90X2GbFRHQzfvWnTrnsk812yqX4MiC4/UhH/ha1tfJRD
eBAVK210zI1sxvB9tok9eViE8EYKRcWx7poX2YrG0T3qPYgm5JmaH4dfvFSP4PrEFoCGUJwSOBEY
mWiIXxvrPlX64AlgsbONVMO4AXvlvM7vNI04A0c3DJtgrvpGKa7AABBfJfm6RwZ3kkeq8JRtnBhf
o3kWaxqqIGXfr7ny7b0CtVeLB2fDOtm+qVO01uEsFq11W7MXLqL7hTD6djvN1nhyRPNJJPntm2wk
dsI0pbI/dd4ktuaYk6WwZwpU0bv1hhtVBl1LjUkPaLjl1gmWmNiw5Xf4CiwUbjfHDjzBom1NZ6NZ
k3mXgBS4vgg7xJNTKITI/tKP56pyG1JeiO2No8EZQ64eFkXbwKkIg1uYHjtUUdXBAuGyIlLsobWN
MYLosRKCq4EZn/v17wcU+gafB1P5bcgqyWFQcjzc5yBIZW7CsbE2Umv/TvO76KmDlTbOKYzKhaBh
qoO3SvihVn5RZ3t22rMDYfoNL+/rwa+evx/8wxwP8o+HEKzPskdAsOmjk9rrPG09sL+0cDJMl2zE
akAMdvoYOYmGCy7cBdkMDNHfucIlNKUNOxx77GWAChs7rNo75GEFIMTJ+m2JRfhdhZAZq5phfOSZ
q2OZrDSfRUjeVdOgcDn9fdSOzffY0F96ArGvSgulO3B9nPJqzL4SNV7pqqJQnkH1S6KW3zqnIbde
OT1Fr1N9LizXPmQmAA454IfuFraj8dxGXgknhR2km1npG1XVCzkhHqAN2shy90WQRNw60Y3lodOu
I11Rz/IIKfvfjnKn1M5BpP/zvGB+bzSP/vt5/lDgQ2wBUjbLcGekxALGsvcelBZSZ62l9leMYIC/
t98MR6kWTYGUrAsTaEtVCgkDxuldNdXETNJ8eI307CTnsmTZQyAY36YW29wAft6dmmOYAP7wONp1
95iSdeXK99MD2QMqm3tNwATEWk+OesA5blUd+zs5Cmdc3IF0PydQCflT9CF+mpPzAE2nO2gG9gwN
CJwRYtZLN1bZFuNo5QaOIxU76hdoRtXnyhDdml8m3HU5UHJPyx8UN64/q2Kolz3iwGPvqdpJLaGt
ufOA747fYuLFDxpV3ftRHfrV9UR8kOW3/ZlKwC8RMlsoOFP+kFNkjcFP/uMo75X8AbC1upJHf4z+
786L5jOTK+PMfQw2WiFR6tlBdxmz/HNnNP1Btii5cDeK6MRSNgnDdBcrW9YOvJvrhA6ttq5jDCCb
WLcmR6VMnmULIhnh/gRMLUz6UkQgtDAl3QjhJdy7uvHTz241naYNYnJ4NZ370S1n/6Ub4Fe+RgsE
TmRmaU6IRQ56XmFBEo9npyv4LSy3OqtqQlCaEnEPS9gZA4Bl1Eq+AxTRt6bzZ5o80Wu+hPrNLA/c
mZSaHK998rDKnDnPqt9o86hsjYPDO4ooexVO5N4U0KVJUxc4DqrI9CH50m5MFjDXw9+GQkhqKyLQ
+PVBOPwx/vF+eaRVMBi1onmXcL9QZl1JREwL9T/ZOq/lxpUsi34RIhIJ/0qAnpQ3Jb0gpJIK3nt8
/SxAPV09d/pFIQKgDEmkOWfvtQsMu+QYjdf1TD74pGqsj/+e/o/nrN+uX/6ezi0EmJ7Z989dGvWm
QbpMEcCJEfGdERj1Zn0vTOQWNJmlevOPE4zG1sbKmn+dkJX9r2c4ETNsnYTyRpJMdqj8UF24ujmm
6LDvdG+GI+x2IFbix8weyTgo63OGiK686QB5ebJoDnEEDg58vPoEMmG8CaLsMVge5XU9PiX7eSrU
p/UAiXr3BBboN+shihYwRmuBu3W52lZCa9vnC792eUIoE/U4aSlMQ8MIrjCbP4JOFw/t+LsnGPWe
5GP1IQMlTSmuLTHicW79QqMXL1oyZOdyuYR49u5aAiJZT66H5BJjU5GkvFt/iAaukxJidIkpUeaA
zFNLlTe9ysZ9hPTzSuLSfKhscPPr2Zr6pFfqbUcqJWdFkL8lemPejlo0v+jqTq+H9Pivl7FuYZDN
DlNwA0cHWhvqJsoK2V0XjdmdYwfvYwaMK4JFiBrl39cF6+P1Qrvx3/CjxKf1uevTorwJDh2xcXpC
m69J8CTGc/Si+Q3htkP94XRK4Al/Hi4j9Qho8bj61hOmghCDGVDe9UStXaK6x8C4PIOS7SVM1JHZ
m9ZeqxXRTgxQHe1fidnRCqJgtbMZLg49LoifgqMg1bSNCVXqUJTa4WdCAPd2IFOWaAE1fjAE/27c
1NGnpeIhL6UzsPP2p9PU5ijowEoftMzUq8+aQLF9FCtwmSL1af2iDrpHTUojDoKCXox/ZkPbARzQ
ckW7EJmDtDbJ4+KsgQB0LwAUQlPgbON09jnFl0azjIdTIMp7YLQ7LaU7PlqjOPbFrN8qedLT4rMT
otorWgPrwQLruZaYoFiXS5rE129ThN9Xc6n6pegNafV07Z5kcBx2/77EbvOG5iFJ0UOGw7KNkux3
ZbaPVtJL5Mtas6ckqh1aUfaPf6/ASfrI4vX/XZFCidgYTU7FJjvg+6EtNGTkstY58BukXdQ1uzov
dnjMZ3KkQFxbTbnERy5KqRCd/KEXxBrWvkAe9PcxgwKsiDFr7onUiTxB3SJReuVHh2lpTN9Rp76m
7GgOeSl5LxY9Zw7cOhot9dVuBMvm5fr1OHn2P8f/Xp/3zUeUFToDR22WT4mdQ15a+tshQ8ReTnjk
60U92SawOuMUlY1iNsWranMbiy7kXraS50CXhMJwWFsSPZj9G6QYINElS9qNSTl56yAk2oa0cgsw
yRsR6PrDusdeTyZjgBby/5xct+gJmsQtbHyHIszQz+UlTVXjwdL617XAryWz5bIRqH6OU9r8j+N9
X9Z7q1U/MqMpbyZVlvAvTXLNZ/bai5RoCvSPzu7UZ72bsl3Abvws8iUCsi9U19R860l3iJZa18kz
xXPhkFc/LMtjdcYs3/VGdtMa6lbw1j70Ve1BLbce1MXxm6GOWx/9GAl5FOSh/RCHCF2xYAZH3huE
+rMofw8gyLum9L+jIn/TaJq+zqF0vL5uzCsD0HRSIcXsdTPMHkBsm4riX1u9aB4ZqG7sTMJLCpV6
54jZ3K8PS5WJjlSbF1bBzjlB+ewOi7oB5Tnh7bmSnZGw7CKnN+5BiH2tGqgYwodL5ym9plVi3Ctp
93M8GYhAYwWRXh3Rt/+7+c+MKaVdYZ2mUapIC3kptWg3tUX0JRCSumonsns0iha4bjs6jPlUP6Cl
VTdwZt96M3Wesop3e/abt2wW5IR1enjWSCG70wk7gdM/gVAGWOb+TLRWSqjAhFeID+4ihFpnVm3x
chqZeYcPr9phRtQ9MTpp4RodqmNdHe/h/MbbsUQ8dg+Br73LteBFOmPJilJpHqoyc+D+6uf10fpF
0DjaLiI9b304T2V0+jEB4FAhIQ0Jv6YWPhQagB2DbmqXuYynyyRRmzmtKl/BBN+pamd+LZdWwf5n
qzUFqBN2Smt8l/4cXHkhoktXPOFkpOG4IIPWw3+/1JZCwXHtCHUWVmj4ar4Hr0XbrdukPKgGCHWh
ZM5mm6SlffdglKzclz3UurcqjPJddarsum6cHELpqcY2Z0H9kr3lgvSzU0zxLGzrC/q6kgX88q2V
RPGBXTy708hblyNZ0TrbHLLycW7M8XWC670eD0dY1utx3W/GV8FxpUVBK6Y8PZkL2FU3hjfUZ2xZ
l0c9Wv8TFAF2mutb9O+z+nLWj50ln4Kz68VwvA4VeRyASxeBG4I+RFmLrk0ZgSoFyvycL4q2v8fX
hz4fnJPyM06EA6zMqE9mTyRIY3y7ZgJXbfNg4nKmiQ1sUQ5p/lpO8WeW69qf6jI35fiHhctXkjb2
y/pc9ouiqPwHFc0BtFehfaJU31qL4l+rm3M+DeJ9YB/AdqUJHsJGZ9unyuQ8OrK/THoRohDWSpJW
Y/onhPh2lJ4+RsM8RmjkAoTUxOsGVfYF6TnbMNNjAwM05slK428ciaawotw4EpI1UFfqxNaHWfk4
RoWxIeGEoqqdVTd0sF96BLD3Frkjt20FTm8dAliOF55Td/rJmKR8bZzP9XBntgY8yRo9Vloi/tQa
I7mivZTVp46ryP3pPaq5EmxFpKqElfJ/7xsnCbcqO7h/nZeRTpbrgKCaQbklALjLjqt9FZyes5PI
Ub31YYnZj6xx/rvV/sqiWzzEzIbryfWLL6pbejAh3v+if4qbLAALDM+QXqFn0fmQ4GV1NNOtWkIY
TCeQVSanEj84po1jQhhkYmxJ5bpNRhoK/54mo84cb2O8Rz8zK7jlcb3i52GwnE05u06p/+VnpFWO
oauHPrWW5eyxI/IPatx+rde1uEjoK5kq4aJtl7ZYbe322A/Vg7oImOflS7TgJteHmZ50R7stHqpU
/ufxnyv65FPH9LH/e/ObjcGKxNGjBc4Nb3MdINah4u81rT2gXJim3IYAGiZkITOswNUIQdSuGiO6
dhDr8jw5Jqr/tP5FrKeQgwepEsOu9Z/+/oHr2Z8/VbF/gYZvgN3PPr2upVq2VsRqBZJpLazssD6s
Ft4+t3AI4fJmPfJzLUCbiN4hzyVBEujsUmZKZyU/lk2Wj3CaUdM0kvwg9ijc2EOhdGfVoYwV6cqN
yDHXAXsKbtfvnOU7SzQt89r/Hvtv16VBExyLSHz849r1JznL8//xM9ef/o+ftMjbtw06Qnh06SnP
C+O50J3D2uU3pyrZlmybT+xy/uO4QR4gCaIkT3ZG2LEQxYy0mo8kpHfQV8vjvE8CIueXb6kr3RW6
/hgEBoXVlR7AUpoGUwmptQ4x/SONm2c0Or0Y/3nFenJ90t8r1Ow9s0htHvDENN3ZWe6TALJsA3t2
+breOKIVMYkyCLZ+DtZWX1ALICho0Z9J8LDngPRofxzZmv4ITfDhj1Pzh9FsYJkcHmWrhjfjqN+Q
oqIx8xXjUaU1Bj8UpXuFl9EtsYef1ofSSU92qdgPU09+Yjw24y5RI6gNk2XB7p8TL7f04Lp+WU+s
34ViYJiqNHQI7KzWfZKPJ3wX1hCq1mPtcmL9Ttdm6NoyvjYxf3EkBFlQnQqVUCtoqJf2uMX/VMCb
SsEY28G0L8Iuvo/QPbo24T9v2RjcITvS/0jyKATqot9OiBU7mPsNNULtnI5D/0js3XAYaPi6UZP0
j/FyzMw/+Y0xgBQecJMsmZaauaukzfUkrlznckIEvpxcvkxmG8Lp1LRzVUv0ZHF0rU1yCnsSbTZG
mYaPBlEpeAGM1xgHzSUjSeTx7xW9ZiKc7ALUwGU2/5yNkW/1BeFUTl4dAiRjb1WKrBNMO9NVXqEB
pEa/Hh9lPG7qMRYkrnTiIdKTB9C51VvKdvbn6eXysO3Cfz59Pf736b4a/cfTBfDsbbr8diPODVdL
lHnX4aG81o1BvT5sH7VWWlfYmag/l+Prd+sxI1sQDGkBu2050Tohizc1td9h+iV7mZHvpbDcPmPE
TUFytMo2tHi4Hvv75b8dK52Kmua6EyUkMRsGp9zMjS0POI/3UdL2Zyyzpe8y7vVnn5Qgn5xx5zBN
1bXuyPnE0/c+mC0qALXubyr2uCcrqapd4QfdcxHWvxsyVb6WS0kgJADHDy+jD4+EVrNDaJYjAzef
h54El38f1Me++Nf5piaDi3rjBFCviygIq8VrlJvxBoNve6PrEalr6Y0VSSjehhrfCSV+XY8SUKce
9dZPQK/ynMyqgu0Ez+qghVp48H0r9SriYem0zPMp5hf8MuInVrTFa58UzUXkSeauh7k5wZbAJgz8
9JGeHxL0gW2pi7fpDA9Fu8V/Qid/qrPfYQXETRTJu0Qdvh3lNB3zeojOGXpDFroDUS3rt2qbfEtY
t7v1UVkqfeZZVtpciuXC9eD6MJ3aO6Z7b7DlnnmSKJuBkOYmVPZ6Z2abXmeHjfj4oBn30Vy/GKRH
bYMyf2YKa6+2or4aLFXPOukPnQ4H1MEIqBIDgPtoeAkN8od1VQQU4TAxSWcmX80AOx+DYGhxoGzT
2c1tIGoSRkCRJdE+ImU6UQs2nkbEWFGz1GiMe7Qrt5HECDmzILZsEhvZAALbbbP9BD7p3AIig8gX
QN90/J0Y6fCSuNgVGhI5wyH3oO+e8Jyj4UkpjASB8w6q7ApV35zRRdQtPrumnVn8pVH0mPlgDMyw
3vqxQSobIliX+Nns6IcELNnCITW9e3Kink1LgZNgJPAFaQYEYwzWCPUc9eAEw+NY+Je0T/DtFQqr
r1EjykIxAg98DWx2xTxXFv8lrBp5kjWd9lSDRWCh2RVDeHHCxE0Uk+iIsU72NIgOQT9iuU8IhMnq
X5af0FSP619Q1cWGqviplIm4S8jQfDZ77ReSisKld3YkwuwbfiGSL/nkG+j97UmUXgbWMeh9DDyo
ZDZC+UhbMpHYa6R7EteFF2S7jKXe/YiohL7BZjQQMaWVppyDJftA0Zm3QrAmTWvdN1QzdGl026xt
ngruc29stfIWkOc9ASR3Qpd7X/djph8Fg2q0gaBLtneRTawZk4zxr00ueYISpyCAuNSKRU1IX1Bm
Rxa8hlsk0Zsm7nEJHyuH10xI1s+kN7mZ0HGWzmr2IpvANbEQwgwJmo0TRAX7Shjb7PvqqQbnKFI4
P9q3Y/sj28G621SLcGoGsudNRv7g1/pFG55Yu/+JRuWW3EHXyaynabRuk4FNmUUbuRqJBmIhBJ6B
LIVKgVRUPuZhj44rKN7VTHkSBOdY/TYMhug46ha7dAoljW1q7pgzabZN+B6rIjpGNvwb1ckPxAdW
QJZJQ49odnWacYjNaQfuBSxFaMFaMePm1jKRssyab9Cx9HdOJ2YvTflFuei2euwMbA6LY5j2B5zO
NyE3Ny/qXatPaAmiQ4DAfNPPS2SpCtLMkv2VtsEjrfjniULzJrSdL023cZbVOaCB9k/LR+A1Jd6R
gDz7pMZTskcaUewk9TbEYZBhKXiMbhGMX+Dm2i36ThBZvklH5yTLPttJnRK11chyowls1Nn8SiEs
2/kUc4JWrYD0XCcTRH5vZhrVQg6YnbgnuutqkfGgOAFQZCiDqqB6EAfJt9AELvIcdjE18FjLp31r
JncWGZz8Fvx4WrfpNaUlGomMgrrMv+wp+QIu/WKq+lM1LFoxBJsbw+cFbDQKLOypAjaV/E2T7rZh
9ZpOh84nfKdz2lMp6EkYF7vV4egUEP2T4cpajU4kEKunAW8MlbOzrbX93i/M3o1wCxCykG1V0l/p
upNGZTX0y53xmhTan2EK97746EztwZRzzk8hIrHtu28rmx4C3f7qpUEamTZuynLJB43lp5zT77xF
GTgsRHIc0IwmPfgrbJboDSzPqJozBjUcqxPaJ5rb97LDl2jOlMHKGTaxHLmfM7xT9TTRZMDBbQQV
kY/DpXbItiZJUQX5upuq+jwY8eIIgco1T0/4J9+KSCMGMyjv4ijG+OwXR8vSP5g33D5hl2sRGsAq
foG1GvjP+kMb1b+CiSxdwE+PqFcfWnSuxb3SJiTHa+N1No2calp/yRT/zS/KR1kMFnlG9adZ5/PO
TqOPrN0Wsyzcom+JrpPiW+9+aW46Vd3RsSmvk4XxW0+BtZgU9PEQBiQkaxWfZcN2YCW3zaPjiBBL
GtJQeM78gzgtwWpYx7o0vs2U9DZmmcgNUrDAmh2yFagmAv6qB+JAqfemMt6qJqTfhqoG3t/BC6Fc
W6H5FaHd3vtv5jwJr8wgu1mJeXLwBLoqONzI7h20/UbstsTBVRbr0qbm4yEiQU4XWFWRqi7aGWeT
aPO7FmCgFlAxB3KQvTxqt7aaxCCdisb10dpJBEfeWNbxphiL+Q6T0YvOYtDROmtjNhlwG9LGwyn5
NBWn9iqoChsjua+ZKPZGaHdQk8WtNdfJ4XckrA8Khr87tv1btraDZhADmwFMIwMp2dGB7d3cbO4s
dQjp5SHnK+czIiT2r5E9ekwfhTuOLyExMyeLwrlrU2/1oTLt6zBpqGjrnYsvOBXEHGXsExTfz1w5
J5fO6e6GCjp8mAavPT/rHvvJrQJWwus73gAt78+KaAyPkZ6YlkzdTtSztkEnIzI5agYWa45cyLZA
NOrqIQqISygDYzzokXKPZY+iIIZrNkCLj4eMzUFRb2M1Y2VHoB/BK7g8NOPqmPI8xADYRyxOypw8
EKeX+d/KwC0w+/M2q/QB2JJ+38anKkgdF/frQJh2d0NtQtk0pvE0h4wrHYJOwdgpAOe5Uw12iihi
1iz4b9tJXJo2wkyf7gpr3uU18vFRI6SPMtjFBMnK5NM/G3HzK6xOddlqW8lerNcMEvRAqIJTpLA/
zu+mrnn52DHd0ACzApxwSBNuwqQn+ExjP1xj1XQrmX4VxJjsRpyG3sRLN5GfcAAB94Zd+QWLbnBg
3oVQha5viH/xyY9QuGIi1iMv99G8pmJuXIWIHObK5iYJP2YfHm8wiyXAM6dgFgSM/fSzSxqC3RDu
mTMSb2iiP2bNZsWmyWc0mUctieg23wq8dhQ3tYMbkWaovmMnEm8cJtkqUodr0RMx0PnxvSxYT4nh
OdEqBMVN+iDQeM55ol4LZ7ofcmIhfUe5BG1l3DX1IZ5IqMIz4+pt/kJBedkUJiwoenSBNQZXTbab
3jIqV09G0r9GzTkkMrkK5SUyCfXhJSScoc1POt7YjdmLp75XnF0jwheE/9oBuHMngnpfmeFnheh3
U2RtstdhPtjJLQYgcO0VaVBGDcyYOzFTOn5KkR5JCELIsHzKWJCzPtPJXWz7Gx+zM+DR6p2W2R8z
Tw8qmZZoeDfpDMDe6uTvnNA11czfYxtJjtWjD9I1Riq13lmRf2fGxXea3pcsiXcJuGhXGtON0ljV
tlP7+0piG+plkG7KkIRd+sYYTtlXeKMjdigW8BeDxPPsHo1PPw4b0iOb7ZQH085Pye8lOlFL9Qx/
Mv18KxkfNfT63jz5Z91WvnWjCF3Z0gzIqHSZ3WOdEOeban/y3I5O2XujxM9JGAiPLQiyEDnekX56
1xPp4yljctQkgiNruE52abLmne6mMDE93Yfe3dYY41RWoCyRfOcx7TV0V4NWuyMyZkZU1CBMeDY3
MV084PICkmNTvuIhBAqiLagYwh5ycYjUGpCo6Q7CYWdud+FuSBnXq7F9bCs7cY1BeR4KJKvFTEo2
a4S9kw0qggn5aTjGuMsrdWDyfiCYeJsUCdtUi39prrpDqRi/nQBIUNiOdBRCcdckYeyms1XekQma
e0aR7ONJ1W+GodrHpZFs9YHM98EoIheBTO/aRMV7ED7fUoeYV6HrvyrdOVZTZ+1mGIkQsouvMLE/
lLZ7V6P0M0zD55rlwu3CW9XCFCVb3F9sFUpEYdmwGA0qE0zR/SSfu4mRCCvazZo2FCQYGS3K5PvU
zOQmHYYc7oEZ38EXBO1AP0rrbh3dxBcVlW6o0/4OU5l4rdne2jOmeaAElEIBX+iDywYpBAceJ1sl
VclEGfSXzCC16bUj2cVI/PvYFtLLcebnlCq2mv+aQr7dEr91r/qBv5sln8NCZb1HBh13EzI+jLPQ
9YtMuwdEibgAlCQUKplXXkePlpVm+mFqBpF/CHC3ZtxmWwdDBDcIChlrBn+RU2nCuhp4cBlat6C4
s9x25TGZIIQO0tP6hHDuJr/aab4YscGbkwmOs8NmRHammAjeYPgV9IaDJkpBMOO8qz5dXCxO8LQs
yrFheZxSajp27ZWJiX4VZc2IOvAMWvwc5PbMbIfLs9UCHCrNziglGfKxuicYEfS2MZXn9gSygTzE
oLgMQf3JWqQ9qPU47cAc0itPHaKjYhVc5QhtPYV602k0IVrzZpCLeImwnSpkTeYnkgmpYl3h9JBo
zceKVPAwWiKroCrtgLzNhzazyNiykkfLwpdCNBVdAangcW4ouzRKsVUnTWy1Zj7YZc38OVcnoy8E
vuHcHa3eufayesLkjARUfBrS5FYqaP04cGrher37wHHZ8GWke8kAuWCGKiVqmt/94N9GTpP/SjRx
8Bf+RWw2qbfoFqWCkbkhAyBL4a+38WsDUYgwbDb/ua5TJIqIa8/jneNgdLDYNvQUWl0/+hguQ+74
W/C0pARXvYulkiy6thtY1hEBpGg4QAPsS3byXBiVus/QHIE6b7qtkm0n0iHcwrTkTZnFj/nozUBy
AKHNJhXKctgMhJu5hYPlbJLnxifqZbSjZDOz/u56QjgKTQ3cNsFjo4QqxDnrY4YssVf00n4s6YHQ
6bkRhMVAk+kdWKKmiUfsVp2rd6l2u9mcvum7Yi+A7bmPcjajjSND0jm/K9//reCYevL14KWt+G9s
QpojbfxlFn6BYZxKiW2T0xPJxmdTm0HryUcEUS0ZEJlC5qLDc4VWwld6olSUET1iT49Dz8uCaVP6
6YH5W/EUe0tRnrbJxHgqeQutpLmTXVMQSG3/QS+MudHKX1BUGnsZR/eRk5FAFUe3uaYNdLjG3I0S
QghaKXalxRhusdt2ejqLtJzKkp2dJVKi6HmHBk0nnFeP7hAC9BfZgur3p9lTEQN6KXlm5RBb1Htp
3nLL5SVadltnAxN3qCEiRZ5lPDFSGlS4ZHKUgKTDkLKurudu3PLii7DVN7SyCU+kUOFqilmSK6QS
PRH021IXNzppWA+trh/KsZldxpPRy8gvR/7bvVdqeFsB7t6oIoQTqGofKalhF59YVNavtD+HpmMX
E7Patgv9JOXwXNKUW94HtgUQwLm3/Js5ZYCcWcJ7YWs9MfU9GCoZ1Za/8J1+5cB9gQjU8oQGUmxG
/K9eF72Q0PpbR/Xm2iLVToUh/H3RRhcyoUY2M7eGqt9lWTJ6tZoLGg76F+lwkzfOi2A2j8+464nl
mdWdX+q/VFmLg9lPH3rGXzrMurnLMpNxRp88s55nsjrMd5z1RKY12TkLWAARcFRHWPAnabNAD7qb
0Rwf1HsxmiwC2QbILGN6Q+5b9razITmPabrWHgdlGRLImd90o97SoNUa12qBB0U2a/cU/GBshMom
8ClAIQfNPLvKloHxmtq1v2VVQdtcbB3FvPFJUmfD7PRutUBJyBozumrcmankjgOgHHefhLDl+5Bo
qCMga5ByGHryADxFSi9CCW4LtXe8PM7wRTpgsXVr2oQD8z92hDs6J84hr8vffUQQbQSlOgc2clJ8
aV4Uyb5GnQOXWSfdxGRneEYQ3iVW9TnYKZbsxiSFcqwPSfhcGb3mRk5ynpdA9661TjIaY3Jac+Su
/YJ1BlVHlYhMoWYvcnoERqv1TAvIp/WEiolz8sPxYexCLES9DQtTFvFmcizniNLnmM84qJGOXPzK
eGDIIXsOU9fMizJO2SnThukgO45XffyQKEN6bqrxA/Qh8Y1Do6KYyC7BGOQMleQ4dGO9qUpGuZn5
gCw3QUekacydw+iHrzbaj03GlROlSpXwEHYABKAhCvDLQ2mQ/KGx21IKK+DTFnmxkxee2iIylXSu
bRyse8ewiJ63/deuoTJQOtTRGjYemxIIib1sO9PAQMY4sfkNY6KJt1l3ainfeEkexdu2qMhiC2uk
BHNVeNRXXyyRWB4CpeYQZt1XokwbFiE4XsdB2Vtss7daxOhvzWG3aXwm6zmKVFfBq6COoXrEXl+S
MBS6WBW2hs4RJ2LcYSDF6JRSxCDjnkwpcKZ87AEVmMaWra84u+o8WG48YWYjljE8CNx2jsa9pbGp
BkdknUD8T4dpFCifwK8HIlJ2S7zm0O4Vdr9ehE8eyanxqC0d0QotDZkyBsVds7yL5iUX0HKinTnF
kZcM4QHZ11LvJYm67r7seapO+AiuuWaATtReZN58WHqyK1KWPHowV6xUqJFWFe7GgpkktOALCAkN
Ww8q1+9pAaeRTSye3xHUFDuuU3Wke0tq3VEYvo0WUTy2PR/milJUhsShiQcv7hn5EGET6FJF+kh+
QciyP0ZPz3yobsFr9RrYzPRSN7G20RJ45aPK2l6ko2dPjM2x8xjEfny2YVzahZN4eNaphnGzIIs2
90TXXuwyinEE83nJnHGX6fVTWWoRco3qBVdWBTxIUOivrwnGOq+2N/mYIaUCdOXWOlNZGhXA2z+t
dpw3dVSNmCwxDJrTlxh6XnuNRJ6cymvon5l6G2+22xg6K0UBmHabcipz10mdt1w4vCMiKrzaL58D
2wFqYyE4KjqWYKGBbE12J1Erk4vp6QYD9yutbJoGwxJmg3ySTK1DDxzIayeD6TnN3myk1k7/aGTi
u0r0hBIVaQd9NB5K8r0peibbQFFcyyzepNnjozHJtRdNtBvaYgBPUCAuM7GKtxY7BFRmChjLlI2v
SS91Md3/jouUP81Z2kKNvA0xBDup9T7q4l3RZ9IipvlO9vVrNJos5CvjzYzrZ5vPNdDEZNOMMFEx
1MKQiv7kMYZQ9NSAeDXUkXJodxGtGxSi9i3sfHUX41qiNHEq7LrfBe1ceJVZnVKdUSlKunMdhzTl
Cl5J9mObhHCnkXx26sYXOHhXyeYqo4M4DDdF3ex8h2K12dTPZlCUZP0wRg12xBiHnN9rNbYRsyOv
MyojtJUMnIjKlbL7iCiAeWSnyc08hCehdI9NowfuPBiZWxTBAybsr/6kFYHjwkSD8aK5WgEzlUTA
DBv5xg7ZIY7UknxmEd5QzBOSSN92OCkZA7qph/EGrf+fXCNGVCMojgSDW1+nmYVv5Eiu4tEs0Dgh
fHSjljDf1FK+ZX+ywz2aulehZskhHh6EMVFai7p8rwc3U1vmu6IFo+lHYl8awotiFKBZkGvoqI19
inOWZQIvgKmpn+yG1YMgAylRtIcyzd+jmfQjxfE/KTzJrVklB6cL2RMMZkfMRYtTT8k9TZTXANnh
rDI+V/W25m0nTsPXufGY77UChbFCsnmoNr/ICUOoI3pvRpugjfWXWgUV21qiAlu6qD5LkR7JrmsV
7exqvg3KyOSDZWvXsbCuyCrLAzvRneANdnNkudSIlKeWrDHG2OnSO9lWOtUuTOY3qTkq4qR3Ogmu
1RBC2KGVj5UnyLJLvaByDSzPLqo9CtdGfhPY9iHonO8c74TbLXVOMdI5aYgqDx2Ulk5c3onuqs9q
ehir6rssvKlGA9MiOUq7N99WrWPYDi7RGmRIhnbE9iP4g1C838zjRSZNsa+0ethK0t3Hsaj3o/0E
X8emUGr+yiSCKAHFgO06AN3xqxRUkfO5PMqMRvDAHeGbWXhuNPOp9Bny8vm7Sdheo/WYqebad36Q
ncrWUR9kbwfLa+HGXaJ5g+mWUCQ3smG276eOLqdkW0IgueJs0dKLU8u6xEbaoJSsumFO/dZ1m9gC
YfMi6sQmLYrIhA9SMS7/UHrwadWoRtdsrcEsjpjDC1dBss7NnCE44XcrfjqcZVsR1kI2AqUC5kVD
+ZNmV6POiv0gKX5FLEJnwrZOs40bpmhYwtZaSY2R+MRLPEOQwqxT0e7zzFgnxXZov2k7Plo2SV5s
TEi0k9y2DKdUAwu3ryxlqycsHWxL+VRDdoQweBWCSEx3pOSV5AdSpeNtAg3VxlKJXheqAV1Uz+gt
Ci5NfzA16iB59GhQZGD7NG3awUo8UQPpJttQcbNqibXM6DKVJYUnJf7Iwslx5TTWhGlY3OKh7lI7
nTyUx0drxnoEUA9WbPZVF/ryR1iwYWdqmAIV8kYtyKQpocouW3TV7w9giYhDHbInGjw4BqPf3S7X
IeUxJxTDWYzLx5aFWURmFaNyB4U5f6iD5isdbcMr03ITDCN12ti8Mr+FnoWelaiDxDUd7SKDPN8m
UUldqbjV+0UT3zI7poNwG8oIoq4FwAIjRIjqnJqkPbVw9jOCq8DbzyfdBsW9zEkuu5nnTJ2vYgKa
UMRGuu01+9LZ1tYnpAznmWsCYzk3XTWhJyhhg1SIAi0jejZkNLmqmnc7IwkfCR44s1+beX94Keto
+mALhTGebNCI3fUmbvr7fGaKzw1xXyrc2v7Y7voh83z42j69tNjKT7RNoBmRrb7JuyW+Ae+cWVKp
pSyH8lLljcv68I4EX5pUOQZGZ0w/SYj9VjPWW7XU/4en81pOXOu28BOpSjncEoxxzja+USEwyjnr
6c836X+fiy530xikpbVmHHOMjxKyqwQW4E0yzi84PZ55giqua+vqWhuUtW8rj4NTfnUiggInJEQD
EBBgvy6zFj7p1jptKeQwOLTu/Ok5HsuPCqSTF22toRu2Wast98gPPWbea2h6f008Cdoz/bVT7zGZ
9LVNwl2raDNZsYPSinKEfBQdw5QmXtsSFSLj2WmTDTkr7Q1zCd/qclzHtf68QG+S+y5iGe9q5M8r
soMv+QzL6T8H1eMBhHu3yX4Bye6KsA1gWbWwl+4GSOsjLEoQWanpFy3tO9or7jrR/ZFio3vylv4m
09v3aYh3pU9wb5qoDfYjzpT0jq3YI0kuwyxa/AvIiZY+T30y90lDezGP52VtNy4JFOW8VQ7NVWiG
zRqoE6elJBPNq4eZRvmdOIHOQ8vGOOhxwaCCCbu1MZdMaGf7XCmeeJrquqPGBJKOtso4RGfNMHcq
gh4uWbprHJDZe2jS5HtROfK9Uz+P1gSM2hjOUMPSytKYcbbH8rWrunLtRpWyadmcqi+Ts6rn3QAo
++0X7Y6JPyhfs2+ofjF9PdFoxRCPqhE1qqayimkKlX1u7u0iejL6qX7wlYEUPRl9AGj+rW9x5YyF
FRvPt8rt3Cft2rVD0MeUgjy6e6RPT+YQTuvJKqjP5vcwR3ldoTHLiXuwC+1Ga+jHJyPQpaGKo41h
GJh0ApntMjJdqQGdRd/mUn4VRv6Z65SC4hQQWWg+xmQjqk9E6Wr458iKHjoPdm0jmKAEXce6CU91
zJGes3pLH2E1+A4YsP47Nxc0LuEUADPExS+wQMUywgE8+0jMHK1i2v83rRdNVCGnm75EykCh+w+c
Asg4R3jZw0GIzUC6ey67h2ZMnhaLoY/r8Yy1H99RmUyhGdEU0T6ysOmDrz0wcCOiAO3G9JaHBIar
Nbi71TIsb1n+4Q+T+QZLzIYBB3cNeTvxtxa99ZYLmz8ZIuQrKy8B/txZ9b5umKgs8+FRk7b+9ZLt
2DFWjVPsNVK6piL70tA1Wfco0U4IvpG4shHzpfm1Ie2aRDShc7utM733aHayWxrgkZayTTtjV3jd
nnLvC73/vyGyv6Jwfjer7NNVqz2l8D9HLZ/H2mAEzUnh+SlrY9Ok5ra13jXHSe89u31uwifyxWar
TyCQF/tRsRgMBtLY0TWk9IGidyqHl/qc2aSonolgtpZs57gKOlBIFmjAAYA5TLpWs63y/Bw11Q74
avrrlKN4leI57RzoAmzkZGIjR9qMKltEocnDFtpIHTbMh2xsWIfWnorrYRaD6DYNDeqPgoZkOBhl
3ZRcGxyw00fs3NF+qkOhoe2GZ78beTpTVK9Dr/qmdkQ1kh5x6xl36Kt9KfBPzNApExmZjw3pE5oX
EzGzqz7akzqsnTiqEM1+gzqY+pWHkmqckMrQKrYG0r6+eK7AxmSClGhDDdUlPVoXyEp5RnGZ4TxB
G5dKfY1fig3zmAsTKRhTQg/9PMMG7JVlukaM1aCFk93MTqev9IX6jVF9KEr3WISIEwBbevUsCu+w
grYr03a++gIF4ErfANzWbzpk9jaoYicDsH5KMUQEMM8YZKdZuO9g5Old6ttTmr0DiFnDMgv79zQ+
DEVpb7Sxex8sFabnsFzlS/ycpHR2E5fKodIiflmjUjPEts5xKXb2wki1blSfukaFAfKyweue5hwM
Q+LigCO3OY9qiO3UdRAJ820ZutXaVrP4Jvcf6iWXgyp65N4SGKb1EQ8P6hyjWGR5/e1YJe9xH6L8
jCUp1f48mPXLwPj3ClG0jVDEjeh/oDoGWj0q0I1Xdc7IhIBUpS4kM672oJj9i+qiGkhp/cNheoeP
+eiSox17y7o2pwQjpB3pqN5lNU50SHQgDJ1a4/rpLobGvV1Uz73pA6JBtrMm4aT32G5lXbEYEM6O
xo2XlxdUkhNC9eW30721lTYfZPz3Su4fSzPa1tGLp6c+9NYQYHeawygQfFgFkz3JVDx7CDhBJLie
7CzbhJ33IrEptO/uKtzCLWZMtnk76cpxSeDMmfKfCeTjMNGoGhvamD3EY01dcyUu1fFatd+0trkr
u7G6ufJtzwvAqnHqCZIo9FeORbjsq0zH6vO6KPM3N0yrXeiY+PxpodRMtS0zjEdPhwpbg4dnMP2U
eg2hcN7yXKCY1jem3QNbtZPjsHQlTQvKyfncwNOqLgHQ70+sIhxCXVbRnDZPCypfK6e0grFFNdCl
agsxdWCl/aUePTyEPrxDZzffOkAk11WPpqvmBcNUMbmU5u5HGz0OwlXl5vfjVGPkQ8q6fZK9IlSs
reD7DdqR1t7oN0iO6vdRX94mRbVzZ/+riKNfrUzPpNLGDFSPYaWW9rq+C6modzCIQpKRrWGtQw46
x51WE4WNafK+rSxHEg5m7XsniT6d+NnzTSBZZkQvZ2aKLX3qzGpvlEBWPf8zYfZipdmQRZrwvPZw
caM9CN9SjPiwDW85RMz2BiSGz/aKPxoPFs+MggdIo/e49f8wExc6EB/xhCY4Ffy5Lm51A6lZYHaa
c0uxZKpi+GegkSyc8r6ikspUq7kyiVjWXZvAIAu9XuJlUC3myce06HSAil9VwVLKZpt5gIlDv7pv
83pnF8OjD92uFcP6NesPjNA+O2b36QFWQMqyZpJ51bboglDaXmoadGZH26ahmFafJhe2/kgHSUfr
AQXGdx/NCmCRAB4j6fzM0E8gBBAxPhzjMtKzDRII5qD2r2Lwwy9Ip+MUZEzRdZ8RGDUov+hZo9a1
Ep/iDu6hiPUG+kOcike7ekwgzzYotIadeWdTufDQN1oZNkg720fm103pi3dPtvodehmtYuon1rKg
xZhB4haWG+AV6C8nFZwvdLqx8ms9w3AXkDJPvYWVYM59PetxAMEes41OuWkVhYpBnxmka4T11azD
jlBeoFDY+1n8llaYhy52YTogv5yHcQNQEKUAxuM2tpvftSWDj+7d2NQJ9CImfdOuotsKYqGZy3Eb
CkaQovDOG/Rt25TW/qZXMEGaAnGuD0+Zqlio+5UMQRfLq0U7DURU6twSp+0cbX4wSbqz5cEzzHif
esY+nFuSQC8yNvRWQQ7V3b7NhveCnIlGC4UQl3oJ0E7I30KAoZ23603ny1pImxCEWYEIB+fWKd91
1Gd3QxcOqG54xjbty2nbjz02hQmdznD1Z6OmOexSTciHZtulo/mAMlKhF7B5JmxbF7kJCDMWMNLN
rmqYXcgG/74yh/bJBsDm6wnCbxHo3FZBkzlXYWpRHhK1Qa+Z0szab5BKC+eEzWAnOb3gAbgVgwQO
nBJKAcsyg6lMPsdMHAOvWKkJZeYFVU3kOEaCFkjFwfuUDLu5w8HJ6dU73Oua0//VpS4N8jRCyUAt
7tq+38bjAgawM7KPPo/ZM5Tskl71mLzxv4ARU8bwPmMDWTNthFbRr2dgLd2BoSkssdISsTAwQ41h
PWvLc1OCJYLPb6WPGJZ0fK0dsJl5mLyMJQ1Hl66UaRP6soOjkGQBZSsBh1Nxdbvu3QUwgGB898no
LnqiXX1Bm5WjXymvnqlS/etLhXvkk8bkEUShgYxfWoAGjC9qho2x0/gI65rrROaOLgopdpkyrAm9
udlBXaIau8Tx0I+hiQt6NNqaAEOLYhOnS7vJDP+xGkgfcXnNcnZt1f3pDNr7jgWvplTWRgcgxWRz
BkLEqT1ta88hYNISSWybHI1WSWMZcMygtcuMr3rbM9e4QtLh4s1uvqqG6i6LIfgdu/rGrOCnJ7DU
14oGmZxv7hl5YIJ7IFXpLKN7hW/sGSG4D0iAAlS+7Bsi0LVTg+TKB4UaTIvVVot5XY+RwB3qV0Ux
7zvpBNBtoEwAORCDfdENBeE/0DswiVVodCD/W9reh24bH0g9PAOEIquhYGOY0xlcEGmUfVs4Lj05
9VzS0pWflm28CNStbyHDn9AsYejWHWmj2/OxzOxgSpYj/QJqH+qN2tE4d523sraDwowDxS8Cho1J
X+cXY8p+lGq4uJZ3GOL5XsU3W7MRzAQbWT2f5+ZbGZ1vu7HvWwVb2c1n3a8OaaedPTeFnqnD9jiH
1lROTjP8DhUiCV17w4kLqmi4ZOXwW7fdOp3iF1V39l0JFCTPAihzA/kJ8905hld+tr9iXTs25Xyu
nCJo6+ZDiS4kW3bdv0ZVfB6bLEglGlRBiI0XA7HiSOOnmT9keBaQ1pi55dwYSQBL82UG7OubdCVF
ziAJ3CU8+xTsSonkuyhc1WlKJbTL1kupPFmxf5JfdhYUkD2mdlIo+Ed4pfEAUTQcE04Kgdx41us8
QLIOcJnxwWCstNXPgA9X6qh+tst0nLvuYvTt4zI7wGzzP/n34qs/Majd2QzkIxIl/TbLZz/Tz5PT
H5Om+jNTemgKvMTGeIYy/AgTwGMmoVuRB/JaDJVonxRPkeadoM8I6nkU8qogTCW5dl+KJf3WgGgX
05Fo6txTWnNjnS6nzvSnc5KfS88s6ujdqIWyl4/QivAGvfQ7rTIDZ+6PHZwrRe3eJflyfW9ieyc9
coBulkQ76a3eat/O/AyX/UHeYhjLsRWtdyavS4sriacj0nWBbYNctA5a6Z3irvuV++XQrhGKfC66
EObb/P7f8rHgk7Gc0V29NAjeuOlRq+jZVfrZgya77xdomcdL7NBUQw+XA3GMeaC02i6zYkOVYOJb
l3OfRGeYX0OKVgzjhtWz3mcBzRHg+vaAhBrarXwJ0673Ue7t5OHJXuiz9nsxDv89T3ngy+J8lbSN
GZNbZcn02mb0odkMsinkCcivql0O2GTcL2X/bKGCd/19lkhp+mOaNHd1i48QNgoWQBaBrDOwlkMS
me8af/WyJKBCEzxMmXmSNex9dqAjpzvfN3l1WFIzKFIOczjmn7V2gfL3BMzqAMgSjFi489r5VknK
QztqQdN2n5P1Ayzs3fEZnO5WBrNXuvYsz3YJWVguoEU1xwvkG5jDpc0/TxdVod6JnzebDfFfNzAy
jhjiSOciMwlfDYq16EaRxNUZ8mnyq/Jn9KPAF9ksrlXzT/IzNca3YgR/nqSInnKVcnthC89ahIad
Gp3HaD4Tlq4Yzfn0FVRkQ+O6MnJxVCQfLQi2lhS9IPBbnu6dgHcFECNdTN08LMp0bsz3uaw/42jF
qqAC16nfsT5doOQPdJ3vV9IA4PVunoBPLtGdFvsbZEyQ9syCacjuIQvYGAp7GebmQbNhRdOCkPMh
X4/2ShB+jKbxa8WgU5f60Y/+HSoKUPe64301Oi2rsAvP5dj9yp21iiady53S/VsRve0vuaKtZ2j4
hojLytFCTyvrsYcS+braaFNcZKGQkCmn9Fce4vWgcGC8Pr8uWdN6J5OHPJYFcz88kd46zHpC/JNA
XO4yNcIZRyhyZZr5KyDcc9qEZ3nADpu5RD+G8fDnauwZEYOZvlQfonG8tEseJC0DK35f3jQlnax5
xjiUgTsrpz57NuPiQ1xApRi4kPhQ34jlNszxolOTWOVZhuYYuGuPr2IwiUAAd+Pkf4O9mmc4X7Cj
LfNK9Bo3YsKMFvXmvD16y14MnFxhklRPSUhxmEUVkyS33k1pMBR7tD2OKg/XHjm3YUasHb+bGbQg
nYl1CjnfbPVqOav9eHaybW7XX+k8k/NyP5pmBUpmb5HxuW+66cJ8a0DpGCdZJJiw29nPv1UWnWEn
cv65o6AW3ZtNdDZxopScAhMMlQyNSAUKi9iY/VFWX1Pq36I8q2mMGot1kA3SzP5puNM1UMf8K2br
TGp38kmUHFhjKf9a/XIWCynmQX4mahLI36dtYbza2vhx9S5i3IbWPVz9jaq91Jn/VWF/xClQH421
7pcJpaPsL/ke+i03Wuzt/JCZ+AEOumE6Xn9VVkYuzWdCCMDoK7Y4KNUsAFPy1jqf0D+fQBQeUDF8
KntSeD0M4EnFEDd3ssWSQj0P+XQp8v1iqkdv8plN4HSn8Mr1hXUT76wk/fdSkyiEZMVfWw18FP0j
eZ+cZl9s1Ww0LwlouUiLrz7C1mhnub9iy5Ivy6l/ZI9WPD5Z2rlWv0iivEcIEs+RDu0tVPwr1P5u
QxOKOJZAvJvDQoodlVt04HoujiMFjdoF/ZF0xuF65yiQMZeBU2GT+EjSzu8hgqs5O23h0TEHfiZt
+Ry0qwmSMyZrRan32QGyUPvjUW4ewsZLGVIJi/OncpnOacydZfVEHNGvdF15WWz/dH1RDi3US+A7
1q4P/JjdIy/JliOBeFK1hEsAGnVdmqsJz4ofLbqpx/5iwPIg6zfU31WivevkSlrhvyIYf6YFj5iw
f6rGmpbmap7mYyzXIEdBviOliDIk2qauuhu52P++V/f/VJd9w6+qqrqTj/E9TVslifoYLdhmno5b
Z5DZJvdM0LzYfOfVQMuHX29Kb167noSeVfAi3EvrLBej+zSEewI/LauVDjwCKh6qflS87I3hlFXT
hF9iI9RYvJnzEjHqJ0GE7NY6Dc+u86mqzdt/p1U+JZvgkTR6RqYhMwJdIc9C3q4O/W0xJ7vS086O
yR7vDmJXdbBHmVlvI81+5NMDq2CD9FEAnd5XWmpnMVwSHQKU0kh8s8HhQsxtNGr3lDO+tGgvVstH
Vqdtv8XsZU1yUtz/D7TEVMnhNLL0zqL3LRbZ1/89iS4mr05A6PUXtyo4fnCljYpzyiETyvsEIph4
L7ZDzk6vz08x+ADZNrVP1Kalfzb1zpCH9N9LND2b2niSdbzetaZ/+dVrnyVMB9kPsv0zPqkY029f
eVVCMyDGvTpyKrfMdsPso+gHLVvOsq1TlfAuV27bUr9JVQRMnXsql6dc7HM0TW9FO30Nf8jcQKUD
0nQAUxB/0DtayWpNZnFQhure9FEmJkRaGG5pkvDBWqo/KoA/RrqXoFUOHeJvZA421ie3rs83o53X
zYRTTnNWtfjTrkcqxYAwF74ZRE2Q6Dj1ySKj9O7X8m1atNB41c6top4p6BdZ/t4QRYR46rJx4EM3
dkOC6V9AyGE67W5nate7mM+L54LDaR4d6fRq0V2ue4dJRFtNIOiDVQS232wWc35MnfZXnBeTzYHf
0xHN0MHq7ABd12OOs9WOc+LddAxMyK7Rk/ogqQJYP9TRvLuG3OT6nb0WfxX2B9pUR9k3/+7TUu5y
SI/kBdgKzuPwMynd50gvTlfBeUmiIKulsEgJkSTDz4wWJS+yUEYlceeQPemghcX4K4WIgo57CWJV
+D/F1I/YOMOKn2fVBqhjnjqGVZJgUJcjPIxnffnpdRDM0IFcg8E+xrnOCRK4yn4kUNfZAFcX8z/3
Iru5NfxDV+zEUxoVtL2Esnxio0uCghMQZ9CjbmOY3RvzAieJAyVm87Xvsa1+riZHzMPct2+aFl9N
BRnWZcKUNHp1gm8CYyW+dRnS87TKWzxsg/ygqtC84mXxBkmDGZFzY9MenNHGFuNo4J/DdN5FIDr9
0Dk41PpWDNzfNyAz4tDYJoBvk6aHt61etaR5Us1GMPPs8Lz1lKwSSDtIxnvIq4paOZUkkHT5z2Da
j25i/XrV1iDwQw1jn4BCFEPomRai286fH5Z/Sq6cPOMzbouNVsKB5c/HujMIKWNCMExv1T0qcGx6
hXZ0W2Yx/zXAqemSLjcLl6pldRBPAIm0o1zRmFGEF85AdmSPVCp6FLSQBqbp+b8F+gVAFn+9V/0q
1I14D4Ifd+D0AB9gStBsCBTWYyxvJNyRL5XrlWtkMmFj5Db8PmBUkh3EccH192Vt59D/G+iFhtZ3
OKYfpbuV38rsNDC4Bapn17VikmU3+NU+8+znznVo9cbX1yOy6XHsaaShtMS5bMnU3ezf/2XPhhIe
GU44L7f5WB6vS4Kzl8cOczp0OzAUhuw8pXxg9DXwUfqWK3dZHflp9ANQIkrI6A7K3TL+E4jnue6n
EL9q+P2zBHl55FPpxFmNevaMGsLKMZgzYnnttICOf7rIm9qGkvDgvIvLbGoc2tQcMpIgdpHszWsU
l08PkNyD4sZciBU2SKE6GnR+n7xdd7vvIaYgZzAsmgMiSf/cRzud1Ygdag33IABv5O8z8Na+im7l
gM/mdBPPkK10fOzVPLqkI7lzA1xyL/+W0z6SabrueC5ofxmqf5P26CeQ4LJBAwl2EBD4rvKdhGDi
D/LSfevqwEmZDTUnRvq5W7mNwvJPPZBJf3ZuvKdJgdagNriC/qLO0H0k+k/W3Tcea8aDjapbxxy+
5RzImZCfmt7+yhWw6XOOxLh8yVOR/Xd9BEszHkNXISV0diY8EXMFi7c8G9lJsm/AF/4YaP/i9w1f
DNkywuBI95y5H/FG4s9sLw9m8GhyK3hwiQcAle/9pWUQgIwF6yE/jcbYZoifSZwuWZRakddTeMgU
+naWHbTJvzA/9f093b9tB7o27I17D083uuPRaCOy2pH2A27CSP+qaovo/L3qKBuJh2S/XPc/a7PE
6Z5Btp3sOlknp6KExR95D5RBj7Qp1tC6xkwsEF3USUCT+VnJIIGthVs1exTvKUGhxPVlNiEkAoRb
7Y+Se4uHlcLJsAZFfRT7OLf+Dkz3TkyrBNxDskdz8yBWt1TqU+prAXNrW3VQETYicLbtu5z5d2Q7
CDf+1UHkA9sWOTUQR3AUrVpVZSj/X2CV2MvTyAiWBMEKUhAWu72sMtj2EIfjJFwTIf1Yzf1n1Xd3
ajvsop58HR8qxkAMm5uaL6JYYw7Jl1P8OH0dlORvtF+wKe1PCC4azxwqBdZrJi+eESOPYeRbjh1O
GT2DoKaepqCrOyNt06bjQ16gcu+DZMosstwKdQ+qHuiiCiR/+JVPcSYETQAKTzhSzfUOLqYkNttP
TQ/EFgKJPipaCii0exLrY6vOd5I+y2Ux2XTwqS6aOivhh++j572JsRdDZLXT0xwD2MCYKSqTHJZ/
J8YNooE/MEhvsMVTf8dcjuFF3GPr+V/e8DVE2Cn2cw/wZFC1n7D87IEQhkn6krUYD35DAnkzz1eL
5r1LUHw1SwtuTwEIqxXOmySbnm+zmNRJYbQlrHq/pumSvCuwaHi0mCVMI+AIOl5jLADjJOk+xKfn
ATkxf0bXHkQcUaFEitd0pkjGG2jomHXSAnm0c9oGmkofBmhqCUxmtP6MwtgySL1X3OmLGl3fUOJz
699UtbfOYuzFnvxnVyDKf1U02HU5cWJvas1mPbV7lRE22e36HAL7ZPk5nQiS33l6/SuhuPzko+Ub
wMLcDI29WcDRS12qU9HRzPHgOVVRF2fKxyaegcI2JWjKIM6In2Bv6rbJcA1sjoP3dzUWQH0e4jaS
ec1rpn21LIpxhCPjsEzxb12vZHuJox4dNyDoo11fPoqHgUL2MOjDmWGZoED01jIP8vSr1H1gOJGm
43yGUZOhweWe2vNfi4dGtuTXNtpTtrFcu7qz7GjXK2534+I/K1JHLKK8Lab4U867pdGOS6Z+q9NO
HO2ChNTV6Glqs8uZSxdTIVmYZLPi4MrYgdykBH3R7CQVEz8jJwym0fcxQ7v6fyZIDmRSKWe/34pX
kgd6XYshWZDlyR712T5J6CbPx7Owp+WvVGLBqJzmjE3SnrUW8FIWnXUJckO/3oOw3OWDVGr7SxJS
NY9eFMEkSPwqAfWY6ztFd3dS9qbjdMqmIgATe9JCm7mU/JEu3E5f5n2Hr/XY6Ioznbtk1/smnTDj
Iv9Mcaq+U73OVPEctjcw23c4L669A9rA5xrwWhGqL/IVUpSXAn6qPvRz/SVxMrPMwWK5J8CfpEPd
o1yZxMgMCAdQ8EVDcSgp31P8fAGIFni4IBsXBKnfJq0V9MFJQY321+LxqDVY72pm7jbF8fa38o1L
OVyk25BHntTzJV+ARPNPZd/07BNmT16M9DR29+qgnMz40P01rvcm1ynVPkNrvzTQgXxQ7EyXntgo
YtiV+U8NBwkV+8+i3I7YBqkYOkbyrZvPccQN8c8hmq+9EsXPD6axH289RT/Je+WDPQJUm3qolBG7
mqFc/zYznRu5M2lKlKQ0cg2WF+/9GMVCXl8cnC/7mE7Tq2fj9+aLS0tF7mSObJQpCFnZeBkCEpqc
3+h7sqL7vMpu9HI4RwsrzxrZavdkuTPodLq0+o/dUztAKJjHXvLYpbLp+NVP5T7k7PlKm2FX7u6N
2du2PuF1oZxkwc1xeigUb5NiPOVX1Am9LqAA4v1hAWEWSlnLjglxJXJNKqEo3DNMOPsf13931cGf
32ZKHnAhvpcgglv2/rRQsiSqz9lRA2AAmKRe5XX5lUTKCR6Ad0asoC2cVkDjcP8MzYInPkr7iaF9
zXPP8mDMtA680T0l1XGKpk9ZSdVxHiBV28iCyy2knvtRT39p/u+dzWKcWxWASQK+l6AfROCDnldb
eU4jT17uVD5ZLfKnEVhm35L1qcCW04CGMLk7z1Uxqcqo9nNRTuvCpRjjUqbMPUrbbIT/LW7HWKLN
9IhrsWpcimq2e+iJb2VnyRMEu4kr7O5N1TtIN6uZgG0UAcRhwdJSd+gp4AzqphmqBygvjnqVBZTk
CQP3mmEcJI0EhnzEw7yPcU4FGTMgIeg12dRS9TiDQmc+mBmws69FgCSSP6lxSf2QYeRruQLwxaZ9
qBjFisnRJYn8Lya1ZaZvoP3d+Kf/YlUI2vYMG+3kq2V3mq4aGPAYJcykLJjOmSPes6NDf/ly2s8h
IZ9YBhhsR+1cFjeMHP5KyVxed0fGiQsiTbprUvmJp/EIznhVtgMqnpmULOh1cOyK6i5mfGPotx3B
QDmMR3k7ddGDeds6Kpxm9UHMSBwnTxAt0A6nb9BzcrCM0b1uxhcmhfHyw28yTntDUbZiCgeCNqBX
8ZGyrcbdTNyldG8WO3qpQOL8F637Pql1Xj+0YNuYCpQiPw3wS4Iw+6rHLVEMeb2e4+UBePqPbLiM
ALuhod4M2p3YEnlNGVSskbtpHDJOIoyxgq9KG2/lPIkFhnn3rHr6Gsml55SzOOeEsSXT9tG8q9jQ
sktlYzv+8DBHykbztK8pJUKez2Lvqs45xJQjKmI658ekLSWvWjHLCd95Wb4On2I1xGzmXA0k6Apf
eDVHfvvG7NNKtrv82+EtUzh/p8OL7NClLY/jrXyz0rHxZROLXVG14jdLgUUPt8acoUWdXQ291FGk
08oMFgNa7rsyGoHpa8fWb38bJknGcniTFTFn482DjV+OGr5YVd+sYvqSb5FPSlg/Mf5ulT/5DDEw
tvu//5ErkndoBkOQ873u2z9y8Mc0udGN/F7u4frWKHk0Zpgg2RXiCmdbP0MuZanqryzUtV4z6D8j
wGBsg2X7n3iEusevNwB7ojTZXW1G+KCp7ZfUnRo8lOzTrgX3aJ1nNzyLC0aV93yUAyfHITT0c7iu
jYUp3/QWlMdJOh0wO/Thb7ItNP9XetjXrgegyzffS0BmBfZsfcm2s3N3pWTRa8Tf1RJ0qEKAS0Ff
/k9eayNS/8u1O9IwI6sMn3JMC8sM4sr9qfu7/3rKbrVc5ioK5rx4TSaIhOqDVlRf8m7JSK82olO3
Zq0cEI89W9SrPFfduSE60RxeWb7Bj07NZwvTeFHX75ENfZOeBj4FSJrXgDsXoEw4rDHalFb02JvT
2wCAuqqiVakasE+qD378anr00IleJks7R6HymllBT6ArTqAI2Um1kqB+ybR18cbRvgjEQIx/imPx
3K+MeArJhSO9tlg+8aw1kK31817elxJ+jz48DUyKMPD/QDds00u5mYhF/n/W9HtQ72DwydvkQ+UD
HC/9GcqbWkpH1L9roi3Szzevpg6+FJ8ejAgj3KhUhu/NtgxAUm0r37sPCdK9KfpaCvdPRUpjtAkt
KTSndfWt2bczDZXag6ikrg9MMLwiLoStW44RWSrSfMdmsrd9n9zJrwCbpUzoHJIipP7WPWOZCDOc
w6RS0OxvWjgJDHJkmGjJutMPF8UZufBWEnx5MTcr2h6w2WDlK7s5MYlEDkYWZc6f8nDkGvy0vJ1b
hGjlTSnpbze1b7aF4in3K28iOTs4E9reRvqu0VWU5ZE1ixgCcDDU8Dt/R1QfyUKaBRlAz73rSvfZ
TmoAKXymZbYfQD2YtKMa0/Bwljh5azU5azOS5NNF7n6a4lcnZvCJK5QrtRYWrGfoOonA12N3oc06
qUO7t3LUYIfiz+6qU0lY7OrhQ6gClue+xRcL0zYMh91ereAZy9Sj1JEzi+4XrceBqSM1hI+IgotY
+H+H0P3BoF+tsxzYngINIADmvqEjQPQIw08998FkqEr+Lr5IzrbjMsCvIp7GsEjsX8ElY+o85zld
hYrYjm8K3fFDWvR+R+1hiG9xBnfSMwpBXxEF5YGcVL15hBsH9rtf13ioBP5FU0COrzQcxG2MFkuo
zOgJOdBKXCPz5TkumXUNu19xa4ZHj8FDQidqHq8lpmu5lQZXDa4OnY83SalU1lXanBUty+YoWakk
D20xPypas5H8TEq70gylVf9oMyjtZusaeTKFAkY3lkHldcAUEmjVulsprsj8dZspr9KryRnGan39
/V+JWKYvWue3gs2URp70DaVwY9v6SxJSvaQWLC0EKYzIzxrUYqiRatJikP+Ti5X0RXI/zd8O0fgr
zTodeIM0eW3zCwD457V7KU9X/0nj9k+iE+Eydw2YGpKDoFAM6Cfc0lhfi0YUVaSXI53pQpshPGnv
lorvkpn6xr12ja59YIjvk9KiHkwRhlKL9IcxOvQ0wuozDXfF9eqrgkCGUEjeIZtLuspCtkk8BEnc
5gqRgUQLnaWKcQsp26hZHki5rtMZHcun28kaAHS7L/IJ0pCRtUjhqLQ1ysI8gjrL/+TxLGq7b9J+
J+Xx69pKw8cbAHQP5cc1x+O5mf7y2Y2/cp/SStTAaJRCMBUxm5IRMxne37XgZ9f5epyNF8khr0nj
MrkvU3q5Fhn6un+XQkMCHZNTec/y4fKJkvxPWXhjN92+i+mEUsCX9lGUqO9pXsIP0t2aVXQjZSt5
YrJinnAWIkXDk93XNuBDk33KmtWz8qoDtZXHmeTjjj7qXqdrKp3Wsc0DpaVaJfwLMdpiEFr3ymOa
K9/LQGXPaJ+ujxwQ+2ufMEj6X9wqwC7Mw86flf3/cXVey40ry7b9IkTAm1d6UpQo714QarUE71Fw
X39Hsve+58R5WL1kSIoEymRlzhxTNsuFKerm6Zs3Psrklh/R2P8n170POeVKmCOzN9LwbCEMloJV
5jPo4+UTS2QY539lV/QL0kjLm9L1l5jCPfg+0JT613X6XReKWD8tgfsqoQEd4hQEWa1yyXW/mVry
mND7LCGmmpb7qaMZU2lbOJE31yqPRIchSNes/kzkU0hdsPGkGEMzufshf94y/u3g9qhOaH2ge/S/
iDkPut8eorCnxbb/lQJ/PKHKTb6k0iKrRuX272CjZd82HWPjzeFZsoQy8mRmSXqx1maQED2gHWIa
UpBF9BXqw4vIOMIA4532Se5Om6D4Yr7IsyjtciqrHuRru0n2RTkd5HdX7RhagtiD58x7EdmS/DX8
D5AF014Wfl/vmEzcqbmP4umtzeO9XfrHCpKbIRiEF3lRSVJWqfcQzABGWGTkrcnPZeK0wxe61ydr
P7nzt1TjZXLJL0SLI1mN5VcF2QoX6keZY5VBjZ73gi3Et/zdRpnbuA5oZUFgLAI5eV15gJxZRFSV
i9vVkP9bNhH8Dnr0Ju88mYO7HqLWQu5dLr7cIwP111b+tryIU+X0cIQ8COWNbHKSHB7rCnPrllbA
gEJ3w20r/0gKymOEXMsdoGPyBRMVzmmSgewYu3Wo7uo63/hWirbE/JtTmgtZ1/LsHIf5R8nRixay
AzUL+L8mEsP0L31zfwPUxyi8C6p8E7WATDl/Y23ZJI5Hm6HPeOq+JXMVWzQqrexiOhINIKZFRiOH
8cJ/sBvaRMgfSpr9+gFas9s2SsdlmViZAQW8iDKJZ+2LOD60Cr/TrwStYcSEnmTpZCntx3//h3z9
QHvqv+K7NzzJLZHfy7CQ/2dQQBevuotduQUkveeOKqJHqnAQdxyxTjuJnkaGlaj9ZPkWwGbXaBf5
WhnIW4ia6A96ty9t3xxoqrhqBGW5kbVflpBgsc49oh7ZcVvYeZpfP9ql9y1VUfmZ1EykOupq1sVg
gi3lAJm5uRb269K6hZi+kz1X1oDrabjVqw8DZSDPlfGSJu6Pyofd4k9HEV7JMPCdjOZidZBxu+TO
A7AzEBt8YhZ1AwHiwBWq++gIS2WXDlxU2fSCZZ8XxTHOqo/Q/uZmv8g+UMk+I5OIdqV4A+l0s5T2
Oi2DvWxscgSXPyiTReZAR2Oc4rLR/SZXWCoe8n95SBAG25ZKiExvEeyJAoAqiYgFdpIFlmpLMpKo
K911aYEWJBEho1cKZoYkKpPlvbWt22R8oLebgjq7Ar+SEpDkMm3l3rUR5AoJkglZpXAxGMRI1s+g
3MdEc7/lTcpSgN0B48RZL9pw6xa4EE7ag1xJ+ZSh6/+4jv6h+9cbKA+v0pC6iQMV5z9P1+1HC+qz
7EFuPSLuvC2HEbJT+dPE0aOb+5e5qSFNSpFrvAYNHmSVZcRUjLqJTE3ZdiKnR0VHIFL/ohAD//OY
IlWQiyrvU4b7KMPR3zua+yI3bpgveaA9O1m2occJ05X6jXVX1lzOLDSVTw/U1FYkLK+luOsiJ1ul
3zFd5/XAuQe53J+rcINkJ3iIfes5J9m6JWfriyCnUhOS2X/iDdiemyaezyISo9/jS+RJ8ZR9dS09
qGjCGBtKYYhSW2vNpYxCxCHCUxur+r58ktXJ9CTUcC6Sf5Azpmx8Od2oQZ8+Kbv4IzvOZHovZnvN
/0gmRYJfZOyrLJ2er8kanjIapSzT8KW40xXnHTu4M25xDAe88FePjNf/LJByFYy4/V2DPfuWmEyu
rqyQ1LjwFQ9PYWP+7SGkIMOfP2y0c9xvl/Yxy4RHQn1ORuk1zCN/HicAC6gaSIlKRizLNQ2s4Uqu
6HVdklJHF/WrcI6vtSlRNl1VUFnIkSRaHiWXLjFN4BMbe0u0G8PyRqoJNI99jwmhdl2UT4n1K6ua
zKPOH98691Eu7PXmyZBcrFhELFI0Wyq6+FV5Dc7knf93c8Oe48XuMRxBTKBrJ5mFEqVcFzgKevLQ
2gqOVD8p6B0dx3sWkfd1+2MFEm2wPuyNXv+Kc2aO1v8aQfw4B5izctvkpCHSd7OjJ7WttpL8kvti
LjEFlX/hThy4x8qxd/KS8l/RWchnSY4ArGBwylXtfPvWN6vNdfZ59NkWtNhxhpC7JB/zOr5Yq+gU
hcv0E1ndLs3G61Pl6SMTVm+8h5mmEhl7MkEK6Sk1Cqw1WPCZUlr6FNTe8zVgTJqVvKLkCJPUPwLI
upZsZEZeq+IOdgsAcyEOc2vkPoEe+CMl06ar7j0npy8wOI6uRpRPHYQYKmCnlMdoQ/a9HKRU07v2
x0DG3sAwPiVbxSmVyEE6ZvTftm2oU8TOn8RHO6Wmh5ELbVrtTkWISpGHTkN5p0GdS2TvhyHJpRz/
hmyh+AtztqowGRSvlwo8mv13YHt1WXpGFjPxU6Gd7tJM3rrsHrSqe8ua9G/rhx/X13IZ8bSOwOZc
aC8hjGIf9qv6rnSw7SnnJweMpj7UfwK1oOnjrKWb28pybmii/FpE/xvGbzU+SBQye+JE+WARTspa
r+2SrdQupYYuH/9amAzUezduZY2WbyWqeB4G/So/WeKBNXJZcaO/WvLvslrnS/6am0D//u32De26
ECZuRBZzrZHZEZm23nmSF5RwQCR4lGqeQk5xMu1kAZLpKNsu0HVyTMWzFEDlcRUIucJGS0EqUzYS
UZBbfbXVEv8kZwZ5npwYUb0esrrBSZg7L0tfMo4fAf4DPopKjqFS+QvAwmH8CVui+pHJKLGVn++a
vP12p5Q2eFhn3AdZMRQ9AjJARcvXZwfbxEavhvH1n8VE4gnRwDoQXdOiu/2vzEg+TRFbD33sXkuW
SQl7yVuw7Jmuy6zTtms1pHfTnP78d0tPI/9j4ueGbWCU1T5aY4HZNeezePmVUEPepZc/Rap+kt2F
xNKBJNxepoc8DNu5H4T37DnyQFk7/ByLgcBEmE8WQGKJLr9t2OpEhCXrTT37m25k/Vc1PdOUbRN8
v4lbzCTfgL5HIc0yzWP9KL4uX/KX5I2Yo3PI0AbYbgBw4unfokrQFVUfBWXRsWpuJ2S6/fhWGfMv
qfEPrjcn8E85FUrYFySQXlR66QNSoHKfwri7dBaUUFmHTbouGOV6iPK+VVCw+SScMaZs4LxxDYra
ZDhCONxJhVFWCrlZeJK9gh+WN0Pz2TUOsn3jrwNySEWPJWIMEWy0VX9nt5jZBeyFodjludO9DEf5
7yp1kkEuA9jTYLJE2qZv8OIiApEHXCW/pRJVEhR6EnKi9qWN6q2iV2wwSYoyuP6bdmjDBVuOdCu3
XOLWwVNH1U+7a1X6U4uKd6l3y24kmsfoXFnm+/Vt2fn81dfpjUvbee4oBLdcIeCnf1cGXDFqhbLR
S522lAw4ueV8zuptzWRZUWiBRgnj/pwqHmrYC6dBK0PnvtxokeYdzVC7B3psbvooBI5ZaVAah8Ze
12bz48ROee8aMPBT/VjUVXiHbRQ9ABqOFV7pb5UHRwpcIyxXpDd29aUj63nw2nxXpm279XyckO2g
TTcq04t9Mto4S5jzvhvRtEXlmB61sNWAUqvVtJTRAzh5Rtp4H6M2Izvjgw7e2VZUnyqk8SYS2VnX
xufYMn6c2tCOtZ3DM0S+tq3i+mTjRXacwkyowxZwo67wdxMqlMm8Qbn33qo7kw+wgnmE/Qp2Ftt0
CI9FgRrRHOv4wRi7VerBXcd0mEYx0KWxQ5tamA82bHDetAYck/XZvdjhZN8Y9YSKSzmXNNcEHh7s
cqt/LMLB2VkFIke93TppbQKLSJ01Bz5ArStPK5G+949GYbYbwwtgBtIXQg8+hrSaWb3mQ2utlqj/
SHO6p0dvOcRqNDil0hfCwT+EAXTpJuvStWR4XCx1dpWESBAc8g1mkdPtjDilMvLN0DV/cyhYeT1D
ctO51hgwboB26SuaTgdE08PG6oDXFGMxrtp6HsCE+lTQvfRkzRRrXbsqt64Wu+sZk1oMaVhXevpD
3TF6sYxg01vQ5cv8BcILKLPSuhT5cMyS2V4F+EDDgfYfjcAaeVz7rdz8jlZCA9I8jZajYa4dwjd9
mP9Y/nTGrQpAXmylW7N90ShqJ1lyo7x6WiM5OgP1fzGgEK6UP/JkGP2a4x7GJvlbtjHuVqp4Anqb
S+a/3HiNt88yvyWMow8KTpPBajDz+Qr7RY/o8lw6DXo1ve1Kf4MVQhg3Bf1mTHS1Aqa965LqNZTm
FwscSNPgU8FUsAIoUaGv8vMS0oep6awPON+KYUlMhyyZ5I46eQBUOR0ymp0X+nOXQXuoaMQedXI9
uYZ8P42OmcWgyWEXxDONjYZ97BZzOgGNZZXOaec26UIDRvAVD71xR9s2SZk5io6KGRAFw2awvzBT
dnc9TYHS7X4iWNtOfyK1nH32sVViK7RhdYsQzJwOeusAEqvqs+8h2w6dWd+FisW0CFM4Os6C6UTZ
nTwjz3daBvkvZEVepfAst0Le90J2KM0xoIvr1Uqz3Pd5yS9GNdmnLGq2gG5oC2lqTFEAjBuDuYkH
d1xNkfWMFTHIZk7JSUjTZowJx5hOAKqoVJUUP0lLHsbE03eDTrdEVEfrNkWcaYDVX5rS2eJOBk6i
Q1rfjgM+we1hKIrqoBtFuXLKZKKf91F3bWOf8M7oLCH5yLsYehB3pj7P+4lQazFGOqUq0M1qUOk+
NIZ5BXjkz/JrtvM7WFrcIzwbhxTo0RMkjbwfdzRsM9RgM5siVrPGcVdbDBevTPdjJA6HGUqkRDdf
R9ohpdFUp2351C58as/qvBXl9ks2293azvHUxaCioV92DikrfmlLRXfh/FQFJdKVpdF2Ohbf1kPV
zLj/xJi9FBNYhCalNbEd7woPuX44QUgKWrSMiUEbgJgN6HVZAPg0jE051c5uRFoZ9zlScws/GtSa
u9L4sEmUn0Jn2A45fIAZyOhmcaJnQy0zsnezWNvJTCnfW/x14Jg3KESqox92NN8m464aDCyLAE4Y
I7RYa8DKwKcDjeGQRa16Sje6E4i37JSu3GaCuIkthF0Hw8rym2BTewa55syrUKPTc+KkqoD3+xuE
tEcp7JyK/NXKneiQZwqxwQx4YYjmU1x4mzFuI3Ri/kNN57nVQp5UKUTHOSd7Xiubm5wEa3cscee8
Y8s0Vq5HdTGnj21ltE9xoN+NksiPoe6g5F3oL07peVG6SU2j3EDvHjeda7y6Df3hGfs+GYEwrj0m
OEYUZml/Bo0OKdJpL2NRvhoj6gGcYLQ8G7cgXZ5cbfDBTceAnN3mF/Qx9P46+MTn0Nr02p1HyZwt
OHqhBBmss7BH9ohrNCZAcwB+HXH8rVF+O5q3o66m9c6D1jL+PI+hpgFMAnfj0OJu/lYhzsjKBcXV
cUIIHWO/sOMnqUmFdygwboAQVCEnIcafb+q7Gi3Qs+u5LPD+dECKiLVmCr09dVEA2ja4vKBojoOh
7Vplv5AFbBm1Uw8U7tSk05Nxm3bVNieoJBQI0j2g2++44x2O0CzsklA2sLxt4Bi3KtcodpHA2yb5
g+v2B9/CnNWb78381HdJsuNj08hnqg/lOtjRlfpnF/bbdK6RiVHac6foD3igetuWr0WkzFNd5OZJ
2Va2bhydglo2nWrls9wMEMscPN01wAMTkw5MbUXeAHhKkFs73/HrU+lbB2taxj2txg+VQTflpIEA
ckEasllagF91Z8HTCQQ7h/XVGEfqSOgfrMypwZU6Uc3p+jqAt7MVRs7QGq3uDY+U99IGyWjT+two
48PQo2WzFIB7dQOsOo1Seq7eq5FCAnWzAUtUWHJ5RTNll1C27oKW42lpYXb0PLmVthuz9gYYBY1C
OLE5ibHvw/55hHG4jvP8MVc50E/5J7bM5gSDh1a9rPlpbMJRqAsXp6MTxSzOQ5fax6pZulOgN92p
a7MLTouQMjkAqRQgvMqo7Q90TFXaaSrTGghve3RQK6xAjFNQNhFqmVDwt/mq4YxQhNZDni1r2+c8
sTSNtffc5mB6tPMbOoCKAptsxDtFu71mOlqXoRDGLFce8anejFvuMplluYpZEVc7zdKfxmVIt4TT
7ITTSFXfUgYl9ZKmXteqes5vYcV6lYHSCSpiRSNjeairE9jt6jRUDmkkgqt8xjgjGydrZcbe2jTh
O04lXoBVmWFCU9x4o4J4RohoLerbsRhvOFCcbVRLdcteOGbwgSuPoRPar7lPewFp6V1s4ZsUaHcI
ZJDsTrulCzfjYjwXPuZSJRZuFcoAGSVD7XHsqkmVtk6XbfW6oKAwLPBJjVU/mRvWCQKOuFrVdMbO
czZsM7pZ1roNVmn4jYQqhn9JvKPb9c6ygEwCRi9y1dDgcJ1LLxF70LcL/2Glz5AT4y4HI9xRp43s
eWUTxq5jDfOUSnKLo7+x/P6cDmCvSu3GsnK4vVMHVS/N6IcJz601f6fLQhODqt5dwhOv83daagnt
jH0ojkxr43XJdsZzggXQOSMENgDKpp9aDhVlMLjIWvdjuIzswNK5RvZnYnCHVBDctc5kb72W9J2g
GO15HWoEJjk2ULVycQrAn7KIT0WKMaP+2ua0ua9mpt3JHArYKFM1ADU0yY+urz/V5Vf19VGO4n57
6cjou36Zp5kHDEce8O8J1+cmRkPfZP0wukjzNPJeeUy4bsaO3O8SMQP6NvaMMhsPS9B6a1fQLpYZ
PBvjdBvhP8D85xpMmHJ2ZdsRnBMbZMpeAxoY102PRUagunUHmThma5jLdN7qen+r0oic1oQ0ps57
hackica02/dkQk1ZWQMXkyWCe9Q6zrhNx/J3SLyH1CzCmyiO9xjeQa/0w59sDu6X4G/f0/EYZrq3
j5YZhSmwhqm3L+zi2qosz3EXPNc+eqkWRVOy1IeezR4rtvjQR1Teyc3nW3MBXlJ5J7aCzih3w4BS
pRx7B9+o5D3XU281R+a2r5t3f9sEUHycdAyIK4l0ctO6iXL/o8OFbEWfanfyy2Bta6G3b/2XiGzI
uqfOuBqwiTwoDVedmAYbe6QGDIIfu+rFO8wD/SYl/hi007w5OOtyIvY4SLZwtyeSRdLYujEW2zkv
GotXORvnEoE+Cs/lxm32ag7qG89wmq2s5XNkxGtsx/R1oQxW+I0G8nJdNVQL6YRS63CmmhzZoJTy
+87Hp0KB+8nx9LOM/NFrjRwaVfvj19plhF9Ft9AhGTsSyGCLByd67LTnrMOYbtCsjSUyMFOrTJw+
ljOJp7PjB5uxKYFT9y0s8qbAcXnw10Vtv+omaK6ibO9cQ38Ei46zV8HGv9j1idaft2IeX5qifw/H
AnpokZwy/JtZYpDjhzMaCHtqL2ZDaL/IaRsKogUxf/nRzHReYU1SVr9GMm28OLW3ehvCwM/Xulul
G2MYzwZI7VVYkUkFBXY/1S7BWoP1WoYSF0XKOtdVu57T5aX2Yq6FLlC0TA4XdRxsG7fdu1PSn8ws
unic/1BaaRzT6mheO1X4J9GXY4Cf1CbQ81WlBXdWP/VbynHf2tjHeCKDYV9M56gNyYaWDxTkNRad
SCw3Wq789bQkJAvJzO0i7VASOR36xv/FlKTOwwVbVY0wFSFtzXho3ea901Ww9kdjk9rGTZBWT2Pn
IxDJwZCb3W1tYSU4TcN9N9oPQblcathfq9DDfgMhDXmMbWfYWIR04CnIsSCado6oDQ6t3tRwmBAi
+fsiny44Z5+auX9qTefdDbJzP4BAg7fC1t/clI7FX/SNhwGuqGmkVN+H2zmnqxMLQ60vblzduUUQ
COWwbdpNlPr3ZDdXeN0N95alPiJyd+uarGUVOgQBsJvJWJhbpXHtwxxZaJa45Rmo/qA/JBh2mSm3
m9pNF7bfZYolEtA2c2UUZAGGurtZ9E8Pv98kr85tld+1pm/vxiDqVuyShzdzRiCaWJliokJOc4Nj
XM/J1u2HYYNTjkn+MQadlA38cddX9zjqYOr1V02jeao0/FU7r3ovXHdt+KAfu/lJK3WK5Mz1pMVK
qMWQQ2URWxKJ59WSqnt0+1u7ArpJR+y9r/lHgKbFthvVjeEiZxzaGz2j4afMw3ucdQc+drDTEneb
keZeGZ6hbaoIXxDPbIzNYtVvpdM9dFaLGAHbj7KYS8oP9UbPieUaxveOF9nRAIS1REys6v0aRvrU
2e1dk7q/pv0W9AT4HDHuAZYdgtJvtj4d+LCyz7bmBDvVYhqZRcYzq+tlmV0AZ2TLJAQbnPSSOGjm
KLRwnmyzFVx/kInD+q0+hDapjL4GSR/u2qS7IaRyU4jgAFsayu2ISLAk3CCHaVcpwaFZsFg1uEys
+hjA1kQw4LIkmjYfyegfJwdMZWzTFBSd297iNJHMO/Si6PU0aIOtZzxc71eYVsRdFJOLem/KobAM
mvdGYy8yuwtuUYc2Z/Po+3YDD2idOEDODBy1Vnq2kN2y8ktXhp8ebupLnb92LvKUrDoaNP3sOe10
p//5RyMP9r++vf6idvRdlQ7OQY1jWe76tFc4PWISsJ5HUxLv9b+fJeTIb5Y2T8hvypfYMIVsg5Ij
ijvobNMctKfrP3457C0g/gfNDR4aPZ0PNnefpDZJ8Mau0FGcOm+uPtJAv7h68dzYA7o+3z2lCbAt
gyaTe5pHY9aT+ZSVPh1rPRZdmh0HmPGmwO69sNhmMB0Dy6Idt3qLEqCBI6aKRCABECkqWbBsyF17
ao+r6GGxtBx4KgF1ZX5qMe8DzOk3wzY6ta6+1boKxx8PHuYQl0ewoPkpfKRXrORMQvgEAC5Z4wRw
n/a9/mTZd6ha8HUYK7i3Y/2RWjpOo3O0x6svO1Zp7GO5sgIWPO1nNQHipxFx7O2Ok20OsM/bznAd
R8yo1t1Q5qgRzQc96J/LorrgIkTXQxMd9Kns10Oj6fuwV4B+7eR2sdNyCy2ZghMzdpWiw1tcIz8C
W/8hbjj6LfwTs1baJiLNsmp6RXzv/IRm0W3pWYX7lcBW08MHoHjtJp7qC7EZzduRmW7AvTgr/AI9
CY0uaVgkmzSsbsX7Q/wEPL+6rytYadBHTS988E3twWDJRf9wr6JmX02usZqK+ZXKXotBVnQb9Jwy
57AtV5VvfCP4+Gyd98IgJkT8yxtU51GlNHxz/E/Lvd67W60tURsE4556RbGGuast8MQby/leHKph
/hz9WpZzm2v4GtF/tjWQ3hMMTE9a9AOB9KX0z91InskMSIm5ZXkMpu4GaHR+yJwtWFbsYRSXbUzJ
mWgjrYo26PWk3Ormi+9UN0UDhdxpyELVzqLt5cULp7+LO1jOkl3GEi04d37/NDdUMjrIhkPkP11t
0uKkv9EoU697OBJVH5frOkTAIF5EeU9sEXTW0+RUuwDO1NGSWL+JtO0cRrtsbO+dtD+lRrGjNqth
CUESECoacx+DTW0aPlybWmTSGT8tQuvV9fqOrUb/movJkeX2m4FVD3cK7714qqPoZAX6cvBcvyUN
OZ51rd07anyfqdnsrD56iJQerieNPOkEGHPl1HV2dkwo30lm3BHWtycsM/C8zWpcZfp+OeS0JW9r
XnnbgmxcDSocd+ZSTWc2/gccQaq9avIzBO1405fAi/wGK3g9dJ4jsvRrXefkohWsQxpCZyIXcNFe
UGLaHixkfl1sXxCiO/D+ix+SzfkGi0xzsf27OSb2T+OCjNzc4j9kNPhNanCP8WDFy0qZ2AXbikse
pl9lNTtbNMy4mlIjrKB7NxErE35E2a4Llmk1O4N/67Otsm6PyADk28bMarXnZEMmZL69PuL688zL
OczXBf6UPFjfTGKtjVM4hpgAunUm2qabtGThINE4t978NTTYe5qlad9e/4Gq6Pz7qujEfRE7r9X1
Z/hUzvQdtXf/57HFQqg4+B29daWrzZvrr9ukb25mKweZ6KsO+RwvP6rg0678L9xGGSsp6PQJW8lb
U766fotAuDu7+Dtev7v+HOqFj402SQiaa8C5MkFIqy9+uvv3Pb5y5yqOnONsOObtHNBbs0ScN+fB
vFVmRAo48RqDFKGPS/b//BAcD1CTrDC31x9en5xQMfGI406U+VzcJQSBZGTaaZRXjoqwnTfE/+5R
L3NEkPKQ63OZOOMujHGGKJQd3GakRtd6avsbr1J8wlTnAFPJbwYG7altu+P1F9aShLe9g3DDnNr7
64+uzw8C+1uLy+hw/e768ybEDQb/F2NzfVJdjfYO60gs7///y9rmeAS0kN01C9BWlvH4DOEXL4dR
VTeDGLP09gyGmF8miMZBFPfjIyt4c2xLxRk8ycMNp+TirIXzIdNY5jA3a9ZqdJ7xed4nbc6pT6c0
UKXVI+QVQu4atLHT1iWdeqhw0X3s7BS2BLCNB71r210U0j4FWFQD87wgQU8qYMoD1Mss7g4N9JFV
iBpl7Rv5x4IV6mh3+HKQvMLnaV1rVP+XHOcgM36QQDLLiVKGLPhwQ+/eT1lYqKe0ibohdX5sMEMC
fN/tomkJsBkZNp1PV1pThkyS5Ey9exSm8+QXZDQCUg8lATvOHrdK9uQMo/rF1CngcJJhTj3qVEaA
lERbvCdwrq1Po08Wxgu9uzpSuyBMLqbm3GVq2I3NAucnj25NF9sdzXrqQyyzssby1uhQ3kPMo+gK
oTG5C0lOuA3Qb42WVZzPKfEci4ioXkXLpcsyntX68A66/s0sYFoZQHQSOrZshVI/89+GBHtTw6uP
hcr31lQegvhhzvOjGrX84DvhwXX1aF07Mz0rlIJ7x7rzyv6g+v7div07r/FHrLi7E0aKOss06yDF
9hcPMWyetucit96ixiPO53Zy+EJ7wPuNpnvKgITGPa3bJfJC6g5UgC/ZBMxnyTlHIfQn910cgOCX
A3mb7lo8mozbAMaSzSloy/22LZxvOiCE1jRcKLK8aF4NMdp7BfLQbeH1IGipOKx3PWuZE80w15tL
7zbnpP6ycqh4E74MY7LxvV4dvFS7xaGp3RRNdF+aX2mIQw0W8zGG8x4b9wRlVHx/gw4I1ERidxWa
eG0mxvyqjc0LrMwcXxgqRI3SBtpG9Q3N9xyE6/LbY0TGlhRgi8EF8Zz8+IWDgyShFCZteAhWw088
m3ThsgG2FTeaPkFODTr8ZtvfslmfqpgTUjCQh7Po0tnUNMHzRhAkBWBTE1KjCBvRsPV/vdrRVlEj
rZyljTpj2VvNtKnKpDkq0GUNddB2ZNuMHUlmBz3p53k3LmpfUtg5uxqZoMF5nW1q9LYGoGLozr0W
P/gqOZoe7bB0I02zIHpN/RXzmovZ55tqnKGoFEdKX3AN3irPytDvNZcoKnaUR28GACQrn7zULlD4
gBY9tcKOIzGGKW9T0VCTxks0ezbK9hHPNUkUvfp5new4/aJj7TSOnT4WEdlSkqGLN/psvPSt84Sh
6661hlNYFpQCgOSm+KI1rXmmghJsmHPU9TXk8bh45supgHaLezYBQ90e/Kah/8XHeaPt7720pisJ
HTWL6b6rx9epCTtaT6Z3I2k3PjcRPcG887KBSvi09vwAJIcN+0/1nznMX4ix8Z2H0zgoSe02rK3b
CKy4ZxS/Tt+cR9euOdtCiYWqmQyZWhsWXemGS3K882usz0La7klQYUTnmBnV9iw7m3YDjqXynJVB
fu+mskHXN4t35+v9pRjNt7Af9qB0myMAH8oC1ScdM5DFa+MZLG55GJ9HJLt0G4AQFfcH21rgbLvl
a0akrfsk76e0gmbDFlypM22xOZkbYk9H+TBn84eODG7qzkctZx2J55geOiHMV1XztLR4KVGWo6EK
32GnW9igHY9+/9eRGpYPpfCEAThlRJLCTdPvAnHz65u7VI82Gb5/cLdBjDe2/+j6wXNKZZeKbnOB
no8L2GVpujv2Q/I30Cr3me8+NRNUnnrBi6CJ/upxet+3VBoCg7Khj32WjF69ID1W4EiWUK5POzLA
ENtfgsJFCeA1L6Ql0HuSR4EIzv93FCMwG4hJneTDvEm0+d2nj4Y8+j1GovTvYJC4AtNIQIZ1Qxr6
m6yHe+k8MqiQSuC2kqb2anF0XL9hnZNJJaES2G+J0WNA08Xkz/AhHo3hw2n7ZoPhJC6FXtK2K88g
7VmS+QbPNL/auFzHdHp1/Cll8I9DrROPGopFCwhorM6a/RAP6cYxkl3gBbcVZcmVFzUvRIVHz6IU
a72KEGmOMCd2Xc/f4qRHrbW9N/XqM3AZ2Mq9R6L92ljN33mhw0xb8kMHT8NF8bq3jMdOIRUoPv20
YOD30zd5vFsVbSsv/STAu1GjdxyjdOs6Ixt2HnlrUNhPHsKgJU+fHC/LaWimGpfNN2MP9rGxOxoi
CxbLbLzASPrM81u9zp4n44/bVkhEhuIYOTVGOgYAjmanPPLzyGQveWTvXfgPW14B2Ic97+o6efeN
kq73CHoxDbsBxxsn+qJYenC8mY9gYurUp+pN9e25SnNEknhU+l55Y6CwcCPtIw7MV9wpP5yU4aEJ
9hzr9xVk7LdgGjpUCNyNKda/605/V5xbEF3DMslWBfQSfDLOOQ7ihTlRr5rPaCtOmDnTxP9UZgOO
Lb16JckLQCp5tcnRrIvUfEqd9KNBq4FFJz3qVNjbNH+wW/2xMulIiAlZ6g62DljiCtvkdPkMa8qc
vLGjgjI8eua3FlJnS6j1xDZBkdM+4Q40b/3is27ZMTvQ8BVbCzZVRFB7d653uVfgoNK3B91R74Cw
KRxZ8+fo9pysyvwxNNuezDV5Wbaw9YB6g2MxxXSdYUUq6Wiqu6Xxtml2k5H6MwwSdAaQ9bLBvLOZ
Ka7jIbXrE1Nbu9OwhezsrEk4Gzelepkn4y7Q2KW9livr9gqrZ77Qs+KkLON1zNznvAnp8HNuCE+2
2TJcKCn9P6LObDduI0rDT1QAdxZvu9mrWt2SWpJl3RC2I7FY3Pfl6eejZoBBgMCJnWgjq8751/Ia
x5cENFBCaUbuvRGBxz0nbvGkX5mQH624BsIjKHs7Vs7TzLtrFaD01GfQOPpNkWkXtgaeKSLGx0bd
UkNoemvnUAzZr4nsw03hGfspai8+KnFUZsyVI1tx23tvlsurlc/Qt0uw1hrn7ntcEElWZhDTmHw+
waFPDQHgdlo0J3sp3xbgrqkqq+NYEWvuNGdHGRz27rvWOg1Na7gOHgFKeCgYrFA1VTNZBInqQpJu
3quFPb1V80dHD5sayvPCdTG1CcdjvBvGTO+Bpx9wX7ebbArEWsCOMQo1L5iLHHWP4Kq3Q7ZJor+o
xizVDVNXRCUZZoNOHH+yaZktMxI7aVI6gf+jLPnQkoTghWqE1ZphT6vQoPTfff4LcIwAqwh5I007
PyCTXkmIfTZ6jyQjcfUBzfEcAnykj4uJX92Q+rPCphw5MHG8TXP84ljL2a7KP6nweMPglqsCB4QV
POeG/MqnSbJ3ImYgMIrZddRv0C7fillgvXE6Oksk27xguA7s15wgkagtT4kcEUig1m4MHnYRH/Kk
24MXPNN8vGyKBdebM6TbLtb/LVMNozh/jd2v3hpCgwcP58Din7z2pLX7ZDhWEZINW+6g38hNc0no
iJCsbJeOoaZMg5tuQRD4K4yN+mgbVyrDsrCa1/qqIvd3tvs1mfaHsr1fUe1ddNM99EX3OTgVEllc
Vu7AZNaXn9rl22rHLj5AtCOOTQWOU6QAC6twyVP0dszzi2ex9RuZ+UZ6/24o9E35JeqxDIc3U/A0
F3d/yRFZrASznNh+jOGS2aMg4nHbdnbPKcF2V/gDK3o+4gH+otzy3XWdY1zSSCURBeL5eDLaaK3C
WNFe1zk5bgYDlxHDaOcvbWdekpnYvjHyb0sz3+q6ry7OJH4b3NT0TF6V5jFbhoy7CDkmD+Bv3dqP
Ru1RL0LXx9QPX1EfvEuhdrpRp2gu/kvsmXebEN2eqx2T/8bnsNgZa5eXqLtDL1MG7OARXPJhJtxF
U5nA4DKRgW9A+FCiV0W8yoSRXCP/EXbpH8pbZidYzfo/AMZt4XeXKc+eTDG92dbwyc1KW/AxsSzg
2gV/KmIJX6GfNGR2DoiLXlM0I2AnUbr5VpYjHEVMJLBhHf02/2y8lKyyFJgRusEXZN+X6bQfCkrf
RHdnUH3O6uU9iOtrMEdHmU4EoHT7bE46DsHhAZ3fDkHhRVSjjUKPScqw8l+4qj7tqD5EaWpstLns
UpcvH/0jYHlDbSpculE54B4rztaczIBjoUyaM6lMyBzSl0ybfL3xG/JCDfBGVxkBrk9mr1g1sAxF
WXfyTNBBx5sAHukNCbTcVSZWDxfY0fPvlAJuKHwgw7U9GUP2n9BEPjdWwIeB1BgXSu5z4DyqP9+o
/UIoxk9E2j7msWzXrS3mDYok2oTOiVCvEUoEAikflG/fnTE/ulU0kHy9XOPOZpxoqAISkUOtJLxc
ks3iYWA+jXxvT79Ws0RhPlssv/Z0pyPCBZZyDrNtHexkpLKZTFs7LAaHIBSg3pGj9+ebmAiflHGk
b9yRidJYRhzz2Vit46viwJ9pu4fZaBv8mkUj9Eoowc+4YF2CQ871/H7PqAZiQw91YJs3qsD2tl6f
WJW4G94mBllYeEapR9eQd3ADXqdi/LD78p9bdHCqnn0jS4cje1mgqCqyz+jpkR2U8Gp2bvp32wOq
zNMBRQTlnzAAEUGM+ac/fAYUeJGnBsFG+Rfyj8i5df0TGMEhDvo99Q0vHhGMHFsGMCNhlCyMrCl6
vBpieKrR0IQUch5H8Dm7l6+ualN6e3/l0tklgZ3t8eGWGynYshJAQQfr/KYNqlPl9vdkcuydNf9j
GWLfk5TIlMgBmGAKhdwRhaoIB7PhrMyvrUlWtpIUNU8mAdEtKsgG+jzSL/UM7d5Pt7LIduM8/KNP
jbmeuZzFh25XB28PefHzlLwNIKWH1pLXOI2hjEYaCGfziKoSe3X1LCwAzdmUX4UiSL/FerNx4nOc
LHckMhbhNhUDJllgVfyWzOKvmsh4G+yvNKPPMUJBMtENSReHuym4M4AqweiV7WxkDMoq9OdUOt3B
J56BrFPmE/p+ugE1kJgfEuH4h6KbFIjL8rEsw1c9o2ApOGM0IUzlqj2OpvSDO28fN9GrUmDAed0T
oDv4/wJ3uNMztG/h9Ov4pS9Evl+fE6fgGUnniH5THB79Amks2uhPvFhPC6tipuong2y6DQFiXwTw
hRTFc49F/SYaypOz6A+qhGg8RBdBTCwCSfR/Q19ymmRLiP6Pq7lWdeiPwXNbON+5l94VR95mmN/q
NQ7Szs5Lq04LHbteWYAT+SSOddWuo6Jm/U3C7mg3VeZxfUFchQ/DGqYM2/s37z5huSzRdSIff5f0
YJ9wXZ4qw3U3Tjf9FkRfpNFX78/ephu4Upzx0OHhZA1GsFCZ8Sc0O9LEMsdwTW1HQFKbpeC004oA
Gac5CmnRFcq/4PjimV/vqj5KXj0y5Zjq3GuXeQR85UdjIQ26IMNuip3dUHdv2RhGnf1lrXdDLKGq
o2R+Ws/OQSz3OuLziQT6zKpmtaUW7sTG/+nJ8mjOJQr2id7WqDuTdMX9xra68QcUOEO9ulLhysu/
+Sxvrnc2RELbfG1GiDZ4ws2++kWMkVGp5TAPwITzwGzVtwTZxKn841RHOOW3IbXafcbWHmCPsQpi
7CpiQ6hhBzWbLEpNFTHQad7u/Ww8t9T4cRxMhzZrX2U8hriS/lHlim/0tZE7d47Mk+Hn314Bf5vW
f7Ig1Y8+nlS1pqAurPQPSSHuPccixz5jV5/JP3O6jVvi7KPx3iNSz3XyJCTC4bKjJFwN7U5Fl8oQ
CK0BLQ9VNEMuliYiCv1K6NNRW6niRMSFnQ10R2UFCnIzHn4NuWCbrfqzF2Nt7Pq/xlj/rQO6UJK0
/Hb8ySb+PjRHs9pCtJ0CNBxxXR1KL6/2FeT0VmfucJSFQxMb0gpfUSWAypL8gv6hWLeVrnowdX2U
2fQoPf8UICnrXFngrNBX+n/2kH/QazNO3NKeN16VXTpDX8plvs50U/LAdB8+IZxpYRM35GDppp7M
qeghtJW+zfqTUTTauHQvrA/KqINv24/wrjsfvulv61o/e+SwG0MpIfELC7Z356h87QequTU0VbSj
jPLDtJsBx052HNwtOb52fm9tiBHMTgRzoY2zaA3KGyQrzYSOX7vMx829LZ5TI+Pq48QCxeX9pNrU
RDOcDZT0MkBAiTvooAcKSkb0d4YBN1H256J2i63LETYyFcYTyl+q8AijZ40NtVEevHwMfbQ2lh5p
Nuv9j8wMnnucvFi4n6vV1hzExGVnvJJCBDcBwrWbRaJ3+mVRHvWLdZSEcdCduR/xRbh+tDVKmgON
mB8SMmGHai/Chfu6JLVS6i/ZfnhZhJVJTDG9Xv4zsNo+EP698DCT1sVIBdSsL+QjTKH2WInInlw1
vq7eQ98fxOz7J6Nck9x3pMB1jwRW73LZwILV1tOUltiHZuejJIY5ZCi+WpmFKoZxT7tkX7hl95/b
49Gc6lZuKEAnKXysp9uCah6l8X9dGcxI0AnjcNmHl7Vfk57r8WS77bEqGafibIn2LRLXEfwNQKu1
thN4jGVFp7ExmMic7B05+6TMnQnET3s7H9Y8j8t4K1vgPZuBpMv7Iw/nX6d7bfrmw9HZHVkFsjN8
beGUDN117XJxpRdte5fT5YflHNik0D5SC/TQomPd1/mABIV6QVnSmGvWB1Kt1pFCotZ6G5LVkWyH
rh8jMstPLX7KDbKoV0L9yLZttimitSb71csmCRvbNnet5IdnTcE7bKBkL+UnNqYdFo1CvTDfUVcs
DIeHlxenrxqi/2n7WPr85jmCSwe/XQeHUQzpm43PcjdgGotZwnps9ArM387m0xQnzJ9phr7NGZ6B
tndIjwLKv1DvGUMeh5B8oY/yIISWUNs+AWWzy/ygYvxJK2EEr7ZD1vOLTNJjbaiOBXSMtqIHsYjN
dGsl0t2qvn8lw0SGVIJnu8Cs4ouSWUjk10ueRW8LOo4tPX/B3hXTrReOcYm5G9Wq3Q+0ccmk618C
DgLesuWXq1vzfU6pc6A4YT9jmTza6xA/Oby/AEEe9o7WH8dNbpfMiJMAKzLFYVbmazAmu1GgegID
1aHletBQOqEdVwIf+C4QRzCJL1zJeDpp2lqBgT4gPm/QrzriVBVx3B2FKFl/0ul5QsWRVQPhR455
p6KCr3oCiFGFQfl2UceYU0yLOwwLpWRI27XAASHtiykLavy2WFFoOJzfw/AJA4WbI8Y/Y6BZtgsQ
M9FoOPzW3ejmmhsx0/iy6xvfOFeJ9Y1usz+1bgDKJ9nJpgRLhdDb1MGAF5cBLzkPhNnhLSnn4swi
dZFZ5G9cqpT3aBF3bkWH9qxzuSXfxAxplT5kdtaeOt+6LHZb7FP6qV0ZHVCiUi2FRSsevT/V6Ffb
oelPCthw0xjgO5Xj+qFujQw0yQjnIKoOBm3DBMx327mwPmK+0XwiNIqjTr9j5dlaA+0wicbz1CQj
oUC4RSKXlINV1p973l/Qon20NL8pz9kuNo1kiIiAh9IXEfvD0QzW3F9u7fWFE4EPgsk3TBUWu7QJ
wBYQDqs14RaMmwFLy1Bu0H3uOesfpA+5Y/bzupzUD3KM7l1ZU4Mgg6/c6O90cRW7wCda3okfMxNv
nEswbpMc+wWUH39HyMOzgLk0H5yIOcMoWlYOwz3+Br770WIeWSMepE038ZC68jSh09wqP0C+Kbmo
Utr7bEngHtQLklekA1lS8X539j7r5ubYSWx8dSuOtiQUg/TOTUaa6qZKzS2pKvygO4YwCt7eWnSx
sz39GWdOnPovkIOL24mqZtuEoSMKxK6aB6eiQw9xurcdO9BmbyIOtW4ANKWT+Qc/mX7TlBzzMx5I
ufMMsKBEoP9Ih1W0Z/OJYLMDomMA5Seo92m6cJnwTHS0kaZKe0DXOQ3lDjvzaGFgzKx5R8x//FwY
H1Ykv8vWoo138dgvDIS10+w4j2RlXWYTxYLRTS8Rnrl0Kt2jMEEVnBlphu9Z45EA8Q8C/809lhtM
gl6+WaqL3aGsVMlihBH99Wg91JU8AnezRIKQeuOLvk3Gakh2Y3Lxr9RDRs36S5KTcJzV6QEnaUvx
j7mzfKfYKB+ufyAcXgQITieMaiFa9hB39gPxVM9+D9opzYkdz38n3X7eGnmWMMnxIx2ERabcrc8C
n91uinfuUkwbs1ruqIY2qQ2pEZXRs3IWlGUl0naS8rEF9Uh0KcKy2fxbI5QGieJFWx+yGSUSY2ho
QhAeIl+/IO0IEe+Hni+yDdEfr747Btu2GNEumssTck8KfxO2f9qonuzKerUH88WBOyQN8AurInVp
ajw5VfewKBvumjvmnNNAP/YqewKv+l03EpZvyskjdtgMCFBN12LH7oAbE+nWXDw4RvKuTI2gyuvO
SaG+a3KEAHzhpT1FeHpvfk3J/J8h+63ugHv7YqHfkFHPHmrCkQu6voeI4l1ZYleIcMSdg3K82G48
HggRfjXyDwe/QOmk9tZSyJPSjmxFNSF7RV2XoLVSb4VoKJkmKI5RN5PEGbRUV1jRuz+6ARM3lYqo
fGfvUwljwr2vP9ox6h5iIf4b5+KC276ENLeO1KSPoUdUc+hGPnH/OWMMCGEITs6EsCianV08yczB
W+HP09ai3zI75sbsnVwg8paS8x1WKnsrET/5gYOKuiKbflHEui2T2E4lAz590VTiFgNiY96HfELv
5hlgAe5A9eNkvxBGiTCYDJ0zjTHQLkZE1ExBXrBfnyZFPgPMcG7w87UHw9yhVsFLGY2Mb0Uw0fDp
IYvODvRGl7PJmqTGi1On/d5ycAy1poHXdjkLw8yP0CcAo3hYQDzL0zIC45QqolikAPeVAck+kcag
2QwOZg8/P3jrsyoz9d73DGSBI9L9ICdxTjvz7uVEj4/OUcTZdJ7AKnfe1WjHKuzgZ7YLVsukCnxm
S4JnBf2cleRNtrPQ5mYw2qF/xETqHGwOa4G6X1egEx1m/+GJSeGlnXvGiYSoBAU3AfYFvFu1zEum
IUKCmnhYM4XhC0M/zdI9HQHJQHQhaFLbO/gJdE0/7iJw4jvTo0OZK7QcWoNpBOxtbejj8h/plAay
5vnf2LD7BT1KgVYY70tio1ez+UotvLUbDy8aE+k2qEZ+gnDzlgGgSxYU9NF3NuHJo3F1YIWlAgdR
+qYuZQliV3VrcTjNt7oYKAQG3TCX5LgkPf+7eGHmanE2tqoVZ8Pz/zTgeiY5BBensE6RKupHL+Fk
l6rFFwVgF1YaBZSFK6Sv0mgnXe55I9JHVfYVa7VxNCzjOXIjFA2xcDEfLwwZ7WrP+flbjoUGylxi
1PCW8QmyamQbxcHjrn/7+SM/vyqtqTxTAIM4k4d7/b2g8v7vT6EAYwYFS94VuCeSUTG1bespyI46
Im3eSBYZyhblpNPlr8Knqg1RzwDT5BFLl5rnuvo154MTqsafwkoaL7KA0LQbMpLpR0V9Pf0rhBM8
lPOFk4+VwiXIue26MHdR1BDUCMJXu/XGnzAtIYBEtLQwXePhcPlK6fSqkvixan3qe7PmwVvrGNpi
CYE967PW8ZOU2fgwwRSUBQOV9J0jIh6C7YyTwsL3ZuZZAHDnB6FbUJ3dRfaXg/tSOl6y9VpMl+4o
MQgMA1aQ6a2baxhUY7W8o1VysS6dOPm2Yz1MNPIIMD/Pxb7lt5cgfSpVx/9DtKeswSLAdm9TM2d+
CYQeOyKTcfPm85fymvFiyfnDqwJ1akQPCToxyCYWight1Kunq8bo1mNVdddkw+RpMPz5XuC1cgrb
gK6XhFsZagirvgOngnLt4uUL5H3gCZHzPq2iJ4Ji94vnvvQe5QwkRj4vycBWNToNC6v460ZjfDAc
1eFA0twNtMgGvTZRDgHd2eDP7EL+fug4wSeNyBwv8ONEdBWWVwdVQDA9BsJhRBvVTfTqD5l9xRkt
c37++ZXsLAmx6lfJQbvjg+c6Af691W70v780PEyebKOou9cn9ed3TAz+//eHrMZGYuWSQvHz6P48
tT9/8P//MRnj55qghv3Ps/v/T3iAXSnbuP5N4oL73we7Xh/1uacxYbUQGgfZi8PPv8OddjHj5Vvk
qBdzRgjWYf6W21TxMo++WTWPrVuaNX3hug3rZKB4Ny1olyiPqV5gQ0hVzRYyialgDzmJuE/uIu1B
RYpXCsmiBKbRdXcwDi0+dPWnEqDifMEFY0fZbK2KSoJhFLuEVuhSTO55NGa19fS0U/5aR5wt31Ul
ejAsiIdlQY6e9dumuMX9PF/jAF+ay0kQKqMkZxYcby5+zR2Cuo5oHC20QjJ0tUf5yeNqU9GeMpp1
hXxJdffbH++ZmbEHLST9FZbaUHsM+apsCuVqOqnd2L8rafXHVU8nJdwh9TT0Zs41tZJ44mbjnK+k
Td8o2H2XVyF1zgyo8WztSRN6C/qoxmGHKHRq9t6UF/Qfv5hCfvEqWTxXBJPgC3vwevxEdWS/FKaf
0yTUl6Ecg6NFVw5B5ozyginScyEBURAwcYFRjCPW/YEydvimnCkMLmALUb6L7Sh6/rTgZ1ExV6T8
mlQpGmhW+3GBXCkWUGfZ2vvR7iAX0Ntua6GijSRVbDP5Yk8AuHFo5n2RJOktmAO2NOqcoqJCM5O9
Zl3xZ876/HlMj2BQpEygOX7wBuMrr+uB6RBvi+9pnIpgCgP/i0ub819Zc470ot3Jbi5A0U0C8Cpp
7qscIgOLTXKsp8KG0TRObT8OO9/xHtOiBeKJJJNeEYTlACHnDAYjwzAcRworsCohAptnSIHSbY4+
vR9jm3ARROkjL/835iQU0ZH+NS3dsqn1b7lw1ALBegHbUB/gf5DlnGGN4PIbCvYlfJ2cOY2u8AYY
yQ4u6AzUaG8Go3zuAxvpmDHTY8URRZjXV0Q2g90gGo8HeU3iytg6zcE0vTdP/uuN9maljCnU2MlN
15Lp3eMqdez5lBU0tScdgRyA2C2xlOJg+th3JlAkz8cn3VMQus/vU9/+lkZeHngwyfyF6IMbQHKP
CAppTtLf/cR+12bnhl7b/I1Stoc84NE1fFldQZrpA/8j7UltOiPpjrHHGD3W13Ie050FUHO01B+O
vjWbHoMT3wBEXbAYMcXS6QMVBvHRJ7nQ3MZ+hHFgZOyx7e7CVXrDOKvW5sqQsAB5TL3MCVsTOV8D
Xk86W1ee00wW559/XJBG87n3q68NIkZ41pl0OOvsZbN1HjyHzLKgocGG8P10zudd5dBLLFL3kJlJ
hsFoRA3T8tmNzGJnh5HoiEOH1IXuNg2TOkxziZAKRQbGXHZm/twknCOGM0Rt3cInkyJSS7zg2JHe
YnyXNmizZem9madw+Tif9WEok8ep8wOEewlzTex+OIRu7JuKRMUgEFj2TL52OYDeES43bMuKkYBT
ELMs6RE/H8FpfJL5YWjEPHXn1MPCxrLZB8fGJ32mqlD7Z40IHfyzBFUEawmPz0MxxOJWYlWaOzme
lKGnfdD6yb7gdTgoG6CgenXdGJgZ56qR6pg6unJbNBgyusRl9m9GeTJz47PPh1vSLuNrJsTvdE4+
raCLuAjJN8ms6uYynDAJQoMLVV6bxnu3Uv+FSw32A+YozHyT2ZSxk52Y4RrTgwr7OX9Fu3jSqIjf
4hhhRjwlB5DAX06dlcfa5Rz3AoUvbfD9TUH+AlQhpion6ba6xjeoWiJ8Rgxy48yer757vBgo/Vg1
db2a/RLmGTKkWIeSR40jhaT2+RPXFASLGeCgaBrc5uWNwJezruVx8Dxvbb6yQ0m9biox4M5/3by/
EmpRPbg1X67r9/egTOjjbsbXQJUsKM5Q7aPCsw94Ktm/yMvhKBvtS0uQDMAQUWax35KqOBXPCu1w
7Fc3Q7f7fBEVbQnxd15w3xNqe2CEuNuWi3YgIIFGMUKLoP2mdC0g4zG5p8Nynux+2ulFA9soCxVH
0FBEjeNKLHLvVS1561N6njWDid24RELi5YJYfYUE0XwWwR+LJBEOoea9jjUyXRcqmg5Br3Vr3E6E
igjZmw+pYKvM0iHGoxrOGdo2YnVwK/k6Obr28Nts8ckIe4LzznKSP5xXmabFGun7GrTGg1lFHUl/
L4XVLMhKhud8cM1NJgx0BXOHaYdBv0sJj51ZW1wS/rgGzX0TeU/KqcHXSaXzFv2FuQ/pWoKVQQ47
xx6frUr8sXUcWviv51ZdFUHKxtwS5WCydjhO/4b11Vs8yKYSSWI6fC9F8JGM3TXW7ammJD0omod6
6a6+5sXqMUrgEiK8AWk7PBz7B3F8z5i4m63jp/PGdstvyzr2QXuOrPSqXaJ4FkiBsI8JqZ/Lxzzq
rHBewsAbVJisik3CeCiFWw7SrhhSS0Rdbm/di3l5jkhx0fmfBcKysL1mb0fodSPSpPUtDaIhBJu7
pDG4gqpw0kscu9vS8ndcuUQ19E6YyvnvYpW3KYkeCmVlu37wqVsxrkY0t8dczDe0qQSdqWojxuHi
Y4ZmioeOIxtDIxyKJcsUVZoeyOJkEVuRYEx0AveZjVP0Jt+Ouf6w8wFASqWXeszeAUhXf7L3rkUV
79q+oWiJObV0MG7NLe5X3T9nhiTsEl94oflGKnd8LzJ8STJL33BzXfJETLuon/8RX/XbtKzLqOE2
hTZfYijqkIa8D7cmqsUiymdqjb0SbktMrzA25kCFR5pa+4k4eY41cIwUuyTcA0kN5jGlvGob5dei
83IiDONHwL/3hOkioTqTPLT+ZpQ7OTur/CvbWk36pkDetsAml6JYHZVDE5Zl/54DmuOItzd4qq9p
G+8CHKV2U30gh4a64ODegVDuh9RTp9E04Zuzo1VCViCB7z1ouCiFHhy85oqv4YuxssYwPWYwnUDF
hWviOSELrLf52G5vD/Bc+oa8vomYlyz+4DZmyq8oQyoc65/b4GYvOXyHviPXPI7sTUca6Y8ACqjS
Sa6TRreIfIk4qBYJnWpG8zrDAAtT3Zqhx0aEHHG3kNBOGKK513r14DRFvIunOsdHYKodFnocexwl
zHUmFl0qCUCj0nyT0nIN0t+GZWs4Jw9yXRvshEvJHIfkhePDMJ9s1dgPSZ30+0JS1GPYps9Jvhhw
+FB5hTLxPhcJudQtV44Es8HdsotHVBQCNXsmT7LsUVy6GfO5aV25H5EwRKgIBMAXKAyvU0Kj1lQK
lD3J+2SgFBUNDh+m5c3oc3wGuAmttr5V5c0opmQXOTnaPh2gwgJyNtvjHCi+hsJ8ig2UmP4QQSj4
MPkOE3BA5nTXz3LrTTg/iLzk0VjKbT+LrwooaFfRyVfXyqeGAmY853AISYH8MP3p3mvnWK5pGHXL
MWzF1veYZ99j3JR/CRZPNnMprqUoJ8iU89xqvQ2yTzIdGNhhDDYdTtY+30HrgrCjrWQ72iaeYTxU
7VLtej2EkMUIM517F8T2uWer1WMEihQ5WzfPvG0GGZaY6ONmYvjQtW/aiaAjY/w5Ofxd4ps31+I7
W8xJ2Fr+ZfJtAPpsRJM7s5+RJcAgn8gSyhekB2qZbblR/q4W2YedLaehAgzGucGC9aMgVOrXQjbB
YfLExQosfUq6b+143gNScfOkSvkcVZHeyw6XjRrzvZzME6aZaLeYVRqiASDGdy5D5AgIAURG+qN9
r4OMfuEy3dtG/NdW1r0uJ8Y5NNl3NycKymwE6tufNKE6SCGuU+TIdg4Rw+vQlWlznSb9mLANlbY/
Udrn0O1nkgwA1zMvycUzBY9VIFE8yZmkH9N9L2eDULfEEdu0wfUaJQKsqL9G8aD3+WQjom8kEtUj
bk+2SD7gNh/sehs0CLyjt3oNtG6FeKcwMd+AKL8X0SrdQMWSQRMSvDGstOa+yAKUJDDSqJga1j6t
YPPa0GMqDUuuf+bShM9w/VAEAh1nXjSKEy+mXXE/WE107FL3281fJ0tAEZCk2IBZAu9jymfjC+Ly
FUDkwy/IsIrXTYu4v23qflixQQMhA3itql1KNsXWYl/bWJlpb0m//G13qA1pW9ib/KDbwUNMkfR/
CZ4jZ7INtSZLaYpqVIcsQUbTPS15cspb556I6pcplYNWSCFd1yBBVPQ52B8s0uuW2tlr1hmP9hcs
Dgg3WGK7cEZEctYxh3kBkTtX0Muy+F2kfLMDcnmM5qLJQFj8/Ldh0NzbDgih2NoYPdQvAyXzWSSH
htRSAlgCMnvy6uTa33YP55+VEE6l7fGeLjWWymoKiUQ4jjmSD8eLHJBP7AFlYDw5eBBQEedPfSNV
OHT2Q1PoF+XNzyREvZR4NTeuaD/yhJ1gQijaOec5seK9aVib3iaZKyFUyFtLKjrnvk5LeqIFNC5w
6MVCdzsZIKKuIvPcFoe2Nuttk9cPHfW6VI9+tBwUke/iYE+If2r8Xa9Isk/sEjIMSLFPsl9Nz30m
LIcJeWCR9onY5t6hXuVPpn4grjRAoJB/UuzwXx0MjwjY8G93gXuM6nce+bBcjPKBDU2yPcYkoSCD
FrTFROqtyoDPVocg43x/pzL3cf18aOFm45XDmd2O1PqiINAWSXPSMXjwzH7Go/hCVBgiFvcOwnJ/
K4Swx2aKfOKhQAGZkcEDxmNaB8F2mu4lqspDn47YXdLyI0M051RMhzNjOOZYT+/7Wq6lAFSXqLwN
nRnviznoZ7uqPhGCyKb6M/sYHwdSRFR1KR3EwKmNBSrlterQk5vRYU5UtTeFa23qMYnDiiSAILDP
Y2I+QbGRDbgAsWOUx1gqmxLJP9kRE6NU1wKiu5MHquyDyuV6P5keVBOW2dpdvhwqdI4dJrrBnw44
6b8cS7wrZTFdDREziTUQCeHkv9R4T60RZ1+jcpQ3zc6kMmdLft6X70Kh1kT/I29/n6ye3JGx+Vso
52Go838aTxuim73ZTHgl6y3VgfTM8Pk22v+1hnHhtrA4XvPFIq8sGBC8Lmhx2eFg5uuwcV+ygTyG
oKGALKNmBSCmXjElWFuiEbeDHrMTsCb3eYSitIFSg7RT+ygFOyMQ9pmCJVR0VfQ7jVrs4MXMIo3t
BLs5UILG5sCzxDOHmGZqPukmMeHX418lIPSWEMdHE5HZTs2YOtBDQKFNKExnMe6Nrn6RGnZxIGIH
bi+pNkjw/wt0jHu5iS8ki303Mr6mlEphQkfQtBBYtlcDFEMzuaFrt1CColwwSOVhUrj/EMi1+9mV
NBsfRL3gwna6am/El59HeBqGt8ruL1pwzFeDD/QGrtxD3ow5SrXV7lQxbmGgqaenFr+TFGxb9Vic
i0C9NYX5r7cjBL8llr0eQTJOSlYlvxahbaAmE/ijYWKrZ+bEc4GLky42OyR35G8Sq1Xv6XCq/819
PF/zwAe2U9ZwV6PJ6bwCBij9H67eazdyZQu2/SIC9OZVVSwvlbx7SUjqJSZtkkz6rz+D2hf3AOdF
WN0trFZXFcmZMSNGxKXq8js5s/ZPqkBtfHpY0wYfX8StRxdFQQaTBJpZptWmEI/GQic6x2TcvSS9
cUn+Ir/oTWmNROdKsB413hIqjzHUIYkYo8fhLMJl3S3z7UIo4lBMH0Pp3i/CEZtkFHLn9cGZlS8W
XN9/WiZOWyOzBIdvdUBHiIeO467L7hQLG5Ti6dMdMZlIAyaf1zwYQR7EfJTcGIbSstWFGm+6TN2N
xfQ+VmueCx+Z4dQxkmgTWxCBtzLkdG3Xzp3NIak3g+o6OUYLyWc7Dr+j8h8ae342HeeYiuDFA3df
uiZMvPCU28Y5IdSz8zrXucnzTZhHKaOqvWlHiKPAQbFl9U6yc4bpJ9QhWcBfc7KfJyd9Zj7nn+sk
p37Jv9qOm0NjdM/R0B2THrEtCr6XEIrsWKlvjy7oMowWJnheU93ar6XFe6tzVsia2OQBsyJxY7Qv
gfI5tBDKTENvyx7yOxNxYx8tmyebvzA9evXk7bTh8U4RcfRD76sYB3NfA6jEdEBdUHBPQOJigWuO
05HjUIpBZCxzC2iCuuWF9C5zY6DicI7cuyVZQFymoyCZV8+wWQ0imidPpv8Cx/lXSHPZo8PY2ywA
VjMZj73lA+pWjbNJbLyYgSDVF9CQbuSJefRNEhJF0X9HNhZFofiJkKKRu5cfeyLtzAMESpwndvY0
S4KhBOeMyTxkAzluUtXllsMQP09kXCuRmYx1S/6o/TJ/Nui8DOYRcMZxHE3/jJrBRbcZmLEvQtWf
4dx3x9Sr5nsLJ5WQUREXMvrxk8+hcdia3HjkbI/FiK9YjyDMrMDdLP74G/k7XdVYT43yhN0LpW12
yg0qB8EzsdBGE4lnsYQ0gEz3jlVmT47ifCQaQu1LWfDWgMhAHDCrOByAx8icftkaHb8gQMPp+C2R
CZ6UQOdHr3BZJU6yZKzlwIKZyYq9CBkz0ctvQvijS2YK0zY8w/DieB5Tsmbp0goO/WH2BZ5BHq0C
UYJ4eQ6gKPCJWyn7DA8URo/fUPQnmifb4iKvSvusqprOCsTlJWzuWkiWwmdM169A9nlkSbixtsd0
zSoIsldAMtT5WNJSYOmCmWEqhCVth2fW5eahMvVZ6LK6jQROm1mZ3rYykOzGvK9PlJBuIETj3HEY
aEGWbJqSPG1QFiiHw5s/hc+R10CyouaNGFH6bYqR1NJQQQHgUxW2JWYl7ST7qcaTGSWncQoUpSlq
nzfNGuZzfjEBcgxk2QlpOYGutAbFk/E9LHFc0M2NKb9uOKwGGrTuagGxCu4SzW7iSHmRmWMdlk3r
Vdklt83XEGPdTVCXKU8Ru9v6VXYY8qDcdk4Fe7Dz3ua/1FGiyOGz4FxcnDnELUEzc7BCZTdjP4hQ
EnVzmEriMipgMJ1JfJoFFvxgjPEie8TNs2di2xybW7JJTXUElfBYR7A8Eg0gDeDcm+WMzPUCcZ19
PCaZMuxufht0MlxcE+EfEbHFKTjIORF1g1wNN6mQx36o/S0Mazx/TXEOYZUeNG4fbNqyhBhpX3Qv
SwCvOgWc6+zZ6jBLTj1n/9dSwSeBaH+qKlSlvIezSEobNW7FFiyi2EwyC2/MQnw4xsj7WYcfSUTO
oitbSS5fLAgY5qdUtrsNh+o2bYMzaDsfPR5Jhdm5e84xDD55eTymLlpmyzY1UhycMRv+2gaOTR7Y
jO5Z6RFcF+nHTAVbZg4PanAudrOccUp8DIVDk1rpgaLmyYSrmBuTxtmZk2sHpPa49PO4F/roZhKn
0fAxB7hU3FCMscfSyjN4ifKmpu90Cfo4SeYHz23CzUgIAAH40LQdCRNveMVX/7MAGOfEQB43MFDw
WPoxFKTOruud8EQrTcG6Nb2EiSZXweOmSq0cr1t0Ygnq7yv6xESSmXEW5iwLcohDmmn5nE/VO5Cf
2MKedcSAcQpaL3gYhudpoLi9zKN7TPfAtDuYfdGs91XaV1fWg7date9CoIgonZdx2S3PYU3Ya2m9
+QZxiO36NPlHd2aMwIR8SDHfbNZ9MdZqr89CeKYTxI8Erx7lv7eDJjzgSLWhiDk/g134DiI1nwbX
nje2gS+Z8Y2Wk0p627kPbZZFzUG3qby02XxOfGM6ZT4oScdgW+N55sHuCaPUyoB/HuEMS6LsXKpZ
UzTBJxF7p7WJ3IZ0SoWHwSz2bGEeu3F556M1HazMOiWtXe2djkNE6WbWbeewkpA4mW/ygPU+HJqf
rsEZazoMDlX1aGFaOhHtKw4YNYGL2euiMgEziKTmJDbDSzogtc2Lht0BPiMP7FcNt7V3YSnAZdNs
GJk8Ggx11TARxoPlxYnbSbdDAfvLc1eHGla8FA0G4s5aARCaxCMb1tBzunKd+k3YsvKtcUEHlJw6
syFZ0pTu2R2/x4yUf454x1bTfShafZAl/0dX34YuvU2sLzM+DBhPhgCrRIACe+jwBccY2HfMPvW5
bkj9RCJ/L92Jj7FDUTAkiHSXcq5ERplOZYJUP2Ju4s78EXbLR+35el924a8BwAnus6t2mRWcZcnj
mv3ZFsYbLOySTKb3XacEY8IInGzVyMvomjT9okqAx4CK27M4w3UaoNu5S7mbcn5W4FzBXVVAU5uy
9qFFgyaAYCO7D8t6kpC4D/DzPsgRan/U+bSBKvdctMi/+LA5afYQjwlD0cuRlqcmyJwz5T+Ol4HG
6PIfJ5vl1fZRoLsSmadhntrqmZu2ppV8H1U1Qbua1xKHmH+ux2iVwej7gcIEQTF3kSLnfe1XeF4h
l3MzxJaXaVppkvSok07+ZD6TeO/d9SJxgbhE5yUxcREH1cq7gzouaAyM7FneZB2ZNlYdJMeYn1H7
bH/3L+qwShPMg4uPkdPMeTKx6VRZ89VFYU77OcbzAD+n0+/ZNiBydM6PU+/Aqi+oGPlHYtmf82BK
xqeGNa0kEVCFB2MZHvIMIrsO7I/Z7Je4EdzTybDuPAZBsgmoFvnkfkRk3uhGSF6bvgFpbPWPjK7A
TrIVujRSBCS4vsYhZ3zJ7WfebZ+XITrzgN24i2hgq/NQnUmu9baCuJSC0ybQuu0iSgwyH19AEDF1
+xoWQM9TwCbLHOvceVaSD7c32NCYBnB6M4C1xgW5CRbvG7bV/Wz4v7NbGicd5BmUG36mgj53joDS
u3hW+Omr9NA2g4ill9kbAwF55jOy9ZRclaGm3A21/k5nc+ush99i5GihPfnc6IiORQ8fE/PKDgNU
h1pqWGxCre1kSGeXEvzF1mTAV2C/XYPtuMxh/22AViIG6W+DAZSOTvqDmLg7ptgXtWaVG1XGb9/V
txJG/h5v7TVRzrTtpwjWYlXeh8DXYCfSN8VhOZpme5vkDXXItEiwpWmivUWoLG27jJOs/Ldgpeln
c7zmabhpsrzZoWd8hyJUm9TmjNt2KFJOkTlYDXd5TxqaZFd/ymHWMBx1rKKa4TugOurcus79HPrj
BnBUTJiEp4zB5ceJ4Zu23lNrQdAgbWICxe6hUMqClHhv7u1krnaZ7Z+hkF2VAHhYRj1cOrgJYdjt
7dGzN6UAFQFPFcxbr3kVs+K5XnwVcx9+6JRxXe22fsJT0h0RCic/+Q8dtuxgbVjey1i1jKIss6ox
kicPBZQ6bLaJ5H8tLBDdjEYwEtp3m/sU5flQcc9fvPCfhScQjFuwpwcKM14EpL0UuIdZBBPmCABs
BjREJOZ4Vh4twmx+weMt2Pzz6G2WXnrh3zASdA4zLqRtljrBMZuxQLkp2AS/vDXBCR9IG9z3wjfP
pR2+YJolxOGOXIcIYG52ypVzIUrJ6Zi+v2ZQmPkT1vhRcOnK+jJarr8dwD8STCNp69cVXANUHBWU
My+CdedF7DBJzU+Ck0lG3XfjDacGJ2OUrUfKpDfv6iVBeVbjVwp24NXLOeyUNgRpSXHIRER1G+Ki
NUdFNtXTUwx/e41rMeRzsW9acv/IHv4qRUF6g8bNTXA1V7Z4XiQDOjte87oSWM9opdFNIzAEZDzp
9lE0xVMbvo9TPsUc5x+ShkEyEu3j5LVfHJehPtkB8319FxoAeKRWz2EU8IZmpG3kk1UpnIeGuYsA
JfDmor1XNBi4AxaOgP4A1+INLvvmuuDk3mqJxo7t86kyA65Id/qFmUMF4ULLsEfKA/P76r7AxJbV
u4ZeLCdjpaUdaAxdf2stA8geoGFWmjxHVnTrW2FwGGRwiMblaQCBimofkqWV+p/G+Y4Y1Fq7HBZ1
3k+fGUeQ2yzIkI6Z7469Vx9BJF0xSI/xWIfgy+EqNCm3taXUF8SK8UZGy7Wp3WzbLu5vNKlnsQaX
0QXKFcJz1ab33Q7TxpqLt7HPPwJP+jfyUgrekdBIf3t7JpqzdsC7xm0rjVdzXF6Iwua7aVoHdIUg
70psGIn9aM8wgFKv/gfsPmSj1Med0d4zlUDHXYObWo+X3ucNwO74FjQccq3h6LItQjnhw/g2yeFg
j7m3mQtc82yeqYTnhxnClgnBo2CZjg4zya8NYHSjNh9Ru1qf3WwwHqfCprZSznvC62xSqMFF/TxP
9adtSb2nfs7dUPs53IiKIEnjOPV5QA0TvL0xwNtvGQXOpu+IME3jwI2dR7tsI3xB0N5jO9QwHll+
sbb9Knglde69tc3OlAgEbki0tKsAmKuaeIDKiS4ubc1BYwDOXd7Xg/HbGYUZz7XZHZQrXzrf78+Y
flByxdkIvNhIIzahszcSG28eCGfSkNESx9l3K8txXF8L5vmAaqEw8fLjErgE5Mk1WTZl8vhI6ADF
JErq7ih4vtxkBfRlK/fQkZJ2p9b2o2IGIZGxjU4Sm0NHcXWsYceVEGCpNenBcM2rHBZuYm2e7Vd9
N9Qep5HvqcDcvRC2vhF3XuB0exfJgaOztRw6Qz9i9ufh1QscAzMNMoCFN6INIMsxN/o2D75J9+dC
JxZttfrfWC5Xr5klp4D3XNbqNrLx/xvFfeTldyw6KGflsYSb9dkaQrRm884VbBBy+uB3Bd0vjrpo
Ul9LZu9zTjJDVmNhc+pNxeBqBGSynd4/BVI/DsBWGwHgwe/rl1wNb0XrLDvLxedr1K+1j9HMKT6N
CZiLW791ATr0MvUHyJBmBHGudhHuVB3hB1OHJevwW1HmjcwxTXkcTlddLJTTghrvrABiqUQAXwOi
megIj6byOcQhQiYaWxHyBffSL6Q6TufT1HF05xlYhUCeQ/ZZxqXvrV8/6mOAiyUSVv2cBXzg2QrH
CGI/oU8+CIN2qcS7sSLJcj0fZ3ugl2WkB4U4M/44wT88clN3S3rpjLVltqoO752Mx6l5q2aIFmUx
vOHZgUom9vhKDznfwkTbw4OipogVKE7+3A/YphW1H0c9TwCR8ZkrrHzhx2YZbPsO36aSXaux3Abe
FarAtgv3Vh1duhQomxFal09852pjh7TRJE1Ofmbhk12tDgiSHdwn2k+FHT0lebJhCYmzU/T3eRU9
hJNtHqzqQ4iJknjjyWdVVReo+HlefztONnFkxjswTla26bXH/DGMX301Mcv482PP8iWvI4Is+fSf
HfSPJn6iwTJJ06dpfTeOvMsWJ55NEHi/eNLgIKAuVnkDG8NKbi1/qOIqC+7pZvCQQcxTHiZwBUkL
IQY7XKBJ5c+bjBwabMrTXCqmSOGeXD/aFwtI8hzbAOu4X5hWH1qIC1osJxicLAsHHgiYhAY5mCwC
ga0TF2q53szcNfaB2X7bbr6jk2jrR09hP6lNUFYv4xqS9byKq81X+0mQG871v8LnIh1oLwMD8Fa5
j1OqTgZDx429WJ9mmrrH1smpmLDRcz3CuW7zSkiYTqaGrrQqqrYD5WBIHfZNapw9B+8Fmspbk4Gi
b7qKG9a3ThDBIaNfzfxxWLh/pARUbww1k78fwCRKzCOp/HCy7tVXzVZRzZ1XPLgDJrubbKKdKw0R
4oerkZ6DcrIZdebioMxbMC9XWXsf06wpyPRaMqDqWU3eNzmAL8NipCuIMwOcA6iv1zc165PnxIpg
Gu2k4qwBcOGrUEUKvKsl0piWz/ZAa4gmtpTNlnVNhuQQVBjP24ycirOSUuqKWIZH/KhLkmepCJHN
boB0DmCPzfWzbVGOZudURmR4Kha/eiH3t7487yYX3HHMA8SyZY2ENOjinbhVYf7bDZ0d965IuLS9
nXozMgw+RtqzoYM4Ptgwq2tmjhC7U7U4/zykIJo2SUpY5UcCdd6Qxr/eGU/0GQ24c9HPyRTHok7v
Ip/F5hLcgKMO/t5DcGj30uvGc/cxTK3H3RktHUUR+1F+H87Fo85NRANs8naTx06HzlOUtGFZy13B
PXozy+5oDdYLMiLik7Ncam/YS4HOGIQsI3HUWOWytVnS3DTJoLaFhfCY8FFQPYH4wL/1moEBYWo5
rTRXmzLCwsUTwWuXuSfd1DsfC3dfsgxi34bJuJtYfZjfi/gP6A/jUdQ1pAT+AS94digO2rVtfcSw
uElHF0iYfyiXAg1ANneUQhAzt9oHR/rHVXVIfTj6FSNm0/d3rMr4oPUMG7L8L+jc27lb+y+q/hhy
PnXCjWs2txpXuEpsCsC64DD2d9bo382Ls28NhhWQBTeUwmGe0TSK1OpO+epaWjNJUgEkfxD3S+5z
sMETi0EZVrbnnOSqEQbdYQjw6NkW1SPpak2qGt7pwLL/myXWTjsgWJvHU5l++MVyhfwRax+rqxXV
XCYQLxtOL+yU/Juh43zhsRuxcmYVwBA8Gh3set1bamL5ax2SDwQmbxx8gUQ9x8cCrnjlAmVbL0Jh
LFfDpPsKGcUU/QkIcYRvbDr0LOqKxL4yJw0800ePyFV0aQTX2bL6K1JEXrfBr4CNyErsE8ftK2w4
4Hv9UxsxNqHG/xvbuosXh/2lRsaPc7+LO3O+hjbGuinjnEQGaSOc5N9g0a+wTJsUtkiKf8me8Tex
BL3Ccdnohr6MYerh8N4P2EKpPbE4cYCXcFOTVffy6yxGyT5rzrel6ilw6qrPzPXoMbe/ZStehDgz
R1EZHIE6pLnIMRHiAKcvpXXWOS+AKx8nM+CZbOBwFabzMovhaKnfgfeDnQ13PWMpPwtbH/p6NUb7
i7tDpGc5mqQDhuucCpe+u3W0TbuFD2orl9MPfxO7fvodIxYRYzY4p8alnKKvkwO1XRsKq8d4cPhb
81pvaBFJDn3PuxMojpC1OI+rFYoQJg4FGt5pk9pbiLQUFt5aa3DXRAmzsxzMWxg9mAMjWpN8yZ4h
kf5AWh585xeT/8GvE+xt/AVGBImndwC2r3UDYKMs6AypBp/gERiaST15OdKSZe9BGViFA3S2BTuf
ux7pFumfKX18XVNajTyrv/6uJjqKNNI7UASsjHPFShc/3wG7z8Vo6clxQuuFJOO0ywjGzoKCoqKW
99MUWZuqX5jbacjbiLH8HtGqtkmJXkYt5tZqV1fXCjA24EzcaAuftVnX7+Q5zFPILsWcKBXrGVVj
t5fVLdr/4lC2orX6rM3RPrJ/kVi0QAngCJ/ZR/gFlbutfyqlqW87W3cnur32AabYW1vAN6i0uQZJ
1j8tIBlu1g/tYdBpddJGU53+918fDNDyNHD6gE7D7/594Sfp0O8df1sbNZi3Vz7YnMUWH9pfYbyq
yig+enpuwQ0r49EQZCMHGrVvg4AqmqVuWW6gq461P/MA4Pm5xnwfR9ZPm7yQxrup9XtiOMkvcR0E
8iUh4ZnnD7YGh2Vqh8AwY6RbdPlrxaFsm0Vtf282XblP+GehO/EJh6Qj+Odm3p7CRCgMqcV6oEME
WZrMxtZmT+ew7v6/L1meT+e/30uGM2vI8PT3Z5kKnxRm9v3/8+1/f+j1VXiS7eX//l9CHutn4tTE
xedIk9HruPFhb6hYjp6Z5mGS/f9frN4HMRNWB9cpnPMwhPb/vvjrL3WRF3hFOe+hyL6VIxVZf7//
973JmIRo7WH0LofaxoXVP8wtyUbDuY8Mtiiino8h7IR9XwFbBBc68ZYuwK10yMENoqHkXMSjv4ST
K+hAsGyW98vindKm8E+daX9HLp+8FIfKSXJgxegHp/OkWhSyguzItqaz2AM/RaELdvo1QkDPWXX6
+y/rf4mCaBsAajoAn9InaTn6NJMvOP39smy74oA8C2Ss1Kdx/Y4m4t4dLPR/ZYGeeCZL1hUq53Ex
4VsJBTm7gtXj7D/MgkwHFjJJHsnW51H/UnwvzkvXrdcQJWAOP0ikbhulYd+FKZhn2BXQibRu4oFA
K3mk3jgtpjRAumrHOP3vy7rv7+zUvIGmL07lWBj/+9IkGpGg7DGdEnRC32Mz8/ct+fot5mrZWujj
jRwPMjcpSAajP7veBliN3Jf9fFyQW04eBe1qctS5GqEw9v3FMH9r02pPaWmwpPMxb1lTcMIlx7O3
w5surKS9aO6zx8qodorY/wmXG2oCy3M1f5ErHnaz/Kta6fC3LBbrnOiG1YtkW4JmYEwRT5KsuLXM
kM3xERx2SuaE3gNBoMcXNq+0f0ZPG0Hxg/30h2br+pazrcecKGWAYmpayzPSGh5VT38x55q3FFpF
GuFdTvKTO0W4QVeKzilHpKTGtzrVM9gUh8KIGqQQjRTpJh89rNj4kbeu668JEXpwtR27JkiOugAu
Yc0twkVr3kwdpejaQ4Rjv38OVJOeTeqQNxJfjhVuVKt4OjZQQlf6ZIh9DzspEfK+eKJb11hWAqc/
7Wqr5zhAOR9Sbjhu+BEp2vhPiag6+iPQ6xr/lttSsaa6F+SlC/MIyG7YNAIb6lbSZAlnepliJV7S
yPvISnFQVfPeOOeGeo7Jz6FVUb9RcbDjqG7s4JTdDNl/UnCEg8RYcdiFDRF9VmNz6GrvNNXEKpyK
gNfkiksJtD3RqX0pjYz9USSOta4ADpGp7J+5zw0mQlc/3veO/Y9NZb9lkt+zQJZcq1W/gSTyElhw
54nS8BOycqhbeicTJs+WxVMTBlurqujB7p6iJPoC2p3HQZNe0UgSMi0fZRoK+u3STW2AuezGfZSX
/dpHtk9517EheA8ednepkpPqojvp0CeLoZBpQW2jYYQHrAjV1Z2/bWXx0DjdXTg4v5JbHHo9yDoz
RbmCyk2lu3nA7lnDEg+VX22SqHycq8Hbd2reaS991P4qSJdhnDriNptqe2uHJx4Ud32jnwwVDTe2
BnFX2g8EHF5t33sK18K5tQsAjZABkfTgQGqZxyi+SIPKEEnb+ZLA8ashCBMTi8fwu+AwCUXFrcs3
f209xyQdIHHKiljW3A2QIMWvikDIujYLI6aiInyvy+YtMrI3oFxYEqn2ZWjoLOcJ4itPuuIn431k
LeW84wRHaBsZ8G1oxTeTDft+csOHbOR/VnUYm5wBvhDsYiPO16fmVBOAdzwEN7wQOikf6mD4Yeh2
bsw3K3ewkFNnmYxmvs/RIoQJZmLOeMQOlN+4xY9ih5Tn8ndcZHQsld51hnheFFTe0o17VrC3xAsU
FLhj0VSHoAveqENja5BwuNCCMWVGDAzHf322UPQQIU8KdbVgQuLaJueQigc2Pg0HFfLsymAJ75Oh
MYAqMcBZDk2J3rFJsNu3pbgTdkfdLf7GveOyJwhZnmUwxgYJJmDKfHaKBltpnHQsGY12+KAXi8+A
vfErF8ZY6sblmF0x74MwNb/MDpRMF9k/MsX21WKyAxeysOD03PeIClQkGvCtlAvHbqX+uU5vxCb9
2LXPnQkgUwmrq/qwzR4Srn9qewXqsuSs2TqPxLdxQBbwo13mvbybd2FIBDFchm986RfM6+NaJkoi
CvhiUSYeEELQLhoXclN6MIgX/dMv5g8bjCSWXYTWw7KPLTNT9sxhjvXphpU4/zGwtLCllhunTN5b
GLb9RG1ibbuYBcv5Yx78RxeVlsNJeRoyHJORKBmAxggj4lTgQ166H6V0cRoDcddyLBckVY+i7ED8
LFGc839jAbZ8VhPSdbmUI7Jf+IDjEKbfWF9JhY7bIqq+bZ6evA28oK3F3ONZPCly89UPF9JqgfUq
Gx2bXXLXRfXzYBn+LleX0YmSfd9C0cF4Fae+5miBsa3t94tS6L01+0tE6jSd2C3aR5fAjJvoR39+
Mvvu7Bf5P9x9uG5KzJ7d+MKO4FhlUDMm675o5naTrohMtwxokFycgzOorwAKhO8lu9k5JPZ4W3VL
cg8RH+CfHQAeQjqCh0/uisJaxjjpulcnYZVQh/GUZKemWuuwJ3HIrXDa5RHOgHJkPwsQjYYweKEQ
X28XDY+rq0AW+GODgybQm8LGkrhkyykQGA3rFMiGSQxqlOkrJlPITbPITrgwDqa2H3R+BSDVvhBg
np6AboDNCRfu1pBG1CglRnlaQ8EHOaZX7YBHAH/tzFsLRypnOwjYTdE8VGlUXqOag6bTtdDU+i0V
OHSrz1HI8rMajoPiph7UCQ3i5K5JbUXXvy/tJ8uOYNORnG4iZV2WQWKsboDfOFFtXjMnwe0aSuQs
kvFK9I/ii7zxuSsoo/FKj5duEWhKvJllYm4y5wmLA1uZgllQdMGlYpYQ666fVhM8+1k1bix6Ewhy
MA9aBmlMAcRgGj+T1J0ubV2DnmzZ0PCy7Uty2/g2cKfgG2D7VTwDdTMv4MfZ+GbjAZ0TQIMraKwf
LiODPZxem0HMmXctJXIhP4KrTHSACtHStav+vpAaN6foubisLB78ub//+/0goTGmtjtkv6i/J5Ot
t9LHxFRIIiUJhfE7YVwBaKf3cxXKh3H9ghh9kQ2d6Hbrh3frsFHNVfpgJKQleYAxS62/rNcvHNlb
ts/0Ek8Dpcr2HKnd35/2Vi62Hd3WHAz5Pi5vrEFi0qiVfnIe6uIhWrA5eBTR+imHJmQ8Hw1sTrlE
C3Ruxm0cJJnvR1yo1rEU9qmRw0ufBJSfkBfastB49LgmDvY8GavvJsDLkW3DpUEn6ehb4P7yIhQI
SJJUsDbb5LVd/eL96FNSumWhEN61SmF9S+UpemkhvzNhue/1QNw8KtdmEC+8WPV/GjpULMgobdlE
jC+2Da3WNZ7/fjHSyTKxJ960dd4cMtOaXlpIphHek6e/XxVdsgsmT+yli+mwzYMJB70r8bF4d1kU
Ole51NVL7Rr/eU3Z3v79aukjm46vWu4dWz667qBeuCq4o5roQa3M1IvtzC7Oq2Ha//2pOc2bxRyD
bWCoFBp3qF74tAx7hTET/1tdv5giTI/p7DurxZoEpM/442HzPOUWBBII3/VLGU4znwrWIXMWwCrE
Zfiq86w5D4kmLjKGt2yn8ivHSzDjMr8z89YjemHt7BD3fe7xoJ04OVkO9/aJGejH9/GinfuiUp8A
e07AVlmClFV+9apFxHMRIQy447npgvnStL0DHSSkiWVpP0C2EJJM/U0z0lJQUfF5GLzZwKfWPRuq
MO4VF6zDdzfCCF8LBUYp53Q1EiA4cMQDa0hJ/U1HFRYL+fmpdKhZFeMb3HLcgmHG3MVnH0/OfiaR
wEoKfQ+mDNka50cXYx8TgeBYtzoWElb6+zoJHLpUMVaAkMWgmxQsELC3NG7UHLsk3HVdGmNltJGG
RRKnkrk1ADww6+G+qlnnaycUMTdSWnXvlKzebDt3kUbCJzaZDIKVw9PEgpoBo0Dtscrf5svUbqkJ
fJABsU+T+sVy7ZO0m/FfTmnzyEJvaDMuy06ugyfkzIrzXRQQG+WZKqAbMrTw2FK/Ypmv9Lq7MRUY
r+D/MN7ijqyEx7wlVoOwRRpdT9177nRPRs2Hu4EaRsebvAzBnXAbwLvsO9xhIn9xVoosgeBEtrKL
f3LuX57L1RSNLOBnh/xrqxXLBscDa+oaMXcVniPR/ORyjOmmcfW4wFUasOdy0rHvymkMIFIiQEpP
xXJkj+AHtyTcv5LagE0Xsf2zPP/RnvwHy1BgRH3vewzhtElhbDP4G9AVrGOh5IDlorP269OQYsx2
b3yAhRWH0fN+2BAjQ5c9HLbE2oejBUhsIhsMqI33MnU/ZQgHslYWPgpiTVbCKblKK0kFRPOUMxSW
LgQFjm2HQjGdG4LNURANJncbfNAOu6+lsO7xAbDyiVrWi6RDxzSAzEn2wlY141ruP+h2JVmQT25p
L0SyQrzvRBADcQK8Wk8RMSRisp5pgCvBjJYiCoX1/FswyxZOeG0BmEqHA2IggFkm7sAus/lp6oyP
r9FRY+JyiCpyg88b1sCUE3YAPLKzG277KRMl6iX+pIckL/It0vC3XPwotjGNMwFAfFflPYP8c96A
4XQipKdajfdeFN1gslLx3JgcMCNyIRUoqh5gjtlZP42w30USjHujIO9FuTLriHHZDGU5nauU9jGf
Z5EMaM+lxOCxc3C108iptkPaoTW597Xb/5qR+Na58Q/UgJxX96RkbV1aw20+mu+Zx/w0JwYVvPZd
X8HWRVGXMNoQ7SewwOk4HpzWHWOn+FmWrNigU22jcPyVS5zBxN8U8nbk7TjyA6GFlV+1Tg+1bN8j
GY7HkM87WMm7kL/qpitp08IivrTpRzuIlyzyXnrdWnFW1Vfc13eT+D8cndd2s0gXRJ+ItZoMt8rR
lmxZDjcs2/oMNDnTPP1s5vYPM7YlmtN1qnaND1YZ9a52DLaU8U/MMbQfaUmMC9xuQYpTn78S6mhb
PYs4fIM8sZ6MjvWv/wGAdDPa3bEpOG08Y6D21VzxcrG2HC/wvdcu6aQd4vGNhr1GcMlPzEL76IhV
hMBCMKkDZUhHd+HeE0k3O1tB9GuckXGmx09EccBMK660rXUBigZEgrlVTBJDgMMxlxn9krgDEpm3
TEtAcK6ceOtNbAoQA1aWWVJ+lPGCDBlQCmzhXGB3lZsxmWX2JZi5NYlyn42QaIjJZw8U3jj60UgV
SBBjcmc5HsPDX6l2svnieu/TQPIbn/5zaQFRNHAYIKYr5jBQWWsQL7jSpNjwVGCHRi37mvSBudZ6
puzpvaVPJBxw8KDJEMrAc8+OrV6bkCGGotSWdoxsZXsRZlqtBHyccEuDX1wrBJpEPhdkBXYe/6+c
kgAPiwIRbqLFEhkYRs42NRLecAXtqhnCPzVzx6zFmJEidm+4oJ5VTkq5jByJNpS+i7D8iBz7OUnU
axG3UHsD+aZUZq+Swv2weCeoZnqTzTRrMQNFAi67tjoWV1e4r9NQcJWJZ384dsZuohLGTspjbbR3
kookb+kQjuKaqgC87LDninJtkShBprRI5mMKYJKk0DKnFcQJ/9isoH87DpLhRCm6Ln5YreVNWIBL
C7HjVePOizSwDPbNjQN/5QwerHNQEirWoR9m3j7tQ6wPTO6ZDj4HjCk+cMw/tsuOkdlgSTsSrghT
vAa9d2Pz8JT5igax1N8j2/Ljqm6ra8Zb1kf/UlEFa1JlEwv4VhsuqW9dGUPR2pIWMTL/Z7T03ZgP
PJ4/sQyf3bFBi54ykj4aVfXMaejmX2YdORuPfCFmf528IOyrdspfE0w/HCWnINeeDTs4yrT9tBP6
LJ2eK1mYfY0OSlNpGasesDAzY7/hbY21LLRw1mnOmdIT1I2SQPUkq5MKi3E7B9jW5ZPr8JdJZ9aN
o8x/lPTM9TQDP7ZGSzdstiXUGBycnQ8spe02MIRY9c3BkQwmN4CrTzfmSUNpiAgT8x7sgGb4Xf6b
9sm/WufrEOrvhMxWGRXmMAWYXkwkz8TzxqU5FF+wA5AGx/pVWtHe6i4x1ig2PniFHNgjbcNvozfh
TWVgUVmx3BKPREfqk0HXsa0ihni0XWaJffTq5IeDd+UIFshUxx+MGpGIu9EBevM58dtxV7blayO6
m9N3S4L0t958EeU0UkJF+N7XszcaYw6hYf9okXccW94QWkOItGroY3W6cx1w0R9SdwVB9tS2SD+W
uW94be9YuR57asR5hxtb1wEoNOBF6atFy9BQYijgKW+fey5N2wHmX5DzcI6xeJ48u1kR7KM9MPpK
qvZkUXLGGxKFVDfe2844eXlYoyDNMr/VcdBENKD8FTmvD7+kaKKwbGNXZ5jt5hxDM6CwQm7j8ETB
1E1mGMNKZ9AaGL4VO/On2A9ht+6SYfj2KSninoetoFDgPacIzLEGunPMtpmcWAgPX3rDmVtgizB8
EGuENo3mrCx+BO6tGkdYRUvIU2Q3GTpQ/Ol203h0NP+Kneo1wfe29v2I6lKHam7KulLpYc7jLCzE
X6Vb/ZYWLHJo8cU363dSKlRsjVTeef53i7pIc4sor351ax1KFkbJrghB3bV/K5vbv2GKE6WqA4+r
YX6F0LTYyfA25rfd5TYMLAtFvUkQndsaDl4VyD2nEJCU4MMPZbyuY84JpUH2siPBCr0owb16yVpU
+J8M53Ok3h5FI+UjA3dRzFQW7RHEguG1SFYq0HCDNt1BzXcjG0eKNzD98FW52QajXdPr36iHU2Oj
mlofqux/zbDe4yJ4jg19I5L4K0Xf8DoIrdJHk00GoIHfeovNJ+jhOLkMVFNs/Hac3bm0QL96xr2w
++9McWJrmeQG0D6oxSX/iiSe1O+RCM743e/0TjPGSv0dUfOBEV530ocz4iqcqvpHFZjJzIKSjnoC
pW6ClKvGJl1ZwsbsRvvIFATrtDK3pNPw2WrllvX7+v89S5qjzHGeCHP6BLdyDFvyxqpyvqGyriPH
v3thf3N4it1apDiaHuBswBVOAHUkR5goJNV79t8zsuYZ4MrWyxF+G7AJ1J4vyPPhRbflye+BStuB
XOOuEAjeLuI1sQY+dcxyNLuV8lCGbXdo3Kudxv6qyrUvSvKGHVJPPE5HVTUT0BGA1EbYXsvE/UFd
fzYtb1xNU31VdnkO0uTVdoDJi4g6QnUXKljprnBW9Gje3ZTbBuRyP0SFxTEJP4dUp1N5XzqlQCtE
2wjmC+eTiRmFTPUXWTqy4q35bYbYEDQPk5gk7t5F3VKE3G0SVHTHNu61bModBVAxDisKu5yKGC5a
8lpNOMc8gBqxDbjYLRFTTXf4Srt6rzKmEy9oPq02AlZv/osn4w16prO2M1gfkfXS+OpGtnSri/4N
uGJ3Zp1ATTnWt66J3oqadgVNx/dQXe2KYtcCtbHzvVVkXCjruJfDuLPj2fHZ+P7KoxJuzL5Hv/zA
yJSB6dCOWC0eLer5oSVXhOedu0KbCgzTAXvykrCdx7JcdpgCIPydJ+Kpi8bgtHGCDKdHne2kRcUP
CD6khhzzbf/pJtFPh41h2dtpSd0e3i0VntyE2hKdneZgPXUd4rkjXZC3I42lFeVjKgKlV3wAdiRb
R5JjOf/bHDf88hlPnDwmEgOZbWxY12Q2IkMa0VETcZVYmFX9Rg5s3ysj2tZ6gv8xoShbVv/GkMC/
OZR48ajMBRBIIcW+arF38QcilPrSJhHjL5zpki997lWfZTp3e0oyCQ70P+6G6SFJ0j8f3AN5e/dm
sJvqYKsT37M3BgR/hgDSi0V9naLwUBnhDlrVknKrsyahTtZ1zWbHdr6EmvZxkr8k01BupRs9xIR1
i80cw0h5H5vIwTGX2iur84+hBS+TkpJXNwhuDOqMpEIvYQ5Qu5DvJt0L6NZN4hV2QUbIcGpXdD8f
7Lo5hYKBBuKFvjVNtFXeizHVACAEaXirU/3ZjCuQQZ37BQk0OnrZwE/oYV0sh39eVf5WTqFA6kcr
yGgs0EBZrvou4bsumzUMqU8RDsm2bnTMRfGE2VByOEgz5yI75auoNOqDCBlPOugVgiyB3dD0CRCT
bh/6xZpZ8H/uNLw2aUYM0zS7s42FPRuI+LZI6sTznFssviF2Ofxf1HroAjINPZ4+FypCUbDd6EYa
IXrqpTx3sp5S9HlByhp3+qpLaqS9rn3FkXT1rfE45LuuIR4xZK3P/yTyLgyhZcJiCsReWKfioBzt
wx+Ehc+Pyq8g+DRqICljMSJ9mW/ofnMnOchgaXXN3vNwGpWHsSlZIMt03BaB0Z1685xp+Gza0Ys2
EXn3ehL8cSUjvWceurHhxg1/xHXeeyLP5JVCKmH1LCL7zD2ZNmex0jtJPI1URtr7xNAT610WIf6s
8ph2XvkwB/uFu2v1bOGXZGvAUtfxWcgpTe6d0D9oIblhXceZ3UoIJ9D5jfkuE6507S/IMJzE9ZGl
W7Er+GSGenoe3NFZtePNijvsQTwo3iSOg0nkUAxPFqn6QzCqk2ZMDmgh65V0Iap9p+EqRQmxQ3go
KscLa7tbTBD0D9+FhAisSfEUFApeWyjfncjbFuBd8C0DTeptECSyclYjEw+qUfJwXLPesnov2wkr
BUnMyFXHOulJCscQZszJ3IwdOpvltq+Tz9cjiYa7VvPSjsyefR497Rx3fwbXJgj/ho/o/pvNVkqE
82BnxB13r+rRFLO5sgfGrHbDyTX9Z0/59Af5GagjWf0CwFmOruD+5rGl0wwCtbU6947uHvQ2Kfei
BTRSdMl65zd1QEvsrMCDnEIyr1YiZ5cb2L/I4ZB4frXR9FfY1J2F1aRvMJiS59QkP65+G6frudWG
9bqqtU2gZHFCz/k2O0HetQFPEdSUDQ79kWsrJ+xAje4gXosKTcDpOrXgAkkvEZtPLoxqMVJFNhMt
YO2QYEWFu+UuyUztWvvgeYIpZTsk/UvPTUbk2CJa8BGo4nfgPcz9tQcXmwedPxrNUhqlQUGRvcs6
C+meoWFIEZ+kGtL/xKh6mUb9aHTJ3koUNiEcTtDFbHRZ/NMe9uC91uH3lw7P7rTWY3aU6G01E9dw
UJ5FZ3MCc7Ms1jni2UmHPLSaJGmjnsPtXA/hLRfwO1Rl7dFv8q1ut7CgIhuAUlhi7ffptsRWX+J/
WNKYhdt2Xn1gnIu7c2EREVf9X9LEl4r0+rJXLhaZJLm1HrNfnOwTi2hV4bbFpiJFKQhkrgXEKWQ9
cmb0k+XVcaIsZURvsIMZBta86Yb5W0vtyGpuFbrWtcTwvJEeOQD6s6Lwy0XfbtL4u09YZAKdeOIT
PQZZEuyzir12yPJzwPexklqNtXFIV3nI2rTmABQT3zND5MCY7PrB28IQzgPrd7WWxsbQsIqFwUal
PB8hzAGOHov09HiOMCbAcFLAg2hXLdqj7Uw/8ZCZjH0r3U9f8Z3DpmrrjUyMN4f0BZpO8mtHxH2H
CpCqafLwOVDd1s78aZftB7+0x6la0yApvKsVGF+Tn79Zw+/UqO9Gpt2hTIvvkYq8UZLjh9sgjfGM
q6tb8yb6rF3vJAb1GZukAXEtEOgC3Mn1TTwyVrtLrOdQbbV51uu69yRjN+DPu/jxnoRuDjKuWJYd
QH85oFcS8XrNe/lOSxh2Cm/Lyu5N46cFRk8j8cQIxW+B2V3Tn5pIeyKKsuZGhYer9gTu90URqmhH
gfC0kJwPbqt/sv8dOWKAS0xczpcJwmnUGeESwtiLVKPJWwdDQJdUP26CB7lX3Ydmwuu0epsHv3c3
STvMvSO4SThgaY+oq50OgWk9CedgZDr/Tp5SxprxKLBRILcH8OYdnou8sE7B8FtqlM5ShjfP9GyM
LfmPDsrPiMrohYO3lYeBoFhWWMiV/bStBqy5aFzsftv2c7RBzhgYwJembXyroaHIGfl0CruF8Ay1
4hxq6fU567Z70WOa/7y5NNbhW27G0aaZCQUifxmLjGtDLMWyqj1U3PCR+vqjIhS0sMaMF2xjE0dr
a1wNwNZwaJHPqWd7C1sOvXz1pPFSVu57AbSBWS9h/zjybTL8WRIuGhZdWfARGpxp/F5JWCsm9cFb
1JcMiR33X8AbsueWRM51ESpCeYbp7MdGnawCiKN1HiUpMx1b2UIXidiptuIsy4A1y4ShjvAq/9E0
HVtWpCKKcD56znzxpUkvS0m+4sYgcICphlFzKazkykZvWmtMOsvWfBp8rWcTV5Js7MTvLvT9fO1K
CPWlo5/JI9JRW/RsMEznRIFgsXVL5yku+NpC9jH2pdPzsYi5rrJi+TOyzi9jpL1SMJhpfhjs8GsD
xNDFXzM63nNDInwRmS8qZXwK0bUncm6bPKe0lxBPq1k3vj7YjI3y4bO1YUE/MVbP3ZmxIy8+4waW
ye9kTLZCknaoqJ3pxxUndb8caBXk9sEmo+SJQqs757G5d5VubAanedVD7eD1Yg1qaDXC3LDTF5dE
OqYj+WNKupykXb6ECamb0c2MZU5upRxavh8l/UhUppvTo6NdDfQTrpC0j7a9X2yVymlBrPo/s+aU
dFIJLIBvrF0RoJR0c5sVh1kz2Pu+Hj6kLN9Bjn1ZSfUZulupiNUWjf5qpYlFxrE9JxLaCgCApygi
gNYo7ldNMGxkZNir8FWlylrbpcIop4cXvQYrHCSfMqiYtjreUlT2MOb72IuLCUgfNuKf0WMrX03m
tawNJtakpR0iTa+Fz/DfkNNaERjgXc4Sf2VjeyVMhxyHGv+wR6K7Fete3PrpKgjSh3TK79LYpo5B
8EDw0nE9tQ0s2qIybCfcQhTkiGZ4wfBb8xSlHaQivPXAyyOu4JJViWiKeIEJbtnaqOWwqdkJP3eN
BcKxtBkmav2pa52LyT+T6IJAikYsS0PydEaRMG/qWzgMtJ0N3YOtyctYllfQHOCY5avOm2oTkLJF
kQbqaCZGdODSjQWKjECK04r39rJVuJDMQc0APe9QJTk/Up+T18X/pnN9bylMCmYPET86CO80YaUZ
ZjgWncGBwFnp/CnrXm71pnybmnI/NDiqfHpQmCmzgq99yhhCmdCWcDqEmLE7GfDJWZg1kzGtQ4+Q
tClMOiedjGdN77RjqsmD7sXpZsAys0zgWqwF/66VFiRvA8rovpD5HXmh3vn63nYQDNir0/lApaUZ
aW9tI5BYLRvtS7c+nKq6W6El2M9x4qbog2VH4mzMm2SBpe6TzcYl4k5TM0Oy5RE1t73yf3+JQdJ2
YebhtJkao2S7ihlNKaPjFu+BzSrTv3bWcIoRhWuMOBCEn/0bdMMirWa8itMIEHpNq0e68iy67GsQ
hTlp2HU0clLrKPiWCbMKI/C06xzBq6Ixr5lykVsbObIkAO4cAOET/JdUL+z62omWejTqCysLzyq0
2d+NfM96Ii2p5seEM7L5QMF8zRPx/waJC702NzZky6bDWuwbFVEgLCQ2x1uGlz01eQv5Wf0xgjwo
6fNU7Dop/HRiv7yMUGfWumcFPOObcT6dm85pYRF1e94RNlUiRNShUWDs8bBO9vWt7NS7K0B9RoJc
dcspj0BEH5aRfUb9rZ482HfhPfSHVypqHnAI5xC1qS/dkBdKJX7Nrn33bAwLgW78jRmxfHvQgyX7
D8iIDdOlHaJGOg1MwCrMlhwPqIQ8WK+lcLHIMEpHEWWsEaoQNwGWqQGbpiL4qqvml/LJA7CZfZMT
iqZNsNBeGw4qmBygOgjdD9k7Ju5F7PZbi1ETbUlgHEZvbqcfuKxvkvKvlk0038g9mCj8IhpcSt5o
hX7NA5Do4RSv03B8T0MJ+CsS1SL9rcL61RrUm13qZ0lJzOLeuC2N12BdLN14LtzuZbBBCZv9ntXE
Lvey3dSMByfCsqnch5/Ed9G5b0XGsRkK7KEmD4J8IBHxafssDKq85XrC9QNmZdK7vDUAT0LRC6Ej
/f8f0KUObU2XH1rKGDLZmxEk6KjSk+ixiGqWhccudzG6oTcrrMexCQOUdDXLKt4V9kTDUpFeTcx1
qcXKJrQ+wp70VZO+VEQIWB4sezYMnS5PCPOkpNzxFCftU0BTXV1GO1jFe002z35o7I0WWZ8cwyTf
JWsGIwbOacZnKAsMB7NcwkY+oVENHEn1HmnxPZjGS+NupmrYJ2V58cZhU9jFPorlKp4RF2Z4qjv4
jnTNcc/SovhrnBjKewyDOE9I/yZf4DlugxNeAOUTM9kFkX5J3PAquy3jOLaVoX0x3e7ghd5b0aN7
lWQ7jOIt6gq6Y0uYYDwSjiI449bUPPrJVtWg2CZZLu2K2oMo5TRoaJppnAE+bj1u01Y+9X0N2XhC
tRJfgqk2Qv2BBXpwITrKkdMXfBVPaiF/C/ufmQqaehGBsr5+WB682cpMOrp+yTmjH8q8YJyVBOGy
zIx2s5+XCyipMwkVDrbCssMx0vaAK8f0zjfglLgE84JbVSZvAjxklJqXiLInR8++qg5MJjB0QjPW
vmK5O6j0o7E/9Tz7ZV9Pt1ugLirhxNV5HGdbtxb8AnEAh5Gg2pmZgIfdbG1/XhpUfKnlS8m3lEdc
LXKj+ABsubNUdsoGTpXYUr/IxreEIldN1U9wH+mGU9gdQJWS2rNWos4zon2A96zcXfVu+EQtLBTI
nLxHHfF3UONTOpXmtsN0uEjs2R+snwcDmL8q/7l0DSthvWqJ/9J35guJIFT5tHtUpLkV+I6wgEAP
t2Ux5eIKJOquz63rJaIFpVjL2KUxLdmmmS7WLOwOtV//qy3tj1Tcjssz6PDUBb5na6fc4XbR6YW5
8ILuCRWRKw4VfRj4ScJgUJBpv/KT4aOZq6vD0PrLEwL9nsLUNxxxJmL5nokFHv+4zobcpQJ8dk3G
bR+mzQKWX1IqGOLRM9tPtSy8ba5ztY1rmgRQNwote6uGbsWXnW7cIt53/ngIE5c4xAgcXqeM0ilm
aIlis1uSPEFOiJkP7OjXaPR/0iIZ2cnkjqVzY6Q+b+4aKqIgGddO9Z6V/9kq6lcGie8sk+3OEez6
YVRRqJJ8mBPc8DzDfFuOH7hUnlNtVxtcl8pkuHB5/tY0veEWrlD33ZNEMieuZi1QxcNFkE5bOzGZ
yyzgdoAoCgvHMnP5fu75MyLOHVNFVzP1t/ngfqaDfXU68VmyoFoRQg4166n3mr+kp/iwwB6c2+rX
T8x9yZdQdH8x9X2cb+NT/lXd9IYrdMh6z+6KW+qP762yftw4fpG2eM1pGWQQp6DDre5UTx9dk0y6
D5UupEegt7W1w00ltPKDRJ120V9RC2E759Mf17sX07OGJaq6L5wtOwx61rcScGAPoWI5/9b0zKZb
rxRsyaOjlUxPLHKejKxac6074IGdsVuPumZeIKsyUM/OTdjGHr3U8uApAxCRsu4yFXWT09a1stPI
K0uRx+ZDXY9i/OWaiAGWsV7POThSyGLLYfIvkwcPoADAZAE4KaZnvzFvUne+4iBJOIzUgxROsxhr
XGkGCQguN4dmmAC7g4CRDd+rsYRFTHlfji6LKfvViQTePJJ7Y7cNh+5Kc3sPybXYIr3cPD7Mychf
BhR60tLUBVr4/2Wfr7DztthwHIZB14cTE3PNDIdxRSlmsna67IdQz7pK+y03XApR3QWvlTVLOJ83
RZY9j8U3ztO4d6qNX3pyHVs8944X3nUjfU4KjViSTeh0gklCRos29ek5ZEvMpu0GfJGHGL6Rk9bv
VMr9ddS8clGigVyf1m7LJV7iJ1s0LXPSN25JeLtxZ2DZiCihMt/o75g9VtypnHYegoKDYVKXjSw2
ZofS1klfpxxY4KsXUzYtRE9BTEw1D/Mw9wrmJIS06F+uC2dp1+VVwQ9alTXfaI/PHkPtyuDtvsrB
GMJlNdZOVNziJjzLyT/3/Z56sves77ZG0V+GcDyGVbbDq1ZTnLWV+NTSLvjmflXqVrQMRoogvPBL
02I2CTAMK4ITi4gKLdWKNTSJvaX1FNtpbEShAhNi5lEv8YxQF7eNNRoWDKWvR3ZIk+wHQI0tSSWZ
dOgM1bbD3Vc72Un3XH05ZFQb+FyiiQrDDkdLbKt/TiHPVq2fzQSBcRr048j51LnmOmnBd2H607od
lm1M9LQWpwlrpqKCat46X1riYUaAVFuU0TFvWoCaOm6Epnsfaj7NSuaYXM6AnLnOMd8vEuPF8kje
5jI7mE1LTO/ac65N9NsuDC/6m59BVXTXqEfPZpq/j8lwlrVGw7cFjSb8GnzrEDjlLcjtYwlMYCWM
CbstIP6Ka8lpYLG78tvyUnj6d6NhaaxYpXVWTySoOE8sjyxBjlYAnsgsfvm8/DdYjzw176XjNttU
c2+M4XntO0uXm/0iHgm/y3o/WqzZLUKYWtOVi7bL+IL2oMkULn/mm5I/um4TGMjpjFcR7b8xUXyh
+vecU20Bfpb/3iecPzdmkcLPF0Zm3S2mO61lkcz1fdFxr+wL8cp2ehezvaVb5MMaMXWHNIBMrv0R
E3fueFesKRqgTIG2DAPZnPDYos9aqJr+aRr7mz1MZBPSYFMQtbN8CZ0cgJ/Lh2KV/2+5VnF4GQim
xtEPSr658BX0kY4pl7XdHxmwW6jRrwq7k/JzyPKxt7IqyHEC8GBoYyMoO2Ji0Jpry756glGUUQBy
X4e5D0i2JWl19bG4LKOzmHiNa0ZAYAgAB3rOK8mwqyCIj07500/+1SYAxAlUdbhaLmn8D7tSshSN
dlbu+BTROKTHm04f16E2/jFDlfsuRC3X75Rkvnd2/CtqZ9sJfzu2rDI1cwUxe7zVoX3hn6OtgwJw
cuqEhxC3tNBN+txsejx00V6CYyPKT81CicoKQnt9eysLLMm6XXzXbb9rTVgPYcf40dBqDodJkA24
SLt+ErxuN7bpPfLWIkrunGgNYMWP5EzIq9jELYOEoe1V65HR9o1NO9Kdg7zgjv7vlDHQOI88hp04
OzgTnUVimpcnJwK/JkDvh6I8wwi7eDK4C5BprT+92p2t1p0hX6yqApLu7rgI0lmYhV80NnzQjU5x
irf0cNOVngUbj0UO2yftpovpQUaN6Fq5Q6kCItv31yyO96JiCEl8RpmU5GbDMqMBuB66J7YOT+Ql
5SGTwZtBu+pSKEQ0uFIYxn9FF/41Pun9Nt6BhWLtQulmSZbnZsPxCiKcDGxJ1lzwDimEIdM9Vp15
FUXXoVtSIOJptEnVNLIVSPOp3pxLM2L4Y7klQbouOlYkfJO9Ned1BpGQgLfnTIeSHsJJw+bg6MO4
x2FNpCjHqSUH80lT5r2zc8WGnJhOoGNX1S/21DOdO099QKsG5mp3UA8f/WAV0gjpzJ1iwh3PJSi5
gfyE8Kp3sgL3YiqvZcoFnUrRf+C1LuOAVbWl5AwvSMZsT8AMWzab06Fe+o22bTr/hO10CYKF3qiI
fUDKa1+ow8RtEqciiXSzaza1O5yN5isJ5y5bU7+mtGq2ukBnndZ18Eq+HHJth1JlK1JPLqUIoeaZ
68gs9UXt0wAs60sfR5e6NtHrmaiYTH5dMuvGHOppXKqqAW1Q7XOjuv5i00yf6P7dCNe07b0acUAP
DJS7Kb6r0r8R/yaLwtVNb8aLFhRX00+3PaxoYGOxFr8F8b1206tVNHcr6/5SGjKIncU6cETe5Ps0
CWF1vA6NvDSDXFcWd+mIRgpa1S+AERNiXryH5weOiDVAFEx6ZRY89OxfKUA8FwOq7VixkM5S8g7y
J+6jjaPJj6ykOaKncGDjlZ9OV/+U5bRsB0gVSS3uoe1ceCRmwg7Kb1zpOF5duGr+RVCbuWrKEE9D
0X2AL0Av1o33qgpvZppuhRg2seE/GitDv0jGc4HA41vBc5oZHz2GM6BO69SPNy6gUPzZLHrnYGMt
u8ekDStILoqGBvJZ+H0B/vs9t2ervjd6/i3yr8yjiS50udHWDNpoX7MFZE1g8o/gywZ/Gx6rSB+X
srkwq027kJsyzdXPoxe8eGGCMb2ksE80n4Nu73FV8KqpGfbsJjsNg3lIYQbCw/bfTM0nn86zGldk
HkT+WzjT3VbXEihC4I6HwLLc9WyclGb1FxM4SpX/m6fiB6TmD1HuDamWD4XXgMAg30lMjG92Xb1V
nOv0bn+NbXC1tAi5JGJjaFEg5AzRr6YrGh2Ar3Q3t+x++HwwN7VLeIGEywMYzG2RoaxhjItEttG9
njf9wOWyV86Wt/pJn8CCxH9h7ZQL2wzvTb9nbNzGegNTnaUEf8u5+GHI14Uh/iIuR0YlgfvMyp35
XjZgOUazDpeTbe3M4EghyY9r0HRDEW4kg2/PD96plToQxlhyOhKwwdWnC/FBJyZanSPO6BgoKTpa
bvsTi/4+Ot266UAWi2d4+M+OYKAqmSDrM12jHxPt7POFiosAe7DYfu9zRquxfqtoe2hFfEoTYsH6
h1GqtYnBN4ZwqOOWFZ7D/VdeTEP94GI7BchtxQDYx3R2Eixpk7UfFNz9We7eUS5yhAsJoL26VPiV
ZAMi98Qpt+cGsxe2+Tz/cJV40mtvkxXGvpfpJbH8Q8aU2zJKGiwIaeRMLkR3NII6cm1bDM56HyNP
ZNodWpNc3kaOCGAqB6Oz/lnxdGrc+tftfeQs/9rNHN2kuemKu7A9z4NFvqxUgqNnvj8hN6Al0pgI
Ff+TuAVbpeYpblZxlHJ1KeY9csrkVte0bz4GD25QovO9NDMaC9jbvRYfBbFLkXAkuQEFYR7+6jgm
Dh8qLKxwHZvSXTsM7eQhEeqTuIfr3W857546hxuwAYU46GEke9oMU23xVqEr1FCza6nMhWkYRBKG
3aDkhSqGR1MTm2gHENShffShNsRPKRzbJRvMgIVwcQEuSEy5zWAO2X8eDshB4Idqkm+VRgrqKCNy
78PErBr22ya3D45c3Y8fZsS7n3MBott4LILhrWn0o5xQ1XM8nOSQRiLjHWaUKqa2J1J/tufhiB35
dbInNxKfeeVc0JFR9OszmybE4+Ct5usx1dEHRGdgVE1wDkMGgFbjKFbA1rzZpT7TG7mRQfr+kaQy
jm6r3sIGYTxwsJ7pBXyO7NUif1yHUbeYPA9NkHTLr+/jdNV54zOw/ev14uwNktNt/n3C9M1veHgT
B9O8HrOdVR1hGD6z3Ri9Z9xoViXYb4QncWijmgwvl5kl1nEqMQ0EWQTheE7PxxW2+LGOd06lXRNh
/Tnju1/XX7LFw0uKCiq0yyV+6kf6dcR32RNlKHOe8RQgmiKP5liQjrv+lR3NR9zYJYIZLUuOGM+e
kTzTV8/z5s5ldMQ1wvwr4MpCnGxD0yVqUlyoLT0DxN2Ge+ljqehHlvkaxnMjHr8LpM3eSI/h9DR4
Ctvx0PUbRuJLWxQsrCui7xaC1siPlls+31eayhPOMNL8dzFaGYtW94wb/4kVUiO0j8EbKp4oPAKR
3T9pBQi5KXzTElKDeF//DJ3tcqm+/IrzRMLrA6HmQw6jyruJctadBCYNexa5ihV15pcmbwEe1rB4
mDDRnoN3AoWvwSB0xi751evsZNz4p8mUvZBt8OMRZCNr9T55RLv75kR91ZubIKzQ+dcuBT5Rq3Xu
8/M/woFdNDEkfOGSJAnb/MdiDJ/AfPzH2HktR45sWfZXyvJ5cNvhcKixrvvA0IIigiJIvsAoobXG
189C9u3uyuqy6rEyo2UWyWQQAbj7OWfvtWltI1CeSueiZzeURFzqNg/WhL+g+AbxBVyTPIQJEgyU
QJLQ46Mboj/qEZlGAwlcXc3gPa62xuxu9wKZb+oP2SuGWTHdSdylC1DIJpfaOLhTtk2MeTQhl/Y0
IdYECnlFYNcrpmiM3IMx9/r1i9YEzyMLdmo5qzonBMeNqHQwZYYW7Wsc4vXCpGffzA8WcRO+usZc
vQW9celdKnhSuUDWlYCwqOH7CXcb724tOD4xi5AeT10+XaK0eMxNTgdtpeoFRhrY5tyK6ZCtOhiR
S4abZ9ooaxGChkjJUqNdh8497sNNW2iXUKsoDxnsW+V35OrfDTcrLYunTLeeRzAxvhTzQIK4pE5/
VGZ9HqNNMIQ3lT8uSIZ9RGHx6kI3kGeCuT5widUU09UCfd2jbeQruy01zL8N0Iwp+RRugTOoRp6W
1LeV4Z27bDyLsb2xx4ThuBuwVpO2M2DbdHPrCzT6q4GkXMGK0RWUW9fJd6QsfCu6PJbA1zcL4V3r
Kabx1GvOR5NzDoRCAmWRPYHzBKRX7Wznzg0IjZM0zhG+KNYmEz9KSxmnZ4eE5D1LkIjFfJGjVHYx
M++dCNw1kjHL918CH6eZ5JIPBIjCIo5ulO3yb5PXgkwAMH8o97oJm6AKO8Cy7vBIa4gG69WYiccJ
w1/W2d+aOQbLIJk+DO2ux7fOQx1haKKnOadFDuxuV3aM4WXUmkXRMAGFw3sNs/qxaN2PGlTT0hYv
TkqvyYXr08waXvw6hC7T89aRbFXqIwrVBWX5MexJjrOrucQc/Csr53EZK5QW9MiBegQ7s3cZHzsf
1Vh/8vo36UxeEqIdN36RfjuG851R5EcNCte0Q0Ngld3axCrNCdS8MG2g9bxCl/7qaHSQUPcTMawb
p8ysXquJu74nxXW2hC/1yFvZGOUw82akpYKvKy1kzh6kwnJe1gudBizj15pvqovqY6zFuepxjuhf
Kg+OedzcJkX3aVIALFOr/kQctIMPtcQkv/Tq8hUPCek+ncf9dB9iCaZ/h53JqBCBwmYkZ/eERR5t
ptFiMI2fI+chwsZPwDn5ck1CfBKvyHHsU5bIVwB2KCO6t7BrDwLpReFINK1srOzCPjJChBGewVvp
jM5bWLf3hfJuRj08OVKQz0oCV0UwGyigBSIINCNdM6ySqD1n0v5WTnM/2O4uVOYDP/w9ZuSHeoxZ
PqlThkbicGAwk0LL5AxMA0r9A9zqLgvNW4MhNTQK9TZG8au+yAP/psOyfYUr4j4Yw9tUA8QlDO+u
DYctIzt0jguDATJT1v7TreubUtibHjktbHZWSG7OkJc8+t43rexxepP63M4uCWtRPBLB+BwlCski
xgSSnXeZj4EqJV3coiovS1AiUXkZ+pI31zJeXHXfmtBWmb5cGSzWi1S3Psv71NHePGfitnMkGDJv
3JVEVyCCKifMTUXBkZPubSib76SdLuHErLUdj0Y3pzrqc/otMcAy581oPfvZgpUAsZqRxoN7SoCV
ACbrQUW7PEoZeI0SUY+uXfyUkRwEOsp1G3h1nKfkVDbzPMZzub2gHDsZCx/nAKZZRY64unpu9fTJ
yfFCzVPjI4mOw9L1xHPc8oWJrmOGyyLiGTkOJl6xjyLcFIPO8pA5sOZS0/maipvcVN91hWram81S
oNJYVv1DPWGGdJiu9klF1A2aW1JFgoEuvSVsElVi0t6QhfCkWxztocBqWJWSrL4GfCpWpkv332yR
cyVxP0dpzdNK4rTQjrObwhvymaA1U/DgZ5Sn4B11hvdonRPpXOFAm8H2I+oRbEWIfLmXJvK4fO3Z
LpNTZWTDqvCI3nI3bZnv9VqeOcPRCe75FX1J8kJ4csP02cF8yNS/R3xBtQC+3l5KTmJ1PF97I1vm
4VlXhbfKU/lptMGdFjEAQru1RmN/CDAI0jbunklbP9jiubE0hJk17TETU+nA4t9UE9oilPFcnyrq
uaYqTq9aJ39mzLMfBaekXhk9fVEds6a6n/CEZk3FOcM9DYohYDkQipVa+qcXz0Ks1sJyZX86ElWm
FdGrw9j4PNn+Q916L+7sgsKFg3DAQ/prkUyZa8Aac26PQHb3DHHmfCYcIdYWiGS1QrR4LSCTU/1y
0I4G69XOaVxEybZUxygSPb2QiPGZzWyWDvptY2NOyQu4ciYpQYkI1yXd1AVkZ04GHTF9dn3D5cAO
NHmsf6wLLDVXXCSg7j1Dy9wmatcOixUmkevJJoUx8jrmqFH2aFh4KAen/FZaeeNMmH5d6KhWb5y0
KLwm/hzNHy6ylS20195S3x36pVrRW5vS2Y9WSsb62HZDwTi3yXq0lhCDUnKjbK2mYJ7ETipwKUYN
ip6JBJZf76B31lL5E/fzwOkpxOO5wPr6oIlimfoaic7WZRLg8QvjNZbkklbBSXjmg9DDR7NpGyCe
4YefSZRM0GlSDPWpg9q1ocnrpNr95KPqE7jznL56HMwEDusYrj3hfA3s8VWKRn7MPJ47nBL4LXWG
DGyHjOHOxHmbJKOGUMyvQHJULCU61Dv9JFS2Q9RwZ7EjXNGIwalXn8RgoLVzoAoadXJdcChGNIGq
saAfLS23XNt1xLRLUMn3KDBX9cBToKU0lQZ6PVlYMTThrB2BG1/UZU6ZU/u3vh9ysYCcE7ViPuXs
jqKJbxGAv1oVBwlFe3seuhF07BbrMbTlMqfHaHIHszdE79qQf8SM+2DHRTfRTdLH3EBTqT2iFOyv
wngI3mBpM2jKV5Wt2ichRzhlDfRtF66/rTIy6rnNNYzTsP/VFmkdw/1a7DOLgITCAY+AIqGqy/TG
jC/NRP0MeNx+UCT80MybZrBvekKlysBtVPc6pe6qGwihVCJPVn5CDyDQAKMIgn/wSYfxFVlu8YGz
JR1wUeFRpqXmuaCvVC+aTTdVGkjsjqvqNevGgrWpG/RJqhm27aEwXiUDYt0m95PlzK7EdtWzVtU2
MJAuOJkiZGToktkISh9T/ygsbrL24k4MrFBFrQvHqHYFSqumlKj1guIwZBzOA8/21rV0pgctVSn4
xxuE3MwrJWen2iLnq3RYhwpLbCar3CiLlk9sYyBJD4nuiGVcGu1yanB3g5WjZzJF2q6JnuAJxMB5
AdJ7/Bpu8xWYPf2vO2dq9WPsam+taNqlKeYnNwv50Tjh/TyAmaufva4rVoZjPHeaop/POQ71CjGh
+HaXZWKYV2EQsE0l0SPN1g9d9fD7DO+pmgScdgoU9ayTg7AM6+q27cMzxNH7MADLl4T+a+reeTkJ
uTIkRcqIATPhF7GgXdhURajw1C62fJ6KPBwWoI3viZld4QjYp6NzwWMOTINudIgysHJiDKDoHkaG
7YPM+7U9oO1Ar0zmHoe8JTizIx7DraRP2ZdIkM2mVEvJb1hNe+i/VfCRSnkthxAbQTBduOXvkCNc
6eVw73h0p7U5FVeSyUg5BpUaM4uGoE/P9D361Odg1DkR11B69aFcANksl2XJqSAcaGP13w4J0xF6
LiVEtmHoA6Q04spVQtCgceWXVoSSJawl4acbj6FQezyadJAjjcwVJkGN4b6UDelpNuQG9BQ83KP0
npNO8+7zfsbHGQ3aNo0VOuzBbszamjoI2fJWjXSOvcWRTFXpPlEGfRg/37RWfg608dXknK8m5DTw
iuhBxO95jG5ROMDjAxPdtHysXO3cQzUIM/1WTNM77rKhq97LsgFx6k+MV2fPs5fe6dI9+sAoKPST
V3qjGVOPlkYwlIvxvUxxo7bwA2elSOftGnk1TOIlMSLGekb/gXJxO7n51gudm9LoIQAG8NnzXF/5
I7OktCM1C8/d62iyQWH7JDVQgKYLFZLTatdJyenTZ3xJqZwhMdNA9hFzTqc5Zb3rNcxpYVe+Tb49
wSaEZO5yUMmptUePIwcqPRaDDKMvp+znIaHtCYd6pQCLQ8dXN5PPbh2oaUMjc8ZdhznjgfYYN+ny
pFCz4W8ApJQLXy46q/hCuUqg0kBfuXbid6CLuHHsC07Ngij17G7s/SPvGScwcGurcALhYWGRv6oG
82Vu+rLb7bAB3Q0prx+4PnyC/ZQ64MBH9eUW7rmu7Rsjm9/vUt2KnhrF0+u7cbzmTporA1ctRMtK
JedutMyeA7d9U8+RaB5HJ2Knd1jAdDd4CQdMNp5nfsYtcxdL2ct7cpEgqZL+x9kz/ZRACnCDUsMM
6hxwncegvbNDPFEgvQ6GjlaPt5luBrFUi+xU6/RJ6XhPu2mQZ9E5K1J7tqVevDudhVRBS68n/ZNu
PacLq/WWERkcPTjtcQoencld4+d6Srr6w4w5UeGULiG6b5tQPCU+NjQsLLdEvZDAVCOrkuS9XTlY
Y1nJxZFUucTdDqFzoqPPEMqrxRVdzsfSnsi3jr+rTN6HDskHxCN9Jr4DBJGK0COzm74ym1GyYdaN
FI6gplmlCVwueQJyg90Cki2BXyc4CFeOG+1qkA0tcvkM+41Wy7eml8dae3HKluyGIMXAXExk2ZSb
MsPAmxRbI+ifidHdi4QBVbQwhfvlOvgt6/ouq9kJuvjs+65FsXyvpYgMS18dhT9sqLLwdQ14vA0x
XCbS3oA50cTWXXpiqL/67sUrl6j+HoAQUQgUqzQq370xOcWO3AcuLuNAEgo6GgtbErOI8+uBafZK
0+CTBWXXrmTuP/Y8vqbTXWgWbcfpVce17yKlMRRtcsNySSPRPmCczQ1KvPK99VAFHPOnFjSClj5R
Nn+2WjWhFJUPPBRcqhHqQTF4d3HypUfZto+RmdJNZ9+pdGwawTqbsk//Z9SbgLc9ZiMnEZdQEtWU
T2OfLm2wrbSbAMpPERDhDvtHx9GshV88JQIjQsAaoQMc06DMReZ1Tfooa9i7mo6V2S38uP5WJa7K
MqchoBnlrKhkPyJGFkdNQ4sLDmEqefi61NjBho5WfjHd6twrZm/2a8rIHcnUaHUnjK+2geak02AQ
DN2mH6DFRgKUDx6KTR6Si4Xo/XpC4OBG47sBnJdUASYcUewiUgK4PtDiNivynjosnkFqvszmlVbH
q0Wi3KcKKtZkOWG5rT/KADKnFleHoRrtnWucY8190w33nNTqLSn7YIVy09VVsgZ5C8yQA3ptxsAf
RtprEJV2AYq7JTkTeyuOPxvA4xpSgRCUxIzvenWUq+DA4OtGsau7vOQmC64x/iC7a++mDB9zYbS3
0dC9DclYH72uvMv8GMR0GSApypkYEW9IIzEQdowpQXPQYsxNM4IIA4+OvnIht8h1ifkTkLd60mdS
hsIZy2bves6HZWTHFrKOSrDhNQVKMxfwGz2WBd+Bkth1njydiQ4pOASsLTxTgmwZIUwGPat7N16a
DidtEzsHn7HEPu/lOnHrcNNVGFDi5h6Nqb3uO9reQGkiGh0fNl4KNvJKLl0Omoyi6ZcqUVC30L3D
BQpgFCcVSNfu2rZStRzdm6kEIhAV4txEdBAnpSCuUEWbJnWS8ZzPrQMzwd6YKP5HQWzUJLA5N612
6xvFtPTSiaaahy5gpGUC0Ow16Xtot9UWlkgHkdvXdgKJl1ubCNCzjRuIpzwpv0bZbEeQCMxvCwus
sFQmwiEkGi6uemkBeianvrLnsnj0iiVlqC+YJ0egfxdx5j+RuXAumtlKjaVyOXjgQqu3Ks0MRj/m
d4udQKQ9b/CEMrSuPhI3+ew7Bzm/HexK3XKuYu8O5xsSohEvVe83B89/Mavq2iJ/uCpYT00OuQtE
Yi/CnqA56vSCaZ1zDGDdjOhEGgAB8EXeakc8SsFzoZ0jf3gyE+aS3eiuREk6GTxUaz7fLxfx6GVL
D80F+i4eRMRXx6Qb+PG+dSgnH1KefQw4ii4w+tpITj1K1cq/LUzzbGcoT2hjfJMmswhoGvus38qd
d0Bf+5A+TxTIKqY4VvEeiRqJquV0V1uzLG6rGPmd7+ntykS5FoTJaxN115pkzSlTuGWpgfoZLQLt
tf400EXAqwcJSo+pPWLoe4nh3RAkxqLDHgs5BYKpqT/Vlv6lN8VtgB39IAxIBEPl33WYd10g+Mge
vBpASvUVieS5sF642e+c+Rdifr6mWqFyByyQ1vc2rV8EN6TBhQILa9aMTK5xbZXW40Dzfi7PsO+g
tYog9WuTD47GLahMXC5iW/nrYmAz0cUhFrSDcZxCJVVkv2HbEWnnLIgrctcdDA1GT7Oq4CChFFzl
Dow4F/CCQpvulvVTHgzFsrw05pht06BSoJDtbeOTLTqK4gluJNlZPX6BiHehQyKyikcSZsyhOuY0
v4eelruW0pCp0CsAHu531uQziddvGK6P4LYnZHx0cHq6FkIzVr1fZkutVCcqjccmBIpByGa+hiGp
WyWn+eQB2siEzd27o1P3neZoXtLx2BCaOhJeSfcAyXJCm8Vyn40eb2tUHXjVb3Tx8aOb9B4AHjMM
zBoCbG3M7AUrZqI0AxOG9VZ35gf0pHtCPZO7MUQ6DenDbPR9I0ngsW0Df4A/YzVpIGnqrhzZETjn
NYTKRC8OeheLMNQF8gtyX+npy/xGh2e3HJPiLbB5mtoK7VieE8I5jOmGdEFAAAXllSaNReN9B2W8
1YcxX2EfpzhCBIjmyoJFTPEj6dcKlNNXpsX0LeiJ36P5q4kGE9mIHY/+7UqEzOYFjesUZi6FAl5K
kubUosjjhzClCDTV+NWQT72ImWL0AuRJnRJeVyQxmQgu4ak2EdwkKm3Gtl+kOAGpsvr2oOOA4xTL
LhcrY92SsoVzD1SMNY/WUL28yIHU3dlo68QoGBlZEoyNThKFUd9bGzVw7fEvBDkY6LLWEkTLDq7N
9kQic4rkzEZkgOQ8C9oHid6+ZtFd/ORWpWmFpDh8AcHzZYzgZUb8R5Lzy2imNgPRadOE2O6T1NhU
UyYfkWzOjN3cFeIoNQqAMuTdQlp6xodwK5kcPvgt6qh8FouScOKsgs5y92aA5tlEvWETEJBOhniy
NKNhWkouQxwAGvBGzb232vA8SBgGYcZeB9uMGWE9vQQDyUklg/O5aIsB4Yz+EvjKiuqgw1Tq1zzA
IE948M30ozLba7fBLhLn5BOHEP8ceL+YFeHWcCyg5Q6wGrANblgAtpDQSlJsccDi2vBp4xlOjoi/
eSCzAjGAeJTBHMPk07Rl1nGfoHqzXRTPk+DWQdb77EPVoFNBHdGiD53KYccS5AKims5UfQu/KT7I
CvPXbJXmSnB3XsHlKxGYML7ddyHuVcZyjjEgW8dnSiAC3UR1wBDSLkMnu/dcZsZarc6aNkfdGTBa
AEJ9BHp73WmV2HkNJ+rSAgEL0OWuQS4sdQPeR9BtfUNtEQ64nMCKJ6GZd43dHUsHDXBFe9+v9Zui
jU+mDd96oPJt8xjYUJt/2Z3/UOXGPQO9lW9H7qJL6xe9fXHx2BsND0OR1Hc9dByi1QLzKtEYLkdF
Wl1xcAsJ544/camzoZXvvcgIdrGYzOPPRTRnvSWEhmN7ib8yTa0yg10C4Z7N0abfVSuz4JaJCvtp
DPPXuIcMFzKnRQ3LjVT046Gz7UMP0MOI+n3SGSxxNOJSCz5dA6bLtNDNZ5M8x3Me/KiBQvKr7ESN
cKzCr6IrN3l0qoCYLAhM22uKImykWzi3aDiZO+85fF7G6BjqQ1q6lmV+YOtPIDsTCjqODPQsdKjE
YL8XZv9qiPiBuMuIAyubQt0gpOk6DZsEpSxOeE/V3Fe3XdI9D353gO6IDsHCPNQ3j13SPNUieOnB
E+HSyNY21lIr0OXKJfCtgSmimeBfaRu8SWGApqDBaFaGiUPXudOqbAkwkv3Wr7ulCIpNlrOOlI5x
lgCWtY7UkYaRIUgDOVOoaPQNbPMrze04tSAqWDDEzlaprDYCuTzOMWa6BumTVhVcjE9lU+aHJHax
sIFCTOfUoQjPbI7D0rCAoSiW2tBnsMEdN5loiArCyRbSZ/jX4Ckeqa9RlyI1obFUOdMzYcywXem8
NoZe7xzA0yJmXhOaHvAop7opRN0AVuqLixs/gY/Y5VZzNFKnX1JgA9N0nW/oe/dlRytZ85ntJbNE
Fhk/40DupZXtgpmOhLz4BtizJtxMgl2YE9CwQugTbtvIG7Zwx5YiDZnBFgxZqjR8cgL70Tq5jncZ
RpMUEQ/UZq4fWr3ZawgebzNTbLhty6WFaXOB+R58PPLt1I0+Ch9GRa22AaOfhd5wVJpccjHbWKxl
ZuD3NOjGFVqyN0TlXMweRY6rZiVqid8OL53QtR3Si8ac56gSKGleU59Kx16HHMzxmyKtDPFhypBh
VaWwUWiBvpdNsZJ1Za0lwXj4lnWikYDlKXUmN6pf1lEP6luKg5JJvQ5LMlckHm3cgCFynAIj4sFg
u+qKIj6x/K/mjqIxmPex3rQPbT18wQf5pP5v2W+Se3+EoOT71TWxlLnIcBMExrTsCsgOjubwSBgW
g9o24Kxggsec6mpj2ig7/cg4hZ0HtYMvV0b6aER5+BKHw3wXWxuHvXfjVGX1EJntKhv9fTPdBjbh
dyGOg1UcyJgArogTckV6XiViuhB2ZbBW01rmoPzR43q6BsJktozk/LzJNpoG3Tv38+9Yyk3HvPXe
qMcnvcaCraMIWZi4yBHb2MQLOElIeMzayyCpjVFGpw+Rx94SR7uv1N5P7FtjQM5TRwUOg9E8woRa
dmOssxRTwzDdjnRp7YvcevZjSUVmpmvNTNN1KauPiS71wcfEfvj5J6KO2OsMxgqA5Dnb86NptZLl
TD82AqlkVTuPGYoMWtLMPYf4WRQ1bWrvW5OzGz39reMHx1EAWRtEpS81egpIgwFeIZ21Vm3jMnQs
7fvQp2fdStNl8ws3VrCmGGas4gCEMIvywUrqdNmn8bSjY3rShMWD4OirEcGFICuOaes4bax2OiDk
NUl/3vz47d/++e//9jH8X/8rv8uT0c+z+p//zt8/8oJsDz9o/vTXfz5gGMvTn9/zX1/z63f88zr8
qPI6/27+9qs2X/nNW/pV//mL5lfzX/8yP/1fr2751rz98pdVBvRvPLVf1Xj+AsXQ/HwV/B7zV/7/
fvK3r5//ygNWud9/fOQtw0H+NT/Msx//+tTu8/cfrvPzOv3HZZr/+X99bn79v//YVF8f4dufv/7r
rW5+/yHdf9Dtc1zotrblmKayf/zWf82f0d1/GDarvZCmo9uOres/fsvyqgl+/6H0f9imTRdT5/km
hlKpH7/VkCj4lKH+YYOPszFVGaZhgin+8Z+/9i9v33+/nb9lbXqXh1lT82r4GcV/vMvzr2VL3eFF
2RbdR9cQum2ZfP7j7RxmPl+t/x9a2HpK4LNGaOV4lYRQSyfTqM6I/peeWwOJbTAwBR6tWn1Mo43T
KR2XZvZQAXynekTFNDAbWPlGcEv9OywrcGMkiQ/FFmwVt+TFJiby5g8X91+/xB9ftC7/4kVzMemE
QIGeL8SvLxrlbl3pY+EvUsMglSDtb42MoZE/plfK/6pRtK8K3zRIyevvfAezXz5Y+VYF7fZ/eSF/
dfUQzbg0d7h+0pxf6B+uHlltvpuZtOmjeAqXFAcDsRiiWk8IYhemUlu7tL7dnvYGqIsGhukglqY7
ff/9y7D+4nLQeIGDp9AZ2vJP76EHq40BFaPGpBjnmVqBsJ38P3MCz5X6avH3P023ufl+uWekFK7B
fzBRuHOQ3f76W3eE4nmxBOfCjtXekKIXdB5pll2Fl4BIG32mkGeTbz1ECF2vWn98lyLyjlPdpIdR
5wawBOFN/SWwly2e3APaueteYXiw8VpgQ9Sd1WysALLJ6QPN82cOxb+odX2na9A6LTJmVtxWNPmZ
gIky2VVx0xB27GISH7R9hrh9G3OwYlQQhfeiRH8rU8KUCn09avWNTzev7/DTtEEcrvXaoQMaX1d5
lx4YJS8KxtDT+NA39gr5Ojo8J/COZuI+NS05RIme3pkoOAwCrxaYVChCQ6wPGGFrTIBElNRe941g
YtjL+hxx790xaN30hCJce1Gkb0hV2YwDGxg1J8RdO7hvIo6LozaZdMu9eK+l8aKY8HMpaV5XY7fz
Etns0AtsNa1Fn2sj7yXkuSQKrt5Y3jjdpGoEylDGRLIK4wa1L61XPbwmqYZIFmiyQ3BgmEcrgzJF
p5JfI0OiXLH8h7jDJ6o2PZLujanK16mS6Sa2zYsnUbgkdfJadPCY4VvQWvLJL4eaDXvIh6GQ+URb
cuxk+NaW8U7IUl0rYGMM17K97fuIyuoouzWH4k5z0pBkIVXvXcbggzOOh1LLpp1hN4/I7byDW0Gw
yxHY6xj5UF1D3DUo+m6YvbeLGEzPvr7oxdg+Fa3DsUWOa6MA/s4Ijyl0zoApcCsHYnv1kPemuBk6
hEM5VHm7QnvoG3q/iWuKbNj9sK8E0H+T0LSNikAnSBwR6w6Y/kbz/WeQ1iM/3/z2aPTuHddm/ubk
HcmaM+rc0ZcdldupmT+oXntWevs06k65F4bEyTBLAoTNfFcbc/fq7x866f7FM4eqVTd015EmFo1f
n7mcsoXDLvHJKtSZI0W7VjbdQQGlYATIxMVSB4M4e7w0r2FBX16QmnzTJfLU6z5TlrR/6ENgk4i5
77wHBqQObSiGi3wgvLQ7VGGSrsoHUdctqyZdHc2dxNafimsnG8ND66z//vfR5zXij/uOlHgNwNFZ
lqUcdiHx6+8jBBhcfIj+oiupfqhA3GuEl/MArC0V44J61hGF5k6DJ5A5ZJXYoIU0F74qOeP7v38x
6n++GATJwtZNYTr8Z80L3h+W8aQmYJdRM1fNxD9o24qxbMOoY2z94nZMDbFQsa6Ocv4QKMZVMZiS
VaOZ7YzJW8fY+miiI24r9k5WBdcFEUKryuC57p1jELX6R2FQcvht6N75LpsB9ByvZzyZI9A9TpEw
1mGlDkTtjdcddf991ZfasUkjXMZhZDzWMaMAznvfNvKbK3J0vYv0U0W+dGBtksLzLllRv6RTXt0R
WBj+L/ceo5D/8WbxdtkuO4GS0jX+/GZxPw/OFKBZjfSpXlOZ7TxSW5kh49/0dRtKs4fhzy5y8Vg5
5gd+0PjLjVA6OXnPvtBgR2pM+9YrS+L2ODckaRduijJLbhV6FqSfjnwIR/uCpYZTeaMN58LJUjh1
Eyh9zGWxZW6LBoSBIJwSaCM/0YFrt0F7BwUYRePIPPerMEzrVut7+1QlCJgMYtB//i32mjeTvvZ1
hUjoamQkhcyBq2rNqnDdN26zgDAcE+IOLGScxMLv5JJQQ4dudmDdJz2ZL3U0rmTPTJH61nlDYHLK
lDF9+fhvIjR4k7TD09Cnt8yLOZFj2tkUkvgRuoDhLsIJvigrR21LqwXVHo6KThPRMaI38cEMWnGd
Cp0PDhFqLM2Yzzv1nUczoUwDO8p7kq3DmHwGt+8ps4lOBpOEYNWLUaW4vVu86xqiwRbhUpLT3y3I
KJjccUapMHhg6HANG/SALVzfuZUqryWL47LWqcIIi7W3pSbWDeKmvLAdmgheuy7my6MP+NunULXr
GjHHY9Oqk5Yp696dKGYNQUeSzJJ4Htb2Tqk/3GsR/a+EOfs5jyvrbDcZ1YhDj8RskGJkdXTWmrBC
1D85287JaJn3Y3WyHGO8SbC/QtLxacYW1bVUjnOSijUcKPAjYYPCljW4gqY+yPlPYV/bu79fAZx5
+fx1OVJMZzj/6i6UQF1x3P9lBbD6eiwZGqORMx+CMtjWZZYScuwW25w4d2Lu1d0Qz93DwiwWZKbw
Trk1Onb0Jr1A+Ehh0a2byDwigSkOVlCwWaZoRoRlMluY9ZX7Svn3QHyni+HQV21HcTI5eOM2re8k
ktFnYwZ9i75mvwWAF4b0n+yYLrPqCCWpTIrEMR3G888PaRyvnSqtb23c6UNdQDF0OueYtFmxxR9K
rEa9YEGbPo1xYEIWJtm5C0ClZym5QfX4AgaJ0X4DpQxoU7DuoY++1iQ323FYPI3R3IkpCCpiPrMr
B60/6JXsD27kPNkRm4vFvHCXOXp6HVsqJd8k5WZ0UnORj5B2kxHNeTT0hFr6HgExY9u+dkw6hEiN
J8/IjJ0uHKid8/8323ob1rr16NN82gcNXPm/f2f1Px+OJbeLMZc3rqHmyc+fNs64owaXvO3ISo11
H+btxWqtaw+WL3FQaYAnt8/OKRzFq9r25V0FP3aRo/Pb2WjXqsrcIImD7jXSkS1cKe///uVR/823
1i+3nqEYQxGKYArrLxZXY6hcdGosrmAuV02nHObxMtln9J4qjkmc2QiyWPSghzYRw4GwVv6FoWrI
8jshyqi3fpYb+58fKpTDeyKC8mVJknXsTd5hGEvCDhiuOB6xVnVerobMCx5tyQoMay09TomfMp0k
zYGTNA4BzsUumbaPEpXzJmVaEOS3Y5sWh1DiM0h9ibbAzrDgEj6H5aw6eg04oMINzTWqQ1iLVWY8
ltGO2SEcT5kHtJBpxhxkCiImqNXu599+fqhMP0UlwAGOBChjkfugSyIMxg9ewBFdxcpb5m5sr8uJ
mNiwHNJjZFrpEbF3s2xlmp4zeyBJaWj3usrl0sxY1Voru2hx+dqMYGF8oK97cuVJHRN1T1ZKZ5yQ
FbDuucK9ENb3Edrh8BnCE7MSzbgEADoPRawXhNENxsWamoxjZc0ZS9anihCdldsjO+97AYrWftc6
k2F+vWrsYjrDEVKr2CUzFDmOBcZfRuT15p8mCL2Nlnv6VoXMapMgkQR+8A1tTS8UDma3ttKiXAWo
VZYC5240Qlv3osa8HQu1CS1DHLogoGU1/0nkFxG01aEorJDU2f/H05ntxq1rW/SLBKin9Orq+3Lv
+EVwEkd9Q4mimq8/Q964F9gQXEl2YldJJNdac44p3Z1rOwbvRh/s6R8gGXKwiat2UU95WNV8JNfP
kQ/bleKJ/FuCslR2KOkzH0I4zGuT2Qf0xDS9oIsoV1DMLHaS8h/Rd7AOmL9S49tH/F0MY5XIT+bk
zNuhmO29oKd5oYOPS20Q4gJAiHZrpU6uNMcbm2eBdzX76mqybrnt9XveuH+MqH8kX+UtCaGf9GVL
y0yRzTQQpnJSbWGffr5q3GJGlWyqd+OKBCC+8REMGwOaF9P97j3JRhp5HFiwG0j7yRViC1k6vE1k
bXaTqoj2CNekDDSn7ifrewpH0s/LmkChqv2eA6EuA2LvY0cExyZ2A+TLQ/wHX30+S+cvmNLP+OSo
WDPLQ6U4hKN7BUhhQxDBSe03M8THLSFv451TDtXdyo0dkkg975nzf3XjFIEbYHqkZVn/FugxsS/P
7b3JzOSciG4GC8Fv2JgfBRl+ie88Wq0Vrg0FyzZBN7hB2qD2IGerIVyPddXejJqcU4ZRmMF0bq0i
K02PRZWO644Qgq30CsFIhKwYaUTWsxXRwGXQ66Cv1ZjEgtmENlLT1jSGiDdg4fNPbWXt4CZmW91W
ETb8wWMwMcU3g+JOTXr+nuOCAdoQvUTaNE+zvSDTECcB42l6HoFguMEFpZ1kXX9eFNp24QPCvEk8
S1x1mnuHgayVOa+q+8Ah+ZpD4HmwW+afnevG68Auzb2pm+lkGmI6QnV86Mza35dNjGgTl+hRt0t8
oZqsg2FDYRqgnhOx1JEkPMbFdbTDGOgkd6ZLSjJnFvWI/yTfJyHiVUaF9ESlgKFAwKxT0tlvUCcy
qrGKf9OeCoecSryHIJSmj2TMxYWq6GEw452Xlt2uyVv5a8uPm59zJqNaQaga//9SDHSTCH7s1qZZ
kNhceU9OVqmb61RvcaDLL5/1BQEdTBXR6QS+lyNPWBgPZRgYF+6S+tm1yEPikM5CKxuoFeRdhfQX
VHgm/ucT1x0wz3qatipX9SEV3m3OoU/KWFeXwkdUYzv5fPHtmH/B52A5Bx2Ql4Rd3vY4mIj+OAp5
SqSTgjsR/34+g8ajOxHyGUPmKePHPiJ6ibJlFMGH2RhkCbUwQpEc/AvgyZ66mJlkZ79p+pbHcbko
siKwqfawGwZkv2k1eTs54uE0BgEsPi//ToUvrkGQZweeU1LP+BQwj/cDVbYYn3A5A32pRuhbE+Ec
OLkOg2q6j8VmmE7BU9Zyoh+zxnkPqvq56HrWBdd5h7qKsNNUxgHJYhxrQsDswXyrpLj6QTjdOk9A
AgrHu+oM7wUU7TVuSKPQeINek3A+hkFSM4mBxjuLFknBcgGMj0qxeTcjbb9Hc3uh7EHIZ80nULjN
rjb9eZtr94/LJOILLsdNsCPfSGyg5M+cem34qBpVqM9pkaHQ6GtEwVU2nB10Cwzr8kf2AjzBeDg7
Oxp3MNGNNfftS+0P5iZvLHUQjOJIzNMbhlPtsxtDRDTy6NFHGIBdMPa3AuvQiW0DEXvReds5VOUu
GZLD5HnhffKTC8GqxM3IeT6XM4I6iHHTrm2K76pLzuipYIkmND+jQqpTP+TvtiGRafnESZ5j0nsP
ilQ+Ygb+OKl2PtIyXyNiq7dea8I7kl7yGKEpXFAliEp571ZMT6J9v5C7HDuO96VXWxcFiGProAwi
oisj7kAuGXWYaS0iXy5pHhw5dQ0HUQkWqAYcFdTxr8ib1JH0juqpyhSp0Jm42qYusRVM0cYqNL4A
T7ItNW9N6jWfqSEfx1apfRVOxlEoYyH/jBsHXtEpHEm3m1VIdoGVOo+FbxyKDt0N3CkmipDAAQ3I
52nZpn08Ftn4jisz+Mod9coErqE+XJjLPC+FJ7rT1LfdxbFYqTH6bLtUBZgoWvNMnxEtQifI040C
uluIIPU0TvfZxX7ryXhdFVWwlbKojgqg00rVzJLrBFmvqgX5AeBJ+CTsHT7b9s1pvtIgc5473Wdb
ErT9RzMNJbQw8FPKoHvk5sM5bWecp0gwGRE1xu9Wg2nHtEFRMA/0E0j4maosefUjaxn7x0hZhmxb
gAnmHWlGtDuzQXNRuucgUi9pOrGkUINoNO7ET+Dqn9djmR4dVu4/jYvaS3iw0fxuQHU/ZCe/m7Z9
3slzLDN0V1AAb537yD1of9CsaUD0cJ6IQoO8IZCsbvMknOrYVCFT1SV7RfeElvTl2p5N4uCrpCSP
qT9YKtVre4oQ2vVzcwxH0NnOnJycbiz3LYQAML4TAWsk4z24rAOXxIrHZxEMF7wZ1Ax1U6ypXLKT
2XrRqiUeb0uHZMYxqIKrCxCemjEgrL1KAKpXf4cJHLUqDdSg5ACsQKABELAIPNetSI96rsebMnJn
lbldCEekmKgEqFORGxdX2gzju/9LzqJ5D2i5XGcgXrAOj4Nl6ASWvaN3HSw6BO/+t99Y9bWoQ26H
9ikOewur4v9dBH7zPRjpG5h71neLTlpj9q9xgt2WhFFjVZdDiPK2+ptbY8TRqSqQT8hP1N4LcsrQ
V0fpX75HN1i6RsGNVRB7JRzn/nNhXHtEzhBQj+X2TY6f7WTY1wQL4i3rkz+jbc1bMTD6Q4JH1Lfn
Hh3uq1XT9FfDqhBs8hjDJxDBIY3630bZdnuvI9OCPII74P2/llsZ69JI22ON8HcPeIewrxbpfzg1
oCTbFr9haKI6aXz3oSBPYlfKoDwHKXZ0A8U3lO9wvuJKnlDFafeiDAjdMIRXoddtq7r2MdVX2WOJ
Jz1rvwMrmUg/sKOSzS6O73T4652JaGrH9uucQPm4TJ2qz8SiDDdofS39DbmmDRPt4ymI98LNG+S0
MD8MVHZE8fUXMSv1pEEf/LyZw5D4R08Yd0sFMeFvARATRrYqRFeUyP4hS+d6M8J54Ntt23uPdwDp
m3+ZYAtMjmt9BKMFhFBZ+giG0UGSHmMlNhz4ZgJYEEyaXJHJntk0wM2Vlf3F+0Scd9ghe+wRKGFt
qI/IFZJf/amNs/mayKhazWOt6UPxNoh/SPPCmxuihUfmMp49EYxnYqZQp0wobBzlP9X0tva2/qvc
2QOHUW6zOMclaOM4ofplLxGJ/5VpAhS6RUDg/0oXH6LTgB3rCgtJXey395/LMnyJCKI7u10dnnzP
OXdj35Hr4dY3fTCCmgikDruubEDozIepQIg4SI4y0otxrhsOiNXlqw7xG1wfMW5mJHl9Vsh7k/jN
f5dEZqdMJepGTETAFDDrN63lG9sZ5MSm0Pdm9JEPdg0EZSI70k7k8LvfZmyquDK9ehv7tBD6Im42
WP0iOJ9tvscaDI7Sp7We+lH11yF1PJXxayv1tLYr2T+mWUUUW4eTqtKEsguLTgOEGZKpgLJQm1TF
tpOgeMbOes6XHsxsur+SmuRS5ZKKIVSSXMKq515ld5BIgs9SZmrTu7N+4yD+ibgpWJK/Kv+9REwB
tcwktGd5OXhLgiqhyFelZUCaLZJ70bIjxFa96iXm8NRvh3NdFF8hoPHOL3HqL8AJwo+w2zdkTdRG
wWNg51V3JBX8KbMHYMHCL27TDfNLcEoLdFJTUn6LrA92nSH/lEX6r0si6pQ8T046xCezHPzXkjzv
cayHS01nwccWxfnQrd0jT7XNQcZ0bqErJZIs6lXqt3Cdp/D2B3ohayKjvRfLNr5Mn63GD5YMOSBR
kSDG1M7ZAn6OUIFK/toJjgQiBjqivt1q681l+CxpXQ1z076RFjfe+WBvwrJbBECtvsiRgvDnNxnu
hCJz1vHome/uJJ8J6EjfyyzGWA5jKsPfeezysNwM0wjsxQcv4k3ow7AL/9Fdbl6HIqZIzuBjMS85
t7Nh3ZigAbXWCsdxn04fjkURNKeDd1SNIFk9m6ddmRdH/sn23GSzfmkrn+W/DR0Y55AlimTu9pnf
l6uI1vQpdSZsX6WZf6hugoaVIGKn3U3zO9kjTRJ/pYfbKa+9aZv22Qtga4B0c5Vu/4OukeBDTowO
7jioEKM0/HljQkemq1be3BpieqBheSUAKwX31cUApJFFJ2wx9hZUhPcYaWRNNdLYLWYg5/hz6VSk
98hnD4DYosdZVqdq+X8Y6h/5hD8Spon7eaQB4GkTUWY/zquBruJDNmnJKF5yevKK+jbQLvwZYtFm
QfPXZvnZxj1UGgZ9iwKF55zRt8tJtF2FyA2fgejo5xYaTJH3h4q505vd9oQxkTcPB9D210Uvyhdp
wN/w2u69IaDgLM3AJP95o4fW+ybJNsj79JtussaQU/jPBkGJULxzKno4gKGpTrIurT2IpUUq/i2i
wLhp1yufkOfptBy3Vt5Q+/bICHxXPbLkA4lwuV8fsSlj7e/5iydtYoCJ6FGayyVwBooaHfoEOQGc
s+2o+6hiLEtu8MlQIbmNWZHtOjk3G9BBi1FStMfBmMdtIO30EX/R09Cn83upSs7frZzJ/8LbDDSr
2LVo4jgGtf4NBwpCbVUm+8yYXq25dXeasWC8Lp2UHaT33FPokaySkSTFKQdtcwQQgHxAztiJVs9Q
Hy8O4W5nJOLNecybiqNg4b6iApo+Ah68hadQ3ceKgqKW9vSZZtlfbwmN4K94CJ0UDWRitJcirc5w
DKOjnAIuZv3PtNp6R24S5oV66/ZKXpQ3E5Mq9aoBz7wTkeedfJ1kmyad/pa0o3ZwIIdH0KlUJUVz
sLO2vyIN6a++MPorjYl57Q1uccG3Q/Eak3I1hfWTod2Xdhrcux9a/UuX+2u7NOZ3OVAfEi27mpWT
ntnVs3OmTGqQqueOHuFlafMEoM64cx77HAxo3YTel5s0MH/xDljPEH4T/I2XQvEgu9aQ3JJGJLce
hjNesPJCatO+Z5L+5g7tqaWR/A/qHros+ASwNF/H8S+dzt/CGP2d9SPwh7xfX5mg1ld69rxXIeUW
jTE8CJj1THSTmZA5oRKWvTM9AxQ1K8BRJs700WBh1SqMXpLpquOxvmZtoYk9+eoGWf6JpsWCY87p
3bQeczAhz+iAkGmb/kEGZMVFOt45y+S6RRfzYPdMWwYw86SchOKmyHRBsDY+LTc0qbXZh4KLve2i
jjLJK66tPzBPlPmXaWXdo4z9fltGZs7z8Kn62nvFobJNpOWdDHxECW/sxluamChEXgjbE/cMvc/K
8HlPBF3gE7IH9KpZoDZA5bCeVIUPdaTwDs2E+TyMAzqSku2tRia2vKqH4k9Xdd160TRtJm8O3hP+
KPytseV8iVw1ySFuG2QkXkJDAPz3DnmaPgQm5IBIRt02Sek+kdaBGNzu0zV9BWvHu+s9j5Vdndqq
RYLfExeNw9xcJYYxHyJ/yM5dhBNottBTWiSXT235x9eGsbIq17u4ZfGR2ExlwrnrqT4lzoyppaEi
K9FfbKytF2Rt9THtpz10loDD6KxWdTeBWWGi+wDtGImx48WH5d1rwsqnVcJbqCC1GMaYvxhDpd4j
4T4qwnZO/s+DslwQorEVxIN/5Ayzyse6/raDJbGgrctXOxjRCrvJn5CJ5L7CT7kfh+BPaS0uw6QP
PuAgg+I3jPwoOgegjJ9evaKyrpWV4XFzK6SMec7qP7qoYiSGy5Dt4dKDy3x3HBJ6FePk+DPqh+na
ocd5QBDjnkz+wQCN6NVjxLGJMGclUY+DAG70kezL4gKye1uIifNiSm2s34XFGJBhkoLTx1fZWGWn
vtxYrObcQIjgx1ITT1YZxuPQRPlFTsmVJCdOuGNrcEIEsUCBLy9jineH9saWTC/nTZXtC+Rb8wkH
mn9hCA2mFOwpPtxA7EqbE6yNg3ZtWYn/4jB2YbQ6301v8l5E0XPIh9hXI0F75gN8s7RrvsHoweud
Y+yrvb9VCwUxxSp5JYLtOOVhhAglqN+cxXSqYqK12GC7lSHBUdR6IcEEfznSGS8eKqRtHHTVEcYN
q5eo6FjYTrm1qRW5IxDuemN/y21IeqjeJ4Nn0Bw47JdlsG19h1ts8Lp3E7lzSIGsdHFxFhAkTnkF
3LB8IC3CeAzj+LddJsnRT6boVvXuW+kOnPYz+mEPzYRUoMMDapL/zTEBBbcTiminpiR5wRuKWI0f
Jwn1cMAQwy8N+t2w+zdN0NQ5oT3zkkJGiHGIgw1u5o8Wy9Y1IkX3pSh81He9HE8/Ly1UxmuYg2Qw
iuoxsVPz4hm9jS8lmXYsn6t06cv+XAo32vup4+MIhLSGKLjEyBanCQAGyDMB9iUOrO1nQcds59ZF
/IqWlccUMleQS7nzaq+jUll6zjDzHvqA1EB8dsC7y646M4DjgGwGwd7KhnobBeG+yzx4HHayRzXj
btRc5r9mrZnBTaTba3DseaqHXUKwA84VN7jHpukd9EhDKnPD+ML3sYMujPt7rsunQUBdzg0z3BeK
JhSDnU2sG3lSnFGihYVdEALYuRw/yNq0dwxgp3tHT/TBtqaXHInvM6ebjcdRdB7c9ly0ZI+KnKn+
5BrZkywCdQZFcnSG+UAajnEt0z4/j579UXZCnfNholk0fP68COXwDkp6P2vHOv1cDFchHsNGRKZZ
eamJ7fnl4t7ErHHvi+jUGHX/aOEnexunTYNv/JUQyQ5xfeJwu7WYhH3X1vsMHsQDWwYTXMMIjxhI
0z3pzQ81qUBvoOScld2AaBg4I1wGYjaryLyRtpX+XZjw09h9ek7irOvM+1fTjzhTKbmrECPgG6Cu
AP9EB3sBLMToo52yCoJzPcv1n5A74YJzbCJXRqRMqpfzQboCMPjYes/UQv6609OwDetXkGrFkzmb
7fPcerjq+llu8y6Qz3gATKQwJK3FQ7WtcFWfneVwndqUMvFySfn1OA7SXbRIETpfxhiByQ71FolC
UNNU9cVT7hOTMsU4G0bJn69rwIF9FkSwVZt4r1TkHcepnU+JA9u3LuGFK954DjJIFsCYMZSsuyOZ
XQwOQFRSUtTv85yHGzzG8tSnqUXwuGueW1N4+6qR6COAgXKe4BjcAk2n4urIP7468lMv/D+/F5/S
9ZNnbzkwtIsFMuyxK3lDHq7Lhh6iDGL/+HPxVA6GVC62puX/0BE3I4jOYbTXCHjEPidK5tzFaNDZ
eD6kNcmdGgtKvCL0jn28nLbzd3qKxVUUCH4oFWEWTAlJf3B/LgYJMIIONh7AveEXzoIYMx5t08Ss
KjP/QBYPAKjSm1bU/zCXge09piRFMBaafxsV3stMuP6tcrz0DGrChjdC5gFF+khrzsWoK6qatkro
bEX/Tdd+OoJb0smKWI6dV1WHnlhKVFvZxTIwPcK7uDsdCQOwwvy9UQb9r968RN2QcsLBiZq2YbE3
l+jQDAnPnan/fJaleXGSNN4Ra6cQSlr9PVmSfpYJtB5Tsq4EHXM08E6pzV1bEqEyUxefAc2wjNkI
RN26ZgWEDf2Q4yb9bFOXyBH7pTQs8RX64hQRW4+7pV9zOpO/yh4RVcVT2XJjYEWEVL3nUAsjqBTz
0ReLnXao4FgGQ0yfv+Wca4xnnwbktqbyODa66ZgtQFqE5qV2RGGQUEMv/YZ32kDyT2uj6607KtB0
i6Ew2uvcexU/g+RQ0k6eZHDkPfrG8bt3Rsu9xSYh1p734WbdsCfjGKstUc9n15waUnIrzSZe11c/
0hczwx9aToKwUbaOgNp7lcTe2qKWOjqVTbtPTgxu0V/vSblJIN5B+J9c68Ui3vvw8ypq7feMpf5M
qBSdOBnnH/99Nfkv1tjad+jABGgrle9AeQBcHuROJ2HGYt8kf3vsQ1agxiNTmWrNxKa6s2b3KyJB
fxtOV+36ZUaVVOfBEiVSNT4ruAL6IIL+3DM3f7MsJzmTVAJnQDB6lKXDNF8gL3QVk76QMN08z7tN
5+TWZqCDTyuq+d3203D0Ire+S+v40950hFefE+Uy8a69tyh03nLL8fadjQZI8r7OFV6PEJL5WJu3
ivPxjdRy/1R46VFkPIm9qsxTUaTeqs3N4q3wJMSrLCWSeEhRSqYTp+GZMGHqn93Ij7kN/Xm+VS64
vUxbT9Xg2veCDKDXrHniTASRoUkQYjgZREtjUrtuwGDy87KOETYpM3B31jRbzyxP/8YKkV5oJYQo
B7AOgj6DNMGnRWrG/FvOmEc4eVVXIr3clRth05xtjER9HlNSwmy/R+wOmH3s5NrF6tb2Wl+HTDJB
89VdiGnc2SrFEFaDMm/HhWQRR8755+LZlQv6Jm53WGO+8rGP9mPjULhSMe0wiGfvBDEgDk5pBP68
JFplHxJckxn6WeGO+ROYFlBRk5yMWEyrYDmOp3JWn0NTcdBqc9jLQXkX0fiL4XsEgbmuLljiTv7c
TY8qd6dHl0Zs43NwD8PuOhZIMYpClLsCydKaRZKwHjHDVF0uaVkCOGoNhdZjji6qufgZY94h7g9+
KHj1c2lAW9UtPtVOCXkPac8UJlGtdaKHa1SIjWuJYRdMTr+1J09uFIl85EjOzorkv4EWHimlZCBZ
n2Zcv5Jv298sO/rjV2TCZug91lZtAp3omxewcefIVPL286pvIM9rI3NXgxuArgdAJZTdMxInOBNW
raq27jz5x59LESvIw0Ny1EOK4M3GjBMLwuyV18EMDkpiKHuFT7iGQ/AEPz57itR8GpzmJIbyVVWa
fi099JvGur4yiiraOkwxj3guPTpCJqBUIB+ya6bnKpyD55nh6INLzX1AxhA8M9lzCGcZyQ+Im32W
BA6UcVs/O0tSrlv537PS1l6nhsF0uWDlyi18wa0q3ozCBB4yyP43U6ZDjQN9qsaCaSJnsHyCb/Hz
1c+lJkj2QqXyqvFEbCtPb81hyZIi7+0hN58CI6bnUYFFUlkSf/d5/uz0HDECi3CQKFqmd1mjTxXC
kSz1S55yXv38ehEteOQci32KvukpocbcL9nUGICrS2wTzTwYlfk0ToJBQO81L2RGkC5OiDjxPXZI
W1EMTxHvSlraFvSkYXjSPH7+nF8qWRkHJmHsMJo5liY2S5RrMzPGNYe64Ex/DpGeGbuPuQ9mZw5o
BMyK4Xc/XJOYfEjtSJx9TRnf6hRpX9fNGs07MCg+wovt++mxU1AcpnkiKAvd5bbxCyzuUQMrqmRo
sWUo9jeSE+7yKEj2hVVIzHuEnIUK3p7GDbfthQId2sz92V0uQArMDayUBy9q3W2pibzy64AwZBD+
K6stlfUwO3XLyoCdls6ctw26SF4Li2R7XTY3Z2ClI11juAwJ6AkV6OPPncV8/lAmfMNTwmNW+U4x
oonlS8o1QHmmAGWbdQ63d5N++NysELvz6FIKw8aWymf887fQLMey9yxPNQB1Jmw0k4CJjg48cF7P
IRPxwWXSPpgG657bTG+5cl8CLCXHWE+MtCaVXzyb9mqnEUNLTgdl5e+SJvAerI6gJgwgK0FSdxUc
By/cS4b/eR9vNNqah8bTTyE7ImLglaF2DCFoIRBOXSVP+VjeYgwXBNltpeK5helZolSTk7Uz53yT
z+IKBQ2Bhdjo9r0baSScGcvfgan+LhdkSWlS2mnvbHUfOQMZAlyZZ6kDEg4dOkdfk/6JVuUBaPuq
qadNKfQH2hxSFze6SG6WRow1fbo0eKvGOwBIWAVYhYPN4H+kHcU+Iu7AsjZ5fmz68Krmfj9YZKr6
6psfEWu0ew0iKN2HRH3U1qej7DsjQBacBHwKJNgqPoX1L7fKMTjRMwFZESUkrw/HMh2OPTbLfPwN
3afd57CTLIvVBusoR8FLQVO4jd481LRMIifeicQC1vxMXi9ntJnyQ0JDRVpF5T3ALAg2ehbPnfzd
wTzBoEFbIICT0e86/cdrp6M4pFa5CyBo1IScZ4T2RiNhPgCHDDu8B38HL1jlM12y1zl9Na1fuBf2
XXG0wkNkRiuzNDApRhj5H6nZIW4eA/dP9VUSYFs3l76swIyW8CmOgfrMHXUOydvs+PjZpjdtRohl
ezbRAvhPpJCuBd7HtFfrsHmeSXRODGpVRKoO42rlNZeYXKTKgHgwGJxYS4IqY3CI/VFAkQ1JwBux
6c/mtEoUk+2CFjAMEPgR9WaSEGstuWXjWKUs/2AKTx5oudx6EE27he4Fe+KdiE4mQag3O4r4U5Kx
7vGjO0Be5iQ9FOG8Q/WIP7lkUEdbM1rCbj1as81LCq+3LiFrEOt7YJIbWN1lps/8MPukTWeEFWYJ
nU8frd1YHFAwGaH/yaT67OCYcDQ4K/piXwsaDFwuZUi0DjHt43AGOQmJBjzImYDj7zgqwctgThq3
FU+p4ez9ngOhp4NXe6wPU5PfS8PeBFmKz48nbGDLz79zHhakUFc6byRU4r/HIth6NviMQz/9nlKk
i2F8m6v4YsnuazCzXZ7Gr5PJpCW+xLPaFThUSEyIvHxfFhnGeerKWHeHHAyKTGMi2Fzkwtkvnz1t
nL9Rib2YQXIqiDBs+3GNvuer0mws9UiUXWxf+TQ2s/07GR4Yo/ADCftBD/0Vrc46Hd07jOYSbWy+
8cYtHDXiyI0r+0O97djYAVwdmtbYYAHeusgCBidbyyqHUw2jxvKKx0BHx0Tgzopox4VLSxeT0JTg
DLYg/aabLKBAUx2xsPXz6DfkBYJGR6+TgRnIadDl8UUmyUqibfMJ9yXn+diN2QrYEtqXOiQV4YFY
o2aFSPyIO2JnMoCg4zm/xczSGa+cygrePCfwf2kdg7gPnc+qMfg8xkuaxufMmI9dEu6FSWvamx9d
1OTCh3TSs0RWYYxB3t03ZXKo2WDcYc9U74jPZGu1FQKsiWwbD3Og8vZ+E6wz48h/hv/VFC86HHaV
tO/WmtMBfH6wwXG06mJwX17yr+4iZFce8DyBhA4yZ9WzUnsXNIbtA0LHZ/oVsVFs2pSzvTXSb1Ld
NvbEsXDKl2ZG8pEgG+XRQi8MUQKXqIRYG/O3ch57TyG09DNicmJrJpuQ8Hlhs+BhlzQ4O/yTs1k8
R4X1oeN4lzLKMklcMGd9csjaLExjHYy/Ru+rbqvfw1wcwpLH0p5ZW7T/L44m0g2GdW8QohzON0ac
q7T5plmEKs3ahbDyo/R9mg3YWYne9i20VRi1Goe+dhkHNbc0DaBrd+EJBerWteNPuhurGI88H4DS
UBc6GECk26k+YthFvw4eXsJtC4zUCml963At7HbTVO3vkCbtXs/teUAqIfpqVdQ2XV6GL0sSiyRv
OrC7TZJUF6dGnWMEGxG1+8qrNkNnrx3AuQMrENrvXQcgRjv4a11jm9DFYS3OLfkxRVRuVApuk50N
0e5DxtRGM9/jWp4hx722lb6XSO14/JcgwbsDv6a1660xQkmoRnpa4loK87twxS7PnmPN2ZlgqHQg
1SFa0oPDU66nfe/Yb3ne7nyBIHq8oUIMZPBvIFpMjIxPu2A3+t7O0rCh8LmSN8RUKR8bdInW3eUh
Al54mOvqX8t3jNz/oSIPJS6Hf83obliF8O6SeIZbuV5j1KGtWNlHJw6fZgvhapICum7XkSN5iKEz
uNGhpQVouz5BHTAqO8U02vjVC1L2fMYDvcdBGGhZ0Orj9B2XJR2Y3/IxI9bZT1OOU6xfVrqzHBLB
ifbIUhoAZQ42KkEi7bNOG2i3BOEBTfrHTZzzLIlKSK5l7K+ChPjdoHgJHbH2+vxQ5RI4sHGu7Yix
NAhlyMjbumV9cnKfvPH4UQA1zynxYPts6Gx9UwseJ8vcNkbwps32C61gDr6/ibZmRLyc1Z0bEBKe
AAc1+Y9qWNC/I/kRcDZcbzMlzbULFtJxYB5DJVfV9Nez1dqN/hHj+ACGfpeW4SVP1S5V3nYQ8gbk
5Jnkmm2NXlJ59Pmjcm0ET1Zj7yPUvQ+FLlEukH5ERoCU4tWcMHHX19Kn6QEChgwMHt/sbGMgITLr
AUf302jESPvGTR/y0IR9qRkITM/DbP0aXDfA2+PeZOok/D64Pfy6oEcORQ3ZM2jscQ/iu9pZ3Snu
ifjUKQfakknb2oqvCR3Kzpj5dsuVH07rqIEPmDPeABLm5ikyHKS3zW+FHpJO2sbDa4DFyvbmbePB
QY1aufUG8+B50VLU5Sts4peYIGq7+A11adPn0bppwmNjv6ZwSCNMpzDZN7IU7wnnz4onqGVHafq3
ClBcHZuH1ki3sUy2oWduu67FxwCvK9U3v4qfRhQ0vaj3uSEeEQwjkk5R8nZbTw6rlr6wDTHfyKtP
5UFmsI3sX+tGbLThfmjwSuUXE25bndPRSuqj0k9FkD51oj8BC6xozVP5jCMSK3CGK/LkLmYfP7su
uhb2875TpJMXwXex4NstumQPZZjTxUSz4Wbmv1E0r/Hspf8j7EyWK2XWLPtEmOGA00xP3+qo7yaY
pIig78FxePpc6JpVZeUga3B1pYj4I6RzAP+avdfeDm09HTvkKpu5Hb9Gxbs8s/9ivwZMuRpwWTxC
JDpNg8UwC3ZzTIUU9nW+7yPyRAy5AdaNhEnaFKExK2m8FyuWi/EVwtAZPtldETZ/MmwAa1dXt8xI
HmpdSZzc9iuUJBBBS36DhdxqYuxbCtK5O6JefJN+eeQTlD1/Kqd6KlBtQ0irV5E2jn6sgSQ3C7eb
vCsA2aTNEys3Jqy9Ha9bHN3/XEhY3mD+Q3tVYR8FCJrrnKfXBMvWOoseEUNlvg9B9BK25bup/ScC
VEqhEG5xvWiDB1SPHX+jJ2RalbyluUdcULVEcHrlxUe2uK7qJkEdz5weEFTUZn/Qkkfr147x16L5
+iPczFvr5BRQCW0SgVMH4hrqnYn5b2tDJJIFcWEDjWdMwgd3rYS+u3Z9g4Veh3Un9/YlRiO2/KCu
p8kAncQ5KcSIV6loty56U6uyRzxbFX8PaF2rbb+9Ao27EWcby04XAA4NZR6RNRoEx8jt/5FuRMnU
UgA5OkpPrOK0Ne5qEUo0yYpCd2zf3fzFUwYqqQlVd8F5NMZ1v/ZG014bamDj6r8FUWYgGIRSJdrL
VAuQM7bdQd8mNzl3Mx49IXs4k31WOuktHs50tW1Max+UBeU8CSvrmFXHJgPgaOfZ67JKtmdTbNgI
f2im4HvE8QCXIagt34MVzfdypFOWY/o3iclIyGY17BPodFiOujL9LBm/rLzyqD0q3WmWX+bUHmHx
3H4XcQuYrp6lQIzMDj/57GynBPcn6SBG8TqRiV60cJoSN6HScJeAvXHTqoRbspT2ejb67wptfuj8
cfXZ75OXLIxuv/8FG2PIo8bZiYpT5RZfQzQ+NtN0qVKHzpBRXRL5PLuMReog0Owkrf9uhO2uY1C/
Yppwa0z5rx6yDx5zhyHXR4QblFihPON4WThsat/a4ztk2omZrXj2sPjw25PPwsp5GbSHhMzK7VUs
HEo3wyUJSK9DiqS1w9BubWbip7Si52VeR/SjcHYJy9qhb/80oyQrCgE4eYQmiz/77IvpwSqfTd0D
mU6I5q38H5BZRCkH95ZhvuUeoRUttgsin5AI9cXJG7Du4JYvVoK1qLuwSk3Vw7b2bpPC6q6Gx0bV
EAkCma/x8rFjvaZLBkRCMvC6Zl7SMOft0+LoVCGlwfRmkHC9zrWl2bTGVxlWSyWSb0IBbQqACHFj
5V81hR1NuP5Xud+1JUh3kJKYdLv/4zk7l9lbzfqjy9IXmPP8vHb9mSF2RimAqNe0DURkMaeAB9UQ
RlVq93fQijigjCI65TfPZak5QCQs7bTeZtEJgKmxBvYVrGCp4rFAnGWq7K6yyweWT80qsZ3PKOUa
qDt3rTSLRWk4co1mHnQ4aFUeAAVz/LUxUuvZ4/CVVn/NvAa3RTTWqsIVvGrw3rE+wV0/napCNueJ
hYVvE/5KaDgg9qjaTEJgRB5e4ZGTcMItppZUsJogP6YuNOKSY70kIy21mrc6oHizQ7icmIv2YT59
FVK+sDfHPaR+qEP0ev5u2QXT9TQtaV7Bt2n+NWOS3NGp2LsQvtHKbPzDSMAb3xjWm8ahVW+qL790
X3u8y7A71MEm2GWN7DOFaG7fBge1VvHsgXDKHxKJ/a4B+OWImOyJ9rlK4w+VDK+B86A6Tky3eM+y
CH2IUliAZUo5VRYQPjoESQB3WU/fe4ZkJtI1+2JO3xpAkUbCnJ25Mp5x1vOtZ15A+XvMEe1bvfxP
2dna0oVclTjjh5iNsFl+SZf+PbXjbhuQjJhMpPgy2UJyGVf3QygX/9RNMNDNUjqa2skecC3H8UgE
mkcQZX6eNQJXRACG1J8ab+UYDNc+9k+h2Rylj6rAc+4lMdciyg+JUb4FJvx11xuPQuP4AEiQjl9W
jxdGVYtn+xoPi7nEldy2YBBn4QfLZGHVQGZbyWb4TIrkWlosQ1r1yVNy3BZD9liGANNdh+CLgBZW
hR9xQDIsgpQIaDLMsIB0tzr2SZVz7rNy4gY3nPeWZ18//Yy+8SGH6Tiqh7owrmRbE1DgPsWF8Z2h
KTPki7IYQIDZCjEJjK7aeSHr+BD1tYaxCHuBzWyLv4EawiaJSpjPqT9frHB+xE91iTEmrrTJNeKn
vNX13B+6wIYViaLYSGlUy9o5jJ7mK273jkNd03aPcEZGPETDVJucxkzVgds94mr5znL5mPkobLHj
j6uxzY9l7libBMXiukl+3ITNfDSTb1Dr/tWtupsZVAiKXMJeCC5T8bUv3MeCKhHfhWFzrXiF5j6Y
HpvSxqOfRH8cUWLfjQU2MgCaAIGwLAnjSeQskAHEMDLt3ml7UJXZRAaMQ7Qxw/zYV+RDArFhrUR4
cSFeCG16X/6fCvfVaAZmSkzPpPvkBtVuGAQ43p48hvhb2+qTxAxkdXa28ww0JCPpcBahSqoaL0GR
/zM499sCnHcbDhtd0mL8/gxRgVWz6h8ixJTQ/SxHX0fFGRUurzNN0lPUGkenVzd/NK+9nR6nJSQh
Lr5bCgYCS+5DC+1rT/RjTKWSCciYRQXRE838xm44OxmSVcn4bBTVj807i7dehiGJsRmGcg6tJyfp
b7ZNAiUMI+oRqUgcKodTb5bsByAiQyEPMIoc/OYh6Y1wbRfmXxYQp6AtDwbSGz9KH92k+aHeYIw0
/1tu8o7CKzff7ZYCaQLchsuN7ir/HlV0HcnnUWmSbaoeSGk20CciFGi6vablonCC++k7DKyL/lZz
vSXNEgxByRXmD3BidkPPMEvMl4pMEfrnc9W+J7MY1hig0Nmk8XMDIRii5s/yPZql9SdIwq8yTI8Q
hX48C4yqphnRVguBuCADIp8T5vLDRsT+eigi4sHrGPErtSsP4uwPAQGJhAnB2+WE+r1z3BNv6B2u
26OtIuhzQ0hpNeqdss0Nt/geRfdpngF6RMtYzunIBCvt3cycyzGJbdMxvHVyWD47pwf6hl1GWYNk
iBVc5XJJe0FGpW6hEM+u2vdZM6tVVMDCKw1MCPB4y1UvJb2bvOms/Sdwk+Gqtd7JZ6Gjd6x969m7
zqhZnTi2XkOMeEe9sGTRD++2l//TEtODwB+87ltFjFkz7ZBTaWKl/LNCPMuO7mK5+mKlIX5eWz7Y
wC3XUIdd9Ay8P7kVkkzgErHGjF3hrqkHtG9GCeGkCXnla9+8gPYDm6IXWErtQz0Hl5MBnhQ1WTMU
Xmy2kfh4ZkBAIe9COYLKagd0iFZN76InwqkVLYcew+/WIcmFWUAiQBJWpaPXWhZyOwdsPpxmHhiY
onNz6LHXBEJ0WNG96JgdaXBARdfBuLOrcyk7EB3WNeqyexm3X1akwjXIvmkTfeIid1ahA8zSkAgI
RnQPIzjnrjDBrVCi+F7+HRXGA6ncVN9MmZG0FXVPEkRxI3xJbfrOKdftTOIWrzFe3LvCT+/HAXJT
Kkk8y51n8uTM/ZCM/q4z5wWtQXs1afUyeI61GivRbD1WzGd7cUFIwz1WVRGehoKIwqhQd/Fcy33c
cJh4AvZA44S7mnkf+Pkj1gYapNxk6M86EPkheEyJkNg0h+rcNZ9TtjgTFPVBUPMvGQVgyi45R+QI
UdkRTjc7n3NlfqvAIYTd4M+I6QAuxdo2PUWdE3sPvggJNZ8X2nEqzrWjgTZMuJ60Ql3OsFNbLqh5
N/qbsmBdkY97TiPmemag72TAMttmyxHwZzO3+wo1jVuD0JYSqwi9v8J/Z8XPN/cKH8ZYmyah0WTz
7Au77PBWFsnKc4pPtwtf0eFi4Y3mfUKDvp+g4zNK8FG51S3qvfhmB+gPhp7OqvbRTLC9qx+ZXFnb
oYPVXAIMi9k9m0x7eVnztSLziKy25iIbQ/Otpf/Qup2asjwkxPysyCKBdedy7nZ6O2lSsgdAISvi
Nf6ZBT6NhoCtSZ6otunFnabahvNdGlrGvjemU1eZCLey6TWCurLS2UkNFD5lTNNldDWQX42sDZdZ
w4UIYmgkBgbjnaoUZcsCWKCuxtvo7jMrO0YWjZcB/dEmi7Ur8eSQtLuOWaUiDqekgmC8Jcmb/7wM
D4FjocLP30YE+3hHxJvL/tiBbxBEibGxJ0AzFewA1oOoXBxNl+IMRKWFNEXduJF4ATztHss6vDAV
ugp02vXsRet7VxFT0RfZVx9OJ8uMz64dg7Vln293D0T/bUPbvzSL9Yd/XKhlisDcTQ6L3NXtY44T
hkpm2+9cTkQbOjpKxRMcTkPdYtV1K5kBLESBxprkpEevRQuGrSfOxCYV7ju2+m8/6f9RHn4ESfqN
n2AtMSkmCWuLhPUYBE9+fPOPx8+2DqP8NAyI/cq5xly/5AdaeIwKVIveANVGYvockX9ABrhvUJ2u
+3m9CM42v7+bCPHDUK1ZYbyMejZgbcSCvQDSiCrS3biwtWZzPLlRghsLQea8HE6lF/FYEi9oR7/N
yiJVdoH9tumXH5lEm6gPkisOoikvoTFvTaN9RlC2d6gTle6ujW1v5owY1mx4c1qwsHSPeFnpzWm3
0THrpzbH3lvqFCBceioYInIbjJ9eFO9DXAOWw1BpGLHdVrFDdCApRaog6jjBZ7SibQgizLruU1Em
7kp6Gzyh5qojCIRuhCSOrn2y5hEf1QycyJclU5Pxvuv2gCZJL/HyY6Wyp6wsXhwLcSLJP2Se2Sja
OX9hFJQ8epOvfCY3rUPTidMyfZjL/KHvrdfQmQ++bO5nURuE2V3qzOQCtjqMURU+CLb37shfKcz+
dXJ/LDUEq7b3nrs6RpCTs29xAgNKhX0OuedC4IIhM9WhGy6qTG51tWSTRtO11xuzy58g98X8aPlj
Nw6npg/PDItQLrwGWUx5gNdGJt4rROd6Tm62W50Np3muy/JiRVi462FHLhovxgi9yfPUl2MPn7B9
6P1SRjEtYfKTz7TI8JOZbWN/35HAXLoUtXA9vGWbZjT+PVUE93gf4+PNN7FqbrND9laUmq8tOtoA
ADEWtx7SCNVxAq7c1deZ2ndlfDo5hV6Ft4QR+SqPNdJ+7my3JkzS1+FH6gMsFA/2mHPkzkFJ3VpM
K/+jdJjFpwkUrEhxtyUTc3Au7mXFBuBfoo9lt8d0rgsf04rHdKkvDayMUxN4D1h1/ommvvb+9AOO
Bp+395x2rOdY56COHeyDF6OzdqYU1nfpfUHYekmV4nG4vJtS2HAVmuwVYBs7FR4AK58nHEPuEReP
Vz/jzv4chqg/1glKnBBKH2C5eUuiK2RUWPGTDFcwgg5dnV4lJfhO+P6+muKzRaQPFz89EgELc3PJ
uf1TEFUrIHiarEvGV97Oj8I7bRin0SODafbEe1vhgbZYTcafWdfdKINJt0+pkfLEP1kjKzxObo5G
d2/J4sVN0QWO6T1QGYJq6vu3sjQEvWuNN64mI7j06MMiHIpBr94z02m3Vm9nq7Rtil1EkA+K5+ei
LDoW+dZP4bNCBInKuy54YcaKosJ394rMkN3oxNsqbF8BwaBrw7V3LrGEoN41jtx3+7lsuAfIp14p
ji5MYMyHZ71ybfcHm+rWYewlgvIQYDmqbBNpwPTV+AxpXcIv1WKh7e363k7mTUNQOW2s9ZI6CWVL
Fr0zrPriht0b2mm2eH0VQ6tjZXvN0RHqbXDT9KAhS0cu8GtUNudo9Fv2gYj0e8WSRRBqP2aME7Gs
E9Bh4+MurY859N8a5+LGbKTFkDP1aIwnf8gx2qWUD/Wpm6Z7vyZHMwhA86n4AcPeMkEOn+d2F8zi
n6xHHBeSd62Y631rtGdv8N+s8hZ1XEJjxfSpNbk3ULqcKuVfc88npagkpUChMykaHhEGgGuIdix9
7fxq5MluqsrtDCmJ3rV78CZs15JjyNtMCN5Xpu3tR/+FiCsYmj6yir42vywETUlWU1lE479m8Db+
glGKzPHFt4brOHZrT/GvyCDKV8Izs5XlXniqMvZqbbVyfTwurWjecZ5Q91vqQRXkc1cIEeowetND
/hhYCQHf/nlOqbpiQoWFVeJ3hcq19rhmkIwyZIyuEwEM5AMzQims/EeRwcZehYhW686N0GICA7D6
6cmbIecHzV1bxw+jX+AK7F4bvF5rTFNc1xXZaogh8Pn2n7BrPo1p2yB/XuGlcseWV6Dlwdh7Jr4/
D733ayryTUD4FFX4JUqzw9wTXNjm+FlywFKWwaQcf1F4ApnLiR1SV/z+NSJ/g5L9jCuBmt2trnNk
/RvYWazjqfhktgGIabybWsjoosZjk4zNa+jbZ1R5bolL19KCV6EQj14kEL0y8BizM3w4mHEMs6k4
+0vMQHBFzBz8xOTkyemMjzxZKyIfqdIM5HkpVJ/oLa6IXVHFacxH/E7NGwvB29Qa32je6EpQJQVv
Cmd6HASPyKy+xs77qdETzYHzJ/ogWLtYGRNzt4b0n9G2IObpvauyd4H2FBwj14FngRHW3XfCAY9g
PDm7+ehv0YmHa3hN1qEwqpRKCtlKtEnTt2yJUkys4Dlya0qqfi87ztfaYvUknOGPKv3XxrUpeBIS
nfrO3eUKPWiGPWPouu+ANb0xOJvOaR4Gpf+yELmaAGIA+RwMUbPisGuW081BWvoxzdqSk4YmwJm8
s9lQQA7ghlfL77FQM+jCcImh2WkQuOSSnAe3+iip/nXQcLZOuMGNfRnjVPHdjtchbThkjHqfazrm
mDmS0/vXLjf3mG3TFeDCfFuJITm1LLNHOqqDGdVPLqGU1OV5gSQIPtWYcFr7U7qxllxsMhnpKlGS
870/lmWFUrCtH+28ugujkDUyoJ1UedUqzI0NY9huI7ISvv134KHMSmuAyIBJY4rg6lpnAXCKSC7C
FveO0AoUhR4ncheVeEynNt7N1UUG9aeuRyyFJtX6LKoj81H2tT403IDNcNG11nbKeKhmffTHHdBn
h7D5VkFxPzQu/WaEthDvPWtpSRaN7ijjSXAxDR/gRmMvVnljpR+5xnhYWHQw3Hdkg+X9p1IcsVXG
wWQ5S9hPT1xUVXvfjedcE1fetQ0/ZmS4zd5S5g/G6eUpQ2ZhG0EgAbZb6mTTKyaKgM0oEIVzMpPk
VYJ9ZKts8WPmXG8GeuxVaLtrethDYY5/efJD1IgehAhADRXsLGgXoznPTpHBTjti4oWLJp1pvsaZ
mx8AERrgQVzZyhx4SFQYP1Z2xPYanU1NKRw2N112xs6NvGK1MAd3Zud21x528GpASrUjsIY0NjJJ
dD9km0JDMIuau7EI3vtEkHrLpZvIYCtkRdpg5M+bFul+jmXw2BEn1KbIQET8nJCNsE1Lc1NKXvXQ
MFHhZA1Ka18EjMp1iPpg7rYVQ7SghL1AsWVA8PCYJzL1QvXTPud0/GcOl10s8ycDAvJemIttZx6M
h06GsOtEwrQJq5ZTP9sMtM5Js8R/lla+zZoOF1zqjofB41pIvKql63O+MzUqQtucmmYwi7dOzGra
DNMLi7/KHx8o4IOtHck/Lbl621JF+ENi8WjFznToO24DjClQjYcBObxTo7DLZ/obP4Io195KUbMd
HpkuhBR3rOZOtV8Ydxzu9XoKJphpS28XTjenZL2cstQ5UQ+A6O/BCxOypr0ieVYOAwxk8HIDyEZs
ItKiVoVQrFYFqDLLOFJarTQUnpXX9eUbUkWyvhMoUSp2EP71JNuqad6O8YdGan7KBMBf6u116tXR
Ngzm+Yz+milGltNxBPZXbFekKTjTR5JXJJb7viaTbsLaMlVn19j0oo33ZT5wCUcy3ILoS+FixfkL
Djk2HHYW7VHEDxftg6hAmhim276GoQTQgz6ix9jDgra9dwtJYJqw7H2DxflodBBfG5aFL34z75Rn
3RlzXvzjybSDq+N8pbqFlFs24zUssx/CVxkdxfxpy6oYaFvkJbButf/zJXIf8n/Iz0V9PFwLYWSP
eXPvRO30HjX+e2B/dPpfA4T08h+iada849cnh1c8O8JEK85pfFFNTKhhbzJSzip/W3t9ciaLiOjt
NIGGHVbNq+UVD1GsxLrl71qLujFuvx/Q0edH8jofSuy3K+Th7guro5oYDNleWX8zpGskl0I1n0p4
vRc1O/LewocMbCp7N9P50+hm9+KlOXLCXOg1jl/78vthTr0UqWy1K0PnaerytQd9BZ1ZM791M33i
WHrls8G4wSX85yu4R6jd/nRLwSjDHtuvP0+AoTIwXWP4d/TELcQ38TCMwRG07nTXhmCvyu6dggyB
vnKtF6P1wsPvl5lN5iboXp6Hw+wcTcEhY9kA2qnUe2+Xyq45TG4uGI/KqzllDfkutb6qMCfEpB/q
S0kq6yZ0giOqIXSr2Fs++uwcwHT0lraAXXW6ko7pXyof/CdpL7RJNVX4KOzykMLUWcnGVme0x+Tj
zOVH14CuAUgy3InZeQgcaVyjEhNcpXV2Fd24wBgjwc7BN69BFYJHsMP3OISCkmW5ualTRR55Qo/c
xX70XIf6qZm78msyEcorH1OS1VbznQmN+sTUVLH/iv0zbgkEr6lDqYix48s2vHsnLZqHvJ6fhUs0
SDNwWuNhEBxcrU63EjLnrrKQ3WgjRmqnYYdUFmOIwc6p91Jvh6iquqVBqvaBkUI+8xmRB00R3IaF
X8jKBPtqhbIp6L1gD0LssXLIXIqwJ2HC0s0ma210ZsjXtzgHKhbimhxrJ3J+BqMq7mwrzO/G//MZ
2Y7BkaLjP79u2/l8LF0ekV6l83NeYOm2zbx7G5lpZqJP/wRshxWJJnbqnzOQMFse6wtcph0Os4u8
BAxu/lghftiOTQ+bO5wT4BuxQ/7KsJ/clmEhWJopjfWR1oe7kcEAJz8itoU3OgLTeRExx5pmTV7E
1hs50Exb2V7TfZLf0xG7jmmlPnLXm4hhnhvit+6drmbgtHCCo/RZR57Hv5QAN674YeqgejBbYKOO
1GhNq5o/06GLAEm7NeiirkXPlDbQzFodO2SfPYanfLFJ6eQuzTp+v4qBxQ9JTiSvnkh5p6ccQciQ
+XJKOWjOMvhqYg2gu5fJc8iU0EGCwrZqJHJxmBEY6zcpKp7prg53AbQl5kWivEEA38Ytcc3azL0r
HuBkbYsZn1tWwHaFAdEwAOLTzHX/xlF+xoE4HTy7GF99DZWqnpwJ5PE8vkppfICGhXE3qeQIpazd
+PQDL1M1LYS5/i0YBdlyiJr3fhYWbwgo3cxBzmhqIs9kSyBpCpslcwIcJlZwqAP7QS52Fyuvyn2k
6D66QE3rlmUEloQJRgZ51ym/dFYdiMN0gt+YKmO6eCFbHBFOG3ZC0clqWK+PeX/s7Sbd/b49mf4h
9DG+t5LivqvC7s7KDeINItd8Il3M2xhtVt3H4zXykKSBQGvwfcBzmihKD2zuo/kyOXW5Hw0Lqbh+
DTA+PZHgLbj5kvigHSYpnpHpDQN8TINjeOt0psj9MQL0dz7ohjHvtkMk0V0NRvFgteNZo3imHSnZ
CYbe1eE40slLBD/ucUKrBFbZ+qIuMl5EwvfnifaYmqax107u8/bQzoTTZ1NvwGSSDbjYOX8NoKbL
ZSZ9/9zFizeztp5MDznL3HUHAE94RwfX3WuG9Ec7QHmIdkxM4YjvF71RAET6MEXzS4DnfG+62jsz
N1A70jTZ8GLLyH07IEodnbPTJVfXKd9DldlPciIxLzVwuoaBVRD2VpcXrXdzHW+lAsDb36wX2sIu
v8yurfeRoYJT6TsBLvSyh8QwaiJJazwVrgurjxYZUeSmDTueLUsb2yLIehgxbyD/mEo2VOXGihoE
pEiBYs25JgNrK01GDSFbaiQ1U3WXNYQyeVW2/zU91SVqHSdgZrX4fVXvdbcYFFdlWQzTMDPF9tTu
FcEYGG3F4iplldnPREJWZGhNVU6oQxDVe4mfma2qe7+QPXeuULy4PTOAIGAGZdhxytFTn4hckhe4
Kh7NdcMuenEjuUN2K6vUO+iJifg8UH46eXuEwtcCIW0ZYKBENg+eu0zTCtRCqlGSnXZWbceFsWDR
jJHJKoLT75eomI4tvMkHKWt98YpGXUuzii8MINeIPMPI7N8mJadrVDfLqxaaF+w5xAlbFeoHf0w2
Vo8ExihZ3jhTPOIo5h3G6av2eTyoMy6JLVCf+LWqIMgUEcycIbGjV0sb/7gQ+UYXmUQU5eMFLJe5
m5jtPYRIHsEbTeSkVsOxmcx9qFFwt7mXPenkNpoVyO/cQ57JFLMhy02Ve0igdA0dGDgQ+xA8wSI+
ijCPruyun7qIy8rK9HRhpjIecwodxIo2c4yFN0XDs/OlzZNoBPM6O3a0C4Y8W/coecE1D8WrOZBp
H4/9zm4lYyXR6hPWcGPHxvoWLqYuRnX2jnXpv1/G0tB0h5ZBlCnj7M0n1cHQ83T1qs0gjAhfiI53
PNwuSb1gpxvN90eXVA3hC5h57xFesayj4Gk0OcIKq7YelTvdamB0HFFMs4cKKpkf7ExSRzbKxHbZ
ECJWphXgvLb/slqvuhFNeZhjXi41f0cmSEHXx5evJts9JkO0b5ebPJ78hAFb5x0ciMH3hX8E+Hom
tUvdNXBzaUUN5wRO7DGvqYeMkdZSKsbhedaPz2Vgg05KvubO7N4QVKLzHACwFR5On8pFKZboc4Xt
GMFL3u9Vz0jB0Tt+Lvv6y6bBRxxy7KLELz0H351I4uvvZwnZkxBu8HbUyUvvJOXZZBiyQVJSfFL/
vzFQItrMOBJqD4dPNgjeFJNaHrVRBtlg5RtzdtJQPJ6GsvO40nOGsuit+xJ6K4ObuyZvW46HKYB1
A/k50k5/N9S+dacdkN5hsBjVyCl4inmoz0PLBkKCo+oZ0q5cIkUe3W7CsVIOIIS6YoApLjBCpGHx
RYbFpQi/RibdVdBDL/GikhSfRR2TxChxx3NKCn0Y0OX6ywekvzmUCOViAOFLsCLEqcyzs0f9AgU0
r77+8zxdHqp9VOljyRN51STw3iTuyO3g+e4T7g0oEXbyWkhDspywDw5LvI07OdFpCtIU+KF/N9hZ
damqHrEJQhSmtA1gnUXKElR/wyyQe3tW/sZXHRBVQYxMUjTPJdN6SP82pS9UA+TBY3b5/SCcEPP2
5LNIdkt1qcOJURlLz4+5ZmfVDsK+EzXyKFw1H9MgzY8JGd3aQ8ObtzVc3/T3QEzlfkTYd5/HHtlC
/ti9gxd8TaY0/XL8eO+22X5RPD368AxIzkEWDvX16fereXFH6qR6/v0KBjXQ+O6lbttxRe5eQytd
Fuwpa7aNcdk8D2nJw9jDLxYzk3nwepcl4YKYMoKlZopycS2cONlRQWWo6QofbVZ9Vo6yXlqmyw6T
00sQu/N1TDPz2uSuv0ZN0W8YK2Us8/PsWcbm/ZD4zl8CfjY0spg/HwLXmL7SgfEqY50dohv8uI0O
2cu2LS/C8qFEEnHWCPexVLXIw632/PsZuEuKhEQDr+XXiQOp7A8Xqt0/lHuGY/3DvPPDAjS859gK
T2Hsh9dS9G8A9MyFFBVe9Rj3LHYruQWLlt6AGXjHeeyep+UrHyHAKnA6tTcX1JKZzX8YA1av0poW
p0TsHlIvyd7yGpQRoJPmzunjFyCXNJ8GxHZtON67P2UvlNXYuZClJI5pPEzCZGmQolksAodvg31A
CGGtMLqQ8NB8eIxH9S0XUXPitBItY2aefz9ky2eGs0iEkE5v7aCHuTyzqvCsTh5kadovbW4khDSa
8vDL2zfSOt0UCNwPeUos06QbwgjTic1hwA1UFPKAT0RcfhsI0bNfyuqmgv8/ty7HtJev+slML7aS
+nECH2L2OBq7AiyVmfQPWU4yY+qn6d4MBZJDIr9LiUh0gtjx4CfybWQZuBJaOh96yjdZn0A9CStx
aixbbcg0kh9alAjSxuFBTELeKa4DVhq+WgZuww4zR3QLuim6pq5am+wCb78fCp/+300DRp7K+Jt5
AbFgpRgeoNY1m94XN67AC4XqdGc2GdM9EmS+TRbdZs6cLsugP/6WpmXvAX8gcsWYYVkZpnVCR1Is
9H8m/cX04Q3t/ydNRBLp9/9EOiAe81xTkOggJR+9JW/ov+UJuWOp8iFrqVlD0R+mulD3wXIZDLp/
VGbePxrklpPf7R+j3PqEz37wulwdk7LMzqzTH/Kl0SOaUbAQ4237v19WZqVo4Os/ZX3ymsD5qscm
2Eh3cs9OmwW3wmf3CbdYHnXJdr8P6gwjSJRdfz8zh4DiO5HconajTsac0l6U6SWg93ukwPxpOVT3
STUEGwgXQAzF8Byirwd+Vfr3oQdTLIayuC6Mlww9ZcHT2yi7MVz7zrnvE/tFoUHbWmzzBE+Ia5nW
9ibXRK//75kZ/zPRw7EdW3jCodp0oH6YSyjff3t1x5Zk11QCM4A26B+kM5yCQPxjIGBg+8DR+L//
a9b/DIfin/Nsk6hB6mPX983/EQ41YB2mgSAGjSTS7Ad+/Ur6Wf9TNViYEsj3j9MYxPvY6T/rHgGy
tGFeTmrbNnX0X5yd2W7kxhZlv4gAySAjyFflPGdqKqleiHLZ5jzP/PpeTF90uySjBDQcN6HyNexU
Jhk8cc7ea39jKuE714mx7r4oDbELreRnESdoFPzE3UU2CTumW9q3YhriudL4IthKfswntIRSjq0k
FBhTKF1+SNnqo7RXjAa6hdsYx54PZ8/JOSCK7UpRDHiHsGVO93xfQlvz2QmorsW3Mc/b08gMb4p4
yKWDVS1SyAU4CiptbUnbWHEq9xC5XMdEt989WZbLgkCjVZkEuOCsLt5ZIPn8YAg3Kij/1mtmITYi
4UXfaOYi9TQ6qDXPnlxaE40EEsmisj5oU+ESb1cTAd+Lo2Uq71WKapXkch2m9H4FDZoVVeTa7b2e
his+y7ac6+QCinOB5ZUzgm6v01r3GJtEJ8uw12YQ6KfQHIt1H8F5rXL8mrqbEJZQdhjzDazzv79a
UGZ/uvdpITMRd2xL6LrxMVAzNkAdGQKjh5DGWfBC68l3aZW04XrApYczlRK1hYV3MYHEbfVmpD7B
mpRmTo0SMFvSeSofFWlaG68omTUmjAa7kjNpXbLxFcPYXRvQ5qhBEFz6yfStUtH0kBEjsGwzBixg
c+We0rY50Wlznn0josOMmlQCHMY8nV/apsl2dlWFG5SF7ktdF0/gqtqfCfpJk+ZYfK6nyHhDBR1i
uCyTP0xEdCZolc6euwherZ3GkTaDE5iHukuZVc8BeS5Os5UBd/iKBfBiNr54oO3Csbr29MfIsI3L
gOaiqJaBU8MazPUD4GVIrqav7Z2p0PadGH2oOLQT+95h9KU57l5qrb5L+7DHTZDOAzLyulZhTRQx
xIfqEe9dtZwwSAhPN0CZp805aUxUMKGBqgFTa5JfTb0+Bk5YvBitZzw2lVzQ7nN2nUAvhOniwswu
fBGlVu5MM0jo4O3p5wwbMnOofwLRbyGFWKveZzzhanrBcx8ToM+e8RSKASmFHlhkD/AT8qT2wpPY
eeAQsdUcJzuAU2sOv7/CrI9RVZYUwjIMycanu7Z1Twr81/ZXCGG0CM4hSKf6M2xi437gW9VwvThg
4Nht+2orAOFiDCTwMAZp+9BwRFtFbektWuGrc67ZpxBmXTimb/6EENyZfoDSGOesoFCl2wH7+nFs
tCXMHOYQBMNkje5dBpJJUt1qj1r4TRiee8VhL9rS5QPTZ6s8JK3ACs3vdQSwQu2h4rxpNjTvznFp
vkCKZ3zsB6vffx72vIfl95zifxJs+TzmkFwiDnXA647+If1UJ68H+jBqRbcEAupb7rjX+g6PkqW0
Re/3b66BTMUL2h7LKng7gZbwjFT2IGE3HxUf9bY0iFvnRPMtSPwRjZ1unZHwRkudACswhOZfDf4B
SJSAMYalHfA12/VYPHdyrwv5iqFDwzLPkyfUjZdoSSvTWIMB00C9Xr0JrFKUFLdI52bXDNxqZaCS
H5gUoUrFxCuUsXr0w3eMcnLnuW6IJdeIzrEV7Afdyv6OjNYhPN4LvwjRve/9Hz83IUz2Kt1VfGwf
ihQOqpHheXGOBYWZPPtTjYPZz7+X9ZyANR8B7D71domhH0z2+RMHrX3+owfwHqOeiZyFhFpCH9LJ
Xrhh/8qj94gi1gzsV+QU5qLv1lmbQVFoDOeBnimeWOW5i0I55tIhLWgve5w0tT5OfGC2h3gEW7Pb
vttVjQ47J7dp7MgyM3iDFNLfQzlHUWAcS0KOElXDNgfyaDUaHTb+DjCVR+eA6ZxIN27omhvPcOYh
lPwjj0R7NMxkKSwmgrous1eOHFctNoor+eOw1bIjxqH6se3Cc8HRffH769P4mO9FncI2bxqujrIK
wMlcLP7rfo0ROupW7xcLSw+749CpcFfF+KWb2D1kZYh9zgpSZtegRQHxHnJ/7I9to34keQTLPVTV
zUiqcOHlMfNG7BKQu3u5RT38Zc7jf71TAtLmghVILMXVr++UGQHjDqyiuASCAfhNQFsqWKRuZDx7
qvjRMxs5tmWkVvQ2xAo37q4ihubiTvqTzCSx8n2X0M6JvmM8ZZrTpkyKS098Uf59Kq75PB3TZP9z
hK1bcg6r/Nfn6aVY1bymzhfhBFJJtwkFism5Xvo1WZoBTohFkeLj+uJbnKu8X+8WOm226VBv8j/D
/LDLFFljVSO8DP5b5cab8oBzKc0PSCitRXgODFlrbXZJAYsFEFw2jebOGux3aFbgXmvNpHeBafOL
N/V567NgWrmuzTuydGV9KO+6KK8qcwSsEclm16qyPcVA83c+zaHVSKzINjDaYVckUYP81dr1Y/vy
xTv4VBxLtl9XGrZtCsch0vXXL6NpdBiZ9CcXSYTl0YV8ja3Ng+jBf8pCUrXJLZvWZ9ztaKDw2AyG
b5w3t50k7oV0MfHFzWbPX8OHr8nlutAdqZRrOOrDzea0KGLMJCRPJWhPgezKTRa3ET6tRL0nFWB8
pDA7PQvTE23QZ9iFxjcwsNDLI8s+xdqk9oBcv8m0S3acYQxaEXGwlqTKSIblB9gMAfM8FwKwXRvt
qjFC7zp0r4Yd9DFnbSF2FHyw7hiE2t5jY2fa3055amoreCW+7W0yB/AVc4INBzANpnKUHIe+fSvm
Fuf9xVVgX1Jpk3INz/Cxcmp3FU3BNaFzcBbEaD1k+hC+TQLJo1a3/eHecr+/aGHzl+Wk3rYXtX/8
4nv+fNNJg5KG5yzHIU5BHy5/OxYhziaECn7WZ3PW5EoMon51EAXtALpPSxzY3YNZFu4xJ+3cG4f0
yZzHyk6Q0SR54wwRWF4JyM0xTk4b//H79yc+357SkI7pwNwSjuKx9ut1qGUFJKuJI0GJu+DkqPw2
6XW7CoYSfuzQMpBoMn9Zhc6fdK3atTMHe/d1hURkDh4aCrtbyZbaxEk775L7s+me8v3+Ao0axe+o
59v7H5v8NQSZKEzk+0R3+4++816lgufRAH0O9pq7Cws6dak1hWelqwPFiXOme/jFpW58OgZLKUzD
ISDV4JjnfKwDJcclnT5EyDAr3bNBRBfple6ph+QcXUd8WVvPz0k2r70zNKwdMUr1Qcz/2GBMPzDw
vmFp4Uw7JLcvvovPBSoVma6kRC1p4eT/kKUKggFqAe7zRcs04aRptQs0HR2yIN2Gu9NcaYE1HLkl
p50L0GpZ0vJssnc9hRVEeElxDKZxOra9Ls6oaTKgmKG1qKRjnUAZ2ad5bE8nTHnrjEo/zTqgRtPw
PWq7aSWxgNJGCe3HoVZYV4ESL8GBwI5RkFMbJm6//13/4+EubVtQQQlbkBn3MV20rCyrZsoSLpQp
F0Tg0ahuTHRpptIuyLzXQ1u5j0EJ7ROd42EItACgzFucimUbFvWRmDVx7ocGb0SK0AUBC+msRuhc
fv82zc9fiTLpAVCMKd4t1d6vt0caIFjiqpzj4zGSUDtQj1dj8zp5zKlS8jT8MTdvDFiMWxKlHPzz
eKnYlB6q2HuiOKJHlOdQ/J3YpqcF48Yap10LiRa0MS82BzKauBbqDZf4ld+/+Xu0+a97Ojc0px3B
vm5STX3Ye7RQIwi8HhG/07UGNYskvG2H58ZV1hGD058YjsC7IGhMKqLzOPEbpywsCemOcHX+/r2I
zzcdBwLmuzztLJ1n+scPMrZi17Aa4E3VKUUq/ZAn7vja++gfXNvugXxjcdTyZF87RnLpfEcd4La+
6p5LjzUKzWNcOvbNbQ0gIsr/E2COtpNZNedNB9PKNBJgcmV7vOfN6RP3UG7Kdxi2x7TjQBeoLnxL
Wp2MOwFFJC7t4Zim8h2IrDq1RQVzFp3gWicHce0nNSOi/49fnycr17wzWxj0D7UXvrM4Kas0WVSm
89c02epEVLG35cBsQHexNHiIbrGuAEDc3Ny0SBYdum+GZKritXa4yYuAiX5VzEng6Cm7wHnS7JGB
vP1OnFNyimmNLGotBCk1/7EPc7UPY9E+SgN546Sn6pg6drWtEtSQfm0WagV7fcXRPrCMH4rMi37U
jxZa8hyxrvVFJ1B9ro8pjefT5r2cp+z59S4aeTsBTPhs4bWAI6fiEpfKf8NGlRxFCkLf4em28WxI
WXx1w8Is8jcwTM1Jn3I0JnVCwlVAnkIzROGb29XogezkFMztsmR08RCA6rY1bIoxQZBYQcItv+xw
sBpvgokYti99jlisLog4MxdssitSSAD4e8JEHesTrZUa7i3DibC0VaHOteYXe8IzfLBRrf5kpbhy
gbcOa7+32XQbJzv7VkOPA1SATvqGVvviFX/TO1Hjz53wSIzBp/ZQ5nWNNtKobqEqiq2D2q5v69n9
Vj8LPVa7GLLZ2mxjez9CTFB5IN4L4cmNjFuyW8Y05SwWMIxkMriKgrje2emMwV0RWT+t+AADMB9u
h4ull69u6HTQH4zpydAKa4mXX25+fwn/11YoFQ9vOseCprs1VxL/Oj60Y0wAo6nD2iWi0i48ecu6
6k89w9CXIbjZxPY1ncxiU0dDjC2UCANrMG+Q1MSLw4Cuzao9llXvcYCdD6HZvSYEFR1yB7lejwPr
/icajtPD79/3f1Q4Cm+o6+CQFab6VNmC1cSM30JFFICPK3wIYigX7Vj7q1gvwDLyVWwzwJU7I7d3
QQDloa6Z5tTAaBe6Jt3D/Ec1f49x5/3lOT1SjmYk0asyyTjH7LeIxhZBk0keQ6c3auMJfGKMMqj5
uNobzKwHw3fiKzPgfo6YHbAHmN9FmExMKWp7X1k4V37/S9ufmqlzGa9bOk9XkyPfvb/9ry+L0dGY
WiGYT1cnHLuH3XAISQR+6Ea/XdVEBe4Yn0Unx6N14vTBbegsLLqVemSyoy/vETPFnHgKqSeEHQ9P
nbjUaOH0pDaHnNkOmYtGIW+wNS/APYcrqefxabKxcDb4FNXKjKto1w/GH1Zg1vSP/JoIpQUUAPLe
g209pIxAwOHtuZbLXdl1JUpTVW/G0SNvodJNKhIIOm5ARSn1gKgup7u59qIgFfFNdFtkMvo3jV4S
3Tb8W4g62y+u9/vT8cPT0zFhWTqWbVIfiw8nIrurIdY4WbaQUSh4gpCsoBsp3NygDq5hRtOwpxUA
tL2Hv6PF7ROin4gc+C57nNrJfBj9Yty6WhfeehPbkoE6mLNJjHWuihRNIPIX1iO5y2sr7/ODacZI
BbouenGqKlrrjjsdug4oiVsauQG/zAjWuc/w+X6MwcjprnovM2EFu87S8DB439vLVWnlW9SSP+5/
6iPTJeDUKxepmjM3Kt3YEvCAf2tuHPlQub662f6jXnIV/VXLlQIorflhk4hcdI7MxCEYELyDJvel
zRucGSbihPsfs7zY2qHfXku3Z1fXHHulgc/dySKVK0krfpt14NoSOPvfsSlblY43Owf+kewS1cuz
b8f9xZ8OdIwhEzCBp5ebX/tw9PGSVKs8ApSGwH/Y+RO5LZGukPiIL35J4/PZneLcdJgO2cpyrI9n
us6TMitigb6jsKZNECf9TobybbTzdy6Of+4PZY2PYd4NSwtY0MGX3rD3FAQa/NzTF7X050GbhAHt
YmagUsUW+LEhOWh5GbI/cQbQkg3VVP5kREF4sSbs8XWA0CoS1dYaRv0QpOV7YYtTx67wprXD0Zva
t7Ydj5UcLJ7KrrW0u5LIVtNC8EDjkLHlSH4uged1/xdEIef7FxvVfEH8epc5hqQw4IO0JceeDzWq
JMgOz+SIx76F2Y0yy1kDhn8cyx4wbpAE55Hk5HNGYvM/L7Zf9WBPi3IxgIXCmUC0aQBSQV1MIapv
/KbdvkQUBtOIP4bCxmw4uYAiD41vAd8npnsto0w9T+BhC+B4T3pCys3gaeVZasZ75TX2Y0OgzEPp
VsnFvdlIkb9RyedraZoGDpapWdYNtzuiZtJa/RQvi/tMBkF/DvNs3CTatzLp8p0P5X0Ri1pSWxXt
osicBqSoJm8xqbp+2BBOz7j9i01Lfi6zGaKp+dPkelC4QX99SA+2rIoB2Ri6YJDDIDhmtKm2p/+h
XS0wFis9UNYiyiyg7BUOKba1+nDPKqkhhW68EU9uqyycoHoZbMcI1PvcjNCmJryK6Zpo4KQ1owvZ
i+T/cjHDRKbH1O4OZGLV/0RlIhum1NJIGsyppQ//72UUWU8M6K1lFPAg0rR/byImdaXCk9L0ofPS
RJxFsfC8qxBKExlzPxi10H8QXfJY9mCmyd/A2I5oKALJd4ApXi4SZEgbTbgAsTrfpQ/snAZ0+1Gs
mpVetWIVmw6W6yLI1hwjzROkb3YFqrc6ZKo4lk8T+Fkib4E5fLFTiP/YKRgkmxLxlKDT93HE4miZ
h5aD7dCZTZWjiHCotWZ3FuHQrTo1mje0R5AIVq3ENQcKpmj78qAVhDxofF2gmoxp6424TaYYOHLT
E52mjJVpDaA4yZfFc+zqR/676TKoinqdj2ZwU1BC7GqKLrXJVoiy2X8i6AGKJKroOlcwIyaoqGBS
v+p1fe4hzj0km78cmw3yY4UYN4QhpvgaUBy7yU069R9R6qj3ctaPBLGr9mkRzm7PeMdlBtkSqfe+
ctp6r8TDULdorEUbkI7TqtXvdxn5+bHEU9zlzfFUgppqfziA0LeHY0Tu1KLso03Q4fSqG214tIlQ
PmgdjD3If4/3v+WrAqpoKMk3Smoqi9A/aYU0yPZOxEX3zcsADoGYlfBqONbfBdIq2MeJXMcM8B4M
ZtsPFQ+vfVkoSLSRdyrjxngQk+ZeOt3ITwNG/UUwpdMPmqp7EuuSV7PX9G1DoN+D56Q/COsdbmJ+
UbH8Du0zIGKjf4314Cea1OxikwZA5CGjocRbkuBFKlJRo6XMnJeKFIc9+QfVKpBGvs36rkJT6vin
PGy8h6TWN0mRz+fntv3OJDQ8QxnbFZFEwuZfNMP/4shPm+HT3u4aUtkWnwSiHvnx6ucm7HlGA+6p
x6rb4oDiPFYFo3aq4En5oXlyYjc7phgBHEJIVtakjTs15GDVrbC3H3QOs6Z1bbseoHNZiu0wLTGJ
QaXLOrk2iPL7U5TGDzbsgSoec8hU+Gg0ncqEkdQWT328dCcwQ4PeipdM4ngKWlf/U/RkdwP5X7it
TsNAInIymAAs5GwkSEGqbZzGSleJiTug6EpjU5cp1vNhKB5rPj76gbibfDgi5G9sjcljXBxPRDRm
FoSoBrr8kbH7nBvT32pkrvgfFM4N3auXonV/li7VXFRU1q33mAmX4qj7YPwe2m6+I0KIQnEAFGUK
9ZHTKLInr8u9U07WEMLZP2QaS5DXtv3oYlFkcjzB+h63ud3qdF6JIGaMC6+mRV9ySmY/B+BA9UC2
N63dNnI3OXNaRJ/2bJoxF6ETWdhodXhesKVwGVbhqobzeGUM1K9TYqb2MQzdFLUcxFJeZKCD/tWZ
Rxt1w4wKi/ur02ZvY+MZJwy7IcPLut2k7OILSR/xQt4rGs3c5F9WmXsblj6bVxMBK4+S2aaEvAVQ
DxzHKV6GiZHt2ymGllnr5borRnszYIHYWKkRns2s3HKxuUcxv4RzRPtgcSmIJBv3YWV3z5m2lTq+
ggFE5jMTkj9US8/LardtS8XT/9+XWjfefr+9/EcB5pr8Zc9PXR1V/4eqV48rM6o7ybEyFSfSx2GF
NIkihmUgObUmDMuO2uEVsd0zWbJAk0c0PFpZ/p1TZ90sgmaWUw1ly7azl9AXe0QZxR8AXIjixUJr
e6+NCb99PnVZhfVFxXCfv/1agDEPYRhIc87ifKw+vPfIG2abQFEvUmawa0fjoimqWSRDpbBsI7Zu
g1JiDiruHqNuGCna6wBbW+aih5I4SXgAteQfLjMCWZj5qwTDI7L7cP5J83uNncdItmZhJqcyG2CZ
dwqZ0zAywk4ff/9FGP9RmruKljKlOcffz2M1VLe2QTeWbyIIx5MjRmPnBQyB8RYEi8F1sl2VWdWN
ZosODQQOIebYXYdi5ZyOxr51Y3UTXRmdB+aGC2JCJmZNceBQqxC8OrOCKvdHGzePQdBNZzTh07NM
OF45kjho/s0XPQrEgewVcYhhQD00iPyw8PBH6RV/gTXJDjIt5SrQwnYzBfnfCgv2tdLPlQ5xsSwy
zFGDf/RGM71GU8UOjygKKSymAMcw/+DAvJ40Tb7bw2vfZsPWLmtnLTQZQYboNpke1dvQjEny6+tV
YwHCYaqZXoiDFJjeFDRR3HhwqHparNCbyi2Qm3ZlOjVKcISLuzow8SCiPciRg5IQFXbXbHIEbHtf
o3I00qUoXeNJLfW2G5+M+eeyyxoUIPmxSKeEpyQyEAI64z3RJ9nTUAIHIO4KPZmWzgEW1op4ku5b
NhuaGEAcYnTkK7eCApRrFmfZ/M+AQfSZkK3xmODZX6RhNgPK3Wo1Ecu3pLVoHmj8XSc86BtkRANG
CINUJDENP6DFP3S9jThgDDQyMHomGlrQgglU0YtVA/X8/dX2Wa2q0CZwBlS6yZHXcT7eOmGZJ6UJ
Hcoyq27XZ/ApBvGthIm+TOLMLzfYE/vN6JbJ1lDxyPimS96MGXXVmJgn84EOcAwi4SG3AUT3WZ/+
iNE+6qiXfvqVfUgQHv6tOZB7ogL0FW4pNsVDXfgjIcADslj22SVggXZb5+GLjYH9HXHX8MBozj6T
523e7Li4qvQMX2Ta64yOUYLMPwZlM+2txJNwXXRaVHZEcldNU96l/7oBBVVsslQSvC3LgZ030S91
WU+E9Hjud2HPzszJBnFPFsjERb93ek/sc2xc2YNOWtMXxZv7qZfFx0xTgakdIpN5kPrrmSYAfxa1
igd23uYv9IvTtaa6emXT9aLJkvVHoyEBMc+7t1avOibVw3S8vwR5gCUruHXmdTCvdTW/ttW186+6
cWG5BFUZl/5cWvvavyjj7BpnH9PltZYwI9jEAogENhy1csYH7N2NDH5ogQa/CQjOym6q6m8Mhgcv
dbHxBLGkva5ZV/7pH13ZIp3Oin4ZlUyx5iWNRxE8Wc28zPtS9lOcPrO68TlMn33tf2uqXjzvubZe
huqltF6y5JWVWy/p+MqKktdKw9sAiexbpr2yIGo8aFXa9UQkwTB0IT3c3CDfEGXlfk9T1I0Y296k
lQRrrDnNc/tl28fUP507FYcMBLOoZU0TXcWHZplhmzQhYrTthkQguScVHC8dRMk+PQzuXvAhWQde
G9DU4dHDXEbOVH2stSPpXPaBuMGqONXTvAb3JLMzPXaW5Zy97NxlSA0vjoOR6MKaMIq6l8K9lPm1
oqyersN9TdPV8eZVlDfP42uAx3dr+Nm4+cwlVgmfybOE4wLVLX2um9TambF/1PBWQV6W5c4vVHDx
8xgNvG1scnOn0ZDb6zPsbq91e0XqvAcrkWt+XgHhJO7eSw4sJznEKLkJibAOsiRc/Oh7x0KflyCc
IjsZ2QkU1gjJCkNlcmYB0zWTcyvP9aYXBze+lPI8dhcVXwp56btLRuCkvMTJlRUm16i/5mpeQX9N
1TVW1ya9seRwq9KbNcyLfLvGXJnDLXFv+nCT+WPk3hqjMw8ucR1xK+ixzhJUdhvC8Ryw+7EWdcQi
2WxISvc3EF3im6mhyPDbqt/gsCCv9NHOHsV9Gdkjy1OQyx4ddeMqQ+mHmdRSNyu+Jf289Ph/K7Ov
/6zEvrohKTNXdX8NmosIr1p9sQSJYBccj2l4iZtzHF7C5szyG07H59Y6Ne2J16I91fG8MOQgoJL9
0bqvBCaZe6A9yIqrQ1gdgvDAkDjr9322T/q9SzRQ9IUs/LNKBj0UqgGD5h9HSfejPyH1YYdVgYWs
0wzypyCPnVXX6P1qwMTxNI5tdfZql18nsZ+YoBNDNmv+qr5tCZ6wCIanp2KguDjc/9b9hQAgcbLE
IRxtlxR4hVwc6gUJdt10C1ynPmttuy4NRNrBCBsxgRwDQCQfvwd1tZBG7HyLKgYY3Jnh+m5Emv++
SkHRj40jtxx6w3/+eZ3COpD13kd5uY4BFz9Yqugu95cMm94l7Cx/05i1fBjzt4lK81yJMrliAMMD
E/+UVpl8a4e62tXpF8KHz/XzPGRHIyYFambBnObDDl+T+YvYO1/Yk/0cxZGLYGhaWzMOLew5uuoj
WJipKvE/Zecg62rO8OScjKRwDenwZEr7xbHt+IbdLbQ54Iq4XVlFa8M6hus1ACi+oMsjtTj/4tlk
zPvaL9Uz7xwxuIGKhIHHpyOuQyc4b9MByk8btJtmqnhKVuZLgn1lZVnYOOK0kFcyWoAnu/6rjRod
DAe9TdWlDY2ejsDfOVZbmfi4mrjal3OSwO/rFPPzA5QREG0ZAA+4DJyPw6BITSMnCmBHzQhCOJcY
XGzf8betDjcHLo06jy1dOGrkVa9nEeiSfFzEM1saNolGUuGbXabVpjdaC9pMR95Cnx4jF3W6OXrv
gGsuTT59NX/5LNPho6Vxhm6QSQI66A+KAWZL/lRXIl1EeuXhRQMf6NjkItQiIX4P3uaCwWu/s5tD
VkNzk+W4sUsLHWiqxmPmaNsKET+Wm5aY5Z7n4u8/1M8CFt4ehYmFhBoF9achwIQdmoBJuG1B6xUv
wL+J1uqriJaB16+sWiBH5uh38iSRhpjEzmbHZDGqTcaLzvhdD1tgjx49vdySjHdBZWxd26HbOZhf
nPA+NyF5p+6suuCxfRdhfri7UlKvhgq+ZzDOW2yJAtmtUeap2K5wpllV8uCoKV1XRmMiRyNACk8V
Hv4OFulkzvs3MoV5+GQsm6LD9xYQyVq5ozoZljmPYRwQIm2HQiFIDX2VIss5+ymB27Fuj9B3tAcO
Wc4rLRxG1IZnPEkrEstuZMxlaqFLFIadrVXAEeWLr+g/rnuB5B+5IQNri1Phr7+4nhZ0TtHRLehj
d4c2jxyiLhsar/pDGoqfEWLhNbZk/D3dyvb4bZ0EfNbv34T8jx1CsKlRAaEi+ix0SpBxOYmRzkCN
YK2bhNZAqN82djWnphT+HrYnLWmOmPQNyfbDErpGSRO9kAXxMyBu+E9IE/ua+JFjrcOd7Dnh0hGG
emo21h85mSs3RH3lZW6cPHAj6YfBR640Vmn/BFYbhXezZP8sVoVF2yuoxyNu5uLs+i1Biine9nFu
lzRFS6YElOQ4wfkQlPg24DXvHKfRryIR7rNWFtGDQPiOSzrynpVi8FILN9/d/19Lb6JV6z1ETYZo
S3mkJ2IM37I3RlufPJGlNwh1mQLt6OtF+aqwyxhpoM8JM/ToQuMRbcyp1yEtjnpabhGSuI+ylCPy
XBLrfv+FYPj4vGfbzGpgQtD5UNbHNjU02ral4VSAPkOMMvnuybHQ/91/Kqz2JgVl67ySDnngjoxB
1tDMq012U7Pr3O3gbrl2mrVJpHgzr15sXG8zinlRO8FMJa+BYwt2moK0PQMVB9wF4zbScCbr7X0o
Dv8s3T8IsbfvKybkrtujSmSF3k4Y87KNHaE8Y4PNbTura40ty2u2frt1PJrDhMJvBrGZBCFMG1lv
rHpDaGOuNiQoTkhhOMiHW/yu9rANf2YdwEdSlHasJth59m4adlW4d2wQpHtZ7q1y3017joepM6+Y
1R6C5BCSrtQeev+YiAMLoew/q5yOophXPh3T6aigs5ALCpUkPbHAk0TQ8L74Cu/1wIenroNCkycv
G9s8P/z1xs7qqChGKLQoNuvh4gJ/OZfGPkB1hjUMR1XEKOVGpxzzWu78XXdiHbfgzgMvjI/4TvN9
JBNyuvwmfIq8P62gTE/0U9PT/SctScaDbyoe5F68l3n4ruHdeZLkgC0D1eiP02iLZUkmy7akorgV
R9yL2QPyxW945cprnqvyOtZuuQ1COsIq6cur71s3fQTlbblzYqjTSoLb6p9RVEyXJtT0KwKI4EG5
hfWOkS1ZFlmCWijlPDWF0+As6X1YDw2/LKgtCIWxtVVZ82KCrT3hw1anSDUKRIwl12nlwnFAgAhv
z/4RSUymJhaDpSCN/OGu3DCw9T5wZG9uRJL/TaC2e43SCsXi3KzOsdxhPc1sRObAouvOzLbWLdHJ
u8Z6mWkbonLrhWxiBZPQrUE0wFuoQ1OsMUHCLevw7saiy69Gqr02k0x/hk7xE7Uv9DDT4yP5qnTU
Pw0Z8Jgy9uZRYzvYGu4iyH8pXQBoaVaaGkTvkMGnb/yI+LqtwSZSbhFc1OGuIUEICFC4c8Z5eeOu
UDtM7E60x2o91Pup3mfevjb2ANnL7ND1hzrj1IoXcplEx6k/4PRlFSScRcfOPDr1vEr/NJlHVlGe
Wn9eFYL1++pKNrN5jfclZsj8SXkn8/7qekQmndLiDHRLcx8M8CfFOdJOrLo4hwZ6xHNfnAvtxKru
q9FOrI6jmyRYaFXzz9xXb5xYI3F+wQnxphWcZHAS1fyaWEfv/sqMg+UacGWqQt4UOd3vo4r0RenW
+S0l+Ivw6TF6IuLTfADEZ14nu/hWCDheh4xeZnFs/aNbHBU/TEcbkbF75KbXnKN7X2Z60u9r6Oc7
vuvn1fSc1+ZVy9MQn7m/5nAgeUrlqYnPUQ+2kjThUxafQ3nyJViVed2QLjr2Sd6XFp3nvMt+YXQn
0z5N3Wm4r9E+CcUj+9Qm/1uDOrLK5EQOQ6OOSKRNVNL5vIL8OHoHVu8dEmNeXnVwqoMKCaSFhrAX
HBo5K95Xmu8noP/aLsZvLHZ2uyPwKPyGToV1L0G3E3suLr92W0AI5WktNpbYIFv66hE1H3h+3eCE
bvCYU7geqNk/StQHfersyGw5yUmlLbFt72hs6seIWKr7CuAa/B/GzmtJbuzatr+i6HfowJsTR3qo
hEtXhmVY5AuiyWbDe7vx9XcAZLdoFOSNWILKdTGzEgnsvdacYxLUhlFr8+BtRcJMXG61RMEaEQsQ
1FqQzFthspbwWadBDklN3soc/K7yRetrJN+6pubrmg+J63P1BcghMp/hkwWksFtm0KahgWynCYki
roA7Gui3wjRBlLlV0nwpJHQUOvLBOJrJCR9epWeOP68SEFm1hU1RKUeqUY4Qr/PhmA7H2AkTInp5
Oqhywb4MYaOEgjtqEc5RQIkoKLizaUHME6m3ipIAJBzVy74x+GScQMFLCYb2KYMnwtPSfGxzn2vs
A2rlXsgzWhVmEvbsPMGgTuxf7llY0P2XF461pqGz27JQSX6nv2gVc9IlAuiIgaEDfRCwSsjSBgsa
uxAeKK11YzSdipvODDNdYgdiLqUx/ExvLL0ZsHTvidKjv0kpurf0nqZvZexlsTDTvVzyyr1qonkB
me1F6tXItUHyLIjaEnwmj2Q8qjO8wWAZ7k3GVgufDuQP0LjwZsYbiKcBQ7NbrbwEGR/YOZJuSTTW
XIp1OrX0X2pKXQqKm6MfVOfQysxwgEAfFNhRe8UQ3eOtmAdJjWvn7iBv1e3VSKQCulHuVWTQ5ljc
tlpbb6aBwjadBIrZI8+GJhYlbA8obcMXoQrbXr+XwvwjRUDibfoH26PowFDpXrHt4bGntL1IC0c9
OECc8uCXkoxIqZk3IYLJPJF5DkmzjlsjeRJuqbtQWDSBtMctajclty9zs4glAzm8hxLSzpbqcgBU
XwjswQds1lFoEyJBkCGva+yuhau3LphwFLsZrHfFBWAEZFaFC2e5euyRzEKtezGdEb1XveToznv6
BB4xtszdNOGxYSp4BQV/Ii82yNLZCo/7ZnPnJePlNrZq96pWrzfAlnuj4fXDVsNKZqgHhVXZSzBt
w9mbeoPtpqkHlifWtlJIF1zcuWdk5Q6VO1WYKlxEIVBmbR1l4qGTt+Om/xLbsbLQQZBo7Dos13Oi
Rd1s2qqX3ZZQNWOrWuJbnJaulXuU4AWdt+NMqV43e+N+XHgdVR4JhEce1VbdXrSvUl50mli2B2SJ
yvhJUFqErae+qXi64jmWp0yeBeZt8mSFFRQuVm9uthr3WjPPdlyQkkigK90tdFcXLsnmw+B2BECz
fuN15dWNcJkdlCPdD8zEo3xwpl90B3YJ4HcXcN1B+mMaeKvpaKnfrlAb0RQl+FxUapGKi1eXk0e8
4clj1GneNM9lSMZBguDMlj2MJyxPekV7layHGBlGFLH6KrT1geFgHdhycZyRzgX5FLNMhSSGND25
+8+hwA9xsKxXx3rNx9dy5Ne8rvFrO74q8au2Fxlg4E93AupbqXhr6i/j+lbrXmx9q0h/sfg4eqYS
8eyciuQhE8998VyIZyC2lv5E9T2Dg6ckfsriJ3t9xARoVI/WXrb1Jpm3yuY3mv7Q528M/aHWSMcB
dNzUJZnLqWk/5kIiKqOOPmVmWj2Texh26PfukaggjRqH7FDgY37z81vpf+nYIrxijO5gftXpfX3X
RZKnHrBmtHW8KutOb7By7QdRkDdTF0h96hmB8yLUF7kxSdQcDOXcttm7zuECTciL5s6skGQFtGRP
ahPJMnn2KgC/uDYJZcciRacCzbxTNcU3IhjnWb2lB9al/DAWK0sxJz+XxiI/7F/q+fTGgjlJqmvi
MEywyTWRUHRZdmo/imUxbgZ2wUWUvZCwbpwJDfv6kCputYW5r61yM6kz61ASbjFKxKdukOwneyQ3
tZg6riFQ01ywsqHRN+Vzh7r7Fye49WNbg5kJbl5G8KgGGMt9e4Ivphrlcrdygrc297lNpFlbvTgS
+EktzrFUjqvD+mQr1i2fK4b66+B12oqlC8W6JSq2I+sWSrfd8ZbFizR9WbmgAkwtn5ULpZOLs69c
WLxk+bZ+Yd2SLF/WLVPks24Z9vq8bmHpUrMBTsNxCbVmW7RQhRFmVHOM96VLFH9ZtGz+NwisaSV8
WIPQmqzksh9qCQFs5LUj8jpbSHcjILDrz89S68eWhEYvcRMJYpBysMl8+9fMidYeQEM2ZGKBIClo
qV56pLsXYd9PKAJB3TXiNe1WhLvWFMSEsUButtfzfhi7gjFIls+HFj5b2NnpjE8InVlfqPrvg6oc
GqCfrr7WY2Ax4mHoiZmR98MfSbFhsf7+0v71ruuiQw042du/QVDhn4sqCBPJUr93Kpj7I/keNoHV
54qXDW+yQKn/6gBkPpTZ8uLE2ce6NzJvzUT0OM4qCRrpyrTBmO1TDOWFEbR5P6lIYPJMrp7VStLP
47Tl8XZV9SwjBb3aH82e/ljdOvl7Mot/j0ZRflyG6DLRh3/uUBbsxI2mQtMlOasVOqmKzHdQn5Ve
bR+cvur+NORWvsl1FAK5AascgV3vNUPZPP38pYOe9OOSD8kJmluZV5At6HevnUyTUSLMvjnMitrQ
jtZplFlqfYcpYqy9lRGA47Ymaz+PpXxHsv1e5UKWqodJmeoYy1/TFvegv87+gvRK22qafcfx7RxD
UGA5Poleeo5CN9C6wBZbFWaQ7TUn4biXZLBCDikGTcRrz3No1KG2Vz+HiAIxVK51WM/hUocT+dvz
dkzncKjDeA71OGwQDtaYLsOi5q0SAJaZ90qMQF0CpREwLKE5wUlH594XdwYPrws0gKZd4IhA7YLS
DAwR5GaQ7jUl4bBXl4R2vVWThNMc4gIZZvoBePLUOsRQ3MyhqLeisVLgL663yvgRnkQcSlOoxaEz
hUocgv1aEL/F4RRvH8RGQEX6VitSwDaAQmMAjXdrXOxZUGQBuHsqtwl03koQZFT58+jPiT8m7CV+
MRb6ERFCW9Hk3i+bjqWozvekraKwimpqVUDNAzJsucwJEcjK4VFhflVBpQ1JB7AfTSuTEN6s6SMz
BpIk5rQMDaSlp6xFfpOrRNd09G/fQwg89yYgk2Qg9UxYq3KXxO8cMoXAQorbRkzDhfZOfE1WbkdN
7SSv8jzzAiWEUraDMhwiBczdJEN8gHpp3tlIr09tP9AXc6b8ObaLj9v/JjppB6ZI1h1iY+KeKnbM
o+yAip30k2o0ROfSWGpKuT/L5u/KBrwuBpuYjJgLwZoIYmNErL2LDekPzAbDByal93MpfUwyY31T
5/y3+tjk94BXpV/5dH9s9cNRcLgdMZ9FkrPPQL7qAlnEoxT2KPPnzM0pHA2RnAZ0VqAA00cD+qyc
CL/tnPVtHacNXR7ADkQpT0jD05z8IqRFrWZqISoh8VInPQxeA0LWZESs5JPpauQS6XKDFv2iffWj
RRd0rqbj1GK/D+V+17N99bgTXswGhwgCNd0CrSdi/bCUTDslrW1PYAJhuyzZMUvN6Q1SLidQ6mf6
gfoDKZDSL7g2Pxr8kG07iLdVzETc1r8HcCn5sur5nEswDvFjFElTX80m/YgewPaNQqsIyYZSmzpD
G2YFSaYAwMsgFfgxCgDU20w607Ys7zEncMVabyC2qjDRevOYmUbK1mt13g2F/mB3TvMLCwzLuR+u
whDmuArLOnBc9YeW8BBXRV8tWnyY10huDzF8TYSjknBtuVXwaY7AN+tNCjHrKi0fDqPGvjMxiVve
v1EbKPfSEpwE0YK+MlnmaZ20FpxW7bhZVVaQW2MaDJudTdsOCMr6uzFd/yDHxPDb3hrO2kyzfP9o
VObXeu6HwBzIfKrN7C0SWXEcawLHmwZhKuzGc1tP0XnQJwAgUTb7JrnTtPoLB7Qr/bqb/cNKLvuT
bPlIpkv7sa6dpQ7iRpI9ZhgGGUiNcSGwuGI0mtML6UE8718TImtc7EKJu24Y4qU2cVkwC/PspFNu
MzsCzCpM0o4SLblvQW4f4m4iiQN19f3+tVGtnTvsuVL/1xcyegZIECwCMeyBHFn2upHNlVbheboj
7XrIsBzMJr9hSUuqy7p4WWY1D3JJIrMsE6CY1T13trG/7XB0nxNNae/hlhN9txBkXjiSPwzKGOpR
PTwpGmmAU23jrjE+pRW9lGIF+d6l+RLOjmzd4ODU3EpMtLAMZYL/CUNf0zYE7xDE2lCT/QA/3ipI
OOUidloQ6xjxqj+WkcZ+PGPMVZiI+HOJqL+NGknaHUl5o6rC1nRYm5h99mrOs+UuKk3kkak+2FBu
k7klP/V2F99XmqS+6M7vumGWzyU86jiNtDDX++Q0g7w67R/Rif/yUVO2Dlffqf3sibFKoA7t0NjH
pllnr+qxCA7qMJ3hL4znEfDLuQRKTjbM6gREidzA/cveF3hJ/MkZxHHNWV1BgHuL2+5aJhme2mjS
mCT2EZghXeQnUkJkaMvQjwlj7j7IDoPPXti3Is0Q6ZTVcGuzINk/a0W5unYLVsospIEhnaLjPTEG
BUWjPt0kHUJuCS7JEIsnS0ZJgb/sfnBwsprmSiCQ2ddMtdk+1Ww/J62eT2D65hM73i8fqeMynyqH
k5i9Kzdcnu3DNDTrgz0qHyW9109Iq8XD568XPeb42rnsn+1fF/Sb7HQgxkRf0WGx3x2cQtyn2GFO
isp9XJgYIbizPTiWBfJcYegea210yuOJqMZVXkkwKCD03qTbV9P9qwlBPYWCYmt3dFukIgQC3StT
GEgrnw/9tPqVFIMwq40eYRZDOOxqqGo1KQJVRMNY5tLGXHQhCrqZrCWAknfXTmV/dWS2QfUsh84w
83zUt2uk84cz1WHDhFuntj3un4zyn8ArjKMsRl0JY31b/s8K0eOFeNeKpHyWqtjnRm6/dtji2iad
j6XEzJodZRa3zhlTVDbd7F9aAQdc9sOYvm9nG0Jzq0+Ju1PE5w0u3zMDrLYkr5mgGmdsvhzs7VPb
IeGmzfU5GJe1PQ9t/ce4EVc5MyuvJ5TSMzd3ztzZxNGU7d1O/WauowZT2upIS8jajiWo1Sby65vB
bBS0OEDV7USLjwMCgxvmUM29TGR0WnTTLSvpTxbwwDetRrw4kMv+kpMJdoJw8MiQogfsZWGGrUB2
Zb0EkFdjY1wmZhU4/IPhqpK7ppPmdnWqLKUxp2znuayJG6RZMYMrhS6lFmN5bMf1nBM0dlpJ/wNG
ItAfZkwyto/2AxJrVrVCW+mUWW9tKa1CgkSNqy11xlWvVO1U1dOzrQzrWTIsjLZs4g74jNaztQdQ
2mtNhripvjRl+bY1EZ8ng5rTPo3YgjU6ctIlOWt1353kYaoPOoAbF4YcIaRDRM9rsElOIR2CtUst
g4JK5QoHitYizWpbbxwKUtRHLF2NEWPqADY3AMRH7w3DiG6F5daLOGklYW0RMTy3UzPVt5Kex7cW
A2flQMj5uEqNl9B18iOnR2o6T80xs5iH4p6xwgSY5M2kKw6hq92Xw0jO1w1yDQD3xnpY7Ljb7hTJ
ENZl+VHf3gsZQfQ3Q91UIYnA/V1slORKs7JggpKg74izD9aif8LHob+bdHMkpUEkL216jBpeDWFb
gqFasX4+SGXUSQejtA8W74FjHDcZsbLNlv6cw8Nb6+4MqTJajeIWXfhouLpWcVIcjJssX3530iQh
orJP7mMa6E4qGafGmKM3CDIuSg9WV5Emw4e0tNwuG4heiHVx7ZHMZXuVj5HVwlm3l/kg5Xrlg5lq
XWHVgh5upF3zrDwq5Shobk6fHInNmN5k4HM3hQXikTeKFjN3zPToVMeYkYDueEuGvycfCUJT9Dh9
hPnOMGlzO1RJHz0iu/kg55n1wYgroMEx0cWTQ67flmqi25N9USF/uu1C3NqSyO+bwan/6Dud9HYr
eS2iafQiE6dkYWgHFYUHLzDBF2UpYQr6+9CQQXfOGkOmUZ+ZnhFrH1dTbx71RdeOikYKV02oSICj
1T6PqWRxUqtvFgU5bJ1aKGxx9oSsN+ObvM9E+Ivd8o/TWgJIZQsMg8p++QftBSlUpj2MpDIlSLVu
k04N+ZPKrgx70k5rBiPjWYPcd+C/JTnVwT4AlKcizhWQgSKubZa9JxR1PLST81j36nsZP/gv1sG7
euDb3q3DQhhOnqlp9GS+l8utgFMiC/nZgVUyDX6puDWNipMtQpjN3u150bPkPMPiCk3O+umsqsRA
IqJxjKW/A4LnCdoFB21iL79iwPUSerluXpCcl5IeBMgxKd1GeRMvAZEpMix6Fv1lWRN/lC4675Ts
DxhosBW0+QaYZOrJg/6H7URgWqetj99mjDFUFaH3DPejMC9JrmDIcfBut1ZCo74RB5Tfa7jigKDJ
kNYBXJsssE08XqJXA4wGwlOaQE0ZgFlJ9Zo4BbNjgzMQ6DbcLM/s22clWj4WjZBDpALaSY9gms+i
gmI7AznAqPb48zND/XEBzyM0ueBqJqI61vDftsBqZR1s7hol+zIocJFVvIdqm+IMjN2KEYGhdaj4
tfbtOFUNF4a1v+U95wSJVjElKor4tVwc5cb3OjNDHw239piYiRXIwCDvS0c8KzomWSNWyKrHX5bc
jkWb3DZFa/1CnGL+MLu1aQRhvsbNbtIi1b8bASpVAd89t6pDsyj6E+mbq/Zn6hjlY6YRW2VVaX5t
Uul+rD+y7Mwv+0FV2EYTJ66E5mxP9+3wZ75UuJB647osCvlJeEIjWvWdMIqjM6uuteUlgfnB+oZf
wapT2S20gaikFWQzSNfdQRSryjti1OQn+sxsJ7AafxDjfWJzGVEKMpFW6PKPWUmiC50/lBHF8CdO
kNnvp0bxGpGot2VP/I4mf2ZLaK3Ngnrm7l5aafoE6TSoa/HYl/llkKb6lKjp8kLwt4frxXou5/yd
ZEj3aR9PT7snb4r+JOuy/0WvRVGM77d+tozpwLJ0oJbonH+YtdixHktEIR6UzoN7bWlbOXulsLiZ
C3dblZ0vdH+SfFn3F8kXZbBKvkYQ6UAm4lYWG4c8LCH1o2jwVjvI8xBmUpmHeHkpFYlmF9JtJLA7
6bH0hJoV2iva69DMjpYVxqz2rDDKjpIVUokdpvkxs0Nu6Itb2KwqwsoOG+KcZbq04SiHrA95h1FW
D2E1dPoQr5DUh5YTjEXoOIG0l6oGSRRM01b4nsa9piSgnNVXTR+1NNUPPhArEfsDg1zAb97UCvJC
F9mBhDo8J3FeXta+cespaPeq6oCCl93yu0y/348mtNTVb/JxuUlSg2hZW+//EKFFZNwv3vLGD3cD
lJkQK0xuCXS+Ff07KlatxUKKhQN0sr3q8lUDcyhvZbVXxDFOe43kTRYDMixWrihj8r2a6abv/RJY
WUfu+bXpri0imOKEqC25Dt116q4CPUxyXbpNGCPBRE+uiX4Zx0uG2BPP73gRfFxsVQCSZDFCBJQ4
wxwTzZeSG6A9Z6SAVDZtUkBKlKfPakCWKSbzjV0QODOfK44IARVS0jdBYF9uNZYhgkAp2tSAwwzB
K2gsQm+DyuLCG8ppWLShvYTmEq7GVnNyXBpGkkd1Ocp7Oe3JMo4Wx/ZktKfGxh2LEvSUo8bbKxvP
FIOLAn3BRRrOU3wZ4ovZbNXFF4iAzXqp9rLtC7whc1tmbLWUV9W+TOhyyutQXrvy2iLKKa/1fK3K
az57KUkw8zWdr0VJusQ1QctHsOR0taerVFwdVsfAgnkzpPqlZzlyqYv5ydYuSoJj49KNl1jfjgMp
9HxcbKVYPOyLZp1ncTb4S4sz7ixEo9NfSkhkkBR6SMSQyCAJL0YPGUdHlJCfxZAz2y+y0/4SQ65/
KSG/FkP+rYTs50ArvoghUUKW8Kh2JWROZ7X9Wwn5WQyJElIhCq/5IoY0/5sYsltPeJZRQlISiSTa
podECYk6Ktv1kEij2vgbMeSKasq+GHulK4i3q2JfqJE/uwjkDz1/df7kEJbK3TyuJrg5f/4e2ylF
3yxmeItZdBYd+owIXr8Hz4E5LweYcM2hLZOcKCFLfaxKJ7lJlsY6E+GS3aK+br0+TxquPQsJiyqm
5XELeQd+pd8hBdcIiGwIMtLo5ZGftsB6Woq7ykFIAOkk9umQGpxxdeH3hunciYQ8rKGOO+wuXJFj
h3xrXM/62ZIWBBVkXF4dOu5NHiGEW+PJlyWgQPJU165ZSsnLajkQCfGC/mJdx0TthxsFqQIbv4xQ
cAw89vb9r5qtCBS7Nht6gk4m93MJ5jKmW8XeyhblNWb/0HnR4kmd12OlF2iat7Jy39mLJvIMy1yw
D/Aj3WdUaEk+bSsqgglANGBFryZIq6AaA9hilFCCjgmAEqh7ZU6wjEGBlVAJKiewudns1TmBMQYx
m2knAGWVq0GpBux1N/28Z1f4XQIAB1RcB0kSsKbLkgD7dZEEremvXPshIqx+OmyFll/Zq419dgCx
7BVYjpkHyF6Nt3eviPmwDQ1xq5J4wn4r9gwUmduGRBeMndN2BLRNEetK1Y4Hmxr21JT5A0XTkvTZ
xm8y/wlkAOlzGpsk1VccX+RAu4I5D8Y8WLpg2mvo6JAEXRfMYqtRBP1+xLuhGEHWBasRlCJYjCAX
2wfpXxULzB0EtwVau5XSBiIL1jYA50EBKp5snxpswtZ8ofgz0/jRr2tfG30t2Qp+Vmt5VKZ4CdV4
0ehJ9VbZWxJiBwch3FYdWcSDS6A2xIa+dZXJZexOreZWEMepqPMywH/E/gqPyDRqirxlr6GDIOmD
3lg639F90kAk3U+MrfDSxDHT2yCpgjQOMk6WvdoxqKoAcMK4V1cF+A9n1uZKIMbAUYKlCiQlWDkN
1EAfA3JD7b2EytD0xqoCytlLIqObf4IzZK/KRH7nNyZJeD6y89ss9mdWCKWfDT59pQbapemlppdz
loxbpXthBLJsl6PEOB4JGNthQfTwVsvk6vJWBfHipttBnNyLfK+081LNk2aPpInC8cbMp/qM4fVW
7exLKpmXvqP6quNbqi87/sJJ4vgT5wmnRBeMnBucLWSscXkIgOSTPsSVsu4C3Qg68aUaEVCglmYj
KDh9OHHEVsleEtuqNnCWQCVTvA1kpoFZINpg4hzJsJgHo00Ah8+V1sZYZ/vmiNHMr2pIjKSebCUn
PnxMSho95BZx4znsuzlNsq2IWUH+TUn9VrQKfnHF/kFCiKAdI5xucZHS2EJ8p6zIRLlIncDFBxL2
ZAEZuTRJTM66vBCWYLrm0OaX/csp4/HPHyElXfob/C5vVrUeD3bPit6Y45e2b6PrpJIfWZAq+6pv
JvTBTBklGJJ+SCQLcYlddceFl1poFoTRQrzJOv28LnFyu6daGckY091wK1hMpz5OaC73g31jmNI7
O1fH+9HJqket2Gju669G6z8CZGzF2uDZDPaY7LBK/PaC7XRRXGSSRY63mqQA5BVusVo0B6ZhPqfb
Z/uXVFiXUKaoXD8lyXmaTrV+ssutiK9N1eO0RQMfreFoFltZTliNYayGDGJyGH3GVhbJw8nRYoLf
HBvz6GusxFLS5rey15O5nlb7RPt5Ls7UWJyn8SxrWznxpW0vVnyp261G51K2l97Zqqiu6XLNqmsP
Sbnx4+UazVfJ3CovbtO9Ytpa022U39p5lxBubkmwxxYVJCzNHRfWndSco/gcJ1sV+mmcTvN0ssqT
U7LlOo54kuGTpq5WHO3hyP7QdIjL2KqGfdJuRR/HNrYyeXrJUVq2qs2jkp5K81gyodhrKc6Ebk88
Qfs0j2eFxc1I622rBu9wS2v3oq8XuT1lwHouZQXI50Ily5VKq6u05dT+YpfwXwQWNhwzyEncsZlY
/YDFVkQ1R01B+jw9LlSIk5SzSCn1uySaJXeqG+1x6aUacyt0BZZALya66dVO1/sIJOebmggRLSbY
vFCbPqBzOICghMs5Q9r3Fpyld2OsnirD6p/oXw5PvcSlS+uHW3OtuGKlCIqxkoa1tdZv7bbws1H/
NHTpS2068RNsxo7ska1XFA20TdJPdTlNHyr0isKE3LFgkdrgDPR241b5kBf90dC5qA2z2t43QPgO
69RJ+Hja8iaVlsrNDb174m1qsu6eX2preCZAgvGaSo+Y1ic+x6Q1gbNpw+1qVM0hrVbjdzuqbxPt
BXSGsyV6jqe2iB9Ue7YCS2VPOFaacS9KaXY7JX2bV511xUOJ9LrD4dtI6C2s+iygN2BumOWXLlFP
oL9N8gFLoEyixtjXJOZ7VcItFAvtTsiTch4TebnfD1lLUGFDp8uz9YhAixz04NhV50QI+bFvlbf8
feaTmEoGnqmBlr5XLqgnHhdTyFAjerCxpq3fKFy6kNN1m5R2LE/aDMgiHtPusftzEsB/bTBA9/tB
EnF00g7Z3K6HMdLXMw0y/W1jnlkB66/1EDUnYSw2ws44fc9I563clMXtkCx3IDkbLqmz7Km0REiB
hyIhT92DTcvxIY7ooEV5C5AkicbkwF1SJfNJnevqtozMGgcHVsZGr81X+lefFEmrPi61OBHaE4Np
Nq6Ojavi5zeD/7JDpvWyMVxl8HEq9sFvr4CDNUlmafTEJsRCfUgHdDLRirHcBuD5WsnKx3WF69VI
mYHRSJIfMxaPBRhkj3ALCX+EE6R2EgMse6CUElUmIegTjZTzfw7D9ikmaab2ON8DLUofi1qx3is5
puBaIsV6mEfngXHIp7mxr7Hx7BQvkXixipcsfpvs1Q5vNRNg9Vb9THR2UNavef0qZ+9E9k5TXqfl
3bBXt7zjblZwkZz7+taa6u6xN5z7n//dgJz/sNZnmY/kE88zQESo29/+4eaWuFxDYLucZOmuM5PJ
F/JqBpOhzO9s2K1kYsNXzicFxuhSAGiw6IEq02nM7rvGhsfTESGu6LUHSRkq2aDACxJA3JM0+aDZ
fXzfZLF6iBGZ3fWjRYpjBeO5k2EoGoZ1MVVteWfMmgl1R71pWv4eiYVWnPDI4U1sSe8d0DGsONi5
Zmo5EK5qfIpwyR5WE7apRHhSrvS3ujlwm9Ia1pV1p4VGVCpvujJ6XIdMezuqIiylSv6o2B9s2QJT
bK+CjGsOQ92KS1mYFtnqannMFPK6RJ4+oydOnp34YUjLgh0WOd5qnh3MpavunBExdEXA6mEyRzAV
hjlf5XQpL0zZD7pafiLac3nqy7QNjJxbI/OiOtRtKb5XeB/eQFlEF6Zj0QYve9bGZv1Y6/X7aYA4
SVt/YJWX0Gkb+z7oNm+xm0zNYZTQqx6yoiLeDR782Ij3ZjrXmBdopC2ouhHS7muQ/WAqanaTz2gk
f3WqfH+mgHHAPIbXhrkE6ZNbe/GrXSG/fGxmpxsPurm0oYikF32a/0xWIJiE2o9XFBE1EXtB7pjz
oRkRZvz8AfxIP2AkwlqPh8DJyr3uu21pTM5kr4B5OGhphDchNk6D1WIcHPoIEAeWg8qgmZ81LEtb
rly2NbvpyB4ZIlLrzmrsToRpozGxPXt8Vw74HAvUJjrL7Dn+CBezhIspmjfjWoY/f+Q/tO940FyS
LJZnKK6s71VuCYrMScH5f2CRilTNBCKUltHNaMsGW2ztD9QK4iqNGKv3f/d/Pi7/G3+q7z+3L/p/
/x+ff6wb0aVxMnz36b+fasyI5f9t/83fP/Ptf/Hva/qxq/v6z+GnPxV8qm9/Lz/13//QN7+Zf/3L
o3N/H37/5hOvGtJBPIyfIER+6sdi2B8Fz2P7yf/fb/7j0/5bnkTz6V+/fQSBPWy/LQYY+9uXb22R
bZu09H++/vVfvrc9/n/9dhg//P79T3/6vR/+9Ztk6f/Egc5EncETp/f8af+qrf/TMYBbM6twICxx
vfztH1XdDcm/flO1f6p0jWjL0lc3bLYiv/2jr8ftW4rzT1s1NQslhclqjP/77a+H9M0r959X8h+E
mt/XgLp6fvE21vlPf8rAHgExCH6ChU+bk8jevv/Vu6+DkSe4KaWBbjVpIBmEPRaRrhzydMFOzsk8
9ez9pQ5rSjs2LIIq1XSzIcbSmLUEzczN8rIkyLSG0pw/smw+4DrHWpbooQEysj07Os1Sy0ac+NUf
98sz+fqR7wOpbx85cIFNr427gPNf/u6RJ2mV9axS4oABysExmRvMwpncEpkKMBfbFX06sYWXpwD1
J0GUMKDv9ey2i9cKcnh0YihcHxenge9WWu/IoNUSrvT2SNBpI/OdPK48vW7vZSdbX3QEOp2Zv5LR
hFWrjzATbd9XubHhlJrROLb2YZ5Br//8WX6HB9xeH/wTmmnqvDxQr78XKLZFXcFux8KBuKI+Mk+g
p6wR1MwCihjtDa82NqPXZYUVmHLMlGXN28Ns9x8Lga4gUqr10KElOVpa88ZKsSaslYPPbXvwcgvZ
DIHZG9trtrdY3MWhaPH+NJwJP38a39kV9qdhc36hx3U2lvt2Pn99mi0QXctVSDSJcJV7lVw7TMkg
HMgxAesx4b+hbhSY2kiWwPA0ies63tcdEeSaJoESHqrOB5DWeFOtwx2KtWe1hKRZszFelkg8ke+S
kG7rwNEriUUy7Ci9ARQkXwj0IBVOnd42rWjvMgmmQQ22126FdJvpFaIxwPaH2ACp2Xc1IE11AMZy
I0ieje1EnBx1vh9SG0IILVT6jDNj+WxImcUO/XtprrsbkLxw/Kv1WWNfMVpD805LTkJ0/GPdegQL
Vrklc7s+ldZDChTulbi8oklo0S5wuNLk3f8j7DyWJEXWbvtEmKHFlNAiI1JnVk2wkmhwhOPA098F
9du16h6cnrT1sdPdlRkB7p/Ye+1EyOSVXfrGcQGnyTA17ZpRlftL2sU3ozeSW1Gzu/brqgijtrVu
pZa92H7Xn8j1FVu7Vxs31e2bKdz/Kn/XBv/vdwyquQ9bhUYXuBjr4X+9Y+j+4lnlbL14TZxLrMfo
6yNmfBMWqSShPugXDImpHfr0tXc7B+UkonMl4h2IenMva8SCy6Pm5GDZrWg4EcgK/yvbtaik/+NV
Mf6FJXB4ygiOAjIA7JZTzVnfpb/OMsACcSk1cjvWswykpzpA2JkulsgY4wqtoBJs6LdMuQwx1XdZ
auPjhEUlR6edO8549jLFFEbhcc6M8n0CuLNLstLYgbqsaRBld6y0r8TaD5APUmxVxtRf1xeTbvPL
rA34Kkt8lHUUbciCRqOLVvCSed2CprOYKEXZjG/Zq0/mNL7n+cwbrTDVdGSWUO3pF14cRm8FBBuQ
psSStUFEHsxAAI3sm+1AhiLqWueCalmepQXuttHTA6/DJWXz8KLA2UxIyC0UDWenxtlZBp0MO9f4
kgoOQ0QdIJ6mRF7rWHu3as/ZKuH01w7zJD5+c0NMTEeucQdEYYnQjdGwnZOiCcGasH/y1FvGPnJ9
/dzWPruZSQ6FASixA/e3GcqGEV+RdjvAmcm+MHnqqaLLnSfTz2kJV15vDBerYEXO2LU0kveyUmRO
tY55IabE2oi2Tw/+mAXnTssJZF/fNDNI+7CMPYyhDWB1J9Hsc+m0zwtC4cEZk5lBXRJvlkEYORSZ
tcsiezqq2RtCV0S8VnpV7fzUIEiCfK1rMxTnngNkSqzxkeBmWlIfEgM7g76cfuquFzqN5z211vjD
s9pbbPkJi34+eQM1xrmVxWdKdr2Hipfgqy6EXm2Glqbh57d8m7lnbWxrNjA07vYXPx2evU6amFbJ
7cjywt9PimQvzWfHvN4y0ofXuRhnNOcT5QGGWDu7guY88DpGF9+dmErZ07mJKE/XjzprCnaYdpWe
yGN/Ww+u2h66i9ZHd4YyEqW9SD/dOXhGh+zt7LZltJ5l7t51VXoo7MzaB91w5HcZrm6PtKGs6/ax
tYvvQVu72zKdSSBqtHyPhOqzqOJxIyuvwbdU91t9rLwtKsJNbs83azKi0Oo1nr/lbCgtwLoewbyh
UGDpoqanafb6tPiPduFfC7X1JadKsXF1eoCf/pAQ/3rJp8QnsVYySramSR01uN8HfUTpVxpoY6do
egqMrTdBxmEptwDN8o0jgS1ZMnX2Pg/lZr24qwJwuAGGOvQMl7cwYdOZerCVyGdkeA6SKRt4EpKC
X9iRhDkZk7sDEi0pDIDyVzKpH4y8eukne9vKCOoLxyfr2Ok10h/Xp3o06/+6RVeO8d/HMQecDcjb
ZxRLZAPH8j9vUbhNXhVDvD54Gvg96JoInAy8eFGoc0+cUSxl52RJPfDIYvTYbA2TsfG9vH9UYwd4
GhPVE0LtgLQt1dMnjEiW2py3rZznUMaGHY5RI77MnvnRjjqpApPj/EfPskKf/vE7GLjyTTcwTVsH
ALbauf76/qwS/WJfLrYgZObcajLZ0UmbdpceSk18LcrmkRC6+WSnLApbdIL3GnRF099r1LjPS5K9
PUAbka1NbHHSMkRI5Bu2NijvxkSDuBwhlnCNozUOp9wGiJBkOq2y99kaoGmEk/8maGjA8So/2wys
cKCy7xI4fDh33q3xAJ9z1frARS5j2zNdDnJ9v9avWqZ/jeW4TckQg6XQTWQE+LjtEYufWp3cNg/l
JEJcd6AcBFjK3tHtJhxOtGAbEFAPmS+jZ3t4T4j4+d/1lfPPcQtvBTce0xbbInQC88Va5v/1qU7U
ELGXj+wkqfa2IHANTM+jFprUj4dMsnYoyQ7uNGN6lIZ2aEjEfQ3Yn2U1CuBx38Zle2kRiGwMWDN7
sxn1B3siLWGW7NoZ09kGIG2vsEMqm2fZBtuRDcq7I+RdsaNjJwByqbR/DORwvDQFiRHkUl16A1WP
U4/L6oyiMy70/pRABeCy4pifkxcrQOmAyTUh3qcHZzZX206OO8saWLilCHmHIn7uVZPtx97Mtm3i
YV239N//+8P7F5Bq+fAcign6ZwJcApgS/1pzuGoUcoxh6AA94kYbx69aDmQ263x89zgaN71hntdK
JzdfQB1vMGXUpzx4CkZSRFVNeqqdtTu9bsb/8NWsxtN/vi2cckCOSaV0wPj/ezjimRhh5oFDW2l+
yhjKuRaJZoX9YP3SSnktPZWC0fIaLLL+SDsim5BOy0XL+djYj65dew+izsidcdpF0vtWc0vhDn7t
Y3yaRhR/TUwk9zqJn9qsnJ1jd2IvSb2ra91G8qn7+8aUw65VODsaW7+NyWhzYWf2KSLtbjsseKOI
iv5/fyP/grYt3wi/mU4LHMBNhOP3r7rTkJbovaoy9kMjXkRf9IcZUWqgmRZtJ9taNNenDB5UyYKk
tkAgF5G1E3NsvJG202ZyL/qI7b7VeHutEOxnc1jgS3hHk4pr5FnfjBSiqy50SSGYAyuf+7tyAY4D
DBns1n0YF0MmxvId+VGwv2P33a8oZdbTJQhKJuWldRqqvH8NphrhVnzR9RLdLkE9JPn6T1U5nKtO
mzaKHJVw8CHX2hEkvxy4txT2sE+DCZhH4JiHuKds64SWhpmmmqd4ulrO2Ie2riGSpAWwBqMkv0RH
vZT133Q1E2OL1WOcGowEDnTuSQgSHirjP+JEnOVD/sezx+iBdyJwCGjmnF5TBf86U/Kx0SxFy7jX
ezPdMym4ZyQiV5F1imJFWKJgg+cFWViVwsKcVYpLzBpXgeD0EoDQFevneOcUrPTnUvMPyhwd2D/1
nWDjV7uKMLcMMGlyQdnhtJ1WMrv03I3R2a9BEwl2Hl78YLcRBYsDzG2atY5QIYOWrcnk1rQVDK96
fEkGLbp4rr+JGyrIGlUzXO1aDxv30+Cf86YEl1gN6nyqkgdTEiwUA/zfa8z8NnMBbKUedAJOzQLx
oWOd/uNBXm7kf3+GOFHB4TMFxx652Pj/+gwNItJA05rjXjEyPMx2U5FCkZ+AwL5kswVLRJ8XWKD7
HmXAwb26Zm4RJUjBh23Ua5eqTKNt3uTBwWwaczOavdhPPmp5OIV+2OndC/lw86mU7OrHXBgEIHgN
+tGuItgNv2eTAl5mf0ciXMSo2U6deZcLKUJ0+i47sYicmwF19JzGEZVjvSvKLHoWMjqiCwTnOmsh
OzACzsx85/v1PavkDyUK4twD9TDHXIML/gtZLz8yebL8wzQdWlC90TPy/Sr5RcY54P///6OttaKl
L3hvRk3c+Cglc/6dqJm//O+PHgPnMlT454dPlezbBrkKiMmDNazprw9fmXM/4Qzv9o5RkBRbCztM
p4hVgLEISXLSNnxCT225BA0nXJtjzO8SQE8DqFMF18DqWV8oTz/VQTDilLOxNiA2X5YTCY2YTE6Z
pPERpCk8jp6Mw8Ip9VODP+9qZyyG3eTW2eK5UNnXjtXRUyxQeM5M9Tkz2/QgSRtmJGB3YRfNTAKm
YJsrpCNYYvmCJp3rb0T+O/OU00/PtbEjYpW6Jq6+B0vqA74MNNXaxW5wP8VjifdztioJUce7rj9T
o5NJ1laQ6hmwAKAn/4amoX/uoIJlkED3hQUOQBdkaE5uq07E/eagB2ZUIJb5I2hm7/HP79ak0Y7r
yd+NtgtSpy1aBDORtg0my7x6NWF6NDiPEfVjObPH0LuO9DPMj2HVzuMF1xNEuOUTbTubjGqVX1OB
83pqL5aN5itL6P8qDeM5GdhXNF768lpWzSy+rH9XexLEztKr23q1XT9eFestTkDYd3oCwbQvGAQN
7DSIqGm+rL8jhLWdGnWoABhSj2aEW8lbOiA1x+090iPvsP6Hhql+VeyTbuz5rJMeyS2t6QRdNW93
3ED5NR7g9lFys35iSLT3BZltUzQcCZA2LmYyftUF2ZvjTEzLcivaxTxf2jx+1CZsulpPqEyiO8Um
jghMWT/M2LKyM/ptB7mwY7yKXpRnqIbIcbp8AASbdxeijrZaljobKk5rKxK843GpEy+XkMiw/th1
BKTcHL7ntLaq8o3nPrWfpgbq0MCbHDr2zRZz8zvA8umYN7NTKE79+redJMMlKHFHtF3BVINWjVLC
5uqBu5EeXBOQsPAPmt4+eVWHTdN3r/MwFqAadVTVTmWCB6rqTY5M4c9Pnxrn2J7bKzRGxnHLa9I7
AfqWjoIwCoJv1pIRI0WjbY00Pa/fTEWP1jGvRFZrlazE5UJuShIGE0xN1oHGrPcb+s0hDIJsPCnL
w6Rp9c6lr8ZbHGiwysQHX+ONXzy/l9wNWuaNj5XJoAYJPKEECUeLXL7QDq3MFiN/xaGfF7wBQ7El
I+tF9liFuPPGbTDU1c4SZYQKSWUXUvCyi+7hZDJScwplU3i/i0pjS5fPD7bGN9w5Mxm3wsUValHK
6+QgT7xUm8Ae5NYfdGeX+O5LQ+jI1eXCW78ulCUdMwvvy5hn5rMYF2kfpl29942bXsu7DgaP4Ofo
ZcqRJfPcr0+jpM/Yz2Od7Nwm0UImfuWZuAhuuck8ZkaK2DogYWj554VOGpWRddBe4v642qN5cG+G
ZNxlNMW8adrI4YaYPvUk6S7rg2joon9gGsMRv3xv1jzxoCu7vVp5d5gKVtFh5WNfLPPBRXjIP1IN
3r2XrvGUd9+Riw8J0o+ixNUXTDbvtMx/NYBG5kwfXozC03CrQVVw5+mY4O1/xfFzLhUNuEPg8q6z
cxq/Xv6Myd7ACWfz5EiNGNoq+nAiHDqwXmoadkscEM6Cw6a1OKyb+GassUF403iIQaIEMs9RDeKM
xBT6pTcw84VaBaEiiDzsAz6icbdGLqi54uL2TFiET66UdJk4j8cI2+KBxzA+i4KCH7Ccvg8qr6J7
8eBedyRtuJ373ixcBgxT9VOcB99qM3qLlaov3uxHmMIL+7Gdfxa+3W9TXYlz0DT6Huz710If5gdH
EHQ1Z6HmR9NXZftqa+F2FMMASaPgDpbkEG17qyewKoalUUsyDiebim4YWH67lvg0pE6EhgX4eQ4a
ouG7sSCKsfk1WE6NFzkdt4wlogss6ydPMgIuiKi8lOkie27d7WhLgqXn+b6WrrqnWSet9N/GxqKG
mrQMM5rehIHVmU/GBHbc4tWOhwBIagzw/ikenefafYyCrLzV5lDC61WsGFtXzy9+Il4KUzNevdYl
/cpOrad1fAD5l9AhV3tu/bHYj+w1dqsF1sr0IOzaoio38GaI4pzcPOzTIAPSxdSBSCrjxUjvoz8m
14Ts3JAZaHDQ8vQr6Ynf/vxQuh0Hu6zCGmNF89mM3WaXOARC0i4cWr/2jhPpGyGIBIan5Flt1gMg
KZU+sLsmqnJ41X38pS5qUDplChAnuedpoJ1KBZvMi83qrLNAWP81V/cIY4yC9imNj7BDfQ3fd19n
2n6YXchcQf5hsCnni6VAsrR7yuzvOGo5xj/dR9Jt9ijgtXjn9kN0s2dgf9JU1t6icOcn9Iyj2WAQ
BXcAdU+M1kPRkM20fPLrIehY4+8MzUc4VLr2XCk9x0f9JjKru8zNDAyO0Y5ntP3Bq+nzcVtap0qb
6sNQ6/rVK3puS+R7D+y+iB7FfEmikAlpIT2s/6nUTb6PqkMQqzHfbXpvO0kFXMLsfLI4+TZMA6Gl
20qMN7h90yreMLIOQSAxO5zFz65knD1CnNqDMeXnNgmrcmnyNyQZOLtOlgo63yBPOOhrVAuHeB4o
T+pJ6RdqCOhzqkA4zakdlEgrceUDvVUACwuqilrZAzgqLrO5gaCXLYP7rLTyk6Zbb9Sl/c0T1VdX
x0huMWtpRAtouMWXE4w5xtVMJpcup+GKdFeEhXUsu9p5n7LyZf3FhDF8rrqp1pPTRirKqjLv3qTm
I1a2RBO6LDZCCaR7myDT2qyfLEZQP9RI0Q3rDn1vbfKbGrn8SBXFQtN4P3Epv5d2+UXH77dd/5Wi
NruNPWbtSQ1eFUoYvM9jvun7l1I3jVeFJQvJUJVD0jKozPWZgmA8SAtat8+tl7mwUA18p3t7ORux
ck63gECK0JvTz2RqmAFO4+8U3+2BQw9ndqNhw11Kto7arczsEQS1woFOc7Fl7OmezCL4tJnmTEIl
57iqMF+JmcsoGb53VfWjzr1wtAftPRtQJ7O6sBlnfQR+TkipLvtwdmwi31K8jToWprk36g8GHjAV
x09ORfkRq47M5ahU9xb9E++5dA9uNvjHMs5Ohe1NmFa+ycaT4dgM8jkl/sT0hNj1ZsKhHDvlZvKR
jVouQhVS2gBoDseVjW7bWDPbvPusbYfjb8r7K9mNyaZIOX7NBgl/zDRr47YFY2py06loGEXn9Qys
2aHpGTUve8jK+d1Ju8/czOKrP3pI02lZXItGhBdjCm2/Lr/V2XivGIqyLIKgbcQFDWZ/R1aG+M7E
j1NHeWj27vhYR8gPeQFqG4xFU/NS9SLh2QjG6sTkxAcxQV2UBD/dCJZ1mrDUHBl7HuPZ26fZMITz
nKTPugbloWjOJjaDrAHZrMYD++zsQSRkCFLocBkp6zmQQfVCVUpdnZgPQZ1Xz33r3AdNgqQX+pc/
R306oaU1CMBOfFaEARFDtSDfRZnpr9bW/a2ZSPNY5KNNKLqRHCz0yo1OFo9cGNFkoe8kuuQrI+Bz
yYbhZILq2sRJ4l1jZYMNK+WptrFLr/8rjvM/h0RXhLGRNd9iWiyEnLaLiZkQNOTsHnHLI7DPiFyG
DUgxfPViNo+1phzWCGrDcNzfBdFsbgkubzYV4UYI0BvSO4wNXsbpY02zq2LvS9yUAbhh56dvfY26
on7QC5ogb8pH2uUsvjEzWEhlvLNj4NSnmTOcwUMlNwTAwQesg5qMHBvSTIOXr+CE3FYZwPUplxUD
ggJ38HxXvEuXxfWu6tK8GJ68M8pzjrVinNYUbQzszaluXPr+UTnd9/WUnLL8zv8vzvrIc597n4pz
66Ghz94UWqM4rJkNF7Hnopx0AhRD1hlHf3dqCq5gq6xISOujfOt7tbntgVFiVYr38zILWv+JgRHB
aVi+E19P7ROzQfGloEFFtVWLy2xkYdmW5R7Wt3bMdDaxXtLLg2OmsAwTlR+z0iTjMJnQtSZm/gYj
he87a3+z32euWqHdCEkysA+g0741Vi22xjIaWZ8lzy+0zexYNfPGRqAh4JZ2eMNTt78UDSGFKU9w
5PoB8rZu3mYz4AZRZR+z33zE4+RxRpYa1zj/y+G70aape4ggh+xG/oxQ+IIcevZXwtDbF4t5Ta2S
8TL2xXvRL4gqMdt4pRME8aVzDrTsvfM7lBYZ1FBkVFAKM8n544AbF1FrsRZLLAi4eHtPucj0UA1+
ckVs+84wlRiAJDr5gbqrAFWllgkeEvGlbMbkBQ8V4CRXsDS0EywbNQBV30bEkfxcS6WiJHpq/MYv
HO0RqL232Zje4q7C3VBn+7wukMdipQbnBkHblNzms3VnLhePtvc5FgzRLftZM/P3fvkmrXR+L7zI
ulFcf2WWz0aC4mc92m01W5vEcREYTt41YJ1BMHJgnRrj0o6tA0fHOq71SJ+iAND94Bc8A30vluco
UlVyy1DuUMq6D07Vma9T6RuvaNo4AKRf3i3GSgNR2CAafI6dpXjLyEVBbFepO/nov+a+dE4tOEkk
Dtl3FVdv6/VF+Yykn7jsxtfJeSoIeG/n+/pzaJl5jad23FuZonXs3UA/6WAe5+haT9gpu4ZxyFJD
+FPzNrv0sT1d6HmwxceIU3zDb2+d2rzHhkV1v/aR6yBdCHcRT6h8506GtYsjRfm5TDWKcfw/fZLS
Pcr02aG4iYfvjqiRc2sbbQQyBFfJvPzpmxqBRTFvfloeDG7Fybcd806eM/h+km3NAUk3jn+fD9if
57PmpvNDP8Nz1jtja3Wl2tIN1Lcizfdr96aZuolPSrlXR6XkwM4N3pwGGO4KkZox2ZhZY2ILnQlV
MYsP1RE7oEWF+ZoVpGwVgfHmg/HQlwmIqz9OfkJanzbEF20Jgy1IOY88pOLtj7kV0Uc12MdyYshq
U8fktssZalUBjzUOHFPQJZn8yI1JVGFF54Ya4Es8Vt/jnT1k06MdLVkXpgcxNZ+NV7PXfk/EbWx0
RB5hgpIoNNzZviGqekyjODp0cEEupWbUGwI0keebNjOuKJ0ybvL5ea0i2TofJkask+RONBtBFO/C
1apnwiRj0f9WBvhCqWWIZnodS0NN4m855mkIhIMGOurDlDLucbTglSxikbS1/cM0gE4nWk6L5fAi
ckaYfo8F0B8cTpe8d3AdXek4mSloFbydzn0dlw/V9/OvCH3nO/Pk0+QlAAktpAaNtDrSRFMNFnSN
TnzuPku06FiqOT75cynOu2fPujteW9LqMByYxwllR+kAS9aTx9xHz+4YuJKnHAB+9xNuivdSeChQ
uT7Oo6PyO/sEqlmijTZpaxHmmaMia7PK4oUUwUGIZQ4eiOpVG92fGnIEx4y7czO9WgWLhpYahOy/
DWa0OGegPpYYz+QwWZz1o3WUvVGGhXT3acmFKMxFUOQkP5F8ZuTscaL/X+9jBgly3aA+EFkdA1sF
Y8MOJcTFjX4Cvk0YxH1xN8ipCQXtbLcA0pqq/qnFfXfV9XZfKMVI0tdZByZuvZ/q+VOqbtrYfRxv
BAiznStsBGA6h9taD9S8sLu6GZg+oIPfNzDCmA71JR3cyMCommbneWyhWXMHOC30ahI4bz6t6qDE
cNScjDGene0rnabGleZJ9bRo1qI0dKulLp1xi+XwdDZZAkth3ZuD6Ikf/aa+ueY+aQPCBs2+wGaX
jNxabg96Ay2GZoIwKab5m1JETnjDk9dBvsxbrrYoGnQUf5m/dSP/mzVSN6ccgE+NpGZOhfjRx9Gw
537v38ZBPkZuQzGTvVaWwNAeDN/qxNz40sRVXJa3hr3g49qOmRAdcWw5XyrS2w+lbt0yV74nCHo2
2WThJ6y4nxxu2HC9PaxFIFL44kk5ln8avZaFs2Y9VnFvH8zOKIkxKMIAZC594DnJVQt6/8tAXveW
0+FlTLxf1Qw4WwIz3s/wqrkqGGIhU9ZvAzSxDaqd9WMs+u06ULVRti/8pfpUmVP+rNo2rFzvYgdN
/7YqsDS3aDfCrciDnRFym4WF0aNHy1kYgbdktRS8nh7tRR51b8I2KeRcifR5kfesf2IeWMyCFr0O
NU18zGR6Sdp9g3z7AgIIcX7zWNli3GgoSKPCov1ipVB45UkQ32jmVXcWyfzWgu8CHIIBbA5Auyk0
05YpdpaszZBVhnj6s2/9iF0Tw343NJdZ0B4ZiWSS28TPfl3IZzkSCOzyvvJkBts5H7+COLh7OS5K
RirOnoKXcYpcNjp9/UT6tcEOJnTy5iktkRkgdleVpS6WMTYbkdTGoe/G11hPqsc6M8B1Zc4WdWny
R0vgBWJkiOWDYRMaflvHPNV6mWzHynzqKmblbmM5+z9SJUBvCZl3dUZXz5FOoH2wyTTiSmt6HPYU
7RZCr00u0fRucYy9o4z6MCx+Npc/34jN96ZWT5wNT+00od3JnHGjr3qvonceaDgyjEgRfmizf1Kx
uVWRnRw8S3Go0IK0TZzBqjGcTcHeGnYlr0FZjgzHnYxgzPSJsTyxfLqHe7L8FfWGBjyWOrJIyZjx
zBJslRZT6rVGclzp5gE//s4v0PFkuu+RoU2JPS/O4jGFgkpZiZU5cw6z6d7diLA6IEpziI/DCpNg
euY/bVxstcgilkcKanGKf5oXsdMdQPaCNyWeyrdZlM4NU8UuKA31yPv6jREsEpQW050z0xQmPqGS
ulmTlh5NWzWzOEEf8Ni3ULeNWLvUjKyPprBZ1bSNS3XmJqHeB9nR7ilzHJMAwj6wsr1dqSQcgGnu
29R/8pexvr+okh3VZ+HaWKx/8eB3PWD5edGGygy9zket5QH0z8r4Kv3IvvzSU0H0tsbowxsNYk28
ISLyEMDrOXH4O5RFTLE5ebvPPm0kVJcOn21FypHZ3Q355hiivJVNeSzSPSzUbWbUyTOknc06IyMH
YVh+RULWq42JFO6savu5pQHbWQUBwa2jWuaDZn4fSvlT9AnttGUV9ySHmehrGPLyIi33tcmZOiLq
DdOG2HLHFm/sTsTBKmnHrJju3udk2XIvsmfMLUBWfDAPUzQS76f08iBwyh1JrixMd3HAJ4jd4uPo
Qkb2In0/sediZg6YO5XguFzDqHel5iz1Knb1gOrAiIZ85wR98txuUaV9z7N6PiLbCl0DrKUsY3ez
jPtOka8YGYnklFtY+4lqQnNYmzi9TIAtbeFs0QDIULEO3lXBC79PTPqC170a2VRcg4WoMNNTvTpm
ZBP3q/9i4LDX3CH9XFwuhEcIUqbMPmHRDqyTiz8jlJByMC1J5EhddIYOTQ1KYX6eWUGvFr2zZfn+
w2gG/ZTXatj4EZEmRZOqnZarbDv6gOnKnymjwXB0C14B5SrqHdIEnQxjfGQAiNOQtDCe0EiZ7Chf
myFLD+ut0HV6jZjS/5n0w+sofOyTeY/JGTn6jvVPASSC74MtxWG9c3KbtJnYatlNqNfEc3Ocr0SD
zK7552FxswSdoeOXm/VbLp38Avnaw7tn/6xzwltksxx72LxS4aV3LaWx8gwa/0UHFhteTDpGze47
Ibc1j4QHmGlOd23lq4cyg+6HUDXfMRBmD2DtnNRTZ6lXT6Og+KJHIDi2gxaTYY80hui4vtsM9Idt
E8uYZJhKhnYVIBHw3De70c9aTCrses7odU1Gq1afq9HuH9ZLrbO9dme29bNbs/JsythCgEdnyt+c
u9Q/0fB2T3GnwWYL5DmoE+DAPnYhd6h+t4M5HzQrvbNY+CJaxBmx1FiRG7HPbeR5+yptYY+7vUsf
v2DzrJKwYRlhpSr7ozZm3In65Fxabbi1CxI2zryfCr0HUEJUf2XpCHaHc3VjY4KsSqTdI+hJ3PsI
znls3GxvjXx3BAmiEXYTfz92+mdnTz3wK7iqoHDhO0z5b9H4xAABeAqtCXiDbLKH9dEgYgzIFzx3
j3Tg7SqSbRv/okUz8VhLHzW4zE9U423jQBoXlXo/DfLLyQUlEWSdroKGlXt0QT+8RjiXxDYeGcbP
V+ri7bRsdDCgANHgFG4cSsiiJ2LIsMc4XP8s2fT2tXJZkCapET84ipPZi8TIneb/6EQQnakXtIFD
ftmyNE70qs2mOjPQSnhgZEHyGNGHtRCAryy8+1XiIqQeF5xa+xWtwrjnmPIukzmGTNsZ1fQUKey2
tibwO6bKjkn0Yt/cI7lgDdlwDkbQXERH8qgNLCxWfcNab24oKHj4lYcssIibHzJ2gUXxX9zIRn/X
bd4xw+rf8QEvgMKrgWj+Egu0vb5JKoSNwmHPwGvY5+lgsRme6tMqIXRbu/4ibXlM7A62vt3cm6Jx
r8SH1M4G3C+De/dldFrjReNp3kxG99IJa3ppXJ4muBweZ0owDPLDdZOfBWIMuLvUl7ZD/unIqcTh
TFif874WYesja1ozgag018I9JmVVX4Ykq0hhQaTpcqetB0VMlMS+MtOLMurPKuaTqUS+jfMi3zHB
6k7B7L0KNOk7vCkfDaXnzUHQsq2z6LfHgmXHiWYQtxN/KJOIjTH7htDK2HsdkTsD0mO9dnEW17Oz
FVKyFXAhQ8wc5OildpVZpGFrJ/WZIRXn66LcM2X5EtsmuyWnmp4FGsHN0ATBcq+gC9RStZGdSfx5
kn1LsBfvGdtXCJQSEyqGDSxNOT+CNhH3YZzDDrz2adU+r47jxkNeXmbqvD6LnJzDuZwZwi+7+iCN
r8T3YrcL/F8pZLNtW6NwRFqV1UF/T5z4OuOM5lH8rGdPvzlf2wm8JYnbG3wGNKQWiBtFhuVxlZ2o
uIs3KGogvc8Ooee2r99SW6tDXLWnoTAAEyzvSJ2mQJ+0YWswF9qu31vtLNqOSlzYyMIaLQVosMj5
znJmUoQOdbb51U9mEWYWAxc7KB/7GYFrhKaCly0dN6bI/VsMeKR2stcksqyHbPlLh0laqKK7Zoke
31rvgqztM2aF+ZziAr0OhXQ2kBe7/KVNzZdVAQEYFSsPyrdYxOxidSacbq4wDhPVo0/9w6pxiHp3
emidj7UfUP5rkZBqnZp0CGvPwJBgEUuVr5rfEfwUbKL2mrhOdokUfz9LA8zGYnGRDPlvta5ezWaw
39q4eaM1b3Z+HydHOWJJcTHzhLE21ic/yvkXuP4h4jRcg/ZYip0f628UI80xsolj7xftdFNOH202
AbRjWJMGuXWW8PUDkRqvOfasOenyrZRy2IO0IkBPd9TWDEbnrhncJrnrPuaR3d582adoG4t9QQNw
64zf/4+881iOHkmX7BOhDVpsZgGkZgomNbmBUUKrgAgATz8HWW1jMz02du2uZ1HdXVXNP5OZQCDi
c/fjmtOWp0Yv3QCCobJxPQYOja4d21RZx11WP5SqC0/Bjq5xZxx11tPnoe6bQMPMcBIJpbOjgtc1
jCgyL8Rzk8p2PyNuTIvKkaWIU+zLxuJvxNF0f3vQWfCWeDRnD3oSXTMCvSd9lC8k9uogMubu6H5P
qe5c3WrwrXYTjtJY94ajrcL5sVRFvol0i+3X4ulqaAqMZzlgbLR3nh1vumHA1hINFsQHdaNMSvMM
j9LdpczaZEiwd5HiGdxwtVEK2hkeTlW1XCfsM39M8U2lDeKGW8MRoBjLopKFFrh4Bb/SBMfskhmZ
Z4+xAO+0wf1UzAU6Gz6Se1jAcl8ai7VJeuYeGEPucwp6M1tF7wMA28ZKz3tQuYtUVY9QKxR9Oml5
8lgvjqdqbhMI3ZqPAJgFzaxW96Zi9ljNORcnfXvqY/czA3+OfFu9k+WZA265cGdr7qno5xaIEsFa
w2Tj4Q0TR+wMW5aDFhcgIrXrNtKWx7fxS6M6SeYWrO/cHYhXzbAqQ/ObiY+WPXKYqPhxhwl3Ow1U
50bt3u4rQjdyYBjF8f+UjdE+VRbMUlY4ARQB5yRxhfoj2wg2FjzDG6W2g7LB9HGDzbs8n9cTe+NV
Ftk0hav07STucn8kiXaES2q35T3+oKLcWcKgI50q9Nc+GWvfGugMzFXstApN8a/mwKffYPT7mQY7
fmC6lCMDrZioA+Ji0VtNJSVzfVey4dI5y5JYjDaZRf3RjSysWzOYA5UDbFpzpC1NDpgNzAYrHB4U
r5crU/bau97MP40nWeaxv2iWgn+s7TVfQwLZhJXb/hDfGVcxkDB6K2gSB298jEZY6Cav7odehfFS
t0G2LD8vJoSMuEy9y0gOO4KKa6n5d69i4qiHSHu3mpYC8/yxwJh0hPJ+R5DA28z91O+jMX7IG44+
kbx57HTclrSaGoNJ+mCZhEbKgPqLqDW8YDWxryrMToBUc+jf3lwMJ0DaU7y/XQdxxqG9bNx8X3sZ
JnXXIiluABlUW/3Umb12aW0/ruK7UB37RxkCnFm80pQsK4T7Fk5FhjQlJ2OdyPJRk0Q4yNb+8pso
wBuIkHRmjGXBK/dD3E1H+rH6tV5hHyA2FmgFC95tnju3HAA941uXYgx4GDfvTS//Bs5d90bK/hkS
n05FEmMU9qw4LXvN3ukYhAOzTCs/bCoGT3gMT2Fj7vDUfRVKRcQ+niIggVTYtlmTryJmNMHIwOIR
DkeyyRSaCUtY1eqgZXdYaN8k8e5nSQPRPJjryaFWy2ZqOKHIPwyZcdXTmiuPyMEhIS6yq+LCJkc2
eeBETIUlS7sYeWlftGURTKKcsme0hghBrezvnfzYi9E5CTG0vtunbcClIFZiFtHeS/Ck1IIKu7im
BEo+hQwgz91QjH45IKCIqoJKMMurkyBcTsiyxSiPTdFl/mBQetRo08qOEyjjzIz+8eI1DFT2GvOx
OschtRJpPEEaYhCRGmF+Rqia9OL+NpfxJqTff8SAGalnfYO2hs837UBylCDuTs5vwFrwz0UeuyPa
WA0XndKSb212gGvVhvpClhjiXAzOHlz+8+21hIgIlS3VEuo4ckrsC5qU2RGxub0545LSVjbOsj3n
Pmh9hn3zurAr2tWG/DJJyfRm4ozvy5nr1+SJ3ygYYZLByS/Kj+UqTBiF/YB4+glZeHmlqWIIM6PD
Dk72WFrWVsv7fVJm3lGRi9ph2QLsccYE1EqSsxoW/b0RwrOWLOUGts0npYBx6TETLYV7ZDiBDX8Z
dENEZkmNUuXOQBp4cagUrpyJpbuVLKGhzibB1MmVjTuld/udUOxnR8v+sReQ3TD2t52nDVn/Vmls
NRwFi8HBh+wyp4ysrj1HNVdka7AmR0PIQWJxPNLM4b2Spytk8UTf933lCMOP2BWsR0EWqWsnFUOe
pq9vW7rb/kTjwU4/IJbrpodlNcFQoe+U/2Ac/NOM4XxJMu1RrQj9KiOpYJrl0Vot42T03trAlA6g
kzgAEq53cdyQ23RxUgJIfYizdTxaxbfWpc91P+G5C7t9GwNhj4TBnRx6v57ZG49hJe/ohQ6fCm+Z
gLKA6zL1YTlM9ymRGVwGvXkeGRwkTHNAjvPpirtmkS/m0W53rvuelu23m42gd2sKgpY8I/aEzoc7
0vB7zJSGxMvkJcUURg3KXVVrc5BN0AXr4b0mVUvBp97tbWtO/LjJqWod0u+bZjNo1Xg2+jBie2CU
wItcLAXGVanMqwIm487EOOeXi228d+sfheXhCGd5YsebfMxWrV01gOPu8Dsnavzlxe0hXXZLXcch
aPbG+r2zqGJdDoVRCN17CtMcgSUKCsnkaUq9fVnJH4TpaS9B5PvSUpVD3oepX2vMTLKBZc0UTMZu
Awq4PvbRlvYfbi2WV5RiDD8J5eeLtWoaQPtJEmvYfnFhYoAq11UZsjTEuzFje39zId6sm71ZQNZC
p8KK17Dk4RMLa6u63jycSz6g6pog46Y/0nUCZ1DTThTHtFedwNetMdt2MQoNE1narI/rLQPadCUX
x8Vo4+OJMrrjbo8xvqIrdVSVkXEgjd38OstDsdiIRcyma6CzkSVUJ4hKm8v2ZqMkpJv5RoyJvNdp
B8GGS9/tbWGIRJX5BdbjOyYVFaYsZ2kv5UJMlmkpSAVex+1oGPUKRJO0SIJEt8trFJ001atX7RBr
7CiQLYhLFs7i/Z2UbLeg/1cYndx/fOSuh9fB+2U95HBcCYZSi/rY1zh+MF61+0hPTgJq/gbnoflh
mBxa8mmnpBH9GG78g4uYhPpguPfTYDZ+1qV0DeRKcjJrUfq5FrePTmP+Rp36ZbpuetZjVX9GUP/y
qKQ+u9G77nbOdeq1fj137qU0cebqnVQenfj7dvuZsNNI9lKl8aU6ojobqop4t+wdSEWp67gcnzsr
K3cMFQ0/p4T4vnaaR73pvABX+J81jhnJjPZRKjbbkPhBLQsOB4uhvk3J6mPjMs5DebzdmTomyEUL
dg+ult/dFh+FK9HuSvPcJGnxz885+LjM2XE3pR2N15tKnrMVJ1bhECPDR+wPiKGrwenxV9ze6Gxf
kCAwyyvvQmuBwWJ22KSaLg6e2jMYVHo87MsXi2F/OIaLZJm2nHFSzy/DWPmg0eMlXLejLh+Ekszn
mxH8tuswc8PCp8EqGfYJO2wK8XRz1w8dlRYh2M5KEME2GVYfmpGe39vvPUkFH7EKFtEybT/qCECW
Y7/yFlW/n/R3JQ03StXv9cqBxmeHzj14WcYGk/JeWj2dDXbEDcAkifIo+j5rMx3WZmZqd5V060Cn
6GItEL0CEmAspgyeL/OYvlUuGDzkQ83P1IECb1LbAIHubo/V0VO+VLobwGCCmevNCZfH8qBqR3aM
Sc6Ys2ta8660hoeMje759mtosp+3Gkc5/NYo4VHVpw/N4Kp+iI9+Xdq+LMp+k8WOcZSzmm/Bucfr
1B2cTUgzxyoqW/t+wDu5bAeKWcUmNMsVvT+khAp5V+l6TkwZanem9OZ9RVglmZSfpM2KNxmukony
sMTs6kcYjTTrjsqAtw8ODmWxyjlLvR7QEwnqTnNwmGjPejZVl4Qjq+pM0aVaLj/7y0V0us9MWvk0
gS9Dzo8Yp3C9qqQmqS84aV76t/wlTQdTRWdZDzy4xdWTEC1MaaXcAVZCIKJrwKcwBAEAfBrtx6jV
0/s5YyRtN0dWMqDAbgFQfKZIuZLZoUSdVZTYeBbDPi2hbDYyf8ZNjWbnEpoI01A7tVXR+mMtLIIk
c0iTJqza2DzhiweuZ3EYrDNZAnObj3na5cfyn6kHMaD5jd4jHxfNdQ5d5aloYv6VMTMfBpDiqn+W
bvT7QseQt3gzI0oVSjykcA2GE7cHzRtyogLVy9mhYg0PWqMvnij4OsoaT6uN+XFP4Zt6Fkn10vYh
AWote/K8KYW2mNpBvJTdoybUZ1PpH6RB+MdDidviRbEp8dFQVOz0mpFSeKrjZ3bL4R1wt+TfSQ26
GG8nA4x70OgUiBNgE1r6ppZrUYsJQlppFK+pA0nAVinMyEXlBGmWndtCVSj4wUt5OwH1xAqgsZJj
LzUeTBHkgb2oqARetAnFHkFDD/T8VXIS1xJ0yj+vIDH+b6sUC4XqKZZPRajr35ZLp+NZfLvmpRjK
TcSSFSDQRFsvpZYRa8I6y+VHKmT9oBUQQcCkHG9bIzd03VMOI5FWFvyMiSTEJdXUOi2sz23iFXKb
DKRbOO08655mbzia0IIXFy7V8CAzg9ZeUjRZYtxn/WT7ENGA4I32Chdbv2OD262GvHmdKLk4eohc
tw3YbSEz3kGrGb5XTMnBEexslgM89MR0V+L0wfajnsvFiA7gRFmpmDuOavie2lQ45tSOrdWW0tfb
IY5kierbTDyuiVu9wXvjRdruromP7qxgdknXeWvbe0sNj1phdY/sH04MVfxbs5GqMHhJMKAh8nkq
Ah0g/EicjBFyL/OoHAcx4+RoVC6ZotG8jYUbCsuhK7TP21a16KpDqhTDtqR8Y92r53RgaGR0NFpO
ml4tMuFbkTtEWGKKF7HYcSOWk3FvVS8lj+OVqwMrxdj3ZI5Oh8+3dvZ6Ybg+QZB2r6Tpjxaa/Vfd
ikBxCU1plvuAQ4nhpVNHAcmEX1MW+b1EXUpo4WZ70m7t2s5DvyUZBk0SW71sy42Fg2M79/MpNrz5
POgNfUIkZiWBNQrPaBcSLTmHMXrKOj272soBYe3cJVnxrWAo8c1wju+6jhIoUbAXLVErwjSJLmOj
gJwNzb9J1vZR7ULpj2P1blJ4kjSMBlRMUI6TjweRdtWKOf67hPZGTnQ6xlAW/wH8/Bu69W8c038w
wP7jb//H/49IMAOc1/8bCebTCfkpkv8DC7b8xD9YMN39l61SVuK6jqVBmCQb+g8ZTNf/xSyQ64mo
lGvhPII79m8wmGn+S9ccG6IiyjW5cMP8X2AwU/sX1hcVsoJpghpxiDv+N8BgvKv/LTvp8Cd5Kn2O
WFMhhJmO+R9QvELWfakPDKBRhj6wAD6wzIBrcLr/ImVMo8//9VJAC2yi9arJ4wXU1X+woZrJAl8g
sddMLWYmZVP28icCtrMCMElmoP5OivGvn8I2yNXyV5L3KjIIPCmLwarzqDAU6SlObHhlMYhHrdBe
o1nZxqMo9jRedV5H0nCMAqVGRdYukz3Pi1BC7FaFG8vZnLYdz7cL7yKjufM5awaq1N5a7kA8NLBn
0rA8hGlD55GI2ZGOBRgm43WseIaqhS8q93tOmvU8drNfqE+ZoV4nwmq1ggGopS/BNtyad9z/JLjo
2QKZWDdL6mhdHmC28W0Mo0aEn2MuqfbAqhV7hwt71+LQ8YsaYVoPbZ7/tNiXgP1wrJId4Jy6bwz5
VlIjkriaw1zYussaPPRdPu47hKWqzwiFWX9ZaF1aLxRUdXUbtLu30s0ZMVQStWeM6BbTlH2ZggUi
Mn3s0+mhautPg+o8qQC0xKMUFh4ZbTu5qFoG8/mu1tFG6zPlSl+sugbTYI7LIFdIR8V0LBfdPz8x
iulEj95LsbwpDHMlBPfkI642iE4aNmOzoNWw8HVVXOZJ7HmEfEqHoYi92P1Spl1G/lHjNvMBNVs6
SP+cdU+rCo7vbcM8VL1n8kQIPhnYzo9vEj12GyXzu4gJqFY53T5DgXEY4dXQy9UgEge8VqMGtDRs
sXdgHHDopl43MlrhfFBWSmZnQRtLv0nZU4x4jla1dvTsfsLMUilBp4QIF4OPJ5mQed91S2NUwItw
BrAySavZs+J1byzRo58PiY1I5MkNexCSrkh6ROsa1nFkSPmndQrE6GKBvg/EQmrAcvjAgUUxUVYo
7aWksSqocDAqQ654OvOaSOOa5B9DOvDzaRnb5hr7k9BEOXW2XjsjWeBt7pS6C7r5bKNCkxONDmrc
NPTBOhw9W0Mwaa4PqUZALtS8iObJg25n7JBEhuFRbf17syDmE/O3PNYr37Ke67pJVp7G+IQs7JFv
cZl6kuCorQumbiAsZTmuJgXFPhoRzfKWaXHuZ639SJf42+BFzy1fDv69vaLqdzkeoWLMt1asTcw6
eSq5tC86wj1rTfuHreNxTDAszFNe+mkdNQytfZN0j+9RlrEmjHAw+Ye6yRQdCvAjdNafauTGzkr3
oLb8D51xD5fEtmaYE4Qlk8dKqbEiWi8cUCwfptTiArwwkaqDUO1+dEZa1ETfjU2enIqh94e0Impk
EV+btaRAFLJWbUQWu6vzLfoqVzIUjNh1V6lbHqR8sNCTDekGJbW+BPYG9EAhP4HH16tO1NNemejd
lU79TPTtD7EJ7G5WoL4SaMrSGCBVGP7qZDJ8A2QaStpanRKyqckpAuQkR7Is7CIcP2TEhT1qJbX2
yx2054rCxSldeP1OeWXNu1ZDvTdM8GHed6EzaZ6zIfGrONzVtsHgzN5q82Ooyg+vT6kRaeerlPn9
QNmB8K6GZ56IBG2bmmIpxnaQFpJw9HW7VVnb0mCuqfeOzG07JusQ35LfLrNRWXrfdiyMoK/sEjhy
w1Dd6TBCwwZoJq7SFB8MY/SgLjDx5pqgCU3pWr8ve3Mlx/oObxl0Rq/fhSVhb7uPsSoAy1e1U1HZ
4LpH0fpw6UtUuVMf5oiJWOnCD8voD0luIcJx4hmv/di8Ms8jWT0wtphWxFa2UpvWtRet1aFHDhg2
tKi2JIhJopPEQ9A1wE2EnOyq8DNx6gO1pJtJN7HShugZ6npE6y1Ve6Oq41fTlcMqLawdwZo7NfV2
FJu8Nmg2nYljg0vFZWpvRL2vF66yhuOc+BgY1MBxxpU2N6w2dreF34o7u2kuJWs/S28Mu7sA8c4D
D8bUxrBF5i/icezkByU1vkpFqgg025iks9GXVMWk3onmxEtbEcntwgMcEgBm22Exa+RYxcIEpAny
qDE/MXijE4xGdxUdp8JYi79c/R4xGnWZpgQxglFg/MAlyfGTKD8weDJ/KuxLx23SpGdFTXeTnAnw
GxYJkEX9TRpfqcWPPrjYVL2PAgLJRAcPkwRX7oxsvPQlZ1G9JBpnlZ8AQ3eGEoEJHeuzHZY/PaY7
VfHu26p+twUGR2V8aKR404f5FXfGnueQaTjvAxY9Gu95kBAIiANR66/6mcFzT1tfuQh3rwS7G6RU
+SMROwYgZbajPwuDekneOrioTqanJFMe5g7ASK19aVp/zePnUdBl5PUX4VnHsnKvsScOXcxfeuKr
7N5jszm1OlvqPEZQpT+zNPOf2Cbn2pQnJOkHMZ/1Jofj4D0gm6ydyXqJxXzPJr7C7NrW1iZxkjsm
oCR/LTvtaALw3rW+exx0ghkMM6Gz+bQZvukzRtpR6NCEGX9Ed0gh21kFV2PVW7NPjrUTfdK1/Klb
Kl+7SofaiIEUmSumxMN2N6L1nkq9Oc1ZRB+uKV96d9jixPlslwYkt8OBwEKCQfOlnN9gXH6As/81
Ru2oFkRpG7y4nXiwBLSfFAhlgdOFRTbbuLGJ0TR7jvHYd5KCNe3B6Nt7JVaepFlfXedMS9hTJL0v
l0EyukSb+VkOHgABtWGuVS68bGw9aqldeVxu89bcRAAo9LD+tsrI9O3K+9Ia7/jjmcU1Nog8m6qx
S9MNQMyPTldPti7XM1tAnpspJvLpI3SnnziMj6ql/NoZ/v05AyjnmledTdAwRRzZM06axWRuq5iM
nus8I9KoftJWuG/SfUzkNS+HXZTHBPGeqlrFBKeaK4JahY/r5lRq0ZsXmZ+mUl9nMWwnORBbV5RV
rpTPURG9oyKCRPDKu1yr6UgpSW7Zd1CiTw4wwDa2Vr1qv4r4WkQfQ+n4gq9vIL3vOdFd0jJlQ8m3
1PqtnpxtHI3vMuuP9AQCt7KNN5OYlrNsRwz9TAhuZ4850hbih80ak3nLrk/0ICSyq2s8R418Bt6w
hgubA9uzYMEkH1zmEXec+qoVWLCcQifV0cqV1q14hgU5iHhTd9612djpugQUgA1XHfbSnF8qQce2
LsjWMO2vHCAbff8w9tOpsjTIEckBiB1SWnQwiTQX4DPTOjl6gMkziluUp0iHPh8KEl8RTxU3YXfi
PuhOtFaKT5MeDN0cL5bRbqRrbIDWHpbbk74HRkz051HBWivDxcEnlGvqDgA7zTX2c0EAS0QhQ97x
3VGjrayV7zBmKiYq896U9Rackr/8lbGjcBnmedSQTk21gpe7VaN01SrWNW6nUz1np4aVVoxvE92a
fJgI5gdktTdtxBtM4kUa9UaNtM2YyFU2Zfc9qUBzHAL42k8atdWG0ge2m67StjqWKVqp6qwrTV6V
u1kHkQPrf+o3Hr4qR2eUPy39l+tw28B/xO/+njNzCZ0KZzHsphgwwWys3A9TbcEJThQ9YBWdqxeS
ZD49sgdpGKt8gaK29ham6UWM/HSeHnNw4w5oC10We9jx61o/Wh01DTa2z5rDhnWepbOmt3JN+3RQ
VFngWfGapM1BsACGurfv1VObMTkCRKGK8GgiRhtjd1j+GzPvRVJyUWNBtFGqM0xmCQsikfFTAUZ8
mox96lZHVzin5c0Jrt+eesaSIH1fYAJsi8Pyz6c6gJqKISY/FIl27+K0EwsLg2/BZccAk3FLmfWq
buQqV0mIW97OMX/0In7COrdx8XGFVYgxd9wyGl/FOdAoY8Il5JzDGBl/TK6jkjNggi0WsYuo8T9j
v7WzbfNCm+VhwDRqN85Lrij3XJKbhp1JZCs8CWoqiZjaI1m7+EBwLa3cMflhedp5qxztkNZNNGjc
8Pwpbd5+TDL645LCPb7NG0Zmg1gNdErGuPhstwCEXS1WQwPLbv3leFPQ4DkyBN0gbPdE85lh45FU
O+3pNyeZkPl1Ha/Z5q31aLjIWN5JldmR7a0EH7rO1UVeYNWazcbskrOeHbQOJwlfMmyHAHL77TVn
pyQezHfsyYi+eJslkgNYG6mM27lcEu/a5jOtqwKjHt+gnMlwIaFy2RhI3uVAJ9xiEG/X8P+vpLV2
ymz7I3JLXiZHIehGrsJ9F/44uLYsA2v9ElXlMMFnaCRG4N7jXfdDo9pkE3OqplxPo9z0nYMxjPtw
OQVX7jmc8pfYGakwV3dxPNExaK2qJN/Itt7DUuOcPh479lucDU9OhMwVJy9q1DLXhvg8mpdet0/4
IhCrKHHLk71mi7UpXb83xjvFgHM1D/R1Rn7cEXpT9TWc6y1PBqaQNHo3YPiJBnUQpNP2VHk82Rj2
5lOzUrjx4wR0C1cOjezQkJS9lbxAvwi08a2j+Err3mmUIh/F4xrQrbMuxuSut8qdmVWB6ij3FjkC
T+Oyz727LpbH5XpeaDAq79DrsSFV0c4gbJEmHphbVOw8cEVE5ycsVPQgHQOBPhB1H13G6GIztDEP
lU00VLsslKcsMiEIOQ8u/TI2C2anpoEunC0+t03cOzTh+B5ZYXxZe2pwrmVJ1W4OAYzAFGugWDdJ
cXWTfI9GjE47HaY825atBbTR2DMw2oSRsw3RtWwhVhwlVi3gSZpkuI4s3xzG9azCXOHaWtYzjSMu
Bbawp7SNlopNKL4W5wgG10PmOJAAyR8YxgbeOeyLYlV4KGpeSURazV/risLP+cOmIrKMY4pWMzh3
FTvYaTfyDJ7ilnXS2RqZuq1BSqHV7mwDEJbxksfqdlkLGzO5ExrFG8yldSsMyKecmKRcQRK8gWDl
KNzehRntO51XrmThPI9OjgfMhWWkPHQKNWzG1qhyQBJteuxcNorgMYd9nHucLhJuiKne2aVAJTQ/
6tJ7CGuboW8I6nCqfgX8ajxpmLd6+8eUIgBQ9FSZSxp/0T7madnRhqXmt+jhUzl83P6do1HmOimo
C5VUg2x84u4CmTwTQcYHGcDOSjYUKLarMHJfLa3C6S+Nl0j5q3UUe/gwjIc0WCu6QbRoJEnlJ2IB
exAMppLc10fOfK33wIDmb7a3OB6PSQVwr6KaiXIehxwlR6lgSjQYF7xTsbW8+aWsCHRUGomLBvAy
PQKvqYUtNYoXF4hNxhyIGXiPXl9nE3/OOAwXobhraWIocVQBCUXChfaMjzkjH9i32uwL9ZHe9j9g
R7w45CuoHX0ZGLn+q3Uczyec5VhJ9JlMnsqvDc5YV6OHKGZlwopZT8XvzJwuqD2lWI3VyGPFIcys
dJ9CwY2uvSQaP0uUWedBStm6Gw1RICSeXbOMESkG7UwR1bay9YG1pJ4DjOzFgkYB2uaH1ZRfcO3f
Ld+po8c8y4z8N9b5/i3pPGh2/gufhXtwZmaU28UfQtBGxPwms+CDyqt4L4bxr2n6ywDEmPkA8Y86
5sdZLxJe3HvuB+XCHhDLOB8vnl1v3TXJm9PMIc4e3qrsjBczphLG4fwmjQ9vGi4gPB8cM/tdaLUN
LHW/70kPYKnCLIULQO0+O/LnvsJ8hcFQ+ISXusOcs/bQkgPV6LgateRcZGfVoPd2zOixVarPMmwf
wHMTjEuj784mPCrU4qFMLzYbJrqZ1Nlv+LRbpaO7OPuGvN8FdpqgWuMbGW2HT17yXsTkJtux78gU
ZSFxNB45hCOJr33UI2c9h1+OKSH2IqyCav+SMDDjgzIj+iw5kVHOkqwVGW9sLJCEpd7EwLeuUfLg
6/UUBddwYpAh6rxdN2n0JyPTWIEwhkfQlNdBobBd8fZtl70I8GEEl08VdxAGjInJwkB8NgMTEeDt
fFOiBoJGgfUf5uwqjT8nA10vCfkNcHW6fujU0LloE+zEF+Vi30bLt+8JKigj+g7TrSaWdtCsOHU2
b/uGx2GH8VTZ93Armjs1VLDIGmSUbBtRsCsxBHj1xpiSv2muVwY2B8jxqd9ifTUdj3uB3Ataf7JV
XQkjoEp/moRj8xBZz0U48Cvj7oegSDw7bb4mS/nAd+tq/F9n2qsCd/lI1VJ5SOJ5yTewte/4yDr2
SavE2cQJFdEOJSSMThx1FYYJdPfl/CsA8tkqESVl0zbOA64Drlq109dzz4+TztfZu0+7MuYQONsa
vKZC9xjLN28EJp2DhlcALHc8yokar5Ib7uYBMFKeqa41rIaSjVTDXA3Lz/721bahpJZddfZgb6xV
09S/Sl3+1vpwqSuy21rNx9Cl0Xti9NreEFA6BzVDlyWXCtkL8Q9GBIcuedDFYmDaOwX7HLC4XN+s
SoVetxtupl/DFCz6rvmWwcg8F6BxlpV51Ic1yd4uUNv8RCxlgA5xGHJAA2GROge9Hx9wzH8WJX2j
88SzNHLBkoyDrvqjqukBRB52Tdc4Nj8si6GrcElAcR9HgC4JwmF4X16l71gRqslGg613WVOficnR
NsQGKzBAAM1JebI9ajVig21DQ1Qo/AtTQp+qSfdoW6WPlsexve5wDSTecFmIZ7vmu9NAi/cwBIqc
rUTCH5YSq8Q63fnl8ijxhDOsJrMn81aKD2z+kGY0FiI94uIyteXyqOLRVzpGjnPJwtI5ORNIOmcL
l1kmLIzdMOTfkWCF0rKleny8Q6I/UIWUB3ovVl1cYGCtf0NT8kn0PVi+eZ2XCzDSFBs9dqugq9Sg
T8xyV3UYVvNlKmiHj4w5eJB1nIrGnuZPz72oGSFMp80NytiNazWnxJCRPKtFNpkYx8ipCeaMejaK
7qnU8pYrtUV87b1zOLB3MMrxN3YdE+OSuuu9gSXLgAkzkSSxunTg4W/vBg8W1G3xgE58nBrrV2v4
mBrNxvbVpVtzGB6HHImV4VxgzqCG8+zURfICX/LBymyeGSq3nU3iKygMnD0dncDzwmyfzOiFsz37
jpLvPpxSCGpjVJ/1cj95U7ztO8zHYTO8Jsz296JlSicDy4mNjYomHUCd/fVozh3aKdvY2F85wIxf
i+w114xLbahlO2H1nu+NSYlt0V6Hjslk1uCsEvGcx7clNiqqFPq5+e4N8gno9xtQyXBDdQ6bVxNt
v4qfvEitV0AqExxnoDF7C/2WZr1PknfjKhVPmskf70ibDYg9ntxm/u50Ht6hXf62tUhY643tZHKh
2FXHRGJyXucC/WcclHRTO2xZKsZfjllUfqa4r1Vk42Gy9r1kkV4uE3OcLhZ4JI5tXMj4FEtYVGpE
/0F8BvL9ZE9OhYVD8XuPpFZHK9R6GFsi1PplRMXcFWnxMCtfVpUZa8JjtLCa5njAx49vMikgx/Ym
xc5yiFYdTl9zztOd7J8ULRJHN65ezS4zt2LW3hQDs2wc0uWlzlGKqNa/5W44Brao7HMk2i+yn8pW
QzLd9Ypz7epIPfIRqcckcV7NyHiUkukqOT4oDjBB4TkUxTqZ4I8lmOHQAGmWzYb9xHBkbRUto1TJ
TriejGxjJc2IP4cG5RZhbpUsY1GCKOdeT/qrNhT1imIG3yDCvNZjOOWDR8OuEll+IwpyfBh8A2XK
fvK415iOZCci5m/qPBDrL56cecyYOCliVSbeqjQ4LVW2Yx6E+m05/5O980iS3Uiz9VaecY4yaAcG
NQFCR2RGajWBpbjp0HBosaO3jrex/sDqQXUP2qznb0AjjZfMyIgA4L845ztJf7F8JEmjDS0siduw
ljHUAa8jXlQDqzCCkZJDT8/Tdhu2ruOGuSXawjK9txO2/1OLIgrkBKVyPwGsHWG3u+OBeuyzyOYb
m4V/QBwKS5+6gFQoiGSqODzjroEyqHcP8UybrA3GGjte0sYmdPAV4AyuHWQ7crzHklGH8eL5QSec
bw9zOqyYhJ6B4JKBaVNUCYMDCZjbNNgYvSUv5aAn1FAeLq7tHvRR3pmOfXVr+21CrhGkPkhPo7Ge
xrLCuk+x1Cz6wPwqgqkuDmqOkjOehM3souLgMdCmC6Y780OaFlzangRpcOXHIVv4imjF0ECB9bKQ
LnXHglwzWnL8lVb3mS6GcbHQvZm2tuyiZLhFzsa2CEVLqBO6oeUT+xDSRV4a9ENMIEWeHIZM2Yep
5cAwHe2svaANxSfwXE3A2x7IhzJQWBZUy5ygGBQZVURzFg6yWu8EWHdrtOAbzq8PLU/uZjVQyKkY
RC8cvqHqnh1/NI7x8OxBvt8iZn212mYI6R55CmXLmz8h5bF6ex+1aJZybepAuOobzSHtx2QzBC1s
TbD5xP5uhr2vmBHE3ZvVjOYWkeppiApcebOHRw5bctAQ4rTmUe30um9CcJBEpTd0jCNZByOAEkYo
pFEW9rKn61l32RSlC3NUMN1r5Gl2osCsAYryLGIEjlxbNzYez6ABKRxXi4lZutsoDBWhgHG3aUpy
JKJVl6Nr01u0KLEZiR5BM5PeaKvOvbJa9tf1ux671rng1VgLcPVqSkY7j8ZsAdJxk7aXoUNmz+A0
yGwoyzCxHQhUP5lrZWGh8Ct5XIJcTM2hdeNPh0/WtbPsUPloIj2n+BzSztvXzXTD0RMfVHHsLZ+K
1R1iGqm/AVvDdtJlvBnTFrE/GcRKX6qz5jGeFBX7vxlAyuwa3QGh25tyUibDkntnSTv2BJJllKIa
UIxR9bTe5g12C7Tji5FzxGbIf7r6Sw75svOqdc8ltaNljnbYo+emiTib6OQOrQ4uy2zv2bwQGlL8
Gmn3znY6W78MPTRL81H1xmqUpvXxu+pr9m+akY3N5AM/qlHKGuiKL/KYtV58SqL50iaUrpNEEYYs
YdspXRIT5bx2njI2qXkam17fWXaOOL9Ps4vbeOGwLVRGSjC93VagLjMwwFTUPcCvqRUI4Dr6NhZ9
EC0M6qgS4qK7n1T6VS7ZDLerNphkW/tKZtNGLNZ4iiDuycltgsZi3i5G/gMJC5HtdOkFOIUxu+XL
azI/RsgYNnWFYKmshR2OJBixD33Q6nLa+iYuQZTOJk5qIINghOZ5IuS81tlRIjQvbXkSuNYD3ku3
441jb6ezMeMIzLQSZ9itW8HJBze6pQpqE5Qd6K/SNTHekphrlpSIT+vqiznBl9o1W1Lijk4tnlCA
oUjPQCNEvgaDuhKIRLkXvAk+bGqrTZTrSKRMQMETtJTFdFBYye80W/Rt6k5x6FcvHKPu1vT2kw5J
rZV1HYr0FUmbj+JrFC+1Pr6aEhCxleJXq8usxQA1jDzLSYBHzPo+YOM8EPZ77rys3vg8E8Os5XE5
VMADeqwozMdu/Ho497idg8mD4I3KcAtv9cIN6ICSAVbusadrtaEFVNVo9PG0lTmZKQcUEJfInXg5
TwwQriRoWdd7qks33gBMY1Ued9fIBc5Zyyqm54UimTSom9M+NAwgco1gh8hC4WLEu9Qv2gu55oza
FbP+RpH30KZbaYFuHUV56zPD2EKr2tip/my2LorbjhZDb/inOm6eNQsNpGBYUOMB37Bi4fPzYg3L
MT8tA5oZ2E1GcLVm7/wo2zZegZN3aX0m/Ww0mCe1uzzFMAxsgoWnjrkCQ+m20cDxOWxy9qbBeHZG
lblRyP/ayZu3XlOzVrJJyarSeNu40qDGkSc34qzgPl/nXNEmFma/ds9AeEv7XDfmfigQMscM6DbR
dMdabd6SdXUE4XuItO6YTrUkwbNASN/5jCrwhAYA7d8dY7rLHfnENBJBEdavoIjMeCvgIccjSqEG
GHtACXczOuW9L9HbZ0JPL6apDiRsLawlrSwA2Nit1XGVgkiKOjSleYz6fKw89qkdzqNsVh+ZFs0B
U4yviFlyWRI37mnmTzUGnOWlT/9FxU7T5bc0PRO4Q7NyGFPMzmZivJrY443jV89+i9LakMOtU1cg
7yrr0VEpnYXcybXvrSL2Fvqii3BWN4m5TA+Drz2ZLmSKbGadau8mpw98SUCBnmcHJy0vSD2fKJqt
nfMhGkIhzQWM/sKvpGevOb6ZiXi6i21UCZ0q4qNycTdK9X8SibMSDs7ngNRosI0abxGdXaGJwM+Q
AMGk3/nsvza6nyRb/OY4DCAEtc53bBl36eLvqcyd/E2Idto5IHU3wiiByKJ4mmpFbqsCtiREB/pe
g59TygcLCVVQ2HUXuC73HKqtDQRAVvjDEEwU6/t8IquMA+/R9Cl2oFkQe2m3YWQU5SlPFGwP/Aub
siqvSoL08WWGhoqqvahEHpKeVoakU2z5pOWdaM6ZnI6F7vhXCbSoygafQAZbD+CIfpM1IGBBmIjN
s6d+abTtrOlTYOcCPRaTtSDBaxVYHik0cBCDwT+jqRZwWjLitJENhLg0bqe0vg6pRrUtHXCS4qdK
6/rQlGx14iFr9ouVfNfmiFuPqkbwafL4ZMJUmciILAK6Cttv9spnaKLxGrEAkWh3AkFW27CAiqKv
FlKsXNBsmZC10sSrTwDO/0gPFpgfI75GjXpkenKLa/dBelyT9XBsRY+P2Jhf9T7fNgZODSQ3/QbN
8dl1iHHUCypFL78DKhJtLB4+9crdKeA8ep0SO0NHqoWw4+jm3GJFs6lMm183Np6XMd4zd4g2Wk4i
+eBWf1o/Ho6dh/HfmGdm5lsiG+otOe5oGaR1T/pQIBzG0ZSA1iGqCDPtWoonbM8H5Hzp1m3K39H0
T5VXf8NGeBs6VgarsoWnVxnpK3UcZW46y+aABvAQa3LcNeWLShq2l/14VHidFrxg+7EiXpcscIc1
vY1UipoZnI3X5NF+qDUjdCFtb2cbVN2is53wxYhF/oKrlUc9qw16/zxjgAOtyZq1B0XyeVZl7Hk9
dNbTXGLoZ7fI4phRYmx9TEUKRErJl3yIz3lnOpexyP4I0MybnDzGTVLJZ6tLzDDzUrXzPRebzR+U
l+WJh+ehHeuDSseHFuAVPX1UEmwILNa20y2UdqAGPu0Hz+cAe6W9zVl0qUwSLJr5z/hQ7iyD7CeM
6xis/AbPXwfPTCK9bjr9ufO+plLoJ2no+haaR+SK3x6gG4MPh330Eh/1jtzANO/ng2UsZ4ftmAVL
qG/I5ow8Kj5RlQAZa3gt/Nf3ce6OgdHksDhroNwyBkzsLBUT5Q2xl6jGuKd2jXwvtPhdpwzMY2Vf
XNsgD4bAgt1cd7vU/GQ+SI6D0AlLyhvjjLXtTa3p1T7tOq/avJPeE1oRAjnTHZut62Btiv33jP50
7xLUuYnASQdeAmCUEy8wEF2HieX8sjC9cx2WVWj9tCALMe5kR4Yg27pTeJqSGy0jo6Y0eKkFgzgI
IOwsHQi7hcnFOsMAB1FyjideBjsU1YkjkC4wLQ8zPd/qveeEdl9i+RTb2jV/fMkl1fYO+x51z/w3
CQzwmTurpvHQ3qM8x7mdpFlQ+tMTLJ6AdvVqMIqzpEc6fHJ12uiPy4FoVu+ThjJIl+oR4mUc1AvL
UKP3yE/SQh/z+1p5MAGQ1U4XywNPpOEIBnPvJMPR4odEK5yJ+JhGnzkN6L0WcSswIaS0IahA6Wf1
vtoAcbEOQw38CQXJ2TQMf1va3P/a7C885rCPGoPGlnZmwpCeZr2+1f1o2qGfGoLRY7ce+3+/2jyI
76IhnyFnIdEn1JGy+3Y80DRWZwULZUEXmTd2J9no+NhvQFjyRXIkWr7q6bUQ80mWl4Vjs30qBT0x
nAsR8ZJcqVtdq7MgLY230p13Wj0/DGXCga2pim3DQvAXX0vSThYqQeQdrBj2ZTqhNq1ATEaUhoHV
dK/0RAq+5ZMEFMiCloQpqej6IWoeysnfSt/4JBGasVs6nOe55wSXNYbqrHnIOx3pRM27zVJYdBH6
sSQiYgKB0gGaCqIEA6ydRtqyp0VfbN0B1tDn7lSr7zKP0sJIvuFt2ZvIFA/MKC70HYw6IWVh+3nl
cXVAC/ZLoVlTFrq3beyxsuq208DXrsNJ3ZXbutXKjQeEJPCWiyURUfmjTY+nItxc+X6apnjTewbK
mQQmXCRR8o0YnxcD1SGX1rmr6ZispIa4B3CHVUe+Rn8SoDUydUxlSxJnrkKdhwLapWAGjB0y5Djo
Q/5MofmY+eIjBnpP8Vy/dS7CUHeoT6zQYBLGTpiUHOER9dVQUzZb/TGDj4Q+qCLgyEZBhDEpC4w0
2ri4n4xietY77Ttl6RJkTstn3OcHmUXItx3eJUytLfaJe6ZDRFgSEhYINM/yp3GZv6jOBhEik/fW
YeoDvqJjjGfuJxjpNPzeXZsbAiscFDs/1V4c9JZQtgaWpq3DhmC+ggF/wWhMKXY/F4xFiwj0YDNW
bkg3DcvB+u0W/61P/c2sjzwaPeaEHRhfYuga7DWo+/TFMulExWEYPR6Zqr+YquFkjDKkxSncuBlB
IlqdJ7uVZzPajK0FJCArFKIJHxV6xvDEZdbL9EGD1cC3Etv3g41PS2TzpztkzwiMQhMem2rqm9IT
/cbpljczQ2k3SfTurvcZa9RG4KawKWLEYsBXuALL1vTjGDda/uoW/ocWI7cD54Gu7mfO2XkyJHpF
x4QL3EU/l3IJhV3xKgbGjfRNRAV00Ptq/2tc6t2MrYakFd8Nyo7EuPRXITHd6ip6n0eWDjG6bOyB
4L/YBxmGvR29+lwjU5VL7odskXGijtvCaNPAsqp9pBkXUwd7UrjehZYQ13VtvGZj9aYG/W3UvRot
1JejnHsPA55yV5b0+i8Vne3SdC/SQcTDfv0c1ajOTMXd4ak69BYGw9zGnLY6pD3dan481zj6dXYP
ku2GWFXyrdbfQU/j81zmp2GKkHWl7c5OWGrrjOslJYDH5K6r0W00xkBRykod8YcMDb3n0KMnLKry
lW3TU6zPZyd1aAE0CLBtR0UZ43/VKMMxJCBgce+8YQFNyFpQaCa+y/IISOfbIuN3lj9ujzOhj7On
ogV6PbP7KhLrS8wAuwddvoyE3gbtyj6dptdScgW0DjOe2TePtkmoS2tYczDeuavAJht4U3Vh0tvX
5iM89k07GEHsuglEqOS10eo3CIhucORA/CrM3g5nuaJISCqQ5fBujmAbfItFh7ZAR1pDIIomeSkJ
ha1H8Cx9InBKtMB1KRri/GQAhQscUmFyRz9GvM04WeNKLZoSGmFDde+NO3+rSn16nJ4+Cv9EX47t
3N+VrXU06/Gz7KkfW/C3UZnQcJ6jDs0o+1eULEP00Um2hXV7JgMOFTpfsJcgQde+Mw/soZGionJd
9QW8hKJYNfKhys03CWoF5yvd/Fg7x0HMT53uAuHNzU3T4QMxc8NG5XWJfXlM8uqBlPXzSFfi6082
KkN2XzejaOiqo71rqG/Nbh9sxBwTA/J4vGcy+1oNLPvcadrT+BhEkdvkszSe+bxiuOMu/WJAVBsC
SY54rI3utjSGPbx2rsf2YUkBcbTt4Adjz3TMiKlAh1+XNG0pYMvk0cpGaszHGTm2ZhRXFCUUkaX7
xtr0Fg0mRI7x0mJ8TcYoGFsvpZF2EDAhFXVr93PoodwjW3YCn1MJEnHvRDemc8M9YwV//yF2M8DD
Dq0DdlvrBRHrymXmSQ8niXmJBPrYycOSJ38Wzf5oEvcyJL99adwOBmBmAg9w4DjLu5alewINWfJy
YLKevq1xBMJiOSYNVWM7ssdsp09lwbr8+y2P8BYhjyAFSY5FZxDglWvPRUKKwPCr2TOMpG5XlPq+
0yFXUswtfYL8v8K6kCiYNMvOXMRnQlvCNy2ZmicwN9gQ5LAYqDW4GMnNSEML77VJrkNafMUNCLs6
JsdYIXqcOv9gqRhcq8ugStLNUDLwY60PBLXIlnlueKB8g7UlmzsOQXQJzEMidLW2+csqaw3OSE8V
p1GgSi4ipCIfEcNDgBfxp+dI5qte96N3UGsS49abXkQOHhJmJe3kAFijdx58wQlRFQ2Wl3UESbr0
wwC7z9oVsfeB3XUrmp6JWbz8IX0enbRNLldSvM6x+9PaBruGhR21YKi8xJLLMeekVACYCha3nsX0
q5rhFWvTF5sRmDWoKkdGBXQj9B0E7TzliXscSYqAu3/1feNpNtVX0pCpsYY+6Z38jez0Wng2UAmH
uw1wfdljEcG4w0PIuYl7eWfJR+yQIMYSwuLLhoOy1yJ8N+XVirK3Oa0VA85hmxvasFV9ZgKAqR8K
s7500uCKpMhCqY43PgfNrwkaBopdFXhu/hs5ZWAWzItq58ZMEvwdyzwEvL9rT0rppm0dQIF9+msn
hDwnL2Od/ShEuYWdPvb+8s1abjcS3sYpMtHFdj+K06RUxc4vdTrmBek56q0tJm7i+g6a8SYY43rG
sldFA63cPdr+cDKWGMmmXhAPxhA7q02s3tWrXzQ3cvIZV7pdgFqMnlDUSIpMKte0uxIDjBQYT10g
Ju4kSxeIETNo5Q350+u+vvRWavprFItneqV7ix9LgApCHBE/lQjzI4y97Igc1z6JeHkaYuulk8vB
WJ5HNNHI7288r3goGmpKgNx/umF6wc+Cf0pbUZeTuB+1a+yRTVXD1zMxZq8/RTqhKpYzfJiPXugY
wloGxqhEr3rTbetKkFagx8TA0MWhmK3KQLUo9QAejaFNXVYm+RkNrcH8RANw6rOxPZK1wLXDijxp
CXRzccp2M8uLPrdvhOWtqXJtthtt+9Y3eOw4pKIaVfeU2BbhU3iaYLZ+xp6zdX2+cfZ5XN/uuKI4
y1t7EAI7WERpKcJ+qRAPWfzOTqVvHIZAYSnan74leTKJITu20wvgAJ45yDWDLs6fxxhWESw77lRc
Lq6WXbSY2GFZX4ou3lk+40CjURxxqeAaLNMfzy6fkjrddGyHG8iHIU0HH2UbUzcuL2377qfpuaz6
J6ZQr8pSaMSq6sMuUkq+Od1qmXOHpwyS49XSkz+MbVKz/W7F9FmW4kIRdWktUmc81NlFnV0s8qII
/dSI2YqeHfIkiBjPKdc5333hhhEFZ5B5y5XB9EkweAiqIX+kHG4DFaG4pzsnNAqQlt69gW4ZOPoZ
qijtbqzid+FEhBzU2lPf84lMUUGMkxMRSuvviN5BGOJDRGE+1DXjfuJwQmNxX0vOrg5kZkgbjs2y
nZ5tmKE5ApSdMNuXGE4Xf1QEfMoVgx3aUWNuTabXydFdhp/11wNG+Tz30x9DWTwAVX+brIVb31N6
oCtqrBiQcUb4cFN/oEKqzrbJIbRiZFxd5/5lMI+6nUgkrzhWguUx4oFo5xokK9bYG+TqUtLy4bbQ
0Y7Z+RCddIZzx5SV5+BaJZGKgpDRyWOe4k7P0kP7DngcE0HEZlTvU2PvZM9wNnBQ9AW6DhdrSJzd
DpbthhrxHLrH/d306EGmq6mRorNm0LneA+GH44ZZ+kM7VF+DYHzqQhuAeIX4r6w29dql+TaYDG7W
QHvPQBhvGMJGoR03n1qT3TWM+yHJ36OmdaJ02qGu8rc61Oc0Pk7tQHcfjyLUMz5hq15gWvrjDLWu
dbbS9qYwRom1pXyo7anYjmP0NQ0Y1pgeaZjMVR4Ynb5sBTtEr2ZTwADa57bhd1dUj8Q/nlM+XB+g
DlOW6OJnGEyXzK0QHeoXFcFEi0qt3OF3XOdhHBUqfUDBdM1M1GwtRiiM/KO7ITmaBBZb3FspLbHl
ThfTvyAC1EODFPDBpD7U52nesQZlSMCYBPMAQhiR/zplzxzXckM7c97cijdEE+6FtbB2EArMfVEW
F5c/mlDrUOh0v7Elrutfi8HTf/FZNchKL/feTHdIG1GumpHGvOTCz9DteQ+cKzf0JHSoRHAgoUb5
MLkfuUFxaHuq3wxFvDM6G2gbUZilXAsbE7uF1Z4w6+9Tk0W/Oe9Qa6EmBmIf1so9Nul8y/bnNIL5
tenSYme4oJjV++xnVmybexANm66QKIjovOmVNhm79KkwJghTfAvOZMVbl8MgG9V3EWFYMeWXF9k/
sjBJBhXfLiPzXKVP5CN7xPcgkJHOm5rOlcZOvTKWS58JmKHDzozy+/Vl0Wl/VR2tW9FdMZmhjmrH
7Vjw/YxsPpzaC1uD5NO+YL9ZZptqtr9lyaRK5V9VckKHlwPLoFQzc/2tk6BcqJob81db4meR1N9k
Uj1Iopoj9KLr79ho5p9EgdYjNBDujH6AtiVs9qxMmA6JM7C+G3K8veivTFhkzAm6q8Z0HV8CTOgo
In2GNBnooCkTWKnmpzhtv+Ei7NPS3OQVFPnUwDVYr9yuuuvYGJqXZbLuahR3rVF9cQuHcZ4f/VG/
YX16lUKetFY9miAdg6pBL99Py83ERKmyw1QN92RTo4bgchjxg3C8DhvLbLBeefWtktXvWI2X3iiD
Ecl9ydIhMES+W4xyQEA1f2Cw+GITue1644XqaEfqyyOA0aDpGB8ojtbCwD3Vv61/b8zmlrsbahdz
wyVCqd2DaI4Wrr9lxllptW+jAoCI4iVYDO1Rsm1F8i32VWsTYYIVMNTthMvIK4ivmB+IoZxQ45Mb
wEjYkLfre2iaG0en362at1agC5rz/tqJ4cX2eBQ5CYsjlXxTeWK2zYHvDk1OqVKMAWVHzxAWTI2h
vurCfTArDj9KO53+V27gMQadjK964Z1S6o+K4z4QhnMQXop8TudJ2vjWplpQm66fsw8NKch73Nhj
W1yi2HywZuOSeOYTip1nC8uqZjS3fd1cQTbRSETp/fqOBnfYkbV4HuLlu4fbHTnPaakurH++ID49
ovo/VoV2Mwz3dj8fQSu+t/N3rTfXTrPfWo9tu1MD/Ik96CCoNRn0B+3sIWPy0WD30bvtE/7m2HjM
IwKW8j57cHlkMvsYPtLW38+9vMld9Hio84OZWc1sIHpprW5Tu/REkliTwCPRKdHVrrfcvRV9CoGr
oJovDjtBWDfI3LXydWqKA3j77SLcO8PADZ62R2fxT4Pf34y0ExFllKu3V/YtR9XlKPfY+4jplr26
gQ8ua5lkxkbzNLJT6hjed3F1J92E0zPhhF1b9cSK2y0hUehk8VXG1E1FrV2MCV1KNTAzR6RwhY5+
bWtTUOPrcEfZsGb0mZsoMe9UZ5zyJX0dIFW5GhGcRqLfJSMiJDZb9O3FjeNRAMD5QsDWEO0wlOqN
J9oRit7Skp41pe8j6h2br3qobSY8xGziPkAeiVjoibioanKuCnY1j1ZyNFJtRPFAspso3RfS7D4J
koGBzzUymjnPf8s/mGyUA8W6c+ehcMQB/ovr6ov4PVhmTVNs5q8EUUkok+FbR2WUY0D3c0ZYEYE3
UaeTxRPrm8SsXwvGlr1jMd0UaNlT5rM7QiNsnN6ILxCS6P3LZBgGY0sG0kbLlNGCB4+s+qksHNDi
88kuS7xV2BZKk7oaADABNzrudcv6k9KgRzyntwy/lxAoKezQNcmEoHDNdkKyR8gYUy1lQYJWx8Je
MOKKKK3yfhmy9XGikLQsjEgMToaq0cJUngrooGSc5OyeXGJqrp5WyFMCaJpvuUPoyOZTWF9RFjOo
t7SDDuc2TNcmILbY/iaZvaPpeq5gwf210kj+P7XlaVZ//vnXd9WXaKgf/sikKqGulB3l1fHnn3+Z
0Ez+B2rL//u/uUy+/wu1Zf0//kVtcf+BP5Wlpmt6vu6awEz+E9ryDwSPhuv7ugnTxTEscC4lfuv4
n385xj8c3bEtKAAeADzh8cNaiib+yPb/AV+Vst3STdN2dd/+30Bb/mvgvdB1yn/fsX3HZDxI1ANw
GPVvgfdA8KecJzsc3xz7ThGL24xCcWzyJxxdENbtRyd3GoDwzvHfPqD/pP/8n7Iv7qqk7Np//mXx
Dv4dF/OvV3YNzwSabgNy+W+vzO6xGlNvLXRHm4ZwyZ5SLX1y4hb0wC/k1WNedBcnjzdpZb9Eo/Wq
D/Mn44rrBIYy8E/FiRlTxHkznHxrvBPWeD23dx5Pa69Fn2kfbODUst9LK4LuhfSfQOXyDgXK+//8
RkDI/PcP0TB9RD+2hYHU4at2+B7//UPs8XKRLQsvdbGx/GGT2pUTadC9u7ymA8sTu/e/BjRtYSsG
sohBerVuqe3bynqXU/c1IiiyJ7Kw3LUtDUUu3cM66kiJy+a8mn6HDqGeEynWMFPGEwYao7ZAU7WU
d4jB1YYqEp8yYqHWoiOyyQ8g5vaPRC1C85FGQc+WxGn8li4OxxERy9Y6qnLA2YwfxAeTvsNjxpOf
Y4lrlopC4Dsx4cQOz1H5a70hRmE4/L36QZO4QfDZw8KWJpyRzOYX7rqe5qRJOG4EIEf/d9YL8Ccs
8/povAPNgD3DTnGJNNnVTvtr335N3aonzzkFk5Z4P42MGUDzj0w52OCuTEjl/yY9MJ58kftSaqv6
x3/1h+a97p30pHnJ3fhgE/dQtAUaLoWDbEFz0Or9GLZDfgOpMYTPzLGu9DPtkYlYxEDqUoz5NW1L
dEG0Wx1PgpCR1HrZR4elI+x4STP/lDTjeIvY+WQJCQ0B3CxeFc49xG/ITMmtgo24wvdQUEXDsiHC
YP0wjg7I0I1bJ5e+ldrBT6r+VppZwUM/mvc2Cj7822on1URYSZrN2wy/UWkuSFdZWEG4y1jKGDmc
ofyNYOUYtCPcGCyMZlDXy5NKvpy6A2zCdMyv2f+JlJ5ZeOZdFqOLbgUydc6chlkVKiD8FTK+NRtr
r1X665iolnSn1VXq6o8whZiINAMJKWq7zLudNY0prDUtCtlEYIeP/bOFqovPiNMunRQBopE62HpB
mh7wyO3sOzvdpneojDoNEUYCFWzH5amcVnmGl90j9r/kUn5lmfc+S+0jcnQs4rbaOmmLWMiZD8r5
VQiWNo6W0FCxMsFmfm+TeO9QOWkYm3UtI/jS0nE3wrkO+y6/66fp2DugDWyLRDq1HpEJJPNo0y/T
vIFP+ajIsQwApYFoEvNv3THr5FCnZrNJ37tizX2bmD/Q0h2hNSirYkNHYmSIzK2hh9fdjTGdZ9AV
QakY9U7TQiZq28RXWbs3c8F8V8yV3HZGz9bSNk/RvFwGjd0iQW4GRitIG9YMQ4C4o66chrsJHwcy
Kc8xTl7Tv6OxaLeynaZgTuNX2EZLgHbzEy69zfpeC8aiQPrkA5kS+pvsmk1MkhHy+PZoV4O52vvX
vAJzC8f7rTLEdRIu2CGH2HBULrDk8xjH++R8l8TUhm5N2Jcuyvdctza2e14o99mzUDJVxiPDRgQd
nT4CpakvGDSaEE2dceCEohpkKFYSxczvM2CIzvMdgbwj5rrmsQLkN2SEHODiWLEk9s6qeg/d9jqA
1FA+rncHcrKGRSxqnqoad+JcDe4FhNcSAL7M0INQDffssdpK3FItY5+fy8e4iE6ijH4XmbHcso2f
XKG4xMLHUJhWmX1QI1EMrXtkCrfJ7bTAdujVJmLUFnw/zEvKlrYN25fJU9GP1IaaPsIKljxKGjqI
x+tcoiG/AO56REUrdHpLrbDw9s1bC9E3V8aCaJtO3kC4rXt2d0TCSLE9rRtWi+qBESpIko3te19s
HBtcHob7aiiusZ8q1z+UhliyIaB3nxbdFNptfwUE9GVZ0XuEuOlel1jBpBO1m8mNmtA+2ehera60
wibVxSbW7pFNfGneYj6463415bZOo+fE5gsuqJcDTevMnWrcneGqZ1DcLVDh8qqVdB6jBOLkTvc6
DsxN8WYKe9l4PmgqaZJQXvNRKTXyrVRAC3OiucjpyN5o7tNzQ2LDIox7aKavjqjI5mjAsAO1n6tz
0w3MNmIEj8/G31nVuMkM/4XFLN/tXH1OieLkYEWMDpw1Nq9z6W3FMr/waCiEy4LZA6lNnpzryBwX
vfsJWeKFuSSMsLWwJ0zP2EVOuldLDbjXUqcGYdSu1qeHEpV4TmozJTjVR9Ox+quiw5ArNn0eaMJK
uzRnBpbRzohrko5K/RldwC+L7isGx+MiGe6LiGkGCJEHVMXHfInee41odyxszj5LICKXC5Z1T/sd
E/8t5amBgJSojQF9QKFIgfUjwuBcbV1XmZBxWjJ4sJGR/xpVJ9LF0h1lHUvQ/h3f8nuve1roxUji
NFID+g4ldZe5NTAqF8uYCXOBeXZR4QsuqomtaHzPNt3bL6uvCUnGVl9Yj3jjqSlutFjoITuaiYiu
5HVCfcGToGZwMEa7VNItZWt/VeQP+ohsV2+KnekxmYg16yvJAQxV8kxOfcixNWjeE0clfh07TPLh
WGYxwn/2WUaRsolStgqLGTsMYWJQNG0taD3rLuUbtGvPvbfbjvk3kTdB11YV6ImZuZeNPnBugdIX
LS1RZdms2riEoMbnW6u6c6aBNb5hlEyG6yFIayAHNGxdDDLBncmuiTzx1k7isQTpvSmK8jzQPfvD
C/Ua70XNWIRiLhd4WUBOyYWoW+YYw22EY/NYV9N91SFnyorqOXZ5kHT/wd55JEfOrFl2RXgGh8aU
oSW1nMCS5E84tHQ4gF3VGmpjfcDsrq4qs7a2nvckXpIv808mIgD/xL3nTl8ZIuZD3nLec7YxO8BJ
n4wsuFqd4QiWB5W4byLz/4j0XA1mf2ni7iM2BUNUniuZL69z1UWrEPUqMFTri3i97Mg1Z6k7cj1s
FV2tIj0bnT5YEaBB6Qh4DmX/Y9BqGYql9Nowspg5KodFoFH8DkCQV10q+8sQ7yxrh9Lj2gSqfUxG
6zky5YyleylcrKzZawRj6ECdcVfmZDK4NTWunC5kAtFhL3J2pJ9RED9ZdggeDWiDlvULGnQiA9sl
271/8Rfx1xy5n9r3TwbOSat0b0HwgwIjks4fI7wnZILGUqwk1DkWTuWHO4Y+fCSW7lqH6EpmUa3N
oX6Am0amb1ej4COAJTX+kCi18LQdzCMHkyQp1AHoVlMoPHxUswfXZUiC6HA3WIQO8MNYQbRjcwIP
y3wZWAPhbX5t+2Daswtq7lpswkjIAtrvRZbpM0zfasyv7VTHJ58Tctd5nGOm/Zgwzzt1ZQRmR3bP
nW2OR0gW+xAz4i6fZLY3o+Cw7ATGWm0jjep0l9ptuJYBT5aaYd52UNnbqDPvEbNvsuA0XJcgznok
G9sR6NyTMbUuPEke04AMLPyvMfYdfXB7w9tSbL92uam27dxzLojmSToIsFU9pmAAKyh4C17VCr+r
gOEWPLIR+IYcjonnKFwAyt60/DQ33VrOLRUGjQhjAsAUAQLLJdlesKsaUUyu7d76thJdPE/RTzd4
pO5UxKXkCikSFepgzDHUGlcdZygeRu+Va6fF/WaM3UH3GEifqHjFE8f1wRoSPmruODFBz1jmuPOT
cmzj1fe8TcKU9c1xioCsjBB/pafaPZeMSO/Ma9c+tZ5MI1opFwsjJJ96LNCTG7A6wvKdvNHgxhxf
e3Bi12TucfHxt0Vh/BmqmTlY1Hylbkowqz23eIyj+N0u6n+yZujv8gxXNoREpI0WQ7x2fiP3BfIB
e08XIC0+OUCQQYw7xeuta1GZIwIyJz+JxXFkmMyxsqrbl6QgoTwVJ1OJgLqvwiVoNn9M2C90eCo4
5HiHVqOtHwURJLVVTQjDWxwmKgACwF4rMpBVoSjkAsJg5GjyARSxBUhIlU8jz8L+YD/OqmOxqTSg
Q+ujCqxtgizgpjFjn2EKpqmEFnzfGPiSyH8PN4RuLrIVFo7K+ppQoJD2ECtU28Gb7fB0QpSrqOfZ
csNto8nLjfhS9OmbG5EgBrpkb9lIAKSJPNwxKOp+X7yJsB1U//YNcdzeSpve3ZCZ1a7PsNk37tbp
JjJGx3en76aNH7OdSJJ9aFbP+YTbv/D64OR6MEDcbN4Nk3gzaRy2WQQWcZ6Np3bBn7QOmbMhMUkQ
jW9qxZ5g6pgrTsKLj3HMPE7w91RtxjGXchZokzIpSHF3MjZurvCYn0ccog9T1T4Dwj5Wg/GF5M86
+MY5JsH0pGfvy8g5dmKjwgQzYE1mmDzzlEeQMVQDAvbp2whhebIOpaabE2afug2P8ey/YcUqt7We
0efp9nWsk1sA3NRh1JjjQj5VbgHpCuYFN09dzgEgF81bqCD0GFm1q5sIHc4SHqIXTEIU3lUtkzGR
KM55qz45ivFY3SG66sz5XUXy55dQUWn0J8GiaCNViTVAF27yYTzXDNvZNZEMPXTaJWEzL1b52Bgr
26mvKTLX9dQT2Kd6MKyNMatThneGkGurPkjFrR/7pX1y4/qUJaXxRphTs/OxUm4H224PvYR2M6AS
R8PCOFClNGyOp/pTigB6U8+tt2qsod3Auqegjob6qiDcxTyNPd5S5WEPasyQbS7Yoc1AZ9L2mlJq
EkAfYwJghuG1C+07IgNbbAnyDoVZutVopTJzmaPbEw1s317ZuD+x061Wfvwp4pMT+MT6TtFmcMJX
MSVfGM7wzuHhmCf/RaV9fWi+GnKZT4MxmQeOQW5hBF4IC+4MsjUJpy5O9MTwFbKYyrzxyxs0Qmhw
vA1SfxZ7PDfLwdsp+8aNrASGT/+V8cZbSlLxDU+20/m3lHiJZ6mTmgykHwT4hjnK2Wyy77yAiXaI
dHBwG7zegbAAgx+0WXX016iccB66LtlCpnxze5I/OgsUa1MRkQ09plD52Wn8b9sS5NkVVB5ukzU3
rXCnjVMjOB3mw0i0zsqQg3nN2P6CJjLzbZXgn/aA6Ak3i08uiuuV6IGPESrOmies0Xyyq3GKHEM/
ijqnpGJIkhrCXaneix0Mm+0wBIRHcWR5jbzLRv04SAhiijNbtv6x9j3zQrQ1F6pY2zaiF9BoKI3E
WzDkTEQatDg0eM5+QKw782FAKlykbK2B8vqlcZlZjlUEdlzrFHJpIv1wL4DxzL7hIRBa9zxI9/BJ
/4klHZ4j6W3aBsFXQ6salKRf9pPDFarbvfIpJSmg230A5gJU6W3WjBwPGQI/KS5RF6GBspCZWSgf
LUI4IuNJMB1nUMg9B+yAOKWqG87JAdC7iRAQqlCCluOIKfHaAki4LXp3b84ZK1ZkjWslhvhZ5vgD
iwYYhSUrrLdx6+3GqLcehlrs8d0hBsTN1OjaeUhtbzi4BSZh5uKU/rl6qpIBIxWZofyettHqLgAX
cuBisYovOszI/Yygb/lNFT09JFcF4NUWaiUH0pS7soOGaRnXCiRDLDT7DdKRtzWCJFAy4V2Gs3Md
pVmwqRFe+i3JlRCt1mZXcmsVWPc6J9s5cftCaltx9/clcl76Gplhje2BhT9yVyfADmKfSq2DW+T0
HCBWTlDhIHZVaCJStB15iIbmH505T6HjozUM3W4XBc1DisLjxmwy4LrB+MQmm3ESscou0mLiKS6U
L/YmMJCv2tz8bgHGcaq69nas+vOUqjOxPTTeuOvnznr3dH9xZWauQm9g845VVGRkvCz1Dhk0HoTQ
tEb0bvjrxszbxQyN1gi2bNbc9a33UymJoqTD0IKAdM2sl3LQvlNzgz84Nh+68pTWkCQgHHxnWKAx
ZYCng0eLV582kYwkNjTFOurQuOOHX7cORUy0VBJ//CgB+8odjsB+707glKcup7fsYapOKFBoWOdt
LBxzG3QgZeKEK1Ro2FOGsHes9/tV7NX+TYFDcGZOCE6POTLwq1NSLUsrDOhU0QnC8sFfYuugMzkl
mzJomaGqUaQN2bHIaV9/k226aHqvGc6vZNGS72yxpcK2QOYN+jHd5Ru/AYQ1jSQcwFIgDlp9GhNl
gio1cKXiyUowKJBuQgB4k0Hi7WzBwh59jSFcF2rPJp/GP8z5ufGoTepWZtvQah/coflyhLvMVJ0N
kUhIBSYsRpS+rVUPp3Y09zDrSKypdAOkf4U3o9zbLZ2bb4CETZAsZjarSKS632X9B7krLCQPDVVB
JDPXNdU32UzzxczjjqCvIwNOc0scvM3DOe6RSje6qzYnMYJWhkiOMM3bjIrb2OHD0wrT2GLmGm9s
Yf5pFUS4HI2WdKIHDGxMucwkZeeGAKZWt6EdobdnFY2hI7nD1HdxU7ANtZ7cnZX66w5yh+cW9ksw
hj9BOHyijjG899TGW8gA+UOPAmMDbIWVnHgagntJiwGPZTmyN18uclug4elqrL31oO4rBnB9XznH
Gv0VA1VyMTDR7OuxwRtaM5EsfZz5GClaBHL0Cnla73u7PGjyXjbYiMMbz8NysuBXbTOt+HBZJ1SD
1A6ipIlBLkJDUYeFvfbwHnZOQ/KK51HTK+M4Vs+TlMXRn7nQzOHXTTASwtfd8E4aD0Ef4cfDQOIB
0V3Ue+muG/pdPzvqLG08yClKkrppDmkyjKsqRxHOimSF00vPALn69AVGI1kt3cLLSfSuGM+ziyFs
wcglcXKvIDoNfjXc0HceQy8YTl6968fxU2t7gOY0XYaqo3fMimlvOwLOgvOx2Hxy6fIAi7MHNpnU
UQHms8QGrJhr6AY5P28NyoumJH7CFJEY9SexaM4qTMdbPwZVgxQakjd8ASeZQevxRs4e6jrEEaSL
PWc+ZEsz869N3pFJ7m5BIJ+rst/IsEMTI8td23mvdYFJxekoKe0m2uX52d4mSWVuPSa90H2yi87a
jY5ALyM4essxUhw8yB55YbPq7eTJUxPWYh462Bn9Pn8EYOYcuzm7d7wgv6+K8Wq05iru3S/RqGua
lndgpI4G/L5OhtskLihhHaiZ2Xyp5WRcqvLb6t1pF7gSi9Wcgt7wctoff8RUQP9v1xYNlIQUNlc8
QSwMbfiqJJvaEEQdU8QeN0DBpdJdh2cyUl9KFDuctjwFyJ4JaX440Z2EA3G40zPCU99mO5wZmjAl
nErhyGerShkPZWO6jF1jb+c1bAKG3C94r/qKcRLobMgqp0pgclHcGH1wJX7mK8HOuDIi3TGKQRrj
evW+7uYKG+viLfY8sfILFtVFgCYfn217Y/pQbqC/Qt/WN26ILtaOCqKeW7UdIgU33QGRSQvYBkwG
8gQzbMnv5raGpjVUM9RZBHxwzQ8p6PManBQD3uIz0Umz5aB7DauKqCHdQpmUmIwHvHI3cenumlpw
rsH/5cj7xN4ZtRo3DpFXTbDHJV+ezYTLakiFTGxOVyEnU+u8mmywGQXgzElL56f15p2RZMmOzz7D
ppijIUjZPA0YJcVMg1os8HmR4vpzUBQ3TNN9HHGA4qZH3582BLfzuOuSh2nG+8+Cj0cjquyN6VR7
n3EAjmiMGnyWV6E/DJci7l5Ltz5SRPL2VfmK3a1YTRhmiU5cZRrSm+t6jEjQoILxSXmcq9upbq9o
e+QKfd87tv0fuwtf2pY9jqfTjfBpDqwQCU9MpErsDq8QP16A1cHpzd2dxija0ZqVff86ZSwSJ1Ts
q3pmWxOPT4yQ9p7yD4IlB9kOTrsqMF5l+UKBkNgv3Oo5U65xk9rfgRQdyQJS7zLXvEuX5qLqlN4S
ZCnmYjqOxrwJF9NqyofaRTzZS9pkLCwrBpzGMTbaD7EIiOCW4VMsrA0VDzUmQXvb3p/EJVhBruTM
Q0Sb4JFxqutc9G9zLaaDMvFmzK7el6X5HiV2fVZ8w/J5GyZ67jrCW9ZY/R2IE3mTaKgWjpV+otcs
18K3MWoyIp4sshv86Win+jCnYYkKGlYllHx0xQlshqoxPibPXEn+QwAuMOmQx9EreatT6vI6870d
mptPz9fDaXRgEjm2Yh4SK8oL+YzNUm6wsdoi+WlrEd46pbOH9EAJP8ZXIxtYt1RwI4rM2QufXI6U
p6LDILww0ECaBoF+wXgb9+xFoki1p2ACAJEA2l3ZmgudMLdDyZetOVOZD3Hfst7yEW2hr2oC6zjB
ZTz1zHk4XnKGsRtZpy/km1/rWXqLd/bNgKh/65doRQeX9WKcpnh4jHzDyJrKxyQQU45P6VQ/pK01
rxK/esCE+JAM1PqWaaxJdn+yxlbcJFnJfmLwPiOczAZzEX6IigwApDU2Fx0ki/4pPf8ODwT3Yjly
oejsdUwDAmap32VhsKEWSXY6QxBtNjOaPXsTkVOGWcLrDzNuMwXyGIK6sdLs34B4AAbHzrYOQ4JT
E69oNk5QiONEdZHG3DCyH/W6be1Pq2meNfkQFEKL4I1IEf6cd5xBKY1hdJyn1N6zWLiTRrHK4pLe
Lh0ZAse5XndqsPbo6UhhS07AYYlFIA6qiGNgTc25LvDk2j7jOJKzE3A3u7atTwKbxZooulXW9v4+
SvJHBlqZP2+IJV4XGfKgyrDIo43Sk4+7R3SuXLgPd6SMPYcZVgojskdSDCY8XMEW97WkwN4X4/TA
Kg+CQqDuh4pFXJ88u4H3aYI+v/FG0VFspwxCkR3WOVkdsw1Asb5EBVqdxkZobZBkhSQfICOxYg98
jj+TIP5R6hpW/AtSCQKwwjJXNYRITzR0N8SKnWqSvy8TaaO7qTXBbbvtt5+3xU2PqAHjIG9sUD1g
ADOD/s5SA1qzUr+a81iv28FF0oTdaby0BYr4PtQvQ+NikQeYpXIuvi/b78qynnIDUXbO7CWbvLdm
4oGGN2ihrRc7NIbwHHJqBtR8BmD39CWfB3koQxIcx7YiaTJeiLKF2ILePzKaZ1LC2Y7AC4NonOLH
ieFKYbW3D/4I8BFAlb8NUlJvhHEbvm0zXHmrPFKgMhM2p37GfU9HBX4q7Aju6bqXoFD/mCk/ECBq
H7X6+NEa02PBAGo1hSp6BSLG6EZQkhnBA/kyyXU0naNHwugNvSKGuZb82tb2Qgw/5dv9HAPb7gdi
5PppfDErbePABpM6SvgddbN1W+N56IaaFsEdgAD77SGM64d+7AkxEH+IYKxWv2qS/6+v+r/qqxDN
/J8FVhvAHv/+b/9NX8Wf+Cuwcv7F6CZg82oRIISaaMmD+iuxMkTwLx7Vyzdd2wkF9vH/0Fg59r98
3zddn2ws/ofm6z80VpZPzpZjeoHvegJBj/h/CsZCC2T/F7GT6/k26iAYf76wLD8wreX//08yq3oy
CYfKh5+kKbGsACbaJXDHVwOUjIcy/KN0rB8Tdzv1ZflsTYTGOO19BxxnXaGE3uC3mq+Z68xiPSfF
V4cq9jipokQPIdA1L8nszJNvKZXYSiqNEt55tANhHxvzMtC1s+1hyKkAFV5ckufwUxPAkhv2qzLo
/n17zNYZ3co6S3LzDznyN12rkQ4gbth2FSOgvmGpYWI9pMGpiUt0sR6hhL4I5cHXaNhHxaOTPUE6
FpvZ+RrbZrrD7ixuGUjiKR/vhr54yYKgO/YgNW6bmLw9ndd6baVWcsybktoPWtHEk/JcLMHIQCuD
Cv1Gp/3sbm4De9P7KWxgZ8nNVBFhqL169yM3uyd8d75E+FHaTRVH38Py3/cEqYwy0V+mQoDbdWyb
cH32p6Kh1TGdQm0YJabQejSuqA7EolGJYS/TAaSka9qr3z8flNV3JGt1+P2R6zQ7dbIlCLsPgr3J
nuOg6h76LuScDfqk23o2pqtMY2sPKRrlwaTCQ5zgtd6mNR7o1vcNTDKTcfz9Vb18OVoOdGm7g4VG
LDfGxaXRx2VvIjMtp6tXT9O1twOcA73nnsYYlEtnEM7dkETTe1uAExNL/CRHcDDbO8UO/IFYYrsv
GC2ZM0NTiHbu45SohXTT9HuCcORjYejxUrjhHTGfYtepms+UA3ER6LsTnX5f+rR0WXI5x1zfmyU+
BJdi/DVINUExHUlSVoBSr/DOFtK+XVK7bzp5dwiQmdoCxOmIlu33x7RDdQbfiqjb9Kqz6UzA9DIQ
kW4UEiEaNt5uEml3byVU0m6ChSUuGCh6RhKsft9FPFXB7d9/DR2JPPxmbvetTyZPM3eYZhITFVQU
kQuhDFjpc3T6falTF8Xd74/AaYChJjWcYzpODKAhRz5obJIeknyqBogNRr0tHUN84uc8VG7c30rM
NRn7j2OE9HIPepZxuaW722R58R1mlZyW0U3gLNqEJGUJXqh0bYXESFWlFnduc2FF6Xy3SP1u+vEU
MVR49hqINEXX2TCtUACnc/HllLu6KhZAii9Pc1aWdyFMonU/QHNAjA4VKpDI2W7Et2uiKYvhFa5o
odXx7xUxSrUZorC9n6vGZzLHtApc5bt28+AF5DT1xRB8lUUdXP9+5aSC9TRAaqgXxtqJvPiC98xf
+Yl4RmFBuSgb4Z7oQeZNDClv41ttsjZdOhANPXOFoez3C2ZWCaA/kayNQqHdhyvVhOJJVO6TEijV
K6uTdzyq6/dAeR8jAOOFPv8TjEN6MyxfuVmQQU7L9P7vPzXI4xcKqe729yWsfXBI0yNSWXJ10tK7
j3L1DUfBB/EHlDZM/PYeFxgjt7WBsXhvF015VxH5ukFKXayNNkx341zBTlx+p2Ggk0/imJSnrKmu
Q+RtPFLzJlBP/wTlj4xdWmfCYzFJDJpoB/rPzhPRQ1Jy33r5uOCv2MlTAKEGUZBQvLr65NHilsNn
Lit3DbEa7pAHqMSCF/ls9P63TC0mdTXONzF41rPKo2+vEMg3lohg32lOluGwTW1EdZpyEjeK0NWv
qtdoHOSdl4jqMorRfcxi/TNBY7nR1jCcKvapm0HM/q0bUJvDmGatFdcU6XK8mLWGwPH7wemhOZ47
zoeVP7byoLGHxqYs73xNc9o384kH5QtR3+mjEXsHg1bsCNwWyTsQHZunkPdYRTk0Tub07TIgmcqA
UGglGe2Zi8Ekdr19GhINWEKeH3I9vam5n9hFsgV2pdXdQuCcTnNpnuo+bo951v+Yy03eugHPu9+n
ty4p3EHi7YlCZXLeyPIpIYX2BnFoMVlkwKsp2TqE4CH3hDAqbLPbW1jiRBO0598Xy4uCXWi+QsBU
jnedulgj+sIKx06SfY2RHJy8Jvs8nDtCUnim+pULnNtT4yWrkQ43GQiFIR6rq1Y0tyMCHOa1sfdY
tPUzjuzhiPoMjkAPwvj3p49ZK6EDndDpyQw+D3uLhgJ2vi8DDGsBO2jYk628EBdxYw9Odfv74SPU
Y654JIu4+8yUeoWUUB8dgoBXs3baczm3Hbe1TFYh1qYwN/oHW5ungFBYnow8Gtm7VsVHmoOadirn
B03ROvS+CjaJq9FCv1R3/oQejKI6c/x+Ywfj77LEfq4D2NMaXx7Rbe1dbwuer0E9vRFS/RTRGDFd
UvpC+vG4z8RQgdZynxzfwlK8LGpcOyOFTsTvY32PhUddfzPtRyLgWdxhRSgjxuo5KXr3KXAepkrI
daflxZ2N/DzZE5POHse/TP4IdF1vpjOcah/0hm2M6TGrfXHKRpakASQbWLbN9KglS7dwmolKxDH4
bVqEEDIUlBYZQF3muoR5p0fW3tq35atLvAaQUOZ1BmHIPObYOgV5veBLyQOr5rLcQyts3kd6xXOs
gy+otsWf//ILCP3IT3qr3YXAXqIbuL5Wyz43lFXBqIznvFxeYHOMZwFXP5smC/Va5KEykercgm/C
1WvpP9L7UFV1imG3gGg1KIWszn6wEBYQPgmkwG5BHZb+QOCHZUkKOExNbdY27/Sw6IJxd5l2ZJA4
mtrPIkfRM3pQ0gzwgpYZADdZXpZvpaBbD+hS70OIbVvY9G+Bqu5q8EXSToYnVQzDUxt4twgfoWtH
DB1bltTEgi89rdE/ojTsb0c2ZwgfWuKbZYNimJyEu6kBGIcD4sEqnT/cW6HHMr7qDpVVij31aUjN
45h7B8XwJqOk2IJ+Z+pWRETwIDi6QNpwTtqtn9AZyvXv8062OGgkGMffJzOMtPKOeUGnLqksAA2Z
7EbmyZrvQ2ti/8jUMciygwwt/znpO3LBovZPpMpoNeB+OM/RrM+RhQonRg1C0dSux9me7zD9fNB4
IoMzIu+7bZZEBAQZth4L5kcoIqseyR7FTf0aiPR9gCRP2INNjlM6Ne/paJ6SoHZPXpHVCMPrfxp/
sF8Zrro7oSOxsaDIvgpb0HRHOj91LHCQvwYb4LDiwQg68VD3JKHYQXbHRH7YJWqS63HSC4CfgiPB
BvfIahYAjJEdVFpffVKoX4IKkEWj2LPbbdQ/eGWX4WG1sj+RYx9qae41Iu4/48g4NXaYrmrCYBwP
HXKfi++Bb1d09Pc6YpYWzW12HEpW+dlYdPdJxDS9j8dho6uTnYQLX7s6mQlSMieqA9CQLK+X7w7G
8fc48RURQoAyvU2hYK0KdsGQqFr33PiBPvPBlzzhuxkDajlcxq6tjqhx7N1YcQnZdbznvlhOBC9L
jmVcnX+PCmPwPNAA7HAjC39npnBZciw0kGGIU/XSxjrkIbqPuaynPTzBeVeG4Xg3ho2/YbbrXJ1J
OeyupMaUhVM3Q7C/n8JAXXpX84/v5vTe50RY56OqnrEXw9iOiT1jwY8FQTjuUc7e8bdo/n2ZemwM
/tT2UCiBRfSMxpVmV+Uzh4agWzrXcNHj9yLgwVPFPdJ83eEZnaLv5RdoCLs3zzUeW8d+iWQKvCHK
MeexvVklrdmt/ZztxjyAze1ptNg9pd9z1/9ksu6fPM42Er266SYtRqAwVl2wxPhfv1reWD0H8vT7
/f/9O1CfO20QHFq21A+SVG4qyrG+UvTVa5QOhIE1U8xSstgwx0TfZJvo5H9LaAtMXAjN9gbhiSRl
UNZ0SVNdUTIAVxdsGxh+d2dXws3+rRMayNQf1BnguJvpqwthmvy2DfgR3XWats9GOnBqL11oOpY/
Yg4KuZY2lYLfhdsmnYcnepnhyTKnHSsT685JHTYalnH+fSvLICUwpsQ+wHNfJ708/76ALZZnsHH/
88u/3+tZXKCGeZO1QBXNR/GojfbgI++8zEsfmTiwYTqRnfMJlKo78oYyXa+uvy9BjGbGZCwpMTGt
fs+vv4fYUoskeB3XBts2ARKuX03OGB9THdnIGUz70swVNvrlS8kNBq4CzRJGkV1YO9QnUHuekij8
KiENHTz+1m3Syg/0MBliqn4pgthG5IhvX0OHNjtuxKcZkEVt6ehPTXbV7RAGRD/J3Gf5UA6PU57O
sPTh/dAR94l4MvIJ3gaip7+F4/KVn8GR7CTO3rp3V65SPZ6HODm3xXQmIBbxPRqMzSTrQ5sP9Skd
DCBIQwvbhmDpLBpgz7LIWin0ZVeMAJu/ldfyHpZt//dbv9ME4mSqHdlo3qmPc8gOyo4fIFl/DGP/
wRunz0aftI8R+HlI14zDnRH16iwwAAQ9dmC1mBizpHowzZoFe9cY2zFkdRI4/BgkUtB7+eKp9pWg
JSDycQRJPXj8ISjDHdl3RvEg04KUCErQFUKF+t1HW3wLvMvb6tg2dso3TvlQRluTcN/3wrYPkWF5
jwP8DOJksiq+M6o836T+MlcGpt9eCWnByGO5X1GO7ggDZv+8BGFhUP5Jw3B6G9AqKCtkLpLI8RBE
5QtKxPikhOJj3fUkmoYDOWwyKco3x6iujmnB44ei6pTAQn4raDsHtRrWQqNHo+aW6LoRAOKGRqZK
0ojhmcfJMv6Z4jjfme5QbknFomkmdGPydXoL0Cg4kv8CYG5GkIuYfNzG49it2HTQ8HUy7I+NbnL0
UQ2rFhYkXtzdi4z4QyMteBh69bowMkIJHkpv+ONZ6T0qRTKI8LdgFYyw4SDNDcQjopDHLhbPpsVq
sqeMvnF//Ji0CBm/Sjg2RZo+k5fxGQfWxvaYqs5zc27COV8lBe2+A54VzVHHStJy/FMqg3odmBmn
d/vQSdCDnp42UKxSI7v2yQyzYiAgzFHsMrBf9SaD6fRZCB2ssXt5+2IOPtJh5uEUPJuV+xC0JmFC
lORR1D5VAzt3I4I/7ees9/VCiWkYe9ch+Q/m1EHz7Vp6aARPyzK25MqcQqB07F+i9xw9rFfOP3QS
5FLiq0atMH2y0LTWRWc5N1kS+uij6GZ7qEUYK0mxjYfkkjdfIimKi4lCf3KmD9/Q9tmDYrzCBKWk
SXRofQ0tCYQy6KCkutYuEjM6hgytux6te3v0r4jUcD7k0QSZegs7xT6WBYsWjFS3YZ126zD20jWL
1yVFpbl6qQt5PwicvdVM+T5RtYf4VDwwVuHTEXmvMmeX7IquP/ilNh6RFn2wY2fDPBEnFbBCssps
G/lGfFSBEe9JymqABt4yiRa3g2H+6dxCH8La26psiA/RhNrYrFJ1CWJjlzXxLusqeQ45UM4N47ax
EYTocgPWZctiJUOuxXBs43zlRhVs0474Xo/Trp+6q+09dW1QnpRFFCXM8OfR6zazCu/hfIffXXWb
wzP11eTdlks+uttChjQsaKRY21htOwfSEI5RG/esSlWwSslgyVM7Xqf9iJ1BEFAI5n9xvARCypty
qKYVMuuD49JdUgSiicMSMYRQOaMqdAmRRXuUDMF9DlCN/VFW7qfCJaNjfqjIKMS/H6VkGR4IamnX
5CIsHHELtFLhPsG+QUTbIqpjxU0Ku0QZi1EkvKD9DJP6GDdedZxrRDvhuNAAWoGkEaEESoXy3pjG
H3qMnzQl8nAOsRFZ9YSxa8kfjHgGCU3IJ7u7E8SsU0MUPaxC0EC4zW0BViBsgBXoqbr6pXtE24b+
PaKnrSMko1lyn2fHjpi8g2kSSdExelhJRiA3OrNh0vWaCJSaRS+5PNUFWoKJoPDUFPV8DIBdZbPC
s15Z+T739b61XL6lxmQFug3hdDqxKovanRn4P3bM5DBJRbrzBfx8a5RvddD/YEmYK6T5ZkXC4CLm
KXaphrRSZYw7UgZ9vv2idBtDQyA4lEf5cSRU0PPmcoMxlVULwbydcE657k9hTxyuiZMH7yrTAVMy
Ty7F45gYgHGT7rG0ko9KSiAcnV8yeSrFa9vG+7DLjhaZABc11LdmbN6hYPiGsgVltbhCANSYFsCR
Yb9/IG9WbRWRAMc5Zj9Ocp5cM3RjhOwzyrILMCK+vqJrOmfIFg5oXHe2Z+ljGMsdvHPKoGD44ohC
XaOtW0Rtj4FOxKnEau9Iv9+X/kfSk2rANRGrB1BnRxgWxkehO64vDM9RohazOrZdLfjN42CS6QGa
kxCW8t0wfTgBUKCIgNmil8LO6aBFojlk0S1RqZDdiww+zPvnKEt+lmsA3iF7nSysiqYtt430s92U
97fxZPygUk0vpa3Tm5rBFlYS696l9WAOYgAB2Ii8DBF9yvacZfgCOiP/Hyyd13LbyhJFvwhVCIP0
ygBmkcrhBSVbMnIYpAHw9XeB576wLMumZQKYme7ee+0D3diDVQFGII7MBOit2NQ7L3oSt6llsoAu
Nd6hZfRW/mRfvWxICSjztB3aN5JRDAJXnHmyidG8eq3pH8e4fW7qeg5i/y0m76aZqRMK9Lej4b4w
e/tJByLoq7RdlSa3QdMazSYHHsQDW+5oDrjMELk13TbhuEiklBOb72jCFjsIGcClf4osREhNWvyb
e8RPTUVXmhhR6kFzVts+62d6a4RCAeoI6UPn2rFS9X4uwn6bqelfRRo2/cBkO7nlLbe0h3QKjd2I
kfXkJczpSnFMWLO0eZAbhIqATyUxLARMf6Gdg2E8FE95ihzHxPDHskJ1quBQVkBbP6YC5KSwCL33
5wQeWdQjMGxuKHyn3VyK86Cca69r/dGwD2aDaNjsDcmxGFh/B1IJgGT2Q7++Zc8jPwgHBUcmy6lv
STk8cNb9U8zDmhMaSiL/mi1nqUTLkZG3Q3TSbTXiZxzImJvJdfJJV5r1nH43nmsrrsR5SrKlLQLc
y1ADOBWpXQf3RRHvtSVsERFI8l7mZXMwOOZQGpIlU+vQrJPaoefPyXltdioHrEjkZeLC/0GDKSGL
c+oCkT0xbtZYUHCODb+zQJXqLsmTCFqzLnW5h7ud2ZrVl5z9c0jRhkA+u15RbdHNz/Igx/cBSrp7
nHNGDUWzpFh4AE0AREeJ+I3QEyCZMjDeOvYtIuhmPSVoU9nE6O20Jn/Vw6FfeO9p5Vuohl5lXdlv
et39WvTGgiaUO0ugs6lgqZPYkP9KZAduFX7omBIPPCSvjiGrYz2jSbScBZvcYCYPmW9lDvZSPICB
1deCZQIylY0XaiMGPHn2nBmB3wWhw9zcNcgQsEz7x5M0yS3z17ENkDP4b0ZaOaQaJK+hYx27ZgZ9
mIUYudvhMyYtHH0CTm9TNRfShl6kHK8oB9G1h/m0mfrsi6Xpx1uk3QjmntqK8BCixxb8exmRMdFM
vbXBqzC/tlGHqNx5VKVLwVMQhxkRdrQKEfEHxTpeBFwdKofey72j7Y1yxZ5BB5PAxYMWIRbzq4H4
wN+03lA5wAZAs7VNGhhOofcJdwUVzkjDj2U55xBXExsmQ4ioToyiQ9MPJVv/QGbSjhrtamTKP3iJ
GXhN3O/oKmDiKDF9+/WkAn6q8Cbcdgdaud0x7Nr4MdGhSahnr8q61UnaH8uakFzkSAzQUnLNYnIr
XHyJCALEl3AWjVFk/U3drEa3oz8kBU6uAi1um4bbgpkighsI6H0hvxwOnusZ6ufGRVawqm0AZLbX
akGNZSjIDH0n+uqA+n2mOKHpLXT0LEV5nRhWIfLFLNwhqkBxDFJIs/zzUkHYlYxBMnvaYe5/M5cs
iiquyu3Q2+d4YuN1BqXWSVafHZQlpFYDpaOzQzUNeS38Y6U0MPOoKx4Rrx1ju7FWtTnxHBUE17W0
ZZieIPawme8ktfqc5y4nFhx4XSRg57gy+nZTl6UEQj2wmfw8IH3VF9RFXhcx0UEuHbx67o51KuDE
NP7nSNbGlat5Jr0SU4TKmZjZO28uJNoGBHotDldfz4ieddNsHVa3MBryYNCrKzhx+SAIjNRIHOfR
hk+R91UQLYTCtJW3ZKyRHk0erYIGXZmGtRODPswwto5Q8/6aEcHhfUmLLefI44a4L0ate9Rij15m
gcc3bZsMUR8Qism2xxXpWHwDVxzKX5oQnZo+lrNS0cb1WsNrQJkob6UXVSfSsWFDLpYM3Sb4gGu5
k5EPuYumXO1NG86p4uBSU2PR9oBz/4mXPFOmB3Rss3ADu/hBF4ywNEj/nA4GnYcr/YQxn62yxbhH
iVhYEYRYakqMYHpzFFgNxqlIj2YcUbmYOQjCJQJiNvV0NxcZE0LnvdGtf3mK1rURN3zNeI/C9CFO
CLnDJi/qGrUNehE8qvI5DTkq6vl8gPz4DsUzW1kh6eQHx9D+xRPGVhPh79724nhj2u0PDF/iuIsw
OeqN2Fq+Pp2ZI9O0GUPzNFoYj5SJpVRbNsbZtthzeSmnSJ0iH1YuedOHSive7789pplAbjO8JoQk
3qxm6gI79KhBSua+99+rvJ1TOznJnjYHBk3v7FPiI0fSJ6SMCLIvzPo5r8wxdStf1QuOnzfNNlpL
BPf9Zc76TxxY3k6PzHpH9gU3cC/0p8IR7dGRIN/uX7rmON8sRlxVom7ob8x3Z3bLLf0LOlg6iTuw
E4dt5sXAv8yKgXqJFj0lfbDmlElAFHV2UQ/06TRWHIEvkfGCKk5LMgY/ve5Fp2KZ8Az1mJ3nMuwP
NeHV7NFzc67t1OBLL8BGhYwQeAwpNvmSRFehV1sm2k01hKe6jsjyWN7OJ9xnm41JA7h9HN6xDXUR
Xmhy7gS6Bq+4iQy7mb8kinvKiy6AF8F3JiPbdPhbGG15i5d5mhDzl1lMQJh8PETM/+xgDGX9Sbtb
o+ix1MVqi20ZieizVMlTVvgDZGsoidK30yfam48OWrizi1/zyZs71isXbNZFDOl0w8z8eXeq+nMs
n8zwd5FnOJ2LxkBNzSNsESeFosmeHgauquVnM004OVxIN/F98NPPHO3IVBsnM7pxqN7GRp2g2ARf
7qBFHmrqtftLTJRDVEVkzNMjikx8gLrldutq6j4iPSr+KLzYem4KIrX7bT164aLhWOFSEIf/2qYl
EcFj3UZbDs/uJV1ePG3ITzKq93IkeMucAaR7mS2etUWroRI8/FrfnKdlAuZHELsWhEiKhnhzvwvv
b2HmkR4YAzVQxA35oKqo5+p5Iz4OznQ2KalMovBS6t6SsDTZnlqHnFnCwPSlcaxI2DrdXzIQnyi3
xj7fAJ40aUzTCtgIWtTn0UIRsTEy0PoGUga6LgzQK/Se+wKFyUPZjeHDJE0CySi+UKShLZgmiT7C
6X8sUrsCj/ZEhyAcbGRoPRjOLMCm7wp7YhGP7ZFSoiVCMnUJILm/4/1Fo+NJMF7DQUsaecjQ0NfP
ZF5n3DLpCYhJWgDRFp3ZB5VDgkNUezmmZqN5TkHjr/97d9LNwRe3RlBlofEchWCsA9I3xIaTBypZ
ItVO95/X18OESLGlu0Q0S7G+f+768rkjY52sGUNYfar0lrP5oguZ6Ts6rj4eSxcRCYUOW1ceBmoq
5bUGs4cCoFxa0xn/bxMzTmzvk2lSz7I0jrWv5DX0yQhOl7h6khMAQLdDkW0Kpf76KVPuSXd4WqPW
P5EDSpKpJ4ejbMiq7Zt6by/9XIzHtIvl5ASl3TaPfRjtw660L20ekmt5/2DJVQrxQ5XZqdadj/vT
kHU2uXZM09eR3xsEmAuD1ZJf1TH00N6HqK61bnzJxN/7vyKoqC+ReygXlZFcREcUNRlogObpv9Wy
0/VzMRUZP6z6/0tkErZWGelJm2a+CX4BjSMonrGPqksL0OTy36/SyDr2SBPv1+B+u9wvRIVmYq2n
DvEKekYdtyQIlNlyOzp0pvwBO5BTJl5wfwo7XIzsx0ZnXnHW/cMMIB685WWQHKIcD7uK8KxHjcDI
feFk/YnpGN1t03r3FAab0erFpWjFr6nb444JQbLv08JloJcBNfUJlQeeA/Y8cbQdjdzpo2zKs2dp
+fPQemRtpZWD7gG7RK4zP0M5s7vfHHTzmO4fU8qXPm+da06gitMx0eEzIi210529UcsxKNNix0pV
fpeuhy8b4dYKZUoBb5KcXKRt1dHTtP1/jVuOo+iHmdHcl10Kuuz43zeAWfxmmJvwmETdJu9yNEyQ
LmO/EreWjQaI0OMwzPUeURyOpDAD6FsV/bk2HAxEMtX3ZHCZW48bEkZeAdVn4PatkbsdABXEB9l5
5UO/jP+TEktTa8Oq6lqwQyLxXpFdPCGPKP7Wc4VVcZkNgWf/UIagDANEcGjv85P/NhNcQdHRkDAc
BmEKtprehMyJ2qxBovaThs9xG3Z7lO5tYOigwPWKCrsbSPkY7p1nMk7qz9GGeuEJJ36sDtLR+4s2
TayNBK7+p2O7a6HqYRSboSHxW6EWc2KGOXcRQe3qIWnELM9MI38ja9Te/3vkvfGe1vSjInCkugOX
dCYQF3fPIg7zzWiAa8+M21pmWoNlAZEazjoXNM0z7d28/yknLn80tw4IG8qfTD9C3sJXEdbeVTrY
SG8YvL2GURPEjl9xWp9HWunjxXZgKORl6Z0QJ24GMZivynGv990SGUtw/2s1YW47faQxOC3d9PuO
SbLJeJEFndhMw8RdjirZiNEyv3zH3c6etfvvQ8fkRNN9WSLuD4yhUB15msRsrgPev69y95c5mgoE
1mwbTjJAQZZ6vZuN2HgdzeKJNLbhb2RXT9FIJ86cS2ZjZHEaXRYUnc8/vrz/7BcaNSe4HKNV2S4U
ZAXdD19TSxMcvMu040P8I1qmGjrSKiNPCU9uRPOm3HiXZAwLl9WXpIcbABz28ZaASFhAz7Qv//sv
x5Gj9mY/ff+3luFHPrBZksKxbMhd3nf7HqByKkJihbw6/8TO+jgDB/tL2Yzpph9f76qicUug57Fj
iva3wSXBhkvTiCsyTAeWMh/PG/glVYX/jCjv3mxX46BSMHSGEYD0cKAKwI+H00ahGEefgoaz0zjA
+20xseQM09HAmbMapZa8JJbadRTOW8M7lgysz31XEnqfN8+aibEX1hYfF762KehEGQMQvqRsSqkW
B25nNUfNSCm5R0o2Fn8WYFshdIpkYCy3VzIiJUpd/2CAGFr3seUfO6EIb8lQxMiIuLzIslFR2os9
WWngmoqQOFWpL67+A5326s99nNSrcNjYkbYdk4raqg1tNhACzgjvy9znxkr/tFojn7O8LoOxsQK1
6K1sVX9niWOdLWN4NvOEGbE+NHCR4nyNHLAJCq37kF2OvYXeNZOpj0J1I0erLtuXy5d5rJ6JeCkv
958hc5wPBPTZqfScz/ugWxhefbGGifl6lXxXQkwfek+2aZaG3/dJncMZfTNAGMX3LcabahT8V4cm
A1HN8gHAf7NhVsG8ITLshwGpAWIdj575ynAX0F1l/19DZzCIpJVFAEGBf3XRlvTcSQfLUqyTzXgh
ImZARahD17EdxfXp/zgaWQCaTb8LfziWZ0vkvEQMx8Joqrb3IwGU4DEQqcrWnYxbhCE1jnH/4b/F
Mkbiq/IXOhJ00ZZTakXkJNN71jegOKQm4CB7CP/wUy+WkHi43hWPd3tSxqRnl9KxuviETGzQxI5b
zY2jq1OJvwadj3d6JuLQKABLsecfe82xDompvynhPRkwrH4go77WoZO/FfjuA9cDgqSDYz5bpr/X
07L+/ylImF1z06f3UKXJh82cyFg0gSYmcJDX5sEdxNIAU4BTl6eP1YRsE7eoQfsYGmKK/OE++Lu/
JMvnyNsfmzAJN0aV35yuT44C5+dznEyv8VzMmH3pPPSajjUbkQPg7bp8cnr10s56/WnU+UObcrD3
FN14YxEPkgPAzBzehxcnybMgKBnCehft6EXOp9TDY+LBFb416vNeaiB+Jt7GFPrNi2aSGNGmnDND
GudC0/+qu9TOLwCITJF3QQ7nXszOdC/S5SDp9CYYvr4fjqNL9GI/XsuGWtiC7LLmpDzSdVl0kVFK
apVnXENQli6MmijC3yQ0kIN9mKNIIDSxqTomI0hvCMg0l1zIt1YY5p7ymp6w3z9ay7jKZUbfNlqP
9nL4Zcyu6bJ8gDlPKQIZcKtJWD5ufrMjMNM+jVlmO6GnbobTz89jHtiahkq6azeVq7nXNmdpRUQT
KBp22wIyVRDRfkmTqt21E4AQj1GmEjZFNtNypJ45LmCojBtYS99sfiNhyc6pKHJv7zAS1epLGdMW
6NwDzGeTflZ2KRMyzJzxg/PHEp7mX7jTrF3kdh3nUHT06OtYDZ1qL0r6L358y5NUxwmEgIsa9Rsr
FYmxwvxt++afrHp/p6fhORqjjYbSDoMVuiImB3+cWdsNhFLAGARGmcTeZ8/x9TAm2cmEnleiFyWy
IavB6wzkjbl0JLslRrqGCzI76DwYnG0Wwp3M4yOn5+vkmscBLaI+JyMNve+2SMQR6fTOICR+F+pY
6zs6z5gxi3PO0Qzx368IpYdCfgY64tfDVpKHm/56hkkWnmHcOn96cBW1vy20AZOiD0sMrZyQl/ZZ
mOZ44Fp9StsgzHto0oMHUqAfsEDXWrTos98LG1iDDc3BL7voivRZSxs4xxODzrD/LkZa7YNDwFUr
VXNoUNvT6vaWZZouSD3/RjkhErpZWHjU0j2zl2bTSHrXdZwEU6YbBxIacIlbz9OeBR0bZ96GB81q
/zZDGu3TJk/gzNF/GIzsoVKqQDJDAVgj3VKWHqD25FSwpLKNria26IjyAKk1z7WDQZOnYFLmph90
eycQmAz0a05DP37PUgfMlsZLf4C8V+7ule5Np6YhhCz1uMBpTduPdZRuI7LmlM99Nep9vw2t+jbM
oNXnBjOEvty0Mx8RoIu1mcrzFPvPTonrnrSbLVURmqV4/uqc4jIqqBU4y59NzSFDsd6P0LQmfUcf
a9LDVd0xaIxytJg+U4wHao54XxTSptn4ii/Zxx/Mv1V5DUpli5ECQTQXYs+4gdKs/0K0EuIBJhvF
bzDKaY53KMP4SFqGJ8O9XSdM0ETxSJm+FdBKV0NWTpi6aUmrPMgURnXdQfs+J/ZbMtXfhBKiVmDM
2rXtDxzbM4OKEOU5uBW9k+qY5MXN7/ztmEYfGW23NTL5fyiiH7uSwWEU9Qy7NdYCNjZOQYRU2PLj
NA9wAvhO7BHRarkp6eFlMp369lHY2651pj2YhiC17N00OKiI8c+2qn8dZhJAdKQYxsx6RygbuZBY
MIg8sn8VJyYMMfmT7drRTrkE2quif+9s8dqnkqds2TayAqlt5Mg9KtN1DlHzsQcbL63epsFEGFpi
O99eKsHK+kxbDLUyrFauY4WLe6i+VTPvspzOric9Y5VluJxLAqd5ArJ9aEwbrn89kOqYujQxvLzZ
RZG2FqWx65pGwyxq/84zgVQVc2UWHXgxzOjnCaKYnRDJjjqBEXn+4tMb3Io6w0tMUrlEK+7aOVgy
TbyJmuUpqwpw5KXO8yDcHcKxh6zL5FazidB0Y4T0jW5v7l8hx75KyYTdrFp0UvivpcAr6tr9nqPG
oZzab11n1rfExDCwxNcC3sN6mduXJTRblhLAGWPgRVkLXXR2DqMj/KDJ19kf+JSXEBHDyXC6i6+a
J1B85ZET7pzcGGM/13HImUrGZ44zzUrM4R8iKjap4TfrSTVw+gamcKqjOdl44myVVNAent2tcsy3
mNBqHKgKHZrHbIC8FRIJtDb7YjTNzV4ouSHUOfCL/AvhK0tnGxPiM/XPybwAjE3/Jhrjl1Q3gBx+
AnULY65bVx9xTHmEVOtI1m7al1R3n4qAJpkU/7h3CLdp6DMSsbmx+37czIT78bzeKqNwoBZeq5yE
qoSCjFQOcq3tuYPOl4Hd0RhBMcriN8UZPly2Yj9wDl6vnclkRbCwMBxA3c+rhF7eVIVETZrFJ/+t
YpOHTHIqv3yeQhKH4YxD3fXdLYlBI9lDjXZyyjckmhBiCh5LM40CBzoVVu/OxZN/GniftkfAqWVb
a8iexppoUsukkdOasLfILV0h+cHTEDLd6h5S1LNErrE1SYsscWnZ+7og8IFK0VkDdmxXMq6XohjM
Pg/SK0qElKNQ9JSzL7FH6lAIWCIcs8TE2qq1NGaipWmqu8Bqap92HSIwErOAoZSttil8BHwMMh9h
Ln+Pg/5tqcbYhOJM4pS20ZEcH1xfO3b6trL9bqt55J5JgyGE1iJsTWRFGmVB+EdTJSjjpk8mgysD
UeCuHdiFvSSoRwlPxVNMSf91NrPQ0WD0nw4QWUZICuGYHSky23WWzD9uHWXXtmrYShsCcaZEnjo/
wUEXPlRm9JLZMmOg7j3o5r7T7X+tAuoEwG3rV3OBFsx8bgf3vAja9gVlZWqhIykjD+QO0RnojKyN
1TDp8CrqHSsja8BDN4LZf6uJ2ww4AQYIU9ewgmBG5pxFeiXEDFlZ3Cak+Zk0n1doRNvA7enSGLc4
KztsPnoAtvdQirE8tGr4K6Kw2AmxFYUZWGb6m3lmgrEKaTVr/wMBN5+EmhCL64PWgEdB6jvJTU2X
kkmRaByezGrTPcHeewl19d4VuAN1nuCNQK+w6hR/YmHMivSltGBjFi6ZkL35zLzH2LTQl5isEQys
euRAVUqUb/GBGe6naOIO0AlMNg3BFu0knARUKes2TNFcvJOxQ4W8aL0Ki5mO4Xqgu8Jjh68/0BKC
cpngGQ2xDENxBC/+hfEfymIKbaIjag507ZxsTNP4ruzirSnRrE+IvMAewvcY3UPRI0b24QXoOIpX
iKhbazqgbY6JfwatZ++5zghI6vCMVnjmDGvcZtJDVjWBkaot5x+wXjzf4jVzLBbp9lylIEStiuTp
DmXRypFGGGiLvrt8awk3WafZe9SIqxcW9oYu+t6x7Fdtot2EK+5r8OtNSxq14dmPRHVr69qu1+S1
b4Y873hYEnCt4I/2HiAQODLJPvcR2c0Rkm2OT3Gqf7OwN3SBXn3Lxxwwqienog7krplWToYhUDF6
hPRaWE/MPbJJezTGkHFy+EjwUJwNMOMkKeakdDPxGV9bp41unmNBZ993ox2/YatZ5xa8Lz3x0PUw
9Q+miGlYW/305lmlxkzflW8nkly5ciCwQ8zaBTOcx4oE/8UcF4/+fG5NMyjAv20lKRkuKILG9Rz+
FjQIp8qu/vSZ++Kam36L4l1PFkhusnMT+cVqx1RUU/mxyfQvJhf9poLtmEYgzMIpmYMqzrdtKV/B
yB48e+jOZEVrazq75GdRL/Fp0pTxCucxH/zzyIza1MWnpYPdjeaZ+RU5MDaSexaluNs2fgvI23S2
ddVeQg99hqOpb7OIT7SkjSXyFfQFUkcLP8sBQ+PVirTpmE3Do9KZrqKvXgJNcO2Ey1JUCE1uJVN4
Xd7qHOKunS1hQcnA6CKa14CPzQs8k3ADto8sHU081GWhzg0TXzalOU6zzehWP5rH9S5zuw3gkQVh
1jrHYujTLQrBcWO0LrmLdfUtgErzsTFJjGrrCXjt3xBGyErPunmfaKKg9XOoBZK6mWRmEE6Sn0Sz
mM0N1ZdvyB6LSmZDeYDV0s54bqER4mrUSMuJmlUiaqb8iy561h5KSpr9BP9bM9/HeuTWBsIoWj+h
JLOmTU7S5jZJQuam/j4OwcHN8j3MUmPrDm7QR4Iz9dLjYXJ3sybvJIweH75mXT0yjQJnmBChuv9G
f5Coh1itZgVaI8bZBQ8BeuKM3LnUYYJnPjQe007V3n9sSa+lr0oyYGrxgADgyMeMkQaqJpOMj0Ay
7oxiHn9BweaPDkjO5QU+iAveGCfYIfkBbcq40gB41+rOCbmICCYf3CeixnmNbAY5YKp2DsoF4GAh
qiJvw9mSo+ckx03HyidJ16sEgo+kk+zQIAjICctpzyEaOlCvJVDAyGMlj3c1zkele83BN3uWRHaH
ggUnLtVf8OjLonNMOzhlxcykHCfo2cPk51ALDABkVoMx5hsLllkoRYSv0f83khquRp5Ub1Jrx7de
dcuEF9ElL/ZUvYSt2NFi3OctHkqQsnMZHWTvn0ZlE++sZhVoTP8tlBDEvF4jh3C/JvoilBUYbnGR
MX8gqRaji0S5FH6wEWTrvIY3EWv10YCrDsl8uE1gFRK0dAh72AK5n3e0rsgxMD1n37yB+Xz3Sk1n
NASqPy8HxKvIkrdlaLAa0Wlh7Ns7mETUn7Rn2G/OE5CSOtyai4A+LC0SbbRn18BHDIsCpIZ206gx
AZpE+tHpOFl3LXxR0+ZmdwzOs6CeKc+IN8qdU98fvQXzD7Dxo/FJm7Al1mxUCkxnVtbk18FkYYWn
coiIKGIljJL8UDgRSXNe9wWM5xWG0tLfUw3wzuEjrLsPNyGhE1vKjNUvZLr0PZhOjzKMgZm7lhNz
wXQyWcEHXN81vcmgHKDiu4T3BqGFltokLHr0/pkcHFZVLorTshafxiLmiFk/x0tx3mFEl2Y03wxr
zM9K1/bm1OunHhHrfy/1aJ4QHCGrKExzHRbfYYu3k+rxVDqKKBeM9NshLhfAknPD6/EnshzIwlFz
bVRMfKmeO9uYHQC+xo6wrxfP8J58MV9ot8ZAkKNsY+QCh64HCn8aiunCmWZbrgeIYERWZySTpxxi
qhI8pBuHcDKJhdJiGow5GM2tbDyOCC2arqZt6Xa2fwGp1Cvi36dVaw57dPt/h+UsTXDfR+jX2ilx
K4yqEOFZpay1aZdkf+bRZpD0PJl3ro227WlPgSftTI0DYDtflnQsYVGV2lX7loSAlX3rOZ3EY5uW
r+7kgQWElOBmJgkB0/g6pBg/h06fNsIuIPZSlhid0+O+iH+tMim2tMTUA2qFR0ZVOd1Unz6pa10Y
vAA6VjP/RNm/tCEcv6hsr6U//smAdO28qh03lRz+MhcdPa8M+j7Rt8Kw6SEYFQqfpDhEOJYIDp7l
IU5+DI1I0xgQbUHY5NYp9xk7w7Zq0dVYCw2YMJFkorUx+fljMiAA04VE6d68tJ30gOwRdkVV2/gN
CfWW8WQwQEdUEBQMdLOpo0fIc0ZLANF4Z47kQxKAM/NUYPtPUBqAvTMNQb1cv2QjyXF+7vRcKvHr
uyMJZMB4lug1SDttgwk3y397c253VZrOh8EeiDyEAFYnz009JhvAXi+wW4lnf9TSB4blkoOqfPKz
/DVtbzVmylvdc025S7aaUWYftkZrSbicrgucGD44JyBigEmTXG6rkLWFrdtgeg6LS0zqXZvaObCL
nGuA7YkJz4xQvQTtE9tREE/OPzt+7pKLrhW/wiTbBakYPgrPpq/XvM5Rri9PKVtw6uRrDoMBp+3u
ELbeB5ZsdhSkoSsnDHpDNceUROhUI+ucbA+URuW3NcN8MSDKLFDpXYvYB6gvIIxw7h+pUxLpzGgK
eJvS4PhHrPC/OcfBDSvxbA7VB+gLBKiRhkqQPzzTDPV7QfgbsX4rFRlvNYVrEE72vO5EdWiK8Euz
Zh7QjN5lSe88fB5UaR6VxejbWkt7mvZjHMPKlqyXfv8UEoi4a+yy3BqplAE7Au6k38TZzo2BEVvj
ZwLqYW77JY5owGuv4pG81kN+nGrnRtT1m2vZcp/55ReRHSCILPyeWZT0W7ePWLCGk95TPUAP+5OQ
hosaviTFj7FryChuKiROV9a7bZXFAslI9jM3ESJQhXPX7HkemIg2T/hAI1iB6X4ey+m1qJaUS338
5ySacck8gns1yPaMaSrBeYcSbkwBcYGvNvZG5n+PzOY4mizJ9CGZfFOC1dds9Gt+DKvBfRzIgIIc
SgulpwPZj79abRxjRXWla22/idzPZOz/ttZXxeh3SNQGlBldV8Pdqdr/7PwacwUUKg8gWofvvPCv
IxvjKmkFwoW3FDq40xn7keGbwf7lztPDXFrfORSTbpb5umXI5VnWrhjx2FWjfwNPc2EUunKQ/PZ+
Rqk80x0giCIhkJLcSmeHGPLPCAq4NcMb2sOl4YvUoy6tTZLo9mmZTjPEjq+16Z1CW/zjfgQ8X3Vk
cVrUXqk1XxirVr7axK793djZW0ouhprJIC6tfK/SfJvz02Bq6Mt9rToXgZAJhV7SO9Qbako+2jeK
NwOrdbOSEh2wgPiGd5yzC9PlW2fiFTIt6+iU5XzoRwCZNnY/D2wm/LVV6+5kr7/MY/7EGixx6jhx
4FsR8UrD9I9gjKvpIhdoGIFrS9RrPNOrU63mbFMroXouI8JB0AIX4bKhz8NuQI0vOcsaPfF3hQ2G
M4zioxi0M8XvznSgdyOz3ldyJmU6idSGzMtuF0/8dzjUHjrBGSb39W1hjtsWzNwrXoAQEeUmJgnZ
7vlGyFO7iEHJQZpQI0MU8/2DWRMmOOVVGshmPqRj6+FjITzU/9O2VMEe86xVE1p7cFvsLYXLTTGY
AVThBIIlEYITwag2VggbzuVej9Jp7zpTu2IONNGu4XJqMn9HsrmjfNFAwqFrFX7L0VxTFaOkeKP7
NAJ9q9vpGj1Gbaofk9K/5DFniT5/1cFjGcP8LNNhJ4iFwka3torx1ZyqfGEWYOUHcKNiOgqDw52I
eBdDTv++AGVRLsuvhNEH3k9XHGxHPkvtBTbDhybCN9AQOEFs1sEqe86lBGQryWctfMzCuBzhAcDz
RO3zKELtu7S0FqKM92BawLzKdM43pcy6Nc42zOySKFJXWjugvN8Dn5XmtqigiT8u4frK+AGGNArd
cP5yD7XyrnVOhnuc8zCTVk1TyxE7ZeWAu02P+Kih3EkOUmu3G777qJvZexWWGgtav7Li1yibvhQi
Y+7Rhd9PKdZq3r/utymo7UfL/2AO+olLurA4+5ez84VGeOv5tCAadtt9mT1oEZ8K4ryVnsgfx4f6
Ylf1C2baN6ZBtC5o2XJTgmsO1Q5KsaBu87hyNXKJuz3UpQlVpr443B2jbEMa3TDy4vdZ6r5B3Jxp
A0KK3sfKORqd256ihkCF/5BEGnswMQDZtsAtjDNjYgJ3f2mYRvjY2vZsCVTnanJO0u61N9rnUDhF
+ogsjsoAxThaEh27MACzO2XBin37OOFD0Kgan207ZbsYswfLtmw2DaVvBye0uNHon1aK40UUi+zQ
DeT5mote4/4lGSZLXyQjTDa1V72pYZkgDOliVPp4aguRBa5tRqzZ3EoNeu//sXcmy3EjWdZ+lbLa
Iw2AwzG0df2LmAdGMDgPGxgpipjnGU//fwhWV4rMTMk6171hirIUg4EA3K/fe853tkwkefRQlSci
N56zkXziQNfaAzNgbx262PJGvboewfHOzDSnhWS7+kLiCKfzYqG3dI1wGjKt0rIZrvoqeEVWF5yg
ypdzJ02si95Vmdjbc4Voxp0N0uHyY3Rs5OGRiLWAODu2lXDshudGr4+VSFeR5WjXvoHbZFq3ivOw
upa8YpQHaHnKAWfjNH72gvYeLBMy79G/FD42FdajfMlaBg/GI9whlasKHV8Rt8NzZuTEcgQhc/gg
BPkxJnwrond6e8ntuTbN8gru8EhIsyRWaaMOabgwk9FAEEjbyEy+6S7jABVst+ukh4J0lu10kbi7
y+0ZkOTvtJBg1mGyl6duQRC4gdt++pOSjRdWX9HsTYInHKvdjpETguFovHRtd3gmtaNemN27NEHr
SlSoW7/picjrPetgWQZOx4pOlV6gaR3tkDUp06pm+wFdoZ5VF6ZgGKQRxXNZTAasNuRkOypudj2Q
H4LK2h5fYpV60Ajt4TR6u3aatNMsl23YHDRbYco3yU2JPaaJlyN+/fjZCqdJeokXgaY/N+1gnkCb
mzvXrzU6u7yBH7BvfxIbqZt/QlKThgSwaqi6ZplfshaLzIBBIZzvmmOwQg4EUfgaY9tU7rvQMLft
GD+RjLfPdV/chkh2lhI5FXARAsRYZidp7vlLghce62F/EdqMz6xKhNuiyPwrnnRQ6gaSLPcKv0O3
tM3UWgSNTH6RfznFgf6Qfzkh4Uzb0YUpHc1ULRvE3CcknG22bM7ZiFauMAESlOpaT4prv1aWOci6
JS2sYjvJ9dXMu7WLxpswYO+9pGweAqAvFIQcMhE8pJLy2G0p8iEUsK2Z+qUSKHsQhsrs59femiI5
s3jwsnSKQOVXNi1DSNUm8AStgaV+odh12Jk9vwhScJ+T9JZQw2QdFUm6BtvuriIsQE9lrW/tQRE4
yiNvm45adMi6ij7pmOt4bGnXrDMz75FMxu7OI4Ub2Jh2U1nhLpkkMUj+UEPa+t6Z1NfnL3nuE2zt
FQRBue6Ora894hqgKzrFMJPgFC5hS5SLYBzNhW1FN7466kuHGGQcCChRjJDZi+qAGqoN9aKavpz/
ZNbimeA3IPWQ99970GEHWtHNvKqzfj24wK1SCueR/vSJiSquCNsy1p4c0S8Ylv2YNh1/UvzLwlLK
h2kN8kklu6krZe/GAXpNyOIrZr8OnYrKOBLS2G/6nlo2z9GDobHlSdTv6WorewQ74XVr6qBxKYPA
uZe/eGacPzwzNmlK3GyG4D8GuMPPtxoVo0/XS4EpwhYfZMW2zkfvZqjN8hDkwyVGi5nuK2ay1pUc
mG3JESdXGbKdAXJgIuSNZ4M7jsi6wWybr7uJ2lTLFC0QI8Ht+dvGzHEH5hPMQa2viyaOtoqvYIyh
H3pdBBpRkpZurw27ZGswtG6KADJYibDXFb1/U5XjjTlY0aEMJMrWkfPrJNFMeszKwmGIFzipvDBN
gpOxsl+el+vB6tuFOWrx3gCBA1a0CfYk7nrLwXXo+NpVskeUsYli1boHyt1sSjvmtk1afEF+TJgE
Oq9+A+OkhXs7fS8LcREWDRMBbG83pRkUm7G1H/rEuTrrUM9fkBdfgV9DtWMQhukmlJru4Dd3mYLW
XZhqf1eX2sktBMf2PkG1Yej0ZAaXaEOZToFauCkuvHCUxLrJ/JlpziJPHfnNnlR6bQODjETqiFRM
hS0BZzqmidg5jEH6Skkdbf79d0TxHH7+dJt/WJCIAmbA59g2pbSEW/H5LlF8kwORBqQGb6qzqtBY
Q2QkZlCRdHlbw1c39Yhox7NU2gxd5RzIl21uiHDHUsgdJmZI3EA0tjnuWxvBnxVoC00Rd20T1FeN
MviXo3y0TFldFyFNOVJ8qb5Kjj2hdqVWdQI4R4nf8y5+d/LxgDJT2cuGo2xfMhHJx07Z5qGolrmP
xvoMYxkrlJydJtaQ9ONl58XDpY2VKICCe3P+kjUNyBDUT7d6Ts0y9D2Re3Ru5wJ02bKe1oJelOim
xjDZdlL7HsRB9aRkPgrtrH7wAPzBYCA+PQ3V+B4s5DCH5Gmsf37hDf3rsuqw/DuqFFMStMa1/3zh
hRgaibMqnpE8gtvEzGFIe0mWbCwQ5Un3HKrRCEvPV4GhZ+aFm7sgNNLqpTSi8liqKLpCBHYIuDLG
Nmgt6HFa3qGS1smLwv46DLWItZpzrVFi9pyogSyu1s5y+6ez+Pr8xW1oqgea92oDGEZj3Dr6HSSg
FQN40lurpp+70CFpZCQlaiTEZp3RjRcap1zqYPoxfnb0BJlWP782mpjWph/3HMRG3IqSjVKXqqGr
6ueLA81xjB2/iAAgt8b6DKgsJk8PqjsQ2HllMxOwun0mGxrTBtkcL1FrfPMy/7mVsryiYe/ipa9h
VCWjsxA1ajce9R44tNrs+7q1dkQu+Zu8RjKu1cZVZxKlQ+KVd+EXIqGHPulhGztjLvJ0/huL53Qv
E3hC52+HICwvlcxVX52oWXRRmK8qI+8ugl4j91UG2loMspp2HzrpGrZY2zQdTPb1tvH99FvVmddG
bhGSk4z7MwumVS1WptCBo1d048ZxW+CrCiy9CBw/3Y0dY4T8NTBoVfj0Qe7xsmazQB0vUcq7F0br
3H44GRRUZw22AVACGiIoB1s5GLU0GhYdTcqdmhbpjWpqr35j+a8j3JVg6NeMfIZHmu1A0iuNFOrB
XsSVxezMVzt9SUR4OvebWmWIOoDI66sQQAdpxvMYLhWDHcU+fqyxQYYer7C04tJB6zcZqzo0PTD0
AWac6WrnB7irmmpPyTuBN/oTneZqPsaNsTp/207gWEbtV8JOLs5aTTEJNgF2Q3k7iDR3uIIGRqPA
qS+Baw4kMdvZ/RQwRv3Wn/CCcjIzK2V5PjhUhUnitDIALooXbdhzRXWFyTEL9UNIW3KBssxdwzvk
5m9CtVozQRnJz+nGpzjuL03RGe9Qk+Yaq9Qv6ipN/boCwOKVDNFsyd1umI79JQu9Ar+Yu2Rz02bx
/bUyeOoG2hJnSj/fnLFqNqZYk74S/WxrLlNV3LGAVRGF1UcRnmvF3GXAdEMococOR5b7sendC2F1
D9L0mCDCOdP2ZwxmU5vf6RJooHmrHWFG1Z2SqvWux4kHzs/bhkThEBGUCYgpXbLK0OsyIgkesff5
4Mz0ZkEfPTnonc2QyMiSQ9C4NPNHhj7Ey/lbotY9Jj12slQowu85XDsLsFqLXo26QxsLYnsKx7xi
uI5kjGWDUkG/sItu9nG3jq07LiQi6cX5RoklCFb8MHgTUthbUa7R3m81dT5VwgJG3WUwQi+I4qJb
adO357+zGW5ulCKAY4q3yCtCgMfSHJdNDVBe641XINJLWjKZN+s1uWS86iHL6bVhypzCTmr73W4I
6X3I2jRuS1EeWWpAxTbWM4Krd3Dx+ZVKBjumMfTuZxKvAuUByQazHnM8YReOrvPJ7IfA9w0CabA/
f+flTfCL7UMzpiXw8xJpWOzNhupY1Kqm/FLejV6vJVZBzAZtiAjWYBEvQl7tvgfkOXOtwXsDWoPB
uSE/yQIVySy9wqutF1e6qV32uhbeNcNlDcTvMlfDTTr6QEgY0tJ69kyxjjJ0GjXsBWDQQEgY6CKO
lNBZmViM/tKKVX1fh+G8GFXsgZbVQpEJAipNhhWhXslTK63mLs+yWTUR+WLNkYe6Y9ESqIPC9DZn
NHtt9WQiTgtu7ff16eO0UDrK3As6HNOqMHZNIfwbU0P62aflTuvqlkChIEwu0ieLUL3D+cuZwylr
qiQWZJWuGV4G1SFFqMkfBnrqq8RiBSJqK3+IavPWdLCD+Qa8vhZhxkwJTH+izyFwm0xC/F75QgoF
+8mklD9/6TxpUQJF4uPvPFLQkMojvZPw63ZMbeKFWgjnUCFZRaVjRzu6ECRBTGYCJ65QVpUtHB7J
zHXCAFs1PvMhba2jEgzMi8CHMY+9+mhPaEN7SJSX3iAxXaqRjaJfdy/LxLTmsV34EDDQQ2SaFq9t
EJVwDsIJeIro1EpvgqZTwS+JbN1RbVPLMtCoppE392q5o1g3roGULBCm6Xc6QffH0kQAF5Ufzk+k
c49238d714WNpg7qUwBK7thOes9g0KCepp3TbGwCFBZsZ+YVempme7JYN64+amud5n2Lwh2N3RFB
uLL5eVWgQ2b/4Y63dNXUmUmaxlQYqAbAms9Fgd9pw2BELsoiHCCxLjck1Z0Iqbn2eRwJ4GTCRW+Y
7iYW2Z6MGCMLN7V3EoLpp+vfk66wCOGpDVq6t7pG3BKUeXQ8e/mximjorbQKOkOPxRRMAXi8nJqz
oYe7Net09fM343xmw/NmeGpNSXUjHFNysaY3+wMbfmSqShupCmcOybrrCO3Jg5EzGDvbQHTCKIk5
AwYWiGKEVNGsja7A0DIdmtS8QNRYdTuNkS8OA07YXuKgSTgb1/DpBtsRuC0Sw+GhtWAnEJeRZ8J8
w63A9Dksnj/+T7OtFQZ8Sg5IsVnFmltCICl0yIbtuDy7DYaeJ2eKtg0muVMQaBeiiJGEnW2NRORU
+1Jqa6k64UUVQODNXVRcegBD0mPaeUtHxVrWfWRc2P1NPDDMCVPuHKWWN9hZuoN2hmoX8TuuTfxc
XZKBGShwYPCos6oO4w4VTXZUunXr18BtM9gVmreodCc6DBXaAM6b9TLtpL70DdritfvmRy6D4bxr
N2SObkfQ3/M+zMWDA4pujpo73XVJOj8v3eGdJ91u09tMVs+Q9CJWv4Fdc/aYhwIop9HpbJQrdTrm
YenJzfnbHH7aL25s+/NJ3cIjJYRm2xoDYoEOSkyFwg/3gvRN2Phm/ZZNbMxhnCzr+vna5GIiTbO8
zHLVU07hRIdybf1gYbO+NpAZz8O2pX6YHn9loIs7UddSq0cG3mDU6IXiznF9RgfhA9Pumnpd0A9c
hSmFKCYFdx6HJfGgpTHMYHa0p6GZRKpMpTRK8y07IXgdtxG7LEJTeL4lEI/9bsMr09hbtwO+Bd0G
/j0J9SRrnN6p3ZIHbNzpTkJHm7+E5A/QVbVMhBK6XkwmpAvE1ClHfbFI875ax31SXYUjMOVoLOAc
nw3TZn5pMlqGX1oAhQ46QDuhW5EicOUOwzxzhUpAJr0atPoDgWrJbYf7Zae0GTPP6U9eZxoLs2nI
R7HZctIL3axs8E4e5Bdv3NfuSMIZrI9Ye/crSehyGdKMR+XluC9BXN7+/JkXBFJ8WsD4nG2VI40F
WFmTtv3lVANqzYplFr/1+n0nrPajyOPwnS/YU9tNEPvlZTJSczWRf08Y4Qbk4/CstXAV6vD0cUt0
Ad6SsG45eZBrNTNMrkMriqfCpU1AsCEemcHKn5BGwpa/KhMrfkF/82007ehGidtol/dSLGFkkMOi
q6+e1/XzSFA0crLL5226UEbhHc5f7GmDBTr+86tAbfqHy2CDxtcEwmINZp71pQdKyy/gaEz/sisT
VHMa546w1ccXGUNjd71noqTGVRLGD0PJZ4MZzFhZOg5YONEkcjd+BruA0kUVqMICZuEvRboGxXcQ
dlU+kXkJUSU2gJL6+WPusyEPSTCczl9slKA7wx8Bc7mPWpJhCuQPKolYVW16j9M34//8LWeFCsv0
Q5eWEboaMFe4J4v5uSAJpvrENJRbhnPZEVQJcajjiGiLfuFq9Lw1T5TNCA8OcoqcErUPMC0/bFAs
QhXOXgaihLBaeeXBM4nSm8Y4dRs8Nr2MMH7k37oibS4toVwzrI8u0t59bEdiQWI+34MRKM06rtnZ
MY0SFjxZpYPEyfZVJN6EPgI5MTFuo6akFx9mG+y3xkPhCkh5Jo6lsiyh3LuNvGt9A/BfCBUdh+lG
Nx9oOLyVkw0uFwS+jciwEC+WMJVQF+5agTmEh9zJ5+c+WVsLY31+7A3CqDfx1LJj8P/xP0n84Duv
mUxhxPHV5Ped8cjESyBcgtu50XrEI33nfu/rZFMRQTwrS3AbuKKrvZi+cHCp9jhwZKdGe1qv+ubj
fKu7mbVOUnO4C0zyRcN29eG39cqouz57OsdeXjq9OLrkYR3a0nMPpIjQh4wZUn/8jKi3LtUkLGHi
P+Ro3R/QyxyQCyorBKb5EoqG/wrxIidAPISUhSLKSynAmludfu1d4vtY6xt7kxt4lR2Rtqc8Mwcg
brGxy02z2epGx5yF02+mjvE6bXxvrpTWbZoN2ZUQcb3KmM9vkky/SYZMuZK1hdioqA/TjAr6b+Ts
FKEyuelFfcwsJInj2NRLUKTGQg7wWaH8kItUNhba7yDbESxDQWhaHoxNDLyKVFSS+gr1HjxFt5Gt
FX8zUyTk58mYq34jwRqlXB/Vm6QYN7qQw8EdB/fodfA/DemJdVoZ484gBHz02uxbzbKFMWG4N6iP
jxVssw1yl3XqDZiPCkc8xLDMl0VVMNc0IWYMnCq0/mEY3BLCIvWHaJUQJCEdqEKU76nO5VBS4CCe
MOA5Ziv0pa/eGB7B4NYXlVSJIsOzu3Ibr9tUMqw37aCi+ymqrWdG/aELYNPUWnwtIPyB57KuS8Pq
FmdgayiJu/ugHRu2ysJgd4fUVa+9MHD+TTvWZTzHTprdZi68yaiLCbF3xvuKzj7taLiGGgcmHC1u
3MMMA0B4o7ZGfXVeBP8v8Ol2yL//65/fsiZlanv9HbFtSl5TCk5+mKZJuk6b868Dn27LIA3eXt7+
MfzjNnt98bI//NuP6CfFVH8j18kSjNOkpetU0P/8R/e9qv/1T8XUfnOEqvGEqIZtc2Kg8k6zsvb/
9U9N+01Ih56L1BkWTn3X/2Q/aepv9BkdWq1CJaLZoU/+//77W/9f3vfs9HHqrr58/4+04QkOiD7+
1z8/b/RSQq7n93IQ4ZtoO6X5pbereZ4hEaw4c9PGlV4yh7flpBMK7uMkeVYzEubaCjKsJatfdZU+
b64fL43mF78iw0WbEKzPtSTji6pXDOHM62pTIqINLHJNGeZsjL64UVqWobHkSBAN97FBnCyddFQW
Jj5Ct5xbKy9vt0lCmGDSnH74IP99iX68JIhzP2370pyKXItBlI1xVqW2+HJRyoIEt8KJMR6CS1iE
ynDlFZm3gqUUb5xEXWqT+SmTkm4PXU5SNx9lo7+MXj5FqfsLAJe4cAMyw40Iu0VcFcy22/cucrxZ
DRwJiACNvQKJ2KaQ4GYdPWt2oVHReUywkOYHrDSYj65Lrd7XRrwCTcfjTTTInKLgMkAyPZPNtmK9
A54GXcU84dA5wJwm+CSoWMWCY+N4mJxkr86yokMUqozbiOxaWTtgVsojRt+N0N2dW4SvmpPd9NAh
s8JmDFg99r16bzn6lRthsIKQv26WjkYvW1WjV3J9lfloGHd6jKjPyfWLYmSoUSDRJmEXiWdDEauk
3wgTNxZdWh8KYIGGGbxFCfTEsqtBtHk7BIcguhVqZ6G6925LYza1+y0Cuk1WkWnTK4h4apL9ko4w
aenuGolYiyDSZ5q+33JSgJPW5mII/coPjatWjpvE9daBh+/Zcgl8d7SGWOU9mb8AhHMaJ2jzCSCw
GVbHNDuq1j86taApRBfIQJmGhxK8RBTOPcQV89SDlZEQBZtAxNMr7x0FHd6z1yIu3jCuXrolOB8M
llDbct646dYqVE36877ngIH2Gn2T1HiIfADCNPEPkcM/j6Zen5wMKonOGcl0bi2X/ZJPPibvb56E
pr+UQbCrG24tP7LASCOPLQXmhrxk4pYryPRwFUCzO3r3fcdthv0bPIye4ykniR34BMTeRsWSoKrK
XRjas86f9nMWQKJaMENFCMtl5xJ/PPlZ0eKmUf0CAv7dCbKbhKHFokGNMrVpGddnKtFj6Cuypto1
eNTwmHoHva3ohHbuIYk6ex2x5s3qkEMpK0ywkDXSOUWSIUVoZzHI+kbW2S5hqjqPtKXHFK4yaQnp
m84c7quymjy//rvk08eedyl6BC1uxviU8XSxzJXxNtaMeVEWxiIyyOhO7Bp1pMkcNY2UhZXl3pXp
cNbLfeI1ZZ6E+yGojiQJE2ztVAs+UdRnyEB2ZZJi68DX7cVQNPQ12AhcJgHBxIYVP8fud63uv/W9
BPo1XOc0FLcxIcsRiLhZGg/5wombG2eKpJZ27qCKfcrhei/LatSwFnvVcZi+1Lp95LScbBDYmfAt
PAPMDsRiB1WXOJSjcplKk7NB/K0ej6HDfSmhGvJcYqzCKsCkhH+k+8nzdEN7Rb6ji0nWNwbjWF5V
KMrBOYrvgWYiKZUZ6CJji9g3XcdTGRgy6p5pIADrVt5VSfmIvLqahTEaS+HtW6de1HAb8XhoGfBx
fDi+aT16DYJiDIgoh8Mp/Eof6qXbwG+IRjlb2NkblROYSv0qA1HBJeXRjQAXa/7TuTgXuPOBQ7Ik
ZxDdPaPmTcJASF1iKpN0ITvlEeiiMssFv7stGNCGNcg8GobZoHJRpjCILLuhZl77otlKNokZmhh8
zHaDKdpVZqp68lrlKkIaIVMEdqBE0axHazsR81Spb0vog5rFaBZ4KM67dwbatzg3kEW1POhFx1zF
nHSN9JREat8Cae5nYyFWFm5zlqVbRcqVjgQNACP3JhaXYzGGK70SV24bPlcdayeGqJOZunsy6Gnx
41mYQOR1mqCLZ+VIYjidTrBqJ0658ON8rtFzJnDvMTf6e5TMR702JWdBFgb2CigMb4GaQ+mXuy7M
6uUg2e966ylVAZ3B+oSd6r2G5MbHnX2PZQ8mpm/f1RVBogkovEXVyOsxB8OrfLcjNkQT/8M8UL8x
s9ylWvnoRnzItnkt8e3PaYFU86wWl5woL9hbloTAIFgsdjCqZ6p7mWmweOnFYa1hi8d/cRwS89jr
V4bNx+3axrqRkAHQhT3aNqdQkV5ySgHyNMqTpXcr6L/KrFKtW2VqRjZ0AwJVJa4juyFe4tkiOXmI
iwXL1dJS+ExoUWLAvouAS1uITKLGf7NddkKv919zYrUYLV8MFj3GcuS4mObac+ynKFzYKC0bgKhR
hM+eu5Na+nx+ZTNDWYTCnceBVLUQgmXQgxSkJza3DDDNXRk+T32NWZNVgOhN+MH6vSSTRe9Tfl+r
v8aSZZYOvjIoebOxEcc+8lZQanZsVxNIw1ypbnLqaawvpX7LrkJH3ONobbfBXW+xpbd1ti4KTVm2
xcB4yY1fg4qAjMYcoF6wPY1F8nze7XMmfg4jylTx31ufy9X27q2uQ/LXoeIJJiKGc2e3zQHx8pZS
55YZEjwsWZBlT1TcrI7yAuUr8ZeMkcrwjcHhm9thgmb1WBnAwZliIFls0ucikFddaB8JZjN5JPxy
Tq7mHmHspi0OuC9mZXD0+vDSRMSVZtkJ96+HFrN/xwKKvLdxoKL0tAos/w0PGw3rFFlL8RLGQOFL
nRVgxN03GwzvPZHtZG09VkWtM6/lH3b+JFPOTlXLKtk22o4C+yZwrlKjtRfYE1kKbHWt5cNIkr0P
IcB2ngQBlAvNQhAftxdgZ8i0JRVgMgL7woP1QqJa1eiQE7KTosXY9UB0Wml4kyWaPg/8DmJvqe/c
oGF4RWtmiDpn/pTFGXVixsUqqml/ZxcxNbWdA1K8mIzQtY2SBlHjG8Ea77nZHJK2RK+hrSKhfNPt
6cGGA4ivzn7Nwm5GxnhkgoeYSiPgZuylNSsK05Bb0AuH1GsPwchdag6scVaarJUUil1XckWsKn4m
K+okpHZ/rgGK9Ip5sJWSO2pWLwZhIa1brcssP+pKep2b7DijBWSEadwaKNgaTyirR6ou41wZsPxd
drWodzruSqLTLsYqvcm0Qtmgsodn0PXEWrEGAT6f28xl+cMUF5bvnFp5m0g+VoPujBcMMTHi7dJc
DPqpE53CWiyBZVx7cXpHYiaXojvoRfqcjNch8VIc6Qfo9mE3r6ILvxEJgXKZwaiNqCPbr27tfNwW
ZWBvEbPBTQyGNSvDLghdY55io8GJTQV6H+n6JihIQmqmro8va8xXCX3FXA2+iXA8EL0EAdltj+du
CrVir/MlD7m5m54QV00hhNZzjiRu8NFUwQ1Q7vhVDtpVDOdl1lKMoS54S7YVoJEFUqV0zXxwBaHF
Xmh5xU7H2jerJbVgk4B16U5OUxP7UPM0YnFJgM0uWpdYG4RwC6cjgC9vjdeKcJY5jGrsq6X1bIri
F21W7csRyFQNi8GKsCxd0ExXjS8HDd2tLM1pSmXu8lbnIytwHbN1Ay1gJZSX+hiBtCVdhSVKK2LQ
BNRHVZmvI1nv8EkDBeXoeeu7oM1/fgb6MsHiCHT+zTj72EjCSIH4IrZyTLOsZdYo3EYPZdZB9fXe
TGsgdoRIwqy0lhEl+8yJbhs/fAfU8hi4rrfoTO9laLu5nmXOyuhA5UYs4zkE3oWNcXus2ccDqoim
CZ+lwZiomgqTKkvyORHJeD6B32hEBv+NN2OomtQcBsb4Or+cNJVGRXcVc3TRA2+FUKtnSMHUjTV9
UcJZNXnmR1fe0Iy81IzklCaALpjrsHTsy8Lcq3gn8iG5iAq2yghRCb7sC1OqhHUkOm/Izh7hsTYG
SIHcaU6NKrYeyL5WePkv3on2dZQ+fSwMFdFL0hQw6Q98PjN37RCo7UiqvdUzUagdWmcaGz2CZiU2
ryDnqQtt5Nd1Km5joTz9/EL+4Vx8fnWHVBCaD3Q1vkwC7QCTn9P4yhzE9gFb9y5XxPHnLzHd8T9q
BaY3aAlKFkYPtDacL1qBoclJ1DAgzcheruMSoapKd7tlTf3569C8/+Mr8RKItC2hczntSW74wyhr
SLSExTCE2FpyZh764V6Td9nQP0Vte2BWs0uZsxsN+7SlT0u6jvIwLip7YQfdPCpwDpJy4dPVtkmP
mDTGFnlRyBzuiWJkhliseYIoZ0v/TYmNq1zjRs8yufcx306vYFL9+gNVf4EbwzJRx1UdpBIregd5
2ajy5Dfm0aqn8FPymVLT3We8wAzYYkDhAsSFfG2af+5jYOGaDKpOn48sHZBNIxSJxVYly85XcBuS
zTTLOV0tXKG9Kzd4kCD1mqvp6G+q4b2WHvI6uzFdvORpD8oMUH/OoCa5rMAvt056IdTiZmgj+Gr+
ezqkpJe6F6lRP0auvY2+d3Z7ODdqhBzvsZcQfTu6t5bIuSsFgZvWcBdxng6aR79J52Qn6fN+sFY2
m0Thh3ujKYAEcyyIlJ05WdZEiPAi997NWK48N52TL+Bz9O1b5hnJUu2K58rOT7Kzt4mTXCidecwN
Lm3tkyvVcKicDikyRm0e+dFpJOrSNiYZlTYSzeN7R3w1N2BQCBWyS4xIdrsUTb2L+h3sxEVHMpES
4YMSUAmi1r7FKjEx/vn5Fubkqn90GrJrieC2rfsujG6nZ6BGL0Ui0XAM7GgP/IhjbMKbhFdy47ac
MYk7KNILtHKTExoJbqeh97NnkuSvpZIZVwMwQ1Bu726WLP2mKGYOQFesZ7hXlO9pj1e89oY7JlHE
oDQH3Qj3LUhZiZegDsd78iTekDHHs9paxCBfDOG9upTxbWBuRc2+4NgAikT2zkH+BUq44T4kSC9w
pDTkzOEALXMI89BCvDw9AZg89mF4wbgZ/NroqHMfEYtR04VAnHMbYR0dEcOKNnxNAypBjbwoqHoc
qIJsWIID3+F4zmmgxKdYCd+jyr2FL7mJaxpfpJq+mXKtq3CoStO6DTX+mR/zZOkJK6oqOUFydGUu
TDiyR8ekLII3nOnEbjw3av0cJOV9qVIiIf9eyyLbRi2nF9Klj4MXvuoAluweJZadRW+lik0m8o9K
JO5iIrELPR8/lo//64r/oiuuTX6Wv+6KH17ilyp4+bEXfv4XH71wTXN+0y1NEOcATgAVIfvLRyvc
cX7DLgO/27JMYVooDP7TCbd+ExY7t6rqti0cTZsqkSprpia5+htDSF1jI1R1TecfS/1/0wr/vPXA
fzWgHJAu9aUIS1Kc+A5tirVTiKsxH8mbT+4B529/uBJ/1lb+tN/8/uOnTfWHfaYixmpMM9Jpeiwf
GZiVUqg7zblV1XDlsPb//FU+b9G/v8qXei1Tfc5ytCfWkO7WpoXiOXZ+0Refdvfft+bff7T++Q1E
NZPWblJkVJyDGw1Z5/e4OWGS2Y/WUYVg/vN38Fcfw5f92DIGr/LNol6bXCM3KaAJ4SlMf2U2+axg
+f1dfFE0INEWoS/48Wx8MzuM57GKfwdbb8bt/J87/k8+5z///VXnS2nmmLFhGElWQ6LBLEfFjmSc
F2kWP//xf/77q86X2mvwcXPYNbAbB3Ew7gfB8mvY3groJW5nK/qlhu3P7yQ0m58/blrlhs42Xa27
ub8N9YVSLtK39ClaBkvABwucXfPmwv3WBHSxiSSd2atkQXk0sxbm8udv9a+u5FfVRc7wnWk+Am3f
eIB7ACyNc7/Tr3/+4//qSk4v+8MDicEw9cHBo6A26pK+JG4dUK6LqtceG5i1f+9Fvjz1ftfEQ5bV
1Xqqw7wc7Ss1h6ff2270N9/Glye+8nyva0F4IjlTl0Phg4HwNh3dgkTxfvVBfD52/M9DozpfHn3i
rkSfZlyqvFZ0a1YSH7qRY0gWGYpdd98Wmk6icGhcasD4N0BekK5rarAwtY6eIUVjA4HCk49gzu0n
TyMQtBsjde7kiboLq8RD0BPk1gudd+cG/IQK8McM79Qqq+dOwKFdRgU+OqfdjoLwPg/1yaosophR
jxLsgsr2KDKVWN8yoSDkFKrxEpRavSXcOVj0ygixT03lVeCX7aUnHB+VVd+/BTFS/xl0VCqYMNdp
YUoluxAcBg4MJHFyFL5Z3deFO56KxEjv/94N8WV5U9toKJ2Wx4pk6LnfIyf5LoyrmAbx3/v5X9a3
LJYpSEgemtJ9VYhJTN2jr+bzhHnQz1/gL9YF+8v6VnFeKoXL/ZY79jXZoYcmDH9xn/3FEznt/j8+
kUUl9XQkbXato7omw2Ved3chUo6i2v+93/3Lmgb8y4oYvsAMmBB+GsYEiHPJL46u0wX44/6onjWT
P6wn/5+zM9txVNna7RMh0Te3tjF22tn3dYMyq3LRBj0E8PT/oC626viU01Ldba1dSttABBEz5jfG
XPVhC9q7DQw6Vz30ZnExX5dNgiXC+Rja9hmHVmB61fP3v2WZpv72cct//+PjSPe43jjwIqBovbYV
jdPOXc6+//u/fu5WnM5bc+HSBsSId7XIdxzSfSbgKLBUBPAv3O1zD9LJxDW2TTr3Q8rUWIeocMjZ
bZXJyC/cam0ZUH+7PidzFqXUqgeGy+0gcQuI1raI+oG87vGarWQPpWFAbXVls784aENjBKQNaFH1
anv3/SU8d4NORjpY/WYE68yeSVjXmId2nCv5c+n92zrjtDWTxnm66eg5w+ZD4mEuX5s4/KnG6oW4
5Zm745wM85TzQc5FYd5zaOIPPdtfN78wgyyj7S93xjkZ5q6jYZqzJIMBPHXorF1gGqa31tt2Mzvy
wjx47vufDHXRjo1mUaQLRgBKmX1s0gsX5szIOO0FZe+ekQTiD9sFeZLsXYxjEKUKMZILz825y3My
sKuRqsNkiJYQIeFuq9uXQ/QwzsqPPi+OZuxcGCDnLtDy3/+YP6j2znSoLfE3QXlgjBowPvSI/tOz
75yMbS1SeFs7WRvAgrxW54LOkiWuiCH5+79/7iacDO48qvXUnLhGdVQfHR2/EM2qaxBwt7LJHr//
jDPj1zkZv7B3gE6RhQnC8nOBcs/jOzuHCxfo3A84eU0nRlXJUuVloXmun0Z6kKBrm1gneVl7/P77
n7nBp9XuaigKejgYZixobA6+Cm26cPXPXJnTJMjkpuA7BC8HPaH/Ujtwr1cEwi9cmnPf+2Tkmqaa
c0rCpQGOwhatKwK7tX99f0305QH5y9xjL/fjj6c+yvrGMymVBzidKOepMMs2QzmSskaPiaNRj+8N
zo4+Qxzeu6wRhMnTSm4UT/V2Jn0Lj2Qi1I/JRYPbpe2w6YbIxvJsw7kUrgiiUBsOs0lynjbQ+Srx
0vbCpHnmgTlt0JuSmCCYxXTfFprPEsxP1eJjmOiW0bvu36Y2+2RK6BvZ6OE0d0ExvSr2Rww7V5JK
o4vpwoNz7kecTAuZPtKX48ouwPIJ1fHGjppNNqU+HJgLl+nco3kyMWBjAvZs8BNCmm7fiq7UKMwW
3sNYF9F/3z9D557Pk3lh7KldhpBPgy4eZiJzZu19gH64FCk/d41OZobCc3MTv28H7f8waAvDCQ4k
BYoizbb/9AOsk1d7a8tGy8e0C0i4PNIXt0nV4cKfPvPlrZNXe4PKPYtnily2Au9R3NhU7ulrghVp
/tsN/h3V+GMAm4AQIz3CP6y02moCyM+bZaXFlzIfZ16+S5fun/MDzd2FHAowUnXzqZHembp3YxSr
PHyTztP3l//MI2ot//2PX9ACU6U5oqKONtIy37dwqMu72awfv//zy6X+ywxnnQziWUkGo+0ELeng
ul5DkWm7sMm8F2w2KfiAFDGsGmrHyCuHCy+aczf9ZFSnOv1QbkkLgxHFn3aEFMDGKUxaRN3QGHPp
jXnuzpyMbA3R1gQZpA0Kmn0THF5YLWy8lak1rtvxwk85M7atk7GNWcidJ91jXaHj9Wy64ofXyOLC
i+3cdToZ2VWBVaTuuE5J+TKYL4T2dmP/YyZC+f2dP/P3Tw+Fx9IwTCvn7yvxDAPPhDmGe4s+yn2t
yX9bnJonA7xm32QC8+MudG86r+cpdeBlIjz8nZL4/necuQmnGCA7j8IOqgs72wponZX0nzG05u//
9pnBZ56Mb4NTf5vGVFReJaJqbx2RyvPUt+//+JlH9LSNg95BmNwec1PrqHtspGupvXBKjJUSzK7x
/G8fcjK+83TQbOlRwLacKgAvQSPk/NmMNLtNQ/EhiVJfeFzPXaqTYR2jfMjKXG8DIm60+MDYQ6el
Y+D5/necu8sn49npinFuVY5b0tI6mp5E/hleeEjPffOTUUw5NJ7KjmpLBwxOw69YW42P7mjz/Tc/
V1r4DTr4YwZXBtDvpDnYG2dd+jYMdDim2NA3uVLrj2aUb6wGmPOKfn3vDttiS/czt4cm9/rCSD9T
avod2/zzC1RoGZKCW2OQxftwpk2GOBqNRokjYZPLC59y5g4ZJ2N9ipNKAb/YBaZTuiBzB2/TA7W7
cBXP3KTffRl//AZL2n2uxNz/URYH+t7/ywrlsXb6h+9v0rkvfzLQPX0kn0zeNLAi/UayaQcEPdkX
vvuZgW4sv+mP754ISawNnmrgptp2MqCDRyu4FRhLezQtlxIyZ+ZzY/lpf3yKJnvdmyq3DroGNrXN
VtrPhWPuOql0v2qaoi/8mt/NXH9ZMhgnIx0iij7RLFwHsVXvS5NwtDLtvEk9TJGyTUfL95L81Wlm
MjbQyelIn/vmzaufv79Tv3/P3z7+ZCbITIkZmAw1GbmMfB8S4BTCC/wJRDVeNKBQL034nyKyrg2z
QsuM4Ev4tVUNB9dU3bfctbL3TIW3SsZarEkIoP6LhXor6kmgdAYaw6PMVlIgs6a9F0GOOfzAo1jv
AYAo/01po+DmSXUaMeZmfDE9FymajalmkJH9EumWBCRG4q6q9TiAKRPWF+bAZST97ZefTFRFA6Yu
jsc64GCYb1A2z1MxgY4ed8VE14ocr+GT/9vmzjhdfVhCqWkIboIk6Wxft5X/NN26zx3tv66Nfnx/
K8+MC/1kZxHq3TzVXdwEo4XJva6YjUwL4K3IydsqKseDmpNduHYnzZP/O5T63br4x/DweG5MN1GL
QKFdXtfBDFhX9HitItW8Wtq08WpgXZd45eBqgxmIgZZJpBtmlG4UuopaTDae2V4YRGemM325JH98
G4Nz2QJ9fREgUKLLxegyGr2hm0o9v/jeOXd5T+a0PoW61OdaEQhB53Yy5hruUr2iad427lpExFsM
380isSStRu6DqIo674YKU3ajjjiNZWHhesuzTWu6+quu8788aTvB93f/3DyyJCf/vAax2VSGSGvO
5ebUDtpscH6Fo2xebDscN2ERpzvIvdU6kQsYlH/Z7PPRSAObXMtGZ6jT1JMa6YUbcmb21E9mz9ls
3MiyG7kIs0kU1b6BwsZkQ53pHxd+7zJB/WX46ifzZqLiJ6tQbwWqlUvc3SZ97AuuOvyZssa8VbwW
sGStqdovhSvDflJDQekZk1HsiILS6Dy0zYWNy7lH42QOjdVGaYvB1ThsKG8nqe3gHu1lFR9toT0V
THnf/+RzH3MyYYWNDG27mnUqf45B7RIac6p01a0klbXml5L9wF+i+//2aSdTltCrrJ1SVQ8AoozX
vaHENwOwgaPQbOvoFM5Al6J0xgvnd8uD8Ze7qZ1MXpYH/UWUrh6MLO3QwYp3SBvuhdn3JFP6v9nq
tGe2ybuwUtTUQLnoObuYloAdoB56N9Pa0HDoYD7sKT481rWdBOjEi6tY6UsWRwSY8hBiuV6FpMgQ
o12qs555+fyeV/+Ysbq5w3jQ9oTn+QJedFR15b+Qvk0bR4+W5m8cyn1/G8990Mm0ZbRqQWA9NziJ
S2/s8tGY4dKbcHUGGv6orILgzi4sWc88n9rJDGRpU2F4XYRVLCu2iWP5wMG3GvsWOBo3Y/lvg+33
Pf7jyrUibHIjtvUgjFPq6uaorNXZLldjl74bcf8pl5DY99fu3EN5MsVAx7CavDUx/sIXXiUezead
q2//7Y+fTBpdQmk77mI9oF0zecghGhw8zuD/8SqdzBWxq7Udzmsdroc3bmdale7i1mv2dh1698NY
O8/G2Bav3/+Uczf+ZKqg4FSLIZlAjGk6Prk8rDxw2ZORPIMwGlAgW43c9L2lXXi7/H6N/GW2OE2t
55NGFqWoZGBG3XukVw/9RBTPeKLGs7eHPGjq4taQ095ZeHwl+VTyOHOCyceJ/mMwYLTEEIQWlyii
T2SOYeewGiXRA8YVmRytrdmFqef3Cu9vX/VkH5e7ZixS1cLU4HIdIENVtY1szWzWfRdGO0Iz5YFW
AkD0i2NtDqSHDzQuatqIamV4K83uV5cYdrQSVaKBDsZv2oVgklTRsMxiOVVvWXu0u5ClzwZib7YR
lAz8cCE1d6GeHnE21y+dMoaPMp6tW6NKE1RYGbfowt04yUX8b3ZVl8fijxEp20nMcdjyJlYNBQOd
PrHExTNsrEYRNcnaaj332upN+ai6ZYGnmi3PT6sx50tl6TPPn3o6xwGvzAHv5sGgWYuQoS0PI817
WEby8NcM/OdZ9Wbkj98/7WfWNurJNBeakh4rUkBB3I1XiaJvWRY+K1BezK64/f4jzl7SZUb645Km
ZkKUckGbwIsJ5NA+a3m1BSKLWEQg74bitu4TssFqNt0Jpf/1/ceeeVecottrBe5o06k9AYAi3Hhl
Uu6VeSKeSf4jcMZYvenVKH9Qa8I733/i8nv+NjpOJsF8sFTUT3EfZJH1YTiT89Ym8lKxbrkhf/vj
J3OgorRG1cGPC6rEWjxrTtUQHlHVm6hI6ofvf8C5h+Fk6svlYtZQwt/nUc31wm28TqwyUmnX8bxr
S4xZc+FS/fWTbJJH/+8jQR69tEtPKXjIVTomq/rexi/SmN68lnl8YSb/6yXjQ05mq0KxEvDp6FYg
lnhBMato3Ex7BnZL3f8frhgfcTJblKnK6WDMXq1nGwT3uJ22ZowdwqKy8mBFqBi//xzNMs5dsuW/
/zGKHEV2IqSTOaA9sv6KOnu+FVpEjbZMtGlLYs/cV+A/n3vSlUhQIMB5WjpdJbTJE3vMwYJ7LRRU
TXby1Zt4hlB/EuB/HKNiO4b5NpQ/sXFtK1C2uh7DP2K3jdbyIDS8rVkftOU17fRw23R/Hmm1yfWN
B9yBdAyB7Gaj5/BhEYQ0TXvthu6Lzb8xUdfT9XU1KSAC3AL1QWRl64FCjObdOYn0jcoi7hR/2QY7
q6oK1yE76c7IVg0CIQ0EY1WN6wSDZKWhSI0LlFOQFPu3lPAOYtdh0Rit0lIHXUDmJLXeY9RK6MA5
1mmfbYSzc+X8gldP7pumkWphAEDaWiSbiomAKyTtPKlfqf2slBHsK+XKmTTwDMMuX1oGl4piLkCc
POTz1K3UVutWaQfDoC4P+jw/uVJuxayTfC+2oXmVh5/CgDxnyXezrX6O5e1iGVGhGGr5HYx3M8S7
SaQZjhPx+3SHPppOu4aubrkx2wYUAR3emblrouYYOf1Xgb6ghlA5K96VFe5srfZ1K+gAVU3eU1s4
lClQRGT3WfKmDAtg5Dbv0qesNIOWaFKoPxnI12CDrcqqX0/ae0LvXZUSD2vtbV0XeyPhJZsU9gZb
wp4uCSyKw8qdIbHnX7KoN1N2j9flnmOmbd0LMJqgVPtw0yBWdBvhj86dC1pALtoD7p7Sj5/wVYNS
bfehMe5Totb0kK2aiHzxWzkNvp1ngQ71QoxElrzPvvgVqt2mLuaHGuN4lZCbo/7Zfmm1QV3ugJ7r
qpK3oUcrEQh2DIz9tlMBmL/YusDzp2PO/JHrkCrjL5Dxgtydm9/i7RFI2NBrR8HUmd6ON/V1Z3Ok
Ye0NbezIKyFWn0W+dqDIy/6+yYtNHX5Rb4KhaR2FVQ5BZ8i9zSNrY+dVInsHWCCBuPhk9g+Fmt6H
TL3szfkIFEuxCW4Topkz3tl6dz8n423jlUeMUYDPKntV9hSMlC7dWgTvhrbeK95nyf+JNuCIfPLO
w+1Eym7hiMS6snFtjYcaTIJnrs1Ko1eewkqSQCRYHLv9umbDHCUIfNwA1yCsGG+6mq0QzzkpNw6y
KdujTXW/GhZe+G2Utav2TxodNW0abaKmYFlmRWDLf82Vu2UB5s8dtbTqoXastVeru7KxTOoaVHwq
K0XUgVqndoh2x0HswTY1TFKE3taaCxyzT52jKSvDAqtgcixVll/UkVYKyiLHvVWr+zK7AyrMEnq6
rZx508t5xXHcYXR7OOr2dbhwx+N9iRI+BAMno8LP2/duRD5VzmTne2JeiT8vbqxqpLfstTGa23Ge
3zV5hJdEXfVane5sVK0woMdswOX9Vnj5R6gUh06R4Gu8K7ARV2mDqxNEczFbfl0u3AFnE+kksI3o
CnzVp4ZtFscLEKgbx/rMvdRXFjrK8BlPsMAVY5tkIO3TBQIknpxY3us9GQaFYwCQORIruzKYPo6D
n3OBPkpgPVcpY+QCM5S+6oxnpFZrtWLwWJ9wi0b9ncAm7MpyY1eL0j201iF3dM5GTijH8N5SoNmN
Uw2m0yD9WW4H730YhjXOlFeIOc1MY/nI73VXA+hA6Pc8p569i2ECq3q+ydR6Z8Ey1pLDGLmBJd5z
hPSa1nz1s9jZU3IlXUqbodDWnUvWcHqr6z7I46DrykM03qrz8NTU10UDHLq6VmT4Y1A5AobFUFr6
VeF466osrlXAuzrYFAR3t7QOkUNEGYHrLYcqnsGriHWAuuybkm6Bs6r+XN3gptzq5vsociywTDbm
VxVNK/BJW6X8NeZ3bYXh2SleouzNjLS1jVTacy2239MmhI8A02U3JdXB7vqrWDW2g4NYvkDga+X+
FH+58KZs9wO0zAvg3OvRwT0fyeO0OK9rp7sChrnO+x7eMWFzaIgGMBSmhqBmqkAneBvWzQfKzq0e
83T3neQlMV4rOdOE7h5sme1DyipG5sxr8ADrGCqtM9q7qErXsRf+mNIn0dp4+ux1HM3bqh7XscXO
y+m+zByPmjDXBCsCWgDXdsPqM/H8uR1XqfGqymgfG+Wm16FjqJyORq3v5gfiBj4adTpejqLn5tQ5
tHFDD/L6Q+8/BNajGFNtnUFkcXlyRbqFe8AEdx0JPjpLfmZwn1P1Sa8sVQC+SYkoqa7XvCZen/RM
bIU8aLDgSC1YKaW2Ju3Cg0ObFgyQsgyXBKyOodtVN3hzUKCoqCXY+sbiS5WD+qi3IwBKvageMmRN
27zhF9Aymc7QGMb2QKm2P45KC7rJqkL5AB8pve7jSdtnyqIF17ykucrYP5V45vX4CgoRPt3JAdqx
NqckOsyN1RCDbwePrmpN88ce+S040GTHWawzrjmFNf9LQYnt804XjEwqXNZKTRPprmtbs/e4R16i
DgRME8/tLWxm8j5W7pRP8Vh8IE3fpbV6RFazb8D5HBpjgubUzkV9N5VgWTnDUgP46L0f0Rnvg+Ak
3trxeq/GZ3j/y+uzHHyI1fs6Nz4HKs8H2+A+lDozU5kQy5npdG7T/1TPvjGbcO1o5Y4sNVAejf73
pN0OSlk+p5F6HCzhN5wx0zqIfCaNpD8XyVsU5myS20x21ypSxC6R4qYZ5a2OTsIfLVO9Sef0cVxa
YkiZHPWs32Z6nxLoHpo1mBcXi6eOnNujoTs11Hf6C/0yR3yu5h38I3fxhtioTULxjN/R3mSplIfM
taFmJHhHNCa43BuewX29Jo2n7gutUEDjAzBzbVi0BPig0WWwg4ZXTdf2Sd499q55tDwiwqWjbGly
fQNi4I9z6fD2tNEmpRz41eMIoEevOWeRKA7SpkezQOUirdIHqbebrOt2pWbeOWVxU2feLjGUTdWr
r0Nd4ACLYeDTvgFldUK/N70WGicjSey+dc7g7eNYfXQQiJHEWkxZml+7rFs0a2Vk6RYp6cFtrUOB
v8DNm+JQt8SwCRv/SLpx3BDiu4o7EtpxGi7CEHWnALujxvIczh5oL8v6Rcwn3FDo9Jinqk5bFUNJ
M9qggpuGwJ9unbk0f5YJLBo36ZIdzi4nocgWYUJMjTDj9di50Il0r2JdAcMdNOiQGjGINtQkYsv5
tV489G3uiLXiQrlftRrNYkppVFvVliADjLjF5GFExWs+e011AG0y2UE/jRDfc1azX45RAhPKvbLY
5ogW71V3Mg6mW/XTxqiapmbdPUtz1bO8+nRCI6OdHR76GhZ0Dtl3HmxjY+QKJgMi6kcXEjYwjjR1
rm1pdNeuNrMwbV39oSOdvh50C7EefwADqMggYIWurHYSI8aHBoJk+W0T2nvRSHuju7WytbNsfqax
ATOxIqXXrNN59gKYbcwtrtqqydaL1exKM0k4SiPpDpke2px+YdFymGajpgGIm+doDDOlod7LVRt+
mplM48BVcLKZE+KBbe7Omg/RZj5aAM15i1r4FmsR1z4XJKLGbw1jymNItYF/a8OtyaTwMzHG12mf
Jzs37vsHqbRcR0falX1lFo5gRePRRbzStQXaI60cA7u3kEYqD/aI4SnI6NUMBPXeFF5VXvWGnnX7
ARa9szamuA4XVVBVbpNoBK/mpG3R+XGofmGRAG3F9GMhEQEcuK109nA0dyh5BHzWAkNVsHlNdtMQ
jvGmSC3nli0sMVBYkTxcQhj1UeA5XksEidAJp2hmx8aBO6rejHZtTOW18hIVlX7Txuywh87UPrq+
posIMU67bjVVPFgW3PsrfMB5trJNk0uex2Z3Z4datzN5ngOPPdrBiiAqrxb2xdWAeJE2Sa33DjFH
tNAUm/TZrUL3FkR960diGh8qbgREFNMc72nbBPlii7C8LUvbu7WAGAadrao+YJN253Yayx9rMm7M
1qmviWjiXR3HAZuVFq+lOav3MmLjgn2ntraiTJpgihadQ+okB2HDfVqpda5sXbexv2SqpQ9FYTg3
Cfvfz1ERwi85SuM36Xax1pflpDGYTRx4VewGtmmRoiz0rgWjB+kQ4qPFrJ9MN+iIscnERre10alt
gQTgjJ2wSoy8BuKDx9rfARgAb97JqiMWxpWdF36TpXs3ddHpFoXm+nOdDehRcA712RAeo0JG21TY
+aHF7fsUxW24bZZlKp6LjJEu1eI/1jf5phctpLO+WoWyuxvd3wokur4spe8Pk21cNUXCRNHdR4vN
1o5HfZ0jit9oE+ZetUr+06bqOrPm+EdqyY/ZCdmbqpyMxE34oOt9zTa2fqfrK1rjwY62yJ+e1Qys
uJvl7U3NE7ztBrRAnd0Nq2o2VV9dfNlp1bymigLiuiheFOLtuxaMNodNNusTVduXkB2DvunlTseD
vHFrPdsKQmuhYY0oNaDt164KUdRJ4nVazwYh1uQL2X29BlP5qjdA84CSlNdW4g00lGL0AWIibrNE
S45uh125CavZx9DlbVpZThuhTONmgDi40RpW4l01PUrPan55jnCfFZdy8DiZ7g2DEHaagjIrK9Jo
3RVO/zhWbrL3CraG5QxpZY4cF+OPYfuOmoYPIe1XB7ONke7BH0ObVkB1K+3XskdX2eH7BaaNEjSM
dEwtlj5vwZIkW70gI1+wFczoc1qXk2tuXFbavcnGU7dgYoAnnCGJEhV0KqV4GuIYNHc66QH5loJF
fAjQDgLaVTKgSpUhIalOeOFxxNd3pVetfEhKhcaVyI2ojQiL7VxkUZaR8xdUQG9Fpue1y42co/G0
XWBm9l7oYg7mMpcby2gVJnuyq7aViGuls/H/SnUg1jvke+k2T6LCZp6m8UMqknnTZSLxqy4ZOeBP
+h8mxI63fFQdIkr1bbrMH30JLp/jW1yEsTOsRV69zUrurHWLoHod1xFQ7cYO8qzwaK7hIrMNM24M
WEzXaqOi1ikMC/J0Lm7VxouPXTYaRyPqow1H/HBM+Ner2TLtjRpXUblqNJyCKYiutbTla66bYl0X
w4hI1+OtToM7OA6JQKlmp19E4r9cqE+90d+jOerWnNjdJX3/Ux0SAxeSvCd9bNMTA5sm1uAu0m2R
PMcqhvCc/uaVnQL4cLHJmISO/FZzhg081XuA4zxzqKEDa3CUoPXap4wpEco9NRV+CD1bk4tdpRJX
TddDLovV0FfG4UMms7YxTYTBE8fAEGSaTxWh8u2smXjOQk4XhV6+aFlY++iCNQ7zVW0nhwi1PWwb
9HbN7dRp6sOQlqg7MKRTHHD3Ca0xviCl56sN9FuRogRVS+ulg2WM3Gcsd0WnkdQda3PnaEB3bVW+
NCKivjSmLDVtAGfpMB80eHtjAmwGlnO/G3qPl2+oeDd51ERr5re9aVfKIfHwXFU6mdCw/Ipc7oMr
BnG0urThgKeud6T79K1Zam4A1NQ9NMry4na1cVPOibnSou6WddieYXMEGkQNQWG+a3T3V9IqzR1f
/q50uutCa0W2GzBzPINxzF3faQtxS9FHRzeUjXOErnq8H0jcQKqyq3vgQPIXmwmdB6RsQcJqUT98
RHQVY1OJk3aPBqf366kKEbrYLs3qwhH3Kkz5tVFMyldb6846MXLzYU5EuJlH5LGktCqffahcGmDl
3mtK/HkiZkVM0geYKoH1sNZiGI7SPkSMi8danadntoggzKyhpz2o6Aztl1050ZYlQbuq8iS7i8uv
zDLqnYBdD00omeHwqdQABSBBNEZvo57lGy1W2Tt7LJ4OosjdmGW86r3gsxJPCou4Z7Mtmm2qSRMC
owKeqc7l/aSPSHCwg4Y+hwDtf102FZu2COMR82OZWSuZSnGQTcvuyit0/j7o//TdjAYgCy1w1DVz
A2+TGPJXCEjyB35FQeWu1KgDhdpDXAkBLrR2HrrWKbfaqNv7plWYXAsFsUNsWxvD65mNZDKpHDhS
B35h9eWZvtu4IZF+bZx+DPEwlSsA/A5n9ZNN+UYbQkJSI1uAIks5QIQwbTWrGfvCtQnrjd6eoQfV
lVnlDvSYsVZHU70G6GLfaxG3zveKyQvgSXQ7rQNfF2tc82U31gf6PEVXlTPqPlBHnkKbqeRQKZrz
PJslJ6OJigQMWGlXvxlqaf6yZ8vu17EgycXqhvKXkkWZH9aeCgcqiZ+FSeJtSMrwI9UhAG57KUQZ
qCKhplfHI28ts3LFi5YkdbWu3Io1NMM4ztak2nrYXQUpJZ+gGFnUufLG+h4kQdIA1i6VwxDP0iGU
lkdy4UhR/Il0OjIqhAFBJgRJY+nODnL0LNTQFKpc3bVSOOHNUDv5Fbap5Jedss+ANlumBzGY0c9k
GBBmp1n5nhXkDTeVRUodZy80LBXy7BXvGY19cKlAbMXyXaNEo7w46KQTqA5MtubDuzQKtFlKybBu
E8O5JbwbvUxzke67Kel+dnGuPUezaf0aB8PZKGoZ34RRVG7RJMs7rmb9mKc677ncW4QhmUg3wzhN
2NQSa8nxzGEQKY6xid2cCHNuwyccocDYipm/NJZq+91go6pRNONVdEX4ZtuW8TU4Ii42GICgURqz
O2PQBcR5tJXSi/0QKOtPXaudAHhsdlfM6PYsIAV4xMOjlRbzp/RU9WCoXn+cwwUrbckG8G7CZF57
o7eLujb/CX0qf19MsXyDSM79NpKUMigQK1Fz16WmCvnS6ZSJtV2WBrJOWXkOY/SZOCLZ1EqRbEHk
6MfRq6WvDm3C+3v4L6FMwRsD1s1qkEsSTliU1ZiIH9yJWQXM+F6BALjpLFGvvXFsqPWlryUywqwP
X+EFb0oa/ndgN6MHCMu9j95oI9iD+0qvw6/PczjhFIfTKhpoHqZHwFWB6CI2P9p1f4f44qBUdgW7
VLarOWvQ4yRJsRkk75aS3chGlLyhu9AdDumsUtbP6ueiDwO3V3YaOjF/Hpx7p64fOLxFcZbkpt+b
M++50aM6yrorThBqgS27X0LGpT4e2Tv4XTkMrOaqX+Ywveuo2MqJL6XXLKRhuFtudkTsflSVIWhy
cBsORnM1ZSOcJV+Olu7coaEURKmYjoABXOVeRhXAgEL0h0Gkd1S+d7qTwoHzMhTUIYxdtsc2dW+G
3RTWHHUUg3mdKz/q4TCUygvOkg0VmrWZZrDLRz0JvLD64aShH7XmMempM46a7R06VQAb8wIOB4Ke
AKY9TAFTkhvoo/tMuXBr5AnbT8Fr2LhV8hZmIY695cTGZhTPwTTF9Eam4rrtu0OkYAEKqKUOb4uF
sd5+fwx47kTz5LS+KiPY2NXUB6PZKDuHNzrnG79X5RSsvv+Iv0cSONI8Oa1vtSiM2h7uUzO0JcDg
lKp8D+S2SMYDbE1OFCbKjXSY7WjPvXKr13iurc33H/7XE3Q++6RHKcQcH3pOIwI1GdW9NXemr6bj
/I9X7+R83u17ynzSzIO0Vfo1pElaKls4toM3GxfOaX83qP5/x/T8gpNjeso+cT5nobFXmOl39GA7
8OcVRTyglJWHjoPXZFWYuvLK9GLuaDA2HqyqzvZz5Gr3LOPLK8PpmqOSGu4+l7WFQswQY7jKjDTh
kFkt3/VJz+7DOXXsjWH3eEtr2AcKzxjKY0ntaS8d3v/f3w9j+dp/+zknHQGeaFGKmL25dz0RynUP
FJO+HWiDrPoFAFdFUgfkICNEZj3JKN0ZXjX6QlBepGlbbTZzM2CfGeO++iqTxH2BSFv3q74esQmk
FJ3ZgFPSuOb8QH+XioswIkzyR6crsxXgtzyIE6Ow10Y1ig93npN2Uyp9fFuMffbJybO47wfqjrxx
nQvUszMj7JRJM1pFV0uXpa9hzModBQ/tvfZaHFRjXV+y4J45yT+F04QKGjKbvRs33Rh/OqjgPpNG
oXw5WRQXSrqxLzyN5z7opDuBvjLuD2DNvRE6g9/ZrrKxplZsY8cYbysjj/6lPw845fL5f7QmGJEo
h1GhIa/Q1TyoKb49qEZePpjGJH1zsCPfLPXm8ftncvnyf3kk3ZM5ELqTdGtr6vcl73ES5QuUY+qh
f3gbAahgNcGjuNDdce5hOJkKI6Grpaen7T5uyoYjqGjo74Feq//H2pntRo5sWfZXCvXOC9JonICq
enCnz3LNQ4ReiAiFkjTONM78+lquTFRlqm9kdF80EhBScpcHxcGGc9be+9mXKn/6+z/nJ0Oe/2nI
Q9TgNM5E9EyeJ/XjgLnzeh5cvf/7T/9Ajv/Z2fo05mEkX6Sy8vsDNrssy8m+WQ298XX2zWBrzZLK
bJOzV8kyVkiTtCjARAkpbaYbEpExHhxL5neDS37GYE8daITprhJlJZsyctP9nML7/uJAfzLSfDbP
HceuNRcndQ4ZK1dvJf2lexOyLEhtM0r/qSBtOwz8yn+a3LbGxdxp/VtywINjEXFH/OKC//R0fRrv
ytQjrwU9z8GvCAzctTTfyrUWajrWKU7lIRtp484g2P45Ky6raEfH5hPlJvPJGnr/+8hmZ+83GYCt
D3yQrnUtQCcMs503Uprdy2DEFHjgzubHvz9vP7lF/w9znaXU9eAkzDdlRxLzZZfwINHnsERto1+d
lX+K0rnBZ5udfgwSf9ZJdcAt0D1m+HFeYJmSKG2dXhVZmX0JKKYs7G3r4IWGZ3STD+hsjZhYE4Ix
7Eck4pSHYpLt29MEBbrBHHvM17JQzZ5MDfNf8mzgQD8NeGldIV1wGRtcmMYjEt1zpzQj30zP8O/P
90+G1M+ePYmZV2gjBp6nUVhXaSq8c2zL7rWWF7BeZL9aCf3sul5+/qchleJK1fZT3h+oGXbs5svl
JbIXRUygntNfLPV+9rd8Gt7YaFVxknK2hiDee+x3gbVsWrhDu/XF8CvvxZ/dPJ8GOIL1RIBVMOO1
ZYgZ8oPuZVfr7C6Z2WDllX1pE+KKXyR0N39xx/5TVSv3wadRD5MLu4nLvj+kFukTnpbU6hM71bj3
FYAhqSVeHWsgRdfKRuvaN/r5X5JC8C9/Wv8FxDlNU5z0B3i9ilKTTPXJ97rUweowY9yEkJYkHFDm
WWXEbtibv78trctf9k/Gee/TwBWwh7NjQIcDUcmbObCzU1/MhgtXENcXnE7me1crfSKJRpOl0xKo
Q79wl5clK62h6X6l9P3nsC/gySeyM8/q0WnZBh583CNObpt6/YpFo5WuXOXl62QuizDLiR8sBdtW
1pLsiWmIKkKff3EqfjKjfvYU6toODrJUw4E6unjxo1Z0YV46FKEsQ4OmoNk/BVrKH35s01jprGJ6
dskXyTfEKFnkao7DHk/pIKdV3bI/+MU9+ZN1y8X2+M9PtETmHQxoPw85U+dL1I5ZSCIL5bxqMEM8
2DVNykD/4tH+yQPw2ZzIrFRSq9xaDmlmyFMdCBJMKbQcHbK98cX0lkMXJdm2bHBTSaw4/cW5/2SF
/wc9z9X/NGylfUuZZXD5eBqTG2IyujNbiOJBqMQmdLdxBtI6IfqLevD2tuqhsurFf3UoXF61NRxt
lFoghrFZHs05ce9zGiIbk3LY13gsLYx+pvxYdHCcCzVsb6OqNn+eVEI4UhSI58u6OsC33KluSqNa
bqfFI6Y+LaIdiilys7sYynHRUYRZgzsCmsJduFAfR3vsnXOaR8H2F/fgTwa9z/5HlUGHVw4DQSZD
VL5FcdMdClMIrJqNxTFXkn30K0FA6aa2CnNHrrF4l3amaLYv3YPoPJw8Otvxd0E5iDXaF2c1lS7m
m0Ftml97q+vCvz/Qn0wB7qfBOSIHhIg0cz6YlXWXUugAISPjS4Zdm+W/uPGJXPjZI/lpPPanTjQ9
kQT7IG6yNCQKon+JcWHZeKOOnhy/yK7hwGk2EqbZ3zeJ7xYrFSv9VqXV8qCb1tgHHh2siwOyTUBj
1No7sjMmSVJtQtYTwZf6Kh8TQ4Q9oah6a9GPOud2YMqtz8qyhB41Jk2KDgsQzBwJaaGA1v8WpdXs
rmVp11B8cNu3Tlua77WnLTJbUyJvwHTo5yatBC+ul2F6rSaiawVBtc9YfLs+3hxTQO2/XcaDLPtp
w32FJhjz7/uokOYdhV6qjgYhmCkpVr8pv6s2BMSOTAdebNz0DDtc6TZqupCogeZ1El2R0csxDRMZ
uUXF3DHNx6buZrkqlx4/WcsfnupaR2fDS+3H1neWq7lX+qbOzIF6hi9h1hRRgnIN0jacas9t6AXq
5MxB9LcxMSUBXjqmODTZ5a0V6qAvjUvYOhXBYvqNlL1Er6asqb1V7s7DPs3xgKWvFkVnS7X2+zIP
3Jxm0vVnF8boZrIq+6X1ZLyPGzADeiiBhrFkRH8zitQ6lch2vgQ6rl9I8yUDuLPtXeDWrbfuNRF5
jpwN0iVa61UMgma4tOUuKmL/WmaNrSnc2e1VZHtAt2gMf8NzG9ot948yruL3jKcatpah5DaZu+6p
c+z52ZzlM421+GBkjobE8rLsrRbYqCk7mO9FN9pXXlFRBm9ibzxY5O5uJlZwrxXSgGqV6Dp6HGfX
idei1PIhyAv/NmhUTggF1BMnGDngUbcjUF8c2DnvMkksiKesPefzXB1Y/Ns3kWPT/s5mhsDEsVLi
MVzLSEOeZXJgOqPOt0sUy2MkZm8TSVyh9v5o0sEk+BHlQJK+dKSrUkIm8xJSi7XgBS4I2mfms+5b
MrdReixUbfvAfz1gumd0DqlKie2V27k2qZumjLHh2AV+sk9j6VzZtsbao+/N6Mkd4TS2kaWis7Bz
EG87ZfvkOjNJecbctX0o5AQbFpWznUBSCyrpVV7oY2dZxCbZg9+d2QP7+DCKwlwxrc5+yP3kP/ut
v3DQDOPOSpFzuI9VS2ZHnE7RSbWR+uplrnMgtiKCeZ9yvdYZzZ6VnoLgKlZd9DBA6V0Ux/Gpgck9
JY2THURa2l04yq6Ta6PQ5C/3STQWK0zY8mvPpTKVkjH4zRkWKEa2gsaWlF19uSL2/EPQvnzGXqPG
d9a9CMomHSZdJX4AXphYNU92ZhO8UthPSALabwVKtji0jLi+Q7WQvhHjHp247VQaupcpM+ukdx5m
zMj0UufgUPQSRTb7b1iZyG+1UjCIcbEsO03fae/ARxnrIWv9m4KV/GNnqeVZKtA5jzrWlylAH0QB
qH0WS9kl9PIxaliVE3V3gKP0kgOjQQ1opAonHMDB98aiLLHpoXQCCNoy+V6YfbOdLafZdkVsjWGe
WcRwcV2WFzEm/XsfLKIOnSFrSMrs9fibkfrJgf7mQiNBVV9Y/bdkds4UvotFDt8rr5lfHB6RF2VG
xk2R1P3ZSGTwgv/89O5DG2710Jvumi6bde35vgc6Pi/MX30dv/ex6LDbhmV8bafKR13aZXLjTVHw
VHo5gbzKLG7JyMpPRl75L8ugipuxcol0y4e0Cb26Dx78IXDEKqhE91pKeOFLl5BNZ2mCMipYdH8i
R5c7PTY074pyzrcTqFNlZlZ+oH+PabEQ8UBSmjlPp6BgWwGdvLSrGT9jMPN5yXZV5tdPTtGS6Eip
+2xkOn9KJ+UhYZk79Rz5CxBpHUXlfjTm5WSOdtKshQgWZ103FzYrTzQYo2n0rbHy6rydtgkRhwDs
TWHaK0iJVq86S14iMJuiemmjeIj3eW/PWJnnjfukg0nsl8Sr3n0n6DYO5wqeoxsBQby5am/J18le
BGXktyDyIGf8krGgzpPxa1sFwVuyWDNyCyuanhKM2c/t3FY/FuDse6H68hzkIGrQg72mZuOn+jqq
C3UlRpc2Lejf6IWWPxZjqJ1gACSeWINHds3hc576MsRLiavacSmrFc1g9yzcYdmqKomOuNSU370e
ltEyS5NtDSkyCIk7ZuQwgj7blYKjXBWWRk4Q9XrjE6r5ULi6Inctb0FN3GBa1sFS2beZBGtljpA3
JYgdbECLpUdGhVgB3s81xpdOcYdW3fyGD7bcsxipwmXJfIQEern2/QZjjriwbktWgOvWMItDVswl
uFairlwrNQ9LBSLhllm+JWO1OU3SEDdpOWTXeoCwSLqaXRHzcrGGZTG+5A3yW2ucfUU53Rt2lsCv
ZY38V1arIh2zKwgpAtRqX8Dx9VURUkstN8ptuRml8NejIXUYkdR9zAPBrOIW9VNAzNu8bRGFUAzy
UML37MWqmyiR3OKujghrbszBfapp2kYhqiBGRFcD61rWJfcennF5FerSRneSCaXHAm9BeHUATjwF
UXpTK7Z3+QJpXMc1rf3aqu0vpV+X11VkoDNitTIDxZD+ta7gOyCtTCO5L+gh3HCx1De7i5GMuHnX
XtuDqfyVL8rgQDPB/1I4BNYxxvjttV8N+K/0EWkq6zzS7r0iemdjLtZy18JDHKRdKxZIwmn0ejBl
9EQmcvk44jCAntfxFUK1tHzStVVurNnQPG51ez80o7pNDX88zm4OSW7F7XzTU61+1jN5m0bcGqep
MOfNUEfetzZg+CfXzbd2DU/g1mT3COvP+RM5qZiRg6GqjiR/wGzF26nBj5sZoFkbS22ua9qUiGm8
7rKeHrf93ChSGvLgpc9G+aArv30IRBmRyGWKL2XtZFuzFfXOndps42doAvzeeR1nAcNFHmsT4scm
YcBQNt27ck6u41k267aPrX3smhnxc4FgidLksq/CFIR8xb8f3CyOZdxqVzQx4YwtqclKTgXLVpcr
A2TTiRvunaII08rul6vKy4Yn5aZd/zgPMHUEKJqLB/BTpF+J7LJfo0a4j0btJGKVmF0sV8yusgK/
MumqODDiY0hqgeXRNe2ngxIl4jeyjQrc0cZOf6s8adQP3uQpQph08VbAYAOEVJGq1symWO0UZTJd
3JIshvFhHoyHPjaJHkMKWskno14mfz9IM7BX80ydD/qh37RO1298K5IPVZLosEiGHoAwGM1z5gfl
dvARHqwAl/HjX5aWldE0IwEPijl5GVgubyMxGJdYYxrO6EzXMzTlpvWbadN5wt6beVyQCeXazm+9
FyNI4qj2qqCKAtbrHNKpm9YDquhvqUJLlpRlcV/NanzSjMA7r23F2bYbz9/0psy+5LYqb+Czm+dI
18sLITfJYYqt7Oh4Wh3yKoP7S0vrIjq0KBowtxwJkB++NY2d38Wp99ygvHphiCwOIFkGNSwmpcqp
iJWaquW6bMZ5y7QdPTZdbB7NTlXk/brZ3lwQj3nKX5AFtX6wj/pBHKQW8RN6iuDJYqJjvJhtTqi+
ZLT3lEhnB+ApdkR8iDlBm7lvICFcPGIV1GAx38VSpUBFRbXcOz5DLVKzZLHRSkzeO9F3NlLJuHof
+xStEOmfTrWxewskzXXGU2/m2SZrBCy6V2hEglVkMVqQY9ZRWq8jNhtaOZuqC+q7WXdk38IyNkdt
lsneME0YyYgJMWQ3RMz4YghxnGXSXzfNUu1RaCIkY0dR2ivt4xiwDPn0OAR+egPzHZ0KisrkUMaW
f19NIw+BM9QhFuXL05I42RcjmcxHQmKDHQR7V64dAp7uO4X/VmT29lVl6ObYG9YAvO1267Fu5dE3
wL4YrSOEdEwNh2DU3R3EI7E/+ZL+iFvNHJeMxrpTQDmDYSMJjrBWmKYZhBDSvThb0jF2EGPTJh8i
5ktGh+6qLroATc0c1NfOlOdbFckFp+de46vb4auSdH59o6FXzRWtCfdE6BQxskFVG+fWsJJ7t7Pl
yR6B0nMA45OTJ+IGLCcPA8bQSvvDwcco+UE5qgQ7T8DEV/hKjrfxMpi7tOwRgkh2OofCS+r3ZJQW
otY5/WEUdfbCjF2TaguOEbLisPdiZAsyitg/+mk8PXe9N+7HQCSntBjT+wn5ZgDwnKWYCSAuyYgq
7mwP/srwIPzR+YKlll9HZfh7g4oZa2UEDauldacarKisya9OB7Jul1gEr/ZkuOfYW+qwG6Z2T073
pS0zNpW5cltzBh+I1OOk7WbbO9p+1q6R79j+zxvqccse7qX5NuNPz1o2qfEf5AYFge8KPfDxjXfD
5DpcQfsH35vYsPcBuirjiEhg0nA+afIj8ZIBeVEm46OXT9lVSsjQwZ969RZ4yvgexKRkQ+RWa0lb
aTiyvirJ6QBqOY91JlC06GBPpqCg98XWwxdJ9dSwsGNmQXOHLK7GaMNANmO3Sxoyf6m95G55ZaS3
fkxGbf9IU/bYy5DJNYxL7JGYVEVbiW/cI7qE8iaqEorKkQYaX+NJaK3LzvBIy02zA/+qPgvtmUdu
Bh/1n68JpaNa7AtYDu6p7jDhjglAitjPj/0GsTP8Gv5jeTA9NZaR3TZQMqHK3OYM44+9KbTwFhss
69izszwR68iz2MqA2Oypq8PcLUh0dJsEQWmfUmlZta1V5mHFRE8+YW0h1lP2eK1HkcTU/uvqasgW
erdFXPAMaWtYDeWUXFLHg/skW7pt7RbxbdSWyyln3XjWvT9eNSbbu1EG6ota8nldZTaeJLZI1w6h
DzudJNY6N5xoEyQU3tFFzGDX9bITcAM7G/gNJm2cuTVLl2qZzmDCqc3GGXJUU7ToPLwgB+00xnRn
Zq5xGJoY4a87sgfFye8Yk+wbppaa7osAWVsyodCKI0BBuxx9MivVdJ69ES08GUJqVzZDcOrbJIFB
dD1+cdLJCXdydrxuFO3mKnJujV7NiIxtNENs8vLrkibpXdxF1rExbHrd2aQufLu4cZxU/3DAt4sz
0dTiJpjdDm9FW7vPWV90X6Vlie/kh7fbUQXlidEbvbS0xrpbJQOI95Z8FALWNUPqWzG3JlVxp0lP
2UxgKUHIzSGTzJqT3YqvuXuxe45xNUB9nRtcOIdi9/swt8O11avyAGTIE5QHTuCuiAzz703i47dt
OQXlHjPfJVRpMdyz+0DF4mTxtMnwXNiypxzRmC/ekVaJsYmKOThKrxi/1osR37Ha6bZLGhhhN+by
vHQ6+QKrIJO1tgK9UZGTMccmtGadCOPDtlTvOuvEvJa2I69lUOQ9TSUtT7g3VS/SHsq93UEqx1Yh
EOSBG62q1BEwrEt9a41uOW+U1uK6tEYmTU8YV0PikX7qmv2hY9U1UqYJuhuMk5YbrB2skNyq6Unh
KROsZ78IrqBr+xWDr9xkXuXTFa0ND8ucKrupjCXuNwqXO+rEJApCbU5If2BxK5wDJrMb6FYA3a9H
bynR+9nVC2OgeTNSQTu0fenfOqwgvhI12a01gug7PxisjUwj76HTyhhDq/HtNUsD9ymoUsiwuHCz
U9VkI10XRQe+q5ySKqO20VrU5iZbFueOGca5b9MPMUsezy/gQVYfLmzn1sgriXGm2GVt+wwGb7QL
e58ZU3nKtVncqV6RHKpQuaWo0E75VFprh0HyQn4yiCy5dY8IJr8HpVU/4rKQp6ZRy1uGJh3J+bQ4
D8B7EcLvYd5E5WitkmZe3lhNXuDGYNwATsqNpNwaKtOIQs+tfCCLFrdg7uHjkMB9g5uL9Yg0YFM2
iH5N3YoMr3N7uc5wfHg2GAeT9dxX6U7Z07A1tO5vcDaabjGAXjY6napx5Tc1666MerCbDP7GMOF6
OZRe7TJvhDrIivxaG27MIO9n9xO5UekqdmX63PkTkF/SwRjC9nehEbkzazJfPaqiGK+hFVpqUwPi
11Kyf6ZnQCmojJdNMmWFv08rinN4MeTZYxAb/ZvA4OQqQvCahObIHXuGMYxYdRajt+5qm1LhmMn+
polYda8L5g2eX09tOwv0cJxa3A6AT4qTlwYE3RqEBMuwrqQFyC8ZzAbt57d2D3beOZb7lGQxclYa
T/1KIwbC5Kgbt3ZUGvvC7MZ9Oxoo8HrqeVcpZU9jPVbB9DxmJlxvXtF7trTnXFPjjQjg7a37XGDE
gV87ayA6MNYmVnFMZlfWIuisXZW9UmhMuF91CiM8ummwMwXzdIhSIbco/YzNuqa3vKP4NxgngrkC
b1Pmrvd9uiC+yNzig+i1feeO9RzcdIZBLvSAV9OjPbhGsE0sZaKns4XdXUGNLtT4LFu48cOAncc3
pZZpxw6aTbeYJF4y/WT6HcW9Nn+xDFcSu8rjGT/hhuzW4ZAZDtXcLLpkGl9yy6VxyRzh0YSEJkNQ
CRbQAQazE32AUz3kl12642AlIpCAGNpJ1lgquM7GjM1ouHJJ2y72sWbyZAsTCC+KDzJC+2LgOwDo
YjoGtaGRFuQmyxo/xeTAis+Ng3Tq3rJV9RQ11DVCTycBEPKM2GqdVCk1RoKrmx9F2vZmWCZ61pwg
ygrHZgJDXdmzMfcbBCI2b9djApiUuLNBHHwBqWcHy6hWgtbUE3U/4p8bjxX5zjWncjzSI0H2Eo9j
YbwSZI4vjsCJgKl4+IGsX3pfyxTKHhfS2sBVoFBOurNdnWCTag31chiG0XpQrMRM4o67bFwxA+QL
NQ3NfKyTXoZq0eJmiVs3WVFyVSWVsEHcT07mfhMOKwPI5FndSNfiwi9zQLJdWeKsodKtbrlpW7Dh
ZzQnWWhT5Ay9sZ+PIorY20DXbn0i3ew1Mhlq5pNsHeoAaYrrisxFtS+kEW081mLYGbg5G0S0+GgT
lizbtgTC34PZp81Kc6MdEfvFuwlC/0HXc77tLWeJQ0DA7rrxktbdU0yJUdkjC94Ucmi+tt7cvVNo
bbeijSSBfpQWh5iOD/2zTFEkEhmqUpHOKzdGplsbzkJWe5wjyHYpmV3napp+a+QFCO/j0eQhLdX1
UrEKUuZCk7wVcbJjdCPkk5iC3ZAu8jUZU3xcoKpfyyQDrbLpQp7TqO5f6UJnNzaP533ipy2FP795
XzLEHVWvli0yHLUFSDC+MgjWyZo0w3GDsD47Jtof2Y7RlnmVKVajy9jV72KJ6RtYCuofzQYOeyyV
3FRcycaY320qPM7a1lP9hIo02Q7NhJkDcut7LSngenHpH6neDG/MBiP1UVszrnCRsuNguM23IciS
U+Z2iIPGwq3ESibW+AUESybMhDidX0AUhCJ6pozX4+X2XrMHXISzciQSfb1KsKqnzmTVJ8oKwRFh
T19sy0KbD13ZM1hFfj2ETqTamGJFgqphieoNyiOP2rC73LdQrlczxNKbE3kxB1nAh46D0fmrRon2
WHaTjd2JrinFRDTPSqM/JexAfxMsuzaUeC9T4UxJvIt9v19LP6/ejEGLb25aJcTJV+U38oGzN+wb
230zTPT2o8g1wj6/eKj8fRf1J7CO+wn6aIeondjLoJqZcm+/dK11TVWzOHiXW/hf+yc+8R3x4iVu
7bfWnoZDR9a52WwRkCDA6rvhF73gn/wVzidyAxwFK6ZK4wGT9dMOs6hhg8NssNVx8Ucs4//vsOvd
e3X9rXhv/+PywW+A7Rrhbvdff/22/f37+L0Kv3Xf/vLNpV3czXf9u57v31sO/7/+gw/6453/ty/+
2/vHp/wixtrhmv9Ppu/lQP74tcvx/+e/r1H0FN//GmN9+Y3fU6wN1/2HDzYrPOGZjsnSmzb87zHW
hm/9wwNaMCWJ1L+/9j851pb9DxuLDj9wTd9zpXtJ0Pgjx9qQ/xDCt3zofUcIM5Ce/f+SY/1hgP2/
VBFTp+v5Hq7GPjZ9l/8+3eABTsxMRn2yVVO3bCuvRXjYype+cqKdMdXVTs21+loOmCGkTvfNsNqK
qsJFLabNHhGfwZrPtORuaOfbrGtcDESK93lO5ZoSFeXltosPtpn75+TUx0qe49HzznqaJtSCNDK2
wsAbDFwq+BUu9dd7/fKHBfw1tOMYJG2fOeevUI7ruzLyJ+xUKFQec68174bEfp/ZWe8yf5w2kAD6
rpj2Y6rCKsquWq9p3qpB3leyLE+lOZmUihax/9PNcfv7if23si9uK1V27X/++yeKi8PyrIuwyXQk
jT3L/gzDBjNSWbMs2IsPWMiBlCUPrd2+NS46FT1FFHbjYDwaDW7XvaooN6nJMb/acx82Op4Of380
vm399TRRVYVOcjkQQC3UVO7H63+iESHi6TrbkP5zpduNo6MdQoBHVl8NmiFfblJGDUAyhFuiiUK7
nfM1lajm4I7zfaOYVcKGxtE1E9dypSl/6yQbq1M5+esydpOrjxeH1Mmux3w+LGIcj2KhQT1X5iWR
yZZb7bTR2Zy1Fc6CBmTZy+D88ZYFn3IChL03yiY21n5jd0uliPrB5Rc+3maTe/jxkfLykb+/7eOF
VgQ+fjslTkaXV8RoDEi0s2mLcFicacp6OHwHxRUEtXeIe7+dw4pEsHO5dMaRrer297cMcarRbdeH
5vLi779btTRqI0quUVw3eNhfPhAfgo56+WRt//RDA+TR7Zz66uOXR3aHB+ywka3ZJlGWMUFdMRvt
1e/fB0O+0CetKRlVfXD2L1/mfFrRLmivPr77+LmVZn+82LVzFkov+hbH8bdCk3qQATwSSSQL1vYC
penlZ+Us4yUkRXneiV7GK69vnPPHKx9f+ri7lmKYDx8/rxKP0IM0s7YfL356rzY8LG2S7xH1NPKv
a8KWl7lVoa6w9Uu40n1kmVi+Du46gy5ZkGI6/nm+fEmCeDljat40HX5UHz8vFLWzFvgn/HhH1uNp
VmicBVy6yuuCRm6YTL/pxqRyXc0OZzz9lo70aTGVqFcWqtxnoRu4iqVn5UtHLzSaplnPS7NQSkuD
67jdVqJhidLW7zkL8E3NQLOBzgkoRbcRxhoXGA3zxBXg2LSzsPMJR04eRnP+Y9BU466HuqYm5SZh
ZBRXIpgqNGPeXVHOEzmhObHqAULBpo7jTaGMapN31D6tjH3QQGjjunByfeRkXruM4mtqO9nV7LMx
mI1yDBNwjbXs4jsmxWjb+fMX+MWdzMcrH1sK9Ko48jdxfCwfQDi+EF5FB9UwurA0IjwIhni7WEm7
amd6OGlrvSuqlitPdV+10eNdNtRfvDRdYCK/YhpmFdvA7I9+391SQNyO1Fw3csaDQrPvm51qy7P+
UHQSWThKdEzL9LHGDWHds0yLLxZmLsZ7pwQt4xj7D7S4kFBjXp8l44NrR1fsRRijWpbdlPivKZKu
G2cxdm4jkFUXw8UAuDxZ4ilVeMCZkq7OdJ5Ss91nPbZKCb0DyjnIwPGdgIk+eSXuhQE+Vh1XiCr9
FfulJ6qBYAoP4rI/uzw52BtUWypQ52COfzMdzDK07bzFFJA3ClPiLsZGIAjGXdyWe4scixJ/rgFb
gdHLv1RYzBmXiN9COpuy/Mqo8Uqn741tbbmacrz4BbDex/ll4oA7xLUP0euO7uDthNQGn+R724vu
FogQC2PCwWtuXXs4UXy7KUVztn2tQsulG8xemSTf5uLtINKwgYVhjq1vPPrn4WJGd0lZJzs256ve
bNuNyJ13DAZ2iWG7K7vG/iLgW9KC6kNgee9DEOSHgV1dY3HasklgPymBhwKpsH3oMUxrDHNnTWW3
xjxk31W2wlUamw1bPzqNuOsGWhAT+te1ixKr8jYoje3N1BFtoQp3P4+08AackHY2dpA0ijdgb9kh
o/Wf2aYMERt91WMV7bVHs1DKa/yczAerVbeNqBThWOzz6zovt8b9PDv5sR+S8hDjQR6jldu1rkmW
SI9+W3KZlMy3oHavCeYuJpY4V1Ys9ony8CENvGyXJB7FXoRljbe8ovbHZoPcYsTL9i43Q+1FxUbl
WB3EDn5u1IfGVU5rfOPW89GLAd3Foq3bjD7bKnCpeV6MOj2zeMwC84Zhv/paJEfdyIq2AcdBOWDT
dHree75xp/0u2JsjuEBZtMePL57GIWFVj24esrWM1i7ywtPAPfjH/yaVuGhXZY0NkvN9LH1e+PhZ
RH+x3MZgyPvGMbdA/u3xf7/Egffnbz9eYHuOFeJcH7J6Psx1/uyq+EaX0Su13ptMUGuoXR7zOcPF
LMX2xFlmHZauWKkI6/KZZZhczkvTfbFS2tRzUe+ADVbCrI+uMAdmaesuMiwIH7zwNqmatw3a+lDi
oNmpdZ7SOZggG0fASzo/2cpy8L8u7FARubGy2D5eeEyMoRLcGeMeW9MAg1hlMOaWHgNADrbSneZd
QgMrDORA3XePFQTJKnmmnrwWr9I0mvaJE2Wb3klv7AHXUkHWtaF9wKvqJivtx4gZIISZieBH+qts
UJspA57uicIY8IP0u2ZaWfKlJgdKS31tWukDUXa//TdL59UcqZJu0V9EBD7htSjKSyWvll6IltQC
EpeYxP36WXXufZmYM9M6apUg8zN7rw0offZ9xFel2PkcObtC8RRj68M97dRbNrAsGqR+l75+BKLy
XuMM2Ka1UUXzJOCPjGrZJDnucIZdleFBTymTBy5NvuvYnU2fKd6kz3kAc0gYwXExwgenwWLfofGH
YvGgUnFzqxWKw8CKltmporrs2JgN9rOZPM9m5SKdEZHZdH9c30k3uoO3KDv7R/WxL6YHOfKpsqKy
Nq7tnVjI3X5hoeHANGqNY9ag5ZANIzLwWZuKBXkGr49UeoO6ajfm9b3vK3SAM4bxvxJwCgkD7Fdk
a8NX0WvUJd13CwSM4wq567BDJvMoeQIw44elsTBD4bs7oR07UIW3NZzeXUPaNlo5K7Id/cF0eny4
QUqNPHjourbjIljAYpreHd7Qc8IKdS7rj3C8wwqQ7jWZIi6OV2Gy3mz7/tyW9sYzbLVr14rlU/An
d8bnqi5OZTlfvSmAeoxcplUIMOtDAWeu0TdmUetugjzQm4xDl3y0p1As//AiKqBs67Wb3EdrGR7Q
KeUUB+1d2cFh7LkPA9k8j8wOzdHeFugGQIIMf6SC0NKHWxAoAIq5fra2Gfdt8Ava0ToYyWHFK7cr
fUR5wljQiA2Lg15Kbz0IMFvZ80gbiXcMITeAbsrwgK/f9jAPcQ1SJYA3BxWpZP9iHZHQfK/QLxlC
GX4UoMOLnCK9ijkfTp3foVan08mKsdggghHwK/nsV7m+IvjrIia8UZm1Xxh+hwP0H1g58/gAt4iQ
HocrO6uWC/McuXUV2NE8gVjALhMW9dZMu1+DQCFGYIVe//WrcramACjGA6T2iCNBdQKHXfEiRH3Z
MrG05SkZybvy1/FPuUyvtpG+jwrXd0admHf5uMlvurNsuLdshyG7ct+ycgSd3IKHHDqyASRPmY/k
uFrLSy5hlxo3T/lNM4ScwdmWJJENxsvkpU+LTXUB7v7X6dTBZWAY1JBhFv1vnL0ykm79lKEXZkiB
ui5IrszSx9R10KwmXMsCPzdAjm1qQOT0CUzSFnCL3ALvBEcsbQBtoJOMR7b4Z1ZJWI/OzU3va9eL
BYqAUSyKs8uK4niZYTHZ7HY2ts/zgC4HMYoLlAF/yMoSi2GlOFgZUixv8kY6mZQqoc0ua99UB++m
tGFxRoD4+DotjtibHMKWFt3JHInkbizvA9XOeUDwxOs6hRvII0MUxlq1iEHtuDJJwVRz/qeZBvAt
I0jVAbp0Cu3IbwSONjgdZhnrtOaorYbsMEtEKJpPLMyH17IKvwHmvTT1RYFhZA3jXoMib0+Q2jZG
YYq9Hnh7zfCnXMKHVAb/rEAodFrGDvJByN7Ye3Ts4rdK1imeJVL5sO3jxMx5N11wInxyQRLet+XA
GzcPPZi/mxbHHOiWWLfnA/rBRL0m5AwvDLijYWVcX2o3Qu5Ap5hC+w9LC6kQvw83TSnf3fGuG8VL
i0wHUGMtIp4ehD3HEP9KLDSqMSe7bWiaZAPto9jOfvhuJOpRWu3P0oy4RJihr9EqnBoMEnjWmAqi
Qf0wFWv0339tS3q6jXX7A//9qf/7gv++1hmrYI3/+18BL/KnQv+NUMx7yBMny8gicO9HrxbXJGlu
CyRW2nOIRM/eYNhlkxeG95mFPWhxPwOHRjXLb12H0f/TYDnRpiLLqatPq/csDipxaRMggvUATmGE
f4K4hy7evCmq13Dneyb0HKA0GjkGFOfvOjQu6CaLCANbzwFbRhUgppECyg6Gi0N+Iqs4Sm+D019Z
RoTKe6FEBHFoASouvBzh8NiikPs1cjbgFh5VxIKlZi9RR0x0ZwTB4h4NRb6bRragHRhGwwJn3azc
00vL6M/wdzPUX8KR/IOaHFBfBKKFKyg+7jwmD0U8KJORMIrMCAbfpm7bZ8TPcRnUy35crZeRxs3V
yw467WYJjfvUGXhnYGUWgXGPv+BtQj7pZki2G4CGG6eZo6V0LoONHNZeQXYtCEr8Se+atTovFAdR
OLg7y7ZhSmWCo2J2bs5v9O+3RBRZiSs/dnMCQwKEMXALJtNhEyMm27Qj2oBF9gOgIu8mDi9Na2vO
E4++Pd4oI6OME8d8Nq0afadjt6ceE99GmcBcMJLuEGfANPV9RLNFSjRjz8ohxwzAWB29uBipnvz2
MFqzs3frqYuyBExw4jwqUT7z9FrkkqOobTfWJHlDNK9TWePUq6WKIUWdYWlEQ9G/6bZmL1JWLzyj
pAOCv1ItFaFrUAdSyrhHq7q47DZ2ugyvbSYBTRftP3sq8w0UvPY05/r//2Oo66cRFwWg4umFQfde
dSMyyzL7HovuHDqjsdP+SydqlGI263dAJaeisc29y74rqpMKxYlMqlPfj39uRZgKXIrKyt+ZJqMC
pS0I903MeLvd+bdtgdO/J+yvNwOQFe6Wsj2lt0/RbkcRWRkan6lp9PH2lKhmyHBheitlEGVXrrHz
lBMRpyz7F2po+WjP67RnAULvx78HZReRMFBBu7X5naYU9qePkAvodTAiry8pq9gKLiflwTmuaA2i
MtX2CTSkfRrNN9aU6tYJfDU8Bgwp8SinlG61+Tn6SFFKW38wpkSJmQbZrgqPYzA9AC66CH/A+fLY
tYw6WRSikfasO3BWIp4S8F0gc/MelL7dsy1HF7KfW/QUBZ/Jcs9K+1lPp6IFNs9aENRQab92OgF+
jYorwQa+KfzkzcdtBpeNZyHLi+WQIw4aAJG9lA+6Wzh4IZpBbXA2w1jtWz0ZoHuXv4Zn7ZGdEyKp
fbLck25vhe5vW6IzaNnZOzdCI2wc6vdRPELh8Q0Bm/BbTyyC2ka8rYH8tMJDXzrm2XNguEKNfh2h
B7Ftv6JFcRAxG58DGtZ4MIffFCk6liKg0LCtnmXF64CAMt3MxhcEwDfH666zz/w2cf1POTh5VIU9
Ic4WInXYlx6q0M634HGH05aQ3q3UJspnU1pbH6YLuqY55gKZOVXMe7N7Ru8CoVU0hB0raW3Me2+q
OW00qo4Gn8dcoqwYbnpLhjosjGEIySlgXtulUEfF1h/T5YSc9LVgfQHs00N0X74NU3cMkrK8NPOv
K3WF6TCxkI0JeObCohEMWhhvKhwxXRB94LUzs6T5xh8kYgeyElSxZzWbG80oHgjLeAvALu46fhAe
sy0xjbBvsRJkYsb749lnIdYA1q/dRrXjV1GGXGU7GvlLa4NLYgGIJEzc0PQ2Uhv5qYd8Z+LooERo
OAtb+SW7ydt5A6IWOJ0VxRohF2seyL0NORWSTHOkCbEA8Sz3s1uxQDVMZJYo5Xdual6c/Kk3DwzO
jd2E22hfGM/oLWTczn/RMYM41TDZUwljvE8ChPM244gbhayWCSqMauhPDi9DY1aknWXOmznLoyur
htAALfekoUWdPe9spLQ7sjQku+z24pHSwVLY3TZOsMUccpdZPH/aM/+M+SYt9JddU3xUoyX3BuME
5vk0ObCuToRsLnvZOrCqQbDdHNh5P5lHsyDny/CeQrA3UeBBS+78gTZxPdS5JbaVr/ihb7UUkkov
7hYr2d1mc66RRsInsxWghrWT4iCrjmbqFqkwjUTQ4rBZlMh2c5f+UJNxT9beS0i4BMNMC9egR3cx
tKBU2fTLtMWCN7snBDTXxPH/ZA1uiICXb9OLhKIWb15GbmyoBNjSouHZsxCGrnV/6r0V9Fkig22o
nX4Teou5E2KGm9qoC1TzKkYnOx94e7p95uqtKGBxG2hDp6+Z5sor1ak3uQwrrfyddv866U3aCZN1
SdOj7w58pONg3TPj+stOVMa6Izmd1cxXt9rzyXSPtDp6Y5aru5HITmeZHgumQ/vRrL9q1ITzOhqP
gY/6p5K0F3zzzrC/zdsgELo6Sikxm5FpkHuxJDX8fV0y1PR56EIDMEDb/tjEMo7gRbu8eSOPlM7S
JKx4DoctvjMmw9p897T8u/TG3ZqSIgP6/lUtSLZGcD47UL49+PCg2/nw2sZb9kZIZbkXunqGZ1me
xjb/gXTKdp8xcTBhDXRRkngLEuluvAyCOBjo9rjYjW+re8VUTI9qMSu1gxnZyfKF6uxNiMmO/it+
psA86bS4V7n6Rq0+UcMET0Egwwiiorux7eHozgj2vHHare6LAtz2IG3sbJgA5ay6GAncoQX7gkk7
ZMaZMJ7kieUVMhd5Sl3ByYFElDCXaSPzHptRp/FqWeOWBwux7DChjkAmzbBm3hQFO4G+/amtcjsr
F1Gmmu9uJsxtnQJx9vKFPXeoAIhr75q4FuMP/8DNyFPkOBaFhXVwJKWRM44fqsLriUn4DVWMPKFG
B+eTpNXG67ExGfb4ZJjtt0V2+GaKIJUzEfcW+1LZfYwc4L5igLDL/JEpHEOUjg4NK9vV7xGbLi07
gPqnV5Xe43uC+cdEsCjTR1c17bkkX4WK7tLAw/enHszhsvp7jLP3PLNqI+0K+QE1I69df0QN+mTY
8bIuxdlEuxzZtJUGb1uc3NxhoNKsWGPJOy7OHOLG3GCxg18ecLlb4b1faXh0QfMxqAndJJJ822em
uSZWsb/1CRaO3Ce3QWa8sAkryzK2KvEH/VuDsiQd4rC167iZ6/mAvw+nj311YWtuK+XDuZ6+MuZh
vONoT1Kf2UI7fPmL1cfdUESBS8ttsRekt+JGuQ2rGy//Z4aqejQhb455Ul+RjNaIZw/FzBFgev3b
ZBOnlHe0sLnZI7ALuM4d870qihs0DuYB8U28EcbtzaHGT4oBkUbNVkKrZz1/2IrXKAiD5OirhovP
c46LyaFTi89AOiVzfjnux3I4pwvK42lJr70or9yeAADdioWQH/JTdtObtI0mgkIxbAOHtWyiWrL2
LEoDlRbYYqq9okaDvaBPocXUtJtmxi5bKJzevhr1CqTBKTcL8dkkz1V3dlpdfDZFGzMMyRGiFnPh
G68AMvcAnk6yOUH3+oAS/EDRLuLMRpW8AL2j1GLIlU271lrGy6wxMXWiJyjCLzFc5iAX7Y8iYWsC
3vVfqj85XTA/9am3tdL2O/Tqq7xpm+D+rzvMNcDhWy9is5ltDOyVybDet5RDNM8jimBrRQJsDtB1
DRTKrU8V2oc7sgnoEkMzWgq3wy6UgL4vwiMKh/ZQJLQO5fTw30fn1e5bmHjfXsFRiq1nwJa8MRDE
bNDxtJshA6tTI+/fttzZYnU/slLOOKSBv+MeZl6uIUuzMoWWn3I3BGu3pXGAFmWx5IESmASMz+BN
DFtbBjh/ivSlAcC4kUvuXxsSu8caSCcGOUYLZLXWNR66JsPUWDIXqblE2Kiz1PHbmxFMHnwgq5Gs
KYoKPue+VyR21OijqmXkelqsp9lwTKay+Byq4iisBMUmHFs0+cRQVEvHddpQr2iKM8tkzyrvrdod
d71fXt0VcVaxJq+CNyNihv8Mhi3Bh8rfuirMqK+Qhmn2mUgT0+3qY8NKu/4DN/rfVFV1VCVEo9jm
GaUcs+WWChV1LGEO7ocmLQPjfxQ4ZP50ubxM39DHdg0K8o1VsqKbFAPenDumSbDCtnyzyQxufp9D
A9nkWN8e02JoSBvD/WLAyfbbq2s3Z89eD7jXdJTXbrKZaqY/FjQP6vvZrT9NqPT1Iqdoba9Ny8xQ
WBWfFn05g39LYaUwzPWct7aKvbp6z4o6dp2GYeghqfqfuiyfJBb6TpTbFo6p5+bthgBOi4Vr9mma
3TtBgrJhZrpKJoVWY/yQWZAfJiv8h38eff7e6c2vXL6tXVft2iD7dmznl1vtjBExwnj9a/TLEeW1
VekXWQ884oQZ4DPbQIpJosVPTbIn4D8U+dMCrWa7MvTioImVcvcSifNyO/MDrogYR2e6YzHpmMGp
YItJ01lzJLKg3/pL+9EOJm6m98XS1XkcHbS3gSJQ0zD2RiVOZs9nbZjBHWDcJ6ZiBA8wd45nnnoa
8QAwGEVWMmQPKaqP7TJYB4iJ1WZQ/bqBflBuMmodJl31CK8eEGCaqrfS65pzk3oPudX+pkSLfOWE
4BSBGeWkv/AbUEf6rqsh1cHysmNltsTnLOJNhCCCshwIwCgguDjDt2n61rsvXfRphcIZ3vx4nbee
x5J90cJfmJ0Rg7V5xh++eATfrf6uMOy7fGD84VrqvVoL92KhAtgZ82I/roXy4BBX/zxUt3h2jXHL
NuJJTumP18eupmB0G75UZhzP7dr+ht1xYRBf6uYwBbKInHZco21a8BpwBf44nvgbmKP/p/6TYknH
ZjdEvrv+s3OnxyOgz/UHbTZToonOmoLy2aS/iEXYTVEfqIsGxL4XDgrAmj4kVJiZDPWSZMwHwzKA
+TAw2YSavB2HGMOlSQQxZa+wGYTUeXEVToq7dIBgnxOTFk4c8gyL7A31xqTUdCDz77NxUgOXg6sO
CZtVbMaECejiu+FMi255BZsl/ybynS1x4b5AeVNR2TK8SpPfngj1wk/b+7QgQrOdige28Q/5BBgO
GO8pWXJz7/dMlNzb8erW5sM6scfyGO3edbV136R9fl/VdrRbdDE/kaTr4Qjhrp4LE/CL74P1H06G
X+I0IRZK+OIyhEQROrab7xyGyaBJWPLS3mxym4xBQSQH2XI+NzOQBz87t8H0uiLeDX0j2eVoarCE
AnsZgs+kyV/NW1NVMCLg/x9uREfjjOCb9rVwJwLx5i/VDzTYYTae3TbnHOPCK6tmp4pA71NQNdpp
7F1HVMG25AUIjeCeEbkpvhX2fDTdzi+uXdZdfhYSlr66u4XuEZc+WPzijbljiGSJ2CQLLq5inNTq
4WXxE+Yvsk6uCwsWtk/+oYrbye1OXUbols/IIBl40hP/jsUROHaYswPr3/MywAHOs1j6HfykhWwR
1Q7nWnjPZfBZLjk5NyOhbCNDjY712/1AtAJBkCz6RYCRsrPIT+FXhOyayBZ3vfShwW1Xqn3epU+D
S7rtzNw+N7Ift5se4QJ05Coqe1Mk1CRBOj4DQrEuuQ/sIBlZgAEUljX8ay994EXLt04KXltgHWdE
zkYuaxzumEzu0w65zsLi9pyY02/SRvMwXb0BXUqS8O/gRjdBgxlzjmchq5/8an0WS3hWFmtkpZlD
TXc9rDkUILyoAluRMdCdK0JINsWq/8jpja7ucaK9scvlUJDuAl5C79BU3Tuy/ZDM3nboPbk7Xc0m
pXgrW+1si2KCmBeED2pWH3Zdh9FqO4q9Qn7ntkwO87V/gEZaRsCJMKmm9ldgn8zpFknEi7qF3I22
yeo+0R+wsQnmEzVYE3ntAvkCNKrRJPxTTisZ+DuZE61i3vbnni7Z8znhnbChMMse+JSXi5OcMNbN
mVPvUClA6VhWFaU6fyYaID0QZmZf0LSyMU71H2HUn2wiNiVFwJ1qsu3qjOnFuMVsOhYWDr6qX5t/
I/AB9uCWHSG2MujM6VU6ffYzUo3CVOhtWJlUWDkpd3b3IKRgfWoOl8VO3zVi1h11yLtbtXyfon5C
xjRQu58Sy2o3vdvuW0BWkVj5h4IRdL/aLfoe+G24vq7wQy624um0EgPscim2Xj1Nl1qOE5PpKYw8
sRy9TjkIqpJ/SpNtFaKrmiQtgN32j5MM8wNpU8zIWBTtTNd74l58BxihSIcCVAJn8L131D9UP+Ge
ZxsqHq5rVHRM5pP+ZFv4npK5D8847MuoLgQKH/WOW9w8DUE5bFUQvlTNmWNfbAdTlidVNbi6ncU+
Nma6XdJgfkxcTU/H92i8Lq6LBlc3gRVRa5slSrL6pWZ3tzGQwj/ISt9pN9lVNtwpr/TyA4y+fcMy
lMlXjifQHQHcGul5zF9Ri4io4xBlWiWvxmhhNaN58Hr2KKheGXV3kK8Hwz6lAFT3hrCOWDrQQ0Zt
n3OKeLTXefXAClcydFdPI1L0jaA5KjTCEFUvh9rMEackLs4koOB+nhzrgOsha4pPu9LUmJzbbaB+
ldBmfNfYIRmIUjpRvRqPJfTq0GesYhcTt3o+C8KwSMLMcO4tjIlxsNBgTE7EQD69hrn1YVBuEdfb
roJPMllBl+cyDiSZh2UwkQ27ArNHfGKfrOkdDMEP3Jnj0tXPsgwYSpjDG6FsXeSu5UtlJ0g+E1Dg
dck2VbG/lBITGzOWCIkWXK6V3ifxUG2UT+6JyZ+EOc9DmOTewyokBkEYXh4/RjSG+z4jmAbHA/ZC
XX067GexFFyUMB7JPOy4R4tnyDVsVhrc+GNik4Vy1EbHUA73+ZZM1AdwY4wprX6XVShsmmZ1oqnP
v7DEfBTj8F4HfJE/Q0zw3iGqOHeuzu56lhxhWwD1MrwdOKU7ZpMK2wzlsxGwS2uB0ifZeyeqvQGL
jBjx9FArnITTuMe1kh7o+p98RGgbWVX3LrpVzJIuZGW6unLnoW9DJ7IgpJfUqSgdt9kCAwX368j2
0LU5kzHYIxQMrUM7CZqmZthno/edp1UGXc4pDn6K45xaIIIlxWx5WA5LWVF5T4SDNrnDytdvgfVb
OZU/WOYmN/QGB5qZ91c/v4Hd0cu0MVi3ACsHix9XtBmGleo71JM+5FP2TSjEb6FIz0Arya9vvlZe
RUxYegvnoFZglWT8VXS6JMwcPMfFrqTlitmQF0wjmDRCf4p9FvZRYZAjOnTfdkl4kPaTTzRTsTku
UUqBvIWXTOJOz2jH8PK7wH5LVX8NQHHi36sP9H1U9J+rr5hhkVQhGNUGit/O3CKqsHExIk0hqFCy
dFkm5q9YTPF45XKIAtHb0a22ZstxN4gBZ7Y5sbG4fdAZ6H/XYkqxZIox9MwigrUMwYjd8Nml8mcM
3cc6H/DJFdfKWvF5NJuJKu4CC/ZiaT/bLSWhOUvNW9GuD4GRFid3nRL8VGzBx8m9zieLfmKRHvk6
ilErwVuRXeCmJjjwdvj0Jh8+JvOh0R/oilFNpcm9T4AwocXhO8ut6WKLdlcqxpQOw4yoGtmjatx5
Q+4YZMmIl2Ec8nMp5msaVmKHZ/2hk9O+Zt7yGlqnwSg5Neqw37pVdxd6zsi8bnrxjYAf/fZ8uzSM
UeE6p7AgzXhyn6S/Ggff979Fbn2WfcIcLjG+g3L6GWtp0OEsjBFpBc31Ie0zFLLJr20NxEPhbz9W
htia/vqQuQVNIObx2EqcXeHCfWiCCZpHx58UODKj7K+ylrOLC50Sf+HLDUdHaVjvyb7kCrNu7i3p
v5kTGouknFgVq/kFMlhfYXEnP9bfozHcCGYia4bvkBAR9pPyeTWV3COdAelKezzazdY19L0kBWpX
JfOPdrwM1YnO43QWz53TEQ84WTtfu3e+NT5p3vdB3WG9Jx1V6+fOT9E+5C9WYnsxse/kbVMkelZv
s1PpkNqwYCRJKrFICXIiNYH1oEk/qbb24oFo56omANlFlrh3E37piFH4COqg2g1yfghrMdDj5Ta0
piw/dKPxWXOZZc5MvZMPOJJ9lglmc7XWZo9z0EWdRl6pp3XU49bdON1KHel+eiafdTUG+K+l99xD
f4IxMR9MjoZ8cJnvKXlvzG/FTDAhGrLY7+iqk97/9UWZkyN2q/IHU3HubA2DHxzQGgf9o73kj5w8
Ty5x3gL9gDtwdihHCIYNf5AoQa0tpLUrx+F1TqZYpuVdOnfVkb3hqWmD8pj6FdwH/eIhWGqwEGxI
RmauJtED1F1s0IFUBUKXtAWGsThL/pV3TOYs334jXDbYNh01FeyTvdtU4mjW5cSxFTzMqd1drCJs
GOhy06aYailS0m2pHOBEFrNtMmZ69F+kazYJ44q+tCPP7tK33pNbW0lnh4Lr01PS3jpsH16z3rgg
DOAzd63+yeVkpuBms23Wyb+GDTs5k3lM0hjqBtBkN1GSu836fIk7Z43zz6JxvWsYeN9A1Gz8vPF/
dnj8pnsueOMdGUack7p+SW9C/rzNvQj92VuH7YGQw+bFFDw4pRj5pqv5DUyf6m+CoGcRo2pp92We
ySd3NKOjjjX9kd8uSsueqbeNv/iUUAl0k6M31oJxeCrGeksCwp2epvAwh0TT6Yx6a0CYs/r5vZ2k
9+Ggk79mMH97U5FRja73Qw8aeJo+AkRYccM7dIfN1o1U+ChKJvyANO6bkIHUyCgfr1j6SIhkcGHn
tG1Cfp+6W3mZV7fYDTbgABbt9wigr7ZyvshHZcMtY8e7ReQkh1sKxaZ0l/4qWQDwt7yT+LujlCp9
TxsPEGSdj8lEDGmVm+feoZv2F+pnpge5M99VWV9HiRX+ek8snWGszqj3arG8F2aht/XExq0p7Xio
gvebntzp8nt2bPjO5BghVWMM6RhvQTbiO5g6Un9YehVoH8eqfu6WdWIrIWAQ4gvJ5+4CagBdTfNp
lBMbsPVh7JFP5CLMomQyWZJ7Xwa+1SjLINgYunpRQLfodSskCQOqDXcI+DEs9RZ2mb9Rw+/yUffl
GxPXJ8T2DR+rT0fKfDSxm9/xvwA4VGuJUtcyD8+WTo8lXk8WTPLsBC0TZ3KP2GwIUs3VZwKGD1/l
AJpb/ha+PtGD11FgVHD50J6jrp/hXzKdS0qDG4e5fr/OL4IVdrnwt7TB9m+8gedKJPYJo0/OYlDH
YgJnRXpDBmnHO5AUN+xXGzV4Ys7fOjPOU0FcmgmTqhk90Ao2OKDUYv66uJq6GalHvRAik5lvzK/E
LnWQoPO5ZMVQHYx7L0Phlaz2fY6S49FLnLieqqdgmli0DOozh5iyGW7HQl37ORVBke8qwBOBrUGz
yeBD1iYLTWIbUxBP23i33DKiGI/QbMpnHyXbpu8CSHuUuYZPskaAfibuBQmzDpV4FnYj65nQOXkh
MMsGjoNfIKBOX60SdIjICUTvcIOylLwk9ueAhGfjrUzZLaZHhtdDTy2sP5VISJ3bgymj/vHFG1ec
tcUUsiMzlLS+knukb8J7QWr8Ycbsv8kybhGDrNkkE4+zAsdUOq+FZJ3QsjWMyAZ4R+5FTw5wjFXy
NpRKkXuGEjaPvLlgJVU02TcOcjeGTAYLyc+srRSP5fQPPT2C/gGcK5ilkXOF4OhOh8io6me/GtD6
r80R0YXNa8vt4BfzS97nNIJmFguCwTLNNlVL+VQlOcsaKiJjKNfYqXu6MRD3difsLfwtIgtbj8Tq
0PYvYkn5mRDM2mAGvCTdVrrir5okUDEmtJjEsLGA/AT6w+JMthQakoBKlZ6ldxpLoHiM+P+0I3qR
dfkeLRJNodixnICenMD9QIh7C/sZPLqFclshUfMW+vU6RUp/i7X3ggfNuwp2bSbxXRGcYgbfYHE+
TPHqVZNLLiRnJrD4GY8Kd+/sNw9OlRhxqkDuFszWtar+FRaPa3aT07q5y/tioVce5omhLpWZq/QO
YDn54GtAuJcBBLRyUF4T08v8rJBcszknYeh94tucQRijxQ8Ub/pKQlHQtLs+t2gis/VFN2gVPTau
WPBMwnCtixMEGMo59RuyCOsBtwXdmGKFh/j67GbBMQOWna663Q9QSW2878hCGfNckRWkoB3HlzZX
L3nuv7TpX4CMH/ZEjzsNJlWejQPK2MlsRIpWXGpaKX5WcIMEFPjBPy8Tr0lmrHu/CgivM+k67xho
3c+OuFuyhZitG6XFWE4MYcbNjNgNuan1mAXGH1Gph5sv2oYYYVfTE4HcfxqjfO5ncQ3QmLHzHz8t
0pmRe1CXd5IfVnrjn7ZEUKiIPF3TO52muNrW1xY1OTm5xRlUth3htQ+2UJOeWpHwqxR7+4YwAOKV
sWa6T2YEnEN7dNvsJ5jcgDWiBvzpm7v3IF+P6OKiTCUF2xJu5Kmxzkbqj3HXmC7pvC0BAaCmjTCA
T2Q1z6s/nURImpTjzfMRUk5/sD3DiYPsn++gx3LM6ndlJ38a4FhuVcEo03fK4ciAhszjbtVXmV5C
1FsvsA7gKvJL18lKXBmZUQetdlg5AfWtGAWsPOAZ6lg86BYtd5bfp3U2bOlHMTOVx8BSHetPUcdT
qS7ShhNe+v+Fhw77XCf3DEV6hMrhEIk0eZc2YVZBdkWpfUnF+ODSmUcyyxiymIdb0LKbuk9cpi11
SXVToc+oy2pmc/U5zVEyz3n5khjdIzv/vS68YLtYzoPAC5ApF46WPTMwy98hxL4HzQYpAh4dUNaG
T/QKB0MdrVgbullcbHOF8J6kl6HC2GGkZNbn1XPWFT+lXuMJoA68TuvFzFCOQy7Bsp08doP9ylL2
HcocIWGYZyKdMEFUazPuJ3z7A88WmGrqTY2canSihpYeJeZinosT7JjpUJVkmS6m+89ijObxSrTI
RtGEAIXoiLn17G9OE0xea4NXiELHkS+c6eEewu01a7IvUVbElBFu3vcMmGpGbZPNOMYFZhYra+Zf
RXCY5WThkUjWV1K0s5iMZZZ7fhJLp+oP6MDI5T4z+7gWwQLqbP1lgJjvs4KGROkmjLuRRU06fRWe
KA9WP7ESKK8iHwtwk/mRyd5vO32Z2f/YOq/lyHFg234RIwB6vqq8lVTyemG01N20oAP9159FzZyY
Ezfui6JKqumRqkggkbn32jYa2np6SdvyCGv3T1E3DRi4ZR0NNDknvPlmFdlrmGoY2CrOE3Am1Mzc
z5RkahRG/qrynVt2MBjkPhUJSc9W+8b7cbWrfg/R681KWfNqVz6PXgqFTOz7RSRoy60xhPExHCMH
2bPeJEbAIad+J1F5g46fKHpr9Di9BDvXly8myxCGD9KzWSOi+KN1abgW/Ss7/UES24u0O/jOWhwO
FlPjpEifZMt8KGYb6ZjXkp7IQC7gSGrhf1BefrUNFDIzN/s6Pgf1PK3ylm5yKPzXMqpPXoXSjtw5
ucXftQoSA/fDWOykobDIsZMHQXELfPswBXG7MbKcEpcWMMp0u9vOiTVt3cL+PfrZUfvljfhFXHfJ
kVon3tjz/A7gcUDFfeqz9A0iD9w1n6tatfOJE/O2FRwN1TDQ1g93aejfGpW+0xino45kw4mMsyUG
5rXGa5EyPsaRwobH+TISnJJGkx/FrUAF031O9hDA46CnxkpVo8YeL1D6V7MacEYIjyOPl+Fx8SAv
Bz2iUVqW6FTR7A/xJu+MB5YJBAahsY4aOr2RjgB2L8O+jPj1JKqehqrexhrlcUAWnaE1Z89s/Jpp
4CHqZR1SfnYvg/Iriqc9JCBOgCJ1KcIYteZNlawHn3hK3UTvuK4ekXSrfSL78ojyJ/fYcLPhcYh9
2qex/WrM3JcDnsylkGTQNGjSC8uQzS+wLgCkVnSlx6uTDCw8JUISwNQE0kKMjUrwdEp4R2m2R5Ub
i9RowZXS9XKd4JN34GajipzE9HfsXhK7Xn/Xo7iv22lcwYraz150xhTZrqY08HZGktNjmSm5UEqU
RPsZ56IOLKbkRrHOUrhnfdfO6zIPs/vUsiDFpNCjif8+F+jjOivyroDR3Sugn5yhCQg3Cq83l/Lz
0HiVcc2N2LvwyaVz7t+bpcf2YdPcx7D8mZ3CJkzuKwdWQg2QBOPgIijz90L2WOPiwKQmtU+gVbBO
jbg97dJbTV5+wL5F9O7ovzNzxWM67M2GkYZuYNPWRE6mXyOU5btxiSLuVPjB3Jitz2z3qPkuCfrH
SKRnN6g3Gbaf8lsnPoBj5mRZ1MIemtIXS3M1e2b3aqWkiurmmOUfBoItCuDus3JbapZFfhHEdxHp
B8eg/T12OY0N1f8elfeMk2W8s0O088Cxdn7en6vqlEPVXdNlH44+faRG5EjdQ5zmHAs3qW8+dzSl
/LquNkY94cPjxnCt9CVVMGw0Lc7Jtn4xxfzIZ341/DpZMMRPboKc3Tz1oUcHWBPTnouHss+qI2CU
v43t36iD923acy1Bpl65f3ComCeL0cwQ2eV6xL3oip4liLAhROB1SxK6e8ALe7AWKDn+1NUQL8ce
k2mJcN2/kQ4ukaDILeabP+qHupYPfcjNEq1oB66HucFG4cPRSsanIRTvNMYPVC0QTiYPqxC9MzwA
Rokps2ijDSimk8ZnUNnllyerP35fsbVRx6qlhewxdpTEXCBsRJCvZR5xd6lll0OxT4z4KOt7Y3D+
EBq/o+htVrXVPTAETdjb/E0gfXUqhviSqpx1r9Fvyq71KdYEBeBZ4rNK7+fcbg4xwNkVFeveRFyV
mMFzoVxjO5MvjJoX2YcOblnj/TKDO7tS/Ao9RWCramc7jnRCAVJ2d33F1g6V8tCiUFKTKs5dkV09
RKKEfwHSGeWHY2nvkDrWhZHgpc5ByKZiIqSwfIlNdTPZsrQV/ipzjSIEwj7y4+Y6NrreW+SY3qUd
VS6ZM1+mNdh31m/fngW9ZDDxkSLLGuoqYhxKtLKDGzCQZe1U4ykLiSpls6HF6pTjC/fuegwOaH2S
R63Je868qN0HwVdcpN2ujObnwWTFzKoldav03Ysc/YuRJr86I1S3NisunTkLCFOY40a3P1BMYS5y
u7fOUu8E4MgV4QbbKiZ92Mr/oqOBOJXSjMvQQTNVXaXYWbf+yO6r5mptGY53aefKWHkluVVgzHf4
ya3jFEdvwkLR0MVrosHoNzalpomkr7YbWKsxZLMfnPeOc52fejHuJMu6xAgU49wetqbwllDz5bwB
U3FEmBxO0VtUa/7Y2t4h51tnzK4Pdq84bwZzxYGbs0bkYMXtUOcF8q/ZoWkCmLBDEtps0JMdRZ4m
575FGJ/3+t7zCnNxEm8H39RnT1qnLnVIQDLF62DrK86g8uTCmRXNDDtSw25IkIxWuzCnzRXLjobz
HTl/lP096reuL5/RU4m18klnrSIO+xZk1hVimYVO/2DObDGlwgwxJuB745hcAVqlm4kuD2VBFW9F
BPdwtHf5w2zbcmdkn54DZTmNa70bC+fFyLtF+lwD3gjsdx1leAML+21cW2g5mKqleOlwwpmmiZuQ
S6QHZNea7nCysg/TwI1XOTNZ4REjFBd97sE27bWJpWAfNn9gc3ScWd2t4XWPRtu8WIHzhDtPHzoy
KgUW3fUsQgTOdnKeK3RHQoYkPtvYxL1ieKms4NrkqDYiRuTrgZpgk+PSwI0c8HvEXQBhC39+H+96
M1aIU9w/zFV2fjBU+ynhaBxsQyvv8UecCBEhzMEezm77Fc/dXi0qxDzxt0iK+HD0fBhK/LGIuj6t
Jgd1SBGNp9RDkiVHCr+U+rTRz+jIbLhW/qsdB90ma51fXpXA0BonBglDsStmRSndSbpJ7XgvgHTe
BYRaR97J7AK1NjMr2zQdNtJ6dmhL5c9uyK/p4caljYLGLQBRFoBspAcQb/nuOkDLsSNN5Q210V+0
eGQJVwHtoAwxqYFvKWnm31aLq4taH7lPjCEJswyDcHwCO0fSTDNYegd6qDssfSZw9/bJiKaNqPC6
i8lC/KmhaTQGXTLa0utSAo4IhMvBNxqe5DRCyip+4R7VhBo6D8yyb8qrk0Vgmm4ky0E0o081aBoX
oe7Im2OG2TKtWngIBaomekQgAOXdsKQq12L46IZfOrw23eTc64k9LE81XeRoTNaFbNmNHZlt7aLH
DY7qN7A+lyAbTKjTi5yTF9cw5nVQ8zrPRUCvxpsV5fejYIDpZGFxRW61miLrMhsIv4QTvUuW8s08
IZcQ8wB8xj7riFW/6B/zNN6bSTs8k7dByWC0q9iI7i0VCco2nFqt1CAZAWW0bbirZFBvka4BEUGw
jlcT0ErWN+dBPsf8MpOpu+0QESAXxbytdi+4X6caERDLfV+1gtLfTthEMWcDAbdY6pj+mAXuipFX
pTMk6dycH4ImfcvM4YHJW7oltn7jjy63JcSDTQfHfMOxmAYYHsClKjxbdeE+goYMt/iYqi0aUhcP
mJ9vo4CV3nN9i97x9FG6UXH0/ShY9cWAioububcSxbrwyFF3YPDH6hTPT4ZkD+hjoW5S+exLetPZ
SPnawr11wdQd+TuaVdS75Av6Kjm2EgJcOyM8kDNlXecPr55Jz3NkgNcjRDssIVBvc5QfCqVgMubp
A4pIYoJmPuBJf0fIx18Sz9ePk6uvplO4l7QprkXOWSkp/6aD/MqLUh6IAH1C2qgfJPVpkl6VfA5g
BdRk+B597a5NR8qzm0XFPaAT89xqj82gDmiqlHJLSvBwR4R5sKv8xF4R+sHC0mEzH30uELdm8CBx
ilHI3Rfd8NtwHPS6Rp88zib5mxCccZ+4wz6G8HA/jyX/s757YBdD80JVlSblmdya4VSayXxfkTC/
GtUyug/mp0KcRgwIIsJGyAgHiljlG6ipB/MBzoWCjpu7Bg1aujjSyn5jaBXrueTzscwRo5wjlmHV
tZQ62rROhHKheuihdm1bqzx7rU2zXFWnwkjUS+Tq6QgEAHWAE6JyjZbPVkDjByiZv/Rl7Gx6HbXn
dOr9k/Ig17e6ORtJZl/JirevP49yTacaeqW5cWdp7HIPSZFfNPHF6SSYfcP2t14bx5e+1qteD85K
a18T9JWCqKul3MECDh4CdH9M8OfwveF/EtTnmBjUd8UntcM17cMH52kzc1jDxCbvZRJkT8vL4FLy
+lCYN3IGXKaVtd3vB/PJ8Jx6zbEWrn/WBfc/j9rJuEXo3o8/3/Ln0FhFo0WM/ALhKME4ff7zSFX+
dfS9YMFNGPs+7Z/JAjQuP1/EGHhEwUlzy1+Xnn6+l2agKdwUNqVRALpn4o2oupfV4zQab5GPQnPm
gLGdHXe40OEaLwxwkmIwaqZcEcorhzMS9cdDJrt3TbTGpwP+D1+NWkCnrvXcz9NeMwn98NIi3bUN
e1YIDeaUaUvszKLdyCCyXiIDaLDNM19E/V5ZdgGbKX8Ct2y/hMrDy6K/Za7UzTKIzatJMz5yZhPH
0i4lIGgEFB3S03hdReW8T6F51rGL3M3JRzCCNbFFDmqJbBNbtNognGrqaOEwzggcihT2ushhw5Bu
SJMVCdRVZnWJ0pI7RDj9Pdc9F+PgyI0cfH2r67K99VN+sQXUZCAe4pAXdvRglBPDxa6aPrHHujhS
wQeGVA47hpVNjypiGmkIqP55MuCJ2qgvTu7yNEwrgt1j3962DFCelQtwEinPCwiuavXzirRvILk4
BoFYvP7nVUlPFWSazW0SjEI8v3E3ox3pU6TrSw0ZJtvMTosyLWdfZQ2OUdvkTI1Cn3vVbOHRt5bX
/hnCXxiS5PcsgHDCjAUmLxp3V+uxPaSmZ90jVyKVBv7vns5Nvoly79tjmvlreRD87wPftIyX2m5A
AfvbxustuG2Tf5wJ86Vc4ykx5g4iWH2Vhj/uWl+WlyBUxPeNnfXMKJFjVKHC7wTgMxEvhIqUWXV2
UemugygMyFYJSZPwqmc/aKzDFNdqQ0S9u4br6h7cpso/HJgzSf1h97YAJlTwZi9CCwafl8wOIi5+
HuWhaSwFIQEwhTVcOqP+mirH3eloajH+DHZ2mUPKjAxRScPQvxZ7Ju0HSZIseg8JWN8KrWPXBUZ7
AD+nz6MTD+usaN2zo9ryKqXCBkNGz7elT7r1ggsVW5ltzBbQfQYM9b72hbcGaESpvTzthTEfl4FS
axnDLvaSamtX1fQ+1dE3nNp55SW0Zm2//WyTTH1nPsF8i+ZpBBNb3nNgT45xbwAVqFBJ5c1rA4bi
pnuk1FXhUPM1bX9vD619N4MAZc5SKzAzThqgZnK5ssqGXiqqemMfenH/RBWoTs4YqrvQj8ebbT0x
kBbnkg95LRIRf/UBa1xopx8zUUVbFbUT0Ta4lX3pVMCTOmtv5z3v3Dh08Q6RRDotxlNvPUK3/WDk
4TCtisWW+lFcB7sTWyJ3/n2El9ra+RlrjSP4+Ika0R91ZR4Qzri/W7u6UQ5HssqeutCKzy0629VA
q+fTGdqXzgFJUSS2cY0hEq+EF4pXhCsGTjMeGUb87/d+fuq3cjz4OrDXRR1/+iBcfxNrvNdV53xQ
ajOIsbpdF8iSZTkHd1w1prkH4Ze+Cx/ORW1On37B5BcN8cmtp+gprusexTO/ZmS/TpYZHEtf2vxp
/nvfO8nX8gBDTH9v0jstFkNWJ3s4rlmziRs6ysNYbwWMngczp1+J+vWc2fyzTlo69zQ7wCtRTq5s
frpzRN88chgJ7/jMjF1Dh2qLpoPu2qj0Y2oDg/v5wSR6+9w6nFKXxcqLjRvccPP88wy5T3+xjPi6
fFvZIxHnGElzo4ZGmJpUBkli72fbra4kd6e3Ce7UOWu1dJeciO3P0lgzW7v+30XyvUnj/OL2lL6V
aVb3do0MqRj1eDHxsFNq0QtQQw5UXuKOOBlNQceHEix2x9+jG+O7CDPzqSfJZTu7LEOp2f1FYIG0
tegyMHim9Qas7WiEQBF15pr7YEIm7pXxvR5ipjJB/BSNcOo9d4DzZRotkii/ocaFvIv4DGW7pVW0
//kek/N5XQvffIl19u9LSgZF517BSamGqXnMorA5a3+g045N28zYwzAFpYiM2Qw/yqlobwvQcWXn
UJZBuumbFVI46H6qESS3DM6ErdZd2SMrzOqPKrGRsiRdwMW8dLJ/+crkdrAF5/caASks12An0cjd
wgRScMYQ/ysJvsfYXfZ+cmE0CMe1Xct2h5Lm6Hv5N8kn7m8Hg0mTLu6Pyug4A3QEhpGBtxdOyDJd
6/zxv0clRt//93v//fS/Rwvzg5LNXHV5KD47hAw+pPbfbDw0Nvq2v7lEmexh41LWeAwM3FyB0+vT
28/+bjc+fnc6B/t5WYsV4X5kIw63JHNegLLxjkXN9G65XbqeW8Kzg5oTQ5lyNOPU3TxaeenA3e2f
AOM1j7NM9SNn0omjaMpKLwCCJjlnqo5p032LvXqDENVa1XZA69TG8BYHtnn0GUGSKGh+zab5zwP5
vw+WH/VN+yErfeZomd4qRp+XXkYMyWk0MuePOEArx1n1YIDPzew4p1CaCLflEtO+/DMhc7l8KH5z
3tvpsLde8qp1H5dnPVRxZhCzo7EqF3oXDn50QWMWASPCqIe3m2i55anNkojnxUKfXBBOkW0ox6Fj
LxVFNLD+tKZ0jz+36pDm031QoTVzI/5ZCMTu0Rqy4a0lSLZLpnfOJ4hXE9qp/hoTd3oZluqsS1V2
krNPLWSi9+iw+8UK9YgtznUs0/2cu7eR1fcML5mAMR9IV6wKuiMm4hEvJYgpIXXBy4GecVja2F7n
nrS8lGCAGKvtIStaL1Voh8uToWkGAIujc8hkEl8KMjovs58Np0GwO3KSrplKvuiRk7caP8r6pUyC
pTGM9u7/+8hmni2RmVyR5OS7ikCArcfU4cMT/WF0nJ6eQSAP9Uwbpqqrc1QRTdkun0ztRP/3Kbht
WungEFdKaKLgE8f9lTwiw4i/7IhYtRbw2TFnxFUn47xuyUm80BD3ThAZ103HzKkomNNJ/YJBNVqL
cgDmbe76vjD3blJ90uZCNDPIPfowRPRar9nh4t0QINqeY1qqfd0Pr0iHWQV7H44DB3C7YXqBN4Ib
B9Pl2EcvDuJD2xp+t5N7Qdd932ZqFxI1NLfTGh7Avig48im5dzx82k70OWUuble9a2r9ZRi+WqUJ
UiXStf/QkPQD4xcWw24PyB6B78KxTmd8nJQktGHCowkYe+elc0lvLllrM7mVAkOck/wtGeaLYvCO
BM1gZSnane0ntHXlmpK22ho1Gq8mOsCjaTeiwTAyV9TfAWozlWE5lqkLMWndL1KwmfGBizcWgxHG
ZpceKNpQj6k1pFHqFqRH2OJ2uhyvQFU+jGXST8Rjss+BT9y5RMqthl59tM7y/waaeWd4AC4aW4LQ
I6oIoR5B7hKtoVGSyOiN8thkAcRUA6k13u1tFfnPZgdiQ5i0TU06AKB6ml+Okt1OguRDLxwy5BlC
iOX9+5B/pDWiyJgkvDjmTNMnmsSNhNYEgd7vgFXcbbn8iUracDMN4CIBOgyrKLZZL/nlEhMSVsz0
zkzoqwvLfk0yWGchFAxK/7ze0oaMltl1WYtybbTb2grbu1yRp9EZ7lc1D9hPq05uOLivBlXkWyOZ
v7gF9qX/5aCZXnWJLk+4yR7zZvl/WaRXJE6GD+eVolZsTYpiOf8axDgcyl5docZUUBSteK8Hl9yn
0tiXEtvODJsV0T0DjUy6j4QBfmYxSSv1RB/JSBou5wxQkNN/2pwXjKiLsRNjXLPAJOVChGvmOPm2
GRjitG7yu/D7cu01kGo0Hqek5pWm2e1jLxh346LOpwEx9XREw25Yi1jTirSc4a4tmHHg04rlUVWR
g0KTPyn1g+9ybt+t+TFagpHYGeNdNb1obQUbJrqAgNvmXdvFcxs6tGBm5GWTSzYI0UUS1/Ze1Cpe
VVF9K5Wtd12Ir1C0/sqr/szcjSvC1bODWxBXyyT+6lmLg88aHlKBmcTJPRgwestBdeDytdITV81F
uD1KpqLcNAlnRCckDgwazDUv3BMHbrxeljSP00szBN7NSnoublc3SxT5wYsG77HygQVVWbpPQj+5
b1x/3qsIz3PR5VQmCnuLInRk3/uPxghuDvfKJekRuU1IWJQK/3ZLteI1za4RFiLAqMg+m6we1+Ew
INJR0SWKO8wPrNBqouJ58rLyj6Ib/EAwGw7gLD2T2JEElrUt4lpuCuSKD67vsVBrOL9jR/O76H5h
mUh3Xu78KhDNH/oWTJMBxgEiqFp5Vv8UkDUMRzGYDh5jr6Ykq9ef0+YgSH6ULoc1AsxgfDFjJOvG
OUImFI9jaOyyhItywJ6iO3mhh2I9pq5pPaK+wz7FNaKaAhRwkTx2tvIumBy2NAjedJ5OLKv5oUMy
8Zgp71TQOkKmjq4ULqDPzAS5iorq8lBQC2H7CwR1+dQ+CaGT1cgx6BNI3SOaOcAxSEW6ZZyMz+zR
L5viU4I7RA//GxBKe/v5otB/u6Yx3v88GzpCIlyQBIef+jrphXWcdfcVdjDtokwsiRbUolTWztV0
HRYdQcojt0r8Ys3pXxe4z++YXPGySN1PRyUfbWmcoM9ZLyzPgJmNxRy3bJrCG46kLClQCEF8Zkxb
XjpI2OuGGfILu8YqiVL1Lfpu5aZTw+/tnx1HpW95o787TD/PykYAmafWFUaWvldJmN/Tt09j8Qm2
Tn2Tov2RclJ5/vcUJqbXoXB6JHYp+aa5oZeTWox/jNSR7M4xve6Q5jhGwzzqdz9HCJFO04bWEaFj
S7Mn71L4iD36RMOl6nP79GWmylycHL+E0Vv7FGnGWliDXsGJd04/HRVcgQXhX4J/CcuTwdiVMHXD
I2zYaol4qkPxXUb4i9p5VG9D60PZ8gHs2+zYW8KcqzMauE1lgfOAVtGQs1Tr88+jny8ENzmUK3EF
2sY9kPE+vnCPwnCy6mjjKkOe0mxkojWEdGKilgEjMSMxccgNz9Gu3gVJYW0rZLArPXv2ky1pJOM5
wtAfztcBXfK2UBjUOZz7hUfraNZBC3Zr6SzBxmY4/jbCRrhvZWM/xAUaphzPxZ3Perr/ecqozH6g
rhw3xmzDEfqpCJPmiIbGJbppMJ9tLdp947g1doMZvk1VXtggOAX9PEzDqbyYrvwV2naDN0pxiuB4
dBdHsTynyxcRRilv0GK6Aa1woMMwnX6+JMGISPS/5z+PQpOONiY22AdRfXGyOrz+fPFN8e8jp+ov
hpjk8ef72g/YI39+69Eyb569xMCIoKX/hsmLrXxkNLl8QUGhALIvFSxtEKgNUfY+jm5AnrkxHVzy
MLZAP9PPBVdIbxEnVePoB6WcVxlVKXHIrgWtZ2z2g4qTZ0+23+ZIy4ixgbku0BlRAdhij23cfPl5
OipQ6txeTxN7GlYHQTxaSf4KMruacM44JSPTyfa1xqIaS0c9eDEZkW2Luzcxs+IBWh/pds0UHPva
2pl1Ob6XrUKPaRHdF/i+8WCnhgk/rdK0qTH5hxOCOMe2vyqjAGkZNdXNoTG3wybuHfDGAPt1T8bA
6PHnUVFO1n6aIveEVsXaGzSjV73XQIha+k/ZVMSXn0f8xwvCcVUPFkIlyyQTLJuZ0i35VqeM0LJ8
i7SzRv/gIXlaupB+EmaHZraeXa5HbTrpiZlnhTJJxe4Rz8dOmXm+1pQjb41h/2ZEIf803ntRVg0a
x8K4GtrwXo1soHlTMj4w6ZL/vK//Pf05EDuZYseJZj6yrtvDh5AfvnV2tZrfJ9pfBwd46MYzZoFF
rXnN6ETeGvTad6Xb1Psp8P/k5mgh38utXU3S1sYFYv1GoM1AbNO6Q5K1/a95Kku1QzAWXB2XKqlO
ZX2KxvCv76ruIc5G+QAb58/PQdmGD7HW7sAwzbIlQlXRQ3cLmJsQQHr2CdV+tJLA2AQ98DzEIVZU
+0trXT2nCoEkGTwjzTtLPXug4tZ2gudjiIx7a2CSZ0aT+q455TJvdj5UHWiYhDYEgBJLfMbxAa8Q
H15aBQHw9Ur901Bc1sd+gAmD+5Ttfj+ZVbOnCaH2+HmSJ7nUhT/HZm9ItkRRhx9+MtlrP+AmbubH
cLRJqM5U/T5lya9RSeuPR3pYFXfsWp4dLNyj5mX0o2MzhKjmsJBu8Ov0zwT6ylPGPnhnLk8Nw+AD
CBVFjjExVWw/Srq8Z2pcZsOlF37Oi7F96RtK2bWrqkvS+/9eAVIq/Bx5hSXJXPjnhpdm3K8ggbwF
YC7vc1por8BFvL7rX+fBNh/8KXzkwIJtwevROOQ0uIrhMOVYUJLlPKp8hw/IgVb6z/I0syB9gJuU
axMMEOP3RUPupvqeUk/f0w13qK2Wo62eOG+j5GVtnzrkmWqa/U2qJgQLFRTueShpmHkGoUMs6dGa
ENvwLEeyagMqvqfUGAkoBQbyORXOOXRsLvtoQu0Jb4vVIwsg8S5XP5Zl88UzejS4U7f6+Rn7AjLf
tA2PWbQwA+rSPLluVqAoUs90cAvwQ6QXA8ddgZXBbAkD+26hGtzaAJd7YZFxhRNzTe4V3C9AGphI
AXPpJnYQQg/9LjTJtISZ7DBeRPk6YhLajF73acLH2g8xrgeyGP86nabrxz8RTJO9B1jiNBETicJJ
7tyupGzX9TE0Fr9d3n+PvfU0TZW3z3HR9/k18zLj0eknuKdCYRhQt7hFLZcNNMrsuT9gFLcPcgIH
43Id3PX2UyyyfjuXrGEund5NvbgaRq3xumnQUHWNtHUisWIwoKuEtIOdrFpjagYVbCb3o+LUEOfe
G0NpjdsfJTt6fnLln8fAwFOt1TlthnQD5jK3bROQk51h+cPpyn2xsY0y2gkh8NAAnrxTU3iI2ONW
w+xxFsWKQsBuctcoel3RkOyQ39e4vOSr6ZsNXqZ4a8+muEQUu/ksfKKanE9tL3hc3oU74S9gMsZB
TkTmKRX6vDe9x2bGn4uScz9mUJfmrL8GAISvg4wfG664g93ZDnhBj4vNk+9iwKSPykmtLYG4OKg4
sA6GOa99JS7CMBn2u9W85bhWIZOc10y/NqH0bhH72W/ERbm/wbpURqhsnFvpmu4OT1W3qYtOr31g
OHGKwpUIEVA9ngXvOcJPvUQvAFhjIlWnGyjhYNdrArTCornP+hLxvV9YBwvOPO4giA+TzZmzwae2
RmFGk6dCQNTG8iSt8BlA2gWZfntQ3auqETo1AL+S/EyzsDxLUVzG0pmgZNbHJrS6Tayi3y66Kvod
IiP0sfwynPoUJgjjgA2DiR3/9BaHBuGJbTgyA80ZVOWV/I6saEuqwf0wT2JXQPLPuAbWTetDbY/t
vcpQl8j+MeCciH8K+5O9eGEdIXclzIJtkD5ENVd3ysuRwV8C5jYLNuB1JEAQX77AjyyrcGMstRjd
V42O4TKN3d4BEZPEWFQq0mD9sPi0u9KjUSH20KA2wh4JhKNQpNdZ7kyTRHOSp/HYXKwA1YFhYJGJ
Wn8RufLd0AjbXT2Ge6hKz0M90b12umJNxVndlQCeOEqGRyAWdyw8xU51AJcgj2k6OTFLhfxTFMnb
GNUtgjLAA7GzTxIwWQAl+pUXH9VkQHkz3XqLyBfwVh19BVKtciXys3ZLtOJtfh16t74DrUER3tWP
CNkWefnk7HDC9dxKc7rtAs/akwW4cxRBwn7OUH+YfeoRYPHbbuGEjS+6JheiscCPjqKdiMu883gf
N+MMbKiYBZx0hM45Lm6SPlc589W7Cj2Pl72MMbG7szkIUPuClr2IyalZuNqRM1zrpMQBTlKHZxoH
KebPJXbBrVyfN5dzCEk54VpMAgVdL9wL1dWTI5Nh7zU6vXiyRtgPZtK0e9opPeeNkigWjCUxRIW2
AC8rvlt77fBpFinw4oZeSMtcN7QOnuc9YBMILzlS6Qui2XfUT+VOoEgYXLYaUOR4E4b0gJXyT96E
F5/Q8bvI9i9D6b1Ds/ts/fjkhxMAhHztV85356FFQY90dmcIALhcxh1FYQQKLjDMd6qoaWeh4uE+
eYqs8DYA9txXDfg7MyKroPRu4A0/2xi3d1CVb03h7zwH2rafoVhxK1I9nL/ZrMBwKW9Xo2qliVQ+
krnoIhgDI1bpbYGXZ1/E2jqbgw+X6ZU5Osn2Rv8H9QCBldJH2DzrTUyedWkHXyAJgOYmm47WzV0r
Mn/DEIFmkw3bc0m5E2xpppe/WVnyJ0I1G9sBfzkxnCQawq/3bXctewm/0H9XFJ5Jfc6Xa9Np1Rfb
KFQn6Am92ZXbrAgQx1Cd3alTVY7PDaF9W1G77wwltnGP15FUdGxy5As61DrMFSP7Lp+jhyGp1xxh
72lSHuvOu4TSx25aAC5JCj4I/5TZW0qRlxxp/7ZxOrJIfohkXcZsvzpVuQf3rOndrR2uStP94/v4
xjtR0ykX1lNXfw8ppO1Bc+ZALnkoGr+5kSWCV8BKU2opM71GXwqP877U7g1O/N0symxFqcOmxMdt
2vTqTLQgK+2Ls0bJkzNGhBQOIYv/CHROufofxs5rN3IlzdavslHXhz30jBj07ov0RillKqWUuSFU
MvSeDJqnn497embQc4CDA/TNLqlVlalkxG/W+hbPsucBmOomG6YKKQMK4PGyR+1eTKm3VCj5FiP8
u2Nc1+zpgnAzya6jVVZnxLFstk12OJ3U9yYW0RUE5/t6mGG7oh5gEpbICRSQlhZuFrOSiL+jSBIE
SHdBTAXJG61WmjS+gN5YzH+QOBqfHVFbOIhqmPNhA2jUQ4Q62yD1FpyITlgKG9gQg8cSqWjDoANY
eNN7/TLI9BcrHNB+z3i02tirxDjEs2cmtfItH3WevxK7PMko4TaPrGtW+ojvJe4FAzkx81vgVvBf
Wla2PfEOW5LDUJuXGa2b9RXJ8Mlpq5qlZrsa6A0yD9sHAkrsjjlo2JqiaKrtQ2Ymv4dG+vd+5+9N
mTQkTVTPLSFCD2PaXZxU30cGc9RJYxrQGRy4YeOVSza628kGH6aiGgZYR6i6613tGqKbHxBA0I0t
w2wgkaYpgzN3/3zH5EDMQT/SrhAc3jdIOZ185ZtMpY3KWbu97e1YtuPcUMxmK6t60YxyejTGCrgo
wNPFMNl8bzye4zCJt3FihvehI9IFO26QNk37HePPRZQ4kdmevqa95t4xoLCzfRVDSB0m7Mx1XWMU
s8eD3gnwhWOtrxj2NHAm+eA63YhBnGBhLQ7vCpMeHBOGxj23zBpKJpwmqWlFzGCRjCVJszc6+yio
A9fKHE9thXW6kGjksfzvkZRVK61xsEu48Wa+9Ji5IyDGl7AypuGrtxhH+Y5PZJcplsU44n1OXuMG
PFwujLdA6b9F+MZHExO4C0PIrOaIATER3YsnxpTO2Qrc5wm4MdLGjihY3UCgGbpHq0qesOVRiUwW
M/K6BZqNNqdPXOpy+Uk25ASOFLlVkt9ztr2jkkTsJb8CuIl+ljPzZTC+sEm5XZQ0hdggNdhMHjw5
gtOn1rjZJcXW1AhodxwrBosZS0Dgj2JGQRj8l+DgzYw5uD607hmlwXODwS1UMcyoCM62ipPHqMfO
y0IxZy0jBH6geGxyskDHRYqUSNOe4sLIUP2gtxGt9kzWMZkeYZ+uSbGKzHYRCK9dmC516OAs2f9j
zhzaYuF3+aYH7MQkGXXYQEIev8dyKUm6Whme1uPXbIqlZdTmfRgONy9gOeLUYFSQxeNZCVCDGR4u
Yje59I2WHHQ5ZmsskiTBBsMbNFWdLWe8KirGzojE9E1XRU+W3fz2U31uspsHvQk+0vHeqZE4Teqj
9QC8Gax0lj4HFcUUpJ0c4TSJSwYzPmTJzgI+Gwh1T3sq8T33rYsgLjj5NfLHbrIwWVPtYS1pP4XC
z1PVgoA2o1969RPh15fUL15pIOg9sI+4mXtyxpAeGAeUZuIBrOAd1dxmSeDwMPKLIzJbXTVEIslY
uHy6ZbRV4Kw45BxQj7F7rQftKWk8fq89BuZmMLNVb+AbRhKU1GitPF3j2LGFu+hMoL5krRgawmQM
jhAps+UtFhNIrSLI9s186lvJJso98pTxJww9aiSWlgviXLA2KGPv7Ye6uoZ+Vj7Fjv4w8HETMj0R
NrcEdkcDTU0Ss/ZNs107NljJKmpO7Q4/wnbwjFOeWJ9VmGFbiRgG56b/bNoPqa9y7MlFsKp17WrJ
4SB0k0PZtk6DEz/ja9ohedj3mnyK2YYv6jx9J54E97bC0WYwVAitjYYSfuHtPWjLZP+0s4pR3ReJ
i0y6sI+eIZYxY3t8zTV5S+jNy2APh06C56v2sFTvceQ1ACHSa4fIcimFe6xsk08YijzKk3YTFGRU
228u76rMZspJmL77KA4XRgQcSoqB97hFYxg1wETNGsL4hLK/I097KUEcQSGS6rsZu08Cnv76jLVu
yfrz2TEeSAbhm0xoS21rEZVBEZpp/OK4GxdMvUGW6uNaGNqTxXx4NRAATVMH3qUfjy6QQeFH7GjY
fVj9/ImNdkYL2D/tTB7qOzMEPKlUNe6Dyd/Zovx0qJuULWcLPfb91quuVUYChiMv3InDtseOJ3rv
UxjG1fIxaid6c+1EHCIqGC8YeO4cy/oIg2LrV/Strta8I1xe66L+sscexI7TlNvC/jFxEplR5+zz
dLxZunjjFEZfKFeEDy0bVqdBVZ3NKu5+0x6HmESgq6CuDBOCHHzmsHSAuxpyZZDQ0YrurDR29pAF
c16mfTYj3MFGOz7UOnuaqB3PRShXVIx83O38ewRgtfYrAnN8HU1MrHODTkwSafaGJH0f2/7W0Pws
WNU5BJ2D6qqQo+kdCpmOteT4YiesOvVavjij9wGk4sfzAHvw8+oh3Wt19AUrxF0o1MqkyL1gciUX
Tn9wdWdYgkM0UjyqOVmNHih8PINPVSw/fOnIdVq/JOjqV+QCfMQRaEqyKfZ2YH6ingUkIe/k2GZL
kv8mZCAs/ehChr58bZkzMaEQT0LdbE+R86Sau5Y1geYzHJMaC/DYopKwSnK0pYtYo5agtBQ9KrYH
VpKQI7pox6Vs0JizvJE6MWgF3i3VXB0XfyPa3GKWJG2mAAcfB8MKiiSVp0Qu7BlbBDL5vdd4L1F5
6G3jUgy6hUehOVJRn8HDYakPSGwOXLIRJbxHQaErAipDAuhYTtv4eBpqluJDCm3vDuy5DChnWyfC
N+jAkdt0brAJg/GrYYAx2TxMBUcQ6rm7HC9rWeIyD+Q11bVL1gznzmuNtRUQg9E1KFucxvoO2viu
DtQ5gYeoOcmRNPZvuzoQd1gxw86/upAqHThVwaCCDu+rCUiQLHo4NI1/6OO+XmExXYEsx4iuOwlk
fsbbVMBb6Q0oL7T0lGGrm+9Ut8t3Li72aaJOUFAbfDM6zsbdpOdWHDVWvNgx3/OguY02Ueuuc0rq
9HeCtSCc1V3sKAMOMX1oMFnOxtqeDRDIBQwiVAm19MnP6rkH7JDIF8waiILHpTCNdGnZX2M02PTM
jVw07SJr2MK6pLIUGtc7hcHJTau3+qKNNptbblZ0ptUWMuxjaTLeGc28YjZzz4KZDKC26deAl6+9
B1InC3/IHs2wEcK4MY2FGKjoAlwC08QCFHULRtasQtEIPCS+AcLEEs4mY9EF8ZsO2rzLkNQSrwWh
Mn4ombstlJX/bp97c+2FVBxTR8KA7ic7ux+4R3ye8ZIwd1QzV8IrhwXim1sq6zuRdM96Jgu0Kd6H
YyWvkEBo3yLjMy0BWpmFe84HDnhFXKEbvSIGR1wZY0oZDXXlwb+kefNcE2mCwZauZE7OGzvMCK4i
e8BNZ5O5hrCsfBs0DaJsXIA9Ij/HpKhGNAQ7LCbzBOfSR9exnPW7s9sU+IGAW1Mlb3IYVcxVUdG7
pN0WUBMFmK2tPlS32IvmFDzM65jV93WeAUfJ280ojIutKAWHPt8zSAVcY+diMYk9fKt30PbalLFy
0hrSKtLkdynMVdF6/spJWP875t1EuUmzBDrEy0E55fixwgppv4g5yIYoW6fBC6Hhd3hRrq41qwx8
532eFApG2wu0xyhQZasW9gZ9b5x/6ob26CsNRk3QSxguq4T4HiD8PUZ9pAONKg8yTd8zqCAYZDE7
j2wRcyDZB6246+vWQL8/nscqf9Uhva4bfVrPGlviaVbM246B63xmabXqLP8iGq6pphsUsy94GBOs
STUS6YTaFi1f+VMhwOkVvI9IGuHG1RI4FeWrk1moNCxa8Ixo0tYrdo0W7xNTvNjsgBwmtnGXPCRt
d4vH4DEx9NOEwWW+LFVdv3aoOwkJOw8VJ6sXZ9uQKVblu2cDz81ReloF5eqkJ/Q13FubwHbVciBZ
o55+mD4wA/YHlqkwAaqWVNusc7o1bsvnbJYLVkbNzj4vnvPavrQ6D9fIpcvpnG0i3LBsU/f+hEq5
sB+a1o2ZnePGF7BXRnoWGJ8vo6RqqGpC2QItVGvm6AdE8SbOkPGjM34zE6p4moEqRaa/naL0leSC
jAmpOBXkYTQIke7KLn4vKf3c1D155NatzT6mONYscOB1z6keq0PggjAv/JUrWutgJPkOrkKzjDGl
k2cINwkWU+5qYJ+iV3Rbr33pbsWo72vT+4xdfx+r6sL7cYdu7iErvWkZgVzD4PpiRvmsi6eCivE/
+aNcjVp7x1iILIVuPEa2IyGkWIT0ie9+JPqidOFxtMdBca1T8j13mflZ2mgtSh8Vf2CjsmWzGGhP
usWDUvOAFgZfJarsicmzGKWN7sYRVEAB/HodYkCAAhfvAec9KJ6xVlcfZg3s95NFoSSjTr/XXD72
iN4wHbANBweVr/Kavz+MpmsSKmTvzoHPwhd6d+wH+EphQTAW5P7LjbHnJH/sEzTO0cBSffQl/N0a
4Fk/z6cn94a+ic2U2XE+ok1RhnZG+8LIz/fu59cxDITLAm/sMigR5cQti8nHAl6DFYuUvwRYGr5T
hPDzcxEwhgu998CPfrQxttcWN1CeluC0VNby0SO7qqQi6IsIdxeHk023orlAch3SB0hXCqKcshUX
Nq6Mu6VHuBP0kQC+dFI9pQkx69RQn9HUnrqChTd91QIyOtRYvAJTMMKap7rwbcnUhE8Ga3E0vMku
rH/ssFecQTNUSU71uhADb9wKYy7YZgsj0SipRKDmgMDAIt2K7GEyWoICbCxqBv4MjOOVRXhAjTZv
yB4ocmc/MJFL1qXnNGSgJA+NDSpY6pRdZd59UqdMBM5ZBIejJam3Zey8auV4FFmzKQLif3S2pYzG
Y0LTUzuARZxFrKpkfZ7Ku6pUn8RzbKpZ7iHySm0l+ZLxlOxKbMIQ4hC8cK84of7KWOLOKaurtJ09
DD0mmURJobCeLb5rtzQAWfQV3MDAfquikagr/Sxji9+ZQTsKXKZr82c/8XnUGNou3OIg3fChMrWP
tsIjDrXLrLzn9CutYI1nFroaoOQ7jEjFSqQ5jsuqfxH5TYnudTQNbysG89KFTrbBBJNgW3zWYnAH
wro0MZG1SBvJ0sNe3hsvwRzImtrdUS9KWPpokK10CFgiVY9ZK4hiix7t4jWXxUfUOtEm1tI7EoHB
WiGAXVpdTufPmJsBjfjEL7g0Y61a1Jr+TXACb+yo3wa0dz70yGWuNc/M/N/7OHwkHIc8ueIcjMSm
ktVLUhn3lR4R2poZ73+95kx/KpQ60abjOBoYL2n33sT02Z2ZP5abfk18lg+SHG4UVc4lxT4++gxU
Mpk5zPXbd1mE+RpORkbo3BmF8w3nD/5OpPmNUscKaD/W4HyHzx6QhKweXdktcfAQy8X1aDbgaSiN
QhIMQD9Fr3mNi7jnM8c12PEzE8elDa9wmNbqrpbhC8yE17yFzhVV3s8Ik4mFqXSMU0MCmdISouWF
eafg7DL2QvqY7zIt+a1PLL+tbGdqjP8SJ0Echxd5gRn3uerCB9aTRLdxIBjfZVa811n9Fegg3Txa
x4zRJ+SHE/L2etE17nefI2EpaiqfqQU8744PKPcIwE5RXKM00zOAXEOvHpnSYKuBdTgm3QaIxWMC
jS7B+U6Bf8Gb2W8ccEgmjhADlYV91mP8MDAL8x2jZTxEOovAMb2N6cV1tVfTHBjh2MYJtMvA3Jpt
PDsKpib3ZKYsiZPtVkEaPspK3NGUg6X0jRNRyVdb6BsCBlYQGLTdLCFNsI2s4pYZWyCSM8ZpQW04
zSuSTe8PS08MiwotwEo31WvDnwu//c0s6tjjQ9j7nvacCX0/P7iZ81wY6LRJyqKdo85xCQiWPOsL
YuHRoSvtpsgxXgiP1ZXXFBdi3r9gAqwLGx6WXYAVp+GZM6HLtHhA8/Lp5N0h1+HY1CXD5yQONm6Q
rITSIA/3SANVcIOK8+SlwVdpABgMprnwLij2pbqO1URrEj/mA2JLdEiLQB/2XHPeouDNlZxDhjJf
MT/d5dmdl5PIoafh0s0kj40QW1Ru5nbEqdo4FFPFeJr5eQvHor+UVnTxS+gTlJZ+lV99ppuUqf4G
eMopDZytCemrEe0ZYtXNSKMvHZvhZE6fOTFJS8tpntmP3TTbuLGjOiqHvPuW1kDi8aX6WHlUeRTF
4mra+ddg4ZEWLG+GOcwjjrqrRkE42t6tTjmSzL4Gt6vsZDuxNGYutlPIzrYklOibgDAJJn1LrZ/U
OxTaBV7pVd4Y9lqiySU2cTw3Tvm7FTd4V28OqjJgSgzotLQ5hByG5HFf1LiVejIrFrmULIQLSL4J
MZmafaR8jKbRwWDssQpdcP3EKazLlj8ende0KB7IXOUP3UtWhs/hSIfdu81+DiCWKE9dEu4lme14
/xJlrTXGBFz+XBbDxDwsy0gzgDbvrjinHxJPW+sGIQYiYGxJ7vVxABlUFp+kVNWxc0NjtrHasAY9
Hh6dtrv6eBhFMtw3MbjETk53eak92FtLENKXpaPGrIic1kahUkyrD6G1N6KD9Ad4Bsek9Jx7z1eM
fDLrln6xNuQ1V/ccRYSTG+atCaqHeAJF6p0xdSHR9Yp9pUJQ4ARD4ZMBUqX1K0JYUfERDOiW2d4q
2r2LUNQfz5YkXiVw+E3nCgKSw7pWdKxvYLuXc/z0NA7JCggFA3qQ7j21Lp+YaEKNg6VMxcVzJHsX
e3Wx0zr4xSWnuI7NB9suIjnVpC8GAL1kAHQ0JNynqTOSjIXXWVXDBtzFrL5Q15ZOY9saY7pLOFC5
IqBnx/JiUvBukoxwou6lotasJzbBWedurETTlmPWnlBtEhbNdodr+5p5cGo8BxnW1O3nVGdQILt8
oKpKIvfRM5jbFe6Tm3CmVZxpWETmNL70NYjmsEaBl5cqeIX6Frm0eUdTc2d5Zb2f9wMahMRVYTHl
w2NBAZDSapSpv5xiMqxUQM5EaTKtytjz4MZUI48+JGPIhcNp0OJXdt/eThXJtSkLY6VETRe/9t0p
RMr9jrOHAd2AkKgjuAWYPpmYabPVYMXodnkIsi2SOKTt+k+tTtWUv1d9Vm7ivgCcYxlEhiU0UKYA
pNFXA06c/gQXBeYnXn4WpWQ+sJKpDb47wzmh+uRkeVNzb/O21DUSf6lIxCkZPnZWucnKOVtF/+4C
GBp4JV53tVXx4Lk82V54H6vgq0fmc+r05qA+gxbYa2KsceiSxOJMn8EQtFtG868BI7swyN5UimPL
K9BjNpV5JDKw2oCOvupZZgJzyL/TXlazXjRa1bREY02ALiL/rpjzl8tPzwzpSvkXMdPbFT07QWBE
8IFYnNKcR3H1pddOuo+aF6OjeA0BJa2o/A/KBFZGiSP9AEaDdgBR9TxWcbNNnDdXo0hilIkYwmyB
J2vfo8T8QbUdLxkEO064yqfpQUJBpe2Gyajaaxvl+O8JiV9zgaw64Grsc74k+S4LCkL0s7gUx8I5
iHxW5Jo3B40UHyimXU3x2TUdiBaXanxO2RaldQd1EnK/M12R/t+Ilf82LWvbp94NtfyNe2/+nTkE
1yK1YEUjsUL2FBgq8Nd+voftFt77JScmjA0jNqjZIf3UhfjQnyEXvfdESyHXY2fgJ6hjU8JIcSgt
JEqjRXJxuonFrZf9oCzrFtgCOen9r8KvjJWfEEoUBl9xxLwYagNRfin4rTmpqm9rrug0O1jhj5ko
BI8aLE2b/VlQmsYyg9lcoHCsrbJa6nmBQw6lvvAQ56Cgj1shd4HFeLTLkTECR+yhVaa/u8DCMh3y
cGV2fLXq5ivRjJ2H5hmWdccC1b1YCWo4kB/G4BSs3fcst3kceXwWaRM/o3kaOyatkqAvLuj4HtEu
26mMRsRIfAttR7fyG/mSDc11aGsuQ5uhr4zbx9zClsx8p1klZYsIS1ZPzLvuzazitZBpEfTf80gg
nwGcMf2mwPnrRFQmGclFy7SB8FiRutbnZMcw/l/2zvRET2Avfph3Pk4YLhbtMDDMcpG0u/U6aQD8
jMAkislEAEN+edz2Z3TRQNApRlof3GAV/FSJPLI6PDa8StgG6TkJqgvjyblOmQKa9DqdnsIjUH6Y
eZNzUaLKdlNBDp3c1G2BSmRkshdjFuNhAsLhnHLfhCGGV6TtNmSsaZgl6u8ofglGfDcQh1YoHG7E
q+OvR7QgpuuEKRIx15NbcYiSaAieawaJv45NfIN5CBUoHpmiFPXeUtSCrBAjhnPRFwEqm1pjviPA
NoBcRMnSrmxA54jR84hplEHBuSyxKFGMoarLm4r0z+ySk5gZCVZ4Rglzf8oGfS0h15t588pDtEsi
Y6QGJafN0m/djHNr8h+3Zz5eudO9PZ1MNTGOqAjBCON5qo4962Dkv/Ucw0bEtr8d1PcsR1/iS1+T
t+pzWBdEjU6ICTuPsaymDa+MJ9NFA+VvpbUlm0cI3xSYLgD7hsjFgKFPr6iJmXnT/pfgOzViTmy3
dNaaSdbPyHyYGTEBShl4iXD6qg3516p/EYI1txihmRW7vsrgB0mNlt3YBrKTy9wqD2HzWDZ6xmLC
vZQkrYRETpGyyc6em5lI8bbBXIRehH8VDKfsZRCMsDvvlRBuVFVJuaakQU+WVucBtRgvyWMXZzUb
NVgPQ4l7DVjKRbRMqAEFv+lRou1S5TyJKHuH1wTYbDqXjoLMF6FYMYfPHkZyiGBy2UlW1yXpSmxJ
1D4qHRB0hLXA/4bmpJsjSz5WgsL9+OsP/DIHpgzyXNHJeQE8ImjO3JV6eEnmycdk3MkQLzhIH9b8
DdnBuevsMjwJEOgo3HhRiXzzR6eGRbOUOb/bfrIPFoRcf5ouLhzYNTyHZ8vdmKkiStV3KpYWknV7
znRL7KN2eGfWMbItTd/NYTwOzNZVZL3yAZMMrRywC8Ecp4F3Hnzes8hcYq9l/EgEOFihSpwQpg50
v4ixArYJjRvv2Gi8up22tBNmw04KhTbtHzg3V50xXQgAWph2hh4ZPBblQVyR72rJlTdeBvzomYnw
q2SM21T+pdKZ04EGeBuofaoQMIlpDffTUFlgNfMELz56X8NF62+zlsv7uLyBvnGXjIC1oyHh+gAF
P1amJ99c6R6ymLEByxTIXtrUv4qU/taK3sO2becEmHirE9Pz3oFJjtr87A4GLqbKKrk5tGFtUYHc
OPo2fjfttVAUz4LAwUPos7sth7B4N8z0abTIHNZspzyO+CnuggROlW5Ss7OrfZVZSXecKXMLitM8
TSXdr5nDPKDvdrC2pvV9HpbNnrkVBdfgfzgUOO89yXQrBLjWUVNZ9cReCTOtm76nsjzonlctFbfH
PnUVQRVP8FL1g2v07aqOUPZK5eOe+FGz7zrrwM1ii71r0OksG+L4mhLXeISXN+nKgxU5zsoe2/DB
nLimk5Q9rzC9xzr3slNZV7ABo0xjR4jQhw69eOCmWIuRMg3VFeKS+Y1kMsZPrvPubswL/Tq/iST4
BefCcggWbvUa3gjOfrOLnmunmn1vuAzGguzTCLUt2xRCVBmbuz0yy6jHHc/yQBr+czbVTDrkUx+4
4SFtrd/Son9DtvKIY4xua0LsCiXGw4LZgbrWYc707bvyuVRz9A3kGgOmdcMfJ4K/hJKBdD/MbpmB
GVk+BZW3TUo2/3G+1/Ksupv3lL3ogWuL5N3AU7WGtOsvoAViq3RByzfxbA5ItvDHv4BftOuWuaRZ
bSZfDzdexRtUNNEK2Ry1sYrW0Fzn3pLRjCVPscjslZehexcM5cLQv2me/gZBAzhRnqo1qENH7Es2
c6vIIbUimorf1oRmHSEFY5vZ0GM5X5HbglG1zHOmWW+VbvGJ6E8uidg7K+qKRTzCJGUlMozuE+Gf
xrmnwOzzu9IOoovSXJeYzE1IfPmi8JAuIh4xyTRl+M0medzlMLXdAqWuNpD+kx/SsniuDZDK6YHG
VSxLzZo2Y2xgbkzacNMjBBYO6GQJsVQfTfLp7XoJP4+dd59UuDsyYAZEJGUPeJGsLSKJmrzB6Rha
jrHxI1aQEmMC0UTlBk14zqCXuXzkTNDYQ43pQlqtLUvf0aapiAjjSA1AcRzE0ppHdNGbMWCP7WWD
AFn9tF2ueFhocMkZQRzIUDoEq7tzRU3Nr7Ft0eL0VSMb/RAAQG8nFWBgCZZ5NqYrp0FX7BF2uTbi
rwIG1d7w4+fKk9Hy1x//9o+//9vn8O/Bd3Em7Sgo8uYff+e/P4tyhMiEzvxf//MfT0XG//76//z3
9/yvbzlFn3XRFD/t//O7tt/F/Uf23fzvb5r/Nf/9k/nb//mvW320H//yH+sct9946b7r8fG76dL2
r38Fr2P+zv/fL/7x/ddPeRrL7z9/fRZd3s4/LYiK/Nc/v7T/+vOXIY2/3qj/fJ/mn//PL84v4M9f
vHFFHn38X/+P74+m/fOXaf/NQCDlCZcTWneEI3/90X/PXzH4CoI3xmeO7RCLY7i//siLug3//OXY
fxOWy95ecJe5aEjErz+aopu/ZMu/6bifDU96tnD4rLm//uuV/8tv8H9+o3/kXXYm7Kdt/vzlGY71
64/yP3/V82vzdFvYpjA8R3dQ6thshvj658djxB6Zf+P/8QzNDlym58Am2wdtaI8JsQhMLY61cVVl
RWGjWUuTBS4O8w2sfgTyEfU2pkRUfwZNZVd/tegP0fewT4uXmgMgjPGb7w6MWAj/xqXtEuVySaN9
JFqY7cYS0xQiCGREGNASazVO757xAf7Fx7trpCDtVLuxXQYntN0xnV/VfuCuYUUnOXjNj+wVu8uC
+HAU1oJ94meFNIbF/FpZaAnHW0h0OfKOu0TtG/4GVHozR1B11SrO3ocW9zbAZ1E+ltVL3sWP71nw
xOPAcvpkymuUb632aI2QQWS6JE6eQ+ySN/csC2gGF9j3NaB/BpkXrslqtj5p5YWxgycZW3krz8GK
MAfvnKTJMgXfBZJMJBu0At5ryQ+F1qbcx1kzbK2i8qMgdtmG8dSBZYCW5zSHquZ2BdbBbUedTELK
qda2lThYtVhW6b7BvOXhkQxXRv1YTpK5CcZ31iamzebox2t2LYrOskT3X8sNK7xHYO0HOzyFdb0e
OWXz5q6bbZHuKnHIY5lQmDOYjm3SLH1qGHvpAL9RjrHUW7dd2LzGuEq2mfWSo+qpzTeTrZ9n7ZGV
j72/4nZpI9Qa3kmZ9Jv2S0TWF6CiRh1Qua6gpM3oIgbe/QMpShGwTWcGfXD46kw5W5CtE3jfJmR4
PCJil+GaiCPGD0CvdXPt1yjAzAuUG34JxKQ3CLks/q3IUC2mqcRVpCw3CQNaqd1oXTnLWWGKfe0z
r22Ae43uMu+mg0WfpyMzd6+j5yPgJyjVUSfZgSxIrEVvzqu2R9nRJjCubIgCD0k9sFctTO54b9Bj
xuIJA9lgPVu2c6bNvEzWgyTgISyR0Ye8Vd0DGS8iVmyJ6UzmgFZ26AQKY6MiVDK5yyYWvbW2KMS0
L+viS3HjemzxGdreYv8CJQs8Xl3vNaYp4h2ReCaig0IxVOfoIHlEekIrhZKPRtyuSTDbjKbYNgSj
lemzSPjQ4I6KByIkuH46GAmk3iwLqR11BhQ5l1PE3A1p9Dq35BLe/V4jH6oMzxR07KOmdecOK5YE
SGDJQAg+POTDDBG3o69Yta4qcSPQHmUF8V7dEO7w8U/FbXJRMzPWpCV+E6SMhcNAAiRzAMY1VcEU
VWbE9xjb1PxgDW5B+GDGNRLBQYqej5cd6wtp4s5R1NnWgc9gaIzaQkQLdDNTXS3FtM5JnLLEsSmr
Xdv3T337ZTXou8hrV9GLQB9gD+nWC5Mt9cALOd2LjFZBQcstDaoAmHsftszv9Oqpa7aC6gf0AjJn
opGa/j1ODm2JAvY3MI+lCTSOUFQCs3+n1oVI1EeqU0bcrDL5SJW8327x7EOYqAkXrQb72EfjJtE9
TGdXZ84pyOtNaaTrkFIGpUjMR1Q1S+1hxEQfA3TO8/qQFtE2yn4UJxEAv8HCfzCwn8vMjVVCXyl/
Nx4rSNihghDngbgdhx1MoJ57GwYsqQ+6eYl1BjzWA3S5zTAZ64m8BNuBL8RxEdTQEyfr5DfeBn/x
wk5gVaOUm7Qje2qXITy97xA1gG2n3yRSrugpp9AFktNQtg5t+MEI3I3R4sQqn7NzApKPPJCYObiA
FXmI3cZENILCggFUY0FRhiPGGH7ODZMJ2S1lc5gMLGCSnCzbcZ96utEtYW10scV4rutkn5fYfhGt
sA+dvqibUBGO7rCVjlafigPzXeCRwnzVq+iTiimc5TLQQAfvYDrRzYTPuY0D7VMia/acgKJOM4+N
S5XN6mybezWZ3zW2D9QtC11l+1G7jiS9MryRai2sADdyvDEVLUoKzHJlY21fu8wvDGIXN7rovsHo
srCGI4QwNxn2iRTR2pXRNeHqqojr1TNrFvUQ4lzQpUqTVpCd35tXwZi0sJLwOqOfINbljqN9thEl
lO+5U53taYcuYyKMDtB36g/dntYxSpkrophVSKRoHBkqqqlTG610gQFdzBT8SlgTwVocwpx5vMdE
w6kz0L5V9IM3sJM2E0GdYJsBAtueZLfvZj22vINVyeR0ZAKpjSa6eXy/iD+3jfPS+m+MDMg5xM4N
hups+4yAmJDhnhrqr3Ht1Vq4nsL4zAIAQsUos32r+j1pgssQS+EnvFk27fZvREP2RTrc4HWiQVqr
kUH13tAdulL/HgxuPXbBpKmQuqJHmxY0yizV2kL9hNdR3nesSDncgNHibdmTvsL5FvaPKavTx65O
76XBYR9JxtNp2z0Yvqe2VnNKoQdvI3MyOL2FWhejv7FRx0Dkl+waCPZMvfE9Vv1vc5yZhJPgF4vS
pkQ9J1qMoH3NxpdPRk2Akc8T3Wa3xjfnWGiDNaR4DOtX0mp4Aog7NSMLcYvOmdx65CCMnCTOHJkU
2+FLRT5gZrLaVxAPt5A5xbPGYpe+iudD1v3eM6wDSJkOviqLOyjat4DAY4LJPH8H4IkDsP2EAtId
TIahDW8OcBoMODNoJcBHbST1jRzP9AT746V3yPjRJGo9JmH7tMGkjbRuxD1ETtuEtp6Em961bVb+
/8HVeS03zmRd9okQAW9uSYIEAYpGlL9ByML7hH36WaiemZ75L1qhqq+qo0QSmcfsvXZO+nZ+DvUo
voRLapxT5dwKG21GQYHkTAU9OQog2yYXvSHXFS8whxaf0UkD1m84BALF1UnThmhngml2BSD/i1zo
9znKDM8s0dAkGtdLQiZmx2fq6OTmHR1hdkhbgEhyo58BxrWqPHbgUdfwzg5l7GjHhm/Mmr7tBX55
vR7RDHXRsZ+4j/ljxH+1yXAK0+gF2AC6lZPdWjZXHhEEC9OMGhskhhywwXFtQ1EQWuPy01EDNpXP
T5fuU+vHWdS7jj59q6foW8xBnMjiEfvOGU/YhocHgPbQhBiyJTO9svPZ9vYZT9tBaiE/iG6nibTa
K+omxWvb+XY47CDIMfojsoLLSFUraqHAyL20PeHhtNXoMKU2Dh1k8KtgYnUNEaLWbfuI6MJ4ExXL
URGfS+2OSmD2F2B1W0C5GzaQ7J+sHWrvi577efyBbtSsAk351ZyLEx9aioacnyDu7nZxlxJrT0dx
aYkDSwHLRMeoPDlEf0rZn5meM1GfC/Q/+HrcLiP3St315nVQfHJ3diDujzmxA1G5H+x7SOT7WJae
jE9VKPonI7fNFE3+oBmeCp+F0HZvJqm1cIJcJJADik9mxowe+fBme84ZVGWCPbVNTYEKSHltk3ci
w/cF7x4o+nYJOtRvFu/vUEVB1jxSQltj+1pRuwogk5L5UbNHCc1zo3T+qmC/Qpx4ImsdR4K1kdkx
NKwTh/duaB/j9DKxI4OBB5duT52zsZG1arG0E7ztAyXVgIuuj6897EnIuzvwgSdrhBXd+cryWOFS
HC3V1SU50OWAsKYnXREpLHznSu/rAnlh1nI2ZsftmncWrjt2ulvoHKg1Dovk+HKLmWeYzym0vEQ5
ddB3Fx5sap/qUDPvlY23oc+2E+VEAVOLfJ/FUYKh9I/U2pPt6bW4JhPDbZ4hZE47vI2xqLfFcgnV
2huMxY2soxp/xRORFvxkbbGR6CsmTK8yH6ohJUz2JjPlxcXDEIbINPM7xnvbTy6aml0+CToYSGEz
HsqfrAMmkdFwYX6L+9+eUfuM+iglqGTiFjOxeCGHzhw3ZasTfQ7tfgqvcr3q9U5WjhMYYZNeYTY+
ZCB8Dq2CgHa6LfEjGzTsHM8ShpRSMTjlXkITUjEVv7MIN+eqI2uJB0Y55ohTbZWtaHJpSFxBtHPu
2gzwJBAry80s2+sMqHlTDtjdii7sw+Bl6Qe82ljr0uWlh4DLvbxbM+y6nPiF0NwyRcWpcGxmnKWj
vkmZMZb4JZTYdMXERobUS9xxZry1wegYV6W61jq3nXRlE2Pr12GEb2PJx9jxm5EpdPKuTmyoMabJ
2sFhX8ts1h8nnflstiOcHATLj5mcQgtdZnuz0dd27HXSEMJWtmMfvc578dp0VL0MqpcSIzRaBCkE
JFM/ggG9A9oc9MnXFHpD8kgYQ7mpVh5lfPkSOUq1TraujVqufyWf86BNgSYFEKr3TRxRd72tznvS
3Lepec2Yxc/iHNtHHZ6zlJp+DslIVh94GEnR3QLt2DUFqU4Fy47ibQblpCxH+p3KurFW2jWkjzjR
hxlREIwGaOjPPsUbaj4O5kVroc6qxCko1nMT4TaC6p3QfTVqjK2RTy1a4i5/M9rhWde5GywslPNF
VcbdPIP6VuNLWffHmvYi0/y2RLSFiZ/RZQs6iCi43sRzbCNbH55U62mi8tHi0XWMHLmWp/WpJ0lr
04A5ZNSPvfDnunwiLRhyw6pAoxvFVtRZiTu19V1I+lMYKgdQalMDsYkOfto7sMtmPHflFFj8UwEK
hJwS+rpNXEXra/StYnoZI4mphpA+BYWM+mh4ZDKMBOt7QZSeC+oa+Jq7mA6WNbQ3tcR8MoIIE69W
6gMWoH2L0H0d/ZOSV2wJ1r0CZN6EMQl21aUs3kdUOWZUHyWegSZSL8WYfuHXjTfkV7tzZJ2asgim
o8bhpZC0p94b8GFW3B+s7rQsyK9jzPTycw0gQILINxvGST22Zntw9MVHeBssZogLSAKUp9PMIFlr
sAkPMN2a7l4iepBDZYc6f0+L8iLHODzM9lZzMQNGOhVNuYuyl5mJwlQFs4L8Pqq3xqNBZA9cvBoF
z5yw4Jzn7A3DfJDH7aXP9hYRYR1EtjDrUe9w6xLtBE1VceqDPIeEWmTJJrH0j8LmpdcvbSw9WJyN
SqRje8F6ByfqAej9LppabGXOoXFS15KZhBrPk5HwYRVUk8yEIpZpZqH9THhNUf09hd2LSoinQXgX
y4if2ZbcCb1cheQnsRbIX8DkisqV7PdUvkVO6xrVz2Q+dQuwWs1PbQI35Wcz/MvxS2c6HG7F4dzA
HZ4Oe61JgPb11Y0VQqDMf81g7NWIoQVdAriC7xphrE3MVC0QZvQxQTIWhWzuqvaE+6HtXaAhDzGi
+IEw+BijUGdMrzMyNHkiKqEjVJUdZ9sykRje7BmpqoE8lI+eAyWRgIOhvKhG5Mosztnf7DT9MSk8
eZTBgvFxX84SDZOg5hg00BO6n5fy7kXR51umlhjb3okf38aUykaC26L7nZzXOZeDiOiFQf8TTI7K
+lJhGS0IH8EUYE5+NNKywU6FUc9LFe9bbOozjbv8EM6HjGSmAapFUrAmBe9KthWrnnclds4k420J
yrnF6002IZnXiMKN0k0HXt8AW8nViaLWQM1nQTWyI2sdTUE/ekCaQomdqD0+uXIfFbnHzKxht5T3
PsxcAqD2LEVAEPEqZOzbKjwvJk+x2vhWCMjFmk4VXpXE1reAgCT7ZnIA6lvmtCAi3yqsZqnjZ4A2
qrg+yZW+S+nG6jDoQEmUdXxbt6Ug1tFsbYVGxFYRAEO5VyO94lVbqnstBSL1q6Lb8VTwyD0mpFJP
QEuG9suJ+yddbbbaOCOm1ygV//DMRmBaq3j+GiqDT0TIopxUOjTtCctatr73pHnmHm3T19D56q2v
WJwt56lQR3eZ5y30Vb9AglTgyO1OZgOt5G1piGNlatMuFXcNBONmQhVRsZbPd9gT9mSNNAq0rMgj
tXjrsFrFN4CaZI+QtQOG5YQnHZvIBfA3jabYlhHj0QKr/eC38z3PGHd0Y7ljqXbAN7FRLKTJycjP
QNihAaWd+WU/enqLoAXXmwZcNkEda1aqr+3Z9IEs2DKZEBmHhwqiJU5eBoZVSXgtenVzW9h25Akk
xPpJ5DYAJdI4lwxk911WAztGCJK+OYkOokI9doi2aq07om1AXs/qfv6JoFMKXTkgDGHiwv84B1WU
cEp5XEkERcfBEoX7sV8rr/0CJ1jVGShTE4LTGLJbRqaMSqmC9PKbbSw7jhhvb06yR7Zf5FcFZ2I+
zjg+//JMYrvq01a6osXnT3PbDfu8Ih1rCCZzYcn91CW/MgoTHjfCnVq6dXNn4AWaEAoW7PIi9Tph
AEEzvJFLLJAdjEnz3TLwLOH2MzlWZyaMIq9ppy9Z1Hoz7gGlRLXDTGKe09vjksfHpOxcZBaMyeiB
2NYRXIDgtCfCjjnnGi6HWScxUEPE25THrYpRn4r2ESMQG/eYsy48R8Cvv4Vga1fIViCx7QOozRiE
3lxmoYTnxm621S9AeodrqZsNV9b2zIaoWVm/8sd7Rdqu2XI45SJ6ZYcJAJyOYwLsossPCVlsxoAe
kBoHGTfkEQOh42IFWnIERvdQIkSy+wvxLH6XnXWHP+wgW98PDtO8hrEKFumW8Y+uMNTRH2ZEmQTJ
wBDs+CQGzoicsmq9wS4343yuVyoxjszK/rER0sw9k7lyZALdHPRiPrRrFVVjDnvtYtIeUO5IA3Hn
THhXkZXkJJ7NfhoBRchT2sMJaLHm0CUsfJbb+TtrHaT1nTeon4gPeDZW70/hWY2nmsjPLsBwNsVB
I69aAA4gAKvPKaFIouRlmOqHcZEZwq1r1v04lGB4xcOUXpL5k7jNbcMGbh36OgrHhc15w6k+wCXN
p4yu3S/1BYoLormHsa3AVPmjwCaVb23rzZgg5QEJBPjk5BdhHiV2GSNsmHJqXGD/O9xF47xFt8pw
/VRQYjRVgJ1FzWE/VVzB9kWeG05O36aSrkXo1fpL2WGPEZ46SRBYn2rjox6cbc6/TU5IH2TEFAHH
xIqlFERLXOTBIOEBoTFVZf6tJ3C/YIBqozcL6BA9D0HXv2vOLcLFoIEhpJWhmDnk6D5SRDWqdUqT
YyafSUR2Wegs8uxNOUouRoqsz3BpSMfiAUjeFk3hbjbvAzmbjGejKee2AXHxobTVVuf0r31hUomn
3y2hzuimfzTxmztPHW1UXzyCaT/kymfc3Jf2a3R6UlwphBTNXRUWuNs9eXoziUQQIvGaJGhiX45M
6JLVMdOQh8GASyXpNIeqS4glXTpklHrXcfYIaw23vgs0Glx0azRbwucOvc5iEK8GeuNBg/ybVmaQ
L7/AJPA+zkiePy0ETjonMPIytrCjAZpJHQ4J/BMBBr60anfAV1BRi67jXknfF0w/FxR9nFu9vZpy
v0uOcQ10rYSxGhMj1tbywczy9c1HIZDdE8vwU6U5kp6imOwYqLsiMzmE+HIH4p3iz2KsHpDuh5jZ
AC6p6LDpGLc2pA52QPbk9tG0qRGtAlTYFemPgbnFsctAkAzTPE1UMtqMVxxqoZJ8SEa8RUus2TXM
j/NMiTrM104bD2AXD4vA7reCuq3mdTDWzr3bDcoUYNN7mMkULhy2N8VltudnS+D4aYDMIbuyotRj
wIiSSUfEAVMMBoWE4vkdgAJ12j3OHmwl2pIi9iL4LFlhuMvLW61cy/pJn74G8K8dGVdaMu8aCTg3
25k2CkqyQCXxhwh/brCaMeQ5sfuEVHYLR+RnLaRXBDpS57jK/LYMrzOpTZanvIX9N6ZZZ1g1muUB
GndV6ff8bWkv8MSYHaAu0wc0g7j8ZPla1zgTGsG4d8Fn/GoKy23BBi69/RgBYC54uEDeVG13At+B
0irftYpwGePOg8wrDkqoLp6WuHaBpgGimNt3grtecphRpsmdbszbsey8hmFQ5MCTnt+XCjFiyyHH
VVurkmePhltNX8Dmznr6Mo8XHHqzAvBQLfxGqdyQxEynIXuXLZSZv48M5izc+7I2nFYNhcBPnRtK
QJXu21gGNzXh1aoYd2p+tq3Uj2RrX2bJURgnSQSOHb0M1PwG56Ievra0BP3UHjJYwEwbefVbLu0I
jl3JnFt6guvC8+TPKS7TydnRVe7KIgW+T0lUpzSDOnLlcSvU8VCW1zR7suvK7RxGdeBZo3BGbg1R
JQwpduynGKqMI+sHwrgChbG34mSeMN+wZlFAApy3wDwp2cmA2irogCvGlzR/MnLNOJJ2pf1kYo9b
1UXNK4qzZ2LWvvvVZXQuoXhrWL46uCaV6jJg3Q2DX4tgKSzG1IB1gQMikc/EsxOIOr70McFizVWV
p+1sBkODHA3fYBbeK/WSKKSbE7MYLqWyAb/BU0lBxzB4+Mus7tJl5SFe4kM6DK8rq8DozBsQK2Qy
2kbuxZHsazL8ll3d/HRd6rY2ilx6n6VNA0FAsZ1g50gDoE73ZD3+Lyn3SYOHnxk/CBIc9uHRMMQG
P9RW1ZllE1fPoJvh5pH3YZn3g9bSjAy+zjQ/Ut65CL3hm5PA7B6j/iQvh2S4TA5AyXu8h7oCp+iH
m1iKL1nyYrX6rrX3S/Oa5jc7vc4zmtprARixMTfjYy28KD4KZ989KzrOhwc19DLSIPDuOUBNC2Iv
mX+Yn02+fBN+t58kKjvwsJ2qbVeg92ZAtBcT7Tb3zMLL4iDVmGnmXwwdvpk0ngKUae7T17TBQEvt
xOaOka51G+2rYMBRmPel6AMJY0FEzCTnu1jSh3LVEdTzY4KAoOnST2fGSd5Ue8FORocnaymKO0jk
ASnnRTXddfFRLdke97ObsolvBrTCFBvsDX2ZhUPDDasalFET6W72veSDQdAs+d1+orPU5YIv2+mQ
Nx2G687rMIZo4bu0/JlgjXKMvxqNM3yMt4I8zoVQtqphKQoFmdqKOJtT0uL8ZCY3Vqwc0ZlG1nWy
pc/IuktO+airN12c9BFnFSvurmLyaQJ+M1/tjslBji182ZsrmbeXdtkMq8D6UhWvZ1ovoNt14a88
v1HNu0VqvWpQBiLlgxBorJ2f6jg8cBaQSL2pYeFm2Vmkl5JGQOWMsvjgLWG1scgqtUAAJIQWqvX4
UWefZqLv4hyEfs1Z7xD0R5KL9SXUmCZ45a2+D7rFtGPVY6i8K7fEXm1UgKk2gzvgtzIqElFmnl01
SD6sEGdURcEi45QS56r4qoz3EtW6KOJfCe8mMVBXJ8L0MX4Zku/0xi5WX2JLfhBVeIBux/v4Ozrn
eFFeqb6Rl3TbTkp+rB7J29B4KUtaKWWkObH9jrnVdbFTwEUL6SBzobNPBZhtvpTWc1T8lei62xCS
dvGWafMlVfBAcEvqGQCXnBS8oqM3f6zMeRfKyN+7YzvFBAhgOckx9OT45fRvm/hVmxhqM4yfYCv6
NgRXhzRquT/ZwzP4MEYHzFKo7Ubn1Sz+jJLXwLfX+E1mwCRLh+WyNbhdMRthb2OhCc2DrNGEWhu1
Cmp86QklBicARyRvC+3cWG8Ms3+oeppavIJ9bnpjfrbqauZcT704BwrZT0dLH30sdV4vxXcoGnY+
XgchfavCcTG1+ou8MM0UB1Hn/gLGV4HRPLBoFUXrRrarC2svlfnT0Ka/oJQZXCArmIu9sfzmwyFu
3lNroq8eABXh1qh/V2utTW9gszIS+nQhWIBS6sUgPzwiWwXXEM48ApQaWIzh66zeJAv7P4Gw/MWg
znJWMvwUr/3ytDYMrOTfBewNNZs9S8VfSeoAQy9sivgjqz/KKA/3w3PhaHuktOFjD8odiGd9NJwf
BeWg0yeHVnQokfxu0ryx7p4BnOwtxAdp/5pn8iGrpF9L0kCcOveqZskkp1uCmy5JKF+q0asoN/QQ
rxdDApwwzQFpuAvymmziJVAM6TFV52PXVijyoIKrlI7MBCq02m1/kLvxDPPxOMYX7adi6AtV4dNi
5cHLYlZnuaUCV5W7FvUBioBT07d/U7mHt7sFh3+oyZmPu2VfG+MhgmRYmUx7Eryf9UM8BCrHWYT/
qFYsBv/sJY0RDnqPJysLqhl+Savuw8r2nUnB2cVJYzgDdF5ro3RsY8mO3lacUkor7qCBvgmk2AWZ
2f5zAtbp49JyweQlk7zmZnGtzcCKuvEr1Dt2m0owMiBkt/DoZCTEzmW4wVrhIPwg6vYRvYjbqgVw
V2uvaWInGeYWyg+2GeVNYLJJubQUaXnCcLUB5ytvJPmThcCuCAkIg1hXox1iO7nNw9u4slmS+iqU
9mRZ6LJk5dhDhSd11x47hvhog+0Wh5KkTm4+V16NeJzZpxslNNx55RrI44e+h1w5XSWUG+G1kYbN
TMGMRGnAOe68t0Tx1NzpzfisIOPGvApBBeVp9BP3VCd8+CtFdhNax0YPCvaKpaSfyJT/mLBlh9A8
KDaTVDsCEeAI6D3JYMscumSecAH/TsQNSLj0GkG0bLhfSsQ+qt6Cvil/1yS+dhQ+TmHIVgGUmoCy
hICGl3J98mKKug5GnvVnI18qQR+1MwnzKI8A9GxMkGt4790c5f4yqC+I/Ij+sXdTiWOucCxcIsOu
BCqXHUZak7AiOi6rvDhVdqZg1Zoe6m700pWjUb7bgrupZRgdReREltIWe//EzKKgEmBRMvLhKEd0
TM1h7m5CxFDMSaLgddd19r401x3TFqQWIcGVSUQkn51sQ6XxpHUJF0kvHJq7KruizGbvjDOvPRv6
EhiozlBeBLwgZyXkww3uI8MQm/TELHqdMuzDkczghKQ6NfIUB31XNwAoZXrAxnCNcdEFOXkKl6fa
b9vK9GsVBgSsj/bL5gPZowxcV0VM2pEF4UCv8Niql1yslztjhWS84eJzR/RbjmU/lvTmISbTgs6w
NNtddWvaiH3omq6N5N2QeN3rewrOr6tKBgjvuv6eLBSiFq2IvLNGPlJLsi3VgCXDi0Xxi0Oe2dxD
Zhkb8qWfalH6rRF+qzpPcTXVXqIPj7Cw39WOUkkryR9kBlPIskukha+J7ND00nmaqYpKAmKyxZMT
mFXUSpsxkt0O24ROjsig0oUzv2jUvVXDd2yb8ZzY80abtKMEP7S34z2m2izdl4LkuipjhhD+JCEh
bjRlOTA9KXe2jbWgfql318YpD3WsIdBeAEf+ZAjYpg6ucKW9helxYL8166+69FszSJlQMDrlm63M
hwi7ytj8zNpBA6anYDzn/iR7YVc7iOjUJ2lSvLnWmOcnGFZ0z+rTjbUVibl1qvDYQIZIWXur6OhE
8aAMxAfF+BSyYgd4A7LXXTM+lvJYyMO+IaCjgBTddl+1c1dTyatJ6gpLsqLFeZEfo/pRnT7HkqGQ
7qYAOHo9hWJIlawg+NK6W7/YvxYQPoDOLaWsmHhIys8qBk81GPe4GINYwsjTpQ9VIgGcqw+zvTAP
Exie09M8dF+JPL4rBDorI34eqWIBY3pEB+8UKkHLOUgSdGUCDFcOFodZvYjb1FO7mJz6FoSPUSin
MRlwD0cCKZ/zO1pgGRmtk1vAYaL1Dy2HXz8P9AnTxxJyLHRfVYEuvCuzBxbUmdaeOVAN4y5LRb/t
FHW7TAKNyhC+5bqyjVfT5hlxKJ8GPDN1Pl/7pbkD1HowJg1EOvDQTg5WOSNmw5VBPcjfA/Patga/
kX+S0wWHPtTFNoNGOgEOjqQ9QUNbEIqnIcOLJi2G/spw92oafRJksRwdloHm1ZwADjpkD2TyScTx
+9BF1asdTW61WC+l02CokozGI6Od6S10Mj0150PYAjeby26zCqmiR0NyLKxnFL48xNQIEAmk+i6P
bEaBTmtgDkrkoIMmjI9+1OFz6QWQB97sYunaXW7ib8zYFTNVyN9LoqDh1V2doU+AuGCKYuODQw2A
Ah4mmTTkLDkg1MgJR72FGVTTULNoscSP3UvEDei2Qxof0iTHQcSalnz8Cv2ryuTYT/seu2yvgPNO
rD+uYdMzIEgwAaXz0ZXAAq/czaQfMt9po0OW168xz2/WMQc0ZtlVkSI4MDUAwB+XOMMXvhDi8CKd
lJjxn/7jqGfyyFhYv0X5baqmgMrHXeUXalYfzXB2c5wKDbvTYq3Q0fDwf4gSUt/K6cXmvnQiT7UG
Ft/yVtJTt1JVtGfAksNXPIZQG+qjTD1bm8dS5hPD5I9NPtt4LVCi+Q7cLQwK2GhPuo0oBTL0S5HQ
LBYww7hs2jQ9N5Ood3rKvkpY38MK/DYnfXzNTcLkWGxtGEHgJJFKZC3xdVRresP+OEzriVAJP+nx
bDvksw9DCqYznvq9FAO3mlAibqqRJVeVtbsh7fptmLHembSCjLsVkD3hi4VYw66SKd24xze0j7R7
gyS5UXrkjczGIZBPOKIn5QrprPWVZvpKGUh5Y9UyT5uGaYtgTXrCAz2Tfb1ZVneZqmSg7o1Scw3z
0iloF3Dt4wa+h3N0TljdakTciOF7YeZWpDL7ftTOJZMg7j+H+Vq4wEAkvkGeHtbCimHhVld8B+eW
CRiwHdgKjvgmKYRWPp6GWbsiK8gyuMkipkIoGDQVVvNfTh/agvUc9GctEh5epgr417A8YsZnLf/V
oHOwebdS41MqcoY8EIagUBnyztZ3Wbzm6f1YGqtek9owgsjQ87cje7OK2assR0I9eV3iT8ZHAQCs
qvpjaHwPaLIlA12O86ykKOzNzWRYrO8IFo64+Gvm7J7KCQ9rKR33jD63U3PIy2WvaDTfSb3LR+Zk
7PkkBua2/lYan6nO7kmcuWDb+qmoX22GRoPcHVcd61L5VUh2hnWrYny4ErseO0doTBGL2iUZaCTD
bdF4GiiPigDBxDpxbtcs7Qot3WXyxyjPTBpfK4a2WiYzhES+Ej4RWMzG5m0oGe1yOXYmUwPYayAM
tyURdAWvGsHcpGkHav1HCyFRHCQzpztkJdrm1rxYXBealR1bzNwZdnpGz2Xn18hwYGpvjXHc5uAI
bzM9sDjJScAIwwgvJrN6OYO3LsLDpB9GOn3L+BiUx9paKZbkFAF5YLVdLWvqNMklA+3n0ZFClyIe
NGd9KDpnK3E76isK+Yex6LYQJ/QOHPgt1IAA3Br8MoZ0gOuwAmQfYJuJRr6EzXldIEksOJAfN81n
VWA8YHsBWK6Wc1frSWSSBvZeyBGSZj/x0qj9KWRyavZbyXpzGOH2Cbm0gJAN/gzvSoX4uWr2/ZDs
bES2qxJz5R/arwtDaUM5110aVPD8zCFBts0EsQYxfGzgUZKekWL0YAhVK0E0/Krhtb6G7G0HLrtR
fZhk6khWSDMAZCwVRjDiFBD06ACZJYF2O853UhtY4ZOKWARH4qbM0MnlTzhb/YwWPa7v8+jq7ffS
IKNXr0380yQ+JulVZ5SND7PzGw7MVqMab3jJNsm1uWG10diwp9gbqGzBLSGeLBEa/zpdu+6ACewm
7I/OXMJCazp/Zs7psjDkBANsmL/k1jE6d8XCT0EL35R+qncbRX+WJwCj5B7HnR+m8NqDJH0uBVZi
2tBMhY71hxJ0U9q0TV6lI6whKxGFoEncQD5tC45uhYBgaMrA1AwUyroEuZaiVb5JDdxf1DTKRaNl
6ewD8IqqfVPWRKH8O6Ka7YW9CbFjjoFs7u35QNyru350FrbsKS2Q3IAArD8nnCDtnjgAxnE+eD0Y
mMoGfd9c7gt4MdkfF+1GhdIbcVpqSUV7wqch7TZFQ2mnbFfgR/a0mL/d4EX5h4Hgs/mpSImpnC36
UxMvnxQ+azVCEqNpZc8aiA2xlnLeMy4gjrS+2tWjNcudpxDtRmE6fM9jHe0qVTGPCoEZR8tOlF3F
rraBXOeSCrgm7eUx1phU2rWrek4SFUlw/IjsWeB7vZuLhIR5TnrWEkZ4d4zLSJNkEQ7/IiXOrh6Z
tatNNMG0mH/AV9kv3UAnFUbNW9uzpkyqioUAKDZ7ZGte2UyQLdC/k31mtW089+IDT6oFEHmlFE+M
pmzphtk2etTzbyccchZoHFWSLnAqmSqey3L4K+r51cy5PZGH8Q7eMHrxcpr3LmztQwx2BBDpu8Ji
9QvXdbUp6BR01lk0lnDV1Z4DX4plxY3VMdpjIe2B9TmXSGkuM7RJHnudf4gG/s8Kb0rCw4B8AiZL
z7qCwa3KRtrGEiV/TdkaFfpYZqfemZF7smCy/+CjWPJ1rrKnGRORWS5+q/6FgpnmWEHa+ROW145P
jXSy8x9ynm9Yirdooi2K+ZdsROpqYnzq3R5aQYKUhuCFndWLjak/dghJImxKcd6gN36A/+gM+tlx
PiR8OxIoSRaL6+Wo5SNzZN3N4vHU6vw0ceFnE/ITdNzjtZIhnKs0siKR30m3PC8F+3PR0jMvoQN7
tSFeBSydBkRe2J25NWGp5JKt/DBuPehGn52GYZuG8XJtku6IK5LS18IJn5pFDBTZMIJ8SiH+tvOr
gMOVN+PF6DVMmwtvTtSZXppJzoFKOcK3dErK7JwMnHfoiLj8FFBBS2bec0HpZYGLAOWILb+up6PT
8IAIknKZ90ALA1qEuUa2rrmUnkLWnPXM4cyzoGxgKGFTIb84H7tpj3vyxa6HCiR1G7tDhgG0X3IQ
XmD7Flbjj6F+ZoH1mOTCwhfXjTttVWwtJJZRF6k6+BPz0hbMygviZUDimugKYReo024cY3LZqWZJ
jqkf8mVlK6a1FzfZl6MiUKAgBiEw5jBuuoV3imhq6QncWGxnlzYCl2PQlbmpJNgwFR8KmeM0mV+E
tZDQDOQI8vxy6LKGdXaW/zLCWfU4yDJ5bFmo8A/i1cDko7xUiQGIPrnyw2EEBj3NwD/ZtyH3e9si
njF7BHyJVPkFa88N3D+uO43IJy1VDmFssZopGUgksVc7pdgQLGpDYoVIs3TAqqM0YsgxmIycGCev
zi/gC2t3QqUYyVO3p6PuXCuDR5TE+R0jhodegjoC4efSIE2oCq5+uDbvpUiPOAP9SOfmi+LhCjpE
O1lmzgtZu1KUOl5fFujoYUomTDZKC400+E7W9eagJMgdiImicguT4N+v9UYm/U7J7pCP2A6uX/CR
d3Tr67f/fvPflxyesJ+qI3SKf9/++03RSKxStOHiNBAIaT5GSC7rtzNym3ITKVgYzWoFNdIiFqJi
p9nJpez365fJCpf/fPn3e//95b//+j9+799/FWL8f/9aXS6xb7d+pfER3Jq8/P48hIhZlI6QDUli
rmFp4uooYHoGWP7sIietCqQGZMB/vpULC223I7fiaDchoIyoDlAeVsF//oPC8SrjVrDz2ZfqEW+c
Ifez/58vQwrYdoQyEqnYdNrZtPx/39X/97v//DIx6qOGIk9KhyKIs//zRdMUYn/tiFQLSc8CA8kV
g1kjYKO2HJBGk/gqAlWSsBeuX4yUXZ+2fvkfvwcvHHZ2MTBLTy2uWmEF/76jj2cMlc3MJJhnAOYw
N7Mg8WtPiVAd2rR/x9hNgFcJSeHU5/BP6yos95Vapx4D0GvcG0Q6QLFqKV8TosSzUQ+gKf5/v46n
CE/463//wL+/9e+P9gQgbkLFLN1FnqQTM9z//aUnWiT47S0WTaGcBv++jI5GJ/TfX2u8BuxHewYH
Ov6FwxTKn0Jt1QBGMrYa22oQtObGfRns11oI9Az0Jap+gwWgnMOY+YeUtudBs9xlzWHXNZH4rG0/
VHxBqMRQqCNssQ+joAExgI8/4LTPH3rV8f8XT2fWFLnOLdFf5AhJnl+pmQKqmBteHEA3nmfJ06+/
y+eLuC8dZ+wGqkreyp25kl4HHMpkdHbjhCPLoRnpzsvUFwYdd987gmJZWyO0omCe//uFgCcg2MHC
+mCa9gw+OOAvLQ5QU4V6R62O39nneOm/8zzWuKMxy+CV6KPa2jVx/BpHTssSLh/OPgsuBCvm+CqA
Xd111i5BYYREQsZPNMO5MxhjWks8LYMnaDFZTrRUYCugivXk+cxoIUbTBtJZrnLkOJmA+qzsg+st
GMZE2+2muPBZHZtLFjn1KR1fIJdabzF+72rgVqEWNzkoxY0Nr3l08sMUo29mHQb2yzt7CffSmra1
jcPaqVLuZivsRVvqEuek+4QAs7gkVnJLjSJDXc5yIZj1Xrdi3WWkT1WIbNZTG3VXxy3TWNlf6/vF
1xZD+5jQDI1Kn0o8jQEcxa7t+ktCn8n6R7t9RPghEu6ZfoKaQkb4QwBfT9TubRE9hhfPIs6CNeW/
/3BukdEll00gAbhdgL95B7dAax1CFB24wW8B95nd0KYtS75a76mOwezShRkgqjp5HDFuMc2XH53I
zI7q1HZP84QEuWZ5x9KrxBXgfb7xWxpIyP8s19DXMSlbSDGzXj5EuIyPdNcVPp62XMFmUHjTEqp2
6yLGVi1lfq0bcT8sjf3Oa6F2NUTgTbKwmnRkEx8Yac1WwcNG2shf8nrqsXKuXtMo/qWywD0rrMJR
eUIcQv/P6/4+W4tq2fyB0u3yfV8M82dKPsZvqu4a6/xpDsrgSaIQNanls0sw/pNW9nBQCEcNP+xk
Ut6jE7beo4/zlruhDaLn//9Zm62qtKJ3zTeTuZgeWmos9HVY2N+Te68PGdLI9b9feuqhsSDkT8qm
M71y/eTiLYpWvzU1WnNj7St+TD1FYYeygSA7pfRiSA3qjMKU+FxKKz4jkZeH2u4nlvEoNj4PQk0v
JOCVOyZsuBlD7kFPpIZmvaUiqak5Prih39zjnGnu25gpom6acGeKDlWFQXvf60nd+KoEq6WDigSU
2x28VVLru7a+j6IWN69vMMS4xFdixPJtY8x0x8CfnuysoNCGd+N/rbrLgPlDmgCvorZ1u/FM/G3n
6GYwjmi3DAOCqJNiP1tZ94OW/Z1FMHxyjLgz2uEXZQRrQoM0E9x7PFLOhUz9ayLZmkaY/Y5gGBFY
/ekxhyC5aTpJLnf9vdpSUR/rOFfdDkhGldM9Kkv718olnWSJ7WgccdKzP/3xuTuxSfX5uLy6fYAp
tYcO5jAAepnxr77n9k+5H70DgfLZTLHu4c8QgU43YM4sukYzokJrI1ATLXSHmlRiK2bN22YPk0nE
eeif+q5AJ6LQ9iEm+XoW2u/P+QSilkgt9EkhhoeiboeHScaPXkyem5cals2cRA923gY7xUS4DeQg
txbOnWMA946IokfRdvjW6Dnk2ce1Tg2eeu3Hcdg5wUkMnM140ccTO5In2xA0DYV3X4daHadx7G4A
3hX4i2ZoOlN3B3cRb4QBmbyUy1cTNC+jIgQeZaI9W2mZvYQdARskE172/JVZqdxFTBEnRbXkVtKL
fWotCDosUK8VK1Q/fgnCVBHNmjoiqaV7MC3uuf8OqchFNC8b8C1uop68tqdvOqD6gLqU2JAlJGvo
d/N4bktebTP549l10vxUUIcVUXJCVyZBQmeuEypVoBXtgiSnZsRbi5Vi7dzmGBJklv7v/eWT4rHU
aG5RHnFgjlNyr6273oVIuC1SfIATxYAf45KJi+1i26yGZxGxAxaapb/X+pc2ma37/95QYY4cRqHe
tHXTOD0ynp/GIczPPL76Xdv43p8UL/1qnGqOPQfXpZPSoioR6CX05OKSJ0l88Z7jWloXSnnwPKZj
Bdes5W/XfxYwWxyVIvoQRsjF0uPxOdi2/6DXXxK3wCCbLuJ/n+h5cO6DWi0nbTDRT/XDfx+4ZWSN
mZX8tsGgCYJY/V1jMdjFQ5hgIQiRepxE9Rc5lvLY8ea8YRFGHkgMbxF0nAsXGHUBUMA0UFG2k7Te
wSuc9EFHOsVfmmb/+6teuyi5BjMksv+OGl+2pS6/UACSv9sz7T2Tr+xt4HrqlIMKiJNObSYoZfty
IKQ+TcOfycT1PVSm8jZARcttkCCkZ9J1w5I/THqgZqMJDnamcgRXd7rqOfjtEz87eEERwa97GkQW
7edm/hcmkoam3gY0LvyNZ8Mph0OG8EPjyE5Y6b7Fi3xkBQYvzWIRPgvS7VGJi5q6W+7gROynmrBU
EAbn1kVcsT3o5s1+oMH8Vyg6IIsmtV+HMuCBgqI7k4NzdQT+q4mzWxpgsdrkLmEtHv1hjyEhwp57
8B3gg+V4mZSzDav+hHmXQWd2r0SinlqzHPsk2oxSyT3UJQZJHT4tafxSwHSYDiNW6ds0+nTcMnx2
pYcVqSuyTd3uwhSfprE7PI1lEt0C2N0kMxm0ykkFp8pyWbpuP+R2jljW5Deg3B7LujkuQcXND+/W
6BwrFxJjlcz1nmrRQ2mvuYDJei8nfc/909yDFN6qNiCoYzHze2N0gcq5pn4wiwx380Q1RJpRrpUF
wcVpuJOLINW34zAToLvMds4TrhWncoKbxcMUMRiwiSaHDlzAw+e3afziYgbK3ez8B/xMfG4WUNDU
urAqK9+AXiDCFbuGmzFIVYE3uAfP2sVfKivsTdXiI/Cq6BwOSh2tYH3sLN9DnJ2EQJEU1tLeGXt8
lzHus0Yu97IdPwOf25amp6SPHPzrgcF3K5rmJtNOe2oFq8G1RTSfCL9lrvtUpV7Iimm0YD3694JP
zU6mnrqdawdgZUMNap3fhWHwbKl4G07LP9qFHPp6GOHyxMSbzKrTvVW8zx6kEswKHcDE3jnHs30W
hA96zshHux4feqfv72JHPsRQK9/GAo6WW/Ktz80jXW3+Deede4k1ct5S1ajwOMduC4ymPK0pMGMX
RjMkcAAvVfseKgA6Y3JK1noQ1hyrmxYylnHDjwSe5s2cd3ehm7SAQQFADvigK2kQXCILk2X32GWF
9SH69KAC/Vwk6tJ0Xbstyv7WIvRHEps6XBG6fLljdmFc646ky62Tod62kgLySQlWYoVcTsVYPftk
Ge+Y2t6MnTz+N/79N/RFUue3gKG/A7vBfgIUOHVrGpJd7jVVax/MGjQQflQcZjmnuAXwpLspdVIO
SFwryFhglfX9hG2QNZXeZHRRKXBwe9atNCMW30K3b14CeCCifq7igrqbhsco64drENq7VDX10RTT
zOsT/o91OQgQYVgnvkRCE7Mvpm8sAuT+PdrPhiaiRTVpV7GadFoDYGjk68ZXa5jgidgEjmsf+/lH
zp0GaVQ+8QM36Ppsq5xwpBaGF7ZzMnzhxAgPTu9/+7XjnsX0dwlcLFjzrbZVcyC4/SFFrLZ53bj3
wrjE0eezycYPXVnxVrQZBrMZrPdU8/NWDsHYsftnwWLYzpmVboIe02PyuLj4uVKcqORFKD0vEK3A
8AzPk58vB8sgLWfmSlCYBhBZ/klm9SsdH+5iRq1bqRC3SoHxPsMSHlU48xd2cwZ3ccCJuw21xEfO
2+8MBcRmxazt7L3nErHTWUtVCMr733C+Vn3xU6viaHzyXJXkRbVKN9uUrux2Xcaiqyg7a4OFfC8U
xYlL0NhU00xvCTwib2qrje/ln8qfi72TfYQsVQ+jAaXsmPYe+DfGHA3muTJc/nvYtTl1UxrGmXHN
W0JhWzKj1jqueu4XMM5ev0MtFXWh/4hO/ZPlWNxpwt6h4jEoGDzhihQ8s5ri4La2Oc+AE4wEDeJE
uyQvup1u3b07ZOnOxp2i/epxMdUHdZGwnF0MhWPM4jpAkydHyQEIfWOT5untrLMnxVja1b+xb0WH
KmudGyHBDITxPzsv/6S0ou+DhHAUKv4xMU68a0KoPJQM/jqjmjZDTgzeseS/2kuQmcfpS4Krr8YK
M3jFvmZmkvFUcmd3QJzC0XmAssBYUNd/nf6P440T1vL2uw0Z3qOZJ7glu885YtSRMGVpFscVhq+o
sZmIh0HgzkAEiwra01Rwp1kR1zNFCFi8ySIv0X6Sw0NVglxqb+oXy+OGbgT7l5W9GtlEdWaen779
BGIj2j66VfbVFS1J35hCHroEcAmNf+JkDR0a/19cT/YhpjVNZqTPBLdIeCDySaY/eey9aN87OMPy
NlOEhiOjtFEWWBJKmHetc3L8PN9qb7Bu8yx5pdiKtaUGd9fVX65JcObX2N6mwL2s0SIZqb3rTOKm
irrHTLlIdVl7SNOewyVAZQ1XdERfzWxQpNh3DUH60axfV+qc/Ia4TbBWXk+J/eYsCGOeO21z76fL
S/82XNe+CwRYNtJTAMyggPXo9LQuMY3uoGEc6io+R0CmuzzajiknQ2rjJAQ4k9pw4CsWwG5jF3tm
KvbMHnKuPxPDU2T0JdC+tB/bLebR52zy6TCqH4a1EZHhC+1tCO9QnQn2zmKfW/Nr0xKSp5ea583I
Hxh4C7yHOcOWwr2liLofZ3Vzqi8toc+Wrf+Z25h6KKN3p9ZHp0XMaPjSyij9Mw36ZebRCfjFOwYJ
lbyx8Q81x5ZXci8ikQ+8BnByVV5zz7+vscRWXPpFdjUBxJ8AhiAbcm5tZRP/LTo+JMZviG6Iu5YU
AHiO4hbaHIb2yD9G8gkuDU2AYICLHheVg2DQVM8jDbiZVW2M9MVRJn/jZPopUZ2o3cTazu1zQ+8w
X0vDqCZk+wUIkVmuKR6XcqZwQRwyyrlfUjyjI5cwfpLgX4FiUrpb8nThqQSqZ3jTYPJOCeoSH2OW
s1DGk5UtluzmGdwJ+JQz2pe9ydtsSz3fq1N1R4yqn0I8jbp5birI4J7dOZuVpY6vfP3B4Ezs5vl2
qDl/osg5inaFG0d1zZage3Sy5CPIQ3Hj8pCC9l2di24sd2X6NVe5B/AROIs7T48iJbGgogF3M6A1
5tHu4GfFkakKHZjnd9eLdq8nfkit7xzEpHdCwFmyQtJ9fv5cQfwEd6EPwgw5N9ewOFEzTRTQe2oa
3CNB1v9Lo/nGrGlCImN4FEH/moy4qWtLD5vc48hHgP55shl5+wPE2dt3joEOET2zZSEbNt3n6OJb
Y9iktGN7j+T0mBF5OHbrz2/wYdzIiYtoEma3IiTOKr2XJHDvck3LF1eN37aEwenJAWZK9ZOvqT/b
Aes6ESC+EbbzrpS2b6q5ArzdqL9GF1escxphEbbdnMQPuY2wVy/ZxW5ECTve3Vux984XubAhzP4U
c1KCTMJzM4N9BuyHXhZIVEM+AIelkVu/I8BK6vfsh+xBYXOBi8f9mSU4Ql1vyy0a/DQTHhCfFgcL
7KlU0gJrwEbMHmQv22F2qH18OHUt0EawJDRWgTNmxOuZkz2FIvI+hM20Y3XAG7lr/RMP9VPR2N3Z
ytldwT1YquKu4e0U2N54zCdzF3JIKQxxDgxtGZkzR/PZxOHv7LGQA4mIyw161KycZ5Q2QIeJzZM7
/1wW0x3iUj8Unf+e+zXoluqQ1d+x1dzzWf2k+AZED9pkRcqGQFPJ26wR5yBW90UGtzYer6C/213C
vMdm02VcJMzDd0722GeJ4uKgIi1jQP600MD63Nss/ggaqOHpCkDhkxgc8sggq4tlez9j33wNc3AT
sCHd2xUG6tq5+Fk83pblqXYDQjDd+8x6lRfQ+8p8XnK1OFQ7GkFRIfP1xuKJwUxQ2A8jNJlllIcc
aYJLYB9v+M4RRChr3BhneFn6hlLfjsbBnvE/kS3tJkugb3ue6gxmn3jPgHbEDtADZKNzoKe1OhSm
E199mYXX0qZGaiTFNgYNTEPlP2EYxkiC0+LGSuf3kKizy0Ff6Muo7Dcv5vuXjMYRnN6bxQAcpMBr
zz1lxsVsYbfCgsE67WnubVITFp1GohF//Tt36TiBC1NtM5oYTQFHZ7sUTntmSHrvJpbx8GB2td+8
VtwVm4wag7xoQ1Di3d4vUoRcm9AZtPfFUt8LgTHtxD271pxETcLwvzgxB/U69T6VVsdZ4BdsTFSL
Gbvy5CaDF7vxgqzYAWIBLl9RI2oBQ5wd2GFgw2iECp9kQqLAs2hXG3s34Q9D0aXUEYZZi1O0xxjX
oVrnaKcb5fE/90N4bO0IYAtlyonJFCiQ4L2Uj6MfMSOCILkRYY53t3sPVoqPGqK3vjefpsVi4K28
2oIGelsfZWE/AwxeHk2Rk3eS/N+zLjHHO9NhAmy7cW+ywlMPXZqfo2jCZaznZMse5tLEMqLFUGAm
6YofOdqcpkG8G4PinWcGb+Q4lBgzJ96MnXdGomx3TuhdVGvu7f7NzW0JWW+ghHDEFx+U+3hIP4l6
MfbL+ilCcNhFmX9vVrdvnU7dHtrps67BJIWFjdUzQhWfe/rlAShGmGAOYazwptFElS2s5G1fncqB
w9w08sSHkGMlAzqceH+bBLa8C2uFKYTDWvfxgRo5tWtQrIqA8HLkdSTMIoufsDusRWVdw6DGszpY
iif2dsSAQqJRVlG/mDriRmCjRy4NtCs7/imRBZkpIZ2w/3hpJ3WpbeRq+sjvnSVfK+s4HBGmDoFC
IxaZnkk0Dd2BE3YPcj7cWzgQhSHEbznsp6NpzO/7qrzvQzafXl82l2xitnJ7TNgBsPdjhkJVxDzZ
k84QLgAaJVOSP7Od0L1SiSN1BYSo2agujvnK6hxY1WNLOm7D7ELI2ibBGKvsXKbTnrsfBTLxV0Uv
572kCqlWyK/1AsaupnbuGEZqW/gsJKscdUaWrD+mEkZFtOy7Mn4rcCvk63Y9qsxjyUM6BkJf4oGD
N8aC/VxGYb7r14ZcmpJfqoBbG4ZUbErEugE1+stwTiQBlMiHwyi86qpz668oG4vciD9t4qB5XCid
1KMEmR6CFYjS+SYL5fW/v4MUWFMIAI80ZqcA3R2/eZ+OxTHmyIxsoemGwLjVz4Qd4yLmSPf4QUfj
XnmQeZqClbgtsl/djyBo4dr1OOrpfv0FPYnVjcaFlfx4xG8zvBpFKaaYqiO0+3SbucTbVIOnKUkd
2nQ8nLOiupoUO1Ms8KvNWbZfiGNulA8VcJDBKV4fV6nglTMxGanKGff1oB9kOtDPKE40j03XdJ5+
W26mzAX2xlc+z8ye7EAU4c5u/Ok850TGXEpHtjZ0WkyRWIJSHkzr2wN2SwPWZuXs1Ix7dqE/U6On
Pa2iXIUnudH58Eud7fsQOeXOtnaaGwIf03HZGuJwjWKuHx1AlU6B2SPDzBNG96yKWD8E6erRJgHB
sTjof0LEbyXEp7uethvKCmfmJv0YTF5+9rrqLgparHYQB9O8K+/Zkr23oh43bpJAEKJQ3EZKZX7B
odPZy8EB/L/NSuudUXO+q4KcpcbCLTRIaNbI+MjV9nwuRi+7MlROBerwPEWSaayaDs1QHhmjz5aG
+GAtQmwWT69Ffu825j7Soe5Ry+RYIwf1MGL47INkWtLpkKX8xq69bDOb2iRaw7b0nxEBKh2q8kLe
Zoku4x0aC2+R8nYQPtJM4m6pG8BPM/O9eAASOgN0cK1HL/2RNl5+IGSj7B6fifhp+Fwmwko4dvk+
RNU9R5oyUququSJh8EuaJbkK+iq7hYh4jNGJp3zKqUp0oBzXqvh82i9WPJ7mFM7QMv3ObDxvJtMH
e4/9w1lQO1lkbkzx6QAkJ3sfw9Te56mdAn4gP97G0ILId7T9vB07hxm7hRbIcg3n2JAeDHGPnmTM
NnXwoIdJMt01kjc//+4pGXEeweLIYd3ypY/YJivGKhvTR9esBwZunbwp+f8zwoZtfOVKmB4dr33x
ammzE0sOzsTRbGb/oSjja1lgaHFY94Hx4KragtmiMLhAIalPXfvZZJ+i1S4cz2kbLpTJNTxx59r9
diK+j76C6DImKzHRzXe2Iz+pjnjqK5d8Z2VeO49E+ULl36YBYoF/iJMbRSQvsM+F4VcQRLgM1YOX
5z/479+syNsPdfZJI3NH5WtwGaMaoshEMpRGHT5yAvdC3463s4KdKAcMWZV5KUyzoSOYRSFm9f3c
L+Z1cnpwzvV8IjNzj2UfQ7+B0Z9XNC3pCnsvyvNNLiOeJOAGaTCFXcL7fpPF3sbFND/6aOxpTKye
ZmGQg1yuBkILu2KJcayb4VCwGtzQ80DRtNut5qT1vwjIWObxkxwEj1acoP4q2QbdmXXVdENwkFM9
xzapNLQnLX+bLsXnWkSfZZrcLS0ZAwCcP8QVMJbCbxXmgx3EFpsCtGNh5G7Mve+5mJ4x9JCNbPdt
j6VVzc8Fe/ytbz2GVDXZSKRFhNhbFRWe67qp6QKWoO8KWHnUNZ7KKHLPMXN6FaXObcKBgjNLkxrA
ir2U3JdlV9F5A/fB7WFDspkJ0+qjFIimw6wtjqDhdhkDhn3LHXfqkI5NsonaPDi2GPJFVtHFTa82
ejH9sxKOrXaHv34DVsMj1CfGvjxAAadIBoLGVMJhKyvM9i2RIuzkfEso+fjf27T+9YsohOEdLQd/
zN9aTMhj2fGgppd7gx9nlw7UXWmgQmMQIvTqa14TGVxcNoNejchiIV17DclGxQtvhfI4ygCGG5Y4
XjAleElyLyfGmnPBwH34lRIX4Q56LRIfzalzLqJS70OHmbNtFT8KP+xusFrHKMjLruulR16qWgtg
CR3MOCuZuyTFsRxRKbo0LcUuo15DpeDgog9FpIWTBNeYijHJWMEai0/k36KoX1tYYpWysrNRoAVI
+vAqlD0Okens4Wa8cZzpo6joa/Kd/I/ntN3J6eMvkZKspIjVp2mmFrBwOt0MR+WKh2j2j9RXvkiF
JM3qEIBCfG+47hIyqv42XUx9hR982GX4VecuaNvmIoLsxSS4oHOrrUAoFRtmyENvg94aoXWwVmIr
7/JY5fPPR4PWNEm4koXnuB88irZooiUV02QYGFCDBHaYJqe6uwPYG/ggEUEhnxxNfnmgsa/RXLGp
9NgRVBs47zobbsJ0WbzaXfnfj1ZOEivHKSwd563TbcCL6hebpPi2on9F7uE28iUBAlRKIIGkfztB
0+w0kFihIecmHuqznu3f1Bt+9IDhMKG9aOPXzZ6NIq7o8NBD3PQs55MN4Fcshoi3HaRzYMZUgT5G
MfGYKmIU7dtvKzW3ll2HJ/w8Fy/uqHTRjG2VPTxaAzE+bSHTxv8wgZyzCcpcGKffRJjeFpVSrImX
y2r8D9xk3DTn9lRycqCtOlhz2bJ0pEI2w1RAxhrewo9hdP55nuK5NARMVwgixeR9RYzwmwF/T76A
4iVdYeNfjA65oPG9qVgNjdimiX1Ne4fOFRb8AxqV79DOQpcVp9JrWa4E9lPBhyAaCJovdnyPp2fP
C+EeMB8QuRN0KtskHn6hZsAtNBM7xtJ+ziIWSSXSvh8grEs3IEvafU4FefnRFXIrIbN4fAu9pM2Z
TThAMgfMmftbhbO91ZHcuL05F1wfD8scvZggkGdtjhO8w9teNXtQUMnJ1dNP3FHwo6jLRHipNqGf
DM+46nGJjfldwck8h1l3aEd5yU1IBI967V2HN3fj5eOtBbpM62fTUUQ2kXl0HDdkTbKBAn6TYSDC
yXJFSzpRCgFIr4X8bUS/5kNh1qXF+Bp2ZAe1Nb4VqD/w2MKL44nH3IG700XBN6cyWrC9YIyZeXj1
lsGwFE/WNmq2uudts0RQBhpkJEZHAnQXAKnzlw1Xf5sZupjSHq59ZZlow95eHxk70AUUJUh2WH1X
Db9BUry17EtZaGLRStNuYyxqXcaoPUJPzEGX57fpQMgzRwuz0xbjxND+04jE4yj/jRZctYpTlG+B
vXXP86Sfcdyojvf4tECbIGLiLVzK3NTbtR2SfEdUcmSLvop7sgXGN6FY1fRvBgWYzH5gpICtvmNL
d9cEnLDGu7f4Hm/sLiQyF08Ht6zr3VhO7lYxaaUDxvkq1eD3RvFZehOwfhAYDqaxCmVnRE8BANcG
22wKDh3d4JuaC8auyqy3cebQWjw4GMRvID+sdVtYLWoN4mtcyvdlOWR5/U+P/q2K+dMK1z7MoKz4
g5BfY4fFn2SVZS1synR0qqzwLFPCX7QgbcNYeCcRzzSkwRuRmHboUgL3Jqp3Zg+xmwISSDg6Sqz2
dPwm7OYDVoou2/f+Vaftc4edCHgFICc9o5AZ+5n71cHYEgh8S1FZb6oz1w1EFZseM24/yBokoSZM
VzBW7qjdeuGkoahnpjsg40TvU0+w5FkvxjlJBOUV+9niFHA79zQwhG+cKIBfCwfnxlH1YzGe/Rms
tpdeREaYY1j+1MnHZKmTM+CSU4JbclUZPn20LqaopgxYIPwr4iwu1QuWzQpmWjv32NPvQ3Y9fG7y
YLe+ORqyMmyyaKMLp+k+qT8ET8iNw8aJ5377R6HuNB45wTqb39LCaKr+OFlGp4bTT2sYKP1s+stX
cVek/mUNAY9TfweE+7XVMWwn+vpo6z0ulUUSFE27cAA2L/H44XfhTNXXca58clmItU3k12BtxbUL
L0MSAg1K+7ckgCsaPlfJ+J1D1983f5aMaaXRAHn9xntQRfKHoZO+ctXJnXH+cIJKPJHjddHW1QId
itkF2bl94EN49if3iIXdYAT0CNmEbObHKvvbSNLO+CziVUaw2mmfSK7ai43lSIboSEpBT/UB+Ulh
f7Ey21pJCgsurY72ymbNvyc010Nf1cxZIwm4IUExrcJVYhqPqWlt4FoHLk1QspQXHFrXBeerQRQv
qlq23rpp1BZNwk1IegYlKO7r5GQ1r0UxgSaH2qsYmRiioIzYLGXY4hxEB+M5WzhJhO+gAUp9luwX
ac/Ddj7GxWZup7swLp7i0v0tl3NDJiXkTZ6iTG66JAyAAUFW90YU2gR5hwmbbF/r9ceiDO96qc2Z
aOl6UQe4iIp/DgLnXSx8xHO6GXeZ92M5oPxCt30YpSShEZuXxEYvaIbqDQM80aaIM2ZBbb3pymgr
PDQTHzmSBcDIDspnSzPCpoaP9uXk7JfwH3wHMWOTG0wvBdLRNhmHDHYBirwrUfUZs/Kt8eHa8mJ3
7ZWlBEaCwPlbevIumMJgj8ZDxqIj8dwDXUgWZ7u07pcXk00kgqsIsHJZYgk154gSNlGotAKONLUU
UkEZ4+xd+OcWR/bNeLSs+V9id+9Z4h642DxNNIc0KiIb61z5ZA94q1BIkwB4W+IigxMfDCKzZaEz
YFzlkyfVMXb5IFF5HNHntonT0qNyObIO1JUEsE/t7VQOVztX7dUy5BydpDuV7Di9sjeHIh4eZKvT
XVtzER7H6BS4zc/EisCaWVlliY8p2BB6LIZLTTCLy/sEPqCytswvfKcylyfhoPdApjkxPW5ViOLs
9+oHN53HD4nzgAqDXb+wTQemaG3rKvuh0+6xqovnzBnelwjbAJrwTx2qeqcZzBrtHvFd/GRdmJ+w
su8KsnbK7vSWMFF/DD1vpyYgXk3yRSuQD2+munPBqJKhiwKskCTXJTFHqPnzTalJr/QtoOkQKz+L
rPtYLNatcaxXTDnfCbTKXTwOf+Z0YgeQvArAtxtTks6Qz7RNMldg8ljyEgS0RhIYkduWyUfiKwpg
f9hn8yZ/j3JG9A5zLe1L8kN1M4oQfb+8Wv5fWsNf7Y5R3YqoLMn6a2OZW51zAamn6jML4C2W8iOY
spyPJAv+vEvsXeumT4P9XoviuLRpfocpf2OinSQCvaEm7ah70PnW+DXY8qPq9MXJnbd+Le6jO/EW
qzWk0Ho7EUHl3v5FZPpZdrh9+kGBEXWznV3jmZXsEnzPcJGU4oE1wbBVaC67lB+soBcaY0V16Xjk
WlP1Nmu3ufVH/gJt6FZ64yVt8X9TNwx7x42umUt8PAaoRJQPQqac8mcjAnapSJuTfo1CpFOPgkm6
afM/bU13Rda0DGL7kNxfQv672ZsONg7xFpJl88qUgAw8FOmdl+JgJwPEAdlNUCHgkOzdS1ANbNrX
UIZqFbBJqotDB+Fjnt9jFxSnqpMzQJi1C9dpd8pcPZ+GI8MSwSVmvc0iQDGBlNzkaVmtc7M+QRG/
xoRke6924ey90ZoCN5fiOKv8g+Wx3Q+CPwlVBPc6zlE+P47Hv/b66bea84eQNtobVc4PAxawbdpl
iLjyG0NjeVYhQZcO2Z23J6wO26U2lNh7VHkXkRZv/jOaYHgEawoBmS74geqooB4vzaSvS+E1+4CR
3OZ5x3i5EP233JNdstZts8vYrcPNHL8Mdn7Qw2A/uHCaPEUIOzA840WCT85Nu5Nss19Z58e+fyvy
5tNPdAJly1zriC+pHLdO6H80NsdNi1VzWyR6FY4bXmA7PEZK/kYjKyDVdls5Zmv7LBSkGK84xrq9
Z9xnAPRvjYHDBCaaxlMuV1Vr7YbUfHp5iaAyTndaF9W+MlptF40h2aflDgRGELjBNpT2n0ZaW8Oo
tsVk+JoJVFpF/dPWogPtxgwzBLgR9xb2T2I3fkW6uvybsaXfpoGv9g4Opny14sly/ksVCoOHnl5M
uvCzQ0S4wcJ5plZ3WYGuJJb/j70zW46UV7P2FbEDSQhEH6ZzcHoAD2WXXSdEjcwg5uHqe/HtP7pd
2hbEn8d9VFFZFQIJvRrX+6wFDeYAKTaZkuxAm7fJSyygg8PRtrlnDk6f6YQLS2ATFu8g49yCgw4Z
wgGJdT9CWEnFgfPOLdAUe4GzhF68mjiqP0kbV48l6Fk3yHsuSlteQdFQg4vSvMrSzaFoBTIi7OK9
s9AdMiickRULdfLkgtBqVC+8ArUEqZwdXCLzLglu8gjztpkYmJVs7sAu2sERKVSrQYyb37bprhNG
f4TDhJMtBu5ghaRbgDgcYM9xbjA+xvFwPSQtDsAWitcUWxUyxOW3Sjr4IEUFU4yU/w4H+9ssFodf
O8b1HrbPEckxRfD07r7EhfxV1mISKBn/ObnvCbAXFMk0e2C1lgQy+gW43uRqhEJoz6Dh34+GCXWM
syRsUZDjcjgetbgRHIFH28PQAUl/EdKxRBR97SzH3mO6PGPWm/YsNM5z7T4ZDGe8SMBwa+sEzoSx
C5P0Ti6+ZrjbQCp9Jl5wpg+NYzujaxIDp+BDBYMSrBVgLQgQIoCmuLDDcrJyfo9AwsOvB149BKl1
uBLHPdXLmBVYwiTg/jeAduIksOWPLfvFy+4Px4c49rkt9iT9KQUO9OFadJVBSREH0DpiY7g4moLZ
BcMtq7czDEoF0s9K84g5JMC6FppKQUZslixbIMsNFwpNAeunEGoJ6LDZsYUO7MoIC+M4MVxeMmqe
zLIhoEw4D3Nf0RMJQVcoZxgHd+OVxfIHHr45Q3MPNMqtDaBeUr0YwR8cLD4wmj9jAxuDOYGzZTvj
h4QnLx3HHV8t49/IKXmjsE0CL7GD3QIhHEgVABDcHtaZEe6D4ljSa9NgL7AmK+381imRxyIjifGV
Sng2oDun7cI7rb4VHUbtCfqs3oZ6ziGAW0GRPoffqxASymayC1y4RS9F11x3y4Aicjindr9COoF/
jUYvE/BooN3Z8V9CGt+JZM6xj5M/PKHy1FMTwjErBR5jxp4bU8d9Xne2h0POM0de4A2Eo0hCDkys
/y0cPlc2ElpxRHKPizMM0i4k41kAeHb0bnHjbcQO4mj35Svkns+Na7bIEHtySVMfZ9r9oSNyQasU
rhxWASmKRGfLFjAH9CCQ/9hn4TjtGRcoM74THj4+jVD+5AR+AuA14uIqZOMZZzC/IG06FOEPDF/A
iC8YnCV78vu8eP0NzjIxPy3ZLlEyfZ1JBiHPe2sNuBQFKcuU5xjkJCu3T1EIUZd0byGMgHgxlDdY
5+N1ypsOyZbIawGGFFBi6woeAnOXPrgYSDroGHMwpdkywCPtcw6u6y697t38vcKqIB7D22lO38mM
IckYj6V4rym25UMACgaLfqQG5qGfVWHfyvixeucyfCDka8i+IeJuBsyCGRhA4DPiZtC9gaTGw8Jo
n8j6hw2YRANnx+ErEmZh4Nf1L24/3uOafi/FIqjAK4Kb3A3FW1WhFTpsB3hT3wLlkFrZVQ7VASYZ
rE7N09hCPUwOrHCPro+7kQOH5WmekUcsPL7VvXUQwUOAo0w3tB45SCUFw4JhUSXYI64guuA2yIAz
jvNnZHCPTvcnZLgG7V027QY4+AwuOdtJct3R6CuXwDhgodqhZbAjfS+husYyfsc6eoqc8UvYpDeL
g3NVPXS0/0XJC4HdEUaTXRGnhyRFeII6atlPkxlijzLtIkN4XeFNE7ZA/2fHCtlYO23YsVp8zY0V
16PFX16sy3///f0fw1Vm/cshrs1NbGE5t+z/sWJ12L+4QyyXm9wmnDLL+l8rVvyTTZhlMoyrjFCU
1vzbiZXwf1nEFQJnhEDiMWrR/x8nVjzhgw0rGHqWg3M6RmA1+9F+tZ2RiAD71fABCVZg5teWcSwH
XOd/aIOHf9u5fvR5xVt+Wrr5d+nE4UE9tkb4ELgTFLsFUPpgyZOrGi5Bx/VHaCpgKv6xac/HPMB1
tJ8uBgFQzozYcFryer10eOF+VgETRrgfmyd0aGpz6Vq+DODc3Bq4N2YAZAb2Hyjtz5c9w/n7GVHe
NRJqcQ4cfvsnsJuXwMDk19PXOZu+rj9C10hL9T6Y7IqkBhrXopbvGuF1GU93A4zn1ovWtdDy6T8U
jbuIIeUJs3zDNL/wAJtZs5fPYVTAJSG4WX+G7vWX3z88YyhtN3F6w/JHJnNyBR4dvMEht3GrjUpo
+qm5mBR/eADuIG1ScdjLAMcDoh7OZoKEX4OP+POyCtC/y4dmRCJzDe1fpiFgGCXOTsHeSTeiTNc8
SgwjCwQCLD4wIE0qGJk04rXIgHpcf/Wlp/+vT/P/DBCmEsKOQWE8QzLq8wlmYCQ75o0BXmhxA0Hp
fsEoyHY4rT/q83pQVwnlltQOdskFxEYRzoDjqHqTA6Ub48Tnn5i6SiSXOI6Z4gC5KKWBs3cniMCR
MgGUmhe20fr76x6hBLIJglxoQaDluwO9jsL4Cwx1rqJabHwJXfMoQSyR+pMVUuQP4YwLj4gzeoMb
4q2RTle6EsecZbbZMiN7MMB5xzEG4H3Y2YFwsd42uuKX3z9EGGdV3zs9cj7DDgCUMijtQyahe72s
dCV+cV2ETGfc2D8ULAKFZ5jtjBygwyXtfv0Bn49y1KV/v76DGTobjbbyA5KcEMSA4GMGM2EQdnIB
m7zsIUocd2U+VzayqvymK79n3XiMAYSyQg6ulptuzZdLZ/zPeKauEs8hDecyaaWAPfF846ZI/Kjh
Rg6W3E1vT8cxIrfrldF8cKEEM6zuW5h4COnH1DFfLABSY+TwvawXrom0xZ/+Y2/q5hgEZVyA+aad
NZCzZzVug8EATZO03eqxTPcQJZwrNmDFBg2aj9xaHP7v69z1TLfErUoBtkN331vTN5iycVBEkO0K
StsCVP5tgyEUREg+huGAmXcetNSj/YUZJySaMTlBh/Sl66Kj1YN5A55W8eK0R4E9Gf4Y7Oi7gX1+
Mn6xnaeBbqwv/lnLffLJhTJwuFWMVLgR3PShip7MPnrraXaoZgP+IjCGCmp+Y3XuPgwbuJOVQHlJ
6P83AlPXhsvvH8KeDWM/C7dxkJKcO1fO5DLcUkSAqdQ4bFzvC7qOtvz+8RFB1UcB8kh9YY/nIhy+
i0B8uaxoZVhhQxTUsrJsv7NhkQp5j3vqkLG98V10baOMKeXEaMWgq/Irh97bQXZHyuk1pMHhspdX
RpPCdlw6AwMGdmwEcxbkcrtf60BWl03WQhlHxJBlVV0Rx0fu90I0eaAkuKxhHGXoCCygCGG4jGR5
QcUhhw4bWX0GP6TVnP66qHEcZQCxDSGRctYIJMTOUXDGwc44/TKhYRV36w/QfFxHGTxMp4clOnQA
fkvn6SrHhfE+q/oCFGLz/23Ef47/Ff4uH/4dwNubK6hZ/+740DL3sqIzhScisvTD+twPw10KrPN6
DTRTnqOEbj+wLAqNyvUL2r5N9fQdbjs36SBvbGFvjA6a0HWU0M0KUAEm2HL6nYl7DfDSJZKNIGRd
r4DuEyjRm09wZ0hGlN7DvsQtYVpqBc+G5Vw2wTlK+AYgdIg25A6cSZsSkN/IhAmFFZP6ef31de2v
xC9r3S4PU+n4ScODWy4BsAqsAWg7O44fBjk3G4GsayY1kC3Sc/C4oONp5FfIh/fICbl1+ux+vRqa
b7wcenwcnknR8DTKIFioGTG+QfhC/hQ5gAKXla7EcU4DrLcZ5heRVjcVLXEDHW18X0272EoEs6nO
LWA3hF/jogrX54DoI6W5/0oIjFEve3slgtNIdqKYmfATYcIU2u1EYMLjoAva42UPWOr2YW7kJjPy
UJocG+cIHksZCNFRb19fVrgSvTUQL5JaifCDwUfyFKT3RbC169T1GiV2C2YJhgwK25cZl7sIySV4
cfftshdXItfCzTeLW5P4jQDtb0ReFPCeMPq6rHQlbmcyRNNg9sTPMinuDTifFE0YbwzKuk6pBCvr
CcTkQUx9e6iR/eRAdYCLCXBx3LG4uuj9uRKwBbhTTo+reEDFshYqhhJ2wGBzP6yXrqkAVwIWRB4r
hZmB7bOgf7JzwJbamVyD97kx3GhGTa5ErclBFs8SHFdUsn1gpfDKMrozJ4F7KZFsTCyazsmVsO2h
PnNBUMOysGigEAwAOP4ZlBKkycvaSIlakXYjAG4885uw7m55M8CRxYbzWdxb9mXLE67ELoR+rpuX
We5nDrtN2AikJITKAJr9Wa+CromU+IVOUhDXsjM/XLRrEZKpASyGHcR66XSJpU92NFyJYCTyIDNS
gPxSTWfJwLnEpktAV0gsWNAuF1/YPNnI1MYfJvfAKu8L0xvxlxHmZwYwcRCkDiYMOwGZhufLGZc9
GyPu0s8+ezMl+kkCMkKIwwI/hb9i0KSH1ETeCog8uErqs3ljjNFFkTIMGLbkTgCzJx95Hmnp3BDI
sWHbud66msItZQAgyOnLQ448BqetbjMmDtCVHUHx2ohQTdewlBEgn/O8aZ1pXuakl25uYIUxQs68
/u66wpXwT0WdmPVEM3+0CgZgoAV00ojLwctKVwK/yUSaMSYCPxjBUccdcHDt5KO7MZ9qus5ycfRx
snY6GwnicTz7cAsCPNxGilzdu9/cCOK1Dqkvh1IgIXW9Jktjf9JNlwunj88yIxsoqsDE4gaKAPBE
BD9Mw9CdyowO0H/C9AW8cOgQmtDZqJ3uyygjwiBJb42OI3wbPpt3QTpbL27Di9/r9dGVrgwIrkBK
HFzeU2xWFs1s0H4xk2bjzXXxoIR0h/RHp2hwwGAO4JwiAWS6dUSVe+GQNhsDGlne87PvoQR01Hdp
Og9B6iNx+5APkFRn1S8DeZ0YtDpgCbrfdTmXSMc7lwFONrvLmo0poT43A7ET2QU+x4gi9yIPcvtg
wgQ3Oqx/l6WgT+rFlv73YQFq8nnoWDClPu0G6sHAzVxyduBNUcYFUsxxZJZMQMkUWXhMi6neGMGW
ePzsqcoo4E5VIC2LJn7bGSBJWxW8SRd2DGgVOE7dCCFNl2PKYGAQAR4v61J/CiUcENpouupbPm50
Ol3pS2f82HCR1SSsNBx/bkT+PgOQCFoJjs6GjQ+jK3/5/UP5dRDQNABb18+RWiugx2Bu7a1/c13R
SqSnFRhoQIqkfghj4i6yfo9B8/WyopUwB3CvCgfSzL6VVQYMKGDW0uVbZ5VkCbbPuo0S6BAYjRbJ
mwTR8IqVgzEnDzNGkTFADjeciSfzFmLfzWNZXTMpIU/bktCBBQG8p0BnEA3yK8sKVIeLWooqkT06
Yy8xB44+MSElG2JeHXIkFW70Tk1YUyWs43kuRhyEJj5mWQ68NzxPZgNOPmnSH4lTPxdZhoSpGgnC
7cSHjUFSMz9SJaoBG2nkhItsf4IpsEmRWZlCOU3PEj4QSPPaCAzdaTlV4lrOGaBRYCr4nZjjO8q7
4ZFnVfmj60kOfTOHb/wAwrUNL7zmuobyi8TG6bKPpgQ9EpmzbMpD2AOPyKKSyKS/qgSExeula0ZF
qoQ8qZM0gp8J8gbl9BaGA/gRSKcAK/7AxvbL+jOWN/0khKgS+zIC8j0wQjyjAcWUMrBTkJMIm7EO
O731Ryx97LNHKGNAJNGjZkKIL8EMPcs+DA5zHXeHKclnyGYheaxpAEhoV5qXnQT9swv5MFa6Bp+s
qjFBwyyiW2rLN0Ir350uHC+pOhBYBfKfkRPr1yBbvgZAatdQT258EE1rEWUccGFrJsBFav0SjmMH
Jg0bqV52d0TmCDnl0GwfIYGnkOuW5cv699GMa0QZG+qxhJqcI1s3EqBtxGEz3hFjiDY2rrrSlUEg
CvvGcMyqgSAnRK73WAn7vZOyjTZ6l658JfptjJRBCwCcb2Fyz3YWaBtwbBlwU7PxAE2EECXGXZfJ
EDalAqp0MAGXLG9YTRlxuL+s9Zd6feirMBmw5wj30v5IJhgqAzC9B/9l655dMwQTJbyTdBBJmBPh
ucZLPJ85zw4leTb6pwEMivUKaEapf1bIHypglxYZwsoS3gyjvKsZXs4SkHQ7ApS2O68/QhcTyjwf
QziEDEZYLFEzv3My+shRI+SWw4MXicu9Ixmski1//WG6DqVEt1UEOMFkzPCQL4JUzgaYoC3plaZo
VfpWMHc0BkyEXtQz2HhMT6B3HS56a1X3FncBGBI4PfaWU5QSG2g3TDY+sCYATCWCQWx1hq6eDS9v
4oNpI22yz39LUh4ve3MlgM3E7qMSpBIPZpwMAAEHWZJ5uSUK0ASAqURvRuHPVKfc8Jp4vqdJeQ0z
yH0Cd0FrCN9jEOvXK6EJAlOJYt65tuU0neERCbeMqYZFgmOcYOEKGgKyHdcfous+SjD3vRuHcHw2
vNIYXgxI1cM03JgxdUUrczSFoUW/CPa9SpTYT3Ik2BXv62+t6z5K8NodOBKFwFs3E9AW3RfSvjZm
ttEkus+rBGtPOpf3YoJ7rpsdGdg4OcAbUGbgBFEiS2a9Bp83DlFlbr3gMGQOEFu0tR772t4L2Fdc
WLYy+RKzS7u+WSoQVvdjB3draf+57LWVuAUBu51A+zc8LkUIiphxh8yl1/WyP/+o0Ej/PWtxQPby
vkDZYBrD5nEYgf9FgrfpbIz4n39X4qphO04GTLTQHyEwfJq7+SYLxLkqwgeAsk5h77QXNr8StzZn
4HTBbMeDKhZAQGA/EbaXNZESrTbcaFI4tbre2E90J3gCJ+eMvFe8io/rT9D1SyVo05xVVRcP6Dvl
eG1zA3QoshFXuqKVoG3SmsWGZQYe2MeHGkbhBVxq199a92mVkKXAGTbcxVsvM9VU/MqwAcCaBJQr
UKc32l7z+qqWDXDxsKuD3vCmpOS7ZRK3BBA06xXQHDuAq/F357fSkLf94LiYEMfHYAScPECCdHvo
8h5wkPExdDpvgmHdrh42zsc0bSaW3z+ssaoQOoIyTyofbM0vAEG/kY69WI6IruoJWXJReViv2hK+
/7lVI6rwLEJ0tQ7AlQBtQLadsAiMS/hE7sM8LO7bdmNG+Hw5R4QS3A1IJsCk5rUfOfatS7PfDWFX
Vmve5GNzgq3K0zC0GxXSPUqJb45lCiGWLf2hMOD3R/c2+CMgst6FTYv07shLrHpjCtW1nRLvPB4I
cqAd6aep9RAW2aObC68Ia9BbgbpY/z66fqBEfJmChZlS0Ixc5PsCl5q/EBs5iWE2lABZ5r870946
XNOFkDICZCZlQJRA2wrFW/fYggi6mP6WxtbFj64qyjAgS2fEkW8lfStEQlc9eXVWsqth4NYN2AHz
nW3bCNv1ZtP0gv/Qp+EebzKR2+uzMs6vs7Qz92jIDi5QyLafErs98la2u3yuL5NDEFWuloMNFc5I
RPGbHOwQwOvrBPQV5sDwd71Kms+jytViMfWOURuYgHn4NebAgLsNMB2XFa7M7kj7rQYRVIVPeMlv
EocTJMf2wcN66f8czH0yyqhCNQfoSjbPAQLS/ToWj25KryesfBxgzHP7B25PKvIMqW2I/HM7r75h
N7CneQwSyjMHa8zqvy8rybGJgfUlcPI+Z5HxxQZvwwHgFnYN9s3mxlPXysrwIWXKcboQhn48Exdj
hhie4I63dbGqCQFHGTGoDfuNwJ17vw0XNE/g10Z6AnbndWLOPa+Tl/X21gxMqu4tRI5AzmjS+A2N
b4eGPBnz8LwYFwG98239Ebp2UgaLAQ6bZpHD8YubFcAvcBpBZy9+XFa4MlK0NR2sCsAP3wy7n4FJ
H0iWXfbeqtat63C0A21141uwL3wU7jQd8Lmd/fqLa76vrawTStCSOdI5exx9NbDHNXNAxuJhRn50
kMPXGUDHq2rora/rT9N8A1X+VkqSAemHCwQpjMUWG+AXEVjjxpCwzM2fxKytDAlwsqItnarJh6T3
S22lj10Feond/Vp/eU0ftZUlgRG5NYdPKtQ/oCs6IEEvAT+K5p5EyJRefwbRtdDy+4dVFK+qCPz5
OPKzwHfd7ArjBvy8f8aAAxQAAqSgkMdwljDe4pYBODfsW2Qo2Jvbd10dlXBvc6TF9wO0d4nVPTgw
35Wx/UAj8WY36WXbJltZH4xV54TJaLheRacjmB1PyZCfrDi5aTNI+MWFB1nEVuK9jecu7iTSKwCN
kiB3I9kiBh/7wr6mBPzIpqRp66IFL1HcESYfrb7Z9+Sy43vyH3q5sKdjwYzSj2BjCogRMGh9Dpbf
ei/TdDJVL1f1SAatKrf2jbr6OU9QEJFs3toHaKJQFcsxi2ORac8FxHjIJ7eLV3dmZ+yUH9ffXdND
VZ1cic+aLvYsEE7Yv2VBQBkaMSk3jWxOpbN5KK1rIiXYuTtyO5iMws8ByL4GXSwCfiAMN47idKUr
UV6AGYRUpiDxQYfBGh8+Dn2eF6f1FtIVrsRwksHwbnJl4sODhp1iQ/BdHvEt4YqudCV88wbJcAP8
W33TKsWxdvvsRGX/sv7qur6jxCyYhiIqyha0vbDyYaWNbNn+XpjzxtCje3claIFNERCimTEEwNl5
jK332QCmef3V/7lr+WT2URVuyOnKahgXx34LPFXu8l1sX1PLgitYDCPCZD/LEd4K7OCWry2YZDZy
B4BjHckbjqsP6+/wz9L9s3dQZnOaEogPnR632XAFyqpzMh5Z8FAMsNTCX2CUVJ2n6sjih7a8h7+G
h2uR6wL67R7GOgUc7uf8ZzfPVzS+N2A1QlIALJznsH0u2ugI1wagL0F+7YGyB6CqPbXJ+2y9DcN7
HTyO+XtcPAsHHkjlPR42kbcZ23M8zbAbAP/nw9jaVwO2Ty5E3VP6ZaIRbDzrY10HTwwoOBxO3MxB
tufsmGTVblysZNJd2CxU/+PkAptCbwLjz9j7E71rWQd4Y7TvLai+AHADBrybzpMh78PUuTfq8QQh
xAtggstL1+GWRpdoVkvW8vuH2dnN49wwLXQgUONOASqSw24mA1Pfmr+28J6Yyu9GRJFrd8THn7N2
xyY4dRBQteddGXRwQdg6FNREiqWsdZwmTg1YCsd+WUkDHEyzBe+ugaYPWdobPVpX2eXRHyoLZiry
6ZgZIRVovA0DiDAS2JREgt0t7hMk3BJH6KqiDIadDTQesu5DP50AyW1ZVu+4M55rR+YbNdE9QRkR
zQagCtgThH5voS+kffwsxhDY3NJ9XQ88zcACasZfTQXVLE0KQN792GWwVYjhzZS50tqvl657fWVU
hHt1ZwDdGXi9i+40cxiN9TwK92nabF3baGZVSxkZndyAUVreYLFUjqcujb2BG3dZOtw7Nj2s10Lz
CFUWaITNnJVJ6Xp2YF4XUA0Rp7+J8vwg++Zp/RGahlKFgT2SjXvZxMKbWFAfWHSLMYdcGwH4cJc9
QIl/y4rzlEyl49kWhsBmeKTp9LyYtV9WvBLUsmuiKqCh46U5zEqqsRfLNR3GMmdj4ac5ZPonK/lD
SENGA/bqaASeAYr8VZjPP8Hiv+6Js7dFd1M01o+wjYONh2mCgilxLS3YuldwZfIsZxTfurhJo51A
P3M3PobujJspYQ27dSKHKLG8tnLhrFt+hws17EspwKvlucCNGKTOwb011Ycudf+sfyJdL1YjPWoS
Y2hH5kG28BLHxtlpgaQVsPiW1sbi0MWg8ckkzpRwp7j9TewBxkIUAHY4V31fkLVyns5VWBwbYwZo
whFfxVDXF0amEvxdA64elJuDNzTuT9OdTsKGw80k6kdwLbfCXxObqnZwntPALMWy5hjEbT1C7m7b
zyZubda/i654ZeUDTikcqkIyeHwygdOaEliExkUExmUWtg7ZaCldl1PlglMlBA64rdYDY/KqTAFG
noJTAKPCqOzg4jPAMF0+txGyKp3heb1mmjBSpYPI1zSzuWKtx+A/tmNs/u1O5mW9eQFBfZziqzSA
ZQCg9F4WR9dNAkVDwuDGLCB3E/3xsvdXhgEYKrEejKjWG/L2eu6Mpy7oNsZ7zQpFFQYCFBlKONy0
3lSW8Lt2v2FwOyWCHjNqPUA2+GW9Brq+pcR8xIQ11m7WwgS5gI2W+waoxqMdl/v14jWDsqoEjOH7
BHdyt/H6dHjqk+zXQiV30+k6ktnitb6L3XyjwXQ1USIdbNFuTkOngV279QInrTOMtOEkkW8cVWpG
LlUXmGJIknkZNF5eEFghpOkyiU0ueMaBDZxs9xtTQnA72g6HnRoMqtfbTxMgqjYQmAAbumHReEuy
y87hMPch6eTs1kvX1UmZ8uHy1wx9zBuvdrB/I/V+ofzWNvipYGzfuVMKjjG8PyqgBNYfqKvOMvN8
mKOJ6OHT4aSlR6LA3Y1yBCm0TbfAFrrqKBFvcfjy5GFSetV0HeD4depAbk5j7LeuGbkXrNzV00ZO
lqaz/XPE+aEiiYjampO49OKSwgL9u4OvMzkX3l6pqsHOzXPetig9LcJwB69pWEXYY7gxaGliUhUM
upxaVQsvES+CswB8i7PuFxXDdJ/34fyTOAWymJgh35pqHrd2dLrvrkz7ndtFXQ8y/TJBUiTMhGUr
D2HRsy2SlO4BSvDPojEnVrHCa5voFn3WK4R5kR6RqKJB3PI1Pbi8BSzUnP4PHDCBvjRjs/16UUio
wkE6hiwzAI7yepnO5RWrx+IPAb5wY1TUNIwqHiTA+SP/big9Dr+1V0PCw7U3crpxH67pSqYSzyyv
GjciYe7xkB5jyzxOY3UfIjFW1MBvBoBTi3ZjJNQ9SgnuucociTyGDsH9DZyqVziJYjDZBfOjAEm1
gMvj+vfQRLaqJJzBjjCyFM/BqDE2zTF2Irjimhsjru5zKMv6sQBwvR7izgNiAwhSy4QfWL01nOte
nf49uibgrg+0CLDigR/bT9CCx4epJh62RV8uaxsljAVI4JyaCIUYKa87alQwbTfu7ZmfLytfiWK7
FWGMO7PCa+rY3RlD0+9a2yTnIjKdDSXP521kqlrCCi4IrmnOrVfM2Q2H6wrg1EMF75Ts/ZI6mCo2
Dz7e7ZBRIj1I6M7AhXdIFIeVOkDWG4Ggq4EyaRtDMtU46JWeDGjxTudu8OKsjm8cHhd/1uvweS81
VXWhZLOAFeFQe04xJ4vfckG7e3swbPG2/oBlfPjPbaCpyguDvGe0qefaG6MAdlNJJ3Zmi/SoHaRC
xqEWNXz/1p+kq8ry+4eJemJIrBjCQXq8Lv9w3ryPebIlftV9CSWYyy6ahJPMjcdpAlPA5iWs5HUc
JBsfWvfqSjiLnIMOP+covk++uDCL5fwyrZTpKoHMs3LGrXuKaTKBqWe/+NQYIPIHQw4HnPR6vel1
zaNEc5S0fVXQuPKm2ryL7fRpwORQE7GVsafZsJqqynDuwjkyWFhh0oejTrrQkMpgeB1gL1GEBFgz
Ol9ZY/WbO+FVQZOt2xDNd1Hlh9DntQAZGdKLrTCEI5ftWiGsLLD72Gi4z6c6U1Ubzs1YBXGVV14O
JPbeNEZ2lbq83KdMxm+9hb1GmLjDTTLAym4jTD7fbZqq8BB8c2FaUEl4NB+J+9WMAKlFdm5bmcV9
FtGBvJZlTYGWnzhzSmNjJarpIaoQsaNOOcmRSi/g7hkOBkeek+t6bF7XO6DuQymxD6xdzyJDVh5B
9qU8t308FS2SG+pYio3Vgu4RyhCQiGIIajFXXpKExD1UYjTEqSsxVG5sNDQjpVAGAbOE52GTsgoW
vM0B3k0n0pgBkkvg5OXk8cacpauFMhxUBs07Adcgz4wN42s3lpYHgePWmZ+udGUcoDYp+IKZ9EI4
EDyb8FM807m/DIlmqtpC24Ggh7kYytgEZ2QzbOCnnpQbn1fTQVUZ4QCHqrjtSOX1SXljjvSJFtUp
c4yNMwVNy6giwrk3ppm2U+VlU+Lu4UeCW7Ss2QKX6kpfutSHqc+0YWBQFWPl2QmH4VjIz45Rbuxa
dA2z/P6hbAC38j7ogwr734juAwcQMbFgZKYAZhcXRa/KuqNZZpngMVZeVCHb4TSGAiYbTi7araNh
XR2U2LUhc0pN5qQeTgY8CXOMTGTTrjZgULheA90DlNjNHddIBjBhcOVhekVZPiNJ6Vkaw8ZqWfd9
laiFv3w+R1NWezCkPHSw3s7gvXrZmysh6xjgksNdqcKJcyTumgYCGhKI6J6x4MKFmSr9s2dS4jgN
I+dkzvdx794ZXXPZcKbq/tLRBi65cyvPwAnDjWMFZGc4yfS83jaaZld1fvXQjZBmhzj6YSMsRFsY
LCWlsxFXusKVmA26CJSAFCc/blGmV/kEI/LY2BwrNR1SVflFfGxrCH1qD9c8Ewx/G3zNqp7Zz3aY
iy/rzeN+vrS3l5p9GBkKVzLSyGUuycI7yL2LK7MV34wKlH423MIzZG8HMJ80L5zkbSWKmzAdGczi
cFYW1Edih9/KqP+xXhXdx1DiNywj0Tfg3Htz2uyFWx4hhtxY4um+hBK7YQioWwlrSK+q4AVswa3i
ioN76uUjjF8ue3slhitHACwxSgkhDFy7s/FU1/PGzkSzQFUVfCzKC+maaPNxxhErvE8l7Fqd7ATs
j9hTSrurJEA9nKqrN9pLswxSVX0WL6MItqqlF0qGE1H0oHYa+C4sk33VXpasAkjR3103q9N4HAyM
eu6YHUFhgFtsEsOCpr3Ksp7A47U4C2N4W/88mh6gav1wIGrFUZDjKLx2fiEHI9kBHDjvuW1uNJmm
9/LlwR8CcYBV+WQibcSLmBxgXVX+jhIc6K+/va5wJcqRV2fAU7wrvYYgB6DoaXUsG1ns10vXtY0S
07OZZ93Q4JqABeMBk+i1LJIfDXwp14vXvbwS1wEWdW469pmX93Fzh22NfQWPonbjTFT38mpoy2Ac
kGBbYlHH940Fr0lePhrFlhpfFwlKWM9RyRMLZule1pTHzs6+JbHpZ3C+vuqS9LIGUuV+1dBWQZfK
0qNNvC/c9i4fq43zN03bqzA7VpqOMcQY+Mq2SaEhNB5EUA7Hiz6sKmFr6iFwc2YWXkmK+uDIGVk5
PfJULitdmZvDhEjJU5x+jqL4g0XAdVFdxnpDfvffsZrzpM/GcZKe487kaAYMOkUhLzzzVNl1sTHY
sElcbl/gSexm4XLwLO9iVr+sN8wyPn5ymmcp4TpV6cASZJF5pV3jgCfyXFrA+m64ykryNMJRef0x
msBShWiQ5IpG2Jh1zL74WbflqYDAXjBrY7zUFa/EbRPVoHu5OClMYDPWj99S/lqHW0fzmqhVNWhR
3M+2AV9zr2uc174fYa5nvciBwK/9wklZ1aClMToRKfrlWKo9mTL74lrtjZ0P6S5m/Tm3uxMvtmgX
mi+uitECOYSFjOPMqzqIgKlzXdMm2blx8hPkjjvWJZdNM0yZkUVLUxrCZtSTPXgauyTuE1yAd8HW
wYeuHkpIu6ODVUDtZJ4oBdxDk+6HIRIfYtPfbsW8dug3Rj1N31K1aThQdwfXtTKvyJqTYQXnoYvu
3IhtjHu6aiizcR3NxUTN5VrdlIc2LB/+m7MraZIUZ5a/CDMQSMCV3Goju7qq17lg0191I7GIXSy/
/jlzqtGUEnvkMQ8SWkIKRXi4y6w/o8LlpxvWDyHkmG8boGET65i0tk9DKBjOyCXOXXavEj4ACtTy
e8/OX5N6r+PqatdzVtnD1IxJhVeKWJ7EWLcosMz637cHYYoa6xA0iF/bJULD1RUiVjElqjl2WIip
yO7bpnxV7nKZJnbXVC60ZdXG0WVaIO3SdmbLwVsira+FDO4ghPYNWOs7SJi91M58qkO+MTbDNtNx
aFBozFMrF/w6+vP3jmYXPPFeeyBeb0+dqfng37fUIBlVKDmrryG4v8fF/cm88jPEqDdeFabmNWMX
vco8p8UBPBfJDxAXfvXh5tfE3ThLTM1rtt7lxPfpXNTXoBi+jQv5O3XLg2t7G26fwbHR4WauCty+
aqv6OkDaPbOWR9U1W9BcU9uafbt1PuZlXdZXKKKGv8jkWl9HmnW/9y2rdn1TtZSi8wPEwOSaswwq
J5nONJsYiu/yrCufb3djGoRm1gEdUs+y5ZoYrexIhopCLnonz5CtA83CWqStYJj+zLKaqJ4KlC24
Z0lRXkicp7m3TvtGoVmygixGZUNl4joCGg1t88mK5hW0frt1wwmrg8yKTELOxs8hPzqwr8nsnylo
KKtSHpMQOax9fWhWXFUKOjdiKpBRIN+qsY1GXHNTCdw3BGI3XGXDefdPjcm7t6efOeNQpRSUv07z
g0snhnLcNUzEYWLTC2/qjRPDsKUczaSVnVBn7ufyOvl5HuXwcyNII28thqn19SB5N4glK0ZvTOxi
ZTr7K7XKX7JMzrfXwNT0+v+7pmePNGEyYA1GBmpB1xP5JfAAId/XumbQwu+dRHV+es0rUt2XYPc5
Q5prK65kWlvNjplvKUgZVeW1HVrnkkOe4NKUU3bJfc862gsFhJu55Ya5GchF7X/+fzdTViVzrpDi
uQrp58+AByRPooAutZt6wXEYACBDYsw/UDm2Z4AWyyNh5fDEq3lLtGNd7Q8eN/+4Ee8+YOB+Wdur
TPLSFw+KCwhKU/+hAK/QrsXS4WXz7LM+KfGqTJZCXWp7ti9eIIZ9W0FHl81JLQno3bOrZ0P8OknK
Xyndyj8YZkaHli1LQcAGwPPrbC1QrXeHKOX93+Cg+rxvZjTrZp7b9kWJSIcPPpqocytoTCf+FiTR
cNTqxHSgo7PciSOMXzcgKkM86O/Wqu9Bc1VGkqh9CT4dTNYBvkEIT6GxrfLeOyL+LhaI3Q3lj31T
9B9Lz4fZg+w9cJXiNU36Yw3M7sbWMU2QZuf5sLB8JH15BYHsqZfZ8xwuzyGIJSN73sJsm/rQ3tzQ
ZpFz6ZPyCon3Mw/DI82CC7R3Y+Es+571uhwr87P1geeV14KVz4JXZLx0nC3zlwocLsn3//860BC/
f5/nnhqdwQb27iqG3qERLwOn+jz6rNgKKq6Xs34KrR1ol3ZIUlGqxiqvPQL5A0l+qLq4V7N1HOrs
mvUZtN6bPcxDa1+aH97bC/MyD5d3YVN35cOLwiVk530zte6Ed8cpWHuZ1VcdMNqB4hebeMVRFdTb
8G0+ulfXT9eu7KYlDEq7NUJ0YT4enTDLjmqGLv3tb//owFtb125tCOK4Pc0QgOpC+5mnxScGTZuo
Kdzj7fY/Sp2t7WvWLHEwzMy3cbMSgH2S6hA66ks3d+emXiU75WXK0ycbfAy3uzMNRzNwzA5e8yWe
821Jv5VDipoiL4vAsbjhnZna14wbqtatxSqJRKlf5SeoGLQPZS3dQwtJyP/dHoJpvTVvvJBgzfQq
ll/LPgiObV8+qFmIjc1ksDkdXgaaPIDWJlVe6x7YG8uCd1wVcorTXgaRgv9xKFILi1R41sYGMwxH
R5YJ4cLPr7ISxHaM/hy5Nz+k1qLub0+WaTyaXaOWoC3tnhVXnhUPLZHfge6KbVv9dFzEI/n4teRb
kl6mrjQrH4FLmKQcy6s1Vz/SpbyHLEqUeeUTc6ZXr5MHpNkut0dlmjPN5PnkqTZISivmVjhBqGiQ
LTghUCa/YZSmoaz9vjuwihJhA6iplVfoLp4AmbyMjf2cqPbEC+vRpfQE/3MD62Uaimb/c92G1E6w
QHma/AjT8CmU/VbCzmCMOo4MguoEEZuguC5l+78sy+/TpH3JMIR9q6DZulLIzlLZoHkpMita0i6M
ABiZt7w109Rohs4wK8hKhcXV9sladDV6doSJb5sNWzdMj44is+zMzkaG6Wmb5n9NgGLEYH2t5tnX
2/Njan/dXe920SQHMbs5AsCeX57DmUULeK4i2Xp/327/I0cKV4eOJAtn0lTVgvYZUa+19J5IPX1r
enK/6vTtO510+dTGWSbBhcivcgiRWLOL/BiMu0op1xGsM/duhhBbrFC3LeBuQrfwYA31ABGOdgsl
aJp/zYoD0A+2ZRtk/7zlcficbabAYCH2RCLWr9dMd3Aynldpml+zoAIJvnSSCMmwrXvB9PXaTd2o
gFhOjzMIAstHDiGFiGV4tExskw/DYF++Zr+U82ZkE9Y2tKFKwmT1o0vpxgvX9PWa7SpVjXXRzPm1
zh2OKqG8PFjjMsEzI2LjEjB0oYPJrJA4rp8hJmH1zvTc4z441QVTL8PkbKG+TV1oFlxDHmAuvREr
7HbTiSxVcErJ2N13YN473jZiwyLoyDKygMymcyQe1HnjqUNBah8kCUUJcpXbHaw3/QevCJ1Erggr
3sBdza5qpMvR99h8mqikn6cRJG+UtN1BFvA59nW2TuQ7g3Z9P12UP8A3q5OY2ZAZTMtDI4tHOhUv
KGnYOPlMk7b+/66bmsqhCyYlro1Tf0Ek4k/bOxsjMDWtGfVaYY+4e5tf+SAUSBg4Abtlt1WtatpQ
mlGPUlQWU9izfR3+VqQ9CS98KOxh53Gtc8RBzDmENg6eccSrHl2wPkeQmNlKzJp2kmbTNuKLpIYg
5JUKBPygVHyPyNjjkCeXBQI/g98eb28iwxLoSDPIblaqmfB6R9nI7zJLBhAJZ2Kfv6WDyhonb/zG
pznQ3YjoLeOPLNwsEjGsro4lm7lXzKT2cqBEu5NHvIfETX+qfCtxbZoXzcH2B5/0TR3mAPfhjBgh
gIdntL131jXTpRS49DDtcRtQ1J5YobRPYcm3qHNNU7OO6Z3FJmXnc6JIfkWm5lvQylc/T350hf+8
b8toVjtXPAsyUHJcCRPdIU8acewpOKr2ta5ZLUDLks0ZroER9P6v8+LZ36FKtkf7G24E1a7hkErJ
ER4pgROoVczKYPicjlU/7/x4zWodvFSnbgDiHVXOQL33cTOMW0kHw6rqmDGJ+hGU1WBimsH+gUqP
eybpF7u3T7fn3dS8dv2ODgLNJcg1r43MyyjrwHvD+N8s5+fb7RsMSoeOteA67XEIZ1cELYr5sUaZ
VfCI83/cEhMzdaBZbOBaEzAyE/xbj6XHsp3pAVShW4e9aXrW/9/Z1FQtdQg9TxxlXsKOEijZOxUm
b3bX/rk9P6YONKMtm7CASNWUX/tgOXfJwiJ3sp87RBD2ta9Z7QDpq1osNqx2ap2T57juKSeVd1QS
irS3uzCtgGa6LG0ppYzjjVSAhyhKQ0F/I/yc9Yd97WvGa8nQZQB65dd2djx4O8gPL+EeHR2cDDqA
THbUa70WzyOWp5+dpX5tqgGZ4emubsRrGRafb4/hQ3QM+tFRZGpEGl20HXyePjgsRXtSrf9LtcUZ
TNk8cqz2seTTLz8N2whSHXe3ezVsLh1OpqpgYVCkK69dYjtHj9fusQW5BoBrI91YnNXMPnB9dSTZ
qJaaiNWXszmF4949Athwskj63IAk7PYoTF1oFu4PqgCXqov1R63VC8isIXJki/Qyck5fZoR2zrf7
Mc2WZuuVN4vWyxBrcQq8NZ2pHQ4dG0KgEYifThtXhakTzd4pmyFB4dUIfpL2G7fbPynS7CMNv98e
g8EWdSiZD/9INAJPHbDmD8emG8QBsnt7P16z9KwIBtxsWOzJtpa7xB7sh36okctIqi3ZctNia8bu
9oRmc9EDAemIuyBkP4Pc+iQke66os3WlmiZJu65T4vMUM5Nf08zjWN5y8X8GVsBfb6/BenV+YBI6
WozbSdEo2pbXJh2+hYENrjdCsseuK1DwIBeFVEAzXgo6bul1G/aULoJK5zEbMhe4e/Ckp8/gOhaf
AdHOjyTcVJowLIvOYdaCm7kowPGFOB54/zoeU384gtYOgrRqw8xNo9DMXC25xRngV1e4sOMxo155
T52QH1m9Wf9gWPj/YMlaMFQWwFRfk96vDr4cysOcQUPq9rqbBqCZdggCEgA2cH5AxkkcSjr/rTop
wcY3/Ljdgenz3X87I7KcizBIFixCoLKDxcAiiBKUPXlp3FBEM24b9T55yfrsylO/P4gR1LReknzj
iQC00nE3/BHDA1fHk7VAa3syGxEQDpNT49dHx22fZL7k0VCGJ7/ZosU0zZVm4/PsBCPx7ezqZg1s
T3j1Ybb5tHFV/MMT9oGN64CyDAKHfksBcK6ALoLO5Wkk7UE4L5K9cLAjWPWvTE3gfAgfJ3e8s4cv
S+Ydev69rvK7choPWdNfZm8HGgIrp5OZ+a29tIGNR2vXF/5DKPziU8fDbmOsBtPXMWcz9PPqzkYu
MEiDcw5CgYBMjzTv71BDf9y1sXW82TBWzM7cDIVDSdXSQ8Mamx4Wr3W3iL8Mu+4f/u13brxYpsW2
GHBhPEOgCTyVkAES2YWywJlkpIjqzxZRy3wqFrdPk53DWvfmu175wqq5zHGXpQ67z7jz5ITlRg7Y
cMfoTGYj2FeY5bTFdUjsHMSLoj82LqR4SOE0p7Bn6WFseXqoBzfc5+Xr7GbE7dopF1ijcQ4FeKPt
6XFagmQjh2ow1//A0Xwv8/usRiwbQi7QfEvlyVOV2Be60LFmZQPGigavxOvclfclLAiWuckOZfh0
HWimggWcJTPisV0+u3dB6i/RBGmf0y7T0IFmfK5RQlHBV8mq8d5zprvB3nrbmj58NZZ32zNtVVa7
NXAuiVcffSbPwt2DScaJpPOXUcv3M7fBnLRu/tYBal46m06o4TzSAWYOKRC6LCvMCEvBDdo+VExc
2JTF2S4CovXzNcO1QaoJgaQ8B8OD4IdUcnUA501/HwKd8GXfump3ud2X1AWGML+Cjzv9trTIwUag
buqX4772tducOYmrPJGIa2lZqTyoue3syKaJzTe8HcORamuOeuCWI+tonl0DnjxVlD9bXflUk+IC
teTzMm6d3KZNqt3joEbHzQrViyseYeU5T4Yy4tBM3pilj122QMeXycHObTw3VoewQuTCEw+hn/8R
ctqVogt0eBmvp4Gmvi+uHBhC4lZvY5rKCPmujbv5n/P+v35IoGPKBAeEs/BxPASzOHh0GqOkhl/V
qesSJn+tKPfBKr5DCPQ4L/5T7ZCDNzh/SlJ8vb3NPjZGvMf+fYb40DsLi7bJQTRMg7+dHCLTx0BQ
91O2DMHPhFVDtuuGCHQI2gglqxRtZteFtANEE/rwidW9v6Myl4aBDkFTWTlaIafimpKAl4cB7JR/
LcW8qeZu2miauacTaj8WGmbXqetfK5k+zDkFvZy78fmmZdCsXbK6mnpCBAj+fNC/W48O857LzD30
3lYg1zQCzd5JnQJOGCBQPM75eVIIWk2Z978g2WIiMLWvGTpFKlCGAxDVFnRQQMnlvFQTUgyd8jde
Tx9C3rHGOu4sW9gIbn8LoejQ8U6E2s61S4flzU+YOtWDxS8oBgH/e9IE9YG5Izn0pEFp2VzsEbZd
v2D15t7duGRQohxqgSfWwr5bJHlpSbHPPHRuM+nOQc8YnrbFZFVRpdzhHMBRP9028xAf+MExo9OY
FU0DioMGiyM7hNYr0rylUvwqxIr5pd/HhT21tf3XXBTfbvdn2Aw6gRkf1TwnFlwTr6WJe5xqV2Xf
EgTO2KlR3cg2uvn4cgHp1L/XYyQIwlnDjElLqh9LDlxJbaV7KMzWxdZMvkxdykH9K0DmEX6tu3mO
KCVdtG+CNIP359AbsxKP9bCxs/MITOghlOx/Y8O2kD2GIyXQ7D1w2hpoCdQ4rkeKM7Sf7TaM8iB8
SVCjsXMUms3DR5mGgFriWk0BOMZke2ZB+qm37c+7ZklHnw2jB2hVBSeoEvQBnKW/oWNxR/18wwUy
TJHOYkZJ2C7ZVIhr4tfpoaHdGwotPwUV/5Uyf+OhZ9iiOgDNBxH+lA6huFJIXd5RhqI7yy3f9s3P
OrB35xGYxpA7g0DRdVhG/7Kqlx7JkDinVHX5+XYXpjlaLfxdFzZ1Rh/Mv+KK2pvzVKuTm7k/JQO7
beLsepkGOqGZv0BzrZ6X9EoH7+xW3sVaNq4M08drJuwmoGznSD5dl1VFHTRgkSjoZYSXBcaHnX1o
loyKyrIvBMgdwJq2HLu+9w9smNJIWGlzSHK6JbG83jEfHOE6Ei3oxsbyi8SKZw9ce1O+MpC4tDlT
FpYvfkB7KB0Cf70s3r4we+Br1g3UFe1whFhxQdkriBWfq7B5ub2rDFah49LyXBLJvMmKlcr4sWnk
cKxEtRFOM6y6TnMWtEPISIotirvgR9nxGoDA6hl6St9kHWycTKYBaG9vtwa1beO2VgzW4SRKWuJE
ZedssY6aWl9H9s7ouG/nUztLK/YbzzkXsu9OcK66DWfTcDnrbGe0HdyEqolfXUnOZaNU1AXqy9KM
G87Gxy/LQGc6yxeX5Q1v+ZXy9qF1IdOWV5fSs16n0Pk2kK0YrmmSNOP2ysZNFRn5lYw29Iw6ezgG
NJg2JsnUumbWVdkspe1gEH1VF4fBbutjup11NbWuXc7e0hZ4amOBg2UW33NAWI/g/0828HmmBdYM
N2sbx85UZkEYT9AjNtJzndfzcZjtDfM1WJiOPkv9wO+hsJPEeVo/W3J4RA3ICfCNLFL2VjbGsIt0
EBpfUIQYcm7Fg5N/h3LbUzDWd1WNuGIfvFh1uyufEeh4tGlYCJtUxa8WI3e1W3z3uvkxleUUSZ50
Rx6Ib7uOPJ3XLKjTTK5Yjus4jstpcN3uToaOveHKmGZLu6ZDtwyoN6L1tPnV07dZ/CJO7PTBsU/+
7Pv+dSu/O5MsZxC8deAOw41/8oCjEXSryMD0sqOaKdfKL6Hla3EUvyX+Ce/g8OTYgJaWCN095Fbb
A5RiN89tEaqD68vsxHzY46Ca9rJvcJq1927qcj6n/DrXvEPDmTq7E4Ivt1s3mYtm7TODMs6MMCEA
NsGDkv1w5BOJnax6TIP+eLsPw4lCNZu3HKx+4wX8GtgCqTJVtoekBuHg7dYNJ4oOYmMyLcbU8lA5
X3A8Tl9qbzh4yxYrguHbde6zcBj9aXScFKrNsozSnnx3ebPhfxvcJh2/ZgMOFFo52p5odjfS8Sey
0QgWAEST+eO3nlqPftDLjWkyLLQu0DmMjOdeMKRXwICKaMApdURwsjlamWofR7w29m1XnRYN4tnW
lHttevVnZzhQMHkcvMD+enutTaux/v/O0POcFSkZZHoFrTmLrLpbDkNPtpxK007STB1y7VAYnTBF
fS+/2PPwneA4Vx7d8MZNzWuGnFZh2XhFYcVdAsF2z6nLxzDl4ZNQQbMRqTF1oVlzAAq9sbRVepUh
xHNdcVWif0IhysbdatqwmiFXcMxIbQdwjcvlj7SqZzdz3gpKz+UyfuJO+9ldxuOuldYxbUjSNQzS
JbDqxinukyygdw5v6UbrhnnSwWsQRckDuwiteCoFgyJfCTw2NC6PwJtVd7cHYOpivQ3fbVVwIIRj
7hAr7iFCFqk8hTRf9TjxaePONqyFu9r5u/YhXBmyvijSq0unY2Z798miwEfqile/kXd5Iy/pyDec
NoPZ6VRoZHDmLClIGHMGha5M3QVOuHEsmZpe/383jNxN66xCAn0VSf6xyMQ/9+D13FXhGOiItVIE
asz5HMa+dOShRn7+qMoijfatsGbPAOJ4DZKzVrzS/Ae5/z0JinNmL/tyqIFOelZCy7W169GKkWLx
vwq8np+hXW1tAcsNF4KrGfMsRj9YHCuJqzBdDtDXQcFAMFRHe25mCGNvlRUbFlhHrAVQliqtGv74
zMr23s0qgfeitUUQZmp9tY5322dY/FQUA6ysbCGadcBrazpXYbFZM2OYJB2bNk5zitzNksQcfeRC
vCaCl5FDqodk2oqGGvxjXVCTgXwZVLBWEIPB4YBVZxHkmy/uLM884c9AlmyJr5gGsx5V7yYL5EhS
TMOcxP7QnGWaHatm+RGIIJaKbcUtDcce0ey5kk0fZrYbxkntPzlZdyZjcgFe9+sum9MVNntpcatk
WQhlo9xpowyYmu7QhFzwaFCu93a7F9Ou0iw7DMes5cQJYzC89ofKb38H1bh195ga1+5oF/FuZ/BV
ECeEM3Z0uDslUS3r6tvtjzetgGbXTut1vAKQJs5zZJySNk3ulrKhZ9vpio1z1bBjdYQawRNBtD0L
47oIr2EqTkUjZdR4yfN694jO/Xx7KIap0sFnMxXLrIohibvGgexaIr10PkFVvko3BmKYKx1/loU1
2C6SKYyXnjWg1c/t84TsUDSliu3zh3X8mU+SofDAcxCnw/TSWvaP2aMb17LBnnXk2biofM5QRBIj
73eX+N6vCpipxe7ARLfT3nTNTKiylEmq2jAWkJp1naaLwO0VjTgvNi5R0xJrPveygNXTrSusAG/L
Q1sXaVxTZyt3bVpfzZAB8JC5yjIc3/bKNgfijCqLClECEur6TTduODGmbjSTTpgDqdfaRczJzXL3
UTUQa0LAr074g5f7Dt2I+5m60Sx7sgoQ6Q8BDr+8fl6tPLJK57kplpdd5qajzXBTW77nY7FTeDOR
I6Bh0al2C21j+Pr/oM1Kx26XogvjEnQHPpgammGKm2VLcNvgD+vMZoq5pPWA3IBLH9zVQkVTJe5q
azqmhTqILkBtFdl4ZRmOPx2BxjLSuZ2DrjoyP6xYXMXtuK+7Q2kll8Gy3m4vh2lE60S+u64bu8va
bnYDFGIjBdj6wUMzh5+YJHPUOcNZcPuy2FuOlKmz1T7fdcZF01UKlPRx4NQM+Fj/PnRntE8eID5y
XsLujg1bfZnmT7N5z03KqUKgFuZSHrLJ/0GW9HXdGUs2Xnm5R2UESXJbM/6gFc7A2wbzt3olEXRP
GYkgLuZ/2bc+mtWXHsQt2Ij1UXbxlrTssMZYosApnvJm/EWr7NLUcuMWMYUhdUq0BIUkdtGWQUwm
8akBV6OCGq9V8yPq1r46bX9csvIflKLAdkfae6Pfj68YXwexddMCZFGXYw5V9StLCIsox3U/t2eU
6TzfnsePrwBfB7KxMOy7Ogj8OGg7Boqe5YK6ue54u3HTANY9+G5fh9CRdG0AXeO8YS/LQF4Bm0MB
FuuaY0u9132drJ2/68RTZJqAyQhiHzivcw84beTOYjpPrSCXTtpkI2BomintRACpJSGdN6ybYEBQ
oWka9bZYXvPz9jBMza//vxsGRFYhM53WfsyAzYik/DaF9Ube8+PD39dp0gLQMRFutX4ss7KORrd5
nlPy1OT1zn2q2TqD+fcg8PPjkdMHENA/Wji9ZOW/hGW34W2ZZkczd+ZzQN8zEsQDmIH+cqvBeRbJ
vAWB+/j89UPtbmfEC5cpxwBE2H3O7fBSl8kfUlcvK/LYrgDoG6d9A9GxakumSJ0k6IoJ+EEJLx/T
rHR2uUK+DkMbXY8TDlXjuKFeUSNRBYG2CFAD+to1tNhHLYWU3r93aiEQqZiTwY9zcFl8XhLHORQW
LshddqAj0oKlaMLFVeuBFJRg2JuiIa356Xbj6yf+FysB8MO/P33Jm6FMgozFIVzSI+XOJSPVWyn7
M7goT53aouk0WJyOP8sq3rbMr1kc2NCjLxjqA21UN4d4oO0biHaLU8FVDqJddJDZr34vFRBc6a95
5ofRdy8VRbn27Y4MhqfToOUDVO29gdE4B5tjHOZ99mI3stpIsprmSTNrag+E9Hnlx12ZZX3k0a78
KUK7ekMxWV/tHIJm3UNgdxOo3GjsFVZ6XDE4Z7DkbvEsGArAfR2Llic9n4Kx8WOV+o+eyP7wIThA
PPdz5bAXf3LjJXe/skG9NVP9dntRPkZt+jo+bVAVSQH7pnHdQGQtGSov4qIbjovvLYfadrxHJx+R
EE+94iSLkW9sOsMxqUPWCsJbaN76sJ4p81+H1p2P+bx0fTQFg31vJ/lb3TnTCfVdwMLfHqlhg+gU
aii5XQgNbBpLdxleeE+sXyHleZTKwN3owjQq7UwQqWNj83ksRoqgPwE/dRf25afZ889ug2JSL+nv
i8Lfd0L/B9LWp86slp7GSoLcc6IHvCY/pcO+4hNfZ1UrUD3fOKi0ju1uHk6UzO59R8f6eHsxDO6c
T/59eub50qNIaaYx+5rOoIoZLQ7AXFB+puEeimwKVj7tQFCWy5q89GiM2oc+ooHfnZe5cQ55gIT/
7VEYTjQdvZa2sm6Vgy01TmV/Jg5xziGUFjZ2k2HD6gA2oYRHrCzEeWlZX1A9H6czuVSJve/jdQjb
EC5FmnMcxx3L7ajmRRNZhc327U6dT61tel6raqFx2ln2kRPPvQ/HsTz2bqI2ujDMvs6oRpupmgWb
KDAoCPpZXTMd6nS2N3aoqXXNlqsEVT+grcYOLWTWQUgTuGyWeHRLlcrgP+gItoJAGmCyCxo3QHOu
4l22tGTUu0O8PtCBsNwIjf4ToPzAUdFFOmep2gpFN+jItQ8OL/K7pZNf05SnOPqyL1ZaXEQ9gxl4
YJHHugsFphRIurPjq0fV8pcSdKJyk2bXtKk1w08XilSYpCTmE7cullWV90WgaNSU3fT5tlWautAM
3ye56ElCSDz39W/ieZ8SVX2amj0KtzhXmOYDZF3PaidYSGx7Yvw5+kX3fSqV+nX74w3bToe9AVAP
jltw0MRTWluHEtjeSI3NVsWfYdPpgDeIRdkOLS0vZv3SA7Hvv/QV/x20pYwSu/2fP28h60zD0Bx7
t12C0h4bL3YF9ANAkfrA5LIvzqCj3CyC6KNFOY17q+RnUMcWd2Gbq/PtBTDsHl26EwC0xAHRONwE
LEKhEIjPxz+DlH/dbt40Mev/797mA6XYPqyicWJbv9ss+5kT+nq7adOXu/9uOuFgYGgLfDkJqq9k
hrCaA55V5eyLw/lUM91+SbisuSDxJD3nwDkXjzKU7un215smRrPaIuGjn3k1iaHkNER56/VRTorf
txv/pwL9g0NQh66RSaLOUSRODMy2OgYV8nUiP3YorfJ61A41BGR17Lyo6vus/PM8FVDvK7Y8T4Oz
oyPblCILsNaVh8Rz8bmFZC40gN4q6UUhEIH7nAUd31YPeJqDNw2QPy8cI+gyjwdGhYjG2t0KCRhW
SIe50aCvwY2ivNjvenlxWzATujg5Nm5zw+7VcW1Lg7q6Lhw9YFOcN1cUT5a//A+Zl5fbO8DU/Pr/
O7trRRWESIQ4MYgzx582wSoQXwR/SS/YEpozzY9m2i0JWAuPisTCto9M5vahgI1sTI9pD2nGXfWj
sJNUunG7yHvJhihrHcSJURJl2cWuvJSvi3yioqdygLp1YhsQFcSiH7ltfV3CrXSBaX40CydqzJK0
GYEZxsvo1A9yvKRDv6+40f8PSVsTinD2MCkBxLGjcpJ/Z1m9MTGGL9dBbBWwGyg2bRxELuhvYP1e
ymqrOtvU9PqUfLcvJRn9GoUMBIF5VGc7wvpdD1tFT4Y9r/OuBW2rwOI2k9gdZXMUouuO4LFzL4I3
+9K+vo5eQx1umjV56sahK5+zhv2lsv77bYs1zYxmsbULHiDVjySuuqlAyrcBH/NkDxvXvMGe3LXX
d/M+o5qwDYOCxDRIy691mfqn2aLDkwcq5jPSy3/2DUIz26Up/DmrBgKsaBvcy851ojrYfGSZpki7
kadm7IpycXCo9QUkOOaVL7bPNmbI1Lhmrp47u03WNLiQEVY7hYOqzxOTv/fNi+ZEz3ZbqdRG411a
QbPHG+7VNH/b1baOVOO1KKHC1sNaQ+GdktDuIpqGO6OYOpEa3uGggBjW17hyaRTM9I9U1RbZvGFX
6jA11YclWzJix7PfBPe9W/1Fg3A4ybkRB1ts5dIM54IOVEu7VKTcqe2YSoDVhHv2Bu8keb4RWDA1
rxkuB+9QTWRhx0Mb5IfJmtrIEva1zbzjvgXWbHdsSdNMNFkQZuMli8Zqnh77YUq+7Gtes9my96BS
P9qYnqH2slPXdO4QAWoX7jsTdBI1AIoVKP5SG6ERMHAdaz+j852o2bSvTsPX+dOgRcHdIUzmGJKu
QDP0diOKS1rJpLzcniHTCmvW20DjkOdTuMSZlMWJ9IwcXBx1d1wuw7411qFpsk4AxADXLRKNlkB4
0GUwgM3nwLqUHzwHdECaVGE4+5OzxAIVTTibM+dQVbM8TuCruQvs/+PsSprkZpXgL1KEFoTEVb3O
tOSxZ7xfFLafP+0LQgvo179sn8Z4aEX0ze6YQFBUQQFZmbbcrdR3osEK+X5J+zoah4pepskdcGlS
Bahz8z3cn9y25tVt3+qMdla2m4xkhRusCTC2EAwZl3x+LJum3UC5mJq/rjWvdrp+nXkRlsWaVE5Y
OuelEoTsKKgBtnCvpg9o8Z65Qy7mGstJjVJh7pLvHFzUG7YxHdx04FrmSBRHVggWGxWHEH2SSUGC
wxUcYdf5LreJiHpRPS5B+pJVqEYsQXJg3Xni+YdBzXKCHtX1azLmdJ73PcukDUqp3p0Pt6feEEg6
YRpAsKwSCl5uOVUMBqNzTVA15N57qNIp05hax7xg3ZrU1fpfQ91DIcl/IvTvu4nROdNaQsMlc9o1
mf361+TlP7gM7vNaHcM2oupiCFexJo3g3iM0+GawFHlbwlIGu+sYttpea1RX57B7xvhRut1wLN1i
fXEBet7dNbU6jm1K57bvocyekFmsR9KL/jjVrgW8j/p9+wuGuNPha9XI3Y5zfCHlY32oLAAyKhQz
bkSeyUTX318tG3ZT9YyTZoWghDUeSzaQiAztvGtQab1hIkO2o1OoLXPTuaKuZGK5k9zLtT7mgevv
pm4CemLrEGSykrabKy8vmi5vZFJJUe2EVzjnEY/DG7mOqXUtA7etoUltWQMA6XYJx1q1l0TcR2oe
6PRptYuaBbGGS+JaefZhXFh3wqvK1oWLqevaJm61NlAvNVUJH6T1c/Xa9AsVYiuTfbt1YL/+dp/O
D0njWqFKvCzwdpjkYcc436pOMLWunZqtsiZd6/A5QYGoc7SamoLbwdnyS1Pr2oYMjEJmr52USUlm
JLB4trpIvNYcboft24FFdTq0DNrobpuPcJmaD+FhgOzkBw9Q/G+Chv59bKlUZ0JLQ2+BjEIxJTUJ
RNRdaywobzagFib7XH9/tTRkYy46CVqspCvdHqTbMk+wVGxRO5ha1wLWI0tN04KPSbh02RFi6fLs
NHILY2GyvhawS+8oAF6oSDj1Hqp2jUE6srdUtWGat5c0yrRDs/CYO64dEYmo0v8tRf/Rb8mDR8Q7
1m4VDJo+ocUtaWQwpzhjJVOJV5WcfFgGhZoN6zgu9n+3XdTwCR1ZZs0rqn/cUSR2P1+6QL0r3HLX
j/Sh4psF2W9jJagOMFPtUPooSMQw5lodBa/ag0tz92F2QhKHFfcjuyycb6XdbJF5mEalhXU9Ozj2
5hiVt4ZOVPUl4i4HooHXY3gAsVezsXNe2/s3n6c67KxmYy/X0RsStyvDMwoJ/QhKlvykPDpE182t
zbYAJwZv1kFoinZZ0UFVMoFQ++8lRQqOpjs6biRhJotpge61lSO6gPBESfKSpm4WdUKgCJZV37ug
3VgPDfGuc6CBHJ7NTouQqZq+j4rZqo7XxWujdZOFtHjvQFiVWtaMycA9ijVmlzpbw4jJYqv80tR9
LeIdT9VB2KD7gRv27zzm4ACSbeqmXLfLt3xJC3ZPVJbMxmVIgB/6VNXLpWvLJ5TAnApaHgE0PU5d
B1G38cPtwDcMRgegBV7drQzC9QkkhX4B2wKcYdDfuWnrULNADBMVM+UJIF/WGZlqdiINXijv67oW
3Z7lZCl1C564pf1DqExFEkvxnY1fA+TVjid73PldL0OTfkyLGBLmtIyCivAft/tucFJdf1PlMvDD
RfLEEy6opPKMVtXRZSH05L2wTNeNfNvgTDpiDBryRK0h65MuhIMOitm7ABiJfWGNbVKtAzu6dbju
7SwQAK+xcH/f6LQNHfW8XRXiKJTIZWz2qiL/SZRSeVBZvN2+YZXSsWT2MpUoiRz7ZG37yFroMVD9
/7y0jjM33djWTXGhBXnQ+S5nLenwCbCCSv4ubfIvt3tvmnstwpWUCtwhVZ/YS/gCxNczWNh+FjzY
gP8Yeq6DyAbIWKqyXvpkyfpvMix4RCyyVYhs6LsOIes9YTGfyj6ZrMU95H0lIwpwwBFyuFuJrOkT
WlhXfpf+yfaT1aL2sRH1+6rJ/IPk6ttd9tdRZBXIGafacjrUCHt5xER/cDob5T/8zv1Np0LrexW6
fgFlxs4v2HkcveYh88OP9/X+Ou2vFiakFQL0UX6TMGYdpVj31lQ/N3Z2V6EKuGH/bh406tB9DNY2
KWn4HYVSWcSX4vl21w1hS7WduaJNCmyK6hISuh/9ml4KUlwmV427tKxOt79hSDJ1Hc4OkF88m8g6
8WwIiHZtY3/Bwx/ZQ5ijRfGQ00YA5k6fa+WU+9tfNPmrFs5MTsSuXVonNEP9sbXkbmSNqR9JW23t
o4ZB6RCxPOxU2rqsTXBHfs48+Rys6zffyj6qgh9H8CHjBPXp9mgMq4eOF3NLFxX5oVcnohDOAeru
DkajttRkDLbSedGy1JWlAHVyYvEqtjtUcgXZg+dkG4u2yU7apr2WkJ4YJjQvcebeBSDXToRo3CMq
q6HDQnPojFOfvkuH+27aqQ4dAy2T8tK0w0UQsT4OgVtGHrPuumiivhboVgBqV0lXeHLZ58d8HMPT
2hfB4fY8m2ZCi3O7oZOTOVmbAJpZRXgPeQwa/rhCD3kjgTJ9QAt2HxfoEkRD2IYoFR8sIcQDT20/
pqLcQhybfFXbo6/Co1kaFl3isQGc4GzyHgppr/ftozqArM/mdQnHsk2adX7JRufzCCHz28Y3dFyH
h+WdveLoXjWJdJsiUd2cHkrpyQ3LGypOqY4MK6tR9qkUfQJhli+Fs8aTyH+la/dE2upHdX0Lwutv
yfHEX/kgWVw+3x6VYcZ1tFhYeIGlAO/FTUjRPapRsJ8zOC2eBABYG0MzGU4L8AWEN/bsp6iXBbrr
C6MzfLdGKuVuJJbXHOONw5dOgWYPmQtMWtglS4eHbKvIX7JmeCzcCvyQTlzPfEsn49rhtz6kB3cN
tWi3wYdmCQx4UA9HZbt7gDk/T9LdCkGTtbQYHwt75mzxmgTlXX7kK4D+eeDdB+6iOnYMzL4gLfNZ
lwxFakW46SgiKJudb/uSyT5aaFfD3AsXt2lJpdIhGh1fRTkEElHaOvV7Mc3+femOjiEb3cAThcXr
ZOUQA7rU1UT6o2c3/E6P1YFkA+Bvs+rbOqlr+xSM80s/p5/uspFOhbaI0K28bmkTDhLQCBK372p/
ZSjZzJ/GcKuM3OBDOqKsW2Zb9B3yAd9tF7GzHAdvKtZSjh9vD8LUvhbRzVRXqAFF9iTFMu+mSgng
jMdqf1/r16XqVbIMt0GxjnLrpJp7furKsTsHYpOB09T36++vWieF5bNmFG2SQ/ZagjakbI5zVzvN
xmpkWFB1EjRfdPay8rlNWDiyiI6CHDyANc9OXfy+zz7aJk0y36lRgdgkTlf/pJ5jRa6fufct1joL
2kjaxRUpGm9VZz34yq/2xBnLDYSmyTha2g1nZHK0+zaRRdsfkEvWJ/BLDnGWtmrD/oZFSIeVNSyA
nJFwmsTvxwcHqDVJ0p9Csj2RzcfbE2AYhY4tG9miCgtn3GSm2e9mUntnnc/C4hs5jGE/09FlouzF
wMGDm6TWtEelSdxRFDb5074Yll/pSD/cNwotiJ0xo1km+wZQZTxycXa+JhYgvdmYakOc6QKdE7fE
mqmlScA13eO1uFGqiljd3UfOgIL9v+N4buZ0wNNrm2RgYL9MdQfNl5TcudXrxGdz2K4UrwNY4Urx
u3BRITo438OS79jcbNzamwykhTGfcWqbVI9lji3t3r9m2G3rZ4fbs2tqXduLZVujMBGChSirdMM9
o31wqEAssrEDmyJAi+OpYBz8lBM2GAlZzllCiDz/wYbxx12d11FlWcbzMWuXOumaS6PAxtPgAWhj
fTBEl44pK9rVDrq0r5KuIDsr9/Z5GRzzOcMCjSt7cp9kDBip/nbPSU0lki2nTFqei6jmnYwcMR5v
28ewxukkZ5bLyFQFS5l0PSh9fMHjupZ7X1mfMmfdOMkaplhnOwtWKCxNq1MkU90/+D45gTLxNAKH
cHsIBv/UAWO4bCl6ESxF0hTB1EcuLeZ6X4ak3UJXmmyk5dEsYLRN1VQkWd3s22bworazi906k3a/
qmALFWhyJy2Kc5HV1K/WIrFQf30CscF6cCaIrwTSzj92k1U9Mh+MFvcZTQtqPy1VVsixSBwo9+xq
p6D7AS+vp/ta14J6TOsQdMZZkbS+egB+aDjYVUDua1wHiimxyF40NEv8dH7q/emcipXfZxYdJuYA
kpuS2suAc53ZrgV9xa5XfAvGbAgEHSFWBTNtZ5RcJqlXn6TlnKXb4wpsS2LcEAg6PCyY6ilwAZ0E
9s//lIrhXeO1X29PqKnn199fpbopyIVwpgDFX72E50GRh8CbH93a+nW7eQMPBtWBYVAST2eR8SyZ
HfW9akW00izyxY9efbK4FwFTsZtyMNDj19tfNA1Ii+nek7xPO8uKUc27Xxrx4Pn9LlPtRuJlmgot
ll1rseUcovlO9mUk8nyOSsveKi80ta4FLy8B8YUIKSIgb+2XVi3DOR2KrbTX1LoWvHg7n7rCZVbs
2+37gsgkncLDbau/vcRBRPVvN8paFH9k0rViy3egQxwKdmyq8qNv5TJy2SL22ZR+uP2pt0cBFrm/
P+VOS9aMfZ4lDbHTpzFoOmBKi3YjJX17S0BR+N+tKytYHNX5WVIEeGBzWvmV9MH/Sj7vnYneJRPq
67CxvEDINQCdJw5tyw6P2yF5GSHis0b5uvK7Nk9fh40BizyHzrRYcbas07LPsROk+5DcKaHp6xKa
jgWJIdgIzpQFANWHDSjcpuzj7Tl+O4h9nZvMkbOTSTFZcVVmx2sQizx7H0zTRlpt8lYtiPO08wFQ
wSSLrpsiGxohEbPqr9OaHuwgBR4AvCJ3LUe+jiIjnqAjrsux7wTT8ARFkvy0FKt19OeJ3JUJ+//w
lKUTa8dRWHErHRGFpZBARG3RDBhmQseP5YTNhZVzK16r/OKt42NdDafO5ndlkL4OHUvZ6JXNXLJ4
ZRQ1aelTs0DytVR3rdYghvk7mvN5KSwUtmcAxjI/8qzmMS3YfWTwvg4Osxcl6dxiVya2evQC+l/D
hi3cqmEZ0tFgritFQXluxQqlLKgoeIRkXB4RPl7GsN1YSE1Te11gX239E+pHFz9b0riqmocqoyc/
X48KtcK3Y9iwTutgMJEH3jhnHnbKdcIjPArVzpbXbYHBTK1rIQytzYbjUoLFfMiGvUzZEHE/32r9
z0nv32t8X5fDJDVc3gVRN5CZ4RHiIHs6V4eandPJjoaOR3P6wQmrSPVrxObvoTc9MpLt0+DJDT+o
6gdNjwVIaO8zpLZte6znuNVpWRym6suYp+89j36/3bTBBXSQGBnHIpWQCY/LvBsfw4aNIFPIx/PY
5luHXIMn61CxGqSDNKuwgDj+YuOYCw36lDxZtK2dF0BwoFRSpvNwuG88Wrz3JBcO97w0rmX7YC3W
w1qKJJRbGASTua5jfBUxGffScm1YGq9BfRR5vQv95hsKB/673ftrsvSG0+nYsT5A4SaUvtK4paC7
KZtiOk/YxyO1+OwYABd6wIViuWva0N7hHfC+SyZfx5IJ2Q8+JzSNHW6fIJjxsiCH3vBd0+xr2XhB
a1D4zEMY01V99Fg2RNICYJssX8rrXd9tu5mmRVsL6iaka5GuaQzajOe5DN+1ox1XyxbW7m3wga+z
j6UzrlJqJsJ4rAbQBcyXUoqnDHRqc4my4dzzDpC1/Xl7KIZlTachC7ugsx1rYnFapulDXq7r12XO
5MaVnGE2dAQZbWYxNTyH/0JUhLcZjmBVXDTe11TKjVXf9AktO19WIIAri4ZxF04PS5hfeNH4x6yl
jwt0Ye8Lc52RzLdxr1jlaxiDUvOQ9Vzt68yu906YbhG2GeZBh5JlXTFaOXj849kGwUI5sCIapf98
e5INh2Jfx5H56wgaL3tM4zCzvzq53ca5lf4HWaVhZ/cs3QM0ys8FJy1qPsjwOGZsC6dj8OV/qMpw
uyKD3k7j2Z0/Oe57f3mBDCDqcdv3FmBBfLA3YtJkQC3wUfhOhrzAWqZGJnYyzYed8nDBfNuCf27w
31gqdcTZ7BMRtr5IY0kK0Ig/D+prOhf71FuO1mztIdGzy/0cJSf9XuJqoQFVo1+fKnlsQBM5qMTO
v3sU3JzrJUun4zo+C5AIT/l+IfP+dhcNi5KOV0PVjstB4wgPaoFSW8CF/uiuND+DmGULJ/3nMekt
K2iZgd9ICn4EJEFjW0LpcIiWVe7cJansU0baaAmqA8sTGVwHXrAXz/sJyNcu9eZd3zwRnkfDynZI
MyOX248gx3Y4fK/h+9r7YC1Pgxfuu/abcLaE+/5cbL/RXx3uJvpgAjWUj2y/+6g4nlTfXbs50/ow
cRQkLPXZ8SFwkH9RSjwHAz3h0g5nmexdCSbGa//YVgS6b2+1OhouK53iKjnPYi+sHtCVIO32ZP1Q
Y9Mg5AtqJY5wDydb934TRIG1peP+hxjgLQtoCcqUy6FSDWasAoc0qnGAHXBWvq8wvloeg9yJRtRO
8imN1uLAMm/vDBXE+uhRdEnB5bui9XcNNk78lynrUDnPdvX1tsP+uVZ/q2/XJf1VdtNnUFW0VofF
S/2iVLdzBtS4YHHo1nVf0y5CAJXVsW2d0zXMfO/IobSp2MZpxLBg6Ii7wBraiSzXhL71mmjyWBXl
Qbm1HBld7/rZV4MLK2dtebkywNR+dOpHbjs7p/qRihP1jqPfx7x/buc0mtvfY5jUebXvFXL/dgev
gxTdxsXPnxfyt0ysrYqWwzMPkjnXVB4PJbYToQMMfCbtcr1L/NI5xWNQvWsasDsO46FZwRAtj4P/
lYH8HeZXaYzTBubeqb6iziBa0/9JfkSB3X6dw9M147k6UbtCPo9cXWTbcU2zc42jV+YrlCckSm4C
UHl1Z9ZXYleG+Rb23NS483fjIixBZVlkNE794mlS89HNpo2NwrAK61g/mRe0o35OYzn2S8Sa4J0z
iQS1KxvtG7quA/56J3egx1DSuBKfgYt4qqB2ejscTS1riVQjQA8blAWN62KaI+bSB5u072+3bcgC
dEBfw1bXCVVPY288yTCIaB7sOKqH0+/cm3Fpbh3v+462osjUaVrbgfX9kX23Jz7taRi8q+s6sW03
jehCH1Ev3ke3v2ay2NUHXvlo3UBXcFANjWlRWgigALxwI9gl7mv9+tVXrU9NLSH14yPnBIl+fSiq
tYXgSzVM/Z2upK0NqSsa0OF4QVyO0EWyUjwzsxDCube7b8jLdVDf0rdgyHYUjZ1++SVTkM/J/ouH
Da7P0o3ZNtlfC+O2Y5w6LvNji5T8OBES7kVOvf3tARgiWQf0VXnZCSfL/JjP5KUO2xcbHGgAam2c
WwzN63A+aM13eUVdH8chtrOs8eyk5JHJdWNzNdhGh/RZE56TfYug950s9jmHdFpYhfcVLvo6lo+x
jDahKND5mf6eQ5ZFxLtP69rXaeHWunK4moHLLEhvRSHjJW6Hxq2TnMEtdRnT2vWGrp7hM4WVcfEA
HvQw24MPUaF+B2/i75beDrbu0UxTrEWwF4QeXVjtx9KJcBGxDhEoF287p2l6tdil2dT5ZY2mbUqX
yJ5H3HOo+j7P97S9NxV8ti2WunHdd/FazE9O3Zwyf0vy2mQWLWyLwu3GQU0kFhPdKza9NPiMk26V
bphMo51RwkJNtO1DL7bn1o+stk28saT3mUYH8sHahT21nhv3xbR3xXRIV3IkQ7PRvKHv/4D4er8X
fq/ceF7pYR3IQw5u/tseY7D6PwA+UuDRhuVe7PcoJS+9Jtw1a98cVjDlHm5/wtR7bffleBStR2K5
ccP7h9URj9uLgqn3199fbYZduQBSAklU+Ml4AQj6mblrRJb8dLvn19PQG2myjttzsIkzOSsnFkp9
rvz80hJyqB1+XsLsYNVkIx03GUiLWtsv+r53HBWTXpGdLOx8V7m2s7Edmgahha3l9a5FaG7HKu0+
tIBopqpMcM+z99fpoe3uzHB1hjjBuVeTaV0RvvN6saArCr36Idv31Np66DLUnfiuFsN+Ldd86t01
dpTaFbmzD/Pg4Y9q1zBWO2q173u3fx7S8URJ+uJbwUaeapggHeM3DENbZCFf49wpi49Q6FFulDYg
jNnf9jNT+1qOveJ6mjBfyViV7AXFuydOxw3fMsy+ju1L3QbA1sVf4k7wQ9uRhyptPzM7LSIr67pd
MN27relAP5vhdQgY5iVmXrAfQ4HUq6f/A/ZyizrNEOw6ym8M1FqBUBhWmpoFRYPsifXqCfcAz7dn
wdT+dXZeLSZrDRgZNINlDLQfoDp2V8VT1Yuzl7v1+fYnTBOtRTqIIyaGN32JJ46R4Ng8zHtZ51v8
YKbW9Ui3rdrtlb3EtAuqT44kfhtRaF/dh+TQmd/Az8ghdiOWeGSWeLApIxfKvfso/3yd+I2tE8mJ
38M0EK2npXW6amDdtrphYnU8HxQDu7rzYXXP6iBex+muU85PL5juy9l1TB+vuxIaf7WMacaelGO9
H8W6a0a5lTAa5lVH9ZXuxAdIg8kYtO/XB10IEyiKw+t91tG258ZmTthX4RzTsN0PxfDUVikYKssN
jIup89oWPXOPpX0zzXFu404V1UQoAckmsZG+GPJ2HdZH20mMpLeHWPrimDt24kwSrzHqKc/5fW/T
thazLvHpXK9SxOU0ZjvZ2+csKNwoS52N1zCThbSwnTkZpausISZWl+1IFn6wynw93J5dU+NaVs0D
0kCErRNxNU0/LYdkqFDGrdl9jWv7scVmGxU+aJy384/OHZvIAtHo7bbfDlqiI/nqqq84lkYRtxVu
gkuODWtcsfS3W68Ab79yEx2/VxOFyqc0E4iqwN6RMthRQZ6dlL0v7C4mQXMsAeSIaus+yXLyD6RP
tk02zBgRW4Pi6HiNdUY56Bax0tsTTXQwn6w6cOFAtysWtnhPifPLCecPt6fi7Ws6ZCLaxogHQCVR
txqnzbxnsj9PPtnbXJw8BJtno7Ji2Kp4eDueiY7mw9UcdvmwGWJ7KOM2848TyI/mdvoGybovt0dj
MpQWz7h9HyqwxgyxG+SJVc5PHHSRt5s2+awWyZOf5j0woOh9LsHLIcEvP1gEQpoVsTeyeVPvtXiu
IRHPe6h9x6Xj1y9uX9Tn64PJXQFNdAifLGlX+5nVx5NynrNWnkdr+XbbNoaO6wA+YkMvvu6yPgb6
YjoUuQCLBeJgo+MGy+v4vXXtOV6y8H4ihvy7hM5o5NjyI+vyjRAw+KUO4AtSxtpVFV3Mggw4teMw
yQOV6dmyt26gTPa5fvlV9om1psKTrGxjgjeOuHcqcbGdZotW12QfLYT7Zb0WHi99nIcsjYJeHWpu
fffmLcobU++vv7/qfZVXPgjUSRvXtqwOU76SUxbM1Z3W10I2XWpQ+0uXx0s/RoWHCjQ/DlRxWfl9
URVqgdvOxC3xPNPi1jVHLYmijaBn36HZ1qW64cWN6EC+oGJQCXZGfCF3ozpE7UF6VKCbHtXXmXkR
qR5967MtfvHWBVnNcHKgONIVp77wd+BxiEK7PdQC+Gb5MOTLDh7oeXZEp2yHPyJNvh/lD/zLykqg
555hF7L1HGvyHG2Pd/1mLT0a1HEwWOhd0EQUIdBD4W8jdN8+oRId+5eqtXZWizUxYCfHjqdHYsmj
6/MHZ+12IO296+ab6Pi/K/8qL8auwcvh5J0n4e/rdGUb/mNYHoLr2F65v68K5qbj2GDhR4Y1dfSh
XILviqbfQrvaWuNMhtJWCCzNYd9NJUYwNb89p3yvrLWEEFpxqakHmgog9zemxECRTnQE4Cx7qCAE
oo0t+c62/cegdyO5/HG2xv9MmDws7QePdnghnSNcNd9pRm0VAQAwZKWs2lhlDZ53nTKjR8h6luNv
Lp2l/wV2wq0alD/XEv/e7RFdjNSeIMnGC4T8SovoGjBAFQR5VIFQ2OPhDvxXi/fZ9crTTJxTYWdR
qcpoQHTWnYrsLWERQ3TpRHO5G5TKgTBkLCzrkJbsq18O+3nNf93edE3Na9lCQ1bJnZKpS9U81tx7
HuR68OZu68Hc5JHa2lB44eyllaUuYggfK9J0h2ICfpvWzicf1Qwob8udu+6xiA4ZZJDMmyenXC+j
faxUHUPr6TgqK1L2Tycjv+8yl04+N5GU452gWi+0n+nJa6ERAHGy+pi5XXXXVSLRIYN2hxJ/pZr1
AiUKvpP1Up9EQMqNjdKwDetwQbqkFvb3UV38rCeXpQa7msrdaeNIZmr96mWvVjnctIdh3/ig9MFV
3yOreieqi1XtbxvfsIbqkMCSpXihhxIGCIPmj0GbfmBd8G5wQLNK2H1P80QnnwugQtbnfkYv4wim
ykFA/6HMoId5ewSGaNPBgGNTQFGCTuqCggbcfi4dOYiOnqH2cddFE9GxfIMP3kIRON5l8YNvPYXC
SKpivx3v9E0tnEt76nOQdXkXy6IHIu0nOhdb5ZAG39Ehd86ahZS2oXsZBs4PMlyrI8MGsmF5w0Kk
w+hmTyCHgCToBUpnqFnkP4fC2oH26iAm+/PgyZ93TbDOLle2NG29jrqXok8V6C6WS0AE35fe1k2i
4aSt65CGYYAjCxfuJRxRttEVKNVm3smz+A9XuOeyq5Myu6/oHAUOf0fzCqnWdFKpvNRlMH4JKLPf
i9mVX3LZg2BGqGZwT7fNZpr76++v1g3XWpcmrwcXfrX8rLL6UXjr5/ua1k4G2TJ05Vpb7qUbliHq
nMU7rqV9H9YGOm1/d5zNing09NwL93JQkNocMphus/WebljwfG1zDhevAu3iKC/ZInepCn+5q/zf
ZA0nm7BpIzAMS5KOO2uLla5TFriXMV0egblPxOLsxoJsJNWG5nXYWTN5gb+mzL1kkpxBnJYUqkmy
dQvzYbCQzjPHFA9A207ppZ7Yx2VMj5iBA2ElOEPDLUCSwTl1DNrc9AEkTpbg4uTee5SJv/gq2Ngv
Tda5DuuV3/deWw9lyySiuQ2eVlta2HMgCgMYna9IvZGsm75y/f3VV6ijHGDMCKLL59/APfuc++Mn
K3SPtyPM1LwWvJ2sQnD8pvSyiuCpH4spQtXqnrTZ+Xb7pjnWItiCMIPjgRHhgmfDD7PHTsOafnV9
ek4bfl9WpGPO8qCzetKt7qXqHBcQRve/vL6PK4IQLYgh9Qq9k7aXF3u5rti5CPYDctWNuTVUaBAd
bWbXbUaLFNsm+Jx/jCGX0cznj8VknXkW7CTtzwVEIGfPOzvM/XV7RgwzrkPQwMsLjCHULC8+mE6O
pLPsxyYNBYSe5LQx6aZPXPe/Vz5b9q7ntZ3Ewjq0L4uwv9u+/y2og/vuGnUcWlZDjsESk3uZ5Hxx
xuWs1nVjLzO4qw5D46tPFVOzewHNMCDZi9e9y8cmAOhH5jtbwm/vmwQtqtkoAXR2MAm9AtYnraiA
fLTrHMPAszY+YRqKFtkcMryioq28gN4GrMV+ae1DZPgHe+i7fSvCeWMPMqywOsucI4oGHGdcXcbc
IRGQFEvU2uChv89Q2h4N/tTS7fJCXhq6lJecusPZgzzqle6PbEShyVu1GB9JMNZL3nkX287fTcv8
2Et3z1L6fN8ItLSbDXbnKmotF3+22SPL1Xx2/ba8OCLdImEyjEDHpzUztCChZrlcUDbqP9aDyPeQ
rWKPARn8/e1RGJ7TdIyaw0iPR6nSu9D61MzDjqb2IQjLXWX/qpi1C8QJl5a3P2VwqH8wa0sAXm/R
4FajnaeIzEGBim42bByyTK1fw+XV2oRDHOVCYSBFBiE0O+DWrrLCZqPvhqDTqeY87iN9IZgJe5q7
vQgGjkrnabiwjsl9Z49bqatpxq+jezWKYF5yr8bRFutHNh5rWpLP4HRfnz01DRvrh8lQ2s5tj0ON
KgzfuVSTImXEQav5fXWp3Ljx+YPreeOGThc1Zdxda74EzsVt3zVOdV6AV3LrL6rrDvUw7rLGPTT2
57nlhwFlKzx0wTnRR1nBoirYOiSZxqiFfo0iPsFb4lwUnkBfwNPLdoQWW8mDcYha6M8uyQevQPOp
98GWv9oG5BDkucmc3dyNhzBPhgDHDrXLwjrCWAPlXwuw+jsZlck/wLbC78GEt8hL3nj1s73+n7Mv
a46Td77+Qn+qQAIEt8AsHrzGsePkRmVnAbQg9u3Tv2feqzz8gqdqrlw1SQmQ1K1W9+lz0OwDbuXh
ZmSUOxcc9MYUrkns2NzbDC0FY6qtan4uAaL4rfNcv17lC9b4thmCxrNsXDhPb/hiCeudhcV14fsa
0Fb7+ehVJU6WcgxiOriHpRxS+IRLJ9c52PnH/l7j2UQ4ujWU24Y0CM2jZ+sy6nrAe23ygIDvvad9
EaHn8brS9JrDzmMozE1APKTAg5BIe75J0HZoJX7V1Ncdk2tpU8d1qx5MTkPaNWf+Fz//GJvy0Ab0
5fOl3pqv1UlPFeO0s/WYhrk69O5+MSzFn8bvosAxNMouyaFt7diV0XuEV5NVO0Ma9mDqnGTDEwCu
L1GqbI2+snlhM0AA7axPPZ/LtEKNqLfH6enzOdoYfA11ayZI/iiEP6koWnMTQKT3m4uD/xJmZgOB
666hblOrwBlVQTSqJZa+d6Abd+vglhsjwIOcG7rDXqpaqQilZhHb2Vhm0eJ0OrV8P7xglVtfeE4B
/nWwWZ01c8/HLrD64DgtJotCeiWDg7smuGsBnpRl6Q/pULReBC4jdLgW5sYB9+/n67Nx/Nvn4/qv
t6+Mp5hVjENakH5Htf1gW2i1VN5p6qcLzGFbE3T+/a9HDLBALce6T0M2qZ02tgJobbp06G/EFWs0
nO6N0vbQj2lpM8AQQyEOtHXUDcun62Csrr2yc4idjD6j9Qi/SNqdpXsImgclv+ClNrzIWgHV8EF0
XdcPqbbVfcW6JwB9U00LqC/Qe1GENyEvLqmtbq32ytT7tg+NgshGqpQzos06FJAmdNldN/lBMk1d
cGHJ/70odI2VA+o+BztH1qYQNb9HG8qfSs5H7YTfPt+0/95RdI2UK51M+LWEVRjG8n3VmD4eL2sb
bo2+MugOZD+84+jfsNzZ3JOqHI6y89hVQSpdw+LCELBTphbEwaUB6eOUj8nSTWJ33cyszDmfDAfd
AXz5TD03j0DYC2Fvp24v+dvzHPxviEDXcLhz9OHzTgyp75oPrScdNb5z0FD19rnzK6Py53XfsQrl
A1cSH2wmY4rriRO3jTcmHvf+XDf4yp5tA6ijM2IJQuESqGKWfuyiv++CR93aPqvD2pEDseoQ58HA
2/ImtLSdtvV4CW63ZVkrCx576rB2kCMC9D1h/rIvFij91EH7/vncbIy/RsWFMpTIChcwLZDrgFYN
JIPZPVvs63b/GhYHw+pLKTD1BgLwu5YMbixdbl039WtQnFsWYMmzaZeyYFTxMFQRmk0uNaZtrOua
1U57vbRANtanLupRKZrn58TiZrxyYlaG67luXmRd0aWCBva+RRHgUCjvktn++4yhwfmb/jqCy6y0
p3oJurSeynJX8EHHzVI8uDkv4hLoxKhpmR8vFr30wI08MV2T3C0DxW2c2VNaDGyhB8SA4JAujHjK
G8c6+OitTIRVdrdQXh+aJEfxL2lGekmZe2sXryyc9aasADnuUiK6Y0OHm7oxDzO7DnxJg5WJ97N2
1VnRKDUOqLEbpo6zDr40BXmwvOrKDbEy9AIM9LZHcgRmSP/co9o6fZ/6oXq5yszXGDd0KJJqQfdy
6qrBjiFlMyX4rY6sgPLoukec9+Jfe46MHhTniN2kGjVQy+1Okxc8UlFelVKna4RbAbIBYndIpxf+
QvfCGdXeBSRr9/nLbxg7OwdQf728HQBbohiqKCYshz99S/TPpgwvsfFtjb4y9iDsejQn4CKPpvH+
59hWyw3R9aUGl38HeXRNWxfaoGEOGqhaZ04Ri6r5EKx9LmbxA4SQl+x76wtW53MO+LGF4gICvLJG
ly6ZHnJrvm7nryFoBor0Y97hCKoBfjKRT8sh6jvmfHy+tBshzJq1Tvro06xCNqZd6bIIWukQilKe
iVpFvjHmzkdvMBcytxtuaE1aVwqgZXvetqk377k1QfVKte+N4vZ1UdIag8byMB90j0Sztsy30g/v
6sLzLpjvxgqvoWcUAiSaBLNJ+2JuozbzbmpJLmRSN46j/2LOyP9RPZOm8n2TDpV0IgoqJWKjjeb/
8u7cQF17BuRjThc7fnhem0vQg60vWtk0L33bkyDCTEvJoABs0AasWz5fiD02ttWaui60Qw0S+rlH
eY/SCPXc4FDO0tkx3dhHFlj6y3QtYwNdQ9PoHA7GgchQOrcOf1CF1RxJ54KlrZaXCCq3Zmtl4ZPt
9oMVOj2SZ00vI48W/QeqKfUFK9wanvzXwbpeG4xa2206dGMAnIwFGQs+l/HnNr7hAte4NN/X1iDN
0qQkDGc/soxoUsl760CDHPUN3/UvnEJbq746pS1jlf0SZGPqFLJCwskdx0M+DDRewtEkVmiWb/W5
SP75Z21M2hqzBoWPCovSOqfSjCTJe5vGlRl+fD74xqesIWsNejnraRmcE2H3kM1OFKMPZwo8Ovg/
ApRsPn/KhktcI9ZG5aIi6uEpQzdFnMkfYCc1XvDn89E30oF0jVfzG+pDLwzDV+5ZUSGPJu0dirFH
NWaIqOpu6zNPzjHPhhukIz9/6NaqrE7zcl6GwTCC7OwyFl1Ewf2e1pJd4ibdGv78+1+hyFwUfsZc
v07dstI6rpuATOBF4/2Fdd+wFW9l6NIilT1pZP2NzvZImP7qbRJBC/yoSnNVEpiuYWu5bpzSzVqY
ow6tZR9OYupjnoH88krDWAXkTCrdj1iGFFrED0J1rz6/pFu/NT0rC5cEabFybofUcqY7OZklLpfm
jWZAKcjs+fMdtGEUa9SaqBcou7odCi+js/Pm6lZ7YQyc91UZarpGrY0e2CLKEKUWz7OeEHY+qelS
bXrDaazBarrMOXroGuSDCP9V5d1doeBfvekmm3QqVLH7fII2bMA9L85fNjA4JPM9aN6kZWie2+mp
yPkFB7418sp4lRpRAAxy56RD/ZDxCTnw8Dq/4K4Mlzt0UuWcOSew66Fa2nrHxdcXWrS37tfu2mrD
dsldjsEFVxOk4fKvY487XEWjMBijvi32llUhcTbtpcouhLNbc7U6s32nmW2Ifcm0tycVtXUQ7gXR
U/L5Gm8Y2hq4tmRMUMcU59HtHcQJktYOfy+F/RgQfh3om67Ra7S3rYqz0D5BPO45dK0X1ssLMW2I
rfiPzOgapFYYfyxB/wW6WFHx+5wiqajL+r0sizqZa10koyon+FfBDqrv5wtP3ViSNX0ayo+lWRi3
T6oVRxBJJCDnf/l8PbaGPpv8XzbXytYX0Dl0Ttzxv3ZUpT3kuS/46w2HtwatCWuaPR/Uvycqpg+/
C2+NLu/mhl+SC9pajJVVW7zyszLDtOjOeTJN9QAKxHtbDzGMJZEacn5yOmS5YRf27lbcQc+T+Ndk
wYX0ZUnwQd0o7hZbP/KqySLLDg8LEstu6X0bFXt0tYzzZToQl13nY9ZQtgZS7KLmnn2aXOs97+ZD
P4eH69Z/Ze0hVNJ0IDG0K9wG/aAOBH3nn5+PvbX+q/PaNO6AAM21TxIdBItHv5DC+ubz6gK2YONU
ouszm1ZQ1QiofRpcsW+mBo49O7Z5cTDc3EH1+PGqr1iD2IqRgLmtwVdUoFD18iwNRI9MqnfhKzYM
cA1gawZqMXCd26dwyRM3t2+MvMTwsXEBXwPWAO0gg3IwQaX9ir7fPp8jM78IIyJe5ZDFu7DMW1+w
OrYhCmHVCPexhRr5ajnBn3oc36+b+5WFkxlkwU2ByclRRzhDj3O7jUfp7z4ffuvNV/aczX3uuVWj
026woHRJfGe35K1Irht9dXgvLvPHXgpy0pWdRywL81g5WX9h9A3jWsPU8pyM1EYy+hT2/LtP5Bc6
dQfDpgvR5IZvXfOq9UE9TnTA3unMHdP3Q/cMCESc82+4yeXFT1eyCw5ow4rX5Gra5GE7jNg9fu3f
VKF3msPu1Kvw3bad5yBQ11nxGnIWWpW0Q783KfHCAf3dltx19RjubMu5RJe4YW5rxJlCM4ptaQdf
og5nGKqT1SmmzogigiDOVPWXEgQbS78GnwXBUggjF5mG4KhHc3DwPRjaYzVO1x03awSaKIjPrUzj
es2hKQtC1XcqUNj53Cq2Xv78+19naCkACwoGS6SkjRz+BsjW1H7/fOiN2HINNmPEQJxmwtBj1Z4o
2vg9tGTV1gg6gwubdcNhrLFmEMFCS0LdL6cWzMeJ0xpxI5eAXjgKtqZmdRZPFpHcc0KRDr24a4n6
s4BgO7JRQfh8frbefnUed+4iWcFFmTZE6zyaVabaKAMB3et1468OZIVelFHarUor1VpHSaHH7Q/Z
JfGAjdVdY8ymTLah10qTClH9ALrlhQrvEV1U9xObrqtJrGFmygK7op7KBU3rIA2byWBHpHB3V83O
mk5tqc2Aa4FeTowvu3oSTwGI8y4Y1YYTXQPI6kDbDbD8ZRo4/EV5dqo7q8QHBPdN7n21lb7Oi65x
ZHYbBAaageQEnk32UbqyPXmNYCSyBbKh183Teff+5SCgYwKv5jQqbUoQCUJXbNpXLLwk6LdhA2sg
2aQsu3EyBhvQ5tYQ80fr9u26F1+ZL/qJWlAVhib1oF4Aoq2JxaQdL2Cttt57ZbsBKITdYKElIBXu
L7eUR1LYVw69MtsG6ifcmfoyHZcKLItSjQfQ6lwiaP232SIT/9/lZJ0npgm34rScWvMjNGegjNWj
7h2p0Lcgmwmpi/AqEyNrxBjNe9BzYppOKMclClTjEeTuL5XK/u2dyf/wqNFi9twRbLxBD8WKDl3w
kOeQ+Pv57tka/jx/f217sbiQCnIMKnEuvGcEHkdXQFO0RjWxiGp4aXZhm2496Pz7Xw9ikHXqy6o1
KSDr6hg0YZ7k3Ju/C9Jduvj/OxKCPth/H8HbQoq6xVT5+lcILnO0Ewz23gCqmbVD5PaXyDv/7fbI
Wie16IahCzM8h+ryBg9pyr0/vvnKusuzX58vy7/tjoQrow6h4bTMFlq8/LF69Lz8KbC8S157ayVW
Nm2k5wBUbMkUZdEjyZ248MnbEl533JM1q5pkFlGA9Odp55UDSP2Fv4P4mdl/PjEbdr2GkGkysbKC
FAT6+Iv2rp2GLvHBZhj53vKn5cWlfOHGHK2hZIBJeSHPw+KM8fnOIJHEOv9QLddRSZI1lozbE9UK
fHCprMY/I87KxXGvirbIGklWDVCztoqiSLEOj8yyZcT0dCnFuTX7KyPWojAur/oidebptxmam4D0
B5wR9xWouD5f4I2dv0aT5a5wmKVH61SJAomPvnASp5outSNsrevqcpx12pqzpcPonn6pymbHaL9z
1aVO3635WZltoXJXZgZ375xk2cNQiX3h8airuvyWztUFE9iaoZX9ttas/DwY8jQb6Gtf1gDYNd2l
42Zr8NWp3PPJc5lbZWlJ8imxyvyOZPVyIV7cmJ41MAwUQ27mA2R6sljzhYxEx3bH2oiXRZyPwSUo
xsYar7nPSjr6aIH3s3SZCoU0KaSlDeFBhAa756v26BoetnRVsEwws1PTFYD+edw5gj/kuo4A4Gz/
e4zNBvjSPneCE2j+9Z1YeH+0oBaRfP7uW2uwNuF8dmuB2+OpcacBwYRHI1FBUJd1LTT6VLv7/DFb
i3DeX38d96VpHDmC3PTkjM1rtXjfWmdJJjBkXdhKW+OvDHnOWOswfw5wJZ4gmOZZcxTidhzV8hIH
179TUWSNFGsbcElBDz042SrYBwPaMQEselPUWiCsOH+VQJLF2sfyc3OJpm3ro1aWHXSOqgMbjBzE
bW5q0r5AvkYnyluuE84ia8xYAF4akL5z/9S1Nj10agF1GaXsQkS/8fprxFhdOZaccts/CQijIak/
yz36G9TXAVSo3z7fVhvu6X+AY8tSUztX7GQ8L/NeBwctDo++1M51HZbkv+gx5//AcEpKi/veyR35
W22ZZ2RbLpzMW9OzsmvHYi49BxanKQsyQKqawwL0Tpz54SVk0tYTzr//bXRBODFWT94JHdxqNzOw
JUb9kJWvY4E7+ecrsPWMlWF3xCumYuq9U+nN8gSVGYTbVhMcZy75lRO1sm1jQ6S1hFzaqQZVphur
Juc/O1Q5adzYgF5f50HW/GVgu3bcoZbeqW5p8ETaTj0WpvN2omyap8/namu3ruwZVU60vS+1dxrD
IEyadqgf6oWZS8CUjfuOvzqrbWeRnRgh8kuDcWDP6AkP+hcfVWLTcRn+apgPKfWSVs1Xj6Pl6OtV
H7XGiZWdLFVR8+U0OlOQEKjaIWHLlwtr//8LUP9b6iZrpBhthqYA3So+Slh9RKrgFJTFB5fNaaB+
Gbk86OJyfs/UkkW25C+AJ9axbcQ7pM3v5zHjUUDbnau7aMIgmd9CXFu8sK577fzwW57xdxDsyijT
1JxY3nTHqe5FhHO8xCnCL22ujZVfI9HyuRV1GVb+qZ24Hm/UDBWPG7dh7DoRFTAE/dfU/TarwXLM
nBO4D9HqVXp9vxcByS7gtrbef+VJgCFwsqJ3XCyt1kDQmqIqIpep9uPzTbThRbzzc//yVI09zP4g
a/c0aYjomqEtUzF37c5z7fzCI7Y+YeVFnLye86XT7gnXUQfyraN/tMCqfMENbo1O/vsBs/GpPePs
PJULul6ixkDTNxsD8vL5/DhwBBsByJoxbYEuiyqQbzvZTd4eFpBOA27j/sSC7GzpBntsrD+2PdyY
kCHCbWtwFcvsVRn6tjj6KZTyrWXeR+7w71YzicTP69NS+jcFD1XsgaIrHDr7HkoBt40tujjsnSyu
KDBipsofXbv4PgFlGgM09lswP0MTCkwKIjpVVKAo6ojpd+N4iWwrqBWXb2aan30HYWRtu6+sgrKD
4dPdqIBTcS14iuC1z/lT2VQZkLjVS9mC+UqZXanaF3A/P9lZUOzO4zDKDhW3k2KRSe70T9VcvVse
q2LtsXcNbghpV6cAF2eXOwdg7I9123zNO/fUM6+OQrvfNwWacgxHziFPpFcdmJ/HJbqC0YSXgnEq
jLRf0Oj83rm3LHs6AgbeNw6LMhu8QKAouB0LEBwVUKUl8qHv/VOB5gnJxa0k3gOvZzeywvJQSHrb
Ky/iYjkNfrDj3rILxuwm95tT3swnQ+wb9Km+ojoXqaa/P2efhOW+TIP/rnl737vF/ehWj8gK83jJ
lkdbZseiHPM4LPRPQK725+kVpaN2bh28QKhXRAuRYuehb6vV00MI64mzgnx3waE7t8t+km4aDO73
CsTIXjB+0WR4A1L0rgs8Fo2ZDZVzvgyJ0dX7eaYHMT4WtEXErIqvrWuebdXsQKp2dEEJDmbSIWpH
Ce2DgO+NqR+0bd+LZv4VBsFdLt1+NzTk11CpGwpCUcXC16GuQdtV7AES30FzPob076+gyPYmswAk
xo+aW6mzVKi+KR5l/ZBHyyzBAlM0z7REW9qyOPeWcF4QDvkRGjN/1flIIhOQ7wPL9YPNulvHaSHc
QsmLHQpr5zDcHbMetLgi9/39UNCnuiwenbnQCcmIdxw0sXboFR4SUTkFoDmkegRCy42osdGM1lQs
O+AEKGJWjd1XKtSNbsrmS96izR4NTA8QRn6s60qdVFfKQ4BE+67jC8cal9+DgvkHC2zKcela0B2a
VWRr8cNTXbBXgUrKqdtPPUl8Rz9nYpojUVckNhX9FWqxC2f7Ufj8i+LmtwuC6zggYxvNEMCWOCGA
AT1YUnQHPls06rPyaC+jiWaJumJj7JQOA2SadIxEdhG7oVX+wNX2JW+gveCE/DBb7BVN398ISPAP
TOjDOPbgDYBIkm31r62qD2MA/XYyiy8CXTvJ0oRdjH172xPyYz4zWjB5SwsRO2G7k2qxdwXaceI6
tI8cDJpRJYtDDfhZolwoR82+vNWdh6t8ZnkRcZwp8YIqf2hz50ul+UcG6416vzuBNk7Gmch05HT+
Ce/2hjSGriMy2nhNPUDj7Mw7LcpHu+vuySJIMrHqV2UXz+jp5FEh6AgATPEge2qiohslhl38iM2E
n2oxqUS0NsgxKnmw0VDSdfXHXC9zjBBjjmcFZeupncmNhqdEKmD8c954QzA9A1H/hWfjyfQZ/Jnw
v6IT00qWHnIHNftT8rwDZsWOytZzIy8gJ3Qzvnk1TycdvjIkNwU3L5aRO1AdJHAdKpJT1SYSYKDK
KyEzNH5Be9G5Xj78wn//XXhjGNt1VoFOrW6+QY6IRbhP6qhkHVzFEoQQseyflJ2nVTcFO894Rwdd
XGB+AtjPFfqHD9b+pJPVwUClLaKWv28suh8hzEoZh7dA08uoj1D2vJl5o6KsBXXbMjd9VKG6Hs85
UCHIUcljs3h3owNxN8sX4pRTSuKO9aewC0FlHYCX04mbqmwj4VaJtZRP5WJ+MD0/Q/LjaNMGCRVI
l5cAwgckrjNEtUHng+ej48cy0G89z4+MdV+QXFBQvKcxdbMmksXiHUNS/7bbbonQnjHtsrPLZ+Np
gORTpvukLrMpCrKhu/OgcBHkZf2wFGFKoa7ne8MZvIkCV+jc8YmGSU3cPiql/U7o8mMIIESlRoh2
l6GGBTtv6EWdDggk5RHt5CBDDHIXYsjDQ+dXNjxD+MSm4q4N65Pb28dJqBxCd/0uU/WXQskno0R4
0C0LYj9fVKyL4KDQjtlYChRT4853QG05swfKkWHyVTvEQSDfGW1N3EsF3QPae4lVLb8ciU3fzdMp
MMuNJ3zYfwksPzRm+rgpLZL0ft7dyLnJvmgOXQNP40woqnGX1XznDPNNAKrlR7+lSevP7hdXLlHj
gO0iWwbxredgiS+cEqrmWDib0fssZC+gYLiHumW2b7kjdjTrllio2rkx3Ps5WraI8laiOtJ5QxR4
3WsxLzyy6ylMKgrNA+Nr1MmG/s2uexLlOfzYLKsmptOCopArfxNLtolnO/PRdd3sRtHJjx3RAisV
yCMFHGUHKRUnaaGsnMxoZD7MkBOJATl7CDow4yJAgOktMSH0bm6zxOtbP56RAhdhXSfA0H4ARnkD
yztZ4xzJgfk/7X5yd6Ne+KPuhvzgVIM5ktFR9+VA62+DP9S3WVmbHXoTsVuFbUWysasXbvtVEvis
gIbuLJZIlkj6RqA5X1A3kFUYjzYDGyDh4AYyor8HV3kWDdKFz9Je4SUthpc7Uo2tRsu3yB4adALs
qw7KFI6gbRkrqYfXEfaU8CZwFNyENjXCcZHvxlDUL3nAEIFCkjKhBelARtuZXW8JffLcevk2zkrs
CS5TcZ4Du5C5wvIjSTXcmqmk0dE4ue5vwTM/WljpJZVhM8QWbPnERds/6ZA45a6nWfnsLhDdKauw
e6zUgK5JiN53v9zWEd/8ypczGkfUfDMXPVp77Nx2eRLmpT3i+CyKp8lMh46y7gjlozL2nBEMvcKV
gCI47rRTc968ZiXwG54S45FXhP+2QKv/u+BgW0PbYW7ul3rqTZQXLkuyNlsolNXqgUfS1P58LiZ2
h9Gj9W0YWGLXhqKLWmvodpCJ9/Z5VTr7DhHrCYzWYscWzu8k5H52Dq4fBzC8lu/u4FoPY+i292Gl
xL2de3SHDtFllzPnC7Rng6jKcvrdVQF5xEUOGiIDR5gKa3tSMxnDaKxt9XVEfBo7vM/P3InkVTUI
PhqDQqoX0GXn8yVAgzIZb+daFB99mLexGop3Z6iemsy8u4WDdc9BtI1LBSK2af4AuH/cK+XTQzbK
5wBN9hGSkeobWmjU3l6KOa6CRiZCD3kG1fXGeRjB7HJwzzUZuD8kaNzZR2mSZ8+U1WNczDSXqSIl
zeJ5Yna0DPYMse3wQWSmSKiaERNPvb+HTrN7Yzm5joZ8Jq+F6vzbEoS1MWnq33QhNz3h+WMDhmc4
f/bcz9WHX01hCnAdiRHMz4jSJ/8PqMp0lCEcg2LTmEc1uuojMXJsuhJNhlgr+47Oxoqquqj3HW/V
K3Wm5tSgazmtQkpwOa8fLOJ2kXHn/gbYHhLVfAzHhGbcg/lqc0IDuPqT86UGM/+c72tIAEB0orjB
e/GomQf9SvkcPqqhDGI4RjcGYaY+gBCH3oGEZfimnM7JdgUDcC7qz0lwaAKyPcO+j5eg8CMUFETk
tSWOmIAXScubLEbrAIxItT2kLUK4WdJ3P9oGDXSQVZhALJfrJGNG/5Ah+xm0bIpHMwOwFVDs/cV1
b/x5epjn2fvqYn+BVaoVaP426oC6wlMlu6923nWRvZDsFWQZOJQy+YEdCQIf4qkTkdY9Kxe+6wbW
JG4moSVCcu2CWKtzAU5qnSN12zlWvClObemBWtN4NK7xkoBptnbs21OZKm8QuHHJLlF1zZK5U03i
1eijV47LYgnpUTA1uSImFHH6NAX+kejhw0XP+sHhzePc1jkiN0N2ld1/ReA1fJuF8KDEw9i+Y+q+
9xDbV0UjEk+rcgeW3ewm8MmLzGmKuLSC36l4XLKxftel92GLVoIWEq2GWRV8xyda90PTzIe6nb7g
/ttGuW2jZ2MgT8Yl8t5FBu3QyXz83aGjcFf37o9hwXGfDfb4NZjqKvErUEwiSaISmk/jF2fhNCEM
fKn6vPklzVm0VB1FX4s/xG1JpngKGmR/cO6b2wC6wTzRdhHeczTpH+y8/cFLVUeqdWXc6crF1c6p
6sgTYABBYGhiCzsfkCGSJz2v3d+MN9VhKRBTTwKhWd3obl9aY3F0LC72GlS9SatDb+9OIoCjJO4O
aohAdczkw/INuI3M2N2qoimSKfc9zIz83aMuHdUQbZILLJeR/lmgGog7RpcdRynVzaiHMXEr780r
dQNrc2zoPNS4EpYJ/qW9ddBrcySZesm4QTc3cQbGDt6weB8drvW31TyYp95HJdcJpb8nObVuvKIE
IZyV5ztEcb9tfS6EhNmS9MbNb+bR+Smsytlpy+8SLQbvZKb2rQSWBEVt537AXkg1ikCR0Ubuwc8g
sJNYE43e8l7NgZPwAk5J8aLY+7hAJ/6IHjKCFP+T8pqzfCD3djhvslhzGwmQcbAO6OX1b72OhBFf
rOWxxJGYSCKGP0LK+kFgy963Ftgso4rXzi0UNeCqPe+bbo0BpynFHbyc6MGZqre+a7sUzUX5rXKa
/oemY4OUnQm/WB3G7Pzmwx9NHfeGBZENPxyVwTh9D3zO33ybmbgG/HU30vyLyYlOcON/NdVURZNB
ZsDIeVaPfauyNycPXLpvM3Dql7htcJ0VUed1g/Oel7SowSqC4NlqdqQb4DDqcNL+HytcGo2cQzBa
P/FvongylR6bNrKb1u+Pbq1D+3aZZzh9b/DCXTX4ftRltH+braq569FTc4csMCLUUkh2S8TSPzjo
Tr6jCk2Su7D3q5MDxakH5oMOe6/CzoE3Q1TbAcuH1l/HjwcGVQlqD9afaijlfY/r1/PU9XZzDK1J
8sNii7mPRmd0o4kWiF/HbsFl3XObfdH0/AE6Aq4bBSzHXQEnrIXSWTPYO8NJ8N3zeN3chrYiv4F4
H/dOMU8fKpww1ngW6nRsDuobqk1fRf+Po/NabhxZgugXIQKmYfoVhk4kRVFupRfEaAy8R8N9/T28
LxsxGxoNCbSpyszK3Hpr3KlinqluVXkc+apxMJiK0BqjIVHS85wwW2ZAC/RYwaB5bE9Yuihdtyak
Z645vxmlJdcDAN6cMZQA+98vqdcetjWPT1rfV3fHMWTHKZkSAUYA71z5ceb076l01m/yoSZM91od
XEF38x65u7tcOoxaA8a9nKBVWmGH+phpKSx8XlzZy4ZLitiI02ETb391+sKDkSTVFxJ/JhRcjxCh
g1aOY1jU3hgRaZOV4dSSnEhjspTXapLtKTFz3fMLR2jjUyLJfA3tVPR/9az5rVtDshNy/bcSFXDM
tGa9e2nrTLveHbQ/yu1Niq41T4C2s235LQzHe+5Mafe+1zXZ57Z6wlebKj9yuvBLnfdx4c8ZV9ay
yfQ4xkkWDPNk+1mGx5qASw9jLG8v7jA3e/YWllmFmzCwpSOJWar4sjjNgouMqSQxU5S+CeBNWCS0
EIm+0j+5mjKDhYcZMEckwhEDqDR0eEmnjWHw22RYWPe4dRrWZm0ERAeoPeXcwIewmv08ginm7cT8
2VzmFNqyw2+XDrA8w9MAiWhFMwVjUhjfsk/LY64jC6qIFfECjTr53kxS3j3bqPelOTc7bP1Rxmey
3YvGMXzdq9eH4r94Eq6RfRdFLwP8Amjk57ic7mu5ej5ER/ZEF09VASsfGdIl+mltlz+EN1t3WcTT
ZV1r7SoBDi4cFBao0do+OXXcBG3WTgfFeegrhO0vqTaUp073tJ1a06IO5z4prGdcHvHySKqrNaTr
H93U6mhMPHNfdcbyInXhHbzG/K8d0jrI5nzaO0s2nAprAm1IwKj6tM1Oi5nN57mJyxOV0PAy9DQW
jqklfp9OzbvZTOU96az6OGwMJpZzNe57qVnPdARzqLt98121FEHtoHBy6dXNXgHIskL0gRoq43eF
P1JgbFzvxLXXfsO42NWp8KKMe6FF5DgqENtU+g8bwF23bfNusnuujIpY8bIEqcucTAsNY9qCjEob
1GfrwSHcLCoMd47yTH0SHVs8W1s/7M1k0MLasf4Mk+Tm0GbYmFQr7d2Ypea5tqXT+cCxj6UxmufU
zP7Ny6j7zHptgbZo6bE1Fw/kj9LmmsdEqlVpMke1HX/pFRlvYtIM33HW/NkQc/NEtMBvOtbGt5zU
jfTHJBHzFB84thffBgFckI5J88p5MbxkWZreptFsT7G7aZ+lM4q/nuEatwRzU7hojj5zGOb/yqzk
SKbG2cHFVPR3sbzKrWzCYuloRKXWBPqGXYgqxfxq554dWfOI7Xay9N/6lqafybxq53K11yfTA59M
19r2O9lzxsEB+JUSf5u+q/e6oukhLodIAa8yse4U+r7bNBPb0Gb+oe0DZO7G2DJ812jSQzf2QJWZ
iA+IerT9oDdTGFNo7jKWPsil8eFki7ysynqp2pQgPBtHhWdFALqvxUlNy1qWASWM7uumvXHKLmTW
5vESIH+ZjnTgXVCbxn/DWJGj2BWfxZbTRPdV+kWBOQZVq7qnDrPWpx5xcsTaZMx3FMNToqXEOml2
ykYRG7XBrN9a6Ri7rTDVrk7SjBu86bj/AeTP5rSpiGvefl+1XHLXL+YxIRdwV8/6xI/Qb29m9WaJ
pdsnRpeHItOGAPMa/aw3NdGB+Bcu18FabO7KXISLGJ3HKrSBRClIWqz1/Ek10teTbtlVC9CzM3aK
mNJ4jsw4z24aJum1n29a+jVNisvIUWm0WYkEa6pboPvSETt8refAaWxglMYdQiOpnAos0Uy/27ZI
f9OCkLniTjIJ6BbnaMppx00r5ZarybowOyOjbszSP32sqZuVwYsM66J2KHXTZ2tCtEm55NwhYry/
esLybnljZIfZzYnEtekXBYCzr91yOWWu5QwwL/XyY+pV+7qO/fzRzVaCMUZb6Uc3r2E9ZpDvljGf
t7afRci8vbuTXVXcTUWsFKc4RW9DgX7gG6VRDBp1aZO6+avDsPkrNc1nLVT3nnuGd5udGhCkXKYy
jCcbd8s0Lw8q3vQvN5v5WlOxGrAJEo+kyJFZTRRiWz1biqPDN5Jtftfisvg35ZgmiUyOr0WSIt8S
PYmc4Hz+qLvm2zSM2cUir/ezT5MhGrzl/1f0kMe7h/TkTdpjec6gkQ91Ik1qvp78LRKyeBAbUxWd
ZtdhO85JEdqakKd55CoY3cr9nPJi3SeW0+31LrZubWU5xzn3ipxYPC99kkUGepEqI64ZGsunOsws
23hjN8/7xbO0OuycXK07wjK54VdbHR6/EFqiYpnEY383ipSTYk6MPTRDdqvstDn1qqpCRdQ3ssTi
mElrfJqdbdmhmrb/5kOnX1uD4LN8XeZ/lUDZljXaNCOjhnU4ZoYGjqZiR5xl00+B29XzUZR9SZ8z
lL0TWF7j3hv392os67WMbS/wCg7ZblC4rxd1HrqViePBIJ6qTj5b1TBAjjEoWOPKTXzSfhnF00CC
WamVr5lKR78A4AYIvloifqviYjc27slVogHA7N86uTY+yBiXkgAa5opSxZIEdpJ8mxTkFJlbYHj2
V+Hqu9QVbxgOBfWkfUq2OZVXdpwd7SSowsD4Gf+DyxrcHTMTp61V+qMzDCpJz835kehQouMUh2Wm
zv0QXxyuW6Kox7ArExGV0AGBiDECUQb7sA+Trv0oiaLEbJd2mkYkz6ffvWX915cOA3o4LOt6sBbj
55h3x6brL65RBPOU71hvoSiXo/K016xhaskyiv1m6hRORrTm9KvZdJI1HJrjHR9Q8VJ0P1pbz75V
9F+ajA9DXUR9t5zcurotW7qrp+4Yz/nzIDQnMOsB4lj7D9HreXKdU1y191zmz+ZcdMCHyHcX/RNA
7F+cVc+e0P4l/UphlVIK9QMwPFqMoDZG76jc+eJiw/HkNKYVda76VUErDKrCB9benr0mPlIYHwVH
v5qru9y08yaTqBqqj87yTkq6r5VyJGup/JVr0KOe9RFrReDY5XWKnSSUVrrtAbCZrrLroNhsN0CD
VfopJ6xvONqlYfbWNypnr3O59rZ4n+PkOMzJPyFqv+6nSLchwiwNIsful30m7f3cu2eC6dN9M2dn
z/N+mdn447ITDxTovU+0wtXCwodaPqi68dg52wrS7FC/YhKBNoQA0dSaQ5UQWUBSwp+kM2vYVzpO
vFlyaJLtvd2S9kBJF4dDzl8cWu08OvVL2qY72Xs/uOdXf/ut+uXyn722ND+uN4STbX33TX9+LIKB
kRcPqf+44co9NVetgxuSWfOvtsSBU+u3tjzGMTBLb6Qe8U9GI5soTqmgGHXwIEK8XYMCIZXLoc7n
0Ejz+6pkNJt1JOw2VIYePpJ5a+IHzcIIi422xqBmgqrCtLmEWBWCfZrANmtj/GTNw3dq5dfBTawb
xtQ1FC21n87JWdImKEmwMcZdlPTe76E3DiUPIStoZLf0qFQbdpmFm0duNZHh6XJHQM2KhLhrkWdW
H42T3JwCjmvGDYDWdI73zdh8McAX8+iWN641UuE60iJ011aBPtSvbTtoe9uc21D31pEz3BiOaix1
6PDyTs6nE7G5j0ap4p0jhiySFjdXYrevANFZULgO8S/KNsFwWEc8sPrEDlO+2zVWEGfrGqpJv/F4
HyPS3q91Wl7cYdktjXlOMp1y3dGg70n+TKxQx3nPb6b5mKdCjwY7xiXUem088Rc/rQuGIhnrsMX8
esY3Mj64sZseeWE6tB7wYZKB4Sdm3PjToMOFN429H+3k1uTeybTE65CMN882iQJdPvXNOIvMCweK
WiC9VOHUpIO0Vp79C1VzF27cBj98o3NmLpdlXiPTbffDNl7XeAATSkwt0Prsr3Dpbpz6rzF0vzIe
HyC9Ue3RUw1BAw7nt2mzl3CFmdP+THV812PPgQQzL/U0PBurkx6qufvXrtIM86WBca10DtP+rnv9
caicM5t2DFpwrwTgQ7YXp1Dp2Vual7xQAAWqHo/GZNv+NsR70NhurzSFuwSLGMDhY7PwN6uMJ0Mn
DcDyQHVHKNOVMr7vxr/1gr3kavwqLTPSK4/L0EjqYBog7FpPctBn+lNaN1FVDOfJSIq3eZmGcOac
mh+SU7d7dVjGcVL+jJ4uEFCbl6J2qIXmO0qUnWFqL0KUT7LuvlRbXrw6OZLn4ezN3gN6j4s2JL+J
IBzRnlJVnzHyqZ43lwRwywuYKmrDSTN1f8r14xITPsOVkwEizn4MF+nbfRtYdjVESUtRBfBbr0x5
lFCuFTJfArnXddwXqv4vM+MfpwES7MkLszvMuACGGWgilboWVphV60cKhQEOFdmLoWCMaErnnnNI
5/R4ilX7XmwblXyjh15d5v7szbeW2GM1LJdKj4+zNdwgbLn/N49jlQdWNij6m2WeIsjeZy+pXse2
vHVN+ZrOW4q31ej4i5nSpObV32ac1pD68ckdBhE5WWX4S1e9bkWl+TNGgXsKUPdWugIyb6ijhcxN
X5RwQDkiNT9r0z7gZHuKxyyCesOayzGnr54JswNkMObGaVRNyC7ouv15tMsgy7ZXI9ugNJIX4l6/
Zn3VAnKfd15lXBI5H/FcOyBwxPFh2KePj1pK45uKhlIie10zyoHeAdJbNHHOpbmzi6k7zWuCuCGD
+itsbs58s1+8tgv7uP2qhIt7H2+rQ4MUJHZeBH2Z3CpXjMde9s/uRqAtMpugKZ2Hkl3H8I2Tk+/y
eNTDk+WuL11SfpLMpHyMEN5xvtXYrDEkrEYudYcZbgDEXx3NqfAIBvOci5vW40GX1uYv0kwwQ8zr
wEvwP1pxtLfl30mLd0xC2hG5tB+Zmt60ttnV8Wb4mTZRWpTTHy11/3MlcGnfZEDClQ2+xNhwpMQq
Kfy73zrDvQFv46N0Fg94BIJ3Xpw/sZsESTHurBKeRsiILuuSdP2LllVU1VXzFktuG8MtfrsuCmgp
ReNvSqPdzc5yo4qiNC6Doqp/G3K9dwkHRL3+tFK8KEP7LiZ0DJZ391aSYkW+XtMq6yEFRmhzfDIp
25sDQsL9mCRLyEQsc1Xl9k+m4wOeO6Kb3DuTuqbT6gbSVEeXPWGX2Gu2er4FZTr/0Uq86urC+hZV
VQduPi03Z+n+aZWW4L/ZyMNs9Zo/UQLmdfUCwtP7oMKPweF3Z2qvgoUfy7mLck/HW0AbP5cVykiM
1rsq2CIla8iPJ0M/SC750NDdl03XYN71V0jxvWzzjyJn8rJI0yvSdNpmx/5lU5gVvXknZOxHFsZ7
ybllTd67s0yvpd6fOEq5/DzwuEm0O8Ke/4yZfkmb6W7FNkgaMqJ+dp/NDvCcTBY6oYYit+gorFqt
fl9L3fzVjTYpSatpRrLv3h1pPJpmw30dq/4xrN+ZgbdWyU1XyRpuRIaGJW4+P6tOO1zoCUKxOoGo
ByR+3dCERYv09GOVevnJXuydh3upr9VWHxiaY4ZzWhBnNJZxNHTuzbI0lHBaC8/Wic8K0eDFAnv0
HeBiuoMCnJwKyqMWV+G08IuqwiHViU9t4PIkiJymn0v9dJrduzAIKOQuMHFxgyp5KzyUa5vr9C90
UGhibVuGRVdbX1uKKkVmc/u1IAx+Q9dSWOB1hNtL5ByFn7Zb+wdhWfUJsBVHLh5rUeI0b0XsfW18
umDTxfwMRFGEy9C1p8LkpB6yClVWpxjvbhJkAquOlGTmIs6M5W4A/txqjS/RxPm7XU3XqfO0m9NT
uTUsXyiRIUCIHu/IDfQOU2KkEXkwZYi4yD0V3DhiNwkSwkpUvQHSFu2uJ8CNJJRI9oxsfH2a2x24
ShuUgBOk0hN8RwXrvCZV158UfjN7p3fXU19X853s+jqg8FkDEhzmNzKytrObN9sHJe5zmwAYWJXi
SJcQ8pgTaPuGLu/N0URy6+riJkv9o+m65NwRXAPPNBbPmEd5jMgoF/JtJiy9SlqarV78zONybyqR
7yeXqs7ohAqY2iyI/ItTtNHGPyvra9iICcREb/GETakDXFtH3zGVP/rcnbdsm+nBJvCtUmuPDRX7
xY4JWcjpyw+144LcdOWIAod4c9gkbW/grM6ZpN3jDuILbOPcxeKFQc4//bIuL30mu106jfqLvin6
D4QGUW3Z9S7X4aoqm5oIo4Tk1qPiPmZpHX97c16/GXqNosxukn1ZD92hGQkN1UfmdSibVJQN6O7x
VxR7b3PwmcoNhYwLfqjOm25fYvTt2y5kazbkKHmMcbrXtdggf4YRYkTY+S2pHbPwq3lTOyyldEBJ
2fFyc335L7a2kScD+88EbxdhTT59c40IrrHyw64wDS9XOkvaqteYCDk/X/KO0ZsqP0NJXbva1J86
/BLP9TDwkjoLoz0wae2iVXF8KmMxh4xbAri7qbEziAzaDfVqHQqZvjfl+CcZOyPMWoQA3WZOqGji
fgdYW/jlWIz0Ml1GF0XxOUoUZ5NLuxQP5m/PLSzftK03oY+gDraZHwavs0OU/vExHpIBeBlUUUqz
DJfaaEPka8W9mLTer+utC4xVFUGnYCkhqtdL4Q7VrbUgrfIVZUSZykfAEI9lsKYsWCv4wWYp702c
oPJa2vVgxGZ+EqYSXETAeP6CjigNhmxESdX3vYa1ddyjvhn5H0dzqOULE8vPcxyvz/ljLW9ddaVD
R2y4GFDbYv7Q5v5dGhlpw5twjk4qn4q8Peb1VldHlsry45k5n77Fk/a7STr7W8/GVoauu4g16Gyo
cB8u3x6ipoOzw0QUEA1P39avHaGj8TZd2w3RwKAS0Fa9zAEd14aPXzvo71FYOnlY2RXzVsjikMHO
Mh7LPaiZbQfsrdx+1pgLRUdgrw8Fpxe7L6Lm/kc0Mf4uHFRJPDASRELuiGFEsb4Ng18KQ5E2Xask
YYo0czx/K8s0Ddre4RmsfZ99d7bqBgjbYrSOMBvmyaLSWSIpdEV0QFt1ANdmDvWei8W1kGXhHkCb
KDFExo7S+M/apvJbldag0FKkowsXO4jlkJFw+LEsw+PSx1o1P4B+mtrZswV6P/5KqfH9G/o1o0zc
H6hNO5h6W5IkJngskWQuP3kxjYWar8gKBAcjcfVUV5qlxMEtXLAMTgmoSV4Z7aEtnMI6AjUlL6uh
a7fWa3qK+7532mgop/LkWAUjchPEwrvLw1zOpAuUnu95rF9f0XxXvpbWSg+VZRnpBfWRd7Vr0gd8
pfTk3qfSeJrtAvTfXtcmC+LcLv9LyrL+0FHYOL7Rjg0/u7RtezOZ9fuxNcWtaTDXCSQVV6ugLUEx
FhS1ygkwNz1Ncil6SCGsThtOmgI3DrQk7SUgwkoEFV4fKVNk7uy0XFnF2gVWOyO5g+6gyxTOBCdl
dMmzLsYedeTsVO+laww37E5Ras5Z3n/mC1j3KdU09HSDHhfkW9VbaoHF8pBCe5jtv2uRbG0oe3P9
UzeQUH6dGt3rsPYucj5Rk+411XRktN9c1MZY53rQphaQb7ZMXhpiV1QJChlcHAMHNITDXTfd/Ezx
DRIlnHn4StySYx5uaENpsrKNd6mpccvmlp3STmNA+VFtRg9WleerdtJME5GQ1aZaGjjMUFZBo4RT
gYc4JXZO1YRoQkgUcZYA7r/0TmqxWTodCBuBszGESpg8D4Tq1LdiXL3hwDh+nux6ivfOnx0lcLwv
3cfQSG9CHXlSoxnIp9w2QlnNiBqa2fV1e97N0pAKzAmeLFKeB4ge2zQPgU3i5Bz1bjLkgZ3P01c3
Vdb3iBRenh5DSV0gWN8/KzxtSk2a6/Iu7Mr8qFWZ/wH5RFyXrRKuIkPfTFHnPXSpjT7THVn1XAOV
lLk41HEpqpAeFuWOyMbqbcWqy4L7mwxF69OXOozQAh/iNNu4pxS1B/8RMkcwUbptv4ngza3IVY77
HxCvPUak2rN6xJw7exc652F9oJOPBJwwbztWafZeeZ7FIISXT6+yYZYORSgAN+Spp+0L6LvnhqDa
PMA02V3Dkpvv12bkIg3SjlcUeaVWSI691r62/aLWI00tj68uHyLxeFH5aeC7YxKS96qEDjZQcCCZ
2d4GE4B+v+J9Bberd0sV5HI4YJ6glwfD7UzoW2PjYMIwv/7KiaZKQwMKtjukI56vviNm5Qa21Rqv
lRmbODd1E5Q+p7XlhWoZHOQ5YmBqAHQB0qkQE0CxVGv922RcHe261VgUJrNV/ADXpr8KcF8UYqD/
ZlhV6CnRclp9cooHNdsB6HbPSF4pFFNBcT+qM0qhzmAkS9lvaqgb4ctH67brUfb0z3CQLRJTl/rD
l1Pr2bjJanoN0SNkRdPBgIZoNM5uIx3AeW0EBcBOi171UTZaZoGEVLeMYNTS5SHftXRgLX7DvfGU
Z/pbpjjeKWHi53jqOFxMp2rfYscajobXwIjNPNtfsq/Xa1do7a9N2nkfrKtYzKBUhU1oQjIBLnkr
FAywRIzEVmuEsflNYXV1aLU2lp4tAvXUn6y2Tm5xpRvO1TZ6E+lK6WjJS1yPCFqY+Rd7sEAULYlu
tfJpWg1kjl2LMc/NnqrYz60RHahSPAAsb0R/qW33NK4VUs0HgCkRLz3KqhR4sX9Kt/mXu5V/CsVt
MT5U+1hEwcxazg1dO4qHvPzdaOurllNTTRlHmteZsFLT9k1nfOOaD5ZJnlVW1yHM2a4kcjmqK2Q+
w3ahET3DPB03w3yCmt8TDOiAleV/3Fq/zKNxrJL5wEjQPob+RXlo0IMWP56Gx4AsxWEZTLbL+Ash
PXqJCuXFAvPumusMBToiA8N3386zS5tNbx2GpbNVf1He3jw5mzs5syWKQri7AfkRik/EzsUVUvlN
H6xIAwwx7PHaKOvqUHFA4XV0PIjsFtZSwkyObnUnC8QggBQbdtPsPOkcmwEk47XPYvQ66YhMucLr
tc2aVxQe13403uZU7fN0HkMINXra1RsPjDStvjlsJytNv8bc/dLr8up19cHTmmutrY7Pu/8CJTrE
RklHEQOvxeqdGyUP0QQsgaeKsG9VSFOHmnoh2TjD78rMSEdHZXsyhnU6mkjbi3w4jB5iZa89zoV8
A98HvZRyJ8b8kPbN3SDzPHB1gn85jxhVSu7b5DZ+Ios+SE067SIHa+2UFlnWVlG4ZZQUXDqWPb5Y
8XQaEteKetX+rSzjyAr/m9jT5+R0KKAzhCKdGUNGJ2cKgg+TZ6tG459pQ3JUCNPa4lijBBWr/vFY
jmhfxohn+Tq7fMgOa8fAgnIJkx5FUIJqvC+M18eESl/I/yz6yt2YNz8ZywP5RbFbFT+7qe5YIsRO
eti6eSt3c4r5ThNnf1Kx7sVWXRizRMGlvafZ+huf0JPHG6TllZy01GJ+6jpPTGBcJ1pSEmmrQ+7q
/9Zhrfx8MvYLLV2wdlofztpDF6a/2ajaEkuH7x7VdUOq2pae5W9i+M5dmCciHHdugQKarukklpmS
mAXqACa0yvqZDQessK3eEbZ8Ijtu9p2mvY4DcxOPualgyGkXYM6R6o3TOc5QJ5qNpgInmz9Vnt+y
0gPXNVAymf106GbyABoAC899iHCTyEK3+YB0FsO04fNtpzrozAF56PcMkNi8mIq/1NeII5B8D18k
0VGBmKhgltU+ZL1935byFHvurXbtD0nEVs99A8XfPpda2lGMbq+lV714lv0kJjQ8MfEH6MnnE2/t
Ix0h3Y01fxoq1OlMAKzZ+JUoe/Vd9zFnZrf3x4KgRnwbDfqjRA17p9AUfGcMGteqAaF88dbUSbOL
xfA0KjZgObmLDygbUaamfmVY+3hcXh34hiMnxRvuIc9lgevDmtZ+oU3/Ho8FqTmYLtd7RANNvvC0
g6m+gmK9Cj29m/P0n4slQQPx06zNV6+6i/BKHFq4JpAahNq0/YOzOBaWeJnbUUVpWZxmNev7rJ4Y
awSRWqHABqP4rkfz76jlfHDGJtMyORjKuhVC/mAQEUK5olDKvqzN+FBiPvdg5GHbThfMKv6zbBTL
dr4by+F3ioLz8VjjLDkupacFaLlS1M7j12RVdxd2zUeM70O8I3nzaF2H6l9pQ1eYc/KuP0BQI52u
dpHuHGd5chQ1Vlzv3Gz6bU4xRZmWJFFXAUJP2NoRXDYe89E5qmV9cC3X9QFwUH+8qTp7zvIh1Gm0
I+thA7xtyUUtdRaZYrsmAKnDwAxl0n/VDAQS2f2ZTdtLYecVN8EDFUBDXJgHLcvv5MjmD4VZpJb0
kFbuE6XywzFDJ0J8ln9Urj0RJnhBMtZHQExHhgPgdpn0/pFlTJO6LsNfAm7bg5En5VGmSxXqk7Qi
YXGBUfi+I+sNRJs/Nd7y7j2YgwarTUzpUnP45ab5vy41I9GZ0eMDSZDa0tYOyHU3X5gNFa59LUsX
T/PqsHTyosGX2SsSRaOsv3SkO+2cvlaTc2k7J+rt5LUxqrd4QYjnZUdhzDvMyc+yeJStubwRo7DL
cpsZ77I4LEw7Tc0EmsuAg2863Vde5Mht8rP5cMdtaZ05Nz68xgQJxIqa+aTT2hh/RcxGstvdUOhn
u27CqUlRDI1HoDmquYQ+vRt+ZeXEkICd+NXa7nu+ob0CnpvU7ERDH/mQpMMYzUFZ03mV8qXtkG1K
SVbW2P+DBLu3XANMVr+XPXTrMDoC4NYO3YZlSU9Et1af09StohJgwEd+KIIhAQJzZPzJeFe4MFFJ
+i39zBgzR8N+GPsTM0jZzttqfJ/M7oQFMIhuaWOVmEiGdQxCfZpbTO+Uatl/zF+ckQpBvC3ezVlX
IwSwxc4MorpKmIlwp2Mul0gr5ltSLLestdEYjadcOmd0iWAlSfKvraAAeOPv5ip/J7a52zrqBCYg
mta+ZG3J8c0UZStQ/gAl1swTrF7zQpbKh1rtvxgtv+YeZX3F63/sv7my9oKd407zqerIIDLpNx7O
alq7Jzz1KZ4HRv7GDhjTKcuI31P51YSI1Ezt58zg29rNXIXM/vSHscj/w1Z+wT4briwZxBwNS7M3
MLDYWbZgLmrqXmlmD4bWc1q5NdApuvl4finjam9M6kDQM+JAde3X+spEzVepvOPSdK9y5SZWFviy
VP8NjvynEUsRMbR6L0V89Oz6YnicErEEEtXW9IWiLKDMisp2eqVJD4XQmpBg5Py172BJGmYtHwr/
x4nRJns8WPduV0SPP2M2f02MKv5OU6c5JCw4x/EwuMv2HEHnxWhhRpr3fKb65El5Nlx72j83jX5U
lvcqTCbsXWu/ZiK0vPVW2urZbjlzQNHmfHyh9flPjtXPQBJCJoZL1zO56mIkv4z9rpnXe84y01gt
0nv0VbxNSq4/S5H+j6Mz244TWaLoF7FWMsNrUfMglUZLemHJspqZZEwSvv5u7ksPy223XQWZESf2
OXHsDZxITlERjePl+gyc+KvAKDCjHZqJKP+gbfMv09JvDXLltsUuAV5MpST95NHQ8WtDsdKUXhjJ
os72ZlhtkY/Lzxoyy3bnX19UYeRn6a9MgyvP+3VEA3lIaie4zI6Vf2nWLZm+eh46dSenDceyaN7b
snnXuRHv6hSPsyK6iuq5CucL+itaWXMtvAYXZFBcYTV2+YA9ZUDWTHMs9rALRkBlFfgzb29lHERV
HSoMudWYI2LXW2NqaMxUiCakqQGqQ1rDcfNNlWO1105yZf8XbwiZUH32JKmLMIGlh1A5eKe1f26c
do6MoT8Ueto5GbAULd3DKEiV8wh5StR/ggqM5nNKN4ZRQn0VWC/0p1M11c5u/X43kGiA78b/Acm7
VWXwt4z9QxouR7MrIiXbvcWcbEPfw1msgdGH7bBS3gs9TZWKr8Xt5n1qMpOv7LtNDxIH5ucyEGPf
G/vKGJ6X3N7mY05VIpxTHZtPuceBVMb5v0whTlTGU1gt9CgyfWQEe1TDeLYa99Pnu416240cP9kb
mbdb/+smYcor84cUhAwMMWfQG2+noYKxmHdeVewmVbHBIPF3KT7Gqeq2aDiQiVSIpdK3EUp/dCri
XtVb63Q5AmB8n5G16uEjSMqveB7uFPH5Sj0cXMYdkFRIjGtGeD79BixDmTjc3Xm6CnAi8NehPuc6
CGH33IMwxHPLZQrg/zgv7d4LKvQzH498XT/3ZvJHgFthGe5cSGieRT/qCPdf37ylM/aG5OHGPrzN
k+IQmsibQ98c8Ho8xWEbuTqLAN539hCARAdPCNtfS2a8+HRoil6X38nOmWNM7wgNUhV7iL6d3RFK
IN6X1IoyhpjIF+IgcwOwuz5Oa90bcu7aQwl2Ez5jxYh8DdnoKtvZuVlxm8sGJqKFKESatgr+RS4f
edxui6A9zORDLC3upoX4yK7h9cQ/8i/kOSypgKvRLGEcUZ5r6H/MY0Xa/WGAaER07ICdDR0WiJxK
V3IqNO6hbi9K1tHk0qBIf3mvDHxftfMQUJl7WX/AP/+iRbKPrZbveQl/Y8N4zS2gCRAkp0bm8/TL
UMiD7eotqvTWKK3dZIpD5we7VuTbnhVIeoRqpQLfJio7kuFx7S0RtUl8NXL50DX9IYlRZjN5psJ+
aO0KWCc8rw8tJA4ivHpyqCabbjjYGXGsrd71gzUz9U8Oqp/e5lwdIf1byK8x0nN5wRO8sgR4nScg
UXun0+zYuc1riKd7Xrwzt/c29Gh+cCBhUEhP2nIwqwY1I2HeeFc/t6YVJXxH7iA5BdKdD0jeID9O
/phtJo6GjFu9bZAfXdl70VTiOc4Nllo2B1cHYqPtZrveOHq0t2Xfv3RiOQSx9eou+SsqUL63TRv9
mcgUtKjsPLtiC2Ae4p+rH8JSkS3QW39W82us/deE8oZoo0O3MNfMOCO5wMwdpBeBBzatwmqwGiYz
QrXJN+GkCeuaH00VX7Jueo2H5IZ4MEUiLT69Mv/smYP7XnOXrvcui15j8FNmxKOtNtY0niw/ufgM
El3uIuZ51yIZH7mX/jRl+JB33m5K631o+h9I1NdFWGdk1L+iKo6T2y0rTXtYKGTjzv4N8hgVc+wf
s1TtY+jTfgz6HRhCG3UVhnK0YdbugiPCp6+HZ9vzSE4K2xgyaI2RObbWaqSM1l9QW3nDq0gpiyT3
RkWxckdDNNXVNQ4VIHyInjCi4DnbnCozanR+soYS9dGBuRX+Q7Y0u7p1YSN5ny1eT4uGx/RKaOrX
jhN2Q0E1RqG+r4KBH2IHr5bnhJ18Qfq0fhQ4ayfABOPRUskeV8gIMILfwB2+ZEyoG+YCV3DOW778
17vylLWsOm29vW97lMLLJjDVaxww9rAbBhkmdmtnOPZoOoQuQLwlOzxD7xx2fm6+zgMeJ2s4Ba24
hNLDkGZ7W2HFR/TwNccXb2GfegM1INfhHO8DY4GP8q4zPTs7FpiDF2QqTVdmDEdyK0YwrenTs+O3
NpQHfA/EOuQHK1Pf0AJwLV1kFMmhKuTGzLy/0lqTln7WasLNXbwnQXoOOOp4MO9udUeeZ1A8dEAq
w5GxMZomhxc/vibQVetP4t8p7Y2NgavRBTBZP/h4Xu6NEwSbCZ6zWQVKMemtX1T/NX630/0CAFh6
W8t4zyDnr5mqflRF4ooO/Z3RY3kd/swoqZWj8nPi2gUlq3ekfUoie3ly+FACmXa7vpjgf+SE0RVJ
MHeA7GUYmb0hNl1evLUzhnbjXYIRofv4AIaIP8CFz9DM+6LR35Wf0sWDl2wSN0S0yP1bavNI1vI8
2O0Fy9+mdZInhz8UD/y57kC4VNihFJW7gqcYPvCX1WBnF+XKAVZRnfPRjbxWtWh2blJfFo4mPutH
UaaIu+U3xfE7iYohbKz1LSiIunJn4F1pEgNXsLhw/R5SXuUmhLlsKhac2hMyORwWX5Yj2bREpHxh
jve0y/f94u4Cw9mtb5stBvJjumvt1Y9hUn+JDvfU+hPzwZhocv/xwfyNXf+68MIbYf9IugdTP2uX
kCGRuB31YbPDbxFZKrgYcCrJZF2aujxnyzcPwtpjfa53X516x64Wz6KUL77lbDLm8Gv4hShRYFqL
eC+1zdqFEMou59HQ+btu1KldgfUU5BdU4IyFe4jyZubERxtbPfdlAKvm/f8KXU/QUjdt5COsVRXX
Jts9ND1r1E1ZtclE863L9lJWNvFHDF1JAG+Jl6n/FrX/XxVgTM4ZAAE3exsVpwyToXXhfRZBdrHd
aPdiwzsfajkDD3tQeRpvBPeq/SLkfOvKHholqOxd2Yr63fCmZ4qYfosfaT+56FvsosqZki79oQeG
wfY6H63FGLZyaGinSbmblUlfbwhIzQWEhCkkIpXnnMwk/F6BbTfXzbFsdH1AJXrv8v4Tgu0AGUwB
JDbBmEQio8mp2AmqcJXYFcBZxdwjqsN5DQ+BLOvBqrKsvfWsJI5am7iSSZOPUo6PDgXNNKmXIesR
dTTlxhK+znX7Vlho3r08YkL8seNpX7nunhk2AU5s0FBj+rdKl31XUmKW4qrwNkZkG2PSyKabCwEb
WMZzhekp0rXzqjn4Z5r5tpR0bwx5MBLVPN/yGAiU5sp0N/lMpxoabffDr0+cDQcHBTsWirDQpxCX
kKZ/2OQUNvhLngne/NYYrChs7AcG6MYmUwQTzek/ZaM7m9lfVdZ/Zn8gzMHqj5nZPVWE2hLg8mra
BLRPSXKEWqYsrNFhLKu8yrkHsu6WRxficFm8F8txnzQek41oAjCKgboQ+xf8Lg8gRlPesqG85EHz
p5CGe6qN8aOtcLYPE60ORoeryTmBoSm/dtQwwTIetCH3xhC86nJ8bvPqwRqtj9pP3mLsZQzwPOJ4
Cuy0rcp/c09/WTyNoZv+GsrbrX0K1zdqQLqlV3+U/ULRh9Pa8u/Iwxk2iAFMiYoMwbioe3/TOwH9
7Gj9rfAtlFZzmewMwp071IY9qtPxCll4qALvs/dKfJISqHV0sOlbtDR5w9/5TU/NsW1I6GVuSyqR
tZ78ywtKqdoiGv4R4dzv/Z7ZOdsAVWuZN7ngGLY7zHleEjPbnEFlZF9fR5WPp1iW4WY9mZoaLtnu
Xz0PWaZIan/j4tneQjvG/C/jR3oP6NKCUsug7CJsFwRIiC0KSr5bfOMWc/Oy/nDrLWmzy90F5oyP
ZfB6B4RG5xfHgFYTBXiYEy75pR0B1GZvwiYqnE86BIQnI/snyvKC9/yS5NmX0MGeUfvVZGs3V2N7
zAIHtDL544xQt6ER4HQurEds0AdsYiFjLv+DTeUnu1ygZTJNgz8/1j0aN4aTcPBeHV2Rk2b8CF4w
xrRHW6k3lxNFc9Qn2sagZy67Sma7sRMtOHpz8q3q3Ez43lPyhVAkDyx9u/uDfIHYfm8cNHncKbc4
GX6DrDjPGlmV/+LNLu2rRdZLTR1DH5SQ3xIyxYn1xUEPmP0F+Zb8HkXEQJ6WSKahv10G24mmZNiu
KqM7B/e4E9T0g+x2oGH/vE5RstZAqHDPd3+pX/Nh+HYXVwHq4CRQHQKPHH/pOQ8kSuyG3DyuZcjg
x395Wnap6160YUSWnohpXJ+r0A2/84D7qUpeKvQMKyxPpVecQhmfJwuvHWlrkMZnc/RORWk/zC1O
X+zvJJ8wpZjthMTdMsrH5rVbJiK4/CuhZUnkFcFIJTn1keFX9yptYXzz4RX/MiLoVB+SJjeAZQfY
IlhH2vv8Z23+vMZ/HpBc0lK/ehO/PucThMCvn4NIekCZDPfplEnp4QU/kx0EiRN6r0nDRHKxb64z
XerZedSN/2Ra5WMfjK9TEn7EBNLTjHXXrKV0Wj9ea2VZFPV2GlQPZHGe1t89eRXJJrMIuFqDodAN
7bHd9kzRLIreFKrL5BuVenkZ0ubBHEmWI6opph/RQbZn1lTtlik8Uek9yUx+ijC4JSaModGJ/xeX
REBE2dA+1kF7XPujmSrdYfbtxs2raIBL3aZ6iO35SPLXefLl1WkROqnG+9C68s7XD5aNYNc1S3oQ
Hex4b/I2x6S57RxnbJjqtMXW7Lr6MYCNPnaZIrTHHYYdaKb1qJMxOUiRp1cd5/6zRaISbK65vOcd
FTKGMXFSGk/3PjCN5IcEAox1LGkutq2egj8pzhMelmSsH2rNYaPn5uSOkjQlNQuimsK125EPLpCz
aswPjxN+4yn3YbQtktVWotLSv6kE6Wm4FFYZgM0rEIjUJgsZKbz1TL8tTjCR6N8wmJGR+3/eEJ/j
0PBvmPeZiAHMbPMYs9KoxxeibtdCz/524vhlqggPk23KQVXOzrnMhuy/NpxgPygZonWc5gkRg7Iz
G1kmugc2zHvTUUN9MLVJ/wLgqotNZuqmpvlfnOrShmQQZX1yMGYStUaa7PVHkn744A/MQLwMzmUR
/yB2fISTc5QorcTdNcZGThRGVZzcQkHmgSw/8ynDKBc08cYiZ0mNzXfoO5es5xnGFwKUms7vrR7U
fjbmr0GXR5LwLgwlHn1Y9tQJflXQfJZyeiSx73eVutlY9o5fnkqxIaZA9W/wHcmR6o6ic2Aemur0
D6b8d8BBku2cCla5IPBs6n9iLjq7Z+SSuP0Phkgmg8h1tfmCD/80dd4DNiHItG6P6f4KITT+/0on
l+g1zeLbJMln7bJJX0OnOfoTWXXQM09JqK8CTbZoxi8x6m+OqmDv9dkd6OAaQ0Kl9moOmLeynW8M
BmvW4Jh/LZU/u4MPwDFbPVk8/g6s4Ck2xHhASP2cFvtCDgkmRhxA296esi15Rrth4aLH0fjlVvlt
AKuIlJ0x6BvDOyT9U5K7TOynoiYjUZ29dIZKIGlgmxvqU8eY2vIg/FfreGK2364IOEVb6Hcv5RDW
vAulCRJIY934PWGCQ4uHlmN748Gg7xyZVcAhDYqH147PFGbmwQiGJ8elEohNciqJPOAbtQn1UI57
n5VgIEDFC2h6bsryjzYSkgSXJDzlftldpcS4Y8/Wak9ngyd75/6Lm/6rX6zgacqrGy7X4OzNa0MH
+xv1bZ+RfCUZYTJS3rB0XFPeTD3tp3/qOodQjaZ6qYrurwJbg2h9gFS8Ie2XuFxB6pyF+WEKKr1N
lqo5GVMx/lhiEQdvSYLDWAvz35h0VbhJY4hOYWmkjKBj1FCCxMo2rO6ZV4lDWMsPKUm3Q/Cl6mWh
6kaS57qp7KLacBuRzxMnW8Umk4NfWO8m3e+7mHkMDSwoqWe+jubwWyHqcubVyYPsMYDI2nizlS3+
85O5+rEhCSBNiHMnL22WUUdlevSFpgAKvOdUc1xOo0OER2rOJ0UI0YYfw8ll9GT/FPGTXeUE++ji
1WIWRslYT1uXUVc6K2Y2s408bPBdjUs1XjM0mtfRC/Q+qL3gKkqMz4k9t5S/7nlxSrqncSBWNGB6
eyva4KlVJrEOORS3JUtMy24WE01ZmzEwVXvLCgrlZXRIyltk/MDLUjB8nl/qmVo96fQ/ZB5mJ5MM
X/CHM5vqQmwPxSS9XwLf3wfV3TE83hvgB/KdSngIRZKU0Iw6wiF7i9uElJCBWqMfnGoXEk9O2BEK
AnnA02HIap+OMnzJBDB676vkJpX8Knv7PzsIiGkdG1B7wZK9ym/aFzsfPzWQhuckx9FcKk4PCnq6
8kuhFmszyexxklju1YS5HM9stR+chDwtr2eWUXhdNGltNaSF8TOk2UOTJe4JVfg+Ja4DQl2/2qW1
RGFFa4/9qAHnT4sbY3j70k+W/RH60Eep1XyCpzi7ROt/XkF+W0b9UcxM5/RcF5/zOL9Z1nj3fWKk
vK5oProql9fWhteWYcKIrWaOWbQXC1T+hJJ2t4YgP8SNfVGp7GPOcnwa7QiXY9ZuAcUKtOFac0kG
7tKeRT0AeBvtdfRzlymT+63pqh5ckT8YAbi1kZSHBpxtg4Xzv2Fsf03VH0j3aIg2K+9WmdH+meTI
6n8LRwO9yETrScoY99LGZSqXjPlLUvaPfWfddckl4o6oGlgcZRR69Zed0uY6w/CUtgMxbvXvkIhf
4M1gh4JDLpxr/Ku65cko81tTkhqy/kOV1dSClHMkCT1R98AE+zZ2CQ5qz10zDKyeN8OrVw6IdDXq
ja+wGhAXY74MvxyWLUk37cVOM3cb4LNq8/k4JNBcJCziRYkHir+jTORB6M6vQCvC54yFqyc0pnTV
ZMvIDwPzOwwW46mHYDv7c5D6WxIqlyFqNScV/TTIHSkz3VZAgl8qAyPPzMKeKICsuNR1yXRAO96A
xVSxpyHDX9R7hn21E3JxD8uUNE9Tm5dfZSdMJm4AnEyDhS8Kfr0Zy1VoGvjhmXjVH8LwynNuSf1L
3BZu3QFF36f5JSvt2TGa9tVm93OwtMDQXWgW96lvVMvJHxIjaw0CZ1s8Mk3zMu/c2b54V2pWQPE4
6fma9XgG9q4PwxyLS2EH2aNKEvJQBnd5HrJ/MX+aEuantL5dZQw/ru6Y5wRWUsMFjKLt8SdYQMCu
JyzaU5O/BEX5DEWYgRYrNZHkRyDPn3I1guJXIlrwASWEnsmclHtCFSh2idXy+FbE9nCvy6x+wMP+
5qoeu3ahSviz2kj2ihVOyw4Ofvojkd5qiPxIlSHnC9lT3n+6EcFDqgcMjTBfwX+CiCkZkV9ZbnKO
EVKAs4l1TeUwkhQSi4TMG0QRowKY9bqw+VYt+pyZ0FX7hDXdBwgDCDFX/JGzoRN0PYf9bbEq30Te
MapJ3TlmZjpBveG+jIlTyLz+TzNn4pRq7JByUUuDO1yEx7zMrRPpCeroEg6PpGuZwElmHG4xNwZn
gqA1oS2duCZqxus2pP7vOPXWikPPjs+9Z1j/eX3L8ZwVEmfbRFM3EEJdWJl+Zu6KuaDB/DvPGL4M
CCjGWhgYntMSOWI2QmQC1/WfYBypTQMzdQjsxM7W9elCKW9KwHRfhhZglPglRREPBhM/F82q4Way
8QJcHBTAnGYdc+fU+8NjwdBdStXs6wo4pJmW+ayIQt3wqYbPyxIDtnIuHzG3+19To+PHMZzkqUL7
iuK453q3x0afrWlJzgJX3V9nSlAK7FofF1H5kb8o7NBZED/PuZfdcLwuZws/2MWu54ywuWFOo8JK
UanBKj+w7RK7bVr/hgZOc9uxjehYhvGIQcEnTzk3DICxuYjXaLT+A58ieqBNFxkNPtuzw2YqbilP
0Q3DYEyLFUhn71cwlwpbOop5WM031/YIJ/Ip3M+2g5n8aSlnwvrTZmxJ5bWdv2rpjZOc2/C5LJXa
82Gw7KcYPPcUjDOQTCzN7Oy6zCPZ0C46IsGrqYQ7Lcr8Wxn1jDWJUMBIT026m10lGEIZSAChtYxw
CSBp+xT27cH1K+6HDEHyLaOXJB1TELkZOMXwN1At7XwlfGocPfvopKo2qvcmTo1gQ6nFnoQ5t9Rj
MKosPo0VNBJkGXxTR6YRlnhQ2dNQZ6V+GNssdkmp9HSKb9QJGTLVoKaZEawEkrui/t0co2miOuTY
sBbDZBUKpyMNfR6girEtWXlNzvRf29iOSxykTMPV1V0chLKC8MPIWEJvF7fhoh8WtI3nGGw3ssQs
QCqSTO7HzNfNQXBkbpukR3COOZoa1ahn11XeexUY9XMdGMVraCPLAFLUh1or50u0pb1p8jw/dKxH
enCJet4lCk2qdpnt2ommbuGh9D4movZeq4UsO7XEZMWo1v+W4M/Jph77xiWSY7GHw8DFSJiCGeTb
3G67nRvQocZN3saPvttXVyVSckZ6Fi9GXuvPEczDugIhzPGs4KwfQMc40PSCbiMDt/lj2V71WtL4
YLavsZ4pEx8I1oCrNkIBpUhuTNfO9c4acVvg4POISFHshAZjJwtMjD8k1gS/Ujj1E2G2pHnYyrnZ
IW6+sh2LDeMue9f4gYhUJtuN15rtwU5j8Y4pZT7wYa75HxT4XQUgE8Wku2/wlSIn5H7PoRT+dnFI
kCl66mY0uuI2dPg9HyXd6116npp3eUg0mCJBfW8nrne3GnYOUoOUT6FJajoOZvUiIfyYB/t4XVMJ
xrHHs1JmOx+M8kBmlvmVcPbckhp3oufKDiWV9KIvB4ZoazPGP08Oqem9QMNP0Wcpopvgbvgqv1l9
YGCFN6uL6WbeU1coUpOwRh7sCUgDvYnEC4qC7lRkhvOSahaGil6Ue4f50ntTFhnUezZWB5mh7DiG
0V0NLHXFJqxxzU1443893wj/G0dJsgnuqfAqXUkCPwborfLZuMS2d85dstXuJvk36IA6ZfPrTDxn
X5TbwSntf/4ojGe8DMS55964zQRSqYfS4R+DpMEp7bpVy/OIJc5ZaG3ckWJjD3FtbQnRA2BuW/uY
auDNVpCT4rRYNC0Ehb2Fu3ebLiZ5BaJRh8lPyp+MS2nPClpUHHKuIs+XxJX5GB8MjKQEjdadEW57
i8kW9hV72wZQZHFaMEOxHISNdQTjaTkS6zK5HV6+tP+ww1HeRe+n4zHwmvk+p3NzLBRkxjHISdQj
lJ4xoqnITVimGBunN8n+QIzatJNZkj3GWWf9EsGBkTTPnOdALMkT0QAtlsymPLiTb6Acj3o4qrkj
vC6me4bqWDfQs8RnGf7a9lBU+5am2IFuHP0zHGJ9Xfwe1bfxSEXPW6Zw7TycBzejdbMZxmWu83cu
puFEKhfluMuwkZUz7tFxBubDDYGqRb6UB2Mi9dRjiHkvZ3xvERf76lfU4Usrw68cJndlTsRLjqZC
FEa9MGNQ2t1mveE9tDlGfr5kgl7GxdraeezDyapfZwzLszJMcYXHFR/57BMFSQtK3VfndAWbDDP3
nqWc7dZyq3CbJeu8f0q8tzn2xldnWt7sShS3zpgGplx+uevdPEApInx0m3ZB/xrmAfOeQI7plpTA
6bHWBtYd87LWKsii08cQMqS1JhAGk24k7wiqY4/AbKwBONiztHius3dbBLuO5PuwbkgDj4n4c35a
2dFxBZB77PWmkl4n3Hn67hg5gqQN5J7zrHFxJVLsvWXEvu+PtLP1Fv0Ra0/itFueqz2oJKO/0OZ/
hWbs9OOHxXCfR5V8xr74zhP9NbLtYXYnc+MuYmNQJWR4IAMilAjmdaPFJn5r9MRWpd09TbKry+QJ
PJo75gX/CLFpZsT7Flm+fwyL9uwb/dPQxXxcZJDMBt1gty/69m8TJnf2G+LF6/GSBVE5yJ/Mxm3V
pF+xE7B0QS3bFH8GRxXNU8waA48wFDya257etJLkSJfaepl7RuOxNrGoJS9M2o5LEdbcjOyiaPVJ
sjdiNFOA92UnWFyR8FCWLmt9571KsovQ84Wl4vucoHV8iPcuuOmM1Qnqb02+9aLTu2m2UDjdVYx/
xuoPLcqlzMJtnjEDrfzzYgMV5hVSPCF9ILsIwe04ryjx9GromUZDttZ+znucLKS2bpbO7U6dGziP
NAUlQcjJGESztJurXlgMUjBtUxSRMLFjkgaPS90izCSVU+4TyzD3vSmWLVoUYW29b/5zXUfec5Oq
Vsi1LMU4ulEJyQpDPeSXsi/Z60B+KzZg8iyIv8In3WXtfCe6Lj8GbtBj78nj58YTLV1ZBtpUNMRY
2OMMKsqbvWn6pv+oXDY2DFS7J6sa5ls5yeHbc5CLS7tYnhbPkKROuw5LAATSymyI9iFxq+aqWK70
pImugmobUGqGGkDb9mTxBvpOkJa3LG+pI0e4K90+JsrLDxjr4r1hGO1xIARjU9YkEnZrAkTj2hY4
bJ3/ZlU57NFd5yjoWe6VD2S6x/bEFWbjPF0gHxySYkd/w0ztS/iKQ5bA7mJv9Aukh4p7cS5Y9rEj
6M3es5Zq3R1gy1PQjAOGyM48EA9rINrhRkodsvRSYt8vXkC4kOdX7rlL6kRgJSeuPHf98JiWZbWv
bUTvcQqbZ3fyNG9HnrhfJBuwL8SqSucLnd3cEkeWMJAl4m5xnN9mctWRoJIgQv/G7FF58DZhPXFv
D3I7kUFJ6onvIapoLIGwqmCYfrrv84TBpGQSd3CJX91QVpFU4tTDxvDHT2WhOxk43nZBJnF+E2dC
ic+TRU6nYUbMftP9WOUESbLRdJPXaKClMU5kTuBpk3FXnAK7IyOj9BIKmyzTC9C6xswwJMuys4Xf
nzBK+zfWVHkf+ViV3zXP/74amIJmAN3vU4C4xZ94+YhJ/MYDLSdCrbO52anF+Cu7suDk6H9M0ga2
OT5tst8taKiyv1d1YO6aDiA2lGa7awxmyvZo/kUl7CMo4X632H51CkoPQKVrvG0A7PpAGG5+dLRg
rYjIBHbnqv6D5cp+GpoJbZRT9jSUNjHRBtOrKkzji+Ba/B5z0UblDLIAmUxIepC7DSwwIcEJzM2m
d3txiR1KPSMrwafmpnmSqrTeu4HrworB7exM/BNNUz+75K6xGqb0Wemh0kh6jkBqF+qVKUJ/EgyK
WR9A86ncQu4t4Rj0DQQr+UkDABm6436cJ7UV2OyuNj7GbTJiMlTcJBe8/uB4A9ZK0ySqpU2d6cbT
XDKdKVhpgQVpOvd2Wv2QmFfdJ2W3kaUTj8LFjQ9FOurnJSsIQpmSdKtlDUppw09VQVNH2qEys9Ou
3sXSxzQrOvEidZNjzx9bdcFhCWjGLteIzDx1GHuWBQ2jY+9UwszWGs2ZH2C+vszecreKwvgX9mV/
mLJ2uPbshdkzoxQPcV7Cb9MdXAg4gNBxmR6EYzg+0M85rxYA8C5NO4jGki+jM1XyZVR1/a6HRD0Q
5Gg+y4Zbwbdt7LQW9omHYVbOFr+t8VzHbbB17BRqLyQiD48Jrg+3o7xpjPlko+VuzXbR57nMJFGu
4DkqGT6KcGhdEn2ZvGQBwCHfZOzszKJQWOoMJTfFbBcP1jBUtzLu6/WUlIeuyVYKxeyiMGZxThVM
1HnYmuSzzdd6m+Z0/O2Ey7MOBl69ewL5d1ADATFgFxFOEouIzaXryK0S1hsTbnufjPa3TRF3Hgj2
vWDzxxlkEE5g1CQfEoFW7mqjwYzk4sTJsoDSoTrKNqZNgfelrMQlsYtVt0dRwlD8mgx67yXWpQjm
79njj2UHFLK185MH47vDBxXLMXIIqiFJcLcw22ax16GNK3J/3MP6z2GQ8TJ6x8z7kp3P5tDmE+EF
iRfcZG7FG7zHtorDqJc3LdWuIXgAjN8vMmJxWlxlCsVvvhlLRXpBuMVsgwhjXzT6EDEBm5mrzwvQ
6UvNi6Ee17/bM0xwBiedW/Z4IKgUMtWuziLJ3lRb3soE4MqyxGfCmqAxdq4ZN4wkGWjp0EhdyF5D
7MpebwtybjeJ3V0bjuwxVC8keeztsIZ0To5LWr7M/ISiGM+mQ/Uq+3Da9BjO2yyDDnARCIzuDs+2
aLKpJhcoKL6QURIhsESU0w+ZYX0KizMf1tfLO6woeGOpdDk4WUTW/hStjUzH/iItdrlZ7mMiLreG
kC+MVRhZk+Yw/o+l81huXNmW6BchAij4Kb0nJUoi1ROETDdswfuvf6vOfaMbt0+rBYKFwq69M1da
0IjOldktRXyuWm8LGpGun38PzA55c7oXMYz8Bh0N2PCmIZivwM2nllCMsdWQ8bcGoXLloxYPg/kn
7mH2+9ZyhHZMxwDxRpdiE5tXhg1lawad2DYfw3xzYDQx33xokpeDvCTGsDas4EP0TGLmdKdZ+q7S
w4MW+7tqxEdBwDUvi/5OSE+/539tt3tmfMeSqw16pPZpDAhPrbuQ2i+xdVhHPq4g92hN04YyAMHq
Txt8l+JRzOMKPC56KqWPTv45wQ3J0glNIcEeOvBINCmuEAtWUWYD9a2H6jjr9NUUeBXQIbYmWGBQ
MRa+xYcIE6wT/XrGoKmWYay79zEZN6n5msHtjFnhntHsvSn58qQOS5uadWBDfEzFlxbWi9F4pnQo
db5cUmZODkED4AoRz4Y0e9h7bC08tox7p15CgWXnRp1mxreetTHm5onf5PJfW21e+BVq5qHHvyuI
UkAXOiDKdv01KOm1A+7BiZKzh5+cbgkkZDvQ6Rx2ypZYbvwOkURSNO9el915xa2Lrl9XOHTmsLj4
fYXGomJxKOe9l15wVFGsp0sm/23yGWjGaqomHYQnR4kB3lh7G4b4Ixo6khnMX4yKe6geD69MBPuM
zup3VzoaogIJOA/s4Jk7N+telP4tGhCokkZfZMUm0catEZpoBEifGU2FTNKWQ+R9pkP1p6i0N9OY
2vXQOR9qRdJ4xOHJX51M42oCw4WxvvWd5KB3nr2vEEPV2XTv3HsTPXQoEosI37JRtQ9DJXCOcN1C
lGPXvlIIlka+E49LSEBM7GaomIOYEP3V7CCzG1zY8lPJXotVZtSRpuLgcDcjjzG2+OkYD3hYSVah
QPODF6im2tFqBAk9pn9toAh5VsKSShJCo633Jg0vU496h7fAJk8kolt5KdX6rLTgxDnMWOUWe+xo
jpjGMCHVib33OwKumwr5qs15RS0EMTvXbB6fRADuLCXoyUxADFpbKalQpoAeKH+wbarVkCTD1u6h
IoH6zObuXNkuWpqRyWiJ4n1VFBH6y1oyNpJd8aerffFC+TztIuHk2Avj5qSHvaR642hm+JwqQgdq
uB/cW+qkcqY9r+ClcDZwwCA2N4eSN6xlfEREz5BH2mnTOhMh0Dzg5gQDIt8vnO4dDM8JmvdBzCEs
0XrbTcBIevOAfIsSzWvpuGUjSX+4qGkI03bklMOC768yzh7Q08DMx02+kQn7oIw06ufqxZ/w3Esg
ECsTs8zSYW68LUP7XDeqbo/QJnDH38IOvwARXdQt7TIuip/IGMmPoAHI2usHf8O9wZjcd1u3RRso
pPNCjjLnOgjZRMggso/C5ID1506MwYLAv3sRkkVFGgBqjL+Ghn4+rtIz7xUMi+JUO0C3AYUIBhQO
6kpOyoQf0Hv2WiR4s8PEgANqZyfa0sFZTrTO+MlE/ttxiU0MQGCQfFe0S0+9HQtUiwsiav52PP2m
TZvO15RdykCB7a+1sWKj6DdjOCAn6h36J9EHBAJtOcqEBV1/BvT8QQAdiglxZgdEr2Y/6FL3SODB
NrWiU6gHVzo7rxw0aZ15olh1aXgOR2fjVc1jTrhj/dQihRmKdcWOUeh5ssbS/AND5MS8YjXzFdZE
ndDfOWRjQ+9THA1KaehDTzOl7JD6cfAJ4SM9jF4YViJyIFDa5vHZGfqHP+ukKbUmS4jAwESiWtdo
LSYd0wOFerFH+APsaqNBEMHYNOGy8fy7AIZcJ+Ro+n4Trgt2DTgePm/0ciTFyaAxPYV39SFA8itF
0/AzmfqRozlLMYNoQGk77jktggMovK3ou5egH0+Sy89rApNQS69Cb7jHrfYKWiZeWcEEt2GgjtVC
sZAWYDwNX6dfoM/Pbfor7HkhUGcOyTjuczpofkDqRI0gg4QicPMJNtplM1s44vu3zqWLmrP59D0Q
Ld+52ilzJqCDPNlFD2Qu5NRR1m9lCbZ1DrU3r0JQZqOU6MOBOJa0/4kdJv264a/J0SM6xYFYG8jq
TGcUtOiEoLYK4q2lGS9EBL5HinvF624blYiDpVEtoVi2TKK6s4mM3dE5EFX1sBlBfZma9rS6Cel5
624zXqERZ5u6p48hTDTVVYiJo0lvOr0YyQ6XkGdO+uaWDirBo8U7o6Od1eU/ntcdXc7hveGrUo8t
gPO7ubQbN0X3aB1ZtZKsv/wmUXMsh3mozl49iHVf4XJvhFHTGTSntae0hp4fPnttuky5x1hq/lsK
DoTjPMtLhWrQoj5McUWSenhLMbd6WY25i9dH6SRfJCs0fzrU3sewmD5rwlVvdNhdXJPGRTjtLZG1
c7DMyv+U8RC8idwC0+SHSDdDdDuAwvlEAQWSJSJoAAHq3M5r0TpGt2AC290xmfMsjC8a0iCGy0YX
I1D1vdcpJJJrxsizdr3OWFSEj0FP5kQeQQGvz7Z0qg0TlwKAOz9BKOshsxJQThbhk2bFgzkfMwMQ
dYVSbeFHuJqkxTg0x2zjeYp4R/lG87gS6AJBJKq3B9M8BDGAd3rRLoN5AI3sSeAaurj0jMnWAd8I
mZ1LBDVrDoTRgiRURhtObm6s1P+H5NJdhpaZMxKYTvQn3sNZJ89ozvlENp4QyBHPAvdA3ZofNQiE
OGw6FObyN4iHbzak6GZH4tWp/A+iYF/pQ+8cR5ib2QeO3UfmPQoM0ADGqvLNlwwyCyONnVX54EpR
706ICtsw0BYZoUZbEPDaORfdiA8LzbWBKYDV2Vfxje5Gt6rHHJ0EwwYBEp8YFlrEfridue2mj4Y+
Qa21tG3vD/r5N89uXuTkPFTzNyShUUKJx5oNwzOR6VnSPK/i+RBzbbY5vPVxry8ggRDGoseKP2Hc
Jkuhv/z2kad+SLMNKVU78MJL6IuaabIFO0QXPoeT0OOl8RDC50V8MAOTWjx6p6fg4Iud9HWrey4M
pfxVTDYwCg0+Rat3DDgAL/HFyjvc8Rym1chouuBpraNdMFr7sok5NnjTWm+tfE3P+yU2qhf0yN7e
7wdgLxXYEiAofEfxTzwHf3Lf/lN5qMWr6jyU+c0a+1PooPCz+mwXzsbd9UT3ZcbWGyS9tdKR2l7Z
7ukUcirwLr2cXoeaNFuDeDtz0r7roOlffNMLV4OWXsq0fnEzF+S+xqmJ9JVEe0kyfVjEzGD9NOP8
SZrldgb7b2nDJbX1ctcIxlzxf39pIrHTDpN6z9bNkSDeOX2MNLlDoGXOTbGSlZfsxk7BuDPmpGU4
rolyoHnUNQxIR+xPZAV33YcbxQ2ARBfsev5hDP4DIdZ6KoL3okIyyL7+4Zjyhgzg0EThvkvGM7r1
4zT7FyYFX2bBw9H11maW0wNhy7dOe2PDdP5CU2+FtdtmVpVAw0GU56XGOgVxO1v2IeJU26CtjXOK
GDrijHWXlm9CXeNUGpPtYqvWhmEab3VDvVURjurPqzy1fZV3vcWGn68mJyH/jJwjYYfox3RmMeHs
vmFi/Oea1PJmsGTFHdwMET4UupuWOByFNWiBI+MsuvARyAGd2arTpEzirScpTwd9ZLo9e+nGjzhL
+92ZHt3ZT6O9J2aO9wiAw26CPmaRBhX2v3RlIC3Ed8tKjwhL/kRYl1ZFnT+rEf4TpwApC1goomKa
Z4Kr5RUBBuOfXpB/tfAzZ1qOOtr90gYr70hX34VTS0DC3Nq71lKJ9o4B9YYAKcRXWU5Doad3n/nM
mopC2wj8FxvGkQiLKGEvhZbrAE4CyHROoPpSpj6hfmAWHA96BSY2FxyVK257jmxo7/x3TE1cjwEc
46unSAHghiDnUGT4Q/eCDExemLKHWKZqWW9cJ2x2feomeKFg8C2HINa/a7vAOtZFmnPj7Z4/8zx1
EV+giusIJUdMowBNRUEMcmLZzXJMfWuDORKQKjEuI98Lr4VytmDOB0G3RJONatJM6W/ZcLkdw+2y
ZYTKZZ36enSJmtGg89eK1yqutW3UxTDFndHd2z0AeTlRH0a95x6GoEUxVOjZSYf/s2O7MdeB46N1
6udii7ZDrhGy2qc512CUWCbF0qAmERqgftJe3c2cRwDYrbpuVvzzJfG9Hg5GW8RHonKGFRketCea
0cb0ERXPsq3Y+0BuU0t32sFOJsKWW9I0VFTz1q5DcM+uB2jI6aTDzHLut5rDuBeAOYpDJtObKI/m
W9Hy5HVaiCLUt7WX1mRPonVTs56Mdu3DUlvLislYb9BDZwoRrYXZE8xpslGbA2gRI8kc7GVWBeql
Tq5D1f8KsAWsrsTZOaEWWKsGwuXdUQSFCurBQqNzt+6mrD+WlvBOUhsQXmRefh3nXG3jFk2NaPZK
IOegVhccU5Ln6DTelr2m3U6JP687JJuw85n0GQnvUrcOsm2o+39t3kfKsZvzWLqwOdCDT/BDoi+L
2cSirM2THpgA0Jhl8TQVDCHGYJ2qcVfrcwC295KOmcZ2B0HyLL3mp+VEhCbA/2eGJfxVp945vvPZ
DsmhHdJDbJJsTlN0Y9JH82UNlTNqbqgm1vaAShd+BXGPBpaaQMRPWbfWIg+atQeiMdXEzeqq31nU
eJxxNCwGZU4sA2WSgbjHMsYzAthP1+1jCjYH+W5MVnv3aaIVVoauVR3P1kHvXWq6rnufum5EgUxa
jRadCldl3JSMurgXSFZX2YSrXxkyCri9qO8P8MVXtW09xipZDsZ8j0UBcSDaCgItqo5prV2/QXf+
29loo6KKI2irqhIZnpzJP6VkhRqldh4S1UaUJ9MI9k1ZfEfNUKGdlIcpTm5jQle0dl5hNV2Hzvhs
5vG16x3s/RxKU4KV2tgZFnajfSljijvFd0E3KDKLazpbV7e00cqkny3OvFbztlZTXQQ9uwrsDFlR
0WmCuMS7EbtgDAI8ql5sx7yUvYF3XaTPJmVwBAAKhuGJXuCbDhfYHYS7EFm0ne3hMKQwBPS5YLio
1fuwNl9FLjbunJ7V/7djzpMC9H06hHSSpnPoEZyCuvo765pN6A5XX9fPTlmzDMrPSjFOWjl+eLI/
FX7jq/gjHch67m+ZhtATa/FIdvMBndsBUQnD5v4PTpFNnsk9EptL5ehbE7nxxjcl42d5RdZ9FbS3
HERFaMXg5xRh8mLFzq2p5pvxn/FluBDeWR+bpPM56GonylG8xRV9uP9YHnGFjKhGxm9lzttsk/vB
g8fsiRxCZk7o6YKqvYdT6v6h+cIsKkqz84BOy+vAugWV82kUxl7kE3gog2plgUPKe3Ow5XBxELZn
6VwaxnMkjoRw3hLee0Ze/HdrOwSDlsiAjcCMGgiijGJqHDlMTMbcGUhBC7fNpOymtG6Zu9IyNzJG
saHlvwg6aAS1kjPuJmSGw4C1tRwLKaZaR47IXTRKlJDUHgSX3RHdAQ2gdvgDyeQOKpNUbydgO1ZC
llI3Nwb1B5T41RATDeZn8tkX7lJ4/TaDKKLoWR7eW7v8HtDLwXyGmBu2S9VpThtPnHqhQ/UnK1c1
FupQT5e2NY3bdgRNgQk2prPZW9M6h0pZU9dg3iRSg1YuEHKorwdGDJ/+qMGpwolcpmteMJvEBH4d
IKcJzINBZjtz9UOrET4yWeaio8mTMfo6VqGxrvvoQZz0cgJzwDuBV0LHqc9QqeLvXTl7mLaZzRp2
+ndkNQdsxK0BhiyTtGYK800a4GnllO+UHUKODtL9SOWeVDGchoFkINlTPlBFcRDQVLWp559CJjeb
UTEGTKZXNsLCOmVMFrjyXER4g+b20MO3oaqegeZmEDVMC5NRUJ5qbDPzGP/YhTyqHsk8iTNmkZf/
Bsngctdm4151nzzuEFuK39fxFtH1Zg54d1Z0NWsxr/QArXcbc/KnNWSXIA4AxiwDA3OCJYK7n01r
u5yvtezhcGYjNEQlUp4vhRmuUBX+mdG+mBledYlhoKdQyORH3mcHdV1REIH/+aB5feYVsvKy9D1A
rB+OkLssjyoOlD9/ntjUBrp1S6UK/KXT7/lbT7aXtM8vofA48wKO0JK9XqjT6rTmjbauLOysNKz+
49IY6arVXSp1snMR+AT6KTVa6DtamBLYUa8SrBCV6ZOTy+w3ieKVmAOEkd4uTN2dzVEpRApOvqvS
ozsvXq8fqtR7KW1jg6EItaswsUVY7UspiK5PjGNDgOjcRvssEMzcyDIEvDxc0bTAisi8pSU5JUb+
9EiSkTav7R1dFGCLqbQ+cnw/i0limzSnpYF9W61Q/AbLjusfQBbqBU4bVnYwzOss/Ch40fXCXgse
Ww66CILlR2ZhJ01Rwxh1BjHe2zqGZ+28NgIDaNWIEjC+RJRfemnugULdIkCwQ+N99qiBON++ERCl
Iu/ZkgmRH50HCOOrI8tfKHgYi1nu6lGRwsG5TkJ2gM+GFKZeFvNVj9U+5s0bWWvyF1ebxt/FB5bE
6GBLGvPOSLIk3M6U6sG0VlVL24/8Eloz0v+t9YYpe/w3J1GSLp6zxI+/lzqoX2b7wcIoQdiWNr1Z
z3zprObVqM1jjeeQtgna9jplgj+f/Lq0NjGLom6LN1pmG8unUpoLzB0WciGAaMuhjR+ehRvL7e0D
iikw3CgpOGiUnCKG98DirEq9aLH1AGNp6z2TuI0+5A9EEAC8EkKQhyD5Gt2Y5dSSc8ZAks0dpX6V
xXcYCTtJtCtwMe89iKqTQZhI6koHSnz75XY9Zmao7mvTCPmUY/638Seb/J0hWuVmijscY/pm8IeX
KqfDQnmkXrE8xdUX9L2TkNN7qjs3z6ZtSz84g3nOPbeN4t1vg9Mwy8/O1seF8gCPYURKiHX1aVC1
nvHaNA6Z8r6zL9tcUZlGctuRk2n9DZDNa1E3vwWNUY2354Kw6nuhgic17yITd1vMvEnLTLzYVXv1
y+g50oPdOcjmb3QobDS+0DV9Ewu5S9tzZMeTFQMHOV20YUarEbgm3WSUYHnxFbrJNqsYNEK/RQyO
f5KOcJEbe78Cpu7l/nuLaHvhuCobqdHLF+HFwSXU8Ehy6h/PfckBqpX2SiAgGpC9sOJyyko3WFFE
LBlY7worRImCpKOnhQEMIx6tnavKwKHOQ9SWLjM20phO9MbFNhui6JXZz0y579npFVSVTTcZ8FLu
mtOTgy2JHVEbDncxCNqwvYR2UpYJ9A44vMxctYEkQbs56/X8WTkoVscxNaEM8A4jkmrPogBiVD4p
8gXTD6FtxoEerMaEzfPTbeROn11VIoMdhjfmG++aG4WgX6Ch9hz3ysHluBhq6ICcS0Zi6kJr829h
uateN2lCNNfej5mk4rEwOVbTxrnEZXUuG5ISnO7i01xZUAbuRNe/oMAtlh0WBrce8lWNpIKS5Ddt
8KxS4aGEem2lPGig/rEXRc69tTRutRST+TqjKTgi3ZoUbcp6L0MI4TX9l13HZ/1rFTZjrS7xGbWj
pkTvbyO64pyZQI+W9ha3ev7HIxLh4UgqFlrzuLcehewx0jQRjcyMqFOMN85vFYavOawBkJPfDiQw
6TDpjccbAiNFlBrP5IN+YO99JXT0tYYQEAakDRqFd3UawyAToONYD8z1Sm/SuHUTSURxodRtaHCr
ofd4siZkG/xjaPP33aztiOikhUfOdpU0G6OG9m+iqkGrwZTLL+hPNDtvHs4VBbjGKYtjYM+ZleEu
ueS8gvIeWoXZ7i1KlUbUP9gyCLUpd6GWngaO+xzwT54iiBRoomRLfRN2UGUGRFinoUobpi3USniE
xp0dGMFrgJmJswXZPk5xLMTsbqcy2Xg9grzMN5OVIHswKu1DK5vox5rJkxdTdRckTse1aofQT245
vKwKZqwI6r3ihz3kg4kH4iLDnI9TjdRnyrN+AzQ4MKiUykPcTECXcgCJdbYvbN/HyJCXaGZrLf1Q
4AnmYCgme9aFnsRwUjCvwSVGNW0B5abQi3uyZ6j/4SmuzWn6tOzixPa288n/hsm1d+fk1mfxJum6
K86plRuJ/gA2u4LuCj8ozux1Qt78CiqKtqAlEfG6Z17CqV5w5KCK2Bkj4157nG5NSM8pyRBoM15h
BtNYIa7uHh3GOR7Pg1Wkb1GeMLty+p8Zkc+OfpTqGBdXPWj3oq1/wya+exVVCbKYTYbIP+U3+1a9
7135wkB3P0nUBEOfNn88cvSoHaHSDYx2e7HC0XBtLBUNF9OV806FlTw7rTjbQ8z9dDZBZj5t2dwn
xf8J2OpBHqzSYbxaobYD53AES7d1m/7YjOmOZu9bG6LUg+aUwVZThOyhUaLRmIK5YJ9Wbboieed0
jtfLW84SPEdL+p1BUS5LlTvALK3vgAW1p7ko1rVDgy6t30lVWRmJ+88wbaTf80lr8FrFKdO0JM3R
YhBkgZuRmBHSMmREMEbD297UWQTWqkd2XpiKv5Nb+F2xcqKQtf9WRjuo9FkCl5A5LTDuDRxYPeVw
LF1CqqpbzBUKB32vi1Z3HGmq5vWwcAERzwIsbQxY1fdhxAfd8FNV5RWdlLOaMSDXzbAl6oGSSLW2
yiRcOx417DBwV7RhC175oXQy49RcSquVy8pp16OFJijCIb4wR7GridtItXSnz7QyKyVhmHe9wMFo
K4ZJWOGbyAHOlYxzm1hjxmFap4pFqZjZK0+HBubjk2Cyv5xgfkvGeeYQHpmkbQ2Fg89wS21xcJDd
UAK4AKJMAIvaIZwasSqVJyqY5godm0w0d/TWCUGEOCwXZteTUxR7/5D2UKNPEc7aaj71Ji3Y2qyY
a2fGbeTMlMzNgE0WpEhqa/vIrdWNN59VC4XF4ONF3XqwIBkBjU9sqAViplgKnpMYLqaNx0hdk8NH
nUt8+ZEGP0ncWMXdApEWMCPpY9yUDTgEuudaUL/NhHJuRRjAwgkb5lSS2xaO/yo8jXVtb+uOhDos
epCod+iK15Huf+MherBxo6PreVuWCKJKD8BH2L+brnF16/G9ZHJlj+OzSHl15f7Dw3gGK/6e1Zwh
B4saVlRYppqkml+jEZTNNLTIeuaq+9GBYH9KafqHrBfhxpj8LzdvfgqUfxyI2NL6Lt3PVnEkw4eb
kWxw0+KDda8GnywV820CnZdoOj3Z/kd9moRpaN7MeMnzc1ZF+8JNeRXN4S3W6xFGfXdUX+WEWiuf
/wsHZ/WKcynnrc/D6OsuNqHmFXAgMy5tk+pqWGYGpNaF+zlQ0UiaboFcbR8Q658AxU60gcilkOMu
7OxjTRyTkPHatrSP0Ey26oEYfAQ57HqoEc5OPj+h/PIUdWLrjz56F+MyqbXFqstQwXnUGbIpHqM6
XVSFxzuD5E8tnncM4lDWequ6haN6r0DAxhLR5tnD+D8UBDrk5h+AakfRW7e823c8OnKPnhMhChGx
dbzEoL+sjPs4cKnxXi1iy0CcrU+XghGG9S8p700SH1M6oAnn0BQkixeUrCgUXfzuwASfYQuKD8S2
uBj55VxDjgmuv8TBTgnbPSoy/JWMzN0Luv1ljoospe0S89A4LTscM1gbwQKlNNtc+sJl1jlDWmx4
7cbQ5N5qpnVZfaYIxwcEBq7xMTiPxvrh9xlluZkGWsNcK48t3WqIDyhh6L04J1II1lZCeDBaCH7C
BqntJtBk6E67ZrzsbR0NRL+MdQnf7s4FO8GlATSBl6WkE2mTIEg8ihMu+ThcKI68jpNb2/+GxSMF
w8f/FHB8+MF5NBBB4otzIOq6r1P+y6VnCLWYXUOx8ZQGZ2kb42Lmw04cjD06olW+6dzmL9h4gf8x
3xsYoNQC74gCNMPwHKlTn7vP82RrAk6OK/Iz7Vvk07qPfyycYzjI2KyLbp+zj6l/UdMwadXOVxjs
fOyvo9jHocuJKUIExcHWuHMXRhznEUlYfXp2KRL56ZBVK9mh+Q/cUSiauNufQz6u6q4kmfTvzLjE
k+5iArXmDJ8+M95xYkP63xfGotGltVVfSscriyWJ5PZ1piqpnC9iOj1uhNyrTYgfqKj9NWhg6qsP
k/dczH/5U1GJi8k0oLPS3YxmTSjfFvHp3mlofhV1ygFkY/O+dzijTbCGPZMgSdWKnQ7qzqjF5JcP
AwEZAE/1e3gaWL0ShDb6g0XvisWYwlmYmK0xxeAukBm29YoJp8N9GH+iHCJu7qxYg1r/WktaJ2oB
kqejb5ICg0i7qbBgkDWy4uMGwkL1KGkhv5v2u40uzam/PEhrBuVHrz2TkCGh2FXz+wCbEhXdPoIk
0hbAZcTJBV9sZZRXhOL9/4X24yaJvln1Exs0/AvN9xWlhYYAJyYHfATMOtP5YAysfsLqTGYUqDsJ
QoFQeeCaZzd5s7xgh+MKeMXe1uLjTKY6BYF6H1WRuTWQ//JLlWwViw8ZGcQrhdGdX1a3Hq0noGuM
YvnZtkFLSv0tIpwFRrGy6q+EWRFrmutT3zptLdy6cm+wUTB7P9W4T0ge22nueMgrQhYbjhRKl9MB
wBHTt+8AFQ4xwfu/PFNtPv1paISnyYNbm87NrjKSldFN6grDUd+nxmvE2nC9cs1QZK0e1bb3D1b2
SJoLq5OrgG525gLU46YW7/BKytORP2Dcvix5vEa2A0+PaOO9FSBi+YkYalI/PKh2OY1666hzFiws
bpyg3s1BARSEcMw3wlrwQZfTYnbe0OD0M0HELmA2VNmzteEpz9gu2Rsq60f98l6JjxRTg9875r8N
hB5UAgB29WMG1bIWzTXjhjAufvBtoKFZmxjPWOTxV4sapXBBfBlXX9659ghLDgGm69kJ9m6cNxc4
Mlvm1NWC+8JRneZe61yLJP0iV4+xUsgJkxyPD3Rq+wkNndqNcfQdOH/yPp4/J9PZcStTUz/l6nwp
aUwHMMnNMHgyMKnj7lKi4Y20eWVLe893wd2aYuMQIncM2K/jLlvRAsYO33Fw/uDDT9zawXuSS7MY
OZwyxtogrV5NwUtNBmvfR7uQN4lOU3GAazuN1IA8cnn5A3JvQX7w2he8QfjesA9bgDVb7lWXnjvz
U30LfSsPniDmmcItbqJbVJAzl2vMavhwenlUm3tbI6BAD91WOpRdc6vZYm+N+TWcTLUxal37wegf
CV1MwxqzVJiuO7tYsUjAVqyFvSf2kSQO+cU3/x/arNsPceuiMIZxyFPUs+FHb0K33xz+hEt1S5Wo
J598iJjr4e/4NThTVKyu00A5co4j56MI+e7AmaggcNNtNymc4nhM17H/CGPCpzuCiGa6GygJtnSi
aZYFsC4BrYbgFVUpq56HApgQC7USxa33gIYiplKvFZy4S6vd8MZJfVSKDhJAwfS23ZRMrkpeH2N/
ZxxwiptsoTUPIonUPiH3jmevXcoIM7r0EDRqFKq56avooiP/VS0Y8uUX8I14QleW85FRwLdKXoyp
M0uKH405T00D2jW6LWsD+Y4n7xNGETayKDK2UPtWQeBS+lYrIrlWpub/zKFFfhUNm5zqIM7kzqjK
F/UXiq5asOM6erpNkXEH1xQnm4fJlePjnknyrqsBdRrF2eJkwJtzxL6s3hNcqcHhwYPX0SvBNTlS
Q8dkIXXmf3CZjnGWgyF0tA17tYyNdxG0D7vQj+DK3wqRPiZzeuVWGYGxHOvgUz0a3UQxzaM2MuUK
8+raGc4b7KVlW167ikeKaa2qY7izUkc7wk+DYWGKRe2qJ1T57R0++oVX++xiQdEYQwJFrcSehiPU
WbnMZpVB/ZcoKyLymLVqJ+IQdjEv6NHB/nfpvXndJ6d+OlQ96Lja2FTdXi+NF7VIOuhWqClB6PHW
bhbEuOy4BeodPXDS0soX9eTM1ZPGE/gA+Mk9GoQktXcGyUUFPcUsFXstmFcC94XVkT/tsb9M03To
5vqfhRZ6GdX1D6FeuzrzXo3WvohmOoa+toKfTtgqFBR3aL4YQ13SsfwuA4DIBcmmldBvIPV6ThM4
lahKR/LUrQRndjAN/BWIX308obKyT0IQREoC00Gb0qfuh3s9sA9FL95TR1yjwLUXZgpixZL7wZmO
8L73c1vsfRk/yEzckuGzw/F/i8F05H76Q8eW78ownzJvjgDCt3UQ7E12AHpm2wjYxwLX03L00qth
ST4UrWDbB/2SK7Udi6OxwPvZ0/g96Dw5lrUJ+5lMjWjrWjNrORAbKHmr2ugObhWO8JAgXPA6zMbK
4PREeOXga+PCjcpf6cqjrdVvoyQayLOq74FbkcT62mzJ1o6ba1VJ2g39WR+TfqmJdksjc6+Tmu5U
xjZUbkncPq9pji4xn7zdLI17BqVZFZcDGjgGPTsszFuT9Ss7HLUckJ18uNj1l0ZKdCxuPNu6OAf6
e82+ySOrtuOITQtTeRswNf8wqqfOU1Po9Ik3ZludXUREpDCh0WRXPRsFerIzpbKqaZr+V0/nNS/B
nqXlsc8z8GD3eUdGs9UJK7B+6OEscgSPOU2Oqj17wW/UPnjz8f5TT8zEIEkHA9+mL0STMoZTCXSY
Q/w/JhN7lfXnjtErG6ekNGUHpjPHbOAiza8SakxWRzi2rk36ot4xLHj16tCK7s8cvaX8Yv5VdmK1
1CK6pyiUNnP/DNNZnXJUd7DhVTkOn1hnGHoxlEy6ZWg424E4AGN8cqHq7rAVui4Efah5qrLmwrX2
raHDU6HSKZ4WluwENXgGohf59XJumOOLPTUGKQVU9rqeHe2aUlJ+jABlTIvaMZrPDpXFSFeB3bkQ
2NyqhgmMvlO7LUFjK6P9yFHITPYvm3blcpk8pOrOxCQx0yg9aQwd+N7oSNFR4j1LQce/3PNGVVOP
GeW/NqPg1XGlIAugcLDEQf3+AeNiP7Kz+o+cY5IwUUnwb3AZAcMf0bz4aQve4YOHdeWH85b7lxO1
0f4jWgoRmDpe9d7TprgPJIwXwn5UmZk1IL3ZWKXzrV5rHBhYPPxVpMaLXIbYgLgpVbAKxY3vhFco
mmmsHrz5ry7njTiJIPn8/O/fVnWb+rkZyXQxoofnaCScD+4mf/v/WDqv7bZ5JQo/EddiB3mr3mxL
lvsNV+I47J0EQT79+ZDzXzmJHVkiQWBmzy5h8T0mkJMovUbuEia662z8ZmE4GRNJ+1jmBNX6zBgf
WQII2fWzpXd/2z4A75+5MYP1rodJLQ1km3Jq8UkCLPJG4yP38l1QXq3yb0hlzmsmyX1hJg8lYAVK
Rq6rdbBZlSXOtqyCQC5sJhfJuRVRhCM+34/ZA48EXXNr4i9kAyQmLzwmWY+tP67AcGkPzK82Aa6n
E2FgU45OuUJCgXeGRKiSXQ1QbN6jLguBOw9pMZx0VVpW2aOasq2I/tQmJmgkR0B1iqfmYSROljVw
IL3ysR20hT9ZrPAMOCrq5TnPWGz+u23GqOpmtdHbhINWRY/LNkniHfiQls8MlAdgTPuTzoGH2Hym
543yR92/YIG4xmtqm3tPwg8/dXOoSvwLjEQngyMieJnEO7MnzBXKd2Iki31ZO+sh+Hf+6efKxIPX
DIxVImD8VjPsat5bNmdveseA/b/OxG93DB5pchlfo11pnjI2gVIvdTYEVfyKcbHv4vKU60OxK98x
+4GPxyyOlZg90HqEg/0Q+vYu49MabYRmhpJpitas+HAIofVhTWFNaE7ylYoOafJ70vc6eNORzpjk
s3ZisdYtYRJU2yodV2Huo9kq7xYoG740V8brkLnYnPJt2/67BiGXP8Ik0QqoQo4dk4CVbvhtmhm0
GEvp3sbRv+ljwhrUgyiSAySCU8InAWDQ9awnBEYjDKypHXVgt6fOLpacMPIeVQZjPrV3QGAbwbvK
2iN3lOeQTUs31ewsenuPZLTWf52oaXIainA8KWxXeRf8NL5mG/3bcuWv6T34jAiv/61DrPE2Q9hs
U8qXFOxBb/x61x3z/vjPTNjc1e63VfXrhWMsIUuAXaY0/1vJeumxoFjkYWdu2Za50/qBVtGmpc11
+cpzmmDva0OE6JmCSMd7DAcNGYVcBf1DDcj1wibBP/FsLBRsnOU4IUCNpXrtQQL9fDhE8ln3AAFP
IhYcV2olfg/3u07hEZZ3vflWrJHOes95ulIeH73Yc/OJvYcLpRcqP+07NjQJLQn5HMYfD1RFP7ym
TcARUR11qq0Pdg0Ql245daUOOKovIduhH/1hLc7y3ZGv+mTrMAtPKKLZ2CL08LyhtGfuTKH+DxYp
PueJIkM7wFt3jRQSToubx1sdT8hF8NAruteFWdYAxA4DWUMBFr2xPgMDfDN4y3r5ZnrMDemJt85m
xrvmzhGdwF1S266D4Z2mD/oudYU46K9FlW9yD+XGh4UQUIMr+v5y4tOhAXN0v7BtXocNroMAHj4U
yfGoQY6Cnc4kLUBvgo53dGpnB0t+m8ivxRcYrqH3oongWEjHF9yQYYKIg5pI58ZwNgPA02dew6EO
g5VOocCi4OYHw77gTugLwgdp3c/RRi7BHh3mj0n+of+kOxT8ySlxH/UlifxnxSGtDww+rD66Z0pc
1sS/wV3lrVl5fnWnx3f8ByX41vjDlGhv1f2jRSVk5IlelpyxejXot9tRmys7ZQ6abblP7KTGBJjG
wyopjLOBF8KzC7tbvXGAtsUQ/Z0Hl6eJhwqAUuD+Gc23HqN6PgfroU5+LXjpTK65sTgpKQWYoUAD
39Go5/lOv31WYJUUj673WopwxX2sgOnaDOKwPvu6fKsRGn3/9BrVJ4EG2QAC+UkN4ulFzMpGZLIF
bPx3Imm6LvfKp30eE+OssULeikNLKutiAx7FRIKa1FnbhoM3Ps8LZ0FqE/PwHiZvvPR/BdgYVhqJ
6skY8rhhFOhwvQ4pjEkBGZvqRtcTdPEuLxPhMNNn7/owYNoAN+fa1dg8sVPZRYWY6jsg1SznmOZM
DXDD1EUG0VYHrptHc0fvMvDYaLSpATIbj65k34732lQBm/9raPsM/dCwUVqztEgc1QCVPljZZy8c
N4CkeU/2SrltfPhXvLo+V9GprBisI+3AGpnrr88nJ7LmF703cgPREFsbEqbJ7imcz6Cg0vGjlrzz
snhwbLXA7K+qlx7PCexdQoincms69jqMx6sz2U9Bj5pf86y9gFMj7OsA4xbqcUQgNbEPq2xMUZHC
ugoa+FGDwEoiQJ3iFTg6RWnyImkpRFFdpzCXkCmD7D77/vwW2LIiHFHUj6SJ9ge/a58oDgGB0uE2
ljFbb0q50M47HKi3WV4+zB2wihZLYK/HVMq7l0V6nGDsrGTFZEYXcHpBKa8/LVg8spP4i/Hp0wX3
9vCaN4ILoUPj7H0DOiS7ksoHElw6zQAYmFtG9rQRLllrpEzVMcBgsjwXZoVmAf8fLx6uGpifmB9Y
ytizuV1HbMh82T/op003jvDv/1o0IXrI+P+fn09Wlj+ZxvSCgAkDo7F7C8PwUwYomnxQ/qT71o2W
YUVnP0tPEPMBEpy9GvJL3IrXCl+Mtek9mr11wSn/qEA1lU8Ag2qPHqAD3MPHWNSfjTu9h31yijO5
0aW/bloKCq1A9Nduxg9hUMYJo4m9/se5sUgL8q17kgIGdX5/TZi96N2Icvjssz37xG0/M3y+GSYY
C9sCVDyMVZO6hbqispVlYl+R5125ngtM4pHDIAVMUsyJ6Wz4DT6maQvsWtJ69ipgDFhNCq/42HuZ
2vZpCAmvXYobtmsnfVvraYFb6mqXQfnQWOUjY5tHMrmJEZJHR6p0H8UmKoiWYtZztRrSy9wHjiC1
GfzOvuVl+STrHkOKkqZ5zmVwyw2r+Y7xwEZlb4BygslhfZjTyCag7QVWbjh84ypVWMZ2SjCxMooa
8aD71qfZfaL2MCFQIZVBv5kqQjYBKRAzPJY9hZsGHVVXQXoAbJlp4IbAPjQF6Zw5d1KflbWw4SlF
zfO/Ns1Seq2sox5rJ2qsZ33ojTIEJJN0OHAzkFNPM8atbhVbLLO539Y5spaWZtL2zWVLgtHNMeQ7
Oanwpwsc4ywKMfyUkLR35YU3Jw/T4IJ4xPA5xpZU4aLAhCZGt27A2LOKcItVNWZSdKfZ/NuFuM+o
jCAurDJugxun9xlRzNwYl76EVWgB3F6dMNqGRr2fx8S/Nowr12bZerDQ/ZBgoYAhIyGNciJzvZ78
hSGM+WgG8llO46se58vKu409gmqFJzBFLTM84mawzL139qjFJ+NCdJGNM2YUsDwoViZn+BOmdokU
AX67845DG5soGdb4XOo9cwwwQu7LTQh3LUIWpA8lDTdO1W2iy07niQRaLZQfX2qqbrx4kctAx5Tw
KBxKYXv8AKnm3OdCy18pRFjm2UhRmWFUKLCdd37Asrs9PV3qkcWGuTmrxgDEhSW6pX5jr7csfEd1
IJuDYVe91Wc09Q3FyDahNJSoZSiI3EwPfFC5wgZaeqIj2JC7SsE7tze217zS1FctblDKNN7MUW3q
8Fu/MTN+a6j6OEmn5EWjARiJEEbR/0j6uKryEJ0lxPHBZZr7jBXiHGsOULKfYZr0pDQiwIQ5OpB9
RwlcBNcR2g+GtTRw9cpMfFbRjlEz/CcsOnGCzJfyudJW8hVniH7pgGU5EIrDx9QjICRAp5Z5VNS/
CxxHXBpkDTRqTIyf0HWSy6xA/wJCxi+Km9FgnKC/TR1CjT2MrzXXUODVVMgE8U1CNEa/bqsZJIHb
EJHPBh5X85ET0Lc+oyKt/kzRzcYmoGWqu+7o5jkDcy08gxmkZ8U+1WqXG88UAr5p4Hh3m5HydllD
jGFHIlq48oB/KFCk/65fmdpBQh4lTIvTlViXGiIYrZT+qtH5hkxFPdylhE2IS1DJC4CkQZmlvxmP
L/pA0UvPHMiBe6F60Od2ps9k1H7SRP9W5YcygocvrAOAwcnDPUb4wxlu7BuHu2rjB150YBan10Ye
zDs8CpnRk+SezW8YDW/4hfpD+SW2KlSiun1KxpIKX+MRd63ZVtF18tSv2IMMi3lUykLrvXnP1DF3
zatrck6KdufCzcYvaT9yQBdgFLyGAsFwBtQLJeBbqJ251Q8Jxp9FYz2MXf5qhPKNTkgVZOUQjMda
5jVDtKEjnhkg6eCd45ZPwe2Gr7jG6fDNZmnrNkG/ZTOTe/gnMAc5cqUYiCCnBxveBa76MSdqg3MF
4pL3iIEGxbt+ZDXwXBXq3wIAHAkhE3BpAc1dWb/qcqcUH8qMHhC6XIq6OeIJstHX3zP6bZljTs+F
BEnZ6isVNtUxRqOp+7IekWSJZMuT+NEb6LXvCG5XYf3Xxw1wNXjF00Jx7jMx9YAwsaCwMKTPFwjB
yQsqIngpgfyiYNO/K8Wob10TZuDySwRGBLoz4JGNWaRtKw7oKA96AhFzzHWodaMRtiNCT10C1FiJ
oLpam+y8RBT6G+0dX4UGqoHq0pUnGdYXKNaPKsn/9ZOQJrY9S7QD7IzFBa4Apa0CF+vgvc7cPv2Y
6fWmR2wp57OehOoNqMWveRx7IucB/rzW3Qc2+tdi/M6FuusrorcsvdOZ0Gss6mRgstwSe8p5/d9l
05/6aLgALOln0m9yHmh3p4fdTfPOmCIU1WsncW7KkruoFkgiZIh3stevoxdKn/7ulPHAjrk0M0/K
LRc96DKIbLEVNdeNSS93NgYnaMArYhYo3zXs7IkZdeiX0JSwZRaENAOC8LGX6g+eCZxfb5L1GwGW
6eFcbmEmQMYx2pZqZ/JNXVcXwYSvCoha5iA9wOuEcUXIrsOm2UUYACfIzPtSPM0czmmLXUDVngoc
AX2rANJCd0x1pB8GHjzaJjZd0pio+ICDEtHfYSZrM3C8IeYV7DeQ5T8L2eV+fcJaAn4/OiC2p9qM
jjwY+gLjWUQ8MY7GTZMeMgzvSnbq2hGHyfJ+VwV2uS27E0prts+sg7u1+H/allAAmewBsXYBT/hc
15j5dffM9rf4vEPsCVtvS0Y443vnq008siiMQxN0X4bf3a0Jqy44Ts3svRn28lfb8CSWfBNTsrXY
u7LGvrUEv+NAQbJGMueY6Drj0YvIk243Gk6t/HE3FybU3QblWoHKxqp3Zm7eLHeh0fAuDFpIQW+O
BRu0TanVO+kH7ZKIzK1hWoesHbA50xvNHO/1mYtWZt9ig8eGfhDS/U5MOg1WYc3uwHju3/GmCVqq
N9xdwDXeNkl4DHiSwyxV8Nww9+IMTnXeZeDvJrc9GT7uyLqN0Rulnkrro1k/Ci1lVV9PBLE4h3aG
qz/xwpX/JbT1lwqzP3rl1BI3maluBRGW0yqYvDs0g9TInFsff4HYbns8UIAVDg6Gf5c0mj7HoLpE
MczyFteavhsfyj5Y65vUV9mBDUVXIxqUIdxtx7oh6FJvCjSFMSIrv3DP5GTs9flaE1YKed34ZTUV
mGzVAA+HMN4sED0DJLgP81e/QhvMoaM7VtYRnBoMwuEZOcHGjGGO8ufObXc9jxioJkK5dK3PTPzU
PvVMXZeYemChn10JHIHzxK7iz034nbk2hkjkLMqbhvG46Z6IiOdjgspiTT3nSX+IIXsQOJw2rfNo
NI9uzsvDNABbyBJ72Cjfu6VGhX1ofbOYWviWVJtJA+VwD4EMI+hg+pNatjyXM9o32zmagkrRxQoz
CxjIOxyIE1JDrgQUYp5HN/5KJUmRs+Ps2PjTuYJW8aHf1pyjYqFByAcT6kujKU0VfdqAhxgmxasO
XFvvHsCJuobW21nEnYj8lpwO9kVvuTB2mQGfda3ijUyFAWR0uESQ/pISh8UqynFeMcMX34ZpEFfB
rhnHvwSvYqzbkeRr+fCNiScokevi6dSAxDLM30pTbBvWYl6ntNOIA79UnbnPI+yWAUwJuS9U6oW4
J1wDuXlFxvSeRMkknk9uxvvFfsU1x4fZ5gBqyEPZV5q9Wo+WVhzHJM9F/UfeEADtCWuf5P2jgMij
YGyIfr4UpDouVOSc4KfJK5DQ+Ew//dRFogaXkd2QDIEdR51/ctLiTxWE4xYH/QHrCNSWPUSQcHT3
/piW98QUON/CBS+YB5/t2bBggMA/NMY71kZrUyI9GUYMzrt0+NNy7HA+PJtu8dPmCl4wSQi9g6TW
ae6d474bZfEYmR4XCqo5mc/WuEN/mnN7qvTm9v1h7IlGCrt3JyUcpOscAtwWc+Pj/4jVMEE4kRvD
wLDCJwdbdH2kdjQc+7Yah6vLfjdHXr5esIdetYpoRtR8dSzJLw2fLHoXk0Pc1dwMuw4fbNa1zz7u
ufKUhgiGAvvFq5oLqBUnSARUaWaTxba8+KuiCeWmdqANG0t/rKz+A+Pzoz7JHVM+UaScY1/twZDW
vVve/pF7sbddYv/MyBuTsYUSexw37Hvkb41wtGdSPlxnL52SHRbvFRbjKJ8Na/ysUDZ6E2hzme4C
6mYCps6s1p0lmF1i7hSF1cEbx0/4hKhNlrMM0r9uAlyIpomnB8yZd1G7OitizijDBvsLijN0BJj8
3gTtQK+X2gzAQtpPUhgQGFaw97Kfup7uDmUNOpaNvgMJbs+Oin+1JQRcr71liQvDanqXcyhgw6Ey
tXlLgcciSCwEg8zTZBMvyHgIjEU5jDj9svTi1yzs85gX19zm6oF1rKgj/owhAqyiuWNL/KlbgC6z
6KAWnBR59lOdPyPEST+cIfmYblS9UTFh9kTfnxG6IIkRaHL1b+lbhXtn2W1rI7rHTnJ1yCdqO1zP
9WRrIKubHJpjye+OqRhi6XznCopy2bFFYmrM7K7bjB6Ja60umAv7ELo1pjDdsjbbabdQ7UbFtFVm
s4f5j90Yg4wFbgq67XfdsiQZraiXHmKEVj4LKeCx6gxavWp5DVqxwU8zWqVB8Z3Bp4ma6E+FTViN
la1FRatk99K28dXAshswnXqHvWf4V8wslBRe8ualUH9MdRVNSpW/6/sJ6HjYokO/lUD+NmH3HQnt
Ub8B5ENHDsLSbW0f5XTxgzc54T/mJg8xkckrUINeriIojbiQcUcxwjHgW2sCBPoazPaytW19VLK9
uIxyxGDCRw7nh0lVyKms45AKTCGSGpPH2nm02+mHxcedxzRNzIj7wDXibZInV8GQcmxbpiyQC+hm
8H+PVr4hGfbQ++BzvjW5xa50/kLB5gl2UbzMjP9q39nXPpmXKXcmnrTgKsDKJcRAY06jTys3kEbY
n6KdDtgtr3FZuLboOHyJI0YYUVmOkFd7ytouGMFdE48GYP5YCHOSYgz3rZ56ARLg1/9Di5tiTNy+
AxZvIoKGuOyRnDe9Ak6i/Pc5Mm1oG744aMdrRmJ4rPmQTPpzhGFF5werlm4r8vYTs5QSHrH+vXxe
kqM3lumv1PilE8zWrtm9xz7RiCHsI/2zInpMeYwcc3iiBkA0fFb8a8sxhk/qZuwSnGlavJqDEhU/
FOEiOCg32sbi1VIKcHD8U9KiR635XGT+s4yBK0kdTVpn23Y2bnXxrxA3GCIbolUzApsAowP5ZhKL
Gnz21zPRhULgBRO7KxdxR8phlqKyzB2P5BLa49rHR3gmWCXPt8mM13kNss6apDnrQAGiKSesGGia
Lqijg+26Sz4O+9HwPoihhKhx4koayv2LjhnOsbxk8bjvje40CfB/PQPi0IFEwRfdjPBFAtdTAwVO
gCNEsMZ7BcvAGN+oZbtokrCXbbCCw9oo34SYx+k6hf2xBSjAbpSqipOMC8lRgw0OEVEUVUlTjaBy
WCrQnNjMgfRjKgmz18VB3af4kBWjeMgbCVAe4IXkVReEFlxI66UZcFmklXBt6tzoj4VxsJF5Hw0F
uAkpqXKngc183tmzOgNv73w/I5Wzx8uB2ltN17Dpr0HH4LqLgo3F+TtgnI/1ifVkaRuSUfUg0cXW
YWLXAIUU5XAZsP0cDFrabm6PbdgfpgAvuskC+oOUymSe9xz8SaF3WWZ641LpiULZzJ+LNA49PqIc
u/M6JBU2y7prgGx9xYUj8uBzYbLQfnJ14gyvagftF6RPKjwmtTuXs45LRxH7UtPoKoVTRWW2xboV
BB205as9pxe9RaHTfU7Z46LMX+VLfNGHQaDci1skp8x1TvDH9kXn5HtJxMJoBKgVedAGFR5m4DMs
Ow/OWMDB4kjNNE/ODBRnJA1JJ24DpADsvK4WLDLPUM8Zk/V8tL69ftmG/fQoOJyHgNIwbY8RqELc
ZczVaaSC8TJzYfy4w/UCsXGWDpfIhxcBf9bClCaj+lFjvTXUVPLAwxFtj/jsI2DBIGY8CjVhWEbl
Wo1nz4s2siAUb4yJlLFOrWu/cZp+hJy4QeBf+lEcW3FPbGyGCmAKmEqnIOMUbRLKzcj8cGxUWWFx
4SbvfZvkALRhm3buHkz62sHymJtNZGVB+wdk4nKyd2ZwQ3io0yr8UoA6LNPJsi4mF30oMQqjIsDx
bg0s8Kts2pUut3URYY7W0UG0hQ0VJ4zxW43QVBDvEO0B6yxRK7gHJ3IW9rO2zI3fejXv5YK4ouFB
NWX53uO5i35iU7CuJIyxwUITwFRzHPpdSfSZaPvPpsZjyYacA5Gcu1ZaW3z6NTD3XWIW20v5aym+
HPSyehfwIvmZL84tDpyPeMheeHAsWobKI/B1bopXtKPZxm/eXZ9Oz3btFzR3a9dKdxMVB/cBKABD
FqBNkDcR52c5YyuFSxkSBhGpd24ayx3vja3Jp9B9QUj7gDb3zA8A3HlszRGIaBX5W7Nz8CdwH6p4
vlngJteaDzbPATws8ZHX87kem/E7aaEckLq2d0ErNcRiOF5KWYxJPEfhZvGT+hLS2q/LCeWH/4Z/
C2UVrFzT+mhMo0PDgu0MUwLd8BhefTeorpndx81vOczVznc8rE5ERRymMd9R8HCyqd/WaNXkLOZf
LRTQBHLASHPYyT/6scKyf5ez30Htn93Q145Zn23eHlr2j9HV+IJdqmdC9Yh6bgbtecsKc5fxx5is
TeCIvduKc8cWUvKAr0ooDoR6sOfZQz38K2xJxkPtr/ynvDV+iMn57YjqVzYV34q2z+7cdQ5/ZnFA
SMICB0VuoRjxfYgNLEQA/WimVCTA7AqXGi2ZjyWV3HPj9PNzJ+2tmCx3N8fZk4ETFc7LCsWxvQ2l
c9EB6bn4TfbhLxsjzE1B970hFtw8kLI3HGSASMSG7f8lUyv9st0xOy5LZuAR6TNqEER+s94mY3nK
XU7c4R9ZFwpDgEoqmOASxgtBiTFOZFDJJhwrxkl7fWUkL3vs3Xrtm3l8xLISXJiQVls8xD7qu+ga
GdhbYqNSh91no3BWb/1KblV0w7EPqjbDDjwy3zHF/jb79lyJ5ty2000FFDQWXfoWqfa3i+N3p5iN
Wc7ER8EOwDAgnQauN+3IZ/qdQqfGmfiSyDB5ourao6v69jov249jhc0AyHUkxmqNh/UZYdERozkw
BpZCD0l1FxvVlm1HgZF1RzJoSJIaAtYs9gmrAbKjDacpVgVnnHWZ5uJIINnNnjievKkT1C+uNk3l
EdYVj3ADXOSM6jGTI6kURfHVCky9zeV5HHBSqAQIw1hlDWF46lE1walZbMmgynTWhVe95CF+iD5y
0ue25EQ2e/9FIUQp7OFeed7vVDZyF0URs4QU3+rhWV9zlB8687IbiYEyPkjbo/iJMIMnQYb4GbOC
EG5TNyNfj+PO2hh9LzZ+UXFW45qL0we8azawzhm+lN9ASWDP9SdoxwFThgLR71C1uxItGhQRTC/M
5nfnt9hb86SqtoDf3+B9Dlj2VbnqmmNPm0yM/3rJgx4N+uBIjf0CXPXo4YEPCxypL8+frRQk+XkC
VQtfoyBU6ygJsLjpjPAYY52+beWUYpIDfDSH49X2gtNS5A+WOwJA4quZMipGVBVupwBDacwsmvnS
jGyf2KC/GgkPq0nerhoQSQweeRlB8NEUyy0t0o0a809RZ8/2BIu4an/iYNg0ZX2pXDzvZuUfuAcZ
kD72pzjDn/HO3ORK1182HptovJjyJStLyOQtnDPeYsysg7tXt3SJ9c7HPR7GEYyVCBMruvD4zRTj
nnMA6nd28Vp/lyHE8wDSRzWfgjwE3VhOflfuTSf/KiZs902vOCBu3eIRsasz7x23dibqS/GSVxXJ
atUNb/39kga/InM4LPX8HRvWqfTybaMsNFCQ9dzgNZ2R71AutY1Zr6cg7nfRXN0XAZTmtfFPkQq8
Gw0L4kTdv0U2AsXaPzPrsQ+uNyLmr30O/IHaekltKuGp7x4YzN0LTyG/8sbrTCYBxGAWp0W0XxtM
bPJNvqu75U+oNIeMUQy+mW62ofc9Z0bPXBjPTLt32L1mHAN74OLcU0+jPb4nUYNiqXgp2ro6AVjS
wALZTCZSPjjXcuNECulOu4s84toAHJEWghiv48E9jvqHGDZvGpf2QDUgWLmV43NV15+jyipsec2D
jss6mTByvwSXJBQ9qjfyP0gN4+HDsNft5d0gFEHgr7US+Nb65vyKtv7Jtrwr2dy0b1yQXeyMDJTj
6UfM2C86HRcHEeHeiWiAesf/Khb3YclYo13OiBSrp3NMYt6jhIUE25kdWqjlks7saqllnLvJuc8i
/xaVBek7hlymOsxoJaI1LJmRQ8pcHrLIt3YhQo3vuB/g37tWT7z6Av4aKPGXCduLTdLtkfa6ofFk
Y5ZRiI1PDZhFEM2G3ENzNVRi2iQSe2tPfcxDZe272mVIzROLBh8Sd+A0A0szOPY4q6Vpc4XumO28
atZx6i4By8hHrWVGjkViG1FqtUBqaTAtxFPtYZDEbHbE6OSD+Cmy6K8Y7WPg9n/MghEmp56IUvCL
PJY3iamjQabMykTpmcYy2ZIB+TxU5t6De78ZStiWOZxPNPOciih7RmDCqQ6zE7kb6aUxKZZjwgk3
iQj/5hh4eS0V6IyWHm8VtKQE4l6tpn30Te/u9ikXrkbEWPg+4HjtJod+5oFpHBKAaQrZQaPQPAxJ
zcgiIgd7UPi+NTzLZLPC5I+j6CyC8k3E2Jx1Hga6U/DctPYfO/DD6xKmzmNfjHrmMTy2jXP11FLv
wK6uNR7MqzgEfWf3iRxgyVHEPrFfAcxufMlQ+jdkCIk/KpleNAEBqUq1lrFLtT7j3L0o8U8p6TcW
LuKL+RZVC1oSinN6byY51Lpx31Ta9HfdD3O4WgyckgvTvja1rlbSclq5wr0qJ/nM1LiPwn5e99Xw
3BAqc/YKycEdNNNqCGccIfsATUf7bITujyG6m+M7T7VH21Vj7LNyBtWvqBMuzuQflgwinmrivWpq
yOLOjF9/EOKzIrz9wGHRYDL5jxWFCakxGPt2mC84zF38AaOkakBV7E5rIk6OC0RIN8CtrWNrRnK6
7vsUw5oaZyHC9BjQd9PvOZC7JIoZf6anCkG26+HZZmXuhqjDpzAxd1IWn3rKaFDzFp7bA3+pTVD7
V2HSOlmi975FYrzkpcnxgAGXyaDFDUPWD86/VUSWuPdjZuonN0DeUsKiEnHHx+UZSKXZGiLLHiGD
4Yva0m26yAr7nMiQcg/f5uh4bE7RQMh2vZ7DtDip2uNJQRh/DCTFvlOzpbE0kg9iSGo6JGbboSOt
A4VjRG+ff6YukJ8Q2ZHR+Eo48h6WzTlaULTnDsme5fAxRT7ApU3IfDHEvwqyScfSIZGtfuaI4G3J
8jwxRVhVff6EPyLdXmGdQ4Os3DD8rlLsr1MQIEOXNj3WdGVpALiHy6fpYB2JFkJzJZmpdtqOAlKK
b7+XQU1qstxACOPka85WWZ2Hurp2tofgMTAGTLFD61Q01YPF6NolA3cbEHZDGdpfOoeBj88c2emy
62ITlc0SRULc/i0n9UCy4ouFRWWRGUxxY4q/oDCyFyu1AShKntL6DHASDIAMDmEUPQwP+E2UpcM5
yrUotL4xicRITdETT5eu8f6KWApOlvaeOtVC0g+b7ojf+tx5ZwoXjjdovjURnysRIIzMiblqRL4t
LHoEyyRXoe1yzKxcegtMQ0yYmvhJDwPGeGYRf4E9nDmo/tbOQJNcnhKjvelXL0i08Cf/MXb7U5pQ
fjmgTK4yIX6UxxzD6miZ0YMwiq6M7uY2873Vn0f/18HJjUG7RxPyYMOKNTgyWtt7USmOHkxcbuw8
b4jK4PVMKE7Voai9jReHJztnfxogHjUZs6O+/6tTILc26Tpd/N1A8sk5g1ZKtFeUenC5pmKfxmSN
6V2EhNhVXSavU18+VcL+VecdaebdViHHJ6mnQOUlv3EogFcRLkeZzxctLdGfvveDkyiNd48wzH+3
NeNcrWMxrpHOcmBYlOletTHsGTSpfxgM7+LUwcMyYeBV+dPGabzmD/NO+9VPBww3CuXtMU9rTkBX
sBSzAV1Am8ldJp3gMmYSh665ZIYZ9cosgJmJn9uk0WDvcx8ra+wSsOOzBC2WhfNbD6JOsGtAFHGW
/63Q75PT1rqXsSID3HI7PJOU8WUu4Fi5Fbqb0OpwmcgkY0F7gXiduIQGOBjgjsnwGsswwuMRFLIz
p59yCvKTSl2UE9VgbO0ql2trsboNVkjyd5xXAf5JxWScAohMwapAWLEv5URyp+3WwA+wvExSjW9h
JrLnVKS4lGAFLE9iqsRr0wOQTlGHPDtpohnu/tjEB6wq653jM2Uo3CQ90ZQhjJ6kdTVmhtLYK9J/
d/78apeefehT9lGIAMOLzUim7qhUzXIAsiPOPWmevOgHgySEVN2JuInR5VnFNN+xVgamlqp/mOyj
UsnWyDKCaTTHD4WGt6oN46V2PwdVf1Tlp/4G7qVH/Z0iSTAmMvzXOsSyDkIRU0ptp1BUpVZBYk/9
q2HCn2IQnPPXenpr3Q+vIfVNRr8DPfuvIHG6GwWPpTqFWfcTEzBucfeQkutdJHFOYXfWGhr9twY2
hgPnzocNFkZQJv1dWb0OuHX0RriDDmWgtauaBzQzE5XwkhxzXFqqyNqhmpqnV4WNkj/8JSiW3uRj
xO5GwBufAAxc69myIRD7dzUa+yL561skETtfHqwB2+pRmB2Dtt36fQQaAreps9GstGAW4P2TeNFv
kA9nFd3vpOrOkE4GMkAySL5Jgf1YEK1q9wNOu8WbLwHDAsLFYaekA24tPRVwTboEv4VEszV5kvep
IHG3R8JuFp8m3DruTs5ZUibJSzmCRAfwBaLbzEfEC40lzzOOxtDBpqj8CnGORTyEXVkOD1ZTsBCV
fzoWSYLVyeYicuFE4D7zmnaHYeyMpWyAx5jT7vkBOVn7fA41B06/Kb6MLu7M44lNCbXm0c59/QJm
o3VlHuOQ7iT6+mpTWXY5REPshrd9yz/I34oYHX35KhIO2vIH5rg9g18yAiN3irMRh4wG1FuTEab3
QDOtEo0hc0O5RfwdARqlIYXz8htN5IHmYq31MFprRV3+mFTPmV89060d8QjlpGlOsh2O8yD/x9F5
LUeKREH0i4gACvva3kndMi2N9EJImhHeFEXhvn4P+7QbuzMyDRRVeTNPHggcfI9pchgrZ8dVVcbF
Dl/rEZhAdapVRS6Isav32iWgvB7ngWC6v+Mn5Jdd3jiUeu0swbQHiJWNXgFOB+t1569h+a4bPmQC
cJMo18uD4tp/g8F54ROpeOkiFK0TU18H8TeoDHwycjuYkJarkzncSgYf/Dne1tQpNJwQNSFEBHcn
t3GHhvW+90OT6fhRIKHVfJs67TixP4UGcCh27zS6ZS+OAd+9Thm4XBVvKhtZktuIhy5tseFHAKQ4
/5ofFWEnw/pXBjc3L9cRyk1vWcBVKnnou64kbUT2tfLksA5ihM+wScnqfdr8jsvDbWpnY1F9TLvq
CgjTui3/Lb+dRZWcxEhegPQ8darcdeGnLpuNTSLfoZShLvN9Q+eWph+Am4XrE7TGY2zel6+5/ANi
gqO8PR3LYIdx3zImSDQX0VqeLlXBU7D+SbZUy8+xLC4g/T5YH7rlJ5aNfZ8TeKfSfzJHJu7zC0FW
y0H3xSEQNNNR8Tfztt4v34brvCwu/CFU7XRq9windLq2y23N1aAMEvaYecgEDJmOd+DyG6saAG7z
3jfR3hfJhS8xVxGZQapU2jfdRIg+u+WGDawZY+CJmBHa+7/leUitZAR8FT0v9XiHGWa/ygkCwM2s
jW2aO5zRmvjPYjxLcnNvwtQzx5qkDveW6Jv9ODf/rGx+S1P9PSVYgQX9MlCU3U+Dlk5wpgel561R
Fdd08sM9yWGHnko7JE9ClibxwHnTHmnK8Fw10jsxFNsuCBqX+gyznt/YevBUa74snhTKevHnR4ib
Wt7T0sQHRHtGIJghVPYfFZHpyhH9IhM3qRjwiHfnlDc93gr4A+LvNOIzbIJjkvHYT/Z3JvQtB3pd
5hkJCKaPlr5SmLEStkbmhvM1WXAxm9/exe9iDC1wNYLFo+9xwiyjc2t1G4redwMeEs/XX9hckrP2
Ml48uUdUgY+f4lOOEPtRZMzK3PrODplpu5zRPejz6mTJgVdfXMV5JJ2zrZX4ENFk5+7nPmDAXGwE
4dZSmtbJqKFUGOO3AyaeV9NbQnVj1FXYmmArhXQ8UWeQrK2RSDPUyhON3ieT0skZrdQUUJImaGUG
cOSGh6mZL7ozXnkfw3phmzn0x2aKD0Mbb3VDJlKOF8tgUG+oQ9PTrxz6496ZG/88sI9RqWM+VYxO
pszg/YQTL5JPykj+6o6tz/IirRGcMaGdioTlKNfMSBhdZN58nut0P4/Fye/mFzEDlXKj21K6XoH3
lUYKSQQhL8Bjbszgd1ndHT6YAW3pYCkLmhaAPzKr1YfLDz3DNQndcJ1O+jzP+XYy4SAGXfsiHBf5
RE9fZEp+7CRg/NOtIQIfR7e9tm7+6MfWvenbrcmkmFGCTYSJN0VQvQZh/+qU/TnDwm4ajCoINa1U
ZD7F1nDsuZQgCddVSvmvCebJVNk/YVVnP5YUWOJ6rKNq2Enjo4Mois/JfZeSVcAsTE2+R/Ovc8Oe
DFHboXsXEDm6MHjafDdw/PUokA4n2ig1c4Y+4hUIuu81A/47hu4TB6zfwc+WlF7YcvzKzjJ596II
W2tbPEe6PXa5flRWemhbe2NqceSyE8chrTRGZ6NvL52PsY7o5yHKUQwGghFctV3cLHby7M23kvNs
xAGx4bS6hLopQMTRkNUu97JRlvIQ2u535wQPcUyNRqqwSWZMCMXEzrDriPkYLmeXkstou8NT3eHI
c+sDl+sOtx7k7dhulN/siQysenatMsZ5JYf2XOWs4XGFOkyS3MS9Ym3ZeGwdkXHc6FzQIt2rNYzU
+gy/jTBfDShZzmzt8bF064TWnRYy6rqwJuLQU3mex+FKFho6nVEkf8KpBuLQ7aNpMW9IKHcEQAbs
bYKKXvfNF+pJUAt7amDM+r0nDzl1RcT/IaLYsOgZ6wWw9UT5B8F616XNjzNEYE156CMGAyArW3pH
ShfDT4nLl+5gN7Ux4iYPAUOvPLMb4sck7CSWPcp+UAWIbmQRHSViCp7dVLV7rGbcux7t89jDcrKV
c3K1AnaOkwu9qd/KcHz2muZWcKdY+l2r+k8+TofYBRbJPg02TXDMhuHVxypLZuLaZy5HFJSt2dvo
ZoRbDvgYttDIf++Eewrt4dTm6aXXi10/oNsea6o3BAfX7TfaQpoVqXGKLId2TqM+laG9nzzxM7ka
RGWWfXM2xs2p++sUu39DjwqmfgBwF9iC28SObl7pvOuOwT1wwS0jjIOq3efcHvdpErw4yXAeI8Zj
pvmatNGOZu0HsIMoB2iJDa6/3maov9xDcSn/DRaV0bLYmB2sYzvChQqLrsWdGk8kXOpj18qL8Kan
0PMfZkc/dUn4FiIRF3V46lm1hzS7G5hLTHY7lP2yb7JwxSbE72bAhp7UbzjPThJ129PxmkIOZm/i
PLNErp1cBDuuj7Gy6Oggt0KBlKvxuI/5b1k2KBZG8s2Y4dNvbH1oOKb2AqgEXyqgIJOFE/u0scli
60LFL4OSHO1HNz+kbbpHP2GuQzHXPVxc/+AX69cUgP3KNEHWiNwBINRwQIya4dga6ly3OA6nVDKp
cH1F+nxpgOqiH3eK2AYyWyehQwZZLs0ls1/0D9OYNZuoLX8tOfwd0+ZCdJSGlbGHresFE5uw/zsU
to4thr+O67gbLnZMKHV2XyrfwOXqtMyfRado22yR+eQ07xA7PcCOvdz2Eu+xHHyGOBkdrabhd1tN
wfoWLsF8jQuDiaJuEnb4un8visY4xw3vEKXCY9dEZ6XkPmgUjWfuropYXLFC/qk6MDMdKpngQadb
4kAxzIks2LkpPAwHQ7bPHNYE25FyH8LsA41jUN5Ruvg5U++1YMLQ+dVH3BKnrBzraW5y0oo2xGLH
gUuDQGsJcHN2BWt4CjjmJ3n43OY1rqK6hjuq6mtqVw7mu5lkVfE5T5onK4jsvaVquY1z75miNMAd
Zrsy6uzLhoYAwklDOZpahTTSMssGiC7sDrLwIr+P3bksnautzL8lzIA4KB/iDNoxQ4Jh3XR0BLWM
K8yWzUc5nWXUngk8Yn/Dt9buB3rct22nCb9G3oUnGy8dpUd19yf0w+caS0WXl1f8Aw9zlTMdVzLB
WBUYf2c1/vF5CInrbr2ipoZUE3KRVJ765cIjV3+cJnAZjqsb5/CF//CAUvBktBR6sySS8bh1BsH4
ef5A/H5UJsSimjaj9TzYRCETtbP5ibsJxCsNDSdDEy4VkMT82Kezl+wDHpCf0uddEWCn4mb/ahLn
K+mZ6BaNfmrpwEv74Z+yjMe6k5rb14kR4kErBgwrGRFUBSlIqpE8AH951z6GEoVHQEjR5ob893bB
tXtzuY7JnUad/0lT+EnaDLySKOBWhMQOmnVPdfx5gvK2HH+coHnLCgWfhEKhvkdbLvIdQpHaj0Nj
4HyA0ugZ4mgoSSkEmw82E2w+SKs1TrAtGQClecnYCzHTyu+CbSbtY49seOd3mp8/BhV9+F5ZHvRc
M1wdmWgXyGGeH/BiCd+isfrJMFaGVY/Ckb2OhuIM7R+KDlp4bVA3hLrRCJfGYTpqmPj4z+1Cr9KF
c4kGXewFazV8DuMTpLTeiRTdYbKReAEav8pc7HwPWdgtc8p5270eqFwV4TE3p00w6dfWHxkfVM+J
RY1Dqehun9vsXhgslwNUDbD/PNQ+HaGqxhbvAUxxMC32AW2XwvacPaOjZ8Psdm7Wx/uIPR++rWnT
Geazku2iB/SHWMwPaVLfaDJ4pV/ilhbq6kf5s02Rra4JmsyIoMak+f4mZKGAa0ePJFzB4SRc0opL
5QDg9i3AbvbB5UzKUuPVxSOIUtZn4wV852fIZ6Cc4qOe1dU2ix8TCjRIY/h6VsKbGRqpwbhsYMDI
lMMg7+X67dGkbvjbJ9LLgzjgmLfaR5sf0kzolV08JH7yHPO4Kx4VwYrTuOqQs0eNTIvoRkoG0Mnr
w1JBmobWs++MpzQOdwYT1qPJOZ386L1jcfIo1+lzes5GlxJFK8T67By0O/86mI+5ddGlHQ/b34KY
EMW5SpO/rkueoXbzCXuYQNAjd9XZrJp9j5rtBmRoqLPAEIp5iJ/HnOKH0suPZoLkDyrJ4ja3DijT
6PUj0yH6PFZKRUSEBnIpfgQ+tKCCk/DD22gQ+qmH/VTzSPCATWlLBM1+KQy2QLMG+GTN/rosM0Q+
0dMPVQ/MPzEASHvNu2FTWsB3g7g7+IZ2to6HlRtPGIU7ylvCkf47hwWGOoN3GkgzVkPByKcgT8mW
92D040dgdoxefROD+fDQJd2W8f/OcmgQ7xVjWMxOufmmS2w26dI/N7sfXd5VeOWwTBn0A0/ZLYb9
HS/7yDAzxo0TpK9JGVyJZzyVTs1vFDhQPkdOxlOFsg62sFuH7LycWabrKTZ5NxrS3PgSAHwNbvuQ
lAvIV2Ab4W3oudTGGtKLDqY1Ft8cl8iP0cLJqusYgDtiEpOmdVRK7EqeV5CG1E6DZNNEtZN0uhii
vZaV+SInhJI5Oo6Jf0j84oBT4AWPJycOQTMwzaw7xakKC73auoCOgzrYdRJXphpo5E36hzyeXxN+
UaGTc9MuPhTCaImDxDHhLZ2tO3fjOm3LjRaKjsRxeC9nHhJaIDIlDqHQW4sdhZ7jK+Bw+dLjZiAq
BAN54XLFMWkUBYwgk/W5WdJZIiq2U8uEzM3FrTCsY+pG2Iz845hFKxFOu8Y0DSaFDmFQMips+xll
ZWm6nybC/VktRhI92eNyc9a5R+sPUtSEYzMrMCku/zJhFje5iJjDzmJg9FLGwU60Ktiofj5IPT3i
wu1o/XJ6bCPtmZnE38BPP4oS6001GoeMXRwJW4ESj6QXp7mi5DaA/NEa6TaO8ZPGmWJgD910aw1F
xiG/eTFZER3aErJcjuj7C3656YSzDWOfeUWFcmKW88TnOb5k6fQSpjEj6OHeVsGrmPvzCHeSl5Q4
2+yDpeH882ijB87EXi+z5Ep1nMdUwroUul+FhXFF2+Zj4VhbHxkf8voqxLulSvKvHa+zpn9mYg77
NbwEYYAPyNqlvbUfI3rRvFrC4PSMAct5XJz9wWCI1TI5KWePQ2Op3lRlApANsISPUf2ZUYc3jNlT
z4Fm6ea5CofeYPpDgP3LxP+HkPebLEJPwHfNq/ivoQktKnENeRazYL6bQW0/VhkKP4ONarFe0Ohc
4ADMGTU2if+bTmiq9RJddes3hg7AH/0OBQgAG7zq3WyWO79ob7XnMoGCJMHxCN+N1z/Dx36H7E91
jfnmKJ5fCeK4HNnpzfGzaMaTU2f2Jo9y96Px2JfF7fxgO/gYazs5j13x1tHYto57lgAZkIq3ZBUe
I79pznMeIq8xBVkpn7oxa1zKLIwVsgKgctsntlqXv2yFnwW7O7IC/HJhxaCWbNrSRkYmv4rd8txQ
zcPjOQKqsIhVUcva0yeeKRe8m8nCMDMW05pJg7apQU0gjxvsWEAgszJwOLgWRu+dOIJ9emKwAF9Y
qMyjZNHsGly2MJG8Wdwl5xQvHvde5+xjHMOkpVg357DmtC+OWYMy0bn5Oec6FjL+w1gS9bCZUW4H
BTuIt4FgydyqrP3jjFTrsg4V0EjLdO+1U0sXbkfE2vKB3M6EaYrwMHjZocn8tw5OeFSgzttg+Tf9
gpq24/Fu2zMdLFbcDs8FqyUn/X4bYRF2+55yRgu6d53+41I8EwMSZ9MxjxhrsDwAiH5u6oKdSRsf
YyuKwL7RuNrI3DwMefBPh5bP6GxGC6cyGLetd4wr69oG6tQ1OEyjhpLVsG/PYY+DN8uLmf4ZjKr2
cLQQwCKZou5Gw28ZDOE+5zmfwxzKn/cc2YxKsCcwXVH4Z3xjiftyQAbof6aj6OiaPqUi+HFwIEGd
otQy0t1LwKGSRlKN09U88Xrf6Ri3m5FM6zyBEd076Y+PI2+lSBaPC7GizUM0TwMUD5icgo6qVeGp
m1eYexQXknmu+dvSz2lnLok/747H68iMPODu4oCfp4IB0FycjJBmoGhOrxaoDf4sXjRqYl2WViSK
6qh7Elt2yZPTBe9RUt6mqNjh/znbcbJL8/oy+3g0y9mBM9xiwdSif3UTbOxRa3kbJtcFECuWC5/P
5Lc0pobXFCfmdIlLt2V31C4F7b2g/7m2HuMipYre5O2DfbZgF7H3mIkeW7MhQN2OD6YTw8Bajo1Z
4r5Sqruv7fAq4+JR0wcAcwQBoPdAi1UMxvYGD8pGln1AJ5WiM9CjG1ql7rFI5W3Uzm+J+TyRj4JK
RmwxiBoOZ39ehyF25l5HG4o81ktTV9o0L00d8tZckptBSmuxFX64+k9XMpd1B+agRMPju8GepG2B
C4z+nrKgczqLdZmNSMrxHdfkZgja9zErz+UYZPuhpbxR/yt7XhzLMm7/m9jJeTGDjcbmcanqi0Yv
9RlYzGW2SlM4FDJsv9zIPLRmvg3D8kA/OzAQS9PjVAqoBVSEVz4Kr4E1y8D2BrqKPTIlPmBHrAfC
QXJV1PznuloaF7zpV9a47VWZPc6oVGFufAYuhNMF983dsbXLZdAWXeM4vrFTf6kM9AZkY/K4VnG3
GGjSuvTULveRIAxNJ2Ge12saTb8lUfM3pNK7lfDA+x5MFtv6IWp11sTBZneR7tmwxAEgESx+Rof5
GHeLhyWBShIPVlc7If8L3Niw9AEHajDDDqOGYFYbECpP0lH7xi8vXjz/FkTLmGoaDCIC9tPUnAW5
+8YK7st8OzARDqfkcfkskya8jEm8nbq7jOncwlsJZOypmOlp0cmtmidwKxb0vWV/UpQWkICBqQFe
UsKT/S2cmnGnkvo3j0qeQmp3NVNRiqF09uMsBk1WyagFApN9YE0917Gz9dnoL4d6KzE2wmJMReUK
zeJ7c/H+k9CMCwRtPHuyO+vJeMclsvVbQscSW5Gg4dKYUW16daLidEfQ8A2uyMEyI5wJZBtJadYd
oE88r9DUncflhpwqguLsyUrD3A9D+C9vFHNgFIVEPJchrocUFD8fTZKEe9XZ+IlJFOXEBYfJP4/Z
uOMJ+1v1Ma9/TjYl5cGeb1Keh+FuBeoB3xI3Sl9aRMKWhDZqpTIUc4TJeUmM5NkIJHgeGfac2C2G
rLUP9CgykUxCpg3JJPGoAo/CZbbRRNB4uPeTqD4rk7XLa4wr7pY3DXdhU05teoHYnRLQl/vZD3Ho
BPO8iUvreWqqxwG860C3iQv80iZzuEYYhVZgw/PBgGUVKUBd32BBxIG3duhN31DZ6h56h7b31sJB
iHPy05qih85MkL7rynxKAKtgraIzpAL+z879CrqWLgmzijaO394rsFgmTOHu3iNC+/y0RLJILw0P
Kg/XUT2kH1gYsKziVEhwR6xc2+Psz4LtLktDB6qucV7GCtvz6EMFrt49yhqoW+Z8A1wDOxBD8w0K
POMwwTCljq+5+TpG9FKMw5bOt1uG7sRjQlwjvyYxVq4a8dAuvhtF33tBtt4sskOW1V/FZD3HOCCw
zDMHX0Tw1l9ki+ElLhncsTjenVZD9/QvjTehtWFkYC3KpnDHB7bP7X8tW/lOVH9IJ6Az0zTMlz/I
0L7M4w9kwFVlvoZGBxjpd07VZnKiu6TIhYP2o5VGbE5aBMr4jUVkT5aB+L77IAIIsqhQjD+SVT21
tND725KRbM4d2QqO8tFFEORfjl5BA2QQv4gTDEuY4W0Y3XNdQW2M+2EXqRdoUVB64+SxSuQNRyRz
/xpXMkGQsRevYRsyvXcOyyeCc+5U8JS5UD/ded4pXn2MHzhUcjmHFN/NCFYnwca1tvFjr7PGWyjh
qAaoGbvCN95IaV41PijO5+Sa3UuUGQs7gZXJ8PlRkRQQpHw+bqFwSFSfKlV/rYCIZ2OARATzfAqh
fJyDoGZ+GXt7GdHXbtOIixm9DIwd2viDTMxTpKhL6ClVrts7kVoEhOAAGAkqsfvkj97FrUA7lnNa
7sXcfuamJ++zpO3bM8mcsYMugLOgNdspOBep7A2L3qGymd+3rd+veZv/ADH+bJlYk4gV19y1qU2h
QU9l8RkT+tWpijfZeWplZxNqe6fltnGNh4zYogQOhZqLeD360droBPpfxDIZq2zP+3RTF82u8zxz
b0cssqTkhG6bnRs1bFq5YF4tGrDl7UcQW19gUrdjHFJ0FD5l0RAQSZ9Wquj3bjXscYiv4dwwsCNR
Z/d3QaYlBaKnsuYmNMYQg2NydAnopvUT61RV41HBO+RWYFI1cJjN5wem6mtJy63iaxQ4TZXd/0El
3jcNzTi2H78mxfjgcgoIFL04S9o9ulRRdNDLi8rA+SeNc+IPR0mAkVsyg/vmhPmXPb+bEotbb3Oy
qnc4iVYx5RaJRGyMP2Mn/1uN2S+BhxVlzxTM1vmyEDbvQbE8fXR0kozKri1mWC9VsGTMU14yYOid
Ly9dYJGJJJNWEDOEjFpu6yYihK0IKfDK3c5FcVXmxLieEnKFmq9zKBTQcawjxY0jXT+9j8EOiI2Z
fSkblKTBnn+qkjPZg7Ny45/YNXZa4iLPCWB1A5XUVce2erp0zXhtIvPokoOVEAjWBXN4Ft8LZyy6
Bjp3m7P/HcviZrEAJTp/G3g6VoGfPca9/UU5VrTqWA7LFl5ZNuGhp10o56NpvzWgrSVfwUGHQ2/h
mOVSjfLKes9FDmUCKwRcoea1jbXt0AOicfl2be/ellsfSfaJUA094HgyKDRbV411F5TrzFOMTgt+
gFm4lZrDVvgptSWt2mph361SHOZZs2ZRIWJWtG9Ucvpq7Jk2v/7Jxau36MBIf9O650ZYecuwEjH0
Oeuy34aLtiE+bK2CoHiNFXk8wB5oAPwsvquoTWP+s9JMlmUrfoeSG6iuMIsi6r5mLpb2fqH39ZKj
K05Fj0qQxD/jLyfXjhDOfieQGlcC2Q4GNsXaYBo69dZXTgh24ZPGhfztAkpaGWC5nQBgTXGKr0nw
BrtxDk8pU+eRyXLkpUxTwuZukY+EAun45p/O8LY6tn+Fk/y61BseoVJe/JHkei1RZJcFHsA88fJh
IwP9kFGDYrTjgTAvzT+D2ldFe6LE3t6CqNPm0uflfpc+KY0K37OfOGjyPE+WZos8SFAvGJeXizFZ
T8z7mHuAvs/APYUzGxdGvxkNAcHs/k0LSIXLcYKT2h7A1ZG+O55W+8c3ho+wCfbtUntftkDp2NjJ
7KPPum3OeKaLo60dOY9jMb1ZbrjBun1aVNOQVJGpO44UER9wZ9Izxdm/ckLelzk7AMUjYuzDLIT1
UrEIxw4+dumGD7KMn2bbu4Nq2ycdyt7oVO/EUrho7lxwCq3eJ/J/yL8XpuLniK1jAO+YDDMIFVrC
zRI76qDZ2KTdH39wip2tK5xrvKWGocBlk5nGxk7cr0lOwKCiASZzfg2m6hox7x06Wj5NnpWgNNVr
HRRsXGzvkOlhz9zSZSiKT0vQfyMn81VSu1twQXe+Q/wOb+uWBsEQCB9/TsM3gRmLlha195Rv3kFc
Lv1u2CeqnvcOkgYJEcXFHAa2QjD8JnnJHBtziTv/LNtG5K7HgBdXODaAndUTVo4bNYk/rhGug7T8
sQ155bAoVPFDUce74wbbOinvUupoJ8dBHY1E3zKZ3KaJCYsc6F+sIKAb4SlQtCSrEag4p/Q/vUuq
KQMZNbSLm3O8kqg4+MTcVq42vikH4rDloonMEjdgz6QfMkdXORu7Uy+QfmhbsceDLOKPwQOXmTbU
tBj/7FAehG6OVlu64B/nCA5huosW+oRq+qX+nE5X2Fcwcyjq7KrmK5V5seqmibem/rai4EkxD1lF
FT20OfxSHE+0R0nMz34Rv9IR0K1HIpNGhwBt9R1m1Mh49hjaLNtHxFTng2jxNrIki1kAm7jCoV4N
8Ye7EKDyYCSNnoD/NM6WqR5jMb4sj33iZB8ycm9R4GwHL+UtQprODQGl5DJEVvo2cqCHKYneNqo+
TG/6GlLOCCJ9sshW4VBimGxRL33wLQCLE3qFHYpP2Ow/Sxvs8ni1Cb1hA4cHK98vB6nlAFNzJN6p
yP0w6JipBcnMJOAR5Ty1H0IeyzaiQwPDwGM0+CD0eHdAxp7usWLZoUw2wDIDLbZtzgJjNomu9EbI
5hzy3hVlh1zIDYaBLQBVTxWnhd0fX93K6TFh8s/cRHBz+5xDSXMMuuA3mlBzNDeHS0uddq2HKK1e
R7P9MEpv7+iS29rljRmMezMaqY7r3gpRHBlWt2tPVOIyYv+DIkyOfIJwwNEefb8tQQs2GndkkBub
3FPPVqXvnI+eW0h8ZgnIJF0M+DwmHpOM/H/RON32VQnyxjFGuH8M2FpuYeqnA4xSklr21jgZbnCm
sk4fTNneCi8urh7CfyKwSlJSubZjghOQAAnE2u0qh6211A0nPTgPlYgL+WMfGJEmbExf63pZJkuC
aT7d1GnePyJDv9YFxZdhxbNgBeEe6+seiOu5sawvc/QfTbNGrevQUVpBBniULx6fakzaejHuOBRe
de8c+lmktQV/LcNTir53syntwcUCojapvyK/Ontdwvm9rp87JMJgjmHQd7w68U4l9j/t2/+WrWfr
RI+2gRswaiG7WfHJrPu/lgLlXyPWD05MkZk82GXtH4285e4p/vod9dRJQeSytHlk2g1MqB8hxUeY
mj6MjuEGWuav7ZRfVgSun6cRgw3qvCEYCHKqHAYPC0a46nxeNMuijsfqFzIhiWCIo9Ay7PuytRpL
78FdLESgvUjKuNtaehs/4ihfk7DQInsow3AXT80RMX9YUYZDU2MOsjebLKbqtn1CJwSOvNSLUeSN
PW/lCayXo2Qn33VMCO28e+1dzItOfzcjdaWX97DcwDq0kUbZSroDixQlpMJ25SYLeUxUP4GPMINN
oNSfQbc/sSj+DpoggulBqTL1JVx8QMaYppdCdBcAjCTL6I1BIMUAx7k36dmv17b71zLZH2cy/QZE
xY/WBu+lx1DbnCRulQAcOB9cj47CgD8GaIgyUrOUrgUdsytnmpmqhC+WV774OsDWHHtP2sSO26sR
dhImzxAL/NphIa4G2pDr6eYDP0zcAjNfchJTcWY9hv0tomcH/t3adbqaFSx80ShiJQUkm8jI9p6a
cZxkj2E93OaEo3Rkx+/aGahUYaYEwqR9w1H7SoTpWjbjOevx0njOhHSNF7l1WOCi6Wi0MsaDi0Ws
SNivOInxpqAGrVKv+8SXDwZ/cDCQDnt7aVjpgkvDLiOCirDsGw2Gu3VGDrboPrhXcOFQEMgsYM7h
wVSmJpImbujn73lIDHByW+qio/w69j717tgNC+MlxwjrVCZACIsyU72eSvHUY4GKE2vcVsqH6mHy
1+qedBOt6Iz4Gtx5AxOCJR4ptjkn+k3q23dsIBH0NXa0UR/qM8WT+hDY09kK3e8JXubgIfFqQlct
D+eocS5m3d3NGWgOXQ4INR6fEMff654qDavAJTYWigG/7eyrqP4jATslHtJGAOcfms8anPl6GhLG
FMzpUDQexOB/hXN9xdIFuMgXr8tvpXCYrnJX4n+OaLMQDNWyhy4IUQ+Lxddx8vkcVgP2z5UzTIcp
sY5YXJpVKsFpzM0V23tAg1q4Sef8pqzkcbHG2X7yqBRKNBsFYjbn2LQornKn4tACmcBBwK69WnzB
/Ehn2bavJoAhlk7qE6hzqLh+lmn/8Fwdi9G4LSMKBSdDYiQIJ0aXBsTQNmNj3GXBzV7eA/1nWI3P
pp6v3jSFkPygIGTVm0nIGJrF1WrCh3FKqKBgcajsfKHGkt5m/8AYKnzhHX8gGk5De/HpY/0y02GH
8Hojgor5J72YYwAPhoIuBicjvQaLLLccbBFDzlqVtwqxsWKNXtbqqCW8Zw/fQx+fHDxnxKu20+Js
nIofEWTbPpw3SV7dDJ/8XgmFHynxM0wKDAexf88zJHC5XBISfC9yJvLj5wgUEQSaUBqHeG6OwlU7
ny1F6ZvHoSuB5pWEJ1kqbd5cje2y+jW3qnFf3S74oxv5u6yRGklwUVkZ8V46TEyi7WimYOTmCxAt
CSfiMLYfgzB5GqV7GBpM+fGIN8r2n003+o6G+qVV8bdpC6bv3E+iDg+lMzhrPyxz4BGgHfq2px+r
DxgfwA/KZAk2yX7k9kVwIh0vejq2OoIWpDFuHjI/M1mwissuYWikYjLd6V1dlsfGZPOUaWAAUkUP
y7HTSaN6G0vzYmpG4EsHlW0FuJTIy5Jr5i2TU+KUwhmAIPBk+vKpKDgoxtaZZ40FJY03qYDRqYS9
I8ZIjAWdIKm8f84IJXT5P0GW7yIj+DenHKPdeDiGMrgmXOF65F2BXebF64JTGSVvDeH6SgtcX9BC
RvMBSeM0OfnRLpjKkSAwmXChZRyW/+cwseonbCNevA8HosdqPlb4h32h74ETvo0sGOyxX/uajXDB
ljCSnFdD461fNIm+/o7nL6Mi8uPHDGHktdHZNWO6MefeD73Y/L0Huw4jWm+Ihcfm8+RNuxSJDFgH
vw3m+9AcKTsjb4kThNB0wqsdqF3F3C0e+svMRilPGDlghlHcHjNypFWReEPCMkOPXXV7Vmn9JFv/
0fVmwL3iuPTDLo8jQsg+1+Kx0CawzOWl6PJr5Y94g8CYltYFau4lp8YLLHm2bXig8I4TvNOZeOyH
4qUmebgCPErdZydfKjt6WE5CwdjvpEdBgeluGOl8Vv9xdB5LkiJbEP0izBABAdtKrUqr7g1WoifQ
RKDh69/hrWYW3V2VJARXuB8HFzZxMvCKeq9ieWdrNppjbh5DknaTNP6AHUKaR/zcyeEp5B8ASf4y
NavTDZbnnVlvpCRROElJCYij9D4BybJ2I1Uz/SzV9N1R98r1Nm/6NwbSpCgAiNFdTWGdXTWVE0OI
H5E5OK5keQiC4jPV7GUS79KOI9lg/uPQIZUz/WMDJQbl7s4iPGHA21gX/S7MzMWSfMYkqveGoBq0
VsGObRCGSDs8x3MTIcRtnnOPd6FN2xA4kAJ84qdhyw+I6JeGUHAGU19t570zRGPMzmE/j92Lg20V
FEf6XDOq4kzlpqgAXmj9jG4PVKwFOptxjS0vawFdNfZ57qZr05KS4BpgJdhj72bo+kU7vabF+NVm
yMYD36nOfhr+v6z4N+NUlB7ZIjlPi++O1x4HJHUC16J2bramEx97M5914dDZ8ntFvHqVABrnuNfZ
Gi92179HZjyEKTRT3gBkpfBd+7l/qvil1xvZ69RzsWS8K5ffwSv2kauQ85j+Y/1lUx4/v7dLpris
CnDo4hrwjqGOv4zBWhUjLwyrkl4DWuIdvq/9/32XqiuwQwv16aXqflLmp3e8XSHaD9chx9pq2vqW
qjyhOanGUxkF33NrGAuMBBb7/WVEomas4Ua9eW4bChh/qd8RVBzaFadWdQ+ccbgiRtzqzHihLA/6
FvnpvW8ZJDct8FkL09IONMVEodaN1DvpD7IvXl/dfeTLzyW1wOQ09WaR6l+fS7ZrHZAnOR87l3Zq
7X7TytpUXnh2hXt0E7aipt67Znpp04hDeqKnnFfVhGNF19aEO6/Hf7Zol4aX6G32bs1jVWIarNDb
+Kp+Wabk3Pb1Z236z6pprbsp6YH8OZ7LMrqr7rslyUFsC9aLvXpKnfqFBRwzhPEz8O3HPEQFCJn+
lkzlQ9rJ1x4AC026i/KCZ2nwzUtbqTXprP2viMQhC/HHxag3IyHloQKMm5GbubXxxu7jzn6yCaR1
FxTHCG4Y41v1Y+tT3wCcQ05el9DtuyPJOul2EYKOuPTDrRswFNVFNuEeBSHnxCk+5IlMA9ht4+Id
+rY6UpsSOEgx0+iHAa0UES7tbc7J0pvsLUYmQH7eX3curokHokVodAZTx+RIMt1YwvEVraP/5GnP
ZfWjqX+75ZyiSMb6pi5uwILUWO5DjCq0gL/ZR6yLFYr4xUmLDVjgb4l0s+/jT+yh6EbYyNSiug22
f/V59UwsasMo57tcHvyWtaGuCZ4cqMXQzMHbT54bDoR2ka+EmZ5kg3h/5qRlf0gIozgPtntg+/w3
RjdGfMbBHnmN5iNlKsF6yK+8bkvO5LXPu92woGaOOEN6oFnQCMAJAVmr0KvYINdt8AFCYKUd7a7c
e5pzqVqah26hkwmn9D9jrFcd5lfj2RXTLYQA7B5ieyJRsgA46MKcwhk2VgKmESX6xDOD7K5x7jKZ
wG+x3IPNzGIs2UEoQhPIO0xQKeYdSdIJFgEOTc7icsG9N39VAu2cla1iDn6lO8eByATny2rdx5Gn
mZiFt9BJ1C21Gnkn3f5ewXfCwuT3ewktyM9cqMfkgLMIKIR49nkrKT/G51C8y0D+VhHtMSXtkGca
tgffjp4kYPvxsc76B9+vEAk088Vzzb7vZ8KV0fr5yS7rFFltNcwOb2hxbXrsO60lSa44vO+LeQVj
9awuU4PmLfp/FTJ6HFhauC91k7/IcWTW7zNhEwZHSF8upFZCR/3/AeqV9nX07A8zotATE+fW0PrV
hVndzcrVj9vRFKeK4Z1rA2xPmbEVkbNvXaJ6mhE7aQ5waxMkGLXUbKZVI5A8chiM28BrabGSDzut
HgKRnJvS+0bLgJCixyAsbKXOo2m6A1bSrR1JZubQU+8zAsrJj+6AKkFKxH1cdsFBVcRmMnGvdxWo
sMfJ9sJ7gXmAARgqrENdtCsQIyn3Q0V7gQnnxePYa333TXT2F4sTjCS5o3eex6HBHvUlLdwQF6fD
kn6Cl4qQ6djV8OYXMAwRs7cah3sT7RKX6Fpo/zuT6Le0CR6KunnEC+nz/KETnbPuLMrgueUTDLbm
DJ2PAY9KTjhEL9EekUQUzjA2lLvzJnc7RgVDQ/u0bg474R5QHNwinNdqnB6g1z0BE14VrTX2BGwi
JaHlCutx5gAhJYSoRpmLpsJTmJCQE+KPgIeEMI7I8+q955W7rRksBJbc25G/tVLzQrXyw1Dwm8Ei
T3612uQKBt7zFH3YmGg3AQBpoP3gIJs+3JdW+q3sag2OqFlOqy9E/5cEEAtmy+A2ZmKn8eSWHbON
pPMuHnL2Ms6uIi8w+U3voalPPh0xFlbiQWx2CQ3pOh4PxGDLn8XRJWuL6Dsy9UfsubdgXD5LfkAp
nHxHzirRcyE4X6q1ZIpugrnhxNqpzcUjFLGDjgWYawt10nxFqcZuHvFn3cHYlq5psJ9Tj0IbqXn0
dBFS9gvXZ+MzXViSbdKif+XzXMqleB6K9p0c17NsZoJvOIsjp/yB4s2bODh7jbrooXmEJgLINixP
GRuXJylQyzRz5FOiw71z+dx2qyMm/6wLMWaVPAf5AYn5sQmqy9wvtLCtZkjNyJMBodjzzv70EFbm
pfW+LMBHp2lNjKrS6RIt+afbxd3OG5KXJExPbTA9xYF46r35Evc4sKyISWhtiECcLKIuIhvBSTje
V35+0v1AmOhI7PVU43WzXVfB145QC60qwRnMEkZriwBH1Ejrl15tC2GSU5YFV0/0e51WT22IH90d
7N94mY6R9v96Edto3dHHI3h4SafswyUyt3FZoOmxe/XHiDFoKb5G2z5ZRKN7k/zn1P291cmf0S4P
ud9c57oj+oVtPguCRwMuaiPAvN1CHdqUY82Dz7qfG5dEoDJPsBAr+zS1cu9Wjbuvh5kteTkV1xE9
9GCCF5X118XQhc51eVv5mcrXp6Uuj0GeQpn1su2KLrUy9yWwCLNwhoBwcc5vFfsMfxFJo/57dcvu
Bz+R3iRO8FNHCBlqoCKAe/ZB7D9okrUiyfQp8QLYPfGPKMZ/tUvX0UbjW0nJFZW2PMCYyXZFRB+c
ZumvliNH/PAcaGJZchSMPSQiFNfhsRvEtUqoliuxYgjV11gnOI9ZLtXDE6O9X+3F1iY3+quakFs6
5AipQOVvzajp0NgQEovJlfIVMzXt7sZS5rBTGKr7wzr3DOuPVAQn32f5FAp1RFIerxvK55GLaNzh
KLz+3ESxtSVqCemIB2hSN594w94GXCmg/jREO3s5upAWVtfk1th4CjcRgIuq47UZddlHVYhb0aYe
iAQNVciqLj6XGyPkJWgCPGlz+B0t3cHTEJ3UTKOaANpsnObJp1hFk5MjJW85zFT0Uaehekld/dvH
/k2O3d9Oiwe3ZOJUAmja1/38/wvjK5Ql3Zx+Lp356fA1WXI4jdHwl7DDk9PO97wIthwnh5wr2JUF
gAZ07vc11CQB8PnTq+RjORb4EcseMJj7E6dkzYXjpU5ZMZXmQZRQUrV/v/ji17Fg7MZpdwnWmNiy
/kX+j8tJ18e+pIQm0eviOJLtWd28K49MbIKe9i7GkamSP4G7AFAy/t/IZmgNE2k/1gR3ACN99NY/
EqG0nPN/LeYd/LDAC82YjLuiGd+XaFX+N9MZPenGmYa3THanBVF6UtboSaZNkxFxgqSDCqjkKB3k
Mu7cOXsBaejdNUxamZkyKk1Ql8tIriHg4WZuQDDZPNwD43JdP01j/7z+AWBbr2i5iCFAcck6cltx
uMah2fVZcEyG/mWJ1FlGyY6dTLxNOsilWeJQQ6Vk+CG7YmljrA8vn0G9QphGMiCSdeGJrwLd3EGh
3BJVC43JRwCOwZKZ2aBeeVeASRRKotdKUVojK/ScvQiqWuxMaNk5gXizjneWP8Pozxxi0/zCSQ8K
J5T1QWJC5v9BglSWCHXzMgdHAzfbEjsOz7R+dTrZxQ9YBelbhziRFeFxRaY0oyA7yh56aa9zA3To
aXIB6bi2vUTYqt8c6YzH9Ywz34IhNwb6pa1TUV4lEhZUkipdjM0DRt4bzvxGkz3GSl1i5xZ5GyW8
2IRkwzHk3bTFu8MYi4Pf5GhoFjff2qTGFXjDVa1v8ehG9bZpaWS3llWiPzESn+42HqasP5s0sNMv
4+pCrlgOn8VBruYueo4LLuJvrwIoyrg7VttyHFcWkfG5Vqt4KKoY2myLYsy6ezWH6FdFSr/G6l1k
8hqHk3mDtSvEj0ic3P/y7UTPFzf2Y7z7eqgkKUAKxh8xa94qZTRtPm0cpJrIecfJzUGb5CMumpH9
5SvRXj7vDmdAwKTGSMozAHxpEYwX2OExc9XgMMFvSjXPwGl7Pl2W2hPiAfjh07Fyau5o2vGwfYpj
48V/wqqB9sU0qEdQq1lSN2TpIn1Dz8MmkjuEqJiC8UOjOZmqvMKbWlmD4X0Keie/g1FBKnteWXCp
djJgMPivTqpo2gaBJ5z9oDQVdoTlUbx0GJYrhttthNmvKcCcHmYnDckzrlXFkBKJQ/4zKKtE0xC5
PQJEoBLSRPd5bnGJgiKxLabIsMVgkLV+yOiz6Lo3abf+eN9oa4qubEhTbu3B5M6y8UM+5YrG7az4
T6ta7oyvOWR5ajbGkFz/k1KA3I08iUmjpMl2Xdq1sGlCvotB47JoLY6QvCjWrN0yt/A+zz6IhUdd
4CL70VDoWSer2Vm1UJFvLw7muUBVvBEm9DBdvsIES/ufG8fIODYqX2+2gwwBlcFFYk2JG2FqJwW6
wvL5kSn49YZMgc1sMWJk7VaOgfXjeoPjXxtEIHp8gXcpZ71ulj1MssIl2P1t6SvfxRQxS3v4HHrO
94+uFQHGqDa3CFltFRcIq9tkj5a7LRxBDM/GtNR2GFjcerH5qBm+eIu7ptbuazA7Xfu8hEPUTEgK
g6m9xwtrqTe7BnJz5BmegCEriDQxikk2jpO/LT0uNTiu0qGAp4RK5CLvvLFZUGni0ao4oMMaKMpI
FozR0d8UI/KCyToZ4wcc4lXz3pW1g+agc5rZPEsVueGX6Pqmo5IkDA6Zz2I72Up3S+y6/Zs1jB2+
p6VviVpweXOOe9+tendmtYz87EdhaQvfnUSX2ScFvTM+Il03cXymUMdTqhLZshwbO7ew+CsTAtb2
rvdjFUGL6wT7zSnNmyrayzSyh5fZ91xaZ06rWTS7OIzLCZ0G8/KEyAfUGTmD35Sk8VM/Qi7taVkM
1nkmyPz1Hnii3eZw1RoV1+z5pyoa3vp4Et1TXjE786i2yEEkya+bXBHhrKkFSYupNeBdu8uSpWTe
3g2MxXJSH+3cJXPNc4GKbFFuJKsTk7NGQRj20f8N2wLBMpgzkycldsCWDe87UkdvfBrd2V+5yojp
QibmjuUxG4auVVmf4eT08SEmxX79xsfKm/JzZvFZSD/R9QCpiiNkZdKA2Got/7GTkdLo4VDXQqpz
27b9SGxwbjh3wWLKn1IF9ohRQfke+VnKztp0T0/HyU86bjUCdbHNHDO+iEpwHohCBqcZiaHJvNSx
Tm3hYBPZhb2BUQ5Jj6nRkXlF0rbrNrszDBuzUCK39mcMsV0iRPvT5WNcPXb2IFGUubaYkNCWPq7p
aMOh01WvOvPn6pm4q3w2p7rVhuHzvFKmZmG3jGFUVFUPFRMcwIKT6WVw6TDRYvINQyfE9BRHguXq
ndMGS9AQthCKDq5nbUONRL+XMQixRA//dN+IPFn7Uiddc6npETU+B69xg7jESg3SkjAZFvGzsxMO
w3bJeZCBigdyOHQHVnjs3gNviGP2wRaT4nUSnU3yCb+VDVVlKhJFmqDp8nk4tLSnvB4Xuxadfwcv
3KPGNbxW1s1jJnGT3zmNa/kgL3XShuW2U45to/QyM3yXoyYa15/3+RxLX9+PUhU010Pp+0pvpt6e
tdkalA3jfLDSMer/TVgaJPN67GXZ/GJPE0qcizcEwKgfraRuCnOJPanqZt8WDIBueWNjzzm0JFP5
/8EWs33ngoZsTAFNh5Yvyptx/NAnGGYCWLTv3DINnd3iBFXFeD6BOLMm47qqUObRmHiGA76PsJdV
A7q1AJ4/CsmxZyZHcbB0/M6UgJpeqg89mEIQTjP72wJoLO8xpk/h82RplK7gcygh2JxYYx97B8cX
CR21i7x2SJ8G0nJ45pbVPjo42EfLQcUe6rpMtlbeH1zOdsUQMMpCincIV0hr71h5JxkGAoTLc70d
3LZJ/kvEqBIGIG2qGWeVCtMVY7TKlK7cYGBVVs8EZkhbNnBN7bEUatoJMN+O7WeuHtu+qFB61q6t
x2IbGKuufPSOBbd4bpG+Atl+GElfRUVRwraNKAjEoawJ9UmJEDW2vgc6laY7uOUtTQJZs0DDs8jx
pq+pS5r+O4cjuqalBNRf8ADSpQORL+ckaz9LWavlH26oeM1dapPJCg8IA1irA43CJKlZReOP/M92
w7Y6yXHGqrz1AqgfNSdYpa2Pqa5IkGFaUtQw6CON7SqywFY7+6LFh30e1OI3mC8suM6LUcr/cSJC
cnZgHEKAXYK8kCkIFRQH7m9dpY+p7Zf2B26FGRMkG/vFfU7cypvlqY0ziBkY1Zy+IVp4wng9HSz8
ivrQ9F1NvDwFX8dR7A+1rB+QVSbxXw4SED4EKRZt9O2xH8Q0JOf0X9NZQ4fBk0fcXy4B248m/MWG
ELMSg8hK1gxK4yKGcVXISCfvqe57YEpVEIQjWYqBskf0GJbI2gS77txiXDN90aRPJk7S5bsLjAiX
A6YjR0hMXg5u8i2M5YQ1hRtrTzygU0+LYUcFVyNJBWnuEjubJGPPhKAF1Eg8uI6xMvR+izC6YcjV
HW3F9ss6xVNZI+dIBtPF/6UIBqR7N3AYAn9jQuYlzMTDeNxr03deelKN9uVwpB7wLHsjIJd3typl
i7LtDAyk4oQ5tpWPLjTe4Y+xjSTPNk/V+G7ZMOlIEnbHISl3XislivnIDOFbXAEx/ZulQvFGwj2n
iP/VpQQtxFi8rnlxg+3pw59odFSO0DBipErtBQ2VnTHuIE4y0lGNYLxcxv+3AgV1JssHH5tl/ZE1
TucI5hfr3HeTzo4kdE1SXiTgsZa8tyg9cIWoaMN/WD4jKZxDDggUYxYxYdHImpDeprft6WWCF8rp
r+Mqzl4IepqkZmk99y0iXMc3st7V0i+HX8otlX6WTlYt3z1WIQR9tYy4z5i0Ka+9gvBOYo/YzsyS
Nuy2EF3UaS5iAjqzkExNFscMukgedgkHm/9Y+ArdAJgky3LG/0vmqxJcKdwf5Mh+VfaPDt2cREBn
J8L9omR1y//iBsgVTHIe9AlJtbJj7Gs9RkYWkyxmOwRbI99J7h0oOMXwLxvQBA0MtblSfxbPtHsP
0Sjoc2IenT8+O4uGnsxEEVuUCce6eLccSce3cWI/R0CdgEyB+dNjMQw5vaJcY1Ut4DJAgu1rXcb3
fNemKDYkfMcsq4JpLqt/GdNG4BOUEsyIBtf2kP4u6eRqhipz5NBbTsgyeSpmriWaSRzBYUrOb+Mu
5Xkul7A7hx5QrkcB5wQfkioRAd0n1gxWZvQWG0t6Rpc+d3R3tfbNyUFZD/9RuBRn+F4td3DPfWD0
6lGfBINxcDBlBWkn6apy9RIFMzYJt+i4bbZciTH44v2iCBW251L0t2IJBHajuMrXbzkT8ZwOAJwy
6GioFuhGWvByBRi8NFb6X9BaMfba3llT90RZ1YoNGR45/EhpOK8WxDSNanOn07YqHAoyypjgMoHW
MdnFzbkjEa97bELxX1eop75VCPuHLCSRBOabyzsOeBmYoebnRKkFpI3AVwkXgc15F/fcpS6dwZ5P
w2PAI08IbrDjV7Pz+8Lk2guP9YDD9C3Edo6B03Sh4/2d88CmJmtl5kDwnDI3Ye5SjRzujsY2u8na
eH5QMHWSFnRag6CbcEaUSiTfJ0TChWHE4ONYNqDPzV2IEmLNM3dBJr+NNJoLfTsku6iGOTUryyfV
gVAzxi8tguH5WtVkc8GIaGNEkai/q6p7AhQSkhPhMOfnDmdOqqKLCLIsOcytCOd/OpQr7YEnLYuO
eaqzEPWxmrK8PgexHdi3oG2APG2YLY4ZkDE2u2V8V7blYP1iubY5AOskE4Tn0K3UoFdiIiJwbGcZ
GuW7oU5GD5m1x4/H5AB98R70OSVgkNCjPmZqiKunhEHV9IUzfm1t4jGwiUqUab3MlPYkjobfBEoM
3RP7D22IWy3nstiqJkWbeMcXkWcTu6qiin4Ht+yxSrFUcUu4xQNjnkfNq8ST63SlV//0aFLxOQ2g
J2as6cM4/0F3Godvub90EkWCtoMy4LIrEzyQ+DvJP3OVtjMQF6r8RvzhxIzhDNCTeUHP8KlUbQTA
MWIp4nsDaNo7SWDj9JMHOe3pjUCeRSPnnWU0/uPsISQNimCmfooxTimoQj/OpX4h7CERv0MsTEGC
hjXQkIcqtO2HqJXhYEGGDBV57ZUtdGMz1UeCD/8o94dVkwL6ZbVvg/1nzLOgCpIUUT2Igs72lpZi
w2p5eaIUIwn7TvqFnTHQ84OpTDadM5e8sxNpG4Rqha1G85LRs+Zczj37MXJAwogo9BhxsfIYeL81
bp+OwNN9IPmflmDBP2IGLzqjDrXlFPWDiLNMPzVNMZtDYictNJZ6gEdFhSZqUNgzu/9bqZsWK8mE
/Bk3X4430fwYXrbZPXZsbVMF1saZH4UbZCwPmOq1DWmbpG2gkClQrRD26mqhnticBP5/lur6VJLj
FNJXoe+qxtHsakcEk96qDgcIg63WKskKZ13Nuntra94UOCDHAjF32Rd2culU4iYYeBPcmmT+ja9B
Tke7QUOZVwfIiuSvLIvso82U1tSZTJx0evUi6Xknv0rwpxIoZPWbjHQMigPGKBD+J0Y1+ACK9Ldo
oFJqwhk84pSr4ua4pXeeWQvfMMLDww5y6nEvD4or1WDwaFK8+07cJOvX6tdMO7smuEnRgaVeJPGy
d97UVI99CYNVK1oEvDK48kxY4CDB5QbwohPFtE+diSxB488PQlTeOhBkONgKqC12ELendn2vbxMG
HQ9GJyRUSHfia+jOXYyPgI5p2eZ1TQSuFp1HijKHykkVbvFf4qfJ3otgxTZx190HY8zTRhtgflpm
9oeBxv6raFlqw5KVrIhcLOjFzjZhdF/838JVlcHTEDjTuTRl8N2O9L21YqtAe5JsgdqgL+9T+9oA
DL2FTt18uRgLmPwUwxDzMLi4+dgFMzMemVpESQ0ItUnbPyPTrdeFad4ObFBxoik1EN37rNsiLSye
BOI1mJr4dw5lVrzVzRzvfX/qTh6Ya1hLJSpWFu0PSUvjSSRQckQOxNbXxt5GTrZ9FRwuDLQKb09h
Pe3SbOluOmsx3M4he63EtO9ArbxHYVDvxIOTbRBQ4UwaLE0CrWhgVsF6WWfC/6ylLA/zMkyIREti
EuSkrGf+mmBesIYg5LckR3Rgi8+0RLUiR3hBqOxObQQGE3d4SJiEO2RX09X4uiMWTRwcRLouayKn
QuoEYp/VMfZP7/+Oy54qtPbdLQjVnaglvWWN7ewPauJLsiTYqeT0N/HD56Gh1UgEfSyoYJleUq88
xuAQWazitKtfa8AHq9x6sJsbpuE/dUGQVxFWp3Uf2puCIGEfHiGkt4kSPCa+M43zY8zYsM9Aj+DB
AFrB18uaJK/0gyQCuncCesmwo6Gfr6liQWkN8MQbkhCBBMTzU+rjCAPFGiZ8Bt0exLCsJR+jo3gB
+ucEv45Z8POxHAY02IsAC5y1Lfv5JrCoLCk5xbyDkfQeaFGe7RnWQxNZB38WgH3GbRab/5oKc2BM
6gaRH7jr8uVVpNFhTW53M4LCBIl4PhObLhkRCdOJJPm1S9xdl+sjp/qLw34FHggxSh3b7XEnLXdH
HtsadT3eHLt+zJtpm/OQzPa/dPlKSgRmYD/Il94mTrVzTf5Wsf9CxTyTdezCtfSOflQdYr5ZBnT7
2v1VMXpMx966NVv3AnSkRsu4/OE83pZpcy97lBEGqHdNYspq8LKd8EhTStsr+xkHOz46/TGuJTBB
7JheEABMzaOw8S0hxdvKrjjOIOmBP62QONd7gSJF/OGSfViEB9OAbXj5Hkg2ODQOK3uzioP0d+3+
HRN/lzXhKSejyXaJgZoWm4cymn4HKctN1/o3bsZbGowEorpXxyZ6aFkOnINXb4ouruXcrxpNVfAm
gQ5zkR3+GZfk8y7EJ1UtwQeZt3+almRlsBLxjHPf+6jn9Cim7tDBjS777IDalUrDf/XA8Nej++6o
6o3zF5SwIXhl/sTofYojezd4EuUjtzIjMVRmyJstGFCwBka4V44aNwuzr164n3Wfv5ZR+Lr+wVWe
G5YSmo+HET7fJpM4MlFm8vNF/MZWl19kcx4t4McllBHFbhEdP+jjdBd49p2OECzI/nnJvzLLPcOl
POhy+mWgeITg99TXb0to77pyvCRVeopZOROuHYf+Nojny8Q2agq8z2hVazqVvBsUgVZRQIU/WIzu
mz/2HN2wtl5SR/80ekTk56/hFtdA82EC/vCUuCTbJWymlmO1kNJJznRhl+T8wLgb+c6c8TdA+a+J
HSpKikdUq16Olboj38In8RODNM729Fj6JaLH6aueCw68YdOY6YDi6zHFc+oBZeBu1GTxOM3nsF51
DiAQcaDza+YFDivhPD53KVGIefZeITvw2+mBId+zbfv3URnuWmPt/JlIbgSMzFw2XaYP69LfA9Rh
B/0DMrIvwmFI7pMHzbM2Ie9LmKoVFSdaKa8pD9WKYIBVjp41uoVMiYX3vYKBhBdt0T5voyZje9nc
K8y3qVdD5kfiWP3a47KPcv/JgQYfpCGy1247cNWy+ptY94vq8VewaWCydw2aYtPAEjJyPqssPSQk
WqxSTaiMN+aQd31gHTwf5F0Nxxztmk7Dw3pgTBzfJv/Pa1scxYJDBW069wqDCTYSJn9tXHPzydCx
bP/IIGu7Hs2GRG3mm3PXP8xwU7002NuDAzC62vKknmtT///+SmGEsM36XD97jxxuBZoAoCRbmrOR
08GNg01Tp68OqHJ74pzEXOiszlee0vWaZ5O5UovDc41OMvWf6btPHscC/QISyflWOcFKZNyis6dX
cnbIWrb4fU7MeY+Nsv6OKtpmGrMSZx9489fYz7Ce2JuePF7H1WeHbili4QTSqv9GNXgJU+djwS7K
L7mSmviyZ/ry+sR5uSvID8Kad+Z676WVE8gLSj30D+zxkNdLcG4TewdWrCW9EV8VuODnYPLQGThH
JRVoWzwN/HsdhxyZfRffdgEdEjbK7nD9TmaQEevXa1jAuivCOGM3IX7Y6p6C8HvBwmKwumhG/vwL
r0E6PIk+eTF2eK0UjHtW8pQPd0M4slqOD4vFaTOxdQXCgvPoZI/Rdv3/cMjONgdJG+g97vOWqcWU
eJtc0P6jpggnOER41xCOoE2oNp71Dp/gXprwsJ5p65mV6xDSFUpWXuEUA/z06EPKcdfQbeThshJg
/pRxty2QCxY8n24PdpLjY31bWfX3Wj/kHfStsWrOyvGOBq/leq09D5RjBrlwdOtnRzYYUDL74DDb
vOsFTmjDS00ZxDJuqlFrjv5rWbCo6YPb0M57uUCMNlmPp9YR2yGNefvNOjmarn/L+DBhMe/8km/L
sp5DMtQXrzyIyL2V4LF94PauvGdItK2oLVJo2H6IzhXtbg9ew8rKg0Mo8Fp3lGW6YXwJyNM9jHN1
qVp/sz5wszVjb0yY0WWJoiGZA8mEPboX2jusCoIqb2/hGOOuwvfNW3ka5tM41Gd0mO+W+x1TN7eN
wwsVa1LNIAe7YDDM5xVGUI/4fU3BopPT2uOmaaaSTHakVPxsKmQOYYShYxF9+QQg3A18seTD3Fj5
sJq5BRSsUTLsdSAu69ulS/t1vY/fiTF/hy4dPWBlBU/zLNAjpScxi8+6UU8FftKFbiIdyvMiqVEw
ClxspO5Zg9h8/dEqVp8sO48OykzGUdmfwo4O61tlwizgZu21q9eT3Oz85K9VZDeXh3ylcTM13a5+
o/Wzrfc9WXmHMHthw7MPuDkrv39drzC7lpsnlgfq/UNbWX+zjgzbEkZ+G9bPiYqeV9PweuuyQrpr
yUFwInL5pN6vp2nNCQ+b+l4CzVg/WbKE6cYULKCMcyoI3BD59Bd5EI9Lx0uNWcwIMKsEbepwJFX2
OyayB1J/93mLsRENuw3l0aogPnvzS9fNOIaqm9EQEuPc2efYVeweiwEWO9Yc/a4A7uO15IgTkbb6
7iYfoShVpA8+Z5TDrkWCJYvoVIfDE1Cf/aiI4gjhdWp/a1AhrhVtLIKjndCTY15yFrNd/UN+goPR
1tclIyS5Ls4zl98KmAhTLoxM4hBEkEaM0YlMgjBNInhv3TUcGRSv30vSDXSHXPX1n3NQ1swD5l4/
ic6lHl7akGgOyijLB1QZ19+aQrdp5VP6P87OazluLNu2v1JRzxd9gA1/4nQ/kGnBTGbSk3pBUCQF
7z2+/o7Nqu4j5RWpG3poddGlQWK7teYcM4pu5OwgF01Td481V61E9EEV5tj0+qIdes9lx9HT9qAG
iIDD8YheZgOV3AHX3hKZDE19XpidvhqFD9IPBhQhBuMoLjLJNUFCT/t/NeGLNznQIVFl6quXEZ93
6acen8IxllB98SqXYFAQG+lAJA7zfa89Vfmu6uEoMOPSyTpLR5iLcruN6c1nWZ+z9slgeaq7aN9l
yJO4paAMwpaUpIhkbWcdqPt4G2fJhYL8vmLHZupfyWOH6Gld1oiY4rTYl/lT1/qYKmzOvSTsEIu+
ysL5qXL81cS86WbNUqWUI7c7ct4sY4ndBkbAsk7eHIQMdO69c9knbJNd/byap7UbKjd1Eu+tOSKQ
iCSt2o6B5BHwjQUqZV7yR/1iYgkb8QVKI4UdxB6JTp7uDF40yEJOQP+S8i+qg8tU7u+IJpTbH8Nt
L+SHLA2LUTKuIaSdB9Ry5USZZtVVHQ2P/uwuUep7LDlkT4rnHoJB5/SXha9v5brcpukD4gBJfaBL
ciP3JVA/vtXUULuBjebUQHfM71T2/YZynzpckxDiumnAAu7v5URWgnDpW3oPPCKYKvkBW627kzML
rVKP0sybipYN7cFKrqXYhYg7IcmaEw4SzV0W9s+9JYa1DQalS9MnRRJjuEvprW7lEcPJitWYtMiM
bcSCwI71fKR7iyyGAydx96s6wagC0IloRwJRYLIVAdi7kmYIOCDO6Y6fe2WB/1XV9y1bAtqJsLmj
V6PX2EE1VCLnNXNBwCYSbtPK7nSv7qQ6Hqk3+LwrOfl3Bemq/L88WnbBfFGgpYQA/D5cIsKeQaZe
yGFNd3hLTxPNkMCYWBs3Pst73U6E6bhLuWOfgCNpzDJyvFOVOmq4gM8al1VNzzD/+M0qqNpVjwOS
2uWia5xd7+xrTlPSJxnUlLTJV7MqJPVJ8tWBsmnYxVqD9qnZJEiMl6ll3oyzta0Yv5lKeMicrZxe
X4aWuZIHPmMazwWntKxNLmq6SA5nO1qG27HHiIRpz8gRPac59edg5UbVQQFOIFe0Fnhxxxu2s0u5
DYy5T2MUexY7xrTj1EpY64Jl+bxkyteS6BvNzJVceOXdYseQDPlUW3SN8h6Nmnsza5eZyREztOGU
6wv5eIJzhMUpqapwZzJGUaLvktHfI9ZmfOcb1+4pkhkbC/sgDbidTSaSm95WUJ/krUCj40FOFwmj
31avClls89sV5HW5++nrfqVoGi5nolcQexEy0zr7kmSWompeiCZlU2OuIyA2YTdfMGLWDfXQCmG3
7VM6YfpgT7DKw/FSwg9ytlypkm5U00RTri/l7xG+uwjQ86sW6sHsIIcET6K2whNZxVYcOAKDC+/0
IQkV6OTxuUXTOccaK4NiQayQGFYo3DgWa9l8x/5bS4cjJGSOePlCL2P6iOHCIviN2hmxwhIkI3lU
oRRyGKN9J+e1LHI33MvcCI6vfWny4Zi15t6MUbwUe7nNlcsojVHsuOAr5ZVmdzjDhMP0RAHmokgm
3oWtc0/601fsLJ4T4mHKuJbcHPLtso5vzcG5pFQHMFMQcCg/6fRtoPCSaszY9XWRD0tl1naqe6Xl
0ZodIbcfoUNgHN83Kc1okVP7orPlV+pLOXd2rXU9a/FS7voVpsSSO7Csh/uaUwRBYRtSN9ehcG8J
e+FVC8YmSyEXWc7LgoMHARbyUGM105M8ZCrZdCMfSg46uTPy2bLk1NbkdoodYBIBOatsQUOiueSQ
sqrjgeaqT2MjDbyMkk/tZAfapZim7IWaPCN891iYIg69im1cIPDYy+ORK4jZtbKFLmGvCInnWXsz
OMWjMH4xlOacq+Km+UZOr9pc78nbYWp06y0LtBex1kK9pwlbrx2ygbJGfTSwRLvMgi64lpAe85lJ
Oc0EOFXmLv2jWbxY7nwdo8OxaxofxT4UyjGEjxiZ1XXGYktzaCs/B9qhXxLfJFkn9EYRP9kwNFIk
gjSQ1z67ROkM566z9sxCyynIHmXNgcNzqLkXauzv5IQgp2DVNqk9lkfTj8lEYcqr5K7Dn1dUElL4
grLAQDNijdNlA9ppGwfTo05IGy2jA+3Qa3kAK1POrHwubBJWQlQUppKD4ebImxzOCuPZkE0PrUAP
TkljzOZDmPVfSepdtwMivdDOLgy3YB9mermuXFSst25VLcI5epC7KQQroHfa7P10jC5Wntwt7Apn
RdSvuyK7Ig74mu9bXC+q0W7f7wZeU8fzod251t1q5VAR4Z4ALbhJUqiG2AMA5QFTmP2XWFrBGaBN
zaaUDXedJQn9YzO7sumPVKam7kLT3SC1odEV7tUo2Hdt/pV61Maq/ipT+EyS0rwla4LN7LxZnChK
tWUXnR7YqL+J0fc0h4Z4xBbfbZpjWVYaXHPbS+r5mIleW8j5tnC6Fy2I9ihTPB1Oge/aN1bReY2P
Xgl86jqmBkFtcaFnykGWFuUGMO2zDV0bUBojZTXfh/8squCSEO4Xx6d1jwSXSbW5r0J6OW1DW1Id
9YOs1GiNuZDbKUywJKLoLIXZZtYKdHcYgXVXx0xQgSOPL3xqmWeU0JcTk8dUCOLFki80gDzH6a5p
LZ05qn5VuQqrevO+YeugC9d2cC/nQqHWD26BL5vK08AhMIQ/IzcgoW4eOr98lcfwgfWSVs1RtN0l
lDuS1hjnWVosCWpZoA/1moSmv6PkOq2k9kFuj/VUHBAs7pg89uMQv+ZKeICIsePp1lSKnmheLixK
CECFXm1OX4YYvuRmSOitanyb4ubKYRznumg3mD/JKiQyFn/LrlWzh3zAp2namyqZDmY1sZqQuu2a
3Id++n7REOddaKW5dckpVaML07avmti6UJL+DjHmno7s8wAq9/3MPWAYI4SM5UJuBt4XajiexMkf
1ba8AKA0rUh4uoMkeG+hFzzvxHxNlXGRKDrWt+RCq4nEpDIvOEO3SAtl+UPXQxI4003PgVaiWxO2
3F0L1F2RRShWqjAeXrSWvDhZz2P+B3OQuNTyShPl+KReuAHOGhs5zJlumjhv/euoxM/asv+JK0Su
CvDazFxpWrBsSiQrDn+DBPfYNNMtAWbcNWxU7bGIrxQX/w3Ei33dSVyJabxEirFpOh/fpKucYRnc
FXm+88f4ceghFrX0FAyHhy1Csp30C7b4Wyw+75OJhU1eDkKriu7kiSodxHXA3ZJV5FHQpz623XAL
zNdC3N9cypoS9ilqBBxN5dkIKSt9FfUaHByjJZupr7MEmBaEPod1uezyNw4QX5WaiKQi/9JP8QYy
HtTciualC1APK/rFYOm7msmsE419VmL7BKJZroO2f1Os5i5y251v6ZcmpaDBcVcTZzo71a9w0q3R
fy7lnVPYQJqNxt7r6mQvh0J7LazkKo7qRetmgqTT+aBTRhzCgM5ctZJnG0jsT5HZE//NwdUwkud8
7BY2pc6hdzkTGl6ol4gfMyAmGlxrdiMGakNNho5rAscjVBAYVcSTT9HDaAmNHO38oYqRCiFA+Ip2
66Jp+HidJCYfqM8enVS5wFNzPwQkfVkKZCazGdYySAECkX7toxHS6uhuRMt3FgxUSUgRwYXTtfF5
FeKFzIrG56zoEg2sxW+zmz6k+fCUmZasaQCVbeguAz+OOB0Zb45BaJ8yEpwTFa+5ia4dRcOdRSYK
Chg8Seg7ziIkAzjcsEXkza6ZaLahbwO9WBVPk9Uglc7uC6tGSDTQxMxVgVS0IodtDlNiMR2683KO
ty33zjLreFNFM2Zp1EG0PCxVnpxN980ucYaEDsaaZnrWOVMhTjbpbqhLu59XYjKuba15lPUwuSk2
ENGyo+93BohXJe8XyN28iYQy203WI4sZLWeKRRyHZYl5rHKmNm4Lm0hpzdhCtIbz3PKoNmKbVABE
y4MHWL3rwFSnRWRmj3WX3ls96bikE2CDR7hi1ZBRmD8Jp1jzv8c4dNd1DbgyYUlU6CkEwL4cLC1Y
YOilJ2gPaQY7DVBvCkScw3jtJHBmt4WmryfbuXV7Ks8uHlctg6tiiysdLjmazA0ZOVQuMy57w7kl
D7G1pZAAbULm0rnFE9V5aET8hcgrBG9Jy5EhXBNlTk4QCTd0+LNbxDNrjaWCYgLPGy4cmm9dzjaq
iHeTXR4FeTstAQJJb0JDwt08U2DnDFPotPZ81mKR7uRyHw3DgSgS+wwF+rbnD1xdz5dKgZ6ccnGG
dWwl19XAh2EUt+6wktssWRHDS7FFv7ALFGU9FlQURzcD7RpuB6dnVCQbNR03Oltr+YzcfURbmcmx
YTtdKBNWPtfrqHH4Qf6S6tY+MMaNYfb3Rqc/jxkkfTdDIMwWpHODfYCTWfpZw7NgxqudqZyxLZsZ
XjadwHiRBL7JSC7zB6RuksPUY285b0y6rdKozt3zQHLMcYr7cFFY5Vr+oZaJpxhc1jZXHc+FPEEl
Pj4E7Lh9h22rY0EhoDgVWxxtKGWThVid96W0GTIbQbepzp1Gq3eQjO+72u3WOaAy3N7hBXEU6RmZ
Ro+R5mcsgHRmGzx81BIAhleruOlyxGBxudOmOtggoqyuORjE6ywK2aV14b7TS69Ro2/MS5asIDfX
TmQtm17rN2Ga2Z5mNPctsGfoIYpnpwSxCTu6zIPoTeutm1lVwD7g7ZYkReJunnK/TCEWVrteEeDf
G5u0RUbynurjKrSrS6UJryQipHbSJzj/m6garlOQGYQCHirDfy4EJ2JCqVA8++p94ui3U0rwXzfa
HMM0UkDkOIxFASxm3hCPiSjHhhqEef98VCGcsp+5JU6dEASOt2o7Xw2me2QjQUXYMF7nSjr9u/y6
jrq3JhzW3QyMODIdfZG683CUveQ6oJ5tUkXo+Egw7de99czn+ZR2wGYTwF4ceMloV545GK8cqyEV
ka3/ypj8YzWHuziqrpiUtlrZHDs6XbJ+a9MPCtU0XxMZcKmImZagSAkWjw+sqYBkRyizLRVETVxN
bfuCUwFQif6mVuGuicEo6pFOl1dPF6j0UNw4TDXhLDZEnrN80LohWeOGshswRXKQEqzGowPGkgLF
RiF+emomD/vGuTySyTul76eVH9RsX0is1VIc6xMHhSlUb0oFzIDJaU+2RdD35GcEFl1ltMZxV9xN
AQZtFvt4oJeYJWm1aSS4vsvR54khWGV9uE9Esszq7inP0xde2U1tsQ0hg+RSmCqo33bRtNW3OCYJ
icqBNiZbeNeHpNdJnCrZZyQaUr0pt/V1paBJVoqtOo3X+PjR6/NWTXJ7/coz+f9RphXVYo1NhqNo
vxlnymwMYmMA1xZOCnjRZGfnIduT9qUcaOc2UahJ7QwiAghvNPPy1jn6ubqv9fYu62hLINd/VEz2
wiNtco01GzfFus9xMhrtJneRVU0dfgaEYfpBs7QQkHywddi0DAJkWuO4RKJ221juMeRLC5uA+pnM
R4DRtvFJPDqvgkQW+Nxrgh1XYQGUw+Z0kcWEdyUZYJchZt7DgbHMQ+OKuZVWpC3juDAIwDNqIlIO
GpVDbG4/I4vEV+N+TSgFTaHln425vBsGQK1WPxKnYaTl1uI9i3PVyaqtj2jrHnkEQfND6Akjwa+t
PkZT/KokBkWNRHvr4xTpmWKSa1JN4iwqqTArGauZHOGJCI+60DeipEyhOSOVODUhvALsa0ihXNOv
y9h6bsfqKw3Yx6inCo7u8hAFtnWGfdfc9VpOhVFWlggYJPOmui9qnCOa0zEZGOgJWuBiVtV+mYUe
niEN8hQiDXMRXpHEe02RwsfYEplAWJSKQ3j8JhdQwuYy2iEpVbSyzNbtlK7MxuzpqQ53FpST88SM
q3Pfgges2Vi3UQO95obz2LCT9rtsT4PzCdkcVnurumQLfFXDOKSaoLSSSYQ4TO5h53r6EmjWLOvU
Vz0nzbBns2law7Dou+6yFd1BFD1EOFynuNJuucpbEVV3Y2pT0ekJKXNVqsUUGFNVezAaRMQt7QzX
hgGKxtBmO5Q/xHZ9w0l9beGA7al1+5FPX0BJ72sRXYdKvO0i93qiqzWFyrJROP/VisHcDsOUrh6U
mBIXWGyYW4MM5YAZIq/Um7RFa+b39lXamXsQt8fcrT1FCbc0U/czMUtS+nEJqfke5xLAH7/Y+2A1
yQ6zzsV7Slq0FB2VKMR3j3FjbtBdX+a5DSuseJ6Z/ztLfRpMh8qfumMhfTOt7jaiq3AWYTDohTXR
r7Au/TRajzFtZruCwEG7LE4BhhXNXV0b397vNSetlq0obLDg6nHUdc/taS2ggu3Prb4h1DD2Mf7l
X+Iu9rJU2RW2hgxhxtfRpRkViLBYwlnPzzjaHjJiQlA+j7caqeln6hC8ViPRrnqbnmM54y2ryr2V
5PEinfTniCjnvUOhEPbDJsC6P+YFehEM6eva7vpVj727CFDMWkIQr5jnF03hfMtzCndZ0qtUfVUc
W/AxCxQsbjzcDqU+rjtNv8/S9LUUIJ1b0865sR26X3W4xAdmcdVttMajA9K/7x5pBewSW2ynKT6y
6QmPyHo73MHdk+aPr+1YrrRGJfs53zKtesoAdgm5CkC1cmSByhvymgYbxSaBpON9ByHjLMw042tp
j+khDwPM08PMyHYUyIcOKoAjMQGOF5pgDmcJereSlBKkMyTEF6U1IV1zZa5IZ6ifh3LSv8WwYy7q
qEpvU8gSuwo/V7IwQNShTPaZphut4yM1E7oexNHE821O1tyy7QLCSCANvdSRTJMsI3N6cpKiRAqD
/sYkgAPSfUD+jWMiA7N9/4Z5f5BJEMqBCXF4IlqHBjaj+dHQjcKbqjm4VWzwAaJSQOyHcDGh4MS0
Qivw1Ch13eK+Ler2TOt65XFqLHNNgmCwNnklZ6FrbfkwLhs3g1lqoTVBp4/PEOYDvWx2eMY8vYTu
QD9fg8H6QCV1bbrRF7Xy30ZnBNnEkQwj9TLEc6lp3UXALI298b6guRAPzQHiaMVsHk+snjUcjIj2
47Bp8eJCO1hZVXLIDVXdBFbzjJX9JaZEjiH1SBLwPbW/L44yXrFN2PSa8qy44rbLsNOVjWNeiLnN
rjMMeZe8uuimb/prQrzAM6ZEF6QAw1wL33qp9XcMkGxTs2PAPsDWlIIR0Xi+IMfCjUBcUol12Z+f
qQasVyiTV66Ol7wodX3Nf9DIS9znlpjiRTp0DyjPEERZ86Vj1E8xd0rbJw8T1TL8b/eix+srsnXl
5OvUtL44DnOiJdFUlOMBGaHxTGk00LHuZ1TcLAhk9FqCqAC6zY457eyYk6ZuqcuxjC9HAS+rHPAP
xb1zaE2ikUkNSkKOs5WZWV4uVE7YVg5Rxsp3QVRXpKnasn6nVzBbKc0GoKgjEpSR97xqncuKbh+H
tCK4wNirfoDNDl0KRBTtzGrUa+4TTPWJubRnDn2QpKiAxpy7bN1eR3Qk/Hj26sa6icp816vVwgHl
FTpMR2rd34BaXDMrbVOzvM2s/Ms0ttduKJ5afFBwSzTPaZo9tcor4r23PtdqcACa9Fk6Hk2yn9hF
58bZSM184wzawqTjRc3EXAMeoVdZ4ytRM2XfusVjjmqjxUDgkw48V8inSpOXg1e+VRyi1Ph1ePrn
NiBPPdV3duHfg7ndlFHEnJJOhzSx7uwgPHRcpDOAHDM0GgLIMHQjT1Zu1c68tULApxxz7sxedVaW
UhFozR+U7m1RdUBjyoou+bRyWp3GECWOJN2PjXrAyL3WCmdHQ5Pqv6N+iy1lM6IMQyTJLYzyjuIv
e2LKkGVnXrip72KWCJdYBQ+OUrzlijHvYjPvFklLOcRpt4AG1qbdA3PDlU0vpMKD59ePtmI8GtPw
4rY027UccHYtue8tJXpHXcRQRzFWy8S14lbNw42Y5g0koCsNIfg5cUjHuYVqQsspP0MBze7QqUp4
jyY2wyy6mgyUi2HQUHud9kplwvVU6tfUQs44ZJvUwkRI5Q2Fk+o/GfWwpmb7yFR6CJUe4ZrPhVPE
jQIoeyLdriAlEaD8xWTQgpddZkOLVQ6D8Zb7hu5I69MWQnmYD/A4dEqp4BlT+h1IySyqULmgw0hA
dhzcRSOd3qird6DA950zY7ZuscM2BW2YqP4CxWk+z0fnSQjrpiTa8gzzwFHifcpJxYubLQcHF4Fd
UuSdLOI/3DWVgrsogwOGoJvoAIV+lsOFjRJIp4XzBSc0mRhl8wQw5CJJ+ts8ilCWhhdOJb46Y/OY
q/Ytt/BDn9HGMnwb5azCzDDZh78uqOAjyOdcsktu62mwN5j17IWtwX0djfqL3+RIAeJBRbBX0lDB
KsnEqDxMta6QGQBux/GBcf75x3/9639exv8O3opjkU6gkP/Iu+xYRHnb/PNP888/iGOT392+/vNP
RWC/M0ziGFW+//J8jYeTX9L+TxsM6pyRaO+Z9T60yr1L87VqteffenTD/fHRY6PSkoANtQcw/zUE
7sv+hE5FXxYvv/cEzo9PoFTFhJmpFt5YwSSbOy+ygG8V6e7zhzd+fnUM+8eH15Ugia00Fl4fzboX
jA5wKtWdz3/v0a0fH516vUUJohJcHc6aECnQCSAl/b0Hlx/4dx/s7FJBHaZS0GCLn0qrve4K6+L3
Hlpere8eOmoMQDQpIZ0uJqRNWOj5RsfAv/z80eW1/ckdaeg/PrqiZfDCkxoSeAqOpaeKoSbNcrQs
9Mo+3VbsX58/0UcfrvjxiQLFV/24ToQXNN0hG4x9XBe/eYW0Hx8a6GQnxjIUnpGysW58ZaukhE59
/rrl7fGzC3QyZC2gVrEQjuYVmf+1FN0ypKpCTWpj45P5xXN8cG30k4GbKExErm53HkzfFIAxQa8s
dp+//g+mHP1kzOo6qBmBqUgi8N8IYNEX85RCeWfeX3/+DPJV/uQK6SfDtlfp6eRdoXlp6Ox1bd6W
xrDTbZ9WQ0HlLtzINQGz5vbzp/vgjtVPxjG9FyoHkSmLgsDyJ/i1FDlqpULFnxHqFN58/jQffSYn
I7rWMMmqsV16ulqY6gJybo7UM53txe89vnze74a1YZv0poq69Cwt+ZbmgP8IZfzFa9fkoPrZR3Iy
qsekc6jyEH5txuOFk7Vo3hqCAoZdXqXnlYjRvvVrVlYvVdA3+3RrsoRl9vfemXxR372zoNKp59vJ
5KETOgAjh6RdNr94Zx99+CdD3U3awjL0aEJlDICkzhd1iycsTZYV6X3m8ffewMmQV3sqGLoeTJ7N
eCfWo45WrUMg9ueP/sGAFCeD3YaYVolGGT07mKJ1a+rRea/P+nZy2+4X99ZHT3E65tvKplrZDV7H
pIiFG+DIJO4wKie/+Ig/eoKTIc8nPFcszT1Hn5biLJmrDURuu738/BJ9MPbEyRB3dD9pWq3piY5D
4Tu6I4l+MxEznz/6Ry9efv+7+zPqNagrRsWLb5Vgb7dmsYqmsFrXDdv333uKk8GdOHFbmXrTeXEJ
77TttY1FgycrE+/zx//oAp2M79gds3qotc6zzAnjY58q8OIge37+6NoHo0ycjOAabBlRNHPrhRlt
X38lZU9xhi56WBT5vMSPiTIOQVeyKu34XGnnc+4HvHsQeiOEwGKhouH8/LV89E5PBryD15J0GyuD
Qade6ypIcaP4xXb5o4c+GeZK0DhJH9SVRx9sXHLYJM5Mn341zD9YFbWTYQ4I2vR7Cyt56/votyOa
m0EAeA3LISwlFIvF8EXRSZwXieP+4oP74B1pJ+Oe5LBZmElXegS/2meFCd/WGeD0/tZH8X63fDdu
HM1GCWyzpgf57JwZLaLDLM/c888f/aObTjsZ9Hlj9LEGV8TTCPMtpmeHs1HHfouD5tYJr0TTHvxw
X0zzoorAethbuBmLDN14E5SbRje2Bl3Rz1/LBzOEdjJDdIAvs65nbY7nap846bb3tetS8nM/f/z3
E9lP1mdNfoDfX0qhqvoUm4Un7a0qiNO8m9pz4IW1c3AnsyQixbAAMFCADxLym0EJwPacU3ABWxg+
0LnzPqFuQsrbmwCDgyGn+mYh8qLk6QapmfurxPF1eoFR58a37cyqs52GeWzuCCJQqWyC3MqAwLs0
VWnKitLlWaa8dyGem3M8rjF7G9Uaeb6JUnXUvwKgiqxjUZa0zMeyKNfQDiMaRgMA4h4XiypsgvGg
rZEh2oajrNqmAUa6hPQMdNYP6AKjCFH0QMBjQE4EfrrgfFa7vP0y5iJG/jvPg+HjAA4BkBG4PFX9
c1aB3yDgLUel9Ysr//ONkXYycbYIpQrTSAyvLQwEGbGozGpJ8Vovl7/3BCdTJ7DxtnGTSfd0l8IF
hMWJE5Qykcnwe49/Mh9yfUuKcKHukWnYZasOe/+KY9XY/mJ38tEUcjIpWozqDEgqNQRdzNMxy9VY
pVw6QfX8xf79g8GlnkyMaZFAuEGC5uURLCxsQ/pIa7buYUGVcSDuf+s6qSdTIXXESdeB6nlkrA3V
olWKAdFlbQzhL85VH1wo9WQLhEfY0GF4zF4AH6zdNrmFU1iUAqzL5+9Azns/mSPUk/mwSruuAJSG
K0AjxVol1gPCMDkTDTaRha879eHz55FX5GfPczLZ2fDb2sZSacH3WnZb1xkhNr0obcq2RYivqnJI
S8vJTA0iMf5isv/o4snvfzf/lXGoA5MqJm/w9XRjxMjAQMHcff6GPrrBTsa4r8Km6C2qVPGUx8B3
TYcmCsFhWE16bYTW8vnTfLBJUk9GOmDTIeB2Ep5mEnExdg1x0/JwikfVDWiOucbRzYzq6fNn++hu
OBn3YVITmZc7o4deStnGZUR+/BChMSwKe+n85ls6GfxKhgKzaSggdqoCaoRuYbgv63nEjWpqRKu6
5oUJR2j1+Vv6+edE0+rHmwAxol8aVT16iIqcTZTTW7FhPV9oRJB9+fwpfn6fae7JLBDQJp8njYwZ
hBbJgM7Ijr6Fcdb8VsFSc0/mAENvIJ5VzAFh50fenCQRKp4kTB4+f/UfXaCTGaDJR0PVsmLwcBXP
3VlQDGgmcfPMxwark/2LzchHzyK//91YtNO+DjuBIJkW07gqgtZ+ylsdj0Fiqtefv5GPPoaT4Y5H
EH88aiZPAoAfEmEyIB3KEr8q7co75v+dwjT3ZMQLodduBi+eHvdqNEbwXnGvelWm2I+EkavXEXmG
Xt/VMoa0WHz+nj6osWjuyfhPK92oJ2cavdLN9klUE5gJ72xNBBBCRZrExA9Y23FuLqoewbIyONOi
gFe5Snzr7fOX8NFlPZkTetOCpN7ogwdDZHzhEvsD6mu0LH+9xf/6oV3RvLcvXopyqqMgbE++/Ndt
gU4z+x/5N//5nR//4l/rt+LyOXtrTn/ph7/hcf9+3sVz+/zDF+iZona66t7q6foN/mT774aK/M3/
3x/+8fb+KLdT+fbPP18K9o/y0YKoyP/8+0eyA6M53CL/adjIx//7h/IN/PPPy+6tf/7jy1v6nL9y
mPzrIf/zd2/PTUsTB0LgPxD1CN1yNNhtlmDgDG/yR5pl/sMF8mOrZAi7jiFrrjl9/ZC/0o1/6I4B
Zl8YjmpY0Ez//KMpuvefmeo/XMNSSd7AMOuYLn/370tw/Os2/+tT+XmPCXX1D8PBdCxUGi6uWbzt
pqYSr/PjyO4moYrBSs2vLjyZrc1e8bJqLfwi0HRptAUXiqYPBxzg8a1TABeHlWIDJ+BL26QGTbUT
66k9xre640TXFiDq9x++/5OZ7Wtfm+rur9+Hhb30VQfTp/zzWqUnhKQJ07r88v2f1n3uA0tcv3+h
JCYh4oESeQQHmatGjxQUU2VzCHMz2MZW/5oTA77z22bf9Rydy7RNrkO/zzeI+gmfSqvuyobJSN96
bJCzn0HgtV5raiBnahf+/av4mMWGmArXJFbXjAz7NszjagUKmvyx9y87SEo2tbLz9y9Ht8/2gTBe
C47ktyQwzqs6QMlHbSO7wKWm+BtkVdnF+9fdFP7wTZM6JM4Oc/v+A6Ua8gUY40w9iIr9s6mF066a
LSJT3//z/R/NVaedIzJeYWGtT38lDse0WDhos/LOWTeIGaI40x58vABrX1eSzYh8+d4Swc4hmfnr
WCm4HdjLXcLKAr9mw4F4/wHamE3cjfUDbcxxHZS1sg7sYrqHPeC9/0I6u5VUt9+npZEeYs5wqP6J
j5wRv9xkRIdeFJzaJC2dQPj//XFUc9y2oKJeFfUeICly1Yokktwamlsxoyl1yTRGldOJveYaWFT7
RHkg3/EqcIbqV4ehH/eumEVp46uOTgWCjQj3/MmdPpMijuiOXD7L75Yq3dxl05EqolYZalBmx3NE
VOE+94eXpIubNTz6cD9GAvVJNWIl1Jr8iH4esNi73MI+BF2hL9iVNBtcGz2grd7x4mQoH6JC7EU3
6FdGlLS3kv0fdw45h3WZntW2ReZSliLqG1yO8wOy2CU4Lmz/I9RcY0ryPSFVxAunQ435wanw8k8q
PEuSftKpdIAwtENy0FEf+iU08yaovujQORf4udvLEjwq4X3J9ruZ7e9p4/tWtP7j6sG1c01TV3WT
nrRjq+J9fftu/a9mzK1ZOI1fLIAyl0Wj3tSqI+56Q3sQceBQCQC8VGDweNTVHjAaEmFgFWg+0zY1
b0jQ6nbWoL0MJFrfQI1FtABheIGPDzUrIskryJ3GpvTnYP/+T4gKixTsdLowQ+2aXGTwmpHqEBKP
wgxZc2CtAaMrt70mHrTRT1b9bILm0HLw5Z+/8/d+8v9uF8jk0yyLKdrUDZU5UjstM5OIrde2IbLn
HrD1IguVAL6LHX7NCE0VZYczEpjkqkDYvAmAss1K3N0gC0rjnrRFNTYuumC8ChJAfyIsAQIMxnSc
CAf4658aHUZUZsdRJP4C/hQD2E2fCuR+D1oGzkcVjrk3mAMo4gLVLqf5ugK4u00r/2Ys++LSUap6
UU955UH5+apVfv0s/2P+938UsX/ezDrRholq3rB7qxYBqk6COZTxRp0dNEqfXzDWsR8PO1wyXdgO
CxtLno2LzJI303c3Sz11YWlgVX+2Qusshf1+OxSkgSE4IppLfhmNsDSR4p2nFZXONkyxR+AzLChu
afFGbUR6VcQPSL2aq1QZLzHlDIA1+eo/32q1WQJnZEDmGKF0cTiSYlPQ1FV+a3SxuAlU7VuSKgnJ
6dxyraL6Kz3yv6Eh4obNBuTcAcTpAD7mss6N+mqw1WLDbV4tUkHkTGF8s4X51Jf6TLiJXy70Ak5g
SGj8egjJGCdZet3WrX7fl7XnJtgn2hSl6f8l7LyaI8W6LPqLiMCb1/ROqXSyL0SpDB4uF8+vnwXq
6f6mJ2LmJQNISVVSYs49Z++1/QLgnxCQLvIKgPgW0r/5RN5NGI/ZT18gRnNSzIIDrp5TkZTjqjdt
eVLLMQM0pUyaTvXVcWrliKmYUDeo7R96rKdoRB3jFKnF+NLoYHqCJvzgaSd2qa+dNL+ld2zFyg4p
Z3iVtgI8jg7QnZR7ot/S9ODYyrOO1sQB84TxpGy0Tyd0LlnR+79bt9qQoNH/SJuyXCZNqj0nTov1
nlSPJk/FwSVZ4QkpR7PuG99/1IB5J++vciMtBRKxa23UtHD+OCAm542/j0wbSLnVzvol7fiTuCb/
RVOaaNOE6ohQtRkPCarBnicYVgnTW7mQ+zaRqYb3xsm0HfG/+8JRcrSs3SujEs4RX0sR5YBUXuf6
8O7oWnn0Ikde/UTIpRP1JSPLicSL0VMuM0Vg7Sd5cR93voIdst5pAAouCOXzRwohYjnosbvryjB/
tKhI8W2LFzyLmD6ELHcQoctT//eWqsYlwcr11bO6jIyb0YCkO+4rlvTPnBvVM/FNHsDp0twWrZhE
SeOd9N32xslzqBoh3hrZtUcjQu4NTxTtd0wGlRy5i7SkMuyNQA7vrflq+cVzH4bWtuX+n61IRCgO
sN8PfaU0W8DN6dHB23AUowsZSBAmZGsAyt3KD956fyoi7BpNnB0QsozkDUVsVCtbxTZ8cqx4mbfM
Flmo4Ydv817iRGKntIax96KKpV3aHO3BHY9Q6rONp1n4f9UxwRHr6coq7+JLqo/xI0r88ohOuVpF
BBmTk5N9wg1eWuEAuwXP5NL4e6saw7+OmVa1duvOem0ofdd2AVulh/1+H3wPd0M3vBLYgmjeabSH
XTnao1T6Gyxj9YwxkUO2ly4N4Rr7+SuSpAPsmDPDyO2W1lcGgxa8SOSvfbjMqIp1fd0YDa3/UiJs
DXU+o6pszz4NOXTsWCxOpj6Srts7cX3KZbey9Nh8ygllAP1jdbvB7spTqLr9JbLy4UJpMayIeoUo
NO9GDkS4HOiKKRobLa7UT5neG28G0T2jIHc1C8n8HpV2leQDFgkbeVpTRAvHJGG+1IdPM1WnrIkm
OoIUaB/T8UHzN98fXietECpgUF1bRHGwRKSzIQGi5T4pDbTtjQ4KbVAc8A4dAsYu0jAN9ajS+qy6
ErRSHrOgfLPipN/FFMEkuXYpQZP5NZse0lWByb5M0Jjhr/KfIaJPkYxLblN/FDrTn2ZHZnAXpfYu
M3V1hbQSIDC4RQEHYvBgsnlABo1w4lv7+WnelSmpND7Ir0SIeq9ZMHSk7RsXsLXWJlD19gTl1NvH
ZeXuQotsP0ISiLRKEuL2KhzSmgiULZR9Ffy1lsOWiOIN9A6MTjjbLi7lKMFTASZSbYpenkA2oo6i
Rw/oAKrxGwBbPTsmkWldOJHEGX/oj7lEqYHTLi28EEdHpjEpE3F5GPqh2CcZPpA8m1JymCIje028
/ikr+/Ael/WRXo1zSC2OtDDOfVuFxZLr5msPfruNh/IjC3IiPYXAaluQjxL0qb+LtJSrJadPuiTR
ltjIlpgaSy1vWhXDwZ+WH2m9rq3slQs/uPeB7m+kJZytCib1o6/2+FiHT4xApAFnvbNl/aokrrk1
POr5IHeNFzx0d3Cq6U+ZA91MCtncIT6YqxSAdhu72YXIoKecq+tIvmp2Ga3W2Y6klUKOCaDDjHb2
U8HDL6OYK7GgTm1qCvO+Kq6p5hgV/i8b+XBh4fkxfWr3xMHdTPqoaFapxHzf4SK56OQpCMiARYS+
ImqT5g79Ttu4Q/mkEsMDyQ3/4T/FXDuAO6mdVgVImz2H9KvPcU8noQ6bmKw2lpMMcLKHFmSfnNrm
sjHNHh9+a7zB4okggjfhKSzrmkC7ZaJdcs0Nv9yBTCrV87oj8V2CXNteLmx8/RcjQqUtdOfVJUWV
KPnI3IL5lbsKm+9Dz+TPGiT7T7XztyZ2LZ2p0wtGSVaQOIv/Y7ebduOQc5oOVHB1Y+N3UxvKy2gq
Ek6rYJ1g9tq+hmqfPNWRFh9dhNnHWtLuX2mmq33v2ySsJTmnwbK1yKlF8N1s/bQaGSS7CqJ7GcPM
CYe9pCX8Zkrzt2MolNcEj55AvX8OQ+kfx8pFRyktbZH6o3+cX+Jpqxu7ZNMQp7doiAqEaco/uxKm
mq1SxzfO2Sjg1JRZuOYRq/Vrww6vla19xPgTjE+6FURgdK4k5pjEtmVZjDnEENXZ2sJ0H0WYvkO5
yH7GqvLDLjPxSAIyIDMpwZT63P2d7JFMLx4m9xF36VWoQU06jL923eQzIAD0bqejtbcdk6u8kO1n
0370kWKdXb1QVoQoseRO7Z+WT2ZCbqflvefGgZzcjndW1A/3dBKzz1+i9uaB/L/sXfU1bZ3bzmfe
Qq6IO3LgAPNot0oU3vFfuylgNIN5VPnVKtmNtUN/YeI5XJSuP+dR7hznQ/NLYcQ/7Li+ARfVcWHH
xkuLgw3vtKSJUMKuGAsk3iOjouXQ9cNJC5T2FrfNR+Iq2EA9X1sL0ue2shuJmbS6fEmAXIb2mQyN
ph3zN/6gt8zGeWXU5K7Si+qWIckYZyONi5Nf1ZvUdC8eVLEsb/mVbDhEMMDdZdPn05nD3Pc8pjxj
03b4jE3ALKkx2DzPdbwV2DBjWI6l+OBxFJDwgDsiZVFVkmEVWMHEXfHTHZkUoJ7cNAOLE5EHM/8o
VcHOx2dRtSa6DHJciLabIpmQJecAIip/F3htfzQjTImkvOK5doPz4Mbdry5SeE6O3S8sz98bw38f
md8ix9kE8IHxzGnUAzTuckXoU7ofjPHosE69Qf3Pb6UbPfm1abw5Vv1j/hUKy0Az0E4Bxwww72rT
9pho8LZLQwXwWmqnzK9oclu9/uhzhrKK4iTPspjYAa03fNZO3y34nwJELsQfRVHI/zODtL9q0y21
GQjyDK3q1czaq0LRvWy0PrizJJrYwY39y+3fQBnVa4cIr+3QO3fhObDRMJjdqzbd9xqAvSDUnEuc
S4k7ma0py2ypI9WfHxxjhukiH8lkJONr2Il2JEeahNWnf15q1uvLMivOoMwbuGxm+1aDMsBfII6x
mSXbzMOrEQj3w+IjWMtMwfMwl3PYztofwFJWHuT+jzyB1dlqDes3x86clZfSo2hoYm2AbynkXuQI
RpQ2Uq4BMNHQ6srL9+nk9nXypbOOXlqxH5/zxvn9fRKBIds5psNdgCgK5BNcBwDG813EpGVlgykl
Fc9amjpI4l0KDeevQqUpWgljibacG+GA1lDuf6Rx4nOVhc6jMg4lXjLum7614rLlnMDQ8KuYVvrp
9JiQZWGvPKMVS9vPSXNLHPPQBw0umlKolyDEkchCiSVuUCucxmb43Lf5YcQ2dS3UHmCeQfCyGqnh
l9mu1anbhVDxUuaw5AM7t39V2MGFX/yyYyzKqRBbopzjE6qX5Nn1Pc6bsRs+U6PhvOkwFcQEQIBm
mq6ggQSMRTomX53vyWukglhOYgC3wPI1uQLZoO4tvO077QvY/cCKinTONAV1N/B0eSK0nFTVaXEy
V2QDMPLpmj86ifOLONpmOf/2GkBNpjUGBsD5oyQZ6eS04d5tbJIyC8jHwoqKa6g77UMw01lYzuAd
dB8+/mjYPUhxIySmup46A4Hca3EQr5Dxwu2TxbgkDM7G6jFx6V2RbkuN4K7vzwArmrcYXTKUQUm3
NB668aOwo32TDTH1gtLuMOA5S40ktyMF6vCOEQxwxpNG2/q1NFU5cfMroBRx+MiL5tIHrr4MCJ7Y
z9cBmqIF+p/0qsoXoFTVU+C74Vn80iODRbZfPzm2Vd2klQAUyZVro6b1bT4UdfU9xkiW8XfK63s2
ahnnpKqvVXI/4bi0utx6PM3WdWD8aVSD6y7xugGU3ujX+6KU8jj6hb0JLRWOsdUCg5u2UGXjuYc9
sVBcn48q2kCaQt48L5C+ry4L4POCCAZjHTSJBafGofRTB7RRXtpQn2nWCv1fcW678paYSbPXHFmc
50MJrbk1C30izOIWMz1hL+sRnxOPAd8lTcpT351UbgdaCkOrAZ7v8k2pSZ+5NifWaHoNhErtVWow
QE1Onid/UL079K5jkHmCTA1OOquJ9KckqLNrOeVO1AGrIE2DlTmmVrQJpnWC5uIbV0gCWCuo/6NO
TxZ6MGQ/sVNeLIGT6PtNo1fqbVL2e91NxHW+zPnMvvcGv6ufiC7+pbXOnqzD+AeDDZiOJDDeyEHF
TpmBIIHxm50C9b1zVZKwVbgTxJyS9Yj3Co4lnxihi+FFExGEK7faVilKIn3QrXNJfptydxBtUqGM
J0vnNqgppCou5s3EsMWuVC9m1OFInW7IfbJDoOz99PG5EoVMkY4bw1rVQ0DcEne8TYS7MiEEZVru
8u2QWKYC2uRRWPQDzDKDLIm8fCFDLCZOo/B/O/FKq/Xytxpb5KZ5g3jYg5ltyAk1jwwAu1NUcLYl
cTSsRWS7K19OW3FgnjRd7Y9G3cgNqYfBw6iyhiZPBLsrAH5q+b/VtsPcDjbyhaiol9wn6WJsCUjG
dDzuiZYed5rwgmcPRtfKIXvrRSMvfiEA/u8GUYT7Af544/8kSpJOtKMbz4ppDQdiF2B7pQUtEEr/
PhwAL9akx6ecuzu9jrqVmO7UpsJTfopXKVMQt0ghSSnhGZWO0df3gvb7w+9j17xYpWrtMfhhXu68
7OGOfnu1MrFy0t6/mcYclqsBRu3TLQ20/mLrMEcsrStfOaGLBdmH4U+YFNu8EBgy82DA8B8Ov2Vu
fSZh0b8rJd3wAv3nLZTcN7Ay5k+6T5XbJ4ECEnmYKKFZtU0MvJGIEIfPknTLhaoSe1OAznrOpjfi
6Y2wsXhDcYlE1HyYKzns4v94Y/qONlf/+o6dtCraeV2TrUCal5+pjYc0jZXmlHInPJsBRaMT+PpX
3+11lpY/NYLLlrAp62fN6oqjkaSkxwh+g55bIdoM7ScJftkigYgiDf1uZoGyyTCSHxiVmedU7bKV
DkHrgxBw5mBW/tsIo3vM3OStSES0znIvfgKVZx+zunHXmRlZLwP5wfRQXqhNcHqSncPynrB50kQO
ShArr0oRyW2BMnhCisQvEFTvBn2jrz5Sm0UDbuIqU2vd+T0kAjXHV2lEF/yG5mRON89W1gBKd4Js
EbatVQO2HLpj0pikLmTtBpieXW0Gxm6HSA9x1pZe+EJbLSaMYazPtEHDvdQLaBaqLM+e6dDRcctV
lgfqoQqHZRxQ3Qscgnu7iPSHjNWrxLT3Q/DTl5XnNNxnQx3KZ5gs1Y7EcKVo0lOetQcl5q5AepdS
7wmoSdbqfNFzrhwCuwzPpcQpQ2FO2nUaFeeY/OeVOxBaHfkpsOaakePCt+xfBcTXQ5744amryy94
yP3NSLhOp0plPPUsNR5my6J3AuvalDOMRPjvmeM7ud3ZMRYJfXq9fwSi8r9Cb/zeiNmYy+OqFvaL
pi0hM1W/lZBMHfKa5cOKwLg27gl+pHrKHeJ55pexz+3dd5Hb4Wdn1BO56yiyTXqyqvwgl9VMauWD
wi/a2UXfbOxpl6c35GUne00w/h1knfer+ctizXlLKMMBPBsOHwLoyb5l0kH0i/qhBT4lo99ZJ5rU
0SMSDa0UoX34zHng148H5kjaZv4zSBYFa2XaLRMKUCBWchnpCTMreGt62BEyoVqOCyZNDbex7KOl
MNr8Mn9JPJjX0evFR4EC5tJpdrUwCUo8U7439zaHvTO67ruSquU2jcGez7t8hjfNsLKbkjb2s6aR
oDEfd+FJrq22TLcdqx2MHspVrVtokVxniMf863yogJa+I+yWCKi+9q/zG3VaANeA2kQoarCmueVc
yX9zrpI8qkUpQFQGPcfmN0wNmLOTWORpc8iIxchDDqJkoxGbAvvLZnF8VURoncMOgNW8YCQbTieM
YRp8fJfP3+clcYDGeoidfhN0mnkeULYvm6hgcRU4AMYUiyesMwbvSeJfR4JbKBZYyKLUTqpHZyp0
JlIpH4WKKT0xpLJ3Bp9+O4CDCiBrUm1H3aEmx/BK8mz5WZOcPf/R55f5M3CNzF2Gk2Z6uBc2PTNu
hSz3yksLY9TM0/qnWgxQwXSjspInEWVgNFz1JAQWSwI0U+0078cDSPgq+c9DeoPOhJ4opEav8e6T
R740sgcWnOwBW5AywRiDE1MXZSL/+ge3lL9EZ8U/pg0zlN8bgfmHM4HYrFdPGOpvx2rxIYeQ9UQv
qyVkvaPg5H0pK3Gfy45xMkHPD2YtaLO1K5wf4zAEsIekyFat3RKNYOUHNUnso5aH7wkhk/hcbTva
wKLrmYwo8Y2m6g+XrAGvXxD4JB6xlmNZNhnaVoV1mLc6XTcPnWK+sNYn5AXc+p2ecLOvOj8g6pqh
F5wB+Ikh2MjE0PJq1aXZC2GzcIT9qlvNK9BBtVzSDe3qMO9a3V7p/CWYPu9PoGubeYME1+8NpVU3
SoyhOafePtljmtwUs/uw2lY9Cs+KbylsxstYfs5vtVpwjmzhHoNpdtxaEdHPoTx9j3LtuEu3NVmv
QBkYL3tVkO/LgDoCEYL37Abc0EoMHFAnPFQPHBpAT5yiNKRTGCRQbMhnbwsvuKEKBy/l1uOPXkD4
IeLZvmjACE44/BPKjUj+SZSjpinpnTuPzhVvvEQgat5Sb9B2TMwKGK4YNqaF1NRqKpXa+MgdAMVE
nst9r3fGk1rXANjiFXjM6qYaSgXmMGx2yQDYft5tNchM001eSVl5E1OfnoUKfGQqc/lvQLpSCvD/
yaDWR/LsOWsM1bsSxN1s2kr2J6wQ4hAwFdgFap+B3QfNpgg3fjHr/NT4yjtN3iC7jhrRQb1Gf4rq
BUM6C4MEvq5j29WyzhJiTiUKi7A/yKZh7Fi38KS6nFg3myTk8/zi1C0QjQGErJ+O+kZzWhCTgVc7
O8tAkJKgNWHVraAkYSZwYxmdwGcsN2puAxeeDoG/6fcjVHGi4m7zWTafeXbZXmja5edAb1i7KUQ2
UEHJRS5K5YkJZ/tWPtJpSDA2LrnkYe8TnxCLjS+c4u4WIRAdL8i+jFhjdW0af7Qs3CLjbt3YfUmw
vnPK5+l6vjPk5rAjyY8qtstrbI5M47VkT0bsuE6J7Tr4ttUcrND/VU3jzcj2bRAeU08GKzsiM9t7
uPPYMos0lNsaIN22k6eOwHDSXQgCjgE3HQy7JqI4yBBlNE3Mgwzxr6iNtZi6swoBz8dEY5AGzwT7
vd3RrRLpoC0bVo9PhlGpT3pJuGwPwBYhQMVAlJBpRPyuHv+keRbf7AEAn06GF8+33qUg574/+qp1
dOcfluLYpL3hjAdhu8e5J5TaLVnbIqxX31qTzAYMMurmBUA1HsJMBFDlSpxADP7WtutdiIGMLuRn
kAuV2NXbvJV30Gj5hvHcEw6iO/ZXbYFrYPp6GfpyWH9PiKn9rr6bOEQZT383Rbe2kKiIwTMUPjHm
d+Gy6sHgZ80poO36CrmKu/q0FQREfyoxAdSFJ856dfVCv2EsadFP1qsA8I+ceALjkG0yg65bUvrn
+UVK7f+jCGjmpDH8R8HgsUi3YLTjVqN7hgjL+rcGEZpLY3Vq/gPkIf/BQvZPUxz0sdbqdY/I5UAA
ySsdgOwjx4yGk8r+NR2JeuZrPdlEG0JBrXVQ98bRDrzxyShsFWECrXnCNwPutI2sViXeUEYhwlhm
tffMFeNQzRFz72bVfR6xMgirF6hu7BVyPEj8xLbQ1fvrxSzroVo4cb71vDEHEKiufG2sn9px9J7r
6SVRRAty1ftp0zN5jiGWtlV2jkbaxQwmxSv3naMRJNGXawAU6f3APAdJ/0JEBaQMtN6X+SV0asLw
ArwwehSb38e0Tg+2kMAE525ub8OkUPa2D5eRWDSSXiQPtaHN891356SvHZ32wvzhB4JnSd9umKOI
dU+wJ00GhUgQM7P/sJjML4pqofAxHOPLBIJoqRYhOPYQHRryo+uolF/BBHeXReqT3pa+D4VXK/fC
1XKYb7BZW3cYAEl6/Tsctu+LV6FB9UFdvc/10vk9bUS17fzu7GqvKHn0K9aqdZzK4eA1BXWe7rbj
Lh7bu9d55bq1xoGuWNI/jWC/nlJJ3p/ijCy6PbXfSyqglQgNButVeEN0vcavGX0NecAStgpf4agx
8GL2sXX5b0INrdSFuWmLdoAHn+XXpk8JvZADOSPyVU5Nv9Q3zVM04f2ICNKhgkR/4rSNTv3oNs/j
4NEGVvUXwW3xWUrrJqui3f3fYhT33+c+BZVG1w/duMkj3Pm35suWXi409D0/lOmMmfpMvpNnG4vA
+e/drAF9gzDls9I+JkHXSy11IMNcpRd0cnc57dVZCO592qq4eAD6h8TuZlV90Mbu99x70XulQM0f
Ut5FI8MhaMNrj0Lzi9sKrGvd1O7gmFgLp3Zzygbld61OGXahwTWRMhMhEaPaaaUrT1b4Vanauere
IhKa3AV6MM4jE6Wg6hc7rZeEJI0q0QAsbDMcVQ2D+RNEt/SoJWVxlhqZncIIqG5Tzx+KdaUbjBA8
6qZ6GoMrkecdncw6qnqtANsT7oFoV/1l3o1k4LIMBa0RQFlyBMS6VatPDi+fxDbNirRzHUhnYcPX
WqlG7u28yuo2VT0Wk1wB7Vclnwr3ERas4speWnfHHLmbOqA4yTi3L//3h6tZ5v8Ur3qajmjFs5Fo
OZ7Gmt78lxdBheCTBo1Z/YjNKK8+4gB0UU0i2bNKBZi4MHaXJsA+ndnUIZlmZvNL9PfWvJtZh++H
k5l3G2w00d2GN7Yye73cJpoLnTGvx40JeZdY57m+CWjFrlVpALs32ymTiC3v763OVaJd7fHRNjGz
6rxDrwdYGFZ7AtqC5pLeEiyVFD8zlwyFzkVuoAouprxGZBrpEcxd2XabGnfhBnFP8KZ3PdmpFDms
23m3iIyHiI33pnbd7fejyldYLzWp+TxrmZKxIUxvSNdJZ7D21zz5Ix65tuNeefNx/TPbAOiaRUk8
qYsW8xeg8MnXjsStTX1iM+uv6blPV21W1isri93b33tJYTjM7KkgYbUStEF+z/8WfWACfaX74H5M
WhDUSOVrG/p/fDsgSZ6x1H6+7hpUQxcSdhbzldk3oKiJXjnY4PPodkSRduLJGy+ZA5WLPhD3smj9
Y1EKLVrNm0LRhkXs9gNc/EEKStGAOXWu3IVNPEhJdXn6vmt/z2ADL9xIGtV16SR33QsogSN9mZCO
fW/G4mbUKAVU0dxqK5IHBzWuxf28TE8jfSHRhafC87I7wjb1uaZDSFQFqrt+MIptkuqLqnPr3/zW
f2h+Ni++Ivw1rk3n6Dm6exrcUKxzLqjXUNXeEi1rt99DF7Mvk0OeEu5KBLe8CoBIugBwp+1Uo2je
FbUbjsQQoSdAaErXWqn43PyeAKCme454jFMlc+rMugExhvw1GKg/Z5ADVjJ2kw1Z9IivuRc33CYv
IJyO8x7dJ3Fk9YzcamCAhGf3RDdeu9hODn2dVsePHAPoworL/FYPpjxqAUKlEH/6spX8PqwKF+rU
oTX8acon6+4e1PXCUoi0tDFqPjzgxWcDnVA4rTLN6VBcE7igBNGaS8OYkmbteCPKor7NLynhZPQn
rhFKyRv00j+R4Qqodo56UNoAOr2dEvSshf4rKTIfPsq03Xc/i3UrzDHDcZfwnqJH1QcETAot/N4a
p2MEXLvkRtfR419fV41AuQaTik+jEYw2jT4qLxpUxaqPqtt8yOrru1nFznl+L8NQv6Be04+ijKIX
OwRu34gRSti0yx2qXsexYETb909z7QBgzF97hYX+cyol8AF4ax/L0UabtAfzu//salIyzbJUSghp
rHoWJBetSdwLEePxHtC7WPxzjKzt4uwwoYgyy7nML3h5N6jghmPRZKewbUjmyCVeW3jX4bEHf3Zv
VSfeV345IdFtAzK7XS7niqoYGmKjxvI8l1zzoflFZ/a6GgNzwc/2wZgzGntnyaCTqmfQ3UZ51JMN
Z9XGi4VLbzPvjmSzVOBA6+XgNYyxWyV2tzYwQ7fko3KSfaPGzLhqMb6VygU3MywsLvi6NtXTfNX7
FQBdhZE5uFtL3zgorOAYG/Fz2KUeMT5MAzhbxXaY2h4s4OiASFmYq3o8tsfO9fIDt+BonU4zYcsR
e8WwtRdE6gTfFbGy5efttWn9yjOqvqkh+uEeKRhaLEYcSPYJU4wYnKZJx88VTbtndeBfk0b3ry0E
kQxD13neIwGxO8uRbL6qptys0h+Q0tdh2HMFT1u0jzSmELVTfmk6U6H52mPMQ8k/mvaxmi7Mcdp1
pl0v4VKJWMU4o/amJLp461tULlGYh+eo9CvguiqkQjD2fLtFvtFUCc8vWSfQOFX8iwbKLQRxA0NV
XS2V1bsSt9V1fioIGcrrcZbRJmYnlzbatCnHbII7JyThTGcn62Biz2Iv3Fq5ysk6vdsJojLTwHif
b9LzC1lokVl713nHia19qA/x902oYDBV01N/8aSCeNQ1g7WFQsUO2ugxOhHimTgkTW/6zX3fLddV
XMTb+dFS+bVYD+ukLf3trCRXyZQe3CxGXUT0hzkS3jCrJCOqvTU8cwQOQhzVqeNTVoPcpaS/s+qi
49MoabYPm+qH3duf4aS9Jbf7Q7oORv0oLgmFn9jLpWe/Q0e8i9g0/5QQ7rjK9F8ZxSC6E33nG0UH
qFn+7HtW7gs5OODOzRZo6DTsFi6TXgfVNRV1iHzX5de9/3urt4iGsBtg817BUILghH9/SSXTi4J8
Zx/rkU/XQIBjm7SBKGa4ICjf1+DiVfIVw2ZPnHK0i8G3XUm2qpBaetXn91OEiv8atvnb/BjAy+8u
FQMda+f79q3EUYe6bK2hqX+TBnXvWIbt2eur8BAWeb8dGVethtFJyb+L+on5n3xEsnl4lslpbHOj
N3LlT9mG7zKpMwjMNCdUm/yM0oBJP0+gdXV8yjKA+kqRVAdusuVTlLQdrfncfmgMAcm0SP0vO/TP
bpZX35IK6rpk7wng0pKWstuQmVlnOusBE6NLqrSANuqkI6+jzMOVhthzq8GCJz+rLs5FMSQ8v8x0
EyVDR+qe7a5LJ0V3QtlF2E2DQYULQjPXfZnpaHMNpKGTai9izr6K8DIe6Ajljzwg/U+J9XXvNu4i
GrIUmWMcXlRdlCdUT86+bjzsmtPCYa5YlEJ2y8KyT5RGYk9ERrpXW1keK6/5MZbesKZyIQVuEMaV
oh/Fso5VwO2ztRTkWRF2369nl4lBuCj89DZ44hIjyMjmCUyiQHULk/CzCYrhM/daAIVpp5686bhZ
94empF+FUaFbKTq3/s6UT1wQ3Awo4MnddO/lKL81bLGwm009wgSVU8mkhlI7lDkNcTf1j/MhH0XG
cchEvYTD4K4ypISQDpNkl1S+ejOHoiEc5g3ipJotTZGrm8oK5SrTSHeHr5hvgCLna7P3hmOQtuA0
gzFbQkPKfiLXXfowDl9Mb3jULcDvJE3KjyIyid9ucn8PHzD4mBL9osR4czNF3c0qPDuMqB1qoz6k
vt3uB9v196nSLDtfFPd5TA37A9bHFKQ4C5kGonfXrAxcQtjKZTR1R8ek8Z7nLWukR+O2KiIwA1BG
j4aP4Abr2PWRfWyml3nX8QMFqO6ADnc6poj6Kyy7hjaWV1V3EtOIFBx41NFase6DVUZPCr39+TYe
6AR4oU2YepdTKayxW1VOs5lvZqPPxz2/a7ikSAsFYazRFL+cRCrPbV20EyV739SGeGce5O40iRuh
NwW7VY2VTQ2Lpzhsrdcs+ZwPswBKjkaf6ctq+qYuLXiw2mRRkCkQICzjYa4FT9105oxJt6UTkr8E
Fk3hopPyc94KgqFahr7WnlRD7np7GK7faz/2ZJKIlWl64QF3EXx7LbJu81bQ29ZN9dN6FWhFRc2F
EHgoJwUjfqp9VeTqirqrO1Z25i0khJJnwwyDp0jwWxdGFX7lFI5Fbu0VGcuvofcYKkXhr9LDBa26
k1Y9Ft26Jxh0h6TdWtaBgCcxyeDalKZLao3+wsgtIviiInmModqfutQvbsmnZZA7NOs5rMD+whAQ
3HJlVE6zmIdwje2oxeNrH6ogRPouP30vzxHQ0LFyHXlQJz07DT0GPHpxtHtceysjZ/Vbl9XGGCSG
jZLFitsR/JrGO1IVE7LFxADrywvvMJKbkzrk+3mBPktvjVTptl1jW5MYbdyOE79+VsF2SfmXHram
r75kxdCTvFsjH/WjcRMoMn9LzfI06y0bUh8X6FycfQEjGCX9//iySf4VNuWvuCxh+k/+n7oPu13r
8PitKrrUqEQm9sfdctFbZYUfbpuQtEVrZMIzn5jzbiA0pBKaM+lsBp9hwmjm8J9zQincsElWhi7t
0/wyZjlPXaj7Cx1s4qb3WMqr1mA9GggTRArT32qxMD7C/2LvTJIjR7YsuyKEoFdgUgOD9b2xp08g
TtIdPaDomz3lKmpjdWCM/P9HlOSXzGGJ1IRCY+NOMwNUn75377lYPU+KIz9qkce0GqJhQ7shPd4/
uJaWHsX84f7Z/WvG2G+6zB13Lo71YyjUDiOn331/FgLcRZTC2NWxtrLuqsfRhPKLuin77KT+gAxB
PLtJoC/10HrJHVCFeKTmaZYDLjUmguzef8xRMY+l+6wWQp6NwIluRpo/cmcar/EY+0CmG6LE3As5
SdXPsE5ojSvWl6wqEitnP42qcRIOshgCRVmK5f3mcnFgxLFfPpnVNswM5dxX7vN9AfvHI6OJ40WZ
VfYjl/aPWum7V9saqmVN8PFFD5HP9S64oHE6j2M6MYBKCmLfAv01/a6r615Ye3hm5pnG6Talw4jo
1zHOTEHMc+McLI3mnQaAbtdX+c3SarIe3RLJZTLfRU47+BuXkI7QT58KXd33875noNciE0ol0C/T
EegRjTNB6Fk0fqqdQvyyW7PAFWZA8XkFPLXp/Sb8iCwD96dyUeeTitPhg7VDlPr3Z3t/2NSR4amR
9dJYUH8LlP2JlajvmZV0TBhY4L4HgLqiDtdALZauVU/X+t4mc5iKzjitL6yC1p+tfd3/smyeTWc0
2mpoYL10wYA+Du5PWyg+b+8cNRjp6f7eT8ygQSxUi66cWrpHwx2jh3GsPu7TEQv0GEUr/OOQwefS
YpO+IVqsb5DBt1PU6af7l8aJHNYgtPOVPjffolrFg2qPAbF1Mf2b2HTeaR42Z8KMiqXhKC7tcXN6
KZN0aUS99q75CLt8ESvEsU/qO06xlWhTtE8hnYdW656g9/3OfMxbKCXaJ8PGDUIyDsk38zdl5D4O
bjh5cdqH329M7LpbsmBV1PCFf/TRutFzVLKNqlkuM3039/SpHo9hoFnPkabRoumD96wmD87USFK9
P6yn+Eduj/GNpSjcsqz9cGNsCqKM6oPdFsEZK0hLiEWlvyPb2yKp4hzfNO+JX4UvdYcEl+X4xlWI
YYR7wSOzYniXavoQGsRyL/p2o7my++3m1Y+4n1M0XCjKdpdcUX98NaMY3rhTyN00pbaxpRzfiL08
lzSx6GUjumX5Cx+7AaF/2fIT94fmVFUXu9O/H4WzBwznyp8/gaLf3fuOnS6sKsuuppktGcsEyM7S
FBcDGasctKT5wLZsPshswn/QNtfvR+BptpPvMAMwM1TFwZBty5wyraJy2ZdG5dyqavaTQJr/cJ2E
WAuteRKjam/tmvYI+vNmTePAXGFj5FoKjOlrosApKtcOFiWeN78w409QZyRHV2b4UjqTXFoM/igO
x1fiQaOz71NachpqWGAldiNoWhEBUAi4Xf0lJA38jftS88wib26sDmQ8CPZTHX3pIRbSWYeyJVem
VY0dRyfyD2o/+tJUnQFJhR2XCfASOXt50pUJA5JdOcuOqkB3NRJIBx1vUUsWutON6sP9g8jQp9Pg
Krc9QtGHLuc6sQp2D6ToaaUprC6cKkvTdS6FrFsOg2G0FPPX7t/gfV7lShMC/lU2//xXO6wAqyTC
33//Gtpm9UFhFGGh/LlUNdm4kd6ee0SW27FjYJjcXX9+OeyJSMeNXuXd2plsYiiNYxHrJKumUNzu
n8T/+Qnf6gdyRl2/2kWVv9FTvbzenSPSYFet5ORv77tAHJFv5+vaubVpTt2X+wEWPNGldru7+0qo
3S6EY5hLx8qSZTP7Zu47uDK0Pwsr9Xd1yRuVypIGGjl0x7YvUK9VPXp5HjlcRWs68sDMc6NnxMk+
WNHjQ2h5SnufAun+9ZAXM9R1hucqo6lKk7t7MWAOFfZOwl2q1O457CQEVajy3VGygVU3oNCeH3b4
lYo+esXgLx61kpRtzWCYwmRmvFZIxKZc/pJdp920UStOeZ82Xj6fGwkiffb13wPJgBeZ9OmTqA0S
q7roLcs48GVRnS/vDxuEBZ4RleGhJAJzL1IRbasIw79IL9+TXDPE2knE2O6ud0rwDZz6Qkl2978m
z2OisufRFD3/bjUJp9vahKHmRGvRsM3IcnAYN5i1G3/945OpaC9B3DQfZvhT4/O/fvcvP3b/1vwz
U8xg0MyM5kynI9rWejsu7/tRnvIuUw+OS3viOZqpVW0JK7siUqh+9D5uWiustcfGB4aftxIOfeJE
5F93JTYELV9jF0Sgghi+vOkaQURJpDPMH90ldqHynaLsV4X48NqhnLtahvb7/rYkkjqgVhVr56dp
9o6DfX6z8ohaBRDwppb8EXVRFMf7Z4Vkkvdffnb/OVTO+Yqa7EpMQLmvCDA+OqED77Etk0e3GkNP
wpf9gQD2FHDUvcAboefGKCXUm5E4wjTZxoDcN7YW9C+cOHEDm+0Hoa2CpAOTg2xohsfZx4oTLbDL
ZFMng/vWzY1BJ59+Jj3VeRVh5TQcPX/obcn6nkbqKs2scu8DK1owkm8fMN6ke5elckWLwX8PRhc5
td1+uGRg4yoz6hOeO3sZzs7eJiCHKx+a8D31w1M1t8Vl5x/vXxmmkIzzNBjOmabV+xFv1QbwjVx2
xCmtDKMlMd2KtWNuAawRHBk3Rp1njAhGTE2MRF9du/2Fobv/pfo//XuDwunas1VXzQ/WmsTrg8h5
IIlXeM6IJsEcW/Oszx+UKEHVhQZ8l07B41T37AFi+PTV1OJN9CvSWBX/wHGQGOyu73dTm9e71A4o
3Lt48z1NlayThsC3bLZh6d1HpXZtujgXXMqGrGf7miVZkatgUujardGPnN5RtSyNYWqW7YgxhMNm
csgLktCNVBJZgnhn1mV03vcI6lusq8R2/4bMCCMz7QzkWprXDwkNeDpmF5/JcCQY5zcNSuFOD6Jb
4JIKCqxk29/dLmbM8lLmTn8qi3449TJ5d1KylJyY5DtqtZ5kR0vJ/YUsu3alKyY5c5M1XGvRKZfv
Y4HDyAW3U0fxf+9UBKoRnLSMBKBRSyAzMpRkuJVxZ7jAqZX0jWYJWUJqSYScX25TkfnniuASY5E1
g3/WC47Pk23t7t8wjZIeXC2z3ZSb0bKG2XKJ/SHfEVVTbFOpiWvRHGp9dnbwJiPlCud09fzStx3G
DL3vVbyVrbjhqULqpOuP2jzM+cejztC5Fu/HGzr42SqCuDauB7wc2xAhoo6KfZnQPvEoLxmZDl2z
LO8j08kuGjI4ZfCByZB4zrFRvaYomOgrDfCEPJtuaDYgMYfWY13uRZvbDxXpqN/jbb94A6UzIB4o
eAJO+2CIQL6yAub7KiUigwmPfM2l0hBXgrCflpdCj+A+ULy7k+8+5fuHESzscVatOfTrkAkVyp/P
Qa1AvNCc+qju5IwwQG8hXLmNTZk909mq/c54TprGU0rZXoiRoF9mO5//fu5qzFPVfxWU6ARF2khK
NGBmjmuJvwlKsrB1E8Zn+pejUUwIbTipga5+uXxiJqTHihLhvtZdGYk5b53CdRlPmlgpBB8CTV0q
Rq/sIk6bb1GJrRXj7KNi9enV6JKfA82ENwoury/td92aB3KCgops1hPp7//6oU+NZH1/Yn+ipP7E
nPyNWfW3h//rv4GwOkWfpHoVv5u/M6z+gr36fwh0ZQHo+K85V15RQ756iD7/Armaf+dPxpWj/2HZ
DKUcJpkQXKlD/pNxpTjiD9ootgV2Smh3jNWfiCtN+wPkrMMFxPSeq9jld/4kXFl/UFwyBRP6TKMS
5v+Ib6X/VSFgWTaYDgN6i2GpQrW0O6vkX1gkSjbhLhrdhCSwwj0qydruMu0AdOtooFqydQN7R0r+
Y5Q74TEywFrWlf3EnDU4diNWnCEgGFdQaCrKuDWi9pUAL9WznTlxN7uRNTwu87Hc5GOvHkhFvQQT
gy7x9S8v+J/X5b/id1ia/q/n4bqOZfM0eJV5ef4ORLWLMq0xQesMogFT+QES+1obl2WL7Xzo9Wuu
R+Y+CLRN2PjOqZGZuSpx8Kz6On1j8Gdt6HFQ0RbB3srcvcFN7Wmcq5hzYvAh1/Z3ohObTuuVjn+i
etEslxWme3DdiBkSIEk1FytM6x1hgwQfkRO3NWxkJMGjFmWcbwrs6LGd5ZeorYgYZu+ix4Yeqk3n
PiVZO0VDXrbTAX9yu48oqX6XVvMZGlrgWWnwZdbWW2u3WIX7IAZFkMiHMRwvTqrdhBEol9zqDBx5
xYdZmPWb4nTP1ptrK/ZPOn7Y7tE0xwFDykBHaaib/apsnfKIFdGr7A9yk6iBo1RbnkoTQoxFS3cB
QCY49nbyjBb6pWBbIH1cXcftFOOmMg8QKapV1hYaDUAFQ6C5YEi7GWqOjgzP8O/iWmdIuKGzmWzL
cnoayFpamhBQ4Rt3W+IsV3btDl4bEEbs1gj1bUEWsp9NC6cYo3UXA67GWPraOAgkZRaS9zbYEAsi
kj30cCmH5BMbntg6NImJ2uLPOYne0RghNq+0qqgBx+TBOOpNtiE8kRgt3Tq0CqY/oQQXsMJXLCL+
QpNj6XHUrZZBHKQE6JFBJaVGiF5ELHJLkpcM5cWawD+IsW9oFlIKVO2x9pPnWmRHsB++AN1g94q6
NPrXqVfIcTKLYqFmprnIRiNeSpRmINZktOg5KC9SB8aFBCi2cjVS6H2DHZtBzGIwGzSRjGQ9H4yL
1zXGzZ8ACTQ+rkbppCc7NrcKVoUQw5DHdDZeOJKdzMQPq2UtQrfM1wkNtxBHd2q2txBMzoMfL4Gq
WcekcRFMpi0I3e4u0VjZCysjpyyV0bXmuFYTE7uKQtlAZzHKd7tR10LHSW3lvlgaIYEneNvXYZLl
a3OaYi7l4levoxNXivKl+W2F4ZPpGldSV7zR19NFmwXxOiL/FGebWqxEngLAdSLCMjSqJPypAD9X
aoFVtcVrsS10RmzYzZYFzJ2F1QwEFlW0FAh/tX5Hms8pTNVID9OODu/yctT2I8hAsi6N+lxVyGVy
Gh0ZtV8fJZtx5JA8Re+a6Z5KzX6Jau3ZN5oftn5WMgJyuwziiPFkV+lptD1h0CfsIM2EkdcSbLkI
Y/PE2LAkRZa8sAFTtGirFz83fyJdfa5l/qWqaD9ayQCo20aN9qbr8lq3NTQF9KtyRpdxRKY7ryES
rm3yqvmPBa92FfbPfdlv+3biNnA7WKqZs4IowSSSCp+4PtO9qSlvUmSzciEzx/xyInLpBsyr9NgO
NkKPdk0xHhtN8b3ILA6qm6WsVPrrTChbKEb9gAF89LQ8/yQaY9EUXlfmL9ikb/3wo6zQgmAiX7uM
IQnXxLs0u+EyzvKGrhKtHM+e1uIBusFGTOjeA+7CIfe1HZL8jYpM1lPDSXh+9hYY3Lih7nxCpQhl
v6l8iSZaf4/8fKEGY7/CDxjzTmKXdsXVJkTP0yvQM225xZ96yMp4i2DrR9fLC53gZVjLZuVX8UZJ
DBTOfbCoE0xewq6fBgXeUusN8D6KViWogfWHMpsYlnZYE7EwrdGwfjAfOoZ6VfCGiY8e5NmC7Qmh
Sw6VwTE/1Kr/IYT9WWTxzDmhlY0pnoi3JFjlVqV4qqqf7NC6Kn57NqJcrouSnNrIqN9LVWSLss18
DO34u2JWIST1xgHESjl3yJ2lPVuCZfCk1/mDkiFfmQqFyea8M0I1NnYp/BBAUKTIQRxuNsNkAqZn
XImXC6OHoleLzm6Gbcjklh8rHVwZSrAuZHooioZsuKHvHjEVOixBtXukx0ns70DURh5w+h2nldZl
6OKLVqyk5MwQhKM6z5PDH3pvvjWYsR+LpJ2lHSwklTJ9JfHIagqt5BEJpb3BJ6ZsJ4F1Tk96hfG6
b6ztOgjmiNl9FqfJLdHTXVDLYeeoxLAKnk3KMPuST0S3jQO3o4yCreZSWcfNk3S0KzeTcUQ7OMed
G9csCLecMLQbaSoVfEwCVEhPJ5usspSV4hsADohGLasp2qOJLzeiMY+hrzQ/6erjbqQ6eQKHIJYW
KJVlV7mciBLZX0yJxSRxCmga8AGxOGcjnEvk+BHDGo4uUYdmTI4Xi+jLNddwd0rTLt2KJpoOGvYC
L04gaGhk3GNQCFidEEV90PYJsTmr3YNM1WmfqXWzCgAILCdkz/vI18+tk1UPucZkQU2Vp8mtobb4
08voYx5HCOecMeaQWhmUEmfvVbGqhtBKwwSJZtlbzY7Lk51Fl6YrgmscOZ7wM+1BaKyyQz8pKz+m
f1qot2gq9QfVpBio4tWghP63qiIrx4m2cDitGH2E+wqiKOfbcGWoGF3F7OYSc+Ulcz/k5HQz08k8
5AzluK6c4pJNc3S2oW66yqxeVCjbyih2piyZPJskNFag21i+YxsREqe2BLpcHy1DpzpU5XMu+wj3
Orc3NCI2gKh2Vs3QQ/YD3YhNy19MWYKWtXtSepRulTxzoTqM9CF9+E6wmArBrtgldPM5rawbB9ib
7I4NKUF8peUWNJEAtk64dDT/EWLfNpzcbZzFFTRIzoTibJf1EcngijzGbdga/GOo6UYzQlzinDQn
Qlk2UXaMxbvq2useyYNbhtraascNz6ldSMPdWeGw4D0TOMStqzXEu1LgBnKL1sv1jmlYjyLW98UH
fbQjdjlIptqHI6kmMX3nObYP0fnpEiXxXhsMHJDI1nI1pbrqZuOqTnJE2H41Zj8tuhC9x70rHyo4
85KElohdQgmhzoFbS1Rko58aM31pu44VL37U6HV5lU4p0pKUmiAc9VxUCIu2FlDjg1WrVWdNmsxp
IVkgevmQpfHbTIAwSCH8hW2mO67RJ8QrlI5Ov+Tc/tRE8dacUMUR7lxUId2KiEEKMVYM8pLFqEAE
S1yVsFjF2QYNgeVm9EijQsdHHpGugoI66I29TvS3YuYIGFT1y+/qr8TQCdeIEwb/eXwaaQ9KW5LQ
oDcS/laiHcr6x4RReoovQ/4r89tb1UpSNoV4zozi6MTJtgjoxDNxX7c4n7zBjj9FyQSh0wRAUGrd
ApvM0FSrFlJYavpQ4dX4dVCsm0bebjWWryP9kUXoW3ttDH6Kh1Ir8sUY2e4mavyfeTc8DmqzK6sX
XcafUcofA77qiePOpS7GC3dtEwUb2l0nq26vcc8WmNB69SJ0Pp4dsUAEWzdRas8doDoNQ8esTb6q
Naq5kMDzBTF8NxlfCI59mYS7aWdXT15C5EYxqy2IFtxqCoLPqEKeO9ljtygC1pW02XBKpPRKKJYT
/MGyDnqPuNwXfB/UBx157H0zPtimdYtH/siOoVZlrS0FMDYV+d4w6z0VXrTU4Yhw1fCXML4zoGe7
K0skv32/Non0To4myFIv24m+YjI9ZT8LBXBYXlac40a5YwHUdHs9zJeTCSpqF4nwcyxTsZOBTnS2
82SMw3SNEnb9TOFwUnXx5KllcqJyZGtrNWU91EeIK+mt7+jJa5Vj01zxjUPTsUUjenVeG6MLVrUf
R0uzMLagrVaakIXn5m6Jy1Ztb1qRnkISbkdfmm9pUNg0nq1p2dat8ZYo0ybL8tconeSpz7vmKi0m
r0eRFP5rmiDlsFTbWNwf+nSzVzD3MNeFu7AD1tTkDcCUbGiXozDppTIWrGaJop/77d7NGpi7ieLe
3MmvvRb63EaVZo5oixhgIEUudN2cD5TDnP3Jbun18ZdtE/ZmjcERNUR7UnqapazZuLDLx6r7lbZO
vXO1PvPC9tqLoH5U/QmV78NQJV+qJpLzmLjKs3DKJ10UzUYmzmtQ2sW+0gc+ZPGvPM39LYDT+CFA
XMBbW5hb7Orxw/1rXWgsnXRaDIg3FrR9Y2CdDVGwvrl1Y0OeTQ7mZM9ORyOdthDoXm0EtdvAn7KT
UzgXMeGjN93POqtoxmX9O4IltsjJ3mBZhww5z2btxNEQkcct/WB3DYMJbnLo+itr1DmgRvlRAuvy
xKClu3Lq+iUwtEyp3goaUae+CjNP75XXMmlb8p0lhw3DBTO9UGyU03kzoOalTyUZd3n36kizdRbi
LDEPiR6zO1vDeTRTbwzbaJP7NZZCcgmJy2V9aoTxSMVr2320IcUTumHgwahGXBOiX6NN9hTLVZEl
5MsF2VmkzXAd/Y5WWlv4y3KMe2y2/Cph7jmc4d96GQbsYw9FDblNFYqxU/X8xEC6Xd+rtchE0Mqb
Lnz9k/suWkwyRWfbAmMOmDI4RP7eJS2jrnidlgy3Gb8AxzABHZCamo46NRuW8cz+MqKXJBg2XR5n
J6B9FI9Z5cNAdeqvUuZiodQj7iYzrA8Jscg5V08OKIwXw1kqNa0M/I/JOmFSjUSYvman2Mau6x0y
tQPNOFemelE1/eLOhWYzFJygxuqScfWdtDbNfPSHCd4MU7FJZZdYNX2yiR3FECs7RXxETtSb4+iz
e0OvgGg57sYpQ2PRj9lHLquvorQOIdLLt/m8mgmn9mpUO+eGV3GQkX+so+DiOo6GfjHjf4nXrWFO
+7ENurU/XtPAvXZ61x180x/WE73ysGEqNxfG/UjIc2fJcTn7p/MpggYaJu5moOsLjTOklIQqsolY
ASZwe+u2gdSSSJ779/vIMHMB/C85xFYfLpu0xRNSU/NQCQet0nuB00F8qZB8z192bLP2kkm5aQhG
PNfg+nJc5Bdal2TEpkumw6nVb+Toc4zCxDgryKxYxGvbyH+PHfqCfMI3GwzKgHtyOOtT6h6zvPys
I3SGqvJUWU8WFbgXkFWysFPVXhlBGX5fc7XpWLuG6hxRou9hfp+WFIfpSrbOsLLl1Gzxx0EKDyW9
p5ms2FcRG+tIXyoLuxfFkJQIZfpmovt8mCcxmPL8JaO45gCNoPVQrYhTV477UJnKTYtIYWcBv7qK
+WgwZPkn7UjtqCYy3xiUzqpfX1ybgsGiHTC/XzvRMbKZUo7UiH5eoKyIfa8hMKFI9yCBAJMInLcx
ZWjXWNrT6KL41USFZs5SNn7GFEVj7n5mHsqtCVlnkYWqv8iq2ER6w5KA4AF6OXQGzA/po539Ln2X
QfB8k2uWhb8xS44xjTGLfvKVmfqrrGibKbJ9DCX3P4jPxKuGWXTOhOM0TAOxb4YISTpvJKuDZs+m
vl/3v9/ytfqmRNYqy96KgTNPJKJ2oZntowhd5djO9042sZaFpKzSQHNNTJAhf6dVeUqhcXRWBuUg
CdmkwZlo+IynJ6XrlX1VWKtCN9RTbKjwdJoYkMZjAIOsgwhbtc60CKvJoA3Ei0gA90daD3viRawl
CgVEAVmbUQ605qFQHhOAcyuhEslYQljvhFlveyfltC1v0Gbbg+qPX80s8pfBioOHg+Eycc6qSVBY
o43Cw3T30EDC31iT/YjuJtsO86vsTMuMrF5sC/Lz/tpznb3Wo27c0qmcT2f+wocie9XLnsOnuwTx
BPdlGCIEZuM5cLXfoekUa3W+DMw2M7aqAty/E7XYlU62ddyyOKVKCuTJbm/GNK3yXF87bLQrHWDw
hjjX5uwPyZOO+3lRRCNjFqgLq6hE99/WAPUDppjAVwfeZ6gRXZocw7hxrxygOYkUW9FGtBvmddsM
i4PjhBzXrCZYziZVL3LbylNj3/KmQPgPOmaeO+HR0OtmCZsVFxu16F0aKM0dKjAj9OOjq1YAyiRS
QZmywhulVXJX0yQr0w8nG+SlGFOGkejf5ICDqJRMERk3dl5eWHT45lWCAku+J515QM2X79gBXZwU
v9NqJu1ZwVuZNv2Ws1d8QGbgLMVYFJ5aMJgJ0y738r4vvL5JfE7Lxk8DpOUlGOjGVCQNGKO6bWbL
vx5w5lSG631dh1G2qtR0Qpmay2XuRN0mMvrGu7+h9ztGoa6O++RBrXx3Ay8t3Rhq/Gyo9CeDKv/G
J2jsQ0s532RW6x4D10xWbkZBSt/V3JEefLGSmuuga295nWReCdDRcnP2QdzwSy0k/aClNkVnoTYL
A43XDrhNTzPBqJYAQVqc3ujdUSLXx761VmGjQmiqNYOTL6TIVekA97zfjVjz2HHtYSTyPt/SI+w8
4w4q1DLQpCjbNHDaqyjp5asu9r46VguzqePH/sMwjXDV5iJ88o2fWmMhtsKzu+tt8130siYIEnYa
mKctM2WLhZ0LPBoM1q9WoPgM5EcyddoJErC56FJasS79l3k90idgBg1n/+9XVGl75gJN367uJQVQ
ejTBo+MuBuQFXBRWvb8/ESdNwxkFfdHsrn4PG8aUiatXK3amAHNzoe3jKqLxwtDgUCo03qJZm1Vy
/XP5FXI/9BArFF7JhTrz0BolLdexz06hGMoOl6RzyARk2UVa2bYXw7dHwK7/tvJsON0H1IXbp2uU
xK3X2SYsiaA1PFpkm7QC7KiwVjwgZz0ltBq7yuiPVTCf8Dnee3Gl6lsuI96fqMbVWA9PmHLnNSsw
tStm/i7EpRMKFhMaMpdIF2I/BhPAINpUc/ECef2dg3oL3w5vpCrDWUU2VjeWhJ0f6O017AEEGeoL
LTObG507yELdwwQzHj+T/tcEdnKeFavX3NaIKXGVlwQWy8IbUTo+hKNB991q/W2qyh8BSaeR0g1X
PS45Ods0mOtswug4byxaUW7ItIT2/GG4bX6eaodSR4BFRRKS7XOV7ozbytjzTSVfIxpS9q5BZeDo
tNJnnJ0cUNxbstqEPv1/WxvTtUaKAD6PPj9n1eoOzrSs/Ct1hbb2RUILCSXBAq7K4n5vGkJGGxGm
6zQDyFXBbIyryiYxdiqWJppArM/LRDkVkSZvjSKfMhEHC/wLYFhGCXow0fhPeoskQ9gQBb12mstE
Qx4Y7lfbhiT3e+E5xm6NTwJ1VDlR59nKj7rJzwU95eX9Msdz6x7duXhUzLjaKQH9VUeBEO/gIU4C
+H4YVrfKMJafccq2LnSMzzRsnguZwYIOYRAVHN4MRSxHhJhvNN/p6EPzN7rKPit1f8vpSWW09w/T
NHyGvcsUWgUpfrdQsapSbwSzcKDUrAP7brUAyx9ua1Qmi86xp11kNuIGRYpmYmGfAWCAxWtufpF8
BT3jmRoaDIGtlBh3NYJV8p/RALjee6iNkoNXd7uN0ucu52NNbNoZuZaAm9RVo1sJP3/I3P6oWBZQ
iHa4YA8Ex1oGr/eluSklPRNECseAxt9CWnXAO7kqdVGfFF1a9JDIFumG6GKW5nAdhqzfEPYyrrJY
wPcBQ8c8gbgVDuXLGMmYV8p4f//LpBWYL26P26EPrgFNzUMUQy5yAFi1PULYuVRKXGdz51U2a3O+
VswfzN6OA1yeA0hNpkzheMDiFC4mIZHvd8keFEB27XF+LJsw4mBupni6xuHaRJJC22LykpWltcl0
NWIjxYzsuKdsar4SexKLe73VF/ZKKHDb8szAchNxdK3zAyc9Yw1dZml2tb/JiA1Z9P6hTSo8/Sbd
fTgXE1NAeOum5tY0LKHrOf2LrUoQ9DN0vmjrYo2L0NrWoqBpAthi3CDCrI734l0w6F6TDRaLPthY
FjmywDYPVR0anArr30Yx6dvWFA+RWZW7Mo/GJVS3bjNEEYjcyj8IXV2BPnOgY/mO1xj1c63QzmD5
YAw612iKVoRLppQ+7QY72NxreIZ4Kh0U2U7H0W7QKOL88CwlXdmdZr3MOvzlkDXVtrV+0M2xnot5
NlEl9NX0TpS7jsPQJtWCdOdQ7LXIE3dulrQnUy1Nz5pvgjrpyGCRICPL/mYW401JAUv2Fsf4Dhpw
Xwp9C/C6WLHXh9s2Jo6a09O9xA3JXyu78WxIBEGFbnG7zIsWzkb/QIRN/WjYZbP49+Nu/a8CE4s5
l6WRR+GapqHrKoeIvwaITIFrm0nniJU2Wdth0IZrxdjAsqNbaI/W8l6LBgZQEFWIZdabFADzhtzN
Rcz9b1TnYxoUtWAzML+iG2ns7ekwyiZ76BlL/X/ZyH8nH03823i0VRMV8n//x19EI/NvfItGTPGH
69ikMBmW5qiwjIil+85FM/Q/XLQOOnINQFQOZoZ/5KJp5h+Oq6m2S5tBh5Bp/jMWzfjDVJE3uo5q
WboNz8X8n6SiWfo9OPWfGidELChkbQumhG2rBLD9nSwBvKJDTIfpJGyJ+DKc57IKr1YEYqwqjJ5O
rIzWaVBu9K7kUGrHZ9OphmvZVW9JC08aAV8LN795IxdJnLO+inGoBc+W9WUQ9fOpkWVpI+v6DUt3
mWghi1No/m5RwMcLc+/6QK9wej+rfZPRy/N9aqIkvAWpAf5Sb9DsaRmN+XTQnqbORZIrbYIhpkQj
WadUTrorX++PgDfh9IyjXdDKNbWF+9E6zBt8ptxh1ls74T93FuEQ1F/hempwpIjBem/iznlO2ftt
SGCHvHd+2WnkPHc9/UxFb9PZweU8I5/paMdp2JX5nfsvuy0sN5VwqO+fYAI3LkyTaPj/Q9h59TbO
hE32FxFgDrekcrLkbN8QjmQz5yb56/fQs/he7GKBvfGMbI3tkRi666k6pdXFsf6NJCbsAhbvPtcz
5zAuBBIZg59ineJdwfsxcTID6fbdVs/zBbOEsQzWb0h2+q4ceudsUaIIG1+7x8/NVEkULwOdPgXC
+tYtI/nAiGVcjD5wwJpsJQac/V6f54eh7H51vu9aWvUY5G3zkBWdXWFVJZ2hCOXYWU7/YBMSxqlW
AC9VjPGupDCmWT6fFz81aBSwEMuTPFVb6QV1B2izB8pJ5QUz3AZ7ityqg3cXNrbnVzpZjNSbf4yZ
imsuZyaQIn58ZTGez2aWtzJxLyIzT0MTks4geiQIIN7RerVO2QpjTiZnBa2NOZSTkBx0yW4acufE
xngAccWlDu5zpVlnSS/nqnVmakVaPQvSocPPmd+DRRE7XWVXyA7sKyc+fJAqkFIJY7ZEnRIXkq7i
mFrytZlnkEEJOT6F2S+7SHNVeMCnO6kaq6QYDpFUGbWnzLy0mPBUi7CaHLWRaaY3I726kuGp69sW
YfncjN5xg5wzfBRB8UNpB9yA5Nl02uwIiQfFk/hNMOreSY9jkPqzeZeHtbLVZ3FGRAXgMeh4AXpE
LlvcW0aDFGKgzmXKR5Jqs4+f+jua4n2n2NDox82ULlRjkhhDseakHNM8PacxroawuyIiIT5GVbvG
5oLTIIlfEFVfOdM1kpjTmpTWWiieznav6zet1TBtKXmZWemxpiDzGTqYlfTMnH3TVl06QljeTs26
c3o0XskKWJEKauvapmkdAUK/I4J7LWZPpWD01zZRZxKm+6WdPQHJoeujPCzUDEetazQcdV7BDfu2
XW+nJc4VJZHwLut8t2MFXgJiVDMYMc5D4hUnwy5+cW/kG81uDrQgbw1mFkE4dwd2Q9A7DNpsEL6K
5jC6ivSZdyLQsBysa8LVleHuLZE+0sbUMQi0+N8w/4a2H0xV+57m5VsDW6b2Xd19XP5lMatHu8h2
oVbsFsqC/ViWcMAsXf/ByrRaBu1MMajKdtjusED9cizSq9ZX1cHYUEMJebRROAjYDNRcZ8iDeA9M
tPECEouk8KpF9KNIICuCqqhTTDpYTtSaMT7deGwFnm0CzZgn3CBzIfbNOX6jXqebqdXeIzB8K8hp
GCqIHRbE9B2tUu8sGV5jD6JM1giElVxbTz0THWdYo2phCorVoFEmasOTcOUwqg44TT3YLCZTY2D/
cE4WiZG0vRheJYFgAKZ0CgzRfc+UU3ryOmXOuRuTb5g7G8xgcsLg1ePDqRr3p57NBz2rjlPaQbEk
xj55n5F6ZhW3hTu3ijLSkJomKJGX7ldei/umEE+dMz3oynCcxvBrgITCVnWVj/QicuxBDucnd17k
CxzZDKy3WfTZjvMn6LXrYNc0EHAZFwrI+C58Ql5ZYaT41fPpWbbDUvo4bWcAvBuFJvPCjo5KCyzU
iY8piSTVlevJHJD8HBt3hYlWoMJHsH6r2Xok69Y/TKN8F7hh8trkSDVh6aFvUfzXB3YDA4lYTHin
V8vTHjjU1poK5B4APwKoJaGwuyjtjHG6jeeyLe3hdbM3GX9c+YS7Hr405x+JNtIiBFXaHgWpVIAP
hy4dWFa3BqDvx50ng9ABTJs5aSAsrrFJOM07c5iDyoR5jX7P2QzZoFuReS6OmdlUh6p+nTE7H2nH
yY8QI3wQPADbKnpTwsVrDnadFS0YmDU4cwj7I1dlkvnuKjaYWatw/ZLwtZqb9sS4Z211uIro8gg5
gZP1kIBQm1hVkm4mMaQm7qHV2noVMu30Q7t+ZbJAOSH3KJKQ/YsR84oNnXiBTUFaIBb6PeKdjsul
HdnpUD8Tu/dVfK+0fFJlf0eErwvQxrkXmqnqp6p4GG0678qv2i2VzTBeADLVqxpMtc+5Vh10FIWD
kpvJmuwK81RMRyEtVwnNevuozPdWRPhG2mwFxIKJaDJqlvqu7yBIMRaRGiOBMCPwCYEzC5wqoamh
LC4VM4mFe1jjBGDv10qx8J/I8mj9nMEyY9ER0cWIaabaOCL/9nLZISfnq8oVE60pYw6uwnuSFGi3
ZQbbUoFBC2+6Cup7G0WAogm7OcZptqUxiutcs7ZmxqBuPGPc4fkhatbQAq/EEII1Iy3xGZKt1Cef
uc78K6j1SvKZPGpYYf4XdblWYys5KJ1r76zQoZChd1eW6aivo9mC2YMRm7a1CHTDaF6wPEKhTGPQ
ypbb4hihIo/UzLcbZvGF3aT3FBb9ix4L5YLjrj0Vy7KGvdUjdQf2xcRh8FSiPPpIe/bp7yGV3jfw
EBfPrvK1tMWXZtXuDZylg58Bop6p49QyBuOuUufqBu0z33sxlzbgoGvBZJ+OH9A3WaspV3BYP7bl
ZgeuKemVn95HhLdyBVZuJzMMS6g9fNflkxRLTf5oDeZ29Ar3rjLXhqmTrjCb/s6atNPUD5wRokQK
dKTe30md2XqmtKe/R2bJdWBMp5M31pQUsr+uAUVnSY6J0s2c6GgvH/7+9vehKqaI56fxkVthsvJy
JeQiqcfHHp7nsU86EJLLQ6uFDOhPpgbAeVY2/56yfPXvef89LJRpsIP/+9/9fb1Zvs9/z/z3Hf97
/Pc3jUFpYHZYMP77Fn9/+/frZCkHAwvOqMeFnWbzuO5cTAz49Tz4RUV335XUOLaaZjwgU5tBlevJ
E+vQkuG/I58zl6y32dvR6yCMjkVBMr4NHnbcIgGAXJbxe5XC8ysG5ZZnUfc9hh0BvT75Hcdxk4nQ
AZXSMkxjdYD9NT0NsNRYwy+00CVeOULT7gn+xmDuy7UMS+03Qg2QTh1+C09Dn1SKrwEQQDSk6ofQ
618ReiymUm7NAqX2VSo4llS6Vl+WwySI+a8+sZrFtaCQ8qvGkVujzO17GGP0V1p03rgDeJ0yVMrr
WFFLkSciuStMrNC2G4XnYmRaYnqZc6qVqd7ZTWUdB/bH+yy1rQMdPMmhbSx6BiZDHGuo1zsSj8mp
daTYpVR7nOErl7DIvPLC0SE3KJj9HWW09jpPbfUatnoKTnvwbiiT40pFRXmQfaoEsd1Mj71h9wGr
U+VJRrbiRyDNX2Q2Tz7eFu8VnnuOoDoP71E6f4nREp/csR8zbzRYbYAC43D/Ua1i51VmhvFKY6dS
FWB79e6TjI5NbZT/7+W3mdgz7aIox6arL7VIL9PJuHVbc/rJGHaz03S/yjl7dL22+OxCjdxPqL6z
6MPhC4r/LanaESvlML3QkxL6/dgmz01ad+h8QPhSd/aCSIXqE8thWEHGie/TyBPrDpjNFXcYZSKp
Nd7BO6bqp07bCyDHfCsTvTxThxTtBvgop0xvnZ0zjTQ72p25p0MkP3iJ1A9MOst94mn6EW4KOxNB
jJwb67S1BlYkOlvrjSMhcWo2ZMl4drPrPHotDnqCxEpJsM/IHf2+tDF0WUoZP3L6a3TCxP1TPXLp
ZyDoPMdco3xN6ZtXG9GVPYYg8T5iVHKgvHy4MuaGzdWNwqPrDMz7u7VwOCf28NvW2tqKKELz+2n2
nSyGeUAzwb/XXaR7fJ8OoHEIlkKXGLOcMNuoaG+/HiF61bDGb0piWetX7meiZG+kjIoPYiQx09VB
e+Msav28FdmrG1EsPBeW9hxTExgodAM+QXjlSlBJ58FSWJOaohrva0E1qNYX5c2MkFOh1URXrdKy
DWUUXML7zFsEQv3MEQOfhynfKe8cAr2JNR6Rebt9nGnTQSsksa6mVPesMaujJUKmhQ6GHinBJo5Z
052TsccPGyrs+6Km2RjwYOmVjDQu66F3FUocrQeMiCiEEcwU2kIfFKPBdjxM7mNTpQ17krp+piQZ
Ab6yzBcitth/ZVG9xbAA/XkunPeuaT+qrhw+IbQ+hNABv/OmO7Gysn+SttjCnJ7Y8wwTIc4Us08n
7lPPRjIoPwwcqYmvA7PiqojVaWYTFwsz/F0UB2ec8h+YqxeLdtkvPFpPkewdMlfOdwKV/Z2D+hDh
g3eg01j2xpYY5//sOcUA9HZWGPvT9uRh41nmBIMnrjDXRO/Z257aclTerVG47o1KMvfGTY7FEmIN
ziUeYiTTYUm0n5SNYUWjFoZ0oLJOUhVlJNTbnsJkLEbJqNs3B/jk2Wt4I1LzrWOLMXaFvs6nSXLo
YUFj5HmiAWk+ucreGlT9Dg5KsURLSoLtuKBKp9hiOI0548dXy4T4Oye2tqNuneawFDOPbt216aeq
hDHjjN7dJ7AeYZbUyIuThz1hdrZmIluWVkBwScDla32Ihmsa/rAbpVlGhZKXlhZipOZtpDmEeOdG
n4tkd3LK5BhVOKBkHP6ElsL4Vi1wuw6ByLHFKmVU3qYYaJiHdLJpWXzZ6gZ2aYlfnhuyQjjclwUE
usZMfywPMzlR9xPN7JfQzggTd6ly/fvgNMDYhdTlrnP76cj96rnWJoqAi6lbUarCARCZKyJ3YgeI
jzWYplXUUOpYBuoPQWR67yj9rPgD3PWRokd+Og04bqlhDuOD20gKS/A+MGS295AhvhTov2mVe2dM
qFx87PEMN+KOcHB9sjwnu6GVB2W1zNykrl7UNqQ2qJGbqkvbwGWz7QstLnjvJA084xxEpmdfsGrV
t9TBx2bvB96FteCsu2mYPm9WKMkIWLwBfw/LESN9zXLUoVNnLZNZgeLFc+OSgpZi6uWOdRbx/4be
dsYWfokNgVHeEK9Gfao2gPTEYSrrRSap8FFEyhjodSe3DmzZgLXyrXelHXh/L0nDWvSgmuM3Fij9
YjqLaS5tsCwtJ0GnMlipyEy1Br5OmdTjNuv79KaC2N8jsZe+lmXZTWGjjcaIb1eH0w8i3/IHggFq
fKO4jcLlsMIjX/PW6w9zXHqbrsM1r46uefv7YLe8iwlsH5AZaw133BXDX3HTDJ2yLgUF4+9hhp38
yAD+yQHwsSZVAOiEFo4xioEUsNrYqGHKokFSwiKdybeJd/s6XQsBz0husWEkt6LBbNtVRCdYu66t
/zl9ddvDxW7rgaIzL49MfbiCWA7P0vVWY4RCVSxXA4120ttENW+IR+zQ7DiFYfcZ40tfMg8r7Xgp
GcsM36UqaEtihtB4NtzYBAw3SiFcgnXyvmT+hzzJ6dpwjTwAPaZ65twwogKXU14hHcV+bVX2pSyG
XTbYHxSiNa8xg99yTOjAK9NLGdv426NbmdUVf0rCsgIcIVCsE2N47k7wciwrKzY2d6x9O6JlDSxr
XlsUNIzSuNvjyqH2rc8RM405PimuogWZZEjfp71D2oUpFr1GuaguXY8TvC1E+dzKtg6gfsVPBok6
aRKjELXjPvDCACixivk6gi4YhuhoJe2G9QpySdp8SB3rA54p3BKos9CKG1x8Q8h9FIHJvrplbzyE
aTn4McH/XTxwMZpIYIWu8sAttQkKABr70dKjQ9zjGXCrb8Y1851jKkTkvY3QTeVFy/WrTqoJh3HI
Hmm41v2YPmCO1NaNYUIMJbGl6npymNOam0FHjjCjiibuIV+AAvfZQraXOMROw2u8HB5sZjTI98lI
TEFP6ZfzEqZTIvkgW5H5U6/8po6nbo0h4QzX0LrpeFjHs9pdprbSV51Ht8mUsT6uZofCZFGYZyyX
5vnvb4XK5ElN2WH3kfBI+RG9K4lyEvKJP6rcLP2K69U51pbos5Xs8j7VnjsHTzgcuOlIl2xyFrTJ
+4aFjXmSpgjSCsB/TPeA72GbIlvy3damg3ZgMknWnmBh7EiooJXJ4icdWSDaBn5ENR6HLelyPB7p
g6F+MS63lv5u615E6S+xnlOt9bWvjvxuf5+Op5mJ9IyNmopu815Znl8Z8Yu5/K5ezmvnMcb0lZhW
xc69gfbqgtHVEfHm/DCy4HTNU75YM+yiiy7RoXcwRCKxivsI+ysVgbUCBtxgs4GDaBgLAjlj8Z7O
xjcD5GajA9DBKljUx35BBM8DTlkuUpFvCg/jkDRa34vs7v7vQ2dTM1vqSaCIZIDePTd3CuImVCuz
3+QhPaBDTwGrIrDiochtidoMmDfFe9zRP600VXdnZxWSUU9KaII1Ew/hXVQ3+4m8xHZoo51Nd9i2
bCbcC/ZFD1uu3xO1C2WMaYkD8dZj/FFnBXKNiVE7giUb2dOOMJ3AVrhtvBHDZFbsmyWpCZUM/2zq
JNcEBQ8nRZ6/KarwVlGYWeAFvvImjR6lykpVUnAaTH2NLsOmxXBs4U+JGi11rBbiGOALjkE6i8KR
QU2DjgQ8EmcSyOzAHo3ppKM1dkuXIrsd2KPuGnVMUn5tUVIyuMpa68z+bsjizz7TifiK4i0FVgDZ
rfg1klA5hG0M+qyLO9BUFkMJxEL2Frz8oXHuwzkIU8Xa9UpdHEp4HKQVg1ER3zj7P7rJeE6WZVAb
p9eht4xzVXM6WexTFau6gKvCcVnMMxpL1/oTb+06wjRQIvr7npqH56zGAVvlbRlMCvqa4N5Kk4jY
uM4n68s5oHSVnlwdp7VrHZM2ifaUn4MK/hSJHW81l/qbpmbk1E9orUNXvIP0fe7mZQlVS7/UtWSV
mhjrVc8ioOC6a1k2CHI6a/1oygffgNHEFQ7NNLdKhUN7ktcR8dVoT96sZf8wQrEyvOcF4zARihvv
Fe2mefhlVCg/lMy4bBliKqMzaz/o0OhdWiw5wP0a+A528Fns6rncJI3B7rwpX9JQVVCl43bDZlJB
HyY54VYl7ZtpsiJYxFu2tEOGMJloZgrEorJpUbw1S/KZWLkBOC45mLJjdBdPXQcDivmCOUif6tZu
S+H0xog7Mg3J26CUWMSXxhowv8gAIHZFaIOZZj41L5E0ygWsoMQyCL1/z62IMG2DmzdnwmFXpyWw
vQ6VjaR4e0fem5SFCZKps9IAuE+7JTTD2ADuRjDT0nKIHAt8SvIdTtAnc6OiHSQ/gGiCAdI6Ffyz
k9STFW41LotQwbE8kyvKNe+JhIkGAUsFpRJIr3jq8erOhWf4A7XMATtP7NEZLGqY1Zuokquu/WV7
4WL++M3B+V1UgpDAkAAcpVF078nc3eEO2pTmcKo0du5pvdNdp1+ZUY1ZVT6PMkNU7OM7qbg4lEx2
G7E4N5n76lmCElCVOUrOEMQBTX0cvXEAXeIhs8qpPJYj46SBDlBr5Krl28IZcZvkMXd9AOpDT22F
Fqb7iiIoqu1Zj0mV/ZJu9iTbZX+wuKjD26FPbm6dUw7jOI1D++jWrY67eiqYRI4X3mnuxonS303L
B/Aj1LTKdgMvB0qZqNasdsGiRlVBdXj+5qCAcuAIhkuhezIVAj5L/TwNk+4+N6KX1CnEoRGg7/qE
G3xE22Pf99bKKMN2bS9YOZuAFnRTBf96/qy3ClND7vC4HMPVhIOYMybaAK6rrqmkO3JSkRaQjoNq
Tw7QO1e2clMMwe7J+sLvOD8SmDtDfbGCycYcXtrDeGpidcfBavqkfQ2s3DPHg6aOKyZq4THXt1xy
9Q25F3tld/ICnG1rULHDjT1DrnWNA7AOD8NciLYHcY4kCdPmrGZ2hwfEATs0aygQuQEB2E4cwxej
Eq1iXCxHGB8KSqK7G3NKydKpv6aZ/WPPqDdJlu/mlCKkQv7S3snTKKklZEaYizjM6OtM73zbA1FX
hpcOLv5dWma/1WC/sB5N3lCP3yw3p3+OpBantznvu3YYWb8CjJ0Bmx6qmCNpdrpiz1aHyBGNOdyr
Wm+buK68V2pD5dpY2yzjWXSoINu3MxcrbixWGBZ7XfPkvk6ij6JxNi57WrQeAkIDiwAOJec8OJmg
wTEnzs2sDxf9XB5sHUMWKTC1lVty39jzOy3e1AOwJE73ZDWVFILq8HqvTLwBfC/lrD3xpRV9VN5e
89T4zXhhh1+/eT2Vn4NlKatmeRhPwzc2TBNLYfm///Hf56k9t+ACVN7ehfH9lr7rZe89F3n/Vlce
JMxuxMDIh7wk5BN2yXhRs8imHG9AR/ufL6gMEPYVrTuYEgh2OYlxRcsfnuxGvbXhPDCS5hHrvre0
7arLAGzoKWHi6od4LM9/D0ubzAEHSXzKCSM/IWsiOMdadPz7qgmChVwgtU8TMrUfzSVlkWZIrMWk
MKnWaNn0Ehemn4VjFd6U9uQUnstcyO5eM8Oid4vw1wdQt6d4YubZjCF8hJTeCI3MuNPY3E2Scl/N
eAHAEZjryO30H4OrO+PeDTTG9tdx+8DitEXI6y9Yr2CSujNxwGX2jFcfFAdgoL1HddaqGt2aqpok
3MiqMddyrprnBDfR2qByHkcGX1UxpgRey/7D0vTmGYin9BNksdPfV4U9vhRNXt31Y1IH8PHkOka7
2eotHZa9iOrHWLU/+tnOv6K4flWa2XlkTOduDQUz+f/3CRb71MfYVj7+CLP/j+8glx8R5t5/T9DN
3Hn873fgYvbvd/g/v8P/9wl/v2RItue/X7IDWHGkwZRcSu92G3XEaaYbUfsQq+AeDe3p78HfB8ca
CMePaD1/D6Fnpufekv+eYTht+yALVp4A5ozj3zMUejh2DnDTAHRU+/DvX7lgZ5VmYHPCp7QBWUe0
yrC8Nw32C7BmlAVD+Oa7/T1DCGzmjJyN3d8zmlCJTq7hfv998e/DrHkglXSmMj2HZjO4/bGzPUrO
SnQyracINFV57wQLLFfvwgd3JkcUTw7EtOWhMY/ToTewrrNGDh88UFQPlJ9bzsz4PHLlMYroZDFy
ortzVo5oGL22K5McXmvWA853eiZl8pGUlbLREnRHJa0fa6970CJum7HyqQ7hs8TYiGei4br/k+bW
tCmnrtw7t25w37SRHBr1SZ0fEbxKzfxDcdtzEc9vXeSoftxGlk/IF5XbrPBIW6z5QZAwFb9ODpCG
2qufhrD2ywzHxqQDRyg7vKARGcwqyiUFs/HKqmW1TsELopRTrQezia11ahFLRInrFW0xz7XsadNn
g+zixo0wWgB2vfZzvyK+d4O7QRDRGD7qgY4moRtHxsWa32fqXnCXSQUDSz6JkdBj+DJGOxfQ/hbg
2LrtVUTozBXcLaVHWD7fj9ioYxW5rirZGEF0e1Rme1qPvRqz/ybfw5lMAWz6o5r9uCZ/RhiHhNnM
IpWdSQueQfhuJ8kpE0qBZSKpJELwPmSZc/l75ORufXQn1iYOAxOjq34iJU3eB4M6iFBXDmTXAQKs
LPZ+eSffRqjEMHJ4n5XPeFkZNrgbmNZwCM0FahFOllPbxDrzYDvIyMmskoZ3VlWxZDkdb5DTyJWe
OPTTuMNHXJJv02BKWJR+3M/prS+JT9c/LKRxsmQbS4pfdU6fQ6t8WwqCbXIDrdxLCAJwyiFdV2L8
ZXG4y8fhyfLUYZWYjB1QEJu0wvWLM9kvEMV1jAu+OYJ1KYjB7NjTeBQzzw4RZWwjnRvpvueFY5BM
2UeapFc4+nVgYMzwiZUXKuGHttEZcuFl991mIik0E5n2mswPZX+pbI11lu3tETM9jPzOs5oynR05
vlYi0vmfW7z0+qpwvC9Om8nH4kr1S++wY5iI6tUTdDfuX733ywIlXDdvxHzwq9b957zMpjN63vhv
l0dh8HQ3ZlvTka8gdU4wRCyAY48MjoTD0dlduR69XNvgsjsrzMd8GY9vqhzr25BEd4i8zGnL1gmq
nllLTtYzJsP9L/Nt2vidkewJSsbSrxM0cQU/N6DEN6dk9RAW0yEXylbiTl9H0VoMyyCjdpQ1XXTV
muFJ6MOx93HnERahHY0xIlB9dX6MKfOB/rcakzTeAL5g2pLLAHMWQ6aGLswC1DEWHWQPU/Ky13eM
jLetV2Hu0JKvqglmz1NX7tw8YWtx8E7Eqm/Rwjcmp27KX7sktW4aK2ncW4K9ICiEFDM+FuGp5K3u
s5GeWfR2u6cFjPiGTsIZ1QsVo07Ue8dIoCKXIVw2DGGVhP46Iss/VN5FwnNcl1CxmVC4B4ImOZgM
Dpg2dm4m6wcDK83BUMKWYHsD02nQ1q5HCSuJch9PYoMdn3h/w39KdAnFSUqtrBvX++gHF/AosVWu
aJjWhaZsa6c82aOTrIF+JCvsaKDfGe44hZJu4fBvxoTpBaU6dM8NbNHGLj91C7tp1NurqtVZUFOt
6CsWvFsbzawHTdWMCtGBZJ+003QbpuTQ6TCqBpNgPkpUuC44V9cJx8JMnwVTs0MLTQKNgXWzivG/
tvuzaMEk5PB/UirNcf8UW3Ngdzaa3rUBy20Z4uyo6J5EOMizlBz8BQn0hs4bv+3zhzakWlDLsT8b
hf5j5tw2KE/IuXeQnrdgTVuxm287d4A0EfW+ohoAlTyUvJT6tGq5PvbZZy46Z9Wr8ykscbOIeHH0
dLXh05FBITOWiYiwrfqLwIZZLAZ6LMqe6YdOd7Va+fPQ8t9lG7rKWvvKAk7fUu/3MlSHxh1RBTA3
aIJaxLhejY2jbGKV6hIHDdOceLeTh6Ga+q2jjO9htLOGUl0ivorvGsXIJMBczHC8+3JAKFfIiQS6
TegmmU4pZRFQ+aqNNMLn2OHSUmepFyBoZK75bVvhr3oaeu50+cwsdtyQRGSTHd9b8+J217Vz04Vc
HbzWd0ei0MDfrugT4uIh83oXNJv06EovXWUT7iwVFleEIg3sluPBcHdcIrj+ZndRT6YLSL2yypT6
pc2aXyMaYWRySxUAJHKNsuXG8Cjt6ZRTqyQ0lHbKqrITfQXLl1SnN69UEd3yUb6JhQ08k0czHPWT
RebrbO2totjDPDzWTNrIvg3vIWiJ2E1/wqKhmxkZBkhGCPA7rz7D7GuitI+ThOZg2xh3xJNifxrb
byNr1kN/zTVBVa4BNmMiEOYPmmntXX01lrqCZJ7Le2T/Ydf0zpIcaCO0X01KaFKuDhLfGe4VHFtX
rm3BNKeEIBf780bLsbX+e6ym83ulIOv8PVmfNRRV1z39+1ajrpdrUBvD+u+rfz9uAvULNi5lbMl3
Hw0JUrObv+Tyq/x9ypOmgu+SLOO/n6CRpGACqJH35ylOhc8Zl+gST1x+2xbCp0923tz9fXdDaNNN
B/Rhe+4Ztj4VRXQQbiIMJZMbYZpO7O/CGb7J7j2ILL0muGnAYfXV9N26EmisRew1Ujg9I8M5eEyp
/a4o4QWpprd1hCf9NNcZ30URFRFOcR8V6UtYiLfIbmj3UEElQOVLZfqeQJvSNN7xKlc+CW0NwZyX
KxzR6Qo3dXJMSPSFyKl3nZ1C/8remOG/imi8Z4+xCu09E5AErFUB/D31RDCMOjfMVQeoyVeZ1DxX
DsVpM6wDwljwn2z75hobtSu/DXzSRWV1q1LNXyHF3kTS3VdCPHqp+9RPOfy0KHob22o3NNkhNuGB
zrQTV0lzX3nTfRdn2C0b+dG1L+R70dJYfRnDfpjBXrXQSNeWghVVTe19ZIi9J8lOxkXIglkS3Bam
xy6rD6aiAzzHX+g5TTaeyoyQFuPKr9th5zA8iLX0LcJOi6LH62a0Gdd1GGtub+E9dZgXtgKbF8Qp
ARffrdx7xPh3vdVfXCwCABXCdTvqAAL6+svsG0jYzbcSsdsnZfI+h1kdmIWLOizDx54nbz3EZ3tJ
xOv2sw0Tp1bHoJ2Tazs75oPDBGLV9jr7e0Gn8ShIeBfDU2W5n4rFMpF/5axVuwLMZzV3XZR+Kgo9
4C1thqKQ4RbfIVlskMcp3OBdqLKrsKKHsGDo2hQanR0QYIizsM91K8MvIWdvTHtCsOsmoGjQk0Lk
TaWe36pR+Q7lyCJXVQ0urm4eWIuRqwQzuNhAlqolhrVObL7hIRw4OiamTjo+RrQ1z0ucrWLUJ0oA
6LSxtLsmL5L1oo7GNGrD7EAk4LaMkAOTd6x8NbfEesq8KMA+lK36vKCHk8qWo2XnLFOYMAStqV1m
uxpW0aTJDQnYeKlHxkqr6sEwiTsOZhKVXqSuhqOBLLgWXINEvmi98t312DmncfoITwfYoF48kjgN
cMJzX85gL1NcODVNscrV8CVp2iWYaL3YenFDEVKZ9cTZuqN/wzpbXXVvtdVez3scRYm4IVYeZyN9
KmAqVHgmK4JhhpZRJJGd1dbLTr1OEafe1VdFSuL3VnEOoxm2ApnccJiqe1YwCSGeq8tnFTtproOI
yhPr3hPS7mYguXfnEA19wOSRcfB3W9BYIBRp50rYT90cBCE1ze6KIuVc5KfETr9TZPkDA6EDrwdL
iLt0+kheXG3tQG0aVtT1g14k8zGaiTSw0fBsoQROhLvQSDj8qIOnY6JKN4VLNsGb3AeKZ2C27JIo
rZjL5+06Y2uyN5tb2o1AYabCQvj0nmXlfFHz95WUdMdYLtGPFrCAT3YlJYAaEfXWIB16dkn9eRJ7
QcpYd5Prbn3mjrqHnvlazgWBgEjZ5BZSpJiGmzKO+JWt7JGxR3qxXKWmRrHnJmJD4BnFBK+4rs1t
2p61NHtKGirPwGit8vYcCte7dUYR3hJ3LI6NEX4obOG2UQUDT9EZYnAl5F6FyxHQP5amzNaMXRmO
Dz0R2k1H+pxrEFTBOptW8I3sVTUAUGGeiis3opIbTMJdSSBgW2J+YksQlpc8/WiojSe8YSS7ygr1
qzZZH1aXCUYfRb+rZP6eokm3HiacLktGxPhEbJzGgqUp8+aScoEoB64zgD6Unfxf7J3JcuNIuqVf
pazWjTLAAcdwzWpDgDMpStQY2sAUGjBPjhmP1tt+sf4Yuajbtbi3e99lZbLMCGWESAKOfzjnO2Xe
PiV5yVnGc4dwKTA8FJ4+ojOyV5Pa3pETfExa3UK4lJBqKl/YnzIYSLNfdW+hAf7zBa/RBlP+g8PY
yIe6XAVSKT0oJgW2uaKfQjy2Hz062q4xol0xk05qE/NcQj/wuUDoQmU5+xmTafTIRFw3UEXBNwj4
fBrR0Ul2M182PNiqqwdHL0CgPTG0vNOT/ChK1PV0jgnUCd+deHSYdkU4MgPKgWfGSjg97aztcjml
0AjLLGdDk+27DqR24/WIrmK+Fa3TD2UwHYhERzcOzH5j72Eh49cvU9YnKIGpS9PsaDfTuRCq2Nuq
uiA3LoFEIXEWEc3NKLxDrwAbjAv0lhZEy2a2ByKZRrtFrTPX3B6WQjnrnZcEbnpjeq5vDstRTKbt
Wzd8PlEu215kC2aKNObpEN/pGFoKezz1Sr0mhSPXeD5eu8Q8L9F4yD2DFWJu6+i22IOQGQKFynlu
OIGCstC8twm70irSSVyr26EOigFpUBN7r/qkH8dG1/0+DMVukujDpoJyjoaN6zapxDa7kb0nqLiH
SCfjjkTlJgRrX5E3cFtcPEwULZe8w3ZlZPWdCxXoSuCOux5KE/VTPl8gu7RPjW2SM/NrQLvyWuXs
ANgjw8ZQoxOAxgJTRQXAR62pIF4gyM6YwP3U8wYe/hVUMO6f0pKXbPHctfVkaqpCIAP9CpPh2irt
bkOM9fQWjg0zMLW80Mzap2VNVw8CvTWd55YM2q3lUZMnY3KfmKXmJ2bP2Q82hWmmao8G4pFqepxJ
oaDuhUjrZvOZfB5sEBK3GRxQiuss0nzUjnTiOMED1kkvWeyKS5nmLEGN4sUYOzRFJNpHU7fvxpSO
uWbiMNxiDxl+vRGeyMhvas5TzM07ubqOxNxBUjsg/EFbCL8FrlwWbQxvKNZR4+j0lw6YBRw727Ed
PxlR3IeZMV2plAGAlmG6a7r2u0jR/suG7MZYsuYSEsYTpu3DGD2nQz6tWzPkVUHn9+GGzjRrTox9
N7wMpv7TjhkoZnNpt7abfRF1OPlxPb+2EXfQwcXUQ5fZVJBZ+lcnm81NWzj2QUzu6POgn4Cdatqh
ImvWKKeEugwiTJEyBLLCrZv02sHMFBlBqdVCGSE2Vhs5+EO0T74+E5JolctDoWX6C2FWbBVbWeHN
p4Ppup8REC9saWNdTnhzesbn59Dynq2NxcjxdaGw3Le9g2+lSC+iqXdKG1lQ2wTpmczEtXqOX5Ah
MoIM5W++kbofuVYx6UTOhZa1him/yRw2zy26OzWGZ4ZrzGNMrdlCWmAPTLN14RwLLx7138EpoBY7
xUVnFgIRlYcWvjGMASFJX2LUi6vO2imeFhKf8nxPlfEcD0pnjBUPUNEMHyTHb1LOHjwcvZ68m8vm
YYndZe9meu+HSl0b9+Zu1LRjoS31uSP6xneS+Vn2g2THV4XUqtyWcWE5SOW1ez7Q707wEVdAVhlk
1zAqUkRM6C9Xshq3y0LYkeO2LoVkdVoarLqO9hprMsIzj4OYLiSjJJMmF3rR4WXmLwpMbag3s4m4
bCFYVzpKuzd6bmfYYDnZ8bwQoqBjZrhe5FWnNHzopr7YGUW4BCXZaDxCf8CqffbKUc/Kmn7mUdhn
UzfDICE+L0ytN6J4saXkVdCpwbpP4+Z5nqvrMgHMVBR23lRbO5IzxNpd4OWNTffUEKazcjppPw2l
8Qhe5a9upZBE/UTZ3G4ItEhfY5XfuTaBd6l2r/EprNppjs/ZZPDycuKQwHEd8G3/Qnwu73MjJh4B
FCzBbN0vilg/K4YHvN3LfW4ybmLBZK8jQ6t8wFziFFLEr9JxvHPr5MVCB30xW2KoROGuWh3GoYTZ
8ajXyQ+cNvleueUP6o3kUJTsrxgWHFWk30VAI998Qv9Oid3tXZK+t+bsySN9XYBhqHjQicNT/Z/E
LJct+K0uhbh0b0b1j2XXZ1XMlKe1i9+cNZNnIYQBKkdBGo9vrdGcqwUJdBeybjVcCe67rep1WrHA
qdMakRW+B9J//VyySyKDT0JPKaMrWRwxIroo2WAWukzIEhAMTlfdylkgAd0s77tOZwbUgdHRb/SZ
yXZjKsUJZftoAFKoo4MJWcPPlLYzVaMxLPfSLfJY2kSRfiUL2N1Uc++9W3My6IQsZtlk3pJ+h2Oi
D30wgJt5jyb94InwagxqPnY6Xn3TOA8942ohnUPu5ukdurR+ozcoMgq1QLRuZtYWrQY+RDA9Btu2
q371vH0Y8RE24MVKDu1YvlrOiO4afsuw9GQxeMRQZN1wlxSjtjUao/b/FMaLW0TbAuwy8BAktY6J
hpzjA+xOw99aROrOiozuFIU82bMu1ra4dx8XaQ4nyQV+hWgJAMT2CbsqzkyIWkjXIyguXC+rXLOT
bXdtSdw+WV1YnzA11CfHWyI8fNRIZekWx7++RBNdgmbDRbjN2Zp10+TYOqq8/Ov3kWC2m2XOX8Ma
qSRp0KkvXLEcHYPYZTPFgjQlg+PHFAPo6xzrSL/rbG3EDoehYS5oITUPdNeNfFFabgAFveFPsVUw
iCI6De2S+UVkcpRMgzJAQyGOGxkX5Cu3oYFhBkoVjbD6aGl5vSbwEOrnUPVrpRijcRPIw5zaIlg8
RHdj3w9AUvLh8OePMTOix2c1OatimRp2u852mbEPRtwjkyKeBcEk+hZpedzZaXvtVLJDn/+rM2Nt
XS4zGl8Ax31zltNQ/poXHG3NmYK6OAKp/ZXC2uZBC1rHMxA7oFX0W55ofp0V+9b6dBMxb+e6fEoL
4x3P5bZNYKAYif5phvAZKpBCnTqKmMcyAUfvU6jdlXP2UAygFiyzKRgp8wnrk72eFPKK3lr35vzD
1dpRdcvSj3zXLl5oX3Z9w0/oVJ+RzQsxOu9jbvqHjM8fx+Y4r8CBHMLKYw6H3cVKQmQ/gDRH0/qZ
CdeD+C/uUs8sdxXGiCxRD6XsoVVgRKQi9/si/4SJwR4+DtfoklqGcjFmGzwuXbWsEZ9A9x7iK3MC
0LRexfiqeBD80FJdEQY81SZpdy7u2rjDk53IhzF1f2MohskCKBGj6ATLvbuhKBqeGcjO52FL1fPp
WR7yPxBOTJZy8mdvLlEYIKulMR7DflzbRggIS9Mv1lz+riXJRWbB2EiM7NNck8l2dF8pdTeBk9ym
ikAZh9xoxNdQUlHuDjf+IAkricKMaOtIhIbUMnawtx7yITpgmXXof9y71H7ob+yfDHwNFQE7lAbS
Dzh+XDDdO14LTiJRfasEldIqwo3P53vbHomb/qNPN2M07WpslGsN4RLQ8XrF9IRAQfUier8anGwz
ottepa19vSmLfBT/2Rap7dENSyYIxrjq9MH1G2t8QXC6NQiOmyn21mRXAhxudhmh9TANfdRpF7K8
n9qmT2DpZWc11w96z0KvMhExmvxgpZNzqYv+EUwS3bG1VKuhsE56zltBpJa5RhD9plEbuwgqUgsZ
imV8uovYNpH2gG964zjtvrHCZ9fx5Lp1B9K5Qvse2VJyiBty2LQoA7vOYL6unjNrPrWp1p2Zixvb
yfhIF6hz+rCrKuczsii1MkIhpATQbBfOZ6Wn48q24r0ZiibQC+ocysNdlo8feUqhxzlMAeaStE6K
cdGvqB3Qs3ONEtSISNiyOJy15DGXlBsEGzXC2lsRyCkaNTDPPGlXNtuqqhz3SctHwWlUeQW7jAl4
DS+jHofHmRKICoODMCzNyge2/hLilss00/JnlHCqZ96/yOmaON2jjRHaFfmz0kqC3+TVlYt9e8ql
XCgpp3FMCyqpviZlXfKaG0OQXbjqAftosXiBwXLjD206jo0N2ZlvxOPpgQW5xTeF3geIfR6RaB9c
w35tRguVfYz/oD/2Os9Brw03cae9aDODGhveu2z0vT0zQVbFfWonvzRLdzep0z6ztPTR2b/kJeDY
tIP2SxqKwXZAkhhaq98G8zxtQsDu0ZyyTUEfaX7CCwMo1wwkRqfjC6gIANGsdldtrLLjENp3dd5u
QgzDWn/XwwBd0XeDpCEFgJXx8gghFcIgce7JyD5Io9vUDPScfT8i2umwpYDyCXIY/jcTPOVUTUyW
27Lz074FMv52Cg+395iSa2T5iaBu1MI1LmoacCe9G2AGhR4WvhAEJB6KTTxFz8vSJ0ck2zDv6V2d
iUaZYXnl18YvEEgJlYJT4i7unqR76s3xqHQb24Z2NwxU14n0ywyilKnZd6pJH9uZ/bYLCBKp+73t
Ij/SiUqJKtJAbivbuJl/MwMZL1nRmBu2AuB5rXyXzFpxzltz6wnnlef9fmQ0C42X19DwCRvPmFp/
VVG2N8sq84m13qU5EH43bHdwu8wBnatloSLUNOezcwnukNNDBeeeVX65c9PmxwvjL6FDJAy1wvci
dkBRGNSL99ToxsVTEg5I+yTlcD9q2kuvUKyj0AiCyV7eZth7AXB8bNBW/sUTHoU8gyxxEkiTzbLb
w3GQO11p+O3QXTruOUIYxiV6xvXMGmbGoUMG7Tn06n2faGcAXM9RnP8OrfaIgvil99xDlZ25ZGy/
WzDte2wCfDbOG/hPDavZFLtY3h+MZNr3nVgJC7uSbeDjj3DtJRV2CXfCpK/h5R/xsKIMMQTXelLy
qdkZ2LZ1v/AuIypLNOoy1eIwIjUNKe5DR4pUn4RnWqV3r6YdH5buopMGm8xINgbg6YuY/Vhk78Ay
ft+gvh3Ehto238BR4KwyCWdVZ/yLzEj7/KJryN9kLUDau0wskQitJlxUXqc/D2iYyto7Y127a8lP
g7nkR2m6C9VwUlO1t25LlXjYlaa2szPj3hPte9G943LbdbF6Bgl2TYT9PTTyZfZiK8gqjmYO+6vj
IMAdbzzE0J1fJZsuJGqTBW3O4ueYjOhLm8ufzNBeJAGEeimejVlLic4j/ytcjyXGb0LSJb02qSFo
39/dvDtmOdsU2R86iAJM7C9G/wteXLDEfKBRrDH4KQ/CStgoCYv2os/uzDnfo1Vndlqyzber5tLY
032xfFZRCvajMV4aMZc+bBmWevqpK/nW2wRtUMkTNEiIl6hZTIsfas5EsTGpxFOPhA6reI4YwPsz
aMdAQz86jTcZJFco4FMWUmGQd975dhtHhP854XhM83kT5TzFi/TLrKr93N9Uuw03Q5TKgBF3IKnS
STd8jVDZQ4rZdC1DIp4rZwJnGHoIvBwwql87kCD41Vos5Yzka/1XOrTH1EC+Dj0FGibJOXpytXUn
WJCBhBXX6ZJGV4fMdoYomh3/Zi6errE4/QzJmbT6jH0wWSJ9of3SlXBWCpsTCPJhb3nGrucJfIN1
wqz32ioYq3tAgKzouuu8yBdEwF9D3B8S2+JN1KaHiUtuapt9JwAJReWV84yYAxkjiIucX5EzbnHk
EB/gWCWZMNqDHU+PeWd9G17/Xo4lGpKY8TUUUDnC+2qUGVj6cmXZrLfc1nGMC0Z08V3fFz8ewPAG
yvpIyeYjyzxpeuknU0Jm0izec8f8aHlpDGzrLQLJVTvL8J7Hia/VREqH/XZBLM5aAdD/zM3TDvaA
oZ7aKwOhwEMOQ8JC4lNDQGCFx38OH7yh2iOFKYNIQyezwLLZkgoqKY8guKP0tE18LHnP5Z3fnD/e
zhk7NFQzCsaIVOB+CYaBHAVvKdH6I3h1vl2eQobI7ENdcVjTPVubZxzV5Vm7laNe9lVlNUvAXMLz
uJ8ZwaaSvWni3VUFeA8kh8mGkWGgRUgFOS4EMi3FI3djJ2zmXXQ27YgmkIHbaemGd6Bz7a1WMtqJ
pYuBMkj17ep2P/TS/TH50276RWflNazl0wqhCPqitTTD6TRkme7X0N0APWZIBLy37OI6ubvCnvrV
afV7hZiYi3aXgycE+6C9zQtCF3vi/pfGK2E4d2g3viDXpmshcJGW3CgzRk/N4wCnYGViaX4QKz3i
29d3iwI2YIkGpRj7Kb+o9bU7uWYQfY2dxYBSVntzynkM3LtZ+7NooGEcTiLZesGI92PsSGeSJqZ5
kDxEZ8KNKLC76Zi/yHeid8f5HExa9TQRl0jLRwVBpDgVH9eZ26fHQbjvXV4Dw/CCMHa+w9h4FF70
wzSRTSmBYF7xQzbDswqjO0x2WAsZpDeI0raztUR+VC9cqelqLHR50HF+6220HCqOE79vMcDJuYRZ
J8QSEOFirFmdZIE2a8S2hTmrMBQmFoloEMADd/DsfdWM+doaChr2JjnKvMK13ajLMPAG9Fx9zEVg
+OJGa4eLBrNrNXjLW4d0lG4oZ3joshOa38Jq3GDfuaS699Yb2WFpCTYt21RuzfoHWO+FsZ7ahzQh
DMY2Y6w/5z1L7OzFFc41ZgrKk2y576f5OJId3ZXehwXJpI+mY5RQcfeWc5ENZiCRoH2qoudZiduK
7FTEp1ljGMrs6DRzMOTtdB8v9aXuxgCj3CtYu6Cu0BaTNeokP8pISew15TrPmJ1aN8uM98NjemMm
nAyNWS+rNDU06GHpBzv130BHuDA1/Vjc4kKG2WGbWu/ZWp97T2N9gcyQPC6yk0kntty13ikDwCOn
SFgzvUVZx8hfs9WmCrHvl+68CiewBo6lBZODG7IShbdWeLUCuQhfZCGD7WRy91EZ4tRmumQm6am3
7e/YYmpImNlQXZncNT+VxPO8zOdhJHjBdXReu+TaLpwzpSoKLMdbdRZMi6K8JV/DzsA/wthrHnSe
UjHzlkg8EVLXHsI5gj4uSng7LnuPKO5bQLAAdYr2cRxGtn4SUIPVGySGloFj7Bcgp4j4+rcypQhM
R+ASC3kzYmkOKClf8uY0GMUm6zJYUjobSbSdgMYTzneoIavKurWNdriOPSzuKh0eZa+/mywAfWYg
Xk3Q61xCN6X87OaD233YOd1d5U33qBfrbc4AkAFivhn562gLO/poOEYuwjNaaLEqyvhFx/cMxnJC
syXOIDOfTcWp7NIhkUYFgTyr3iKb3cTIJI3tqCQ5y97TydS00tZ1HGG80sXWqzwPPz0BUsTLnIfa
541x99VtJJ2o07gsW8NiWosB58PsxZOdmRcjAamOm+jBmZjs2qBvoqJiqhn2G1E3m2oodgOyE4KT
ym4rrfK3meBer91PAz2f6WH86vVe41ZFswhCOd6VZQJxTTMfSQ/W/RvTRI9GzwfSRJ5iYo/b0TGh
MLHbVZxy8ZIOsKJjHgkWxAPlnalSN8wl3k0sJXazHLvcPhkOuRCppHia9O57QqK8OOWX6uq9bcDO
L6r4bqjlPd3VWfOGTd133ppIvqAcllOkjMAYOcNYvO8FGVFa6DoQOxykoW+hzC6xRflovpSJ/bYQ
bQ59OWq3jUsLZ/1e7Jt4Lk5R0NZ02t2jF5nPJfNdskGWd0fke6EbLhVI0v7KJGWu6eUdEik7Wbtt
mW15Q5Fh6YqgabPcFjYk7T/f65BLBR5fPLltZp+QFd+Wd6b91kBZLW8pKTo773DRZFBEza88OSSj
E615GW/50Fh3dVzdtXPfv4vJYmk/9ubBNvlvAR3GRxnp7ynSeJBXQh3GqQE8XlkekXOO2nORXuO2
28SKF9b1InlwK/vLc2EtldamKZ7LUrvGkVlSthEjkxMOwrp8BYLkMJnd6+KSBsQWj0g1C5peVuMN
9uItzADOzUmw962VPDZOAhPLugklhuKxE4kHm7Q2AwkWX6X3pSvA72pIRskVCnTkqLOo7uxEjTfA
EAcWUlk5jVttJhAlL4gTXNClRTLEKRpVQYhPv1WEIZE7KevKfFx0Gy1v6TR+07nOptftq+3lV/Cq
xzHvdugqSPtLrd/In9ogTjVGIUTXMWMj+Icm7MFsGZZbt0uourh12GL9xx+kTSlILKNc4xy6DrZg
R4yKABJUy9YugcjuZe8YSSFdwz1zB+tJtBw8ItIJbeyGt2y5lrFCsCb1oJSPgFIeCLeiu8LL5ock
AlMpn5Nat3cjgCqbWOSVPf1mWF4E8aRf7OhctIwnBkoDIpDRrNjJxmTcaLRptfZ6gjZgelh+pzQC
ayJ24MujIoiFWHYKQw6/wuCZPjj7pSuR56XPnVF+ysbeeym9CID/cZ0tgZfTmmflpSniq0Mld4zD
azg4xU7U0U4U6mLm9ss0oLRIJsPBgceR1FY7jQwfdCbuEDQRo0V9PMiBu1iNBHC1Ggf40s43Xxpb
fahsnavaAAflcxIZhFKYSB1sQyC6/RVOdbhRZf7u5aMNSiHynZoWTNebQ0Ia1Y5pTO/vioi2tWCp
Hw1IdibktS34aX8RBU/czNy3WY/8gC3NWlkm2W7MUovCfEgxy2KIx38SNyPXR2Y+dyAYV5lRZXAf
0jtUbeJgFPobEnR7nbAxnf2+wwGpkgIPkV28FRKIM/I0JsdlE+SC89U0Q9ARnIwHkNrNoYA9wJ1D
OAtHlHmY4T9THNWsN1JPAH8hzEPvU/Nx9Fp8O4hbNfGeTjfS+bJEaBOe+9GMf2wn+qAryt5YYFs+
TB889ccwJcuort/BmZQIUnAR6l2e72xyLZISmdqUoNAY0Gfb0IWwymrfMsZ5jQP1ihQ/57iUK6SG
3FxoV97SuIr8GE7Es17VTMnib5064IGROXSJBNpAPt+rwntbVP/DwBVDqua0BwQ0NHBsquYAxjyn
r+v5OZH0hz9fbNo4Lz/m0xu0seZYcX5YBerHm7iCZWBWr7EaAe4FPkCQXEXiKHlSsWESCK/1fGmi
7vDnX//1BWDsl8Kysf7XL+m3b/vzvSyBd20rdJwHpUQAO8rjn39CEUuSmqBpKcoMHMgYxWv2h5+M
fW/Rd11L+g67qEPUdMsBgtJyKEf1ymeTbv78W7IAsgGaQqk5ASlIxQNJqoS5s2PauA01cp/KkEy+
ea+lQ7hjFMukJLHukzBnEZCQBRQmw1csjmM3ca/b5O7mgCCc/iGX7XXqhghjqMHNmM27werf0OVC
gvmmQgx3HSlXm8S6RUGC0auhsu84kD+06hm3qUkjS2GL/y58ZQ2D4K2pvG3M7DhQKcI4OhLpSG8/
URdxgAwH3Yvp1xJFuK0JpVxFpoVy9awXg/MM7BTctdu/J5rFP+Ew3xNT17/qeEd41iA4QDRAREpp
Gfa6LWCKqqFkiObUd1rqaY8tA5vTfFMLh0UWv6c8kpkyj/O9W5LBNaf4PDSJxcpTc/wemmHmO8jw
bBuCAdbudc0ftrcYyjI0dfaeM+00HYlwE+XfMP2gP2bNi3A0QEst0/XGwsCVhUz4KsN8s5p43oty
+KokPmAVsUzMG5WvezGtnZ6ElTIDJBtGun03Woxd+2QU72GOCi9Ko/5echfcZWOLZF8D6wEfo9lO
t6Y5s938gWnkcC5mnpJ//jPNjL+c0kRiNdfuStpztUZ7Zvz1m51dvw1xhT/Gs2F/JfA57VrUd/nS
ww34YH6EEDMHnQoUCtI+XoeWiFSRofkcslzfxPFtKQFBguMBxnrcNxsh2se8Jg6TtQGOeAtc7HBJ
xRS/2qNFSZqRSVyGNt7EkJTnygkvsiCGsOzHIL3hNRMFK64DzrHqmJKLiEfMNCUjQwD57bTmpeeW
QG7C7MU5DShNjnYCR8Ya6Tn1rv8gA2Mdt1UMLFFf51QNSKduY1TMhSFbTyeth+Off/rXF1H1z/g9
6o2spbNCln7SpTzEulqno3lsXObHNe8pwdvahUTLLtDRY2AYdEw2nrFalzPSQ8slTy9SQbfYnC+s
ZRbrtswRYYJyklMicUC90mwE9LEYgseEstvEsYHvQulrbplpCpiZbeE01pcxrR7nePjKBAe90TMO
XkguMglKcis3IId4O0V0MBzOlNYdipXRONlLMRzY4wOvKgl4K3Rjx/HKQXVDFTZD/8SDEyYq2JQk
ikLkrM3BFcPMp2rrr1LbRZsmRsbmIuQ8UIqpIHdbj0VJPR5ML4LXAFOh9As3PFcFi6y+SK66R9RB
QnhVUn3xlAqyZOp3ZuMZj2M7WYdZOt2qjNRGR/221/u82UfaK4uNrfTEfZzZitIVcF9EQ47Yeo3B
k9iP3vtsCiY7C6sRLihwmTq4l+Vm5cC7Rl7fEMj0XTe9L61e3E1fHtw+PruacA7GjOFJn+W3CtWl
TfqtHeGHG6iQ3d5YpbFWbJYpkXsMmajDymE9eoSUlc50tsdlfl4qpi0picr2+BglU75VPQPhnHFa
mRN7ifpL3xbJ9J6ES3hk3NKQRIgkax7loYijPuhuEo9h5iRv2V0Kuz4a4PVHCeO66NdZM69V6GyS
WP6qYv3XmCOcS9H4VeTzbcIy1XG28AXijQWlo3f91uChs/xJ/twzyCSmmzUHUax4mnRtyTaD09yT
s0JEUo+PC9UNKTGZPawIFmUZWmDbMpN5E8uKH2KpPx2CQjFFb4FHnP8/SP7/BiRvuM6fN+pz+o/o
uwo+uo+/ff/57+4+iu9//v3+W/2v/wk4/s8v7b/++fc/3/8XR16z3X/YjiMc2zYMU7iGgAn/F0he
c41/mOTgSDjyjkOujsNvlZXq4n/+XdP/oRsCWjz/MwzpmYYOMf5vLeLv2+8a7j9MpHhESpuOZ5uu
7fy/0OQtXk39L5a8bVouMTySbS9aMUsyGf8/4wzcGMbH0JsoKkbg4bHsgJtH9avWkazclDhZFmwV
ikhjJCFMlE2bliKr1VrVGlJHl51Zak2brD+VtTsSQPOpRS4OOdVfdc08OEt33zufQhW/Jz3aEKHz
WIr+B+X7JunTdUheR1SJt8V0Um4rRF1GD6LclCziU7o49lN+VXovQ4NpNHXsYydeijm6eVhCCLP4
Wr03ZOAslz0e7MF/+iDv/3oP/lb25CQDGWv/+Xfx72+N7SK+4pMgzMjSUckQEFB/flxh4fPdxv8o
PYPkOS2Z1jj1kKVBby+cYyKH42BCg3Mjgn7imowqkPJYdVeqttdw2b+jEjoE4CYE3azlO2M8D2yS
A2uUJ5KXPlEUOwdIfhHN5aYTWCmq2gjB7qAMEGrraaX237wQQ/zbZ2y7XCeudD3+70nL/rfPWAqP
xBu6FDKZEa8jAbhHI0g5lswPLs2bPxToHMwsjQ7tk45lhnhUni66a+z+63fUE96//yg0FIZFpySF
zfVmuEQr/Of3lFBvkJZJMUCgLw5o53Q5vhJzu7az+CnuQD3EgEgBvmGMq0NdsOYfQPKFrNjwvd7Z
0iU7L0WXHkbmaRpLVLG6GfdkBlE5Rsp7dfJObl3jCYyFeR0gBA5OoG4uvs5at9okz06pfntTXOza
xrSCGGMpmBuaGk+dylm/pEvjbXrl1myJXBbLzKGtpu73IZ+yLJA4obuv95LDnYSF8oF56cgs6iPC
0zSZxcuAwrG0VPh2LkWXfDjCgDsutZXB7uJp6hcoKTJmq8bC1cvVZwOme42pOkV1j64I6XzQxGG/
Y45NghiLt5UaHJ6O+6WJzE3IVeonN5F47ypBOGWVbQpXPGOKphqm5YARJ8O7Ab1hzm7Ld2dmZw7h
2TeV9MdEzs25lY+doY9P5YWQ7/xY5P3HBJTnZLvIraqotPD3/YJgzt71JvIr0urYe4np1yDGmqT3
t5FtJJAb8Ivbg71x1XQJJ/pTd3a8dVnUDct0pHajnj3JhCwnNzSXbcm66cjF+eaJxvd0uzwWVv+h
gGcRyzg6SCrll9011wib0pYVpiJppmhPWpeH62Gkt+3qicWh3fix1OmSGFY09aQ25FDuK6sZ1iRu
ErWXm/O6mV0M1tG+0SLjA/U0Yjl8oyeHxJa121s4+ERyNJuFRXYTLtusbqZNWWdHkOi9nkZPeo5Q
G6nHdmwVY4GhftESo1vDrGFgK20oNar70kato4R/5IADp+3YzGbVgLWZ7GZsT76WRvUx4roZUTH0
hVv5eW3dBnYMlCQHJpR9RetfxvdLNAzQoO9qsMwBz4Ot05DSAEDmcR7tJ7cI75qmbV8Tl0xWrF+r
LmQD1leEsBHCU68tYZxnU/f242c3h7/jWzS4mBVIwxFsBWuwK2LklDB78jhMr/uZKoZ+sxueiOU7
An9i0sZkAZmCKCfWcoXxw93zHoOxXMN0U4B2NNRHSYud04EDJ5huIW3DHqso0dLIY8w+d+SLehsV
xoiybeUGZXgxiyK/j3oorjp59mjI2xylsAi0niXnohhKjEby1hFitPNcQCYZanh8NvUhrjpQGsI6
JwOb1joxP1w7mu/qr6rDkowePePT1NhSIpJdvJstwbpMpXhjp3yM6Z9XbZ3Fa73FJF+WOADL1nxz
jfyplVjwsCLVq7n2fntaepyIEatkHHNdG+NaItTCODUyIu7TJ7NM38y0LchkjB+Uza96Fi+oABeQ
64n77YXeEzkVsZ9Bxb9vG9DE1IRKgg7OcuBdWsPSEXHDg9C53mYj3bYI+C3MehejY3My4wRuaoyv
A7jjjNVtOr5RN/bA1v43Uee13LiubdEvYhUJJvBVgYqWgyynF5bttpkDmMmvv4Pep+q+uLq9eztI
ILCw1pxjMtEbWpvdrej8cCJ8xGrcm4lgG1shj4Hiq67iBnRAaUvDD4sT5phmncSaoCfw59heHtUJ
xHgunludDPrZvNMV/CJZYZ8VCO6TcXobHczkgTV1W5T+MDVm5pUJuu8m/2xA5GCeJZdi7l6xt35n
cx3emGOmRwIVXxWTODdL/Ko2PoMUEL4JlQJ99k8mbBxFmv2l6xMv4wLDTbtr0AvjiFgEqGOWTSAv
zLWLURDpoFvtIjOcHxPWN0sxf5PEgKOWZSrjBcY5roh1GCStfEBv6I6mCbpitzfGtjoX+vDqIh7a
VI4W7BLrX4fA/MUJyvKhGOWTE1WIL9Om3iU64RvBhGUTAwEMehzEiUAKmGlSW7VjvrGlOWyi9tQP
hXYkPFZg42lPc+Iuqz+Bn1CVxieWtUOthVstg08RjA4kvopjPWmueSLTN2KSt4V8xFLnfVuAvmhl
TSY6U81iEAnvM8RyiGxJUhxs5IQVJpLY4VRVYfu8L8Zvu9K/ZMpAv9S9x4xgFal5l5C5/Gw/eopZ
npCDj6lr3gVZ/UL+Lb9SM32UfRsweeFBCNG2gikJVnRyoyNK5Z3hlO6F3u/RKZ0XjIaZj4kQZOQy
YRGVeTXRnq/0IVkr0Yyvs2mMWzylzs67gCwM/b6E88HcmM2KgS1ry1iJzuV0kPKbdsryezFWx3f5
PlnppZfFcAKVkD2kRgvWXpvWFdhylSe7iOwZhkUUn3xNBkVWP20apxruJcbvp5SQwbMVVk+GpSGh
WT502SUyWwZWDhT+oi7/9+kBxh8lYUWE2PI/6j0uGJc2ko8Vb1UDmXz4+7dk4wBgacaXqdE3ABVf
2rHJLt7kxbfa4Zqf6sMbhXZ90AtUtWXLiY0Sy9wXIBZWLHAiXyZEfwRRHusgBmDlMbkCZJVQmjwC
x7i5DXOtAfnsQY0o7xzjXoXoebnDkymezG+jHt+IWSPaHVHQdtKKedO2r6gFTbaK5F11KGaCpTU+
1B/CJfWENtHGJIZuVeBhdpYeekpPQbPqJ9GV0761cCTXr1K5AdnJBfVFeAXSuLBIIXSRqDIPMxou
hxFVNAtOSrgpnSyz01igmovtYptI9UC3Wd/mMwmTWdleZ7O/h32Bet5OfvrY9jZGQxj29AONRl97
CdOJwtG/OEsXndVvD27aN/sXVlMCnIEoIETfJEJmerhmD/0lVAJ9DT1TZjjlCkRYtgn4FKGa+xD0
GPjDDF9U/dF3JcwWd/zy+iZ/gEvyS2sjpyfX/Os6tTOacFgv/p44KfdeLRekxdA9CtjMaUq/Zao1
HfyZfk9ASbxCgF7tiplfEh0N625pRIm0e+pldmNuBiwNfJzd2KHvftUV/u4WjBtQdO2aK1xeo/vd
9y4HYKZZd3CRv2InguY20dJz6LYhN2RArtM9MZIyXzWkzMDSYIDs6vUDLLR8bTa5og9wcUrtaYiq
L9qXtLVGGjg2wogunIuLGCrcQG1yN1rpgTFBjA2j/JfoWXUxYw4qiM1oaeKc0gDPQhhi7RUmNW4a
z7sqc+8h3ns7LGnXqDUwewztYyvG9tQBU10W6LzVIFMzOJdHZOtTGRD6U93nUU4gi26SdzSScNOj
81yJoAMK4xRcQ2K5SWLPvRvMCcC1k301SefHmU1wi8VzDjuAO91crwDY0GzCh7+Vdl9sZKeDjjHR
vtKfMxuDjNSSAd2MvhZc75No9R8NfDobrrYxMH9dyLo61nVj3sEtm5HoFK8zosquRDWmjZZfWV5w
bVD4U+Iso1naIpWgJSzAvgKgRjiph7gFxAD3yskh3tHKjm23ekwKeikQV9U+zJiqOZ7CHmzFZ6x4
amc55TYbJueAQOnM68wgDd9BKujhyTE/do7K79ORhAOXuEifGZXtO2HwloWdOKYOI5V5TM91i2RO
m6LzPBCPA08EkFwSYG9On6bY2UUgviwvVw+uQlVnxOiVKAsJjDELmPjGt+FZoQ8Y/Z6yE0lNS56O
iuoLcpNL1OCsq1rtUJpp7+vkZkdEplxI/cg35oh2O+jll7Eki+vZS1UMIUP+hTGbFU8pnWIDFOw+
aYdbiROIHqFrrOFpEyi0IL+z7gDCWDzMRfBCuwGTlhuSI5QSqG3Y5qZcYC8elNkVlloP3WxhkDjM
mFBLWn0PRypeS4tBaOahubLkyRPYmXp07DvT9NbdTQttBrsVqnOXwn40GbJGcXf2ON3YhYsPiWIX
8rqzTzWCzhc2FVNTDFQWFU6FKaoZXSgFMn6ryEF6CoCqYp99HGDFhDF21LTlVY2w7oFb2VGgc9kz
DzX31I3tOCgOsdoiozriVk+3hTAftKb9yMJtBYXAFC4WLdg6KB8v0kUXshBkzczyY7RBCNwjEBft
hj1M0Tu415vx4PQRI/nR/Gl6El6T/ESi/KXp0aZMOcWaKEmlSIbgNzAfWZTDSgK7PGo8YL4aderZ
fDO3TXxI+FoIdcKXcWlLUMfcNbr9GQTZfVpxoMCKXKF9+DFokgfPo02iuRDx1mC6PTv2gS4qmnnX
+CTwlHIxVkSlEy/BGCJfqoddZ1YvMQ5MZJ6HRTYT68iCzLlK0cu0L+1qCsmyMNEHEqkpXmkxbeFH
854JdnwLB7kIDagGBpZNerkMusEEYD1ZzEyunC5Z3r/Hopvx3kF3VwpwJNPkaLABjDmfRRPeG8q9
kkR854gMwW5xH9jexc05CCN16DLxZGtNtxYG4CQ6xgOk9FqmrwsapBnNK0h8xiI6UpUEO2WcTIe5
CLmcgodwteKZnhZcAy/fabn1rBkLn9ngt4sdQWz0sxlH1SpOuvvSyp4heTyiv0DJrXRU8tz0Sxw/
mXMJg2o/lvFnYKtrrNX03ht1H9b8A7y2jzm/xsakKjWXB6zFwZypUySdXWNn3wJBqdEAJNV+kKN4
UG2SR/jF9GLNGOEn0/5g1lfGWD3l84NlQB/PoF003YMGa+iAKR9pcnvWGewkjobjsWoLbK4junlj
P+8S9mMzcdtt63afHUiVEEtVVZRyB3mNIxnHLwE5HbN9TK0jou2AgBPFMDQptDvUJjKMmM2iu0GH
TdxFGBdblS2dcL3Y2CEyWMDjH0xVSPJtKBQHZ2+0xMEYEl2nkAz15/mdcKL7BP54OjArb5Cczygs
cLg/2iw6XHa0I77T1hpxXLpUrdbs22T6Mf9BxgTayViLERWIYQO/jLGlJ6bDPQY4BNSpNRF0B7Pl
Qcw0jQDiym/a+DvvgvMwzqi1AJAv76yOtxUxi+NnqeJar8GPRj7T0f8frIrJU7JjsofnzMZfZBrH
yMSDbXkk79oR/n4nbLbCbhxk6QFiVkjJ3fiNBOktoHJzyUHYenQuViKxGPUFh0IVnwO5WKC3ghi1
3VoM/URhy+AAQQZ5xnC4uxqQdIUbsJPTLqIfyusB8qtncp6WzhvALHr3rrg1Lc1+vfzFw/rapzDu
w9x90V3jd07G11L0awKTYz/qtW+ZRI/RaJy7TP9q3HCCOo8xgoi9NTF0/S6f5WuZ24+Y+ImZcPWP
onI/VUXWT+MgDlXO4NsFA4Opnp6EDSJqnMddOKUX1xg/eif7CVp6OaUlbmPPwEDqD62Lx2u2vrPF
PwSxjxHlmBITWDh+bZXQCf8NXC5A0jJJAD2yH4gS86Er3YVqvlp5jW7BfmekJO8Tj4QcEzf+gK+W
EXrclu8Jsk+2n24C4Zsdw0iAFjNCv87/Ms8WN8Qhmez3icncjgDKwAT2S94J0vMSg7AdZDBOw/xQ
k2NjCS2FP4L2ttQW6jcLSu8p4KTxG9eKSRYaGyDZyRUNhnsLGACqyLGvCevsZjSvTje3m3rSEG3J
srlZfG9OzekpT2V90y33mLq18TBH0D2qsoqOmem953VJ7oOXRjfePMaoc2sf//5qTCAQ0MPG+7+/
Nu6U+7FeHuLR9dZTLuebcm3LN8G8bCIXtYowh8/SxAI45etWiI5ANluurdr2nrixnc0S5o7oYms/
G27+brDRydID9VMZ1SmZSDwvrTZ/H8eIHRWy6DQJOAlovtaB47m3DmcqsD56Cl785lpBc2kTOtwM
/t5T3Qh2CoeG3zPgea9S5yHPI+dpLN1dYtTtaYD0idKe7+pWY7Ix41I7prE2v3rGVzhXxXvRcEpr
bSXA5QzjFuzo8C6T+CpaR3+atbS4WIrJvGUZ3bOVN8ck9zpG5X17jmFEPQ+zifc7rM5Ri8SWnOhm
P4v4yRjtK2M1yo4J1VnMTNzs5XVw9PAUE6xGPotY2fV4iTFmXlXDtcQepmhrVKg4aPOHZyEoAwix
2yyukuW+CGoe2ta2o2B/H/TmhnjZe2RzpwgW8itOOY3+/mlAkP1q7uXFE/F8JNJrvLVwy5VZNh84
yxEvVPpDVBTbeu4IYCfYcju4Q3JQuGxzzxEvhjk7pwIRIEdhEL/LCtkjgY3c9Nwk3mc113blhgBW
wC1y6z2l9DrZXzOD/HWI2m5jq01UfQ+KBT+BFAGLV750MVrtsHQ/LSJNuHkhRuyyaFkhd3MCtCcZ
06NbNSRRaUwtY2dNV5kmDe6OdTpjH5tMuJFZPx/jPrzKvvPY4dSvEUzb0nP7zQz5lp8vvwqpj7uC
2WVRh78EwlUIDRvfDt3qPgaPNBaPVlLa605QPzRW6OJEKMzzH+W7DQgGxadh7qayIltEwqylFfNM
97e+GzEVQ//0dtSR5SlrGoz2w5fGtGnbEAZMOJfLaJt+rbOXFUjrkaI5DOsnsNV7zSIDAe7CR5/k
Yu0mGA7Grlvc5oVvTLDR2oyBsdNYBy/SfsJu7cUGo9Y8pz9SmNvSiltAMx7SDk3f6Ax8CGVzofZ2
CNdD4J57V8nXMVLxInPaoDvQsZFMh37KYQTZZM7MTorYFqld7hodiUi0TE3DxdKRuk9N7byEcXnR
zAFxA08hTDoguaExLo1PAsin+IM6+D1p5uG5z/t7kesfUT1I/EI2lXENHdZjAzWoyNYL87ttJQHt
3jVbqqawsnZ2aJCprNGMUZkOJAfNPTUoIQMF961iZJQQhvg/BaF4m4T8ulPjogRNhLeXBOciagc4
fJzpxNm1SwxijZ7HZnly8tE9ryg1UX/gGILRhGM0L/KV8KB5N3BVbRrlXFbsN9cj0R3pHAd1mKI4
DZJdydKFxVC35VFPvMS3vO5Zc387C7iq4+3/vk2ZIiDK6E+HXWHvR0rxDCeiUR5bG3QUswgLdobR
3ovB5KUPGCsv7ub5z93cxiQSGzE0Yy21GQAGR31uIKIuMEDTA3+uhepAJSSOzN/Mo7Z8aAu2WYS6
TAIYaZnLz9YsAvNy+Z7//VVjfpA5GcmamSOJHyDet1XRDgz7vdv25xZU3yqsofL0UYGKxeBxwWOW
n4AW+LVeVhfKxI4R0SM0q3/58JmzBvaDItWtq5sLNpldoxOQrOvwJZN/acEVA9WJugQBss28IEBt
CruvPptxgrb2S4BhvZ8rbLxGyyjJxIyn2/QRiDEoMXs078W1z8oad6krQHLDVHXtisw6bSdpbh+T
tnLXeREjvDEnXCMc0V0zveLxldBuUSDmY3cfN/+E4dxs2pIhRpCIrc2qx3pLHXzz0uInl7gLtHn6
bD0TKoChCP3B/yKK5kiHh8vDiDF3KLH3DoVbofYD7cGznW2DrmaLXZgOgzaQbOCd6gQbeIteMkhe
W9zLcLaMX3zsd30TgxBDu2Sl7V5J7GppSIBZqHEvDsiNJa8qRciqxhW3LG9jBvI5K5qaCCN5l3ai
X0zeByYzf9blZI9MLkSkYxDTqJDzsDKK7RA1PHpTvmvC5HnWreQ8T4BfJznSCsWqmEtmAMocf7ol
e4bTCCyvt1N2nD9WbvpZTskzJkKsGUJArpIYv8zk3qz90KMD2uqB34ztwlEISNGzHeZHf8zWNMdV
0EIC6cCQrfTe2hqdZuN2zRXxEcpZoconOGJkzgiTGbNYi2ajXqpjq3Eom3HQrqVBEBoqM3IUBla4
V4LiM9ODTOQ+hRGymXO09oJUDNKq2jWTAO7qneXX0hK+nTs/Rf8UD1q+IwCo9pt+xVxf+Y6qbxG7
i1/wd9c8CtKzCXQ4BRN27hYryUCJVWmZekbY/6g3GbyViPFnSrO7dS3O1C7aqHImZU4tzhgsZma2
jOlhnDCwvaa6ercT5wkmjgNJNXvEF6jZH2Qh9RFGwbqk/zFNDjEfWfHK2vfy/M1QerChXQf6Liyn
iykvQAGKUmvYgvDdZ4nV7WD9/WYhlC0nGrbh3EVrkGP2UdFWSjPAqnmPoI7cKYLBomLbNlW+jzrt
I1hcSG1Bbwhs2JIlorLnuiAsivDdKywCUgcEHMSVxcw5A51VFOXeTYszDHhjy/4FaKc0IFEozPZ4
QG8BN991g8dzHbR8qBcGMveY39lrzqQlsOmlwU4Utb6bipG97O9zKBfLIxK28VCTvgYNkVd6+VS9
fPj7U9xkdL5IZk4lrZu/z2tlXxz//68cakxU6cGsAiMH9w9uN/3vj3//UBmaooNuDRuHyeD//st/
fyyy/uTION6RKMB7HCVBjl/IyI9/f2K7/rSa5N4uQ31Xivku0rRiP80SKyh0RMJZBprSLfsPjR7f
saAEVhQPVa4MXxuagTZlejKsCLN4MBCAXGtfCO6o+a2JoVCbPfYOwTgoy59AA/pZFTzkEl5KHVKc
0Jj8qfJup7o25VFCcxm26IrswuRHiYCY6u50lfGDtJFSambHkeQoCOWUjRxjyCYNHpXetLt7R8FR
65TxliFuOItA/6koACHFYiDQPONHBLO5zWsH07LWHCpqShbggzm4zXlA9N5ZAP1H1Y9+b/AbzUo7
4IIGLGACH+Jx3cl0vDUQCZ0BbLrKqcZT+ifMX2N8UOaPU3TBWsyutxF55oEIrOKbSPWDFqhPOJF7
rnoYSRfutMyGEyf6g+gixbmES2vW3W2Z1ScvMhlFq+DMLVpSeghM1rNN7wTODwn01DRUbUz1qB1X
hY26HvtBS3BW9M/T9dqvpnNJ2XSa2vEbQdBSAhZff4wIFDFPce2O7Be9tamrV4h1mFxJxCaKhphi
mXs7NDbPZHoidoln4gEAuK7q0ctQGcN2GyLYiyjk5LgNBtjQfyu2EuP/1i7/r3NosAYsy/+/pb4s
4v9f4bMXDr6j07JYlrRoGtb/38L++0A0d4DAXWANcWYPEQRk1FzqeyPRq21TQWD3GBKKSQVbYVgb
RiCwGsh33DQAxKCyc00S2qDuQtM8RB1BlX1WXPQ2+Gw0XTvC8kWKFwgaK3g9/Qr8luGyeTmkAiHh
TLqLTFsaWDQotlY0y5XUpn9Gbvd3hMsxHOrVb6P+5YVHklNNLm1H7HiPHJi4Ed802VRTU+NeGwNV
kZX5Ys84ZMtCSD8rjG/VFPoWP8X3GBFGIhAJINcI9sPEWhzi6a5j0LSucwgqHaldbYYyXORV7wNZ
e8nFDCIl4+WeBosgeUOnZ1rB02m1skK2Oz9oLjBsjHb5ponbJ2zsXfJFsy/zhdZZjLb2iFMtBhl9
d2fV3SFjM94EJmLc8CPyCrUmoQdvdAeHMieF2mgG4jwuk1tHW5zq43G09m5O1cMTdR3kSHATAzG/
7/oUu0P04poI7xNYtzsLMBTKGMa1nmfetAI1ZxUFTL0HydMRklWB/mrdajnyf8PIgTAe/wQfDL7q
ra3SDgXocK4mI3jJw0O+E07tkOIMfkYbKLCZA+ISsXpS/JizEjfCKxJxSaYnyBXNK34yTo8Vx/QL
e7M8At9mJDRyJmJhdPWR2A3avb6pcpt0CtI9FuvpVCKTmOcRpllUfiVCuUxvYsHQpqMOE0zHSsmJ
zXGZR65zGA8CCwm8t5GXtRoZ+fcHbaYpkfQJQZYAxcocEzdj4n6rgpD1aeUDtwCxd2NA81Awz+yq
/9qBEGT8x2+xpo/+7Hxw76t5GzZysJG8ClDRbaOw+NALgquWrEsWgk/y0y3ZZEuTYMC5uIBqUf+i
C7WQkEMU9I38TRDuZdnhsMOIeda6yjl6ZUFdBvYPf0xBIJTODl6a8b4vZphOLRHLBiEhUzz9Iy/V
+HHJYungptS6rA9JEf3O3A1iI2FrCtKXSrrFaeLuGRiqJZcqwNMHaAaDTR7t6prZ9WzN78wysoeC
EKi8kvlRj8wKLACh5wQOHDL6GHkf/JBhw1tpPFmVeB6jiekVnZrWMbz1YMwMBnl/pU3fkeft2XXp
xWZkezZUB3mQPQmJeAj1G6iKiQOiUTt2Ppe7JNPVLA7NXd4RNBkUOLKCUtDCpWZbaWXwmC1rVXfo
eVfzlUORi1Iyhts+81zmKX9cB4u+Cv7rjHYKKl161N6LRBFhLm6N2p0fm3o+VWWxGYo62gQeqmNW
NlhL7I0ilAyzMrF1Ec2sKJhSLroGkLYrcBxAZjH4bxPGf6JKXjdh/lAYnDTuVVgOowv2kGAVxzOS
AmJxmOSfZw41oZJy0yP29RsvfZMOIDx7QrEXihGi9Fjae5wfi4lvfCI4jCT4ERWHZd1Fuouya8YG
UTWiWVMv/5b6W5Jo4SM18HYUmJkyi8rMwHGIBSVx1lrbIV1f8p5n/CwNUgpZ84jUqgaLbMHvFSkm
qTjWyIQhUB1zQj8tkQMhtP3x3bMylyWARc0diaEa23Fe1TM4WbtCQW9VNWgCxlgISkn5rlCiIE3C
vv9lIVtU+qeezdsprW5eCI1gJoB8U9JJiXJFWzvCXjhH05VQtkNV05y0Y6TbbISmjwuHswHtU5tC
xRqdqNxAEbelDefR9QiSmvp6zfBZHjwTG80UxSfgBsZ+hBOwnrwC3WTAbM+p8hXB5G9yQJjN+L5A
Ro/Ziwb+3pE2Hv0t87M7/KXfSY2OPtORikrvBxaSvtUF0qygPtmNyQq162bb2uqU2jSaIyR4U+15
276HUANLideBy1A7IhcDonacM5qbEWkp4CgRIxHl4VrxQDxU+oTwlZaM4dBZoV0x1+8WihzReV/Q
wQFLkfvHmMhA8gbrIVruEkFcnQYJCE3rr6ODCop3EAAtEqTQhcdnUCfPZBHsmnYxUTAwUpbt8kQJ
cJqOQ8QjJ4MaXDrpg/NZp6M4CZ4TzZZ0KNgdTc51Wmrn3MyaA8SVXaNmg64Q+ZROtcQFIIpxarPz
PRyOvPEj+zhHfMswz+C6DHrQ44SkQ6RRMwZVQUYF8+4GIR5Dj6Q/tNL6FUs9MtrgQTnne+Mi4eeA
KcKZYy3/nnV4nAIdlGcED3XoPwwrfuiB77lOfGt52lZAlRrYIIm1tf7CkXTUEwaj2bWh8POHUzcy
RyCBxLaMayXol7EAfTObH+cWdVeNUXZPVIbc8bQ+kyRyMuyS2KaJ3Ia0OEV1/GtWAaNfYl9W6KHw
oUCXXsm0TzZgY2MGf/CrS/MZBwKkOexhzAUWChsHlTNGT1PdAlOARz2PBRtuqe/jPi58hQcvq2xy
ugUIg5pnPtITeR4dg1CLgf5ZmL91emxA+pnvOyMMfL6QucaXfKuHAokK2U3xHJ5pvWdbrSPqcRFR
dg6T6gH72uxWXAlpB61RcfCnOt/bXfw6ViXSQQmQRtdP81AAgkkgvYeAfHtuvBsd/7Xe1GR3tA16
5zb3Vgzgt9GQDI8tFmYILmip9PnQLQiAoDkryN+bBItMpGXbxMxvYwWRzMi+bIuuEHHj9LXC1050
bAYuFAfo1OxNTvaPYgY7aNpifCcmdVPLQK6E1F4aAygeUSnGNncHknAmIuW0U5026yDgoKvi5zpJ
h1Up8wN+4ueho6Qt2CRuvSWzrY1ijbUj1Y4cGeBX2ME4QpvC4ljlgUvHqlu5lEqRZ91yIkoowII1
0T9+1tntxVAZnRQDeh2H5tV027fSeW764CtPu47EAm0TKpSk9IRa2lXHqNkIRfslMrYMR2Yrexlr
HcS4CA4TzggRDGCQFckOPObbKJsZ2ZYpcl272QuzHQ4FXhFY5KT+6mryu5LRHD2XfzqJStmgxvsS
8qrv5YOkQRnRUSnbf6ndCPbJ6mRmwlnXTnupZgoyRTN8YnK0TpR4yPtBXxNNjR60aO/SrfQsA/VE
KrmOVDtR24mPyJRHrZfwSNgMUXplZ4ypMBMcyphAc4GA1z7jg8cKj9RFjUwidcZSek60A7AplIPL
SYgyokklmgbNEzSqIe26iYJo6LXHWgW8dzEX0eLZIX5n63pVxAftXqPtTD88JAYOoDLwx8cAa1Nk
ao9956JyxPvaW0ThpVgAZbUz6hGRY2wtKCukuhHcXHzkG3dc1K/mMV18qcbQGWR4Rz45GdQ1pdim
7OGruQXUQXz9YdbKK16uW6Yz/G8LonDAuXXuC1/R2gSK1sNIB0Y5cNLpuUNLIrpnRSTdc51r11gu
QwYQDlmxq9uWIejSjBnoZCN+3LZ1I9ZNBVtHtThmVPaoDXIdatab5QbHMfF+vTD9aEnyTh1EFc74
4XrpPYavBkBS8Nx24b80JevSXFiP4fCGVTLfYhalAZKdlZafK5xw9cROKlsmkEhi/DrFclsmpY/m
gYY/HsAlrjJR+3E6zRmuCd3hZkN5uq968voS61evlzcps/u9KjKWOxoWH/4sxaJg1QYHxl2ANXNU
5fCfJ0/91h5kFWNQX0Y0fpEztkv1qTu6BPaNyPN40h0yWdEbYFRihoykZMuX2ztu9lw4EwlTk35i
xtjvSDCXlIsMdJpt1VLnhJ4JFjpZ9m8CwoPhGjX1FpBlZwWf7YgQkoua2OIme+4hEZ+8MpSr3kOF
ZnUJSaTNJ43oNTOnXwdL+6GR9HmemerBApi/ZTBsZN09c5MbOSXLdWGOR1yBjV9E7QdaV37BBfOR
VDWoJWDygR79Y6Z1GVJB3nRPJ7TaA9T87ErSp/AJh2unURxfE9GGqeRlq1+578Orht6+milD15Zz
zCaJbl0xsUj2QHRhIXo+36okyxHdQx+QmGqDLbWdijYc5MEq/mC16EBEFhaOhqgjmBb0s4CIkH5o
8fQQycxemxF9NUEPbzQ27tTfYIYhdmO+P8/Bi5OjCg3IuercixoUytg0e9YrZhu1on7xSrzGpNje
xfRUGzqwZsQnRmJmUikYUuaMOADXMx1JPiJGwOsGHCeV7m4k5x4VCD8PgrOfYD6b7fheYkpcmRVX
LanjCVgB178blsKDmpLj+Dc3aOi1krEPCr0zGve9LrkazCZ2w8Y+tBZ+8pSegqqrp8lr91MTHZb/
GPfSr/GyjyUN0SC/6pH7a07aY6rI4qGJXcA+V0tE5TJE7taWaqZdPXIwWgu9h8NxASYpj4lnoKcb
4tVpjvU/OqQiGEvqYVIl92yAxSFBxF3m8rYniMMXTJZI+nVrGXdtwXTTheyTWm92SMsUvn8O9qNQ
HTDdiA70MIW3AnWUN6ZvRYWDmFy8XT7ORMfVRK7O/c9czW95O0Zb1YRyR5WH0pHWZaiYO+Os2kpx
mhjB7kSff8ixOboRTuImqA45LigETkCIjBmFQ+W+SHDyK/bwn3gMLsmkfS1b1pzXR9SEuzxBLa1F
89XEEKMq5oJLN2nqtJ+kHdFR64/AxagONLEPMofigWS6VsjL4DqSXnZ6cwZgpPglZaODYxhoJOXQ
ELDDf1dFthXdeM8DdxEwpmeWeFAbFm116zuU1UNtkKZChs2FhIy1ZVB55RDfkTeAZF0KYSmoUUBt
mNN3MmKJVnZ3beHk2HEdrbyEA9nVgNdVkEkjILM+EUjsn6/GjF9QdPK57+x1nXpcaJfSkvT1IiDI
k4t7EnFpZaJAsJNmKbby5GmIB98IgMJ2D21g3deTTTLHYlAm6SYjGOgjEuUHfRz0ktUivagGXzgY
IKa6ewkMNoouZxJtREfX+ldoZLqVsFkZMGTWPe2XjZvU354+vZEHwhoh4XBZJ1bH5JzbzYbATcje
MI4o3pGBG+Y94FwkKDBj2i7ufbegZDKHcCPTgWgtLj7cUQpt55oOk3CLFBOTy12i1gSWAJLJeShp
++KyZj0F/2bodIy+MAnAGkDTCndHLjfsC3eDcxxZO1PZOzQFxErK+RrUMoe1q206NGIxftQ0PYPu
Z890QAAGAbC8dswYI0okZ+zJdGjhtEA5i13zmnTeScsRIGvRc4HSsIHFhyiBDjc/t4ywxuvaHSNN
YG9GeTNy+jilmwE6QzY3oRXl2V8I3OU/EAaHPBuIqceQ67hXd1R33uTes6tsaVGubGfEv2+QQ6dl
7cGIechIBuciNz+YZoQMtub6nyFktrk+m336lDOSLufmGNlkOAZjDfuRjKnKOrtzfkJ7eIknGtCN
UUb8aDPgfeqppGh2y+ZpiPz170Ws9doktXw+z5W1TaDjVQNVL/wJ34VLBLlsL0MYpWp+KVzzMUiG
61AgLkpHX2pwieKcoJsy4ts46UdBaAIvPnwBh4HpwA9VQkkLwuBbZOlRWvVmltmRGLDOd23jLmSn
czxv3EXuvoEGOxfTBzr6ZZ72kLvtGWHfmpTqf2hDY0C5uMu+Nfcuz8wLkk4y6PJqn2X1sZrZZOJJ
pykd6jTMq9PyjggCscO65Vhdhi5kfYJu4k3zutYPQbw7zfDiTcU/HruDq0VbTF4vXj79JAEr1lDO
ugD1VszOu6lCllyfvcBiRBmtgstMV8EctffJMRdRiX5PKPR9MuGsSVMT/mf+VGXji2nzVivbOqQu
A7m5CbS1DLyHVhb/R9J5LLeOZEH0ixABU3BbeitShpTEDULuwXuggMLXz0HPcmY6eiQKRN3Km3mS
xFhhHIQtdn7v3/vyn0rYm3IdRBfhTOHiwveE1vJ5F17o8mTOh5UTl2SVUAt9s6ItuSPuTDWPy28y
IcrYtU+HqHEjtRetGGlfbMOn1g8fPnaMdDegESwHi5f0NLlfsFDI7JsPI+0Nao6HDzj6xYK11iPG
quLXkI9q8W4UxkdS/wlNc9a+hhM4YVVNozsd2NUOBiNBFjDFYE38i6J/DfA/LWaQGjBRENsQcV2u
ddctmGvda2xgD3HdvRcP/BImNtTuvZzUnw4we/Zc8x1F7eVrkVJmiM/Vfu5J0OStBlJqMF8dJrp4
UEdiaPu5o7j2rbfCpz7cPNh6TQxKZ7plVzNV//CQ3Bwh7aUpPAvtZ2SF22l/UmjPddH94qxNee87
K1GVX7aJkUNxohnRg1YbsaYSsc0fyqhrLFDnTlWXgvjQXulE5MfKO1P/UmnMXW2rjolNu1xdBkB0
qIErJv/eFHysIzhr5ca72ANEGX+AeOVozqJ9Sr6U2sBr1AEFdcEwYcP1LT/A55tcaBfiTjwuBgI2
cHUKrtmOzpwSfYvE3lcj+cNJT3GQecWxp+B6Eyj6H73woPn1gw3xoQVZlEqdckcWkEKld9QOjLMp
rwVTkhHrZgDu4DyZpnwqEoS1YGCgN1k567SewBYacGPtFLhl161vTS0bCqZTDsp+3w/FQ0B0WQwp
uwHbNe8arIUlBU8UDqYARpreudFmv6ExiqdU4VY09P7UMCJkDsoAUtC7ExFo1DVQ1UVyiV3t5vnI
jyXdAKL7Rx3RjFiig0W3z7ISV/BxiBEhP1WRQYq1sjc8SdfCiRgBA1yu8Sax+s8oPAlSsUAw5KXg
yIV9dqz88FumzltnGfcpzQ9jwU/c9caWHjc0BuxVDKnWU0Imy4/NY6c8e+mObNZiBB6Sg+XGwbdZ
1ui9mREP69GltofkVJoe9dpdW/1TFGPabRAmazSORiF3egXNZzDEl77ZULlU0x7n8vmgaT70Dhr4
ZPcf3HZ2kRNHSyiwm2iqicxhB+eGPTrFvmM5kRqPnE0OINDuFWztWsl0PUnuwtI1iQY6d9wZe7Nr
6nU0DY9SleUx7ZZl1X6E3Ic5lNahNF+spHh2SYRioROswtXNKvLPvhSvVq/T5xbfmQdKlob9Pedh
WUTRawXksHOyQxnrpwAz9sgHqQvrVIj2w5bgJanT3pr1b+aYH/ME08QdnrlRwhm35fuc5QAAky0E
ziUchOLTKOy7M0SPyvJXqayOlT1p63DM933SnSo5vMcKDhWhYv7Nlb1L7fDLs88slnipEPFxjeIb
TtCHF2lqU6MExRUyFfe/rSbcC2of13C/ZvNrvIZeCQSM6yf1ScfB+MZdTXrvnGPWzCN1IbiIu19q
7VZ2+hZTDF9YaoZw+CytKnu1yuFiyABXCAqnaw+oomGCDd2FZTkchyZ/5GCeTI1myfHHTVi6Zo+m
D7GtGi92Kodtk7M0nrIdRwAQp7771cvp7vTO1XO6a541D092V5d6StdxvTUmLQy9poJ3Qy7fZ8zD
hhHWtyILibMY2pk/L/ObnsDFrOhnGVpi08gNmQf7qzPI0mPCYQVRf6M9HixbvyO/5gsPtwsZyZ7I
B1ms5cMfVL0SqfosXc3ZQJu9kARF4PHFO1pGQcgIuVnHbl65uVik6AMFQkmdvQKnusUBlt4sRYPh
/0pLUGTskYmUUNaVmZXj0qB+SFcrx7XRliAAtnWxKWzMaYTOFoZ9tqbyBpmReq0mvlHnCf+9UVhU
0TbhpmNPnTaamfm4sYkelUhlnpZeWQv8tsg7OK0IKUQ+Zc/Ev7HycUnJ+if9eQRGReawIVSLv69O
w1vsBS9Oq5lHHWFyocloxaf0FCE+VjV0G18jMsYsBtXBP0hO6iq99xAgBZGVRQ2tYZEW+UlGtoVn
okbp4J9F0KOcmLZbxjK1bybjbYyL5ywKDhBhAmSsPoNiQMKzrDckL8r9fOIkAqybU9wpYTJ3Qmcc
jT3tKSz9aiHufkcCOxistxxLJMnc5lFzg01UV+/9Tm6zwXx39e7iWPaT8LimRS2JwURa9gKnR4Cs
n54EJU172iUTmOVG3z1S+ILcjGfma5dz/nrlXMQ4fnnsWMPUr5aiq0+AA/9x9G6DgVZU1uhnqxqv
qLBPqeRdRMzw0Uz4p61W2/ujWsoJXU13FHe2fGXGDdZdYLA1s6g+qftgbA3dxwJWt1jQa3mdvInx
gLsiqgB2rYVJqaVHaEo/qKrewaWGRji/lnHGV415ipFSk0L6y0ARRy/Hg6PFm7axXydl3KA5AYGb
5siKh/+hJdGZJDyVThxvcse/4bA560XzMqSYW8VyvkRLT3uXHYtKez6PsLejUJoUFTkhq2ZhHYe0
2BADuDCncna9+7017mIt3xdIUHwRVplIL21k3Xm3cxHrU2D58uj28Z6KafTa9mRpVHaIFFqr495r
U2PLQaPNOOGn4ekFHwYCj10L/jPqaazh0rkZ3si43pv13B9AUL4QBzB48NYrInpNNfwq+FERMRmb
bfTCax26pJyJ1TzOZk+a7qLgVbeMkh6ijL8usSw3dOguCh+rVRYpnillfvIt/ZuSmvYDkR3c3CZi
OMV/fk5+P7QaGntT6DJl8dO0/BUn4rZVr8mj1rE91EyL0OtQ35x6uPd11C19nxTG2LNmaYkYMKA3
N8PHSRYbbFbioG6wf31ldXi1gASsnEQ7e2ne73Kdrned0GsGArD6ap36pHnNBVfXJS2puEvp/uEi
TeQ51NnuoDjeA8pM4cbdzJETOkBGKOk2hqSEC9+AtJbeXDGdm5ipIZcafeUG3pOc2CGntJqybq3j
cGIndCl5d+FU5z6cDLcq7Y+apq4ge7mDdN9dVey0CihollnvadKc0NUWtTvdJjQ9LnQsclwseE7t
UX8beU+BIz+g5+9snZKqKvn1bRP+H4Zo6HFA1gYt29VTvq+6Z9crd3gMtro7Q+nhckZj8F4WDXEy
bcv+fUHpTcmftHvP5sBjx14Gr8N0wYIfURWH5dJD9Nei+J9sukcraEMOSHv5YqTpSNeYrS0MCVB+
GXOc194MV60fncOYe5A+AQh23afITS9GJjdOQB7YM/neZlQREgYA100gqNXwu5J0mVPEGrNlo7ig
4OhB47HOUwHwSy+xmQ3cfaUHjwjfNFegk9Pxzaol8S4oTTxy/tLiXbZxuBh6Yba3egLdI8Fqgj52
4F771KeZlAIG4GFHhf1d0V9MpwtxG6q9xkCn16GlW105Vz0tP81JUgmBu3lBjLndueVEkpHwJGqG
8Z0VnrYq3Vkn5Lq68fToRWR0DhgjHVYScToj8bHDnbSppv6Q/fJFe6G5CKkO7+zSDJIb+ou+p3vJ
w9uE9GnzN85Vxq8RwtaV4T6qwiNZDsbaNPvAbOIvXK+h2WtIjJ2hGxsjKyEgdv2w6PsCx7b8N/oY
kU2cbjjnPqNIc0+FvU/kKHcDjZErgtOCmhAvq9dNxDmW2OxySVegYbtoB/aUVZvAHo9azBMWWzY+
L4oOM1US5RwC8hYXnchEM+RoKwNnblYaFEzg5lgayvwQ8OlWHvfb0ZxPty7aTInho5VbvG8oi10y
2xsJ3n76TqqhOITq4JZVD6gaV4veqp3mpPDoE87tym3oIdMQjzSPwLmDeZ1+EoJhBW+wn6gzjStO
wjdMXtEqnaO64OFdAmg7fxjODU9MoVmfmqVT8EGpRAbSIw7Z4WWNPy4oKGZnmn07AmtTVlO2RlTc
Lo9+wTuRi7+/xVX8Caryrg/1SurcFklwoaoE7tkcIGRRDsVNJCLi2WI5HaKV9IaZgdVHm4DtzWZc
jn1M7sqMf6Mw3XK15EsSOuOysryNpaNQmZAGUc/Sx+hheyCLSGNGXp+ypNhnVfMWYUqR/pufG+56
EAVdUsnSIV26NDCz63bGxmmeqRny8dbUD/Zdp8xA0/NszuVmYjlQk++ksHx8CSwWEHlnfY+wjw+j
/1ZMTbwJjOAWtqrC8zUcFc42NDOubHrjc6dm+po1awk1B8BSAyIQ4mUUh9wT+E8E7+E2FEl0VU11
rXtdf4WE2gPIaABm9wjLAuI7R26kzqSc15VllZfZZrrQcl377CZC5VaSFefGjb0Xr47eGBJ42+Yi
utBCa6+EMCsck9K8pfoltcyVF8UzHjKVp9wst43y2dzw3EdJ9F0MtAJBf+tWk+0CMrvbtt9/NoNW
7dM8pMS5R0O1yvxhFf3Z9VX9RtRDHMMBO6o/ONmD6vBvN8QZ3hRju1fZ0DxFPSdQ3ozeJ/ciAJC9
MM9AxM0tlgtSSo79oWvR8Bj8hERhqRWnyY3ro2PSR2p7xVsmZPnATSJXXmdolLOU1S3w9X031Zuk
N8t7RzyB2AU/osoiWA18ijlWIg+LzsN16RJih0KEf/4kU/0hTFg3BriVfQ7fehkP3qF2quAzz8zj
2DnDG25jagh1NB53HKp7aNdrO+7qBZ6u6Uk5tBajS1grywIU6bNaxR+BuVL7bHQnWXV18AyjMcaK
y/1ZjXtPPcNT8EmDF/UCGx4Cvca6q8faZprGs9DjVT5cnIx9vJ32xFp73CMi/uhbJ9mN9JmhvCxq
YIOLaXTONDIwzrvRS6tGQK+cePQACLTodiljViMNRrclRK8PsKZ708cV0SQPGeaK9fP4YJbaN1gK
KAWGfWvXhGm56E3RVkTWTfmW5JQ1npOUUj+GKlB20xPSPDU/9KTxmgfKs6nJiDLbsA8Uu4bsEL8n
+4CIJ34xehNfGtykevSc9ZyAXmggK9BD4Zt0opMUB9uD7dN3vmTivDKcgdSc/wtS8RmhCnvOmsk9
KDCXexw+GjwVmGCKZm2NP2MM0bq26fsop+k6tYygio0LTgFS8sEOqfKjtWV98LzgSmkjbjpqaTxB
a5zEeqoMC1xMVl+LGqNZpkE04DuwmJekXQzpSX9PKJSfKo60COXfJCEifJ0pghUnYmRmEJlLnWff
cfKNb70kJOT5TlJ05m1HimJjjb+K2eCvsy0evDj9ZyMJtdiC5q6B35h8fGnH5gKTZb4KLYRbp7LX
rsbhXlXpmjCKwzEMtGU0BwQGH96509mLpg0xhvdpsvJiv145Cn2yUQwoqFiQjBWQ35A1NfsdLlMj
dEKP4KBdIVLGTKBGkezMAnjzKA9YMyk6Q7dhN8o9R1TnWhuf2PuxLbf+eicg3lrcDY1bYxYbauP0
lBsX7UfQMm3ko742Kx2DnqfjyAcKWeXPGMbEyuxturm4bGKrJByH1SWjeUyAUMMQTHzc7Ta6Ccth
CPiGUFzchfEvmitcRYlhyi4hfydEPgDTYx1qkztiyUdQqytZCxbdfIO74c2yEeus8VUDzj5Rjp17
4j7iYlyFY7F2jLurlX/TJLWl1fUbfrcyMElrmPbZbMa5T/qI0TBhK1eKhetv9LL7bsgc7SrDpcQn
s/bGqWiNN5nyUscNdMd+l4X1cwHvgUaZes+BhV8Chb8O//WBSaMen6QpW0K2wzUjphsyR68hIXBh
htKVIqSZuIciaBJIHnPwQg9f+KlqbJ2jPb1ZHSYwdygAjNbBPm/bXQESk7MIi10bk8PgBkq/+0wr
LXZ8+/8KhG4LeZZt0FPh12+UXXDY9lW7Ki2BcT7pXjAv8hfomgB3ZvuqtT78HFwA3X9UpJTIAZ1c
i66JnoKotldTD+mXqTFvk1sqPZI6MNL2DV3ro10+oa2JNMiXvGyetZIJzovaz0wzdqJpfwuRvNrY
vWfTLqJDlXxD3jnJaRdYv4OrzwBY3cdMZz8HoaAlHiK9J7JPSUR72Za8/0CRRBXMtNlp6WjQdKwU
GriI/g0ZclzXAKPtSWgFOLjp1GPPH3Mtko3/0xP+CMfMWMWe+2tBcga42cGj5zpLZ8IqefY4H+gH
nINAbjv7LLmCZRrrsCTcJmbwmG7SsL9aqz5WmCAWUYarSKMjbIxwDRb7SIYBcL8BZnc3+PDUcM3W
tb3EUlMsC7O6C0fc6aInvB/+IXfdHX18RUmdq12MkyFJ5uAx5tVeU3JuEURH58wQ0xdto7OM/KdM
gFRxQLSFtVYF0Y41WfHboa/YdrLqu5qSYnpyN333Ct6BudFCQgG4e3GIxtnWGT9pgvds3taWHksI
LCQ2tawKKxH1o59x7jVbLwneAt8/jEPwoTzreTCNN3saDnELltbseQCT9t1obNK+Sf3LTpbrY1tU
i2o9qBIFhtXRrjG5L2lAucvqR5Y8XlKtp7nBGBA1r5f5rPLrJUmzP2x+vBEEfWsKZ29q6kcLYgx+
II0QGzickua0qck/ojFkyWJPP4ICAvzvQAod98t99Anv0L60KdDxf7zoKXfYT/L3GRY8D/WHDOt4
VSleTnq9o8GbiKSPzCBHRmlZ4uhj8QrR/WkY0nPRdmu2WASParx3U08ilxUW0nOw0ofzWM+JWg82
1ZgSQLBm92Q68E83A9aNZioerTyT3/+niZFGhA2wDQqRCXT49CLZDSQtW6fvYhif4xjvtAofvsPd
MVkD6eP/A4YUeIz0VRiVuwNe+8EZdmbY2SVJMRDBxUFKdWZtWl9DCNhIT0h3eRXOEb/AH5tA0qos
TIJJgO0S2XnRRKrZw2M7sVs8keBeg/ZYkUuMwHJgEqjj7AMzhLHiB3Y5OPceriqNn0sPrBeIyskS
o9IOsfYPcd6zLcV3Lo13qfWqAWZE7k7IsubdWaRgogtS/O2EgV6V/qoo39MeOLBWDECgKSDoWPzB
0EB+aLLdyB5vO9jda/FfUCklg9DSA2Ez+ygK61fZyPLR9v0btJT3tmqaA/lXTk6s4aHkci4FshAD
4hos8i2Nxpdkyt/YriytId9yy+5Y8X8UiuGqMzlMvaDBP279QVQjC1fChjCgpE1aBDRAGzAkkEZv
9rEH/kHmW09nJ9xGw0oPHFIcEALg3uh7bNp7hhGcLNd04oriJeWl5vuYQlFiY/jUO7R5jF/K1e8y
bkkrQPR7alR7tKU7XQiM3YOp+NLd5js1ecEHRqXtOfq11UAfun8JcnXqOBOJc41PfLo7p+tfYyM6
4j0mesed2RLmnRopR89+/GZjkylre0gek8GnkrgagnZ1KaPCWWV5EayGiXj72LhcZ1s+GKDy67Dd
Uyb4cDErB0O7CwHjj067j9WYYXqJblPsPDPSzBlSmEIfflIFkDbHdm0AXBoDw1r1RnxIJDDVqd03
yC/CI7c6VVxwcXp0mDK2OXiz2B64L7SH2vDClUOr2bpmtdl7986uvrmLXauI0N0ceVnTF7GqUGOT
MpMPUEoIyj1DijNt3KxItrahdsUQrxuJczv3SMsSIaVFghhmU3Nw+A35cnwmCSs9TlqqI0Txa5Te
a+GjLyrCGYoZaomriv5rTNXtRMeGca86ccfqd3NnPaZozR8Dm6yZxb8tI0DndVfLSy4YsrelkzMk
Y/BktXwiP/RaEkHsvWhvW+GzY2Gx0k2O+rhUZ0h8TxNVkrQvmttAuVsqAeFtKbCBREfXrnfUpuSk
S/PDy/mnpLhi7XMXZTbsqZ0iGQmOn9jaC8Xq37XoXksEiqFFz6DAApQSwLhwDN6gljGv8HS0GJ0U
s1xLnaRGGeKymWwWWWZ7iAPnB4LPBSJ7CUQOAwfMh0pIzvpqPU01PpPy2XeJRw0ms9Y8pkgLeTYI
mUUg3l/g/p5AihEVMTy+8PZN95tr3k17U/m3sNBKMtvVMW2ab8bjRVp1H02SM1USSxvx00dyU5gT
Z5Ple0u2Zlc50K6SOuTfojwm3x9ou2kgy2wCZxV8pIFxxipFbcbknMJEex7iAkNHAE89dJ+skAIC
lQOspj56wPJhmewVXEf7mLJnV2X3OsZjVJcjWqNTkExiFBzE1dYPpv7PJ9bHDpUvGOk9l4lYH1xm
8uyl1tpN2+KFclL6jQasNRbypB5xnyxklBFHW8XlRbqQjvAUQAUIu2phTpCAFJNYQAcPdLdymeP4
KA2wbLL89Q06Pgzjj7pNLDccHsklwwU9EB1beEjYS0ubS87icmdgxS609DtETcTTAJaWBAROnUFL
u33nYxHBrQBpABbh1pHinxv6LWjZ5qP2o/fR6E5l1r+2gke3KS3aQv45E7plk606tlmkSrUVYERF
hVXLCzf+TavoycWmNfn1S9TgNyiTYudkTP9smo8ycU8VojNrGvQUDWcA/8qIfhQMHM0jt0J77QSQ
QqMsRPrFEyc9ogK23x4wO/7Gku27FuKOot/nySODbbrapzC7swm9pySEGhjqgeHwLWdOIwsgNiWJ
9uXgXyylx5sh0p7jJHuQJ73lLs85rBl4BObdnLuLNMv6sxLCkxNVtjCvfsgYTQvRM2UAtSei3oTY
QrXslHT2f4V4X3b5EVnxS9F5T5VXI/eN4XbU+qVRkqIGI3ssW37gLp3eNVzW214xVuvZp8N8E84k
nfrmaUW6ZmHDzWw0nyfTcGkv7j885xZp3btugjWTuCpWXRTuTP4YWzvjhTR+mZF9K3NuIfzOjal9
BU50ccuDF/Iu1HAELnujuo2JOsuMooMgsdZmpF+bmCsWq0z6okviEQM3HUFPHttDMYbfoqE0IoAM
xJ7ulXzMyYn0D2fqKKwAjFWTW6AJEMHd25IZk9vG5gdgbbZpKvlDWGX+2sY5p2kuQHylVvsjvYUB
2Kfim770eQuFtTrWif2RaM1W1BwV2ZSodcvyb/ixA07BFJ0epYLac5gsK9+2ngWOBFvVLIPKixHO
O3wgJOyue31NvHFuAFHNyhblhY6yTTPgnXfAki4czxHrMDMZwnMMPDpFPnazHoC0LkRtyJXv/OuZ
Cxgyd73LgoEI09Lzaj7sGEVQSefQmBU1LOgAEiEsmbqzFqQ/kTHWpM3aN9KzsAW5Ea83dmmckoYj
KYopEx0HRTPKKqQXzUcdQa5D3cdNHw9sSQOF29Zj18E9mNUODWuNwJdUWtk/W/kPLMDEvVkrcxNh
sKVjZ01PK+VCOb/+s9/jA5N5SQ1XIDdqLCjE1d4Ir/DOQr+g/+2KB+NQm7PvhTj4Mpic+zxStQ2J
ROzm2tpRguBPyuZFM19KQw1zeooXDa3cdMAts5CPx7Ty30TY1NHIH7JIr//RJ1qTNspi3o4MHn9G
t+SlFGNNJvGDUeysRSRwnZwqrxFZIUdvZBGMa2lAk7ZbrPUBGIsWdu7GrM+ZX72JjNdfXZD+b1W7
mX8PR2/28y6868y9XyDRcFP+aaL8piTXSTtsj/i7zyIqD7Zt/wU8GTVRsYXjDEcAQrirtO7EUn3e
zZWzPYb9V55dgsF+J9i0zSp3WhpWdUmaCQty/Rw7wV6G9o+XTHuhie2Yxx9+HWPy11gwhxBU2S+l
PBkqCFtiTwBAvM46EBGPnPmKl8iD12ABE5QZMwQmPD0uxYqqFWd/FtuD8JES/TwNZEDc1jk3FS0r
OtNvHJsBxzz7Ih1zqzS+e1d9Cc83V52qZ5SMXDfN/wnC6LSu9h64wqRD+d5Xc3IS7v2qEuyLmQtN
uU+mfjipgVIJgzRDr7PuLRvxzCXgplyZL00295iX4lvfoWUrKLKsX+K1CnkOejLwizQz//n+llMW
jaOFxOzZNIFXTyM9lvT+QkFgdX4FSHO1mmLrl1BCNY3Cxby6uqL7CCscmToXckM/p5iNMuwX2hhf
+HEQ7sejXjnvnZbsZzkAniQNaC2mVwfbcaw3H6rIicd50Sbs2paZjeu6g8lJ1tjEJDVPHmYSXihL
hEUJHp1fRVIigxDGH8H+gcZ5HHLobR68S31aG5qTrae6+HBxTo9NZ9CPeSqjLAFsov+MgttTAbR7
XoU/9IBkEmReIBq+hHJJmbWieIu7szbHBQxDewmS4idZhbu2GcEEpvOuJeax94kHNIP3AOLFPJiq
VyIrJ2ItaowxYXIiLeK6+MyKuRe1GO9DBNlHFzygJVOOk8a/A1uYFaWxq8zOvzt4nqtQx28xmkuq
WZHuQfcn3iJCjV8YMQ4QCaF78oznEM8isAHuEu24D4QOo96NkxUvpDs12HBpMtacHV1SDlvBskTD
tRtcZuxDlBEn6yjsrmbVvTqa95WyZvcHpl9rgns2u/ftpOzYgWh4ZVX1qQLt08XSqBq+oKoNomWO
hLxQNh9Y2xufedHePFE8O0P3Clp29smwOiBf/zF463Lk3WWVzjXHf7Oi/Y/uRIRhx0o/7BgNI2TZ
RrKUXVdNEta9xxqurghYqbAYfGJuySIjP+FNyc6q3QQFJ+QVaq77G/Cpb9i2874suXiUOQetIWiT
sgEfh5+RPr+rbbsAinF3UPDZt9brvOVUsTzo+1Z/9UcIIjFg0EXRWWqVk1rIEW9ExeRevDpdO6zb
gVpZWGeTWdQ7XqV4MDQNpgYMz2D2UkyC/Nyzm1EgiIOy0qyK6GCvNkWbr7pugbrFfqumHqCpfhEu
AHZS2ZZPKFg1XtBFk5GmaP3gCNsYxqXICCzO+ylGFJ04MfdoNE06h/zA3XpOekPn+Y4d7ryiuJRh
e/eT6KFSvGJ6xaGgOTokx+hIqi1dgczY1S38zSTfqY71KLt5CIbngDUAHqZkq8X4ERLdTvdDTfbB
IVo0JkPD5KsdmnK2J3J76vzmNxT+s1laCxkZP31Q/LKymBvtD2ke/IUObrFIYTHprsKKTkw1f3nK
esENKuqirIKsVievlfKfxfCa8b+skj48pL44VcRRdYF3umOBFYfql1lu49gYsxxC0PizC7V1R+Kq
gaftVflljm36LcW5DzFBU9nOb+H1/FpY5CIn5IEmtIxg1ywDw7nWHdLYCKh2FKwAqoPXuu86gsAT
NNKt4w8vaqC7srRaojUzFTMWmy5vqSB1OP9cOfPBktfIAN8fcso6moUaTIwjkDg/EsqbMtmduTUn
lBVaS+yVIfMNtJsAkDERH1Z+vUygQrQn25X8+eTdxc1eFSkcqaGiKY6hTA6YAyBbBqoj2eyf2tk3
NZjih256ziLerF2jvpKCkzZt3mnK8NdUWn1FXnSTKBdNH32bGasGj2awjHsPVVC5XjDoWdV7glzV
EJtYhC2XSq7XbcqDRFlQIuQ/XxNfBuUTdpqnywmKHaFng7tX1cFXd5Ao04iYiSe4XzuWuqt0no8Z
giZKHHSAGDbSaNDy71PCgr4oir8WTyLzCWuYTl21EFOeXeuXXnO9heAyVOQ4edm58bH5LS1LSAmE
oJsW8p/vwgyJEHzNlmM9TinEnQP5Sf9N9e+1o2gsJAev5f6KUe0G+uYTy8c9Z/e4z4UOY5Np2puq
LZ4+3kVT/xtpOOu09qFxxVrGYbl1LOuL79LJDtWzBIU4b5JfBdWiOFSNV1oLfga73AaVHLc8kc9N
LtZ0F70qYr0gIP12Qfp7aXvVD8mB3SBrtbeikNJycLiOuahgma5AGIqhmqMa/Dl9yI5zwNLB8Rh3
0SozKbtqPNtZtb3/hsdm7bZsUHQmpaDktPTKZNt3FlDqtjEx9+fsYcJreevnv0Q/m3tc+ehU/0N5
5J9GfD2Blk6Hm2zKrdVg+01aaCbMvh5fFL5NUQ02E+QAkckogxqG7uzwdTJy1ks1ldzkcTtCEVQV
2AR+7GOeYhM0texVg2HI4Jo/aZBTE1Pz3+qQbTOQ7L5mteED2/YMD4u6OIL845ppyacs6cKNl/OG
p5rYN/k5ZGRt8AGvOI/KCpxeS/WkFpL3DIvwhva1r1uMhHZys4V1bntoKcIfD62uvXpWGZLll5SS
iUtpBreImjYExDymOsr6oX7tXIBqGqPgNMryXHXNpnNSSFt8yZIzdaL0VwO38P3sTJpim9r6JWYu
eVNN/cqiUBqgv8xm2fkxZuREoPKj+Ba8hKAEp5vOWDslWMjUI6F95cWQL4thuFRRz32InFEOPxXM
NJJPyuZWR9SzAWlQKk1qmfiYOegOdUIuCZ5Re+tYCGIKodAFvyDKrB/DdEMOC23rNUjlaypgt2ah
Xa7blKVk6x9hypHEzTVqbgpC6R1jIztSsrXwi0f6BkCiSu11wgq2jOPMgwVgbkTa/Bjs3XnuEAVM
COgAI4ITLuqtb473WOcvWGUsZ02iKTbpAi3raa63ifaWuKrmBzaZrOV/zxhR0a/MUVDensCbf3la
e+GGGq+FaL9lHb+pSdM3VW0lxxKFn7S3/pqH4ycJLVzxvsrXI+SWg5s+my5tnX6oTGoDmHKcpsk2
Xii6dRyNd4F4/GTHvGe5pqPZUbG2opiYWQHDUBFE7ZzI5hzsC5yHODOrKva2PKcWu709mf+OJUJH
hwCkF6rJJ5obcZT7N38wkGR7ma9b4fOWXRvEz6UsilVrznelMX8YKkZj9p+aKH7R0cPI3WoGp2a5
YdYmIBczn0DsWCLQOm4Jlc/HVBFIc6tAKTVowiTcl9ncilY1nx3B4BFMrMlpVEvjYKG4LEAHXJOa
raEh/H3eqw8KDsdlnRdbD1Ug5IeRsvqpKlClgEVwtnf8u9Bm3M18qEdIaoqXKP3en/aI9FbM47pm
T96upDh8ZBWkZPBJ56WAGPhd2HwgYWJTIt3RcK+50VYmZF6inMrK9CBspgknLW9T10tWifqPiWe1
qCxCVEWAFYXHRcpozwDLDdeU56TFZmPNcarifyydx3LjShZEvwgRBQ9sRe9JUX6DkFrd8LZg6+vn
gG82CrEtRYKoazJPlhkzCNTo8w2VEgqkehScRRVsxoDX1fkOemrOqKKumRIAXGkz/Mx8DUsJbSGH
+t4lzr8+V88dhWHXFpvMecE6c0ynot1YbHP1IFWrSFKbm/OKuYXGuyd889WRE4uXLnhxyoK6zxLP
GOrJWvULMl4QzFvFTgqIdoYH20R6yXQWiHgD7DlPKrEyFoB1vCcx7H0wY4Eytf/NdIBRMDnmcq57
TtG2YkHYBCy0dlWwr7rRIwOkPeGPOTsJH+h+sk65DJlCOMRViMn5AOy8qCdaHCXftCLOj5b44xY2
IaYWvOJOv3dherGBaM1qJ3M5dv22pYmshGiWXql/9gyJmMh8kZsS8ZO23X7MQEOp8iUuGZVZ6S+w
TzcPxMpjzSEq/6YzRwlEswiLiNQ/XHYjEvBulv30WASw3X2OzCPmOkAxgAPDJa4W28G1AZwV6Nm4
GiGBmummH5HKM+ZfQVu+aPUIBAGljImbdXTAA9tzAq+xaE04EArvz2pywiMQhWObev8SXqDQZS3h
MHzhZB+IehyWIGaO1IdXy8qA/+j2Os0GD5fgK/KaiHG78okzYqUjALA92aX/Lg1QyXPL4uZqVQv3
bzuW3Ow7bY5f+ts00BlK3T25wLSjdNgO1kILWdVWjobuBDm9nYacciwkmrg+Foo6XJ/ABHH0NUXw
UfrGj/Dmu1VF8RDJN1VFX2OjHZIR6JOVIhyek0BZJq9tLccoyQo9cmbZW7zsxxs3KKgBHpZEQAmM
/ejwA2+m7w8w/MmBBmpN9ZSRWMxEDKUeBnbDdP8wK6EXM1JiHFggtPJa+RQS/VDneztkE9QexooP
5Tj6J4TiaD785KvrnXc9LvajQOw+Jv/s1FjKms9PKzhkZFNttJrrpBX+CbAop59xEjYpGZ1XXDqb
WNd0BvHcMpKAlnZpurtA4oouq2CrJdrHZJPTLDTs7DrbpqJ5c3XL3buxgO8IA4qlLct0chZnhDDc
EyhHWY23sio+kBlZzJwsWgRpPkeYohK/uyt7OHZtdU9ZWhaVg24v21Id3ytUj8GU35rOw9pfMQJ1
F6Y7nMG2Xzh6IeT5zUcwi778CUUGt1IKbCrfMH1LRPhlZ+BhBNtfLK2rydInFoaDWkf6z2gPJxVX
xR8xkoTmHnqnvVmuxhlLXNYM60iOHma0VVaNZAqRCG+MBgo53cvBt0240tF5kPFnjOcpz5ajDbaL
j/u55ig8GCZSrXRkUW01IeKX1HOvbdIprB8cpI3M/bXhFMCUfvPKpTLNB3lFnMJQdwrynUNEcpTF
V3+wpqs9ok7PEq9dOR1bagPDuRFT1tSRl1xrttxQCLHS+7rjHock2+lup67QotVVpyzdA0D7QNT/
ZaNGa6P9439iCUgqDFgOPl/uFmMwMQWvWTQTGZLmjkGCDFISeIlMfQnjhF2qP+2Vn/grXu8nLMEE
GvbDLhTWabB1Lk1Q7n0JgaYHiaTgFrIK1RHW53/jJLHf7Ma+KXc6eFryUSWlf/VS0r1VNjZHmj15
KtIOy3vzR5Dt/NXykTX/JQkbMg/9yyHrQ4r38FZM03jHou2sAWIWYL/wH6eS3pD6YQIpVCV/2ugE
stp4dgiJwhzuuU9pirg8TwNvlUIBNwZH3w1kVG1i265eUiwwjIu8/hdh4YodcgBPa18Pnrms0h3T
gYEwevowxtwaqiVRnSLJTt5QRv4VtMaqmi97Qgma1eT5w8Ken2iCg2DBeg99aeftRekWG1Tdp84w
4H2MeXeltc6gHiC20+PxinyLzgNJkmXFI9kI0czUB16TawaOzXjMt/MHdJlM5S8mCgRrse3sDMeF
Bh6yzgKmw2mZ1T9+ynqpxoiak3l6PnZdiRhIH36FZtsk8jq4wHwLqF7Y3KwsF7/IWq6GjKZ3n26S
14UcdxpkMuDKLj5YgvCRBoxIS3rUVWtKjvD6oNdx8+s73bcJgvZ1zOZcPdd/yUUXr5EikWpchWsl
Ini3HdrTtHX8m80YEiewVfsJkT1lefaLhGQzwoSe08pItpQbaquwlp5Kuz7rFQ66kj8/EEn/EzS7
0IFIhExQLZs+aNZcnhlCscHDPi/ESoX2tzsy3NP0/kSrPo+EYK9oW1d0+s2XyJ5sbmiFZFkvwcEE
jkISVlFDNxipn+ok0W9mT0pnwed183gIVJCZuq+T02HOnhwHgiiCTCiyRV7vEBXMcMJQsKaDykVs
0enxKCptlr8+6GuCvBlDlyvDSaYlw0Vp5TdPV+zdCMmrzZQxB403IzBvICXZ8PzpZoc1fbRpQ4ci
HD7Im+rC/WDB7kxdcwQjlwJa9IDt3Ijb5Oy3sGPwqr15XV/yr2jBhZRns8BDl0pbLXN/ACtLPBNm
eM1ExwpeCKlL0xj9DVjocMOnIM/8gGtslcyLRn1io5ngzG0kIR7AxE/+GO6NC1ovxm1YLxQ6zRtY
GYliXts9Hukc0BAH46M9uQCepX1WwJA7ggaXNNXBCv9YfCt8yz67BEZUSLyP9jAu1Mypc+v+1tpZ
i+wR1gZgtRBx49IoerEN/ZI3MPBpryrjaMdTcgN11muKEULBEN1nyxfn+fMI7YKwgE4tkCq/EE0m
z8IPSVvDCYVcgpi3Ors2Y8RERWddUubMaSt5MAduXZaU/e+Uref3w6wmQW44AzIUMq8dqVA0UEl6
hJlKKCkJ1x1v8oCx1rCM4LMvcbNP9cmo+uY0RTiuAAAtXO6elTUPmJU2nUgEBQozUu4zM8sUUhtL
d8RSEq23tzH/Ob/KS7mzqBI/ijFesU+uAogoMbO/pQWy+8nznT+GuscpyLFx46PCOeQOGycZYzcV
QJ5yk6cJzh2ejYu02C99gJvMOuoC8aQe2896BTQpcNyNHqIoI9vZO2J2RVdncDa6rFt8yMPogZoR
QLO3TcL4OW26ryAovoIuPzeQk55yLv5l7rJsJlgZ4B32LBRgKgHAPc6mBMPeFAauaILp9JPmomOC
rAiaRXjTMpHdbujB67s1OF2O7vPYJwxSXXQfuYgDAuBZNHfoXacu2KSBDdQJnyFOfkzxPl24Bv4c
fVqztRh4e9FBQ431NDjdFakjuFduscK64/1hkWtjqdCmEC2PliG36fBtDNp32MQ/Nrq4J+60gEn5
G1imh1USTt+pmZ2YUaEHLENza+QxLqt2XHY8Z0lwxwI2xqL2wBcMTRauZXm0IGMtJ4N/uS6MVZRw
Y6sKGmPGwsBZCINqHPb1fsdNPh12ImeZkjAiLKEkEpuiFrLO+f3QlqfHl5qoPzeKZgl5swKeik+b
3ngq0EbZsgVM26grXnmWbh6rGcivJ6wUe90YZjS1SUp9BA/FU/aR8AyU1RSlDDvJAamGH+So8cIK
h2nZT981ybonklDx5LntbizNt9CADAUwmuUv+hwMTVbbxzOG/Ke0Mx0H5T8XWLhEkuN4WngyCGTQ
6nxXzk4m7iLk5SCLehpzzlQZraTI2RdKCPiTAshFaXQLgTeuxxa7RNw6NuQ+dhIOMYXIACkQNVgb
qwKJOS6S1EPs49/jHAlyFer+1mK2R5fQ8/Q2U9R9gTonoUaVdP1DZb4G6Wvk0xaapq22XcxQac6x
ql3+Ch3Yjh0qDX9LbQeSf5Enwt0llLzx6O1Y6vAW6R6txGCcYnxl85G1cEh6PZrOvadF3zZRCr6/
+y3JiF2wtHoPEv+r4nW1K6ZrFeg6l/HC0yQsYpTpWElmXRMAxU/UUlAlDg72+Us18B41gwb7nKXO
ousGqMHzZVC5a3S/s1WYjCHWX5eaM55PD/4FDypfSy6oKBR9ceRsMGNhsk+0pSgbilxsxhuRIZAh
YkOnkWRZl5UWCofwVxPO0ulLCMaeYCWErHoBkhwMfkbRkkliwlwPLs7QFN+4G8FJKg9i3oQesjQo
QpisuaAYsytQfZYFFu9vVOUEpsyKIRAMHQNDjPHasEyFKTeVCD5cl5MnjQhpLPrXgBYi9BXaHGA6
i7ay/0IIKVYuRAqn6IvbjG4Enbj2S3awpbqGER+/8NWUcbl3Zbmx2uYnJpp+kXeQdUe8SpNPr6dD
f3bib19WVw9kI9oraawjMxrOmpFschwe+dQP5B/hxLQbcdQRrXAs5JdS54YzTYPx1JoBQhVICrWj
ML1jE/HKPlx3JruXQeNeUFL0Ln0pxoUzOzrCEZdGMuoOjCUTEhP3IaRrFNabpkcfFtiU9HD0F37F
Mez1Axo1Q/1qmdrTu5XLkh+buRxS4zFHXzeyJNLTPV7WihtKhMYDRwG47pWNUSdP1dEYRsLKcia1
HQvh8oUhyBXGBJl5DtwV6TJktROuZD1gmYgYYs5Z2BmNw0VbOXh9iPtcpBNZ30ZbfWBinOtKlAsm
P6EaXlXfWus8Fm+CeBhI4EhAXRLtAF9H28x0V45DVKDyX2SZgDDSu6sODs2LXH+XKh+d8yD+5MIG
U5Wzjm9zNMY9Dj8wA1jPkSlt8HvR1ZF8PCA4Fr52FYnBOWhHF1//Jv4vW4PafTMpnxIDEULh4ZaE
7SRdW60Yl1MfscvFk1wTIxVgXB+8C8GX8RKn5iaL7CdumesZ7s9N9Y/edfOEqaRqT+TZbOKb31j1
SZu/yM44EcCLCDYrz9Bi1FJj97TAcN/tDWY9sa/bZOIRRNCF7/CUjD1bMmMRliEqL53oQk47b5U7
1x70w2I0bahsGXkIvkt+lCWar0mrUesGJxJqVllj3uCH4VuIGRK+JINKCRtuL5zqzG2U9tFU1mfb
gxxiulvv0gxcyuAtYUEjPSjyHVwBtmlFYs0ZtFvos7rZ/7QlDrfSR8qXoAvpk3BmThg7mywl22yW
xF/PSdESsxTCHcKLoIs44hfjNDxzFfWzgvLV1liaB37yyksm6TNgz32VMv3KNXspIoMMkYrii8hh
PPRgJEzMcR1dbdgOS+as/wi9+RmM9i4Tknrp79kvcACR27KzgDR0AWenkwFfsHTYP5l2BQHEa4V4
IgoxIWjTWC6hmHKXco6J3uvsWEO2gGZK22L8GmL4xc4x6QMqMp1Je+SyKrMJt6iqjcllh218rNml
RunW1Ni2pyMaabt18I449WZQORNKqrdUlX9ZPwOH1rFmNISxL/xAU0+T1nyW8HuqeFDviuSL2NZJ
0VPzNsUbWDwuoZJZK7/F90YVhTsUtj7BiizOAzo4dmd+f3W0EdOggQtiiPsFcHBs6WGyLwPtncRm
bUTPRzmoD4S7YgbGZtH9tcNoOYAWOpLSiMkE9BKNMDLrlufNVlDisWPtRtRf87dtvytz5/y2ok6e
fInZw7eJohZdDfSVOiyKo1cK8Z+2H+5OLgxqY273VNFPKk62vS13BF833xrvLsq5g8ChNi8Mb0B3
MbhnNPyQindta74ItF6YQBOKygoC0QSuzK5rKjg8nFwu00dehs8da091Ew1TiWhcmlmCPuimwxwp
AuONTXcCQhM3RPxK/fIV6MWhZHH2iB2wd/OqJ7KCLafw1RDjvrO4hyo3CbaNyoD75lw35YuZBzuM
W6sEozu+bPclzlzjKdaQ3Sek8aUcSik3jCdlQDwho2s1VzuArt68Er+rToaso/XkBKCKz5nj8Y6z
AiFZAVvxQcUKGkW8CzvxVpX9sFIOjpBZnSA1JmZenP+aGe9sr/Bb2ypH763+CZGI9dS2d22krkTd
hsSEYXnZoQ04hnnxJ2UgvKzAOFVtuh9yPnNk0C3Nxv1b2/nWc/M3UYanLkpvLfoa3Jjrpib62JRX
NHiQcihvjopYOWKHMqSV+0FSi6oherXcBP+f9ofhB4ri7K5rlCZDK8STgREE9No2zxO8uWEsD04H
rEnXJcpC/KtOeAtH9VOyi3UnTqHMLf61wrOeWA2ZbqQ9+7Ta0BO0A+r4N6nDgWepvfJFebFap1vk
wFLVNuOkQsUJHdFhqzN5/SZVwKvdflPUI4mc3bhpR+J3CLxeVLjJRvD/dO1PZY9jtl/ghP0I0S+R
6/1Tew7ouREzkvnku9XbZPJ6pyVb/ihI3v5MdMYXSZnt4aOASZQZpFcwJddRB/AWCTbi4nPCMNra
eXzUWTeZ9SZlqRck4TMBkgwK6unYBPOneATEniWUvVhrZuj8aMVArc1wlSZA4DkxOMzRkGrl+O4k
WNaHAotFiCsKUT8rMW7RAvMLGDugQCtmScku5n9F0uYfvUz/6E3OgBZ6ncMinlDP6knMM2imWazA
FImTmvdXUXBAFDlGUY/23+ZHK1hMVAIKH9usEYh9TB0AHyZeatmFzHiAYq78BxV+418aV/9xIHgv
jCbSFxZqek5DD//PJrCwWOUJhNDc1csjhJ5fe4ouNZ4zrXPfwyYfmJaHON3KAEFVSwc+tkttbPYg
bmYIIuOBPulvQ26Yq/C50pCJ5QPNveE1pMybeERHyKTs8JynXkYHz+jvRY4pFz0WPMi6zBmZt0dn
iiAz5uZWJeof8i4W2D3w9U73L9pEIwODPY5OEzMpWVY/XQH6piDew++H77jGSB3alDJeXEUsLwwm
CwX3grCIz8bEctb3QaGJdJ91NbaEWV2N1jb0+YZ9Nk80bxa21Gn90KkoQcZMoywKbNKPcpb6tfCW
tvRfgsBGER09ty6zuXHmrvU1JUTAZQDXMjxD6vxotOTZNEA6pcYXeLicTbhT8Pml+muCNxEh1jea
9pYE6DWDsGdwVPGJDueNjToiMDZ3Vv6Hdh+dOUdDlKuNU5awyBLrDXICy+ukBMPRli5DkuSsVRcY
aFBtbeUuq4L+PKGM8OpBLOzs4npduyTe/osZ0G2uCLnRAxQFFhG5AP7GWpdbrbUQFxqCydTYI9YZ
t0MysrATq1LA9CTPaBXUxa9sJWnVQO8QS1hcOx2Rfk7wQ6v1GtSm9hQr7Zqz6ZtmU4TOmHascuBC
nLChwGhEKwPDkpQU/pG4iJeE+CEwysQb85Lw1NbcbybDcjeYW/OVza38hPx1V7D6v2X5FO6JfGLx
HzVUoKKb9iGypP2AwnPUQoNBdxo9x8UgrpAgHw8iJz8qlt53Bl2p2X3BZ+w2ADq5PrjdhEwND2HT
vBHZ45wCuS+NqVrBH8IhY5bRPQLNx8a08leoDN4LLB5no3Y1AovZb4ZF491sg1Um3c+yN63h1Ouu
fcjMiqtfH5JjzpPG5WRRsYELILUKI1ygfZHNGex1ZKHPtQ8Ax0NLn+MAWXNxGa+V98HiArsnPfd7
BgcW7DEU88fDXlYItgzNY51f7ZqU4XUPGGhhTIxIpxQ2flujuKQaWfSmMZyZeW1wbCbPjjl22MX0
ZC26TRiVzGP5Zog1DEmia25+jH9cYzzYeYF1CIB45GTCrhxoZUfiDiaY00yiZBp3hy5Ek1roTX3Q
igmX3BRS3TfZmZJARxpQonjWmBP0UYecl/m2NlTTUjVBdWoUXJ8B8OHCMWyoqBpMfNl0cuGmS8vW
aJgqC4myZHeQp3nPBiYymfN3fwKCErCIF/bdSYO9j4GFsXTTVwwMkwB58BR9lb5oj1OSXpyg105a
WuJSlfIWohJn7TxWny1MBZRYI9xSFE0OBfEiqocNkNRxK1o03l7sNgglq59SltGFtMHkVHst8Gil
i9ckCpaaxi4qnBRrcN1KdqD9SJD2ZX2aLHmnRUesTxLgdy/Id06LuGRFM820HsrgTkm5k6YQO19a
3N8aM9z0cggQqAXu0mMBtexFwDXEOX6RwI6eRIsjPAEltKbTgRaftLuITo55JNA6iIZ4Jwz31yMY
/m/jfnioKjd657FSSlupE42r9H7rRYXB6lWuNGKmDkklPNJqfBpngAdcjI131fDorgoH22zhEYDm
GYCvOi6cbzDv65FS9m8aGldieBgOCBQMii7oRCYUqj10MW8wkT3u0ROjo6ZfhQzNL/QU8oCqgd6g
iqcvHHFXjfHbS00+wqJVKRY/UmQXCqLTh9InZJdFK3dWr8gvq+YodvRMR1Bz+oHC6PGgMWp9JaXn
IsfHl/LUVd2pDb32+vi0OLRZj0dGjio8jIJmUdBU7rQK+vnQ6tpbLlqBirv8IsbuX1MMh15q9ouw
J/tlxBSuqeKFSZ22DzGRPI2+hefKikgiGORONMY9HKzkjztY92hgwRGGbn+af9nTx5Pu2wJgtTbt
+g7ptgUIgso2dtdDMtHGT93wlsVS7TtCXc5OZWyb3A5ujy+G9hl3qEmHvLNe5txuhI1OdUOVTSIm
TtIJBdnn0PbegpofcYNh54dMGSxv5kLNJF1sfv7sqK4CVSqzddT3ac1g3uw/wZSFf9NMcuErK1+L
ED4gdgjyJ6oUgJkawUyyQGsheUIqi6cPJ0c83U+NdWEjaO0Y7OFSj37Nlv3T/PvERfibLoxIykmc
lduX3NIT20YUHn+k0qvvj1/StfKf0SCpbkh1WTWs8F6C0ZVr5HpwNgo9fFF1ap0q9xjV5j11deej
RSC9ture3DQRub3sXPZiTJ27VtnjOTBi/q3519mtEr4g+yUORlL64jJ99ezRIJRhxghKFwhMDb+q
qXHfP363MUDjSJYbMAYaJFyB432Ijn46awvv2ND9vRqlWj5+nRCRd4ZCgNk4wDeNVRiQz7Kb3kb6
T5Sj4+iSvL85SJqeGntUy4khIgzcpPrKEuJXq0H/SZzCWYwqck6GqikhgKMgNWoDLPNOvgtIK0Q0
yzvP6qxa9dYAtb62YA54kbnJ6jG661J8ZVCiVo2O9tiM7foT5yomu7HHZljUl6nmxR+EX9//QXlM
Fj3r6s88RCTUQIY56iVQkliG28evY7ai1FcZw7Rh+hqkftfbprsHgvxULWd6nCBlbVxISoikjSNU
P50jsMDbNT3iLqiQU0zNgVZYrzFaIlEN/Qc+zHqb7eENyYvfy/5gu+6ej+5kM2dtkFsUKl3Hk9kc
3ZR0mQIXTMBn86lH/bfxuR+fO1AgC+zD+rbmd4gDykCfOJZ78HNo9l3UjWtwuc5GY4Q/mTPygZfm
VWc9EvdN/271iXkk7GrhtUgDMxYfb3WomRu2JXLlN7p+4mBJOUsrubHCZDyFo3YZAr95QbT3Emoe
MWN0EbU+98LtjDfVmvykWh3LN/ziNTUiHDwOfizyPCS1mxgbmV47u7Req4hSily15rvEtuS5tfVJ
k3x0zAh9odm/uzMWwc88+GhRO74r4a5tr7G/C3LlFl0WvXIiV9vGNvSzbaFie1xdThAsceLHnxHL
FlQG6UkfevdgtjVjtkqPfqRTnVDva69WXsFW74mylAxFhxLgXWoxJAhaJX6MxF5OlZL/mLWjJyXp
IWx6c49Lpt2E44TxqFHDe6536wQUvzF6waWuCZFONP+Z4bFxKudHnkt6XxDlNrqLCslR5ji7iGb/
ceoGiAcnTaiDApy4xD1bv+IRcGlgw+rTTIs/eaimP53SZ/IOfSbtOrKf/plpevmdSlT2lfTSd0fx
9hlhJ+/DSJpVexvDYjiq+cvjO9H6/bFy+ngmPGYrWcjorcWiXpXMrAcBvQQMN1pyEOYfEkeAZbu8
xOD3yJ3RmmNrRQZtv7WI2uDrce1zi2Xf2gX+WWdDfGkr8Iit1wQvVlgfvBzlUgNY+Th1DY1hILyL
6IghMmvrqvfTPraLCRBnb+DBGilWccmvNRa6bBBjG1NDYHy1mbxmfkxfANYZfHT/zlqfdWaj33DZ
xBs9riEc0V8kPe96wVwIPCNqJasmtEDvHQNdXuMxLok0evsohbjjmwQylDDc3Aq7sOu+PI45q60K
dt1kykDu9VY90xLmW56HekDf26CqbyMSRBQ5tr0pLewqY5RjOOwJB6vNeEdnNK1dhdMZbDDdgRqn
j3YU3lqlobYSU7mVuWG8Whb+duDE4pBiyLOyPm+ectut9pHwxqtvQawAnqJtSI6jruHmMg3NxeQf
glZdV6u2iA1GkMbRYr31Bkui3sBafY4jwLiU/tMHjFQIZbpr7RniTB9qONU+1M8xs3QgeoTYHfUq
aNddXA4JWfAh4TglXIvRnhpWATlJ9JlhHkhl6uZy6fzYj9h8XI59T2OXJC03tmxq9FVI4s02kPMU
Dk3tM4lNPzI3WfnI3MM+/QqzFwoj3wzMAh7faAAuPiNTvqKXfe59Zzy3ed+/WD0DEUPEgqS37par
nrWFW/5EmJmfYt+fPnqfEJg8vRueJIz48Qz8wNvFMZsbUzc/BgRIOGayZWX2xZU1aHwIhf536qwd
4kvr7nndczg26Vob4moXJ1p2eHyn9ZghY9bSyAjC02RDO4P8HG2johWnOPf/aSqMtl3N/jHjImxJ
vg6fou7Ch0PsO6cSG90z3qWJHdRWZXfJIEODGWk4WeIQjJ9GPiefIwg1XZJsleIU8ZlpaLjGENg9
YWuaSWEYj1ic1ftOEg4DZ7raPO6QffGjZ2MAwlb+YWPPZTiljjw0jvFe4B8qTee3x/gwFi3ILKAB
yFfL0+NLrnnwFnyQdDpCo1tVaRvl98U5GAaX7AIjuXqYH/UWuT1RQuuOLK4GYVIQbP+7GgE/DFtP
VMjaG2dc2S375o6E6pr87rvuF/OsaIzXNmRr7IvKvTrTc5m8ZCw87wgM+3uvWI5ZYSq38di9Rsrt
noWf3Yjxnl6sUgW7rOAcTis/OY80KE99K9aBVxQv8DyciydTrOtm+CaqBkuh3YNy5kKGwUGGhwjj
XdsFcmnNrDjOJgc/jdnsHxcSwMCemULL++zAr/BafVMEU7jUSkpirdQERNveJe9lMIctsr49kZr2
vUl1ZN5jimfafFU2vhdaTXSerZGtHw9dANSlA3qRNPvHezf4FgOZMNS2RaqR4gOAr0jlebBaWMZD
g5SiayzO0cg6Pr5D5V8vx3CI31WTJBdbswHcjCnIfyL4OqP1ty7CCCYYT60Oec1xmaHN3VjTNX9L
DRs2RD2YGCiCzg3bOYinkKrYEPdjO2x0owIZxE7vXGoMjUa8oXgupX3PykUl9GlbBqpeBiMxU4VM
b8yRwwVv0LqIq29cuSSyYoZ0wip6NlwSEtqpCP/YnXPWe3weKnYvKeLUKxCGzw7X7wfSWbUSbJ5N
ZKrcVXsvPABW5TkG9obtv3vPLHaJQTN826rRr5Wlv1Ly4D/3Uf8/rmwrM5011bazmteU785UQbky
YXN4ScbEzXbifWTgmS/TsdtGqa6/CNz9ayJ+WZYyWwVGBDXAVb6/HkiEgrZmdHvEmXiNbOvwqIPI
qC7PzJ+xgGssmDTwpnYdI43IKv93zInsmm88jy/k9R4GTHObyh+hzk4ZOFPZ1c8B05xFiTfjChHt
TnPCbn70w6u0ivIQtWm3wt4DLD05B2T/nGMz8RdWj90KJ05wUN5VeF56GLMaBaJJ72kgWqdH9dN7
53afYcH9GvY62KzaXxg925YQvjeAsHUTRtW+njcIZW6jKQtFufGkxyvDuX/oAvXS44pcR8Ng7rSu
ZNIsdHsfOqcWp/tzwQ/3OGeqfHonC8TYaLMKWBsr8RVG0UovnOY3wojJMqCpnv3oNxjhdrVlV70W
zgycbEJi6zNy/vRZCB4RyH3vYqo1Gm9zzyc3PbSjkyxiDtGhcktcXm2N1J5P6qrT2X6PgMIOE9PX
g4Fn9/B4CEQa7dskX1SkzGMp7gN+tlPS4aWoKwFO5fG4/i3qAbEjTJpFF2MteMprR+xiUbyTXVFu
wwKVwGPU0glEaHaH5tqkgHp1yBxfjJplbafEiPZinmKM8fA5uIa30yYljlGLnlgGwCtqg7F2NG1d
KxcMOapkLV0kyGbe7+JZFNxwRzqmDuTb0c0FSlzdWUakDo/GgrEHsPVe93Ea27+YQXr2bN6Hh8iE
QTWaFvkm4xAufYxoK+fO8+z59dFGc/mOjn9XlBIsGR/lpcLlI6ksrZgIjvlALa1cX7dlW87DsnSt
98W0HMeh25QmN283iN+KqKDkkeJYy9Q5lgaF2hC64nNEAAY846WN+/Sucn6KUUM7FDJ4ZV1oH5q5
2o517BFOEXrr3rBYFcvxFhgt9QBC9JeQ634d0y19evZX0hrNN4OsYdWxgF5rWnTRtHE6aiXcvMIK
xv++wzoxHQd810UNH+vxJyZzSrZ0S///szE/oFcN9iFCcQgRj5bm8QWlgLyIzEPrHIAQhe61b5lo
vptwWlaQ0O2FX8JLM0kb+GyirZzachWEtjgMA09KDzJvPRsoX+fUvLpNV/4o3U1YmeJNyzEbDIIc
9MdDjyyqIgnOnSrlWfdD87WW49fjER421KC6GI9ktVdZP32VbWesO5Y7W7Ac2afnsYx3yPjhHDlg
VCQrI8tBYvJ/fdaRvcwqTCTMie+GHXiwh2OIMI3MEEikCFXTvt/YaZ8ew9ryKesYBhVF9+YiAXni
LsAsa36odOec0NpdH488jJExpzJGIPNLhORaykiA6wrMlV+H5vNg1McGpMqHGIpoh8nXBQcVvFaY
cl8t+xRrgffjVdCYOjtRSFHq4NrGFKax578PaXRhR1hfSAMId6bNLjNxvd3j/C6ocM6REWJUyNPN
f0Vi7ZouIxfopkXg5ntybfJ9IbKdW5j/I+3MluNm0mv7Kn/o+qANJJAJ4IS7L2qu4jyLvEFQFIV5
nvH0Z4HdtsUigzq2OzoUv0iKWQASOXy599r5qhwqeZN5IFS8OLizi7xZVfMdnAJ9P2DwcXWzONNN
rb42wyDn+DLTV5mkJF0PU39VOMOuqZWF/A0H3NtTaRHE7MbS3guGDCilY3WlFc1zoHvheQVKXqGY
/oHFDQaomOxzDMQcGPpk+qJrHZdv/TUR1gWpPTYGD2nt29K8FtnAR6nq7Ls7KGwi/I8wldK/t0kn
1uavS+wjaEsne9vAoE/G4aKdbP/y7Q9y7s1N71jpsonNG26ffvp2s7gvrISmxD+w3g9uPLj6Mxz9
Ebg6+dO4EIyw+0792npqOSArcyqA6ZAryD2dtgsbEa05W2NJbvnnveMZWCUH++BXBgXENmqvDLd/
tKmQcvwaOCcGkWAnwPYfbYQQGGCo6E6NczEBoVr1EZq8ccyNWyMk1buOWGppERNlXUdkFCSvb4tQ
oRNC5ufVhc+eHSsUitwAMooXGxCK8KOcJ12fn6Eb5fR0JjBcGancjNleNknwqE262tt2boKtNf3H
qGdblWjTk2VYbCZqO78P3cchKsyHVrbsKbIY2GLYv47E/9zDpBO5MRNGXP0CGaV2J0j7mcjUOdOx
v0SgPB0KuVq3w66Rsx7L03SnFPRnQlioiOLlk1oGW1ILowPv6Q8PHtJlX8ZEckpXbSuf05EaBO6J
z1D6UObBPk0m7Tr2a+OcIAlGNtFMst6w2ffPfD3ILtMHJHgH06mhfDgGtZATSsj+riAE4FpNCfsR
brPVlK9KFeEBJom4Y+14wyK5uhCyMe/00j2RU7TyQE7vE8wy529/YK+0NxCnIAPbLUA51Z37Qdvd
pJydbrw6KTgk8CjptPWL1u2LUlY/MwM/f1gHFK/x2u/TePhexShhg9RYpJ4I7sYQ042dDeYFbrmJ
Q5r4ruwAGGPKDM4ic/R5aGxY8mG8GvRwBJtLHNd/faQcjDeukeL0v74uy8zdVj2IJtEZhHKFTYcf
+j/+ldWXD6HNsa8kVvrt0u2c2aQcrH++oklWo/vKx59JF6qNxhy3G6y6eRzk+dsOtS4Z4d3QXlvT
SIDkvAFy8wEFZHxq4185R+Nb0g1ecrfyAQEXCLIjyBVN6IM1HEvjsmqAWai+Ln/UQEii2iEbyZAj
iFvKNISqGOfpXKYLqEOR0XMYSrtB80+XQHQszrq3rWzGmRFHleoqVbF6aZvwSdV4n3WED1sqecCa
PPOydurkJAFXvcqIgv6uOxQ+pRZCmEJT2XFgP2jGows53g19gg3nziGIYceONZzGUl4WeixOoeN6
V3XQx7txcOAxSWeCgPr01s2sJM1POjkrN0V6mRh1dvn2dZUhCUNWR86OLAF423V327PJ2UudvRI6
rGEHf9jdhjBaHJmoFy1AU1KJWl35IL33+JjLTT3+fJvzGx/HnC9Zi4fjnkQIUIe4Svq4gPWc+k8T
u/zzxHRYBbCg3o6U5ags8Yc+/4Fu+dICgD+fXu+9Mnjs21hA/wvja3SrA+4kCV/VNP3dWz+Gj1yd
1pX+I0zYUDL4aKeorqZ9lOTAZ4n2ZfmDCQZ1WYqk4SIzKYlEE9uVuHMpjDZZv1hZwL3OJy0CuzZH
mbgzBNtNWvdHA30tKjgKIorhKW5JvjJKY9wG2LfPx94cz3FysYBD/d47+JalHH4kVn4tBROOzktJ
fiku9MHi+K6ABv92NOSytjOEp+5N2fuovx5B46vrKRkPunKcK2zr0B8bdKFQJVdvWxrYJeMykS5B
um54gD7pnxKXXa7DpnEv3/4rQ0Fzqkv1vU/h5Vpp08Ncnu2inW+fjllc3SaNdTBSrXsMEhBq/kAc
m+ZZHB9nsXsLf41cL90e1m9/7Qdwv2k+l1k5j1rUpR6SR8l0FGuGfuZ2RnwZudzQrkqyZy9nkkl8
jKtTKsJt0AWwkUYRP+mldkoJ/vzbX//2j3//t5fh//qv+WWejH6e1f/4d/7+kiPsDv2gOfrrP27z
lP+//Zv//Jn3/+IfZ+FLxRHdr+bLn9q+5ufP6Wt9/EPzp/nP30zr//p0q+fm+d1f1lkTNuNV+1qN
168w/Jq3T8F1zD/5//vNvziP5bfcjsXr37+95G0GreD61Se469u/vrX/+fdvyn67T/+8TfOv/9f3
5s//929rPyya/PjnX5/r5u/fTPU3KDiOcnTLcF0B4vrbX/3r/B1h/U250rJx77nUoXQpv/2VEX4Q
8I+Mv+HLsTmMtAypm66uvv1V5+38LWH8DWGkdNGD2K7jCMf49h+X/e7x/dfj/Ctr08s85CDg798M
99tf8PLmpzxfls0hvpLKcizLNhxTcGDA91+eOZ7355/+P0pMTee5gEaKVbRHW8chuvrlHcjKWlwM
i1dr4ZC78VItDsha97/do399lt/bnn/1h6YlN8Q0gJpj8XjfdOfpEh0ttrJBoawZzF3KZrUog4WQ
NObW26+bs/7QHLf09ystCGMPKtZwy7YQJ8GsEfbC5ddNGMZnbbimYXBHqSyq+fu/3c3AL1oAV9Dx
OBoK6osEGXygihPPvytZQqOKieurRCuXLhTpPzStf9q0klJ3DOXaYn7QvzUdg1LORo2mteyia64A
ah9yA891Z+2GzjsViYTM8pSI6errhum+x0/RselFrpSOpSOIed+uTs3bzkNW6/nkRwalJfEj9tB0
UzbY93GPl/lg9bb28nWrHx6mAxWRV0bncErZeN/ft1oajlYCbsI5YU1E8InIyF+MuPStzdftfOij
jqWUYdqmpRCnGsd3Vdpmaid4dmZuLGSjOoBjgKHDTwlBaLr8um7TkDlbL4nQ+7rlD/eVluf3m9vK
oCGso67UxIRIRCVZwU4uqtk07Wn6aqjIE+WAVNOhRJEyi5R8Lh8sOUJou/XXH2B+H969no7l0rrr
OlJahiGOPsBU9fXQsnggGddbpCJeE+vDlWYnc8zW1019fJpzU65lgsy03Q9P0yZ50ZAFBgiMLzc8
imsP08nXTXzyIOkwQgnFaMOznL//2+uBeNOxpnakKtAR5JdtJq1dCHeOlSBOW/7h1n28HqkbplQ6
UR1wW457TUyllCNDLVpGAsVhkpvLtMJl/fUVfXw+cyOubpmOqc+v/PsrmuLcM9MMcX2cl4L0cULT
kpzjZYF2keA9IFr/g/akoigH8QlI0FF7Wm+0hT5wUSYux7OGLXy864O2fkZGi9gxmquLX7c4TwDv
e6DULWue4ixbWpiq319hqyPY09uZQJwod2OEeQPyAHWpLUbrD2/bZ0/MktKQpoU3SsqjUYxqg2UX
HH0sRdviG3sOgl9fX8unDfAuCUPncZnHdy8yNEHdE8tHMfrahd+O+XyWU/9hSv2kTwiF5dYUbIVR
+R+9s4Y7wX0ZSNMUdgG6PI7MIj9oed291ETYoueP4iD8Q7/45Ckx1cGldFiTKPd4zrPhFHldZJDg
2SXrkrz0RVjqW+F4p1/fwY8DIg5c0yE9XZi6y2v1vjc0emE0dYj9hSNYsq0IHsBTkagZEkXIOkjD
aEC4YxXLwLHycPV14/N8ctQVTWFJQ1mG7SjegPeNpwWSzLEFaKAhksbk82w4LrnB/fhswNi/IoS1
3ik7qv8HzbLMw4xvMA3Yx2OwiNn0IJGHziH9/pQZvl9jnfB+9WlsnE5pL9YRQok9SvaILKeWZKGv
L/uT/mSarktn4pSHO3902UMCWKV2RhCydYC2DU47Z45zvGaaQmHID1+39sk7wgzAu+5wserD+x7B
7RMqpvdOufiuRneDzfLm6yaOO6tihcLvFvPEZuju8WqlaAsillxew7E6x0YGrRPHJ5ip/10r84X+
NtngmqnNrqMVLzizjJOpvBfl//JC5gv9rQlM1ianzRg7qJotJPhYkzABiwO6r69kHmJ/7/dv98vk
fbOl6djKOuoAyvatxMWhgCH7RotvNfUdCNfVaN593czxk6cZy9IVbxcCBjnvad5dzRTGcI5MUm8E
GYmLIXDsQ05A0h/61/EI8taKoev2/EaZHy7Gkb0p9QzJVT9V8/nKHOgwiCx4yLBgAssZhlOlVHJW
EBv99PUFftLvLIslAQOlqwv9eCqTiAC90Op5kf3U/hEIjoaKIUt3U9q2z1839elVKofhmD2ddPWj
nqGrtEfnLbhK33VOwwLGFBqUq1rtm1nPVmTWTy0NteXXrX56gb+1Oo8kv/VHjkVI3+pptSpTZ65Q
m1j765Hjaw4dvm7qTxd4tCwIO+mkfktTdTH+kOhzTw2OGkJ9uCr85K5yLff6Tb77daufdlEXUSaT
EBuB4yc4kIky6Tr1RuIxbSrXqUcc4KwC+7qZ44lmnmCEqxvsN+a7aR/dR3dUTadFAv+DIJ7PC/MH
VUcjdGuH483gooji264NOPOT+68bNo43kCyKhdKVztmQSz6XczRoRQDvOFqW1ZJF3t0sgsO1d5cP
4jVJylu60V3NrNpgek/d5OHrtj90nqOmj7qsY3oV0tCu4jz9wbVxN2UvoZ/8YSgzPjzBo1aObm1I
IRNkcsAmnLzIyQs3mpFtA+E8u8orFzkr6TE1YH9ZULaxu9eg3GJOCnyJgA0w8j8rae8KaV9VP95u
tw2JEHw0yI7j5bvqh04AjYZ33zmnZdAdauRuVZidmmF8aPX4x3//Fs/DgcPSiUrkcbGlrCF7m0SK
zaji07D0tyVR7QYHcl8382kvsoXgqlyMEmxP3o8DrqlZXodYdOmL6LWXWFdi91DkISQCgmmNvoGX
MzqC0JJhz0HMH5r/MF3xiG1L1/kTjzlO9/etE4nSA6wz0LYHmdVydF1bOS7hqJwuGypM3nVimcQF
DwmS2Ouvr/yT3sVLYzMyUAdh6DXfN60mI+Kws4M4OzinhiAiyUr/8Aw/DHxsW5k+JJJK6VA2PLq6
PAJFLQaoaygZ0cvjOx0xb/jNqq6Me18Lrzgy/8NY++lV/dakeH9VqbQwvmugTZuUAvoUl4cp/dNS
5niROe/Gf7+sozs3OFbA1n2a22ie+lxe4Sw6KbGJLATWmK+f0nEHsc1Z8ecoxc6S7ZF91D27tEQd
kPXkfPYPAzYZ7howINSH061rXX7d1vFQPrfFu60MJXSHssbReINnuXExVWCGsOqWfV8dQSPOnuJY
3uIMSbHQw71N8bM0VVT+4TqPn9tb25LCM/OVbuJOef/cAkg3voYMcxkWSbUVjR+f4wOs/7CgOn5y
cyuShboybFvyx9Hd9ButgTzG3WxFtK+l768n2wGL7+Z7MJp/WlV/dk1yHsN4takWH3f/gmVq5vUM
LQCrMElbyzZVf7htn10QwyP6Dqbeue72/rZ1Vpqxnua2CVghDgd1Obw4os5RjnzdNz5UiudbR8CS
yyhpSf5zvtjf1ksFmoRUEFaCbVxfW/aw8wWhf0i5fMu2NrLr92WULGxsDFcxx+UoQdZff4JPLlWy
kGG0NAzHEsc72gg5lHBmYrnV6RvogNBKCD4SS53T/69b+uQ9kMw4FoYyCsVsJt9fqm5Ho08tt1p2
3zF2Yk5+LJMTqW8TRKIOoR0o3b5u8JNLczhVoG5LYYyV1PyBfru3YeX6vu4ZFTlGAVBqp7Mfwggr
wSgyZ5l12n9338qzpPbB6YmS1vzCHV1gMYEEmCZ6TZyWv+CAgSvywt3X1/RJ56cNpaiTMp5I/eia
JBZoD8laBfwjRGNeMPI7EerWr1s5XohxJa5uswZkx6/mjdL7O8cxsRFysAHJGvwZ+71Q/Apo7utG
3t6i3zeV/2yFAdFkNcLR09Fyr9Er3SmiAZubm2/jJIDHKB9Kyelu3+0d0F2T6ay12kCM2BAs4sP3
DmqOefutB/5Yr+V1lMJVwuTiLVAAXHz98T7pPbyU1JeYZm2qBUezbABfvWTXQpJOZZBYmdnDqhvx
vWeFPauEIat/3d6HJROHC7qgxGPTVykQyqNRlNJ4p4MEYSiQzroHiClS98Q23AUu9V3n9UictIvI
NtYhXo8/PIuP3cqiHsnpJP2W910edatpCqxRoetdmtK5tmzk9Yn4w/V97FM0QW1VWryR0G2ORrqq
z6dWjfQpE8ZL0V5i9UbR4/zhQuZ37H2fYl6gsMNc5wIMlR96rpqIgGA8xc60EM4N0gdE3/mqJWtJ
VSVEpD8Na2+1ondNsoIwrbcFvGQd784f6bdhBvGfWWk283trzLyDwNxhW3m1J0zybnddSvlSk7Ve
Rv46J04rh/4St+5LHpLl8XUP+rCosYgboOZLWVlQGD2+w7GMm2ro6UCYXfHdP3L2QEBcsTDkdx9e
89eNfRjN58YkYwNHNTZrqaPeKhOv0KtcABxeJ5fNybQoV2ycHprt182w7f3wItIS5V5Dh1FJ9zm+
rB7E6CCLAPD5TJVRpZjIX4QENTvY9M6+GHQOrxca4A530wzTpMNeVaznQKAR2uXoOKBgpzZgpxaT
QWb0qvMVDImBfOPpWpbaj7a0DiUIgrWwG/9nbiJRC9kmYRGF90ual43DxSbIO4vKtUWK4qKxkJQR
asm6sTJ/pnAQSNEYnzOruGuH4SbOdXCwxqPqnG1h/USJnUpBUHUPSTY7w5oELpqjoCIEai6u4v5U
07aV+0PV5XoA52zW/smAHdsSCHSjWF8U1Rb06AoS+lLk7dquSHRHQ2velZCUJHrMDudwgMS67gi0
rbS71LpBGrzrPUI+A4IhDVQW9lokexllEPeyQ2YaV0GFL9jCAYKvWin9DOQX/PF0pVSwxvWzyQfT
WqJFyJdB0J/gkkJTGZBted9m0+ko89Me+yLOXoKMbRNdDFwBux2AbMGdyDuzXnIafOs1KRQpvlhw
nAITtlb2krlz6zOvjHV3ntU7NPUH6d026gXsy6bPojtNsxWIyOHFHeSL5KDHGsKr1BlwxBCaaokd
41/CrcffGMRbM7S3kYpu4rB5MJTcC6+A+kDoUfdoAu3JQgRxsNnB9q9sSJ0aCCGvN7dK70i+BHkQ
xUulewcPuPdg9adm8SvS4CK6BWcXWbKx3PSqNxuI09ZSh9ljQRAqpzsvaA7lHNbuIPUzxrMZ4UrW
GdEVcCrrblGQv9TAo2ez5N6BqZrC675epJiGyzNXHVpzR1LfIhojiMELRKsggs023o7ReQqho3wO
Irlw+jVRJUG/CMctrIm6RlmJ+2TTata6tspVBQiTVAVvxomBz2v8hyz8SXKyFm2Bw1G/MOx+QXTt
7ZjqB3yLSz3TF44dbwPMMlP4oMXdA2jsZQEktiXMwIEVSbBHBUycdMho6wKlCBa2tYfuOdW3FY6V
SHlzXlJGSryFkTM5KTDPdfX3XL8apLHivhrWLwKnYSUVWDYPFn3BWSX6adJ6ezMK7lJQ5YM8A0th
ubumuPaCYCXUlezyhawucQAl00VbysUQaZskBFTpB+Mq7IplP5yZSh6E0vamuIsGFljkWAKcMowf
U7FPPOzAxlbAbCohLqT9fSFvYtK6R+K+17abrQcwRZ1NCsGZJe4m6y7v9yTc3AIiG6Y9VSBlr8Cd
TeNthecyICQR0Hfq73uOONzqoUaLRqQeSrL2QI7bhWGjQm6gvWEBXhA2u+9SrObRIh33SfjosaXT
p33W7fXogD0+hExTeXeY+QLnhy1uevMZnH/OzzvxfIxinSB74USJ8Oi83dC+wGzuXOA0WrTVqWq7
VYBSRPI3LAqF3BC2QpoWl0NW257svajdptEmsm6xi8nbRCyT4LmTK+mepc35IA4UuM0SfC1MQd7w
QZ5amG617lXv23IBeBREruu9GG57UcrxdeZo27pzH7EFaPQcE46F3ySZ0fxdt5ZO3cETkRqJKGgm
PR0jUWMSRIDcb23yQg8V/Luo2dYsS0tRr5Ip/tkBK5c2b25ogcTpxmFbpmrb29jmYnnfwoezfO8g
YegtnMG7crX8IkUMKmZ4Wa4rggWrTRm45x2M1YUIa1zVfGAF/7Bs7EOfjQdzsiDCqzsAQjw9D0eA
IDCChD3YtFsd/pGXa5uqq56tYvAYrg4MKHtcP9CXn0icWCPlABnr7gDH5Z5+kbT7xEEIDEOXJ59P
h7C9sJwluTIshzny812T/n1bGdfsdJ32tA92dpguLI9z8WoNKCRx74pwq/cnXrBJk418RjdcXQ0D
dtB8nQW7zLsSKcN0DFztxQAQ0MQnRQbWes08Ecorp7pH3a81u/gZSOaY3tXYNSk4c/Y4KkzJ4kAh
bREwVyUpjLydRXhDvcz886k/oas5MI/qlWafVPmmDQh4z8xFrUeET26jdNz6JlFpzqMKkx++39zI
Hjly99rwMQpKnZ0/LkRdXpGwdya8dNu7I9ZSiIYVC0+JC2pVD3Kj5SwzAif8XhCN2CX6TWONqxHS
Uwg0QaKyZeoKurs2PhXNuLYiIBgp/KTyLO+/m/F9HD96xlVtnanhZ8H6X21d4gjCbTcPdpfdtAbm
Sx+96Pq7YaSTl9RP4rXHnNg7D7Xc4bF0k59AkFKXqJD4Z0tkU/fiwZLWo9sqOAwuKcMncfg0Mxuw
/QcQIbTw0Xe+m1ipBSwBnyTqiu75K2BP6PxS8RbAGDPaouyaTYms3H9A+ALA8lqfNpZ5rtU3hfAW
EtqM3ID78Zxl0v9CtOYpqI5Veen6D4Q4bQKSJuvpvjfOLbda+cLH6h+u4sg5zcgRcuE6LTR0vVk2
O5klXR6z4Y8EU3jdZ6sKP7MAeZMWoljhZiWOyzzro3BtdPc+sK82rB+Vfy359H5LHIGT4OShrFo+
WlGyNnpv1ZBqEmFc0qu53+YwGJP8wsz3cXTwEdwKNS7hqy6a/EamM3qmX6NLvPMK7V5IHAeDca2M
E9191o0L0zojiwsLidwZLvaj4q5EkU+g6EpT4wVU4ENdRncIKy8j4Z5Ebrofx6umYRy/McC4EIHk
2s15ldvbYjRuLN0umY+eSP5eAV9dj9AO3Urth8lmpFVLp3xOxc50OPnzzrPxZrAAuZkX4JCWFul0
XX5wSRjv0QclPs9vdFZp8rOTw2rSCCgqzYWendX+Y6LvSMmRyaZAZI54N21ZFaU3lgbrqw83dvlU
T3DD73rzTCGcTbtlCPczFNg3YTDqGuNIlJ9XRrjDw0Vq3A+bdL4edr4kKomlUJN+99ofFcwBhIRA
I04nZxNpN7336HLGNo6kBEK1zon7G0nlBgJ7kU4iwYXp7wjC249xfqXG8RAZw0azWV1h7sxrBqEJ
gEJwFnsFbkloWmZ9kYN9QtF1wDawi8i0QKRF3ne8Da18HTnypq0xVZFjzEEJCUbN2LMo8p4q1Zcr
DSupU8SAB419C/i1n9cq3LGcJUJtHUipHI2DRdRe3D+bPWyqMDwZsWYGJaGsBQPEyLbbItFxjG/M
idUuurIqTfYpuZ14eWHFpt0pp+vXgXUPdUSbCJJpcaT10Qq4O/Hp/nXl9NteWa8I6EGf5sXJlEBH
0NzTJrU2YyhIJO234N4A9LEbUnvpnWlDv2ryYDXU9VOUw8ayH6DltBgrEwRnxM8yCZA2j9+3NJYs
Jxa9/G4GJB+38dIklRb6enE11M4aLjbjyl3QTZtcq+9G39wIXX/O+tcpmZbOzGNr17p4FuYmsMn5
dfx1yHKUHdQJsqlDQjRocZvYCYuyYB8PPhAgF75gyigqymzlofgn5697cpxmWlAtIZ/tuavafWud
6t7aZLbTSI3A0UTJXI8nXEMlGwpocWt8uO6m6LxxzRmaum17ZnUJVnYDGjnbxBZZ8NJla4gR3QF4
g4MzD6vsDBuyvlB6VC5IenaJWk7zgxF7MOQb+ySLzBM9D8UaryuYwxjOki3TlSwJl1MsK1wgOfqk
nzlRo1ZWEK7C0VqHChM/u4aNqPz7YgRRgq9cpNl9zM2wA/0it7t9VtWrNNYu6yY5Nw3RrHNXOfdk
TvS7GK0nFsGFnvdLaAGDQQextQu6IS9iI6DQOWddIbbA7RaBNlyWJEkSOXFaOVAxslu//ekWMF0j
aLfEWYX3fX3IhrMI/6TIN7g6AUnsU6bHwjpzBXskA+VhhuqA2ExrICC7sB48I7h1RoxBrNYqE748
hlqhlg3R7LnkCbSrEHzOVNjs5/JrI8luqvqZ+FX4H17SnfqDv9azXV0j6xztVQBjt0X63Nl3Qwsk
ICZ3mFw6BftUr5k7nEtHgwdHLysiHfUbuv6R7Qf5ISn9aXR3puqYctgtFoINN1BCn+zEUdzyyj6k
CUi5SE8WveteuW6Gyc5i7TJnT+U/KlJTiRFi/MLr5W1bKr65BzRV89eVk1+0RH8WzLyaesokkRAA
QIxu2cXeckSRocXOqmpPnf4pRZmag4LLtUvTrla2W5wRpBExinYdR5e5XCmPCZidicf+IHRvcv3g
Fc1pqtSu0OGeleoAY2yMmfYuhhhwe3VpptQQQHmxAQeISkGweqn66sSFfg5XYdk3JBlCWSVjbm8R
PJOG8ZYKJdsZJA4KelAHwbqIyo3dJYeWvLznYdJ+kJZwqZWk27DzJma63Ob89kFmGwbzdRrTA7x8
kwzTpad4Jiqdbqts/OXjkLTuXGzz8YlwcM6EpMkXK+BHGXkuZf2zYB0rWIrRIxzipA1fLuzAPbjF
OmeoiAnrK+wzqHVC4eJmmh/9myy5zi19x3MgEGkRtQAOILoyTvbsX9WiSC6U/90S4DF2yr/s/CuB
XjQKu+3U+i8eGd+YxTcpqOoEkAOC7qA6GyRrZTbDZbKFR7jKCFWetpG5GqNkx1EpGcANhK9yOZAc
1hBARJ4MCcvL1D+Pq/2gNnp5xV7MSnECLlWaL7CwOcNDIpst5hLHXRJsCxKRZVZGkJyxF8ltb1O0
3xssUM1yObLIk+2+87p1Y+wiD0qyPTynU2DgDNEKdov1Otawe6ff2TXk2ko2h87a1nNJXi/qZZmd
jfbPgZ61cOOVV111gbcWDrfpV1ERQlzjpSaRu6whfBVyWflE4wwgWAmJaS/B90bavsPdbbBtzfg6
kb0bl9KYfeKhmGasg7Q7EUA83k2eQV7Nz9CBA4QQ8tzzvk/aT6O7IHTACbbkavbJeZW6izR/thmA
ia4jnV3Ll3Z4jh+ZmIGHKlnW7D9tlrbDCZg3YimINb4ER0JqzqLGEWN11037AFhwg6DnZDabc4p1
HRWw07GtsmOFea+aYpmV973SD9rQkp+Ur7TwVUtv+jlbyx0PcbOr2ueRQgwIPU9bmuK20hk/IQJ7
aMG9p1Fpu7JC4045DKk4LqV5foTGxPAlxw2lXD8JSC8k0gcgdzjdUUiZoJwXMXt7bVxSij+D4ndo
tEMIum4qb2uK3aDSZzljcNM6CLufIWfOx4RUhBZz0kPm1RsiPhcROySXnbllMNnCRNvI/irCBMl7
0jsng0JMMaxxU+E00vvVSOhlLQ8D3EvBDr2ClZmm5jmVvJOsYzWaX+dORCBUrbMopCqA0Tm9612d
VqvbSQcQQTyLDBlcLW1Rmrew72SuL2fassyatQ3wwvSzVeiARiutTdKXhFJBFKqWg7H1xbCO6NVR
y2xcs9EhygIPBuHnlXvw8QML4yX2zsyyXquChREI7I5jAaz07b4YrHWceS+F1vwaXGOfT+lemxnj
bSUZHB8HoA1VHJ6Qdr/m4ISRW60oOJ1riNZ1fWZFxwCwRwoYCmwfW32XVEVn3+nPcQ/buz5vq/TQ
lQ+NuHLNkaQcsiRRCEThq+Wf1VV9yXKNSxzXwyQJLPNvqhz6qypP0gRAvkyKDRRrD1s6dBZ7jZd1
gA2nsZMDkENhmPU/dsFwEwaKfDRHRaeNbkJjMMNpnYY1/KgUB91sGaM21nuIZ1EpyB+ty9prLUYF
LAhOcHNF5qH5KAtK+MuadHNnkRudd0sckU0qh8Dr7znlUy8opGl8Ee7Fcy+ApzVVStJDBm6OAaL0
9esi02RP4lIOnL3uyoQBe9KeKs5ZCN2K53mJa84uRz/smb2HECw3/4Xlwex04IlBfBISPa6YyLWS
XVBpVZhY7ZwKHcIOe8gpdyiEbQu7MhKARqGgEqmq6AkY7HTixDZoLfy6zQJcU7kzDZXcaeGgiMwL
rOImHVR+SXUWHzxhDdVF7al2BzBfXOv+WBzanjAUkJzSXOdl3W8BCJVrjmoAYIp4pJolzDvYXOK2
d4z2JU3t7LV14RffcGyWukvPB1ixBTUY/3Dwcx0I3ANTOhCWSFhblTwbGRiL3RS0rGuw4fYbvSVI
wsjRBDUcHw6LMWW1SihbbKzNkqe4QkWFA4NAsfJR2WG9nWrqjv2IZ6POm+y76jr9vJZck5/lHTme
jnNTdSQjkMsUrKs8JqfGryQ050QSwZiZsrnKZQiFSdMgvNhmqB4jiqingRIUH5swzc4lR8YuFT/i
OvQxYOriFE9hBcyiPqACy9CkA/9YmZbVv2TVyKa4b02iIUEJURnvkh5fdmd15lof+zJfulHVHnQH
oCT5J+ZVMpYlnsp0uExNkT85HlnGKycE39EkrvlK4oNLEbUhw+SsqycZbTj6hFpdQ7epV4NgGkXx
OrQkUuWsjIRvDOmSUMDunLR0Bja7aYzrMjYwmRo29A7NcuCeDGz5C6Irr/CiR2CTAP4Ymhlf6Fps
8+qPJDznvQEcse5N4jiYRSdN1E9+Y+g3uujLZ4ek79Ogimzq/LB5qRcken9fl1O1DUJJ5HE3OPoW
7llHmdViaE57vb0F25Bw2lZVT3aP8BSSOSNGHzvDdVFnb5NgUMHzja2fMHHLhZuX/ZmZZe4sAc8t
hsx2F5mg1CUQgxg1tJ0lKWVbLBuwHko2EoTAlOGWqE0Wj7BlhNhaImCj3zaGRY5HU0zZnsw0OM9e
GLUpGeB+562TmJwBrJ34s/clgvDVmNrwspGRzG3CkI4OLOZSyINGl9c3stPS7AAFPDzEYga6U7Ez
z/JYp/Knw5yJN6qQc6gVuL/XQTFNsGFP/x9159XcuLlu6V+EU8jhlgjMFClKoqQblFIjxw/518/D
9tQc2/uUfTFzM7Vdu9ytbosiAXxvWGs9B6u3hq+lnwhNG3LiF1aLao9DQHxuvDPj1DzaGeBHOWsZ
VZdz6RaKUzCU0HRflgsqQzMdJJ6zeB1csoBgVhF6TMYj/fiLPTbN2p5rUAUkzA/7wVR4ciotmWuM
j3G2Lg5BJy7EVx08oBhkse7lkCmWw0Vy6ZOiATZpFtc2hElFxD4TGIMpCFdACbxv0Be65DK9NcPM
2C1NwQRR5E/aNROKtdE1Hqxu7DAsV5JwCWYtYwExRYkWEuIVLb9aRLcNUb2WEhApbT8UU2QIT5hk
onhWm9dfKtEuSSAUWmOgN4dctI+mBcVE6UyCUVpSJO+y8VIu2wMp37lX6MP7LGImAdOEsRe4CD6/
WPVNu88eSHGIzWPvFGB0ZHRHsF4W1FSuifSBBiCqaX46Cnu5Jjp9ar5osPOg7TOON4NUA7ljSjt1
2qQAfuwZsCyqfCS/Q3tTBVN0M05IUS6nEKZOqc4HQyJli/qM7UBDQi31qtLUsSd6hRkluVWv9igD
43NmIV5kPnttVZASumm6pSMBibU3nuzG4kGz5JRTOBxPMKzbN7CvSPJnuYsDxi8sEeLZ2DRmJ7kt
eAU3UQmcaBJ6rdopp9iVjdSwKBObejfi1/icF2K8rCYpyaovORPbblCeNS0nL6TGMWTmc2y7xMNr
O6RELYE6EhZ19nTTLa7ilOo5vg/ZeoIkMwTia4C88WNjZ7SnbVqfS5v42hQE+yeq2Qah4SKfIZCW
UD7w9HgOmYfvUuskH0qI77qaTaqoSJFwnmsDTG5BGAQt+5jJzq6fwkED69eV/iIiSDeaWTIVRAqO
fGpuOdhI4+SNiuyjXOeEQxtOveQBiZftT5lIbbdVSS3IASNb1Bxpt5QDq7eesJG5aRmDmtO10PXw
aiyW7Lb6VLtqZtkURoQHrOaa8BFYuoS+NgSAKim5e13hqK9GRoo91BRSqJxcf0zHe4GuR1gCV2FR
jWPj25Ta6r6R9KndDE3kDHzvic2vkeRw0JLEUlYJIjXL6/uJ8PcG+Qc8M5S+QAkqszBPIBbyZq+B
kMbt2w6zshJGbzS7JI4XRrFdqyUngaq6OhezFQKoyAY9bD54163S7wYkxUylB8J6UnVOjZPTxqG8
nQvyhx8UXdTh1ohks3I5EvL8mPE+MLadhqJ7LSZ55PZUjTwL31X+cqgTs28stEBT0jNKl7qa0nWe
mPTQyVYdikDaZWbxGkC9kYawJMPhJe4qh3yNCMuaalB3L9b7HFfaxyDkXXbnNCvLR6dAmIJw5DV9
1eKpjKLpc9Bxy7u8M9mXaHLlRavU/pwLR7wilLeOqayqWwIPz5Pp9FtS+nkMk3WSvYTkT52nLv7p
rIEEbdleowOAHJnEOUg6WHgZ4L0NHF/tRL5l+x7BiffplwiVZD8JtYr+hLPsprSUUFZZ89iQzXad
OuVJwMNB19M9p934C64Lu6eRC5aCS7NYqJjWK/lFQSIMQhaKo0OUndowAzXH+qOSoOpq8qhTgdB4
1AOguWq01xntf8G2PAFgZxJKh5WzpS401bUxw6/WOIdWaRgCkJOZn81lbO8MXTyP4eI6wiQJXP+p
TDw/atGBY4Jary4jHxklHLwki2l5IxSPFU+QL2/EcwXCMTxSXbFTrKdkJhD0eTKA0pKKPQjSoCON
vUf1UBYEBJFQ3koQwdqY8dLwOHXiXWhP+PPWRX/oKNTVsd70RbexsuQCjtLtAK2ZnIkSudJh0oKK
2gilJ6vzV5/YF5mM6n6GCqC+YkhjrGWuFSIbraEgbunJUV+Wvt+rCsh1Xf5w0oe5l9cWe9SKJX1d
aT7rvW8xbWwyKkfywoiyeBzDbBeRgo6jZ0X4y6nR9nFSuEq/t8XoiShdy/W0c7r2msTtbqQqsxrJ
a6Qu0JOvWY4ecD4HKD9cngN+3c/rcdA2iSKgnIwMTmncMCTSQ1seKJudqd537lQhkvFmmmBIu/7V
vlNHoH5MkbIx6xsbKJL8WfImX5FgymxFvK8JZGGyJNCHncIENbDaeRGfXJzRK8seYAMLjTC3nT9a
O6fod2bV0PGG5KA5fmYfy/Bkh32gzBQelsaG2LGvPK42km1c2hpqrO4BhWGB7JCN3BytcThaanZT
MaNlyTcphqucuZoofZFon1rZ+grLHULPoNcHrIaeB3GbzOYiDwcetOjs2euPmZ9mlLC29AQzfLV0
zyh6VlmLrQ9GjHOPJeveDFteERJArp12idg4mmpG4lANsLR0NYd5XdcD/CIQrFYALyUYM2q/d1hr
64bfxjdyxDQScyKdVMDCWkn9LSIzD37akZnHus/Ajcgmv74ubA7R0936WfZLxOrsDzuo1GTi+mXU
w8vVDhBlnOIRwOZQep38QpIKxKQn6lWv7M/E3q90OegWbnDSAZfB8K0Ezdp4rGco8OiRKoLI6OQJ
wmI4ccyqKIhQu+HKcQsT5hRrDi33xvZrrpg3N/Sy98gURtWccrYDU3B8MsSmCJejLjEoTK5pwl2E
oLHpR0Rj7XrMB2B31CbKGNS5QqQLa97F1mcGtPYtEcmtMixPDqETiwWFJ2k+t365VeUtzy/EwQTj
ApSBFOawCd+0cWy5ueNfaqKvwFAFxPK4E1x6LfPj7s2xnkaaIRJYunw7DB+DTa7ikvtyfyQ3dpWp
6kPPRaSo+nEBb2IRDKwDQJa5zcQZDri36KRJ8yey8Rz3b0P2IqkLxoBjn++IYFa0X1PUseoMATId
orq5xHQrDRQgFVqPOioeM5Zs3MMnqNHysNhGB+PMEGHQUijVqg6vd5BaiPr4DuIA6MlUb6BUyZne
PmcjcF4CBlmUswnjkVpZr4Mmn5XeDEhe84AFvJCPss71fmtFLOpjYFE3O75Z0VUUp3tDKLjhhcS+
lD1Xrx/b7mZNh0neKV33klYChFt/FE54nbr0Hkv2A+EqW2mTm5n7muzee3+ndUeixBcZwcn5/pqr
JFD4kk1cYUXLoHInqAR5m2wanb2Vv8fSJq8I4v+pROOlpY6t/E3J18MC4YxE1VfcFaGzlcedah8G
shWdQ5aJdYR/qO8J1Y7g0srncbl26Q1l9XcSF64E95MxMug9Y98bfjVcCSFkdkuS/9ATJRe6Q3RI
aBzn6qjZb2Bb26z1wYLVFrPiMei0+NIxe+Rpp0Rgj3BTZvkvFaIjQYibASdwLZPdLVlbKXsg6GNN
Vb1Rh8953Drj5BLhG1jUnmYOG1DZaOPOpEuqIoZRN9gs0BG1EKZMvgrNiTUhoidDZy0r+Y72K8Y1
EleKxwb0qDRgRygRyso1JJCEdx4KqVSDypMneeiIsm/ztT0Nq4ZOh2DZjqeS3DyXE4yK+CEkW322
noa6CeoYdkpIy7oBJ8y0FRopEaZm6BaIveSOqavj9ITbvaX6UR2d7Qhd2BROBLaX1RRFUgqYt9K+
uxQU+T24lAeuk+00gA6K+bCQ1+VE+2JOtmhuHqyl+aD9oU4rqdt4YEcQUCN6aihaOilKgB9W1kic
4LJrrGRXUiXqo85alN2vJQMfyfLA0ucv1Wh3OZl7S5/6KhqWJEEzWvyCaJsp5ioUzyQuIJfFBGjq
vySnCt3S9ME7L/JNTeYX1aoQ1RIPL5lM/JGV2LHvABMnY3vTSFpgQMhz7Px0B80RNbSqWX3njfBg
rB2zhZesxut4vKuTaqYVun4DxPqYU7MIjTkAfJnZYtfGIiaPrR009y2hY0gUFeCcta9hJFvKiiKz
ODbS8pMxRE9bnqfFK5R3XDq+Gv7M4HEdLmPSPjyzUz4QxrIkk/ZhYa3L6bS019AilY2Iu4UeqYgZ
cplPS6dfUHK9ZPpHyuElEl/LZZR8iqfZMfgCSkSdamUUL0vxMaSUh9TSQ898tGu8JJUPEgiHqCcV
lofWMKo0LkZBBROz9k+SyeDDHZ60GeFcbV9MRSdEPAc2UCbZFTvGSTccP6eu1CGMVUKDUgOtGZR9
UV7l/gMk6SpL2JYvK0DMFygYHtmbAZP1/bDEt5Ss3UaJ1rYab2r7MW2LTbjwYJvGjaN0u8XA/s6g
Afjd4DlTvCvkgtUdbgjjcyBfut8MFpvohdzD8dnkbDbot1TcZOTBk/Cp8UOaprQeeg5Kai35vAAv
HaUflMnerH5EOs3JWRZsEMTipbLkOkl10iLQm3ZyEPl1NsZ9IrqgHZHa8Y6H0CkEmIdS2tvy8zC+
zKWxT+c8WkstHNSIO69baRkdCxmul3ZYOFzFjjhIhFp0uv3cuRYYz9iSnvNE3clxJs74ZM0VfSa9
S5tAO2vSjpE0TS4zhcaf5bZxbf0zuavHk9UiON/dwb7PvNcWk95teYY6MwHT9Pprvy/ZIt1TBldQ
azmmyBK9iOwIYLwnnxzKCPWBuCoBwKT0wG4TniowkkcZTGbjG6zY4OaSC1YFCp6xe0l7qvo1Vey8
T61D/sxyIpM20s2yn9Vf4Zs5e/JNRhl2AwNmv5AvCkg8qjmwvCaAl66uZp+7frxMHrqyZ37eegcu
vOs8CDXMdXNX7o4QoriLBQQnFHeDQN8wXCClQlFkf0WpO5yWwDpUxzYo/PFM/C8P+XQFZnnHEvkQ
foEez59KZ0WRD9RHCzQe+efl1dh27rDLNK/hT6JQaF7kBPibh292U1Vuz5xwI07sDSjODvqamuk+
N75Ir+JKVYOyKlstgf1SqPtiWjV7QpqazfBQ6tsoPTEdSwuflUbU7VSQ7XqaelX6mbYr49mSA1iO
+5hzUftlFVeuJSy0DHwjtIfyIXqqz8kuuvtKH0FZ7PrPkfRw5CGUZGp6YF4L2SjmWRaU0AF5u6HT
rsUHmO1tui29+EYVxy0Rr8ExN353q2sveuYyYel1PxSnoJa3KnNBodyzlVFNtuDXPirjpw2v1vyu
OFchXp3lWPIt0BeBbHO2feIphdewfm03qoLoJbCmR5Y1julNxk6EP+UvugutDSgOkPMuLBv7l8n0
GDEZYsWqjP1KzemoMWpDOMk2MN4CRGCANqGoWTbsEuQp6EZyAhGGVkHj8d1tJkaBoBB0nkjEGyxf
ZujhoREsUtdBvS4Dd4UCxl5zhXAT9auh7qnZrZRdI7fAOtq3fvgkIZn0Ce/XHwt+ErKtXSJThifj
UduT6N18ajEnAM/6VfRs/LIAAbJjdSUINCAJ1ok3BNOBTU/iOiQlMvK5AkPQ+RTqpxJx+dLdPxM4
hG7X+gDkFO4d1C2oaHZTuRmuDed98W2JQ3M/m92mWuUQCuRNAQKwfihZH/D2ZNHs1yezekhQ/6EB
HgJe8uTCrTTaT0DorORHmLJUosSRDz5AuAV290reF6hr6aKpXqNH5Djy4E+PEFKXc6t4Q7JG6Bvd
dJiPBEBfjXW9m3ZIvalQBNc6sk5jrXJY84+WBPKL+RwF4SsXzLRX4MCrrnKbbArfA5sJkwOc/FO6
5/raITLvtulXLN+Z7e7dB0zO+pMUeTjb82+gyQ1iGuXS2h+t5iL0jzK3+mQUN/8oSaC9FcVr9WZf
8erIlzHlzT5qwzEfwUyzQFl3yoFEMLXwbTCemL/EHkx6ys+pr/Sf+MxjvmUREgeozBnAzO/2c7QA
Il6Fx5q0v8jjb/IXlhjJkSduBhG3K+1B9Y01ztoDzxFKbgYNkq/PPhdSNrNYXCWXsKGkDcgh56dQ
zb2ZXUPxCaWHceDI90ukgPn0yuw4KVc1bwcrNeis9ydE/5g80lKEXLXOSW+IsvfC8EAia6M8de1W
lt/iaJ0Lv+E5yA40X3GeOvba6QiX9ZOJyhukt3aeySZXVvoLPwz65wZlBJEtXFfNmTmkEAG43jca
B0TmHVmXn+2JIuxxXnYRE0YKVDh5iLa0k0V8JkpgrsjQ9I2OuUb8ReNLGko/bgcYFCCSjV/G8u7M
7111MuwTzA+1e4tNFPbFRxWtHS/dL4jI5tWwKVnc/LC81/jnYToSTo/LQHJrP98tn0tHnpLLckPa
yJDV3qQLcI5z8SIuZH/NP+GZ51C3a7m45t19YgG585YwsuJA5W95Dstg7uKWD9bF6EknFn1a9NT8
x0GeiM3oXOv6Ik9+MgTUNkCArgpOZSJHkZ4d1X1Oq8tvVm5o8RG5rEJ4Kr1I+yXaqHvtrYp8Ntsb
09rGLONYvgDmQOg6PXTFLznQGcs9druMWSiz/mW7pE8dVN32cQQ0HbrSR3Xk3nhTzWdnr1seOcUl
j2jhogYdZ9KzOWyiKxNJ6ds6mNRXO/LZkVu0MK12PK6GS5deBpnMZACHKEwJZ7p/miyw2cftLGwb
0XFhqko6Z7rVk9v4sBgBzzG0SDqwO0wPJ3EoA75ebzPfZKu+ix6SiGpvJT6X2/yRydueOFvX/C4U
b0q3U/FT8wbeqcN07w5XaNjfap4fA7wEuXqWOfIhk86DrzieVu06W3VH1BZp/ytm5LTJ5SNpWSlC
jydoVYHmyTtr07sEqaTpOhy/EZZokq/cAdFrY4111k8PzhvaPjrN4btGlaA+6UdAcq/Rd/iRofk7
SO8s9onfWenvcOvpMwGGvsiCmRYZz9CHV1O2R9aEN+Rr/BqdnaFus6d0p/Jn3dKPbtoLB3s/nYCo
GrKL5GNeJe+OtGuonb7Y7Yq30rOprD1mq3vezteBSbPLMguXiN/sq2wT3ZJHay359dlkdvbAF3Js
MDSWe9Ac6ELiZTsDvKpWYPZ4ZL8u69lviu3yZZ7a7+RdHIBFbhn1MtUbDg5HazoGzSY+c65eUOWe
6Ei1m/MI4vbZfHVOaeHy3+d/yYqz+FV9YyQ2yA/UY3N476FQhxiBE55t7dGUg2bwLY226olGRHVA
we2H7rlEyOkM74OxM7JL3azT8pSCYpOsa0/XngOv4NSGWSTZJwa9nvmq1KvGWKPwn5b1qLtC9TKG
YuWZRqGJeq+EX1qryPSzNZvGywT1oQeXUbpVjF3jQaHAjfqDZe4XZ1Np722MrDTeGzHvGtYYGpaf
fhxkYHXcLFH/UBVM803nl7ir6SxsDXHEAWRLmuN2Zfhtq3W7SQhaRtSmnzV5eJVjY1tI6d5xWMGa
1AR6qiArgEnQPGs8s0VpnhLpR5kXeF9cSYYWhI4ZjE54Y922ErfyrhdBrmsGBhK6IWOHavsY6n5F
/Ad1RihVCNd9BjJhA3bjNI594Zzndm+N14QuA+Ous+6iacUp1H7e5ZHA8EIuRn09khDUPkvTCUcM
+58WYcTAPbpXicAZcBdtS2MXV+fylkDA48SQf4GZc2UVjPuN3iIbVggDKbHjcI3eTyuByBauClC2
aQBLpruyR2baETS8C0uWcxyz4UNbPUT2KUVD2e8y4S/d7w8z9NRr/Z1x+Ux+XK4R/NBW9v16Iby8
qHs/rj2eLUvkD7TPKeBp4cl3kVn2qCEtp3NUnjt+boji9rbrmTqsmkutP2oazy2/fW0vXb/jAOqx
j5J04hrF4BV4psIzLOcHlTeKNkf35E/xSgs3t6+D+kB9M87nujn3CKiZWoh34OCGsjefYW7I6rG2
UXscnJ9Zc8UNpSeb9BqB7VvLtljXgkzi8WweGkaPtQVLtyQuOd8qogUfrX1i4d5oLCKUDx6tfeLK
4S9Sv0mC8+4GhvJRl07FnbvLfVTfqg+998dxu5Q74tkDG11gTSi0nbRHvScmXKLPeQakTfTMc8LH
kdUtzTDmpim4y2wMt6vfGsQP5iWjL25W85vp+PMPd70042byFkwi3vLOkUUic2pvU04kFVj8mBRg
LXeaWPXO88zP2qw5tDR6tAG9Vswp6tyrAMnJfX4EPf8R2jZq1w4rdJikM0iQhLlES8Z3k5JcPXm6
2BNHfHcwxS7xihBrQumcJ+tGWTvNIxKO0XmtlvV9d1wex/mZDp9hl4xm87aULDk9qZbcQi/XDVc1
AQPsbLzI4spm6CzdU69thqDN1apyd2JgahQqG4wq9Jq6fpi0ZJ9VI84gpri1lneeUVosX7RXFkj7
dlDgeXV9vZ/jRAliKpUlzuKDZPfOqyGlCPlxX+WQotou3GWOxsCIb4J8KNEdCklW9FjMUEz2lj3v
VVTtcDqkvSX6jmyHvLE+W/AoaAGSj6xLu8CRSWSOsb5NqWZfwq5JjE2Xo+v1sDUwFmxshSGmJktc
5KZBUiuMs+VNDFH4NqUqyvMIxSTXfXgZhiRfV60xbpEHda9hAQMmD9UcEJ1QvuMa/AvoiuQZOhZN
xzAOF6Ue8zX+SnSdMsn2xozEJE/M8riY4bRVNPmSRozLMiiKr3qShQc5YwOEmNti10ly0zTvzUIh
eiASPAQKgwA4EvCU+cFoQJd4Yw+tSjIKFvddGxnrkPDVp3hkwuDEOKDI4nZoKKJxpgTLhOYnJSIR
f2JngfICu+woYT8UZjmwWb5TYcgi4JqGZjlf1IjzZBkIYc9koA2NJeWveaZGXpSk6EUhPfbVs9WS
7+/HjPJNrD7dGC/ffWZJBxll0tbE1+JJSiUh000NSkwodkONzhMTf/OrmGwFyEBZIkTNakzJfSM3
u26U9U1qFMVxsjBnsOpIu2qj9E1u8dPo3Dagzt6yhEEyofbavtIlJURjF0EQb0tuqTleJFoenqeV
wq5PjSIFKanI1wssBxqbcbj15j0bCz/2hZEY1UjKVNI0WiYYIaPWxGJZtkjmcr/U4xIou5h6r7UX
Ork6tny7y3E/9DmdoSjnn2jEHTnIkXkQCS1MVCsCsmCM6TJVunBda0xYurC4y7LQZiV5ZyNWn+VH
MRpURoluNzx1Whih1KUSY0xNqWfKtMTsp1eBoqF7iFQo6MGiFllPm1ILC/G8Vq9MRDmgMWgBY1MT
t2pQ9GdFgh2MU8OaWFElUePloOPYxNfm2iQV4T7Y1ttvu73jzUJ9/KyUUuJRMOUkMA2iAkxpdIcM
g9eL1qU2nbvG8noZSlSekBrgaiU1TWpfDdyPtWVHjqdGeUF7rKt4LmbdpOmOQ0f6AG/liPdanQqw
kQ3XCqu3uZX3UVX0zjYsjd7ZT62FCjZ2esV8gebAnq+RjdJYDQ5jxBeNt526sYnFcFSbuXZ2TeP0
yZc1T4x+CscaVKriPJwb0rGgJa1DO5dk6uGytgcoLbqC1a6ITQU8GGK5+JA6NucGH3HLudsTcmN8
hX2DQWAJ+6x/Y+/GVn3FS3PutWuspziJ0FtJt5KwRZtnUisbpzkc2DaOOWPQHTkoAOPBYzjJiSQ0
vV93nSmFLWc/9EP226IOWniy5d5Jwhm5joqup2bBVVZjrwIgXiaVWh6kkyp3b3bVM+D84uJa4DlW
KkbYRrLbBUm2mWQ4qplvZlKBqCNVCHUC96ki8dMKOVCs1viXRJn/ycrOTWjc80QdzbH+Fr5Qms6Q
mczIXTg2GSZJPCFWOD/WhvTU5TJ5OTR//2w0V+6G9b/Z+EnD+e9vqf7Vxl+Wml3gHUZdnbCRrH5R
UA05PiIGWl19Jd2HM++ZGMR/Me3//fsSI6eTe8TNTtbMPdbjb/EB1bKYs6pXJHLxgKor3D5meFJg
bbWsZJkqQx+B+xDI8f8OZPh/neH//1E6P7kZf/rQ/yOe//jx/RF9iK+P9s8R/b//0h8Z/Yb8X8Ql
ksXz+zMhwOKPgH5d+y+VELE/cqNV2ZK1/xPQLynE8JM4oTikIdgk5t1fgfgjoV9Sjf+6p4sSL0oU
GZoO3f6/iOgnRE1TyMVUeXEGCTq2+bfEhRGgWIviM3ejBcW/iNw0O7TYZ3LV/lnizmENDKoRwuoP
2UXuFrfGqi8WdFxIWajHmld9as4tCGWGwtmnOX3+6b08/3Gn/DnITvlrTsP99ekmmdpE7iiqY2DG
/usNpIWsPZeMAODR4g4ti4He02GOU2uzW83atwkNbFXL4Ld19XvpEC8n883q55dq6smo7yinF5rJ
lHX/P7+y3+kl/31r//HKyImCpHBHLxDS8ddXZjS2zKLdIr421ZY1yj3G2j1ebHKzV1Mib9DcMTFa
lsYdFMakUTyhp+kyz250KKupiDdy5NBMOwsqupHlHPUIMSbyE16VlyTXECM3P02pPOdNz2xe0S8R
OnKJUG4ibGhAdAPY2N3NE44oH2Q9/yqVo+H0dBBGAmSwxreh0f5VMuJcqDUJjsRPRcF+IDUW/c9v
VmRIfWPLzPUUzJoK40kHlODGriPLNaeM3c9kBYTeMe+TrEM6MeqLRcU2EvlkGZadN04LZ5p9XgSp
Ef/8BjvcAH96dt7f4HuOGswuQyXyTv171qgjIQ63Ui7NOqajXTQJS42zbGYx9IeUD7UD0ILOBqGP
0NGzqPanUifDUzsuntrP5kYRZrKfZpg6JPuwn8KNpo9RuBnxHzv9VasteUM+Ij+uUXowqunHystE
/IjLAULa9ASz814+u86iLzsAWeoqQ+8Y2A1bODLgDHzPSCaa3ChXtiEFvaq3EN/KrYNAO9ByJray
ne1bez4iWrjzbskMUdDEb8GN7rNlSP3ZijRXzo1so0NMjKk3AstiRawV1B2SMZ8IGtyP0CKToWyI
3rCZ6FfgaYbtoDGVVFQKsnhh92rdK/BFY58qZvnQZrXC1IMLUZXv8jBTzjG4xKNvz6bmFQv8Ok1I
/d6MxGEqlMcIAPylVM2zNLJDyuIGI++cf5ZjBLAssrN1xEK1llNpDVfgFRWX8BILd7xKK60MY3TQ
9fKhXPLp/M+XgPo/XQKAShTT4YrWlL/nHuYOfn3bnnI3ozbzDZ2A+NpUTlqDdytXvFayhC9RCZNY
vK1mhaXZfXLZXPBi1hgU79Jr1GITEFEP8x59ZqMhjxqNdxV4ySnvq62wB5ZAaC//5ZX/NTLo98UL
8wRihsqTyyJa669PBzC2tpRqLPITBaVJpJrb0rmzz1VEPAaCPiivDPUrtuSKrLPjGiR89pkDgJva
CU2xPxQTy/i0D5L7l0ARx36q8pgbSuE1zah79/IFrNgTzlgcYzqGyM4aNYKrnGOWExyEcaX6l3ge
5a9xS/ef6k6GsWVS/1TV1LX70/pPqUR0JVOpYjh0dVa3yN/ZSGWDN6YV+NF+RBg2HBK5eSsrSkpU
Fz3rvYVdnOl0O10fckxO6r8cEL8jgf76GOY01FBwUezwEP77Y5gX3DRwiwvmVyMjV5Sq3rgsuBcR
9DjILYYwDXhMfkudbPqTjbu3T0evrfXDFEtslWpG0orMEFpOR8in5bKSVIhJUXq3feqja6U6MwbW
H6IwynUas3rQGtanNvdhF7O9wjuK8nBYDYkj/u39/o+riDgemePPlHVisv8jmI1uaWqX0OF0Vqw4
wCzxBKJLoADYpAnIV1kD5may1fmtPDZKxy2mjiyBdv6KgfK42Z0LG7VXgihNX0c4ESnoOP/5Snf+
WuJyTXA9kDdIxBevkHPwbxVEpvSiGK1h4hxMHwhfU58zmylaHJUXZgMYszt1DFDUInJUZuaQsph3
UjzhWBKIFbj5Y98cjUte6wIeaxldq9RoGSn30JW1XLlYxbsN4OCiGJgUR6lq/URizhrj0Mjk0TpG
MXMf25mBxyv9rTUT4yAUpXgpIKOy0KtUqFp1EZAglAaJZX5OvYPrRa9TQhBwFyz9WPhimnmDynYX
yc7bMOu7csC1qM+1HkQ9tkpNYzQWEtrBW56LIIl6JHm9XGwdbRfKtfnQSikCiiY6KJNnlpV8KmPt
ibYUL7qZXFKRpEHWSopfMGeWbLwVO2nR8IBZ0oXn9H7BAGePdMgGDu+NNE76ChbLVS/Yx7QYTs6p
qbNGNfuT2qlI5e08PdkzMjUaq5Rhny7WdhbvOw3vj611V8Vora25MAWVq9JLrSb45w9dtVX1b6ez
TSon5Y/N9Un0+H9kSUfy6AAEQnRjthZaBmZZxwplNw6esPeoBa2dVZKiksAr2dl5/QHvXPJ//34e
JX25ypf4pas4yRapVB1wre1VCKacvVV1BzWrz3amSvux1TECVnP3VtD7rhgTYIFIVP1R1M7l9++H
EXLUPjKnjYag8s0ufzpsULc4Szmg0pESDMWoO86jtI0wH/nGpCoBGcXi2ZbFgpKrXvzo/kuzLoy1
PsmAcKalfU5nK9lCcjZg4fBVuZaHHYaLGJ9sVV8AlK1jpTHOJqtH/I/mY5Hn5iNoSVaULekXv3+v
TSfz0SQmZCpFRPodf4KwkwWNlKFhk+SLv//PScpz4QzDMdQybvV2YqRqqyn9WpzdwdrrMSpzluz8
6vdv/f7i71/mE3uRNpLJHpGXdysngUTn1fsw7/QwMPLOOTSh6hyiCtGcww4B7U6IhadfJFyL93+V
TXFuQ4WoHENEPnZQ7VkZrGGNjibylcFU//TLZQqVTdWi7BAd69M8nPqtUdfza+aMXmEXw3ObyvNe
4IcbiX0grmSx3iiwaCogAq6iEDGEFeLl5r59JV/Rs6DPIXJTlEOfJMrBXuZo3Wv4YKpFmOelKTYS
870gyp2YHCSO65UxtSkIaCfdS2r7hRcAPNNi5hubpNhjXqKLSCRjeaBKZlfZSShuNKb3GJXvagKm
MaTQVN0m/Q5xeL2EuMQvjAL/F1tnthynEm3bLyKCpOdV1fclqdT5hdiyvUl6SHq+/gzwvsc3btwX
AqiyLFUBmbnWnGNehKvp792Qamd0sDTG5kNqiuUhDlD2pLF8dbuoOudTGT87FpFQpdIAoDDUhUgD
cwuRgF5uYszjeCkj96A383wezwdebArTgRX1rwOxyWfqZJ9iMrrXsa261yQWn46XkeI3H3mR0PGU
hViB53fomVVvUhZs9Dc2Wqzbr8tGEkr41A/CPCyHhq1r+8FlkvondzpOilfeP2CcS3pLvDB9VW+C
mYRrUriXlqBXE6g9robieXnNteKXILHK23JEMe+3hiPpshzpo7mxlR7TEaUJ4CZSuyybUDOCi1cp
gnoUs5sWTFM8Ri61f99gu7zH9uED5cCxCZXm3X//MRGt2sX0sRz39T8Obqor6He6J3V87gzBxyPK
ehfk4bTVIjyXs8U0dunaBKWEU+LaErJFk1vX3h+sa6N/SEWY93JGFdOPsvC1/Shd99qpEsmtQJ2X
qGCeiIwp7b6oeBmQF+LPAvuUk3C6MZibHZljXemytf/XIeXR+rZstJHavpWckymD4jJvupJLXPZ8
VUPZW+dytGk2L68E0WSVa2R6z7Ujyj3Va9k9qZh2GyqheLUMZK5CnR6bZIk6ceREK9UbB702Accs
hzax7MFQPy/vDf2xvLo9+vR5CHSxjTyHrh2eLD86YczaVn1pAkNy7asoaCHVfGL1fGRytLxm66mz
vFbP71xea/X2z2v/n383vxZMhYUiUWLnp2r7LI2BJHuBaG05XDZVwpfRqHzaxmY4PS/njC6iL59B
3/p7zvVZnful9qo3Xbz1uVVfymSU12AKzsvRsjHimkxUagi7avD7A0H2s9rc7Z/Nwb+mupzOy1Ez
n6pmbqHeMfxVYQzgAOkW7jbjFqsyilbT2Z8/uj7t+2e48NqtYoG0HDmaEV7I+j2HnTPcjFkaRxMD
CXloJs99981CAz0OpstwRTP00LZ6esmESp5xWj4pW58u5FugiQIniFgpzm5pLHDbmqmWH2Rl/Rij
NoNsJIxzm9BgSqfgNFK6BXFjg2wbuaSDgtKrWTVk2QFvM7uhuWfz3qxLrsv737MTC8VVrhBsLG9a
XtBybPxF6r8u/+TvedvU3zJMt8fl/PJWW8BcbgmuXU0RTUyF0PHoycp7LaIIKESCIWM+Gr3AX1fJ
NG6pZbmvRIwXUGaqf4veRgcSTebGYWC+lwreaY2lcC1nlylrw38A6npkumbmtpbJtJlib3wTBd+e
71bZJig6um5RYeyywrbXy2FS8yivRlrpw/xmyx5xb0cw9zIMyFHUQHrEdk6XoXMniiTIH0PLIq/A
HW+t550sM8BbQzr3bTCKykFiex5KHITLKd3T7Y05dcPa18mT8+Pepo1VdI9Gz9stGdrVxvVl/7D6
oDq1g0QVMr9ahBhQApTyy4tZS4nGgCZkV5N9W04tP20opnuWKX81qRILo1COPFtBL8/TvNeK+sTD
ZbqkhQSsAWQQK7h6NVKDgj0l8k1VlfVro2zreZxI656Plnd4RoZBhJrAvuNnvNrz0CC04nN5x3Jq
kMMvx46i83IKe5exdxLYMcuLZVP/xp9XnurBfnba0Txjoclfuqh3r0kLOmQ+WjZJX4LqUEwUXU39
d05rMy57ifHo7znTyFexnaJoLjAaD5WPbE+x7qFK5a1DmVcPukuMU138aznyoSc9bKQuEePScmaQ
8GXSMN3prTfbsSr+6KRrxKtVF/aTSoR3WKbsZTkBeaGjADpGitd43uTxPzorV9Pv+2PkqP6ceZLv
SW9JQbG7JodWgvvIGFV5ccNrmuUo1uYzXuGEp9JsDnZluM9qUMcuthkM5iMbP+udjs9y0AbarpRC
u3hBUF5aSzvSt0t5emQpqBcHcGDok6ib2PZ4ktXRIvfwK50bs5UajpPo8T+HCGZ1275odWpfRI1p
tWLytdH7DhXVvFn2FE/oc8O/DAoT5fLEHQd0Q3zgE/ecKvp0/ep3F4+kr5OwHp6TIaufLR0LfBqS
q+zwtyP7/N9jGzDA3gj52r0od2F7yQZhUhJ+aDzltqEfttsYEOGHKgfifP3cODbcM4fRUDhCSkwN
Rq2SY9bX2qtlVsEummckNBqDV92W6BI07AVIzG++g/yNxln3FBZF8wCYK19SgXyaDs7DEQ3ExUBD
a+cizRjoYm36UhsuqirHyzBaGAF6gtorRF11ow0vzcyZgDfXumgehRjdlWo990eYi5fMLMdDHprx
pvES2rIZVBF+i2uP7XmD2dpAVeO3Z9X5xYkmkvWhCSyByZGQGLARWTTem6SRB8tvtqKWIHn59bfL
JFX29rqo4lsYiRFsUgHdhL/RWWU+DCKm3z3K2VFhZow1n6lL+Y8yIGwEGGAPMCmcdZtA6ggzGwdz
GccXK5umrRzgzBaOrz3+fGW4qdtzUaF76ZtI3tzMugVy/u8oTQOtsHy59uryGQq6ByKnbi5BD2eS
VQkYHrP7cHRtBqx4JNsDbsHYgZhEA/N8s3uyzRESUsQgnaYrojuP5f6oT1AVpxI3P/GFBxWU9rOW
YvKSdAV9o+HjNgVtNOAby7CvsrJ848DBCIIWj/y05QOjIjah78T6HAkgnr6RvlgVVNb5qG9M8TD3
bj+s27px0BBwHNQW3WI/q86RWeescimewRzVVlQn4lubdZfcLyFtmRR88T4zDW5D6+4PibmxtJxC
KjP2S52FH1NUahsn93tINp9QBeX3lNMwjqzAOFEzYD2dy3hkrsT1FbTSWk/u1B8cHXG8SsxjaE3q
rFkVg6kfXVwRwvNBflJGsfkmx8dQUL8MRqZleazJ3ZAy9JIvb5RXHD7VRo9c7VQFBe5wHnRJUwtn
ZwcVHLh4fAIilj0kOdmblvTmnZ51L8uPZQaxxp8SvsbHOOYrfhqVdw1aMKWOZkYvht6D4yWc/do4
xUesRfLq03LO+snFadCjk5p/Zb/Iio1KG3zA3QSgMVHRsSlZ1fNkjp+GiT+mDMrowjLHWI91u+3Q
+w1lsc2LGLJroMUPvQ4/7EL0G99v7D2eaVCdaYBeri3LjxDfBwXvajrLkfFuyPj7/DjmoVrQV7Ad
gT2SwXuZ9IwaI4jTjC/OMllKwFgf83j45fP5n52yedZDKV5EHuUb1RjTZjkMEolpuK7QV9OaGI0e
5co8cctGBvGkg/2jWDflyEbtN0ha+U4I50MBD78ZtvJvWgK4M4qQmy+HywvBIOIDeTk/y7wEOaUV
aC7dpNPWEi/8LksxB6Zaq3Flme26F4X46pWzxzaLMDNDoRj4Ayg6MLQOywr0ULaHNkbEH8xU4p2J
BXaTuVHyIepmWqGXGZgpFW9GZU886wd9k+hhvxlshIaBndc3V2+uei3L114vwGghdoFURKE7auOH
6FL3xa8/9NaJHzbcvFfEGxWuIEUmfRxWiLKDab6y2BSWnFAi6YQ+aykTxY4fYulEiNCbbZ88TPPP
pl/ZiGX0ElkqBKPlXAme5GhgZG8PoQ2flvFR3mw3jm5gsAgXMhh8Tc1PDtQDf3oydw+9cepyQE1O
LcPfiNqazqk/JIacVJn6GZnFR0Gv5NS7NpWfhrGg11weLYZcI9GgsjKlKN0SRMiw1UTlAZdw0/q8
7CUMtOhpC2MbJvVXUVjd3bVodFRloOPXovJcdeHDKc1izy3SI4UazE0TdeMZKdp45o78HY50O/o0
QURn5sLHwo3aS7TwhnUdaibdRQvlqnC2wzgtusZ7KQTCVhxuK1/gSNNNC19J7NqYtn0eTfMH1zRp
PV9hINSonWyTbgqOpQvLgKVvioC3ltsm63nQO3KdZX31Ho/6d9QwSpd4ozZk/pinjAphEfAgazRM
+8aYHYBZNmcBs/rPPC0xmks6US4sjW7FLAmKB5UKWzvGiuEkQXVPG7antFKT2pU2NZpBVD21PsW3
JizjW5KF+Vap9l7R7HmyepFSYU2KnW2KQx4zE6h7P3t4KmAqHiO8T5qEUMgcH6BS8jXLx+FsOxg8
x/mj/HvoT8XZSCOgA0mi7aZIu4D97H/BS/qzE5b+n535JUgMDIapiDaR7g13xGKwn4CYQO4MH8qw
kMTrtWAalRFwQSdlPWder2BMMNS5fAegvgrMiPgylG8Xj04Kd4MITD9mgZXjtS+cfScA4VM3eXhh
+28YJi+spPWz2RjRFiyS2uWVD+2hLWC7GSJ9rbVKPlusmvKK8mmiynrtYmdlVjMbjtC39Uk6HL1g
xlHUTXiyQ0vATDa4h5W1reAlqDRah9TXYb8OuP9io3p3Kin3NjKgy7IpEIlcCFvCNEc9eZ1q2a4B
IXwO7LS4D25f3Jsy+8c05LH34HVRspuw+c6qVbdKb3EepjefxQZ8oJCeTAGanbVLc0JOF1xoOLX4
sFFHhprAPx/l8Gq90QQv7gEXQqNUUEDo0qjdjla8tUPEqgNE6yNdm0tBWOsxIbFpNTZgy8Ksamfb
ks91q94K0dIqLN22+51wAZ1Fr9f7mIt5ZdVwgpWqvSMpGhqeHUp4rfBOpu9E29zE4hC31r9KxfUm
LqCMIK+yeAqcS9f8l9XU+OSTwfZs2+INPVC0l8C1DmNfuNxgGO3yKhRPaOhmW6D/Kcv0ywuK6pQa
w9XvA3Eu2v53RY3xkz7ahdryrewMnFs+A42pgLDXiZ9co2J4GV21tWv0xAPu18GyqjttiVVtWf6L
xGJQJgpgcNkKWMt1v/UyIS5ZOgMdZbCWaeV/jjo/QZuG4ZA0Y3utGolSnyUAxPk82WYs9ytEf5dY
TBfRe/VL9mtqVfqiD9ldBnlyEY3+nEkWtJCRflluPuxc0wh3EFyKg2ukxARbGKe4QbTdQLYtyuoJ
p6iqxrvlQs7Obm1vYmhjJXWyRyc8BswM7sumq6tLmPjuj0AanxRcvoPKUac26YFWIyPYaX3RPqk+
GE+4LLNj7fThmg/Q/EgkDblxANHOZB7HWk0y/WhHjyIf9s3oDp9aX477TmubTQh3c1tCGdq79AP5
2vIPICQZ7iE57kcc9VvSIFhFQQO9WnONC8rUcbC/Rj/IDjFCKaYuAbE0IsNon4hIXgjhzFbjEN7N
QYUnuicDi7+2eDjAo59yO8mgmTp8Mb7rruhc27nnPYPYwFpqFc6JXs0BMRiMB9x0CkeHKswHBgbk
WfaJlmiE7f+z8VL7SZLUe6mtvIPjmbG2Qj6ZQZs4hvxOnwDerUjZOzvtwD2SYVyR8ENzQ2UaQ1GL
arP3a28titRemUlVAAErztBU2lMRDVtmxfJhzJvakB9EbFB8DKGg+W7SbhrsnfverIuVF+Buy6KM
KWVvwUuv2vpnD4SnGwAdRJomsNPZ3Dg+rr95wyf8Yxg67Rx1fb7/Mz30LVVvLUey2O5ab6cnlX8O
ytbezaHMp9p6r9JQXirSIualT/Y1ePhMtdy/98qPAQ1SDDNUXx1G2/1ui7E8LZtqRFsb+O4+sKYI
2zebKk1uoJI63I8dIV9R5m+xMeNcSlW/C133Zg1Ix43ax+ZSzESH1gIaOwW4wR0z/E1Nn2JddOpN
EqYMIfyLZjUvrOUYX3Q7uGcC8r9BmW4tg7E7FnnVHT3d7SAMz7kPLCBXeSw86ti6eo0rHDmplqwA
uRb7TvUYyH0IqaXetIhA5FdSwwOAw1TvrBG+GVXwCkkr/H9qqSwI7eioGv1mQZQ7Fh4oMfQw3baq
ja10mvIqwQdfdWDy0nLcJySiiHR82n9xRWh0PpY8DZ18m8KnvpouWvTErp2LXmeQzqamOE/00z4R
owM9eyqZrxGTHe2HLi6flESeYZfeKS9Vch5NVqSivSLEMXcwoFCLjl2xKzUTJYtEGcRIlO/zKI4O
2LNpeoY4wSyriTeZn7xmY2gercyp19bkdMceimYqJvdIRMAsikRdMgYhhM3MhUk5gOxLMNFjdnYw
qWPOYI04chfRBsVJBqzopHrktwAMMNIyayDg82L2Qtsrs/XOtZ4WG6cJvWPQ0aDXlb+3a5rRhY2d
z9ckzg017qeBJSBLcaKIIxohXiFeXCZKx1H1Ju0DYoVKpPkY5FcdK51j104vMZZuNxXhuetG76w7
9gIFuvh2+Uqv1SHnoBY7LSe4pbf5ojE1h0Jy4aVFchC2yDdmOa0rVxbvBFP1RPXinXeUwYyRvyO0
6SInTo3xNBy0lzou+ucsAMkahTnkHVNf56H/0UNPAr6bvIQYnw0/9i9V1cY3IIENqrBbSLWVcm9Q
gkgllI3VTZCeg8rGC9LPu76OSqbrgb0WkXucQks7xU2j3YZeNecJtrFIhMVopKyzb0LGNF3o5iJk
Joo6OdxYU12+tBazEU/VHTTjqNyEPhkn6agzf9Vlfo9GACWahtMy16fP0XKT73mnr3BOwasjoK2g
LDKFpf5CwvG7L9uH6yWE7+ROf8908021strQCdoZQdeeuhQGimHgDTaCGpd2pUUPVVvjCebNR94M
ZA04BaIkrrUKyRcspSk9paXEimiHVExGr/hMA0JykIg99Ka3r5rnYUoRg7zqgCtO2lhXNAmEgo4q
Id+NndD5xifrta9iARlIiI3G9Q2pG2MPapdygyGGgPGKdVPluMYqg7o1FE0TwaeYOQEjpZ+xQdnZ
FOpk8cSNO2yFw1CoA2hG400IqMUhQVyzgXjYa/HITZ5N7bbNc2sbBBMwiWAVJbX2s7aIj6Qsqd+t
GiFQ0QbxM0XjcBVC/7kFLoZbqdz14JnjvTOcaz2Zw1r3ZHLRhxNos+bdjIOfyKMYllWaHBCsiFdo
lOlxjDQdoDSOXCvO+IarlcvleKmS8bcBknxlBpirGhpwT52RrtsxFmu/6cp1mfbIM2rNuY42PBO8
DMg+QLU9AdfEzFvAVi2bGCNK08wSW6aOVVLsjfJgKWCQmQoIIUqqk9uI7Ex9zlaDuLcwu0c9yt/9
RA1X3eu/fXlBl9N9cx1/D1VhPRSf7w4gQ3hAb9sd0h4PYZFlP/uAVVrixPVt2TQu/X9bOJco22Za
5n6F+WDtisKdJyjl+GOqt26YG+9KwwrFgH22BD2yLgv9hx3RCGjriHlF7T8yv4Csggp01bbus9Fq
2T9q8IdVb8X1JZ9cegYdd1wK2esRJjDmirHob7DdSWtRU3+TEWEOqf2ca05+LJscM/yyzh+MfJt7
fYneKSRQKvCf9HEehQPAr2k83QvE4v9EigIXy0XtI4LGiEtYqUeigUqzXUc+t1DDcT81p2UJqQrq
aqNdAFwykvzeIObHWG0xC2hMK9lKzf6pmsq9Y6KJL3ULOUIK+TlE2U4EVvvN0F2BeaXNX6ZyV+La
x5zkhXvu1InSWocNukvC92a+nxyQmj8TAdsjTuRxZGHwJb0BOJg+8KlNwUs/NRg04uZLMnOjeEaf
MJ27MMvGzE1jPVBGxOlE9k2qnPBcQ1sQ/S9TC/1XmfrtnjtY39lD84YUJdt1dRO/t/Zv/ibzI3Sb
8ezwPGFCHEzYL7Tg0luW4LevsithU/XFmrCdEghnfYvmxXec+p+uR43BoLN1TS4iy9/l/K5Yhezs
zPeNkq1LkYeF3rRrQ4ULISV6wgzGvSqin33ZFVenhRKfdmYPAEuuqmFCDVJrmDCZOW7zCD5Noyri
exD/X/QPL9D7Z0wPZGDZmfqay3h643e0tLtfItKgwRF0lbiZcx6HmJEANj+GOEOdB20AcNsp6ytI
YUohLFdbvx3GQ+u76zgR62l4a0Vsv1eT429R0Gv46+L2CmYOFOEkWa2OAbAyr9D3vt2XJwdFJ3ow
hWmyDZ+noKxeamfLrVPfzdjYI2qaVo0jp6/I129aiAu3MQJr47gQGDoblk3vDeOn7m34iwBVmSMp
TXQAL4WismAxezWcJNgVYy/OSR1B36r44gAFc91GlfNF/A2t50YZX3JkDQAZ8FJoqf1JostgTtrP
IaaD73d+d6dIT1BEx/UYqLx41A5yBPIscKgbsXzuAuNCugTJBJL7saudFqRqXL8EzohfNMER0wAP
3DgdDn6mW3QIk7J6byjiDlZZfmLocI7SxtpATFwJNW5WaSTTdxkoc0e3SJ4LVI3bxOzEg/gUiAa0
jV8FpFXo3zdPVbDLrMnY+QDCf3oak8JJVBW+N9hHnor+Vb3X/A5sB9Nw43xnLsRTqZUIhyQ8dwSb
9TGW5XbKYb5BWHWfI31qmHeAf2isnmgcbRiehz55q1S0y9pYvVcOK5B0fqubDPBlgpgphEp8GvGJ
dZWeVh9ArKI+Fqr5M/NP41+65lqnzB5T5jpD+MvyurcwU9lnnkxMxA0wIMo/l7XIr5DCKCK1iXxP
6oSBh6d/myIIYfR7djqdnp4WXZhY1M8tCSB8zSW0wuIFT8n0bBjWb8Mv0iMLETpnwwhrnQyvZm0l
Rr8K/FlKm7ug7dUnjdvmJR5r/5j6s+2m0360fWG/eXlxDgKoyFFlZg+WFPFZEBT6VMnhY+yNm5ln
w4UyAyGPVEz2DumilFkn7zi5uf1aB/lL5IlLM2HZSLXR38S+mVIXt6YnELLWXUztG41r7WAbgFCW
IkWsE91WYPFMWv8W5bF/szXyTf58WIAS1S1tUvu1UgfWZ95JztVjQRlupeVms9ZYPp9H1+jBlgND
S5Me0aX8LTGRvbg5+aVVXrt7PEviiwlVrA03O0LNbTOzpCEdPmynKZ4LqT6yAhHgmHt8F624DJ0l
zrafRHdffnLH4QohcWlXki7z5DZdcK2sNlvHXYylkJUcAACY7EWSY7mV8ESKUaO57JN+0DaWjiHO
ntatXmAfjb0MxQ4qNfxSEOJDC3CWHC4uHhTlpQwJpUkTsy7cu9VM4W0cAgqZxSTO0+iU2ySw8DW5
Wn6VbbNHV4YCYG4mjc1gPEP2RCHQPWLicR6jP4ITq9+jjlEopSRFvgumgKarNAgZBex+d9Zk92em
DzOqqASXlELi3mRjAYln/sM6IOLH2JJU1IvCPJWdJ09OaqK5lemeNWDzkbXVGgEJMYMNHI7azN6Z
kkzf804Ra+OyY89nzCZ5X3bmlyB7mSfXR5frDGiW7byR99ZMrCOIL21DG8f6cEfvFE+p+BnUQIhc
MW5d39c2Xq0PR5ugRmeAEgnQRvRN/6Di7gPsZPyWhQrOIumzk6YZ/3opRtiSRRQu/VS8GjyOINe3
b2aWF2/+VUIz3QgGQByC1FX2iWfmRxuPgDToucsEituyScaQKoEeO8AretgA9sjIiOPtpKp/jYyO
G0haYhygcJYW4TDz7JHPGz45Joy1rPzkzAImOReWdTbcWpJ+JMHNJKXJUtntHn3m3FUt/X2th/tE
R8D7lISNecU+t/JlHv2WhGDojfjoUv9uFD65XzgWvDAgtSGNrGuMAmoVNXGI7tVVz3RY+m3baTxO
E9/f48Gt17J0IQ/yHz1Tm+uLldYm5sFJ3JTSvnZrWeZ8Icx3NsJDHljaef+lmY9Z8Ye8LTU2LVK2
82TiGRmLzPtg3g0mw2ICYpAK99GazWdi9s096aLoIbDQpwkU6KrFe5cMDjXCWM+veQe3x6fxsBW+
qR6O1JnSRYT4OC4IK5VYFAJB1ciletOM8TmuPFp+unNxaLn9LLX2d6aF5cMycmPnuUQSm9HYMlZP
MCrJ7gvM4IvJfrIf8Pbh+cu0L22KtqwVUc6FUXdF5FbtnaoJdwlN7S/PAKFELylMt1HS/IDhrx11
zeRmc+ZdMo0YXgfixWxJTqXXe+EF1Ya8xAAHQGFwqOMpJvAzgvRQXfrOt7A9hrswQysBuHNCo6Ns
pvESH7b7Yi01H4k/dN+Estn3rfyWPctglMkjFkoH78Z26geJYSG5M4ltLjq+kT+bNE74bZeT5XGq
YXxobinp6KStTd9clQfNE1RsRDR9BVQXJnME+TwmyFkkw1YyPnqGp3MZajv0lQPEYWXuHbNxXkwa
7beS5pzeYXVfBaWlr9u2UNveYn5E/lB7TlFdUvrNQbMWlf0eVClZK32OfNcOnq250rxsGiMGmWGM
kVyXjgIfytrdMF7+1ujmvkXjCp3eBibjg+5Kg2wB98UsswEIKkfLxnMpYmkDtMi+FrhPq14+XN0M
H+Pwb9JaPUgWLTgKLjxa4MY1iUz3FetzwzTVoGydNNpXMADqt8cwufsWS4gwT0II1jj0NU2zrnkL
+GnZ6+dzFCawpzcTmiPm/mfm5/augCW2HKWmaxAugyWo6rTnsjSnX/DRD2FpOf/WQPjMtobBoev3
sHLEQVBCo71t2kfTa4mXGOs8x3g/784nya49hyjz9+ZckW7rsZrTgGb4L4dpb3yN+BZehIP5leb+
R55p5lqYXnJ1TMtlcQb+RBfhKS7SKiNDylTnCM3U09Bmaje2ZXg17Xi3PAKC+TmAAiAhjW76icJm
xJeepZiPFFxc1oCvmo5c2KEF+I4pc0QomGpfvdP88PFB6VovHqWROnu7IedUqyCVVyVaqcQVctsW
GtmIVees05ESq5E3xM3Mq6auzc1baaART4T+kpshGTmYqXeZ6ZkHKSPU2JbRbZKqnu2UPKvDyJVf
/88erM7ozzkMTw1TtLLb5q0nbsumcjpnJZk+s7jn3FS26SYeeEBVHjS5cAzyQ2sYw3uOLvAp78zu
XLVe/+4pcUnmFa1RfivH+pU7InmVTukeBrrtWwEL/Ku3HOYGef5WE3JJPA3p8UhZ7z0Kl+dYOO6V
zIfNclQmrBhdHPdm1lSIjav6QBPwGGjM3+xGIScmzAftbQRgruXKkVCV95Dh+xfNld5zJeF3cNC7
Wf+itBCpWAWGtpzPlTQmT5OJ57alIVhvhykNuFC6/za5a8ZHqaK+2EM42U+mBwK0ntSOxYz9qTrn
IopGe/GLur6N7jd/QLatUmOWJAhkokygnRW2GiwcLvOPjUWpdbU87Oxh1I7L3vIYXPaWzdiAGImD
jcJite9Lvfos8Qcui3Qeevib//e8RdtVWiZI9/m8RceXyYnAIcagtfESHSuiplNt4GlX0/n0S9r8
QEqoXccfdP7/Day6+a1bv+O2JFqSAJhr2stZEaF/xQXUAXtEm0vAtnvp5s2yR/Tuf3vUGbdcTja9
18Q9VoShHAdH/Lf391xl4j7II4LdxuRisna/LHud8sAR2pGFSNs5/H1xOf/3bdH8r2Q+wniTmEf+
vpDrGehPyRq0qevh7LdgBLhdtUcorfRuWNMpm1T4FnZu8ZhzVwOiWWtqCNtcZnC84njOqHQ8SBlJ
fRAg2HemE2avTEUxrCjL/hX0vylbB99OnpCZg/SJ79Tf1eaY3XzVwnHKaZFTZvymN9usBuoDV0+I
335Oyhl6CHw7jRTfyvWJdozTHybLyU2TE7BK2wC+Sk98YImu67xsBl//b69qWG3/eYG/bpOrkKKS
51xZ7pZHMy3rW+RP9c2325DsvviJGmN9a4qOVXHZ26epSasdlpLN1KZgfEctWLPWlj88fzrSpT8E
jWV+xE2mjiO9/Bn2aX4QDNStDSbjg08wiju03wkfFB0TXHsZQI21B4rkEmPgIjLDzHZuO4RXoy8+
dbR4jyGoFLRwa2X7vvdIe3r6AUTilvLoybfRwC2bMMaHxT/3MDV048cgjeys91p2JjZX22n0B5dT
y4Y0hxz/E+8IkcpvSkHYSN8K89j+78aPa3g9McLko9uXhkmA3mxKGc0DRWgfzooyc+K34v+z65dt
fuqLFC7AvMf0nGBXohLgwCe7pbvYKfuH5pT1vTTL4tVy+mOWDvm51EW0GyvUaXSb6Khrx8BKCSVJ
+/FzGDAt9S7scK0I/X1fUSeKkE5ctQJkSI5I+b89K72lRZffRR7+MIsgv6i59V4UCmSIb7N6F+n4
WiaHykYtYUn3VJPNp6qiW4/8pLWb49Bmtf0rzyX3tZHSwNe74J5XFro/LYt/TdUbXIfpW9MHh4Zq
LE42Yb32XKX/uxmKkZiNZtotpyKk3znamjetIoXJqyktkj3Jbxba/3KFPuEDRqr1P+ydSW/kyJal
/0qh9symcSZQ1Qt3kj5rnkIbQqGQOBrn+df3R71EV0S8xEtUozcN9CIDMaTkLjppdu3ec77TqC9m
w42r1yaO4AaUlq7aule5tUKSk/OJ3AfLamQp28UlnV1h2dznazZGb7v6DtGQSZtZO0WiyT9Igj0p
qZP912+Ucj5ap9QwmbH2a0/JVZjExMyPi1T1NGdwzhzZHc4W8s/f0aR3yDwujYOukFaPgPZYw6t1
C1c9m7pBXuXXb79+sde//PqdivXi2PL/ff2V/fX/MTbFp7o0V3IkzNMO7ya7HR6+flnM+L6XbnvF
3HB4YLUQ22kkW3wepb4xkiE7JnMR3XQtLqzEHtT3ziGn0TDeiTgP7fotsTLnCZJ9dayUtWMez85T
G2tdkMcMnqf1j3JJFzyQJgGQVWhwoOJCuSN3Db1durboHC5fnqj/2+SDS/LelG352f3H+p3fy2pu
Eirj//kfv/zp/yE+go0J9H98vf3oo/wnPMKODLu34u3fguateP9o336GJKxf+Q9GgmKKPywdRgIu
TmslG1g4gf/BSVBM4w+Yyaa6Gu0tXUUA8b9BCeYfNpAhG4e6aghT1V08+G3Zd/F//rv2h8A6CXfB
ZtJrGPgn/1uYBOMXtxuqOZ3XdnCk6xZeOP771fga2qWeOQ4Zg5MJXJX+/LcpL+maIrmJ+jgoARRk
xIDG45qLoEO8wyXSK7227ddIAvrfYvfTVfwrMILp/GrG5T3ZsBv4wTTTMHWHyeiv7wlLkG0T9mNu
amUd9eSfhSgyjwcx3mldFGhEAcVFsdPTRmPI6bi7Qa1iXx3emr6/WlKdGWBktFsZpvUGT79GGzVw
HXv1zeYvmTjKAQOhUnbRfqK5kSUzU4U53lsjNAJpDqC4yBqw2vJHEXV0zeoFJhVd+K0h9SsC7CnP
HOBOaT9eU+lDbnobXfKYTUsbN0RNQY0uJ0rMTsd+d2Sy8VLH8+Osw8Nzo4EkO0F6LZbfHVMj5IhB
mzfzcTW3J5KdI0aCMysLW6+loLScOQ2DYFLKCVJB7DzYeAdh+4xXY1mAd7Qq7DrtcXCtW1Llxo3E
hA82oT4WMvxAjIzL7G409kM6OJ5D3o016eZl1gmVgtscJEKe2lER16sm0p0mdSN1LAE0RG7Y9+9y
M5r3ySCVXdTUd3ruEJll41qS+pj4Ue6gzFoG6XeV5qsq9IUmn020ruOpmVBdpXLo4Tks1/ZczLeM
lp5LevQ+9f2NrMjSyiEIKoTdM0l2cY5gYzdgosaEN1AiZTt7loEVgaGMAFAcx+mJaKySSEtn8rK+
z7yoWk4aFFVLwHpNzf4Gn9xAAxW1zZIiQI4ihUbGfCVtrfXneX5PCsCT2FoWWrQTY//Y4eVsddwZ
oBRxtGxMZY0fn7PvZYeZspVm4Og9cxEDXVhpPBWrZWKsmMkJnRxQN5uPJn5XBLIZs/ik8wcLekCJ
DJYpirwBnfEKBsjdMLsTTC4hQ4PlVV1KMkSHA80BcU+/IeV4hIhKRSbhZDpJbZl1LBH6Hs2FiCb3
W+yW1c6KrR9RFZMcajOtaoG6MZheTwokU0xi2PR6fYcUiF0vznyE15FfjXwCiYrwvUicD/QYh7Dn
/mtljZ47Q0thWjDmyq69h/BC7iB9Z941AOfeDgaruBlH+8kxy/fJAoFaEXlzWLzRebF7HVXkXHhI
7WAPoqvVs7ck6ZeAOdJ3mVFq9F1zL4f4tXTHdZRP+DOBC4xSVByO9e0agVjdkdX0QI/F3phD9yIi
OlglypFa9v5AgYd/rt8LDOpc/TcLgtbaYTkrYX0z9gBOUTe9dpb6sDjNB5u2ej3VzWk0A+mMYAVE
byFrnHErU6XqBA0N4UKPjuDGeVHBb/eY2BJWL6mRNaCo8jakxUUHidWtC7vTGK59twRweE1Uc5fh
7WQExt4/uJgXc3iGxvduAA8woJvYpLAoFd35oTB1N4vpo82ZOdPZLjaDpd8p6ts0x6TJ6590Oi6z
uuhBPtC0VWmFqBbPAsfQDW2wYduG6rBDDGI08ULPIK8fRlcnp8OdLq0q9m5nMFs3zHMNBRTiwBA6
WDg0zI544YhoDEsZLM0ceWoNClUYoOBVMsw2dcsPYAvjoZrqJ3fOfrRVwcQM6t6oKx2tGrz9UALJ
54TmZmU3mV6QtVMiWC8w48fw2BVdftAdnwHRjCnjiMgbsvjDMYm6ayz1drEbgCWrN5VoG4LtLoYb
1memJJwDeU9a9GKHdP8KlQGdzuq5kYZAfjPArCecYUDMScIKKdm0aVxMEJDx3cQnrCoLHAB7QZyZ
q6c2PJod7jJqn+65H8bPeilJCGYoKZboI1GBlDez+Ug42v0wTBeyzdDYOEUFxJTFc0Jn1RvzJVqy
mwRxsKOJK7qYe0LhD2bqElQtrd43FWMb05r00hAhx8QF1I2eELjVKikFg9HMdLAJKksgMzql+C0m
ApMwA+t1YJKPnSg13VHNSQ6Tk752DBD9dlY4WnAMEzKC9h2NycEBr4shWZPKgx6Vr00DQoe6/T5q
0Nsg2aZnummmGq4uztt2Bp5VD+511bsPlU3HeIhvyNX4NGDwIiQBZnlXcHG4nQt7S5ZNT4pLBqG2
+IRkZjDua9iTJvNsG+EhjABa4tAGKN8zhuvREi6rNCAcnJUPXfM+6rgi7QpPWpEemuiuyJi1TxLA
tiYPTWYTZlmteQGz19Dt8gZFy862AL02T/18cAUpErxfN8xKXzHAkGeJAajFvknwlLtpUl8bPQBH
bekfoBD3zAyiQza4t4Rb9lcxIeesk0Q2gf9Dvk2PGgDbJs/kN1QN1e3YBoQjq148qvmuMtna2/47
ZASQF7MsDmFImKZuooOgx+27yaOjNdhiNflhjP2hjMDfWq750sZpSZ9/UG8SuRwhx9AAmboXtCe0
ZpbuZRXQlKh3nxFN7I2JsPJspC1VofLQscefC92DE6jttCHLtg0xkUcObExmVQeeBoRYxwkjhhcI
qSsNpCdQhzlwFeVsckAz0UrFEWDqZVnoSgF+nip/rkofMYdvh+MDbjuErDZZwE1eHHKkjjCwQTtq
azKU1qQHKfvk3pG6uSnszN3NoG48ghKk4l7GSaEP2IEq1lfjlDY+DFQcxKwzmDBlCwbIOtFTUYIo
jK+qDpSohdbpJESxc9IZVRBFGM35fmPZBmKaRL3uVnVGwkrVDPoDV5Mb0cluS+KidlKGP+yq4+fj
kJiCc9FTyNk1lHDaieSB54uzR0oPzrZjLDw38xPFHE150CSEyDs7Uz5CRGDPwUCVIfPTInI6CLws
0+m8oCPYVyQ7q47THBtanC3jjDNfL4gYkWTOh+V1HuOHaaQFK9KskyurmjSOSUbAE0/mtzUYGzB7
8BOT5D4lm2ubqpwwkXgQyz1P7qZ3piqQYq4vlJMSXNWEZweo6AIpMEDM2WEZ2EbmHaE4L4Zb3LZG
TN6ZeTEYw1wUM39jQs0CuGZfyF4eRpcgZas+CCBYae4oJ2GwRam0AVqECa1lrD56h8jUIVzpnCCB
v/RvbT27BDsr0md/j26TcTmr3J4HbereODjOp4E8WfIXiDNeHHs+V5AAyMKLfQNhI8lpsO1Fq20b
oU1ENqr0H6MywU5NBOWXYsccBEKIEKHJ1x9tJQsGzUb3XueKfoAek3g5ZALqweWMD2hGHmS8aFq+
m9hFcSvM5LvkVnizcAwmZTgi73qaFMrudbSyTlUgUSf7JUI0E4Mg3Swyg5EeJVc9ZxhydUla4GZG
Y0NYsFSUgxqRbUO+Oydm44Si29knsWYxAhQnOZAqUcDSGdL4kYmjclFCxwt7ezkgc30wZ6X2wVGD
CamCSLGy7RCu6XBzdDPJyvGmOQL2PKx0ZubQtavtmYklHjbfxJ/xSOJmj48lWnrfrVUf4Id6qJMJ
uIKACh2vs4Qoy7OgNNQ9jUTHS5A9H2JZ7bSJ8HEC9/RNORfuLu86Nu59gQ1hW7YSfzhMq01pm+dM
apRojrNXqEVSQmNoinwqy3CaYz3Z8glBceK7MMMKFAAaRMP2Oj5qtTrFSxGARXkYE1u961z1exlO
GUwfXENw3SJgyAsdF9mN31bYSd9w2te41Q+Ro6z71vI40OF9zBTXKw1nQQZU5FjJyrew4lot9q0K
ohV6nd1ehEWnKZZSO8gIWD4tSc+eNf3EsXCVO34mGoRIdAlwxw3kk6McgO73hEtNSlUFNLtiu1mo
lOkysIlCoCLxJNMN7bZOn0y0Ah64UlIFIsmgQx3cfYa7n1KPNIIUz2iqOsX9gctB7oyNcnMJUyz4
EUXNknenRhZVMOPUFp2RvKTqe4n+oOrH+kaZiMiRFf6LghZkN6baA5LpehuhdNjIrC2QNpN3mcMq
M+WY7XN7SoMpIaN3acWVbJsqqJiT7/QF3+pcWX6T5ja4/aIJyI83T9IGdVZGpa9qk0qLhrpQKNzh
kci/jSpC5kJk8wXYB/TosCLXroH0ZNYjGa69SjD3N2ZdhGQhPUEBmlzq0pyubB16faaKp2J0xcl2
ClLA69lCWav8SDXnMyxzY5cJ0z0sBNVtJ+BiGyfvHS8lExRlnn3TTOm7KDqcVVM97pkqQelxwDHr
kzCuB5JmGaAwichK8iLie+4dsSMwldCPMGKmPW4bNPvHTgxvVlEvh7wmwOVLktnPQ7WHBnrOMPUC
u22OHWW8r9uWGQxV9s6u3R5o1r/GtRU/IPGg6f/dWVLrsMzJhWMrMLwcfREXxmdtIC6mIdBGQzd2
tHsjw6XOAzap1SUUer7rKIZI0rDxay0xdVXtfqur0nxalPA9TYKoW2xMhn3FoMd5z5ORATmCAK9l
foQDemuB6TqxYmm7ahisjda7hAqY8z3acPRs9PyUEb+KyDX12E3WdeYqkp2LcwgF6E4kzH96xfjM
mFaqyUiBlTyhBOqv5Qog6KeENca6yAWhaqa7WHwjuvAMTGftxgIDuMc1/t7MUgOBrSwblE6xzyib
caucfgDlIrW0pBdhU9z6plUwaJEwu2eh3xMSS4CeLYMkbclhZoWYl8JPR6m9xAqp9oSlVerMrIQR
1b5haWiHSQlA0E7xOoZCdIhqD9+aVRIXUiVvbh89ryh3m4AipZp5anti1zLR3aMt2ZklFXxiy4QT
FQVDmQw3blOgtqgMuaeZQCyv/polYjpElv7aiVTZy/ph7kMe+rBB+zdCCdPrW/YDFrVkUbYG1bAP
WRPcesNDk+mU/mzklCBWE+8RfvFTfxZYhX3LtvFMc3zYZYV2b9nQ4qEHwKLAktdguxSFCSjfsazd
4BIqEsI4zzPCzODxbpJJ7q3CZlPvzd7vI0HVAlAWi1TzDUbZe1ZCpVArdwM5/IA68GDlM/ngGrlT
tsrQGtYzFEOrOI8ymfxRym8lkIoNAAvbdPPjoBKnBMNo8ELZfnSM5tgtM9KUluNQ9soBM8yG+GVy
OEOAAYuaQdMe85XzLfNTRdh3OYHxrgfsSJxtWnjc4WGaVWoAVSJhi9oksAfyuzTVuSm08Jmf924Y
2keTJLZ9y8q4TO7FDLXHJCsel4kWgnQAb8w97TVmIcbAXjdpd2GavTDf3fPYOEdelr5C6niZoNlL
sGzNvKp9ZDslJGi+LKysVLaEzubtRNgZREEeEcCBFT9q2zXflTmyA63HRxgN9Kbi2G6PNR4hlDeE
mWazSPZKBvbSaNynVuU0lZkho44OvdMyEFqA8uRbQZT3FrYdHZiMlBA9onNCPV53VAsIV2HSI2yR
pGwqqJsA89cBW0SIVDO6tfT8I4nUZSM4QxKDaVpbbFWrr6iH8lPK60YNt4+WOvWnngUOcpG1QDGF
R4HOsiZXtMvX48v4yR6Eq05OWxunIm7H4krg6ibWSztNQBK9CJHslqHY2hfSXllCOcZmpsqnwrSd
kpuKGlyUWtm3jvuY4qiGHqOdKyAMFfNWj8K8OLS0BSzFfch67T5ZFoTwU3gLUnKU800PKy1QmRLQ
qMLZI40PJp746TV8AEtbI6ck4anpz/pcpdue1iMtffPYqopGRmVkHWVB9aBU+wlwoo/8IvMgOb0W
aEwO+URIbEchkujOg4v9axX9AFm1aWuREVCJo2UrRmAX0UsL6j0hlZso1rvBwhxTjcDAOXOhwGxM
wgm1jyjqzT0mAy9cRWJ5tNioglkq2qjy61YcJkW5LUfEwcg2WTB1sQNex4jX5Rg/2AdGDtdjiwu2
TOviwKaFXjUbPlmb9vjK0ZUm2q5Lx/xxdPHMcnNxHqXbyiw7UIRGxmct7VNn6ds5rvV9HkcPCR4g
jwceIWtrIhRUx6deFTfLbKsXNIk/HID+fasifzMUyuGIerkTJhQ6TLD24jcDtjLu/WdGlD7bQQUv
dD3FNvYtujt/kZAIimg9LRmwHphCh1uMNHeiS+NdHVMPjaFmI+2E4KuaEyrnaviAWeIjiFY8YNK7
uVlGn8JgBvQa7yw3qU8V7smNqeHExIftCY3ujaqV7V5PbgWsLjOp+WYJaQQUhlu9RJoMi+AYCjW+
9MnoG6utXq9c8iKS5FCmyUhWVXtdGc2LxIMxhOVNCH7gOh3XLiKidwOlKM2ONVFpmHb0KYjhCd+i
rhaBJNTXiwZa144xvpulE2DPvHQhyVGaqtxasEGnvJ62vc6cvlGuuw5Cy4J4GgdhvOlHEl6p1U0/
ann0rLL5nsYDrUIySIv6to0bRDHD3qQ0hPBAF6bHoTw8jiZNwK6YHnnbgSGNB1JS7tI+JDKaFJcu
Um+KDmeTPrsvjNs6xPNVuC/DWydOU3/S64bQOcNrcFQVi3uNpdjxNT27TsbmOHbD2cLBolvw2Ayh
Ol6BRH6TFVVJqGSu+kA2UKjRzytQBRCyy0ZTAO8ttAJxPInbeytxvzX9JaU5PmvmfWZPF7dOmXQZ
N3aPdG9pyXCTWfjQN7BjQ6KWiXsnfFBdn+77JcmeGubui3KNc5VQHOe56lljR+NMh/bU6nF3Bt14
SavhILOB9FBV+dHylOC/PLclg3ycxD4GQdq2xJhFHDDYR9/UZm+bA804/gc9dG6ZkaNSNJ9YlDlw
z2ZP3N5djwd/W4gF9wW0/8KeuTzanZ3j4+CUHzXxB7P/xyx3X7W2O4ytc6024x0zmrvFWSY41Xtj
4aVK51Lk90QY5Ccb8+BGgLHL5/CHpWk7umvhpsPIuTVDjFphx1HUNAnljjXS0PPZTyQ9PSdPaNVq
5cuX9lpNJzSKFawi09nOucoTEREyC1G/u6RJ9TRU9mMzC9VTXFpqYYTNRp+tV+G4e0Ihvo+GxFCD
UXLsyOVdhHHL8Mc8RR17NaryO3iBnuWY30LTaE6t6ipYOm8seqplXR5hizUcEkMK75FzV6hhLOvJ
rZKopw5JTF2aEJts2t9w/Cheb+HCMtAG+sVoPA+GZh37av5ga0TiPZS39mxqZ0TABICwE1ufdeJ+
9N0weIVFoxe4go+fb6fmWc9yaDMVgDhFZPpJy0OQJTqeVCssScxjVEHXGVuBvFbBlGBdIDnHKl7J
lN87vfZeqehBJ3qXsSVp9rC5z8mn0tWvLjOtDQX7FWcgUp8FdtCeWUrWPI97TUHTrPTGxi4YE4CK
QC/UBiX0yN1iOdm1flPILttVEhNiZcXfO87GO06QiWLoe2RRT2krw4AP+SEaR+ANhFIfK9TTvInk
vChPCN4u4aS7ez1b2xm2WWPk6jjmOciBu8Hejw5Ng7ztj3pXPBkGhj59sm6yZW8AZL3pRUwdQ2bg
GKq3OpbmSxuPu2Io7hyedb9RR7ZMZ9dhiSoGolqqRIxrs3dLuk66UYzVye4WDq1R9UqEduQJuCcs
+ZL5AODmr1ng/588P8zVx3/++3vZ49aY7z7ovhY/z48Z+f40NP2n0fPlremSInn/Zeb89TV/Dp0t
9Q/U1UI4TI9BuAuHqe6fQ2dL/KFBbgbVw+EJ4JHNPxVls06WhfGHw8DZdDUD2wE9LOaufw6d+Sfd
cTTV5UyP5sb8bw6dfyXrmhi8LNWx0KfATdR5wTXP4ifasrvKF/uc3CuNpLVXe7/q+zG5Uxa/ljS5
XJbckkHQT9foLwbL69v/Cbv+j1dlEG+bxurTsYzfGM9ZlUqhKE7hWe5zPz/aGoAYcANZQk7razzs
xz4QBKXoxWOVn4ERbUvlxyWlFUS+LbA1JEEbjTlRYny08hGpq5vcu8ObwZaIucYG3/4ADoo+z2M9
Me5rPpz4myWSv+FvG78N7L+uHR+tcFWLqARVrGTxn65do6tzPLp0iosy9ovqZUZlHzsCtd45o5lL
dQJ/OLoB2ETV6FAOP7XWvJ0q7GxsGWXircHblfvNDru9hW1fwW84UA9oBvY5UoWzIijrTW1919I3
OG0+y8yhts3TaiOoKyVQQBvERF7SCp3pfsThXfY9LUuUW89smx5lhK+Dif3Xn90KFf8vFvafHx0V
IrcgUgWh/gYdT2CTQZywaIJ1VMYJAXVueosVGrTG58hoQ4ageiPz72DAv+aqfL0sV1hl63UQYVjO
b3dMbE5JmPR6gZrRXcMBZ8Zrlbs3wvLgTo0fdUmg9Ecp7X1XpwE0ioNb42vVmEcAu6iYsjjuj7F/
KHomCmebZC+5MjBIBlwPcm8mAn2QU/8H9znvmqfbRTuhqeYKOP75DhmHebGECuSEZiJFQydKeu9M
psLNhAzaRYjNodaOb9uJ8wpZzwjwlORZp+GNkaRR34YCFIN1TzshMfZNTwugfewiT9dJCM7Y+iE9
SkLssNPPFkr+5sHWH5LF3SgVJUMT/s0dL/7iwxcqKhDbtvlFWL9JVIYuniakeQQXJ7ihrSaYyZ+I
GJGN87LB97xxYxwGWbbvgE8k6XDumZ4pP6biWVAxdzBRTRVbBX1YAsH/9X0p/mIl++W9/XZjjiWi
EWjL3JjawxIPgdso/kIcObaLbcjxWzYXpsieSrTq37zymsLx2yPx8yvbv9HJW/4xDiM+ZZ3PQBg6
cAvMQmqzo3TCDNZwbXQ5YjshR9S2/i7+Z72H/tWrr+/up3uMDgsksJZXz6rEd9GT1PJGK+7VRvfd
7C0b6EqkBsfF0LfrxJci/ps3oK2P3j+9AWRChkuEAiz835ZBhLuxVCsuvN5x9mMWojiDF5EIZTFK
yFzfKCWgI44Xbe5VofR0RfNCFEud/Ypn0sszpAFwqaL1/YHx6cj2etHQ2oC+bewuSAyyNsY/6xkE
bijEbv7x9v6t6OVNmRRdy476F1sQTH/DYUKOh12zfvvQhl5xVYUDhJfmKTYbNwAmsbsoKvaiduBA
DAmErmNsz3vp9MHSvuIcJR50PCqsJ39zA61X6PcrCN5dM4VO1o71u8qqH0DmOSCuPLrpgcVV6MfH
YtjYWPYX4L1TG+TpC0Ypr2o52F+HU/x3D/ZfLa+uYRqw1mEHQtv/9SbS3Y4gjhm0Hj4RL8xoFZbE
t4UNRq/4UC1IC9KbJs7u4TcRyiLPSnxcGJXHYuTAGO+EbILKid//5rr81a3tmprGBusIy/xajn66
tWtIE/SL8sIjvc/v4vFA8XTQKtpCjAGtBie+4Cgxw/bjgRs5XmMeOv3Ne/irh/un96D9dmVwwbeN
DRrN07ToWBFrRb/2Ksuy5zZa+4E9iaecZCTc1+xBKYa/W9W0VbD4+81BhaRRO1ILOhSDv340YW3P
kTtAdqsmF7YjfRQYPhJR+MDHMOknC+3a0MgteBNc2zlDNCY/C6L+ST/Xc7frpX5x7fxbMoogbO6T
yQBVYHAY1TiTD5vyNoLY1UerVg67l/sR9jMt5W6n1VGg49Nc/4l+KmNciYrLhEEt4CEOu2GRHqI4
z2XZF7qyd5a7aSTjN4sOFaASZBj7PoJ9S5m3bXBeqnbt90PGUDDfDygAi9GkQnMORS9wb+pHzO03
7mwfSqKlmasE62vVQ+M1KgGaEWe7Mjxj2NlXiJMzXQ2SihXHwGChhUAF003ZqsGMbaJT5X5NfLQc
RhShP49ia4dkaSbKXnQATXLp1TC3VLXbDe2OadFmMETgkuyZWIZXDQpWK+1kJo3PGZGEnI+BkHO+
4iiE3KeM8QzsSg6tadowNu219VrF8Vl0z2r2Y50OyxGCO9QIrLo7ZVldEWqgEnCYwVHSUBIiCvRD
7RUO+jZHnC0WPhftVdDaz/qS2NwzR26kxFuNiz+ACnEiAn6jZxzqTfy64DuXmQjSWUJ4esTVv1Wx
0Ifpay0IqTGWIFFBFeYdFi/XFwjeRqwj0ayhy5BbJV4hfA3On8JvVXmKSGF34jFA+XawVgsUWzlw
p808y2/heCFuSqmkNw1AvlIczAcwGlcZqqSOlCGXNTosLDR0te+ytVtcMW3u6f5BdFjfC2t7b9X+
elUHhw/ApN3VaahbSebON6gZt2vkdc3LFfJHliLdOdhP1YR1SSsvmW5+G8v2gUbDZtKiYMqm04Wp
1TlUSTIX7dbNly0jrmNIJbLk9Btnrp31MpFI2S/WLmthJL6bd/gn/Dh+EX3CD30Xwu82st4LdfBF
arNdUyHydNph8tmHYjjCaKYNmmwHSkHNIcvIuRINw6aZ25sRIkd6JqC2rQc2IeWV4MZWpqAub9zs
xrKQZ9R+VN0jofc0sCZQ+CjmaHxkmUeQbwL9RhOnsqCtg6urRH/PZmijnijnm2JZ4DG1XLgHaA9b
4KHbhhqbji4sJHlwtJgg5ocVCb8GyGoTYjLrrhlfTPAsNbE9IkfRgqAtazgz5OGmqEayRVNvcqEk
4O/uCqgWVIldTGp6J/B2lqS84kyHfDzo8PSLl3omDX7nInyK58qHQUQItuYr8ZtNAMI0l16lw3dw
HkkzChyU+PkUBksJWhGxr44LU5k22xIBqtE4W9AcNJf5YGMTLeob518AYOO2hOTmMCjL5hszh7wg
txE3C7CWiqcwqeDnMPKt+Xy0ttjGDFBNWWzthakwUwbVPcuK7CrEJ25v+FlMAjXeJUHGkQYlfZ1N
1MqhzX409bhZ+IJci7fC+VExWEfVRrk8c1VDyAud/sr94OXisUMng60ZiyIkZXrpumho6xN1TJu2
j67VjtES1zrcdQRaaymGuo5agMZpH74LhW9BfRkLfYcJcu/2tjfwxqbVdBIT102nfoDUOKUp7V8a
o0MfrBCB1MEVAhcwsbh+03EE+EG6GiKeyTN74akRk8f5U83gFKOZISKXLi1IJNy/TpHtze4tV1tc
kjigF82ntPOduvRsIkUS3Bb0PQk1BeEB8K8joClvmCs4w8akDsVfuomr4eQIMl2Y3ZiZuwFy5Gcy
2xjgTgvnEpfMI1yVyNECVunV0KuesB+Ys3GIvksMbOj3ttZsRVyCOSXAD9BQzLzeDvWdQEqWl/KA
HeZx0ZDB6d9d04saN0iksy+EfQa+1KzTzORmWpQAPdwONvV2GSXoGhiccbnreWqcprwk9ugX08j3
qpAfbOqI0KFZ7CcE2UZUHIxKeFXm1ciei9bZ0l/xrArB05hwDoHijoDErCtYTslq9jiPHFLdmjl4
pPgp5sA81yGTNfuesabKT7K255nDAtaCf/IYhc+BlTFI5qf3IU9tEAgx5nyco3hr6fA9R9rmnbNF
uLdxJexS7UHVdvA9glnrCXKlUwozChrXDsI5ZkQzKNsp4GiydTO6fBEbUrjNo11X616hiGfZ1n6R
9btQCfcYk/YaMvklaXZJBJA51Y5aGO5REBntDDFBCyrtXLMUtQobdI8nMFXvK3rELTcxs9h7JWZC
v9xUDNj0PPQXDNVOLk6xGh4S/WSS2NOzTbqZflLMcD+M+rFpjEvr4JsnbXlduZaauOBZDdZtmObT
MR90z1Ce23zxdTa0dVduFeMkip61jvo+M0+Oax5XWxCMAzi6JvIY49CIbF8nxnG0m50ieFOS3o6q
kyHQ7PSkW0k8Pk+dJzXeOJWFoCJY/y6qGUqzY6i883WNLB2439z3hjOTa0f9wymXs+XXl/fRQVV1
kpiyfUrgzroRFSrKeoKTkAwglgYCZouTyiqR59CpPzVO37Xjr9USRVTP1ESHp01Od/2M3H47rrtU
tdwPjrI3TLYnTdmv1Q0jsqBWzp2jMwYQ5/q1qwgAkQJDLyu83uymrvE7cMVCV7dqpwbOrKD71jxr
YAt0QC+4Fxo0QVmZh9hV0ci7YDnc636wr3vYZKIJ/Sh5VSsKIgotYDG70YtV66Bp4iyVzCv7jLxE
LjoC+ZmhRDdawDriW4sY5/XPiSBAflRPo+E+aCI+Jy64+nyfziaeV1KHNeKDY4XCUV9RKFseq2M2
+YyMfVK1fXorr9nY+gKHt4xw0avh9TQhczcIprD9Nto7GPSaGI1SKs7h0O2+2j68p7VIEk69U3vj
FObzMz1vdHMKT+W9Aup5ofDIyicjR5SkmIc8lrfEgW9XKboQpEmBvLS4b/FZnEKm36RCXA2t81A6
5UNk5ue50y9N6DwMdr6nqgy02jiutwSiiG3MPJE8QnQQlEI8rjP5drppQx3hE0Eph3ECqYl4pokR
b4QCZ68pGsrC5cqgO1FTn6ph+FCXGXbg+o6OBaaDnnQUg1WUbZh4jq8NGHFfAtdUdi3XvH7WUtaC
tCc8ZfhIqHxF2h9rY9kJWqUHvUr2o8YMI9bzYUf/7IJMiuAcgsu83LSonV5Ca3A29LhOiCrvrEGg
3ePFA2Mpj4kafupAjKCWPXMaPCRopGZwI6ELpyfNPzh/n3oLk5pwz9o6saWNmAETa5PpVVjtXZtN
9zmVmSYREyyTwZgwC7T4Ol1UP5nV90JZXse4uTMM5cW1uadZDrS1UybHM/6x+66ApKBTl7NlbCPJ
NEFZiC5B+oxOW30H7jB4luU8dU15YrdbqbDokafXmRdH4zD8L/bOrDtOpM3Wv4haQDDeQpKTlJJS
Sg32DUuyLSAgmOdf3w/++pxe38U5vfq+b1TlKtlWZgIRsd+9n/2z0Y2XmPdydhvymN9SJE9uF8MY
xXm1/jSl/l4YzsOY1c9607xCp8fkJu4rzzy78ksyXF3j5UXonF1c88yx+8WIe55rqfVmtdQVqfwK
nfVN36bW7vAh2vXFabGx07L8Y9F/WDWRA543wO0NHlCFRVEYxw3uz3SSR2N86bkNeV93DSdFcuDw
GfS9Y+fXNedyNWgNk5ykuKB6U5x75Z71BG9Hm/0s2HD5N8mnY3hAbarsRD73wY+XlNYTFv9kfZ91
ix4WNF+cEbGACa3pFy8TYafrl0abDlgJ2cszpeTFVZJuTDt+9Mc2qkYHXp5/G7a9n5HvIeBFNheL
z4+EoEPZ4M5J02gysBqoebc4ry5vZHPuvIyoCxEm7d2JUVryvdH8pJKLYW2yS0V7R1D5cBwKdXV6
AKOtftJmEM/l0egQ6XAutgvuop5YwRepwcjqv0eMTliXkcyyXUylqMCOCXjZXHg+Ygi0s+tU58ft
ERJDgwm6smPJ5vZfdom34VFNxGDeWvVznR3Ikvpeq4bD9jc5GXtezobbQypdGcL0ROkxtOq7qU72
/cfgstgJcbarNhKxOG+PbmDzBAB2RWreeco+1YSTGmmfRpBH27FiO0Fti9C2eV5KAiPbIY1/mjxZ
cioaefE75Rv7bR1tNehaajgMUou25VA2mKuG7iC2MtaGWd9qXXIjvvUam8IpjkYjOWk55T+xTk68
JlTl720Nl8i6r3X/ca78k8sevyN8sC3PvriSo32gWeVBiPzosGn1LHls+u6wAUlTehXsjudVrY6e
q+9LVzvGuvUgOnOHPdA8T0MdUacWjra+T9D8PYHvmR/FaAhGreTKvreD67aCJj1nZNUfqtK4HzlT
eS0ftB1NLr/kN7ecTi2eetsRf6U1bjvmZZnYFbO+r2vtZmbtcztfYVQdUzfG8VJei4WpTqX6o+Y9
O419Xlc7sKqe8SP/0pTqZLpjQ4igqndJjQ8zj++x13mwTNP6dfuRbC4ot2VhZgWxjPyHklDCMlRf
dlvU31EUyz85xg81T3wXkiDSxFo1EabxsOKUvLq8S1QfNhmgVwRCgzqYuPirMGyChM7NX4O3Ie8W
ZfRCbSdMMOQoPXFU4f+T27OujY8+gLztexKCIr7wTqbXHiaTYkJXXDSgo/rkh6XVRtveI+kRqlEI
tuFMwkJicEioku6wvctgQe+WzeA/9IdF3Vn4ma3FPGdg0vJC3NcmS7ejHQelAY18RV85GbWAYmTu
vZhdji0ujY2W6XLrglYpE+c0fXGFsUWKEtO76Y64YD1GB2WnwL0icPy6uXcSuOmKTdPhD3Ji447l
cMChwe3uSu1pyYurtJef21VkjIoPz8ZbYO62n8jV4mhOWYsbohx4R75rcH/lhj63TlTsUnsAbp2q
jQ22qeIozx97PGvbW5hxvNvuJsknNbADr7RuWx0PKcKRBvSFCy3oEX225UTXqEbmDlQ2dwPZzW3X
6voJh/3NLsKl6vA4iRGFuPOSVJyXXqEAYYfnz/i7k0X32Pz2RfxQr+oeBz+lxWg21ZasLwM12qfF
WH5u/43bI9I66+w68ircJ0lGpYO/UJh25Cv6VVp+Mv6m7Sfc3ocuaSM9Ns/btcSxneXDj3pejeXU
bxgeD/kmyYFsYSPYU/n3VxX832n4fzMN38Zu/58c9qf6yv5tEr59/38Owg3BINylat52BY47SzBN
/c9BuOH84xlgEMlY2ybi8zYm+z+DcPEPUWjb8XH2Ym/hbv6vQbj4h9SiT2+3gSxq8If/T9LXiN3/
rrPyUxG8JmxJoTUzd2BC/66zbuEJgav8mkmuXRdHqKJPK8YwRrfCSNDjzh+8JOwb6y1O8zOoQjy3
mJJyHd9q8WvmYMb2kNSqvwayUOS9WLeJG7xqC8oHxvjPZqF1O4Y6wdghMNL6p0phQVdWTTjMQ7NZ
2485du76ybcRP/xnScz2UKgU0hZM5LjpWtjOent2ty//9ct0pFsHCymOfsP/z2/51/cVGlSXhman
FWeeWCqGg+kj5E9tT50DOiLG2MCffMS4slHd+e9v//vFIdsQ+Dm2q8Zj+2QShVB636lgoCRiZ7QI
CpY+LOe/X3xgKud0bn9QrPclF3TZ9zgtasQ596m0U20/4V86D9YYh42T/Wqw6w6lF+naR2my1/SI
uxEXa9lX2Gtc0YJlVuc+U9h3Cg3WPus5zQMOVlaL4742GOdx1Qkn/f3Xv1/ywjpRy6YFg7+sd51D
Ja+rJ2XkDf780NcXuyp+j5NXHR19MK6JcUglW5Q0xyPu8ndhr/6QmDYfNIwHnt5hpNKDAn/nYuqB
izSxW2oy5WuxYLox5AP03PoyVu2b2GDFhd0edbtaj51gPYw7TE8JWvn2QwiW4t3QaZ+kLYzTOFxZ
Miti7SAqLS3ZrRzKD51eEf5lZra4hQh6a3vg2d2zV/chPBdxG0Z1WAEbB72zyj2V8R8YjuuT5yze
I1Ea+zB37iM2xmtmLYieIwRfodaZClId/hw8Ph0h6SVf44/Rr+nkXH37SPoZ87rznqe2RewM11fM
/k+2GtOfBPBLkoywi3AYB/Fcv/rFzBZ9UVaQMUT3LcuNFll8d0NjXWpzNzqbYaFSP5saEYv6vYPr
DwTt1PhGB0MAwfkq8sm5uAAJA98a0VZ7YOQ1Ic2c7mI85V28Mzw6plPstE7a3nBa1HfjMDocy60b
4lZ3rwkggn8pPdRt/EpBM+563FiRxQPl7NIRzBH31Xfnr8mYk0cMwYwh+zHqUv1riYdHOXZYtlOw
KejG6YiVcNaFirLO1kLcBmp3lfOcvhl+ecHeFWa+yE9ujJfXK7XP3pEKqWCi0sHhbcabE+gqfS0J
SwWtYT87UtfuyyFBb9tW3QSz8WjyybbjqB1Lt3xVJjEUzXTd1wxo30G3OIwOdQ+jMFFRa/gWhTdA
0AnFDHtqQxnik06YWzMj1ZFGK9iB0GzxVPrpWp84uJayyu89l3qGYju1qnpg4sCfaXAfhL002ZhI
HTa+d0jLWDvmSGOh8s3v1jf3bH5pFfdM80GHoWRl2RKN9O8dhq3BnAHjI/om5m1FwM4T+Rhw4c7H
Nf6duIibsVO8UzFD+sUsL2p2QBRqBE0zsTyDYuDqo9ZlRA7cexxx0QWTg1BWf+8U+lejXz3iEHeZ
pfSjAnCVmpIibFrZZFruE8O8W0Ei0r7rB4ZH4wKXLpFul9gepPwYu89elLTArgDkPDsHXekIdzuI
e2ijMe/WUGf3VfqoaVsqgE4e3iyeJ4lZ/Fz0Eim50mrGz7697wCOE/3HzVcb/putD7Qolj6bkRlg
wgQnmzETJli3BQNlk1Y1La3bOdJ9WPO9/0QP5EPLKC7iOZKPr3q6FJfBWG5k06iPGUkh65ybrZJe
Ti0lVVppD3Pl/tJphDs7MWLpNKYaaSPtKL1si8C1wODz0Jsb9LccPTuz18iAqu+pJomG2cRAXoMa
NUdvjnSCqaeyZjyUuvMTNEaOzBybkJXFEwm6ZVdap7lBthJUh10Iquv7VaUnAr9WWOat82wKMD7d
eAZVg1moFFqIX1bfeQiEUVZvDduD9IJZZHiOmCudTTd9FR3qtTGshJQNIzm3UjIOv59cS39EYrWB
VGpPvZNc0wneLiiqI/idObCgYTysy3S/jlp9rZzh0FKFA5BLsw5Orf5M852DsBc5Me8/Y02O41Jf
drBMGmDCiJDOyMcRZ2n6lHt8vkaJjyefzD8sc+MBc27sZ0+a4cNnHpETB0HNM/qdmxnxubKcmflJ
6R05eI6RCdAvcBVlWZNNjpEiuWNeQ0jME67kYTE0ykxiYzcVTEzNtmvvSM1ObG0BQCSJPFejSMC4
E1dxyVU5ixKRTrjgAEnJDst1SRkgFmGcx2yJeccDt3DbsMPvr892iPzzmLAdOplikfgcBk5e9tZf
q8HQNWKfpYdCBNv1jwtlNvyoF7m2Iux9YjCW5pFcmDzKQwKv1r+nph0vIKQgUYPfZP5QHiaxhW6R
eTLP+0rA+Rl9fSel9zyYtoeyQOIBJEVG33NHiax1EnZjRwokfyTMgneg7EjEG01zqke7CIx2/dE0
UAeSLrcubMJfurXw9vrMiGe0eo70jAukXS5hsk6vcEypGnGtN3cym1Av9QZoR/JqqJWhL3h6D1hl
kE3ds2HTCp5Vcr10Wkt5CAmLpMjuSy63rnQ/sawyxzRuNnde61rDW0I5NcFiVO3Zexdxa11TNSMk
uMu37WyHpIzRLuJYRUdqR/7SLfadmm7FiKWukqyvJJ7Yz9iX0VP6awfbmKdjif1cbUpnHSlG+VCw
IRHT8ZUW0iet19VnOgrecgj3kWTrgGIfDTqY1FovsqtZZsOh8Hgimh0HOl1LLqaSYTYP1QlkOXAw
DACdoKtn1or6OFZpeR58lt55tu+aajHuyFAgsxgUr/llTBZ24ajcm606WkxGans4DY6YGQh82Q5y
i/DtTwzk7tkU8V2vlergjZ198NbhgBLWUAHFdoqqLGp7DJfKcWWv6d6ttFcfZ3NB8QOef2pVaOuU
dR1KDvbnZfBsKFYt5oC23EpQs/qcNE51lj1xKBR2WBDw0eBmjGR3Nob9iREH0gO1faFBTxwd41er
pdvq719OhQTlMF45XxIxvWqei9auKF0njTSW579fso0HPGXd/Ujce/+XDlzUst61Jbxsq6LgwbS6
Z5UriKouRZ3B2GXlud++UKIdcvzmleTgheCcXFpcKznNdANZZcMg2A7+xsu9RyqSCRhM8g5/98Z0
hg/B2P3vl9z2fyRD85WYW4NNpm7rMgLmT+qcKygwLV+cqhqOUN2uYWpwEh2G5tyMJnp2T0K4hSiW
TWkZOiAxEyVXHIXZl1YJ+46aHyKUBRrwKl5ojKDHOK/IsSs2cdgWAyW932ky31OGVu2kFYvQsDCK
bL8y6jUcpqkHiS+/0duKkAv9rZGIKgB2ifHW753MMI0ZHjqcOwRxytjVyIikmvZPg3kdz8TmCxgV
/6uafzYxmu2kT0gVKZgF2pKqXWYibooEzzsRX21JmW0OLEwdRZClH1NCyg0feLRbNIr3ahD8EPOM
K5EdDvheotUY1+RFb31eycSzn11VNOSKpaWq/ENsawcmC0uEP+q0ztAPBlwxXZnIOzDT3QxJxap4
kjejLqg9fGyGeGePED3ygU06LpHvoqcdsRjlqz72bEXXuo/YTx8m/+CU5vxkyuQCvWmMQHATs2jm
J/e7L9FtCDjcSK3WoUbUMvAMUkkrDgNKpJOH0sD6Pyq1hJVeR1q8gonJz6g8Jv2YLXvrGg52XZrP
3jDOIY897pk4RoU8yN4vUIj5c2QtotJZvv7+hlxnpGpSEqabSRpE62TwjNey77HSfpo+pW+1RfoY
hHGrjDfORYSV25kBuR4Dd95oABFgUjuS6/hSmfJb9jx8Db8nI9hyf6I8QckzWT78A96yft+49Lpk
2eogcmhQ3zPEYmLkJ0pvQcVSfRrKHqk7rT1tn0NKrDj8LOTmt2Sy5RS3luFA1LrIumDxg6HFNJDX
JKhFDw84ARoVGwTFtX5+aLJlRZkzeHDNZNbywQsss4PIDYkWSdoMbeK9AfVyvpALUHk+PLIzXc6z
lyqB2e8QpbFwrO2MZyLdm9u9EoNLUSblbWNW7ebp1/ZGgUFGWuOls288LmtGwbPC4N2j5NsEssIh
gYLViUqgbMMC4slzgBlV7SbHmqMy2DBn1cx5axXbfwSgzveZjFqmrx6ghLFSiFsvcUHXQdfttgjL
aph55OTufm20GePOAW4GPKyp+u2kiKWN3dlHcAK0rZIWsaaW4xy3Tavln63fw6Ji9ALJQvvTtPob
xaNkFBWb66kt9r1FE8zAU8TFn9AAJSMbNnXkj73PfoOviYTyX1JC920pv0te8t9vjlfnujiPFLuT
g+olcnZEAts+xjUcoyUt7oyL1JndZxriv6qPfSfYm2lfesEHLbcPj8fiacFuR20Q77g9cBmNVhIk
/W2DGnAgWKKifDfptDz5ssrC0snO3fhm6d1JucDZ/1fwKineXf4bwcvYtKj/t+J1QTr4HP9d8/r7
W/4legn9n+0ksqV5OPMYuo3m9C/Ny3T+cVi1oPW7pmcbyE7/V/KyvH/Q6g0kL/ygFn5QhLKOyQix
EMv+x3LQw8h+ePhtbWH8TyQvOnLFvxu6gSqA4GB+Z7IycVjGvPvvohfU9KR2gITuxDQld7kU5KSg
H4SlhpALK4rQnJDNvjPaLrJ9Vn28+dQx1WmOFDxB8UbtDtWA3cXdbDewgcTeVOhbZrb2Z2cx9t1W
8cErUnvDnZ7JkxhROsFfE9pwcdIkxlLU7ZoZVTteMK3MpvvUMjHq3Ww56CW5xtrvLy0zS9cBC85M
3as4ElrKDYlPEq+h8daetIBjx0mjQOsMsXBvanFyaBOd/i7Xe9dewB7MRJJdugEtHdjXSEnPrGh1
M2uYEGmBruFwG1EGcZzz5kQ8P3DGlY4A2k8suyRpge83NsrfVUFlGNiaY+kXl9x1MKHM04+6WY9J
wY+29jen96+O0VMdwZba4KRbydjY65v8vXzwfo5spdj7YnV+lSWNNQNA8Y20NhcUcGqWd6QCEOxV
Svc7a8+uoE8qyA3aN3UtB1vaWk8sCI+mt82VnK5m4zBEJYci9r5glaofbPqaYCtFTEFCsWp2BVvZ
8WOs257AXxO2SbGeqfzcp7G+RoDgsFWMFk2g5rl0/wBtIqnOZjXZkpWkgL32jQ2NiyUvCUhrcpI0
Jxj2o36DflAca/ZlilEWOfGYBrCy/W3E8cusld9CAJKvquWr8frPpVt+89ADMJAirOCZauPZhs3j
ZZsBCfZQ4zJG2FoGpyW0V1rTW0gvpHqwZdLhHuszM+kegp/UWvz9eI69OhwF/RdjBa9qnRXIMxon
Glr2ACVRQWSQRClUsh667LTqgwyr0rkUwvQC1bH+Fzq6GsUAp0GuePGWnmOJQYXwnCt5rJKEnyvu
bNxV8MQnesMCnRTgcRFMSkzJjsNFJwqoYO97ZbI+YSTyPJczOVJqv+Y/cNStZ5hPe82qmJSRQww0
XhaOrHJPS9L7sqxfzCiIexqlB4VmFrtU++vUqxcMCMxa7JToYGsPtDDY8NKl2x7h1PSv7T2lDHe1
KtdT7mDtH2RPY978S+qT9qgUgyC6TeMdTil5p68F8/54+GlJWj5n+ZnjQKx6YsSgqlDQysXkcy3d
fTY7HNAHstK9+lgNCGRknULwKGxyZvXeqvh9baEc6wuOmVJPz+raJKN+tlLCYsgS63NN7SMoHD20
pqU8KbAPD2I0OQVvSC31TK3GG6VrgRwzEa1m0QRF71YUsugSnWhMdk4l7o16vIeW/G1Ow4ttA+Bf
MyeJBNjDIHcmIjt6t58c7yxslNAss8+a7ZUnfRBQHlxGXlb24LEhSmf7lspWRUV8SKt8CIeVRmQH
QXBXljyiPLdAAqGL619fenrTAxpTIN5hXCTE6R+R3V/7Mn2D4+GzuQmNBWwgQr6RZH+KOFcHOdoN
QI6FWBE5a2/iTJ/TmRkouurJPxU/+yo5T+1mxepsN8r942BsntEcRa2hIplrPmjnFtcdKNHCEdD4
nRffm7JwGfB5y1LBZMAlqyhX26XK+dlBSWJg8ci56VOzux1NLvergRU1LfTPoRnDVWN83PyWnYm3
Fv8ncAaNELY50YjE4bSme2Jov1xneRsy0+GvYRtJRvRMyudkgYmKeXqI3viiBkJUOiwuM53PdUpL
75Lu68SG4Ed8cWfgUVMsTaHH4ZrflFM/QsAaQ50e1EU8kefnpa01PDoMxVxyQP9KhnBDZZ19Klyn
zmY1jUO26zb18CRa0zt7HunfstWN5pifokb+qPrvCe2cJ1h+atudMdE/VWYWxkax0nzYX0DTXSnC
eGNBwuzr1OAWuJcMfv5BMI8U8tcq/WGnyhQDUsl2E8Ttt9mUMrDIwptWTpYXi7nu7UWm3dEtHh/U
4P/wBB1lbo7nE8AZpNJJo6hsTJ7MNV844OdNVEtzCK0k3goYRkjsFoJB68iPzuHdWJEwEDwJz1c5
fYnZr97v05tWvfo+zcFx0vJbPflIB8cIaWOrxMXcjrXADmII9pFJN+6cmbdYHB1/Tp4ZeR0gUn5Z
uujwi5r3KuGZ2cNFsRo/21l1Yx07nFGLGq6wXuSNGOe9mhTzWmuLALvxek7ANFZIjhFgGLTP2n2r
RyyLXb9gg26qq1HxkAZ14QfITaemqp6GPwnOjJ0qJmhBA0Yrm0YXDHpmHy5m/0OjtDkcm5w9qP3L
rdtmV1Xdz9mhj8OVCHwZ6Z26mW81aJxKTTSRF259SIX4WAz7OnSm3GVTfe2H9tUBf4G6tjfj/rEB
k6RlM+XoFva/kadEUKc0tgn+vzVxC3p2u+thERYGRtj+aeIFc2+O9xbOJlA1R1ApxdEFlLjjeLiH
UPQFMfkuT+9cU9J8LT6dpMOrqPT3rrF+1L2Ouc9/dhRDAuVzMPstY087ZaP95bUWNGMtDr0Uag/n
d2RcsAlt+mT3ZvaofOyWiYJ0yqQZxmqJR32nnLLaNXXpH2vRcq0WQwOekdS9mb4sMxQWGDDX1Fwf
bRG/+1ul1lzfFohxARygOBx8RwZLPuUH+D60nszQf8nO1rvSEzHTQitsyE/ci4qZOzmym5KTfW4I
PGbNkxi69ORkDpMbMUbpBgrS1idtrB+A24BUebDbDIjYFG87mmUmsJNA3+PZKyYwlimT+qSaZESh
PaiKrsL5ORy9lAaUflthk/S9QvdAkCTiMVu4tf1dxiHuZLH0KGqXJgSg41gQ5nLM9Zo4K25iQxiR
NG1wjQJMAVduYNntg7Hg3fER4qaua9i3GZAzjZvVQS1Oe5eXWu8pOP8yMu03LM773BufoI/+Fm1G
AwyWecAnoZ+1j9paP1c2klXZrwOTVyL9EFLzwulPSV4/lXwckjitgSHbLCBhmuNgHm2XFtiRczRv
bXcs8WONTCAbi9FiyvEtBMzN9ra1em4bnsLCKVnQFS50eb+6r1rCEBhv67ffVut+dSrCyU7yo8Z7
pXT5Z3XZXHqehpl+Gp6TrQ6wyqoFs8vqRZNF1CQrqubJgyoAhWmKjxbQrSoR+8Xr4PC3JuRCG/NH
w9VqsxPUJnl7tLsZDhZNtRmNokAvHln0IIfEgE3cZLEOA/XyQW7K33mRQrrQl+xstxDt+t5hkKZN
f6FOzOXwKzbTjxJiQoB68ioMpDaWAfZWZn3QRtw9i9R+0yMeLJ37OizeXhIoFqr58vs3jCtMEwCb
MgcCCKIsVKISTJBVvQI8IJ86ud9OqT8jg6f72aUirnfBxZaQnFJa0rAMjlwEHZWxj8MrWJ1bZ1c/
uvx9Ltjw2HP9MpWUWTfmj4qbJJTF9GctzzQ+w88ZdKRLP/ttu3N6rAq/Z6PLDdJIlJxELh91LtqT
rH7Ns1XcMUTDMMT1S005YoYyiD+wiekGJMhquTNz149yQVbWT9K9hWEqIC4Jt8y9xmZb7yQqbzAb
uFXr+H3YCA51NvGAWJsbiEYV6OU0HvyQ0gvWJAci+8j5gMI9CmNnan39cjhIeEMDxBhz1PEqLsOn
LmXY1DfdGlkZvKE8OijOY2yT0sAwhdNYrQHYoDvwj0RbBpI3vIZQ1zNJ5nGi5ZcYjAOoFgc6SQNT
qLtFuIK/tWp305x+WJl8WYjqIRsCuUTG27em5EPMK1b3pPnQ1g6l05Wvcefc20mHqqvrvxbraWph
d88dPb5JN71LTmk8b6H60GR7Ug4kssSDDaPljzQ/QOUlrJE685vWvxp2DCFJjpeW+UDQexyfpGRo
iKX1VA3Jcz+zbQkyje1llm35z8wP4h4SrAnw2yrXoHH0/dQYeRQL3m96bTfHIGzp0ndPeocsPE3L
De/sGnTZdD8JP3/UWidqxFg+2XX6htoyn1fbwP5fenvXbWZ2zs7Z1GqDaRa/zUsZFIDPQCyh890Z
8+/Bf7L8hTovbsm1uA0t5SWd66S7pKjedBMvhqvJrdbJ7iM2wmHbSdCrRX2Ttal2fk33qO21r2k3
dCHbrJbx96MQSG+Qeu6TRLyUHYtDviboU7KGTKZxqw4XuHE9omF3SlpSHGJgxJlXvCsFlMqW3c64
+p+j/iHzhbk+qjrUk4wpDhgrhg4JCicnPdMe38YmfZocQt+U8XE5KPbsE/N5teLkl/Rsqg5ursH+
t7r/+x1GO/3RfTuqp4NtNSBslrcYkVf3zY9l+2NWgXFOR823hViZmA2Evxr8EAN1a3ta72PLB1Ao
8QD7OjRje/nDHCMjF89QEWkAnapivJlghujS/A5DyXBQiXHBsKGFrK2M7bjadiXF9L5W1lDuGZHX
iwO42OEpKOzHasKcKyoO7n3p/yIU9ty0OPAnPlDST+zXNXoqZWJzqOjp1XH9mWCDfSwqj3rnHjpC
X42vi03rrOWR5naBei7lYHOJotWly3nu+7PlzQNWmn2Xk0002bFtg/OzpBI3kHjUsUckn/oiwtVH
9VVVZRAO8rWwztkExRbc/dmC9SaBOZQWagd1dj0kiizlpZB+u3fkd5IPYGebl6WfNmduyvkkvfWO
e53t6Qi68gQw7egX8e/ZvLlL90Am67OcxH2Ol4lnboG+aRO3kd55cUHKs0kz2XbyhJaafGQgojdm
S7wmfy8sDbxlZu8bZkfbCAwEXy//IEjwcKneYsQd6gw57RiUMne6vbNbMnN1TF1h8VyNhL8trd3Z
Dj7XltsuHS0aDuihVcnr7Bl/lpSaGezRFXPkPtJ9aH8uTl7j4sU4EDoLditq+IdD0DXspLppuqZw
ODIFWCU7lFy7QTB+dRyHHHD9w2AmpnCxH0GXTvC1nUPl6aHKoZrn7RbCY8cALHWnhv6pkeV0nuTw
W6lMCxa2ySlXAM2WQecxB/EtPoyJeWNoQAkCGWDsyknnUMMzqumIevY5z7o5VV7A0JVvJUE24+bn
QR5acZ6eEg+EYx7/sjxyfsua9Ls0vx9XN9nLG4MYIFkulm+eSoz224+eKghGLpD3TOOqCesHbdoN
p5gDPCCqXJh5BrFKdQrADeh7LoYdF/iEM8eUzcHAsJlf79y5eVIayYFprKkCSO80RQZKuC2WSnjs
BOkYLKb3iRAvmuDIZNZFGmEVX1Nqfhf5DaDgRVZjlOUT4UG92lDgR5voWFAZ5TM+W86t62ng/tQw
tDDXuXA6pmT+kmrv8aRhg+jOpe1fFEXm3LhANbt7f5qhPXYQlW29v6WjUYdrdsFUQt7ehwLeomHI
bfY/0ALseY+thm1N08GkAvQiDlwCOvSM7FzIkEAXY9omvgrofodR6zw6w5b93N1RM+fsy5Fbmj3/
n4FMaGmwz6gMMjewV0NJUC2lELNk6wjAjo19LV7z6Wzlixt0ACN3bfeCUmPviTCS34pnOsgRsvBh
IIJDUf+V5OV5sR4GmxwGVqgnhlEf0OKrYJlaK8K9EqrZ/o3dVZx9bGfJLF8cXHmRntqMkBIc0Fhm
SbRiVrJL7B6YxyLmRMA28iKEF/HWS6EfLAtHP2OhwF/sNOy2fGdTY+XBgHbwCqzQXlKxa3LtJzb6
dCeMcEMkpRf56JinvnMuaim/5xFnsdkuF9HO32mBnXhsZlgwDtVDrf9dUslaV5++0D9rZ/2FT0cL
AVDdJqs+JmvbR65eEN/Ew5sPoHD8Jbmve2wHqSMit7J/lY3LNCFbXhe9AvM7nGdTf+qVtpNsEJN6
VHATydxNcQo7pqsPXez8ymJ2pwsn6GGFL1JVpJJanu3cQeQ/k+dhsm62qz6kp0tS/Ic4i+8Sydy5
cd8gTE9Rg/OJBKF1iGMH14LH2VfZ7rXMt9zgyGXZt1crmY+koTfEeBz1y8rO0DTWkEPatzI16LWc
UXLqknEBU1SR5MlVx/F5cioqw1qfJjXjt8jmmwFhnNnT9JHNzaNdCRGMufHmsNIHztYLBxzuO88k
zl7nddKHl7Z00v2CsrlHxftAeCqDblnHk0unq76pCr7ya0xA7mNZ4aSDdIlu4oWwfGfaSbgUOb/z
koryI7N8ZkA0uwbwVPfuwBZYb0VD64PJJURCa6SqIRh4/qp58QmXUWmQZ1T7aiPZe6DbLsh8YlUN
O1+4hAxw8SotwjxgC2BAb1af1uxk0WxxZOn8acujIhvm9FZgyqNC06N9QpQYFGP9ediapHpuVjyI
wynjbfUz4gz2tiOeyWfg1hmeYRytapZ3eS8vHsODc26bVz3FsgCVExIuIk64dBVQcSbksOif6Bmf
T7qJeoaQHuoVC/nq1s1JrvbjmCCryAbuk+K46XES8xdsKOzH4zs7jx+dQfuhalSipaqyQ2GszxNB
kn4e9Ct+WS9alD6Gupt8NDF96hIVMjoJBZkDXfxkVMQadQEPtmNCulbQUei04810qHYzZh6mcek7
h9WFNI34lgek0AT6bnbwO26GXJt+OI7KH53Uufek61HMwQizbpIFb+iy4VszVJHZOmgda4JqUgLI
FieBQUc9LkkO7P6DpPPabRxbougXEWAOr6JEKkcrWC+EQ5s5Z379XZwLzMvMoN0WxXOqatcOXsEl
oxEgyeRUQOCQ5nAzfNrnc+p3SbsTglNqRPBRrN5ELS/tK2GMNkIUnGWr6bchB6gkkvDglc0mStVs
Y6LyAFbM5KVQPCEaulZalscch9TcxF2gtygskkU4sBR8FGPSLWut2gVpchUSNxWoWlJXAeL5058c
Q4ivNJ4HgZK4zKdxS8xJYroVzralgOI+VBvIWQFOygNEm76dy4OUwkPUJHe0etrf/FXpTilGHxZ5
oiiQJVbcgsDkQ5o3KBWOxvzNcUmBGPtyB1RhuGpb/3D3kiJCEh1uX6uqr4prKOXXTpN3Yje9uI7I
i8nEx94sYzQOsYZtEnoJoIyUNQ8u4rPFbbCZ8lggMojqKKo/nSqSIlqpf8TyYOzXEvEpRclqEHAK
qVljL2LSbZD1tbvOy25dEDHjmeZsyo757IC0aMMCayulAW5gGH6YpWfTRJUq+6FcGGm+FS79wNqw
cpVXhV9AURaKmRzJp8KytMYKBs9dWk1B6L7aAN226H+WIxAO9oHYi1XRqtZRpXuK4bZ6fiKyyd+l
IWzRQgDOV1D6JSouCb6unyvcJow2U+lgLOjbyEgH+UIMHdwyRfKXlEywQuDwOGzCbSxsCtkYdno0
LdpGlJ1ysv4pIeFwbStEbkR0teOB2wotwpyqYYech+tUwJusHZEi6RF5S31oMUqQB6+Z47FXWpq2
EXMM8pkYvtFvDeq5aLmkFWvcIqCFK9qSnJkDfFqYfHMP04eKqYJTA2mxsx24Xnsw/CQCUjIEWpqC
60FbnqPJjQ1yCWuFm15r8g1ckBRbNU1YhmpULyeV+bBR84ETnaQLqR2Uteibjiei/PCTJHFws8zk
kzTKf5rPt5TjkrsUBoNddpYdeP9Z3mTtPxFGxCqJQmIRm1nTH5BHxDorJImGGaCRZsc5GUEMT+MQ
p6GthZa+wmEohqmFPacPQQ3+J+YjJor8+fvu095j0q0fow5I1obiWcz1aN3AzWGTSqc4d4/WHDgW
vmC6JctBL/41k/KD2fXKi0tWJN5XKqv3ojauY4Q7G55CeUpRB3jGSm7St5OkvUp0RmMBhGYwTJrS
+IJ58agzU7OLJkJUnQcI6afiFgSVtDSBeOwk/RqCn7y6lRNhyCdT/J7MfdSdUNyo0ETKAs2a+WnJ
N4wlsH8/+/KHHm8VsrQx8EyPMUipsWvFtaBfPdw11lO37fVbJl0TJla8MbWbIl2NYG+wGoBp2csu
f5ZT0LFVgn9smrcxxResfQb5XeIxF2wqsPlOJxXPE6KnQo1JdnaPYfdVgpR+I9LM9cNECGR+wRJ1
wXYBQOTTDGSc/+pF/BDha3tebYMqocq7T96mR7SldiAN3jELrzUgaH8bs2NSvmcT8XT8yVRpMUwv
pf/I1Js54vt19yaSaR+a8QqrjzwO1tb01nuWeTphvhjm7looiIMzWXu9Qf6LQTWq8MDcDz4htLsp
ZEzZWdWrUq9i4i+gu9KRW06crkZSmrDHF2EWR8+gLx1L+VfE98jEmSPeN+A9xVnUEbf+iPnDkP5l
gEd5CTskPY71X9vcc9KS1Ktf/EVEieHRK3NEJunYZO/A/248Vq00EMJY2jEOxj3rpxH1Qc8r7ZOW
/i16H7L87QEBeepdlq6KlzsyYCXaDz50F0LjYquFzSsDrx1ySRFxs45nowS8XocMGF7iwbIlwEaK
62QhiD0Q3UgBeEuYdzXhPS3mT8Ipox0f9N9MuOfJRiORxIQdzcTf7mKMaDpXba5lsx+ts5fzgkNP
vIe8buo+I81esLNtTEqlv+2UZ9MfdG7tOOuZhTdm5BjhegjXio/39JE/iW22YZwm89SBEAEEkILV
L62pWodlufa7Yllg9yIArPT9u2USlaQeTzELQ17mi5JltvDWuN1FwH+sMG2fAq0CXzP7kUOBoMWE
KWTC8gdAmhJKAZiTwewhR+vkP0+YWd3wBVuCjpRXuvwciGEL5Vkqgd+rkZCdh5kDYLsl4AXDxpnl
N3JP5CQcPg4Bzlku0QpgyG40nQOVNN2WXp61/SS9Guz+aTZOYnxK4nNSvX0xcAdjX+YbsuUwRIO1
vxgVxPCnKNp14bEcN730kfjXVOOQEp4n/FidtCR4qsv3wXDRhg++Z61kqX1baxXxtfJLrHJyP/CF
xRNClq8+Hmz4blQe/2Prxafsgpx90cOVn9JvjogU7dLyJhVvM7oN4l+a/Enybzw7y0TvagRlA2xI
lD+RzWST2qNyGfuvoSSyTuWZUNBDQFh4vAspvFM4JWtbwltDJhCwzUHqsSLQZKHr77E/mwDqPrhN
AJvtLo9/iLMXItJrlXlFvlLfoA/+ZOyw854RkOg/KxvscA5UMC3mH9wFI9BA6U66kfkRyl992ax4
jOyJlzyK2RvUwEmADXyEGial70CIiPoi7P/BJ1mFw6+JW3M0eFsMunHRwWNcdea3vOBLms8leao4
IPK4IIQGs0uEtxcHWjPsa9Xu10uwK7gb5Z9mvkzxmdeHpHwU46mQPqLs6A9P1fuqeBYBCPVgPYte
3uXgdq3HD16GxCD6ubjQswuvO2AdrkHfxBhVFexgjS5rWhR3UkpsI5ohUNJZRGMNKZdDGZC6xn2E
6HC26Na7aDF0vMVf/ey90qzAtha0BOp1NApohRC6A+iWBEy02Y+ZsiqoXFHQ+f4JUi6VXQ2VIpie
ZsaZ563H2D9mE0mztTAIllHSr7D5S9iJJDgVyOV3V60bUGANAdJ895hayzII4tpguUFjAhZcm2gV
M714Nbl8/K4Zl/sY9ew2aXMjdSkF5lILeb4emprwXwkfhPVyrqw63BXYTxPDnBciaUcsNyjNfpOu
0Zeuck6TSpdEerKdDAy3OE/SXvDil1B0SIJuyXJjagxGFKPYiZfoeRIeX4lbAr0Q4uAxgKQwNsvB
GxxeO1giwqqFeBhH6SaMJ7sxsBDAvagnaQ3/Jo2cUPE+yuPWhHpq0DpBpEaNPlLZiJjQC6dRnnFO
2pzKOQdtYFm00vHi0qmqHsqHwAOKN0F00SaBTyzj/BNeyV3tkH5B9s1R0xNYFPEDK2YeQaRACEZx
wYOK6hi2eMLgyZgprLZjNwx6mE6fvsYhNsZVEyOOBoRI4ofWMzpfhfqNfRd9CaVIwjkcYZ1xw5oO
x04BO9LRkWve3mE/+szf7ADT9hdvc8PYi9Gp194K5zjvfkc2CExqtgDVZKJjGuHVj9PnqO5EAlNK
ZUNAyxo0b8nL78eEthftypqKRW59Kuqcj8MHptCKXKBFndMXgTfV39gc6fhuIZa000paWT40J3yM
UFw6c4+QIIi3kpm5qS9DQkobCNAFebI9emEFhKYDBawgoBLUUvNEBus6/z1m8lIgcXBS5seLghYR
rrqGVQnfB2iWxjhHo2MRbYjG3h/OanWL6V4jWinrt2o/TQjwpsqnZjUudwb7UPhBMa9WnNoWr5TG
OrBTfotCJabxwxO/RfWrTvdo5mncfF4J74/svAX66JUHjDzb+QLP0YbGeBKQDcUUk0yl2+CxxS6a
fXyKXQM4OHFnsaRi8t1eREJ9/HC6CJQKViSAOjNhtFzByZ7b2T2EqlvvD0fs39n2veReplZjZG+R
IJM+tHAr1sJBo6bW0CKSrrDRYLAdAIz0sc/zra0fFS6CyEOrY+ZtRXyS1LyjzqIGzWcOCztDc6HI
uoEM+03TEQhwgCXSNiBAiD45fpA9SSa1VfSDeUcUjpHt8zY4VoW4FVOP7Eu2q9Krlr/nvMAG1A1r
YJfEpx3ewh9xmG/znrdoHFy4BHzWfqX7gy0E5baQRYLDrz6B96I4YRcB7b1whzTfBNrkdmrsjiC0
PooxQVYPZmpdiPvAFKPHI3fcCYXIisrD1UF3Jvh0In5HTXpjUj+aYX8y4XjlpgGtWN37w+QaXXyN
u+IgB8I+98MzmTSqjIkzHKGNWntX0phdQ6uPjVwfV3IhHXpwulSNnKbGhaeLlvj6Qvsy7NCDZCVm
K7WG5Z+NeykynWGYIbUIol3NCgSeQZjfiSe5NpjKUwkbe0qleyC2r1I22Jamh6yu937p74ySoCa1
cc0AvNdUnqUkfoqxdaxq9QYv8qhm5P4m7zBJvzXcu4z6WBabmkAaKSA7LsJYMgB4pzFNxLSHvzw9
kA2ck0z8G2K2IgwBB1WQzgJr0USq1wnpK+W7EqK/UjOPuGl+JPpSL6prqRv/apOS7/egYNHB98aN
JEERKfXyi5T1h8L1kQADwlIjSIbXHFcTAq2wPpOlLwnId3YTkxS+500Z5+u8/BbZo8fkgiXRcfCY
Yrp/VbTz6p03YX3hoFGaLABLc5vhpxBcRovcODecbmHLdoT4NJTFxNZDr99X8S1Uf0KD6zyfFXK4
SbwqjksK0zjwgQ603ZQnBBK5ZvFWF3j19G9fxXTmkZHEFbIUTnBB6wHUBJstHKjKQLPAv1TySTcP
0nZBjIP8CT6zTJXG9oJrl/0rFhDaWLjPCVBz0MedbmU4i902E0+RcmG3Srqdm6an0GHfoNszLBH8
FcMFT7u8JCOVrNt7VL851VzEB2VhYX/myAfS3ADrALmVI/IwIu1Ws5jpyFFyJ7omtWdRDqEUzucq
82E0IUTuaBVMeEuIwhFN3Gt5rRofCRdwiql4q9zlaisBkMYbAhr71oUaxz+hsscrEdz/XUjiRnQY
R/I/JX4i+W0E8g7W0A6maBOUD2ol0mqkKyezPFQLTJ3Ij7ErLMW2+OZR2w/cLiTXcKfZSuFUMOuk
nwToBDJs55YJgT8bhdCq1Uys30Q+TLVluJzib4rXUgiODQCeR+RMcVCgdkrdrbC2OhtrGc5HOO61
wLAJmCXNgzTfpfArg3ljIYodOUIHpbukFg4MxjvmuggvM2TQ8laI6M6Gez/tdG9jSadgNUeQnOn4
Tf2jGnC2+xzkm9o9yok58CMVPkP9wXxUTatGXI/WvYBOn0mHaljyARln1mz2F0N+5Td3Au2cxgcZ
Smq0HZzWDvWdmR8b9VoUxcLAu7IeT6JNvLaBkZozDqeycDtsrboHfyxWNqN2ysyzKS612tHGU2tu
MJJZihyEOeR6i7WhjUVc4vLiZGRZ7Ae2lLOrYPaTTv8E7Vb2TmLfR0hY/wLvUUvXIPyjWUd8ogSX
uFmP2hULt+juq7/96OTWnT58UZZ4xx913RWGDy5j0bwYS4H3/rdYYjxqHKMN4rjsZJQHn9/FBnRL
bvxMZHyun/8LqX9S/knmZTM4WBtDDDPZAoM0U7Lb4qdXX2PzrxJco1lK6lEbtkK0m0ons32b17xN
D227E71LZt9TDUd8/Nyb+l1odFebItw27c9sEW40V8xTkAogFuxukXqQS4L/vnj+K0OCCX0ZpM38
Vbix00Ncjj6C0Z3Vw9wZ5ipxhczRFvSl7OU9ElXV/Nk5GsZo54mG1VhwHyEsK40lAlfCpLxFpf/L
Ohe6jU+z2FpPqUVb1V1qplx5Dt2CkiQwQ7r6bK5aYsrFQnnNHmdhFI/GW6X0iXoMa49a6xZ/nhQu
ShZHAfhI2D292k1BJWAuL4xLXIGDiydpdgDTF6zj9LSjK0Mpg2arAP2bqodXH4bgmdVf85uGbeDK
DIMlaAKdOwsum/9KU1KUb7nahcoGbGyhLX5hlTOYvDL1TOpUmBx69UTK04J8dKs/1f45kNsFhiSI
Mr/86sBIxNyEFmNc1ugl62PQkGq30PDOEnejdW2KgaUkEhJIjUOO4nAzCn8GXIxKAG0Pf3vhX+jG
bmJ8jnSYCHab/Gf+gJ9nUX5UJTxbKJZDfS2yM3pMg227KyH5s1ha7qrqoy7PWNZZL9jYJDoG5aYW
HsGSC3cpdwfmRT7xsePWjdtLvSQzWvrMvYNcvaDcwPdbkLu2oHPhKjoGybpt3d68ExSyMJWHXx8i
0AOel415JJP+daw24GxOwlhceptAOPIUgvHrv/00Oz3ZLb0vU94rbOOj5OYrf97odNe2cmGEJq8c
rBXMqtmFliMSgYapj2M0NNLh2dO24byUYaamS15kMyl7xJH1Q+ou+EjDIFPotMl6mjm6zALbsFxN
2jKFcx2pO/Bp1NIGjNJc3zTttzwL27aWf2mn3bj4ErH+s8FGGCbqHamSLCVeXezie7NUoJs7NQuq
ZZ6uYibLuP6rV0gRg8JWYWzgxoEVAEtP+ThB2x33gnbUtY2OOg53N6bIXv1lVhKDq8dt0LSI3d0C
FbvK8nBHIpDk7QlTxP/JmtZD5g7WUQuegbQV4Xx0qx6Z2g5ncTj/UndCZwYO9MS4jfX1FgGlxYPP
hZ1Y7wTm5ij68aefDCdVQX3OzHEGFNtfysziT27n+KJ465aQROiofIBhqbq0d7a2TzgTVkv8NbFa
por9HhUcyRpyAnt+msqdBp184L44KWx3u+FOskdouV86mDhdm2ttiE0dlyP3ue7+3vnuCn/TQX8u
rlZu44Bl9HeZ29zvoVS7XXHGhtyQtr7vHs98at+moDeOmDgZLMyC3fcW5SnmuLAYXKwszZWwzGEs
C+vOX9cxmr1HqW2s6pgCKVsL+pxFcAHgKxl7F1r+ZkHDthiTCoTfH32+5eA2rIK0bRsfhtBVsBT6
gUi1QALhkNswLL5RQLJ0Pc02HEmw0IzT0K47BRh9I1iP2ML+8RxRcnxkW069NxfyAsctpkjWQUvA
OmaraG4m2jM2pRYXMQwsnkSeb+IEsPY0GKAgyA4V7dkk57Y7KjQ8xlNX6JAI4G4ctfxsGtpZsHYX
wsn/0ZCaLtHsHq0GCMtERVwmBh8zZIWdEv6e5A/hgoJw5MOgo1pjto2ao2Z6RhJsE6zN3sh3Khhn
Z4nbIN7pDQZ/KwZ2hhjo3MdkuBjFvYHaBaGKUeLb45HXyjqXv6TAO5qgcK22FcMPc7xywffotTnk
yqYyHzAYB26MbN+EZ04m7PpU6ZnZH/JVC8ikxTGG2sbxSEt7bjVa41OYdjkSts2Ex2J0xBTMGSNu
591AoSDxg1cyTg4hx9dkbwvh046FOX3wNA0fRrAVkk2QPJsHfcyqsla80rjN7rNgI7AZFh21ubGY
BgUkjRdH7AT0QoRQp28hmJfFNgvWMbcTIoX0KHBgNA4Ii3iF1lcQd4F8S+l3ZMI/lTU6EppeS3Z5
GePUgW/S5TtzOPbWdrJjQAAXUgAvZ8iTNToOqIllz/BrDFvL2PsZgbYeBlq+w07Fbjz+VZ95enNw
LK0SROSJi6rEsZcqmj+hoFv6nijCmJWoslb4Id6aMFBx+MkScSmz3xE9UpUdE7oEhl6tXTY7pTm1
uOuQ3wzZxVtiBY77+T/F+xnkZyMzeIfmFi4g66hrOpxwkIONTeq3CLNKTnfQRyo+Q/KZCmSH51uM
I5C1rwT/l1Kua27do1TG2GNVh0s9i3A7+TL7p0i7qsxAGZsTVb1yZOzed81qg9EsU/naEA/D38Bt
HnzVw02YDgZu30vSydLb3MRNb78maY4VjEOI4iLCmHIrpwdymxdBf9KzF9elpm7nA697n2IL/KG/
5wPVNugPCBxPFlFtLubKq+scFg+wq3tawT4hjnq8qtq7i+ceshSPo3jO5K3mH3TzhHhKGddJtpts
9svegTFhURcs8xsoDE/f7ih7i9R3QTyRsS6y6RSRixXIB8iGtOnJSl6OlUs3uEyAublGlE2kPHNG
Ro0lThue5tnKAH5nSIjwOxPNZz8ezOI28GUP3cEc9mZ7VqJdq65BqFr4J6nTcLKIuRgRzDaEQ4uz
OxEDtPc3dpeQNyz01nK50S6VcI7FY5Gs5weoeg5CC78kMbv7tLqLtuE0ytnW6DjmbbKp238zdCq0
n/H006psg4dPFky23h4Ze1T5XghX6ApolHgrl4lNB40caS4OinId1KtOeK7+UuUPmT6tyz6b6lX2
7wirkZYLc3YJPtX9kQuXHldhRJGXAZv50W7Hs+dfA+tmoaYbbazAmYjOHVM8Fv/1vva2w+wNHjxF
FqZLEFyA9uw0bU3T7Zp9Xm/AoAl5Q02BbaflzBfQGJ765L8OWW4dXlA/ge3PE8ARlH5vzS5VZpet
0VU8MFtskp1IoqRwJCFp0QofvhOsuF50etJWeDHwMiuPNltW+BTC1rSOGCdX5aVQflV2AAl7glEC
4oP4LFs3NT/K+biI+p1XfBcqOWt01E8ozlmPP/pKy4D1NqH5XYm8uo8h2pY/+DCg2tmIBgPertZo
lVAliMo/oMReHGj3Wsx5sMLK/6Xav9w/WliCFTbDGkogSrnl/zOCX11dD+jOum1SAORfwupSxvv7
vCU9+M26Ui4aipo4OY30Q+24D7ujFfzCBBC/VSoE7v9WxkYGMIMiodZMEngGf04KLkX5nlVinUCz
OOm1O9CSTslT9Xey8F3XlC6uzPxK+1BaBTgKBId8L1c3RXxRojKddnRYq7Wb6M+I5bAgXOcqA2eg
JqGQiZ7lwb3DDqeAEy4CZQvDkeSqvvyetXcRyODAUqdQr+qgbNTkX2mRK/xTpVfdpE04eBh76y7g
Mlf5l5LCol5Nds/gsySBj8YUg4SvKXVVhV8y3nr1EqcgGz0Tl4Y8OUZwQOC1IpavC26Dv5E1V9DP
Hi2cDDpr8iKJoKhou9hI3AsDyYKjR3DeMPc+NC1Wik/dgqcOn1cXIQXY4GiY2sTy57SETKLErE0v
4Qpup/XhJd9xeW+bt9k4re5E/k5R/vrsD65Sx3KRPlZTfueBLU22woLkQs9N6kOfblXvWI23uP7W
ylfdPnrpzhei+NspdoNqLynbUJs5JbOl/YHdgSqe8V1WykfWIloa72FzYQTyc2CTXlxp6SMtNlOB
d87Wk7+IzkLUA2t0Xy1p0pQfvMZXUXQnHoFqwZ2hXGQyqjAqXrA0tvuKvMz6n9zt0Xqy8P/r0x2D
cYsRRD+S911B1Op/w8pcKS2Z5/0v05U9NTyRxa+gPwYHlrv8GEBB/LXuWtZGDi8qrJPcvyE0tX3G
EzvAc7Njj7IcwH6IN+fEUk9Yi8VfA0js/GvwdUjBKplA64zvKf/0hXMvXTQssUfuLNp85LiLDsxY
mtwUhYw3k26SM079EhHPyrdu4t2yrCBmfcc65+FJejRUtHwV5NcYDs88rCnynFKAjVqjuuniT+q3
MfcKTs/Kse0eJm9Hrs++fA/Tg+2RYT9iq8meoQAaHGX5P9V979AkL0esbOc3qWQbWIYfqXqw1lFx
MAAXaYMhXOiQTFnKRMBa5YEOJvd28fDLucyGDwGAjvlaM844dAp/5uRgcYpHSrGucbLGCm9GIdp9
KR8bczn9YeTCJqJSDpwESd5W4sb0TtwB3AojAg2JiZXpq0DOr5Q/co8n8q0NsHk79Pq6KtyEkmio
rwqoVYPDwygnpMyy2stkk9XnJP7s+GHYkPv6emSWK2lB/b8WXDrszJVuQSszDgA22CcZu5Ghvzi2
QJISPukXCM/QZCXA08+iPusKSqCFYfvlwboIxGa0rjCC7bPyWlXV/r8fjuBrdj35iMZDkP6U/XFu
kjU/hFPdw8uM7SG/a70bswIOsqtFgdGi0J67fLbkLc06kZbjuqG3qbhkFqAeJE3gp2cHHvcsj0nY
qqkbmsdQostdN9VbDqGzPFV5VXZubd2/JjstT9wowapBa3hhilwW/rqPX7j5ogVEw5J892tdO7HF
zPUVvGQs2+IPLMnmZ87CIsQFiaTgQMTDDLHmuM78m979a/hdqRu2DJsNECDQKaIF2venxX+eref1
/i7GGzw52NDr79awzQbKzEsWv2nZO3VB5D01tIg3bObQbG/mt1mQdxjyPIQ3t7mWrBvppBBtDOwP
e5or2W1yeID7GdY0ZMiLjllvpuQWSJ/0CtK4lsPdmOMgd4a3xOr23tmMitV3q/3gR7lO2ZXMCwzY
iwPesspl/otF9gcRdk095kM3w9qzLx5ZgSqXQTzBMeeJALnMtyzpWXx1sfE2IPQ0zZsyOBi71MKb
hcyXyP5KkGJtcngGtKrLjnXdMhrtkMKSildyqaPiDqCcGzBLcWJJ1qFwGkfwOHdM94ULncrDoP8y
Q0hl/AKsw+W2sA659Clln94hBzmoLklgYFCNCnV6R+xjperDjJ+CdZojhsZD1e1ElBx0yD0cn3DA
adafj0pCPHvxi/kdT/ChAJUk9XeJlNMCrbWqvb7obJ2K9aZKwVR88rXrPuZX2yE59uvQGcvnPDkP
4G30BgFYI1wyxITyBl4Z1+q2ouilw7vGzwwoQUi+ouyL2Gp8P6BwMQcbW1JwOHHrbrhQrvlhc+Ws
HH3VGXeGHfS/+FgSjBNjzeeLp/l61Jp1kF8Kc1rhVm+QKzyd4Ps00jKW1zoy684ZQ6eAIhn/G+OU
qMf9jLpowbadlwHeIQ0/a7xEUGzQ6whfFf85Lj/N9A05mXUk8b2nNPjWYVgN0SEDoDH8jxqGu2r8
COImF046q72APQqdilhjXnMNl18DK0v0dXZdPmtv19r4+PmnLnbmmqBPmxRsaGqx1eVCV/552iv0
nnp7t/RNKa+b5LshY8HYDsX31L4FAfIvhTz4D8seaNbEN4kgAYLzGR2Ipec8yivqzS+3lX8Daraz
aMd8uDJnmuoXFLCFiXufwb68ECk8VNuU0I5huIHL5+muBYMg2J1sGq1kPc97g6+JdyylbIMO1U65
qZMqtw2U1R2drgfuYWAHJst/806hHWgHrbs4PnWxWpjRvoJswzVXfvcBrsfFfWO156bYygFsm+RD
4LhC2sWlbdUKblPBzvwXYzulewTIZ5wbXCU8b8KvjNeTH4/vV6+BKzly4ujlMkTo/Ojg4JcO4ihG
jvl9G9W3XNzS+phnv3hn2y2TWxrfRPFTQ8/naRdetAHSj+zzC2fXJj7Ht2i6GAMlHJxzTcwO6p1l
MM88UBjguPmg+fz1hcw2BJgE2jr33vADm5m1KvAmxMUiclXp3s5AkQhnunvC7KItOBnBNcSmr96g
gcAr5hIsvxMPgYjAYhYJAFd8sqrEowHjaRiSlar4qHktW1NlDN9WsWmjYBiCM8AQU65u7YhsBvml
He8RFGLMMR4khbuGzzXs/PxzPom5eBQtIDxmTXK9yfl5kjVt1/5RJX+EkXseEigTvIjUfICcmnIS
rhEbLTzp0yo35MJEnmXPH0AGFdVZN/czKXy8R9a6G29QlRdKcZpGLg0ovhvmgjR1s2iF9WRh7tO5
JYCbULQnnVKVy99K/ANsT55XmR1SbR0gdBTlbjnXhk6eAOGwn74O4A3mKnOZDjPJSfS9+MYAzpbr
K9TdFQ65PH7efA46HZqhr/VxU+j3rmJ/xOOP04vSPBQdkaSTFEdT/pufBDmceKNl/qv6CnVCz3tK
tHBgJOSmErBcpQY9Y2EHOPn4G0JkXpeR4Aah72zJYPDwf31lXaF5jZPXlBHo4URsjlqZDcCih2C5
N/pXqTrB6NBZ6KRC4YrUH83qiO4RFp+xQPfGdh+uYnzEislvnEHYEt8uwGYoMN1FjB4jFFLDC1+v
BIevZnxgFz9BvszEl29diIpjybDUYS536w7XgoN5wKSwbveN8ZuGr+GjLM8I8c1xrS0QKPKnJRCN
i7ob7jhuzj+lo4diTqFTwnrUYh80Ve+0uQ3jh0cLFw1wDmheM2Znt1z3XOzz9w65cMb2ckOE7flt
GEgzm4uhPURzp4Z/uf2d4TNrjsALAyrlQylutFmvdwgY5Cui5iQG6YRxxyBRXXfNXTdiHTs+qulL
UD5b/Q9WvteRqvOtFKhCFqB/2lOernr3mPc5nvcCHlZ0Nm9QUlY5yavbaFg25W+BxgiKOxW0UiEJ
mIfGglrPVaXOy7x7i8sUtdlLaTWdlgbeI4bhAuNu3vkYsaN5W2L1XPhuIpYq6seQ3svwT2E1DPff
4g2R2N9MbEHiimPO8F0FMhYd2hWKGT7u+xbZtnQZE5rSVeLgCJaQkwIFWZlWOrCZOFW0Vu+s+Jwv
V735mv2d+4vccLIyyAaIh9tapm/00ateTQ0kWlxgFmtLLc0SFOhY4FqwBaKcfhuHGhH/GUhYp8Za
mj5Tsr42h1Mg/5bGQm5Z+xysjsXB1xTQTXF1jSmhSPgu+t6nhH+CVggwDRMy2vKVMqL0JlXpQssw
mewxUEwhx202EpvpvCNg7q8KPqz+wO/Nig9gGTzxNjjVcojD7ax46RCJzqkmLU4t/jZudjFsutjE
fZjyinK+11gY/MjQe3Kdq6s41gYer547xBuBlaSybCB4Irlm85mhuOfrUJ4tm4hw5quAukO64B+W
YgYBWjKwqahANpmu+GN4bLM6bVkNmwS3D/IG5a0kXVTGTtV7C+V3NVEm9/2yd6J2LzL7Ur9Dh4Ki
/TfLgH9pmMdk0THuzjNB22saWyw2pf7opAncNrDV4Zl4z7Fjhv+zhJeQvLJypYXQLtY46caTS8u8
RvhaQ14aN5rbOgL0c8gYyDc4As8vLl3tHyxAduYJZm4AW7OMakT9RabWGkqSWj1VscEY8EsbX/Nc
iDLRqk7z3FlW3/VfzA2iAWlNcIWq/KSQxIFRDwuJ/CqVu6TCdPUIFkXEtZqd1Ll0z7XW7Clu9bI0
rqzfJFJsIPGuELECPwBUGWYCJvkjl9hH+p0jDVhfwsfvZznf7JSsQPnrfjzxy7R2gSIhcvsmi5kn
wwyDg+GsAF7O9B9Qv2haydZ9gJEWUA1mRwMysXjSKFjkZxo6qnIq2oPn8xOhpnr/Y+k8lhtHti36
RYiAN1MSBOitHDVBqGTgvcfXv5V936AnHd1VEglknrNt+R7joS+IjRPMuCFzi0VMgAoQZIl1dj7q
5l6jWaQBUvcRxenoZXG6gyRq+cOMX7WR1c78hqEiNuL3FT2q9UG1eGz8jDWyP+OnZ8YiDWY9B9xf
MPfGWmJH9uetjeVf8vUMunUDQslwRWwQMXe9Ia9Ob11fuxUYmwWnEww9iuQHdqbOOs6DB02vYNVD
f9YvZzO6853aC5Qco1HiFG7bnbJZW9XPghNrSqi5Gwavnn9NFDEZKGvdXxu2/h7pnWJDxGZfTX4J
8itg5sCQF5FG0SGFGif0a8Wwbpar4MKSl0760+ovmiwSLkTCuTnuQWhSxo2ZMFlQ1kThlqYoruDh
C2teVWNahwog6aGVz+ULc1CKqER+tAPESrUdpacSwSCzPxQkeIiLKik5GJ8m8ZIVxoGCJs6B7EhO
6qxmAsl61E8bUXYebsHVyeKKlC3zlPg2Ku02RC1nO2msbI+L0MLaaCohnJPuyB/kx4Ff2AT3fmYc
JKsAb5pGjBfd6tv2ZWKl1T0Absc4dAzf8dXCr7cYJ4eBr8YrbtLjS/H3Kl9b9QFwxeRnwRWzRn/K
YKeLLBM2jGA+K+VVPO8ZOR15/UKA/aocybnhJagCniWfLz98iHtZ6E3grtR5J778PnhvSUGLSzbZ
aAShIAQBZMc5qDIre8TXSENew7TDVW06T3k5atW9ll5K4mb6fVA8ORQ0zVfjtwVuo2XySkpXdoAw
q2hdYqftKkbcoMRO+yQbgWUPAShgpnC94KDVqit2PNfIDmLqinpjTasjCAM0Fm/nQqaYEGGPjbAm
8YuXBN3Qk+Kgu8TtZ4i6tdAk6NgBHpe2FQ1XRdr6OinqiyFIPQStcEAFWT6UV5ISqXbqquEqEFuW
2Tvr4ogxCWCsksxDAIbqMDNNG0d2OeCBv2FB4MygISUFZfRd9SxfDQ+V8SLTR7X+qhs/YNjpQEDx
Y9EhiZIw7dZdRDqceGxAFCVr92njBlLJd1Ru9XIiskk3mCkoXBOi1EzlO0IFXdv9OvOB7YbERxqm
E1xTQxrv+CtwRDf5tdFpvslXjsztZ36zOqBWsnhxB/vRpX8h1wLUgXENs2ung7miUcXLFFmfNRZ9
DUOKM/8Tsqix33A6sz97pbSnyYFg11sVXqhtiOfH5DxmZInRAJXGPnBNOQKwqyLM+1vWDifCYVbe
mqZZN813+dTqV6NCGgKSZk4M+aIdYsl2BA67BbCYTOlhnfKWJ4U7XZsIdig4DGBmAwhxYRE0KfVg
Zdcs+DSAHUcD/B7U1NqTep/3+4JvGWNx8RtkhKRTxhs8xGEqflD3S24bCB0q7JQFls4BMkQZhboq
h+PmLOXN1ktSjb6od3Gl8vIPE/QCekiSKelNbkvgMI01b7pymWGZhZ0ksv86shEkin2byxJN25Dm
TQlna/PZBkS6E3X1aFF4xATgyOMjFn4C6H4i3vkI8QQhiRcAWBM3KxoJvCrzGdI3s3GKYPYb9Z2X
eFs75978aBBnzBnjXIh6nFdktvkhKaOwnXiD1gBFwp9kMsP/i4ovCIhW3zI9SAGUEodLJu/aieII
ZsF1z0z8VQvIzjpoIUsXtYCsEiPzAvCTbt7q8Zs3Wc5cbNUqBRX/UWuvvXUziOSWiWapMNY1OsPo
kgEDj4SMotqVMHbB1Vk5vMOJygZjQa2CRpegADfaDAPtNxuqvddF54/Oe0MOu9QaK4fbrt1aBp9k
+skQGS9bSpJL4xTmkFE8HRoTjbP0rlW13yGCbJtvkCZdIgp/qBT04mIXfBlCS3nowJb5OBNkfshe
ZEsCL3lK6IutkN8wcLfYE9a9lO8qlP82fhSthNkmQziDIRg3rEF5uQKkRJr4wRm4kpY3olhUAPMr
2XSLO3n0+eq85FD61DQKzO2Qzuz3rMiKnKwTpsOJ0VDqT3b/1vGrLrLJaZQpCiu0szGoTFQAANta
Wju8xUl1LBa0Jt9qtEFPLjXnBEeIxM2ZTXcDs0NVNqvv36a9QszyZz0JcIfrfZudU4ozLX1ECK9s
1BtmvxentZp4XEcr2qIkTCU41J0/jaghoi4Z1sO58Jzgp5RfBTqkNDOTVeM5pbrpdW4CfjqZKlku
hQSLUnm0BkDA21jI0JrerIJEEw75W1jPfNi0HrUHxVUcBVF0Is+xWSO1cbxh3quEWEQ3Nabb8iwg
NjwWQh+DMnKrEDnt2ps498EdI/7V7A7zobY+WiBgMyG4hkheNNp28eYUKBL48pE0BfcIJbJwfRQn
1b6Z5a7M7mpDq5NyTy0L4hr9CaL5UasOBHquWYSii+43aM63anfkV2JT2fTqSTTdtMyTavanZV8B
sRo/NVea+B4YwteY2ebqQ1H4MHOCV1yFEb28iHOjKx9OfRQfbJX61pPnTVwBWX/L5VunnqtmdGn/
20VVubMWeZMuDtEhDe9e6ZGHDby/pNYmKAgBqHWGJhSBQnSq/8wbGg7RgOIgXX4bVGSWKHz6CLWX
BsFz2vXIkZ+y9ono7L+PDlwJxatDlYc879jbtPKrxpxCgoUEMh0H0HhgS5P1Pne3GJNRmb9Y5rrw
efWq1374lRAIUY45eJ1XVm/jpqeKmwIrsHye/VK9VJW8msy7Dq5ROZcRIKN+T8K/oufcR0fCGZ1P
bwUve0YW5tRgEl2QuivbpqBB57Vs90pyi4Y/DVd8GVLjhk2DtH632yasGsMaLZMW+yC0K8rsSV+c
WKoQ53fHekS7suDpKGDLSr/oj8Ot5L0X96Nkk6LnQtcAibcbwj+UVf9Xt54pb0k0s1nm+nWUvNYF
EcgvYfYx41RYwI+G8SWZiPWZb4wPzq8if8rzuUGnUL2SD4RacGsT7vqnh3780du3Hyw92iO0biT1
YPY4t/O9TG8EU+r95PawoTH68oFS2doEU1j9GEx3NFfPxRsXgCLtgfs4LDzIOGy5B9utCRrjJWbd
TJc9gRql/OnYlyB5ZO1Fg3jHtozZhe1MRoj1CAKc8apvJDu12WlQ/qjkEaqm+s7iV++xwTrTh6Hi
SIACE4/XTNK9TraZaYf8tyguxMbbMZMWQgpJXHxJ8fEsI6Ymz+oCBjcGLw0sdPXUpZPArBwTHZTY
Fq642FbVcgnaDVJMIReSKE+PyIQhNfQmTjAr+JRNF1X7KhV2D0QarBkWw5WJJ73hCMySH2r3xEBM
geNaagaghxQX8BMu1vmt1q+LSTbOpmJiIgUaehnpg0kpOx+0/lMvV6t4KzA/1nSat7z0AydgwdSD
xRuAlJl8bROiSorWScXNZKO74GuRWFdxOga+mgMlHVBONiodOe8VzEL/Y7dPSH8H4/uKKQ/4v62G
9ZfNmXMiqGrV1cf5H5itpTP8Nu8N1gRdIzR7Qq8CP1hTuQiZJpZIs/0TFStLCwckOXRC7MigwgKH
NobLtZ+u2EKzu9bj6EDdiTaQtFsGTvIYLAhh49lA34pDcKgxlyHGNvfcM2Gyc9S3xV08tb4GmI5E
pNlcf9fVt0r7nfaw+Ukq4Fv8jUFzGrQT1kBuN94VpKAIf9RqxyKY5Nuu/V6wUQ6Qt2QBat8ObmSz
+RzLexhvjXJLIPmm1dmCVgWiXS/dFRPCohmg57/TbAIVmWiBkDDrxXuouHRCbdkzDCkvtX2J9Wu4
oYXDDj25+SJ63M3a/4hUo9ybrkTI/77Z6G5FElEDTs0fuyGHDPwgRb1FYh5mnRWhZkhvGHJwJ4Or
TswkO7LFqSPZy1iC01PbXlNlP45HwoDJS3olGecUxLeJY5VOL4uFxWZAd3ARMsqXCnLXHkMYJLoC
3n1cWm8aX7HxU7zIuN7hxYWG8GLE+frayr3My/l7f51NRIfpUyxCbEFJsdV8Y6NLXpAcW8nTCMm1
2aaJK/EiADwgIwhRuYd55NiCLSvtTRk931TgZ/YTtr0ufqur9zz7ADekzFosu8qGi8/E7wsqozT8
KjVck8nsQtLeACEq9Msjw0XWfL/St6sWG7DTkT3saxi/cu3PIdJt3qiXOSSoayv1vy0kXmJ88pts
CJdyj9DiDzu8A764kfWhUqmxhlfMNvI7KIYhbZvoj6yb9aimq/oR8X3UsS9H5Cj/JcOPjJgeDCjX
HrV57Rm8+UTcTNtN91zfcKgBGnmTvC27rdzciI0jXfNlBvwQs6KjnsjnXaftA9EId6OJ74rcXPnV
0K6AfwkzEJpccnkJT5YjFETR11fBDr7RzW+2V5CpaNpkwGXxOfzroGgXsusD4DYCgPjaPvLeG5y3
KHmLor/OfEjjvQiOs8xoeJl9yauNA6VzfY79kvGLDKQG6N1k4+zhdCT4HX1TKUdC+UvutXErzX6V
Xk39osr3sSU16FpFf5pzBNwq670IOv5X1z6xXRjrtoyxLhytmuzsnJO72ln2vVtaXOXGOsjO83An
XcS23yvrqJHyB+EJrYTFcnmrzBdn2qJuM4wXA5DLqA7G+DUD3Nfq1cr34hdnHhuLm5DykeBb6edG
A1S4KxzPU/SjQqVSk5w5m6AiJwFeYo0z3Ebl2r/ZxYvUfQ2bZpMDmabDjJISkxibNv3gq5jA1nQh
Fk4/LZQokZ3rzR3PdrjqR99JT3DULl5EdEgT6dqumBhTFjPglrECpLhM2RaNFE+5EV8FGr8QDsDw
p0VntZ+xXTWbGJu8flDVi0PzDkASETEgnN2d+FhA3kcCOrGoL3wOrgQfzYT/u3SXLP5RiXkapD9n
2CKUFproAsDGHn+CHITZ+JyA+9EC6hNpM1wUgfHpDE/lZOgrB9WMQ7zgSSatFUmL9JkW4i1ZL7zV
TJsusBxSBqrSN4K67/F0IaFK6NlgOgCbXVvOT7lpy2bd66QznypZErMLilKVA0PE4nlz9FVCs6Js
p9mAFL70VbM/gEhi5T1+zrM3Sl5YviakoSffI/E/jrbFnbjBJEcC6S8qjdartiVSMeMD7ApdWOsw
m0anAm6McYdcs7Y5IUTlhZkI39CRRHGDmzLV0FsyNcaaiWyXOM+g+kqWn2T55f1znfYQAn2q/Rao
d61wJ3sVNjBGAHykIrQ92wrMk1co+5Qp+8FazlYMX5cS0uvXGq0eTNehEJMqwZr8FSSJOzV7qRuO
zBLdc3aJ+11pHGsCWJzgvGg3fjzlZCGRR3MQOzcZRl0ZnaNgfisIGpAIsz6oMBNcaJHAgeo3iiyQ
q3059r9xYGzGPFNuyMTNbTIJVstwQoo5GM+i46qW30iLWiXKVosjcXcpqj82J0IEkCoeCh/5PF14
28SHZu9OlFldW+WVxwVmP9H2QsRvOOerUl0r+SJnn5BIiM8ljmwrPYzA9430N8tMPxLWSC4WBZ1x
bb9Y0o5sTxzRmI0Po2ajjB4QGH/rxn5Mb1O5blJX1xA+Y7Sayq/slDE3B+uOWIfsLo6AOXkfglNr
fjjNznAwQ7q6siHABkyc361orvWLrf8AcKQcPT1PEeoWFKVrI9uzKggHmg/F7Tz5z/2YlMABHW+Z
nWpVIwNnl+I3KHmMAATI6aY8CVkiab1G7ls7Fv3SQ3Sc/+nlVf0LOGqdA1LJOb6B4K00hT3JuaXx
b5sdtJg6X0qb92H5liPwXyYO9JrpGMQXaSr9AiGItvVNeRgWR2zNOHt140KST+Qn/oKHvkP6hjgd
kQkNfvtEheRWBy+k/iOU7wVDnzahNBs9AiEVMDg+0ZDd/i4NbwgruAlf0EbSS//p9NwLKtfkqjX+
jTFfcA5aLHliwpjTI4ST2//ISAMFjDF/W3xNfYBdG/aScTblIwfbd/Gkpx4zkN/pvx0wgMA8uT5w
oLcQ4oSJwmKiQI/UrR28NsOXU/yk4PIG+OgmmxfOAbTO3a5i8wyr3Tz+9aISGBUAGS80ngNgMVEw
WAyoGRbUwbh6dELx5Q4skvLKUd3FxFvat1T9p9hXM8dXTJy+3YAABwNTB+i1cg7ld6f56+1Vv523
I/UnuNJlf1xOgzvAXtxl8dUy0w0EGsjFVsaATLMg+uHFBdiPFN/wVe0v/oFUE9SNHlwWhsXsMWPL
CIEVbM8eNln3LnwuYY7CPwQfOE381CBDC5WL5Xl0oYza3WAdsvpQJ/ck/BhGOAJzoxExxmcdhMdu
RJwSbcC/sblsGPyZPhJiGDmpxkNj/mcLCTiYIMCA7x8FbDOyKa4BPnO0IydnN24R6mXJRuLTC64p
z7p8SsZ3lkC73EgmARyggmAu5cymke0s00NNhaga1EJTiCXnKpT6N5D1tVlvu02NpfEAzzdgTE5Z
h4ga7hA7hA0nWKm40Q1hfN8dqO5eGc+UGyGSD9N8FRLHhDsu6iQ3zf+g4aNuT+49iRfgqmWxUxE4
9yS4sOvGDhYbIjELpOioaRrrIFvbdvKmpBD6ZELVaG9qbd8Mv2YkFbF04krJ8nc1vgPAI4tnu8St
mDPvrOL6YXcICMlYbjW++y0LdjZ95PGlku599Byyc8K70S5HEI52O25b3Rf7Ae3rKL2G+kT9Ere8
X2i/NqtM2X11I3xkc8jII2KKb7f0Jm7M9mT1/HK1F0gHzm4ocp7NjHI974PQ45UEKM8zCc6+isJd
ROi+shnHtxG4axyQa4QXkWWhmWfHJBZun5KXR5DmHOSupT4zOESDE3Aie6Dkoq5W7938qbYfuuf4
CKWEaIVsfoBONFZA5AlN4MZ+aNAvmvnG4K/HTguvDDZ6a9iylzrEfLkNxz3whyWd8RoDcvHIkVSR
tESJI6fqjs0bHiyCDpsONbGXaue2JxKLg8tf3riLxPBjgk6XiBTlJoIU+GXwwqVcvic7/i8K3n+q
wlgbAYwrAjIsNQ7Sn87NKR5ciAvBxETkf36ah2vcv2fDN5mBmAdCIETeM3SVrRyspO4z6V6nReMT
PwXdnjm+uZGXPXLZUWLUMDZUkP/p6i/SUONxLPqqH4LeTuxgYf4ect4wuCFxJ6XiNXHhHpBGDtfC
xLcqbWMajkHA2ImSB0MjOacJ/kX7rWNPH1/EBjwOV826YggUJS+Rrxu/XbbPwFYUNgqxV+dYoET5
KSqSGQIXWUsRvEUKJ8RCqfA6wlvUfdbYcDV/wiDP3cuvEQFP5tt52EwqvxwLV0lE/ZV2v2WibR1+
bMUbuJnolhPsh/6g3kNoPIbsu64ZyqMzj/moMM0O02pqp7XTfYboY2QCZH9kY8vuNDdsaqPbO1vG
hKl9xTnJ8cwLgIiM/Do3ltZU9YkTtcFGWfU1DYFH/kS0QwqBlABZ9pfdnRxdyJgCd9aubDgyDCKe
K2YNAQqG0dHhIRCjIamObtNwSRA/EgPjDuWdHEESSM55/5g+u8zn19eTO0OD2u54n+vyKbFcDs2/
OjkKfspGWECC/orBII8OPF9it1b7c2pagEV8XMFv/I9uEyHBkmauj+o26QktJ9FaQhDeX+3xD4uC
hEgjmWmC919Dyxd+yqX9VMkRIoi0Z7630XszNLXm36BRo2gRecAuJFwADLtJijDlrtocQEQIt/FT
CLi+KGxck6udOxdas+38OTF1t1WCtgEvYPYuUIcCsphPwkgwo4auRs18M/ZwiN8yjwMXV/0APMbJ
n8Xv1OusRiflHsOqwF0T47ZSng23V1uwhoQ33SDMiaSqEHO5GDkFBYYEUq/2CbZgdQBWuSf1q6q+
SvVRsQ8LmktNpbrtkmefBRM3/aMkXN4rSKCyeMI3m+ZWdhicZTfjdmIQRWRQfcLwG7t+q/Tb0jkA
ixVIpMBShx+tBjowKBKCG1sUkBQxZkfVOa5YARQdMzAFoRyBbDO08bX52uaZqdN+QwkIFcNPesWq
6bOAOFvBRbTgx7NrFRaaEFhije+E0zM/mSZepPEkTnmOPGEWLrmG5vkIv8UMQ0wSvT6ql0ycKXvO
nFb/xbQpPDOTqrvNLZ5+e2SSvK5EHsXVgzN6rbUWXjaHueqOTQPjX778ibcEFWlq/xrUokpEynQ8
3DapP+ilGyb2EZf5Oh0PUXNgTpg7ZEoD4B14lgh7nUWu3iZwJWY3gPFMuYktPdU57wi3ikHjQ0QE
1ZxuQhGLjJoD/8eafy0QEvGlDm/8iEyMwT9uZXiaudt/tXgP/QnRCbBK0AOgbBPzIPNAzFxpSCo0
XE6aA/nX3HiT46uBCFzZMS+PGAdRRxEvbx7LGM7nLuacBETnRQg99feJ7Ly22Nr6Xmd/RcWPqJOA
vcRFzmL4gEc1Ik+GFaqN+/JKmHyneEv8HTs4+zho6jM6FBnrEUJtqtsX+wCtOQ77CJObEBdJtPxs
xVLG7AWCgBmR1fhQJCTEXoD+YbkKH6qgl12ld5/tR0kgiYacXF1HzofUYJwglkFG5WhMiCGniOeC
ugCZx/+aWC89CXPxT6T8Cyjo1bzEawmqh+13BaKhxud++pBCUFpmEGTNI7z4k6NUyJJ5UrFGiiNO
sjZvJh0DHf9KhNbFbwkVESaoW2Q8TPOiv8u4AxTtkBMilZAGVFX3iGczOeHkriVsLLuuOVDXTphU
v8ln39bdOrma8QE8kezk1ehZVNt6/Fywr4+peCT81mokr2nkGq3c1RMRXLqLw7MJYLb+Yng0kG9Y
Xm+9JIToABOYIJDkOzB+kIrTeap5l/K/xWDzzjekvBBKsdI4uqfSh/IU8QXxf97kBe/qcZx3zkIj
JzOrfOth3FguQLE3Q79PRP2CyRl9taWrbH4EEP/OBVKAwhRnosv0Wc3yGoq+y8+mDCe/HDjfQgOx
myzMjAmb939chOVa1pdDr1Y4gnMTQ1P5QXvWuVlZ2kSqoatUZykBplDyTa4TVASUh4UZZQiPxmvj
SFu6EFf1ckwQccdccES7RSv25DC6dy3WaJoMVPWolxdWLWLtuEhVNLwX2uD7YkcwgXjEdLh9qMpq
4IA1+nVjbRJwmiDypAQfISTAnirmDYCr8T0bgVeRzpGAhSTEq2UQE/ldFkAv5+/YPGQgvghh5Z2Y
r1Bihkl/eNzl6hI6lzR4baN/5UBLtu2d9QGvAACVcS1AWdKKMgR+ln7hn+m7xeymHgzUqC0dAC07
a40CnO0ee1+tHelLRu7iVj5eotlHtt1P/8TB2lHrENWXQsL1QWdFwYhYIl2j3eWI59YkVaCqf1Lt
rcZ+/GaO77WFbpvQDW15BlBmRvGjWXDT6uKe1U5ZWfOnWFQry/Aa9ebIe/ANy0938B3dWvcqx6bq
k96r3TQ9RWxblrIjIim3PXYARE+8cG9j8RbgscxNVjeFv1bLvIikBIlZV91G46YgzJtS4JrZreg+
VcsiWIxfMeDw9UbZxRU4MQWx208mfbWk5PbdvmAxofKDP5S7+5XHDX5JxHlp49NQPgjn4a0LWDLR
oiBF6+8g1yuWPA4IgxQvfpWWCaMDX7V4FWxCaqbP/xDR/JFIlHH9y4kAn0+mtdfmJyrT2t7h9Des
R5jnqzkE9hM7Yf4Vxt+aQHbDtwgJZN86ePKhv/NL3t96ytXpEyhJsBB/ND4XLAd6+5LOqMeYBeeO
sJYY9cqHoz8sFifTehE6Xye/6PKTLtPJ8uua5FJihhVPG07U0EmKD28Um98ZZ9oc6/DLrwTpomXJ
d9rA6F2/mz8Y6nXS+tuYhiB26zGUeWhalwKztcCSQFAkxjVF/uA9FDMZAAa6D+4ngsGoHaswoaoW
NAzariX5rNQ/0kWC5ti2VOQG26X4yiGcDG3g/wHGADpE0k5ZzR2MjGGxFz7S3UBvYEn3zqeK1CA2
vs3kM6hv84yKl/GqZ06W/cEBTqGTDf/Ne8y+WI8kDa8gPnuX6FDYm4UjQY/OtclXX73P5VdF61uC
DlHtqosyvI2CH9mK01GB34lG5LDWHzAKrYyoQeJV+y8VVbTExQZZt5lViglwIw2crIdhRM/PrHV+
t4LM1RB68F9xoyCGvSnVoZHXFViMFW6ln6BmgqGXLHCBYya/bHaFZKzq8LtIHGZiRFII+vtt6zoA
oydBgznkJHTVtdR/lYlGNTrF9MGP2NGDBdaxfkltX73qw63TL2Uhrb6pnWVuFj4mlWxv5x3QbtWW
F95yS72ZzUBkHhjKw6z2k4Tuy+3afd5/1cS15XnJ90R4OLpJSuVKYSbfyEISezD6VwwfwsO8f4db
Fx5+HU/ztEICCJUc6p8wE8TtOsJ8tYd01fn+q+m7RhEcSN9KsRUAMOB/lD5mT/NDJqwXarwEfZ1E
v/F4zZzD4I8J/k6zxmDDJrQarA34EOX2E6csvd1V78fKTXWuenFm5dGQtyBgJmIB1YfO4xvbAZc2
SBdSRwTzUEFkVNtkBHLoBouIA2Piji8qwV60Z6boPPBFIaNJP4cV8SP/gPSC2q1nDz8PmUBXzWRx
bX4L7aPswHfl3puleBPj8EPQRkQEwxkDB997j/OsEdHh1UNi65Dlg6YqOPYXrLFvcke6/0H6BwpP
iEzc3sPym3ZK/io+wrWFK43MT1C17gxLxJ/5VuU/COCQGNC6JJEldQlRMvAwMfu2D1ZwQUAH3VXw
pyHAyRQfney7Wl7+H++LsF1HCf14PmGFUvrP1HYh/VEVl4LyZFROdrNvzWcQUwfyZ/Ej02+za6E7
a804ki3XL2BcjFZ+xHaqtJ3nDKNrZmRZqFfsbYDeOYCY0AYJ5mjI+cyvaO1LKWBuRH8V720B/XIz
92PLt/ci2UcpO5N2AespzM54r/VDrTxUxKcLUGFDD3WCIIjGaICmhPQgnl1WsJ534D+GcPREfZTt
VgRXSYhRK9yZXS0WpDVLNDMQtEEipOfSN2G5COLZgGCDc2R6ls20n56zGwH8GRkhKUTn+BA6PvAc
NSW1hJWD81gYsFo4LCZg1BQaF2Byy1c3RgiN9pv4m5QYrvAhtZBzok4nCYrPV8yVYC3UrrlS7TKu
bsryIHBpWiqBl7Lgn1rzwv9OyzvpuLBCJGlk/CB1/qHUrwp7XUuBwCIsYVzcGVFbMK4F7sGjyh9s
nzsSq7Xys8ScWR1hdKfy12gxcvqwJm2weEH+mcp4GVn6YOks3mhtEdmZlIWZWIsJgxomAg9RkyqE
YXUlN6/Jwop8ReXi+U+ACZoZvbOEc5ZzSpDINVnyWtWZxWjaSeF0QuerKr9jhsj20Jmn3CfAq9hR
j+cNFkF8vuDigGIUwFex6+UsBTPhPQVPKFJBxRPOHIrLc223dCdc7/iE4deqE/FZeEDMclOIqGci
EY6SidTG62tCDPYZfg/ZuEc4gEg7RVDqrIfJYdG916RmQJgCpbXWjhwqTPmbdj70D3yjNmtYZl2J
bV8F/QF0ycCEZHPWbBNkW9JvO7bbqErX9IyB66Aox6OB1aG8c7D06ktsfhSZvVP5AhOIch5O4EK/
r466DExg+DpPgIX6SbXfYqwqDsTznbM7jfOVZnGebF+X9TTco4go5n82adpFq7pUem1qldOOugPZ
5ID5mNstuFNsXzQut5Qsg6b8lu2LPPqSgszbTe2PhmG473nGtCPpc14Ndsd46BWUtW54Lz2nf0uq
B5UUJOF164pEzyWBhyHrZlsVp9GR0I+CchLOVXM0Eue8c+TX5T8Vl7hRdOcCVTQHyIg4VAUzjrDU
Esmp6iHEEbvMwMDlLSYi1W5w42Kdxgkin5pkq8kWD9hPygookTrTXMzpoy1IlvuA15YSBNn6X6FR
bQMACTwVhx9jdVa/ompL3Abx7VwD7CIl0XheK0UAYUeMPKtgODyRCfyLlyuU4Qxx3nI0OjFsXXub
q4udvo72TzJ8j/KypRyAYa3KkHlZdyPkHFCIZTrLvc+WnQcM5tSH6DgCkKz874IZ+P4CbkfJ5YEg
YSBpNZGq6XaJsgnsCGfRrfeY9oIrSvBMA7Jmpod4UIffnHiXqPhXxk+JELjmC4iU5DiD+uIKNOFm
rX5m+0yiWqT8GXS4Oo9EXtx4+jTIPu9OkvNn9CfV3Kt4AoI3R3to0h8P6lLckxTRz87GdXtR1Q1G
Qg1/uOpaY7jTMoYAVIiU6boEjsTFRbOeocIbjopInvfSJvHqxGeRFBeq2Or4ydGDbaTgsSDcaAc8
Wej1DUG3dx+y5AmThCrt4fZVkBolJbz3It0w+1bKBIX+katH2ULoQ6TGoZpGjl9oIQRKNE3A8u6Q
08Xr8qlCSfYR1aArG8akIZDhU46P+uhrREPm8Y+iYURX7mbTQ5jhgppfJliixZ+2tY84o9ryIJq7
EV4/Tl4FcDYzjMbQnhbrtbwgo9VJKeu8CmkwUb5dBtgRM1yaHcj7KxnP61g5jzIgFCCjM5Fw8LC4
CUoelQzvHLckYhrGcsYtsB5nN285o8UOpBUezmgRrNmClDC9VnvuhCHeAtKny3vbEiZ5KrRblj96
sgTiI+4bqfYMHnfonI3js5WL1YgweyaJtnrkbMyU+2Cc+9KLFK3etmLdVngo4YBcQiiQq0/kb7LU
tckr4S5T+TeBiljsGcKp0qmgfblr05+j8P4ZaP20XXvI521DHxuxP53N2Q1vEnT/8vZ7MO/ROtxO
y08U0aGC+yDdOMZXjoq2efkv5+6APrAXFxBjp+0HovD+gIiB4geAyN+IXc2m67I/tyxVtr5Nq49o
uitLyZu3r3n4kuGohB9LdLI/dGcnL9HRVJuNM1OJ9d6ScSsIaphkDloRlyi3qCnNs+QgrBVJbnzI
owh+EgJOOC0apBgjSeYMv3Lay5qc+aY3mc75dqjQSyAoIg+21qBOEyw7ZbQgao9UAdz/eGGG+Tqg
4i9hxKpmC2JkqJ4Ov5P3DZ3ZJcWKIJ/t9pVc0H7DV1bVVwODFmnp1rFHf67yieYs8fLwIhOLEKPw
m7sTetf1wDoaXMX2QjqykDfbgy/YloZSyMbgOeT+b5QKmGhcpYjwW5S6DpxsKvFiEvcEHLh4fFRk
EejtTqeisPxpdGIzJIRXXF8Lj4Rm8V5GOi3p0vYbhBuYeUME5P9icnTrn9DRdRRwoCcBh067R8qw
FBraii2fiNV1q2EQDjERkQvSTwgwWEMoS+iGp4ZiaLppBIaHFHuM01tDfH+FI3invZUEjyUPQwWH
m69qdVPYwStGhfRzITIQjS9zJxru5m2hZ4c5B5xa40x3kq3ebKbuqgsiQgyI9vPKX6aRqHgYIHHV
p8NLhmNO2QriIOUCI/7RNt4ohIRvPsDnsVedapu6ebcmL1QgF4HOVstSp80vmX6AfJBptngJq+d/
h488o/Y8hjxJjkh4YH3mmyJeMNM9NQEEJWBx3AX3Bke+V8gHVLe9fCv63Wx5QUe25LYO+ONc8gBA
mbRsH1ipb1Tnil1k0mTUzx7w60JeVnEc+DwjvIDYQ1i6FVf+zkgVJMOLhO+TkGwoIqA+MtDyBS9O
dram014ePYJ3RdwL4kwUGlFFT+R7yAQT3JqZmtVtjhSl3i6v4DP0J00u6DvnEYtcEl16Xr02/WeN
33HiDhi3WmCHlyY6/R9j57EcuZJm6Ve5luv2amgx1lWLJENLRjCoNjBKaOlQjkeb7bzYfMiu6bHq
xdjcRZrlZWYyGAHA3c9/znc05yKr16LGL7WaIYfDkt1ax+yplgMoPpBk9ar0lvCq6grT+TIIDogh
Q/pmzlnrmEkz4VtT4yH3Y4+XaQC3IRjqfZgMP3SCoZvU3cwz7SUI1Gy8l0bDlgHxOjoo+egR1oCl
TuNpwGUCmCGDIrENuRCtg2QZXMDpjN4RhzIGAVRwEBnCps9Dz2KcOyNuqi0hmbh9lPpRWU8utAqy
fbhD02AVcsP2SHmbstpO47aInyyVrR3rrTRuXJ2GTrwKJ+d8gp2wCtWs7S6pFCg147QGewuu5MTs
idV0PnJNZGGGO1pDfivjo9HJdS276sGntTk2rqP+buA1kdzbcXc/OfGd770qNoIppUnrINi20cG0
XvXwAfyrFmwr65A52yQ7OPGT7z5iYOtgVLxO+gYzchRdU3R83T2H3AHmlsu68q8RskqIKGp/MitS
zUG0e5utMzwJLdgQZq4nOrSUvixCrEeWQhLFdSlePKpTR9KJS4QuC+ZRQ9ntvcWBKMMuY5lPozhP
00ZYLwZmmAzlShOotNnrWD5VnLbKHdC0tJv3F30ULhg/3zW3EbuwNnzxhoqOFoldgR1JA17f0AXh
xZDAysdI+6GvG4SjdLZ9tA7qRWndQaregoXMcPeVODgd7RwAuW03s/ErcE7xcJwwmtironxX+kJ5
j6XFTvyeRZYJl9duPX2vXQFhGvLVjB+N8jaB4mLAIlaxtchgD+OXXfAN2Ox2IZDyV3SoKaPArwtW
JZ91jpKssOf7/UcQcScspoyCjlcPLIFzr+XLwSGUwOuse7J9oBxQuJLhEjXnkewUTs0eJw3HSGDD
jtqPlFY3IEcQVkVHkJ7AVXIGbxB2I1nahe++6BlbrkOUktgiI1HC0PCILobvlvGT8FoHAnia+4HU
QkXOcr7nKxeG3znDoYTYuPDMTa7dKIpU7Rnws7QPyFiTc6ZDEQWWLBWs+z/G7egnG7iZJ2Cw76X6
yjjwOTlVGdoF+yxemu5QBO3dvRQvgJJIiRTlRYNzkj917tfEVSDYweezhXG44U+IY3Y6+pai5NR4
mi11HmjVG9+SHk4YywzlmAkwpAfCUvULEOv3wXCaxxa5md8lxvfcE5LoTyp6xEtththzoQAcev3U
ZMgiB6vdipad9qzVlV854RY2+o675uEwj7S6GGDnzYeJylutTy95+9uXA0VBDGh4fkcRi4GPtOvt
g3ZHDw2fltWt5kO98XiMchgB0P75F1Nzz50DEiWA1XiaOVcgsdp50pDVvyUCWSbtu5ZlJbGPKDwj
0CN9eM0T+3c2gzHCH5Y/OD9jQjdJ/gT6M5xiOhqOTvaQaS/WBORrfEy2gh9u2JY02DLEbihp37O9
iuqzQstqOeSWzpfP5moIj38uHKS/dqeHCPnc8tRdPmZY0cfgu+DHGkDYzwPuVjwxuK/xTHs11hZO
5OisvfF71HuEBuAV13zZjIe6oE1qySmOx1XH1uqPzNfdd+geOTA8QLjAdnYp0w1m9UG1YehBN+pU
nZsBPz8rId7rNHsj+5VnmLFXdO4E1vxh1eHeggERk/2en3choyTePcM56fra4MRGTprQSQPTgAfH
wdC+ZyEYMFyTvJjekWebBCIK49d/M4hSyvIlEsjvQNrHz8wiaAj4LVo3yNX+zupfPF6Z/jKPJt35
2WmfIvfO5lzt7HJ2a8Sf5XYweN7Nicsjl8mUbpgu8WADIsKOhrZcxBwFSpM+G0yKMIafCLQB+9Qh
Onk8cnzU6mKrazve8HJ8oj8NK1DEu/6S4IVnd3+whvdp3OkNdY0LNoCehhBH3QOjvmbg3x5+6gGa
6QqRJ6hxLzIg26ZsGMadDVR7P434FNg+I20ilPiYDNfuJuKW669l9m3r17FfwD3xv1Fe3fK7Lk9p
fBmdnepWbbvHaT/gGZR4wMRhtB59ZFAK4uSjxW1BJjf50TUEwBLZST5NxTX4tId7L2bSvveiM4pJ
X6wz9jQdoklMU1D5SY0tY+qMcxRzIMvCkghXmsFGD8cKZyPYgXyTUDqYRUsjx5O5TWgv0R9ahVy0
nIoVoYNOYMGBHIhlyrwVmMPltU/PcfKqsI7IFMFh6n839rEVmIIeC2wPAP1KBpTXuesFmUe0l1rt
Zlg7m56RgqItUz/XvfcapuKnOLwE2lNbf0jzEhtfIoaVjtG+2qWcvpZ8yyg5C/J6Tb+Y+nVorWuX
2zaFFn8ICrAtt6zGMUlME82633BDwgxjAg6yGHytki8jG/oGKEu3Ip1BPD68a+cX4vTRtgFj4WmX
HkwODyOFOnMMKojIG4eubj6f8XdLZmI5N/u2wbguKHZEImIEiQhDeNfYB7Q8aIc4xjtKTYm7do3H
RDz7PP5Bzc52w42OqidHbpphpSjTkD9WUi0b5iWOWjPnyEkdDsCB1kbwOJaLTqNzZ5UOAljPwY2/
J/xwfbUcFZfBXVXdsf8jS1RlG56+jv8RMJlMbl62pKjFqbfU1i9b1uIYigAcRuy2mMGo3ojj9xra
DcH9oT7E3cpyOC3uCaM6+WWUOSmt2aq3LKJlxencZZ+sbm3+ORgsxK7NqWlGQzHrZ7eVUEGO+loe
3P7qkGCXzYcwF944+zQxuzQwL5z+7Bg4aZJjbXFpeeQ9CUbtdeAAKcRlso9Eq0FPcdMFeOF7LPXW
Bo4mxweLXocegyRRELAu89QxPwmR0MG4H5mQdGSF4/7W8vInmxznPdyq/pakFKEiBUoQfZO76iFo
16t+3ALjCpNl6l46n50P+wudZAkpwB6GWIQZk1CLfQDfm7srE/JD3++F+Vh1H7kNMPQ2yK1QGafz
FwaGCekY1qfsiBG2NQ82/hr3Qg0BA5KBZyfk8TzmUmNPsqPIxVKfTbX3UJgb3qzVMO7M6VCNJyU+
xdzq/ZF5S/R7OugnbW0l73h1XA2wCTFuGK4nX61Kno8FIQOTALf/VMur2sXFy4BogUatob5zQTnt
D0xIB7Bms2ABxb+BYpRBklfPfFOUD0C4scbRcfjxyhfipB0KWPQR+Fzo2wxAhoXTa1k5/EtwNNhY
Jkf6M12mHclwcseHsb6Vw1PBHSMryEbqQ7hQGMnfZ/FnXi0g1rp8ZtE2aNfCQJpxPz3nYiMr4iPn
yIB9hnrZioPsvRFdpu7dBtyi6480HrTurpx2vrm1CnmHT1aT93eYh6iS0TDfz5IvgHnbOwGu4Woo
sFxQ9NJikjhWgHpD5LqKA55jPQ3adSo+qdubdzmDuRYsTjNWMCGWw/y6YSzKj8T4vQgfVXpz3I/5
lkWLTZ7nHDX1j3c15xWGRWjtdnNp7J1uPFD8Nc3PCDIybrmM49cOq1XOCt9x+s8idNH4dd6Fkjrg
8AvjLOxwXPwEHLOhXOjHPnzO1XfmJPdDjMgyepTunWxu4nIxAtTKciDg58oGUew1V6UuNLvmFHik
H3wC8LQpchiY04wcrEjF4QqBGYpz01llgLb5W9zY2PUZ18JpqDzKdDcDtcZsSNPww8eKx24UuzuX
KwciPpTGgA/jBsieV950St3YPTPlyPmZOpu5sz1XSrzL4AEyby552m1S/1ZD2oIiY3w1xVPFmMLF
Tqs9cm6sgEAyWS83XOCV9cyrz+IdLejcp/V4giPdEjwMX3MqwAIoykyxH/2Q5DspgQeTtDnw23mK
knzK4Zu3sRvOrreL85vmrxBF2W168SU3zrxVnjggkEYhYI9D4UO1PhDHFMuyfqjReoNh14kTqp5C
ffKaRdEHSyEvIH47zlblkUcxxdjowJiFGzmPWwg7zxdOSCyQZ4D5xWOQE3ZITWp8L22gqfXvzqh2
ff4+IUkSSQrX0wBeYR/bTzpySseAYQDOQybOZQWDmnaMUpACL8LZ5mGJGMIBBqivyaSBwdCCnwhG
q2hvQ7+bVlOy5Vtn423effEDwqCYWSeM9GpA+xvDOjeUJfffutoH4qlyT8rfy2rv9A8MEYCipuoc
G9922nIHPjTyksiLoT1VxTkb7lN0qgJL4z33SDjSEfGjB09O/jiw3EUrMa2BzDfVc5n2HLsYa4XA
ewmRtMwAzZtXXpR3rlD8k/zBQIPEx2t9RLCfJjLUyPJw9t/6aZNOmJbWnH7I7ZTaNamPcyevTdPc
hK7Grgo3M5RlHfdyD2903bk3Gx8v7zKP0yzfauPZ0I8U/ITJzQqmlV9VSyNNKNM9DVjXTRS0hJ0C
34M/E0EUG2rUR4OlKN6W9nuWu3fB4B0NOXIy3OrAsc2NXb+ZIOx9S2zcDmXefaiZfVeE5Vj9OHnh
daGqlycJU97hpxcXwF1WdFLYTIj5LurmWg3ZvWg9Bt/dBpnV6b+A92G+SvtlhzbeAv9apQCXRNNi
Yfoaq6/KhAuxbM1dRoJOKaJYPxZGgCL8xpUvAqL3b3312rXowPzoSLInNu42Uy2ccunKj140+HwG
6jCbycVULJtk30Lc8ri1wYy6Dgfrh5BTqbpjQDHCSbY2ms7hIkWNDR5gaprpkRiAbPaZ+2HZVKXg
Y8z2U7UZnGONFK0ZLyn4ENh7EDvNRWZ/FJIpFuoiZigfxi3b+fR1zJ50F4o6WTeLXb6i+46xiZ4g
yWKj1y/R8DoYa3/kLHRL30sPk1bLUycCFiU/7Y5Ni3ifCB1beErcGQg07OglxszkNZh3ljEv2W5Y
5xuMP58S7mpCeGjPA6iqcP3hueQhI6djWD+UQJKEzZFIvOXpG04zDioVigWWPVQYn+YBZnME7HAl
1MlCY36k1RmPru1Aq9ewbs2l6rbV8F7P2k2LF6+7ADk0/R6Rec/aFyBcZ+zfOvM9QAab0G3u2oEB
PMeoKH1SZDKCnZevm25NuwqLIosq61dUYNAwcXgYXIb6s63YKKaXDuIM6xaj5VA7ziHFAqsIs1pu
MgOJnUr05QzoZt2cn68hnv3ZZ5/bm4hmCjYQ5pYz8mVwnuZUhLaGFQbnhnkoP1k4PjjjtqqfSzYm
osfkM37M1ppELilTRP1naQjwtQ+I+A4G8T6ag77PYsZkiM8k+HGRs0r8R4eyf5kISQnU1I7HUTBe
LePJda+lhprBe6ejyPAApHm0xijHSMk60lU8YwICvq3rt5hzMCHPlCRKAbIXKeiF2yT5cz49M6w+
Tvk6tCuOoq+t9cCeCte0ZO2dpqXF0z6CXoH8E/kUhb5PzSl2tlxMs9lcD0lxOyy7tJ55gs5x7KcN
/eJctGY7gzRqJLefIXxrYqRbDPo5urK/9CkAoNPphmctUS/juOXg5lknMTwM6qup3/34O+AMUjt0
F7jboiLecS35Ov0hvQ/gWeOTw7g6r2IOBRWrNt6F7VHT35HBZk2M6unf+qacvx6Y974VUnOWYnJ7
Fo2O7YezZgSkQyAWMRNhYpW8/Prr3//xH//+Of6P8Ls8l5kKy0L+4z/4/WdZKV581P633/7jEZBA
mf/5O//1Z/71b/zjEH82pSx/2v/nn1p9l8f3/Fv+9z80v5r/+pf57v98dffv7fu//GZRtHGrHrrv
Rl2+ZZe1f14FP8f8J/9/v/jX959/5VFV33//9Vl2RTv/a2FcFr/++aXN199/Weaf9+k/36b5n//n
1+bX//dfdyW65L/9dfmu/tf//GBH+f7X13f23//697ts//5L9/7mWL5n+pamGxaFgO6vv4bvP1/R
/6b7julruq3TV2+b/q+/irJpo7//Mv/magyAfd/0+M/m7//6S5bd/CVh/42Ge1PzPcPQPIO/av/6
P2/Dv3yc//fj/avo6KmHDSD5uTzf+vVX9Z+f+/yDepqn+a7u65ZpW6ajmYbN1z/fL3ER8uf1f9O5
IJKYHIAw4gEyliYegt4hfTdI53NMboXVNt+OiZOprMzmsZvMcRmrLllqQ/BiCls7Vea8+SuVuwlK
T0A/NpdFuk/guR8BH6a8Occx7cVxSFgj4WeoVBx9PzbuAg9qiB/C5z5XCYxpj1lwGKn6TOKAxFvE
sUnTxp8onfq7KWYTOzrRLpvxMI2VZvde1q59DWafETm8Eusmu3idFBZmuZituEyKZVRbIFBS3KtN
6uNnogljJ32m4LXJabkZaahzNPAe0Bkqr4YM5c66c2y+uCZzmTC3wF01qCVml1mUa6SbYSy/qjHs
Np0oXmXP6DP32EjaTbr3XJ0zTMtaGFE4QJf3eDWKczs2VCO44WPcadkxGqxDqmOg1bUBgZYTmpo0
nHWFD4PIoLrJKOtg1VR+yYBGgN4p5XNbcDZJu9lOYCh0/S5juCa1lTniKo9i9vi6w3iyNvr4PpbJ
x9hrz6ZoZ6Sa19/bVLH4KoNfm9LkF1sGk+23SHUpR1wK+MrwMTFEucnhZQGlmQgzuXgydDauusTR
XJp+trQ5yYW5RFzX5CLKxFMbJe2P4T+Ksb6Kqg43sdNMyzJOPiwV2fd6jT+rGWqx7Ugel/rwUDsZ
2kbVFTt//sWdAw6x5gzHuCvwNLnmR55jDw4HTElWgqupw6+caKwPaiBiFq5LQ9LYVcjp0e2RHoMG
cccughR6AUup5x1U6oy3ks6s0Np0BZyHwInybVgwjm/LaVqJPHyRTr0CQsO5QV1FAcHLdBZx2bzV
Rfg2tmSFnK6l9G9EUm5Y9EVbrcMq33g9Q2HCnVunQeGgVJGqMjPbi4j4s5gtEU6pybPesaPU2OLZ
gvc1wu8FeBKrDU1oVogh2WonsLx6PDtnBzAUmkImwoNoEqw2+ZZBT6eHJXkDzCmiSeazDsUne4jG
HeuHwCB3q9G54BRqVyqTpNtQPiusM6bpfFtCnc1ieAGotHc7MmS6ljF4VNuyjTa1PYC3YSkRWfoQ
SkIoQ0USd8iKhcjlA3ijF9XnP6J/jWR2Ynr4FNjxpWiSG9itvS2dp9iGE9W+a1ryoczxrPcU62Ra
yTJaenCKxrNygk+3IUIcyQe/ROJJtlPmPJV2wMLtmzByLL6tMTkPPDYoGNTH9rXPtX1uW6vSpo9N
WL+JlWHVCcgp4EpxXJPoFFclXpopa/H10l/k9vbJ8Q9DHz/ZkXnLnOKrbp0HpzbHey1+9aS88gxE
GjMN5ixFw2Q8ai+ZfcwCiZEibLYd3zPRCvx2bfmNPYN3UY5yK+mGUmx7rKwgbgQhzLXV77LUEiDO
qLbdBEaagXTqxuNKm7RzM2lP2ThiOoR5UfvO0RHMi2U40K6tN5gyfbZXBB7WRVQBNk2ZRFVzBY8S
dgk+ZgDcHI2bKUwkc0GDEtGmvcWJIqrCVAtup431uswWES7OcKI1IvBJ08dzGaDkkDtYOQCAQj7L
kncKUA3liPp4pjCXh7AYn8PZTOxFJNZLl+meaXrvQwL5qUK171KdIR93TEFYIP6ptKni+M++vbCG
ja6mh7HtcexDhpcdibBMZ2MU6u3nyPRwsM1DZw8vTgBvJIzr2XHBlxv3BwziT5klBiN/Eppt+pg4
CttIz1y2n9kJfshGZ9pOFtEMEw93PZ6dhDdLdZy29cr4Cg2K4PUy+kD289hnFllJkVwmny35OXax
uunOeGgHBrxph4t2gpFiFyUGAKP+SG0kzCrsEHfDYIG010PDrK/cBvayMrLrNCn8TGPFOXVYobO9
eWV77q385oaCGVGYknoJ5Zp5BhZLbZPYfbnsPDy3wjXwtThkg8OEM5GJFSGuK0zfXVztpAgXU2Nj
O4a6RaymwegTER0rvfpiu+hCjhW/ZaXVLd2y4oDs62fBZ6fMBiuqGqEIpRooKxg4ixgG2KrLqf0c
pv5HBlq8rGsGRUG7L1Jb/2H+SMGfx5R+zPzVVAXdVU8bqokxt5Q2xoYoxrKjV+8qgh4lDcgH4M2l
Y5O9DnLB+JmnF4Jj1XjEvSPC2GaP8dKapQT2q+VkR5c+2EaOWGZ1fut7PLHJUFOXZT3Evv1WSF1A
4Gu/ihZgjQxMTkp+Q9hG5A+uS740lRaHWRGcLdUARyGFUrqz37AQGFh7TNiWIB82TQg77dUewHo4
rcem1cEdIGIU3Z7nbccqKvTuYWyowslDBty2avAGmXg7xxHBoy8tnPc8dHJP37p5OyCV0DE//g7D
eOTU1fDPxkSQiwq8OQn3vqq2ii7hcYxDUs/WR5IDutAmh+R23IUALV1C4c6zbvjj7yKPjjTodRSj
BpziVflRCDyBeoEQGtuCKtfQ/2lkNh4zAF6jR5xvDNrsgBwr9OGS66D8lIX/o7nL3YHgjgRb6313
9YuWv3qVB8k3Q3zsldzZEVe+1OhH7Gx8VVGFFVjHLCp6Gg/dxZB5gMXmc5DvvMmxlqu053dFwMTD
okMz1BZu71ADcPJ1nqkymsiHet576NBOq1SrLUzPXJmqj1atk4h1q2g7o7lJSSqfy4nzc6DR+zHl
5ZPfYrm1jLBf40r8zgL8nEnc+xvLh8XSQ/v3I/UhjQLkqU86rPC2DTy37sUIqBmnIA3gYksGvdCx
tjsWxh0+0bNVuuckm3zckBZTXhLTMtpNZtVsQqnfj9yUqu9ggLvT1ogx7yXJlf0h82o9RyXWej4w
138x65hpxWBsHa91tk7PWt2P/TqfD+CxXq9qpeMaCneacKP7vAvqfbgm2Y87Q6cnzxmDF7fLZ4Fx
ImmRWW+msphO+P2phs54P4gMoG6gr9qxX7XdVMGoA2cQxoxFKj2UvyM+jUMZOdtRZ6mrBz9f1zBO
+JkPQ2WkhHHxzdQRhQQ92OFaFOmOpI9oQEKPKtuzPoQMEGFFEkJyaHNnlJ5nCzYkkssE2GWdbb2J
bq0IJ6FFH7jQmPvZDo4OkUc4l2TtbmJ/umbJW5Jpxl1aT3ijwqSmncAnO6waQqwp92Cd89a1PKEX
nuHQHqR3nFRN1WCT7B4T0rtRBLbDDwjJCi1i0WdK7zYDryAyGefwlOkVwfyp6IDK03OREjVIp2yt
EgwupVGLA3dzZWGJTUjBCPj6yWweC5V4w1lrLn0RnjxRt/eoOORHhkCsiHtvBo9B9LCw0jZ6LRQ+
bVsmHBxUs6x1616aKbvMRPPXdoM1phulvog01s0iOEm2BFyhNcFiH0aQ4SYexgur3RE2MXHod5S3
5/ElUzAJhtaBmpHiGqp0ex1Knn6lxHBI5/RcuGQXuEtZoLLEvmlRUm47ZHmr7Azwid7z1M9vR5sz
e/eAX8D2IlCp9N91iF8+DlS6kiMebosXGBhyWBc2gRgRJ/0mG+zHyUSmomTP6z1q4prq0hiOWOeO
9W75/QtrCt3JIateqegkinkAtVGBvE3rg+iSY28qWCcO07QhgwHMdUMk3ITdGhXGYgyCfqFFTYSQ
HmQ7lSUffuqmC4jN9X0UYRGJafE1KkleDzGqN+uWRgewODAyUpczgizpaZMC26JuYS/ix6zDEGeV
51pMNZGldeNL5xlwnxX6vq/yaAWhfyaz6BuvM7Sd0YW3Rm+jbczmJRlp6Ooz41pRDoGUj8UcEuj9
iFooMsDCpcE4nRcLrLtIcKh70zGNdPMQRsNAnSoGA0kUvbX7CwGjYB2N0Xvvo0NzFyxiRUYiS1B6
i9jtV0Y/kGVS4SZpIda6tY/D2Eeu0pOm4xxpLMFmGlvLIXKrPE4dbYOzvxuWTWkQW4rDTyWZRAwJ
ye3IauCHuMUPMhE2x6B6tE1wv46bJvcjEd1yxNU+NuI6TqN+mhK/Wnu8QqOi1acqxivX5ZOVRMnO
KccHSLwGR98i3gotbKBMzd3Cllon7pQ8GiJ1j1GjH6ZpXFE74F7//JJ4nxT2UCfoeBfRiGoRm4xK
6356ViE2w9EHDRXmwbRXhcGAGgOYimfGX8SCjCBwrdjznngoyV0Q60CEB8BMjLY1/tc59PkgvaLF
fzGfXiJtE/mUqaBAlEB+dWLYGqJe36nbkHSXzHWhezuQjfqeo3DvVLRHY23vTXs4YbS5wpgNDxPs
Rr1V2z5wT31oxyeu/1bX0feqGfxYomZ54dHOCRiWgMCHajLXaVKSpB9b8PIJoIOeHGTUFuOd1Qqo
VDZvs+cQdy9xRp9UAxTaU6StppElA2dClRH+tGenS9R24dqyYBlFcT2TxjiI5tR99aaOS2HyDyZ7
LK4CC5yqF6tFqrNsmZYCUTc0FC2p5Frz027//GJmZALK3trKOD4OVcQprWdRHnTmenGhL/qmhNir
nI2eDQClyP5GYRtz3DWmHd0meQ9qW5B9bN2wwsjMEFOK9sFxmmXZeSSllREQq+Lz7EogfYAq7luo
2FzFyBF9CIK8lVZ3/vMLpPJrpnm3oSy/M1+SdOeES9il9sgAOSTy51+GPGfa0DVklwp+mHBOf0wT
yWoxtcO9nYT+78wTtDfMv5gOy3dijyT5rCTe613eYZcCyhsFmrft4gmbS4peCEIHtbDrT5zJqylK
njsHimBhetXRq7T4ed6LWQkBsSxT+dXYhugxjerkRbME2O/e8HHMssdovSB+ikuoV7a/1rWqfR+6
GOKzK/A55125sWxCeo2RNFcRgBPSmpoUSqRNy2wOM0XCCYAROAt9hhqklDFUJdGxROTvfpOSNI/H
bmWarPslD4eN2Sgck46R7tAFQLzAZKmFtB5amwWkiKUL2BXEW0dVduaGL5pcNrgqXzJNxoRAn+IB
FmvvBsFNtJLKDJdT0p/fWjZR7VwDqvHnt01bMSJMB8Kb7E2tyJM3I5fxih87X0RVL29S2fm6aoBn
/PltYs7wjCmfW8pyTtO9OulFVe6BZx8qy1qmNa/GCtjxctprqV7NKbmOG/8WOCzjUzqMd5Voybh0
AgAdO1G27R64fEFUrUBaAIdYwxqmUHfd8T4gDOicS029ffQ8Fd0bLtGq2u+uo0fIAQgM5xb1IKco
Xgvzm3qBfFUKhzS81LJVHzjnvEstsvhZeV9FCEca6frIRrnqokTfBibBjGGISkxo6iapFbnTB1Qo
Cve46IuaHfcItzorPVilXc1RXZZi0znG0xjhg9REIeGN5QQbsqnbxYH1PlrTKbbHcFsv+qKrdkNm
7otmwpXZTCxudkDDtO3WpJNcDgeqCTcyiK9l382OXIq4Ci6haaLAlkHZQVcR4B2JPqZCxcLV6KtE
0/pbLPFXtGbhvrX59FD5OvWlxENUzkerBfh4lJV5ONkqvF2J3AQZJFbkR6LYRf5RN2w1rBhFbiQZ
gWbv2Zz1InNyTyZjdUsPsQ+6D7geERXTb6s6D+QiftypfXF+hKn0o0b4q6+beJ8Kxom93wFdSRz9
IEz8B14RPdqWV/yELmhlzcRn4dTptnWHL92xq0eVjedYgKCzRtzjZSbVyug0bZVFyYNpZ1jDQo9a
oLBf8TGibBZUa3YQyINEGHsBUAVwoCIDIiAuzk/JQMPREkbB1hhFdUidCdK+bNdBHhK9i4gCBQFT
8i6IDhn/p8xADVPRi0UsBolKit5dKSrZo5J5x+BTBR9is9dJaVW+nW2CVhP3eEV5sKShPNTWQEg2
NyGfMb1pc69eG/UF2nW0Ny0sBSBClr1uKFqVtG0eZCS8hqJcp3UF0aJSBotw22MWSx00ysC+L1NC
gimX5d5h2wjPN/Guti1O6GTOPvPY4RFXYpCNZyi0A4NKBbCagTWO+zqk2+hLKyEI9jaJpVCfoKF1
U7RWJTpp2XyNekdkDH+CqulIcjFLaZrEKooI91mB97AgKzi5+aSaNNrqPhA/IaJ3jX3aR2aw/zYL
+d4H3XDQrIqyqCwDmamz9FeTrJiReoeEScrOscgWpYVt33u69elrRniHICJWvWi+OtJXMutR8SaE
LyuRMVS7AAeCk56bQOeGTU8yQK5AfvgZqWutpcLV3aZAmaoRkSuOooUurb3BQvgRJRae5n3sjmhh
ZmU/9BaAIIXtMDFcMquc5ERSbaRA6EJD3lpRom0nZ2E0A7W4Bdkhx6XTIINfnYN+c7WGu5zkjlY7
GzaJ5ZYzSX4X5v2VsdC2dMpPr9CLcxDB6C10JKDJbWj8rC1GZhokmBFJNtCg5wdwPUVa74JGsfI5
9FqbiI9kIwaGjJP7bDa4CGj7I0gtjW5vdMB+UnfA91HPrQNGsCw8niW6YK5c6rZ2l7RIYnlEp1zZ
UsrSWRb0dQvbP7XIeYqTBYAT/n4H0qy2rp0qeE24W9pSY6ceYtBMuMb0JppWElDdgi5TEwsqY2e3
6PchHDDSyruq98xH3k0vegHrMqwQGMZKJXsWFny+bENMvRO/3Zm/Y3Bkat2mWSc1zu/BqpedosPK
U2y+NKPHzmZgOzPlo94GvG4jrhb+5C9Dt5kegjZcpno6nriLV2bbWuCW42e7obZ3eA/iAVhXPZic
2Pn5lY8hecRYEfF/sjo88BopXGloGrSmMP5ddDH1km10ttI4W3Yh5WnzBjbQoSPq0VvqJQU4T0gx
bprv/AQUtGiHTVUq0npYHruELSItEOeM3NHS/RORKthJOTpnOyfUvoKJ56zZETnzO7hROQToKQrz
pe66CZQgjihhPDdq2trRNOHnSg1QVhw068jWPlupl6skLkDW6Oz7/zdLZ7IcN45F0S9iBAGCILlV
zpnK1CxL2jBsWeY8gvPX92FFL0pRru4qy0oSeMO955qSpLGm2am2A0qwhupVsr9kAvUmYvi+jLAZ
5Csklq0e2kYHRYEeiv0QuvXGTjpmoDNmmrATMKLc28R2+DwN5dWLexAQ5p9bYx4qJcFoQayHfRIj
A2utawgakQ/TfkX9Ei5sApj2lwfHCh9YqJAhIJthGwzRXwlXOQvIkrLkwt6YFmYrCm9f26LfL7EB
+uZMh2lC+2CS8vzfl6ZKeYUDwZZpyJ9sbvGDu1gl4JX+PBd4PfqY1ihWKDAmZA1CVMdUQqaLW8r4
Ppke8xWp3rEnw1Ozcjzq6Dsu++tQ4U+RSUu14DPMuk5tnRxFQq8oGoaxcoK40Y9yQEvZ0vXk9/go
FnpjL6fPnV1E2qbIfzFRao60nkmSPoBBHJ98dj+VjcDAiBb+Yejt4c3bO1M04i4ZHWASJfHVxcSZ
Ty0ruxoEK9gqX7lbqA9vRUbl1gTNhwtoEwq9dDepzhI+uHLaldnyaA8tAPHee89Khs6CxQEqWlJf
yKnzoSsj04PkBZMyDyDqxMU+WRmrem70phppyacZRH+hFr13kyy8KXedYizgk62s/Y5m/swxOUWM
MWYB3qivw3bftsSJBqiNW4dmyVvvEUNQjk2V1+ceGYl59M7yTSsfOH2A+QxNxNb1IMazmdvaWVEj
hHxurbLmzVz+NGV9JdcXiTiX3Wb0vX8z1+1pyvuvqgyhw3F569ASUETE40y94heutZ8m6L190T0h
wYR8MKf244hirVSwg5zge0mLP3Em5suSwxCk5tvJEtCeLa9mwCU2rlE1uUZ6xRuqN00wUyPnCJFy
vBSZW7RvSWxT8AkJmC8EvYrSbY6Z4tuECas5xSRtoyCxyMfYmEwBMl/6q+VFf4d6as5DWf1b/0JN
YaHj/W5ZMvID8NZknCdfwhq1/AACMZ/VrmyJiiqLCJi7FaRb41V8HMtb4aWw9z1Qq1MFfaSS4qCW
4daxnHztOorS7mVJRb9JF7TOLqogZq03f+EwljElEdUuXb86aUYmoRnc64hnU3oR4DqenwUgGel8
qNti/ZSnMaYb1Ki7okc4UbcV59hqeS17fG1qOFUhFtZ48q4BA5p4jICHe4G9C4bl7b/vy8qbU7r2
gDHUzNA4LI9b5O+JD3cmm0LEi1gA5jowDykB9YuAtyP4MWIIDF8p3x67pX1pIJ3mAjsGqKazHw16
kw0kvmTuSbg41UW/7McUWoubyovVrVABi1+1iQQ+3787Es1sNaPPcx0G2qiAWo+R07xeEr3Ypm76
ns0Nr2T1SogZfk/r6g4WYen+9Ct2SUJIrqpkZtwG9aOb6JkRWDxwqJUdumBAL4YJdtoyq4fjYyti
R+V5cHRwmILkb5Wj5Av0oerqft+r4KvPCXGwgoY6tim+cig7FXTwAzF8r1nou1yWmjEi+jHuz/hx
5TNNmod7stwfGfUvYwDVULTy2a7cd20p/kwd1TLi0y5PxH3lNY950eM2TdlRzYoL3+47hLvtLbRc
bz+Z4bm3Ef0H3ZyTgUEVo+rwy7Hw+jjCy3dStjfLIBEOsEWZEYI5H3gt/PqgOorabpE7Wjtge4Cs
vdWppdhdbGgKCG3xZrSomOFExE3jWO+u3a3ro1Afcz2/223yJon+ynmVminb96Y5CBXtPdV452oe
WYjS9cb4OrkBQNZlvosEDFYOLDfL4lJwHeNsyC92NDSzyU7abe5ZhHvMNYHa4tAPi+YEY9TqDcua
Zq9JnZE4obxk3BcsE8dk+OhFgFLcYjYc23KXP/ht8lk5S7FfKgwz/OWl4j5y0aKmeYSsXEsC6bPH
ClzNZDP+n+BnG5FRLg1AYqZUgI1EXljQ5XXJgiS5KBD8G+8rkgQbVE51mkZ1UL7/N3bHj6THl+JY
HoNn/Ycal8AeZxWQ2j05T2mDDg5JfMOclRnMRYUYK6chxinE9PKSD6zzVeMD3FviQ9Tot2bGSt2P
M4rs1E+BIlRxiriVsp8m0RD1tG+CGH5ZWVgcm+++yHpkqKfAi18bIcJ7BqMU7DNIjgxZnRl5sKS2
IXQt1lma5J9CP7HJMxs7AzEp959RsDxoPYitUpxyo2DPDsiCctrT8XHwV2OFAko0lK/F7Dx0VvE1
FLg1VN6yPYafMtPlbVqDv8lzwu+l4oWZCZwlIjQ1Z+WlgD56nnRtMWNVGNp95hwQqP4m+aqZa51H
ZvbAxOxXO6YsjmzQCCYGIxWAhNVD8G61pT5FDY3doMJbXfgkW8zj2c6p4ZP+Yeqwoid1m2y7hOFx
GHnhcVBsXGAueAXSTFOBZA9Oef3udKPFZMLiKRwMoU+OwNah6ChScL8TDsR7y4KeZD1lAS/hShob
C1iGUfLs1nBDPNonq5nw9pmPdA6/U3wcd4rVc6oxqYbRpZfBD6hsXtVmuhkM+dSSUQlb3GDHdAdM
c7Hd0IJzr7CZZcWulVPAnH2BFT1ugyhlIXW3KwbvwUbK2VtrruQc4i+JHfR+8PsjFIb1JKtTE6KG
Mzm8p4RNQh67sFbQnW0bJptK4ueqq3C8lqTGlSXqtMZBADFYNiQWX2PAS0p7y+576xc8nWmFhmJ0
ul1fMEHwexKLKwc7az2ZvWozQQ8LE6Cdk5dyke1WfnPKsd/rmJuUSje3SGmursX5I1D3znny2w4b
qFz2eOIuBRPsiK+igT7XswpTve9cXJmsO4d0hGTkwNJbIkTJdkI4TkH5mC+4WJ10Pk0+xWI+oUao
sghDewYKberWmVLjIncNG2cnVUo4guR+yTwnxZNkkQuJnKFJ6nEXIUNGBsCiJSPBi81Te551uuex
6s+WZs6CV8W7L1JanVLIZ6YxfAZiwUkmYqQmFFh72R5Sd8meeQN3RHfn6bS8K0wwQkiCDfPiIV0/
DB0yOKrzLNgFDWOEnj3YWRjExGvtZZcFSsGqYzi2jMnlvy95Ny1nO9xrJrwoHxDEsEXaEJvTmSll
7lWsQyY0AxbB44VXEdPDMsyd6nTHf8zduUUisHWviLxkILHK4VgY6S49XSCoVcEbyq/8sTfuSbI9
ZHcS/aV74Vhj8XWqg+RB5LiOb1Xhp7+6qHBvMnwbmvpt7vX8EHfuU4X+aOsumOxMUVNLS5zqXU9x
Fin4Hf/9UvZyOnT2WOz++6UvMNioaPpb5p0AXqJp06Lppv3xz7oE4PrPnNOslPU2yTYlqkePW6sd
PxRFnCM9HG9e8D3Z/a9Zrv8hUWJJhn/h2/a7LQA5hYI/n+VTAYSj9q7SKof3vs/IObbnpzIFcWZg
BiWYvSn8SeyZRgTVKLsfy7nYeR0aC16+wYsOcYCgyGOdcIji9n1kDdLU42tt1HedxK8xIah7PY9/
Oqc4L8x4QLOZN/YC+6msA5Zwy48Q4tFvQUTp7DJUKW9Oto4Ng+xxYuoaDjmOa6rKsWS73LjmoWvL
/RQrSOk2Uc2thC1asAvJzJBtoqhZ048COf8OG1Ifcm9TToJtJp/vQt9jReogSm4+zcw2mqD8yRnJ
LeCTUiz3bYUKNnDFvGn6jC5dnbKCVSvrWaq2uzz0s6NpOczpjcqjxI4V1gTLjFxT7K4pU9KK8wJx
blZkH0ua4K3vS9jRqJ160xEEibE4s4uDNaQF6UnNJ/PJLysrzsEaJ7zYLOLHCk/ekGbHzqrwsf2U
9DMszgP4NnP7HNXq5I/RUafB/Vz5AP666DPB0C76Zied3NkwLaxvBN4jAfeRp0Uvkw4IXVOZtxni
5sManOTAMUqIXbCc8zZ9MamgBzTrdibiemZ+uikbEPXwn4jMQzlXO+onW7C1qxCiCdy6u46sEYpk
PHiRLrYUOuQryW4rmwqDkP8HdOMfW3bgemANtLVDZjtEWb995bTpd92usAiRCyXSQ6Oo04tpYeOa
1/u01Nd0GkkLb/uL8c1PPWMrnhrvJ0oDgjokkATp82MO+uUpresGtHeEENCgDCnfm9J9YMwOntSB
V263HiNZC+VE49PLBZY5ua765AdDn2JaBNsQtNFkLFcat2AMnXOVFEjeI9b2C5DIqxE4qBeL0Myp
/2Ag95tiAW0C4AFSjRO/3GmXcyLP+pm3CvH1qp0+RujeQC90G3f2rX0QNerCgDW5Sxl5UE9jf5/G
fV1Qsvn5qlkhpsBWEsISWTRl5rC0LRKsRn2N88mAg/dyEtQWBlCBJHc9bjuxldEMQoFZetPMqDhd
BByLnwCl1/XXUpdfmGhA6mZYlNz4Qery1k1VBczWKfad24RPuii3o1O1x8wdHmeMhux741/RVL1W
DrZpWWa33m3NQcpSbyaLM1Q6AWFKmf3TdoXc2FX/4SmqX6sPT5A4bnLgW5jYJbPSqf4OVBopXlOq
iZfACq8kFbP5D4P5tS2cfR8vp9LD8MNGudyiIcHlP4XPaUUVFjPmq0dSCFLj7KtaDjfGDfHd7PDo
dyFPLvxoq48JEqHOANCAbb+09DaBpYcegkUtqdVoJlU9fLW0g3e1bX5Hx0wxMEGjqbf4y6WdE2WW
6tuCPwh24J8YRRNS4YhH3yFHwiIGx//bl7VFXBmJ5KHrvbidwuYBPylH5bXR6Y0e/k067jNkoV3U
opJk2wbBO+9+W/Q7bF7H59z/K0L3VtvRfZsQok11BPy29oChow6jv1V3h6WtIQ16pY3LijKEyT7B
tuBtdBE9WyPfUj5YG1ax+jYC/1MGF5DvdC8iWAfGjHVT9rlQ7Hw6QErP0daXUfCJxTr/4EwmOnQY
v2hE20mgYBlHWDV2QFZLZX+EIRBb2RPB6mJXoyvjRXXLc6mSawE8NcGpK5z3oRoPQyHztyijE61f
EilQdETPVbVJx9Hd6t5Vu2g8NjnJO2nB0CrK4uQ8DhRSvovEBJLrfdAlxzkrYlqg/nuY0RmjeVlj
zsWvLLchmXQ5SOny3WV+UWTsyGsbrKb2iFObn71UvXr9mF3nNTZP1DVeMmozb4kOaNk45GF/3PlR
g8qh+sefgmqfyMxzU/H5Ovb9GAJj5mXg3u/ERz/bE2mkyFiXiSGBATk/upoNbvaWdxFhD8AGkpKu
DRfd0FrBzkzJifg+ZJshFXwVk8xOPX+3ZO0Hk4uAPX364KSgp32HXNc8YRagChauqBhdwxC8QZQT
mf4FGRZCQrTDsjl43aQOgz9/aI0ipEyQxIp3ZjLfHP9XVc0J4D6ikarwraaRJtfNC8wpjqrn8F8b
8acpneSf7fcXeC4kpTtEkBdBcd/l3mvu6OsSDJdUMUdHYbdd/yxCouqlXHIihJE026z6oB1OKCgp
uvaxr+x9hahKcqTctY2OwANx4gSfPmhobnuq2wmQAff4e2gtj9nQXpiUQUVnP8I4rXoKnLcC/fxd
MC4eQ5B7nuGcaB+mhnp8zjrChr0lxo3IxNyf8gdbwkypWevzcv9yvL2pVrvhmLCYt3b3smY7kUdA
zjoDqaUEwx/6wCOTCrJa1qLUjpzIeq5DoDXdGuNlNR9OWeASl99+lGPtslFGNlxxNqOgQSj3GIfx
az9gXTbWUy/TbC8qSPjTbEdbQxCJ07pq29ttt2mWCRZwTL0yFWdlJc6BYIBSID1yg+IDdVZKJhx0
3S64mcB5yAI+GiGHGIF+zQm2fkELCIKDHOPN6DJtmfG7tT2cHZ8QIx0p9xwjhNgWEmSiO0C4/+8L
P4AJwRu2LwSHlC6pG22dsSZmPX0YHYEDe7UW0b9W57DmixZLAl2/qtk7xhOFfF/uOx6svZbhZTYd
cXRtbhagzfxt6maogUobaiJKnK2xLXnusozSE7PI1vZQGlLJv7DJeR6Tvjnnff7/L/P6y2Lh26p9
n6oltaaDF+W3DGHNppIjhLS5YRqGLg0/ECJ0htLErqKbEJYjzoHAFVv69GOEoPydglnuwnhdZJf0
52M/3ydMMzuH/rbs92ldXfApR/MPYoMGE/X4EgXx2enAdhZMTKfEPC7afkgZsyxggxIrh1wuLy6q
kTaDls28rhDfVule/bi5osu+LQScdJrZqzdXpzqU75EieiT1SNQoUFGhoIDQoO+98TPW+hrBaPe7
9k8fJsQOs/quuDAsnW+9BCDAEpMb86lU94FsiefZ4SDN/JxOk8TenJWZxGKxyQHXEfjImU7bW4Wn
IsjBG9DRwmP90I7zwSON5obvWGfHsk7vJ7apPHiAyVTy1jQZHMo0ekeedVCyQpxfW/y2kcuRlFYn
ypFmP3bxNnDQioUwtcCMO/ZACUufTDQfWyPFc7F2iO2AV8vHPAZcEzn4xAfPwA+yQlnu0tH99mmk
pxyoo33zMAvxO9mPBv4J2Ywl5GjIARG8N2cI0FRx4DhZBQwNvkI+vuS5/QhdqgX1CN4/pI7CTfHl
VOPRqVltUHWd0LLQziBam5zXckIh31OuMkr7pbgz8cKcuhIq/m/0TO9RyHecCrpkqfxve7APrTow
kb5MmmGcXccPVswFV7S8AEKCDIBz85gur10xPZqaHzxTc+SpVo17pNVwGGjZPVbCMohRt8c5yXEs
LrOSQ1Og17UTa71fyxu60I8sxbCTMhCRdE3Q7fKcT867l+4hLnBstIV3bGbUJeG4/uYxs2415j+B
j5stzNqXqI7+8Gg+TGF5DNvwCQEb+0sQLBVDL4Zmr12tf9pAvNsRXrhkrDAvVsclqD8wyaxruLeq
oJDN2rNywteRQeX6fy6AkxYkzAZJdC7qFc2wTkqNIVTO2TpyvPdcw0VOiiiHs1O95cBMZO/92O70
vkCPLSd2EXR0PJI9bYAw2eOCgTl1KzYlRYm+kdCqcHgxHHF5DSdpqO/noVV3HNZk6uSPVtbtl97/
XnJuOI+RQDywlzCmRjlXnAyS7rpCxpU5/b6Om5fAIMdKu3NWgdS0lfrttP53OVIMLBohf0xFutqx
CzndezZcjb7c9lPyhhl4FeYTHWYmYHLivigXXgNrnUyDYkyhS+iasUPjngiaIYcR+V5NtlZQ5V/S
959WE2OR5H96ZjVO0JpNEfL382OPZHZNhB3Zfs7tX4jemvUfTPlIlec0zdGyE+qJdTSiv7L02N41
BtGgNMsjMU3v+teQl38nzANNHjzNFrZvhgJVO97TPKMR3XAQ3kwVR/e17eyzkrPAN0Svj6HgfNfd
i5+39yYc/ngyuSQcJ2QyI1jAGGN7NKXs/1TC6947/UvAE1gU9UuT+mytZPLGrO8wTwqg0TZJKO4o
cdsCxfyEaH9uZ+BVWbTxZnyiwnpKh/ScOxyGHZ/jpEnRbSPWtnOSPhfGeWta9w/IDDZ0cmIBgaY9
tFuWwMnqJvJtsZ21F+6JGyK/JPzyapaV8SB4GymFgmrkWUOm7rJnSbv85CtesXzOqPe3CZVgjWIo
TiilPR0wNPZJcgXc5I/EieFBOKPLRH0412/C0Ctn+UcWe1zL3BHewJ8iRi3gTu7Bt7DANPUyI9Tu
biKqnnKsv02jr6MinXVosPRGivFVlNv3jWgvXehRFBEQn5ryhNMR+54P3s7u2z292K+qmG5uLtA2
Ecfq+nyotfgxrfg3LMw3FMmldHFPTNVfmGWcJN4sA1MFstF7kmcP5bSQv2q/W/Nwz5L3rudYPPQU
bXeIdJM7jduX9vY1XTCKSChEi4UoAT5HTmJLEfhnlr9f8/xby+6xaZm7lyrd94RT8sgxWiTTijHz
lKVH6ZXH4l/Gh2aIPOaRschudUc4QorDCE0ZYjVlHocGUenQ3tj605xT1iJK6ZRFiouJdhzc/CZc
om7j/4TgBLzBOfsTr2piC6LDm/53mJUfKmgyiHzPWcz6rPV+z5rfxpqdMys4Lt1ZrEB9dGaKfkCu
v/EU+08EHnPPNicAaKwQOj7fKlx+Ot5YC+F+p8fuJBQYB9QIzti9BCEsdWSursV337vLruQju2sP
EZZ9n+Kc4XH4NNS/o5Q4nChEZrUaAiwne4i8ig1NDFYQYA+nMqrThmOFG4KfQBF9lQILHCNw9Ks+
eRHBoq42J5Kx0rcEWjxgqKQnkqnjf/M9LvnqvyPHS/55GWcOsWmnqmrIIplYfrNvTtSIVsyDEcXJ
1BmIiNa0YQbDY+8ehWifdcPSasknBNXi2AiIHy4EwxKpcR/M72mOPltVEJmq/NAgwZU9InVX60sf
oT3rPfk5RuFT73JEeCB7rWzqb1aRXpsAyWNZkepUzHq/kFxtde3VhP2zsvhJWW6T7LrmKYvs+8hh
KIjd6KXz9XfWF19iBq1r/M+uoF2JRvUZ2n8wbZd3ymeuXgc5Yl4uyTSa0aGi38eHxHFmD6i2QSNF
oLWmIvhgXwlU17bHOzP/Ae1mnVxfvbGKeJABenorJFAAr9fPGFu3xAfZVQ0AAUf/nzcLe1MIG8dV
ro5lWDzNIgKkVZgPEyIuI7wSsG/OeCNCXSqnbhf0+LVHQTNmPvKuwzHwk9ZfuaTPXQL/N3bskQkd
kWezcsCBr2TuFXqQ4efsBrIXRruWuFy65eD5dA0K0Su7G5TvFLXon0U1bDImwWHsPSRgmDy7eBmE
gTOTt6R85ZQAhsCDgY87V8zvskQSwmFhgiTTSYjPPOBWSYnKOMWNc3CpXLAQfAqAGWeVqj2jb2vX
lmHPJEp3G6dDWzDa4S4gYnl0nOjfOKtDnm0bLc3XXJEl7JVvydL82KP58LvyDa+bjZvf/qV5ZEnd
nh+9VhAEqO1nNZg9D0dE1/mkw0FQTGf/nDiCNDip4NhOJ6vJsfJUaNOVcEmHGoMGe41D0THGRJNP
Okl2bk1jpbnSOHEp9CcLBmrvoQZJXcJS4/yvh4b20LVy2+LtszL5EIOSckeKviIawTsJIDmNedA9
6kRrqsJdnQwXVVhcnwohlJV4/NTSfT6RFNXrAftrsNMsgxikc4f3A1e9yizEvTN0rMaC1ZFtg6l9
QXSBXtwN75dhuEyKWzUqUHAsKmkfWaW9MRt6CpA+jm5gnbsU9ahGVuznb8Z9Tt3+NyIK8ZAOnbsp
oZeEQiWXcOHTjgNvOcFK1BXJZpEQv7rsXKWWfZTCIRIGMUmWlFcMFPGG3gNlH5ukuZz0Ne/Cv/EC
o2wst22D8ocJu72r6+mx18ubl9EU4M26H/OeNrlEkGzhRmuzfyGJp/et5+yM6d2nQPuP2Qw1K207
H5f1T+hmJQ8uLsHG3dQ+bJu52XT0fXtt1DVfjYdc+tcExc+YzMm5BZkarz4Hg/6WxSERvUtSARZJ
VjIi91L2r5m6f8CPzk7fB3CgBBlQMb60VhBjPZojw/hbxVHfaHxvpptebGrjeuQniL+2y38liw2y
vlxf/NXg3BqCoxed/YJB1GcumZk2C1OpM9Bo2T6NO+bWgXY52d2HZXLhZXqJf5pWJ2aTDfdDIoat
LMnQQLSJck+i3CqtF8excGZRABSI1hmjb1u3++N4yXcVE1i9fldNRrkds7aPQ8NaJV62VYiCrg0L
mtXNFIsHj43OKEveXuETjAnry1bFTdgP/HytLTqReJ+iuHFazDYBQQuu0NfYTtjESfT6Ir/wXj+o
hAPC7VVxlFXKPdFQM7InKy4OZ4W0qQnNEHyiLPsO8fCg8n/2pchfSAkI8ADBtxIwbmtUb9qFm8Q3
vY+NPgWxVR7mcPyJQ3UprIyUmlYUG3dJEXfJtwAVORnPEfWOT3DJSPqMIpM+X+EfDUEumXkaLApE
MUCqQS8ILjbYLXOSnxpJ35TOa0huWNWXkCGaDVG7oW8qnXeUi/rJDRykW8h7eU3fAh+EiW/X+b1d
NjX29uR3kc+ghvh4KSBgWdYwig0ldbVU22zSFa41q93aNe9/H5l/hW6DZzGRvqTy34OEoZEb9pgI
TOiOB+qHAQmXtvyEMzSCuszAAlMQt066BDuFE/DZeUx7GcEl4PrHEtHumSm/ZYL+QAzGO9iVRdRT
rLtjkcbTfTqRmWCjWdq02BCo+MsBqYOfPPiIPxgRrCLrmJZ4Dxe1Ok4B8zs1pGLbVU8VWaX2ED76
gQAeu35ZCERzW2EfxU/icqoZZABIdWJ0ScB7cmdQBwc90i7zJ8Eo12Q7h/XQJnP8fznr78VV5qyX
AmuLn60bdtK05M1ngwnhsH4tXJJFsdBz6ftPxKClZ4JaiW3MfUTBMBeoDiH4MTu4Nej8jylLmJO1
Fu5mnr4cUc5vNL6nZcT2zoANBF4TPIXJSqbyeNdYdr06cP1yByZ+Hr8Id3I4uDqkUU7JMBSFW89e
EtkHMwHxFLSF3hsVkQrDyCxm03aJ1izN2e5Biw/OdFfZKySzRy8qkglqNZJCndoS6VsmL4NO/4wN
K1ubdghjNuxbF6nIIQ8B0UQOb24tE0JqiiXco3BcAvCLY7exy6y9zOsXXeegYTP0raMR/m0cmoCj
LD75k+ku//2joPMXh8FCgsYJm8B2IPjgumCCYZg4Ef5+CVfJqwrrzy5L9nMa9QcuLLJn846UonWX
PgvcZEOwUFG4SLrqgPO2LqAbriOOznjL3uvvAw9Uoh95O1IHifqFJxDJjAX+PF8TOAanUE/mqlIw
8aqrWHWk0FSt+RLkw28PMRTtTWDOfmUejGBs6GuYHq2IaZRz0OyZ8yvGjnpDKWgzRqneh4E4OhS/
r+jShq3py9+4JN275FEzkAAf1+K8XUbG3J6/8XozATOel1vgOL+m2X3ITDDfVMFYo/YHdHuSKbaF
amYMy3rrVAi9ogLCaaAzxk975Cifo2/IBSyHYD8AJGtRVDUiyQ9+af8KQVX6cUume6VJv4DgBhGF
SA8UiMuAp4Jn7ByG7DTssSuJuxyJrW+kPjZD/FCPXXNpG+ZskwL6a0MqdHqWSnX93olQ4vtGiIjs
dNsgWCKt0XoM6ujNrQdscxVzsqxU6/WRLtjivewTe/Fnra36KfaY20xt9YnEESJtdND1zNqI+nZM
Sv+QTNYD+l7nWzvlc8s8LajL+hTLaFcBQ0KMDSC0ScEkpw6E67LNIXY6/KNlPloz6kc/RnNcTBFm
6grXU1BXKf6/+pdux4KOAspuWnyq1vuTRMBV+pm4GLnMVydZdqoi63cWDtYq4o+GkuVApZNbZOzq
EHTku2YMs23OhQ9ujJmLNV8OtrHmD29CQd5BSuocUt7519rGfpGNuOra+64bq3svG0QM6B8eUNnQ
bMPJKnW7y+KqAwnVqivOado/q2ne0fXml3jCiJ25S71zvdxFwtOsqb0eXoiItx120kaPPswrvyTa
xeV9sQu5rRo6RX4Eb7RMLDtj+zBHoXPMO0LWloWp+KPBeU8UlOs/WKQQcUOk2zJRZJxMycVvxz+B
GvvHeGJHD02vhe/E0iz5NpQfXOXY6tPYY/Y1ZhdvXSqmMUmiIW0wjMaXDKg/+XPImb1guo5h98YN
hyEolWqfTGDDs/iHS8/+ZcIX0fPOlhi392XAUsWTFezLCc9EUJAKKpHsBq39jZSpfaIRwoo1Bxdy
2pAenxX7zWvnr+TjqnlbiJoJirB5caFAYFtNlq2UF0Gj+jYgnFhnp8sRLbY9FM2jZVKGNP2INrQc
T5EFAN1KVmZtCKQdJJlxFFHgNRRkr0V2kMFBS0Ak+NpBaysIQyUptY0Y21e+PBpSZCy/KlFczPdN
jup+ZE+IjzQO9+N21YASFNyemyXmtfJsatLuPx26O3wWLTaBhQzwwGIdFxniZInRxKeEw8pCfLxn
GRjthriX137w/aPIBoQWuYSNYLovN2EgFrjJQfSMMEwaAx/0kNJ0HIr+El2y1t0MtumZZ4y0q9iZ
Flc81fFQ0X6JLwKHctkRfGLSWz/I9WNg+ABX5WYSsJX1wqzHn92R6m55rcIUqgSXHtaTk1VKbJtE
i4f5s5g7eb+sX0yHcM6XQ3nw0lexMmAZb2wtryV7slnIpWX7pUh0i+sImfCIzmvoyULrNSMBBcWw
mASYIubVMLmO8zAd5OLRsPdMjLLG+Tu6AHkJcFm7Y6KvG19vA5fsj9x4z3JiuoXO+ZLMoAPKkAga
WSDZa6bqFNrju6e7e5NSL1hevZaisL0qmV0JnILRJpFkAO4Qm6LD0FP2Rp6irj7LfPAIYEothJB3
jmp45Oc5hMYJpWAhcAaXHOFDwqUZaKZDir7xQfj2bbS4Oyrdh49wLLKj43cwbsb2oBmXbANLqztu
beLmLTS8vmVAaDdVcujmUjNjXX2KNkYWeBqI6dPPYMQ1XqIDuJOFaLi+aB547BwSGEBIeqo6Fzm0
1GQQl8aFJjPi3beGJaW9Q0My1CHOmqX/HIdcvAAgeOJ3HV9CvOyElkQMxbizt6tt0YH99oJle6UK
YCnGXSZDMH0lBWQ27ISTsqweRtTLqrngtfxMxthgJsv+lS1YCwXV6W4qyfNm2b/XTmsjj1k4eZEd
d01/byx1MuP8D+8OeYP/Y+5MdiNX0iv8RGyQweC0zXnUkFKWpNoQJamK8zxF8J38FH4xf6wGGvbC
gA1vvEl09b1XlcqB/OM/53wHuGHtWe6pl1yhE/j+0mDba6UdqyP2QLie3WOXaUm8xC0PQT+fZYb8
OeEn2nvwGDahiI8TWeKNH5g/ZNvaBx2p4XnoqL80BYh3b2JC7bOKPV9lMObGxrcbtfF2yKioDY2R
psRqCQPGIf1n2R8OMNwbHNe5TB0oij5KXuiEdz6K/iV0BA4IO2PRENa/XQTRQ+uW9mM+zV8eaR6s
hth15wkW0eAb3x7a0iYMGTyzsEB77RNwddj2JUPNmf3/eJp751dsw1hWAz51Q43LJgocNHzs2a2O
dkErSK9Csen65JV9AdclPzoxyYVrf+LVCwQv2pDABHKC6nvI5p8RXOkxCqAZYXsxdR0fx6Z/5huK
AR+OWPNB34u11/izN+lgseVvuvZkLA8ymtnx//1z22S0d9he+dLNvr8ld8II5cDtXB4ibyn5cUzc
xUI3DyyR4sfJbA/WOI8nn/Hi1PfFhVmAix20TFazR6UvUMrHTVUGlGh1HOd1HxnEQ6iWDzBAs67N
gH4u9glzqz3G4ILmdct3UvB/BUZ8cjoZLk70fhji9XbA0XR2UcRzWz7b8GHRNZKDW6CPmyqTJ+bA
c1syGYk5/5594iOzat7GFscfKxPapR2D06r/u8LNPpYW5tgZl6wt1cYO43gXGSeFi36dGk57naIl
jBOockNoOScJXv6iMTB9lib07FRfCHcsn1QKru2CO008sGQbO0plYnDLU2J1rDgC+YMqnl0OAclK
Maw7NC51NXuGuuUJjPmPOojpmgEMJPyiODcxBC8KDQ7sDKY9Pt4NC0i0Ce3/Bkl0yhAr6BKyz5HP
At9Psm03sKpMsLGv5zZFQM69j9EbCJeZxZ+2Dn8Tfu3XYYkOxyx370vKmrC2m+hQmjiHCPfS7KNr
64D96IBGVCmCXRaNpxanyYpZFLk8zhjC4jm4jnraINYZXDL6q4dRfDtl5nzqhaHXmQlVBWLATps9
EriYfxgGvcOzwpHYFEQNxxHm2ixAQraMH8QHBsxQz72N5VOTA8TlNSC32XhmuGOOOjaPJhDcZobl
GLf13fU74+R3WKDlcEpwoaBhJt8a3nMWkcWhURusGsU8eQH82nCOZdqvynIq9+UyAhsSW0HfDXrn
uFRNVG/DNARnfSOQQtdIa/lPTUrTTtHGBHvl1gZGck5bSTdhkbyCcnNJZMKsmSo3flXwytuO+g1S
aHSKqks2lsEhaqPqNfNox+mcEbt57CDpc117aewkfkkkZmstiIKkEb1BtRc/utVIU5zy9/AH6RlF
qM6cn41ZPGW5/VjhTl2jBu0UDcjmZOsXxfAWk+l8EYTuX7FAbtypSy6NoFFEQv7WjrWp55SYYEyU
KbAh8kmuwbhuuXPL5IA8yr0rWEi1/hDv0WpPJq7vamqtUyfa3xGXyqVonUphjJ6zgjzFnp3WXZ9F
bI+Bg5BYQtcBZHm7rAKiX1F96HGqrcYiKaj2qot7P6Y/RBQDFzM9f6ebzvsBcG7dZ/IXu4GWyCve
iNHccr70oGSwEejr+s35kwxJhqDESN43wP05/5snUpFTE8yfUvjqK2zJhIcxuUSffSG12URC4Bsw
Lgd8iNkS78BC6Z1VYO0cuN9tTP+QxTrEMeDS3WnMcGfTN5xwKOo4TjleMITYdfjgZo55TnX8RVnX
r2agd8dnYbfJpprcNUv2lutBVwAzjeSNmI1xjl2s98qMslfdTRW2TVJLGXeuLre9u/Anks9VshOD
fu/ciC9eXbc0P007rxfTze3tQ2m6ajdYNuemtrRfwzpCM5NAVxbn/wAtByIVWwtclJBglmpVP31o
WXmgUtAhFTtccFxu+KNgCIl4kaTzZkfyh2sp56B08tTE9asL6P4tElSzqWX8DqmYqsysPHChReSX
3Uvs/JP33+KW22vpAvK3IaLPQXHM4/GxmFL3mLtw+mfTNx6AQ8IHANkgqz82pwPOMRyhpIS+lKgJ
NSfn0Cv/RnZtj1BEpu+yHNRjmIAZiEXxaFuNseHehpcD4uCmCNQuxdKKe2+61oZx4upbrtsZJhDu
d3UtOY7YmhiDwwlk60TD91RTvJSq2CMU7IkNtluFcbdxdtBFoOxmo/0Oq/KUjsHzJHPvOpoIdEWa
vZtLNQJ1FMpG3gkGemlqm7NyKx0IE7VtnS39gUueHm4MLet8TngGzjGc0uolK/gUwlawXKzsUuKq
82rWeFnFYGLphPNlnj6SSKMXKuTcjpkC4052zg/wUkbY71SM+iV3F7O+miPxKM+DciPqyfq0U/OZ
YX6+d4qaIyOkurEZum0SBPo9drtbNSDoW0PvYH8FwGFMZnRGCa52rWdOdz90QD/SfDwISo18pGx0
nvHb5iaKc0s9dpFN0jnI21uq98A1CGYjHN60bfN2wVw7hdbobsO2FXzlevupCCVbCL+fr1EKaMqo
71maTL/9BvufDb34x9R2YJWEqh+J3ekDpADW0Z1DoDnsvcc0IiDGGqD6lUKUKvB5/g4nRf+rW/zI
K3MTBeyOlaXKx6qXMPLHyD3Lai5Oo6C5eqiq8WL7F5o7htNUiGCTzpP+SXLlZGVJe++xFK/8enLO
ne25e8eriE8MEz2HjWvvh1hIzsOdesUrkEDJ9pNzGZKDY9XG0kXiMzFSDy15Eu6xdl8mt6AByZ2S
fd32TNrGAPBp8q5dBhwN2x60/HwYX7uCTmaP+9GHl3UfzZz/8Ew7ujey/uiYtl+smFzh8n0TM5EV
0UbDryymxymWv1pVoU5w1ziFrlQvYWC8E3GIX/8ScP9XpOD/GQb49f/AE/5/iAoWwHlBKv83qODV
7/Lf/+2/oIWXf/+fbGD7Hz5L+wCUb2BBAXYX9O4/2cDmPzxPOss/8oVjeraQ4l9wYEv8A0KVLZml
XdMRQrr/ggO7/xC2bQUmQBbXtdhJif8NGxhv7n9lA3sClpDDd9CCRewRnhUgiv8zGxj3atxW+ARt
h55BJ6V9USXUhxYxoCcAEB+pDfeqMzP7Ic1d8bAgUNPCJxGVwpHzxGuTDfiarQoTEAY8In4Mrngd
5N0FSnV1yIWztqMv0qC3UpmgD0K2fXMUwFPioZuMle26+YWBKLji6eC6ZAYnbdJQhWnwN9In1rK5
9+g/lOugm50LiTkHsDoQLiSW/d8//f3/s5KZvsfYuXWGNju3nJ8CQc9c7lt89Scj2/AavE/+9DAt
AP6OSoSgtEKAIdSTbueCzj9TUJCA22Hjp3ix0RExlgWKAqgMfcuBFe6P7bwZWfee05B8UcUqjPSo
X5GRz+szHskjx0MqxhSHBW+MPsI2AAhXiBRZp65ovs32/vKnCUWY27lLCXw3y61TVWRSsejhlIlp
O7XIa7T0p80eNwI/HXKUR3LqffZL105ysokO1aMA5sRMvUuKJRWUTCgTwqQzRt76UhirvgABGjuX
FofaTo7Zk4OVeAElBCdo0W9VG8dHuIoF70wYvjZdRBXLnG40/ndeMjY5oYZXhs0kL0Kao9LfTtij
KpRAy1IPsv/45ZTxwh3Bwc87iPF3ohGxDj77QNhrz4jAqNjxnu3on1pD9/UxhxRu7G4wZkUJ74ah
GKpZsz+OjjV9zBozvhV9Z437p4JGpUuHjFX5lThmuk0bAda/xGFI+LrcDiR7N77KuCE2aMcm7gYf
RfkY9N7RndE5XYRRBKZibwmbs81QTae/fi4a4SApQZ2PdT2cCAR9mGIx5w9siqouPyZNAXQw/A7r
nHG47TaIct0qd6iJUtk1ruNk7/jPiV2KMyYrcFDWi6cJMrdA5nVc23udx9fO7a4ON+tC9HvVhLiI
cBtTVOrtBvPgzpG1dSZKZitGs3M35qxNgF+KERbaNLLKWR5oi/0QWrn4m3qCdSXp3P4sPfLTRVQ8
DhFUtYIwyDEIvmSXUaUInwiTSXo2l4dqVjc2CgPDKVbYOuySjXI6nDMjOIK5KX9ALg1BhEXfTsuO
oC+KT4KTVkdQdcp4E81GuycvMr11NOCiryvOCMDixsz+I8zcP+H3oxfUPtgG/RkV2MtVwR18zSlX
r0OOZOakNzNhF7tx7mWaRgA75c4qmzuAdpjdDWRMJkPkExMnK8Hk1JlIjoC5iAwnvqoS4beBdlJG
UXoRZiM5qNd0BZQ+kmfPC2vP8H1jNuh7x3G/Ccd7W9Nh4MRpQdPLPp7pYXLEclqqOQSr/J1nHcL3
BKfaKvkKC8WEeECFBHb6/WgBzjZ7EV6IunJuRrUxxwDVbCaxCiH3eValu+0CCtjjBSRrJXrdNmG6
kWO+nqaxWBdEeVeJwlmb6jK+zK9DnZBJSJmPjGF4lENrkU+ecIA4HQv0bgfu6rUUsIobIXYNepRw
PkzSWUM0s0cFZO4y7pjkdPDPRYh68E0aUgjr0SNFR38EflAkMHyimr+3Vk9GMjIuhmW+DwX6i7Ru
tsO/BEr1Z58i0zBurMw0BIhZdMygRt/sSGUT9cm5FLCLRWLHG+yTsOW0AjtJYbjoLK/am+CvN5Lm
kyY0y8MMhavqKPpCcyfy30cY5msxrBtN4qIU+dbM8/CQWe4fJduAHCx/41h57w28yD2cq6V3ZsTl
zi9hy4WMOxhrAysYeReqvxzEjqzj+5kOrgk4UODuIeGcZ+LCW0SVjgVPVYbP8VRerSUfTWKbTYQB
SZE6Bww4T+OSASzDfZjFap+xr12DDc1Q2aNPF2jwapDCPe1KTaZPcbzfZjZOmop950CLFE2XfjK+
zFbA0zEf8ohel4wDyjboI/AleBcQl6h6RNujsoK9sQiqddYaq6GgItEZsvcMb8CGyFizdhzwL4V6
bDN6esNExRtPY6ZVFmnkhvzzDkVgPWbZz6i1+3UMQ2ssNf/DIuI998VnBi9toCuE3RUN5QLfbJ9K
ostcFZMVz/LPkNNjwmeUChGWdxw7iXxi6kKhOVa2/eLrhQXVeyRbajTkvj85obrEZciqUizMvvml
AvuHr74gvk7xxEtnubiPJEd21RO4myEp8lobO3/4RIgpcWwlt0rWdCa60U1n/BA3cNYaDdg068cp
xihoWRQnJdykMg8qjEcsrPXg9eLZKEufbs48ekjN6hDZLtIP3vQEmtvaGliJmvWd01255mZK9hvX
pVVxU01DSuaLFtrAoKYTQWwu4Ua6m2TGfpejsssOjlYiiJmefqqnGfyB1ZwHZZXHWI43O43UNl6C
BYOkh0U2scEhsNuDkANPVhg7PTXttsgUqnPWPKZe8115pHxIIGx7+RX25B9qrxv3ZeIAXKfDg1eF
d02rqwOTcxI5cT07uzSqxmvI+j7NVXkox2bxFutui2nwVfo0ZEbC67duCorFgWiUdym5veLb7NWw
1WNZbIIFAOhIYrU+dvqtu6QgQOPiuSUWlgq330BCYcRXOxKKIdqHfexZY+wtgrbob8WPcQFnpsVj
LVR0jgbzIcLdtpmJVLManrPHlBgdAVH/Of4qqr7cFSYWVC/3y/08sd3ouvQSAag6zE0oeM++iAjU
mwLDIpY4fS4wusFjXocsi7YWHEQYifpWwD1ZB1+FItaWmPIriWr3mADhbKvq4hneL08QQyRoAE1r
qZv2fzm0T6W1wArnzcsyDOBLsOBkTBnn2wBoEjtNPnQdWiRssmcjZWXWe819yHo8ygWg69T3dpkp
7rXHOztm6s3suDWI2cZQGuiFMUQKNEt/2yJ5aguJ8cWZKKLnXrdps/Y3ajAQSPKbJmTOB4CX6zGZ
8wNVULRtAUuBKwwkNsijr5rYMi4ujPH5mKCvUwF97PQj049zkQ45gC5In+fUxL46QyrSvs/5F8te
DMVgi6s9WbF5Q1lJindvdtfT0JHwJKPLPal87ekKnPp02kOqIaOuzxKGydpNuJTrdv4M5vauCou4
Y+Z8xDnhVonnYSONCtuBDaCsNLw1cKYfFSpKEZrQs0L5WRVWtHcmfDo9YEuvWNjYmhY6UQkQXxkx
Q3RtubSZ53UG8sy3t0lUAAV2Dlhfsa76zXMTW89tk1BID4fPCH9Cn/Xonidw6jlbt5HWQWX1z0y1
m0lPxpYJ28co6KyLyn5oBfPMnAEo65MXANANeexoH4ZDgKOZKskJpGQpMMxU5UgmuvcfSMml+DNd
OC51Oh+DihJkiEkXgpeKOTQq1mTIxN5uSsz3w6c1t8zGwIM8lgNQYaJndtr8F1M+XT20T2ti8jCd
ejPVEaauedrxu9H2RFlIBkCYrHyU8qSrOfe2AHfgbYzXSXFucSN9T7j4PqOFPIVG/cS1RzyGQ/8A
nyTf1iG1VXYjf8faCY61DVPSSOVz2PrsZCWph4D8ap32r2wMF+NuUW2YotxnuxnpUPK5h0A+vcbw
WROIgct0sXEy/9YN8bVo8NQAoD46u84yxDN2pRP8NU0DZsi1oP1BDtd6NosN7ob+2R/C71R4KDuK
UmI9fMZ2SytlfEQqphBsIEhUQEonvEwbKcgukRXwRed+axMFXsV+cpNZNmx98GMgs3FVSsTW2LXD
QxsjcmOwGbaxb3A7UIlPbrJ4KDUheZqu9mFZfs3D5B/tkNUy/q9mJsCA/waRnFQGX/Tf3SSfphqB
GRfPOmBTT+qLe3AuW+DpfX7C7t2RFT4FxBQrjkYYiQO9kX1DHXKCrI9bF1d0oeEGqHTrzaCx3Wpm
UQrSsi+Cs1JfPoUfSBusn62C4rxMvKEvXw3BQtdAY1mXRv/eeQlR94pf2KxvqsqA/3guoi8eLoiJ
NEYVKFMehVNUjjpc+HK2/DNs9qzaheUt6UzrGkM32RRcDYexbl+Ccr73jqG/I/dp4FabCSP9Sgmh
EhRiWCDDtyEOGW2F0WAUxW1AYzy2Us9nnerTcoBWVsMUHNp7GKOmalF2PxtAzW5dWtckzovVaBrz
vuXQ+qA5Xl3AsW8ilf+pu2I8MAK4D/HouQ/p34d+pkYtZAlb2PoD7EX+8PeBYim1Foaothx29QMU
arHDS06cmi2qAdjIwK5u5HX6nIGcwcRz441OQPV4gDjgZjHBlNNJp82ldKc33Dz7uu63VYdej3Oo
flTOT4K+dAFli3vBWGKSSfjUatS6ED8vvCFOZe70CS432kX2HhfnwiW/5FlzlkO4rqqMKmuAIqxv
+wc88dYmdgTdtuACGCC9d9dU9cH8G4aS57ye3bMfdnyfh34HYpqqVnwtHezhDR8D2E3vDBhXCnKK
nYuxPKF1aCWIqW61dPbC21o9HMVEMMa0/lLbkIkjv38WYurnNjeta4zB5ABIYEyVYiRWOzfDeNJW
3tECcI5bg9ygvmJgzghAGJCvxgVvmpKHW3Tusgi7Y04S3Afbw6s8ruB+XXyp1YYvTJ215RodH3R8
EWDXtBxMJE116IalxVU/em56qCUgE1wD96lnbFImBcix/MHGR9xM6KoA1jB3ZQtrD/rSoOkfr3ul
133Tbw2u1SXXrzcDMNJqp3Uz7CDI1hx8x63fd181t+szkY15a5CmcqIPv+TrY9KkwQjXvdsk4JOr
20HDJ31Y+C1BGp/2yXGimEQTzmc/z+8a2ji1yT1MHR/x1Fwp9Ojz4ATYYuzuZ5s9ZuhxA1TBfRIx
aqCtlzvfTjcYY9TZytKtH+TZLrYgIxAl20cBso01gGO0PBLgqjQuKYtPQPiEh1UQ5XR7cMtI7dbY
m65L37BlfpYODd5NSHDKIrC1nhr8C1kEkwnLTHocXfNbQ+IAI9VGZ0xG2Ab4JtKY891Zjoft2t8Y
ctpLd6wPXiOPNuwQfCgMsAaYNggi54wNBFmRO3M8e3BrNDcdRJxjP3oPxNiKY4gusO1y2B+SVRRi
KJjmgeJkz24283gb82l6Vh7rfmhPNPs06KuT7tSqIK1+fhgaXDWMoXCNcNrGF8go97LhJjdFGbkw
rOQAIwE49tmjrsyPvK76Y8DgscUrY63iEq0JjC0NEdROxwQqV93snT1wUaTP9AGXIBRf/RLY3WkK
fjkJ/yp0nX3ukwiEEICTOSUumQur2PgSrDqY7cLJfqaQT3ZZBYAcG8HKbsWfFMrk7HPPrj67ZBkt
rBai7idVXfxz4XHJzcO7FboXUOCvOaKFAw9qCNobhkh6Kon3BTVwhpTc5Ky//H4449Y4Rhk/3pLs
AZNhNDGpJvHWBna7LiMwfvBRyac356yQzaHqeeejGEz9GKhNNuD19RxS7/ngHo3AwpFnGmgVvLIX
4IIfpaIIU5oRh8YZPlTijN5zNuNlLK6DnVI/jxccOB4roEQzKrgB+a+5w/0EOAaFrvlR23GwMJeI
3EGXxaM2AllAAmilt1prkd6mzj4zmBbbJFTIsFC1o3HCNW3e+YQY4lcFK40obH8vW3NcC5e63eyQ
JxK205w+lxq/oxVC+HPMEg9HyHoF4G8hXwIJUqEgfA5DoEzR6QdJX5Zl+8SCWavN8jK06TOQvsvy
6QR7+YNv029HUSIYIy4yh7nOYK/NgW+OnY7n5Slg7fxC12prvwaha2FXMqaeqBtOq3n+48kalcR/
Snx909TU5PQCN2QlVs3gPIxlfo2y6k8aJ8sr0H629HzlmBmWPGFgAFGy7fpcYbeNPGdAC8rpUlDq
nHCOa3zrgfGjoSEE9MkIU7v5bdc2BtSQBgenN1FiII8PHi6kkhUqwA7qh7qS3ufU3nFowPZjdte+
wbqMhY9GECrdvnTr/OCWsJcdvK3Jbm+Tcl8Kpcw3nP+Mtm33GMmufQyNBlS7zNwHDHksFangjJmt
rejZ1N4TSwpcQTj74UY3R6m8btMm1lOEoLUrIt7tqpTFhoP3exjL/oFkIWTp2rLvrjN2awPg1FhA
2deJ8SbNkEHGHMydC7h/V00ELip65os0f5v5oZiOR5sESjlewwzs5yTggdPjHQPQW9sY1Q45u2aT
trhDzl0liD4GAWejaOqzDv5kMXfFlE5SnXzlZmM/OgZw+ET9mhG1Dl4b3ha/GtiXUxvnJO+p/AKB
agvr3KYMNQHlEmvTHm9BE24au632iRhvmMZJwFC4DvgWX82EzV8ar20+/cnC4WBKwM+19VPUXFbR
x16Xhk6fmqnRHo4kFDjC+CwjQpJDDuNs2Fs3qxc/E3DnK6Gzqxc4HCGXXvMHNxnOA80QW7sMSGXZ
/sswMyq3LMecin2MisPL5PnuIWj7j8I/NpK6uHLub0Uqk3WmU/QvDH5ZAIqC6BkSg95RYXHVS4xV
R89BBwehy0uGhra+5gIrF7jzZhUPeH5YvHd5f/MquBvwQ86Cr0TDJ42iPc7aqe+8DHphTBvzz1k9
eRP9ThYous14LhRAyel3lI2nLiSIIT+GIcMOaPHf9ZW4VQULqng91D2RTcjowAIWYCNw0oKKvK6B
P6mScs/5/Nt0bnXTCA4Z86MB1IzNTdVgLeP39Cxtr6D3rJM6vWc93mHfPMwqeZgn6w+pklMxiRcW
stuINyQVMOO4if8sG3EvTEXnB4HZWCNOdAu6VYtxq8SVQ3t7GAHo9JWHZWdqvn3rzrmYUdf9lbZ6
35HXSBz3JTQNLoUDEPmhclZYgARngB0NSOAnFKW4eNa9JnozAvle5tuG8MU+9ewXOU+fSyTXzz8T
GaJWFubZddTVo5fg3c5+yMbvV61LkXoIs9PJq6sWXFszrpCrEMl6YyT607SI3VLANzjfEQqMFXFY
SSV4Lt6OS9eSCFrad818fPDA0Ee9ZBspmhuJ3Ke5htzDtX4TZdZ9GtXn1N4Ha5rOIfCfNR2920kC
rwwNkkfBt5/479pPD0k63cPGXJlxdhhpevAb7nQ9jO4hbSlZLbnj6J5vpG28tCGwqaIFmZXb23hQ
p2weUKq9JTBPhshiDWuzu7bI465GN7+VEz1UURbsAwIjZLTxnXo9adnpRAK/wVss3P1sFmc3rd5g
vDFMtOFj20SHjnUFhCMuDTrJHkZRcGPovlszeIJ7dbSU/WZ00SU1gmcNN3TjOXRM91K85ukhGlmL
YLiodoFST3MhN3j7yNnPcDqBBq58WS0gKxvBRfwcBv0y4mPejlRoT4oydz97FFm+nMtM6EVu+en7
43FG18BIS3yfdQBaddQ/Tw4OmCF4sUJUotQ9z5Jt68ypq0iwsxuOuhPX3ppkQgl2pclKZL11aqbp
OGKFssfoOOFA3OKnznbFwBdWFh3HrmlfsDzKpKDzkIu+4Va3NBcbiW6/KnvvJTfAJM6u89LKapO2
yVJvDB1qGKJzq8xDatibwnEIDi9MniAsq/XU5uS/zdscQ4CLS8gby91/BO8wjuYLLezfxMhJ5uN8
q7LhvYRUseIFI02pqODGaXCgSNPaOIipR9I0W6+0R+rRBhivbrdP0/KnC82CE7RBldP8SHiPE38U
/7Qil8pmTO+If/mpCtTBEr96y26pYeiLbeP6X2LmY5UYnC3ojJslGA1TY1Mdu7dpWBbtsXsprGHf
U+Tc0WsCJINsIqp/3ifs3WsEA0fN30SHDoG3GRbkUmFsvCy3HsdR3NlD9hPUy9R0+6c5QLvoqKqQ
PduBAGQM95CcMjqX8p9CES8I0gIK/VJPFVnHoDT7Z1CAWHS/+rLojzh0KrQwvpr4glwOAtij2Up7
ITVAfOMzkfwRU2LurH6mPFtZ18Eqf809Du+Rg+Y2H9Kj1NwJRSzbW2yF72UZNm9TvGXgZuGS8gTa
aOEsjQXsKVsewG2U+ymnICsoxcx3NCeEOvU7pyZ53CA/nAFQ12OrTt0TXVeSxjETKEeuCW5Z2LB8
hIGVsHEm9l3fcwdmjzzY6CcgOvCEYxJajcbzNLiAo5ryHtd+ehkoZNong8OsKruLmtOL7TFo1TMl
26GBBgcElEOtBjSVcq7kx514u81VRwD6IawLMtxM3yzc7aXYeipveJwIe5uc8qO++JMO0Q2K3wFL
onzqSXKz+cFgNYSoOV5ZdRxU7X4/hzGwWkd9OknNojRrkcwdgy+xsTzl3t8LjiwsMYj0pWCbU8mO
k05UiueDkqq7FFcK22dnZCvWBfWZ2/wZgysNCxX1cJZv8emk6eZgplqCv/VWY+cPb5OvidUrJK8u
ju+tyYazqPPwymxAf2E64XVxVfo+d9nV9HMmwXmony2DC2InQddr7NSWyzIuHxDFbdoaNpJWCx22
D6Ig3thM/ORBNOrc9eExh3166Us2wY5gOvQNnqVFQbcoSHAGnoY6MX0TT7qSau0p0uzSPRVjTxq0
CPooD1VhcryGHCUi6AtDPBLZDtj9i9x3Tl4e53sZ4IuRfn0Cng7kh4Ea2Oysrp0HkQBDr7mdffgw
do7xVyDDJcwGsO6ADXjkwHI7tXbUem7HejR4yyiCaYJ+AAGHwRnI3EtdW1jtg7nbhcW9pMZ1NVsE
rVj0x36mt4VOzs1EBqVUiDHc8X/6dQFe2KpoeQ1RJ0PDmLdOqZiGZzVxfDGwwxXQ1SSJNU0+ATc4
pZV6MXHnrwqOC+zI/iqD8pG3RT/YJa5RThQOn4qBs7Nuigtmt0+KWPm+wIUExj9v6ynxSd63S94c
wN+oMI7WzafO+XgqSjAxa/SCXBMn4NZpJWom2WVrsqeDE/kszpl46ll1l7oFjxsIzU7YxIjbNvWP
SNGlmtFXTyRd4qDb58uVl0yCx97VuSbuI+r28Drl6kWPBkKt82wpzt1JyD6U3stunVpoTbkwdk3v
fjYNi9lpsknPJ9VNzhBtm6Q5+pxB0KzYLLYZWnXrddsCawHX5zbrT7WF+6H0PEbsnmVgpXs6g+yL
DWnzFLQ2WxG3crbCzM6SPArHJaKxCVaLfUWveg7uA9ui99y4JsGQmVprV+QvDn4MzJsaEiR1L9Dd
dHdoakJHOfJpjG9sY921EaenAYMKgJxN1IdISlmpTii0b7i3QlbD+rOdu/ZS5a/dEGFeh5s2YIBc
IbGercH+GPOc0akuaApoDFoiIjLGudqaRUTvc+SsZoNkmLcUIVcJ+ktgI096f5JOLEdrWEV4qHdt
4OoTuEeMLJj+e5LFDcWi+MkDE/97zQGOpo4Ty9UR7ynN7sQ80nlDWMk+jFz3Xbcgv2PN5EfShi8B
qwU8jj1J5MppTxwJpy0np8+I0tHT34c2yQW0B3Pd+hVdxB4aHTy7+FxMBnshiqJ4fUPwo5Dq2E48
9HHnn/4+CID8sgFSp63uvS7ZdvYOaktU0uqgzPQsVZuevaRmV/D3z8VwwEKekq4l0qiUJfc988gq
TaRzthZSRVqjP0+ews1olhhkbG4bBNT4kVIxOyf0ZimR76HKOkDWjGntI2m5jP2N2Bb9YGzwglBj
VypY7+qeO+RR6rz6SCAaG9csI0TWaJHvtJXR4cPzhRdkqn5TADk4NaY6VFUE/7SLCZ4vD5XA0v33
wQXbrOZjZ476ENrWfArNi6rGEmoI9KDckWwPTbI9Jet3GC4k/7klgxQzUD8IgcFpyC1/4JwYBoDX
mn3psF2iugrUNKkX7V7mafn7UvaMLmlMWavFUrBgMdmN1mpIn5vaurhD4G5Bc2J0TcKNKsynutWM
gBxCMLQUlxg1ymz1E6VYu5m2WOIucMEisM9V3D7XLItIonavIPip+fBdIkdTwbyT8OIvFPnqP9g7
s+W4latLv4rD1w1HAokhEdH+L2qeSBZJkaJ0g6AmzPOMp+8PJXf/IiWTx9237QifOJKOJBQKyNy5
91rfAvxrjvnBkKgGU7IwQdzrdnznVxTjosDOlw/s8255Tq3qy9T4w6I3hjumMTuCXO51cLIMhkhC
IApmGSHL5rQT3hWV2uJ0KFnK7GfRsL2x/xDz0yUSHSbw8UbbsJh+p6Uimfn7MBsAGs1sUkZZxcz7
W3rEFaqcMU4P40Xk0Vm3OEAHkvYRE4cxzW9aZjssCiNmU+1rHQb7xGlK/FPuJ495ArPqsNn4o7hy
lPymNAZKlogfhlZ9dJn7K+1LX0N9jFxrC+AMhtfAyEM76Fr8jPgb2h/30wmjH5KqN43dW6rGBwGg
nvGq18CZu7RovH3uFI8EefEWMJ9apCkYVXc6a3pxk7VUd07Q3oHs30aKOaLF5IQW1LD2jTWZZrsW
xOYaPTrkcPx9Ya/fDO70RLUraufrEKOewXRCLzGMqqUpKQnH6SxljHwmeUiLXZDGtyiTIemS1S20
wVtkAU9IxtswRdVB9VBeRQqFIst2UCOfGt1+7F1xb4Uhky931QQ/8qzYVbw5tOD2GWyS2HWvmsx9
9nVmDpamjuUJJc9jraDf5dDlLUrWteFyegmcp7TEax/K3N6ZWvzleipwFcRotTBHrIycTWnMb6TL
kTwaoUn7gUKuvEPekXRISfI07HYQXzKS6zjcYuccsfgWQwyTUs0lcYJMa0j2USsfnTDYMscm9hSD
xhpeXrcIrkKFj9u7F535A3Y6aCzeMoVuAx0PVpGAiURp0vOkBfTZUz6VquaZpLCebbKelrryP0Td
zBvPgzsrTK115WpHx5R7yeSH2+5Em4YvR7eBoBoRr5gksCMBd3PI+3pVFrz6/7mK9v9FH4sK9WuO
SCkECvNf2+/59XP6vf6fL1Sz//Xyh/XPH/vf89Vz8/ziB+usIVvstv1ejXffSeZpflW5/tVf/Nv3
y5/yYSy+//PvX6FQNfOf5iPnQgZ7+aX9t3/+Xbd0Ax3rv9fR7uvk+W/fvv/t6vlPv++nnlYz/yGF
omEiLE7GFgYppLY/BbX8kpLC1V3HNKD5GIZCa5vlVRP88++WOQtqdSwtrnRmxS2/q87bf/2SMCV/
KL9JAC8y9f9EUMsHKvJkxGQwf0TLdIRAPSklOY2GJfhTX6ppK7YtPEIYzRIf1LD1UbER+HTDLdDK
v9yb888/829Zm55zIu3rf/59vnev/ypdmJZlSG6FLaTz8q9qDa2JnZq/irDjo4RAJEGl03cyz/6Y
E0CUHsMc+HvfHNzBf4xK855XDS+6tp4SNmSIzb1ffYMw/x03AYKD8eNkartSTmR54akuonOhkRJV
5ze2pt29ffGmkH+4et1lhsBHEJay9ZdXzxm4H8JE0IAsuwYMsH7Tzi0OItzCVeBukwyXbTqezJsi
jL6a7C9hriBOh2c5hXe9cSwLwo0KedL66jqCaaI+m+2gLbzQ38sWLZnWaEAYFGsnNB3q1oXd04fV
wA4WJKaCVNBFt44Y6LJdzZ0t1hPBSGlpo8nwaQL0GfgQTdCDwX4BXpgtAt93lETnctbFZvbnEb2M
KoO7kRGb36ljEDs0Pi1j7RSzfQN4De237qroEdY1CVkB0k2WiQbBhnjThQEWo0nkd5pP6DJEcHQC
7d6toLeZznHM+6tqpO+ftfmNgVNyFedQnHQjX1Uu6pqRjrdnkg7va7d2EjJy1ocrPx83ODwPsdCQ
5/qfbGacZBp5AMyg58TO2Zt8IJQgZ2qyBqBSiS4iDwJMThrUFI7ebY80L/MgdA0kJqSqA3peLFoH
MLCMzkEQ3eqZtnMzNF5GcJ1wHpgfDgR1Ox11Lzk844rvmYxFFnGX/h/IgvVYe8+xwLHFCChtgw/e
AH4LdAID5s/kV6Bz4vlTOSA0kCBNdFchu9FpVoaIfPrA3KJqoHdj3KfuhP48WbWW9gFm78pL6YwY
JSydYUVSwnYi7BXsy7GcgFvTElVDcFsAD6bwsTR9n8kYMVV4ZliFH69Hm+zl/p3nlhvf7m/CgG6U
F2o7erCfvcE9xQqYg6mf/AF9h5FnQPmBMpT9p15aV/COs0VWwViLOGfZ+J2Q/qApoaGwKFrCHDtT
/zjiTqOPyOg5b6cvVhDc+7Z9F5sMtPO0cpcIROSiUeGDGknckRaDw4wHluXF3xigiExXDFvVtPTk
e3ryfjonINfN1vJanbA6truIqn0bxk4KyKZLVomRw99A0KWlMX8ya+ee1uSm8hptOZXNp7H2v+b0
ZaMJe+YMTuzvay00SYP6WI5MNhq/nxMwx092g8nfnSl2kdhikGNAbhPSQHtgDRWBoicEVleWerCp
IuSa2iBPRpJ9bDLr6Db6Z4ptsXT94jptIA0OoF/Ka4WDT0Q8EMOMLmw0oIc5oxf7s+cDDbIBncct
GHALJyrj72jZ5jG4J+8J5GS2EH3xZDMpFIb7IeebbtLkyhQ6QHqD1zwjSrm2g8eKVoAyiq+AMLSp
/pQr7xw5SKVHjilhv86djuCxgaK6uLbiXV5Ye19k6Pqt56GIH6vAvVVB+OjrTAnacmcFw2p2uroS
aSmRQ8uUkJ+88Xap0G490/vB8fcHYy0ENckBue/jOKk7EljPkBaebZMgNr05IdbDqL9QsXpuzBab
lUPpbD5DE/k6ZskBBs33qi93Q2E9O+YG2RBOQ+MUpfFZNMW3kVZ14Ri3CMd2uo8pNXaOiWrXhZV8
LLHRW4QldfGjpsiLVYyRTY3EqOIeqNAebcaWdMXNSBidMdFi9vQ9RTOMlXKpHLlNCiy2lhfPdKm9
Wyc3iGV3ZI6c2/Gm6RnjIFum1CdSsGz8fe77GxC+D2bO3IxEoRGFudtrZ6dvnljYn5lhr4DS6ANo
Ua5V6fWBdsS5RubH3O9s1sEd4cp7lL6nNCQsq2zq6zSNjtlUkFcWXRdy+qyb2pqW027wtFXp+A9d
7h8U3YO+ZMUqglvNjT7WXxKJIxnhJJpWr7lK9PYAGmPrS4sahIzVidnb5CJ5Qv1ajlTTJXFa4UTY
Gp0adLP2bUXDfUFz7ppGyDUm+WPBXI/2GE2VAlSkIU7/v9L7K5WeQyny78u8TZglz9m38PnX4nD+
Lf9yTOn/mMsBijRhO7aBkPh/F3i6+w8s/oaEoODKS9Hwf+o7R/xDuLYwbdN0HEu64r8NU5b7D4Xm
QyrbweE0u7H+k/pO52//pepi/TVsR1JG2uijyGm3XxV4UWvoQ4T8DU0tuXilpc6mhSNYhxC4qK3x
Y6MXQG3m1qooH2ittWQK5sUGoQGn87bO1mTdYt3UbLn/5Sb+qR6c673/Lj3nKwM9K4W0pG6iexPi
ZUUFeDUOKjqOUG+jg9X0w60M+ptU4xWkgKCvah0HCd1NNo+IefLPug0nGyslkGp1FgGQQkLvNn05
XGENCXd54v1wOuFd5aSPop0gO50GorsVLSGNaV0VG0NWJxwKEe2Hbji//WnkfB9ffRpHl7al890Z
0lGvPo09aG1XiTxcq4KjOpHrp85TaxIbH+gFTCD0c4bzdcDAX49ngj9bWEp77D6l0U9HgQNm3nlH
CG3eMXPl1ynV1BaHrHOj4xi+RRhy5zVe9eiiQlxpXpGfYROmNM03XVB/1aLCfujHU2YSAMeImVK5
65Fbu4Wxt1UO1qXlnFkGE4h+oMxbvZhn7iRy/zwq/vQR/uE71bEA/nYXsEvhBLQ4vQhrrqK/Pt+F
mc+JQP8fYQHBubPdaF15PfzhajyBq3e3YL2tY+4SvNKLlPxAnDbH3kF95NvaraPC8HrM02Lz9lei
zyX566+E4xMvn+lgPjZmJ+EvF6PCPGzjPIrXBXK38+WBsnwrO7vM1qI+8I5mlg5XrbUcmIrBxkf2
dbG6vn0Zl3PNy8tQvOgGrUZ8kSY35eVl0IWnhZ2X8dp0inDrRaT6ERJNtBSKyg1ikpOrEfQmy2ht
D4Xc6EgptT77UOATSLoKR7KpRXeaHlqbThIvNYU40V3vqGt005xkQEZVrOMcLI7N0ZkcOV5Xu2s+
B7b23DgDASGMxFaF6xCnp0B0iqj6qsJsOqL/oQGSZSuGHNOD6RlnKxL3b394Y37sX394Fjk+t7J4
Y1+fL2VBZA7PIx8eEfGicelhO2a2BymV3ldcHcxwi3pGka2TIrDwMBDt+lzeo6NB2OiyRY5zZLzX
t+61sk17aRgcf5y0PhFeFF03pVtt375k9fKkN69LrMy6kLqlLATRr7+vNC+jIZ1ksGbZF7Tp3Awh
YxFsbKQL8Iq773Y8LEZHQ2RgWuN2jGYi+5EclJiJgCLtkSPkInEjcYNk5COjFXVjD8YxGdP4JBT7
O7JcHfM0Pq8RDog7ugZ92xiNpk5/yNHQZxENh0Yk9BI6xCobr9MJBw0Rr1uiLJ2F7HP6RYY/nYdD
F6n0HMlh7+cKS32CzWVw+mWcdky/ADVwsvqe1J117NrWOjpDiJJl8usbqGnUJoZgolc7ZH6CHNs6
erMgLaPYEqQMYryw+3VUx/VCt2oSrfl7JlPiY+JmHPWJjB0NWmk+v1odODC8Z8xDU9/8oZE94rLI
Grb1JCvstySOQz3MylOYJ6i5p3hLArx1IqQcbK4ajvR9w202Rnzk3HV5UzEEnkwNrNXb36z8fUFw
2aCVQKUGnIi38uWbWJai9WF/+mS4IiuDF5ltGDTvvJE4M4iT9Lc5UZ4KIjnHsTlcLsvxwpUYp+aG
vg2JLyA9t5Opr+2uCu8a/GkPFZKoqB4+twbx1C6Dx2VCO+eWDBogBuDLREfSs6hQcfvFVP4AMUi0
O0hEvThWrfX5nU/4+24PGFbouLB1pqC0l159QsHpTYA1WiO8ZsPRERghQC+zs9F9EaR7RmZnXbul
A24UqeE6iYqSjgk2MEh6DFqIAtFUs08H+BdOMTqrqOnEl3m5nwGKLFuRvHcI7ztPkCYXSQXPIhak
0l92KxUat1YqOJ13kEC6NL7hkKtWcaxNO2uMmbHXqIB1XxPbLm1+Wv3/7c5jvrKFX95aCiZ6WfP/
bTl3n35Z7PNYFaFhRyyiiQON1GMVDCMXgEtdl6vGDc+BXpPQCwhjjVWzcPPbsaluGB2GvN31SUI3
ZrCZEr05WdaR63UPnWkOkBlzRgB05BZp466laWE36DXyz6TyaNZOajVy4EZQm7ogJcYP2KVhgzdf
xtbRdopALRrSZr1Tc/gChH/LFAjBHbT+SIcDEk+wI0cuQKILbiFhcdvmIW19rZHvPP3G73szC7DF
48FabJq/Pf2BBDoRhZW/phzFSKnASGtTOW4Qz2RLJ52sY5Y3ag0p9Qn0F6ItUms2Hoqpk+Ym27iu
gptK0wFZRdF5WpdUvg85VJ045G4gPYyQKDPpxAmwfvuh/uOFO8KxFeWiNPh6X361Asg8orsiWPuF
4+A3wJ2DtPrc2E104+ckiUut/2bMENMCl1fQrErdWNgRTv5FqpnbiefxoTbUXVIRsRQjf0sDe0vM
HcKbKr9PrgZgyjdvX7P5h03EpbQ3dJ4Isskp4l88jtpAChmzl3ht1QcjSnvymZ4aVeNtATW8Vn7e
n5KMjhtSqem+ALUT1Ht/BEOyqB1n7Q3JB7uanhAfendN4HwfDEPsymDUrrCAsHS63zEf+jfN/A/T
w+2tUyy795mCc0GrcgX1q4FPXDBDwdZ6XWY1bdcQZlWWezS7yCcYFTLZ1K+rLWHJJwY2O2lUBO3Y
dnMY2PJUVUY/j5f/9h2d2REviwGqfUPauq2UtB262y9vCrMJK5UTfB4ZZgO5GbFczy64FXvxzuqV
d0ybxzj3rCMuEoVToH3C7edu44lBK0Z13FM3PWXjSgEu25j90C1LQ6R7uwjO5B4x+eaQUsJlhDFY
3yB0/V7N7/J/+s1aHOl4TW2HIlcaxqtGsFvnYw2HGlbmIB1oBXmxKjy/gRHQ3o1ynHlKCh9+z+s0
RAO1emBcuQCm+iq+7cbmCiOsTmJqC+9Jy50dG5W2DQQ049Cwog+THn/zheczo9TSdYui6NDzACzM
DrhrbdnhfSucrW/p2SrxDYkwzen3hmbCndRGvPytUa57w/pEJNe3zOBYZyYdVj4n60idIdEOk0f5
2GT2j9J0rAcUz+/cnfkrfFHv2cLmmTepdTkS6/O049dlOBQGvLQMI51EbLoMPBzHCaxguxrjO7T6
+U5oECPxx8tFF5ke9Qv/6IX5TKa4uy3GfNxXqGyuzKEAR2zG5iZ1MrBwDnScrHbRPXTxcRp1Y18S
AyEH3bzp46kjF7aA8wjzbhV2EwWwWRcbzGPpPGrjqbe1ahdE9TGOhmtDq73tKHQidgSN3GA8yCCv
r/o855rMKHmkl3mVOZl2xcT5bPdc6pSPcs2d/MA+7p6VDjc7ADb6zkKn/37zYN/bgFIsQCsWo5+X
N89Akm3WEi42pvThbExz6iWw1bYJzX3YwUGYzytzFguVkuLISASo2DEQeQo8Pj1e7/HzbIRADryc
CdAbYXg0uhr0zG9/y78fdtHqKddgr4XHovTXh109A1Xb5aO1si5PV99w4px6szrx9u96NndwWLuA
TttTRvbwBknix6nxCiJns2HXmDeZ3Y50i5PgUxm4O0fT6w8YqPGYocNa2PPPmwZRxg0aWWC5gG6D
GDuVWVuncLCftQifO/94iFvUSL0jE/hajbWpUE8QMjwfIwYV3/sIHmiQi+UoUAkBvbPfO2D+tsjb
HPZdjgum4mjD9/by+0qExXOpxQ6Q0lkahcGYDvna6YmaDdtIgaMgRqf1KIH5yrP7KMKjBbf3qDT7
+i90VPQ/XI9rc84yWGUN3WIy+OLlQ4ZsyYHFFJff4BfLMBByZQToO6MZ36q7lr4zTS9bXrohYnCL
/eTJZC0juGkoBUDWt1K8c5y6rIcvVwSDtdIyWfJdB53dvCn8Upj1QQITmicbGgzWEiBiDaHRpJox
IfTABrgVlGILKer85hWReYrdztqhkGoXwkPEXBtNtvehm26h9BFzDbLiCqT8ygjxJcDYwFDbMuUP
pne+XPlbQWmjZFc0ciB2Mq+ch7O/XjcNWfqxYcR1z3McWLTBsij98nRZqESN5rV2ZtRL0+Zna8ZA
0JTt8mtMKkRTswXkPTwUvBWEYdQ6VBPmDVpUStZpeZgsu78iR3VfhjGqDe68NcIGNgozXV/2LFzQ
nDqpH1aiq4n87Bt9S87G2WuxsPYMxWgmOHdvv9V8LXykV18V+9m8vbmmyyP96nnWUgCvaYy4CPph
gz3pzoqCjiPSHCHek3YeCeipUSKfWHGJAYRRejkM2Ow6UACD8JpYs7XTBMEVJksf2A1YThbt8aY3
txmb2OV0p6P4tl00JlYm5EPUdrPxvjrYhZ3gH5zguBI1/RFG3LRvbPa1eJySx0sXiYU4zCL3xovV
F4JpRsyxTrCkqUK2KWerBU0t4ibivtz7pUw/DKjEWg+9N1OA+FrvCJ6vFOjKBf5lvku/jzmCYjRH
NI2+M+o5mQNSyYiLssdywxGBkLCg/jz1g7NvqTM2qIqdtTlM4Qdc18ljjLvQQBDX7AuiIvfMY+qT
QuHi2lSjjTZ8Kggmx0Rrqm2A4YX0ulRA2SwhCfYMseISOyNc5lOj7POEnTOjjNAXdrg1yvhKyiS5
1jiRb5AFxfsyhSyCd9hMECaPhcNArPGP6aSj9S45sRcBIMYgDcQV5smrJob1UpRtsitdi96R48Hy
4ecvp7ksaWHAOB3rKaAJL4YXr8zrEik/YVBNQ9CxcTSN4qNR6Y/V/H5JcJI/bxwEbXrFl3tYEntN
tO1UnfwunLO0Je1IMA9uWLR72+k+VY2WXmM0cRnA1v0+AxZQE24B6cYy0c55SX2DqxLJ1ixYseIu
Phmm6+6sUHqreUr4YcLIha5lWIj4M+ZusLSxb6wKeO87Y0gh9thtesCAHm5l2W+y2suO/igzYM6x
hWKAkydYsnrRoin60lbTIx3om0u3wu6DchMiqb1pNQzGwTBtKupMIC9h8XFAyZaN9Zeex+EjvV53
XYck++DA08dj36YfyM8SN2E7PeQYJyAnGPoxaNApqsFAEdw24MCr4VE1VXVllF11oPl/MMbWvIaM
yxBPI8066tPvNm7euyZq4mM4t+AS786kTYIgtF5Xc/CVCLJzAlENJp8nwRwxr7dbMGf6YGDEpZsQ
yhaYoml8DBxDfCGS9KPwQ2ebu5N7uvxb0zU/enMGcr29TFi/9e1tw5BK6vOsw6R992qXsYaUcegY
wh6B7cd7b3pHWfjtfuwsUocY76O45PHRAu14+UVkuXyHvfrkwqUahUw+6dbdz8Khtkqxs1ILgBry
9E7gkvLt8atoCZBPrb7eFUhWlyIumw+XZ9d/MM0GuWFnm8cBNRdw+HGOhR3CXTY6JKt7qbfn2Jqd
lHQYUVvwrVbzCGITiVQyXMff2EaD+WVKR1LkfOsDQ4pip7zhnrGaWrrNKD4BYF561mg8+mm+sB3V
H/2qG8EC69qjNEbUaSY0qtQjQ6StxnXhTO9V0b8PbewZmkc3TWcX/L2KzgXUBk0Mcjb+4epO8+u0
2pA9RM/F1tWpiDtAViE66MnWnvKa44Jb6NGWTWmpxZp7UFLTNnIEAvn2d6//NuXgwphxIN4RDJWo
MV5uinbvM/MeErmye7NYX76wTgt+NJc3u7BJmI0LsJSDB24qGs8GR/V+dAqG9GIj/JpsFiAuaGh8
Op2YG1Ctov/F7T43q96+1D/VHSY1matTof2h7W6GAI4quC+r2EQwSO8Pdqv/ZaphvBQJyAdZVtkd
KAFw9xbu+9bEr1CB4A8wtX9M7P5eANE4iiFSN0bt7xQyih2B0trGahRN00F80Mzm+e2LvrQFXu3A
JtMwvnPqakqmV62OzITdqoNhwjqGM3pu/E9avpOc2UJsWstUWVT3U3GAwGCjgrR/mIUYrusoXRJU
j0WAei9G2M/HDa/fubQ/fPU8kCa303Uvx/iXX33TeTQXdZq8l+1eJk8Z4YhHlQK+GHOrf7obVYCM
X9nyNo3BsdM0lAfSQtwtjW+giWmabwQZHtehh2C7QP9xDbXwnRbDH2+gy/pkOnMRI51XLV4zF07Q
ECbOUAOpbFOKcJun0MI6wB3HLCSc8/KV54Fy7svMO1qhQRb3rNYK1Be/GawFYU3ppq1AGHQt9JG3
7+IrERzDBVZN1kzT4csVXOarxdOnDT62g2msDFFRf8yvdoCJ1ohVu2twl+K2/bmia0MDZ0mRpVBU
Ni5PK2nuU7YwX4M1oRk9L0ySBJ9zsG1oJKaDWZrD+ZOfNuOJZkKzytGAf3Bj77Ohl8Wd8M136mPj
98OGnCcZ9nz6sedT4MvnASlEXoaVsFbd3HZRDqIVtwDwSPswyBHqd3SagJbozUrNzYfcoZODFBE3
tsN2FxJ4oIZHPSxKYsz0aNeQopT4IIusJFjMAcdSte6mzsbbgCSfd9axPywOUiKqlC6nJHoVs7zy
1+I+opEJoWeyVhMrAU7pdje20SnKLNIW4FeuMw/2ghdhWgnDjPxiXKf4duR+FMVwakkCIyBJqGVt
aJALU/8KeuQ2jMxgD83k5Hp1Sv9sCj698/DMt/Tl6sBVM0MyHFJdjd/Om91A4FtTdFz1JEKESJCy
chcAhT+Qu+TPoPwI25xexf11Xfvb3q6LE4vJXa8wvI4jyvMWosjk+mTP2gcsBVB5dRvDSnt1OUmF
ddK888CDd/3tmlnPuGzbtBxmEvNj9MvxLw4VyulEQRgByXXyIEHc2ULdX2ahpaIoNknaG8E0FThx
H3JnNNARJdxqzoPPQe1228tvVK2hNhXQRSwDPMuOyhu610CjirTG3qWgXftD9yj9Sp3mYST0/0Cd
5AjvtDYwfoZhYyDZqXGbFrx4dBueeqd0N6VOow5w4xn0wZ3nl/UuDS118qdKoaxSK90utIcG04ln
xxM+FLbkyfsKzKA+Go5Rk/ahf1cyqsFJcJw12o5eV4j3IZnVFm9//b8P11EP01VDECxMk3n2q83X
L5qotNrSJpiHjWEwnG0n4hDpFEwAhJ/o6pVhr8fJ6mh5OO6uMMQT/M7y4LL4/t9cjGVK4Zi6YDl7
vdAKJKkRbhF7VaZzuGeF/XFMMbNVFZTUSYIlCeeBi+yaZN2Pytk1WBXWXRLE+7zAoP/2vbkMtl69
Giz5DGsNm1E/4bgvH7O6GSF4dq29MvXyRz2U8tAhM15Gib4MWt0+9ZE7k19QK0pi4FZ5EpbrunVx
CqT35AxSntMORb4sjujeVkyAJQ6jIF0OEZq1iQxGLMH6Mc8dBsIVNatGCHrLk7VgQNqvQi06hR6J
95e+rxUZ73Wdf9cyzMpx3WSQQLWKWvzVvmaN48jHxmB/0bQYfRteX1qekWY4xy7MV3Re5D7RIbWF
TnYnxBBsoPfcvn2b/7RustrDeLZsigHe6Ze3meZ656vJtlaV3tO5MB8F5OSljePrXhvug2qSWzcq
dbogPvpfZnLrIaN/UeQtltZWHnTXE6vQnSmulnBPUc8YsUt9lxO1uSTlsP9KAmD4XgvqD2uQhc59
lm0bhuPor6qqQVEch3Fks5XSUUJLMK3J7SqAN07FzkhDZ9XFvQHegmMdzQFxHUzak+6WAKBD57vr
trzeUeyciKDEEmdV3qkG1LNt7Bx8mKPhkg/8Q9jjpUdD+vHtW34ZXL56sm1OqqZjWI5N5f1qpDvm
edaSQsk3PytpLvoZbcp8Lj6BOFTMQ59+Wefa8IHTOUNGxidu4LrXHdP8y6HJs5N7L3PFqULAvLLN
vN/wlBkfUAitFZPRJ0f4BxHYHdg+C9nSLJpSEeIK4Dr+tWlemV1NyEYckJA3t+uC2qfUdA14UpaD
GV5N+yBqxmtdT7x3dg/nDzserzO7h0HpiVnBffm8ZQlEUcJM/vXYM5UkWkmFJQJcZM/ouMoUu7Qf
bHIIsygrE/2LL/2Ap9MXW2EVD7Ry2maRtuChLufkpurVRldBtuJWB4dUSwhO0L1PgdFHh3yMupMq
NWy8lwOJRYbPpeW1gXCKpGNqvjDlNXapPtyTDdpfmUbXLKygIw6Ysm7V9+OnHBM0qaqIanKgoQzg
PkVGX9+Q1SRWg2ZHGxna5XWdaDcF8varnKdnUSXeU6KXNaY230INl0ZLgJXYtXMFaqMsTGIfhy9E
g94IVoij16jO2xBET/VtxvB7Mvimg1uGSyao4mRkjXokMGwR6PIEqTo9TH7lrS/SML+CiGf03eHt
Z/QPx0KpTJdKCiGziWrx1SaP9LgY9WJyVgX+5z0m4mJPDt8+pvcC2MYcnyjGaHIEIX2+dvwE8MY+
UyguqrhwFq4IkR2DzIg2owsmLW3b6mnoneVfORb+1iOHcIQHRUJS55kSqJJePlFdCK0USZ1YezYC
8tbHzDG5sb4Cz7GMtcJf20H2rUdLcJyc/EFpxtNFE1YinFiGyjJXb9+6S6X56+vN9czLKRu7QqTp
ildldC7EaBSC3OOwTUBR8F+sw9RBGHxj+CFcSLo7q9Aqk6VKKERZ23CGyDa4pzhn5dShZ3fDlxCp
5a6KRmNvzGO3FkfDPnX1wzAiSsFVnO8LKBSunBEbLZzazhrueFK9rS28mky1aHinwHZet5Lnj8V4
0TTYk4Sjm69WrdTz6V432cjeXx8GmitwVLaXtukQMJnASgwMl6TR5VBDApH2DOFyhnPsGhu/adde
q7nPY9QOi8uC1tJuImTVKKdjYsuz5mbsfqUfY/2LH3SsgqzKSgeCmuUPviV7VOdiXKQgEGKIobgz
cz/T7jrlLAljJc0+DSfy1lr3JtfIA5xfxNrBGzFOgc8AyZLXgtu+QDnJ6x3Rdem0tjpppf7jsqAm
wOdPmYY6PeuBuHmTfYjwcc+m+5uSxvqNE1gHA8rMwej0dqkMJKfCh2CnhiE5WjSc/MLqj/VkftIz
wpNxDEnirm2KzeGbnoQ5Hy77FCLfWvuex/hsBGwWOx6XldrpVmsGZH5NRaqOnhGSlFrFO++zMS+r
Lx9KMgbQNBs2egvcwq/e5yrj5amTHh7/iJ9bKN/kEMeG+XOHphuGVT06XGp4Il7ICSyvzSBoHtIC
hWMLMGWPB+W2GEV/Y1U60ZpBcUpHH2lUr7aurIadJm8Hryw+ISbC3GP6HHPnx5T43pMeRPq2Kkpn
/xfUmMZrQaKcO5aISExOfkw6nFeFYsYLBXU2cFf8Z2QyJcD1cxgG0TrtUvRSmnFdNuldAQSQfND+
6I4WAGM3dk8uS29TlHmKab4i6DedB/JuLLeIj8MTH3NXxBbj/yG6emeJmJekX7+N+ZIRl1/Oqxxd
7FeboG9oqc9ewIEk8wzC4LAc5eVwzquWw7flPgwlMXc05rS1lLXaWWr2FIhudxnOaDSSLF+n1TVl
0UYbvRH/EbFEUW58BCZgHw0M/WM8nbHnRLukNvKryKhtxF1O/k6R/ltz5vJB0KEjz8ISzez45dpL
PP0EIyJxVxdpXYz3YwOv51lO4vHSqQGuv+o7Wd1g0DHYG1OkEEH5wPOACsCGDlJqj4GjIXF2EeO9
fZd/E5BxcVwVt9py+J/9Wihvg6LTgs7iLs/9DN/rtk0ObKjw43g3yvy2LiG6BT02laANt0rXPrhz
6zs1m2Llpqm7b+v2W0y8kRpa8mDnEaA+eGTAzj2eYijXpEAGV9nkmKchoEqfyHLrSEPbMARyCGWd
JZr08cr57FvrbXnwfW3tVGM+k4LdTUKEhJmW9n1Nob8YgZosWtaz0ijD2972tC0mQBMSSe9SZHMW
M4fwHeXLXOb//iRK+ldECNH5nzsnL7/APE7quBLzsZgwrI3toa5p+zHclxIO66pumWJpZZqfSkdl
P/+R5fa9qHLFwCWjOm2iAw+Wtb38yJ9/6vJvvR99kZMXHaa4vI6GvrsHflkcgV0Tw6SuBeXTLYjd
a5OZ7NFq2+bc1sVHpwnHw+WnLgJvrbM/d1JrV6jmBespqcItKqTzpaANzGTYmmMJ0wmPHFrGWBv7
xXCZj8Bvuny5lWZNC7rF1fbyQ932vCXp5/a2Eazdvv2/iDqv5ba1ZYt+EaqQwyuJwBwkKlgvKMuS
kIGFHL7+DmifqvtwVN4+tkWRWKG75xxTfmJUl5En1Q3HLuP0SWtcZ62GnrRoPR4qvOPk8Z1GfYq2
bKrpJXES0PCELm/0Ff9lC206VuMHAzERUh71OM0i87Gwpyi1rYDuWsf2IJBDZKNiPkrKPB9t1Lj/
e6F2aB8jvfgAhgYZfmIE7SzwRqTEUPHIW4HKhX3z32cxYq9DSUPsq9CRXDSDdg5TGaxEphCTm+kX
SZ1Tt20LBDBZCY+wkLTbMEHSpQPcPbRq8Z08zx6oSeedOXbJC8MTgEIQrYAqpS5PtrjDcqjORj6/
RwjXHp2BD3LMY2U3KkQSUytH3MGtL8hO8wcpifb/XlqmK5VH5CXB4O3Y7jMdQ4JuoeWTozogHUR+
oq37KSHV9wC5I1YsoJCjH2jp2VHmdnjchix5M4zuuSYS9tmpjVdk1eRPz8mr2ovQVUUBj7eLgfXg
xngZuMeP2LrmSVfOWRvKT5MdUgwObY9Yg8xBOX4GPj09FZZr6d1xcDi6u6auznUaJSfkwZYvdbr2
ZuGhIHbnyYKm5QLXNvwIEorvkKO7KeAa5roTnUOEqNu0KGqfW03scpM3PZm0C9+yJrJ9GZfc50rz
42nGB0IlB32rZxcAUdb605Q5iKjNAZUtESOmUlzlISqv0SDcPB+dZGu1OnegBP9i74AWU4CmU150
Zg6hfd1yVuWdh2xKIQKWL9DMg9/FAZlADRRZib3UmYKmiQow3y9dp8snCxel38TAXX7FFbU+3len
+L7MyFaKaqbFk7bGBNdYirXx1S7Fn9HJj7IDhhx21uW3I5HlWJEVGQ1DrTTHuM4JoafbjsG5f2Hi
P23HMFVObc/mDe5j3ugK+T8y1h72Yy/NW/sVdjm2VeZeEF+pYX//Vft3QUQOc/dOG5J9ppJebJlg
Fi2dnvJgCidIuynziU0KC2naVmv8I6pUZYfmJ9pa1igO2rRYt7jBG67RafAiq9IZQ1rU9OTXkQ1c
pF8oFXYAVd6H1Z3iKJ5ttNU9NuFHzFKdcpDqma8tkK8KJZmOkA6Imina2Ndj5nPlagZkpO+DplAv
UqUtfrL+ajRp848W+PCc/HUyEyrrrEu9CIZ1wcdzjFikZeZrZ9JpLCdajFhQPEaC/6aSdL9iOf9K
kelHmOffwlsw9fu9gJayYKASOhZY/OSnMJXE7QEj7xNVZg4bleVyKXjOYcI386Ggw+k5CO09GfZh
qRiu44hkp5vNQN3eJ2wfbAcMTt9NNl70CsXkSWZpHJwwAuNntcMjHwHUigVJ6ZxclybXr9qsfVhj
Kw7twl5damucQRm6UeGIP/N4nqs0v8QMTM/1cFKzurpIoqJza1+6LkcZMzf3aYxIvlhn182qKihT
G26ktjRrmkb+2kdjdGgLI7xPsiHz2ZYcL4Rq4sYcDWz1gXCG5StcjdhTMulPgJKCORGJ1xpFSz9X
6Ngl0JJNoV3vwNfZvhkPDzRDNA6W8Pj7JW9z0hm7rAl06OhEP688ra5gxurMJDEhwAwiNLV022Nz
esAFI2lH5hbmZB95XMrfqM2/dSscsMY7AzIMG71IR+tEi7Gwr7vHlIfVOZsbAit/ZXIy212w9MGo
LdoN5TXO7nX9QbKx/svu+2+MunDeH0n9JBSjNZ9HGVkJSJLd7+bSFiYUfwunUmPWDGAnAopyun7E
VSmaK0lStCPrabSwKawNMX9MlniP+DiaLETlZU7OsFa0b322B369Scns+bRpuLlNW95wo4U3gwwT
ihVnPraqSRBIVaOtlCTrUI8z7mpna64yF8kZJIjGRLSSm0VQTBV+k4f4K++pEnnwpzpBtvhbtA16
GfwqOpuuMcGR9gpD+9TriRj0tAg+ba7wvX/1Dksu2bslgZ5tVisbu8OqJWjPh4Pi/5Y/6C5Bg0ra
4/ctgt33Q/YhZnMtzUlns/wZLuvx9/lJzHBgwDQ2V2GqXmI/QOz5PNX1kxbNxnOnS1uhAKRhnWnj
6gVx+mhPvbIjXgYSbJ3B7V+fw9YO/USTEICqn03fUoapwNTXmXUblbQzLWBslhrLO90Bi2Aqgic0
iXRCcGIk1uFyyokggW1eHZooOUzWQKVq8nyYKRHXM4npIDE2YTSzI+d+0vQbQJLAF+oNtRVV56E0
9yPhVaSBY33q6rNoHhSqW4EKwWBWKcxrbCqExX6tSeT28Iinf/HnOvPkX2QxND4YehfrFA2NVcPD
UO2btIfyD3sU3ZGNjeRKEIzRg+DkftCobiIvAKunj8FeSRJ19MXhGF9lEBKpk5sPUx0q2hGJ8Iky
OEX5zEGUJsWWML7Ptk7/ZPbyN6MUGkvi2Wo7UEL2lkidqTKUw4oAauFYq4pfZ5rtLei1bvPUXuBp
jt4QdmnApbjbGmUo9qMTWkEhOMNNq1wR7TKxxthWeuuyYBninN9PHeq00knf9Ta/1EmYBc0Mz55g
9sBoI+xu0Ik2E0lOdDC5RhNvNJGdtyBxwkWQG8uVO/UNFPYmt6L5rQxnLZiYVkshsLWF+wG+7KSd
XyclPhkxl3xy6SZeT2piZSnK00xfIROkoagZPB40G2PQTan8OqnFi9Qqr10++JZugvisGTqZcO0c
KTCALCHk5xjkUycbhAPqMomk8nNyBFI8nXMS39iQ2w0jJn9BkzBl7ZaghG6roztoDPMWF7In2kF5
4BA42631Y5jDaZTFnt/7kWvccQ2grLTZC7W5Y/F9KVp1ceckuUXGdIeuV4PmZvQqugFl7vwFgoLT
yRkHX21ogltxfZCc4qIxjV7EfCK9zEuAJDwgAxNE50hiE1UdYbWjNm6i3CGMloAwImEwXjgcfRLF
JUWOj6TqOa3CR5VaL78PCj4RlH9tSvunk0OX/cs+OAjhtyIOt5Fd57s4okWU3gDKAtiGBVGFx8X4
cYzxQajhvYk+jT480in1OUtJzVVBjXQgEmZIAQgPdNKkR0LLdbXYMoOSaYzRIWPUsKjtdOVj1yEB
+gXE1e2IeW4zQvt0NfWL/j7KwHhQXEAXn1myfCL5O1dz/zQS32OpKa7bBqWQUnt92O+RqilnAKTV
sZ3mXZpXm6hFHE5cnWW9G53TbaZqjjyjts27BAQuqBVMd0OqNFulqdpgUBXgtk2TvIHI80wDuEXv
aF4qQ5lbro55JT24tBB4l59mZhySnmTlOP6YANt59C7OjgohoRceN0csA8NOr79nseLe7kyHwHee
CJ+9peOASOCnQ7PmMCPOA60sj4uKGwmq1ZOpcdDb3RhMrY7SmiOv7wHHhytuRxXWHkD/dlnqcw8D
fzer9htOLzhU6L1h+8/73OgwY6+VVE5+Qg7Do1+qLweflU27Sxteo5c2xKNyAQMhFUh1kUGGFunY
JPUoQwxXhfjglA2CeznLE3bIe0fMMTQLeLFSMb0UuDmOUe0ojDWL8Y8aokcd4aVxpVileEN30+L2
kYqs+5MNFsMcybLw1bXFoWzQCON6PSHUIQEaDNhBLHPvU8zepxYPdeF0THysVzjFvA5Qj0IPesyw
oRFuB4PFCvAtxHDavNdy6RoU5JoE9TmE4wsDb3TYIRkPjD5xidLz3PPjwiJVFLiybzTUWhcAOYgQ
nVZLGo3XHlNZSw7UDLP5wcWz24eWkN2wbkiTrLcxRENUHG0ZTIm0T2la7cPWyDZzBOSrRSUjV+Gw
DVs92VjEThjdbmqWe9d0HDAz6keJN680ndckrC5OTErSYORf82hcEdJh50Hy1I2Tb1i7sErcaC53
NDP8ElWbTpgPjUps6FyIui96Qf7K8xyZW1jDGjzQrxc/QjIeivgjj8VHnL4oDpTppGbWTC90kLGS
W9bVTvSvwWT+W/e7T8KeXCMp/4YhdLuwSINiafR7ogD7zk35xZHhk02K6SnOX0JIEhdoTVlE21Uf
SCEKD22FojFePQxCPkIEWoJaTr/rnpJ72YnKeJRZHZ77OMz5qelLtiq0tYEos+aZB8Z0bR5ki5bu
bPoTfc192VUDz/GUHiK7LD09KU+5SUM8VfWGYOllJ/dgGUmonLexKVt+Z78o9DwVwXZTWcQN4aOF
PU/GBvEwRsXTYXCnRcW8DFsHJG9gwk61AORvwIhmyGiLe54Wn53IVB90I+HHWiXdtao51XIVH3vP
SE9WPaxFIH7KX7POUzrY3AvKBymCm9Q6099bQKDm0AJXzIyGQiJe435a3e14BiX2OBEhD10iV04Z
yoUO8S0HG8KBBZu7dHKSEjuJO/RobWoFihz+OAID7KXxwN6lKGfLwU/igo+GY72QZJ9hNWbGkvsv
T61HAzsFgh4v7dNQJS+Old+hBCCq7ZvZzxWt3ZEgpaA9VGGdMjFpEV9/KPRbPd7Z1etgk+PD75fr
T27F0TlBTJlR27RRMr+W0wBYJYy+W1NF10tAF1TTqPcZyJ4jg+2aA+ipId5Eyt7kn2H8Uex7wt4e
TZ95ig4UDH9vEMYwckcPEdo6/LtnGb/HY87YXcH41cVr0f+rCDVimBKyPI04P1BBAyKs8R5k3AGR
j5ZWeuzA86oRYQBlO9R+psmVF3cmkW7EdaEt7T0kytmrVRmEJ9EfCc+5DLE+H9CaT3a7XWbr7wiN
tzDpCaQ1vhOCxuTzEp5TxzxqqwGqaq8QwcnuKneDWZEYnGp3Y4oxkhI8NKDHUaRgfVk2iPV4pu31
pgmG6nTFJzehtXbnKhCUNECP8sytf8Rx6hdai9yHUqbUZKDo0/RlNtmnbA8UFt20m1SukHab4ZNo
AZPXLMeaHx3gGGo98NPAnginAKZFkjkXJBO2cOxg973P87DtYra94aVDGJe+puVXWryT9GNxI1AT
wN1jf0ul+LVeOpIU8VYeFjEOb8OYnskxDvounC61marPmcDLz5qXO25fnPnZAafo2U7NnnJTcHG2
ZfWtjrubLp1aNYerMzFpiT6alr5m58QviUWGhw6r3xwttwILZ65hEHGpA860mI3Gy7JrWw6I1bsC
P3o/565adJZPX39DlGsO7YBQQuRz8uxN0iHjhlJ44+gKPsoJcCrAfGKpjgnHEK8D4VY9b2qs9tG9
Xl0LXO7jlgg0OSaoFnRXbuEFLrEEOGopPM2Wmxd8IXA6RW99SeY/war8gQf6oCqkMlbfBkHEcHHU
dYpOwu/A29JZOTDiqlLGVwQY67yC4dtKfLPwwhKhzGHSbmaxd6S9pTx3moM3/VnOfyKJqz/GHa4u
dCNWE8axlHx219HKoIYFynRJm/cxvA0abRVOLvDlkUoi9QGyxNy/aNUjInWzfmXSnxMhOXnJ6FqR
q3BuRPIuj8FhUYGVpKBF7T9tQPJYcVQ335bJzIuTR7nOBBfQVCyNv2hdGJZNRKNmntbtR+vYR+/R
cc2RQySPdtYMOAbb1xAWgu2yAq3mjcaEbm+T6iig3ubPI1suGZu83Y4iXRczdi258xyHzV/WSAuZ
dEzovd+TY/DIqmjxe05IL5p7hK+l/S7IdygToXuKVZheReapl2Nw7Isgs4A6sYLnELBpGylsju09
bRQlmE2bbqGju1VaqK96t3yVMiEJjYHibIkKsckgaztS9U0+LO9fXpBWg9+ii3OCkHLE5dqsj9eJ
SiWAOuvkksesc94I+B2T7dxaWlGmeZpYUAP4eImsM04D9RPlP5hO0UEXaYCfj0ZyKjA3H6bBMAJt
ivUruOs1BoDOZN8T9qAzXUZ5dHaYSgaDxEuI2XC2pLhVT6EOBkfXk3w7CfsI8KeGgy7OWq/sZZVr
cg50GGNFhyux7ENv7rGZVIO3kCxg5e+TSZ4CNjmdvo/mKcQsLwn6nUrZhGKmVngIvO0hcMKOypP+
L33hbU6104Ao1/YFYTEFRvG59Puq99Q1Hgk/BGt7l+liV6WhX8f5kctKvkbeEDRJG24T12ikOiz1
OCJu1bTLU3S15H1jeHqSMdss7AltYPWk9dA/SNE6pGFN7b0EKuulM5h/6y/s6/ZKjcfeh6yJ0Xd9
amR6fBB8PENLWl/ucwp2Qfk+kZl+QDxN4K3oqQZK0MYGnLma4E22gSU7k2sOVG+BgIERv6b1MNle
rZUVTQLOr2jXqwPKsCLACuqKtjyMA2xxa9qN6nMVhkHc68EM7Ctby1iyxntO7fV9Zh7hVZnqGgPP
H+0p7Danfv1MHOHCBthiAacXHGEFhtaNHL9AJQpBnLTvtnyB9W+oTwppgNBvNrKTe4OmeCXbfBeS
602ZqZJuFWpUCRPedjhiagonWkI6n6rbaWER26euopQce7dU0k2LLnUq7/RsPTURp2mjVTFVYOfO
TR3UQj9wUnnRmG4Bf9CwJtPxnBQfyfxcqahdCaBWysUde5mOBElGuOdbrpWMQNfUC8bvw7hF8APB
Q9/ao9hIGq7BvmdKoeAhL3w1Tk5cGmge4ogmUUPbhe2HmXJGUxzBNmGVtoFdyq4xvnJ35yTSA5Fm
p6K/Tn0eHbKkbO7F+qUtrbcuPCKjVf0MX0/c0Kjty77mPOlcYUd0Sf/S6nDKgZ0nkbByjLsoTAlY
dFKyN8IZki+8+HEMD7KRHYlQ2UrlDM8bKZpVYBamaOcnytFQ5KmzMRtBj1um8RDxEFow5sZdOXSu
aUiuushe4Xy1pb8wCVoIAChjWrijQ2Bqyi3ZdhcuYnFobTVL83uekTj6oyWPDJ5PE+tbtBqgEjH4
kZ1bUcLpHG9dz1AdSFU2y55jal4d6l7fXYl3b8snw0k8KvdtaU1uYT5WsA9BxPSQ0firOdgIY9MW
n2xKiXnjOSBBPtJjf5xmz0gk25Ul41RqDQiTeCFksGjOMS/yvB71Bddnv1fUfxJRR2eJhYOBOtMJ
z2Nbq601csAsuktd9YhbRc7eyX+Rs6AwZRjs9oLKHyI1nbQNKQw63w7MsWk6jAWsjTz8yTSGp6ki
Src1enUfNc2e8XpzLjIEduOSR1RhHB+TpZ3NOYq+mU7dZmvmApvPR8JXEVnWU4ESqKq73Vzy2faD
9ZxU2YVVH4g60BK4TWAGQ7u8DJp8Kpv4YNM769vkVNGinPAYM/Gh4zxkj7BZRViT07pFrVJJWR35
CJh9rm3dvpgjUxi1bY5Trc8XQgvfEW8oj8F5QMcIN4383LwZfXmVsu7YLPrFirpjKH2NTuxrWhHg
cw2Y5h6lNRA4/qclVHugXpbK9jTM7qXsbDXkyuWoIGYxL2gcTnT72W+em9T0yn5wG+5l9KiY4Fzn
GsglgT7qkxRh9EPZJ493tCZc3dlSp/BAFeNNPAHhcKcXQ22wLySvGF0UloJeOH7vv3IWULNyHR1a
1+mnoF+I4eijHba15NqG4WvdQzHRKGY8Z2oJ3wMBB48rP9S6eIfI2O71gWwmq0D1rLYGd2l7vieE
7BW9JCPajWDqDkp5Lay6uqakdXq2Dnry9/dEpWNbQAW4NaZyD61JJ6uqSy6CGVnE+PQ4dX0jc6Vr
b868CC73enNrK6azDewqjrb8DX0I2XedI57auu932OO5CnzZtW3vQ9EqnhPz96S2NXd12nzEDAyu
A8OFV7W65ZNlvvBNi2Mr8ltls9rMoU2ujrXI5Fm1x7oK9TPPMKLk5VLai3Cx/JS3vkL4lc+1G+lq
DtQUcLiUvUS0Go5LX7Zr4RwRKNMlPlkIvactig+OWX6fKvslincJQbhRrP4ZaNmfiXCpaOvgXydz
gtAH9WgbceOqais95UVV+kqEp8F2YMDEDvZGxrig+e38ZyTC4yhUazr+/gqZuRL0snQzb0oCKKjh
7NdrQjf7oZ7c3DQpkEBP9ZaXAwKlc2rotC+BzafirNP+Foz2jqUlFt4COLDt2aBbVgc4SuXSp6qr
s+pvmZZcwRODQm/9gms3CJUecm6qcVfL8vIUy315ogVLQW5q/lyNjad0SoywhZyXqGu7u2xJtw6t
5RsGqH7fSzvB3OyplxrJDTMz8fRlAXQaE5uX9U4CBSv9G6OYZ7A5aIFZ0iOPCiAQ4PjaQDdPsYBA
KHVQsJizUPdOWbG1nB79YsvFq6RTtfBJCBvTaOvVYux2BLDeUvJ58FfHKPprdXm3+ksudfzEDVEg
inaeMoMQzX65ktNVnZbMQSYGcxi3J0nIyZtQirvZJ/j7Yow3rUY5WhMyudVboqhYz6Rb9wiABFFq
iMrhqNUrJjilV0WI+oGjpoIix0BIT+zsbcnrG0LQefgzdt13LJbsEpOS7tYims95H5OiSTfqhI6V
fpepv5ocxy5tmnOkWEcwz38T2kPcGqvOh32QHUy1/kJnFB4iKSdkLJlo+M0wQrvUb3qVuJFSC7sD
egiYh7HfJrnpwUz/GdPQ9IY5P1aSaXM7JUqgGhW6RATiwYbnV///RUushq0j7X2Tm0wSWvWVVuJg
NC5NFd9Q0vKCnSHRICVZzp11AOrXjEK3t6ZPVc5w9mZ64esDIXbYiCkfyB8PJLOR3iKVyl3qdkbj
LFDvGRjRobvGCnVPq2ADItyJVEUuVrFkvub2jgKxfSih/EqvSPWagbANPXRIqezVIJehQy6hnt6s
Re0uwuL9Z0pwm5tPmP1sfL017KI5fIKzWwaWQQqPmsvi8PsrUyFqMieNavMrGKlNEl+LicBRglbJ
9kMBmI+as2tnxX4Z5and7gEl+ig5AgPGE54eXWAGVM0NRr1tP39U+X5M4U6+CtImi9pxpdxDzeS2
tIxMDvt0wnTW1f7CyvDbPO3v1ZRonNlWvOdojN4FswDdnpoP9sPZPyt1NO6tPN7DgBV3K3tngLHV
Qu1hKaXja01tnulNLiBC8Xmr3cmEeI0Lxay8QXdy6re+87Ncq0+ojKKNaJ0F+6ItAtMpj0hRhgP2
p29rjMYtxwvu0VpiN+H9tCvJYUCvxa6dZa9K0+rHubQulkiKe4EXnp+Z4tpkCP9GBxkXjXh1aCkc
V0U/lvKNPZoILJ6K3CkeRdODIUdAGJCERR+0NT/11GaelBdUG9WyTyx/GYzkOBW25uMnrbxouWIi
XVt8L6OifJDVoSYWzVR5W9R8pLQfzf0wi+W1riJ/LJxtmCj3Qo77C/ECKpQW5mxx6TSviSKe0PHe
VX3K3alrl12O1XRba8hwJkERkrcjfW/k1jRmLMJnR0W9rPdOouQPfIa3NEzyP2ytQR8OdCEdeFhx
FVNVzDubm4Q/5PCF6MXJubhUtVVdcroe3uDIzRZvOory39/kuxt7Z9CuXWvsRJP/mwdY4wz71AZy
+O9f/v3Syigk2nLgKqQjG+lOw7+yKV7LjkVLd2hbhx4ugncdzriwJOKH0kfB1h+CrCYLNVI8nYvW
YGFlWgiB67XS8kQvhbDJoXrIQ/02R/bLlINPNMY69znFOyTvTuWqyJoIN93kKjFMcczgzqNBSRg9
MkYXfOQlLmryUfLoe85DQoU5x0X4rHIbrNZsm76OgsG8jkzV+KuU9Z0aH6Y0+ibWdKeBZSEuhBFI
Soxt/mvsE0HP7B+WtmHgQFgkmn9mCQclDxfSFTNNYXpJ8y4mwRDphDa6unAiV+ppHxkWIz7nLPqF
GDpH2NjG/6EKuxaNIr9oXDhEC0EkrJp7wn28MRALNHIgJIg5piDg3ZoIL5imf7q51lMyXegaPb2d
IzIC3agTDYgzkTiBCAY5eX0iSrdG1+DdpwyvsuoOlsrYUj1BlKbPmzuoEYSVnqYSsV06+jBTQyG9
yhWpQEsxtFwVq2KbOQzidUGTJMVM4Sok6/LtlVctLcQ2XeLDrFn+ODAyyotLAcNDlIn64MhhKEvc
eMMI+2QaiFuGtGKzact35mQKs3HGfai7fLHEi2tgTOZ9tnYZ2v+rGPo/E1W4lms/RVnod0devGnQ
erchasW2PHDSkt9Ikf7a1A3DaKYmEh/jwuydEqdSZU/hI4iU93AmLtv8pzMfMLX33mlJwyP2UoMi
Pwu8Ijcre6Dmd+OcgLY3meZGBGDIYhCeElIfmwzEJWh7qhEfDIYXTZh8d8Q6kZkpvSaqWRw7OY0u
2T2saT8m46pE6D764jOB2L9jHw7MMD6mVzOBv2CT23xjI7g6uZ2/ROVwSEcbv02ZUNYz+TnoqVUF
Ti2d5sUxfRw8Cx3HBR5Kq1JFwNrZF4jaN0iHozeIfQ5b1WLs64biuTLQYzVClPtRSiWCQbIbLWtr
+C7b5Q8tni0dR/5i7M+MN3WaOqFN2UXMTSrfivqpNOERiM8Z7AQp4ETU8Nmr/B8lXbJXk9AdOfln
8WbEmYFj5Gk2HOAwv5XgUupILj7aiCZ+gis2hAGIDwQvRA8NrGcHZ71xCmxUHb3fUyxyejMSF2Mh
Jeu4kZ0KWDMR8Gkt7Suj9VSg7ZHh9jyHfY5lisYIC8nM3xSKys706ubiKFD8q7+tre0G2yTGFrU6
Cp2cWPG8JOZnkK1bk07OuQgsnUPHiaPsb8MzZUfTUzLFxRnRFwKQyunczNTiv1FoE2FuOy+wK/v9
kilcgzrLLapY+iBHatPp6CViOPUC2FMS65s1wTAG71kM8jajoxNlDDpvYfZmB+PwJNWBHR1Cx3BL
gwfdvDI5GObXJrceehpqblMAP6wN+Sdj0001gvdqcreM6A8Cv30d/YAXQ8zQb+uUhrHyyQMrzV8L
k+oq2YwFEzp6vUMCepNDs2hCvwqF7qrOpGwZnXV7ZAGoE6POAs0/ETZg1u2TFD5yEp/vKk3fs9QJ
pqpp6idH7LEzCyr0i15+7uTkZdAI3VRniDjDMrSf+qK7UkN4NBfIRNwiVAgbHHLpvjcVXPqgtmkZ
JdOfYba/Y8THN9HVIamnjLB+fz+JgX+MzK79On+Wxvo8rINQSMkAGeXxT4dmJkjrHiHB+p8s/gOq
0f6hDKYGem6u//tjs4mKpCdDLFaEc5qzaL4V4QCU0mYkETrgHaVMu2fxdF9xl0PioGsH3no3Rug4
vZQOH4w4CMrrZ/rAzaVxMoYcgpH+K3XypuF8ozWvoxcliYLQLY2DBYG4mfsZGDrUPiahFRp+P2wK
MjRc4KBbO3rMhHfSInbmV3t+sdJwuxCyF/O/RqEK5PGBEhGxzEx0FDoh5Xwk21I+GdZZYVAsyOtS
RmY06Rvig61sE2TqjNz1KQ7E6BkVN8MKQSHyLOfUMJEjfX2rUIIMHa0Ja6DMg7XtuFMz+VqMfK92
K3pwxtfq7NZ75mYdnUYx45umAcOQLKIpJBGiPFe3KvrRSB3sso+1A9/boxchRFUYR4+o9GgkQand
WuOyTb5nkyDDQtpWa1uGFOM4z/06kd3FuMbEcNQLq0Pq6f6cO+sToZZbz9GhDAfX4g8dG64YDXEo
3Tu7ZKpcmO1vWunVoO9lc91qgRFFvKEN04a+eQYJxCsn+q5TaVv/VKyStH7vqr+9IzGkItJjPClt
ig7Txrx6RaDkz3qxXThlwp53krGD0BDGqvYmIQVxPQILy9koLKeWmJGJkMmpCzTqdtSuPHGp27PJ
r/NGjgnXYDBHReq2Gnaa8YGCpWR+n7U9HXgE6cpdAoPadX/o7DKyrmi27VkI2wybl0a+3tqI1evE
nYwn2H6bXn8zTDh9e8niOc2KHREcmyh6tswHadebUaYjUj/zTm5q/i1FNLDJSKIFuBTZPPXsmnKI
c0b/QG/OR0haGpTzefEq210Hp3N2GHi2iVxQ8GiaCBDGGlq2/KRr/spjG/ghs9RhMtoS1gx1KfsJ
OxOw3ggYl04Knl7L+Yr50aWJlsu6nhjUjWRlfGjRv7zxJkCD00vfMWaVLna+11B4tr/XhB+L2pp/
pyXny9aQpDY3FPMbU/yty4Nh576C4ojLKGE9MCS5UDf2ZyrX2wkrUSa+mjbHmlJsKuQHkvIttBTN
DDmD8csgkem5mBvwXTiYJN5NcM1EfGMWJlVsQnYCx9n5DM132xZbmIE05DXQRt6itf4aiZIlI0qy
70b5ySZGGEZB6F3FTVz1ZPo+XHKCNNS3FUxoqu8hZcipSVuL78CLhKpIfhkDM4OHRyu5aMSuYz/N
5kg3kwFehUK3xkNZ6gxUCtRXflam8a60MfQZpXMh5bd9URX0JD1EHeLrQvtPKF6Z0mqI4Z9w/aLM
rgeKIfVbXZz9wtjlgctgfCxJ7071uEcHP72oi6p5BV2GQIEc+BZOykfIY3hLer152ESw9Ub6CWY1
ukl1OByaieFib/bnRtd3w5JKezZjEiOd7EnOMp1xbXuU6yl7SutCvjuOi6i5xtcLNpFJP8LNmNqM
foFlBSP41CfEhMkTgsW9GkXo+gh98mp9iZ/EQsa8JMeBAkfk6ffLwA3M7JhhRFkrn802EUfVlECg
kE76UJqFo4pD+ZsLMHdMM/zMR5hdrD1uofLU7xQaPztjUu1bbKuCj64bP9uIPzGYwKvGXVNVysEo
tZ+lI7fB6puEYZmBW2DUxVnGx0Q2HFch2FUvdTKB2prDr85Mr2PPg8qUPg+iUTb/j63zWm6ch7rs
E6GKYOatcpZTt9t9w7I7MEeQBMmnn0X1/PNNTc2NypJlW1YAcM7Ze+3rfxe1ESIzjnew0Zt/Nz9u
+e8O9kL1Aewxrv/7Bns7ahca43SELfuql4t5zA+RrufT46ZU9QnvnOUbZP7S1zWzH4+79diR6On/
CnVbMciMjKvlOXpiJfJ/jFNTEjpoztfHN5q5Ma6kjn01ZFWucZ4XSN/gTaHk/VFlo7F3ba/dSScW
P+o+eVO19SsZo+wsHXpdgR/SdJJLOnrrph/CJcqWSHpv7TC/Wbio9ce8Sgs+ZqaRsGh3qiH6d/jL
Q/hwGuG9l/dh/FPU4Z9oiGtYJQmJ0XcxzfOTLNVf21PdRzfMe8QO0LNLM/kw2f11277Yvf1VEf63
HSfd7EZf8PRO9NnN5rmwwhdtI62ln6ZOqaBJAUWtvmcubU9XyH3p0r7MQml/Kled8IULYp7pOM9p
AEIVqOYeSaD+YQZ645TVSVWoK9KhZvBSqzuqcm/fiJk5Tm++GEHWfKaGvY0Ncja7UVnXTOBQMjNJ
uGI4MWsOHFqp3QEK6p9R9cML8HlrrfD+HSKVzhcUEfMljuior9Q4RAeAWaZ+EQU2VcNHB1Cazipq
yIDVmUnnzAqS+jTgFtnDjj5IYa3bvs6YDzekpJFmudwznb0tFp74MGp4YQug5TQ7wrq53rYtQJXb
m9yxrnY/iIOsSUfsauVfHxdYpuhomLilNZLdRzvocSHChO6MP1/olWKlCh3FmttmziHsSMIwl7YR
nq7OX80Zcd4Z7E70/3SWHj/s5HRBYKhe5oD4TI6v/K485w8NnqwZ/HC/Kp6RfZap2LelcGki2N4O
aZjPqpGMIIqZNmRXr1HFE6pi3mxVb3LsFWe7auWzJ22kbJS3Xjc8VfgkNqro5JbZTrURNZoF6f8m
nJaUtSGUaztOj1M3/C1dBuNt50FTTJ6z1Mt3uDa7bTICefbFstnP5d9oufa4KepeAoKURG69mDiq
39y0/lMxSr4oXSB5LJrxgDEm2eAdKw95EltvbV4Bg+5SnCvLVZcktlPrMeJ9XE14X96nQJ7r2sE4
RBL1Kqaj+uq3u7j12eN1C0kYMJ3p0Pz3k7n4mGQDtKgK4pP0u7OjVHtPCTHB2K5vokSlOFFvdl6B
8jCB8FxM3ntUzAJjyiofaF5PvUJnNnpEinHrMBve1RrMjtGiDYm3TJPtZGr7JZaDvwaCyQYcVIgl
fD38UKlNY6jv50+3QmRckuXWNdGf1Hc3eB5pOFW5dfVsaJQcpXBDtW43HP3BvKnl2uO7WPIQRgw9
77xAl+icgbhs/q+fe3z5+GHe2E82UePHx03/XTx+l/AscULIvPv//uggg2Ibqbpe//eHH3dszele
RwRcV1209z37Z5WhzAWQE3tbLRSdGYZR4GwJ4+HJY3Cvm/si8brPyr6Ro85LtFyrvH7Rt5iCULBW
nlOnfo7iwH2yy0vizc5zFcr84NS0BYBSWi9u7zOabybC3Dvnhbzg/OcQQJBtWMlWrRVzkq3m4nmQ
eiFL/plzyBIxEeXIuPj4k23wm0pSnWROR8mZO4XbPLN2dfBT2WI69f3VHWNiriLLZaSPQoOFHg1u
k/9qbQ71jmHuPXO+9YtZWnY03mqpxC7I+pZ8E7oWpmlv5NLUoMmpIbnbCJ8Iw5NDZq0tI/zlptmi
Cuiai2pIkg/meti2WPVOvaD74kxNtHE45+78Ja/NjawfaCnFLo69CxrdXxh2wz0WER/3XPfNDDHW
Yo2P1gEnQyvsN4iwzKMvu+6cxG19MNvmGmZte0+WBA1jbudV1RIRMLW0+MfRuY92VV8rsz2EyML2
UY0qLIkUYnUT1U5d/ehYondegBfaq/czk9MP30LHaGVpfAQXHNbtcMFpYF+Ih83WyKpQldgjm02i
blFbBJwl0qe04tPcD8jz6yqCAOhELYcdp7iGhDVVVZggWlwUCbpLN7EiTc/z0LaygQmkP+TE0XBf
e4lPXac6Dr+t/8sa0Yc4Ls1vxtonhFRBzrhDKg8NfBKc8xnRKJHIqDqqr8kVDU1JobehVtWhzL3j
MFBklHmDKDV6bVBGkPEb/DVL6w2hb0mYMud5ZGKrEv9HXIAI86DEpNAXD43TyJMiNT40w+ES90Z+
c3AlNB0vFgBNjsdWsk/krIiDMxgmd3LTW2mDyxJxAsbA6aJKdsZUhCDll6vuGNIGWL7qCFymvPg/
17HqGhv9ahZEk8fG7GwNe/imA+RInLTUTs1odcSQfjadOa9ZpduVjUl/k5plAImSePC8Ftd6wi7Z
am3fzd7eBp6ifYg7b5zc8nmkxL5JxeCofh6CeLxbtKfgnImzAYJpxaHNHBLcZsDr0/ytVH2MLAir
VRpn+iqz+WvsjGFfDYwLR7fFGcghekU2TI6Ub9zlwsmeDNF+1gzzj7b8iyS6uWR10F1NHIS9D8W8
CbP+UtC4OKJMwypbvpm2wxMzMvJSObYD3WcUtVV/nwNrb6vCgL9j/GiW/dKz4hsm8xUk3p9hzf41
CnQHerCrc0lNTBQEHYrkntvxqzEE+UEnEbPZMj2MbrOS0LLupNYIj/+nZTDAw6Wwth08K65+taOt
6UbVSx2awE17rGuoFA952GT3dmQEZ7FY7TIjfIpsbPixgNfe+ZheGqVmJNzedElddvwVI5FDMihx
C+bkMCgLsXHYfU84jRIii+rAZYsjJXyRflbLTtCe/ZEaos2dQ+EMdJR0U2yRLwvKVd216vzRwNRd
N4LPcVqX2TYL4WC0kuasO2J6GrGjtHTRvc7764aFcUUeXzF9l1n/hxl6waRojhKxLSP4K8MsOowM
9u9Cp/mJ6ckuzgijIBDnXPUIufxcJhAvVbIxo4okVaohP+xxwYUQHZFaISKhl5r0l3JyX8LG8lcZ
B8SlTqVIp7fiDPhyxhLQLFxAuZtRHveNNPfjACoPpVWwLWWG3oiqJKI5Y0gyR4IFudA0DnXznOzw
bBCqVkZHBD7X3AOVnsPFQaNM8lCiANo3Qf8+aL2FRENUmPdagBNZAtYdnI/H7nMcCCxXk/XCibd8
z9HQrKpCNbfH1VL+8Cp/WEiUALc6a5tD1C/GoHuOk8m5Zi4irdl6GyrtfNetS+clqcQ+KM0TUza6
cTgzNwl5VCZOybUKog8ERHir/emHlQb0XqX0NubAK27Eemd63/x6dlZxm18bv+cDbY5wEVsbYwm9
jA6RXK15Mxtp0FExG5ciAkTSQbRYZri06BPlrv04Yx8piqfCqdQ6GP3vpabAZtBqbzWtgiImY5R2
GogY/+hQC27MbqSNCOcYQw/Oy9h9yyKvoOmgv6ao/Ob0NWC28nNIW8bpNGdXaAjXedIqZNtEChlZ
xHsnDn9bBfBre5lG5/4rGU9qQ+Jv7/TTJkbWjf49pKMCpMkrb2Pi9+dxCJ6jQO168dmwBF7K2jHX
M9SJVQnobypdiRF2vLvKcp9Ky9v6KQar1KYLMmgaL2MnzQ0LwygVEDPjJnEhVXRLPVCta4KSjlj3
7zqR+V638at0568klohhA78lo5LYVnPJIV4ScdV4RMf2ItvfsPpzkDK0KYCo4n22qdH1gngZYxNy
BP7HqpErNfU+yWSMLoBozPT4RrlVdCzusvXfMcn7J3aU8aTE/E0EETJcTMc9lvrZCQa8rBClmgIP
plGinW4JOdBzdjTFT7uYrE1Pr8OoPtySlNI4nd7MlqbBZNMvShqyUKq6/2ubJaH0hMzlUANl1upT
VnT1zm6ZEcDxCA9Dn3Gw8GY+O4F1NafEexYpC6oIz1XRLPjx0HvK0sZ/qpvxL9ip8Jgs1x63z5iB
C+QS7dBcvCDNkWazMOcdzcgu/d8X9fKVi7ttwFNCpzitNIuqAULywZFM4whN5HLxuO3xlQvH5mjK
nEH0WJxUanjrSctpXQTqTSSy345m/hnUuf9sUZ4AiM7vnUBRYanpCJGn3/hDPZwzSfgAhR9tdS0P
oMYRe7pAkvlkG6l7y2IjP5sF4lEGK3xZhFAwHYafSOUXV0gCWAIC8oBvlVZErJnoOqC2rlVv44Ey
eZJLlt+TG0Uv5QiJoxj66tx6dMqUJvIkVkJdq06q6+Mrv1n21o63om91PzAepO+s+wfQgnitU/o5
yAaqjW6c9LvkU2PzebIY/v4pePwcAsKvAd9NN55n35vORUoS2gRSuyQ3ZMwHhdx2uR3D8fzvHkag
25ORUlEsOwwq++zuytUsEWLRkc3v/91cBc1T7vjq9P/cDv7Eoa0H4eLx09Po5QA+HeQxvfluL6LN
tH3H9biMOemOPW52MSzvQ/CTuzyU7loKMrio+IzT4yIQMS6N0DDowPKa0ih4XD5uzlSJJaDJ6CnO
YXz776KYs5TeHXtSEQSlsRpggRgrhEvZsZ316+OOoVPw0qmSXMtWXua+ZdVdnng/76Nz0YjN46bH
Reo0sGoyFGKYW+yV7/rqULPRxnTO0xEF8Ah9vRb1viqJg3CQgqA8tb8VaS0uvct+XIL3/OHqLFxP
1hydJ/pUP7ovXLp4aAOGldH0FoZCfef0qXZShF9mNugzQphqXUZyevdtb2QMRMhtvVydXcYFOGO9
Wwhw5LvGLkSeOTJkbV0nH0Hqv3thlkNbxYyn7p98k1gqCLozYnogT7LGiGXpCRdQA3qVBDb0NVW3
HgSAwnIK8306R/IbDlQO5hyqbSqEiHPVPUs53wVouj8UOpL16Bb4jQYAkLEb7R63z/R59kEAbSnD
P/Yhq26bMbB586p3A7fVxU/a//ui6yAlJLGDniMlg/HxXTkZ/3MX0tXyTWGRhm5SLFEq88OPX9NW
5d3usDh0qCP7zvZoeWT+kxU6WLK9Sm8yzpeXohz3OJKRioclecZeMT3r5SKk/4eSPtsNrjOjYu+c
50DjG/Fc9ew6zPPJuDlqo3wJ/MVdNA/9qurGaps3Ab1y2m0bJ5sUr6Y9/IrUe9L04WdajPdB5/ce
gvTzTHjRs5mrcFu8KxLnyXkPDSj7Ehmpb9TPNELoFzsoNtIRowFYLu/2uKCIafe+wLHk9xMv8HLx
33crVM3GnGps5P/zA/++6uNhE4csYv99A4DbcAvyjQco64VlIH6Zu/zFEZ6+9Ms1uh3tU5cr2vZc
e9wrNdi1SYBGK1sM73aGbCkf+lcnHCs6NpgrXAmtK+gBggpVZ5sUB+MGZWJzjIN+9xAQPS5ofSl8
oeO4FrVnHJlrr7W3A/fb3UF0fvObKr06CacnLx16FBYwEubAufBfF9tRmt3ezTm/+u0i86cLIYYB
ntZg5gfXRsLdtMCCU7RDEB2bzeAx+ZkDn7e3Th2G6qXe6XYuyH5H2ZQnKSPsYPg+G+aiYQSARvq8
zjqSzPnoIib1rkP6NIo/FJbGHpVGvg4y/ZV31s+WfsNOwC6GlmjCfgpK9xwgOXFS3gPdRD1KpFtQ
Zv5JK6yQDeIlf+wwBENHuEaAz/Mo9092xqesNsrnlIMZKkwO7AxUT2jXnzsBUqJyRz4h7bgMw3os
2DYbXWY20CGX1EG74+1QaLoZPvXzCrJAcsLV+2HFYFso6Pc+cZSY2eir1t0fpvzZwU5I+R6wbVCi
bxvfqzYxL+7aNxTpSDTlLlHwHmnXOMScJ9ylJKF/8klSYwTBwoo2ZGGYvGmcrWmF8mWIGVf0TfY7
UdHw5jMySt24xcyPYc6YOvNi4w07l1iizNifDtX01XjpMTSC9pQOr41lVWfXxALWSY/jc56t+1Tt
fKNALKX8/aAIm6pqn9ZakBonmRavHjXxlhdcH6jftHS+L4AxKuOBmG+/qv6OsWKUP0uGKE33blDq
Jn6wKLENZ90NI8lsNWC+1CrtE5ivNSl8/hniH82NEmyEHu38LCMUBj2Jq2xAy/QBEcvJY9/XY3Py
lOPvp55VM9Jxty9bumRD8cLi0Oyjit1dyN75Vtnq2EfNFxCaapXXcLlCTr/MkwSHNTP71VnuTGGP
Dd7VCNuy9DWDr3oydYICjBUSYR0mtGnC0aDmaBemLBTQa/PV4AU7iBPca0SMWrCgV8wm9tomULTK
mRr6yWHKkWF1VnieXHc4kMbXcowaf6DdyJiFW8aulhr/YTYd6HvVK+hlCKObqdpwHKT23ozooLx0
T+aAc60MG3AFFpCUjsaE3nFHnA5iHUN5d3JFoaN4Mt0acD+3Hge4Nfog56Zi/DE9lJwtzrn2ybYI
Zyqxs+8cwFi4ZHmYOF3s26SZRqHNW3Ug/XahLk8zJ3MDet22Xna01KMbV5akOHd9v0WR2Kx5LM3B
0vmFEi9fD4MhdsQ+7cYEqpfibEKXKLNgYsWKHckxyxJdavhMEK4DsqH5NvcTTipztnlaUcxOHa1P
71q4pfGkpuyrzXW17hX6kBK5Kp+1fTbmJH7meM6ohA4xqV1X13WjLc0xyKkBi4aXUZs5HqMNgRtN
1A6hjlmg92XPucZCPyhSuCE0stAPdrm/Fm033RQT8dSbBQsCySyUX4dZhwhlY4XakS74E3Ttct2a
XbXvY5/6fZKvtctkmfIipP1ID31oEeFnULNH2wILZIir42bjJRgoBRKN+xjl5ZMgixCFryxWvWTl
QeoDO4iJM9qN57FSv+wm+Ki6Garjt0IijndwgKxcGBF28BbXuP+yLPCvadm9VyV0GC9OimvkRZ86
MX/YKqv2JsaJ68ziKqmRXjy9eJUUirWyhefb5XlwpltSHFMjvzSOAvNlRHt2xpXiDPxBethP3Ebf
KGGTq71cVJy1oZP7a+nQS7NMkC4zTYu2nhxMURia4OXszCLujuQYFlsnO8GGYbBfRtgzNL+RWJ8D
ST4EIhlRcbchDxgdkZxB5AFO1tbGnrzfTmP8SWFPMttL1k6QvQunqZ58Ddsjjgmxm99HH8VRZ8JB
ooP/EkQHLJj1iZMklb0PVt9DfH1QDW0wVYkKdev8xDT2l4QRRFPIuCQTuIfJwHtSz9FTPJGU1ruK
R94r+hGhEse4+Bq9SxfL5ha5Cn8xTKFAfwyyQWJKhlIEnDJoy5TIUuTYbZVif3j3zKlDVh0tijLE
VFWkcDqGyGUDy9zFcyEPpKT9dObJPdXToZTVSLW4jPNp6doOSWDpQhKqmrfMz5DJowhVyMK0cZ4H
RDP9oi8hIWPdwHHh9cSrYAh6DgDAbwZMmYORVZvGZeYXMfdatbYiNlTXV4LVR0qXzlp3AbbgMm41
lmVazwvzIsk5soctg0qiIk44+oNTbXEQNsR+pJl6Cxl+23zibzUeKllexiY0j5ODIKSM4nQjtG2e
3eFXXFj1tTGUXCM9zTY2m9kG+5K58mPvGhOXdeoIgzwQoBwjj2+2pPfZG98o30O3Rfo8TR+9VnRk
YnyvAyAeHFI1un0wb16foUTIk9/omYadzdGbDSKrmcRPxdagOqVJlY4LniAmSazb17DLET7GfzvT
7ND/thWOE1zBsYCnl/lqlUzJ3yJK/V0djT+pDNRx6XlruSS7uD3jqVw8V1ij9n2H42kYgmEdAXXa
KJk8d47x08bgh3isfsuxh1+0LvfoVH4lxvgJL2MvKoS+YBLNTYufHYX1MZ88vY+HoabopltBxCl8
jeqocnqiEvX5toyls1czEYzCLMkoKNH11SP/U4BmlbGj+BQitg4icZ332vBeayfFy1IJwBmAro+2
4c77YZltdyibdkXkh3dpedibFVlZ3SSng+rm76D/nyTS4CGyu+2oM9b5rlsYlKRm16g66EAz7qep
u+lqUieHdJPEIMwxMD03nXp1tdbHAxU2wAZNukYuQYV5vN7sCHugUdkWaYNhDL+aHPl/RBeb4ult
PajIPnu5gtknt3DvvJsj/N9+MdurugOm2DRarDPD/x42aACSWpAFhqZZ02R5GUpiJqr4I5v0cBtx
Q9Oem9e4SuSZ052/Q4+2cYlmo8nTvhmYgWCrTLgWpydZpO3O0wXebWyS/vgelGmzKTLJ+Al0iMf4
Z9Wa86eOomkVqvc5RRbnZhmUi4rnbXB+TjiUdgSwtmtbm3j9MxOgj7a2c9y/zIzpGLC5/XpSy0BW
W9bKCZq/KSajlXTrP3XFMmB0yIvbT8tico7cXe1Msjxo6/E2TO3uIqp0WFlujUguib2j1e6UtEhq
dOMb08UvJInztuMkaGV9fAlT/2iOJHa1hY+VS3AQfFzYkZc/BZHxpzYB8bYtDdu6/g4P/Q+sDbG2
q3Tc+crcm8Qhsn7QEe9Ngaq0Sg6hw7JsFQnDjHTAzuB8T7Tin+EAhrq42s3Rn8Tt+utoCQ6hBo/Q
yXhNkbTuc7S6ZjGIc85EBeoRkeIzi3f+29bhvqolx6i4/LQH85NTSLJNMagzGiv1eaiYzfTJh6Pn
4d5SYZCwEO1sYatz0CcXohQl4jhOVEOkyXOvbnoC5Z+1zvBGi5NJcTTtPGcC6A0R47uRO+iOVf/X
TPtsU9jXsm2GqxCo7akXCD4VePrm5Ippfd6gokqxKJBbjVRkI/PCR43i/ErZHuiPwfDxee6shraP
HN3DbNbQaNIShlh3jAJQjEhBp40RESUsGuSfosJ3WLY8IxElOS7bTagw8QSNfGmD2NwyRD/oJgqJ
zIO5YKXiGnps70DQmGMt0VXJF1G4MwN5DomeQwMYqCY2KUWZwBK/8vzmlb0AjiKAbgbm1asMbYLa
U0K6s4q5Ph/5iloKjSqlqMFE1QcyV4K1UZXE7KlCyexwOFAwMjwo6MeSDYAMgUOt0pO5NtzgvTaH
bleJOYfwZR3jHmMFwh+AuPFXmJDx63bNku6pMat1U/eizYCA7GnYBwVJGyhT+2sTFGjGgYZ5JESc
HheMNX+6Zu7sdco7daFPsHwbr1mFNDyeWawyMHGV8BvMqWDhmZJnuA7o72djYa5bB/YeZg98s7Pj
QNkIyMX1an/vWHj1eu8lGiLj9QFG+xeolzlMbu2o3BE87OxdLdHfTXS97Tj77RKEt/cCfawiJr75
omqutC1PZJ+8TLkFs36h/Zsg3TdDo62djao8s9z1QJIaqFE3uRYl1p9pkJAjUHr3gU43bjqKu5ez
Q2a1lX+Pml8jSXCvERR43DrA64ArwmWyOLtjG3BXZWG5m8QI/OcopxEyLH9SUufuOw9Zn6nV3YSX
nQ/x3l4ox27JkGZ04uLe5sBcgY7c2cEK2opl/EQq0E9ofXeSGp2TpjZfRGcPwqXXGdXGwrxyd8Pq
T9cGA5uvem2ivOSzoNTr415OPI879EXhucT02waCcjLLAB+PNecukd4f2LfJF7cHpdC1zJNkHoFs
U7TXx5P+iBYMTIWAbwEnBk0lICwF41MZ06xewsP8nhTVIIHjEtbhM2usZtYTbcvcQsHkiXObZQnk
AgY+Tc1M162bW6ci90rzecnZxEm2BNY+sgpp1axtASOiccJq3Zh1swathvqkRxC+nEBd3KkO/92a
lZPyGLL1tQVSr1Vjn0Wd3CPtzCdF5dnXpJgKK02vVKtknmGVSG1yEQiD9fJtMwrjoGvPPLoyxGuS
KOecs6FdLNu52K1gHAV3elUl4XdZ1fNlRq20JwD6vSX54ZQ4Lu2/zCarp+7Gf4xKHZDnjL2QThy7
7uXxVRjj/mjdungeO28bmd7wxt0fb6IQVDuuOU5xj4uehaKs0lWz4NRN5b9kJTj7gO7Dah4oZkkS
T3kDx4qppFdvQoFAthNqJTmzPEvMRgxqXOMVMwh2MxkXm7qg+CzoxJ/nTp48A9XpjOv0OLcB0Cds
Uz6rKZadlyawjO/2PB1HXJHdkneRCB5axIRgwoqwehDZIRVOO6NDBVKY6J47hLsIsOMJ4u8SUCrS
HqJjtgC2vEnuRhtrfRNEBUZWdpVkLLJ7ZCCljtJf/3iepvUvavORt5lkgUQKO3VHAw0RKerYSGw7
3USRL9jeOXb7Q/KBI/suLIFsjc/gdbk29mmEIJrZ7pROAEaRMzZj67yqyX8L4E7fFOdEXJzOucY8
xJC53vQ9rRLMsSMF4oT6SWDusAsoMQZQ/SdU/BveCcg3CuHTS+XHHStNvuqEBPva2ckQpUwhUu/f
Kx4ncUAh5G9bg30iSLPyFtWh8TVGOUsIQr31rGNwEnbwt67wBXMkD8+CCIBkkkxIc4XIs5HwHqc4
GnYzMQ50ZKpiA0jNP/iYRb5z4qFNOhKHtyprq0Tfmk57YZTzPqn1W6+M05SVPG4L5eaoyfpJmd1e
KQbaQ2I0x0717zUT1z+g1NZhsMpmcuXDOCLEUmf+FRHVtDWNkXMwOP/nf4HEQ0fv1S8nYsu4MKyJ
VElSZ8nbgG2UG8mNMyuH6yl6YSeB3hrOFhtmkB//PX4R5d8N+6VhNMLZEoFWECUHB/7rJu4wyaIR
4FVUHeeyOM0PIzm65BbKJ/TW+Q62Qrst9cQy0goUdW13cMs5fNbAmgo8yM4cyE/WDYYCszXtZ9/5
03eW+EZTHwjQ8nxBZc5pGvMeNs3XIKm852xwDnEeHU3SfVeYyRrk3fjZg9jeWkmO0IiZ/Y25/tOy
gx+7CDQWqXR3S5iYz0PhcHyt/zSBjbuct/HT4+n2qkEdHh93vMIMHZdWjsNOXjMf2oYmY2ekER79
/gIvHerR2ve/zcFrOPXxRmpfkaAGFMlKUR2u6HiRr6mEt/+3t4UIWKo1ruwnquuYFB5k58q0vW1G
uP0uc3DS1Ay2qK3d5iD49gHZMeASWFbrvkbVnM3OPsjxRa6kSH9jeSZfJKAdQSk+I6dt/ZxeQq/m
fYGq+K0AcnycliBzELngugxjM2BuQpNfPBkLD7SUrXN+7AD/IvgeizQ2LOuk/XpH6oV5Iz+CBJ4W
H9vomc7aahyCHZrwYLWd2IhEDZsZW/Q9UPIPfx3aKs+DQZMH4EI4Ru5mnir5BtiBbnJrDc9ZVZ0i
Ld9dGqbPokcUUkn9OeqY9Bo6C533/g+SbC9nqzkpg6vuyK3EkBvgAUaeYNLZ2QE39p7aDhF7Kgo0
lYLBZOCKbxDW64127QObzFeGuPp9nuhjY90gyRkhFRjWZfVuTQSc5CJ8q5iUdAsIf8bNykidozPu
53YVW07FSa5JqkuWztMvX4hVP5kp8uSvCAzavezR+PVj5F1CNaKu7hdOWKgumUe4oW1FKDLhQcG5
hXaFxrHx+UPpN7PyGXz142TsEtwjhypm2EwO2sbq1fj8WDvxBTFlSFPQgpbAyDMzjgW48FQuW7KZ
pN2mTJxtNgTTzzEBCBWXzu7fe83scV0Xtv2TSCQP06EF7abo8KF0zEBnZ8IgJgJ9GEvzZ5/odAvz
gtCFoj/hqeOQEeHkMmbLPsUW+o+aeK6VJegspUnymyfaejdsSXnWOGcJUaem53MUptMfDKPETJ/Z
YO1Jwo4xJ5ZmaD6XZYRnwGyr5+FQGoQcC8YSW1JBUBr09sqaO3oMllNiRDTEIRyolCstkLYsu3Tt
ALVSis/FaBvDRlvgQbyhXSNiGG+u35zVsM9Hs7uTcZCumyTxQVdzUirwyzyercdSSEPU+MptM90E
y8oQygILguv0JzIt/theWmzrhUtBX2VA3zqbvyILWKve+DWLNi877zoziFHzjvGt803IYwP+2cfT
luEq23rWwZ7G+u4bVN99ZG3LVMmD91ipWpKuGybWu8bEm+MvTNmh9uAgOxH5AX5wMNqSnKn+a+pI
siFo7uPxV6XpBHtb5jTh6ch9R/TbX83G3OYhn9payvZIpjn5zpP/K+rsN6v3+xd34GOQhDEzXsTO
nMZHdcebukAz2ps5TEezLt29PTrZ16QQOSZlhj9V13Ib9Xn9NJUIjhKjd279EH4ImJpfI1xitAyG
3kveDCvdjsUO4D1wmeXDM1IyYQzAS5o20TqudP6S1UtcHiqt0lHtsxqYAMrCffHlBFRz6QyTdLWp
/TK69Oh7b9DIv4QR9McaQBlN7sH46mvIJuTCEAU5j5fMDhw6aBy9rYFNW3NY3JjeYs2J/fHp8dQw
okSBRdJNu0ziiR3qDxlG1nOUcRRKI1scCjOtsDNw4AooBc7Cqa5xAz11VOpegr8GAsaDJU5ksTVc
MTNseriOaye1mmMhQZ62KRz7fMmpmXH34ruAlpl7/IqsQOFik1l5jExIGUOZ445dlvtGep+AIr3X
zmFRMMt4mVeCYHeVZGGBFnNqqtjFINHYqPDqgHE27N4pKG0gK0jHiEZwOeu688r3m+TSFbj1TFl8
dyY1fj5WAIZX9XnE8bvtGz4Zk10PG2NAAN2ZLP8qHf1NjhEHj5+b3+oiHjhSs3blukU+bpGrCkiJ
NdlEsUdw9TigrXARKWBQz3Efl2VxSbpkhrExoWSN9FO9mPhK3Gkb6df8ikBAbdJNufUz/Ehx1Y7X
9G/HYupmH1479bcgKb11mTnFAdw+Bmm21VWAdfjFdpprgCDAGit5s9F/rUt8PTseojzQt15Njd7G
HmXt4xlvY/t/sXcey5IjW3b9lbYaE9UOB+AAaF1vEFpfLSewzCugtcbXcyGyyH5VNL4m55ykpYiM
iBsBuPs5Z++1c6z9eN+vwfZoMdRmygSn0qlXZ3qbGPYEmkOH/sy6qKpin1fjJ10bf5nrXbWdhk/o
wGgZO9IGLBA/laO5a89Gd8V0vsQolWHl92t2C484b9Sdr2Spie0whB2eTrJOBYwuhAZcUP39RGbn
vcB0tsk7Odz++rSybggQtXJHGGWLVQZIAEKhzuQ6iAHHHm0WX1jiO1r/A2cCaCeFme1gKPjH2DE5
Cs17r2ChXdUc3dfX/Rj/FE+Cs1LsWuSs3HrUlhay7OZHIGjSBvNxXFgNJtdaQzhaKCyWQ7sYRi7N
JrEewtJCdzVavHcdHfW85gH8rsQlbLzuXJVoyl1YANdIgsmktJ6KArAVUJEFmB8mLxQLpsxv6JC5
q8rFVKrxiLWh9wF46ZnSJbyTX9jBTd70O7PR7sC8Rky/OvgkIeIXXEO0VQHcFlpqPkRE6GI6qgjG
CdJ2eS04uyC6cYK2Pvl1iUwPQdb+WqTmtYF41Q8f+vHmeq1nDq7dvi/g/kTDDV1S+3gtUYFSIwVT
BNMSX3fDnaavaBJXJFgA5u9tjQ1xdopdw9qZhpprrcGc4OKlucn7YNUM9qPBbXRvdqF1xgxwXwm9
3XeGfqJXWyxbBHeHCQIc+kWtPraW/1z62bqwRizeWWueHGm95fbAFTEfoQzCijBm60doDdWxJn22
xnHmm3QjQYxQ+YgA3mk3HLLaubWAqSzNZBRL7Hx8W512Ar0YnmH70UhA/I9ezsLsIvGQhpVuXhDD
d6hEY21PeIs5ttYpSMpy9atDwBDMBoN2iRr9ORxToIhdUl8y5rvnylPNYXjjYszZ0lztJphMzBTG
9Cw7tOsoOEDsqhaxWek32Ehv/QrDvoMrwU/kqnNgLKDw8o49ClXU5Mn8zUYaxTI/MbkOt03eO2ts
MyZCrH49gu2wqkS7TaTJ1+IodxkOVv1yXdqnpnkeCGwlclK/GRD6LVMdV2kxkWdtWcZ90cKZUh7H
nokWzkH42oeTi5cpFMFPy2Hkm7WAelDXPKINKBvkNwoW9o0oyycKq+Fkpl259Qh3gOpHm2iMgLjo
ouv3sjYXY40Le0whdv464Gp5+KZxj75kpTMtwrhWZ3qgoEPH4q0USX+ZqpakvjpAPm882cSDnpsx
DW4xKtprmdAbayfbvy2P6em6ffQOpJxfi3+sJm9rzKM5p6mT8/V3dYvLtMORufOCzrzVqvylFTJ8
rdGQ2kN/E5vIN12ci1UOMJ83rfG6zmrMB4vOH/z6nmp/wyM2FgfGWWsbHvEX7ugN5bsWzs5xCLTg
SPVDwAMql07fD1MV3lMLRM8E/BJeKp7tVO1CsG+Go5ppIemu+iRBLcdYH069NSJvGPwB/VrzWDs6
pJa+fMCQwhwBryk0C79/pgWDxbnq95EHcOZ6nUgfG3szrFQZZ4QpJIDAO89cxLH/cS2lzLD6GWZv
11dCu6Q/ZCZLYt8+BNEkXZa4ITqjs97SXNJXpOExMdAYOGQ+ZDAzS4czbbPhfG0gMNkFwsHFtkgL
jsN6V36XOqM4XzbRZQyLa9lD4eHoEPjsAdYj699Dh3RpncRat9GHqbv/tTAHaikNnMXXi0uDT5qg
2O9LHPzoew1/rzecHhA1pY9Yp00OuD3V6OhOcsmRxD9n7ROztYXfe9S2if4eNKDPraH4VPNtGCNi
2pJMYLDTkmgIA2MxFISrcsICwtWxZQflfrBw5aWl9ZL4nvY8OhwsAr5NtAexe2NzFIUfJ/2PKXqW
xPB8Tg1LiGji7N4ZY8rSKYh318VR9I73MhrZs8qH5K4IlHYHcOyuzvv6NSoZs2MB8zc6VovX0BkQ
kmkiBCfVUzciIpv3cHTJ5wgQ1ngt0OZfcgAnI5qN/bUMFJL8oiQz+rMWjKCc3PLZwQty3WamCN61
abaVRqAhMQTXw2vjmOKlBBiXRl6zdpMQ/diY5BurZihEAbm+hl4kTWUd8qF+kP7V/yB0PF4Y7rqi
PP7nL0VKYoFg0HVECXqDKkXSpwjiE8ll+jZWGYvzCHAWiOjK8RhcXjfGaiTujtN4tUsJzFymzPK+
iO8CWDZW4MbrCcB/ADvRYax+ErkZMlgOqm3k8pXhg+kPUsz1VY2qNndDJvr0uCifzHxpTxGqCDrT
hBPPBzqjaQ5dEGqQKMl4yzhDrCeRMbYqMCeEooi3mUkPIs85/HtzWzXqrZz2VHubkOm77VyeTaGi
W0hVNLe0t/IbUbW8vcEP37MJMpnWoUOkycx6YzT3UVWdCc2dboB1A+ZN8I2HqKQOTDPNR/Ydb+Ua
SI5b16KvwpHhWvqoqdn55gSORYz1TkEzoSGCVST31bCreywfRdI1x3ZygtVs58RUO0CezshLQBf3
syJMctkp2qRca/FTmxzca3wRVk6gPZENRagwMdtAnvU7bdoXeV/82uG1DClso2qcolL/ul5MtYIA
F3Xcf5boqrusiz4SStSVQROOBcF4ib0ArhEfLTvrKjJE8DoCmwqM8ZX1bBdYVbT0Y2E9GP70mIAh
ONC+qx7QkHqH68WXKrBWZZE8x9KS0NXR6umaa22rCJkVSuFWik8VJzuYEBgah/PcKvw1kcAzC+cx
94N9XZn6yus4CYfx1FyIQb9zjDze635ns8c7/tl0wN8AunUtsGkdOb9kRUcD4A2jXqRRnZ5ND0kP
5Jtz2Of+/vo1VBqCb2vQT0zQmEs7BqeDijhYSuUl0a3eVvSpt7xGtBUhBzRaCI/woewtDohgqRoL
txeVo02c8E7gCyGYMr2vJ+ZUYS7ufJWpT6GqS2uASmlowK04dy6p1OQtx1B7n+cccsmwJjMn1h4L
hvSLbEBcATv1HBfObWl0tBhDWmDXXiqMwyC7NeshWI9Z9wnEasZoNsQwBTiikFH1yK2JZkuT7q7P
qdqB/8XIzIR88hIv2vBDkkYyP4cjlr3hrWuvM56oQT7jlC4yEvgJ3AaFuQg1Ortu65+u9dyvzkL5
npPodl+ZZAXNNnYtlcdr09XgADw3P+3emr0+2TeNzRYVuuGex578gOtFdj0VXVdHzSSut5dot65/
F9slHZdE3U2l/TLMnXwz8cu9E2OXBAG8oRh4Zhjt8CEa9oU2HHiMCkr49Y8ydIieSYWYmYhvMTzC
l5aiFDfleEC6d8SAm90qomNudTb76+tNDkjeMDLLlZeJ/lYJK0SaRKABYHOxyFtSeFQ0hvdhVtwq
GWAqTF2+rXpW5Yp6JVTYrP2xy7eoLwgaT9NXpPK4mUb2+esdbZXWuTTIDtMmcqpb9el56R3m65ZN
nyZwoY6F3RkvJIHeYwGGddvbHTMScGBR3KBjj7Jyb43Rz7jJSfuGJ3NpPDRO7B57fKegbQXdD+IF
V77VfAs6cvcObkPC4Q2dhBo6Udev8PpaVkdkgUd1cQps0Z2uvzMVrrpfHU+Fnhu7TH1DdDX6LEn7
t8z0R9gq3pkUW+iYHiOH6yMsJHhxAjfD8an8Q/LfEF3hFA2baat16NGBlocXnxt3SwIAiql5QVNJ
/GNCh3WNk5qIXyjrmOw+JMKvNrqlOdODGlJm9e76llMGQLteHYQZTptft6c/c/Ar+KtF2sXL6/KO
oqk4GaNfHn8lZyPBNE9h/lXZgfMm8BBvCoTykkgZ0ELxpo9kdOjS4SGth2eTI+W1jMmScbp0Gsry
auO3JTWoGIxT0OUTZQy/TyXz0vglAct8RhT0szfQnP46phRuAW/TDfvbTHC/qCZ7jSVSdhVSN2oR
bMLr8RVTr8uRwO42TfJgaIRTlDPG63rHZZTD+OJp04/VXcdA4Dia40eIafsWG5N9myZTuK9NHe5x
PPwoRHIGtcJcQSdOg0tVp8PJLxZO8kveDtS97kJ2Sj5Njrj9tdubjjwZsGQ6it1LnZnVneJKWUqH
KI1r09xM0I73bJRh6hxbDjl0bmB7EN6qbv512Ok18f4vkbK6LrCdSocWtJS2Zf8tyFMmyhhHv1rL
3l85Pl7yLMAxMEeYXdvXtKdsZLqfZkVACZGHnNC6HKI9nJIc68yhNq03VlnY8UajrYGUPP8Xb9Dh
Dfz9DcIDZNhmuoZlyr9l3mrYj4k4Dvj2RndcirL39gFgB6ogDXlVS690MKxH3F/lAXR4fBPSLvfh
I2qPZQMfxhuLd2hR72PdEh1r+mckss6vONt//xj+u/8F5CcZ/Tyr//Ef/PkjL4CbABj82x//8Yi5
Pk//Y/4//+sxf/0f/ziHH8T65N/Nv3zU9iu//Ei/6r8/6C/PzKv/+e5WP5off/nDOmtgfN61X9V4
/1W3SXN9F/wc8yP/b//x376uz/I4Fl9//PaRt1RMPJsf5tlvf/7T/vOP3xSxvf/+z0//57/N7/+P
397Cn20T/v3xXz/q5o/fTON3UyfJ2Ebqp0siu0gN77+u/6L/btuGiefgt3/L8qoJ/vhNl7/bQjmG
ayndVNIUvGydt9d/Er+7wnV1gubpy3F20H/7n+/nL1/bf36N/5a16S2IkKb+47f5Wv+nS80wdAUR
zTBMZTFTNMz5Uvz4wV7i82D9v+nITDVbo2/raOpiTagIUG5drJzMDTvoLzK3dv/0gfz5Bv75BeWc
6f6/vaJtWrYjhbBs9bcMesNQKnIsJReuEY3rsO6JlGuJGlJt9J0ZSYhWkrrDblcx4kShjahTUrSy
nUa3j2PSPU4SSftYMXxEY2YQtjGhCuJGIa9W97+1qDR+Xet/udT/+S3/LfiXz8ieb0TXlbqFf9qe
497/6TNyhFZCD+55N659MVIy3VxcNbyDf/3JuObfX8jkpdCI871y8+u85F9fqEZmEMiKNi7Z1KC3
4CCvFYBO7akxIxgamqCoRdOw7JhSNPkJ8UKx7m1Y7m6UY/oH5jnnFzRG8jmbgEYr8A6uO1lLOJQz
hiAj7WMkHtkVObZ6hhV5kKfY9bcmALR101en1AItQpAteBMktGVb0s25syr662PHMKDA/1manHds
t3ERZACdRMW2bDWmwGP0JgNIueQMbGSumi0GREysyBgwujYHNMblFmEjhPMkppgvCZYK8nBb9r1c
pwExb7UXfZCNqa9RAOC7LmgMqvJ9TD18IDFdaTNG8BB51P4GjZGwojFFV2jTszXtqIt4OhLPF7HY
M4IDeS4U8oYUS/OsWoqcmC53pnsfGjBDvOJ3UPbarduN72oOrrdypMgVzSh4WUng9bdosTU4A2jD
I1ewC/lMfTRBnJpP2O5B0h2uAzddRLPnMoPstMpsvJs1A2rZEeDZZO/NCNGkLCUbuQNQK8BzsUVS
7Eb+bVZXwFvIvA6luUt7j1S9NMAlXX4gqIg2FD9EDGvaCodxDkIsllvcFt456zFuMYJeDbUtYX3R
8bWyicyClNaVZxUX0yuQDmsgs2eKB1OU21BSa9aj8ex71g9XTz4FPMklOJFGg8flxozQWlAUjPHN
c0Dyw16FAFcC696Zhayp0N6CUtshg4dZEMhwJaKRglprHC7GjGAtnDJaoRFZoNk3fkBSl4GK7S3h
AAEe1E339Si1V1/nMKo73nNiJeqo4JlDDuBhxLXFlN01yP6kE09kwq7Zify3MPWbHfJOg3fOf48S
950zrn8nLMO6jbP25/WvE1IZWD0qelHzkyl/WFVimmFXKaDkOAbNJXDcMSvGpIFmQsdPWJXl50iD
Y+1ONLKKJt9JZV3ytMBJxiF8UU4DQc7lC56AtaFRm0WaJAdQ3VhdakL2NpExWvljMU7PWNpSqKJV
XJUc7dp5fUJxnYbOsW4ZHF+XtYCPV7rRN4I/eqgp/Hssa6puKbAypG42BMfrKHPKxbOcVzU+wU3F
3Cs1uP08Lfx2BuuiD8jZw4DiySFOmaWBKQ2RPtgbQJc4hDyl/jeiXUaG6AodPSaBoGp4ehIQuFqo
CIY6/vbTrFyMDj+oWtFltGm668YhtpAlNKKhP6DXElSqINxIwfepUEqMitoAo3w4gV1nWsYtbpVy
ef20msJ8sOK8Qv/P2/ac8EeeNZsA39xCZjRELKeH7VOau9YC8MlQZ36TOScdTOc2RGUeF4fq0sYG
rEMIReEQfs8/r6vvrYBbBmeZsfCbgHm6TYYYsZvzgn996WsZGSekqZEquMXVoi+aCtWRDSxirIh2
wvu2MAw+s9YiSnR+1oqUs6Xb8Jaufx81P4tG+7q+219/USA9yWptXKIoyrwStl/7Xc7uvF4BJuRD
Myu+5kGMz2bsPZucYHGslot8sq4bZF0Mcsd1vbh+btVw4mPvVrXBV4bD+Dmx9RtTdU/FIPZO4Jir
65eRl0/Uqu8UxT99i5YX6Qb2Cnw1hg5P25O/G+9Y+j7QcDnzrXySVBgrv+TiLSwqAiVonzCnm5v7
+cpJO8Qz3kDMk6n9YPnhWlbsg9l8aSdmAd0k4prQFe+a1KejM+oM5eavAQEy60Wwkbr9Tvzfj1gD
IqhpmQKWh11AEbxBGcEn0DNxtGclSJJy2Qa8qGwR9hMBvgz8/K6n7bPKtzmTFqbh3QqmSbONaf8t
cu4WBnKP6GDn/TPhE7EQZKtYIuYBl1fw7MmqDiJzp0ovWdrqvk1p/eihDoIqZeg6aAyRyF6uqzUn
jVNXoWHRklNu61hOavwC+kR8kZcab33qICBwRm0ZEn2kNFRz2XjqCOrcBqFVs6InS4UPZgG4+rso
wC3M3mIPm3gzJRxGyEQldMt9iIuSePPCOrAIzC4EPoXrRxwU8jNBBm9WMJq7tNv6DpddVnVvfmac
ohBDtuA2BM4wlaABl1NKdDtCsY5R4Rabl0QrriVLD+lJTpRb7fwMRrcEbhye/BaT4ezeAeLNsI4e
8Qah3f66kDA14e50utdc81i8gvvrs1xfLoC4i0z73pxXgCa2LqbOpTDWJ2QOKKCpAQ9Gz/dvxU25
0CzxHKCZBgjNWNccwm0btz+z+ImggU2MgnY1DeRDlTmz/KJG0oL8tctL96SZ5Z5+xVdU0D/Hq3QD
hMZBk5fhjWw/HB2lTY0D9fq3LcliJiP29TjZEZRmh+gT+zWZOw2QivOhlKtrcrhfMA+IKGjmZTKH
jLRqLLy9c0PStVh/evzNPXb+gYTl1YBiED9w/x5V4q1Dk7qUCZ889NYd5BZjWYqW6XAG18yMABoX
hGAvIr7RLHWT29pvPwC4txvbUmIt0CfHmg9wdtqT85hjSWuheWS6sRmY1VSXKqOCbfRyK6Rerao5
oJvTyIiTBiJrLuWpYZC/QlgEKy12N4q7H3qsT9CBgaqVgJNw69njsxxK7ixWwpXMbRBhyrkp6sQ9
te/EWr0IRH9NSVixJE+kN3iALsx2xTrBYjmWYtva/SKvJzS5scuILTAPafCFd4+rogSVo7idhc1s
U+MARTlYAh2b94C6u1dGU52g6yyApvUsIiHjVS/mqwi4064Llz3fZ7mefAyueTsvxIgfWJHnZXAq
9GgZPnml+8PLRbQA6myQMVf1i3h+jNT12T7AEq8jUq9BJjFYarZ5RfJFNyC8tFJ+fBlojy1Rr+yq
GPWg8snDLDet6I3jDS7PqaAlHbUNTk8Cpa9PF4nsVZ9ImrdbZsklw0iA3kDqx/XY87Y0NO2a9BnW
ztvyKGskpXy8Li6bOA2TnRbLe3A0HnDUUN+Wbd0/OJ4JasJLf6CHg8NTI/sxdA/kLYdRUhzboHqb
6g75YxfoyzFMQs6U3QgSZlCn0GjMUyrrFxbxU9OVFvLJbk/NtGkyqzojtM6ZkfjGcqjyszs1b3qb
b5V/33eNv/Sr4BuDZLIi4uUJzTOy9AYNegJxtjeI5bMeAWQxVGFL8C1A42VPn7vwPltZe8uh/EQ9
FB+TYLyhaNSWLtlrXm0fqhS3TzwnYZT+jpkmO0ZL1JyhV8e2ptNdZiRjNoQ16m3w6DQxbmcG7ku3
4kTZakiPsTYhN9ZJcLdp7CljKzzcXOWjxeF3Y2N0slWuMQcnPFEIxz5W4blx+nQtfA8bS/GmOb6x
lTY7g824BKVNsg4Yjy1IynkRYJYhYqMeNVi49iDpR5vpYZ6P470nYnzK5FHR8iZbK1yXSZ7gM2ua
VZ7HG3cIEEJLAbnra7L69JjSG1sEqGw5e2UUiQTOxbZ/FqUHkiWZkgecIq/8pB2NY7yxDFGIAMPO
bPdH4U1MROt2HdPBhAdepDuZVf2FFIUefYhy7rEIqwQmUBZC+xSSYDsn6rZZz7bAyKXGK3xAfsN6
44eItYUdIBFIbPLVEZOUNCcd0ynPdNPRFLrvbaP3e1fJbO+0fPBEGEs/2oKhgFrbIQ4C7kZ1EAz9
fT+yrDKawHQvC7TzoMj3rsvBp0OrckAihzomJOamC1iUEsjZG12FIQq26q0WRviGnh5hffiNPMq+
mcnvfT/PHgQOApOSCuqdvTbywV6ig4eG3DbfHcSATMW7GVq+rGvjq6d9eqsH/QOS5V0RkGmOoqQ5
jpNC319jYEoxt280I7Z3ftYz1bFfifSzb/CTY0FzdOeBBe8Y2ygrc5R/h2SKgKGP8sLyvA2n9sIh
ReFu83S0u9vB8dwjjq5hpcumWJclFYRrEQ2ZYUYz03Q4wYYDMYL1fElhzzTJGB+j8iPyQEI1Jqkr
DMPO7tarAlQf/YD5sSKD0vbyW0Qf/iZMO6ot2I1cR2T4GA3ZifGzP/UkTqeItNKYc0NpkiTh5dYq
9F2IgDQZyKdHWF5qyEdrjyia2NkDIMhue5QcSWafBGLbRefEkA91cKmehjTNA3dNaFFOt7C/MQt8
XCgs90OktTfd/AuKNfeghuHSxwjY7LKW1EqeOmKSWnlTbc+4m+5ggpPXtK49lNJsD05Pjsag2WqZ
I1cYJhnvUViNB52UznBy/YNyhjldWqMO8O0O1NzQHQDE5sducA3yd5uZAFToR7cW4tBjpB4gr1B7
W69picqNDJtFjwKrG7VLz7gdo8iz4XMT6g6NlSkudxCYVplJGz7wNtzlzi6CZ1O4+bif7Em/gYcS
Xsr6u65q51DX3wA3V/qcoMb89owCSSGtGsjWhR2Eiol9x82ert2Q/99g/C8ajAYduP9zg3HRVm32
+ZcO4/wffnUYDfE7GBl77msTRMzommbfrw6jdH6ne2WYLEamYirl0FH+s9Ooyd+Bt+sWQT6urpRj
Cxp2f7YaNfN3+oK2cBVzZlZ1V7n/L71G3XD+2vxzaLxLnsqgpY3N1eG89dcOF2+AIrgtnjPnB3fZ
T2GATM3AI1tVdZfXbrz1yQrCs/YgxxhGlbW2/frewPb3lDBDgdJ8X9QrDInzBsMUVevzk5ERyl3g
78VYmS3GIf/pcrHaiD2nONew/lY/cyfdp4z3WI/SZZXGd2NaMF0CC2LNpIM8Z502gm6rJnpv9ch4
r8hv/KbAv5b1N1NazUs0hzxjIIG6zo6u67EKhPMEm67q0nYIj65ZwMhkvhEO4EqjaBGX7kStKJO8
bluQU7JCjn1s0rFdlJgz4nhC5R9F7F8su0hxCGl0261GK+GQhTqnR2OD1OjR8mJIwhzEvCR0lxFQ
r0zRThKtzihFHZtguuuE/iD6+mgGpDgOPYGjdrMcgGzgiy4/49h41vt2h3EZ1rBZAMsyVha8mFWf
eSGVHEbJBqVSrxRJ5LED1lj2JxI6+kOdTfw1pXNb6y+Gbp7tPMGOHfjFuQZPsmn7zLrpGDLForg3
xg4vAQJrmWTuvbItSVkD7IlJnnEoUms/6vY3SvWCY7XzlnsO8xbfZCKXPJGxe5oinx9Y4p+l402n
zO0iMq2HTxCrhWdtBwmNgf074IfetcIFYJ/B9QrSGGRFQWBEWxekWRItlQp/r0xZEP1pHCaizckG
Jm5bC/0DCkKMk3SFkghvHapD+AkXq2uHtdZpex2fWNB7PVG0Akd+GtRAHAVakWybpfUjYtBP3Za3
/cyewDz4XY8ZIaHZ8KojZ8rmw00EDhyDjUq0g7uLvAlMZ0QhppInLQx+Bn506SeuKW801p5KEEjT
kl0xznjnSqoPE5GHl2gaDnHbnBCQ3QVDRIuy6HjzUAZcE8E8oATG2M1ThQTEcA8eguKQrxL55Ep8
p3HxFAbxW5P1AKDYtT3PxWblp+XSISVygSRr2wdkS3uNc7DC8XWUE6iS7t5tR7WP53AlO7ztI31A
hOM/TG50zBgDbiytOYNSr0GXXnrIsntf0dGj4XIxO+ct8rL7gJGqI20CdZVcD9GHG1Pp6Wb/PFQ1
gpcpI3HWTpe1Ig3cGyKaoFhKoUyHMX1irO10TnERErY4eDjxanqdcZDcVREIzb6edKyt7gfn2OaS
MxGkA1yTYzGdg1jcl+BKSC3PvhN04Wu8tI+J0xN2kZJSZFX1OwYS5PoOgApopBCgVE9cI27kEOXF
0qYzRnoV0dowDUgKYrPjiK29pCmXIY4jc4Gi2NFie22Xc3qAgs4yeOlLYbMODLnvEApwqVvmErKr
3otIu4vp2Jn1Kk5adH4W7eigUvImNdAutCYJAxy4hG+8Td6hcqz2yfWDIxX/tIw5K1juuB+nGnmn
huc8+h4AX8OGzcgc8V/qkGDUXHvwhqohdEpl6FtMQOmMyjkK2AU1nhsR74Dm6tgUlveg95cwNfQF
wbnrrJyb1PO0G91yTSKyx9nSUvCeipBIWweQPyGORweM2tOgznZYHUsGt2os1TKKCI5CCwAyqmD9
cFzFWSLWD8qKaTbXabgIZc4KUBRPnZf366rLDkUEoNBsbZIlqMSInqTB2KdouP1uHeolTWM9IFG5
Mg514m29YDiWwupWpbDDhU1+dRp1AkRIjOeQc/9QtBvddL4jpNcu0tpyVmonWXwIDTJDprDfQoVD
+dShP/DcZ5fQc80Qt/Hkb90q+VJR/uVlVNUZMc8Qb0j8rcES1reBnnE/EnFnm9jBsgERrcTLvhgc
Ugz4ad/MMRJLwwranV+BvKzM4GyM2WvtaPuRDhSTLRqs20qlN5Y+qcfCbzeNKL9Jpyge6LTh6joE
aetsc8r8RR05d4PA58EJ/y0zQY353rKRkbM1W3UxwaAtjKMH71RmtmDen2wxo5NcFCF8zimmodIx
Al6Tn/Ad14BQNZo0pFiYLPghyHbrgJD/ElVsKF0avqadUy2GgKmPYbwPSr9jpdkj+oevkW6mnq+0
tEztcu2zdSnkqYQQpl73fhjtQZXi1RDVM1pf2oNRdSgH70eILXGB+pkTZGrEKDAAcM4qh657HwJy
1aOxG1dlbi6DqpU7V37LqgQvyUCOhK1iixE1cyDPQ75nGtU4WzWm93agkf8qyeltKDPD6llqdsQq
Hzp7YGxQeJP6hXCDR5lIHySfu5QFhBcPpBbFD4zDJz/mrh0lIU+eme5MZ19ouvsk3BtOuSjmyqnH
JiiPJdSNBvrTdiKSVhPcO1POvAbqCedxSIkTmq9c3mRe9A7hm0w3EGLcN1O2YD6/FugjH0qRyZ0t
O4Lm6RPCxI+HvY7F2bRXhsqSW3wJa73PFKoaqBTxQMo8BTCx1BmWMsM5SSvWdrCZSFyfzIcu9+Sy
bAAX5nlOIDiUAGE6yatKfvQBqla7VvuqtOlxmeNFm0kZYJ+2SRQwAJ3aO8JRRs4549qNZxtykEGD
5+vT0ZkK5EnGCOmMGKRHd0oBr4knyK2wY6eMgAVwQWUOR8yhgQfpwGZiw372DOOS8Jg4hcM1vVpl
+JpZ4SceMH9hauM32JFFmJk0sxlwBIQNxUGIlcJ3dmIKvjtpdAvUH+0y5rbfSieDy+u/wmthzBN/
CU4bqBnG89Bar2NpVduxl7sY+SIbnrNJ+kFt+XTAP9AXjZJSrPOppXHEJBg7rzaiAfPuOLSe3QTX
BlERzEhfmkGHuZL5W0O0j5JGxEgYMbhq0ZOcIFaF1efIPpW3Gge+TmyWG4/rbNECiIHiQ3ppxoXW
lPJJh8qfOsRW6tHDwGU6ZvUpDYdnC3/M7QSuBUbZUDnxg27yxhW9PFsT9jZN8Kpjtzm3KZvmxFwS
DNSewUVIQygRx+CnnxtENHGq3bc+PZsBB78XMGCIBkp9svj2sUuIbsy8IRzEE6BsErTDGCddPh4r
I993lZWuzTj94YztbaQzUYqGsmH7JmVJp/Ja1cCnnAlgWZgJbW2Y5rQBFvNOV+sY+jozkYlwGj1w
3wBYp3h7mRXxdc61OjgHfNntyndDsQa4WG0Hsv2yUKAtxvGwBW5GxuM0e1zLIyTBhyQsI4z3A8aJ
0AgOJQcoy0QVbM+RILolvkQc0t6q7hwdsGQXxQSPTsEKCVjM2ZTNtmEbWEV4AIlR8rSzTBiaOnB4
VG7cWVE9KylpKhSOztGzedBy92djgLLXpbZFnnvfDOVaqxxQ4vRUyoJ9BDAkvfx5fDbQ5x30gp1d
rz86BIRMajGGyCcAn1++HPudHrWPhaEfrbh6SKzqIarzJx0s3oafAWGVrR7SnF67zrkG8Mcq4tC9
KqLan/d8NKXptmkVJgK672xQ3YmJ6gGivFf0yRtzX2LTyS9balV3zAka0ljPTtE4A49nPbSmWsTe
MMS6svkIuvDIs6yDKQJob84D6aTAuJZxUEeBv4thyvjCf3Ndk2TxVp6k6daETqTorFoD4rVT3XqB
mW04aMOjUcGmFnD2NNRfSwbiqFmIngOCs49N/VSYzgNhpOfeIg4OwDrx8y3NhrzBmmIIHQz4T5aI
C/g5HykqWdt08D6yWMOTPLymLgC92h6LpbQYoyGKB5I5rTBqIOJM3n0JFIqWyzZUsxfCC2685Gdr
hRtJ6u1SlyMuxAPhUa3rAkYvj5w0cFGUA2CF5l46qbkEXd6tDXxMsEGOIccpJhcQCc2uBQ0QYFBC
Q75FnLpowuEhc8ofTqsTyCgvQd49+jZLkVbOYfDZrcG4l6CX2uaAVX+6TTPbdwO1GWT31UbDD/oW
xrEX9hErlrytLGrIjmEOt+v/YO88liNXsmz7RWiDcgcwDa2DQZ2cwMgkCS0cwiG+vlfces+qJ23W
Pe9BpVVW3ZsiAnA/Yu+1Ixa4CAJbSO8ij442AkH+8pAMzLIjUGv2nzOz53uUqFHmX8vpw000d7CR
oV7bnrGrDFLI73OxFffHqst7e9M6apH3j8XQ4ABwfiqDdW/V58hymwQ3L29lSYYjhphr1vPVaI/4
vElgKV0h0SadspiSdZwOO9PQ0UaRcmzeYfS6eiSWEM858vVFNJcshB3APXhsMiSgXjmNLKBmeF7I
Lcpookib0wsOkRmRzNixGlxaCAaowhj/jLrYT41xm8BX5ha3NBhr0tseIbS163rynhUrehhQFAhE
l7FcgD1ED+wBz/LIzkocwrsCBPy4ck9eb53S9GXowa6Xwn01HAUK0CO2lTDZ41w3ycXgEBN9fhum
e8JaV5Fxb8MHLwXnXt+y+3e7lZuqPX5CbzVjoRhSdEFTz6Da6GE8gZ8Uqfpwdfs0DuQoO/E+dNhc
ZpMJXimvVpYgB83U4X7u2Dt2abP3LfIYJHs6VhXJu9/iCTXpSWU4rNmkkidlkAmXmg+mB9cT5dWy
ydwKD8hB9qIDNQm0G/YsLrspeIgTHFMsmj2COBOwcMlsK566nHTf/tiDc45ktgJ3wKGE7lkm+P9t
nfQ76H0D8cZxPj5kg37wYszIvv1S2M0dKP5b2GvwX0+SFxu30B4mLx0ZOW+soKxFI539qKKNP/Eo
lqK7Cpv3EJpULennpo88Wf7zuxPfuuiJZKzT5NuIMAOkxYDJRRM7yFLIdjxwM/DnDL2v70wks155
WSF2SPgXIBlBAs2eux49+y+pRWRSmwdcuVSKMuLTAZ5OpMZzmGfg6BVbiqDu1tJVZ7P1P/EO46gv
3k0Rx6v0RTlokHSaXK2836SCcY6dYfEwlMMu7R5Aphq9DCP0Xb7BnFzJv9Q9O8sq/4Cl0ZtK4G6b
UYLCg7M0tVhgHuaACe4cJhDbORlit1/YBZFnJGvCJd6QjcdT8mh51slyub515m0kS5B86BjBN8m2
GRx22zbOW/w0uDkyUgK99JYWHtGlxdnB56zsdq/iFCtcdmtTCkO3/W40lsN4krugsq5tk95cGB4s
ofMP1TXfINIG81OaANXrSD5Gs1zX4fhcsPWNpm8nDb77O4t6HqN1O6qvML7bA+XW1PMvwcyAaGa1
1HkN0Ahvuk/118BbyK3T0LWbwG3BVuTvg1RH3WS3vDF/m679hm9Ha2vutJnfUab8CvFHm9nvvjP/
OoncNAQHLIymfU1T8lLMYTP3BicAvB5TRRd0EJhL5r9d4QOlETEhdIJU5/qIl3o9ZOkFI/KHNdEn
u6UKl+qpNdIPD+/YlMLSliPEM0ZVdYWaXZIeJdWSUTo9jVW8C/Qpi24E0m9cPGN8Tu7aB8t2n0ot
blpgJRbxh87IX6jSDrh2zdDIal+sqD5CV76lgt/UkdEdZCApR7ZZqx+KWa3A6T0bHL5x8+sG6cUf
OHvqceloJim1/hB2yNEERzcOxKOt9PP9bwEeiKeV4q5lrzI3+tx2JHkT/+e3mChD5ivSf1XzX5d2
uxvbl6Dzi0WR86qiRiaLNLsSPb+PSgFCIKw+XFTcvRPupB/feuQjthV9Eri31gzlASaLx/vftwEC
5obJpciyD1pgZ8G5QPFUB595kmxkdMJMXHMx2nxHLL+Kmurco6ZYTBpcUyh44WTC2tu89p3xpsTr
lKujK9v7bIfrbIg41JT4DAXqib4kG1OHRDsH1RV5+iKO40sct6Spu/2yaa3XyMZlPZmsRKeCLMTR
ubkD8/luqF/znC/KayIoW/KYmcWXHcfrYkwuoQe3T0Y6WwTAuO3x1E76qx3RQvhDB9Fvao4mRzJK
W/jNnshWsBvXEXleRXFRQU7GS/tdBDxgzl1SNIl8OY+c7t7I0XPHosb1EC3rEcqgYptYZ+M2hPOM
d3JrOuMv7dkmG/WzW7aIIJLD/DlJbma7x7GUWCdtmr9jVf5FX4QB34cKMthVho8uuZQuH7Ry0qcu
ZQmWEt4U8EnoOqY55CxW4F3NkEGx4rao4oEt7xQfXNaa3GufgSx/7l+fF5Rfg8OnXWcRe5lg2wA6
WHuj+uiYQYZJNC29qHvt0wbybm2+OSntKtOBuYYOPpP3GGj7cbDD3aznU1fPFku27CMcoMUIcZ4W
zTtn0zhmy5z4RFlNxWEyi6Pqfe8DyHCUwe627CuvGjCK+5+z77eFiTDHLvgNldNf0Jwv8nH4rXEj
MAow6fbLJ19M78pNHxWC+AU01HprQ+vLDaOGq0LKBFwayWSIAqiu5avSpH4acnybQF2v/28z8z+R
ftsSPe5/v5r5+CS5+/O/ar//+Rf+32rGQc9NocsWxpR3Rf+/VzMWq5nAYcMiPWnaCIz/vZrx/4OI
L0ewRLAdO2Bawrrk/69mLP8/TI/vlN0MtYpEw/2/Wc0IljmsXv6ty/at+3ZHwgoImEsiRnfvq5v/
onKGzBlM9IWgngefOPCcjNwAd1/J5F3HvrmJovjWwGTemxZTpl4Q/OzMkgqZJfBeGqcmVYxVJnrA
xh0eQxn3K0UIA96lt6Aqt2xTeFI9AMGuHn6NCNGraFgcuul6FLirtlJavyLzUGdAyYaLmJ3lBEl1
NplisVamAqpwtzgGgkysbqchUB8ZLpYVXAhGvGb/4yPUmZUuzq8EyY0QGkFV1H7z7KFIZuzpHLWy
P4FTmFTINtFmAm3sWHSIRE1xKyGzCEEewTCwwZgYdllMWEaCCpawFU7NZOUHWvCCFGDmmuCUF9wo
XCKzYKTCwmVrQoJ6mqyUFjiOfzKLfgGs5Q/29mVKYPXaaFOcb3l959RZGjQInVfsTtY6VAOc7cqZ
mZLVRDpUxRfToPiYDfGD6eCc7dwp2Y56FiuKmu/YBPhLsTFfIFC8lGbUPHp2uqmBbK6LAXSmz7/L
gCK5oqPHvWoL2GeOjJd1+hj5tHQmKCk/8oadz9D2boP2CZBlGo6nixBlahxyrGxOj5jouY8aiWsM
7KbOkBHElR9dOqbSXhlihO7lvMFx/DeaaDR7U5BCiEoaOWnD7cVf2C8fO2Y8KMONfyXgxoXv7fyt
3/Cbl8K8i0gU2yUDhkAPBcVSNlgJk0mXj7C/AqeEPA1XHEA5Y1EEhXdwiAqP3FSs2Mz3HK1lc44I
0Fr7orpr3XyQu5lolzA/USWN/ckKs71jGIy5Q8iVtdcfqooKtyFY6lqgbD4XUA247aBo5NKzr0Nr
bWfSMa+oF0Dm1AomY2Mtna5gOhqE5dqNw73SabmAUfgjx3TPhK//nJ05XeU4LU/c7SnzercB1tMh
8VH1g1ZyeCb+Kon1Tz6hZvCRSG1nIJBYclctQJVnlOTlsWexFYbtQx0woG/dwjqaSdkwk7ATLO5H
IzKGS5A2rxgUiue2k+e5iBOSKuLy2btadx0FHsNhh5OPS9xrA/JxUbRXBg1YWDMWYVPDbbOrVfCS
pXZ7mprqG3vUxMXXlXtzHN1lBmXq1kEm32ZMpA7KCtQpKpXaNEqKx36YITkFSfLuZHDW7dcguGdu
3H9IqhpaoWMWmwy3hlA3btf01oIEvE3RgESENO1/flY4BgKpIjsUYEYe1P0f+Od/ZxS868g9PP/r
Hwjc+NNmWn745/80SW1bkkFVrTXUU5L0YIpaaeFea88FWAxWi8s1zt91eHaT+IP0zHSfWgAAUhud
V+3dy7gOQx6STgTi4zZ3oyeJbAgLfrD36vgHnqW3K0M2VB8qKtiVTBYQpSHbJoVZrPKGwVQH5Hm6
U2LtmVmWCcJi2UUX7QHOZdZFCZJ7V6e2sMEOAh20gT6iLP8mXvs3DWIEtZ5JilFSUZ+VU4djucG+
nD2rcPqUjal2uXj1NANjW6o1mO5yF49E3ZIJ9idn3r4KfxFJR0vXARibNfj/C6va4BBl5jr0K2Hh
Po4T8uShYy7QJZ78fsLVXnaHyepolAE5rL9K3UI3RS69HwJAuiMocbfug/1kmj9+Gc9sbu5gbSic
UwqrfvYoX/x2NVhXHRHcI5J0Hc7ocuLiM2NEiKq43WPD3jB6fsUACnoIBF+aMmBC4QuD2fR5BwHm
E1Z8nZr6wch4P3zV3WwWOgSToY6144kWxUfz1wZyl/Y0UIUYl+gI30PHfo0qMyO7T3uosTIIm74J
1tb4U0zZTwbaYpX6NCVC9A8KY/DCIgqWQ/sesV2VqzDAFAu1t+xt1KCh+sOcyL3YYb3UpUGkH377
DQJZBj2lZMrHkGLRlYG8sk66miS8+H1lfCQ9jPmxFK9ERDjHjNhHosPVjvXXbUrxQLhk0NcV7yQn
11qX8m0QMbF4ZRavkvu+LkdljOARPRqX31NT9BIEdMPWp4gujUUwrEWuZFMxXh/YyyL+4ng1AtT2
q4AJXgzY2kCwhaJ0eNZG/OrEEnxejOjLqzq9GFnxL7xCL2WKilH61s4n724Gmlnd15OsIJLxGAXh
kt3O8AoJ6M5L2GAHmhf5lEzbEHiZpcSicunQWWben3TyIf0gbjD4I8WKYYVCjC7XEuDvcnSBXAVu
+GZF4kSp0i+jGc8F6JtlMzCo7CZzWwsjOgQPYSjxCdW8SRUZROSfQavGikNO9oRyLmWM80DYpr8e
oCOz3OR+jEgDsFO5rURrnzNhvxYeiYLGqPZGZrkbxKF730lcFFEaf44d7iEpnRpCrLctlOzZ6509
InJugc1skAAb5LLaAuTu6G31upMnd/BOg+vxlGif0IYNs6hHK7UOlWeWxy7R1SEOgw+2cOA3p2IV
JcTZaTHNC4PzauNp65QEBAxiMKc8QgmBHV9XhNf8mSrD3Ed42tYoy1g5t8j7DQJEV8p6LmYwglqz
70RZbe2duFrTIGxdIBOHeLhT/3vDWJstgx6VzmAEs5otpRUfZ2JmGxjvXMM90WqZjbSh8ZhpT9W3
GVdPPWljRA8ghAiQ9Zp6shaVz83l9taqi614OxrpA50OdnoxhwvmggWra+ZfoFTyEopeYon86LsC
TkkD+aVuz32agHJlN79BqH2AqmkD+LV/DLRnD21uPrgI6PzhJjqrJ5RQvOG0V8pHUZ6Swc2GYyU7
2eAcG9MDw3xyp6U5rtjurtFseyvOXmvhFtVL5Xn1LQY2zFzjKxikPhRldY4Quu1a92A0IjlKsLQJ
D3Ope6R4ugZGF9NEFoX7gEUC48Pg87o04b7Lg0NOQ7jwRxg+ZT2/EqRbnymfwEXFoCc5PIoo4lOO
eLASD9gvLesfp+05yWFXaeuFS4X9rSanhvjaoqHHBKGvSf9OomEFG4sfBigYbM2q0NF7S+VfNfxA
LGyT3jDzf87CiMoHlD//Ic1zPvTzc5+1Fy9vHYY+7O7d7q2TnmJ5uAaJEK7Kwju2jcU5lH4KTQUw
szVaaEHwakaXsCJrtt9AJiLFOCEPiuzgA1JXRHaog5GWJmuPKeAJN059HvAE4kviCVBAYIt0j7Zo
Ro/a/pius3ZUt0/mhqVWq1Yx1P6ndhyKhVml0d6J6h0WBfe50vdr2Ky2XusTtIZ8qAVgRlFSPsdE
xfT0wAsRpQaCkPScEpnzQNYLN0OL0aZpGUGac2E+FmiOI4axoWSgx2kd0tZbSBB3/NYbOVjTg+dr
9qIdY6LZNc4D3Iqa3f7jPz9UpVFQD3R/5owBmj+kT//8YDDsIwEPXogVESGoOAqv7f0Hy1cc2xNQ
R9Ntby7FGRQor3SRcfGnLawk3g2U7P/6b4q6/5p53nz2aDZk6e2h8NyDZnzyI8xzbVrlysmp8JCS
ikRvxN06Y5K9SoKpbm/sojviF6vrMMn25iVtidS9kwssAgdKeXjiEXeUBaK5jwLvKuXkX5F/6ysz
2yKT/iHE9aDdpDxrmCasGdkIiFQ7FzUL5+J05Lrn5fWfn+Chy8BjuNM2BTNMFvwycojK6FOKQGDz
j2xnLS+mJeBJeJSYwaVD+FHk7qg03X0zdgXLWvJ43S79GjvLeKU0fAhiPnJHFpDbUte7yzei14hl
e26i/7J6L96LyDCfyoydYJXPwFHkuYic4NJ794hHETJXsfAqAvMhn+4yWIl3SVw8otnd3Gk1PAFZ
jgDb5ujaemxOz1FPBUyjFL8a2ZCeSoWk/p+fOg19QTk3chMbxmn20GdFZHkJ+4f2mBFKPU2X1HTM
Pe/h2uPGgMtbHFH6r0vhtc9EJxDByFwoeOnbwCITlkxnBs7zjQv6OW9Wedrme60CzH9hWu8oAPQi
zTz/IQjO9Il66ftRyktrd5d/fpjGYdhqXEqLjFLAmKnqGgo1C1BI2iZiI4XoFsI1/VPsEu9tVlye
I/EWlzTwzWPOdz/imlb3+j1ELfdcNsY1051/8by0YRxbpOxfcKG1RSG29d2aYGSV8+T7XXAL+U0G
r7qwCuSjkO5wayy0LDlXXeww727j+csUQbke6+LHQlN2UwIUsyvIM2kRctOoINtBhPJYCsp9BDuv
4IljhD4ivg2qgrIvLJKystZcyJ5yuJhF/FgzrX7Q1TO99/eYnOTgIPcvi10eUwk4umvWqAirx0LI
kw7r6c6lILc4UM6ZfolhOz8rGcJ7Cc8b/jyWGXy8jDHVtOl4SpLl3COjrjMOqTJJDoaMh1ssCdCQ
CWNHSfJIlWIHTjM3OmAu3PHeVwzwCH0XYCqx/J3uQr46it8Jtkcrcvciz2wjjo65U37GXBifMAFn
dry2gDcQCU9MgjJJ0qmghLdC/emFnZ2spODPybDctmIWSvYl5yoBthkKJu24MpJw3kTo81eh2W+t
rCbRcTQ6LhBScEbPPykUkWwskmVJSwgHJ2apF0fmWkB3kyRwbhDWTktFNVSpZlwOsE2BCgYLv/sI
fMIMU/clL0rjMM4MLQslkcox4FjFdn4sk6GEASRe2kp/FK11TIIx2UHN+wzBqy9Q+UdbaF8UnW40
0GJ9eQNJlCBb/jK0OWIVgGTPRd7HVnooIsQ/3O/vERqrbRr5bLLKdRN1waJt5PgIyBjMorGYY/1S
IAQJbP+9afp43eS/cRibjFmDEllYNK0kdty9HbWvz3w3QIrK9NPFdLPGmKYZps7jFZyZWjpRwNwH
F8iqDlDgWHf4CijpBXcwOa0mppW63QsO4lhPT7PdIeXgsllRke1wTg1r1aAFSKOQCx2r1VA17+l1
BATvhHP5aWbqvu2gDrRCc43SJkN5UwCfDqxzMuIuCbBlY0e9YOzuV2NPxZ/hkV5ocmkVyz/o/F6z
AfEysghfNUFOZWXl12CWV0lK60o7EfVnyzLRGYhEUy7SOKbOu0Y5mBZwv+Sd/eMW8bODMB5gLwI5
MdPHWPVfEY+7qcYWZfrRc1h4e0l8Cc8yOq0oruojNMmllTInUi2hCsRDocKrWE+SAl61GK1iL+Br
YB5c2P5Dn/TDeqgRR1FkjHDLY0rru2lI8++kSZqtW4+sm2j41kPLJ+i0f3Q3/xYBVNADit2Z1DYI
ZtoZHgPJTrAPbR9mY7FTrPE5bPr4Ye5DiZrpReTZOw5Mj4Uqi+XIYkEUmM3B9vw/gdu7+4ircptr
99Vv6heknwUNpvwI3QmIkDMuCU154zwA/WOW8IWygJKMLghoHs8XrHL/lKE9WFq9dZ4MHrTsznkn
ivTB7qK1mWUCWzkI8BiIJlQ0opBC/SIQOFDsDDvtm99BaGWkxnqbUVdPTh9DPYr5gU8YGkW0s9qa
zLV4dLZZEL1nyFUWTUzMA+k/CF7v3xIV7i6yxVoOLzKLzL2AdLzkVt4llG6LuJzyTcQl7qbgPT2U
DNqSOGtVfwaE9p1V+PedWYerTGebro7+VI4wNj1SzTrHNwp4Nc27DzX5KA2n/EwQmdHaXw4lo0lB
h43WfAfFch0rs+duYZNVJdhC6C4XMi2sp2jUTAIFwtz0FaxwtxEU1rxtO0P6jKBCrNCjGxz+9UPu
YeJhlEX1WZ4ZzlZINWyclhlzhhjL/4KpMoNAKsQ9EggstWy+MMiw3DG6tSPHz6ny+YOX4QgCTPH8
d+yYZ/dLN8NbA3GrCdLhGhppDdhm6FZIhvWm4OCaZIr/Jsj/1FRbFJP3LCWOHXTpn9Tn2VwDyiVV
EDHR325s1szGgESjDWtgQ6lwJo3LnJ8r6MObWuUztrSTOahbL5wJ+KxcGHMCMUEX2yS0V2CVcK4P
3S/7VF7QuLi4xRvd+M71ZnQ9hDwSRJQ/59F6jkzI9qE85Bkrv9zVJiL6kLI8Mp2HSHVfQM0vvd3/
wOr4HFv0HCQGdCzPMPg0ADORUoFTCKPivcE5txrhbrFGzp5J/RgREfGxGicnQcCScqUyMhFNhu3X
g6bpBV/ayO/xLV64Q71wk5n9GNRwCkrF8jOtCr1GbcBaSwESl9a5t+Rj2zftKrKABg7N9EIUmY8W
MMQM4BEWkexjeMZoMYeXyDUJoJz9cj2xvVwwBn0xnT9l6v7yZT9C68LdzEnhzLCSsW5NK2GO57go
Lw5DaKTCvIVEeKyqGMuYLIetg/ooK41g5foFgrA6iQn47ZhxUvOxcjz0Tp8cwNzs8z7htU7VckZ7
ss3KU+CQVTokPa4CC9//1JKDXI8WWUZpDy4BGNDGGhkIzF2DvdVPV3UEL6E0Qmi2JTk4Nagsw8Ln
cI9JBZo7H3OF98kgWGebT9nBQhGcloz6q3xw9tyIzlKYjzKnekjanpFDF3wm9fhCe1diWyeYCe7+
mk39QNt28GeBs8Nr1HpI3EtelUQI1Ya7EB1dtiOSZY46YVWq8asFSooGu2m3EaEIdtvs2mQIQXC+
iq8m8etV4973ls0J62q+jAQzmcwXwxKOnr8262PVmN0NwvkPuVPTWf4q1BNoqfUmInFzzYJuVyPv
PA4Orz/T9mVBWgVov2ETCvnBMpdagN2Dl9fyOrAON+rAWQvl0ry5kbHMMVmuOiWRfGPULKTx67Tc
zuUG9n/OkgQPguEx/LEcMjTI6Xgz7NXU9CgWM/uqDcEmwQBTnF3Hzi3pcmO4nzMpVbQbNdlO9MFA
n7ZdVKdXQwEkL0cWnpH9IcuKMFTtkVG+nDxjOgIDKzbdXTkMqRHXZIUSbARdWqiXgMHeQuTABuBu
7biybiE1nUtdP/gN8QvlJyopEt1ItBoGABSoe0JhPs+eaW54Ts+h6TtE54RMQMkPPhizvwf/iiLp
/vyOiI9bh7jkyvkTjyhchjqtthYehqQipFcZRrryR+c7mZAn1eQFVy7fkHeMkJqzc5J/qw6PD7b/
ayoYtVlzFe8rhSPat+9GGbJT+vwtK/HGN7VzK+X8kVpHewoXQsZ/p8z7TKErE14+oqmziZ71GyaE
1fDderyr0GxMVI5JTEcEr3pXlaj2iHKkmTUxlA8YbGOT2aJPyUjp6KQ02oFOeIyQNy0KNLaNQSuc
Bh91Pz10nt1t8O2cCJJ9DQVDL3P+AnO3doZA3hR+V13eXwJ8v2z7gIkPWOuRuxrLmkHFYmK6A5bg
5nZ5se78/NvjWTq58ph0vbGU5IUWff/oADk+J4FzIaAw3lI27j14jbA9BVsh/z1CwsL1B2xlJLBO
24JGuv4qHXwZtaiQi9XmrVCa1sjeZH2IawqDCGT5J2miVMLq8cdOWdsbpf9i9QSEDijAth7K1Cxn
luJih/AtETOIrVezRYABCz2k2ElG6iL+Idk3zWWfBIIndVC7cJoe7arNDq5wV+lcNcewI3Uok1+w
95YUa+NSgFbmOX5Le+liMW/LTZ0lMCczY1kZwcc4qzedIynvzfGtTpn1MqSC8mC8jmHyplsP5UKn
YcZQFRdDHCHjS0FaupyCEhTmILtNo2W2KSFTLutmb0ZZvLNm+0n4zjGZXX0jqb1JwmdTFcGuTilc
p3J2NqVNLDFJ32VLC2d67q21U/D+cnpqiYh80MPCS3NjMdxt436cT4vR5hDqUngNAyyldiQQPCUV
MBXWV2xRQUSEYKaNvc9bg0/AnsYdboedLZBE0QeSicaEOqCDNYP2ZSSXQtfDl9vzwPcd/RspqQlr
MYygpYeZSeculPVevjH5f7aiIrmgaDkzeWGAP8fUel64yT04xEx95abt3BUQ+Jeisx/DVM7XeugP
wsGg3Foe5v56hhwdahuJdrbyTGXvIfK7K2XfaiLnqOZc9pN9C5W9AjovZPvegKQ5z8rae8DlWvPu
l6CUIQiv2pCx4QGbedIheJwI0UweI22zhHqOovHK9ZKuMnzmpPC+enEOmoFviZUiqd+VUzI7bINd
65FN0GlEmHroNhl5hOvEO6k2dxG1EP2FO3IdGER1s4YijQqzCdAIoLBTYn7UMbLUsR/w5KE1rTAK
kLSHZEXO71wc2HiMgxNyjkq7fpXZcCClh4BEwF6rGj2l7dVvcTkjJddeAqFFMWMBdBX63rOfxmxN
oYKMwt0wIh+WCDV+Qwwq6OzgtQwePB0qvCvnAOAJtYldx0bAn4E1J1JhKodmm2DmWoYdexNdMPgO
SNezcvFk+YN81WP7EWqE51ZZvSFEepyGP4yy4o3gY93UxOpsJptw3hBfUDEcVIct774O47Uz2iVC
ZVTuzHXncoUz6pEWoIKM71a3EElQmTDvLhV3hWkIRP9lchuBCB4UF1gVLE1k6k+ECLxafYcU605d
qQdObxgnMKaNq4wFhqsMZ2DMgb6OWMGgTH/lGiwXcegcksBNN0GElrMa61+7CzwQ3eZDykiW6RDE
5lQVBTpvAy6rZOjDOnlGl7bSRXk1C2dX4CZwSpLS5RzvUGJ2zM0J4JtTqEW5/A4scrPETvAoX1Q1
SfIspxALRvpy9yxFhq3eijtUu4mNs1nW9plk02sL8fKop+Y5q61mK11OVL5qGyUjOrj+jqzyPX+d
qPmpCfOXuaFVN2KUTwyuxNoinaKrYWMWaMCq4BH0GbqlRP3m7jve1o5p/MMwm1dRZIxMnGmdJQyK
zXkzqg2JuWpRNdnfJjGIYzWaFanNIpyx3gN1yfyOFPcESmOQUB2BHVgIUR/sWfwmmX3OTcukJoB9
YU3zLuor+aDaCe8Ns8nJ23CRfYGaAU+kiXksBqtb55VxAYlFXKHRHmVDXTvASNhE0Ku3CmjGMqm6
Rd49xxVhxeFc7B0bO36KnyCainejjX8qaAHbUoFVjqs3IR9Z35PKzYHfuR4spIDSAAzBWaXeH/Z6
ag0BJCCuyGBDOqofBE0wPEBg1yXlscEwYUyMnzEhdn4y2GGXfefjpe/9DZOQ4VihI+dr3gZy9MnS
YG/Zv04zeoe5S7bkJL8GpJYCL6+KI5KpzeT175kzPCdVrle64sEbTeRwzheyX3gG3rBB6EhFK8l5
jXz96OAfWcyB41PEHFqPaOoUXcLOYoTqttJ9QFwG7w4naTjgIJZmZq5JZQP27O1ZbaYYOXk3GRMi
X4UakhjlwXM/CbXbBdJlLAwEhpZXfAd+unf6YWRvPB+59OWCMZS1yrWZHdvZIa8wKFHWmd7DhPbb
MNWF7pmVXJ+lG4s/x6K26+8JKeZS1h9dY3MHuOm48u16WwTMojUCUC7evWrtZ2LosrVdTdUulrw4
ODDyfSxdeeU52Mxx/Bt7FX9djXKyblAlR4Bsbln9YvCeFv4+1BKdQjV98rfif+elI1i6KHa6VNPW
sYxth8jDEvZvZ4DmI3/adGZ33XlM4dM0B9salLsWsweMI+emZ/JnJsPgqA8mg+xq42iHzOGNgGGE
hSuPKC13BQ7g1LSJtSLmZ9Xdg/AGHLD7aBz/FlE5rhzpplt+pWmnAN0RB06Ohn6LVIxxNrfVJnE5
QLv5JAR2mKYHT2RibDSd5o9XmFQymV6S+xjvUiW3ePKurJLtvT1ZFzIPiA22xSe0bqiGEjHnJBw4
afazYaVXQoJAOJIvYxPVWJbICg137yeMuIDuV9I4hOEI9zAPFtiQr3HizdsJJdGibScuIaYDeVec
yzl5zjQEcapiTBMg508g7vg11YOenO5xbEiWLOKCpNFCgbApx2TjBIm9HQm7pGokKbA3Z39NPYa/
c/5sW3wMAHefsALSzuQ1olLfxZJTIr8Ci4ea22/LxXDXPDTCYXXrKtKYmSoRU8BOFjF9STSmY58q
JkkLvOXavbRBTVAcWQ5JwSfhB/0ddh0h5gGDhB0hXwl4hpAzFDO5BFm/0wFe6dBIrN0mCtbMBNKN
jWBz1Yrqcbap8vqc/TyX5DhVzVaIkXc01Qk6B+tx1hrrQlEShdaQtqwSWLWUH53wQqDw9l+oKNUm
czYO6rtbN2wql/ixLOcXNGd73JWTXhkjti8v9cplptrv0clvzBmynT3bD2kQzZh9Wec6efM5sslD
QmVeamX/CN0BZ2nVVle4/4qQsEp8yZQHQ7rzmOnvnBkxvDFg+U9z62lSfBaFfuafLtdiIOvbdRk1
+x5kJdPL96hhX2ezeGgCVGmyiHdBZ20J/WtwbSLWJU5vZ+bu0Ummq5uwHivyp6lzoZEQqO4qH/1o
s1TewLMpKhoM+t7/JO3Mlttmtiz9RIgAEvMtCc7UaGuwbhCWZGNKTInE+PT9Qf857WrH6aiKqBuF
KFGURIKZO/de61s92N60J1gXb1K4TdqHEc1QiDzriXitR4Jeux3O6HI3GmnEoOI5RkYDDyQa+9qC
xAoAx+rE21iZe+mV44aObEaUXUhyjofqmEgXJQwrcvyTsnE6uszFNrxgbuRoRKJFsAnc9jZOq/rB
mMer0FSjCzTQXY5VnAGjdyFN3IoGYZGShwHmEAQDreO0+IYgBYpN2CImKudzutjYbzhPDUQELkGd
3c9VSz8afUMCQ/ODdHGOM0m/vhtgNKWlh3+hz4iNqjoPo+G8d3yLLM5eg6fF4qdFyIOr/n5ZJEwC
hd/LM1dfF2G6ZRv0tPQzhmG1jjIUvbu85A05ZUq9j3Nx47hBTTRp7B3SyvYOkKHah6Uqf9K6R2uS
P359IJF+73t+sA/sJt+WQZISk9v4Ef8b2XuO9q9fn319SFpp7fycUetf3/jr5tedHfvDDmh//vnx
r8/+umtTBss240mK/vrGX3dGE6XPaul2f+4GOv1ff9yfr3391NByWKWrNu//+sZfjxkPhT5Yuv/5
n+5mj/Z//deLTJ0rj87Qf7rvn68ZRhyTF8Yx6M/Xvn7rX7/66+Z1mkdWxP/3Of7rjnXIwRRJQfzf
PD/KqvvTaBTnPz//5/n587VKdA8we4/E2LvXUeTuVWVA+TZft+dY26e4a/75LhQMMKPr/cTE4BRq
rGq3nPtNYCKcDkjvXcB42OmTxsYTaW0lx6+bMycpQar5zuhb5DIDmUtNIMsrIqxdEdvx7zh7nJHK
op2qXgVT5SO2qGI/jE9+N8n73hrLQwoM42LjWzyPSGKcpSDASFfpq2GqvXKXguwMYBl57Vo3aSBt
4PoN2NcZIRWU3CcfQMhmoo6+dXNRfQMrcatcwbtwKlsSU5buQuckgONBoW4L7znlDBU1M+3SQgEo
garM8LTuLs70zQuz5DNnGGJW9XX0RUHMMp08On/HCSNSI9SbHxf8M0UETh8QhvVu0BS/+EmN1bl2
SUVsoJGZdnZaROY9H11NP4ie0NEZ2OtZ1tbOjuyf6dqi72xBEkCp0x5O9SwTj5OfiU1SMgIjv5Rd
ET9rVepPah/7lLfUBEhvthMJQhExRa+pV38slgm0dcoSalw4kxCSOHLl1Yn5DBrUnNF6mRnbmSEK
fmiww+PwbrRYgfJd6RjioBbEyGsRrAhOCvtqg9DXpTlkFjt0n/GZMcG8VZmg46ag/fpgd23v5NjL
Lz0I8t9MkzQchoK8qeHbdZwR+z2nr2099gk7J9TM1HxIF5DVeFHFDpUSOpzvoJfMNkWUsNDeoF2K
Lu8DhyWVgmPaewW4xZzYg/3Y7Y8thfquRVzAnk5RQk7ZZULGz2uGIYoI9o2I4R52OS1ukuNfba/n
ySOZFKQt2emkf6Ln7eWyY+69C8fwtYlZh5MOUkhb0dZ7z2yRXwj94HCVnl0jO2EMO2XMDAKCB6FD
FdmZsixekzUnIrPpPB1T7RwNYb2h+jAvQU0Gubva+hefRBrjoc0nRj6ed9Lst/uCSY05ei9zqesb
30BgmbnDGPVa3c8+SpB+9pk99HADZ7MwNqSF9ZuZXT0Pqa3Y6dhktlomI2HKy2smxWFstDoYjvw+
IAvioHhED44DsvF+zc2q38iQtaUNKQ9pGODDGFW9w0c0XkLCsVaisW2RVVhyZh06TXsidPYSP83o
5FtPJtaRWhxn+UDCautjrenQQBaZ+9t3pMmFi1Crqk1wnpO5ociFql0saK1w9FdN9bFyVk+pmTwu
Df8PCbGk6wrnjgpCVuysK+Eg5t+KDcvZdVlpRUBoDmih520/1dStzGSBX9gPbTEYe5pmCAaH37rD
vUmZh4KihacYmo0ELs1bpsJ3nkvyw/Blk0VSImwxvttjrLcJmWH7zOSUllTVd6uxkHORkdjlNscI
tbQ7FDZ5ZBn0wfJiDPdzxzsgqYON6kp93/TGLdd2tZdpe9QjRizfBt+3MAUPwuZWusaIBZGixyKE
Ytf3OMNE31/NFX/MLMpvXKLc7fxdT3FEToSiWzYxZOfo6tEWbJPl1chpl4COR1ruqcfGoA1jppwd
bbPFFSnE9tBalD8DgiqCCPP3vlcfBDnSKLJ5d9dzl+90DjsAhOimDhnTz7PurpX/6iPLgNsS28eF
qfmmr9HnDxjcesIiDv0pTnz/ppfhrvUQ3A6Bn229UneXuHj0JtBqPb2aiFafty2S+5BJKn4eB4u/
43wOWv/AEIz3iRIsL8F52nKK+lC5JBNnJ3LywCZLGChudmMijz6hPn02pv6lAC8Qq97eDxYQBXv4
4LD4IQcCk9BRbWQQWlsx0BAdkaDjZttmRkIjuQqgB+Izrb07ym8GhEsJkNCoosItSGT1gFuM0owK
ezAgae5q17ep/bFa94KO2ddVVo9482LPAIVZd7/WP6X3qhdHLW9WlVSroIG2qcVYWdGfK9rHrBiz
s8KJSC8ZWd3S2B9tZpQYeeNv8UinT6XBjtSqyG4eUwjnO5H03ypjbZo29Ds1oTBV7L717vskfyXm
+A5GI9lakuURWVIGVTGDiw9hnVGXKLjmfY02tAWfYVQZOdhDu18jhI6Jbb3MEioUc4zuCE/TjYZG
0ULL0VGn5C6WXv59CNPHwfMQr2L28msPUYHZ3Q/W9DyTpQoL3WECm90weklfixbBjW2DWhz0jVt3
DlMkgjs9fPXp1B8abw6hepN3UidIhCwBSIcTg4HIStsf/qjeOqNcR8qYBpIpBgSJ1pLp8PemYtri
FyOi2D74YL5Gf8n1jsPam8q9fVOiP0DmcFfMilTEwMZkbffNbktqYUADcrqoMkwII8xPikXvqGS/
A7L4ZFo0vxb2uEggIpX06LnlUmKY3W+hGkj4+KevTn2eZnQXoc8AANHXhhX7WiStdbSmM03gadMN
Fh2yITi0QTNteoszoeC5DAxFgyYkyFa73wKMFUxcmuKkFk5a0Fz2KSwcThecvBWSsWBIgXmFNzLt
0p22eZOCX4o6Y5C0FPP8QLrdkzUOwbHIHcj47QEWMcTvHkkeQlS6jshpA+A8k+Pz/PanyuHU3mRI
I8x0BGnU7BQc0cMy63JbNOql5B0emTbncBMyS0LDSKdOeJ/DtGXiHnMKmcgL5mTGWQ3miWIkh0eC
1xeI+OA5d8gbOdIXcXXBf/5kZM96jguWu5R1eVRra7ZaIsNGiyybwripfUYhqMTeApnah68sWmBa
yTkZnKvdIb/uch/1TGx81q753koRXyjfu40CR4KoroeCKoG2JU+1yh5s6b6ta/xC92Tv14lxRJq1
Rrzdlp77janKsFV2gFiyY+KdKTocMQO2qYgBJ3UV0zTDOdfCtI+O8p+NkUFAMwiQtuAiMoHMqO1v
E1TwWzuHoclgDXQKzA7NHkOWYltSzWm3OLheYlJz9CEDUf0M9WYiWIpfd3FUCf087pIIiyhtzoH+
F2U2BtFen9qKFK4YvCnM5okD64u0OeBPc4cGtcRHsPTr0sIfMdTzEb/Gif2dpHHZ/ihLK9i0g/ux
mM1rkDRIcpIZaPKpTBiU1KCa0aUeaxdR+5haP7kkUNP5D5bXTS9UL8x/Q5SFEod0zoSOtl0I5BOl
e+PYWaRa3e50ap4mDoY7l/iBjTDKbzS+d0aOo9Rn3HdQJqNI4u1vpyLrLzkPsKUNPaG76u2U9pMR
Q+qizU6bhNejbujOlsmrWY/orAtB6OREV0E2u6CT5F/1xD1ix6GB6CN7OclvqddxySySWVwvfonB
uUdo40ObkztbDYB7LRucmuQu3rA13S6kr+snB1+W6F26HJfPwRjCW4SARlLK+7YOHzJveK0XWxDx
RInlabrPoSzPUxdDtF91MrNBgBtuzfuLbuVK7E/dTdn/Fv50b6gFBqnt1Edfa0Bxbn+3VG5yEHK4
8MIYp8A8zG6i7mk1IoEXO3JOnV2mHvOq4CWwpHlIp4yBmjSiRdFBwksEcpXQ1m0KzYE2TbutKLW3
xfCz6WxQMon3LArv3sYEkevRAVhexySTFz8YWkznwVD7jqniMWY3KPVwSkvX2rQ1C4ejdH0uSLkh
nq64s9H/nrOsqc9fn4kmDU4Bw+v1yzbBMmCR7L2fQO3YOFau11473cAuHc42w8+Qys2VAWeJvk7p
1zLx3YG/HcEEzTvt1PQmqoxKZRT+Ma3or1miXfEV6Gkaoz0Xi5ucKSwoY8tzPGzsXvyG4dHsq7aJ
ZphgtE3KIXJ9d6QulO3ZobaB6DhDRhPLL0Mqb+ct4RsoeZPm1/wAWJ1DAzToTTAj8Fl/pAFx+M+H
XIL9Ex7Tao1u92y5/pNljlDyeozldeLnu9zOOhirismg49OC0ssMmg7ZeZrEd1wZMC/0zDlkfXLC
uJ6Oi4EFhQPJTAhBRiwHR6TIrllIXeju58ZHR54F4gPkE9BfTNda0lqZszpbZ4xnVUA/7keVnbRV
0p8NmGPrwM2iODZZSgs0mXmNLTj2Q2gJFpMZ2K5UD+EysOD7Bko22kIodd6nkUZ4OPceSmOc1PnI
eS51fUaAwkXzELOOuVQ7ke3gzG86j+aRC3lW4LArEJ/kHkdgiYYdePNHXjKs1Zb3YYb6zssGTCd2
SIj8MHwLrQGdpzd3NARZYBFSncQ0MZWg9A76IzZRzZDp1FnL1WTjL0PWRBJqr7ndJccMypqbqg9h
p490pD4QIBoUuuqlSqFxmyCNHMQtHKXkM2zxaB7z1/KkbeOQ9WVHRVI5e3ykkQxXMg8HIsf47LnW
dqOHbjKDHbQEoU9TP4fwrtnk+wB7U4iXAU8XesaBKFGm7hAvmDoj2XH3sDMpW+nfm4QLtll7CSuN
xMjFg+PE9l3sALI0uVK2HQ5O5sThxkZnPBbO4whtiiCCCc4kDBD4w7u4ntl2Mo0TsOcN3S/lczV6
JH773Sao53a7ThlNnSMN6uX3NHE+OnF1Ur/4+j8HH5fFopzbrKZ29jyyvc1efjMC/9lqFkoL6sGq
E89I/GtQweO5HguaZ9o+Mgd+jq3B2BhwMxCiZTdokRKnPuFboRuAhLBKE5aUAaGWSxzO3PLfNcre
qRo1I4vpSOKKxAObIs+3fLl3/f5Xj8AYok5+yA3AdUvYAGcqE46Jg7oYsidVXc83w1HOdr7zhfmR
QDDGQ0CC5kKFV0vxPUGH8t2iUdtM3tauzRvPJVc56JhrVN14BvRfbTOStiOotq/aCgC2NZ+cW7v9
2IX7fJI+gjsQJGZlZZG3CQDZHRiiPGoi29k1HJ59AGDb3tggcAnXbkW25bxNpFvgEg4nFmKKuhNG
AJ6lOXA3TYlz07u6vn6ZBHhUX7nolRymKD19yBAZ6LCOO52mvjVyLktrDsUZpVFjecOuVBq+DC2y
nIPqKZEXQIg+MxeIQJQ8qIWoufZB0XIhWbRblo40AMWxB9EzNIAmfR5MVV5r41Gucc9kKF27QP1C
bfTN94jtXubfDMhgkCpOl019r4R8QwfPnClz3xoH1FLitIzMS++VCR0eRZMpCORmN+qCAgmql9+J
cMCbGawNoKBEiqKKCGITV5ICPNvRY+FJwnJQ6nm7uDUK3wRSEf7crI9JIurEsU+r+NBMgG2t5g5I
h3vIAz0fkzq+5awVAOknocbFt1EJGNYtp558DRNpmPZy4Ud2zKJj1fUPzOcdMlHtn4zpOlT0iVep
K/sHz+mk2cPz/Vz04c5uLSagFPYsuOV+8t58ooB2Sc28nUxJmjlB89kB1p09CiqvsPt9USN6rL2q
gXTLzIRoXLBxAZUoSewI95getOj5KuexF1Z56UNKXcdCjkccyxiRP3V0ISXdpymJuwlqVyYYlwBN
3kbb+Tk1KP3qcmXr6AlzX+3RQuSUcNd7abhvaICcGmRUvQqPxpKeFpuIxrGXSKcJGkCInxFNMDly
P7kUoWLMfhEcXR2cwZnZ0RZF16n1b7oKBX0TMPD3lPL3EODIabLIoIXe7IP6sKB0uWxr4pvFhCNU
hCgVy+wdKNinKbDOmidzWrmqJX6vAnE/NVdt7os1Nrkow223SoXVvRzD31R0d73NUgE909km7Mdn
RxTDvre695jR9Z5Ejyejr837UBiPhMo01GhbI/fQvZLQFYnJCo6WmF5Xx3XWD5gn2aSNhOclJJVg
q1T16jr2TZ4MaJsz+2SM3VvLvv1EXwc6sTaXO28cGdNqYpudnLD7KjiRN/UcVBPmudaIwSFO36SJ
Gcc05M6khCI12r8Pivo1jpdjPb14yjFPPjMnSg4O2tSn7DkhinyUKaSiIx2ASMsrf+uCyspZKiGZ
20RqLfXvQmPyXwb5SOti5G3E2Q9XKDB5fbKdntV9uIepfVc0yDKMcoAslqbubgniqyxpImKfqmXm
HRFkHTFoYi0t7nSbouwr8+Mwk+GBdR/Rao2/YMwXOHPgsxD0jVE4sY4TQPLDzVS9rwNnF/DAmt7e
qev9b1j7b/uJrdAMTEbe5oqjdEjKydiH+AH0iJr8yiy9inH5NufOAUmUHeXmy4gaeSVlm9u8VWBU
C4bXrcivY59TqjQNXd3JeCdrJoYcwiyejs0jLUv+qra8pDznO2doP/qGzLAeFagtrHth40GOEzZc
hdRpQzmWH9yOLjcZDdu+EJ9Nm7whTRCYEB0qjRnzKlEN3XTAsEwl6TmItKjbUPGQgkab4dpP4A3U
tHyGBh3tNCQ7qhqS5haOyk0rXuY8iCMPlIEd3ObkH++Kqp62WW5/ri9Zn/mssZKDFXwAPOM6eyRA
8SSEY+zihs09s1EaFQSirrJatL3PCg21ahfitAAs7XPd3PSlqLaur8zoMGcKBbk1iyMHFsKX3rwJ
VZviEiUxmS5LCuJMBlxJTUUcHvKVJ8vpiGToFus82eVLXRWALVROJ6NwVoJjfikmeZfU9qfoS/6P
dv6UHs9bEYy85cOAQ6Q1/ly0T/zOHOx7ZJ8OMupCIu7GnPlTmw4RSwt9MrcNgj0ivmLj+bSKu3ZV
i6SoUJc16NnfhQPnubTxpj2mIoehBF7oIAklvSguOvr29l5YAGg04kqrNhYc0SHZ5sp8H4fRR9EJ
q9IwZrLn24kYJzEDX13zVhrW6yHMgkO15jHF5c3oh/sgxACKiRPKGXfu24MlJ0g2qCz3JbEn0WIj
QmuHs1gL/q8PsTv/+yZJVMSU4VW0yMDx6uXnUk64BlLrnZc9v9OZ1R2yidJ9Xnrg5QLdE/UjJ35a
hNKAPeb1vyqLt58z+T9dI751wcIea95WWzR+6C3YVAKOFEhu9g0L4j6pVk/cIRl0ycgCKG1i0CH1
lHtcZPJlqak3AycEmsoCLOmIlsBLEaTkxr32xqvlV5+0mO/8Ai6QMzpvylQ3NVyvzVhWTUQwMlyC
n52gwWfG5Pc5fc+YHz1MQFZsPcwrqFU8to3xMgiPUJDGqHamp65zwhQb6jiL8bRCeIf94ubGbmCz
3AJBOtUInSKJL4lr+6ZzQWo1th2lLgRmZsG/YLzyusoCQN0y/jRa6x7CyE06OR+Wmn9k4fI0uUm8
d3J5zQO8W9kAzpmI6iQanHWXilETG5Z3pOUFboVNQMR5vGvTwLu2PToNQXdo0fOJYMYUazSG8Ay1
YG2CTzHifMvu87z4VGAWw/sAqjZ5xKiDQAOiNXhwTPe3Rk95lKN46qqO9rQovvfhz6qQGSgQhDoF
TXcm996uXNGONMKfU+knkD5dmLudOvviHPh4ZYYJyAs+32vpQV1NJ2PvfPgOUsyWFErEtN+NmHZT
GYyU806wTgsihuzMxyojP5kdlb6XakD3I8HqKkVjTT9qM7oTHQqj2YsKfXTVn0KHE1IJL4QAQJf5
MN24qQkfJmTuO50MzFVor6c9ysOgtMMDqBPOapi5lwXz0Vg9xinjZ7Nl5ISNdULr6Xfrh0s+zH4E
iruhgM88HNmZjFLWC8LWmntCdopzosI9zTJ5m3bt0V2lranyzp7AGFAP/VF4yjj6VfKiNQ7WnvnY
3hvGl8bpP3PzJ/kfJJ+NVcBe+5DW4G7d4iExVw+8ZEEvm7dZoFtShk3IojbP5De5xyCbAUNKWHdo
JimTqpt8AMpc0SseZ0h+05cq7LEzxv6E6eKaGMlMtdqhESB07MKmnlwMuyqp7Cx/o2bPP5ONioAh
78+AHR8Kq+oAXHmXOUjAgkuyDOhWRZaJi7IV4tB6pHw7OIuy8q5l2LZRU5udU2J/CPX+buetCyOu
4d1MZDPQX6w30vB9kKdjcwBVCOOHbprA1XUqXPfRdjusVQ0H8n5Ci5wN43o8nF7Zj5/y2HogYfMb
3P3ziDKH+hdgr203V2wh7u6aCP9nncIYdGbjvrLfXJJpTq1P/JbLKaytU7rKwn1SFQ2aUAbZmixA
pBKl7xYC/tc7HGMgDBayndeUtDKasCRFqfTQdK+CC6LX80A+FaFTowuLN6U72g9dso3JpNxkYoQ7
k7ybaJrGfMRc1o4v5cT7og7kjhkgwadjA1unGU+2bl7QRv0uh7g6KWjv8QhNfCo2VtwZUdxwhg5t
O1ndc+HNisj0xQNaZWxFDsZfc6KpRmAaqZf2DHmbvPr5oLFCIu6sYlCwNBSQ7BxGYWz8DjjukHkN
fCBWhrbxoA3PdElnbJSVbZ3ygAZBMtlHN4Ecp+bxpieqUfD6MUoMoVrWVELuiiOrQpiM5sSkz52z
MxG3DGim/K6TCScynaAkcabN5LkrGrYg30HYMBxowshK4FFnjSlzRIOVI+DHrlKtgHITMHayd6eP
efWIjvE6A2cmmdUFg9EG5YyRpJ++A+UCb1SET1Zti8wg4NHFz1LSV7agKrUq2cdKvU2k3x4zSDaV
gVe7L+anYRavc5ydSz/x2BPDV223PTyAVl4cR97oeCovMH3wViBStGZGnBr71AZ74A8Mc0dZF/oI
m/4GQ0uyr3m7bGFRRaYLrzHkmGlYzYESg1QipDOUmjgM8mq4up3vbhbvkDNgpO6ktpIh6q4p4QCG
z3TwBFOgcZnhc4U/6UlyveP5bqfgBQGoB5aD0WBqX7OGoDqoe2PmRTrjEprZuYy4a5GZ0rpxWTpb
MbwB6nrMZ7Gr6gqqL8cE+lC3hXn0YiJV0oplAyc0Q4v8xiq8m07M1dGxpmNcMYYg3Y4gYpHeAGsS
ly61gYtWB59FNaaFVSLjPdpVIsnR0Dnvc+pTgwm6AXYw06Sb42lKWI4tXJxci4ZGm+4sJp3hHC2X
mG/bmEHhFBAJXBXY7EfrSrANKiHhvXdKqYPtb9s07s+9BTTawVhCrkJncYopMhRZRphdy1buQtDC
kQjSU9YHj3NP6Cspy/czJkJW1QobBW8GZ4L1IV02XrlgC6PbsZ7F2Ajj5pmTm70NurzakXgxM7cE
0Mi3nL619oNBdpoLGksaoHFn2l2j9YucjRcWtQ3+Y+hW7lCC+AojpB04LvJh2jF5QxgA5Daq6e4z
rPPnaJ0uzoO62ilwnBBQrVnCaenw6aKtx0Vpoe7OrOyh6si0CCXgLTixdRtfTL839/EM/txZGlTv
YQfck4NhHSOaQM18pFn+1FgEfYDdmU8EES/lXVjFny6tStoICPHztPqmAZByNlhaImbmu4CLbUfc
8au3kDhhdQzNfy15+ibXizU2rYYOCb2LsmA6nDgPKvBrODYrRsGJRpH6p5lsso2HV8nraBf5aczZ
AT1IakJIX2ApRe2c/nQF0AllL+HWsg7pAolr7oMrzKDPvGmfteEcZWXOp4ECrh2SA5JRrAIaN3Lq
SGbXwXMBCRvDk2UhvVh90rpQ8BWtJ6LgTkC4qktcfyfYD7bmUj102sJzYJtAFvSdCFDgxmiAIjHT
uWyHR6bHz7EPG13lMydscBeFcoDklDbeD84O61vqe1kqogJV8kIJRQwWxs/JhVU05R9CTagnK1ac
eC7tO8eJ9zF0ejp+aH7CvWupZ7vwikNothT1zcyWAS3/nSNEG0FVmhH6A5yChhmwyJY2k+7CzDvG
v/WxW7Koi31nW2oV70qLZGPENwe8IYx3wjVbBlUu/J55P0xSHY0ViBliTxKmkRxpTmbIF+IHXent
IjyXhufJ0m1zieN1623zKPX0u28ED4QtXjsUX0cr64D9MWqkbXIZPW85EXNNDuF8N1rjo5fL81JW
HGd60zyQf310M3kbkPydkdJ9FFSEnPNI2fZwJs4Kj2GrOnlMjIa8XD0cW72Em6JngS4c/N0sASnS
/FBdEJOec2pjLCTuYaBABP3PrxKEhWsf4jroDAEIrIk7jpa4Q5wYHeTEmZaNxYZrhhCS0A19WEjv
4TxtbKulc/ccbrdpKxpsJb8auEegtjNscU79OxTZgOiHd9ggklPq0vksW7Zdt2MgE+A02Yp3ZpPf
yZtZbREMGH0nAM3GHyaW+NS1cc3CnWJYm7NjCOmqRre+IeYt4LL951HMYiS8sLHojJZU91Bml20K
WrdUJs97cldBFTlx8kTtju0Vuz5PM7Cx0g9p6DkWb1bGT8it3bZ8teLWwpfiYb0GlD0My7esoQ3f
evE74YsQ9NoecRmK1i41Y9xasICcgRF/ZQUahEaA8M4mGRXpPJwHSU0QwrTBTLLGHSfo0M3euwDL
WiW1PxgcmEffYxfws6XZcsyjy4rezRzvVBjc9Tl8HmvWd6M/1vdiXrjS6WOBPSMAO1ILcQJ9bFO3
sE/vbBiOsTE3cO/vAFJs245pFMbPl4CJK7c61m2Ngj00DlPjuhge01uakPS7Wqh5TUP9BrqAUR/F
XTXG0Bwy51jVLnObT/4P2N4GhsIijNPt9DNpb0badBStjnxw6IVUVTUcxnqkvW7gSNdWg4+qRkdu
tw0ep8Xj8Mo0QpmQeZZpuuZFeG+gGqmK/n2e4x855FyEqISxe3J+KFMQW4zv8bV2vPlkvB8h6Jzz
TD95Un1nxNcAlaUjw9YXw44uXgB3y4aGSup2ET19iyq2DSj1ik+OUFwDbYaMCeXkRiVoKaYga/Gl
ssnLCo357ECzoBJuRsY+5tFcbZkCDc1xKvCGKqM+aE2IVWXDQGJofRg6NrXRROKCPxP8eyLtHZwK
TrhaovCyR0YkLcCyrTmIYxZkOMa79hZDNf3BjPOkci/lYrqXgESYNlHmei3oS1H2x9Qs8rMA+8Mf
BtMdi406kFp+D5rUOVU2ZX0NesrqUAhpVlbTZCV2TPyJC7A6q/edsxtSv+bp8NZk+Qo2dxuuJ1on
qYn+1tX45hy616v1v0jd9R+gIFc2WaSEol4UV1SXxvcihIQRhr+qLiS4yjM/OLRdKnO5dr71q3So
KBMVn8ko4scSY+Ik3d3JMCUYyPGmzShlvQOCCM2vfTZB7pK5Sbuti/UbxP7P2rpnsURU10dF8IEd
9gIy/8Xt6urYINAXPjLGOj50FfEYUEjxK4cC5LAzIyaB0LmVC/qY9jS2nPX7wX5FdvbbiiuOiDON
Xruk69gx5CjinQo17jJyt2cGhSpFXLPgqogm+AIoAia8A4xEWuQ3Ww0CaF8stk0djiYKYSjBNOWb
T3beKXYXNIXYGzaZPzYXoqE3M1d8igqIpy+ZmDFbbCrMAyy5Mk2T28bW3Tks1O+c1w/K9kwiXkeE
TqbgvHtsB+H4Pe1GZHiVnPatHH6gW2T2ad1lk9EebBhJ2As7QjFslJuCaYKgHVTgTN57glbYYj0Z
+i3z4S6YC8qBysNPPS3zjiTX92FNW6iLnN4a2RAFqTJEtDr06xlQEDxCmE6RNkx3jEuB3mpbJoF9
I9z1VFU5V1GzezmS3dRtKvzR6tEyaMEOHU+gWTP8oU251VX5bZytUxsShcJxqHXVeUpqRX04/uuz
bv3sz80/d/lzv7/u8vWN/8H9/vqxr9/x9TWjjpEw/q8f5usB/nms/++v+vNP/Pl1q2WdEfR//1z8
x7/4r1/152HcKnLkHJywO9KDNGpSv0LXYcCcBXZ1TiTTSoRUjtXuwQntl/X7plUSF17Jtau+3hYj
cqXL11cHTc9o8/UpvfgZot96h3/u+/dXsdChrV0fK02wxbJD/fv2Pw/lDhIA9//9YoM9GViMPH2N
1kmBKs9fn6nE4Fd+ffr37Rz+wfLPKP5LVEqbl9tfnxoImv71U1+3Z28dEvz9AF+3m3WU/+fxv+7+
dZPMr38//D8P9+db/zzcn9tf9/+6+ecP//O1Pw9eLWa/C5LxnQzD5gwcTpnMkr36TOiBWx2Thk8t
r0VU/PVVDSvzX7f/y7e+vsosOZcbOXbnyVLxwTN0fUEw/wPZ8iv52hhzR384x3SNNMzFdF54GdYP
2imAGq6fhW5wBibCxDwoOFuEA5b4GhtTWYOX8EaMz41zNeLgZz1SVxX9PN1MHBMVNLi8+Y1miW2Q
gQFLLE7hmVhlxocMpgd0BYbXfc6LTYd75RO3Za/XKVEVJZjZd5WsPpd++YY68YLGCIieYtbOaGTe
jOQawZjCa4qR6x2jEwx5vR2TgEyvQT4kUF75dWg+bMEID95Z1vQYlTi1R1WR7BwfdEHW4fyT8S2O
Ygvx/yZIK71pW8fhFHlXVv4bJIdIqqq+U1K+8Qvvw2mY94a2C7QpCLnWGO6wNJ9oDUH+yddQvqhf
2/Lm3FERtgXBPgWTBWNBpDzH4i5Fzz25lrtXU/KImMtm4Jb9yK1FRXU1auyd3RARkwTi8alyCo/R
2IgiZM7w+Xb4Zh33xlyQG05LLrddzBy87iYC7az5V+mC/y8KzEceiXY4JY3vo/QPQ9npH3GgqTRK
6tZk9J/StayttqOiENZ2Rgk+fXZaJRfkjumxtZZd28enGYsRXuDyNxLjetP3IwZvqsi4b27SGQcQ
ImprO8YxbY8YpEi3jP+HsvNajhzJtuyvtNU7egCHwwFcm+qH0JJkUCb5AiOZJLTWeJtvmx+bhay2
thTXsuZaV6elIBkREI7j5+y9NmipMxpqTANssA7QqwY4gxiXyxbRfDHi6bVy5swI3LPn1NVu9cow
kdMZaLHtAUNU1fYkOsZiTpjPNwoBBaoUbc2s5Rmab/oclA9kTRl3jCr4f4LpOYb9wMBzQSvrLW4F
YmkrNFdo+CfmnNJ8G4fAW5v9vHGrtHUg7Su3M98MbSaRZUa50kWCSrck8c1Lc//FqzsubizgSrN4
6KZoZk1dfmlSbL+eHZ5pQz84kLwK0uEXQBrPYycgNNQpD+kDuwbjaFjFl1BWS6zfZEXE441obCQx
xSTJC8rifaClzy46M7vAZSgCLz35QZKB1iZemiEwCh0aCD07617RT4Z6dhcbxrB2TdJrnIxx/eDO
qqf0lqS/z6kju0wD9rGkmPDgXIrLmHg3ob2tKwQM7L/eMoMmNSjqYVEBek5h2t3ooeSQ0sfs9B5x
Og7Ghu48lV9Ksg3BQY18tMMEtmJNuRENtYaRZoY0NhtEhpXCGVq2n0NWnRItu7hmkKziqHuQ1ZMZ
h9HKpSrXkzrfyIRxcSr3el6hdEKAN6M1ZmUQUZqRlu5iv3rNcMYuCa1Otg1zkSVTeWb4XrNzUkg4
UjK4aYwjnutsEZvhPXoJOvYmjXCvjt8KA754irZrJnfEpfVFE7MPKRQGvYAcw0Fu3HJNm2RIMgK0
dnoDImyS6qBXBSJ1wZnWBozAmbEaOm60GowAEVYwvqYM8zHqLuchdJxtbJ0zw6WkMzrkJ1340TP7
gW/OPnxKXcQkuBbLga1dw8zLMFLe82AzIe5S/YqtxXSFDT09YiLb1TMf3ycSdzXYhBStZACaNsb1
On37Y82pvRpNezp57bRo8glzkFQKhd/822+/VLSdASJ899ffvqlhTcxjozslxqw7/uvv5m/SpmqH
JN87lGmVT1tDtqA1y37/7SsUm7ma8v40ErhTCPgM3qB9Ae6D/kW0x1o3Me6TDqgZ7amb0osD+XlX
C/Ps13JPx4aV0g/0FTzeyctcdHDAKpMBCizGP8gkIa7Aq7hzjmaGHWnKaVHSMWTC7MYAL4Tg1dQ+
Lap+hQvnBc3OBfl1uNVmjaQZVOYxSUGwmiWiCAOrbesk+FTcQ0eze12E8Y3oZbLM2QxTVEPjCVy0
XcFdMeqcWGHTfuX6WZjU6Sgslc11NZC7Ufb+IfbDF7Bl3ux3f28VzHsfTB+bWfRM3OAgnEwUVz6i
LWOjGyhNBK1kzYYQMTJfYHvBP4ClW8SV2tJAGNaeYdwQnzAAOJGXEj3uCr4D2kdwztw1+1KpD0ub
droigmkiv5KRRvWlFCm6OwJA+aHk2JokRiqXvcoj/m+x8uP0zDF4aTv7nvez8U3rg2C6O9fOzlYn
+3UbgjEapy/pmOzKiDdoSHflFsk12ZivTWjxyBkJgANisR7d6QwxyDx07b1TQmFTUI3USKx21hfr
MW8e9DkGq0F2HPTG2pCIeqV3NKtJwwJ/dlt6G1YlaAdo0EtDmoLU+01NwG0VuFc2nf55RIkZyLzt
y65e6xK8oNNyEGWQXDymfkso3v7KbskRnvhK6Y3DNmvoAbRmDsbSoUESdsCa0Qiz83DnwNv4Ux0m
EwFPbmol7ij0nQ2blMYkLUILvNvSR58zqPTUWfeV7by5HmVqYgV7m+7IKBH86yZvhegJ1ML+yWjb
PXfOZ59Dt2n7+F0XxmaGAjZ6/Z6r1oec3z5GaXWRmX5yEu8VaSjcqgKVnO45JzZGS7bMSBCj3Fum
XUR/r+r2nZ9fGj/u1qUrHpFO5SvlpV/IAUJMSqm4rsZ7I1HYkeszbPz7nLqgVefRC15QMBwqXIAL
Ithw8nTASBFgvjRpehzCJOSyNbyjqoarplEuiRX2Ux8m7Bqt2qFGmrtSZDuEzWvVZw/mGO5t0/ok
rvqVoaW5TZrqONac3MhQR2UDfa2IIaVBr+kQYyDSplP7CGywO3QTT/9Mr7822i5RgmrMpRTuG0jw
HQm+fkjsjyuyHFH51o7hKXbOyxjfEdRLDHZX7qcMSnPvFHvbAE1JJ1Auy8E+OwPXtEG7ggAwQApe
lsmlLKKPoQS1ZRDHhKwGUxq2GzRokc9lyiYZABC1VyvJjMOm5ZVPLFdiH3RkNKKgW3qB8zAGTr9p
W3mnSaK4glv0tOBK4IAwHUO6XkR7RiLI5QJnYMtPB2sUxA3KtJy9HVctRJBN18qzTCQmPOsAiBO5
vzNW29mxZUqc29mcma1NK9fn6ZXnn1jnFy1s3E3RXvQx7kn8oKqAy9nJFvt8jSOo7NHdml24Snv7
lp0DfDrjXPtjgPU8W/MhoSNAY1gqx/lsDSwuHqc9CyOxC8gr1IIOdrl7KnL67nnk0atOGf4MymN2
W/k3GvzBLIFaa2g+1mptLpEsREWVDtWptvrDOL1Pk7mc0H+C/QAX2QZ5uHAN+CBBWKzqgqKSWptR
IzHYHGIta291QVbHyJOlw8/gIGEMKoOjIQVrrZKr1H2SmvdheZ7P3Vk8TnnLyLgtPs24OqfTjEqm
+JwKbITpQE+6tm/Jb2D0YhpbFxfBWtWfPiQhnbkL04iuW0WDcUbICD/ELrYB03+qewJmbZhfDfsI
MwxPsiGVLLez97rz1xzyeI2z5Gq0inZdEYrsj4d4SJFQ0/snIKEmoEXg27V83JK14ZTrqMpPrnS3
LWG/TMdOgaKc9mUI89JhFZD+eaiJbBbNq+RxD0Oy2TJepvYHlAT+tDx0JrNY6JBbFg3ggzUN+izI
rjUTuTOxcFDt0wtP7wLxYPnBCJa9LXa0DBGHonyj5g5XfV1+di1OG5dM5VRQFbRAoJaAJECQewi9
a8zycMmQBOXD/WTQPhd58dRPiGTG9rH25TPLqbvsKpYcPz4ayOXounoOt1CuUI2ZE/P+Rz7+VRGB
7hnG4KuD22Ym6GwyHHLaDFLXcu2zTZziujKDXarLm6kT7zaDiuUQvIdCvEwdyiTGySwQFY3gxnf3
VYJ8kpngwSgre5tahbYlsfg2n7RXEI4MGWdeAcsrj3AQ2xzZNFQXv4B0NpFb6mLmWIct+shwDk+U
qNwz76Pqh3hjloyQ9MYwGBq+Fj1+X80eaN15KY2ezGWPlJ04Dcnmjzml6X+9D//lf+Q3f0Uc1f/6
3/z5PS9meGHQ/PTHf93nKf99+57/fM2P3/Gvc/hesXP+bH77VduP/Oo1/ah//qL53fznJ/Pq/353
q9fm9Yc/rL8FUV3aj2q8/ajbpPn2Lvgc81f+//7jPz6+/ZT7sfj484/3HMTj/NP8MM9+SKcS8tuB
+us4zT//3983f4A//5hZH69NXv/j//6f6vXto/7HQxZ+zetffsJf+VaW+qeJxJRcbbCWjJEUUVn9
R938+Ydl/NMyTWwQpnSUKRyDf4GQ3AR//iEUEVYOVx3fKR2dLKv/xFsJ8U9lmoReYQqQxFy54n+S
bmVYf/zju2wr27QtxxEKKZxOqoFjK8G/f5dtxePKLewIu6QTReYSYPE5KhlWgzi6mBJeyMQ6TWwL
JOcufYplAASwd+pbnyc2Lr0GLJIoLzTy/d13h/Tfl94/sha8RZg19Z9/GHOo1l9X5P7rn3/89cak
hWzdlbpyXJeAr+/fWCrc1Mo9ClLLnHNisU/vDBV7N0YyXZedcatZzpOOOKbAFnUyrfhWK315/P2b
+DH469/vgWPiWoj8XEiyP76HEoYKeRkwJbN0I4uGqDratroWMjipwrdJC4y9kRK6VAt2pf/zl7Zc
FgtJ5BiEjvm8fXdeAKcq2adk+2ZlCni09fu1aXXjdiRfoJvGY0cMC66u9mK7Zfg3H3u+8H469q5u
SWlbFLyusqX+44tXpVbUdiQK0hEoWsbymV0VtYDlb1SV0jV3EBUSzsVSzFvEr+f1J4pPAHQUEXNL
6PeHwpivwR8vBVdXAl6Lg8Pk19NgszFnXNihV9MRTreBvLKKaNy7ZQ0BO8u3idMgfzLxcXUN0n0d
V5CLCKsvnOlvrspfLwhXIuw1LfYsEId01onvzwppkzH9RrpfCZRAVGA6rMy0Kq8mQnMAe2LQaGiD
6Gb7IChi/+Y4zFfbT4dBOiZ52vzPcEx7PmvfXRK57aKRcwTmB1RYNPHMtx4Rwd6FHL2hidhe/f6w
k7v388sprgHb4i40BJfijy8HXM8pMjKnV7mPWtTv85pQgeK9Ffqj6MaT57vl4fevaMyH76dPCIKG
F3Vdxzb1b0F8333CAIEtJvOuXVG1jLuJ3KR5e8RA3cyuvdphrGLGt50y4zXbzVOO7T7PcrFlCGkw
AYoZeLrd9e/fk/hvjrrjWCQXOJxx3tRP90KSB2YxscisXNuyiTwHKdeXgl/SCBMlqI1dVKDttRjW
qzK+KLCt+9ipH4klDG9T0FCUkQTJ8dQulpZL0ryTgI8YmGAuqKU9EBYSllHhVLvuFq7BBAvWzoy1
amvyq/jy338c85dbW4HL003HshxWfqRuP55VFDOlKmfOdOG2IPrteBcDMMScSOIAs3CTFs3wStVl
PgXB9OIWz+QgQBvDKbyf3Ve0q9jLKfGYWCNSWSN9dRjUbhrboTPR2telEuKsTYSsGTxtFqgoq73Q
LRLRQIyKBNudn7MDrDT6mF1f+usgn5wzoihmmsSY/f7Dyl8ebsRGuqwciox2y1HuTx+2JbVRyhGa
cAlbkfIXPKQfYOydZhZ5LqzsZZh/N5XNGmzhdHwjZod5mJge03II7kgVyMn4FfYBUCrb8cS5N4WZ
HuPsUPlfBGaErTsFt3ArsByQfQiuLdmLHLLaqLdXVRcWQDYQ74Suj6S9l9vAUDQZ/MCj+TG6y6Cu
o02QASQcLRWtA1QL+MNwGVmTGxHBM36dwvoAYiz/gqTxKk0m+TeXg/PzDad0U3cVJlZXWJb+7QB+
d8MxMgynNPab1TQSOV2gt1p/+zS2h87VkCFhxjnvx3EH/2/uK/OX5YWXNiX1h9SlMf/644Uok8aX
tqqaFWL7fBONwYcFPZJOMX0+dNx9BsC2IeJ2G0/NsDRGNn9p3CAMqJWz9G2/xRmRIDBmVwEpQUmg
EfZ0xCyNSmQapis/YB0RImUmQNswVSVc9rD5aJxRXY0GXHzLIwevREygaVDjshxXkChjAjwwqfSt
IrMB6c4CYGe6yZx+RM1Xyr+5QH99silqO8OBbswzhfpiPj/fHX/Fcy9UDrl3NPG7c9TeGdATF6Es
JcYjj+k3yaQL2+qwSzttDUa5ZUOVJsWGh2C8+v3dYvx6RkzKQFcK0lglvsKfFvzaAfNDass4bzRr
9EvJrZdk5Q0o7/opnSu8KUAo4rRwpEC5fXgCgIIV+C/0IbHaK9zHfaJtgOBjprWBI/z+7f2yDisp
EKxJl0qV69Wa3/13h2q0ZVh2yD2hfyR7he9iNxlcpEgYUd27kNB//3LOrwslB8Iy1FwDmZLS48fX
85BEAClgEXZH85qUmr07TPbFb7X2kunoa4OCYKouDJFmOSGDjCxr150JVB+zOWA+1IZW0AIPx2Ma
6s0KKiK2WNMozzahD0l+DjRRnMvMI7aAdMfQs8wtdd2XrMm9DSZbCY4P6/nkWRrdCSg9FmMKHkH+
GRIekSxBSwfbWJMio1962hvkY8ePZi5PlWSiRHard90LRfM+GfadUal9PwX05qd8ekiHAoZtjcMt
CpXkQRaeIFGFz1m94Sko6bem/n4w3WJh8LTYytG/AgqEFTQUEZo7vXi2O7F0A3+8MYb+hF8iu5N6
tR6aIN+aMb+ji29hjX6w6ZKuHFu0dzz2SxCSenen8MMus8oDnWMnqByln+4D09o2nltdeHThIgiK
44QkC8ojGqDfn1YhOG0/lBjUNIxA2DeZBhXGzyteqoQ29UHTr4oqJoG3gGPSAQVfx5pNS4TQlw1Z
JgfbLeptYlh4ssgqZ/pRYjXWxAaydXOOyQlZkgqH8soe3Y0H9fKmsWTwbg6HKMMLlBEicdMPnbv9
mzf/63ItSTJiyZAUoFRk84f77h4gpMoBKRP2qzGYCPmEK1Ok0W3TSJ3mrG/TmnQq0nvrr7TMgdd3
tvFQp29mkdCzoYTGnTx567YpfWbYUIKLwtgnqY8wGnnZehxLgCgjwoEo+JqNjoaNtp8R66jnjAlI
hHAGsY3ztv6bVVD8N7eaVJbtwm+Y9zv2Tx8rGRqUQUXfw04EYV861clRizLWM3AT9tfBMcDAJObe
acLqwQ+mU2LHHzgy9OvKTvc2dg2uZoRrGkDrpdYzfguZ+ZdueQ4798VtRfIUxOYbKtls+fsTYtjm
r6eE1Vs5bMZtVnEpfsqGTktPOp3H0yjpoF5UYZNtmYej/xLQ8aPCtR6HgTQmhdFqhyRWX1ojcF7S
osL1jI6u+yuDHSCz0vpqMixkWtJ8Jj632hlOhHZUV4uid5lMFQgRFXnI5HZ6d4DLCdKS2luUIwqX
Xk6kPDwG2lsOqa8jKSbjjT/f2i7+xVBHUarI2yzC8cMH6WprNepkd0178NMZIoz9nffUmeWj7EsY
m5b3IRP3bUIHsjQ78TVMnWjjwXBiCFJ+4sebU6/pPkuv+YgEQA6sNqvKA4I/t1xtkEmYIVGp58nF
nOrroBw6SPSxWlXu3uSqdMjy0qTj7Kwue0JQxzxdOfFO98Z7NNruGdn2MSYULGrBWGHAdDiM2aUl
QIGZhI7yU7dWvTTaBTXdJ+CMeJ0mqCPznqPYJ2evDu6TqQs3XosRvDVmU+SMT0KHhoNCp9GIQjd5
HkmEu2r9+5Jg0CsgRXHTaNcdGaALKWTCGJ2lp4GoM0dtTusRESZeQtNdpE7+PHl4vpqxEstEkWkT
p9wV7rCNxiTeIfhZOuNa0dU+ZIB2NmJUMADwVAlM2SuLsK1VXhFLgLNq6cfNwTZkikAwBntRYrrp
fZ4eWj6uuRHJ+TQMRAh6vc2madwlUbuOO7M4dKLdMeulbkZjY/mq2qnW2FayZRmVBLxgql2H6Btp
WLv9qcdvs0zueYLIDdR2ptRavK91EooyVHP4veAypfktP+fKAUEM25erzoifbdKCsq9p5DDuQnK9
SGR8cDEVrkXWn+ds7g3yiM80nFaYOGjCzoo3GldLvmOVW5SNulegEUk79AUlglw9pJXZMJkqRHky
/bRZRxDMdsysPWgrq7DHqe7h+Ep65ZF8np0Gn+pNxWqL6m3E9722ceGguLh1zQEypeg+tXG4Y152
xLyXr4A93joBcOK86wV1+/SaVhGw8iR+zKzwkkoinQOgZKuhmPZdMF0qTPpoUUMXaX5KOAzYH+qx
hYy6YEtr/aVn6ofFqIjWOZm5+pTnO0PfmDDOjlDo/WU/ov2FwbEzxyjFFGrGS1UDLQgixLBBQX4S
5qB00L/hCkiSHRhdmixPNX6kU9HlzPYyotKIO9DyAuesYpKSROKOqX6EBR3zxfxDsrEMdhU5LYwm
ial2Y41b3tC2NYFLpyZt7CvSw+wr0xd3Y6d/sX0PeGsv2msUzrh5MBQY+LlC440cCfSt6rPQC4DL
BWLTlBxPH7vGoh3iXQouBa/CRAWDGIaVNzwkwIaMtszWkY0fs2bDSOYyxkWGBsvOxsSgZ+6eOdXZ
wRu26uxD1JqfOeJerdR4TLrE9jBZGJKUPnUYzox+nk7iktnppqobcLV1uyP9Fni5AbezmqMnXfTP
7QSLhCtoQv1RvgM9TtgDcOfVSLNVsQ+DGXw0m4NMXA4ZRs+l2xr7if72widRbKMzX226qVvh4fWJ
fcL6gOgBFnQM3xmXLkpYUfOkl/UYLtimvQ6W+4CxF0NVwdCXGEFQkSmgU8G0d5MHEX5CD+xVPqSM
VdvmVKrmUcvEVzut7xsSFhYydNZlPo/ZW4JSKRlmjraRL4feHNAuE+wAHVjFV+Qb49y0ADohpNo7
xFLuOrQPja25NAdoKGQ1TTWo2NwxE50DjxyW6qYIAgKpOp+bqTxWbkEUbdU9aqQYrdFuo691OQRm
28LUS6NDjkKcMFoIL4hZceSQ7uUbj40kS1lHNUxCPe6WMkDvP9rXfZE/gyPHWxoTpWAd2R4x+i0Y
uuQIctqOKepkZU9WzpRC4POMeusqAsQJUgirCm+PiR/mrIBHRFkX8EX959rpqEtyFNEiTteBNbyE
OrGYMTpeKJXuDLy8YtHLtqKe7kgCfqnQw61UzWDLa94ruwPZ1iHjxqK9TkRzLuMJqESjc6um9yi2
0BzEfNTEm465Kj4t9GnL0H/yCXJcmCOsyDFUhF9MxtnrQMA1wdAQmWCHaFKcQwM4C7Ee5XRCLlLc
XGZIPOzE6EO03tdC1c2mqy7m6I5Y7ZDLo3IZdcQIAaE0NgK/xTBYoMLd9mRnwGWqlDvYnm5UYz8S
aDePdaRaVxV8q7KheeNW5GcNuCUXY9I89D7NgHh4mT0GTpi9AH0BPG9VIWGpjYniGMWNn3YUxbZj
sd7YZ60yjlaJpqmfvJ4CO7+KmuSlxndFcsxw2/YKXKjVy1VMwFFXK+gBFfc1CgjmbGZjvhVefkZl
zZQNlAhgp2yJYSQOMyRPVrIbhvSzbUM45AazZp15oFngjdSdHPWaXe1iMOrK0R+h97AsPqmKoxs3
d8MQklycZhG/fKnpFXD9M/HW6vCE0AG9mZEwqvacjWRSZ/vGh4PrBNFRe48AZCUKcYOHH05lLIGl
Y0qtKk6d5iTXYGYQkaEdW9Lik3p8iBuAkVw4Rg95KCJeEVxFqk2S7HEBeNHkdUz3I2FfP9gBeyzE
j6QF8gCFS4gyBIZHD45gwO8Ko6zlfipZOyUnNSs0gFPxKcVHbBDZA3AVA5aHLWNZWY/C9b6MNsnH
pf44f0UsBgbidHuXgas/W0ZIWX3o+AgET1ZkuVk13wp/oB9ntAJZ5EmOqNA3rLU/P4+q/q5v3XfL
R6Ug2oi4cZ5/xh0cZMFT02AMnEfPaY3dq4kJHK1GOL4yvJNT8zhb7ewEEFKfTe8QpuAFW+2Td3Bb
DQWMfBvCEihNKkawLcZWtf1psMg18WI5Lp3UOxfyk4vkxXVnTX8kACrMnhoJcYJIc44xtqHSqndj
Dc86bIeLbOTO4+bzZW8vJwRBCNzUuw2KXoshMemAN2u3frCzmj1rKqpzD7J3R5LTlTAj5/jtl8Zx
HmpppNtvf6qxxbNI+HRuCjUd1Azuqn2DoJbY9uGexgf6P9OBxRnVVe6X/gZfsViMKjFOzVTfM53R
TlmYOAt/pBXczKVg3q0xt1lbHzRpj4xXtJa1HxSuGVtGLHy2utc5TuidwOEBh1ejGq5LFLpWfyr9
mjLH/0I19GkYdbhXaZnuQOZBB6oFgkVuFdhoo4OgQoCBLIdk7VGCn73Gfg6dgPuUfSwoM9sj0sSc
riyt27KX9FZpR/ET4ALZxGwVQ42VKm/N9BDY9jrqvWqTCnCndnDta+Gryzx9tpvj2S7tj8av0Hih
Nju4JRSRKCbPBO5+g1ud+DmNIOUIrVsmQnmYnMTeaJF957VJd3IewXx1pK+Gd7U1qjs8OBGBlqiE
eZq+WHDet3azk5Fh3phBJvGxQowpCRGz0yLYVKm9aXtuqQkRUJSq7KzVaXZ2KzbfperVpnOaq8hA
IwwOex3i0D6iBgFVphcnUpb2MubVYsalmEr8DBDD7HxNUmdbcBMv2DL4u7wnyUipvYbvn012T0PV
jhQe8vJaBlzc1UzS8+1+IrrJQCLmX3x3+KiH3j617jTcixqidGSPm6xsE9JQcv3UE2WHFIG/13XS
FiETz0Y21RyFH13YRqAlhJp7aVLvxFDvvmjcYY5c6e+rut/AVO5fyds76j25cNApUD03ZAQQ6OV7
sYMtycKSYLFOYtDZpWPgXYGszIKpO/StM6NgKwOIL8Ta1MshVZGGRx9DLUUYNCfiiNxOHNoxl+tB
GgFpC7OBhCVpO7DAWz5sXahNL4bQCG400weBNwXkYP/sG+bRVWGJoiBCyYyuDZZXCUaThTftA5J4
kxxIaYM3qAXeFljoTyE07h2VOYuhjXj04XTR/O7ZqwmwR4HB7oWnHzpMmi2gMRK9/IwtAQAgqdca
N/M6YpxICduDajQYaOqj/4jaO4kx181Z04OGk81sxwe/GK+EB5d00vRk784XM3ITSq20dkg/cRUm
RYYHZhpbF2aw0KoK77VWnnNNGuoEGEW1e+jGbOPgPCx140rL244gcnxH6ViQ1gPl8lRVcYhBiB2/
F/iHMjASBq48QYxSG4nfQs6Rom8/cMkTd6UMNI0yBkEc1/dofwJ0IVDrrNIB3QLZPSgbSoyAzLeO
deqWYF1jo4LBoHHvW8fen4qFrSYwAqRh3qjCDNcRwbC3dmMyNIzzmkdVnx2VDitAgwDqGDiqcTcb
6z6DxluWbAOrvAFKXYTGfZln28JGVGNYwNzylJR4WL/jirr/UJQ5eJTOd1/IQ8JePL0mrn+pBGq8
WgG/DYu4ecYNsajw2j3l+XWdp80hbSuS5WKjuWfvuU4nRzukln9tMSVf6kpppxJwKjch5RB2VuTT
+TUeypn7IeRNYB9Brelk1ObRZcpHez3n3JY8wB+ImJmXy/ikgcrYiEEHbjxZ57K0TBROU4IpbMa9
8Fro8WtzN8YbDUYog56THMKDXndq39QqB5IErVxRpJ3GDgZTqKz+ko/RmVSTZF12E5lPcSPOk8aD
1soS+8QoDKO4ibZVWJVFyEV910Lf3oZexkY2BP6T5/acj60xZOJsyizekeN1y/ELLiDeARSIqd0k
YpLndtC/gqcNbkcye5cYQsOHnPi7ByNpXwvl+rRD9PFANYivdfTu0m54p2QubjP0GZveNnJ37ej+
3rBSezUKGZ/xBSRnBP752uhi5FyYTQ+SjB1UnQhyyrSsCZ+vN62lsasI4/Tdyrxz6Q/pNjM9e5v5
2rhBf85tkPMsFnpEZeEU5toFVLiJwjC67j1M9w0R0LaluTejCk5j0FApVJn5AL2fZKXAWmlVHy76
bnRekfLCn87Sm7pRUHyhkW7mn7X2mYDO7DB5nUytpKBRyHabMLrqzfxKaLY4pAKV0xRigYvL6gBJ
tV23AISR/c3bY2tIdvxYRc/VNreEpDNGjRuoDWF/iyHJ39Um+fO4It9RpNxGVtRdjyuvJzg8DmRz
YJP7liNsR/pZu3eFwkpucchZZHrpzDHd6U02SWJt0jiZYbmsVESmxqNjghUgIj4TSQlMiUeg1MgX
GehmruuCtBvU47egMOyHOET1jNKavcRYXJNlqg5t6QanyXzN/Qng10h+AVpGMiclUTWGTn1VdcZO
g7SyKzJZ3VBtwfAi5oyYZIgW6FARSVCmwIgWw1II9ussF5QiTcasUnYEj+H232i5dQnskFz4FA9J
KoBTBB0sewS43tKShbVvWAGPpSYQDQelBSU6TbbKNt7Yl0NraAkUhAyQIHBklCTxOlcIEdO0rqAQ
t/c1Dkls8p31ZaSHuHFBDoVKNEfbaJpjlsTjvrC64dTYiKtTZHwPdK93Zc4lUremf42/nvqUOn1j
NiVj09xMniGsfgU/6y8MjXVJmG5/M7ZZfxNOrX8EVnrvhnsfuuqtXbbNLiHHlxlj28FNBEvpAosA
TdfceijW1vpAaBFMMYJuc3IVYKxhdaYCjK3oZhpehkY8iHjoVoFRvEV2G59t1MMF+2hPm8oTo0F4
kll0VRZxurFAiPAZorRdAP/bqzEtr20fKIrZqmkTe/2wMXpUcTTfTyXEgdO33+VyvDQKsZHvTelZ
AZFB7YfvJXWkx/bTnTZ9RZ8+Ar957GxvZc73QGP19Tl7KklJJPIQWJBjZXtwXyZch4jQAuo2iJxg
b003I8KTRj0wZj4jFzlP8nBPGk9xdnOyl4YnuuGnqh17wF1BTftAVBunSubdvEsEXs9qHgKPO1bT
5Jzy1MQqBLZgp4xxbZmOyyYxJhTF8I0l00v9KMbUWzixkwOoD95I7YhPIb0MU3MR+VlZ/IyF/0D0
hPoaJ+NWUJ1McDX2nYM2W68ccS7JSYJnep9Tdg/kDq/BoQHqGJ0aEBwIO/Au9SL2NOPGDNVldJzw
NBlRzSW8AmjgHvKC44/QcOsPyr0uLaSyUUEEFzQp2iFCDrTSIWVHHaWx7FmbCrusbmeeNBCu4F52
9z53/42q3egyApYmvTmKHjQEFmoy0UrO7BHTBQ5VSxwNU8BWk3nFKnQdtUF/Vz6Ow4F8+/7Q6YGz
zQt5K3nm3QdoOtq2E2usR3Si8ORcW7oLME7YDBhq667tScxNywCYSUJEdjaaN/B14LoQvQDmkKgA
uDuMgtnC2JKPKEaXPdtEdeWOrnmbdQ+D1gSnqMV0zl75QSvxtMcGZgFlpMg6h2YDkgUlU1pemOQA
xiNtWKtkgLZJbmrpPZGfdEpjCbqIeefG+Tbi63Qf07tBhhs1YkOMDhmtAPTLCV++W58yvUGUrlt0
EerMO5DhRRMPNP2xm3CmQIUOuXjIXopr+VSxC+w8Qj4TrGFp30zX2Kama+l3WKsG61gTSOskQ3fj
ueD/VBuys+47Mhsx7R+HoLwmazM75K0crqYaNxrOvFvIoVuAYHgOkoxdeTbg1DFLsTLmYS1QFmOm
OBIrNOHoL/SqBSo6NvsuDB7dzCKkjB0tVwfMS20k1nIcOgJcs5Y0jil7lKI+CUBki9TzYIop76b1
2djy44H2DACmaKNpQPQRIGl1F5wzbdU0d2MAj29Mta3uNFA1SkCFvaXUCuF6vejSXh7wMztby9Be
MWnFKw2I1I3W9eBlcG8fIQiQSYj9qxiEfs0Q/sAu1b+eRP8eJG1CXGI3XnjQZxco5kVX3oSh+qLw
q9O5kfTwM33bW64Hj+3/sXdmy20zWZd9oUYFEkhMtxLnmdRgyTcID58xzzOevheg6rIt12/Ff9/h
CAQp0zIJkomT5+y9tvradtQIscw1NoaMa3XpGJs8Y8SNhaw+F+A772AhmKuGooFOL1nhoYcGW5MA
sGkD75hJj/dFkvhrBbbEgn3ZdRKYQpQhEgVgyrzDJTuAAYiiorxGCcp7xKBXaHQkxman7VuitlD2
Q+m0IF3dht7DyUV7xGFZ0rPvXQ22m01rQ2yfOCum7u7H0v9Ssbtb14YNBqBry2XbdCiFUCYwflfL
S22bXzKjzza2Ezf4hNgotmX0DMUAWNBIY5kK1D35xoNrHcE0Y/jBuu/45nicD1P/ZxXmRrEjUO9K
loSz7Ysu3Dq1vu3p/WHxkXa+mw8zFtzxOkF2gWzXjCguVTO0P1RqEUYnwbe6hEzQoG1+MAVBCqVn
Onu/SJ09MtKCks1qH1xm3Uw3ouCbwWkoi6D7kfYeyv4oe1VL5qupFPWl69yY3kM4bv2+6059qmKD
MqX1nKXK13EI+D+Z5diWQb+H/mrDJOSJjChy64ZKPY6aWuwyN6QDVtf11R2N+j6nFfM5GML9/Ixh
Fa7ZtMkvWmeDVeu75tZGAXa0pAnxi3iScMtBLjWDQZRM/foulbL6XjK8m/855sAn9hT+i60PBAa0
WXtO0A1sYuHZm4Avz3n+i/khnu8/N9NZqkYawbVef6fLXeE1L8fHgabV0pZYfef/mOw0ZyX5ut/m
pzU/QeDm6/ksDZW3p9nefbYSUhk6W9bX+SUmQVXs5peNnTZdjl2mPXlBiN/arOQ/ZbScn/F03pzp
BA4SNLlRxP0JRdSwjfEtbky1qC/zyY+sIXud3tc0emYrb9Jf9/rD24E21oEFBqMKW/4eGBwHsgy+
J5A4Vn457QPmB85/8fOfzLfsQrpLYEPIxKZfOP+Ct981P/rnL3z7a64W42Dvf/6m+dYv/8f8MF32
wGzGCuHH/LTmHwbT05xvvT0cwT0tiNJ6+PnLfj7k/csJLRumuFVt/+uzml7w27+gjxkuYqR5DIn+
36nInZBT8/N3z78iqtp4hyth+e7nvzzBX551rH3WU2Bb75/WL4/We1Us80LS+/v9nfnlMT9f6aRZ
AnZJyTG9bT9//u7ZEG8iWL4N8ob+83J+Odk//11l1hQpzNB//mi+9f79xHU1Lv4PAOVYpopHiTy0
/i5Cz3nCNxmy+INZz4JH2d2SlsSsivk4KQZ0RWoFQ8N81x8VMHl9t+mqH1llUSDTMMekkxoHg533
XSLU4hxDi995Pk1W+HH+mzzk/zsePnI8SDQXWEP+B8fD7R9k1G82h99cDtO/enM5iH+h0zd0+mm2
1FFETlLLN5eDYuNXUHVHFaaFEnPyOfzH5mCq/6JatCxVSIEudfZGVFkzOSCk8y9HaBaaTYEAHyef
/r+yOfyubZskzBorHdoCnpstNfOd2lBtqZTNnPCduMl+GL4OuL6vr5Ixw2R1nhImtYfcHb3jfOjV
MN/kpZGcUq2mgdn63Y4CmnjvMPiqu2PzkbDH+F3dNj0/nGtUB4jcBWho/Z0EJkICEaduViEra+ut
2eJnY59x6khwugyoGzHHVe56vjsfMk2ncZwqL6jwWYGCUrmUwlaAGAXGIi9g92pTd0GTJsTpmkYW
olbo8Go0fk6c6JrHBqrpiarnqMkjAweaZrGTbuvWOntAI70OYTn5UsYuNFWVcBOdpmCdqESIMHBc
FUa3bmhNfq3cUNzb6exUl18zQJdn8Hddqyknjf0uCYgIwGjn+FuP7LV1NdYJwxXlYpZ4FeO6Euba
GgbYlnQDIWfm01Y4ifbZOCW6RHihDIjy5yLAsmW34nMUmsHXMKcqSgtL3xP/kYOLNJ5xQwYPiU0a
jZDtnvGfM01guJxNcWia31mLvFYFNqoeDr3VQXPrnOSxAwhxbzQ6W5e311aauCiNDpR/GDef9UL2
F9N8GYLA28mmHNZ5YzpXp6VARNu1wnehfFWw+xlF2fyDzPOHClvsyRbEOYxdvfUtPVjltrgwk86R
epA76Bd68pioXvSIbgDV0L0/RPKOCSYSRhR42xF7xcrrPNohaceb4N18pDwbwSBiY9bmY2y34xVM
HlNv4cWwf/J0RQFgM5OhAgQauW58tb/UidJfeoUpqFrQG9QNrPZTq1JXyngXa8Qpz3cj00vOlCfO
WWtN7ckMC/dMZ/DtXqMqw8Fn/2wNUCiGHFnPkDndvdc3yhowmiWYVNWk0e4jjX13xATXHsensBpL
oAPkvBJs7kQ496PRq87zIcUyd98pAR5Cj8i3nJVkl9dZvkkaqz+y29GZknbDC4ZHDSIDg23DYN5n
CeuRaq260iYArhAqw50RFiDzevso3bg649IlTylQjK3i5f+QdjFia47T7h4pNSbgyg2+izzZurVq
v4Q1nW/S7RfV4FgPQpMPRHhF53wXDDqkabWoDrw9I5t+faPAz0toayAQZktEcPpdwCC6BXHSEmvB
W6YZyr529ceG+eamhN2lrWBcXdk5DN8GbihhN75SGYKbQ5oAQkS9sdnsdoGE5FrlTNq9oM+iVWip
FS3TwLoCLTHNqLgGsrauZhLG4OVS8AhKfaEBRdTvkPniriXSXHjazejJOJ3fu9gLv5vBEyMj94DE
Q3tK+UHoROnWaRh35bkFQcA8VpNSsJkOTtrjHLdgSegiUfYugJp1kFbDIrOsfFk3ZfyFqCy+yWXx
qEJnh8xTsGlS1ae+hmlvk2X4BX7tBbWS//WXS8vlTYv5q/PrneNiWgstJOkoogX2OEvT3q3VbtQO
5kACHSoGtz0MYZfB9yA7QtGto+zPkUVL1aWX9+S1N6XUlefCzj/lATFs4tqMIx0PCYrPkw5TooQ8
1TAEkjaQZfVtsLyHqM6MJ8zpCFutaOv2to9yo+uPJFfd/f2FCPm7OHB6JTbx6pKrny3YYM7y71/0
miNGzobBSnk/QtNfs88Afq8MGz0QjI1dVV8XRjYeSiOkkxNCg+qsAgwgDYfjaGYOEvaGi4/Zhsxg
GDbLKNSWfuVeIn3wjuWkxHFrpG3CQYHR1XG4DWvH3pQtFnmmwQ0O3lS/zbcEShBEgwvsK866TjTt
yeeSvED6L1ZWCNCeVNvPZHnel5rKJBHcqVgwP4xZga1SlNf5AO3R2euFS/RRlQRH2TbOtVOGb0ka
ay8la6mqhq8pAJdXkVc2Y6Bc2RqZGb70wRfCr0GkFGF3biMBLd9Pnecma1AYCjrK0FtUGn0FmPwS
V32XCy4dQVJMEuGvbWgnFwv+x7aSmLKleGbHCZDRND7FHSFlqj3Yx6C5N2n2YoBnIUUGY2CXBg7r
d/gXFpnr7yBmW5sWKjWXGZuJiO763TKW9GDuWjw9RzdakV/obsY6ptnUsDLadrQuc01ulcDVEFrF
w4oEqOQ64nhGydJOEiia6VJthh1WG4HGIrWWqRIPUNvapSL2RdpoX4lKaBhgArZNs0ZbDogNlmkQ
JJduuqWwyHPN9+Ij3Wgc3bbNyDQMq3PRIfD30VffSVOJLn6TWDsrtS1CxdL8pGI/A9fP1K1wNm3i
6GxK3OqsxzlrbXxWlah8ri1nC0VBuUFDCe87adGVDBK0l7UuHkMdYCNMbWptuxCPeew6K40MNsKA
s73iWvJi0/fe0AnCG4Ke7+/fDPm7uXP6YlDp0BTE+sFX3H5fjjWFqeR61c9TkbXvonurBsU+jGVb
To3ZbgrFYOqUx/aizOytqmrKgrZju7EqaJZQh6xpIY5eEI6/mgaqUtUtX80gkp/CwIC/6vVPEyDj
zHZ4iu3CbqPByUeKpJFHsTCn+VmbyAcDndG6y02T9hVjrchsvjaCbw+OjARrg3/VSEk6eLqWLhA+
vrq5eTZa29+kuRd84H17JyTmlFAA6ziEGYIi4+bU/K7t7lWz0PsCuVwSg8YmC+I17YrVkHfqYRxd
fR3UKF4y4QXXUNC262J9rw62s2gKGntERYQHtSmKla4agN80G1C6zcDTQDetUmVf0UUndwzq0m9c
GdeFn6H+TIriEMcqho9MogUykHTQ6CeTtGKcMdrGIip19aClXKaN2t17jtJsLa/EOiUA8hLvoqOn
Mu3D3z8cFPe81J8a/flU6LguDEuTsHmE/e5UtK1jdGYIMGNKoNDrfRGO7SM22Bw0mNVCFo2MU1Nm
r3ZU2/d1UvGBt/VmTbbkpQ9IhZ5L37S1nM18Fyn2sA8AUwKkEAicqRq3TBbrW196R81Dz9zXQnk2
J/1WmSnZcb7r5vlKSu3ZHAx56DKCpFLEsUTHMTUCOIImsEcZfZ+ZJcYixNX/2Tx4qv9lihCwNMtd
WYVkCGYm8uZFijzpRq0/SSrBpKxXbKXyVxfoWEMKFh0payjWJaEy+WgO933jMSYcImKka1eebGU9
1zp1qXzX4ZBv5hW5GBJv1XeYpKPW/Ydut1IuhUlczdxHnA9gysdVSzF4N6ZNv7JJTVtFfpZ9Imtd
c/2HJPHkDyYxCG4q8T3PzWtWNcswDePXXhKmhFtPHEafgM/exuSMEwJsRxuk+0SNxV2qO8ktkTBH
7M65Ee4SBGp4y7GcL+uutRY9Vf8tJHVx1SoFA3fhM8EpLBwVKjVv1Urcd8R7eAdSMqY4al8+xwOl
Vcwo7ApoS1vJxErhI0QkO1v6Jay89nGwqvYR7+RdMCTVWW2bjVeFMegVoS+tWkWN40oGb1zvzlrg
q2vwXARqT3cFST1Rroqzmg3Kui7NldC74uCYw9aykJ709Y9MQdxjaCOSsMQH0Pb2HK0EWEeO7fmS
2V14NzSG+sqoJFl4HTHi6hQGmmTd90g6Hu7H2D28LbcmdTLMjPkQ5vk3l7HvHTmsNaLZpD0JyhxK
dDrcInVJpuGieGkb90WPhmdQ+OWz6vnnJEdTaUSEUxvtQakBUhR19hgYvAVoFTyA3NU3CMDdS+AV
V9WLzYcmrT4L36IxOk3O6/nDNd9vK/vMWowIbX59NqD7JabXnOu1vCU5igazzKyrNVSLyB3dfTAd
5ltcC9t7ZqMIZRwFhrptFVsnspjFME4EPph9Mnq0pbAKB9BKkN/jvmjv8zJALFTb6kaJJycpOaS1
51aoEUglNLwNMCTvn3Aki65wr86Qq2dFsaJzmbEnb3rMBPM1q+FzvB0iRMyth147I3VyqbDUnxo/
6JZmPBWyg0EseJWNDNDIeAeeCt49iDJGEFm+LQw4hMQMrTIHMO/bOxMFBSx+6Ub70JMWut9S2dkw
PFDcd/q9ohWEjiDSQZwQPA9WcVMydiyerXbPacWEc+TTZO4E+9R96abWNYj4OqWDO2CE4K5Z2Oa1
jUjyUwK095pAsi2yUNnVyDoOCBmdJUPvkEnjwHJrRP1R1ExJTOVJvLotaTEot4mkCz+wq/x52TXV
qc1CLUpLhdnauy4Dow1ExL6f34+t6G8Kq6dUGvuEkAKwHKVWaKD8MZFInAnTzEleD/iA6HmytNi7
LCdH4q0k1e8m3RKbRGJ9Nyg770SZnJBGF0ekfvcETFc3Vyd/q3eL/BXvzDaAx36NOgM5NTuToHDT
Ta3UcA4D83NsBP62ilQJxzdmgjPCaI93CE3La9ijK1NC2PSGzMh3cwYL6pOIPjopf7ReOCmC2l1Q
h1gWE4XfL7xVVNSuBsXxHg0MAvfaqvbjdAhGR+4G9zJMaxiypHYrGBffUQxE95Xja1u8g/41rvpd
EdbyoZy1b3FwlWa7MxhePM1/zzlkplnvqLrs9ZtmhquxZVSXLio8NJSIYsQ6Usx2LSuLTNrKKpUT
oOW6CsH46QCQVBUdJxRFUoGxwnth8i1wzYsRqsmzLmx/Eer6qYY2szd7ovlImCVmEFzPB0AK/b9c
lXG4U/ZpFCma8b5FJVRf1fTpPPl4R+HzgwcbmhEXu9UHt1iFFW561O5OL0/JIHKuvcQ7DV3cX/Ig
R2BAXJcjkmyv83vQP5To0Zmeb7Fl3ZWA8M9tK370Nm6KmIVm2YUEVXIhRqWf5uE+VhrzJAtqMyaD
ys4jDGCDWKnTk+ppdDx0NPizKRGWcZKPyHGa9iGOSMwhhbPfqnn5wdbunWVtLlEY1xGGgDPUpEP5
7kPTpiSViMnrZIAjWGV1nx1ciOOzanU+YHVbjE1BlhVRi6rt0inQ7WEfA4khFSJOyjvbWbs2ubF4
nFGQ9Ppd6bj6gtDs+ogw7eh3ubvtzKQ6tAoJfH+vsYDM/FljOY6YKnA6rJr13nOHQlTyHkw7vhLC
WNiHwX4+FKgr3279/Jkx2W7aXDckFEx2N7XRL8KmMU7k/ZTXSngkjLcD2VIgKeFlsVSYWoIkiXd1
RxzspYeo+KDr300TmcF8p7UbQsoYKm/mu+hzy51e+tBnO5FtC8xB/oLmAOy0kkCVKhZnO+6yRanl
9nmkZDzkfn+y7Mo7JHUA3lu6kLoM+7W1x2AzFwkM8Ny1Mk7CENprtz5iSd5FIby83GqeY0Qd3h3y
SPQedGZi86nSI+ulQRZ4D+p2uOpKhlqsdtRlziRulZCPhggOy4+n6bt2EC/j2E0qj17btEpTHmr0
xY037FMud2vFkV/myscjW+sabOeiSC8sUqV1pVnOAB3ZJV+HIhz2Jl6lpJw803Y0MC3m4FF7FrhI
+mvRq+ohAW64yliflxWYhkeheaeOKG4FNbCzaaKMDPgcBJVBaiN5cYx10IkOp1BRoObVZrVWFBhe
c6PJ9uW9r9GcU0c1UteJzyUfzRYtSFpuTwlQm61HhvrkEtKe2n4MtqWRO/fzum2qWbU2EYNoFTGy
ilSVa8angYSmonopzOGzTmcVJXbMaQn9YNglIgR0Nh26rnZXfUIge1VA2r0bfNMHGM9iirlo2I+x
/KYjPUru2YG3xHCbzSqgx2lhOtUXbeubfIqSLZVnv02MISZi22ICRybRgk2ciiOGK0OgY/D3RtKG
yhDbtRPD+Muwcy4SG1uOiknkpjEmR4GEMSrzzA8WBP131MS0IJjTrMIwpGU5Qn+/IKCuMBtL5WJf
jYaxz3Ntg/pOYerq+A9GHnNwrmVvL6ViZdGypXO716IiO1GyR7uxr6rzvLLLaTmhR6gsSlmQQFfk
ExzUTk9c1fdjI57sHpdbW5jPUesMn/NMte/9vsoOMZEjaIfjW6a6K60OlkMsKZkEU8NYCOTo2Rjs
RWsMH7CCtKlm+H2zhs4NRBFLiA5Cwpour7/0uFwljaKqS3FQ4t4gjIBEYRb0eYXz/nG6NH10cpRV
2djs1Qwwb6q6fAVc9qaJmX0awjTdo+373NphfylS2IoNw0ORDNYdOWRAUKdrvx84CBlM7cffV0H5
5yLowB6lGyElQBRmML8/907pfEhHwJdJh/wyyFpBVtUVTERXNc0uqN1YTfsAJFwUue4VTCO8eL8j
5ononDVhMC5NPCvYRK1ar6za949DVTzOH4DQRaWIzELdxZ6h7uZbWiqHte/Evbudm8790A5nx4xv
kw/tipvvWQH9sigr3/xke0AVcwSNlZM/Dy5fqfnsKmReqWOBWbTFfLgJAEvjokrOaf8yMN9acumu
9hZhBqQfcUuro27193OmT+fk9/ebj7fQqQBw/6vm+xqylXABB0RBU/sA80ZAgtFOl+qnSPGqjWqS
SJ6ViXudb3mObqCv0FyCFoalCyqSrB+JNtvDjmW33Q9bdK8prIJTQnfqhBoccVhO5RnXsfEAJ2cl
q8p8NDE1LSiV65WSoCUUerkSYxN+LyqD1Acd9pLmk/7CMllehJmUxzxLV50eonEbXEw+fz8D/+Xa
7wjbwcgFucCBD/H+U+PllmeQycPeH3BnhqEzbBW8iX4hyJMn3XJM9WjVNwYxDSQKH4XjxGvHZl/i
9KGDyiR8mRt1LdjSY51RCPldhIwnAErsluHe+s8Bq2e4Vwb3+e+vYMaK/PYewvnQp0aTpBPuOO8/
96FNDyORHQLJuKUSKQP7pff74NoL49UW4rPeqTQGSYQl8bnNbmGuYujr60vZhtktk5B+MyQoG12m
S5NsiYNdqebasLDHuW2AbDsQ5gI4rlwCrlU2wxSvN08duiiP1qFwv+LPEofGqrNdLId9iPXxoS/c
L0bLtkHQtPZ7vcJh568rW08WXVcR9qKZ1W1w1MfKi8HBYfpxKusVdxpxVQ1ZrUlbM7+U+a3XWAqD
hMCut1WoYnPjRarxUOvYL1Ck5rC2p6WqHs1vNLiiw3ywYoIk+6qslxX2DDgXLOOD0+evQZ++KGHT
rVN0YHsGyQRdxTZduQgE8N/fGPFHjc0bY+tEJbA901X1PeAh6H2k1mYOASghHZ0enHyKdGAcQ/et
LQGIMGQvn/AgfbO6/nOn+sEqDoS3yK1W/0QY9b3i+ossN7y7yKICHkD5bQyLEkAL6g/WfeOPFq6l
gi0UdO8Y1hjW+2+BaxZjjiwSg7DPt67jLZ7bbt4o8t18F313tu4a5jhki4oD0K/vRoWsUW3zYT8f
ap8AcTW1nnQDnW2dB8V+jIAqsYWszijskC8iuseJWoaXrg0wukhMf1aqHEPpWetxjH7M92yFXCDk
oiRf+Vp11roKpLIei2vnCbgnmcJw+462XHc2wk6ezSxrWLewHUddWR7LHjQArhd4otNpzDN6zXGc
CiZ63O1M+RTQuz0iZqy3iqJ9BL/4Yz2dzqPNdor9J/yI9+upVlFYawoY7rcLNownj04GzFn8rMcm
05KN4plg+EpwRX3X57cQw+XGUXMqwLR6zBoX0QyAoiMgwE2VEGI2d6FCYy/nL/dIAquuWQj6O9fa
/vsy4tHgT7Miuk+zQd/8/UP85/zOUoHmMDZn6sWf968oVTI/6Yokvn+r47ta2ZcYQxrwQXsiX4i4
SeMWO20WbTF2Q8Yfu+Ezb/V9nFx9uM1LkKuYQvNR2SF9Ml6NLNvbal0vDAst9FyM+saq8eKHfy9f
bESkO36qRvn6wUv5o7ixhGpKOXXm4WTRPPm9QPDL0XEDjQ6xVoevsqcDHbfQ2D3T7U8qDpJ7J/K8
bziAWpADC+BJ6Obxou+V3CI0LeKEd/2ezA/jOfX0coHSzjozRQBMpeCbULoYDoKT8upE+MH3U5PT
c/t9kReCHZ6uwTFiJXk/RmWy2Hn0EkKs7HbD6IrIrLn/YD7zUYo/tUO6b/pio9SoW5Pe+aLEgTyl
bWou8Kv09+3E44HH90B7lrDY0L7GShxfaDdmE10x3QdOgEEQNewN64W3diHCEUUn0osLQR/5MSZx
XlZ1Haxhl0d6ejTDjV4kKTsQ11xzJST2lZjZLT4ikALTzkbHpHfppbaaOhtDBZd8KMp1DxZMKwvz
qDHRO/YapkInqd2DEo7V0RJsunE53Rn9YO5dsh4eS2wOLt3VUEd1mEYEJ6chPvUu9fsjME1AuUI/
JdAarw2xz22lGI/1dHCi4q4IQjQ+5ddheuJYtAZis4Aa2RltFnh/+PumZpDhywpXvxZjoQ/oSqj+
TR+7GOIvhAlO68w5woTQ8gGFxpHoNE3Gzho3PkvTOZwO6eTU8Xt5xKRrsC2i/0E6orJKFTe773S/
PSNLWJffW4AtBytLg3sEL/QZ22LjZkp0pGjVlnmXZo9Jl40ELqNFsekRhd2UE1AX5Mi0zs6lo/x2
yONE2ShDckAGkC3qAq9MnnfVGqpWtg9dVV0MI56bEXXqQnNzB2T4uJGFjM9B6D3XTkq68UY3OvY3
aRS+DBF8/QBq6p0fxepdhwCaHIP0Ve1B6WuM2VeG06SvRSlvgT2eScIIFop0Jgi9/c880M2GEhBD
y4xFlMVmbAY20zhETEafRhY6D+N06bUhKTw3MUFcaj5kp241K1tqwgFhfnb854zcN3Of0S8kyTsy
vMZR4+9Z88mjgAyTU5NshBkbn5S2flbRmNz1hVXAQEIDQatrWNhuRCngKF68xAynnzwZmvugxAdM
XMhWkFSkThd7B/9iWpineSP5793kXYdDiqwceQPk2p7qnECdIOhfYjz6BzjdzT40xWNG4tNCCW1s
Qn5TbFKEwOTjtcPnbBrzePaob70oAE5TevUWMvTXqK2yc5b4aFqKNAWrXUWb+QOCv8e9j4kkEU26
CqTqP0BR7PBeMP13umuaVXm0rGX2tU/xNVT4tR6VhvZGayqf20L3H0gKKI5eVN2wLFPmAHzTlwEg
goWhAj1QSazacfX7Md+zLUE/XyVwPhMxEAK6+PvRAepg+57cUbcrD1gH2IE4w0tmBh/0p4ypf/b7
4jW1GdlpWMz/YK6+66+ljka/UKjx5Jrq7hoFYEE7msEh6+p/PD9gSI6ZFVkItzwPQntZNHjkTabs
Sj06r2DPVrQldcjvMbnQ45isxylTZ96PNganIlPFnijz7dQsP3h4NI8tVTqDY7bk035bK+xiIbRw
IpUPGj0YTKOGQh43BJJw1+rlq95k1UIbS3phNf73MQHj59uKR0R689B6tfHiT6mIqoHvz7GzZymA
rgTDZwlFYW2Yl7erY64SKJcAhCMBndH7fCuebikk7X5wNfuzZKO+YPQOu9ah3HjfwWXCTN9RBSUu
Rvqni3n0o7qqsXetqY9ryq+FpToHf1KppaXySTcGi8AVdyDUqex10ji4/KlcxAFiMdzp9aNsEF4M
iOEvc2MzLWD9BLmnfQCLnK9Vv38cJiTsrJDkUqbOm9Jfmgy5gl5Pz4eZ0IaDpVGzU+uu9QJHezOp
7Bqst2AGBi20jtqkE6IBhUl37kKkFdmqlWO8ulalb93UD/kcVNjVVWiFVIX0J4FF/P1Ui3cwRfpB
czUn0Laaqm3K96RghM0KzCSKoKy15JOjURkwMdGu8y3NYw4IOOmEI0D9hHVFXY7c3StRXp0AatBA
CaNgX6GRwFfHAfg90pba0u5voWq0z+gAkhvKzA3xuKewoBARwF4J4C2GS6HGjNq0fOepmFInkUgq
SmPf1GpzF2pRejGIAFjNPyNup6UnadsLObSEb/oES3V19MhTKA9VwZZrPU/BcjRSfef+U5vFyc9z
+2rDprS9frwFbr5TyOD5NDilt8gcO93lTduevCBuT4wLmHQkLHDTvfnnraWH69iajHhxSP9VRPZu
/lJaLVFnalGKbUCTCtVHUHxqsXB2ISTFJi98KgYEDbkhC+gHGVJPzyC9I86cCyDKcPFW2AbeTWfw
fOcZmEihJNsLJ4m7Q9Wb595j0MgUIr0zLSV/jd2W4KYkvDAJMx6qkWF1De91PW/5tFMxVdSRAsGj
9TSHseW8LnCyu52tohN4+wYhaGbqMfW6vcRBmGey2wGjQ0Ss2oYmWbsUtlYavzTs+nhJ+PoJ0iVA
LPDSFj93sYgYY9/AFfm3OBw+UpS8/7qbbNV1+hMqu3xLcg36vXhNkVD0SdfTmYubM/6q4pXZH5aA
kcAGS3vOhdfvSlFZG9THLIaecdHyFkSYiVUzZsvwBErqeQgre2tqbbR0p5nr5BjZS3fXSfxgU5fY
j73oNt2LDRvZU5q/jkW5kiSuHaNIIQvRaMqlbkbOksla8MHsjjHdu+sErxHkLtcKNN0SiOSkwPtl
YUAfNrh8c/BJZrm5YFNCeDA0sjujJhwrapOvfDvTuzdBm9Kky25IdniG0ks2qvY0HvI9NG9+ssYi
29/hMMUEqXatj/JJxWPkFvon+scoKNRb7lrNOhW2dZMMlpU0XM3N3ZkUbFTptMkk+5Xk07s3TbEf
F8G6zFp3745EAY3S6DayFp/cMCdQXHTuoRS5+gjnf9PKoeEbpmlLWXQdzT2DxBmPxgky4nk31ycO
m39cUhvyA5OLwBS60hlmADXmW6SNY3NMGo0uIc6PV0Mi27NzOAZKm31BAUEOYMfDyE6NTpCKvsZ9
F5zQw5cnowq/11VzHrKku0VIxJf0M42dWWTjuYb7SDzU1VbANMkwAs/gpzgdifNKY1yNIwVqz9b+
wWhQrum+XsMsTB+tJijOvsMsh7zt5OpKJ72LNSjaBJSMxYqLdQA73opWgW+ELyRfbLFQ219ioWor
ryKL21n0InP/aTMyk4kN/GwPxZMrn+aWGUUlMwOi9+bPXtBYPsM96dx3OI3vjel7nTTFbYqM6WzS
CZg09P4HG3b7/YZ9+siZKLXYXFn/RdTpZYPdZBaSn86JHxsD75Tr9qSBNejvGPjc27SIOIPeykHe
hNGt36l6Uu+dQmSUC5gySaWozlnrpTv0iPbKqqBYGAlgV93ZjkLkn7ISqEZdRuKqTLOW2LfNQ0Fd
CmHN+mL2ib3XQuCY8JmZDkN+golsWI+unwEvLAtjVdD/32RSJJtClHu3Zy71pkzJO5p9BOruGhb6
KAEg4dMzfRDwxnu7AVUpqKxLTfyIIWjcQcBVnkcmg1ukmVOgJCIp2fdY7ZBIAr7uyF4I/VtXOuCs
YgFuT234zHXRExht9Jx2ODVrm6HcZnahH7m4WVvGGPkdAlX3GiqReyX+UF3C2j+VVUDmCQaDpwwz
Kv75vjjOSzGHasdQmYMgJ7NO2vYxDhX/0l9U4Lj7kqL/Pvbzkg0Md0NSLT8YfP8x4eANZysAd59+
hqn/0elyys7z4FdHRAqX4Mi0oFp7lQrNpq/ltWnIfTJb0rzTyJn3kJWVKFtdjnxUIQa6a5VuKhLU
Jtl6Os/QjLTPCQlea0+O5WFU0i9JXlgXqmEoP66bfmAtoV/xfjQFW9SUU8eagNFp3Ds1OX5dIwVb
DqUhRhh1EhnEgEQLfwiv1XSwpTNsYTjFlAZJeNUny3c5BNEBpdx5fsT8o7ztmbyjebmLTUjAvR6C
lcGavranDT97BX3rdNa3+R6hW4eBXunaadycJl2pnwr50Ixbrx6gEJUv3fT28x1VroOT2TvjbJTn
/0vYmSw3jmxb9otghr6ZkgR7UhTVRkxgUoSExtH3jq+vBSjr3VdZgztIGCEpw9QQ7n7O2XvtcsrZ
bul2L83vf7XBaW/G65ptbmsCuH2OGRA5eQ1URtnFStefnE4yOxFkk2QxB5pEjNPeGAXFXas4r0jL
/iaDQ7ZzAL8jgHyVeN3aGR1r26TCfk3MmLYHbXu+ptnrNtlfVuESWdrd6gGZR2lMH4sXHcmvccua
inktY+ZDXk0tYnsS2uXEyGJpkYRoc009YealdcEKcfv8RMPwK/GPbDiAVBQkvfuYkK8ZE5D0nFOb
nfgk8rsgpH2LD5kUofiAb8Z4E6J6zvXkO+7iW4g44E/eiFvOcPOnfR1KfNmNCO6GWhg7z1J9JW2i
7SK1CqBxO1HenSLir1A8uijKp6j1Fc/2dqbVgH72evlZJt26oBX9ztHK2uSwM+CMhM86eP6VSbHi
w/QxD2hRhc8yKzZG5/QofLxfliuG20DOvTJ0wq/b+qxo2DxwomS8FU+pUO3TJCftCZrWl9qbjwy8
1hiU4ruw7XQXe6ZOlm2n7SPplIe2tMShUiz8TVUA6yRu/MmevLfBmUf7PW2DvrcQybVJ9pBELLEq
ZNA77iR6W8UIDpWQlouSNNYqVxyiN2A8rJrUJWDPjh4ZPo6Hocm69cAz/GJ7SXjWM7dedfOty6EW
kthBIxgQAdYYDMfW1v65GGqnHkiFx+nNiaFhzEdPuACmN9/K+RLoScHRXTc2lSI2uCVq4F4EeBGe
O24CBeVoXw7Ul/GjGlNieeglrqHX1ldXxs3Pq1z1anro5N8tn3XmL6ntPN+287ZaqfZFBKb5nhQ9
nHvVENdQGiBPPBmf+tYqto2amY+xYoNk1CPxBpEQW35SWq+T5t1chYlKTkW1M7suAIh4iAvRvDpJ
d/aMrvy0HQiaVex1D32XEPfFM7Rps7H4xCmy0hz6l2HaFhvPiqYTcgOUrFS4r0AmUGfVfwM18wHl
h8+hEol7Y7IvDUN9gig9rSHmxldsXHfO7ju7Tt1tEMBN0gqHWFZRnNu+dp7rKkie7dKN7vBv63vK
73o/1qhqllvSCJu7lngmgGKn2ncpg45wuneu0J6WS1Knr5iISjzufMjDHLXVFNsiHrV66oIpPaph
Nq5jFda12ZbDNYkU2oLzRWL9X0+l3h290nT2UdxMO/p71XM/VscYvUReZmG+GYyyA1Eyv+x0anLS
XKHCleWhqJRDYrgnyXrzotaWeqj6WudBGOieFONGKKV6MueeSZtN6qkcgbhimrG4BomHsHpyMCdM
AXF7jXKNGAVtgQfRVBSxe1kuNJhHOEt7atgPL9M2VZdU34w0b2pehb+CTME6gWo3iMc95B9zA6Bf
u05A867dnH5gr7JBTbZaS0RrP5/bTKKLzrXeRfOIzoHHiSS3LeUTvP3sGdQbvM3OLIEveEAcI/pH
dcocpDbtdkdBL1+MvIYbBrdiO6IueSFP2vJJLum3Rul8V5PzQb4fb5ROwGZtOWZMI1xxk0dSj3hC
hRK9SEpTQ1Nu2qRQPoUH1GzJL3CrXoIdKwvEQzc43XEULlFnqecXBAh2MfiGXAfVBaWBZksJWkHD
Uk7SRkAQU4mLxqH5Y1DSr2L+cp4b3GtxoGX2ynbmbMDnkKBsD34+gh4rdDJWUvWpjLs/qpfsk9Zt
9p5hy5VRlPEWoAbBfgVckcb4mELhV7UzbTK4qToEPN+bDpnMP4wpHihAQ3xphomCeY0S/JKnxrTD
N/lhAX5AcEQAIqY7jKWEbO9yqzbWsT7JdVFv3LRjna5o/o998UWnkKKlFECN3erNS3SmJE30YBbj
h5oil1FEeOo5LhI7zpkMaycvFGTr6YsRwnEO0JLl/FunWCo3RNm8/avibztCHlMpAuCkEt8pO7qx
rdGvPLOak3aZcnoGlYl3MSYVGCChwIT4SrEqAPBtSi1AAXXHI8kWOaf5auht/EABL1oWRnlNWeNX
vaeqK1s1X1SP+pcoKQA9aCw3euMLjeFUWFTIzUHV4BY8jWb/kVX4cWzHerNlpSOxNYF6tV88g5+k
enXmw2AglwWRjeCc4EySJVcq5NPVEOhrtgssEUjUPELv4TKawh8FjqVSyduN4QbHqJ3OHeD4S5Fj
FpTSeY0VBE05vemaDXHTWP2lyyDgITLrz7TZUibGvWGV2zZvfC1KT2WNIqopFXTDg6UA/J5h+PkJ
ItGTE0/uoZ/YH+WX3YwnUUNqsdx410b1txbSj2VCcQZaAWBlDk21TdeHwAOl0cMJO+M4+tZ4HVqS
W1Wze+QXz9ZGICFgP3aVYDhh7Vx5lYMSSh+7tafRhnD4i24q8gfiEQKU2RoUVwPNQNEnv9sm9CsP
OqvmBaTTRuh0g+Qk85dBj+SR8NH21FkkOBfmxM9m6+tBq9t1R/dsHQaw8NtvIuAA2KTqPXcBnqaJ
/dF2RDOoRqSvWe6NubkZ722byHdmWTFGG8BWqFOKr5iBr68AqWdKwtsBfwjLD3kE8AVb9K0NDDMc
WF9jUj4XYf6Rj+qm7MR37RnTfgpu1Bd7nrB8n4Z6cURtd0BR9m6EpJ3CttxaHAxYL/CRFhSSrW0g
774nU+WtzLLjy1vSC/oe4cCSijIdOquTO2b0uwS23UoSUk0aJfml4NvgFhf4FWpHQRbVGP2hyN9d
F2iHcFgxQWIPT2IUJJN3CsQpfcOf1IaPk+cogGnOZO7W6NsHsr6+B4jbTCla2mtjfLAlltSGo8Pa
6TAzSOyPRarvOQHxLoMe5et6TmRLhbhbGhfXIdTbVKfjUEOQLRpnWNeGcXPpcM1DIfZb34Zx4reO
+x6hE1kn5AxVWfigUxiAjC377dgPOxKk5DazvWA9NUG1lqI6jNRQZMarR7Mqf08JugQygTW9YrmH
He7RwO/Mbp9O5Xupzic9BBWcedVTiBieRbOm2OsSRi0ekehN8KLDbfDYqjaxgWYuHY6VTAnyBGrl
yzZBik4aapBtI+yqiMB2iChWQjicrTvaXky2cGFDnySLdOWo30Ca0BMC2+a3WRAUvje6dDOOiDzS
Qr65CYj0yhu2ZlFC16702g/Ee2MijRET63XQnMxcgzbqlJYvhimE7tvY+95AbF3X16Zs7LViBHLN
QKk+DVI/RipziNppcVgikhoTvF6FwFdWhVVPNjjwqKasvgOnItOUEmlNrsXfsRr6i1bZhyqJtjLR
nsIgEyvULt8iTM45JRt8mbWa1+OhK90N6J19aLqvQ1OwD0V4oEVUKX4wEfnaMoR2gsneaBgd/Uyv
PgrLoEsdDxWEGWQyFL6brEEWWKYmBB9Lrdadx6FNb15jDZ2X1SubcZAJcFsR7tIRZiwZ9o9dxRhP
d6FB2xXnsPhrGst8NdaavUqARnPOHR68qPxui+QhaZqBASAesERsU09/zTuX6PMgx/JZcKZQcNGI
gZSkKjOq7ah0dFc7oGmDd+TsRmxBEX7GMr1g43yMAnkTrnnjDPHstLM/cbCA7LiHriUjwW7CIxzi
kQUlRG7ifRALAnvdeNfCxCdadw/C7K1s+BmH2HlRCibjBhsPw3WPR7KfVpplQ0907X3iRH/jOXWr
Et1Bx0PQVk16cL3gmNvWUxQic3NHAlm6UGeZZRmMsyN/0rtdGE+4KdRzFCTnGPu3wAhaYK3UalDn
LGiyaR/RFe2S4buJS/hNnbyw3lt3u0Udm6n5atCxC9qV1R0KcJ+jE7+pRrWTYYJXutxlfZSvnCa5
1HFwGnCxau2OoxpA91mVkQ3rirwKR4sQO2fa7wiWARHsfqyq/brtw5qfNUvW2dC0K7OqvHVcYU5R
4y/Ol5aPpvhB5yDcTnzbrfntOJxO6R9UN8ZPUItpb9dZzZvNkp86PohOdOPeNiMmLEqlsR73xjai
FOTTskq3tGHkngULEln0ViEVWiuN4+Hls7ZFIDyaD5Gxx2aHJDNzdmzXnLjYeXTGYptyU9n6a92k
v5zRa1bDSPsyIVvDSJpfmcuBw+racgPtm7+WQWD5wCxzIN9xxueLPGKjJpnBCIx9OXrEWCRSnw/8
vxyzx0bTTb7jSnoDmYaogAAON8QnVzbhOmBQWHZZ4OvEjcHNwc5bFOF334o7DF85zYlKzIx91miD
uSPCTDXN5XZM7SunUeMcmuGZ0nNT5cx74theYYCkDzdQeNgsaV1u4dQP2L4I26L3hfB3jMmmylFQ
L7+XqGOdNca+OaGM/56K8DePbOQ3Vm2t4pq8I2ASxD/Mwm7D2SE4drbgsGMbKZnOii/ACAIdP2nx
lwGsLXaqte3WsLg5soIuNHa0zplVoJegDxgdB6N6QzbM1MXmf470PkcD4+EUlLRRXPYctfgTMT9c
OZRhK6d/IrKbzAd0Z7raf9XEl7l6SG4wg2CYmH5Y2WDDKuvdmzjWOOr4NgUKvC+CGg4lafJpnalP
Fsbt3iV5AAEqsRKknMdGTo4nxDZOzr3hQ2NYm4IaPRyIns4cRds4Cepb/hcy4nS/81UgkE2skU7R
9fUWaK1DOltwC+nabQcHhJskgyFvMjjJSvEnwMwXNrxHtXQWcyUENdiZtp8ay6aq5dwTifa7UzTG
LpOyg0xCor373JZ5SNKPDcvJ/j3jGww82USeoC+oRNo+tWqt4pHr5xggbov5ElQsYUCmYzV6zCxb
fx5twIbuYP+XYaPz/81NPEfVdQc7g2tqWJ/+NTdRaibBAQpVnujZn9iX7loYEJlRp+THRQCSQlu7
d5mPOi3yy6ZNziLJ5R7bIz8dBoY6tuPjIspSnDkOXrvqNOm2rIHFU9qAm+6IrfODkSwUN7KaY23w
g+uzjWW5rYL/O4oYvHMAkfkUK+MzmWveNZrwMhaeRo7O4uHr7I6YD7C2PBuEBFUTMBd9kxpu+GSN
pIO3aimO0awVoGv9WEyQhZVUTQ5K2do3webjdhlh4ri6VumYNY9XiCSqP84YDlmbv+qFBIB1sdzV
RM4dxjaxdqao9X1pKb8QIoAU68pfIFEtOtTDu0OqCQk8xJstFyeXl7g17P+iMNP+3dF0GAQxncZA
brs6gKB/dTRl2NZ0I1Twf3hlysDAgeU5/KxWvxqA5u2AZqDgNOqroispjHmrmZW46OynysL7pqQc
wew94pj/Ig3WoBz9P7IFdJtoFXledc9BTv5v/aZAG+ClnHQpveJu3yFcy+mUvVlOjdpFlcUxHAPc
fXbWHU2GjT/6tYQ4JqtXqWGFaZf/Zeiv/VvCxrdEYCziNQpOJNv/Hp0zwbKdCPcdDV60IwyazGtP
LLafB7jIyWN4Vofmj6o5R5HWN7K2jIuhQmue0uG/uv519d9ADMfEiQTNzqYLaDum/q9xXR9A95Zj
xSaiMJZU6/Ha83cYumLbtihyunrqj3UYXsNebU7Mts0TLHt766WR+eimUF9UFrMU3scmi9WAtHSv
IUMPkcI8fdEzuznopvbbagdUTNKJfKuwmoef0YyJaw/RAwhwSI8x3qIm6I0XZ+KstNymivbqOkM2
G1PCLasCLuFptp8FpbvtDfvtH7sGEhBCq8lTm9EzVV/huckLFDpI/IG+hjRUXSzIahrx1tR6Bdw9
+sv5a6kjBg5jues3Q1/6tQKEwMy8dcgU69Prepg02Nl2U+pl28JSCN2xulmRnMkZ/hZtKkk77AdU
hGnKvUjRAZucL1knDMSTmHCt6tHKlEc9gRm/bgN+rz+DarJ8nwhVWhS62IcT+p5+UcO1/bHYxrrA
MYBF8iQJet2rTXyByE8fF6exNRktWjtNe3bt7m6iXrlKWWjPHH1QeMrsBDrE3WBTCEjmctWtRRDh
LguYVxLqKn1FbYtVQClATQq+Z9Kg2ldjbT3FuMnatDYfMhU6f1i/aAV2a4op75yIRNvDKg2omFom
ipZyIfsneqjp4m5/FuXJNaLtkCrOLfK8jWvHxqmOTCIUOaXkTvtFuoV5CIhRvoEri4/oxnnPsdmu
iaEBD9S0NKFMY2guUwjtqQ1zwu7K/GzU0z+vonOrzORpGEurKciQiKGPOgd2OV3GArF/bMTMLTrr
wOODITbU8vt2uaLfLe6ENFkQGPCTtHky7J1ozHal1/6WWCEfzF4qmy6yzCPwGetY5VGFA9o4mCHv
rGm8oNyy9n1k5axonkVRBwZ2MTwrQQmY2MvdgyFBWIaNme4UObSEyVihn+gu1nfV1V/qdgpp2FfZ
DjW7mEfCQ9LdgYxMdya7NZMLsBExmuyfh25+pZjyUVYkHiwf0pQWHZUzvI5e8j6VhbktvR5kUaEW
l7auiovXYoLFm4EgKGYeYlVqjrI+QCmhYPhax9GEKVJa7a2aL0PmHn9gX0EQ07MfxHAZ3ax9TFPr
Na6eLCFDjp5wtQWkcLI/BkNeJ+mMGxsWNyxeYKKVmCHhXKRiGhvI7MDpWTIwMXPpTPRz2SBvy51q
cfoLZp1FBExqNpYwBgquyyt2DvtQBOqT29gIwQPvWTBv3IxWF5GoZv/SF3Nq/SQbzv+9kzm+qmbK
WRWVcRoInTrhQQ8uitGYa6De2ie+Nyk2vRzWRWGIWwYv5d4YOYzzEbCv23SQM1NsdcGFaUNzwhtP
rGbb9tCjsjTnV5jFB9r2u2r2sOmuDY4mk7TgCurdjVm1TFCTBDzwpOkNM1drvFl6rwJSY7/DgRg+
EFPmAPo+xhYyWxoKnPiWe1xWJEnL7u/iRs28EvWPIaxLXZAhk5q9dWV/hQeRUgHaTm37janesFvK
40Jx65Xtj2jCqgIHuEza3qVFnVcDwDXMl5/PoVv8HS5q1mycNnaty03KUZteVmxtB5NG4fz/1aOZ
PY7yls5wBIISIDnYFi3N+VbIPLqgh0s3tZCaLzK1vZC7+mE2jvbc11b6VOVf0spYmOYxRzv+rYNY
EqNGGHnXNMqfIKcIlr33UKJ2v2IorbbBCMEqmadrZPjJs1GaX5rb0fLmkVeCPYIX+jaDrB8LJy0f
FFDUUt7/81HF1aNLyVJcfdI+MFdwureogbVDvnhABSFJAblsuxK3394oRm+NnPqXx1/+HbcTiUCq
9ZuZOqHa3ZOwsngDS3C8q3KM/Vhruy3pBIlfi6lkM+txQjRt4es5tOTcHNZBOiGUmLo5MgyBUrC1
Cbb4ee6CEfCKUY70HucnsOhhbNBo9cjhmKVHLVXBkeHMOascJIwVLOMhKMjomoVM5iA5YrgKrfI8
Gy8QhMZip1n8IkfZ/c7xWa693JupYFyc/3nlmYbJKkP4aR7m+iUhvGLHqJUYWep6dNdtjeJ1jIV+
luVTEOjhflSSWzYDz4v5QmzSrSJFfpvULf1ndvJnchSBzCGhh8/HCAaAip0wV2Q+8I2ndT32rnuT
iv3ttaC/grAYzgyEiTkzdHW13C6faIL22cWms4d7HQBwijRxduHF1JFULug/63WUccSxFloa5SH4
ZsTFqUS2PZGc+9IQ6LAuNaN5+Nn/MOap+//9Q1WiilZ9DujRRhRwGVl05Gp5qXevFFR+OiXGWU2t
8DUuvL9uHxqHH/FQi4lt5UJyCLtS+5xfqAQWPwTkQ21yF1sDSNOXtu7Q11jlrlPIGZv1igMNCRDx
dEFJMLU5meXhBKkqw+uklsUn5k00mKpK7y1J6vKh+K7Nv9GApKuNCUBIah4eolioxznh+4AfLn3u
Tc8OETv0kJJSbM0qnS6493VfbfXQb7oKuIFa07aYD15Rl4ybMQEFjzJnH3dB+qYHTAeEtNxTZnYu
mif5QuzlplOq/GjzlM/x9f/zkmRQxa9U5/3H+LB4IIbMtI4hioY5RoSgPzQkrGbkTka0Msl+CBWr
3klkF6tF07SowhvFkA9m+VElmfbKvGY6yJYdfTw1odLcLA1yCsimxE8tk0JXK/SBpVs1p03ehisE
98yt0+vcaLSjbWPSmtfm89HCfhE4wrYAn2M/tWVHdCEyyFUVYVpQyAV4QtefrBAxeWd7OYpzkNdO
Ga5yu/SCE5K+lQvJ/0jqXHCKhlFnTaw4TWJ2/cG7/Af00jq/AnKEeuGiqSOdoFJZypfb1G7pVAgT
M8GUaspK4Anc2QHjEwRVziZJrfwYauJrMYEjTpY/dvBCd8aTGqevote1s+ZQe5oe+KAZ8NlIQ9xt
7hpvfJAScpxj9/jGGwDzJcBwegvcxrUzPnra1O9LXFRammbvlaZ+xyMOjp+3B30rqnMrHS0GfwxI
NfcKoeGJMYkTnCpRkFHAQV2La+tYlzTEele5BLGSII8s5O82VdhwPY3j7eBuF05IkTawBbNI/NwO
5lDvY92kcTGF5ZMs+k9vrN03DZxXxjnuuFzE/ArS91tXR8YFHFdy84Lwq4oM+R6ygfIu7vSdVZby
3YmxuJPUgKCAr4Lf8lnoF0js8aXSSIRdbOI9VoXfVA20W0i6eKRsNskvGqytilr2JZTtSzTROsZt
hIbADquHpBoOBdY7Jk6ZeEXIszb1zntsQU7sJ72fdmURxc8B9C8WA/tcY6K8hpoXIaqPHqs0LQ+1
rH3EctqltFvtkuLMuSy3CQlmqyGtPhAz5g/kuOdQTUtOywZt6+V2+YTSPFYLxUm6/V6Sg7o2Qpn9
mUgC0TL9cxrHrxqz9wLZQyL76lI63ZNsrK4c0IwVA9IEmuQsYgTyRnhNYxvwEop6X9om6TXSVkF/
NQbfuSThTwwGwgdYacq1yO18yymOuWQNCDN3cHJPhX7kQf2pnzgVNL5qSsJkFFFcUZeZu8DROeU3
RX8IhwLRbRgOl6IrW2K61OHCuYqIT2V0tkIb/xAGVF84Fk8k7er1R+FFDxpP1EsfpxoTDZ32KIEb
CLqT56hUsk0GqhbDyYzLyogU7HKV2/lwtnzWaptpb9eZsu3QYfv4Rvv5ZA9a0wq0VyW2/+YM1a9a
UOuvjMo2ZlaPT3UxdnsCGQm3nUsdd65w0NyB92zEcblbPu6MwqhgA/El1n9euug3ws3yVa36ERK7
frRl624Q+suVlzrhabk486siwV60Xl7GqvXvf3/5N4hw+lKGARLbbDZYbAelIENuLEzyCmfcQSXA
LcCp/FGPStqbje3aD5kj3BsB7dtlcN9OTAWUNvTd2Kkfg/liZSP5f9T7WVZU9yRKaMI30WdQWOUq
7QxfglXYqjPgJszKfy7LLUfHYd0W+khbIDCutZ4SoaYqB9NW6nXSlsoJdknoW1rV79idjRc8QHO8
b+GTXppdOJaRTmnawzoBCubnU0UsaNJZPp2v0A9JQP4tHPvAsyNfrKzcYwns8KpqBu3+rMRHFNh/
XXDgcL/bNwvwUJjJak9KEFm0s0SbLJcXoVbeid72I4PF6LzQR3gKdkzpeO9rmrzWSThd86KWVzNr
mVpU3m3+L0/tmy0MUknCQHnttObVjD3lwQWqcanD7CNAPMV42/5Lluk3xP/oRaAa2LaVrR2Nfkvm
2fji9DfTjMu3HALeNerjZ361voqS9atsKBdmjsjk6g+2JdRtUGIDcayqW4PZaADwDd6z1aUDSdUC
xcSsFDQ0j5QkbVTBRo600amIo6qkYArpuYoyA4U5DzYHvXwnQSPZtbNBLm0aEGcicv1FMz9BojjJ
gaEGAznsc9lI6GQuQcJljO/j0cr+tAMFBJCgl1ax/pRR/RYRN/Se4gakkBxCOlBZ9RTCV7yzIaDn
rQZ1hw8j/g2IdCFMLB/GpARdgsQXJbD6F0OE78M4KA+0lk1yB2aErUaf6cB4yzy4RXzPgTU9EI+y
uCuQvW+0NGhuDtqwIz1H0Kch7mR6pMHdjrziFTlyz15rUlPFefSLxyIgxsIpWM9bb2UXTDXqgcjk
FMUH3VTRfERy2LtDpb6qLa0CcmCIVyrL79BS1Iei4zewvAK5F24nzG0PFNt8rFSpwgWkRyhSrKzg
Cz4axdtQBzh/GcygefMqnR418U9JoVw0o4gejGREH+MQFGJL8qG9jgMm1q6j6PjH3CxUmDNX4d6a
Be9JC4GtZkVOQyPamTo8lM7Skp2oUSZYszW51TZdbybnNk3THUPQD96rIG61qKfVkBKk1B5nC/gr
GVpoXcepJ9NwjF51h053bIBaXD5bturnUBCQHTLPcefjOsM49RyOWslcgNme8KiPPIJvd4J/mq5C
rPmL3lCRd0Z88ZPErbRJ7CI7oHyfQSI5Ro5dZJT9zh0Ev+S8DXxZymQnXavb5xBEXka6dRol3yfk
TewbucweVFVeRuSYW7R+06EoBvsYlhzaClff5hK5vD6Z5aV0RuIQ2QqfAi9yV3SO3xMSYK7u/H5I
5/eDMr8f8Cb0TwAbVyOcFs81qQRnCrIuHOXW4uSUcZtQwzUj5G3+H9vL9v853S1HvFwvT/2CZm4E
Ar8qGfG0DGGcr/VOxJg49OQU97151wMFRXUhnh1Xg0QTe/UOkDen0zQv5uRMq9hXY/tRN1797Hld
ujdZ03ZU+fuI6dhD52Wch7S8/Ir4kyXdV60IQtyyINyZZZNvx4L0EFtJ0r+ZtSHhfkV2TPbRoLva
eJ6XnSdwQlcBTnBteSJ7+2fDVt0L0kflwZY5xX1VUe/Hwn7KJyN4Cj3tmWRB49KFSn8pCvJbXfcM
cWR8U/I6O9s26LUqqNVXzHqbVuteF5J2E2TDxs6ZLRqZRi5Pe+8ay312kv4cZ076GjQaK0Cj3aOq
e7RmVE2ajS3ZztInWK597p1uTTJhceqpb1HP1qhki1aBDEiY2yk0USsrVmJdNDtq17FQsQLPXE1V
8fZFPewGZjoVrSL6XDBmWyuWWHHzcrvcGgtttie7+JMY5/Hi6SKEzm/YqCWLAhBw4fJenTwfFEl1
Gau227C2ciKedf38TYadUneAYnM6YRYc+u1iZ+uF+OPAhSW8Dk6sNHgywbeusHphL2UWvEA0s9T4
m7l9T/NsUs+l1vaHKa6fx+6alOjscA9daeI2h3AkU4abaPno1F1DUdovNAQS2CxOidXbjC4QssvX
ieVXSVk37LKLfVGGjGtlY71pHiQQs3L7TeiOqMaT6Vz1mbrpdKFtUlN4WzKbAovpYQ+yftKNN6wC
eK9zR9kmds1ovOen1Qbksoke/0X+hLhRXEK0q/flwlOg4qwldi8gb+buXdGvBfhDbPJR+J56u8wf
m1oFc28qm9hkJ5ejKyQQLP71oWr+1BLQFUGd7V7XnBEHQH9ooGh9qMQdKb0B14OTIVM2zkrLhRki
Ibyys/3lFsf1cSTRdU00Md7n2fM8jnp4y1J92+HXf9KIJl+MGY3KVH3xEJHXWl8ZMaS5MVymGrUl
CfceCccYtGPiJ4/tgnC3hl4QgI0rW+GEfqg8K7mHQ54ef74t9Csmj3gBIcolQTua1fQlb8uNW5fg
EhbS85K99vNkZzIT5wa+s0r+1DRBleBoOuD4IdDu56WpCHFJNYg5wcByW8WMz0Myjn/8Qiy13aaU
pWseHjX6emQaTzX9FL1WfNJH60d8nt0F8Muhm+n7y8VLNMW3+ObX//lYC0Lrks7ZuyotVJrrDAF6
EJ8bKx7NjZ7Jemuxr25Y0FsONkl1yka9Jvet/ixbIzovUQe92ZRHpg4kP8yjvVzrBszkUbUrXKQ3
c7VkJAQP42avNga5v+fa8ygJ5kp/NGroaWb0zRwk4FQRwMyetODZbBSdcHJJJsTij5p0Ut7woBab
5bbVJrEH+h+s7IgkY6MbeszVnfYs6rI+ohRhXZd9/lgOSUD2my7hhof9J1W1Pwndfsc81WzbeQyW
Rxab4VzcDrwR/9el0ftbRpzheWrUP2lrBl9q8meIx3vDDnXsarEpWZRPscYJBmDnasLzxk6ONWo7
jZL9eSziPUyV6LGJux+CkIt8/altcICRmDlBGkDWIxQVcYeNfodm6nKBgPuoNjPUJpUvouFb/mlv
2oRw35ZDZme9kxef3lqrbh8GRsHsfuHJnc/6jj0kQIjm+39eljB7BdTgS+gWl2aS6rUrtG4lSNI7
xp3K6AArJoY1UqA3+HDoLkJOIgiu2WmwgI4N0bnrpcStpIrOa1BIKY/Vp6iWHg/2Gddx8wBggyyO
qTe/GT+gjMu76Dx2VXwWdfDp5jUVaddIv3Y0c0WUapnpX5XnPjmKOr20Zrkr1O5r+fM1HI/uLlpJ
e+64zu/rR69klY02xkgo4apU7JPjNe2nBjN71YRJ+pamsc4bxRHHgVSITeIwepmnDoJYgxsW11Pf
6BQH6ODWeAygIbltj6bQxYGdUVc1bnFaer8kMTCIUfhpU3T35yZn4m6JMPo1YR5bZ5VhngKYtk+t
R31ph82jWgbROevDN42f45XjOkNd/GnLnTqtx7HIXtNA7aAGwuV00z+R6yV/gxSEtRTKW2wkk28i
GkDpalXXGmK83cTPC1x6qMzP2BkJcq3ROYmitE5TBUfT1drgmgcuoZ7S6u95WlpQ06f+NVHpaLZ5
zjQjNVIflV51chwQJfM5cNnPauularXhRVPVP0rmzaeGmGK2v2CfJalD/mWWPrK0V/oTim468dWQ
7xoz39X/h7Ez7W0dSbP0XxnUd6JJBskgB10FjPbd8r58IXxtJ/d956/vh9TtyqpsYGaAhCDJTl8v
UjDivOc8pwYSZcQ1czDpTFUWWL+W7djhFJ6enD/saSZNlEgfC2OsyT//Ez4938tw6Ei7Aa5YmEr8
jaUzUXJaL3Uu2JwopltCYGgu07NW59ubsWpeIt0tzqmhErzquahYZYXZZXo4f2BQ9aKnlLoozlVh
OofMjqnI46N/fkrUMcwte+W5g+x4HQCi7hUqBpE3CuU6P2eLvjnzZ9yC+qEERgXHEKpevpX52Jy6
yWw/30vqd6Y/NaUTDoOCzLabUxUTD1SGHHsOJhGsW3gyPYbxzzHk833lI8PTk/7NfAX3XpBL2AWR
h9fT8o+KoyenP28IQZZY2uX3LDh6iToBjCGqF91xyIR+7KQlllSpN9Gr7ovmrmPbsKptWN7zamJm
FcCoDM+72jf7tgqqZezxIvH98HsOzKVVKPZBBIbcUIGSDuRft/N1qGmoXu5iHZ9tcyYaFa8t0fiP
aGT7FDj7qZwgIP5Q9yTG9A5DJKuCg0moeq393t61+qE2En1psqi/94pxzfp05Id4ZU05UKDOWJbz
ymPgsFB3A9p6rzafXmbWuyhz9b1s2n1n6nJZcnI4VBEcSt9hRKEOdbwUVV2+214MJUO1VqM1UbqU
Mb+3G2AwU3qAxCi5qg7KtuzDc6c55SfeF94LheadQ669V1Phdx53wt0L6oDWs/ll5PSzEBYTjN/a
L2f4dSOY8+HdkihH/YgbqqiOoUMMsHE7GPMViNtcdHfagHXekdBG52vnLIDrHZ2qo8i+lFZxjrll
H5uQARsKqnlkuvwrroqBiQmPcgqBCIsYxZ0WfLpB2RPXcZwlqb2DOsmm5eDS1c3YeNk3DAU0KIO/
lIwfseiyH9TtPxpYHc+sjVQRmwQdkf+bs2Ksi6m8UceNfmuOGC1EXtwA7H6m6+hQ+8yD/a98uOud
ci9n9nulZkAAATKKuLt0k5Ixw+06DFmNqOQ7XfPNqiX9cSoVDh/aQPuomQXPfd8129uwu4nb4JiJ
Q5OU1ks9QK3AyOPQ8KQfAWCYexylzMBRx46sbKjrCTBqagPPs27iZlyghwQBO5qgevNzofnFdbKH
TZH4lwpfyrIbWhiomT8xi4p1yZfdeKFpPk1q8x7rD6SS6WEwuNHZDNnziWoz1JgeSMHmGG8n3yKK
p/HQ6bBrpo/aMvaOomKPwuxde8wAsTi1E7w5BOj2YY+7jRGEfggIz65MuHORJaNnp+uSrVEk+Z7h
pHVPk8+4SF1i6JZn7IBkacu47ex1UNpKtKY68a5rFXPdNeJVmTLWznQz32ttEWJ61qMTQ7wXrBvj
fSWt6FqYwiMW7XrvSuqn6zQ2Ty7C0TnVXHDLIH3fHRLLy05V9GPd0i2u0gRBLFM7zDaHW+Zalfqw
47Im2LqFw7X1lSvTHuVFL4f3Ponc59KlaT30aKi1SNk5Fm+eOE9/H/QChzTjnxvqWXNU0qDfkod5
ruyBYR5Qom6fWv09eCG7VIMF494OoqDHhmIa/s33Wqv4aGwGV7NcN0rNu1jqsbeUy0zEYbKyCEd/
XLAtME951O/JdpSrZqrt8oE9+FJL72tN1fb1NHtGHwavPabPjUXqBZvAR1dQh1W62ridsRqhrKGs
aiMEmDQl/N+rJB+NsNdAJAXZVCVzbbRy5E3AeukpRYaJ0qMgOkjVo124eCpNqK27MnRYl6f+Z4pU
j1le6zurTdxDxUH8z0boBMvSKS+qS+6WouE85I6sCCoOKUwtB7uihKC2G38bKzgZuXA+2ZoLgn9W
/QNbjEt5m5VJsBmZTLy1Yrdvoa+xItq/lCF+IGsE6VyYeyqiSJJWVC8kuvcjwIZssEf0CzMfhota
1NgRwigPcfl6xl4UVIINmPxaJfEPThodNMoohkWpaPo+Uv3fp1Npj9329lK51QfQvBCgLXDcGeK+
2ohReKs6zOXSYDbEmFTnHdowOCevspltgB7x1YfpkaBP4Xr7uRr0i3vLU++rngYD04fDPJ+TEOH7
7Xyu7SyPcitd9Vf+NJUX6HonV5RyZYBlWrou+xMG8sGJ0DewtWlu4uZPSjakr5FTVZgcgoTLA9X1
/ugpe7cJn+KOl7VZdRuv1sRxHqrbHjKMB3Nhn+fRUxqXHwMIpDstnnrsczW7KowLOTpW1Y5gQnK0
cgtTeynulVT33ypL4WjPaWGMGSpOOYLZhuWWNDnndU3oxS9+5TryqcFJ8In50WOs+dneYU+1FYmL
KwpxdDvzitWYOroZglDv8mmgn4+gwvg+ViTvmrcu6B5uHx7hjcWKTQwsl8pCjJR9Ag+7Vf3VUnnB
ru9ufQzPBlQYq9KtbwJWOHX2nuPG20KbOE1TTBDSeUFNUTWuFVk7L11PKwmlWnatY5jXqmumnozJ
wCOyeSEFbXejRGNLcG7ncaujlbvgN7EaSdrSJ6x6O43e1dgPlAtyj7lUstFdKwZ+5K5lzNSF0/wA
K3+rY8OyMTtd0DFe1LhKrrmtXO20Gw6IOphFurx410Gk017MjZ81cl3P3Q8EMQdksZvpAU8WlTjs
fRb+5A8dClPbz8z+zmFC5DKbpN3GRb8o7Uw7G8qWK0B2qSx9byIA7mdwFrPf0vSyreI2Bkkz9TBP
H0wViBTj1ciDBzCPNdqk7Yk+28M2wpixDuqiWJWEQYh/4AgSgb/uPJeqGQbqNymmwEK090t5qTH/
vLlyiKH6tKvbmwjuWxgaPvnDXLz6GYpsrlA4DgdqeIRNvzXKkT6amATRPIpQCRQEmQewqUO8VBLz
tVOS8NuPcaK01MHJnDnhzOB3sZtual7zuL4h55Laro6VmZsrr2AXYVKAeppvfFX90BmJsCUnxM/i
GtX7QGC9C1ys3Fl3loCbWAATyvhm+6QaWoO2CkuWPo0DSjFhi8wh3zB9i3m3Jcad46jQh0rrfn5r
uZXBlTHt7ip3JU2ocrJxp5PZ9IL8sZuw+/ZSmMOmpnSQ4OyRGAXAq9trzFOVcJEIIgJcPcWymSQJ
T0/iXRXj+C5YrilaZVwwilzsghKoTtePuHo5k+1NVVb3io97ZX6o5QTo5uof3/O1U1BD8YCktKjK
znrBG7BHjEcFLobVTGioOIesFcaD9+hXOplrfjd5yc8UJc2WX01VOndSSxiiz67E2GofmsJx/uUh
fwDlBt7pkixGJGKv28WUmlHNHVKHXfwxv0IzrFdMNTqksTSkw6KkB55ZBWSJ7L4obWb6najdfTio
63jy6syABTSvZpcED1wA6MdjHWZiLRD6bBKotk7Xh9P7zhUK9BeizLbz8LVIx5fHMG9+UXgOfWPa
NXUe16+Y9t8VbXnZKWxj74Hh6kYpxHdtkmEJDfHfxrUoMk5NwEAzLXVGzTFgQr5r+PpBIchShQH0
DIOy3AMRx3DRtvFTniLIUoll7nsrbTeJqzWvbZ+sGTlGT36Vxo+AFaBm4n7wkflu1qkwarzj7Z2R
TL7vpoO7IGxqcfzpSv17g5qhNxSxIvaio0NTm4jjpQZazsv7EK0+fuzc2v+leJP/uxVTaMluD4Ew
CUaP+oss2ZyljkObpBQ9OFa2u3/ezHaG+WHaGc/KVHFHAzi55wnxQo2W99QAtt4GRcsV32isja9z
mZUhCIKZpzDq2aKqaFqbwQpE0Jx1abNiUNVEwVqc6pehJFTd4UGsURh2YZMFm1aHvDstSY6fmMs0
CP21Tx0XOYgyBxkP1gHfZ16sKGgbORpMQ2XWimMeudm2goL4HhVPpZtlmyzrY4YtwaMmM+VHgDio
OGkvtNTAWIHRCi1/EqkUV4QKE8gQE4FB0kJpPZsYquBdM9kQfBjvdq5x2cjJ53uQZ3dBWqdbPTaU
57Z17sPa0PBOpBkHfN8hB1N5UG5lamw5RtxRp4TtuzXgnVKlM65Nv822juUbT4X7nlet+gP/8bvn
j35RsA6zc62KZQr463m+Rx1tiZqB4Xpv6kW38KYRSmOxBpXGcB8nVvsoa5YIM46uvFQVDJEMab3e
eitzR9/NVCtfT+4xOQz7m4+swGXBO947Au4wIRDqw8cYYTFVe4X+pKKRl8ZKTVTApQ4/kOuBr+4h
bCirKAvf/bah6tS1izdblvZJEnIqrYF8rpWDpmQ/splFJ0OOctep4LItjzekAbtzg4E9v9Idgt+a
c4MkTb/0cy2GU4ZLy6PnyGvDej17thSIhJv5nidkvOkYni69YvxoraY/F3YcbF0/gqkQ+oxE2/LR
zfGbDRXIItQQeaAdSt8OsQC7nTKoALip3WdJqN1HOhARFjvh1vq2IuS6rLha7AOHgtp5AQp6+dmU
FiRH5vsPiWOc5Zh9qZTq3YVUBmH4jXi7pJi+I0O6u7oxHusxVI6x3yYkvPmCauxkb+QnvjKDcTdd
EUs/kv5DQExqy4D+qOMq3NGuU3DCC656bLbUwcbfM5mytYxPkHLmrucYiwmQPkKFfTFMkyj5ilp7
R+4menPdBstNX2aHnNrfRWWaHtMfhIHaHD8b1Q3w3AHAi/oeYnPhGws9IqRzQ+3YFPqkYXmFf3Ru
jVZ/jpUoXFVCkXuG5wlFDYmx7AFN0C/Z5IzCMYCsRuGYO6sph0cU6E0U4arSwd6cOjOur0FOsEyl
QmWNM0U8KwHdwYn/RtiHNtkuv8xnexZ4DlHdo5L+dJObKNGmb00m6LSNRFIWyhas4qMXV9FTHKu8
MacIzW3psxr9eZbEizikzcjFUTFL4jTmLkntbzW1aPZNUNsvVjSscYgPH5aHxRJzm7JXGvGlkHBj
AqwaV8uzy5VO7+CR/ZP/ZPCLoPjxqnp69JrEwUuehP37WJchlIZwfDTsmO70Idi4bXOQrWkAJRcf
Js4UROjav7Bi+pfG1WoOsFa2TdUMhithvosCnPbJjzA4gLV56xtMXyoXu5XqjBeuEw9FXyAlkGW+
Tzwbd7CU7bYRZvAYQw7g5HDWKShZDg5VF16qvM+2+ptOMOS5SuSwxRrcJMnGHvoLgmKywQFOd21j
EycIK2pbxr5Y9k4trxZI42U8QK8pEkKWCe7/s1BK4z4ux+/5b5H98/mOUR2RuIAJgEcB89xWgR/x
GIQdpD6tOwnL/TRqiIyxa4uLqpMrUjXyx4mJiTG1WhQ+Xh0rdp34WmngaJF38asAbhbMCgM8um8h
VcvLMCElZVgkFHoQw2vD118VX2M4G5SWf4KoYffDm0nVV9tm3a6t63Cb6zoVAvjOLg1KUJjTOd8H
9boz4BgP08VCJEil+LLpdAl0fd+3+qcfgxbXC96eOAPTN2jEI5j5V82sDYC7lJx2Zp2+eM5IgBf5
iuROmj1o2JcXUaz3hzYDVSbytDqFbnIfulV5HaqiOMkmqVYKRtyVUsT2OnJ68yA4eC/7wIUCjXi+
LaUh17lT4W+wrFetsMsTYkl16vU83jCdp7fY+ZmTK2KKryRA1ha8fNwjwVWXkN+Whr94nZliuBah
eMEDm9+rMX1muu58mYLaQ9fDdzjrIH/KIq2ubHJVOY1mjj7Zi22sFRp6JIKR0oIjJK48zTFinOrS
y18dUowhQlel2uKZUyuUQNvgtAavZ5lkybibJXkvxHQbwqP0OA4E024xzkpjP7h9t7Qzq99kY8sy
OimbVDQ0S93OSO0E8VXxpf8OkMjoIqpvlOr3nShdq1rkvYRK3dz5pADJBDac/jC9UaS80BCQ7sOh
fnfsSd5ysGx6bmifbrty3K5TSYfMFkFhCIBRZrexGGNsej+LHyt2qY7wLvnU4043Qn4qx5Gd6vRQ
o79pNzLdXsk9mKMihdYaU6XauzqGSEqEmy20//KJOT7Dz8TIfoTyMHCxX97yOLe1yAhY50Lhqqc2
TpJVDgb6SbjZk4wYNWAt+ZC2z6YuQqUpCkwTbZQ/zr8aLHBrDHl71s7qvkWTOwkjfmF6J55HMUW1
24YXnBJMPpq62bJY4Xmml+Sp4q+zloplbygpIN8L6v4UUMBuOH56nSMTHEncXTQSB45EgLc4TFsM
R6n5qNTmPq7a/o6+Q/PRsqRk/qxikq6AqtSEF65ZauCxQR1WmefvhyQYrmzr5apuTYeoUg1zhuvd
VkqbSb9Fnr/smuH+NjpzyeWuvKzsz3WM+IXrodyy97A27LuH9RyyABfz+2FTj83zeJ0L3rQY51w4
Mn/wp86X0EujKVlOVijBB0GGDV2DvvmTbRkJHEpiVV7ucY7kA8tk9vVibSqWdhCwGZ2UXsxWYhEQ
tDuGgkA8bdI3yHSFHHjpDNIhC1Xv+LldejxdXeLGiRmAVZ6EU2+EH8L2z2Y7iG8uumd6X1aGzMRp
zkq6BV2k5WhfREnmME0HoAkw9wbJ8J4aXftBUTm+5SarY+Ptk9up2sN5ZAvL5B/MDkbnh/cq+RsM
9mq7ThMD4xPDp5fbvRD70ry8a3oZLXIvwzwZl9ZDxIb/xmyev4+YmoMVGtfYBvztCq0zj8zWyn3t
FU9Zpq47vKqUXFnjitUu+M7HlpRx0XYHSbU2oqfDgtFmbzr01nVSM9idVWp2kKvb76exDUqkpiuP
FnrYhriaHHrN3ZRaUb2MGEH3dtlXbMNNfRl0QNFCvVhbpuf+lIX+kKvyycuH4slw4m9qpqJPIlHf
XV8AJdC6d8VKDlzdjNdwoL2WUSMz+d4Pl74MV5AX4vtW+OajOziEdOpe3aaZZUJ/ooBuAoS7UR/f
tbgBSdvCp9C4Zm3oFvmjm9qQHb80dk7lwO4Jk6vejxj5OWHfVDPVSxte7IEBtcJtXz1O49gjH26B
V7u55sKOF741xi8cp/nNpWl514BT3OnhxFgB56aw8X4sHLc8eJSLL4rJwjc/57U/MqPjqDLli1rE
xoZJ34tH5IxEXiFeHZ0GeVVXwpM2l2UVUYINNIBdEmDbW5nTUAhq6bC7rS3UWofnGbNvc/7ekt4/
epndL6aL9VfXvbuNx8ZuGKkfWHJCGUEf5HhfEr1FqdUi/bGXqPdR3Ek6BRHhAwBh0NnJGKgT5J6T
DcbF6XcJauzOxqtybPPKX6tZp3+0oVw0TZxtOQ3jtJ8MGtKCH9O7ot2J+TJBnExknngYkkxdCreN
9l75SI5ePLsevKKIGfWKCJLcll7IqT4YopNh87NqqWzujbJjhmTk5zFOlZWbd6SXNDseDre7LsPi
NXIdNFPghWVQfuNGA19UpNsa2CqZc2a105qp6kNDbOQim1y9FIzytx0FHqfbL7CTmPpliPEywyd8
SwaZRXUqLWGs8+lmxrF38GtUsXNQYvZ/MeBHupqubz7H0R8uiRJhm3dg/f85S6qZeFAOxiRnijwl
TU+7MJtUzP4M7prqIREhJ6fcbhYxTUDH23cG+nXhThakOXdT+SO4XF9tV/YsXscq5B76+3adH8uF
B277ZBixt4uYZd7uzQch0i4VO+K8uvdtXzvqbC6hf4P5ndc2J8Wi5fvDJFvmh7mYwFXBU3keFK1Q
S3BbFC1SrgWta/RdDxj1mCw4MZm/XIx8DlfT5zbv3sDpwVdPPbmeZb553WldvVoVvfw1mkRFWrMx
H0QWx0s7yrjWGeIShKq6VC0mSJkgtKBhE6pIYYB4HfMHkQjAeNqEpnAHxVumjvhWYYsdEi+qV2FS
BdtYlBX6YVSdYkqCOWcDQw10zV3yxZVLRTSYvTWnfMSFo5JZyc90J6Wb4meI6iPXpHR+5t8/pECo
mz9n/mTkL8a+9J5nmsUvZEytq+fHKJpMxdfYOCuWByLvIlP6E9kWrFmIUO+8pIj9AmG7c+xQ3qGJ
5cw0pPJOOx6bsT8D8LcU/BSKD+Xazu5shWa3EJnxzpxgtTj1q5OAmvuMG9BfMOfzz2Sl3GOdZh8u
5+XjfBMGOpVh+IGoPzX2rZ8T3ipcY08SBi2yZudeYll4jiQIqdpirVdoGTvPD0Eevbk9PM11abF9
o2Q3fTdCF38W9slBVdx9PNlGSGg2iyEE7GZ0nTjlOmaPsDS6bdyAwnEmx3+VtC9xkzgPZReUq0St
7J1sm9dwzPtDpNkhcomqPkDqo28O0Vzv11ZJiysKbHzgBRnBbCtpLDDxXyDUrpuanoVZTZYyBDtB
ZpzXI1BEqNiCNjDBCzhfUvrFMF5vjQQ92v0YREuDHp5lsSwQN7Ztmf/hkJD7GJSOyDbNxLeYaWNp
HsNeBDXcanIFvKl4x3f1hxvzvXRx96CWMJj9jpAHMUwY7cTHiiB57qcHSsvT8yd4nRne7v35qWre
9HeiSvsVcavilTDxasZ8O7VureOyj2EGxSXyXbfyNHRckgIdBBZ6Muk6QAO34H4kacsK/T8eN0a+
fqwSXX9uojulcZqVFLW4lnKAWeCPX9mgsl7kinqVUVYdFIhMG+BOEP0YDO96tYsXTTVVOJYNFVUa
snSTn2PVH6c+XW+dNWxygZGGr2ohiwXFQ8M5KJLw1Q/oThaMgmy9LvDGZofC8aLXnPJKgGcAZObP
cov0V+Pa6TbvIDUZDpWg2nQBmW9q13vKeeUcvaj9/VQu6gfK8txj7IycMn3DuyeJEZ3mz48kqYdb
Nqz2eTnSB9g80gUMhKamf0QfMfdH3cWyzBajDjz5xGYqyb4nWhnTc2wIP7oyBmVS9gAHifYyH0e2
ixB9GHHiO+yKslu2FqkjSEjtY1bh4dHNirdKX25m68d8U4d2crUFicEwiYZN2nzeJo6d3/qLIa/t
b0hUBkryTxHi8+JX1T0VeHAXnaoHO6XHX+JMN0on6Hs1PeQYklNRypYhH7S7IBFyr6NJUgOIl6Nr
WvkRjTSngUZ5KfW+R9BttXVCGvugFnD/sa5NHjkZSnx/lnWkWBrVqO6c5fyQ6B4VHMmgg1Fyyk0W
xuOxjxEFcR9nDDGs6l3Jm5E/Q7hiD3yf2WF3dcKUKXeAEgOCiiZxVqJSTwll0rA1by8rQ/fXoU9d
jlHr3Wm+588PLS4Nepvco56bDxo9IoYXb2vnoSpUwSGGm1bk49EqDjbDnmUhMs42YmpvJTF9H5F3
3Za+12H9yrT3ob3qo2V/hObI5MW6rwEanSXTfQI0BH8WXRn5m/lJxS/97aBg6o3yghZ0TOdFGY4L
1YnTjS7iftHVVXZIjIFIcuxw2jfOQd5qK/z7THUMMYGFpqRY1zMqqhY6JrD3SLHlLqPzfhnkVkRf
UWOM65Yof2GwZNZJYj1klIlv/LIQh8p1h7Oll6QFQzG+QBf71A1F+akM/kYS4Rdy+peOCjpkKdFi
EvevTgZwokucu76xerKbU7Oc58D+6OW+Jq670CZefi+1YZ9PKISwNpm2MkkZypzTMmP+i0JTEBov
fH5d0rsqurA6DBLIJlLRsLTaOj4ElYSs3sXrCKHiURhVuvVycOGc1n5pQUQeoUFgq5NBHMbcqK43
ZSjXrUU7jqAiIOkQf6OUrZ4eUoDprGSciW3t0c6u621xJN3Mbw+07I4IqboDUKpuqkzzV3GAVu1a
RnoFxRrAvYHmZERt+Rmk5t7syPs1TLC2WZqn26Hz+j3eLOuqDlWwbDWr+A7BMpYpzjIndk6wn+Aa
9kG2J7tnb9V0MI9a/TAF5D/LQXVXI56BY69iphr0cV9JrFlqxHiOLrigyQlbyL5+1D3vTqSif+cq
NZQ2vubp0IyxsDyQJSRLb3vOXSF0fvDpXi2Nr6QFXz9apykI+AKX/ug3vn0P6MF8RqLyMhJLJMlK
NDlXX8YdVZZp06YbT7OCc6Tpw16HywGPdBi2WtNmi3kUjT9KnDqMNDcwPaVRm673sruevp7Af5jL
gJmTsft225ViBgWhg9Z7mm9UDLMkLx/nB5IkHBkezdh4xTRdTODHyazVNl6kDwtjDjQjfTNSwEW6
/te0rc55reFQTXWIeLfKQLyWuZbtFObaXIl5KBDhl5HpqMewcE+w/iXOWqyzXBthAxV7TxmQZYxf
80UZ/q96KtQhXQzK0NwMhk07RQqJKy+sKRM7R2GHoXCPKUuAOlV/gHV9iQrHuOvbsdi1so7Xiifd
5Ty9VyJpHmWII2X+lekWDSdG5a8co6dbYfSmlHpxKoe7uS6ZJI84Z31xnB9xMALQOuOYbvtaKUqD
Mjn+r4GucQJ9UbaZg+tWiymX0r73RNE/5qmkP3lHY4XwBdRWgpK5MLZN2qDGTlflmFihFSePJeSy
alSpewTDvHET59IMhnMa2jDcDbZd7VNNKVaF3jKqRkUqitx7bS1KhAIDTCGdhPYDFbzrOfEUCG/T
tHV+ruLgqoy93IWKCqrKreqVMWObfM3iImBlf9wewniZBu5UQqSZcwH0iL21Edgy/cbc3rY0mdY+
zkI3nER7SSlKexO6KR7mBxkDVHZUnU6UyYVJ0Bao+X1OToZzMT8kMiFVsukpxOF1UqCCod9Od230
35M73TBZt7cirl5ax2VyIUOSw47hQVkr8vdK6zh3ptFdrVecNeLSOyKzkccSo7KCzrCMbWoH++mY
kcSUpGVDIlCT0LRtaMt3pRkWu6FWmm0lM0i4UXoNaiNd5HIwdgSHni17GkwrtU+HAWxdDSNySRgt
DRjPDk2cGwtRQ5TAHTBNqJvRXUEyykumXkllv97MYEPgx2u/6K2F13n7eQag1bgKSW5hINLGTFun
SoydsDPO0xFAydT8K7CVB8+q3U/NfeEgc8bWE36bev1JPjh8jmXgbRksBavbJc0ZgYi3FdusioPq
F2+qq09K84Wve6jHLlu2hSyf46GD06CW1o9BYlKSpxuZb65SroVkuOqhPM43LbT52z3qHB+RGMdt
xjnBPNvAqE9OZiKcO8HUmjIlQPKufWl4gezm464Z5cYm8sG78mv5g8yBdjWyJiT7ZcvjYInXUPfM
k6GDHDBGvcBv1P0G7lOcQGUmW9DbrwWXA3K+ljl38w1GH3dLWLBbJL37+7n5A4OMCc1izFg2fvfB
yoN/XRbpMUp77zIfdjOJg1UzCdl2wWqeHfV6ZN4HMYHjyRxexN1L5WsGPmoHWdGxxHG+pzbm0wCH
pVzTXmEfoyyQS3K12qse+z81CMkfTq9LEiWr1Bx70otEk0ITRyPO/Q6g6xR1dgMzWs7/pmhARlYx
GCD+9XXTMj5J00DiLYBafJN2moFmEj9OPrIpFctZgHhNWunHIulhW/gJoJExOZIvolp4vstKxuRL
PcCzFecWVgxaTHWa7WGFnQ6ci4x+TVsrIEwZWSAU/WFi5krCXVW/7jnKGDDhOqjO002l+8eKLP+R
AaNPvVJdpxtiQOiDjVD4S8U0NhN5HBK56YBKXqTf1Ac41OjqRXsZpqf8CWDusWqu6lFQuVgCElHK
UxG0w6mabtomnm7MalHQ1LXuzaHkaseAITXMT0NTskWmcrX1AviNKnU5x6wauegovKnmTu5AxfDL
se6qJ0Z7ZATHrHcSdIKocZdqiTcrQs54hJmzCKZVhECYd8Im8elRVLKZH/35vKL1dB5ocoFFhzRc
bk/HrUEA0s0jG78vQwcF3fyrp/47ykv51XLHD3mGRLnJpSyBdHit9SR5UKR3PxuDSretqBFmJ4M3
IaG+pHxTsR4hG3/1gEqWNir5RU1HoDa820VrZPoCi1++7h0PG870V6vDwVlQQUKpYZaYd1CmGZpO
I1Edl+Syaum6n6l5ShiZDNGW4H1pw0k7TpQFTXq+FAOODe01wyO0yK2ckC/5LzjjBQBoDXuB13Dg
sEbUmIJ53bFzOAY6WrrqE5Gdtc6uHkKNwSav/z2y7QSc1hj/o48+Zw5rnRvkuMwaFjyIL8olle2Z
MYL70nP2pR7T7bHsB5vZI24P5YMXI7LMBkOrS/cp2Pjc6d9gMLoryLTfnq0Uh2gC7gBdR9IbUuBV
Nr2EjqYkZ0tRTjkDisdC+p+Fptm3R5qKIcMmmo5IxgcjP+jPWLte5kfzTYtFzhxp1J0fyUQDGJwC
wTYDuFpx3N/nffGHhnQdhhRcyLylJQyhUQVnn7bSOfsKhrCCHf8H++FlPtVDJErHDbUy2BEUbVG4
eNGXtLTTmJqiWxqRy+CXggyDAvBDIM1mo0M708ctu7KY17VpHAv53gnCMKtw4ubXZmehS078tZD5
AwsWk70kxdGlmvfjaKt7w3BeiZbGxONoAWDr2Z1rO3nDt24fyF8lG8G8ddH3rbe1pq54u0jK61j3
5bVp1f9X0538H2hDw9YdQBTSMFT6D/9aaBX0mo6QwYtFLwZaqvx8X8EpO5f4Nq+xfA6mmcrIFOCo
t/EyTKO3AO740R5s65wmrlgkmrPrpoKVedHPwX3vCOsJKjp5rlFiMPXlJXPpUvdMFNP5Xmb0zFfw
wd4SWT01kbeEFiaiEVQf9t6mlwkhKgKKRqeEW11przcdPXa7VW4YC1zd+a82S5hMDz3z3jRr0PAx
IoXTzTAV80k7kgcAWf/iJ3YtVBwzpGCXSA6jLDsMuXZjf2pgPiDX5uwQp1xa7THGQnUT16QGXFVJ
fP2hcYXZHa05SBg3fFHUu9YCXny6zvGAVdAj3nWryGEPu8MT7ohV3SViXfm5uq0hxcyVf//x1f9v
7yeD5D14WVr94z95/JXlQ8k0s/7Lw388ZQn//ef0//zzc/79//jHOfgqsyr7o/6/ftb2J7t8Jj/V
Xz/p374y//rv7271WX/+24M15ul6uCd5PDz8VE1cz98FP8f0mf+/H/xfP/NXeRryn7//7StroELy
1Ujfpn/7/aH999//RiPbf/zrV//9oenb//vf/k/p/cTB518+/+ez+i+qzmO5cWbLuq/yx53jRsID
gzuh96K8ShNEGRVcJjwS5ul7Qd/f0d0TFCmpJJIA0pyz99rdf/5lmv8O/dBFnCT4h3AlftPwtXzH
CP7t+XaARjvwPC8MrSUnHSd8l/znX7b/bxG4viWEZ1muG7h8qy2RGfELg3+HSJ8sDhaqU7zb//rv
F/Z/Tt//nM7/V/TqXiLIav/zL8+1/i8607eWl+UG/CmHG9INvAUU+7+CkyCxIKyrkpMdx39sdz4U
ffGk/MFZGYqgq1HW8taF3aq2+vFi4qgCxNp0uygzy10PAn4VBvRK5gm5zUw5jlyD6BLnz995gd/S
q5g+CBxAeW591rSil+Tv2OXNhAJ+RKRT3Ay/horbswKCeIUVoMV450f9hiXKgFSv3maBm535/P4k
U+3t6d6EVxHFzSFpys8MEgvVZMA1tPHVkMs1TiF5MymGUGhA7Os7DSFieZKTXUqx3ZW/COdWO21W
w1kBoZRCVkvazJHalXmKM4zHffgus+YE8rw9Ze5EYG+L/H0q8NMlTWrsTG11sMhVfBMDrI9iOALu
YmPRkb6SKBJQSenzN9+DWN2/xmMmj3qEjkszuZ91vWoUNEFMC+Pt+xD04UgRkKqaZwcm7VnrqgIN
kqSmurPpS5d8yJnUCWrBf5OYxDwdj+Xtm4D2/Si26nbH8tteoRdAGDnzIWWdZQrUMHwUSdF4fBsn
nxZdtKKujnKLYvet8ele6fRqS7Khvj/6qIc4bS4RLTJvFx4Z5U+301gQK/n/D99PK4AV5LfkF6Fy
/2Inr4qt4bW2HDCjiFiyDTv9FuwyX8yXA4olerELirGc1W2cpmpP9YIVWts6J23mx3QZPr8RYd+P
8Mf614pmCG5HMjEEa7Zv6NlUAGT6fvR9EFExrwJWyPAI4m2HjQrFQFVFEAbkn8zwWPaIvjnW29yM
H7/foJ/zyXPRkQlBmfaaLYfvRyPXBvXM+Pz9euflwplrm/oZgBgqUUhH17Du2u0/z2Pe36ExXDxl
skAsF8oPgzb8Wqcjbhajd3ahyypriux602EuOXV9Gu3ByRGXYXZ04GRiAn4uG7hbqbmqjC79maEe
0SrAuDM2m9BWlOyKnLpNTJSKyMzkJDwmOD104XPfpaAmcAhePTI2T2mA15Aw7eFUkSBYRxNcocJR
711uf+FL0F+G8yeLl7xI22e/mRF3MvjFr2SEvl9HKY3jZoz2XgnjfBjxfwrovVuvqJ0r5hwidmQk
6blmw9H0lb7Gs/S3jhfGz2NEPhrq4fFHgfJY9zd2PqwTZ9S/cnkfiRHdMxXmn+iJMtj2YbUjh9rf
xCk5mbI38+sEIeM0T72mkABkR/eURca6J6Ykrh8Hw7rGnopXNc6v3yE22nB8RkdGJ7ePuicqvdlL
7bcnx6E4kANwpGFhOHs7J/AS/cEBaIB3bQblLYb99Eg2Lq6IOIrXWAvLXwgxKUi3BeECBf6C+D2B
JP1oeWSoj76oHqeorPets3iTl68FZhtcRI19OjfyvxUdwBWEdf8SzZieEfP4h0lV5c6qCigWbvis
F31qPn8GCO8woU/PbNWil5B2HwUz4nRsy7jDkV23tNy39bSI4ogi29jt8Js22HScUA7dKgaxbV6W
xattKPrc3RQ9ty76qISMqhC2wV/2jy+6nuuPOA0VHLvsl7Q5UcArx3UwecnK/SBgmj0fvAGZekRL
qXDamjL9m2SI6CauhcDvfqeK9hbY4nsTkjVZUJc+ILo8w+2bP7q+iLfLCutSHKEikufJgnDTT0hm
p5FI6qyTbzpbsh1JgEOI5NEA6Upi8JJ7NmOsp04KVois+yKLYmoXcXeZUOzalE/u9ug/TK5wD5Ke
xVaaDWnxQ9IfjeqF+IAfYaEIdky6u+6z5DFw9ZUy8RrJ5ED86iN2UhIHkzw/VqMk3C17nf1fqSFc
wIe1e1Go0nvTW32DAkQmxk043wuc/8cAZD/9FgbEDeEb9keZmmLXTeVnOZpc6dw0naqe59lh9wGv
uIqrjEqQnt4ozG8qzTkJbTTSjOvkcs5IsxsZY8QhcocrdPCuAQKVV/QpnE3cGTU+nw3ht+1RSsPj
BcMtIDtbrmKIRtNkk4SlvXgfpCrYdFZ28CWuBXI0oKNaKc5asOQLrJ80kDg2twn04Q9TNn/UUM9r
/Hs1VirWvEoVz99vpnfLhM88uxd5FEBJ60aUuNObPYQl+WlZcGjoiFHuLF/zsTI/hF8BMa11steV
bX7oXDzRfbgProHzWjVwWuIKu6TFbZiSjHRhwXhl9gO7iQ55bWvaT6qNjHePVnGVsjdytGS6nVp9
yZA8rHsriF8DF75vvuRbFE14nj1/ehcwPAJU4LUOzd1AhuKxyDyxGdqmpQ2QDvu4KWdSyCgVzZZn
PZDORzuT8dITwy3IkQHCjxmPAHaSlTEGX+4iU3fjJRiF/e7eIccLXYtRvnTGfNBUkT7orK4s1zbo
vbAHlW7efTghk3EEo/NWCOSnQ1DpTWoRNREK4yNUc7ifEYhsPf36zeYLy+E3VuDqjl8OZW4WDDQh
52uZxvoRO/SL19CM0TzaWu0vB4XHR9WrL7tJ+rOexmsQW84TpLSHjKHrAw2WRbZZ8TJiqt3Zy8sf
bfVaTI1+5I45JH1D26hIXye/6z/sgQ5I5ZZQOwQw1EFiSO5T92fUzsO96IbqySTTpA7zvxMEJKIT
k0+Sqv+IFDV5Ukm5EVb/Nal+eHTmg9Uan2CP1QFuPMQGiWs01/osZ4wRy6uOxrZDyOLvwgA9DKnW
1kcTJT8bMiPpsuldHqQhNq7mTlJK8zEbSzlNwV3riK5fDcjk3wNJgkZVN/GVLPaPcgzch6j8Iygf
3lnmfSYTP2iSJryNw3YdhTQD7CwoP/BpJtvSkPYuau1dtdw9SaicTVUG11wJqisFb86foBzWQ/dW
evAiw/odgGazfO71rk9VefDduMc/PVUr+GKsBEfmU1qq8kjuysRf+JgtisTULAiTKNP0ozZq0mkm
9YapFcqbKoP1FHCdZG34inQlx87ypo3I23rkByN8X+qYg78motI54USJuHPgkn7/5kRHRI/gkU9M
09qXdLFfLS5afLLjhxR5eByr+ejRsVo5Xu28q4E1kJ2O52503VNhWHoZxQqh5XtKoX726FeUFESZ
ARNOS4YOwuR1ilZ4h7R01KVM2FP6U3AZUYE8NSyaUfOx+hij6e88uP0lape7NMC4YM/0ZepEkUop
sxeU7M9BbOvH0FDWntrRuFZFR1whm1IqcsB2mHmxwIphM5TEv5kxpbSo5bKHNRCeFckvZUel0g72
nZO4b8ZwLuYuu7b2YCKorTFRmvS1HFQ2oiF4XYkUHEaidvXU1a82fePYt/c+K9Vnw0vb+0AJjA5k
cHTB+W2ExwCQYzzdmeC9PyAus1RMmCOZFMOzP7IUcDQRD4nmU/H6+eSEKlqPHZVbVF3myaUjQi6l
qk8iyjyKJiyXmBv3bh5Fz6Nh9muyJKBNi+4zE072ocmE2geyVDs0hjs6KemLMCoKcy33YGJ73Tsh
PUNuOedwYlk3K5Vewwk3Ts/Q814zi4F/8QUF2IX9Nb0ljM/OmM0PGfib1xBKAWLSN0SY9n1g0Xi2
3WBa28vZMlNajPlsgchQxLubtMJOlm79lROkVDdVecrkhOwsKxiXNQSElEGnNllWuk7hnrhA5rVn
hfqdO56Pk61H2E/y8M+5MawvB1nSw7hTuVW/tdYLMc3inVFya6VdeAwRYP0zhYRLU2OSrG5Q/zc7
AXxwZ4nppaigsdCrq1faydMbfT8jQA0yban7DZe2xm7fMWneZOJTltKmvIWSgWAu8dyJlvAPkuQy
8kBrf0PLJENKS7auYTbbVNNHDV0WNWGaQZrwLXuVMGNGQ/Cew7K+ToX4MmjWrq3xsU7oXs/eeOtA
YbdJmT+4df2L6FkGeyfvr1Pf+6wKqnxlCjff6sgjFW5GLNJPpLVnlteuVNyH28nS1nFqSdyOs2AT
M7BQtMxfk8y8ZK5OzoMDQ9v07INL+tYmnfthP9lOtkOtJtetRLDEXqBfqc+xt1EaEf25rqwCz6vg
J9tr7dvVUzJRdBM1xTUNzrO2fwdtV7wXqn6MXQhY5Cr2iHriz6Tt2lVOJNa+wqG5KkcCGW1itA5i
9t5KekbHMTTVps050UO/8tkQb8MS7daEYnQc20/keXSkwD3Slxw/0jlbD18xqNDn70Pij59eERkX
RWVzndmBoDVV2FthO6gBzcl4FlEZXMzZ/GkZkQG3oKN/4MS/8Dil+6RtknUZmwDGU5i41FbPoZHO
WwEjG6EAmUicL9rgTXLKKv8meodEtHHcsvOITnXLD7XUKgv2eaukYyZEYWWX7dlKKphMBIdVpUp/
Mn19ZiZIxnQqLLJ09cPsLaKQtkp+ko52GkJB9KJdyX0uxJ4oi2E7VH396VYzi1PR3PIg/7QKQ7BF
T61Nl3fmGmPrR65hqCJ4nVx0EvnzmI8Qbx3MeFULOUpLZ+/1OEvtvH5V6KeykS676xDPgOHbcOLm
XJc1vT2EWklRKsKqAYELTkG3mETDkgpuB+8jS6ozKJ9Dll89fG7bZMBPEYv5uKCcusRo1y4UwsyF
ymlAma2okFtsRe7fBw08HH+rE6zTBmHTN9VvGINwpyNU3TBgIFYWhoeAUOZPosYkDwiaPLqsGDiN
qIPIhVA7oyH3oeFez155u1E2OZegcf3HyjAPhSv+jG6Y7QwWMRFuDWDd5Cu0/czAU+fjoxPQb+sI
az/CX+pAKG2SALNJi7hJ1aP12GhkWsqjVOD908jG3hOsugG+lNsH74PqqksB6Z2sd19vSjK2Lmj4
NyAQglULTghxPorTuEiOFY3C0TBuIOfKO0Sct84rwgNFL27I5XySMr8VGKHfghLXX9WU0zqpB2Pd
TKQhGfBqhKonoHzUxGtT4gso9HgPdfVjR1CRfrTSmqQZI46PE0FNW02zycnCdZTaYp0k5Hd1U22c
/+dQOXrDjnzYC0/NK2OKHngX4VZxUxws/Bp0EtQqnnWzd/xherE19o7G3SMXCXdknK9yPWVXexB/
kKhDZtPbvhDVGeIDAW5PocA6r4lfnMs027O/g4qo8fqfalRv/xza5VEeN/HaUi0CtrLtj111qPxr
VKTPunIVCpQFHMdl1734bENPFipCuaJRUEI4KaqTQIUFw/S777OCOIbZaOg3BqBd0qcQKXXpssGU
AKvccTuk8dL0pcWajiAlskvUFP06WwRnLR2vsg5+YE3JyOlhU1B92LgwV7OKhm3mV/i0NXTjcYaa
KULGzClLnwPRffkReHxqVTCnfAf5V7xUz7BbYX1qjmlq5EDQlqD3tMJ7M2PsSvJFFY+riM6mSdrB
5O6FFUzUulparPZm1qb9wrJgyxgkfisQqyvmj+GRpJ4vb8zplsJvtjVoRRNCyZMr+8eedkVUQ8Mu
JvT5GcLSGM/CizE1Ymcbw3SqAsYmyX1D95HwFd/6LCRmSawX5x5rLDkGzBPkQYdnVtMphOtBbXDy
afa/Itz6JIpikbQhuSU4b9z67AQZ0Y6Qe6isNVcZmTDk/EhB8LWaDynziyUgcXZp2j0il/qhqLa+
Gr0mDTcgTcoBatZYCcwghwideBGHcRIcw31FVmo8TMmXrrtr1Df9b/ZHP8OwHV88LYJdQ24YUdLD
MS/qZpOjeUUdkCcrE4bbao4LeZu6+YbPlAzRnlyySs6KtmOBLnACc0QBoqbEYvo7u3P8FRDQ4RDC
PGFLSjt4yMwdkOqngWVxn4lwPdbpaRFm7xnhick0DXObRcN7VekQhwyWEIQnUETRwLp1c1IiPqIU
5b7vkvikaWd2TjjvSXV5C0BWPmeD7aO3wJPqt+FuLDJ0jewkhzKLDgi0D8ms7VuZt83GBUeKetv7
PbXSupcubuSQQFbufWRVgPdYHQRfho27MabQ8Jrnh1EWZwjSeC4L2EZ42MunDsxCyCR6zRDoDRPh
EAEqoq2kKXptJ3fbNez5zYJipOs9wVDAtkGH3m/VL51hSpvawEfLPtnnJJEXPVh/4sTXTzIQb3Fq
+YTG+Bh2kjAmBY4aZ2T0z8SxvPsw6CN/3LF57xZxArXY2D04jUu6oyLQQIZI5LF3s412S4qyYZ75
R1G590ka6p5H+WtcymyjIwieLgrikU2ZC8rnYXCZbcxBb6xR7SZriB5Ytn6xDMXr5SLmLuruPOLR
JVa6DPd56udrNmPuJbEBOWMX39quf0iNqXgIuxn92zweHentzdRSt8JyX8rGk8ypxQ854lpPqgYs
s+GuM3fElBLAJuladUOYQdI6er4dEfNrAwnjdmgYe0hQeHIaW55pKh9RWYFMhSa8Ajz4xmTq39Jm
eLby8oqco9r2UzetSRe5dGZ3tVr57gAq5FpMniJEHMjFnA9Gb2B3s9gVTUkmY2cO6zju35iDI7Cl
/ilrK/teZcOGFU1xptcXUJMbwxXslLXTjg3w0/CZMi39Ny4HZuzf/qjxRTqdsS4ira5R9afw6WM0
JezYmry+rSDxfF3Usd6L7jdt9WRNnRjhukVZx8hxQLr2na9QaRcKHdg9rUtMjynY9n7x1lbEGIpu
1Djmy038k544ZX7qUsqRiEat+jnNUIHbObOqmRqQBliQ2EV2cO2Lwer+0DYE3EKNpCLofC5pnnoM
0l2PyogK9Yi9Db/RAVXgl8cyIx6ym6PjnbT9rzSv451Kg36hgkDCjLN4OxLqAM2dMd7v4wrLyOjs
xzCabkZrIX7RwclpLb3zo+Q99MpngoKnyzEzXdafDCQEpvQWxJ1jONjJga+wwHGL6Z7IB3cIJpTy
AQEf5rSVE3rGWCL/rOxfnR91Dy1Qu03T24B56/nmVjJ5ri3bhjpebu1xLnZ93tVrYAfDA9TCAZo2
j5yqsjaASB/ChhTdDATKlXOImbDNSBaLw/A0E054GmNp4ugKgPjfrLj24Y0ZSEDH9qADVa7MEeQB
ndP+nwNmOQmMKWfyi1DDRior925f33Mn+kiDjWys30jful0tkCxZbRNfcMQR7FvX6cbigzw3pbvS
UT1vY2v4K/I4eLCyhmjJepA76izpOXTdNxy9wT7vS+swxS/8V3JDIKuFbnwkycpmWhzwQ/GRuttg
hv/T0JLwCvJjG12AjSGgpvGJgwmpxZwimT4rxFaFXVpH1cSLsLA8SNppeAS8HPyOHk896iMSb/77
EZWEaa8M9xqFRnAbdR0Cgi9AmY315ftLslxYJhUBR23T76i1PWpZH03NBtzDEmvRt7tVXU83qg5T
BlE0xMXyNEhYMM2zrLaR7/B0OXx/I8mQk9kyGHc+UKO8r25VHRMnolgVNXkmWP+SjwAgIXuLhjQ4
Z9MbdQJCDpIkfwPFuypRpW2aJMSg2Jp8uz6R07Wu2IG/zG1u7WdfpEiLUnU3veKhcebuQF0AWchy
FWZx+kai83BwjLLbJMtTC7n7vhuAJczaItvHyKyXCDv0UREgbCxJWrlvvaH0F/sFgQkqyg7uXeWd
ZDVCKnCDdZR8tTJ66nv7Vzs68bttFR+FpFfuY0XsZDLuZI2Ovfed/pyP4TYzTGr+boyqn9VpXRfs
KLpz2xpvbr5gSc3iZXZsqpcjAVDk6Qw7KND1tYkq55AKVpckHBwzN1Zn29QbUzveZUCL4DuVvxq8
juSg6e/AymfdjtMr2zE8Ipn5Cw1Eeuw8EPDYrjcs3X7EIIXZPic+mIWpW1mV+zX4bkh2d/EXNQ6L
nLkzwJeC6hsRluBFcdQBn88WmdSG/lC0B5gDai7pN1Hg/0jr9JZ0VB8Tp2Az6pe/2jdrUUOiCJNH
8JrUuGE87+tKeCu7xO3fKg/nnitAG03Byp9nVrx4mUQ2xsdhAa44bxZv+GH0898oWnofNzMra/pZ
mHYfvCwqEScHZNfE73GR7cdMqJPovdcesMzD94EUaDaE5Z1p+KjmacLVYlsPoMDnHfTraTXsG7cW
9xSQ7GrEJHmwQqVuobF4dYR+kKFdEtGp923WjntC2fHDx9NwK8uKzouBmEQGClex7o+xXz/bfmI9
UAcz/zkk1MZ3VmM1LKLqTWW4bALN5Ue0qod1SHaIl1k/sq4kOXiY8we6GsVuiGDPa8MTZ4DmJAdy
EQWXlJvrHNWMk8RJ0SMJrIOf2Ccnsm4dCx9oQQ34AooTrR88wO8r7t+HOonIF9SO2Dj4pc5sei6i
6pJ9i3N5FdsN2H+Zv8d1bxy/n30fqtESDzO8ak3ZGuI5IiQCF85xEj4wnOfrUrTgpNqZgiR/sctR
O9eVOT5ANBgfAp15V8T9K7Z/xFnk7I6iXjT3YDkg5zVuQ0qF3SlrcI3OksxMsx99rLsmAuzqDqrd
V05xl+N4S/G/7qkruSTbUanAZ+6yc5osYl3LnTAm927XrENQZFVbUHfuvRrzmY6jb20LL2lu2FoF
oWrbcsqndaX9j6m0unOTd//78P21HNbqKk5N62ThOS3tST7mIO6fZB7dI8FqvB+CR7q8JOkiGIWI
j0OJTkjAhtQrPvoGX9DkFx3wCjW8+oEFoK4oP4p5o2yZn5DnEIHim5Tvg5i46cyMTiYrzY+gdVZx
nxmvqehrxM7Vrzgkr270xuwjth0g2GEJoKszeOqP746XOXfWtdkzlZ+l+3b20cs+eVNak6JlY+Mg
EvPDCArC0hkOUGPydHY/XVbHp7oLCQnuzeRG3G676u0phinZKKwic72noh9/4Pz/rcBZPZD8Ktgb
a2IJ6n6btkn03o/SxkuvyYGlt/Jeh0C8y1b6Rzd0hjvCxAtATuJgen3y9eIoKFCcXAM8SVdBHXoT
N9Jai9CjHzdhxbGpcJRgME85/R8aU8tDueRiRWqGYpMnCMtNcz9hUj8k7eC/GlbxUClD7kzLW4CC
g4V+xNF31K0W0KnI31Rjon81y6GmZoDvR8HgN2w83VN9r/BfML174y+VJVcjjPVbWpXTfuhwngPa
kMg9WX2Z2dCfYs/pTwqbxDopib8AC23dgtF6J3pRvNIt685zR6Rvmrxq1c2vEQWGhyFzHr+fiVYn
+LqBuobAuk5VMSVH05EslnVEN91FtjDgwJ1J59g2XWiwFmyTvTV5+dXX2KSzPuzOHTaWjXAmkuoq
8CY0Mx3nBFfaOUVMkCsFNO0YyPHhexfc+v0HrA5eWhoxypUeaRttdtKTW9zt1i/WZC9tfXixbw0R
rcRxifGBJUP9aKfqZ0LGkYb++ULrE9C9Nk9VHus1CYLI0xCvMUr7yEUtpkWbjiEC5BcZJOMlc9zn
qsGj3ZXtXwwSyYoJBDCqg29eed4VvyKVF/2WT/vCaDL0+WzV9VT9LiPQoTTaDXw17XPTnCglVkwe
8oW2JFjjGU8dumx2pQYKNRw146ggMc8DJ4ihsc3iPXFdRN9ZWfZYxGjK+fVryuLDgU1CsIryxtxE
wnttdAjqFbPbdsq7PyQ/2xS3i+CcWPajrKwbsUT5xW+YlT2XvPKwMY7eIqLwPBggarTnQ0Qq60Tr
BkDso5N0HaNg8wzZ0NqMNNS3WjcS9sjQrtPUqYkiG0w65GqF+Co4sA2ucF/T50fAEF+95TAhgDyK
XiEJqvozIce/5k5j5/cYlEbHeaPRDkOAjqchzF+I/maiMhNYqLI7mZn8VZeWeWqIc78XQ/Eeh/Zx
9rRz6YKZGxZdU+47uI6M+PeSLFSHNThtBdGhMPKNGeYzex7UGcqZb51j1KvQqywaeSn7iUWs01cw
fZUcxgtuk7UbUTloxqXlL4dPjU1wrSOFuGXsV0Hp+mvguOCMwi1y7+xntGD3s8p+Rvn3A0/wfLIq
/y1+9wlBCpj8NmXouJvO8KlKZ3QXpqKCeRuf0FkxsIMp9JhFbDHuHAIJj7HV/SmseL7rDz/e5IMx
8F/1b2cahl3J/blVqIEhHOiVaouT31CQU3bSrmMXha5Qw7PwaOyG5MC47PBXCb2sIbFfQHqPJDuy
v+uiVm1iMfgb+hNMzIjkNr4z5Sf2C9swZbxzbWyzNet8My8OwnPBhLK93CYq/+gaJz3UxuxuZTTF
21RCycDhKbZh3rDHDbMlR0BbXHjezSfHdp33bfpk+WJL+ZIxKg7iXT5JwG6dgvI0hWvdD/ZKeP7N
F4m9rWv5N9/6iDdXIuZdUV6nPCTTDfAUOAjVAAnNpFfHjZkgKy4CgAaSgJ0UXS1l0ulHBqELzCj9
hZrln9QUqtwEschYfrBuCwiKUWvPfEzRNz2VsSXXnZnQFmp+dzDjj+iGaCFlYERmkpMDqjrnlI+t
N9FM66da9f2OZhCFf6YgHN1XrxAUioA4oMpfC2rPoDbNR/Aq/ioYvP7YVt3dhQqwzbIJENzYLvsF
H7JL8YpWCGda5FHdK6JHz36ZfHqX8K9pB9d1iWGKhg59O+MWEU5hkACEcZxxrEKi0ZHhAl57N8YR
FfRJrDPG53VN/zUUfkQtrBFHZE0XIy+6B8+uDpIp0cLP9miSPnFzXfVEd2yL+1xU8b1OavyB7LKI
bKDYjLTePtlF/UPS1t8FVeOeazBEhmsiAgAGCJYS7kP8SjDBcDDT6G81FOJINTmkuhWoo5dIjA26
WPUFIMe6QXCCQ8Gh67o2GwTdWkfA/dDQ7Myk/VUZ04cs+/kA52FjYUSkA92Dhgvtc17ZEbUoNt+w
CsoNLnU4+Zx16qZy28fP3mDDDzYhuDg2SQRVW05vg9akRgeSe2Zxq9cSg0gdK9oCbKQUGLFpFOsQ
Qd1OWEOxalou2kIjusGS2QMF3Pk21EHPrMAjt8bWqQsWxCq92UwSJ2tOSbYPxU4OLU7F6UdadupB
uuamzRBUCOpcVfbTdJzkQvufMNEWtWHkxXozpW1zMr2vdHKBF0AOs9AF7esWQlOXoWmCPYBDQoC3
YNjbuIYX7oLUsteR8l8J9GyxYwF3ASeF4AJ3YtbtIZvQvqLaYFOO0bXxg/AttKK6+K24h4g2nZ/c
jmww3rGnqheG96sacfop66FL0vKpYSSYqnscF/5acRXsRttOVs6YE2QuuHzLfrjVDRjkNE/MXaHz
5x7IQ2WZNAclBGHnb1Vb4Un1PnJC1ISmjElEgmS3LmeKNF6r9qhasPwJ0WykDWQzoUe1R5FaF+M5
mNHsdeXVCxYQoYmbM7XatzYXjIy1n+0SEDlOPezZi8Qrt+j7JQvG3OkYRGprkbJiuD+XfIaFJTqh
Fh1FS8YTs7sFMPqs4+HmBlW6bpgLCbW49Yz4FPeaVWwtBUDf/dMIwksxgckJQL9KSXmKCAH0Qurs
AM5WIhsm/MwBr78HFAGXAp/fxoDbtVlcgV06qa0KHGrqEwy/wbRXTQ4YIRrZNhWQcbMu4zfKudlq
a8JoPoOdJPqF6yrbRxYlGz5Ykef1tuqTTVbYJKNYC/5aQlLw8pUbDOOhtHHCMg3ANDl7pHTWHdk3
ULXUPgMuNbTdITQxIFNhdD5LWiClIUCOO4ArbZs42NxiPrCZYXmN/lvn040gKgMXi8F2I6HLzZLV
BCp69u3i1qBlRMeQrcFNBSdgqoeowL+h1Z8s9AFeFadw6g8VWknMkBlqyPbJmDVQPi/7MaXqqc3r
kzeQLiVt1jkx6JmV4rq5uqH4Te7RJicO0vbqSxJLujByX9TDBSUtvdxSgo+Tlyl4s2OYDZ6bfc27
5RjrXlMfMsGMxX6+k4A1M8sQYLnh/9oEu/RqJEUQFKpXutCokA4QZVarWxINx8HnAw4cNlquzD69
yFoqas3TPNuoY0CsuqZZXChIDiV2HscQ+VYIWsgz9c14TJGTljT3BSx7k/Qe3ETECEWIrLF1rERN
nvJs5RVLLfLmkB8cK7oWTOBtfx0LLvbW1qu8Rw3MThABMdJhyiE7VxJsPQTSOPtKsnqNrhb8HjN1
F+p5K1cYs6g7TwnVO5W8CXzxtOiDnWnT8x0XE8ZklR7FUscEelEYj+1yGPuqQH8s01OYmp8KwRfC
7CUn1qnqnWKkfQjNpD/MJrThAmpXcSTQ1LoYZWPsh9bQ+5jKDvji0QUtU80bXpba+25TvTRhMB7h
aVFzKJzqxaza+W7S0rIbexV3NVtPYbr370dO6O2AUE7X72cDAW4PmcswHjiHwppvCGa9S0JEnUbF
ilDHG11zlw1FencGn0+YeSpZnqn0DfxkchoCYgtxmqe7RCRf0k5gSSciXrWETVysvvyRW+50kBNy
UJmEzmrOeheoEATH0rGcx9imojlrss7H8b+4Oo/lxpVtiX4RIuDNlCTojShHqSeIdgfeFQooAF//
Fth39CYMSafvbTVNmdyZK0ExTAiefhY1jAThLiwjNQBO4HNxILw3vnkcaLTjGTeaoxkJd+90lKIV
zjbW8n/hNV0RF2f+tp45K5QeasXggXqr/STb1CPcuYQOISjQpnkTI00nUZcDSCnpT5MZg3kAj34Y
Ka5Dohm1VeTbIsQCC4NAtdgL/VuTl84LozF7reA47Oy+LELBlRtHbh7w9kCGd9WJqqz+hHdtYw+j
vhGYYtdyLIobicdP5WS0wPji1deqinaje+lXwY5rOmNfTue3qW3QtWVLwiZK1H0myLfNzTjYOWKe
vkeq7VyxqbMp+1KR8SVb70yDmDoLZDyVhtiD6/fKaItNlqUcgVg/NjWtNRtGmDT5zPWGtCRuGbMU
534kLlmUm8QYq4unznaUc9ehYZlkobVVSKarVtDj3S0PqpsAS6T401pNMnvvWK48aBTXJwKc1Otf
3Y9iCECudtPMhEjoPISUK3f7VOkcFIdcfQJhoiYmYXSEN6gibNz0wQ5KTvcPxm0sRO7J6h6qz/Nt
H0cMBbT6zc2mY2Z62YU6gXiLFHkvcjc4p0z/BMP3DZaGed83kQW+oP6YsMKvi5Y3TjYZ7d7KUPUr
/+xgeWMm3tGzylPnH7GpWjuno7KUlOF8ylL8v7HP2xYeyY/WYkHRuohuiI6ZXNvvomD4jqT7cMsu
eNcG+0uZkUEXavoq6K1YWX3MYMyo+1UURQ88KfEtT/r+nZqkbeEKa53MfgKKwoxv/vLANQwaqVXm
m6zB+gSAxjiYk63e44i+W948L8/v+Chnq8Zx2VuSmg7huL9ay8Pzq+eDarJr7qbFsRH4ziT0yJA+
OJzKzH7xiJn9meCClq2NfKZulI5sowNAaNULGi7Qy3dpkRuI8HuTj+AWEBjRowY6YTpsSyMIGqbN
lnGxpn1A2cS3McUHa0zsD2/xARu0CJuDZKGanV2Wy/uATcHSbPGAmMbFvdM23mRS3IQk/V4qrFaJ
S3WytXwriuIFH0DNmKN+kZWnDlE9JFe62nCrad1X4XjTMUEtO05oZEeRmz5U1yjlAKx4EoKipwm5
mtYmDjGsjpD+Y9//+WxL5S8qNpT00lvMvedayvatKaoybCGuHzpX6DBvZXTTZYWPeDsBBWWiGgN2
kmN0VX4mz0kxb4alO8ybdWvFJwhuaizTC6w6Qvg6qNXVlMFuCtw3FO77QZqm+tkQk5Vx354qiD54
A/1dt5g1XHvWQc7KG47gaKe3WJ7tJSAcwMfdO4LFLOHG/abjq6iJAU/qHJdCPwkXL4o20Ry+6ifa
yY1Iz05+JLIThIP/feXhMDiMEIq6PB5Pzwf8VCNdMV2xIVRPtypFMwzuo7tRciBRgb2eF5RP5XTi
nvfZjwy0H21vdnyBO4MucWpTau5ypqdcCKViNMiKkrSAZug+cUL6hXQOWL18if15h16qHVoA5wgS
ZC+11iwWA9BZ6F13MbTpW6KhncTy8Pzq+cD9c1jmT0t8dKo+2EjrSx2w7AR1WMUKCwGqZce5tgGX
vQr7EsOv62eA6hs9ViefihNVqN8cgFvIw/n4ZsqcZSYdNi5Xqi0pJfkpY3mPA2C0I26fw5PJVGZw
WcYsyPb/mEzP70lCt6u8g5rX5LIgryX6q3RwaC3f9X7yWbQTKI3iUXXdTDwoma+2REakKkZxauBn
z/8wBMASSfX6m2CkBVLrgUd2YzufzFy7D7JW59EYaFk3xN0GSVG1hrPLWcDuVQtUWi/6F93oXwC1
W0cWIevo1KRde3POVpopLGg8XrRrYzQ4Xupp7dgGd8UBCyBTBqfSL1mAhqCx5JCeB063NCdeHPhU
F43dY5fH8W/EgPyScDOCv4qHzfdoznLiW6ADZB/Gk2vjJsYlW6xGfM8rv7AIBk+xuQO9x0aVtsaB
UkAWezXqR6en4tb3PPW6vOdUgaHTm27PLQUjunWJynFvGtbNyufgc+C6veegQyAzwUiPGfbaeG19
K9vsGpW+e/z3HXzVKwC2QSr96KUBYGnqj4PNiPfrX7+BnnklB6N1m7skHQL7lRmNtc4HnqIuGWJw
LWlyoRREbDkTsWfZgX97Phi0G2yeDz3q99rBRxtyMAwuIIianavI9lRyOX3RxrkfO86Wjj7REcv1
70qVRQdokEnkhBYm3G7E8S6fIkN6eP6uerlUYvhGGjpTZtAFyOFpzm0sgYm69k/iu1pQitPyIE36
frzsLdCJAJooixDvKkaQDTuezOuJy7W/dUdRHtDKnVPZax3cN5qoFsyn5ckb103Grn5DMQ8h83VX
NTh2aqqj67F/C8Yh3czx4t5nT0OqhGXQtiPSnI/eN4um+eMowXCiLuioUthJB/URwxpiVKZfdM21
iQ615pb3e7DiQzYwePQBFtp0/8Bna76cJkn3HoWzbHX1paH281gtD8+vmmmv9d54D8xqfG2jAsdz
zRxieZcMNoMKa9KCbcbtd4u383et9cYmB2cAXl3Rr6uTfjMKT63SIoj3neXVR8358oygfX+SXefo
obqQ2qjkX5HdXAmQ0F7+gUQuoLA2klEsAUtJOgNwlz+vM66um2cU+RlKNk2XC7Y2/fY6MBWTlmU/
Cnx2taPefBzbT/CMS4pqalsIKl6zjxqKCRNwhZAXDGs/yJb8QoX12/WyGo0BdGpJS+8rn6Icw3cb
X/0pZ6rIrPagxUq96kpmIYLDFYuQdon87OoXDORJyFUfpEiZcC01N97Y/FxaUzBj6fM94eacRbp1
0fuRJmnyXQ4UMj7U98Fzp2/PSy5F2o7xSo9+UoF5I7VkPMBO6KsxQUuDHNBsZKve0plChaDQut2Q
+8k2roT3iKY3G8z5k/TdILatVZ+EszuZVzNV6cvYa1cn32taqb4JpXNDiSv1PZj0aY64prOpoXiF
4FvGCCgbyUY/jw4e9yOjaXwysCiCIyej8zK42sMouARuf0NIJHk4ivg6RVp8nSOpgCeKeddOXCiG
zmy4uw2gugZNX+NulnupmdlqxMO0x7vo7rx+VGGh/rTYunc1J8EtjKN4hyXrp8EysXqWbURQKNci
0DlIw8XhqnBuyjBKk+QFxSTAJ2qLTVqq4uZHnMXMEqtWx6ub4ZtTetrB4fav2ewzCVLiiKUcW9Rg
AEfByczJkediBm+nD+VPbDIBgSRJuVA0AsGN+b/UqXyVlqpO4jOxXeMx+/WH7OF9dU4SMUhQ41ub
KTSl0Q02rl17aOoufigvyI5WEXnLnBDJmbZgGLbGFUHc4MKX4hEOdmJ0nZ+W4IriYn88pcx2QtNK
sV0rITcxk7kjt2ETea7z13ic/3cQx+1CBMBUr6UA2sO8195zGeCAkVv3QE76t6iRe+B06Ssv1ecN
08yMTJGoLz2/Hz6nwn9JxuCG0bfegZx1aOUhm1l6M27TWvv0qUPYYxnexCZ6cjtb8lqI/m+/cKQg
/K3YwP69EpbunUhV/VWUYK56aUJkXDDwjk570P/7GR9XdbEH7V7S8aZHFLS7enshoze8TkQfV8LO
77o1ZOc0d4qNymRyzFFjmPqjcneZk+xjngR6+74M2NNH1MUDgnrLsYPjWD/0cuvYIDON3KwpsJ9J
gCUsollRPUbkYwhM6pZkNmTAFNj81MAGhyW4j6LGXY1d8mp3jfeYLUJ6vsNnF0duiguxqY4madBV
E9jBlYrh8WdeVddO5dlLbfJazYkxHKFDA/qpOY870l0Jz2+2qVVTibwc4ux+fGBQ8k6Ob3NBpsWe
HYr5hkw5MTpjuWxz37ns7BNv5fKV5sEvOY3JbpmIsUcOdraHEL5j6qVOlAER5i5IFXn56O+et7Cs
zagcoMvCUGa1L/yZazx0LIYlDX+Kf87MILyE8gRozcj2thpNpr7ZtuyZhoO/ntaBBJUuS2uXGJjP
Y8MYzwpAc4epiS1LYeDVvbAAdj4G7rj0lexrrULjtfkcCxxebOSOe+wBN6zibTN68922nYE5Ph4V
7su/fBEHBw7ZFJcuPR0y/qM1FYXZBDEZuxDXA0HETiXRlNIfWUVCEqSRblJD4e3Zz05RUVZH0aRo
yKh4G/50aA0O7PVCiNDJpnxN2+1OC6b0JRPKfTOjhkZXKI7IaLhjLkFblzfcBhgGVthZjbBbbOUx
inHvciEIMj0khXYBs0oDGVoq1klmzLZcMrYe7YH46Kpo/DMmMZSxNjdea29OONdVXFOYtQcTtRmd
F6Y+HwEC0z5yeHPQBwvts/DbsPeabMuwveVf7v7NE3PcAT4Wd1zDJAVLV/4IcpruCSf+B1dja0b9
TteqmyleWT0tbmsNttp0mwIFCS2m9F+Gpe/ADzS/RVRxIKGfedPOJvVFNIzF+JfXifYfkXa510ea
6bAzYCAW3kXHQXxu/SQ65QVD4uyFk+TWw2pinaHp2TEtGu0l7fr0p6unLs1/9Pv2U9BhZeJfoaNu
cO7JtT03+TU7Aig35m4TI4CqwrZazskPTB0R9x8C0dp/SRToYdQqd9Vy9TgUrGkEyIpqYylzfovw
T95bLCq8aee3wtC9o5vHlEJIX1sxoe4OLeOLFZgkJsyFO+503pqbfrFAYeaHT2nhYkqcVZE2FC4z
ixHeCa0bE7RpzQgY2kcM+pzPb2pzJqOGglBtujUt1yZa7kZ/htrR91rjBlcu1M3axQYVjkLqZ9ow
uaw3clOXI4QhvYW5OGfxqXbGv4z5vvycnsm4S8oPVytWhjtt0lHP931nsTk6pVzlMUSFvqP7trLI
EcMy16bhPC57I0mX/Gjn1IPN9WvLYfnETSDj5Il1Rqvmv2Wp1685ym4TDYtnrw0Rnn8ybRU0zYjQ
m7IPUUTbroyhPOZKp6xYo2UwNeplAaPIJKnX+uD9KmLX3bRlcfYLPA1zO+XbphEBnzW25kT0h8Jl
z0eyXNO2vVODjud7Fh9RG70lplCIp2a05knA8qyuWiO0rRMRsRYAd9qmztCq3B/9TNRdxLV5jCbX
3QId6jEyb6I4oC0r7ncqShkvD3Sq8FJTWTNsSuG9YBN8qQYGKvTUD9vKonA6NZivdy1nt1y1QGiH
+SvLmfGgXL1rsTXuDdGp0AzUmzdgmEv8X5RfwkOPzBUEqWtr4Foh7HMjYJtu5NgPnxaseuicSp0G
/hSsdwWFgddtpdPg9iOXwx9ht7y3XJQrPN2/qoRXDUcjjMalAoKTdMDhutS0aEsOr9lzMCLZ2GUh
CiPiXa7ORoJttWkTyc6rtmDn6fMdsEQPnDhqXJuqL0COYifUez7F0/Ig/qvc9C3rqAQw6aI4S3Wx
Go2o2QSKE1LN8KOZ492sf4m2qL9V32ub1k/lcciH5mPwIvyR9hZHlvrENfNimiCUO5Aq10SPjAMg
52hXpH12jzm6rs3ptTdb8+iaTwEckzZmbWYdc3pI6RliyAi+0HJdY4tmNeLTmy7+nBP4t6I3A+QJ
LgP9hSLhT8tO4hNKHMTiVLMfXF7RwkmC7c1ptB/CS96Gwc0J4ghJ7ILyCuk4Oy11nQfQf8Vq73uI
vpX7YJgt4cY3dNUoEbqQf+nPJsZEeGM7DdzP0hH6PerVK40FklQJz+xkGa/6oC3B+rm4zDbzd1GD
jG+iGyAABraEW9WcpJsouOBTSAGnLqZAFTCJkbADelTHtesjvnE+2ChS0UMK6tqOeyrFNPdtSGNC
n0n/FqOR0LYA1JBOItwYPrQIb75po40qCP5vD/D/raC2eiNmf5FBTC/EVkh1iA4pdazrDMMGyye2
QE5ZIqwGfKL6FNB6Pb53bC/XodOsc+qpXZqzbJEsO7RY4Y5BYn6mvQcnDrP1glkIjnRq+ZgwgSPR
GtRhdMPbQro1K8fHOP1wjPqXqhUBnthf0Uzj8ct4cHSZ/q+ruflje5hkfHp1sYrb2Z0JjnPWe301
lAqnMU/K2V08l1ZRnxqZBWd8/qwIQ6K2xpS313GeuQuJFB6qrd8qMReszD8zj30ukXz+QZmtSgwT
K6a2zSWZL3FqjwDPk4kCj94KFU4SSgrwsSVzCh5iNhG4J/NIkNXHv1gjB+dxuzLKIeTwUx1tU7jn
UUvcM7uXgVeO3gUol3vmOdNOOtxouducng/sknzVIk/gvTqB1bND3InMAf9QMRJcc8KjodGT5iv1
1jobBXfE3iypG5COhhm11E56f890HcpYDemQ+Fl0LCg+dZJwLCZ5dAwr2/FS/WYr9inFm/wTniJh
uuqgWVs3th26KAfnaJZBBKC7QmhffjcrxpXjlstVD2W8MgoHBCAUHNcYPkuOn/fSC9QLKxHcB3E3
7Uo7dH7yX+aaw82bWbfzdtwONblscFauKsQ5nTr730PFXQPJUjQrobr0BM/pR4IXb5tYWYZY5v1O
dJtxl+o9a12KpkXao/89VRO+hybvUNCpQMACiAEdDZwpIKYPq/ojPY9naor/jG15KLANoz5mD4/B
Y+IHkFSLHMd/Ab9IA/OyNEYQeVkzATKZ38bLIMWBkDcittaR+6IG7wCMhjo3iK0YoIE6a/iWdo1u
fOCfoITGlf2x5Qy+Mh9JY+A977XTkFfzObYAoWvcnulH+kt+hKzCNB3ssovXnM3VunXsQ4AZOuRI
UK5LCwNc0uBVCEx/PfjwDLr2bgwDxpacC83cY0jNWfkZgFjvWT4rOk1Tf91qsIATRDOY/QGRXZSy
3jwGZVaG00S9cV64JobM7OhVTXIyuCrSJbkebYc0lUOgK61S8+KV2WpO2htDgS1sAC5StoOisXxk
OjtLr+1vWjXEuYv8a1oP/W4aa/rfmgwm0EwysaT1mt6gUcMdrxsesGzYI0GNxZmPih16GaYhrpUJ
IvKIU5eshmsPaiVdK9ohx3fA2+R0I6OYhCAZi8UGsWMiGV25L0wHaXR3t2HVTjpQNK7TOeSj+5+T
AbppyJvf0u2KtblgoYxO5NfnV3qb/ZjaeaA5dE+dL+hdw1wRuAJY608WHELC35lO6qpgTfN4WvH2
GenK8bpuk3OIsNGJjnS/7Elj2GcXazDV7PmsweHI/Af/zrCJM6r5avNT6TFejxGzLJBY/TiYOkSt
bTHWzzCDPFVRcci7DrNIQKvFwp0RVZzuCb2dc+BSGCqQxVMX937ZTV9mqj1oP8wOcW8Qk6R1vJsk
YoIyy50sWtoDBPrmJH+7OY2DDZeQgZvCCscHBlHHv1Xx8BZrfr9WeDZ3vlHtSFi/5g4D5sUKl/n9
AfCIE444Bx0amzgEF0uoHSW45tVZsbvfezOqrhFl2TaIdr+dziDPaBPNyc5zxF/UobD3/2gA3cMp
0bJtVmjU3BBHTrVO30NmV+IAGGrivRDR/pqL1TXAXnmQKQOF1vwNoitfM4DDEg6sf4DPh5XLGfdR
jkPdSbqd1SxaNni3la2jfWij+SKnmKtNRyWkrP17kdobsBBY3XWKFypKCldGOr87lZEerKb7Tvr4
1XKSP33Wge+GyUhueEg2lPcSqKUlMb4N2NORnblLu80dwwRnhH5TM1nUqlb7Jcjyl928Nxph3GOO
a7F5AMCxNehWBfRUN6Fp5LS+6B2U5PQVer3709CQZOFI5cwHVstVm1mteKmVPlK1s3CHsZevxKnv
x+E26VzcNc2BiM3MftZ685ajri+U84rbVWYOFruCiW94MDHBYAqeJqfng9THt8jLHEqQQLbJ9CHM
yN5W3rfktDfLo0k/07lCrX7RPb045al/nypbrgJhqs2sdWfYGkxoCUvj9GNeizAQpf38ZqqHUSTy
pixK6HjnHv2i/Js4rnWsxXIQseHm63zKBsawYcQQD/aky5l7mrZFWmZvwKr3Us++U1lFB9bUAcrr
TESwpR0R0XbbehPWaCZL5yqySD1S2kGLSk1qcD9EefaGw4SpqKe9E1eAhTMbatva7e8uaGm/YojD
Tsi1sVd/cgqOdr1J/YE36QzrmuTF0LqXSWAVlGmHNLO0qGJLjjeBRjrWNDx0qqeMXGWLYWlKcOcs
+9ws3dxmS+CHzehjv6huZIGYxrpFvDFAojKNW8ydNop6b1P8JjqxtuMWtTf3R2Q8my622Aqu0bLK
DlVcQyVIfkX0nO3GGnPIxDECM72GzUjGaxgRGXUb3nDwgvgeaVizMgs4I0YFUvzyu+1LgzGnJAa9
PPga4+4M0hAWTVpjfcwxjgtGZ4wFvpCa455fVfQl5+ZrV+qoPvoX470ilEF8MMrCONdB1Gwqs+XQ
wJAfhL3L2Ass3p1Gv2yjaL3bTJ12qO2keSdPtuUl9s88d2uh+Iyr5bIz+Q/SjHR0FIHxYnqwkHNR
IgRMeGMnIxqOht0FJ6sBtao6xlZDe0g19o4IAPshc4CdIJJcJWnlNTMNZuxmc/QKW7yrcrineUGQ
X/kDd9Tyh2+YPUlCAtAOFjksuozVCDmuO7tnnmLoHCcBKIYIFv/1de6eSHZ3b/yS5ypnTkILi71x
36TlsBQBfssW5miEmi6j4KhrcGXdeQebjMA7SA/q0GlsM7p+G0R87qIsN2+ksv6zUEqYgxORjMgm
mpJ/ExFMGPapdR9tV6KlGvkmquI1sIv8pgVioGUdV6YpgWT1I28PbJarTpf6i4M2v2HUyQ2QemIs
zeCu3bVNAWRozpBvOzT6NXZZWcAPhSnze2wAgWBpI9EysM8nKQBZSsOoM6wXKDP76Tp2WVYagxLT
hxW53j/EfefGtCDosx0W+rCXNq2GNdGCutHpapga6p20XpwTDdhFW3TBxiZgfszdej82TM5VOQLm
E+oiq6o7mLr+PnNf38y6omgdJ896UtLZmSTHWaX583mB4yPz0Yqj3gAOBtafTcA8RaoK5QA/daKz
OtHSt9EC+8IRJAKjhRW7bES058wjKTixzK2yOcEZyz6cOvDJSSDoOEOPtlFd0UsLIlfjSzQU5W1x
LW35dyNhdUz0GNj6m7ErjWM9B0ysykRumyT5GgeLHWnOSX+zDo6+z6ql21t8cmuphBHWBYEqSs6Z
KNvmO3mrtWACuY0wYV50J8aX6eJi4E6/soLMPvXTKRqmac+TfJlV8s5h/ZXh4btdcKzvR58FLrC3
Dlj6tRckCTfvltYozZk3EA193rUuZodqKfe0O+INHq7S2vnlcA2b9P4wQ/0z4oxGkAw7Q+RoJdt5
74aORctoUpofz7NwUfJ7+6OsF0Qnp9MhQi9on/RhKFaLIo77Lv8cie8VqOdUbYQukci9DiUeEiAm
bwcdu6+tAmOp9fiNL7m5FmVSH0mBHHtFGUGv3GPNm3gXkHBcfg9oan+9dgLlOZjnStWw3MoG/Yku
s6Y6dHS7rhQDRS5IS1ONrzbRDAt/yLGe4N4j6upSmZ2WPtFLI56Pse0zYiD35Nlqw+UpefGVfEsq
9veppS+gDJYjcO5eG+t9njjO2i2Mpzj1Cj4W8WNiB1kiwfZR2OOB8JqzJ4bE5ZQIFH1L85uWc3SL
B9xYKmFShF5irWye9ndL0evHmn5MbJZZKFUSoBAEm4LlMsTaMh2ADp48zzVuItMozEqLPR/TC4SC
9kfrmnDx+4Wp40+/YWsCCMduR1BGvvlGnxxkMHkXIj1hV/XiQGt2wu46mrtUh9g/Np4HxBx2Ss8T
IuPCPyUlHXZ93KKa+3CONPuoIBvtaKbGO6jFv/rmW2j932a283e7dnbOYFI4EdQnLnfJvoN8sIJ/
NJ/aIiXHgyz/oqMwTygFJ2mnAb0ac5gA2f7hUaXICbMWSYLNFY9T2fj7omgh/NUszRJ6FYdL910n
I8T43//EZUoTjSBX6DRHAaHgR0VcLa3TY2uq+m+aDOdgrneAmoYXSYTzxmL7y5mta1Y6zlXrYUt1
uamtXHLyRs86rHXtf7Nmd1d6X94hBNqT47z2iNrd6BKUhR25ed4SFaYLbU79i1P+dVTtfUitIIdX
jVB6bNYaAUz5kjecwZAD+oeAjIjmlBzdApqh0l/q0TOIjEbNOaafdQvwghLFsgYf5OF7ShaqAKWg
OIkAIEEqaCGb4K0mQOpsNX8s3p063nJ1//AnjROACVMdOJV2Y+hF3Uf2G01xuEufP9RD0I7YblTA
eNVPAPz38tPDGPHBYNHYOxnz62oGHA3Jsts3S4legVSeD2wp6Lb9a4FZa6uYUxrsH1Xd6lxGkAsG
W8kw0mmsXYSA41zmdNkkckKkqXyi6FXZHZ8PceeguD2/hEHP8UbYzbYcELFkNZvrmCAFbucSGRMf
rkZfcLFq3aE5Pr+vGZvuicNsaTyK8NbqcTjU3Miff2fnTXA1lr99oqBi39Xg4cikYtrAMP78ilwR
7tDn98qRuU5qkP/076eiUfiuYqz8mRlrmNp4cKIk2o+EykfbdI9Jh7TE3nuwfekeRTIQM4zHmOI3
Hcdj7OG+6JTgfbd8//yqEaa96xxmxu2ojshd1LQtXz0fgHZm5aq3DVJDng3kDRIdCuihFXr0GWiy
uqZYEOib6ZyHTRJ/m8ZYEaw88UlPYsOHmtytpnopCy6j8oEu6hDMfiSVii+a1yzbduo9zMEmwyzT
jcCrtfNK4T/cGogJLZg3CmTjcztChckGGlGJrj5yn/FCK9yfVdJka1nOxkN3TEYtdopKsnzb2v5/
HsrfjbKD8t0zsTJVP0ciOw8HYfJMAJ7Fcvm2RF7biiQSrCOe+UDTyVZYVw/dqMqTlUTdZ5Z9PjXJ
YrBN4M3EbJ6KpZjjgDhRbKzqZpz/PQFRZv3n9yiQgH2zs+VxgO6Gv1PspA/2M+M6V+RgCnJDoreG
FzuzOZDQyrdJWsrVHPA3YZvSpsRxzCVvNupE8RPE68CSy4UNSA1Zu89MvT+f7TQnpj57BGOe31oE
lEJ8RdRoyFWqN8MDSfqPWdTjbSj0+qNZqFmLYKrRzgkkA3YQ+DMKM11uKDkTNvIjVr+ZqtI8kDDI
vmwRA7vDoabaOn3h6Pgr6Ifo0mncJcUEBXfwsZk6S8jTduDfeG6Z3upW+O9egG9v+bmJCKCckaEU
SsHGtqLya7ZGQnNJ2Z2e36ZImfpsfSadbMOKhM0agIO3GhrN+yKQAyFEZs6R+aT9VTDj4adpZ2Ly
AbHfeaQrlKjZo1VxQIRKroQKyQ5jzfrm7n+c2xSCYpJ+S98A0qG70zqWoCRGEufUk8gTWS79rbey
6dq30KncTPpfdK7pG0OzfIAkrv9F9r/qbP3hJqU6pcozOWPUwZeGT2HdVql1dkAbrkd6Fzn61Ps8
bfC4Ff4qmHvzkFActR/zWIZIHMGa+zjrTt/MW3Dih3aGzRR7bvNi2sVPcwnHKt/jpiPSH/7gAs4N
qvhHGlQIL2b6VabmnpDkC6emKcQ3w6ueDOl3iiS+7kvEcHtE4ozlCRgcxZrEZKHDuDccpwAUBPmK
YKr2CA2IKxJeQj387bSs29T1PB9n+DaYpyL3inhNqE21x2iorK+29JGJMiYmmeWYX0br/5b1RKaZ
3/E1c7vXuFfaB1SsTV9knPYMpFHTLDATWHkAvCDVuVBjSmZMHfKOeesYqF5FoDGwjXSQSHis8gnW
cx4+n+t4trvNTPqH1ChPfRlthGyK105VN87S4uxLWg2bwLHfI7r/BNNEyEyBe2hdPrgeVmNPy4Nv
YhLdekrHBfsaIMG28atfjQw8neXzRLvMlchK9Upk6IMowvRNlypoPByC2NMGzKma1L7YzdbdTLio
SEEOsRIw+l9+3rYaXBBz7M56HZef0Wj/+3lCT/VOzOA7LRaFPO/arzlNn7MeD+bHJxam8uxodbd+
/ssMwZE9s5vkbNiW94msjbkIO3c5Jo9Ge031Lgo11nEaR4T8VngMXdF6Rz8okdvs4E16OQnZifoX
1Ufut6l3oMQnPpup3javke5/Pn8uTc3mVGFUx8QS1aMkERbjBfzW9Xk9JIxoYrvpw3ieqAYVpeCe
M6ntUPaH1Gnijx7d+uQUY7BOl/8RwwDGiV3jnoYuv2TWUL2aUXTx4Ouv49bRT+bA9Uf58bAnKjl+
1yTBNSskMh99dCWt3BpyKPmzZP626vyFz0iF0cgBWtJYr5R3/pm5bZscuye7ZqqRRPnK97mw9/Pr
RCHylblAvPIn1XxhWO4BTOJAY/2x1lrfoka44qN7CIj/XwUOD7z2CMctPSAIzvPWIXcBtVnvd8Lq
3+qCMbKHNM/oaqpfKxij+jXJ5jfDxaHvQsTcVHorj77LcmVk11aLwbxZWX/PJQu9n5j3XLBoD2P3
B+Kw852jmVkdr53WoUiPFcV1o91PxKi5H6SkJFnBt3qLg6AboleEFgksD+ROv7x4wzI27ueAOtM0
du+kxL6pDkl2+rKXWg3vccte3DmQONj1/O9M+y+WdfFVsuEfet2owueP9aR/qYq2fwN14sPGqeD5
1z8RWdPvaCqatTUyW4yzwfso+PXMZk6+g8QJobEEYeyPJKKGAMUo3ttFr10mBjosG958yPqJLnmo
XF84vklyLM+9aWLOMJYYVMu2OdpczOvYBlITa18j6t4+kpMWwk+JyNf/H3vnsRw50l7RJ4ICCZMA
tgWgLIvebxAkuxveJvw76Sn0YjroX3ajkPbaTExP97DJKlTmZ+49d3hPMgZ96yAJ6zGTX2vZ3zHI
ZlmNqAXWGpAIbH6wW5o8BWQwGHtPh9YFRcDH/FN/tDEW8TVnAVhac/2hactTKez2sZ+m5BxJ2DJ0
MkeUxhQnBk9dAjrKdLujronqY7Kx3Gg38G0Yx7ethfGofmoVnLillsdEJNjNlbd+LEN0F5l5+9QP
3Xht2cH7HmHHH4wvoBuOFeJL7CtPJpTVv3++nvpbLZ2SgMMsKBIGsC0+ac6/d6J7kIHAQcBfViy5
Hs4GMfWWqxOuy0bEj1hqjSnhy47pHuuK59fz3JM9n0uTEVBq8kkeWrXlHU6QMW3zq8IyBgR4W2Py
ydESLMND/dpOr6MDzqBmP3pGODfzOSfDxBtQc1JigaT5amIb2YBekEhUWc9qLOmPMrmEHXwDRoTG
h1YRWiYhf/z9k8toPxF6B4XafS5H/TurALcsaNPrtBv3s5Zf6AYQA6TLr4Xk1NWR+c04suvWeors
pLiQl4ngf6rfTLuc90mm+jAlMmInGYdRrkGsHM32w11WxgmZ5RxBJPykKWqFuBBP7NH5JKs+u3Q2
V4OV+QMr+2CGdslaVx7nRRvDmLvMXgU/eYY1I+XjXLR9d0ROZoYNlDMmSpThTsGKNPFolz1VY8tC
/OOncFF9SimS5DqMF5rrYhXjGu9xEw4jL65Lov0FFKv5LM31/PcT5eT4sVw3+m5GDw1tmR/KqMpO
miIL1BChQDuN8+F2tWeMjqvbgcOOnu0U7laauD7XSMrU23TIZW1fmkr1j26xrWsFXbo+C/ERec1D
Flc8Y56z82xUsxsia6I5PgolX+WAFpElPBVLgfGg604W1S26hlgeC76jadsekMY6huniPC6L5Vcd
wXIdkwa6vlSFUzfPOzvKL7HlsAGGAzH3GKCZVbv9nN/A/H3ls35A1/aGrfMNZMWK/goRllet6jYC
s7LrByqfspuhGrLtr3Sz89MmZwS/cESz7XmJao3sD+0PJR5kIrflmnSZuk82MFHcb6ArWvViJk2g
3Fh/6q2az6bOAmHII7/AnApYxuwOZJXlh6zVVYgwhxu4bw900BPbQV0/lQvQVkVlTKuNFd+aMkA4
efRJI3eLlY58DjkvmDKaWyu3y1MuEO9ur7Gr0uKjK9LvBLsA3vfijOjnavWYOvhUn7MVI7KTo4yw
3YABJP4ugNWwACUa/O1/t266En9oNG7zO3aGqfEieo3SW7PPcYSuPHcH6zo10AhxYOegemlmzcF+
cXjPo22U4an5rZmiOozMjJ8DdPlb4sDC5q3KqX2PiUXeVTqNb2DE0TVXEOBi/Ip8YLclS63lI7pN
QBKK08jeHArzXbLyMbCIqWDoVmlcqRyLBnvcT8sWeHA20zZxqrtVahnbKygISrywoDf3sYIGyvRI
frgaOA3XechGLbtHTFZdE0lFnumV99kL8RrneUUqBZ2LzjEeQkoot8P42JvtyBHgzkElm/dO6Iqb
zCyuBu+PliE6TFZmY/ZAqYQBmGwQbcu/9Wo8DRxGrir/2L1GY2IU3bHIxg6/sI7BwcrzoBpqAIU6
dSFT4Fve6xsWR/BG7RUz1K1Hf4j4wSU9J+kJutQImVPAdW8J5PlTAlM+a718jvErPzS8yDsnqq6t
4CxyJmVe3La2LjDfFXT08dyCOf70SjcLO31Jz6TgqhNXVBX0Fc99k7S7tJzb+3KUbrjYV4Yw4xE0
Vfe0+fw5uuWUNLfGqPGJAEB17KyypZY3ZACD/YIBQu317JmAxn1P0HPjOfCa7E9mIAsMDv6WeLiN
IsC0EbPyQ7SmZAK99sU08miSSG3XtXGtN5OZw/9B8hs3wBRrP15EoG5lECLba8uOYkz3myRLQ50v
gDb/CdbeMUrK9GYxMd4Rj0I+EpenSsBxRCRcUQV2u8EdxlNmDX9YuU5wPhwJoECx9a2PHlW8P4F5
2CUDsR9tRFJprv9wRfiazRqtUCiJh+S46tS2HuuDXTMS2zw4xReO0f4OvSEc41F/3gRp6VZLDIj1
+rXAOEZ/uUZW9bkOul857P9LyZWwjEC95kSdG93jcDaYPsFG0mrmnFZHIzaMHFCgRSW5IaQpbq+D
p/3KaNX3bO3BWQyIKefK87u2AqahufkXgKojq23I2ECAQb+R9lUSEHHkFjkLEpHAnkUQ+7VHMNvj
beeqYafRHYDVRIWwrI+yVeLajrGBsox/m6wIdFYwYkvGUQ3tZtVwYZpVarNd55pnbc4mRlbHUcwE
5yFZYvKn4cZPZPnhJihhsJTWRy3t31RheHvH4BtK2STXljpZmlDP5Nr0Qar1DxT9aj8xdMNTAyN2
QIWr0unLWKdNFnEmeNCEBbb8rqNgYav8ISIAuwxrErYMRJzw9/HYYoOgM27FxAmW1YFWMCQW7Eyv
LX5FzMTINBvQV9cqmaqDaY9VCIIW+RqFusbC5YC/EUnxlD/+/ek8tILbAWlW43TR8hn4pWRHYzp6
D924Rb9SiMfGy2FtNjHO5u2oZXwHDLgjhTUZL+5Y8VC7DBb+/hU4oR560/RdTevv83WR90uj/3Qy
qz9MgjcYLO1cz8xOczERQEFZWuO/psnTKCq3xtwAnL3723f/Z4uYow676Nka+ZQpZduc4KakoUe2
H5JpNQUkCicfc5tz5LiNfdt1Gxk4Rqm2PVY6CaWXqaTCJuC6OMxGE3/YMSGss74+TSxPcdZE1YFA
UGgIW2EF8fxI4ODVGmyCZW0BHSYBGhe7Zz7X0dUu7pcKL/s8RyLIxkAnaI9JnRN6o7yhykdd3dcB
hjhxtPqqPjSdc9NzfF5ml1/wbZ3G4Set2HJwag67OLF4Rk0NNxLCSdjvAwKR2vnrLEXTUuj8UP1A
IhSYkXrgv2tOmWKk7AZWFee4WnggBOOeOkH2GiXtLSm9f6D0sQ9vmENosXhcx8nCZ/E7YvhwJJdo
vyx97/cGbOuBTAw7Z6kVex2QrZEBMfdS2kU+1vvUHzqUsF5U/8kHGkeGFLsFgdIhSbTqwFINF3M8
+R2UQtILEdgxEhh7XqrRc9FpmvySERfvOOJgaNtlaM3FFl8Zrq5JUm2VfxD2jOmItdyuJ3uMqk0+
tJMT+8CxPnCUa+cIEU9XPq2Z4vljqcUki5dMa9AH2ZIzr5/5QhlFnZM46thpRYdyi3FIJTF65pro
9ykv8hGQQiYWPgS43ICBdEjndUey6uK6lXijAkC5fA8FCh9uKRMZ9OredIBZWIbUBP04FW3WWp+q
fjnUfcopkLmQ1qLHubGCeQB9MxSTd+E2eIF3jb1GLBSzFUkxdkpLCmopjJlSfZhgyKqWw9ooFhQc
YKZ9UD6BaxO5ns9h1sbNvtHmS+TKd2Qcj3NdBXoOdcM2pjwg/TKXCEFYgK95wkrJGK7rtgnSyw6+
m9s0CIZ7P/t0+wgcSkWYMq0s0lgDVVS2bcyQ5CXUGX5BjM/uc0TfiAPQYN+aNC+4WyZzZHTunifP
/hpBzlG8OkeW/uvkPFnxisJg24LVZr0ZTO2d16jjXGb3Y74+4MZ7pfAOiJAN7b7+tCxszHUcXccl
P3XDlclS2BKM4go4lFZBbzPnP1ghIXykMcSM8uAOvbZvjUwwuMMfX/LJ1cGDesgxd0ZR4BFt76Pu
m7SC6jDoMyNJ2zy7dX9EO1eG5mwve5WwnPDop6cIoSbJOJ4Om9huu/1UYJcb+x+3QntYzeYXWvBf
M7dvY2bolLBDskW5r7ILWP76lGT9m4kU/8BbCA+T+xo9M2ldZXvRsnVE1+UhiukZxCnZz+eWNpsP
BhRgUS7LTVXNp1TwatnRZJ6Smal1hl0OgqduBgjUyDkzKNf5GeZd0zuh7Q6XGs7taorumlUpWn4N
U4IoCDYtxsdSsG4if8xv0hTIM2PMXTN54Wgm27elh0U7IiVcIVbBabFbb5tfOO+zVXxb5NljbGYk
p71TQQ5jbcCxWL44KNWuR+MUQFSYd+xO3y2kjUinYrJm55WHuU65Lk3fmRgW6thx2PfUhGcRqKqs
g+FMNSJoHiZYexSYag7iiajyWkaC5RkuadS15H2tTbTvjPI6kmV0NuF5clwiZuZ8RYPOdy+bBono
9ibH6MQ7molBStTgcj3N5AESlPYQc85rc/antIHlo4Q8Izx+NVMRMZRjFRNzqw8f+AY6v12+p1QD
yJ0rHlEyBXLbCFUf/+nTikn3Fr8MPIkSz02eyyhG3IkaZi/riqTnjv9ltNeHJs2fp6naj6ChD5Zi
fDyayMIYDGq+3mstxe8BcOwTKbrp3mLAGtQ9VrCVMi67xqNgwIZnc5bFeSyIC5vc/oZeDMyoqzPW
Q3gWpD2Up6h1OEMNZPARrkVvcXWWweTUFjX3ls24WGjjvcOM4KDa9nfnaJ2fxyBpiFPqGx3JaMfe
IqOKXaWHaLe/AhAJCOpioSCrXSWtHwK6ul3W/WanCc5JgEJy5/bVi+yDKU2fCvTZ1asv5RBuYpnf
IM0G/UZSELQmekhrtve2rlO1wi0MdEV2WZ+cjA59fNr8OGhPEJfiSo0WLA6RdvJa/aH2gIfELNgt
Kk6nNF86MDIswS+NuzznOARsniKeYO6UsQQinKnSY3GkZ3C8SMIW1vIKyM0tsvfGpjIUkwDTliLE
d/uvclI13WrVIHOwfttaAvmUAGSha3uDKYIPhv/SmuspXpMw5YszQEXFxcXe+JAY3fVXEdtPxbz8
wj3Z7YqKjRVaa2ym8OsZ7f+Y5Evtjo3jUppCIGBXKW8HwJtuVSS8iJhLWmhDOxT3S8ZclMkXxQCJ
eRweCcb3lb3g+r2Y9kfhDV85yDsrIp98LPlKAv1xavKjjC/2jFcCHYcZgDfG4rx+mpJj39qWm/An
2PnUB4tl+40nydTVEcv2mmoA7NdxqMffqEVaAAM4auFuWTt7SD6BunGZZYKnm23tQB4uG+wyYBqi
9ubkwhd4Zfzkp5bXoAnGcSoSj8ewVQfdGLLDKstzY0goao73SFKEXxIV6A/Ql2zR2cGyRnexvc1c
Xe9RLxk/u2zeuSUns/V7JDQlNEas66PcyEx7sgvPyej+sGG6a9xKXRnZLaeiFBc+dEjmGcLbzS/+
BNw5GPSJsV8VNqjGzSCYU2Fy0n3PtTEfFfi60ZCEiPOppLHVopskD90YwfvixmVg5eCYXJeRQT1p
N1mB4alERMy2pSK3NeAVwoOmkSCHkabU3OVoSpIJMijGfVz95LlZBA+JS+zi/+f8/m9yfoXt/E9J
v9ev4l/++b/m/P798/9I+rX+ySBEW3quZbmouoRN0O6/Jf0Kg98zJLJTx0GxJqT7H0m/BtHY/57s
q/+T4DgEqwpzUpiW4/xfkn0d4slJ7v1HgvMWWWw7tiT7z+BvNgkkdC1T/vdkX6YNmxccl+9ILG6P
+iF1Pe+kjUnrA++D6xN95LXmHNipNMi8i42CkMXOEMD1/M50cW3YI4Ro+0/sXjVi1HNnDzTYjw1i
VuTy3DV96mtoEcesAJeUTFtBW2/zzG8Q8flpdKOPDOT6Yda384xQAqTea5Z1D14HLb1PxGOn4RVl
b4YlmRgaZ8uOTfRB+B1jWMhKZFuMEIYyVJELO4q2Mg44myinRPqzlvbIzKEv9s0oNMbF83ykkvkz
99Yeyp1PFAXmvlXvnuTIVDVtP2e3Lc+ZxLmNzGg/eEi2CYaMggJtn6xh6sW5TWzg2kyw19FstkP0
lZdPTpOf2sFlnI/DT5fDfJiHd68Bi+CipkYMoPmKTDGSVG9kaZ0RjiF8iwm87+HlYcrj8uw3ecYm
MPsz1s5jrS+fFlPJkhXqLsawSs5OvJdD/1RhuVYVCWGG9biAeecmqQMYXntVdCfNAFGVGfdpneeH
unrqzI7XGcIeqCV04NP8YLc0VMQI+HgBvyyPrmhd57MAFxzmFGMcQ29rnY3hxkxc7HZGxoEE2FCf
rtf9VGCnono5gWp0Uf8UTDmGdNc05UcpOOtZXZvcc90NXElCCyVQKutz0ebvxZohvlD2p3GH6Sjf
V7FNnnOHTy6ZRJBEFLwVaiv8ISNs8UEn+7jyTvyCwK605T6mn9jRt+c3dr1cVYMFhkn2M8zlP0mO
BYB9FQJW9Mgk6wTjAmaTaYBF45RE7NxcO82O0MpILIvJayIZxEvFtTBE4MgNBiEdTNNNMe1hn2n0
DCxYozLdr3/z2/4obeZ96Mr5GbQGr7bm47n0kBh7bdA35cvoXseVhTUG3QxXUd/uSCYAjGFhQ8JM
Tb/eryf2/DuKWQr1qlh2faDEYVxS7wFX6L5V/Vlbq9zHNAa+NBlvdRs5uD6yLWG89NukoWD5iyIa
gJae5hnzsuwea+WvPkkG2Brjx8qzdib3C2d79FG5X52WC5Bp5PwlFZLXLOF24Yi58SbcFIOCo1Ut
+HpPqrbfjPm1SyhQJlFdWBGn2Fokwg5cX6Da8gvHCcv4aZyCzFxeGSVEuJ5j7EQMNEkeDaFEHJqh
uLASShjPADXFOkixBsSpGPI78KGw8MpLaSwEuZmv3iBGf6g1MNPFp7lGZaBZ6K0KNnS2gULL3eux
fUUTH+GiHjG//jZSOIcgnDbT8k2XRbQQCnhCM0NR8r5qkZMW43nJzgEmXisCbJx27fcmlkU8KPVO
c8UdM7SwMxQwhz4+efzuAMS5F3TYbqpfG+WFJi2W6NoPvS4MCuz6E3LhBaTCe8/6zaRXYH1R+Myj
frKcxKYK78EkEFtK1/2YUeVIcwF76KV71KDPxto+jmv13Sc1LAMNY4WePJoxow9pjmJbfmHukxFI
wZWOvN+KONu5QWhEwTIey7jEExi32IvJ9Nv1joH2THrYNIFBJcUfjAwX1OyPOmuUYUDsCPNEHbWW
yszFbl+P6X2cJK/9uMZBbVLhMSX1bUJbzGLYeQaTIUU9xMm5k70PT1RdRFQz94OPkowQM23IAln0
M7vLtV2jIyCuF5f0cOHySZpF9qIkhW4L1hjVpjog+dwxtmDIFB2tarwmeqloHxCqmEb92uVPXrYw
cagdeK3uISmp3WpgAGFvQKgxcjvYGr1TBt+bFgoRc/zFDH1n1Miok2E8OO386nl0kjgwZ5t0dL0/
wfutzs1M6YOpeUNxmqGnYbJJLSaGjmXjpmKd1bnVwe2RXMTAVvY0AKTVm3MdclBhDFbDMS+dW9sg
c6IA6c5VJ7AWWtZJVOup11xgeL0yLsrW32M0e1gtYFEjhR9CTgO9FM7R8Q4KVz49IPdZa9khBsof
c2mnnVVjolxqcWxkP+7rkphu5AQmZmQmM6a/ztKA8lkfNCAjRCe/cFT6sbMaR4yVft6MEHQfykj/
3SvuKAk3Cmr1vXImjU5nZguB0UsWaRwM2pMl1Ac2Qm5OFADpKxORs83wxs/1ATF9LPBqoqzPjC/H
KkygGPCcU+SKzUZ/mmIcR4nL73f1OYKTgsHiWUKlQd4Tg9Nh2pV19vMMwQpHhtrWn7TaCwP6ziM8
eNsMrhMzLqTMuSKVztZjwsTaHwAFUebZN0vfPFomgKiUBfTeRFAQFqN2l7nGfRTHF17M23rb26qU
0AURgwDogWLujAXwF00vDxDIAt2YmPaI8Uv01PP5XCDpyicU/laoI3sPXAEyfLGRzxkl63lWLVVa
IFRH3RwYmf02O9GlXYPJZniu5/3Goby0gCTQMhd+ZBI2OWXkZTndIYrXQ2dPv3qPExPu5VmhSd3F
Kj2CjgzH1exx6C2f86JfNbKgGDzg0kcsfK4ZWe4g9XV3bXIl+gMZO61wNOkUGLkAIoxF2ofl+1Yh
JR2zbGLMU5KwXT8Pcx37bWZ/RvPZFITCSVMdFRrlYjmnehzTb6GUbvr4Q2bUZ6zspO+ahBv94x92
gjsFg4M0SfaeZXvVUaTttBFoSS01EqKBFcKjwr1LrGrM7tyNvO8aZ46hs9JBdw+Jl+zkVPehY7lE
i5jY5KKrbmLwIq8a0+n0IaC29KvxJDILmx28YelZd4AZrxWi/b0boz/hWwjyGv+vK/SXYixzvzPB
wGilK2BU0X3U4j2DV4z3Wd56zBsQpVba3B8BjyNIcS/890/4U4+qY5XTmLrY9xsaucjcz34qvm2e
j0s+2aze1g5P3yDfiHVCwqTJkrbqxva67ewDUiGAWPiRI7o7vVIevtPsvrTxBbkgyI2yLw5oc4hY
bx9khkmk75GJWmR1p+t028UmeyPY5gx6oU6vsgjMaK53q2PfOjnAi7WIQd3GimNIQa9LOhItCCNH
ZuwEvBQQBKcsjC1TgxBNYKMQKFom640V0m6dRXSS04IMuGzdY2RyYMUxspfUItIAxWWaZHaAu2kN
DKHwXxZNE9iIJlHWsGioZXHR4ioOrCUNiflpyQ3yGZGkobD8bhuA5Lb1G6n8wi53umflmGnGOWlA
/Eszfmwy67qU5ts8Ybne8qOo9X7VSCXmOu9uwDSRb9R1+8wm9Dty1Ws3ziBQjAsoUtKg8oWVcYm6
lYJIE+29o7GOFvPrhH3K78bfnYZGBWUR2/osfXJpEKAwz6SgRNoFiSeuiOV3h8mHSY17Pzc2b7Ch
3fAgHaOYVbEs+clZ0lO5ue/2RmbC7oM8ZaoVciyudi+rkfrGgZNRT3mSICpPdqGYnAcUsN2A8LeT
+CUqRdK4SMKq04/zPMJN+E1qRxVkBUZfaIs35CGzXYH+MDRXaFtEWHnMUKyS4JbkYthZoBmeP5CR
msny0OryNR5rQuCSEhSagLrPxtiJ819JzjQr6948rX2WeHajSbCsk/Y3WvfHeaNgSJBr2cPQqJf6
qubIT5zh1UmiB2SmzHcjyM8HT7InQOt+8gbttzduxjTcFXUevysknYSk3KzEWchFPHiV87PUP4yQ
+X1pgJLUh6Nj5k9qZjExIQDzFu+3iT5ph457DGZyeN3O/p3U/R8yYrK9UcxEUIrY3mW8bJ6GlWGE
v9aSF0tSJebbvSPEc48biDWA9WP34uq6sOwSsp2KoT+BymTMkCwHYoEfgNneRlvMS0N2lCze5gKP
EB8vpcTXFhRHC1j48WYvXMY7rd20K/WvVeDssyvALDA2rJFp/5LcrJscv0yY7XRFS2VgkxadFRGL
WmHdZ/cdwPCg9sQ5xa0bdDkUJ1Ih71kwfTKcZRKzFHR/hGW84BlFFpte1lXarEsYclQEXeZSv7c0
YpncldBPr3rqmbfYTvSmD45v2mRFV3h8fLuKLp3La7GWcF5TJ4JUHuVPBpCunWirt2X5ykZjzyD2
rmD9FQGv0qf0kZ3NuTVJP1FYjP2cwJY6wZFldeJURwPnKJ/EsEEdinODkAadGlA0n23lsZKhPUS+
hSlosp/0Wh5AtbP5N8lY8TBcCdoPLY9Qc6cVBRR4r7M5QWBpyMqdYpKK7Cen4y1Wc84uP4HpYMsb
FF5LMGr0txrm8Z3uXXri5sgPo3ETTnmcKoIv5xkmgBlx3lXssNaYEA1s2XrOzE10zoG/OHAZBR4t
Od2KLln2rWlSQiL/6l4W9aY3IIK7khQFVJhyRkvtbEYDw8fgBvhA0g47qfiJl+xD9U29b3liUUzT
HEZ6jXyJ+XBrZxZoeovj5mfEUI1Tg0Iz6XRfdbgW4rSO/GgoCZWyeZjz5U4QTeQTgGofii5QCK+h
A06/VsMGqk1JJbT4aOe8lYKAy7BOoDMsSpJU8c08e5ck3E71lsPmacghl/jP2Jl/qOEDx27SYES+
vYsQr+3WBhFbLIaHVg7JvuMdvaRi9hOJt7JZ8ylgmdKG5pI9rvVE7EEVGT6Yt9gvV6CnLncKmqWf
Tu/jgwGGwy96Qi5oy6DH9HjeBXVMw8/ZcxsQ24JHYvNRzewAE72bQtNj2z258rcNhGJXb5vXlvgE
qtHotoF/AsXzWBoItMbiHcEKVEJNY/7nDhSZVZyx/pnKXU+SZ2i8sHEnMLssSX0RqrrxtiVDEb/m
Rs+p3TG76VQEFdGWITy1H5e6oEjTEgrdVvlVRDim7nIoze5iFTjndWJIsLwp6dvsF7icuNQQH8Dc
9Lwnc1gDAE4bPY6dRzIeqx50qqNRwTTsF1Vc0MpJmvSmjC+m7XxKUZQHCLVZ0rLfLKoocNzidcgb
ukV4gCH8V3jYtUMs2hS31Ee4U/AyXtihPRdxTbOv+zl2j7qiGuDoMBzdCJqiOxeO877I52QxHJZB
kA67NguRTVSXeSFJowQEgSOKx5BEstixonAYuGySvAkSYhnJ7JQvMTqZ3cgmf6enz1prYSZa5b2r
YuTjEDNrJ5l9q01Y5chsOrZbivoWxJ4jD905joflcYbPbllPEfjXEFBmFbRNnIfWwOi/WjQbliMS
gEaofN/FBcZ1byKNEVfqNmo4alLnQdpSQGNkTVY1lBdRTx8VivhdTIoo2c9YqYqseoS8hGMZLvQ+
beP3+FN05Nxiw06DmYASNgXjj5PgDusrG9S3O4csjUmvdPr1mE069ojGYFvZtBS1Ob03pHgg64Qq
xZ+Lwb2zkufy1BXjXUdZIXNsMQm6sgCx/rLL+Wbd/C2htqLSJXilVO0QJJii6Wat7lJ46UNfatZl
nXjBdY5UHf9eCHXETrKK8CpseOskCE3jKM/pIH1yOiW1nvu8zP0XTTeby2h8lk56IdXkEONhfDZX
YHZqi1CAVPLWRCDYGl2HngbeibhMDACqOPCIvyUZw31iEbASrcYXfvzCMVLf1tzfZgddaC3Ul0dz
ZJSBPbYCUocR75d2oY1fErjIFxp/SWjNDDG1E37D57mNi+bY1M4vRVhSnOvF6e9cx3S+HJ0QHTPi
H3kxrmFlea8KPFsszfLYye9ppHEtXW4t9tlceTRpaTSfYp4i5k7WbTTl7Wlvpu6XU8+Fb5sZQ36T
TbWqAQ7k7fioea6f9FFy4zKqSjGEDgYJyFqD+hHTeY9XyW73RbwcXaN85CTASelByK4247G7HUpU
669J9wgsrNxZqj2tbVMeuSdRN6ZMSzFL1CsOsQWODNRmFk1KGHdq2ISDmKnYqiCu5CRJRsM5NBVh
9uVU3wGdrcMkJ3WiJg31KAlD2E0AdZAuLSsdLY+1mVVu6BpH7AHnVlfl44z0d6yKdF9Cy8a3sowE
U9RtyFox/qiN0LK9g9BFf6pRHft2goonTk1SMgdENy3y8LWrLmlmkMlSL2FUrRZ9NF9Ogoy8h1jW
B6b3ilg6es7KfJ9Oc7jq4rWXUF0ckRbEgNJ/xOPV5ii4U6v5wlz5a+ha40g4PANYFtvH3FvUEVzI
dy4i+Hq5jfTegPzRficGtdGavVGgqhAcALbMKRzt9mFKSZ2oJShE+MhMJV1vIWhpm3wOT6OBXCYn
ylHHpLxDQNcdOzOUiA0olCjCmqV85aN82yOGuIxIXF0ZAM8kBW9zS5BFiAcXOX7UAJ5go4xzpAM0
a+XdhbyUOJhyuKw4gbRLXCJJAaFJCfJOIp/hD6q/V3yo9gQ8pr4kStgqSOTl86zDuWO8il4FitsE
HrSD388nEFdBHliuoZiI/Z5LUZLVzHGeNcR7o0mokXonGl9OYFXIAdRXTrVnVWleR0rCZKiYrLD/
DXAx3UVDs69NdrpWSrSHUifHTuqAXTe2/y55YjqSHEhP9xuHOK1sAOpnqeaiGyukhmrea1mN5ivX
nFNvFb5WRNTtLMV2ZPh99Ev0B7oYcvOizXeTgsDJQB+nR82b4MTM9ZzpdVrs7wyoIBWH+eQVCsRC
p5941NGpjsdkEWLfatygToNUENN64KTpiyLIHCIMoPZsRR2WYaLoluxt9LRpk4TucgMzzZqRqO1V
5rfjoRRl0OZeTAS4PiXxEjRr/WVN4h3r30hiUdQeorEBsWszRJ206SZFUU/J7wLyw7buIS8DeXAp
YJN0BjtyoKdt4MVTf9UIXdsjd+qCuOIYMGaAHdSg8epUQROTM1GDy/aLYQTxLI1XGAwjAwzioEyO
06F282tPgneW4/bGTBJYXv5oZXG99Za4GQ1bO1LcHPChxqHIi9TfyJOZI01eolQGtJzbjtP8kIKd
ByD38yjue110L1Wv2ie4DLye0EQ77hvQafihEnwMfeweCKpI7gv1gKVVOtocoCBJSYszx5C8URVY
CkBgUdhVqGwbShq6dFM56d5c7DFoeTgKwIx3ibMQ+pcdPWmxWUcL92j1RF4YqnSwt6IGIWh2D0PT
DKq1hcFgtHd9bT2S/GVdC6w5xNVn31HT4MYxKbwx6EfdKEA6VqZvMWkBM+I2jG59Zab5YdJGxzfI
AXnUU31kIECR2euWJGfdPaD4ZzYg4MUy+vipGdBDNHa9+9yxDD+KwI6riS9tF1BvhBvLe6V36pxV
8a8VVRAoQzSh+JUVvzhsIk0/QS3/wIB7ui28MdjiNU6qg2Osj+10RHjyhKiNaecKcqTyDOqwrCXE
jc1JLDh5AXNUh3RVtyAbnV2eTMC2sBtI13Yv9dJ/NEYVVpozvIAsMp90qlkaWoTdo3c7cdz6wIPw
Foz260rNMxWEO8er8WhAyXlaImZguqyqAJXTM9mk5UMcC1+D7vq4FgtElrTAsKE1Lcgqprirqd2x
IZnORakfZLsIXMdaE8ZkzZ30Yr5f6hSBbQ+rotQpZdREXMtg6CPUew62tOOH0bboBdMJHdnqlz46
O3MdYB4sH/7+g8OGJfuSavv5Zy555A0HGtjSatOh36QB2KZORafnYDajYIzFeGtURCeUWYy5xyj+
la8za2qcW7LoL1KE5uHVlmdjZqjiRUFBleZ51q/vlfr6dnV03NsvDgw2GMvSOZm599oAklUF4aHb
XnqHaMGQvripcqwciydbGazeVGvxTPa3xTTQ4/f6wVPUButRSFZg4HaP/G16DnpbnMaq/LZb2q5q
al1STzevJDLAHZwoYAgKVgqdwYw7Js/rTbc8LJoa7UsFapbSe9OekKuPlHQW1LAVWVJY5sF/xDui
2QEfZ+Ge3PlnAJrF0dE1IKd5JHsD3TkXuOkzeGn2XaTP+jVhS4p+EAQ7peNuLBAIzTPFddazQUMJ
l9EMd3XqDOB9dum+jwsYqjhq0PH5cw4OO6i9rzn1ykMBK80p4OLFrg4OhFWizYHzpd5ymKLXBlD8
oROkd6f3k9+oEIusgLzfMioLyUIcyA+dKYGd8ByNSrlVpv7osUVB2OKZfmGW7RF84c9i4lJuht17
YfQo5En49bkARniNMQvqtpe9B0jeiTXpNqFnM0CdmDNVCm3dpjHcjZJVvD0UB4jZfNJKuqNhkXNv
WjlCyKJ4V+NweEwgLyx68QcZYwaCmTCjqISKMc5gTmBZohVpISx0ZAjWusuG3shOlRHtu76IjzmI
l3PwO0HBdrZViwownKqLXYXVwdKm4sj2fp/kJhmEEb6fcCRUO8u+mtajQ9jdQoMYkynvkVip0Hnj
Mn/3KthuAcojwpQQAymL8ZxM6laxF+/GEWcaF+q+R+D5pnTxtHiaeadrbvbDCCnxwwwJfldNgI2J
5PLxokIBYpiUjvkdKnXrip/qq2Am2jI4oJUd0xk3MDfoY8yBFaGpxVxjwGby1DphfGc01XZsB5+k
UfJSMpZPPSVw2pgRxSNWLDEyUIG8hC1bhTY/GNDbtwGgDCPeB8XwHqsGAXfO7LJy4IqhhGIDiiF1
MgbjxFQ6PbTuni2+gsW3913T1pGcsWUCPfinNVA1IYn8EVv273LoBHVG1hIeT6gg9q/UK0oqH5iS
i9MgLYblRG+fiXDqWo9g7FCyGUHve5VCDBrCH0+HGp4V7lELaU7mAwyHGgE50Ry5X4S8Avy15Rla
0r2VInLMSIyC4T5wfedl0KlvvB3B7jgIFAu570xPOTCZtkzen1Jv0x04rJkpBjR2tVK/F/C6yNz/
UGXV93PrAuIBnUPr/GUUEI9Zs+sZFMc6UtzlsOw+UtKIQDVO+LHsBkqaG/HRXdTY14acBQeKGNUc
/hlFCkVQteC4vilvmqMxKHhTtQeMhPizcd6S20YYUp5+z5mlHGz6Npj5N31cjBs71BkeSHPdHdJk
S85mOP+0O8WDp9F8gr1Jr4pqb0j0Cne2O387ofLYWk4E1H95Vp2OEjEovqg9NxU2z2M/hjQFDMuv
LOZdMUPyC7rgj0BZyIy285G3QzuW7QIKWr22OuJHXcfhOibgribCjRETzQznLaRcgNszcA9Z/IZj
BiWBY2AHDKj++gN9pvbetUOZUai0nJJXRXGzF+JWb4YF2qtvaWR3ne5eSTOd0SrTxtaDlupIiCtV
1Og7utHTtV3uwZ2EpxyU076ZQhKZ+pn5ZaTnOzeqHrk8Ex6AcO9EHpl6P5KE4uR6tI0Kb7wEXf/u
LbTOMxdLm2uwYnW2fSgHuOSC3MhZYzCWsUZVKmKUdW8dL7N7xN9yamr1zWrP4KofpiGj84h3lQtl
itVgHw7R3RDQUy8rV9/paq1fsqQ/NwD8jhlT30tNSzaJwv5U1HwQYpdIFgXwYFT0bHXTrLpAXMCk
7Z3zxJjQz4czhiM2zY7LNnyai4OpTa8skD+J6iKpyRo+goEWz1T71Bokk5KBSU3gzJf1pkDZB2Q6
r971hbZJZnyBC2IvEr3qicG8fAD6wZnwQh4a+B/aJNTV3IRZ+poiuKG1s1DKz+qLifTnUKrx90jx
jQZ39mverItR1XbDILCspLcYb9NlOjGss4+oRkfKPFpEuJA/PbZO+8bmkjClQn9rh1eED8o+VtzH
sAEDWYMH2U8eQg6COdorFGSEoJ33kpYjW8UxRLMn0KDAo+lZLfM5xSNHkl6gHYylfhzy3BFQ28+I
2e22KrUvrzNfp4wgNCVxvm1oDshmKsJ5GPht19+ExYiY7RHsYUzD/DIjJ0R8hHoZjIKxU2bAY2zl
84sjqvBkYKJmWXN1wVBf9M5wGRI4kcYC2LwNGamPpNTujEH/IkMi3IO9dg5Tl933UKQ2FiNmtizR
/fr7sj6GVugGMJkWpIZqf+ck1XCxafnSJiuxZNpOdXGaezQwxHNr7imHOngu5aaF0g4fLsI+wT0G
WT370nPhIXhVaAWz4MK5aTNxUtJBO5sDVBaKwtnnyo6tnzkFKWC1M87yKSVFhU6lj1ezPCeMXwgp
KgFCuRFFuBZSxodd/6lzhjR1NFGtm4fIKB6LYugPRoCH1OgVx09co+DZ/7rpKzbAKeORQ49Nd2zV
3VBx8Vp6D5FF3bqkxFgQJ7vgC4jTgQf4nfWKnLc/ILDKMieGk549RSGZg9lCx1shoiPvMENU5UNm
0Wo1lTg6eRVteNNabihvEbnrCNdh7yFI4f2jN+KBcJE46aFeUpg9oiRAYaZizP2NEn3nTOG3VrvO
sY1bw09SWgbaND65EcWS4eIwtDNlo9sanTn+BB681xx211HD9yefQMQkhMHTk9hgkrbOGtYoR8/M
TaCZBd4hx916Jt0veNtPjkmSkmnNB3v5yJHPDlPxwuGfLwj2AJyNBgbLBaa4mh1bUH9hvFS3ajbb
O1PB3FB250mBX+nFqMxqs8zv0Ncb9NGg5OQZr7PIacx59V1lmOF9qxEeYATOJYV16hR5SVtD6Y4m
RCp6a9PA2BGselIRz+nGxKHkgs0KYVCGyQBPKkpZAoANKBTtqKhKa5PGR8IT75ecg2gmw7NdKy+K
aPcMbIe0/DK8EVye2VcxEqm8h4nrCqDAmFce10+Vlk0bNzHnHZ8s9c4b00sx6pAuSeYRTyhzrRgX
6Ax64Epx+FSMmkxd3Y7xEs0SPaQnCr6Hw5yTSooGhFkBCCOm8W9EjM4IW8ZXo9u5gSC11FHdjLqm
Sq+VYXXSPoOuoR+cUPbgrIP0le0Na/qRa/iC0rh77doxZvSfPTJxZenMtZNTeSRI6luzAulrVAzr
mhndEt/eGDG7UbTGhwyM0YF0LxwjCcMVh6bXGTyPsaWJpGxMqAybukZgwau2iGah98FhxG38O3W6
bjdApjg0ZLn+8zxSXM7rVzENS3wDBh1jYEiZy+6nZ+yfZO7T0hiTTO4IVGmZhPfaOYwV+mEMnHdK
mqHgiPDjUN6qVeQcAG3TF3ZdEb+TQIl2WT+2QYZ+n87rsZN5iJVa8YsFtGbHDIQMsyB6c+75mARH
wLOIQRRToTiD0Eck3kUzsVegx8d7QMfMUZLz+OQt6A9Rf3+a7KE2LsNSNqusmmZi73snfegInDiU
pHfGM9GpUai95jVrUz/KYJ6pB/RLYMsO6CeikbVdo0W/SFHg+uNBQO0oIzdmTxvf6pMe9H5BNrBG
E6UiDHc7LwDA9S5iCLAlzguysoEyCarCUcMFwCW9wmrnPsIdRbal2PV5Pb5BrO7zEKNRlKImN0QD
Jj8zASZzoqNj1aCCIeTkq8VqOIWQ1RA+TKM1n0rE3NYpUmpUYnSf6k679zquecXCAbEpSPyKj84G
1HoN2BGqaAzDIm3q0FdgPu0rPX6LBGk1AKDMTdI2jEqpz2NEOkYMxrohxtpE/5CF7fc8e/zKdlC2
hRnSiGMHEKMD1Wqj50xVv23LeQUyhxHL7UYuDcAI6RRHxxZzHDKrlywGRagY5XKGjfSuKGxtMySu
52looKgHHtDOLkVhUAAptpAM7zvlsad6xmrMcepBS4PsOlqofHfZkn+DcwuAkbOz6R6ayslP5CQR
mAYRq3R62WtGjwNvl7rrmChhlaZ7WXJuGElwqAiix3NAxeBqyrGs83pHKwSFQQm8y8wn5CaO9UYp
yD25AakPZpiW5paPRnleDz87k5ip/qDujBQnzTTjgI1UWlHyL6032C+Am1fuss85KvQtu3PYJvLs
DmcIQd0g3NxtqGbacTZxtqc5SARdr+qzCm+NLmr+CrNyOqsQt3fISH/qvUG66HIb+RRjJ31do8Zo
VTr44BeNPaUy3JKqcw+a2Z/SCCNK4SpYtxa0pB07Jyxp9Y09LbmNcbvsh4p+TzVXAITeGcCld1Ou
amcz1k9V7ZQ3rnH7ZAzHSy8JoFaW/CqU8GBhGbrRQSgODgIlMqxqOj05oyCZ5osy+lgMSnun2dlH
W1n1UQW9RbhPYh8sZf4uaDRcxrHatWmMcmi2el+dtW2KhwPpMzKYRU2dnbRyoLyg3c69/OYSM8io
D7g607XswuvDWL6EGqLmJ1NxvCvagK1BMotf6TQUIErhHFB7+AVeSoiBBp2UyMzpWsHaymAV4ihm
vxfAoUYolT0t3Xxc6C2ARAg3T8ibcA2K0wDHgSnWg0JMCNTetNhxcog9oRSjQi2WhXHMn9PsUuFk
8MTSYIm5YRGbgyeGhzjdQVcJrolYIUYdNUmHO8IZ+uloWtOvkjl+LQYKeAT4PMgOxVkRi8VCwWsx
Fk+uWC9yPBiTmDFqsWV4+DN4yFeMX0PFt9Hh38ij3M8ebDpmIftGugebkgvwPDJjDsPnSEwgC24Q
xreWr3P16t0Gl5Y4RnCOpMQw0zvLz62uJQfEpgcoTEASEzi65H9DfCExyvrRBHQvIlIt90ll4rtx
bQRMyoPBbtnneEa+FyQfvUKAcMEfZLiq17t2+CWQzR3hdpA26FwxOcxpU9ThNayaQym2mUSNg21j
OvdW9BlrNasWwi3f09GFa+5rZNNkQslAKxo7Ttfnv1MVWuEwfdaF+7OL9V+6op4KQknCNqVMDeJg
w4wF6h7vp02fnelhvkkZVmNspZWMM4gUD32LCHc6nND4ABnBQWSKlcgUU1GOu6gWmxG78+80RKGw
6N8sm0tbbWMIlLu41ZFRLUAJUPgvOJcMsTDVGmamIbHoC0b3kKZ+l2J3KkbmUT0OKARCGIqxRNVi
jvJwSYUZJnftrR5rk0sYCJWiZMDusFNGZYeFUIsW7NvsxmB1vRAseiGtzTcG6xUA6jGoLTZFKOCC
Wn1McXAZq5VLTF0u7i7HaIDxKWfQetEJBoReTLEPjzM8TK1i7V1qTbZ1T4N6DdUzRKNfxD+8u3n9
GfbdC7DmbaWZB9tp3+AfFBT8WNAM+7cdUIglI3KHNgTx35MERHNgabo7FRcbJCNU6tjaejG4VeMX
Mz3gn2J96/DAuWKG03HF2bjjcrHJeWKYI41NPSl46GIx0yliq0Mqne8csdqVYrpzek2lLmyJAUWF
OKO8iHDoRYxqdinIB4x7FQ6+0AJU0lQSjoS7L0yFvlDvsGoq21EMgJZYAUcxBU64A+s4fRlxC+pi
G3TEQMjAONkT7GtcF9yFmtgMFzEc0r1gScKD2IsZsZqeZjEnTmJTbOZfpdgW8/4n0/5op7EqiK0x
abI3hrdnpIoEjswo+nFAOjghZxqewExOAmRCZoNZkr6QJeZJh9ESXAOaY3NT7Aytx7Weq4jEFKfF
u5zemasRE9Lw2WxnEAk4NGmEaNtITJuQS3xMMUCexNBpiLXToAoy8HqCJ/yjmhW6cLGB5vhBBzGG
2mIRtcQrKqbR2el/WGIj7cVQ2oi11MRjihpV5zJytPCeTiEeVCArMLF/VZX1owssECIcPocg+1zs
q2gwd6MYWmucrbCTEHoTkIEiVWFkzwaNGcNTIobYRKyx8gEfrKa5C6b0aLv9pcZFO4iddtG5KcRi
W4vZNjWw3UKHI2lBrLiJmHKhQZ50sekuYthtxLrbiYk3EzvvLMbeMKUEicXsG+P6bRsEKGID5hx2
DpBR3hEOlKcyuSw4hjOxDrtiIp6LbS6e4kD9VGpRPNv1lxnYewYfXHFC/TKCht5XE2zl1aJsXLHF
z3szhifeemCvClSKasJMRgzOufcZRdUDRok7igwsqnKgh9xmGI6YhIHk1hO7dIJvesE/jXoQI3X6
ZYmx2hOLdYPXesZz3VJ5k3Ng5u5dmTAD6jAaqIO580aG2vn81iQT7dDoIUA1r4upu+ISAlyI6Fgx
fKs4v9vpoOEDH8UQTgDD57zYZ7Ppj3O2D6z8dQTg4Tt0efY3oNB01aWV4IjVnHylRKznvZjQC7Gj
0yd3L+nH0HZopbCra2JcV8XCHuj9HQKs4ZDibi9pOey1Q6c3qa8iBNnO+OBru31KG+9HjT8+FaN8
OGGZ96x7Gll+ypu6NcRUX4q93sRnH4nh3g6w3k9iwucY7kux5WerQR+n/iCWfQDZjr+U5Bbi5tdx
9WPRClC7zwdyZ8rTKNb/QSAALTSARrAAhJIbfi+oAFOgAY7gA4YVJCBIARKjlS0B6JGfCnAAexFS
4f6YCYqgFChBIXiCVkAFriALMoEX0DAz94RtVdtI0AaGQA5saAdqgiljqQAgcJ6hPzuPcBEaASRE
kBJ6RZAJM/AERzAKGTwFVcAKIdhVAS0AH8p3doWQYIxs4Ax0yUcBM4wdZb2kn3oCbUCueGkHd9jy
4UNFB9hhiWhfovveZAJ9CKA/DIKBKAQIgX+GbjR8ew4hVUx9yrp2OOqD/hnxviLER3SE7G/fo00/
jtq3uqInxLcmMAr+Ta4T8CkUOBWVACuIkgBovkIs4rPaT7AhUKRtwprxgkdjdcdruVMm1OZMlWjR
04Mld5iUEEzzvKQKs97YxeOtnglTp1cw7BbvCw/YctLS+hB5rkEf2btaAuIwBMlBHeaDEKA1Cq2j
FWyHBr8jJShAcB6LgD3s7CGvPO8OnNYo4A98B6BtBQaik2qKhv+YCCakFGAI+vYCKh4QEWbYy7MN
V2TGFfRTW1EjAh3RBD8SrHwbiCRcTUjvcoGUzIIrQTEX/RwEYRIIzCQbudgvAjgZLprgTrIVfCKU
zGjBvOEIx4yQJ5IQ6pFNkkBTKsGn2HBUZgGqeIJWwbNgCmoFZVH5E0nfVyYYFk+ALD1kFpr0j43Q
YCaBtniCb1kE5OII0iUlukgQLwyCslMt2JeAXSZ5tC5kJQg/AZ9SBipgYvC3jBcIqr8QNULYBJQz
zfnTMvEXQqMbqfz4E4z5fTIcCySJwGhqhAh3c8knshFUjS7QmjAHX6MKyCYRpE3xD9yG2QKwm0be
CopIMro4SQWIo5t+pmq/0TkZ9xH5W46lc4DHzwGSTiJIHUrb8FAIZieBt0OIT+ePfdy9BBV8E5g8
yKDZVAumJwTy4Ai4xxOEzyR/z1vA+gj/9zIK6mcR6I+NwG797wBgWydVAQ1kCiRoFFxQsfgT9CBH
MEIN86279StEQFAbgA2FQbRrBT+UC4ioh/aJEPxDF0RRBqsI6h7QIsEXhUjRN44gjSLYRhhu0s+W
oRPcU7RAsOkH6WlSMANFmqAjlYJJmuzz+rEaBKBkCUqJlNcYVzQ7TYVLdsSZtfBXlgEAUyEoJqwZ
WHugM6mCaTIE2NRDbqKbQYcTlBMONfYLwJ08KE8BWv37Ae5TLQCoQFBQqkChWsFDVSOgKCb+Ktyo
BH5UtYKkIEphm8NCSJ94GwHIFeiUIvgpV0BUKUQqJFrDyRBIlSe4qlTAVeWKsEru2UVDtxG4FWvA
0YN2pUG9qgV/lQgISxckVi5wrIDL6wQtSxdslrsA0ELeT9yRQLXwqjC6E9BW773BP78pAuBSBMUV
9fCrQXMZPOPiWB9NQTAyAWaXAoqXlrx0NlCvCLqX64H5agX4tQj6i1kVenfBgSlgwRCkm0nVPE+C
PzWTGxmf7o72RP0Ad5MhBDvZVjBjugDHWhX0GOHl7PcFR0aLkWYagDKiRKFIjUDL5tapuRJXd1pN
IpY+2+kjHIWXQgd2Rp34BxVBdFMFhNYIEs0ROFogmDTl1gs0zVnxaXDUEnhqo4DVSkGssUqxKgt2
jXqWjbeg2BiZUchDZwugtHWCa0OkCA+XbLqtKL+3sWDdQoCnwBEYkAryrdWAvxE//aMVHFzPmOuS
x4LCIrUSXvG80+TNiQQk10OUSwUthyYa2Izg5lIBz3nOI1UzW/sGJF0kcDqrqwwKa+O1g1un2ig9
5/XYC9TOgm6HOKz5IHhajEaASxiXQT4UHF4aT/eEMHTIah3B5dGeGuixYoQTlJ4KU08rTq4g9pKR
Ka5A9zLB72WYK6QTWwiYj/QUZtQC6xvZ/L4r8PtcOH660VuvGmS/QBB/k8D+MsH+RQIAtCAB8vkb
XxL9tdYU2tgTp7Vh0FxhAC0QQRWaYCVYQdMGMFgLarCGOTgo1a+41c5WB4xwgkooMtJzDKewhVe4
XmpTjadnsAxpXOYn5OO3xAZzqMdsgy3Ih4EgED2BIeLlgpIngMRCSIkdyMSiom1gdvWhEZxiitQQ
3R/z6U5gi7lgF00BMKoGFQ6RzftO4IzE0fjMrF5twTayO9J9XVCOiXwGOHbS/lD+KPAeQbu/GgKA
TAQFSRe42SKMZeGFE4l2WH1XBB2JGLG9lYKT1AQs2UCYtCFNWhAnFbt/Y3eTXitYlDNMShM2ZSSQ
SpD/l6lhu95NACxbQVmWArVcOFQJlEtLcJdMlwZm3t6uFBQmosiYESh4zEhAmSXETAdypo71c3KY
2TYwNQOBa3aC2UzhbSpwNzUBcI7yHnsC5awFz5nA6YwE2GkKulMXiKcNzTOH6hkL3lMVOx/2M+wU
3b2hMSQCBMpSn5wagYPWol+AFuqmjKgzV3d/Qms5Ny1IUU/gosPApq6HN+rJgj0JgrSGRRp6VDij
CUQ5GwCVBoIsjQVe6grGVBGgKVjQ+r4QyGkuuNNUwKejAwLVXrS3CCbqLHBUdRrpSYMpxKdZ+1ay
bQWkGnZcyrj802SEspoIbpU+ztcgAFaWpHZTD0b90xM8q4NwKhFgayzoVkQl036G5loJ1lWH7xqy
SIxDrW7Y0qbXBQbsDAu2FSgsBO9LJZhYkiEelYZ9AxPJX477EglQdhms51pgtA6s2bAEOtsKfhZ9
NFACXFbdgMVxgFE7C6x2feTMxUgddkFPQ2LdWKFGoBVXAbsdBXvbjG+WYHBReu4TuLiNAHJLIeVC
zDVlJRwEogtiifObPgGf4HOA2JbBhbE1HNC7pkB4uXQriEjIKFDVH7NeUHkKsrcUeG8gGF8yCWUT
0zTPeQTkt4X2GyZgfytOwUjAwSZEYNRCxXO6QoIFFxzUgIMbQQj3AhNWBCu8wBdeHx8LcliZgQ83
rXNXzOWzGg4QeqFrbwxIxZMF04o9jSoIYyDN7d41wRoDaLSxWSs2VrJ+BHxcoOp9CsPluRAosip4
5CYElEwqSPmz4Ghy1NCgombaFwJWdgErQ10HtozuFFn5wLKuQmKOITKrgmaOEyDNrFE/esE2KwJw
ngXlPAjUuYLuPNPN3aYCfNYhP0MrZt7kwf83BQut6wCi4cHhRhVo9CL4aE515U4Nad0CloZDEVAZ
ApsO2JYSixH9zOFQR4zgXk1BUysCqVYFV53CrQ694i4TkDX9vP5Zg229nlGD4K7pPC2c7CCwU6Ko
5UQbBI5tmvRWBZdNRjvJMYLQNmBpO3Fo07L32tsooO1BkNtA8NOttoDhTgXIrUHmRkeRCKgbIc5M
xQ+8exaMN6dPT4MEtHcG45sptvVzhPqdCf5bDdXHONQWRtGgwRuBhNPF9gQaXgo+3BGQuI7x7zmG
LV4F6q0kyArgOEEo87ESCHkLjbxj2Hzg4zL6lHn7RpDlhcDLc8GYI6TyfnTvpBU2r+FQH3jDEU4I
+pwGRr9nQMYiLGD0RRDpw/KE1jp8HAWeXocLjN5M5d0pmTg0DGASgymgV0dUHD3XZqzeQ4M+mLbU
W532O1CpCb6ggSNMyCXNitlGIu0yeLCYkqw3Y8vI6t99b/3p3x+sj/v7vb93/+P31h9E//OH1rv/
7nt/f9V//Gvr0/7/x/273/wfv7f+qr9/7e+v//+/9/cVrM9YH/x/vodTiNZhN3kHDLx2h3hu5rKc
KGdbo6GhxN6wbUgn8JewGK/0mgZWBbz8aucN16wyQ0wk8mWe4EXG9TeOV8xTWG2i/DjJU/7XY/7X
l+uPwgrzphMAsl6fV2mOx0X7MDHQvqgGluOZ4Cpash67X7KbYS9Er72m04CR7gcjOLJCixDT9DAX
1/V7KxFxvesCMj518DZamo/oGdWQEN+eyn4a1WBHS3S6Tnb1pxiRYxhGG+xHb/xyLZtUSneeJKK1
vNBb3gDjobUf6mvKx2YMFjozGq3VSMlGACTmjWDHdy0tsZTZy7VCm28NDieocoKNvuB+olwLYQ/m
dfIDJtVXi7CV/kmT3JGvqh97L37yuqXaTnNSsjRHn4Hxq65UDNRLm250K9I383LpABv4raakLM72
buqnBk9Gjyi73Jnk/pwL+eMcLxuvkAgLKLrYidg+yB8fk2Lmo6Rs/awNiY/VQMoqrOvMBNUdlfRP
K6bnY3j4qKwWWyToEKNWun6zLcdi2YFyMTdz3V+0app2WRC8HqscuU0AsIceUn0Yl+7OjOnGalP8
3ZbmR0AXPyczdsL+QD/JPNddjTLJCiHSJHeeyRun2YHoSSkpnD4/duQXcjlUr26tYsuPFPZ9C4T3
gdoibms/bSo23KRqGVW+tUPCR1Njl5iTd2QZvTrwUH2HOUVKgVgzKqUVuRwN1PV9ZaC94W2Eu/hu
91g3mU7SYB8CaDMScRwPI34QxdrGnf3gGOYFTRr51mmXIKhDVzhUJBu1dPAmRt9MUkH0DEr9TIRm
vA08OrRWbN+xAxxQrTqHYcS4oDrRIVKJg81C52XJSPToDbRBDEvp7FIISg8ChU/d/MFlfIP+Fh4j
2zhq6vQEyARMQ4+EKsqi2+Ro1oaI9I+snmPq15hiVz61XddN11hFMVQGOTJhYA17q+g/+XAhzbZ5
ksaAX+1qAKhxAtHIpTArSvtkLRZtuXSy0TIj6wySxtgHrQCHeIV3Ort2qh3eYCtGtWC0WuNjk9rr
iDpOzeArqPZxvmITNp04ollphddYG3YGs2ffpdlGpYCfkEeTToXrlqnzwg+nmElCeliS8NMLFBAc
o0O/wMk8Ggrqx6Syk9Na5xzLGUw0n7etYqGxuKRhJsVF9ULPT3L6zGHEv77+/1FjUmys97NONL0j
DT0ILa2NackNPzCf8Z6bTrtrdHIPoUk8Kz3xzKbzu66RkqvY6dvJHbcQYjjjFg4l1YTlTwBedx1w
Piom1TzPDUiIwTumlfaNW9CG/RbFJz4Qp7ai5xNQKzcGnTnD7JTd0k/3U+mdAtvCAtMiDPQyteXS
V3RXSpmDwZlhM+jx7cg0rk2RcSKZxURDFYqhDmlhayF3vvLSjH0ZFX9ce+yuWEdqqLcFSnRaKUip
MmjSy1tY1jHk8PJiqSSc0k00fMoHP3PhE7E1r7hKyvSOOKsqfC4xn9Na5HgoMsc3BmKFzEFlwpqy
ci+MCVllmaJ3Y2tBGpmROIF0aGKcQujwPhDXlkdTVa50Q/SqbVirRS85TU91FNhkZpQXeps70817
lHHJdDVye4T0kPgDuaDjgp4wWBi82CqB8bI0rJf9WbMNXyGtiQqqAbfTgyu7aFxwQgoZPwl1C918
mlxNO34ozcWlrMFt2vd8FsiX8kNXMZA512fX4FeXDUyXQAnTK3mTT13FBJw947zVqvmiAUgjQ6/9
QXrNLWO3vbONX9acICuw6CWMKjq6LGWWHpnJ2zxjrouj+KAToMuse+5JXvN2BZQaAJilhre9e58r
bYNfKYX8LaKiD0TKIA0arrIgWt6rvG+lv5WezL67rMviepMWhqiZgn8WTcdeBtABLI1/H7F+5VTz
FxlNnwA8MdszfbwGM0ZcxQERtN7tKLiv61egtb1rOVX2AVX4q2d2ObNmM9gukX4/BtZPtR6nozUd
dScvqKUGPFklb50LTOLQN3j1ONmtV0WdfzUj2KrZUb6iiHSTxLwP6pQIafBAOhdNvAUbt/ZUPkPx
MzowjxfC1SxhJhGbLMRq6B6tjI9zY5mP7hS9LW3EpMjw2msvN7OKkVxRUaJO/KIUM0RX2j7GvpF9
qvpSRDXQTpVVxtRHAjCS4iU0lHcn777pSL1W2rhjLhyevTawLyTRL/3wR4ZYByso310LJZxDFOoy
zr9yoYA0jWHvSMlkrQ03qGrYXKQxM+FiojGRs4zFxoOVOOAodf2sy4JTmQOlaQKfgoSRvWbRa9TQ
aXt0poKwi3c9kE1PYdiJ8R05OUbdlhbbfkDHnsbFCzNqDO1K1e7MjjzCrpyAPwWtr+qZfZ3lJkeS
uSFfm2w/2JboefMQuOrHWGiFzyhaocQznI20Wm2K462mhcO1JizWtgMOXJAxzOzq9Go7S3rNlSo5
2ZlxrqfuboBDx/gJMHbA/O/KTh5JSExsvDHdzUXzuxb36Ppb+pGeSOW9rHdMxGAEXHrYKZfplrQs
P07jwSvwnqsUqINtOnSwxPgbtdd4NkiPxSV/HSbLIIIYmou8z/qczLT1VTxVcQUKHPuaagdAFNLq
VNM9XaKw2uWaAtnva8E+fhk8tbo2SFqYW2m+EtO4quS8GjXzRWshlJhefMkctJsUDXPOkK1BJ3ZN
5E/nOleAYdRf6mXy59IKUfaww1AXOfpJUu9ADy0bb56gxYfmTjdK2Hq8eGngdmV8Xe+sN32bdv6s
KFhCscEd8yZ+HLIWFsbkOdukRRayXp0HpiG1CopOd1JWa+U94sqO6f3Iq4Q1Lu8r9jG5WoXzWeFo
r4vXPCr51VDK4mqmTovOLcNU1FQvsbvoBzSQ9Sl0gqPtccgb2yPI1GQN0OfoXCdGf4U131/1or5g
91aPNfMlvFEwYYm5AqjXfzegsXPEd/S/kH3MsMi8xPyMeu+oWjlpYEVX+ehUR6p9FJjh87Cw8Hol
SoVp8U4TmvzrNMGG0ZAiMJKf/HQZ03MfXdNxZioHwJQLKSQe5OhYmz6iONtbivrbJpMRHQL1rMXV
j63z+MA0/toO3Z0+sU+B7OJXAmHKcshXKPUIzIFnVd6btlIdorj7jtiOGCWzPdcF6LqWC94c4jLM
YJmoQf6U6xMNM4t/JJGqslYP1aK85fzB698bD5bDVWfveSi48hjxABEiQdlYkhlPk7Evd0qQ2afc
MXHTV3dVrJzntKdTjMcXEwHAmUR5bSeFTVtQn6fWMnf5Mj41eYwernKvUWc+zCqnpZJkPhzatOsT
cp3oPBb2fY4R+sjKTKCubKqG/C1BorrNIJxQNLDgr5/u2HHZpmCMPiKohQyLwjzJvisVTzGED9cK
TIZ95qc1WtlBD+ELeX178sjLDFHWbhE6sCG3ghNzCg2kofe9/lJbrirrV+vK/vd7611dp5RIHfuf
x05yjq2P+PuE//P8Sj6e5V4n0bDwtOxHMdrloY6IylTUWPtRF+q7AWf00R2y+nGp7Lf128Ruq/uK
+OPDend2s0fciCUCq7R6yLv0e/02XnvAHOzlDuA7mqPr8e51MgEN7Xa8oWvHKGxgSLRyY7ytP/j7
0869TGFr3q0PhXFBzcMmz5JsrI+/j7LbJD1XpnOL51K/zXg/t53SSPQQd7Wpw37l2sSmJYF2q/Om
uGnuP3fAj+i39dvrjYKFKkE1ST7TfGCmlrCAe2iDC+Om9/N/3wiB/2hHaGyweS7N0N3WB6w3dGaM
G5lyjl8nYEQK8i4h8bhQDgbHvuFxeG3c4UcSjsxPPgcMYOc4LS5KhebMSvVXT8UBojbmXW5R7eAg
JQLpXw2OtfmAno8tbQdi06Z029QdSucixqARgz7UO6e9YNJnRpsDqOvk12O+ac69hi72n6+MHiHk
kjJQlp86zIOg/0AzfgotJJJKU3n+fzF2ZjvWIlmWfpVQXDdZgAEGpcq8OPN8fJ5ukI/MYMzD0/eH
R3aVslrVainkCv995oCZ7b3X+pZb68Ph903PJrYUDtBMr/S8w6xEoE7Wtw2WJmbinK4mxGdBHp0Q
UYKYEyG5sPnv28REX9uEsjyoqFknAP121fze7z+RUE8rHqU2yTj2KhRvYvZDmJJ8WthhFLJedev1
5iMH6FNoIMDNSnJvf//v900l6uQw9CA/Z5A1LeFcVRDgZxGqm/UeZit6lKhN2D4Cc5AHYEwTgNzu
qavtb6rGEINx/j0YFK3EnnacT632kNAGJwLFfPn9J9pTLg5yXpwMFcWWhOjiMLSZXAEfgrsyvys5
VyOEzUD+4OIRMOJpPvlDpO+CZtjaY4PNFmFw3apqFdLfQ2wHRKHkrMGmAlYqdHifo3lxYHHAb88L
URXZQiSdvfofmzhT6bxkTMzBWqMPNtsyn1COcI8EhX22tWoOug8KwpjK+aHSuUPaCLL/DxUgIicZ
Uh90IxG77uzAE3muSMSRH6YphjX5i0zV5+vx1xVwHlUD+DQQE8HrSjx2CsrR7xup+cMWwg8OR/xn
WYxQFF/l4+8L8PsGynezSTL9ybfDvQ0HGBkyQahBWHLj7erJPjtDSnqAxp3Iu+1tyiEQkah4Dobu
CRRqvfm9mhz4i8PvxYbmSVpYkQLKBvSwjjR7O3rixSc5dTEkWEK4hW2xLWqfpb3F0T9fk//qjJVt
WoIBMZ59x/tJC7qKlocmuwJCcXA5dwyC7swQ+F9Gkj38/mgm0NY+0bZ//R5z40+v0npaGl7X7jJk
WP+tV1Y3NLTpngOOMorwqH815jDNYvoWjIQtNo6mnaYiajcx/M7MMvbJ7M3hOApcK4yemcQX5Lrx
T838f6CClSYeRIoNxU/sV4gpaAeTOA83E6vC71rQ4m7Bfzf/oV4M+IMBjtjzyALVIB7UgzZKZcdg
JHIhTfaBsgj3M/LLiK/+IowG5/SUybVZRUjvSvsMECVCKoVfVPtqSEBj4Idy1Y5NpP+x2pGM0P9Q
e+LxaU6ycoKXWG8e/dCTRAGhUe2ahBYJB3GMnOwcRLChNIATGDfUUBqaoHEYL3mxngurPPLck17G
5oXsnmk9ziUFz9Xak0DLDD/+55uuGT9SJuGQkqCg9rULTmwMoA9oNnlK/oNrwxjxxyE8hjqX3Er9
157+BeHCDQkC+mvttc4ePeOWbKVop/IA7lhH6AeTBVs/BJxkFrVPJcBYGO20hrGm/aFxwkhmjtFO
H3DfOjzfE6COEbAz88gFq+QCoM2y52C9M0zc/fSk34sWE7AcZ9v8AN5jgqLpZw0WkGIssfdUFW0q
nFpp1G6DPuv3JNjfKF6CTYtjZkkCK9o2Yk5Jm/QOZmICx4u0o2d7OV4BAEuF6LArJw3YD2h3nC8P
FVCLPZU/XztvGLNP11d8Ez89x3VqkE841pdKuivH1sxLmMj2wpqx6S0D9GfXAoNDHHGvQPLR0VDu
Aj6FYPowYftEQe7+pBlamS77rIMOSk8sqEcV21fWRfzugLaRria0AG3yc8Vb1iHQ5Eg75AxlLdUd
hNah0vC/LEbiayRBBNyzMWmidrdoMcPDkLz0GXpMP9Th8jUDx/5avZPyuWUietvokIE4PD2jISSY
2QL9kQ/ewJp7BmcdMz1ur7r7gUVLpPj9M23GvNA5W0XQzBdEqq9bfH0rgyZVyWhp20dv1DMIuUVJ
1ljq4nIDj6dqyCih6FeNVb10xjwcmQoD26HJ3BJTSzoxa2ilT8ofR7maJ2sw1LWy9S113VUjjQrB
x9wcGbg9x/Cnt6qV6so3gHmsiMw7+4koTL2xUKyq4OTO3CUHo7Epw31uTQcV5B6yoLha1JmGAr6i
uxHFR7qOrKVhe4frktAXF4B6jpvYasUBf9O4ScGqZRoFm2WPV+DNpGn24qQIAz8mmfckK4NALCKH
07aGPtLB/Cg9ZOWObcXrHkuLGnABllI8IAx6oaV9m5SOsQ3kVC6FgOUXWDakRBrrpdvNchceCg0I
o+WHHXaW4jBq1hNbAGLzlAbqpEEAyThR0CDg8NDeCDPT1g6Sat/IvKPq8kPnMSHuE/dY1eE98dwF
dTMSvyDRjkkyZ9ujaz13soUco+H0kG1MSwxMxKaNvF1tVrdNgx5NazDr9MY+RMcAWzc4kCUJgSsd
253uhUcmQ/UhSWAzadYl1UEX14g+3ovAexfCym9UBRkorpFPZe3RqwXRMLkTkA1MnriBHBUvpbz6
CnuFWzbfFXyYRS59FwocyvsuS8ONUUdv3dRK9L92fkqSUO0aRQd0IDu707OfKVGSBqZJs3r+NaJT
74efUcz+ATUnW8NOAG6ngscSKgSiRhOASYAepEi0VSZIjXciELY85oq6VQDnGlC9zNSjLaDybNn7
pQLS6xsLw0Hxm6OmI0jSeOKP2BgUqPzF5Y4y6pIxptzGXu4exg7/bCZTRKTgjY+YAXyRn6g1w51d
GG+jwRIJpzcgK0V/rOvO2LlZMocswfmiwt3AkLJdNve845iZuy5FX0HzBrYNKeo6LomcJKvO3ona
uevb/oOQW2iUJqC2jM7GqOJd0MHHTlCzoZPN622aX8rW6hdkR/nn8Npw2Z1cu5UAnnlokQoh8KAV
M6SbmpFH19NI69oNH95ZlNUoqicd/55bb+M4PLgWZja3/3AJusXjCF8PW/ChpMe6aHBPoM5N8BVm
5TLzy7M2FSaoljZdu17/nEF7N+D0oBYyINGaGSAxp79WPIpXdqlEWB4jCH67Ok/ypWCUsEkG3B1u
pL3aRLTvRmP64bXAvVdh1zcYZi/4nix4Mw+8RI23DqvY2PQtx+us2nrMz/Y0/hjVGy0cmBa/c+TN
LJt+pxn00AzcS9skM8hYoVOu58Bow+GAZApVgJwYQMEuUxyepCZIi+1TBqJ2ksEekrdppO5Gx31C
w10NaAKAt5Mkk8cQrpGJT3G3GEp009gUnzAgnJt4rvxv+pIiiubvkxfk70hwkpU2kzBpjXs4yOf5
9YdTzZQvGsWo3t6sRoUbDXcx1xZ6by+4Lk1UQjEsvS2Q8fKc6dmu08Umb22EekTDYHiZMVJCP4su
fND0a+VgfhUJ7OcxADowofdmZQPgR13BK0gcA3p68LVNrSAwo5gFJ83Qq0QCdEPg0G3Se/mly/oN
7XiyhPG/L1vzKcCMwu7dfoXorWlnDMzC8QWW02fUg3GVU/OoTU54sfryTFn6ovmMjxwhcNMa5hEo
FOK1AAqvpxFKCdRqO3elAYVykMsEwJ0wIBteax/1BvKuDxyF0NAvulg3vWciH8khJLRq6ackEecg
958bNHlB6p3Heuqfe8N5aMrnEEXassP3i1WteO3mEFmq/11gQtXzLaTHqDNz8CSIqxnAYKnMnbMa
+ph07mpvCHGmGzJg30V5Oxba2XT7Q5E5X/rkYDIC7Ycypdu1XXct0X709c9kNnP4b7IZQUzUs8Ck
Hyg5lKOdgJJ9IozM90PUHoBbPllO+SyL4Vrux95+yAKXx4JsV4zuJnqpDDtP1H47MsgOgev+0AoN
2vqFLRwJkEQfnoUaRaZx2/fxjeSmXjR6+x4DUlwoMgZbJ7lSBpAx2DRoZPWy3IDyvJaVDikZ3gbC
bo1hFbp81Zn4y7Szp40Hi56oJeqBoM0hXWNGTpzwJisFgeyI17C6ECGoY3w3jgnXP9LJ2cFNdY8g
DjdGx+0o7o3SMM6ycqFHymjcEaFzyBXI53Y0XzpLz5YmpraOYgcwZrf1lXONevWOke/B5w6kHTMc
BlLMS+84d+qOQyK20FXXXfIkR+pbzJknSxKj7u3K4afqk6ugxF3IZviotWLroE8YPY1UAAvc0Yhj
WilIYU2m4RfHCAVvEJkx6Ow2/44yntDWmWUTH7Sa2rS9SRjPWn3z5VWyWNGejRcK/WDjlXOAdrd2
alXf/r7Rm5vSMuJ17Lq70IytXZWLfRTShRrxOu+GJvTuHF3coaEnOE33zVVHcUgv+IJe3j4hT94S
XBDj/NKPk19Np6pJvuNmQiTFxKN2uQNYOGGCOvHHmLOr6cKujk5OlYMJl+CNwgZ65DJhq0r6q2bf
rgU2PDiF9MuK8okbLn4S+L8jF6B0TC9sQri8HGwfyymQuZD5w2KQKN8ci6g3tIfQcfQYVSTbS2Xa
JmhyXa0Fdts5uW/V9N6wJjTzmaljv3Zk+BwCzOusV0dEPSBUaVyFbGzgiTUBIlWttrx6NAYc+JsI
V9HICgCJ1UrKbsd83n+sLLluHZh8fi+/WM8KUrPBn0BdQ2IGgGwzxCO0BDLqomC4r0ImpEVj+atu
EMlNWQfuXuJ31nsyM7Br7wLPi+H/eByNctA9QtHdI68O2L+BcyQNkUk0tnli1gvuaj7vQMfS1wQq
5kQJBFW8VU4QL7PGook7rQzgUrRZyDFJGv7+WSLpam14dMzH1rONgxcIAeysOlshzoW+i7o19OdT
2483no+rmaOmu9Qhj+SMvTfdBHRhwn5YOhMhAC0tXAIa7yFsxZV355v7sRZwYnwchLUn7VVZokxn
Gt45KDA5KqyagEcK4KNmpHstmHc8A+Y8ISbbMgu+M30Yl64rWyjeSDINwTJWz7jKPPzQLLzlsqZ/
G3EihWiY7KD7ESBxncgn6Rudg0sZf6UY1A6uo94dzNQID7mF5IkRKLPGtviUpYknXtYAoi0vQ+Ep
kYiBOG56bGWu8W0LxixGS8yGoiGwSEg23pP+Q5mSdTdl+17VEAFdl4M0cEr4Zy+tbUzrv55JUMgI
NzzuaVoo+dVpEFFkGQ64186y93mB/3lgN1kwarnNrOQAIeIZ9bnFdJBzStUTBCfASQZaeeckLkC0
lL5zUOyN2TDLV4Oc99EuUl1VMgdHAtIRwRkUYyhrOwwya42OdV4yIDar0+DXybWj9rdUtnJbjnaK
w4ETW6xVOg9OntYn4FmKl779EWCTYAS/xqFPOTO6jLnzaqUNAZrEiii8To+fXICT6yC9bVPni5ir
ZM5vPjDOrlmiU5TrfM9u6sx9Bdq7JeoApV/kb8A9fpeWd9+2U7/x/YRDxQazPcMoBAcr1CynJgd7
1sTOskHWspE1mt2qoVsQOXCrh2qfdS2Rk8y6gDDyB0/BM13/2e8evGIriBl71Y+jPpwyO+CVUS2W
0rTk4DQeaF7chTmMsmiSa6tleJ90n1YZPRjG8CyCmmiFcNlb/U8scm3tP+kUSy3O7bzF9+NaMMGj
cWOkHzDRDj7d3fXEMQ2CBzr9aASNkaLfZuvRP7DMvdWR2sn6g4rIPvt4suMx+Z4MNlXVhwjB9cNQ
9Ew7OG6RnbIJDdwzEhm77SIix1Cyyfz8J+gjuOyRUy39kUWezglTmJKfj4FpSExQyD0Nn+CyjpDz
yNg4GAHHsJyhFLyXb9yClyBILyIPT/iiNFTvApSs9gxKGnfAFOyyhCGXY9vsi+1zlgAfKBHRYZdy
N7D17rOs1VYAdOjCpPStczrLRnRQRsVUuWf0O4uk87TZepaLZCDBxWublbcsQLWxbeR7KmuhJc8U
OJCwUu1omny7UT33oUkFmLJR6cHMbegeywpBQhx+pD2/Ig6+h4aVuo/l09AjrdYT8PsOQlBSirZj
FVYX7FbZEqK0oDwUGfa6YZYOQqiiQW1QYBKNNJtny8LduQRBD+WjHUKAyIxhm1X1lgX/ZjSLdgPX
9cSxXC4G2+MkxGxQ9vabB6+6x4GEpMc70Ub5sJ3SWU9DvdtFTX71Kwyrtuld4hRUporCVyvot7rd
fePO+iGW9DVS1S7UBm3RpTcd9byYMEDYKgcxZPnvhReOJJChIkgijuUxfTYe18l4I6PmZxzHmt0R
hlE3WhDzzI3yJRt0+SW0nt5qDqKdkdTBtX8sGg0LW+ecP98DFhuuPrPjRq9Zo4n/dLoC7uAoXtIe
J3Y3IS9L0+4YhapcmRzmrTzcMWDGP+pP+JKzbN1aMTNT8Jq1ZKltHcQqMG3JW/bQq1sre0KGMOrB
eVDlVy8isCGQUtLU3KIXWydWc586alxR6QSuBUJrbN/Zlh7tBuVuz+EMb4U2B4u0A0drXXyh9XkM
M39DxBVfbbkcLKibYqbZ4JO5srpmX8J16eCecXFKLaVsHvUs+0LJRZXYZE8j3gezrsMFITcPtUfG
J2g3tNYx+/qQE1En2vh7pkt502BRhrTqJHy1GOnDVHoJ6atidhjCHQg88C1uzK0GieiDPXkzBk29
H22z2ehKEYaNTsXCTR+0BkC3AscBiAEU9EmFeL1BbO4m9bRzDaxoQwzWTcz43K6uoIAdRWthIEE/
uyAwPTw43KyoECqWrq7fBlW4d9qYxiJelVvLOWhCmz79eHjR7OQtbGpt7zh9/QRNec5n8uqVEc7V
GEgZvWnmO9RdJlKrd6IPa0qLVicz2AdvpYtgY6uSvLyXQqoTsR4HFNRIC4RLpTNoiGr8c08PfI0G
bz92I/WK5z7HJcLlAidqLRpkWuZPaEePk2OdkfgwhAaF55gRwR9U2204Po5V+zXF2WPOKWJeaz+U
zQ0jOoKBJ+MiSZcCTbZxHWsGhXUrtyihKgt5SeMJHZxTUQNJc+VKwWC/Ux8GlWQxU0qD4dlg3rrh
YORyh4PWwRVkl4gXAg/1kdduzIbmsj9NB5siBzi+zVnMeI3MDESqDH8adRZlrG2Mvty0Ga1s9s+F
MySbKXFn43tLS81EIdSaqx7kzMoxwltL4ikZBvZ9s9v3DH/oEng45Z2CZ1C7N8R3ltTJslVz4jeb
c5FQLjAQDxEC6Z9Ie+4GCy6+PmKkhHrhuOm7l1bVsYCjw6uVfLV9OKCGjB+HsUh2lmffQhdy18oR
xDO0Bo4acN/5ZirKlAgNQO09Ujh6EPquk6VYh8jqkpi2X+tvpyw4lSnRQQXxIr0eXUDKcRO5UBBZ
lkE/t9xldjkLpfLXoXIIwiFArHAjPAeFJMbWcsh4zkN/FYjoMvUGXQHSGUdT/yKOnj+icJ/KEhAG
lX6581Ptk3gs6Fcar0jVl59Z6fBnI1TttPS1VlDu4uCTARprQkwwjF/hPAIzAqrrp8voq+UE2jrZ
ykypvOPcoPuS5Y/G3EsxZrInYPvdeSqKZ5EZuBWi17KTYARibU1b5qA7A3oYw33LiB7GiJ3f6JV8
MJnE2vYX1BR+OJo1KEo3dea2QEVYDQiXnxz65OxnSO3NnNYjiMOgIn5GymrXWKB9E8iKjFPruMFV
k43HSNX7LjSh0UuO3hrnj4WfhQ9igBhKsNodrUJaUJxt4kHaxCtUclFmh1SnqanF9CtHaz6ihAuz
dAilrhRYFt8/2SmGIwIs2N8t+rahh0Kk5+Q8OdoS8dixVOllwEZ6cXDPwGW6N/vgrWLqsulLD3R/
fjVCptowglDnOjwgSfeRMK5eAjUyycC40fFPaD6odvhiNFauRY2eovdh0XouJA8oUXXYeduxLaFj
6oAbiZ1oZDsjbYhyKIpzE9HkqbqtkeHrn1I0byZpWgHlAk3qu2ost5rHolPkL75uBYcYFVc05yLQ
57pB2PthHzPdJHgzGj5AY33TG/NG5wOLVrUm5Y6mc6cRGhDLO+RWhx756KJSxSMdAgAQ8tyyEZYw
B7b4bhi4aePJ67qNLwx97Tx6QfOMduGp1mCoCg4GBZlKBNPpHzbg94uokl2GP135BPRy3Eblv+kq
xBQSx7od60/NpjH8dtm3qCRq0Afzvruom/BRkm0Q6np0CDlhJ/qqariQvXlFshStMpLPzYunA1Qr
NeMY5dkl6pArU+uiOSqnIxodEuxDsY1DVKHM03Fv32RaXG/7znzTfbFugorUOgXNU4+cz9z2GU97
X7pCuSXtAr5u4dxDFPQZDO3SrnioI+etiN2IIxSu1DCjAEBL+JHJM02YM5iH6F0h+utEvIIngjK1
GzdSY1Vy6XDM5NK2yhPoj/24J8DlnjYkLQ0r+ZZMQmgCaGJtha8BIcfbNjIp4iL/RJdjpJ+Z+Gcf
2V0jmyMj39l3LGG4NsWTKGjk5jGH30FyHhEUyVY4ffV0LjMCXIQbbCyBxZau4AEcig2KEtCD4xYW
cT0kLWe1xXkhB2ZTU2UsvFZkUOTp05mYvrh7WdeD0CInc0U883eCb8vWu7tAjQWNPuOnj7WL6eHI
VgVpp8W3WUrAnbZ2arzZGwjuXLNjmB9DeB/YnLV6b3ruiI2prPwB7EC98v0qOyrDhp8rwOu0RgBP
Exu3mz4nQXs3aDko79y7Y+x6dZBzLGEexGtAG99FTSN4GnKOoi6hO6Ock4DStedAiMfIr49+u+4l
PQCpY+GMS2w/UU9P/hlmylPdAb3BW3xhk+3w6RN71HbGuqjGXa9geCkCNXdB6d20hv2GqSU6Z379
KYfpp/bde0sOVxd1YjU9xWbTccTqbqOIBwNly6GO6OeXtXk0tMOg7BMovg+r5oRv8xi13ktLt4lT
FHXvTEvuWmPR8bIwT9yPTNo5QnMQjBrOV9maJ27n2s27ogDlQaC4CV04yxPoPNtTa7dprjXBTJ18
CEi8XDbE/FmKRkyOcGnVO813WsUJG059Vw3uTRUQMteoBn62tYVsgzzQyO+zQu4Ap5uGwBvEXmmW
AT0JYIG+A6DNKDAEEqSEAexSSroIQ2K9ER66zAOZ42kVbPtmfjsmXbCq9TtyLqpJPhMJ+zEl3Q37
+TnA47smpwZiXdftk1adwR/JR5/IW4Mev2eOFyDVz6kW25uyR60FZfBk2ker+W6Hid0V1G86Q1st
fXb0EWlYG2LrtSZYNlE+dHHxDhwcO0OnzqX0OTEYy7YxFRfuFigfg0v/OkBtXVjltNVqUD8Qaifk
J6BIEgQI1KxPQq9ubfQDJSlcamCFxwAYLDvWcajN3UqgaSWQgu6DUVrXeCQgkhlLvdEN+KIqTXoU
tGrr+roGWMs7q5yAFh3URJSTDzIQ2KAYWjdR81x2zsYlJ4/eMCElGk2TvOlWsYez2dd/+qKMcV8y
KjLH+8LvXuM2sU5WyqQ+ZUouNC5jysLrV6jrHAkbyUTuClncY9GNlo0UHBls7mStVz8yNOgeWyuN
+Mh1Zidy1VSrFCkU0ibjo1IaJzulloIcZc1EuVbrR7sPsgUzKleoZ4bA3cKyejarurn6NRmGffZm
iGRXuuWdAtgtPW6tNrWBT4OqNLCyIy3iAbdh22mS+9joD/5E2pN7K01bQa3pJxqy75xFtG3Gccl2
ibgIbB6fNhyOvVM/MMrCOzEJxsS2c+fWxjlG40BVr03rwBOv+TqEVgqR31wQP7z14NbATnBIEW2M
Q9JB0JbdI8SyeFvQwFt4LO6u82CN4P+7Gy9pWQ+zBAUsuZE9yoGxuQFEYSxQyPj0XqF900bdWDRw
aLwqUmg1b4/1k40pgD8YBPUu9gUcLQKcIEQZLDMJuVYaSYbMcL1jV+k3SM+5oYba3PhBZo/wOkls
ikezYaYToeqa3zgGkQ+BrMeNPqYuetIc9pfPowlly3VXSGFboIUBMPkEcQAtao3XoF+xK20CTspL
u8oZXNWE7TW8DFo9rlM7OXLOYeoi8oCpuMlsysWgPkSivGlK/4egRG9FIVYuR/CMqKRDbA53+LVm
cphHLE2ETNb1PnlFvsqmLncMvwOwEwx1vbo+jFY5LNDrwLzLqHBIisT1Q1sSjHN/xFSUrhmp2Mgl
yaQ2u1Xkc2LtFOrXtr63BU1FbQK6HiY3xFphCOkQFZZ+RDIZ4+nUKo9dDjU2dOtvXgNYgjFekdZu
sJSw7rey+QKNsdEycdPlnCYZIspL33RH0wGnGnQZkV/Zaz9RgJIKphHH2QKesWhc2WH0qeV9vgyw
F8N1uBvb4cV0TaJHyHn2kabghFm7tXLh1N9z6W6tGjkj5iU+vUpexdjpx0CLdp55j9ShXzT+cGHE
Ni66TWMFkGkEKG7BmVEv6eE1cQ85WN1xCCkXzeTcFNQFjUWyMAatje5HANJLAHTUZTYn1PbA01Rt
m4nHlVRyr3xiUu7tCPGlHbOppvrGgSVnZtPOszuyxxBfLXxndr+NOQM7cpGz3Dr79JtNYxRXOzWv
8KuWEfvjqoT1jOiogJgN0KvoXsE0c3Ep6/Mu24Ka+kF18ZAkTONdFxafOxpQ8ghqpf7GVVAEtLNr
LJjCERs2coLNTbGitSdwbcp3JuYVuAgEY4RwAgUDmGGjK9GTAHC+/1IrcgWyuPooxvybNAy1JPzu
3h71Dm8yhrmpbr2t2RQPhY6DT7n2PBhh3BqTu21447EM/HKltwSlJFCN7LC7J0Y0Y+mgqld+kWxi
27s6xHyGmlxXBlOgNqoezSr8tN1gWOkdIcl5Dluot18ms3IhrkH0CI2X3LJus0mLIVCJXZJ4Jy3G
yDHobUyDstjatbK2si79FY9iFz5FNSo7Eh9+LFaVQWUvXeoTGUknML+xw/NUp89eiHyN7Do2XxQD
qvvGGfuphWoTQexRRFTGtf5moPpaovUjCs9WD3FIAPPgU7/8pqQxazA0ZtmJAfKFbUkxzCvZRxii
ZeznoMCk/9P3lOZ9SP3dYjaK/PGDkwdNTMmSULgp2rKUG7phHMd1r/dJDIvfoXMSd2DgB2bIXmUW
N/raUwSmBX3xEtjJ++yvWAkYpA0chaWkgl6zb8k1rVVKlXhIKYInRsPwoKSfbcye7p3hUP2ChXzw
CzpxQM33iez1pdHuZfgZc9tAgShXGBha3OrEQ/IEoikKShTt+IIb5b8JMuWQCawlVqXr8NoTODUW
lb11WZ0QXyQwknwP7Sw5aURByUuW36ILgQLsxq8mdBlUQDUxlRGJm7bjHJKs9U+OYKnoaUwrpyaA
xRw34HfvQONYCoR0jbpuFclPKXVvqaPc1Qaz2EskbzBvq2TrsFhXcX9fEmpa1cZVS0cGL+5tjGxn
HdoaWY063j3XTr7m9RTDvSRphYF35smrmSAs6tVe6KpmR+e4j0sopR6B0hkRSEEQDMU2gy9+MkHQ
Ru9tFRGoy8AFNyUdaEUd3jZLnTMyYHm9nqHMFWjuKx09XDAs8E2JdUnHatuW5aehe2cSQmgXeTyv
hS8exybcQ1+xyQZp7uq6vSWCOUjwKOXS9LaoCd+Y565Q8EZ7W4ctRcB7Y3f9jcqoRySzYSYaBD/k
JQ4NbfoxFF1ynVp/beLQzcZm2Ts8kXHc3VaCZL7GiFY+JffK1ca1LTmahVLtem14s9D/Qf3i1uf1
rUTkbEIET77kTJ2pThwk+BQ2PUhYDUenLUBfkEQMxagSicx1g+lYp/D0Qr/3uONRTqgKeGmXbr1R
V8wLmW8NZBIue+puhCmlolQtN6TYRLtMSQsXGbt2YQUmw6Zqbfk0ASyhrI0nRIa2Lb60TBQXuqcj
XagH81K0+hGY+dWHDRhVxEiVAJBpCwb8XwdmbArJepo6FruOqqoOqpfWIsiGJHQ4nXV8lXG4M+Y8
ltx7B7RcnZIAWGdiE9QWtOk59PZxxQQV/nt6rCbvwWhQYY0UNEmS/nS2T7PWRLpidY9a0J5VKo1V
5Yc/KGOTRYxUIK6vEWlZk/LyJfe+vXA7xBIA+OEk+oRnD8EOw5e2zpvhpSzNH89wWGKbfBmOII/L
8JVusUPQEonw1hsHKrpERFdWyI3SoTzmTbvTxmZfmcDQKu0+Lht/5VTJJSVaDBHTmjz1LUZV2nPm
e+8HD/CfnwMZvPi5/51b7zqq1ETrvyOBmmkMzrptY1hQ4TEDeZSaxqUIonPX+wwREfymLVI2I7Kt
S6m8K00jlDNEQjR5Oq7jxKWx4GhYNXwGD9NgctTDPdJmhb2A/97N4e0cFdoqfBYzB2ws7xGgPmNr
lNwRzWfSM53qXUhqWdQ+EMiG/VwbXxmGPCpfTCdCCj71bWdxCUuOQRd9DF90FX/x1yJtnwJ90/jc
uhW50xvLtL9Mng+mjFxJCTIzywhQ0cfGxT9WPGcTo+u2PSWN219+3xiB/Y1Ost+YWqkoqPNdLuQm
5WZEYB35Rw25Vw0MaUnbyF5mHkjYG6OMQfsmerQm2YXGFnDhpdAqmF/gqs9JihgMGOu9SYZ6bdy4
Y3JgAZx1TdO+UjySWQnOUdf2Q5lpm6zUv6LQeS81s71YrVolmvPYGXjbHQvuTSxJ6yluXUQAR9PQ
XioHJWnb69nGEVi/iJT5YICdrCOPUmz0XsdMcasQGRqKqFkOU/+KdyblkG39VEYBQtBK6SDwK3UD
dWuaJRD89eLiyfzRRnp9sLt9CYvmLGpkuJpW8sn6naA/t4IpAqoXp+5ykOIr0Uai6KIA3FPD6LD0
gXKaChDRn3/82z/+498+h38PvoubIsUvlNf/+A/e/ywUUWcBzfZ/ffcf5+izKurip/n9sv/8tP/2
WQ9Fxn//z0/5H7/R/Ov85/flx//z11u9N+//8g4PY9SMt+13Nd591zSzfn8H/pD5M/9/P/jH9+93
eRjV99///EQk0szfDYth/uc/P7T/+vufhiV+r9RfF2r+/v/84OU94+vWdVp072Ubvf9fX/T9Xjd/
/9M0/2Y7tuMh9BEQzE1T/vlH/z1/xHD+5lpSWmy+PG+ea1l//pEXVRP+/U/L+xuCEsPyLMPSHdP+
8w9Gfb8fkH+TpmvoGEJM4Zm2dP/8P3/6v7yG//Wa/kEv+aaI8qb++5/CMvjp6q8Xe/7jSIal8a07
hmfNRHTDNE0+/vl+F+UBn2/8LzUhWO0qePBmwgy8wsyx59C4HeLYuShDf4iL2Nu2/5uk89ptHcmi
6BcRYA6vYhCVbTn7hXC4Zg7FTH79LPYMBoOe7tsOklh1wt5r5wwyRQPXsyzUK+Zj0g4tN8l7B/X7
JAWFzfhrrfMyBCn1nOaZeZ6G8Z1JaurXKIZRw692OEjVStXb9deOyUsyL/2pkhq0FZvYubDN+oaO
pdito+L46yYrt1dtz9aHffVWhJdMh31s3onbzKl90MRab9Oi+hBYPCgHMQPBKPgJ2mU6GdI4Mrpg
o0chBrqJlDe0W1CtC3PQKdMWmV3w9GTJ15XHfp/qsGu5W8n7WNAKRMeSIPG+nAmIECJ3e+VedBOQ
wHZpGQExdlybsJCJE46qR73IXuMu5YsUOIM589xWxBvd/r+oe5pQegr2ojJ3bd6DXdApN3oV65WN
wjxtxDmODQq9mEy+EgglA2HlyYCxhVrlI86G30Je/kiG+GGa6JP8RJuShFWdBVNZX9Sivw/EtxR0
/cKpX6yRWXNh268I/l4axmCONfxovcF9mShBUfRgIskQcps8GOXlQV1iKG5Rywxmfo/YqbfwO3mH
HFAc4mfu7TsxkA0+glag70+p2VwZPOpOieA1KSp1xBKYCbFYVX639eGm6svLsBnpm9deWmnqi+g2
2vVzC6Z+jq2PjPrKNQRQ9DqKfWvjQg5FrTJQlT5ZyprhWDZP7JM3u4S1Q97OQLLR/xm1Yl6EJB0x
mj/lCfyebpmRf814EGzuO7ItGCMMJuSwfOj3pQElsowIC4aNQ8xBZe6RVUG+431lViGHGEApoFJd
IroRg1M7UJNbhNMKaXg21qV/1dv+Y5VRUBvthv15KuKmYwUJYa6l5xwZszAX4E61J+qyDmM+O+rV
WssTGGuJtsCpvH5E17Xoc7trFXjXKQZGmFbdS0HyOQFSfRqM8fQTpU53jIFI7YqExMAYaZo0NO81
Iybw676KFJZITXioStkQH4e5z4SJgvCYlR5e1chImYATDFNHDT0sflFI4heIwtOOZEsWgXPJzIuk
EVgsYIrpqHZabX/aGW6GSKL+GjahKXHVgVlTEqWqeY9aFI9tZEPX7QE45/lLuRAJl0Lod2c7vlHu
8PPHRoP8J4XqXzY0SvLBXKfoCHD3X2KZjwQbSPukS37tuo5D1i83XOHENbE2YuuPervVmr2W67S3
M761ifdVENtMECgfiEQvxovG1irT6VuR582+PDAZBZDDNggAZSZLANX75gPPS0ZoJqu4lGRNLSaP
Mh4dElNl+GAkcBBV/TKtObbNhixkpxtcwya4i3ftgT/Ie5JHX7ZF15hHCDcW1fy3dAO4ApV+zhYe
j4LKSVPcZLVtWTgRnFerVljErbrnKM/ZZb21qNg8o112avk+zwP0R2pj2MsGxyk7aoXktzC2spzf
43uwyOcbCFY9Oiq18NQhwUsmzCgpYaREo3j9ZggfsuS+FOwaU2klUrATkDzxAnq5BkOFjMdibxde
wwgUUQDLpvysqdWDspJry775pq3IxRatR+RibTbZhGbL6c1TlyP9dkCBW8A4Z02wsGovwhwgP3GI
6oBMYOAZXrlUT1ns91Y2cAow/DVTUNLEBTp8rlqxN8klnzo+SqleIiayE9Jx0pwt91j4LSE0DHzF
1UHLhRYCII6Sde6sIGUSDqFI2NEhDFb2tVI49qflnETVNZ8+5alDJacxLe4R0cFefEQQpx5Ika13
EcS/LRf7ni9pciNaKQ8JWh+PC9pvL9IGSCyyfKyrvDmOfDOCB1J3UvCMgwPS5fQjE+hNLOdxhdjK
3wynLnfCxsh/tFWHGcAzCeuI0Ma8e046BrNazRZJLqvxIXp0YnjQWRSCNKKDxMsrrPEo2e1bhwcp
05UzcELJ68hSBJlJhT2lk0tY6NWoKwhmVRTEQ4Y2Y5NBV3UeBVqoKavOWne3ZePiBCQh1lYApSIp
oaF0wfRcMzDlRJuqZO9lZ3WOzvMq635LWewRf9pem4bKmFvVsxsFvQWcL8F/ztTsh9qqEQWX2S2R
7UumT78Sa70sLTzoaK2r8NU3PizXbpzcCNOG2zawmqHT2luRRUdbWXtjVn7rBYiSPGmQPQo+S9WK
rgPWDgd/QgRoR7S4kNMbHNvBb2D70EvRM+DnBz9DqDoZhQPXHKxYJMPfCb9/G1krrFaWz1k8Bikg
OH8y0p++QHvckdnVmgkSKViACq3S3G+eV6h02N2qItSb9LmjiWGSBSkaHQ+aOWBlvUmGJNPffxXy
Nzxxuol+3XCJ4PpaV0wakp7u89j8invFZO3OHL6H9hf1UuE2zbgfNYk1dwEjk0FBzR4Uh0Q9AiVF
hEGXHXGULPHVZPxMFNabrnb642q/cNQ6O7R8JuxGIjALnWdVN5EBKUi63HVTCyp8fM2c07hLp3xP
0p3YgWFGAkAiQdJgSkpBfrlONK2eVLJezinNPEbtSN/79U9diouEoD0tVHC5lrMzeg6hTEmQTNK9
Alw3/dyELNW3ChrFLTBvFGx+OvpJt0HAZdC+wc5A14LqtvDK3j7asopEVVae26z7TUkXdONymAiA
hJlYRO3VGufnyMShw++uubVNSLJpesQIB0rm/A4zEkyQ2pin2/S7L+TPeiSxus2b7iFdxRGAppd3
AyVa1/wMqUHSRothq+qn7wqHP2tEkQUJTz5hBb+ygD0AIRbLlWHw0e1HpgoxAJmVAXdUNED9itJ2
i5nonnq9xm3HBLRgdIKrFdMkkXHeMDTTJYM1gSwRK3AVXyV8mJsBCFUtntiKKYRxa7D67FY+JlK5
TJeGBVHhLO1hlY2E32zTa3QGKYzMfZXhIamyr5xFlve6oFrlpV3IUzV99jxZ2Cj9p+W0v+PY4S5g
IcRukSMiTWuEYZ2yL9PsW2W1zB62TwIVIYMH82v2Voc8HWPqBr9X2cRLGqZVHNDx1prvjGT6YSiE
PUS1TnNk/K1DBtVWuiI5esGcj8ivZO5Eug52Y0GIPXkRjpOLfZ5u4kKUiTUp2Kqj1ci2H0VBdkjC
fYPVNKvyHJEW/kANKSHrH8RVVHp2993x+H1yAo08w6+Rc18kRgja52y/IV/jpWWlx/gesGPyKYbn
HuLt8tOUF8O41cXDd6Z/Z8WXnbxP7QNB0WymUOhke1YW8L+ZQ1LQMQ/QxRdW213droguf5r4tUEo
qpj+VPwKFdoCLkOvhNBfBgpxsWOuI5nzZgMV7nqeh+kkF3xwMsZLiJwg6bpzaz2sib0HhxXUTHe1
/N5iCerl9VA3+DgKghmI1bHwkiT5uJ+cd4mBbKswNPVlvkYOSVZOep7s0u0ESlUI7T3Wp/jUoYke
F9WXRzswUE/0YvCs7KtfBKtrxxvVzE8h2cqx2JkKZnrsnXsr/s4GDi7lU7KoO7tHx4C6iQOhrr9t
+SIcBs3KTdwnraG2nx9Q8+5GcYP9zHKxxvGHvLqBkoNubCTdr9yII6OL+nqV30YCDlsGGiS/3Hmn
Nh02ua75ZSgQP+W9i4c0bNXrhFsoGw5Zzs28XQ8M2MoXa7BB2ei+bcGYYHOK2qoqA9H8yetKua7e
UwfvlomkFukjQDBwSbuCSBK+2AlfZVgb2bHo1EOFNT1dKSoo8hJz44zxxshIeIk4J6QnxVmpLU/i
rq5u/6D/kewjRo/BePbTZA3Juj64d5SA8XAeMTGikyqA8ZH44IL5U60AO19P0CSL+eHAQmM3TpxM
L5HjA6+l6tOUs2x6cMD4X66us07Qz6fJrv0OOIxSBYwwiIIUIXHnz+jdm9rNzvZj9Y4/nCn2JOHV
ZWt6MfNwSSnk8BETfoCGTPrCt5rIV5ndpXrM4M1ChT9M5ilnLkWC9siZjRegtAPJIj3V3tWvI5a5
+DJSfVKt9BImJh2CW478/14nt2m5aHj6Uuu5zo7ldN4CbUlIHoVHXF5c8eIDir5QEHR4JOdTap7G
+a1kp+62gT2+sLLgaG0LEkhJxd6LPNQAvxLhyM3gmY9RfizIdKFUjHs6WdxqbpWfQZITLoQZyl5v
cgF+YZ91XqzuW67pLhDiN06RA/9j0IkVM+vRqO0aFjrSDRUtEq04P6R36kfkw5sqULjxCjfIb837
qu4YTm+ENiM/t2fxpR7tdic9oeC9sfZpPzhYkXzC6+l7xNMkOO44JHBxEeEBocgwQmjdxIXjrkS1
JUh6hjhX+5y8zsoqxUtMP9pn5IFYnv6ItWsiPmtA/zj7swMnP9wY3hZ6/NCsTmhJ8XQwe1+yQ400
Mj+iH8pGh3vaQ+UcKUfZ4qiif0FPCfNwqn+zj+aGrAi8IDE/4wO2LP3FYPpXPfOM+FIbjrgudaDN
lwINu3q2plPpPMmF4/LNYuJxcvXIx0qgWFf20wTy6LfhxubssB/T4kmLekKJ/ibeL/iw2WHFrIWe
twRoRVhvf9blmfV6mBdPqrJnycoHsX/ALIsjf/jsUDoLeqOAzx+PaNK/8zlDG1NmB/LQ0SnGng6q
unooEXltqmd+muo0raxm9kPpsZFJhZvNTyX01h1gi4XI+QF//QO7a9s4DQYN4Z59TMl/K9C3nnMz
fpAt5GzUjggPAIcDcjYCetpe8ijhq9ZnKg61pdXuJIC0Ggf8RwwojWG4sZO4+7+i+GIonl36tXyw
+7v0kxNCVkLoxeztsuVviRR/KOZr/IrZtv0BYSJsoI58AjwLhnxEwgMbT0RiPhd0gbYZNhApoZsI
54vnnJWHPft46zXkfTFGgtDCypQeyDwxZ59gmny9oGux7NuYA2AhbdStfvrybhsY9H01ubXKeRk9
USG98VBh036zuGjeGZ2kf5wd9WtJhd+iA+BEpJHx4+wgJo8fEJmB1MFVxESHONLt0kPcnc3qCvh7
+VrQcoMg6YhAIgGJw33uHg0HMFGQw4FxANSVGEhcx/AJca+v/Gq8t2YXSIavqETSBNNMXXI2h/NU
72vy07EjNHzspReN9dToUriOsFuI33b8xXhMrSDJA1GQI/RQ8mvHKO+ODrQM5EFfvHEwvAB8WgFj
eD+/s4HlOZKWoBr3axdGlEdrYEo+T38sPTX8xEtE6h2yXeliJdAgaEM9qwsTDotqb6rHXDuu6CDb
V3DYPO6gD1XlYo9hzpLUJ/slSRCB48xDu8q2I73z+REZ5HLpocCxP89Pjvaqqs+2hfxh8RNsWt0r
eeYYP7X8rKt7mfsgwdyLmMbLsdHC1kJlBLyzR2HIisvNnKOee+2HbF7zT6EFxfK6gdup/3J32iN4
QkVNLLskP5G1ENX7gWtl8VdMoy0DPcnnDbHegHlCpGGQDs+K1KKKRTZW6RP/r3iykttIulPF5gGb
FDOqzCuVABnjBPJtOuYUV+QcoY8iR4q7Tw95NBb1xDAdlQFnBgi4ntNd302f6p9J8QTBsvdqBIj9
Lbk5itsy1KLkdYkC45GikmggRfME09laQen89nh4sqc2gwIGtdFlnJRLaP13gJytbW+GgYESMAQG
y+JjuaBdtPKzvPppuf3uknSbe7AYQaccuLlJx1PMX8Pws3HfoYla3XKGk7sLuHWTxyx5wMsv1/tS
209A7vR6z8G7FIf+IVcJanNZ/JjXxfCc3NWET7oqv7Sz7ylTpDex+oi3VDm05tMqEVp6yvS/sTts
MIQiXAxSowDfPlYEKCmPVOgUu14T/6T6nsdMmnNXqm680RH7/OiJu4dtetH7DILpwZndsMpL2D8c
ZTkEmcnlC9M4tU4OknuG52QFFQcg8lJ27t6y/Fyv/HN0qwfHvuVvkfzoQaXEyjasB0w0ml/X162t
NNeLAee+h3SxG+cTv7aEWF85SEA7Fo7PvZa9LBzeCy2zO//wKDbjtKsdOAoAFq7w4rXGn99M+6SD
DnnmtcBNBXbGyl4UFIsgBzA9lSQL+vH4XeMz5OkyGaMhRgo5rTUHEdBznR8i5lstgiFyaHxubG7v
aXxRiPWOL+AXNqwB2oE1HMj5svcUNDXfgig0hOM9GvbAiDhIL/XsMkBpAnXd98YBEVdP4jgqxtzr
GOToJE+434z8WLOhVi1+uHPZsaNH5U3k6Ck4nZh/le58Lp6ZwnA68dxw0fKEUCEoyo9mbkkx13gh
C+VOFYss5kmKzwZ/xSxiKPaVESoEqA9vZnz4bm2aTXe8JdPsC0Z/OPIY59+K+jAaN9MG2BiKTzl+
6uZdRwCteNGbQOmeEr55flu1F9W4xowbOLyYnPqLht8Q3wcPCJt1cSEtzHSulFfUJgXWF0rpKeTB
SUfiVlz7H1EZtvincqIqBza2ATJIGh8estHVhzNvb3Rs41NrnLP1pJF9rV0wCA/qQZeupLK1DDWb
U60fEzD9dJUNI634XNi4QS4Q/TLlSWo8Bpu4UPmMGMvbSG1E+oSEyCZgwD7A+mKORQSx4fOKWk6I
WYYo2PW/EqpdnB0HXtmgJvF0JnBhufpJiTXFr/hj3CeQA5DGGLv0i5hpVtEsXOFHGA4bXo/4KD7H
YzAhmUNh2h8HstywPmDWeNXlCwUJdaxKQmHHqtnlT/HDlHduaCjIRDsXGnwPlhrAMBlmbe83DiSV
f0Pspqv6qjODPY9ePsGQDtsfis5ZWf5Eyq4yLfXvalvfKkdKR4exWcFMfO3km6yRi1uqgaLfZB2D
LhCVwCieq/8qEuSs6ReMYw3BkLhHh+GuV5Csvek1eeeLoTvufT4e5pfVeFSCcu5hGVte5FcGz0e7
PjGj407Mopu4Wj8rwIp7RDIR00/DWwav8JaXknULR+2VkpEmoyY6N9sukLkJQWlIyArRWtMJ3rEK
EbhEuHZONNNYHCzQBvUweeWGG9brQ06lEKGSIWzA6hHvYK0vWvUwS7bPK5Yg/x2cR415VwWOCX5Y
camKhuP+QUXGE5doGGkQwYAzF+4gnRmmL0n6C/VXDIfqgB02c3bmheC15l2bniKgIKvLm+fo/h1Y
gfILxg+JB/gRcg54MxfluOYBxVOF3peqlsw5/AH8CcmnwKcNV9sdcLr0nn1ENlpbF/ElP9xEcLiG
AI+mZscrkniGqSOuKw7a/xOoBWiHWj1onWfnsKc4a8hz9joRzO1tFBfnCf8iP5IdAbX0luZhIlox
w9ejgJHJRgT2bzXzRmNVQ0v9G3LEYXp6QrLrieFFGbPgVdN+nLnns8ahd02rFcWJEi4twVPKaWlQ
LN3s5b6m+0SKHtfuo2U9IV8yPlHIlaObxCAF9qkNYQR6MsGeDdMr0UvH2o5cMqZ2mYWQ1WCXERfl
wZNnqMMkLXQStFW7vUYJz+xaIF6JXRmrge0P8we4Zoo5mByL8j0412myQJCOJ9ahEB0pI29tcRYU
GiZsKybPmvIok8ysmTw+cuo9pdeoGdzeBrMp1uctxM1SopOBDTkl5qAeD8OSnWOR3RTka6MxnI25
vYOREEN2MDis57LZjQgYGW2UjC5p/IMaF+kOxFA833ExWYfZ8Ry8eId+OUxdhb2jwvkpqCiNirFO
C3vH12aiNGV1+IuUrg2K+d6TfBYUAn5viW9PZRJmGNK7k3z0RYQeHKrBWY4ptim7W5P9AtuOnjBk
mYepgqPfA/4+zr15UE32sLFUXhpIomeBxGgTlUhIdlRc+Wn2pzaoJPA7fJm/Dmdtg4h+140pbZOC
sBijS2OX6GmHh3roQilLyFwyK3dRMizly2esc6kjcjplyNVWDp56iDlxxCe8KJqhxaGKVaHNMr9k
zL+VP2Z5qjFLStpLBiyGnNMVn64DE3ALsmTAZ5xWk1GltiCGqhciK5r034h7YYff4SU3CxJBso0B
pKaerpZPpho/xNJfm4kXCxxuop1gUl364d3QyodhICGgXjVXZTIpj0LdY+N+UOpOueqqvKdONNFB
VBI8VKuDFZZptDxsW/vKOTalyXAxUlgvg6RHEkP7mVoc89CgAtI0awIEzMIXRF+OveNbI3FpWdSB
DUAmlCDJEzaiMzX/mUpU0SavBEuy4S+pf5M2NR47pNOeVpksdPFRYqx+Aa7mNX2KdUBMhA8bOanQ
1j/oRvjOlpjwYSDDM8pakt82ZyRJc3mPR4H8cQKBC/slw0roEktMlAslEt48iSleq+OzTfcxCVfQ
BazJObBEWOity8OoWyZVV4JyEkbCzPKIPpEYUA37KdU4+Wdq9qaARSKyR0agWzZYS0zWBmpJyG+q
y89GBy9IGwyd7VJ7XZ2PRjN+yh6Ts17QkfktcHBHY+6NrwN7fMMIdFMN65H2qeTGP2yEjK4Yu7O0
aT7XFEuacOKR3W7N46UOocDKoekJ4TiRzjCXpatk4Orb6jVN/TbiPgSEjT2WBKBdrphglA1s8Rnz
bCLaVxYBWXQcmVXbXRkUSf6qaPVLStjaZOvqjlk67tV5i6ZJBlo55HCihu/U1d2rTVIesXLcGAxL
G8ScR2HimlXI4NhP9utk0y0Qn8QobSDkxU4OkSZ/yynVBKp70dTSIQezgvdv3RS2FUhPafUS1L1w
sJWX+MGUCjSqc06tMbIzUJnYYrnjeszkExpcyHgp2akRumAjj5gNlwsxMmjiDbKGM9tSg1yxFi+2
yt+8UKrAQn60U7sEg+zSBCTSUxMMzAgIX8dtW0AGnICw4euik1HeLduwPZkFTKBY/kJIQYlFw+v6
ogqmaT7DM0KmMbefaxn5FrY6V607mg+uOdKqXq3BeJrJao0dLvvaBD83Zak39FikE0sFILv8DVBz
ZycvuJnZKptTpXP8gWaLebGQE3NhIE7gQAHbmrjGWn520ouKv5ND7s9MAe0kWDnkGisudh24xCMd
WFxobBuyfbfEz6R+2fuWvL9S3TS05kFhde7rHaImB7uQzFQ6IL/vwS6W2zwyZMotBr1c3GlhIS9/
VNLiVQIYXBROso+g7cAt5Eca29nXHMjdcV2eemX5XrJ0PxnopVRmgMYYM0pZ8qvVzaiQuTmQnfvd
0N2NNTu1ltUB50hFUEnlu5kyKGClHy3ma6/6Oqp8Sj5K/SbnJElY6O/yiVETT+HOHIvSSyAN7yzL
DrQBto4OfCHZ5kBWetK3LSZpw2+RLj1IonzH6dyBk0pSLkAqa+dSR3JEPQZNZUSwtzNbNWVqDk/b
zpnvKCUBI6SyjS1R4CWZt2YCMh1ResDOM4AgQ+1jJO+GtZ3aSid26Gtf1qXe9zLGvTl/kohvo7Vn
sAtMYSND2pyqoC4zwR2omtMNpCDj2Kl6XXujOcZL9drVNWNBxjRbXlyWcLnp8JGmhcGRpchXkttp
lZRUI/GcybuR+RgEaZtb4m7TRH2SHOmzp3hV6bojSoIh1Y65QJpo5Por6qfbpCkfgAO+DKs8ZnIX
4mVjOKn7o2a4mq2T6iezqdXeWoMJcJvAEBDwOu3ZzvZl9aFZhAI3c/U55AwlkWwcp6x7IOvBbXPR
e1nTvCS58ftly9WnAgMD0ttHlaRAPHNI31mTv805LT9JWd5/PDadQo00UdqtnGbbrMVeXmCxzY/R
AoZfEZBoUEEBzy/OU9q/c4WsvqTV3+XovMSqkI5De0n6qOD9VBlclwaPjMy2WTdiLPZOclBs0945
JV4+olbPtZZCcVo+B5VMGUNjiGsYbThMZe8ZdnkbCGDUaiU/zKbzjbnGCFne1inxTfXU/izR1HNy
j/TQ2RN7yMdpiX8sUrs89ieKJ1QGu5MOEqy3zB1ZaD9lMtrbUtsrk2I4KHr82io5ZqYRo4WpV5KX
5fO1yVZyyMdbzoWBt4abNF65AxbbODtG8zNP0aGtET6pgjlWGY9X4tWHPfZcX9eT9mDpbPhAJj9A
R39YVcTQKt/U0FRpTwAc06Qh2lSqu7hDcGnVSojy2ytbG436aqCIsOZwJChscx5DVo9Qu/B8LfoD
tn4EsKX5GYG2G0H09C3C2Xj9h6RCZcHCwgJdlV0QRCFy4QpCUNyVNY+poPyBq9L6onhCPcOIJEfQ
NAJXLWcdF1c8MdZbAjwdAMN72g2W7mdMzb8T9HCEveJBABljHSiniPZNxcCtYk0Noy4tC4kIBHtm
z89OzFqqb9TvCXw2OfPVl0Bc5HfAB3bdMvn22tEydcxyOwy7MjnxBBenpt9UC6S2sXotLFkLVaN9
1sndCGapvq4pjChJ/MhVPvpc8xO8cv1Nb/VTkuEFmLcA5l7ph1NZOmfBlRYaVYtNbKomVA+ytdVr
7G1SslwwdLtRwpUoRS+DfQLS+xfFxX0VM7xZwLKplajujPoc3OlJsfQWUNKwLXrx0IwYqHUmzQWL
F5Tzn0X1S/B4WczlIRYvSVcn2J7EDP+zQRkovVo5M0tZJQu36bm2W4NcWdQ0NiA+7i8swtnA6C+e
w9opKndK0mxXT4jjyWQmWmFJ4n3xDZym9CaCReM0lVyyarDQaF82fa8qKakPXZ8VVL7ppGJwDvjf
gniCmugk746Cy7ue499Gg4NnxhpRN7GOb5NhH86y03I2bIU8ppxqSeudh8geHiwnJudXvOtLoUAD
Geks9ejNBssqeiTyMo7gnfNiV4xb277/Nh6dYaCTSbvXFRcD68ObbS3MSIFJoLJmZw7kMSMLyQDK
MM79R65jG5AjK9Qy1n+dUMbQwmm+NMybtPZlnLtzW1cfeWoRI5yckSb9IqjGws6wvzpBKUXLrzMp
iY3xFeo+tkCQX3Ms3jWbanLNVSBY5ntjjOh5WJoKxrfozxrGcJHlGyNXt5TFwZKqdLe6FaOEEqZr
8XJ1PHqos7HD6NqlrgaMhjKjAmPMeN4l9dAkuL/elWzcnPyIvZr8NalOtYpLY8F1H1sG+/9e7ih6
tYMwtiu+lotAysmYQU8JyhDR+kjlmlddS9XubGiX9XnFgJDPTu8pDc1zluqf+P99ckfJfkmaU1XD
Xh01BaxFvuzlQXsalnFfrqaFGZBZ/5CKp2XuXprSOiYqLVuvsywq1S7QfZAQMTNWiHU6unobk7uK
tIoPRLlyjiyPUSybh8YePENmudIK+yREQWKzvfhSzTComemgp4lmwklD1Zy1vUZkyJhlGcwdh7sq
af1SYg1jaMtxlIb2DKZNYXMlETimm2GpIJDpuRm8rp1/elyze2TAJBdGDluasulORjzSlvWO5ZMw
888su+oI+PSgkPAbSm3xtY5w4rVJ+LkUHWQTDALJhwzTy7ZFm8drLdpI2usJxLhllrpgbXFYkrhz
MyEzuNClE8YQyXDCgYwToDHn7CTP4pDLlnXK++q+haEbQIF9HYCyLE1EWpNASx9+6ZSVCWs8fiE8
bFw0rHOYDA2VwiT1LjlPTUBbG1RTbp3jhAEdCoMHfciqy8SUznbKK/Gk3dGpUgRZ5sRMpTb2PSpc
SSTxEUq4g2X0Bwl2TLB5O4XZYp8UbDFeQnJRaCyY8I11fXKgzAfYD4D7c6Tj/Jkxa4EeGjXhkBmi
98d6YNCmYia941nlDk9S+YgkbShe4mbwYh0CzQ7XZRGa9uiPNXaSmFFGPTX63dTJ00Z2nMMV1bzK
qiRyxBYnsB3GEuAZ+RE6DhRbNkJZQ9dZq8imsjXHTTSrfo0tKdLY8LMI31tkeNya7fMtOJbaOu2A
XFDrYX/PeNgzmi1V2//3LWAst4GRso6kedSCMj9Lmr4yfs0EkQhKHnRdNe+LTvmcGjW/Np34ww95
R6BpcK5xLWVGOQZKA1s53fzYy8oeSxFFylPJYaWagKt0/k02OqjJZNA2crcclnI+5sRrHCqrPXBW
ipM5OBB8FnAjNtrDBiMQ9CKoceZof4kIEOs4Z1GQNmgBp7hz6yw13FWxyDxYp/FsqWMYmxX9iVQy
EYT7iTIbC7Hc1wfwul92yfg2V8rYJ6VlApwNoAoaQ11H19hYWUUSshmodYYKA4qpnnDqWWVymLKp
ONRbPzZuEtylJ1Q4Ep8SnE5Er1mFPnGhHlEjJSyJXyVaS/bzTq49TIQziJ+qAlBrbyH0UeNVM2s0
M9WtZ4PxQWk5R8PS+69uSPdiivbmIJlfJmlFWqXqXxpyhBKk+q4DmnizmwxaQoxZJGbONyq5fiKm
BsWaNrC/ZrxUlAtbZIei1GLEO/IVwqIra29abf4ezr1llsentJoxtRpUrQWSF57jP2the95ZfyqK
9FDvQ7kEradl/bcpOW8OLjHUwzYOO117HoX2MyGjzadq3+iydTJmcne4v5BVp0deRPQFML12wp6e
2wpkCAKs24BIQCaaFkzm9N6KBRK3BTSz1C0yhYHr5tQqaI0AqEMtHaMcR9/MOk/X1j9Qw46f9HPO
vJHCiaTwvySiRVw49IK4O+ip9IZxN6OWJkopnuHj9vy8wsJBGano/0dnCHt40YeUeAlqfxIt6qNj
UhPjAcLXOjNpqPRjg7l0X0yxCFNK98S04M3wA4Mvmm6Zjj4JJM1Pl/DPNvwWPT+GSBusI9ZivDCq
IldeV+lgl9hpy4xA4k49OhKT5niSHMLcrRMNcrtbtZOlg6hzCLoOe4cNSTbjJY9gTwZqJwBurv/F
O5MEuCAV7nPkG2ytTaceb/hbWaGwWG11PlqAHjG6QphcjOKti4qQKLsMN6tXlBOuK4kNgTMWD6uE
8ixtjTeTWQWlFkgJEsyVhJvbZC8W9V0UpuaXIW8vWt0MuzqOznI5/DNTyMOdPwnSo6VooVmJupsz
Rcut2JdlF0Ryudct5qZLkUL9ZniIcEW1XMI34bmuNuIXouTOBeBXMWh3x0ExKYGyDoXUHGK7NwId
e7I2IT0jBS2oOjM59Iz2LNaDqz2I0BCYCYmMWX2ztFVwcbaK4M9BZ9ytgRG3aFAmnQnGBIywF6tg
bVjgkSZ2oYr/DV1cvnKZ7RUx2zurMjftoVwRSZYSF1QbYZGwj7QqutLM5DNrTY+gv+Cir/Ej8INH
vjQqYUWNWeB1b9z78fPAlDyyaDIGsJpxtMcvUP2PufPYkR3Jsu0XsWAkjWryBq5FCA/hoSbEDUWt
lZFf38tuPhTqTRpo9ORNEtWo6ryZEe6k2Tl7r7WGlcLeQrEb9WMKvJxpcROKMN/XHQ+JXiTHdh7L
J1XtqCGUFzq7fNoJeBre8Ba0ecZyPYq3o2SL14TGuDJlB3uPeXlGyJFrXC3BO4H+TyfmBWErSfjX
ROAoDnA2hC7IMmFtaOyQSYRktOP3xHNJdLUGCig+poIiPno6eeVxMCM056ohqJRaHCb9KiBJoLU7
HTCElLdECMmwcFo+GAlt9dGbHtM4kpRJxWPdcFGHQYSrptsTGyfcmqtul/CPklMXOnQhFbVqXnh4
Fo8tvEvGj4RXnVm9eoU571kdiKsxChdiKT+whAbzHso24ku2AAvgNXZShIHzYumOKOyJXQSUXsh/
h7v/eSfsf9P2+s+y1//Z/1S6UdX97Xz9uwP2T+vr3//n/yeVMCH+u0oYRKHy5/+tg+n/h58/uvRl
eP9ypSnog/mBcH1aXpS7/umDGabzL+EJ/gsgcIxipeX+uxBmWv9yPdcyQTEK03ccSY/r/1bCvH+Z
gQ2s1QVfzqvfsv8njTAQKLTO/qMR5niOyx/iOHzShC9tYVJ/+89G2DA1viUWl6IFubHECr6A38mV
3RH15AGC2SJZ6CK28OUy48JIrT4AANLxpE5o4PeDwRGy7JlhLxkP4ym0HqPCD3f+1PwJXIITJbG5
jVkRyst/I8WwE5EC3u/qjXgxX0s+815BHcBvAVSQbfJVdjWC9uobxjNNPJqNaM6a7sgWBhdui2rF
4AREyhH4tYhvWGQmvNZGK3qMfHFj5vJszjSU04ZxxwyLeD34mcALkWLokrymvFmdy5FtuAUiIZxr
Ci9cpXunu68nReTcbfedyzbYJzpNjUTh28L85vrNfQ765Tg5/Uuetg8INOzL3CecFJIo2jP4pBH7
lMzB/dJmMx7O8MUq80vcPBtORaGrPjWJGbEcZteXLwiLYttipmPqXs3Rq6dP12uiTcqt+1ZHMlmj
cM0Zuw/Zmh9Of5IR/9J4D3yWEAwfE3vnG1N8jEwL2Spf9FrBLzQCCnd52p+J+b+QxqY8kIb5xZyq
UySD7BCSuJQjqzNLyT/00sysBofltdeCc+a6hTUXb6goukci58t+iY1L6bONL9rbFv0hwIN7w41g
icK5gDzpn5x+YFHQzK5HQ4Pgtz/22ybKv/OZW1zJoX5VQMs7FIYkIpA5D7FDTT12bHgPznyus+jZ
tOJvOGz8usKkfjPHo2z89HYSvMsn9DXrMeVFAymbeXlagFVRuXmbwedBUeZ/LMKVd/Ugl/XCrNLo
SZyQJ883aY9oBEG7ygl4gjtlcfKXksALHExpJRgv4wTGE8VbwRAmc77u2KCKe+JtT9Bcq1Nq6gKm
qkb2/eYb7HFuCnHOQZKCEwbLCUd7JHpWbPkVVK08ipl3v5JwhQNCSWE3xLcxghn+BVu7sdYpdQ/P
AKmWdP5JWRNiL6UPs5UvcG5DIdV3bXMWRwpPEeFXRnp+bMVkL5yXLgVfNDp3YiIt0fREFcJA5DdE
dvf0Rstj55GZNGvKOGWscuL1vA3q2h02nWeOG6maBrmf+m4EC9X0ElV1tHNVvejpPcCg/BIMTHMq
sM+nIpkuyUz40rW+mo5A9Zx+JVNBtkb1PfxGBwQUG92QMd3Qh9+y5O+iUpO9F7nuQDBvn1phHaFs
wrnh93iaRPUem7TASofp3LSY0wUMA4uNZWHeyT+iOWRnsdgOp3wuN4oS5JJW5loCduoEExgyAXeO
VDXbc4NYdVoc2UPt2L+yzrGapxglx7bire7wtUgM9RIvVBszQFZJCRaGr9pzGtVwvTodR9V4XuvZ
CmpaW2Z7bpP51gvqp3GOSXPGEazCkQBax+krd1aDn1IzIBTKdoMtJFRW7p3cTjy/YeZOfwc4CPdB
r/gCeEcyaDSddRVjdisgs2jSKuukKX/7p2bX+e+9NRg4bJqOWox497oZMELO+SaJby2+Ckmuvz39
bBP+8J6m2jxjHapr+1qIlJLmKaS8zcSFGxxNEWiAwY032NOmD2weYWK6egYxhZF+40ILNRAhpMCl
5XOnIped0FfXs7HKmzw6Ga5zMh0i+TkVGYjKVM6ihVuiV3+70XRh+mIco/YjM9WhlnVzAs1A82Ck
kR7FmnlddNVu8PxlY3feT5H72b6NDGOL/w7JkvUnwcNKxpriCc/pi9WhJOepccqGJN5SpFeMrpxt
EBcUI1p+/6W7sC/CbFdN6j2siM4m5fg7D4RFOOGzhDnHzmzeqdp87sfuB/DNCw8cOGWBET3UA/6H
BXlx0KjvGUAzV91x+0nZk3CpzT9sVqe42/vtIkndTWxyoqo76sCmmZPmG/i8Ao2jpSGfg77YaW6i
TJZu1ZnhjhirWQAOB6p/K93lLmWuv5hyV4LsBPCw4w4RnsTMqV+NAdUbBq8U+aADJHcNE9TW5RWj
8v1kktEe3cBah2KGjlKfYGrc4CO7FOy/hfDuht7fgXi4T31OhVCgL8iHIIfAaeR21SQFzzjjAlCg
ZeLw0DDS49NZEgUOCAvFdb4TzWXmimin4Udv8vbV/yHtw/eg8Ug6WS+dVSDdchcwHM016omLDt3V
mAYPz3wNwyJ9qF1rAtpAR8qM8jOTr3g3pCT+S7Fc6g3TGaVHNN9Wbfwo1vX6wXfAOcJOl/y95AK0
8mzrZ2nzI2rF26nsUWvI7jJYE2q/MHjNqgittEgeQ48AQ8AvlS7tKhJZA/+j7gEL90+K73qfQK8o
xbEyqz8KC5o98ttLRbqmZPNSd4yva+50yXgBl0bOMa/WpSHTg7LEs7TR5pCK80ayadNsPfgeHhf8
5uQesiXZepP3JxHWFarJfID4AlDUXw0cS+6gQ8Bu73mMNM0lFQD+c0n+2pYqoLh16CGcGT3oLjnf
mwtrsDFgEWFljAdlRaAIOhJxKK41UTK+VPHcnfCGv6U+Hoimtq4VDJmpskjJ+uMRVmO56yyDWGvO
uC1xBjDdIZcDk2xfUUv9IF9nZXiTBn+MxaF0wb4aJsK8qtz8TVCbpvGWf5rS/ULdROys935wcH/l
UXEoS4MAyzBOjC/MadXtQ1lZO9B/rPF032cmI2E5IXduk7LksgkqdtmUrAHa+cVL0iJFb/hvcQ2+
phxGNy0h1UYoDhyedQ+LR4BYrJ5oENsHz/ZfMjnu2RdDADAHqmPZAICpbo+V8ni89c1D7+ZXF4Tp
IRD+tVuCP16U7Bms+CTwpvqBlMNeGmCI4SAae3+4l+Z822URnzmVMO80s/DE8JjY0JDtsqGBJQ66
UrX+vo5vnJIRefnt+yHnnlz8iszjyaN4pEIiiYbosWPb0xD35g1LWy3XzGD3qwk/2G4glF903l+O
zc6bBh6XrbzpPxuDxY7V3FjeEu5DFWGA8+gyAYN1SmPVGn7JGYkufqS41C5FTt0EflsJPrChtW7I
4AIsqYC/u+h+3CyQAMtTObDj7lSfHDz/RLkEJBdbK6gHIGuyWdJDKsU+zuqPnpzBpfTS3dKnCb+q
mS9hMnxI8zaoavniR3IfI4E6R4uzTlw32XuGQZCBP4hQqPrbLDIPpp+w4CN9hfQnfBxaXgJEFQ5p
bhNEq+0KE2P1bjcuU+vIyiheMOCLEH1yBjZuF4s+l2x/azf4CWbgQll/8R17JINmsGOi195hPTuV
tksNWx6m2QDwEvgzv46UzhsEWAQkGzjGP4ZF4dEaH8YWSRT1K9LgQXTX0gjxGdusKo+ZhDL5zRXK
fIh+Ml69ZDRpqiLvcziM1Ce3iUxSK+xTA3v6GTL6974ELiVbFizeMh2XfPqIB/oJfQ0XH0MGAMGY
K3IvGd1SLoPrSuxPZo9iaBlvpfgKpxn7QP4zZpTBpZPflR539lZv+ErLa/dJmO2kVOCuA5rOrgNw
fDCa3yxLv60CgmFuM91PEYSyf1wTBiA26PinsCdfK4lKKEK3c/4yuiw6KLB1aUghpoE7STdwP1YR
cNlZ8CqAWOQ69U9G0XEDOBbeaUoEeWFflDn9VXbLzRJMn8p0H7zOeIogyk9fTE/uB/leK3LSeLlY
gXJD8xt+YCL8KZyEQUIbUCwT8onX/a+HmbcNnZ0dUloaWJfkAZTgQWUffuaoG8aaYltWpAcqonFd
21eHyKAvnTj8adbUfWcFczvNmvFgZHDZoOvYVAVgX3N6mI2BH8Mob3IVYMUMnVNlDBzSPQjWjn+f
FsPFxkx0z1kLkmviwIImoDRExtUhyU8lj2et+90Q7lz0q9gcvQjcrPlHsuhLuu6rDaZ93LDOSfr+
oDzWmXypJ5dASpgOnyRZ7G3Bx4rkJzyqBCGlDrBOabSHSM2wThDzbmD/5YH4GmLvhmL2zeyEbxVY
W/5Vg4PV8VEiLg6dcL6f+nbh1UDMY+4RffHO3dW90Wwj506NbxzCoUbyVTegbPOTSuuRpO5E2DN0
3pMF8iZDwscWHWjv1e8B63NZ2ysjplMU3lXWdAk5TNYO82BWdSmcY5FH5GmnP2n4DIqXyh9N/4nD
cFhaZz6eJ7NxT2gXGexZ7kdPQl0trFQbz7TXTlg+TzJ9HezqkWjiJagniJeiOVZBy8+JooJM0JcW
Ic45Rdp48sS9sshGA184JsVIg2leBk4N/SYYgJRVwQSEjox9QZtFhc9oJJhvui+q7M8qptHZOPMO
1ABl+fFHOS9z9almvrCZcu9wexBdXa5zKl4madmESzhzrVpqrs2cvSka4at4jO5Nto4ElZpDqXSC
quWwyhFzybq1X9SfXHmBeufLGYZFp91OO88VZNa2qrF/+kzesn4yV1VRwItqObgkHUuJLy8qjpV+
ssfGS8uk7jBVw3doPiuH+2iU1lcr8wnHYZ4GSnGoHa7Tore5YAxnp48TWGa55KCyiq1erYRRHV3p
8IsGoOZp+lSQPSel9criiFhxwyi2QYo7Rn+kTzU0Dh8AOD3Rc75XHbRE1lM8MAqoZhQ2PDm+iNG6
nazoOAbju4iL/Iujzp+GfuXCc39T8RHflYvkOmN7Nj+Y/sWwCHkqL3qayiE5x6ogMitZduOl+7Um
G+kDJYSFvJyLhQU1CjEBz8mxGMThl92A3sHfIjembvcpaxNgBpsS68y3Bils7tBe7iiKVApCs0dk
CZ+c3FUV7wroI1tc8RbqU5BvpYa/tRoD58GDY8BRr7mbRlsgMfwvNDYu1AC5BpKcr5FyfohxW0Pm
eo2bg469nFt+gI5G0bkaSjdoPF2sQXWAl2sNdbRPhsbYJfxGOw22M0sCS4DuyIeivYd9l8DAcz0S
ggL4NhEZNAocojcjN4gy6WEFivlsOpQj7OKgQfpb6y9mD94eg+vwiFuLlYTXBXDqrc3ggOcDr8G4
tNnThk6OkqJSwCms0ki/WMP9qED1sP6ABz82AqnXAgUQ2NlVBGABhQYEWiK4Hek1uEHNmLWyAYv/
xQlqsKDxFzEIa7CEORjAHiQoeTNqGGEMlbDReELPnIK92SGybxqHaypfsMqSLGETT2eDSUraoA6l
hh4q4IcagohX+T4ySuryIBvz1sVvDjExa3VveOJiw4KHQzVcxaiY6QmZ9y28xbKan3gfsDiaM3bY
tAuA5hGbt5ODbTkAPBoOSUXCNLuZt654DxQ3SX/Z5SDMVo43zhukFDzJgECaGgdJ+GVdaECkRT6F
cF3xPmh4ZFk+CA2TbDVWsteG5ADSJPh7yN8aPqk0hfIdkkBzPxKd+4uohFXpaWil0PjK8i/IkpCy
0mjLjFwLN4L4zo+/rOGYeyAwZx5nBW9gYqXiWQ3M2S0ia5QywPREVBk0SlNqqKbShdAlUXgWGwp5
cSoFCSCUNnGebqoy+TO1SfWmLJAem7ppq0vhCW7/fcvZiGKNRnuG/FmDhn16GvspU8PaVeB0d01D
DyNppk/2TBtohfQJuwVWY/g7aJAoOSJ0QMJ4BKN5UH9ho1BHLeijvMnZ2eUI03nnlm2VXsO5fE40
shQpLuusTnw0ATRTqKZRUu+83Ppa4vmnGCqecjn+ajCohl2+mu0tRJILGealaZmLMR7N5usCgbhR
qdz2UFXLjR1N4SZnPLsn/rHPYwo+Hv++a+4OaH7sQ6kRrZWUD95ovxVcfYyZbBaCnTevxuak8a5S
g15NiK/Eu66jS58lwAy+bSgeWsZ931LHLDlI0F0FHOtCkG01StbUbB7Gnhto4GfRTrRNm3KPkYI4
koXTzIRJO9PI2MuC7BUetBG8jfmUaIRtCcs2tPrPrqWy2hI54cYDzxOQn8bflhqESwZ5a2k0bgsj
N1FsZYXJ0aq2e6JDMWDpYrrDYwWXXNMpNGyX9oDDNAYAL4DxagsK7zmGzVvA6FXZTJazTH8Qs797
xGr7gYmQyWnGNfAoLOSI8GncFyqw70MkKCUsYOjPFbejYhOOEZhgdwEY7IAOxmB94Grx2cEUTrNi
V5UbVfT0NCRCQ1i9MRwOr233YMZOroYTq4n2t6mBxZ5GFw8wjGtYxs5CwK006DRb5aMjUFOQC1ml
GoCsmDkOMqpXLa8clrcqne6UAzI5tJ5iCMpSo5RzmMqGhiuT4RY7qXnLzlPQgV/ORN9siSDHGsxs
s+VbIDX7+fA4UYBvR4qQrJa/Fg11Hg2mYECeUw4YhM062M/jXBU7+DccjHuIYj1fdCKs66U0L20f
7ays/bYgSY8aKZ1puHShMdNQ8X/algK9Q4G1gETdaiR1oOHUqcZUJ9klEpBqXVuTRzoGWmG3STXa
urXo9MK6lhp6HRK03aoaEPYCXgJXJ+uyAkj2rHHZi2yIWkPQDjRKe4yHaN8kGO9Y7X1n/betsdup
BnALjeLu1WMa9jEbMUg3GtbtuTiiYwjEQG+by6SR3lLDvWPG55x4vGYF2P0c9RDAB4oTZui8uRoO
HmtMuAkceCAR52qAeKVR4m4MVNwusvHo1xWQF64+JQf3zt746eTf8WACX9tBeSN0K7nM8hecBRBC
HAUjrslIIvA6sXYwXthzQjvvoZ5zwA5WpLfozUWkUlMNR880Jn3ibBe5U7Fl+jOsOVcfrRaDnKPx
6jac9VED1weNXm9SRhRLf1FUk5uk5rYEpZ3NccVm5uJAbw/cZ2diryxd/oCI62OL2BV5xS2mp9Os
AfChRsEvRFl6I6TZluV7yQLRfjc0Oj4b6DGBSb4FJvhoxcgOVBRBvXW758Gcz1VJWSyQnNVoglAt
Ak+vkk8c3XSCIetsBAR7Y/nmnUgdD7C9gnDfDhZQFg29N5L7UUPw7YBub0+qpvVhTsDJN6P6o+DL
wizsHowAZl+N1CdE81pFVzlxXWnlfF64+rQsv4ULjJ9VLWON5RMDGlgqRDyl4eJ0BeDv0E0zJusY
qfq3MwjuDrBdNpJnURWA/+cgm7Dw8QpdJuWwZw3zTVrsVE3CbFIkILJB3kz9/B6GT44V0hGtxhQ4
vfjNcA8EWkLQaB2BMnkHQJ9pOSUP2leAt8DVAgNHqwwYLjb/qA2C20DLDhTWg0brD0wtQsi0EgHz
3cSKuaGSBbNUanGCrRUKEy6FXksVKG7ySNaiBTd/lKJ9cJOXHPbwatRChlyrGaIesA8mJPZRaBtM
KsAxHofAeRh7C4QhtGr2yxsb30OAtgVVTvXHwwQRDighfEBnbhphTdW6iEWLIxQnsxGThINQYjq3
mb/cEGVFHh7InelT5bXmO1OrKBjPQ2X1rvmgz0TjMVZgDyrisNssK2/tvL8E3sxT1Hu1CROKRwwX
0cbFfqFGLCmVFmIMmDF6JHFNMMTsOLiKodYrmnTmpY3KmUzvxsLT6xSLoMZt3i3mfvCcg6VyautM
PGaJoxRDBz4HyBwqvEDFfySSRLUZm0ehtR62Fnx0mD6qnnP14D0z8dp7mEBMv9rawFdIJfjMJpGF
VFob4ml/SO8ecp2hqdaO1osoLRqZO+84YB5p/ypIcJEEsj30Wk4CLu/NcrxbOacge6dP+PJ0ck/U
b9g48PJSNV+FiCVRXvUPBiJd+F7Li9afhmRUpEuAf/rN8aVUA+KUHoNK1XDtU858gMxMhMeYDixe
t8ZoaUEStWXWDne9VrI0uFlc86Xse0wtKFt83C1KS1w6Lh/bEa9LyEMAzhVWy8U7GzkiPJvKaeW7
0anI/B9BEmg7uz3/ptFwP/PcD8DHozVtH4V8oQTHY0gux6LmxAHBaeG3lBRnRmKdRno9Y929VThq
2JCy69DWGhd9TTA1yOpSPkNxeBM29H/Y43C1zD8shGmyDO5EP//KiBkfRcVHP07XiKx+FOI0uGeM
jXi2BCirrZIVCMHOApaMoKFaZ3xKLMH+NAEC52gpj6P1PFyrHIp66cnW6h6jsyIkBwksnJVspm9y
0tBj4AumJj96SwuAPG0C4mu/GbUcyO69nik43WK0QWDdZsCL/g2AKB4Ni1vsnfg9rJEN+Vo7lOIf
cmzmtKOf0NQkDDdqSVHRYREfGrxv+Isq0IaNFhpNmI0aDEc0Tjip4jwqvVurhkevVUiuliJVlOS2
mbI/CnxJhhYn2aA+U/mEYig58FIiXB8H3xWsFBPn0qLlS6wxYALhY1J4mUotaCKMeTEZJcfFgNIy
JuDK4tHE6aRsl2HGiOYp1b6nFoq3rq/ZdygXz4RSk43J3qHru0tOdRtrVCLQR/nMZPo+Bozc6wwL
ObyU8Bmm7WFdb3tHvbQeQ6YJJ9VU4KJzs+k4EXBlSyNxV7laYtVis6q11opmzTMwb35JTv4SYr6y
ng1iwKCqx91skNx2ihzi5ULujY86EW54AM1jh0trgty8coDSeli2mIHLtWoyG7LZ1CJstz95rDeT
+smH4TMX1BrI9jXLpzf7l1SLvDKMXoZWe9XlW4SSisR+g3RmesxZPlPcmXmGxmtL68E6PGGqxfqH
NyyNWQd5wwAsCKWYKzbNyOqqj0cuk4TmPdo5FA3dS6mFZA4ALTb2HOoYSdFVK+KL0gKzXKvM6mz8
dHmOpwPzLmfiLFoHd5FwAOloEZqJEQ1b4JOewvfTVN81Y3pXKv9sIMCtvFTpQ33NKDTepVq05mrl
Wo97rWnrejtYFhfb32Sy+INNfjGOYr7oBphpMbhxX8Jd7bIQ02T33Kgf0y7WDRHjqXVhhaI65SsW
swVyXZDmaOJ8UZHf4+OLh48hI1v4qaGDkagdBD8Hgzy2uQDtnO1XqK9EufdH/l7aTJehqMu0q25C
Wtc330Mzgut2sJ3mFw47Yq0y98PUtju/bU+hpNc8O3yqx+hdIsbD1fa6bTG8qyED8OeQnDXC7Gov
A8j/iOlUy66b0O/LYlGMzNpfoR18pV8/mgHtW9MxEDQHn1wIKJCl70XgEkEU3DG88suqTLmW2vHH
KeVLpFj/WsjuOpjyEmgj4IIakBKWt2PTfmLldrdoe6AYKCGrMsJKpt2CLsc32tPWTYZ20EU/2A8S
ZII2Eqb6+pD6BroXdIW163y22l9oe/ENIynB74TvqcEN56+WwDxUGNFXtYsFke4coCfEiFx3otGk
vEj4rKgxJzq8uWftUuSRch017ws7/Xe94FsMtXnRQ8HIIJwAAONO6es6GSgfZI2htjbWGZ+LJCbM
M6J0DMlzr+Pqh6Tck9LOxwn5o6q5AOXoIGf2MQ4/NCpf8QNfcagAk7npU76G2iVZKpuLep/uqHZW
dBeR67Q1wxNyPorzRWz8pBZmyqR8r0rWe67B6YMmwIk6HEBP2e887bV0teCy4eydBdClcgGCgrHJ
KIZXmeQ3zgQf2S8+M1dx/YZPMtKdYfpGV1F4zh0l54X6MdEAi5t5M+8MS9ZbTy53RJPOPLr421rt
J6NrGkIoO13RfodIAnzt8ky11bNz5l9C63zV7dteRdzUl1/R4QFdEIImjXFbKPe1EYAIsso/Tmhl
t6249Ren3QL+m3iMR8k2EOlpyqub8sVMC2wDAg8pkxddqijFjhImCNZMdodAeWusRM5adebO0k7T
UNtNVcUFx9PG06THfRq52YcBjDmSWFEd95ROInjwtC81buMjS/R94SkToyOfsknbVaX2rMqB90kB
yadrz71jZ5s5hUwWaDtrkIG7Klgs7kPtbu21xTWqITDFA5d6p2EeqV2vZl3vFwf7K1PG7piSjQ2i
/JO0PYt+LuQEAlgwt9hjbQsaSQLpJqUfLgZZ36jGkuuY3v9SFD89BymqHIW5Zo8DyrSkWbR46TPj
41iTd0GFVC/S4cjGafm7zKar3zDyabXzlned5911FvWtTDtxZ23HzaX0Dy3C3ARxrgj6a1bqTQcB
/IBbfUM+djVegoldbJ04VzNTf6pEJ9MIzObMtHx/fDK1rBdpb0QIaZJhuJrQ+Sq0vmZFfL7nCaa1
x8jg9L+QO3EiVnw+fGON6eAclcXWTwCDJ9ocXM0QxxyKbyVmkpx6Lj8Y58RL+K0PA+/O6DF190uA
QLcC+W8EjGNi+vE+hp/T379ABi32TBLul9pNd6QnBAvFnvbaGLoEIRhsMSA8Z+GHk/2WcweqzrZa
psscEAcua0C7oz0Npod5qj6mnFxZGLvRxhnsLZ2z4nYGWLlOaWPOQ9mtvJrxXV1V/U079d+MRku6
d+VD4S8PsSt4nhfQusq2bVfm3ENIG+rvgWngNqMFsuojmRzFxMhqsqfH6tYRDuvMGTxI1qVvBKeO
IElJli2XyMHs2HfkugYCR24Rg/HCNgAOmvd96FBHiTseD1G3t5iA1DzYIPkxmfes9j4cJ/BEVwM/
LmiaWG7TmDAXtX3wRB5P74hZJh/saqkmnlyFuaVrfZBW8+4Iu30uLZ0ugVSSDjR5YiJGXk+JlOfS
xW7833bhtMrOuzBANbKITiEPZtfZX651CubBtJJv7Ld0eBzxHBP+Qmtb1FuRkuqvZwmhJ/VAc3GZ
rSON17ajz9GpIBB50buqaY00NkowO7hFz8yn1SLDH0fpXcc9qiFf42eAC1hZwPAd8wMF44AMSXOh
ikf9KHcfKAGTeJ5WrdU695Rh9ubQ0qYM+xtnzFDPJEZwmCL7e8lHXlszXR/ZBS9Gl548XspcwfLo
kC19d+WResAjOiASSTP+t4a7nLooOkXJkJFJNpiaCgpnI/2qUd1ELqwpa+wLKkrATuoqOi4ZMySG
020N0olgNTEAflvQMaNnGUkCQqaotmabP1v81rFOxruuo9nVFya3NI/BphPT02s7xcaOYw+jIbrc
37iCvmq/vnKzM1e1kb7ASV2R0EoI4DS8Z4dd6i0+MBvgZ4JpDuewkW/E+FamPEOKaRyZxNH+zgu7
PsyQfMQSXkUuLkgv6DZ4rbvpm/pPVcg3N2cErKqH3BTOfo4d4Lu0RLhDE1Yd5hd4nmQPxnDa1R3k
Pov1iuGLt4qixz3U+Sf60ttmpJEoJO/YxAwxD0AICN35TpkErz2uPZva4BNI9QiutO2u0/xNSZOC
U2I911N6VqPG2Abgx/gnFosJiDPJ3ycne6Z29hWL9mrQYCmToQXcklxnsnj7vMDxXVoMaTojOlV5
cpsG2tYNh4e6zDJ556mpNzn6zJXdEOwK2jrZOguns07vEMA4A6zihM/rteYrH/DbA9EOejMpWImW
B9tDqxBgLWFyR56V14yQ46me6+fB+TbYia2h8IILL5S1igcLdIIhXRJ33sGvaOd0U0zuCVjNzIw+
CrvHmQAadM/mUpbeW5QqSpApf9MoTbkQcPiOg/AmDxgyxyLe1w2Yg6HmKTSXAz1VtHO8xQ5N5Fyx
1J/cmrscZN01T1XCYWGpmBixP24nEbGNCrdMUUm9N3eWfkEzhGIKEScAvwjgAYdfybpuzz7ppvXC
2/6fViym7uHMqflNdgKYPgcX1uI9vQ0WU3//UsK7gBU55tXZB1PRFN1JeTyzVn//49+/ZNHoHho5
xrfCvbcpwZwc03hBT99SQmG16GUmh9lOQaS129vJGL9bOwQvu/Ss9NL6qDDax32ExCaK3nnbg3eE
ksK+IIaY2Mpt2DWfU2Eaj7E6ur0rD0XFk802qDqWRQRQQlIcmzinFnlh0T7kiVd0FlV+i/NzDHjc
ocuzdcw3ipbahhXDFecUaJFIRAqYvcYEXEQaEGYV4dviP6XCp7YYRg8QkbeWAONWjcPKoCAfDs37
MPc0MKnmW1h1WYx0r8oZ8GbBklWFS3Sjzb9aASjAIJgd+3N68ITzpHh4HyIiYUOYMsZqSUnRnJk3
M5Ea4LYJomO1SQQ0yXCBh6di+R514nfUOykDQRrnJgxDaV+Tj3skv/jm9sM2orVFD/uc9HwfmKiC
sh7EcmMv7OMnMhNQJ1ZBROcnjF5Ze3HXnsTniPCcEult6mF8mJr4m5/lHBkAy+R8JBFWS4q8Tofw
vm/Vy6jUfZ2SctU7GlYk0c/UBejqzJGE2kz8ls3Cine+B67CBG5beTdo1kxuO2RpF/iOZhGz4HWq
8zCQfCaxvh75KQ/subGoR28D/CteZOpsBywP+EX4g1euUz/mUWs4zBMD3iT8QbS5sUPVrssovCbW
AMRmElQIa0vc8DcWE9+3tDKY/I92f7P09kkBzS1rptFU5D0qs/ZvSSTJWrqnotXHaLpcNOuXaBdj
+d4xnt10FRykAWhh1Y1QG52P0XDGu2r8TpqhuFu8IDzj2Lgxq0FDWwBCNzvbL5y7WfgHRCwZBTC+
VjmO2LM7si8T3Ae3bIOBx4YEWsKle7XbYtlz6ShvjQhgxxIsx8jzgTYNgJdsqnTAoCxiE279ZPec
SRUuxm1uhCfbbwcqiJ6B30XfdynkpR39nJmLXFvL4C5nM7iKLP+jannr5VEDRa6HuGDJ09wtT5LQ
DsEbl+GXZrpJdCH4ZrypeLWn4pMDx6vBjDF0YrJe03AcpuiOxRigsYmZQUsOsi1hK+X+O9Vy4Hze
TRQQoqVDdM8TGd5C+NwWWs+YEmCuli8bNEVF7GzVdOHHnI8f3TCcOuVuF2YRrR1HuO/o+k7TcJI9
z+HW5MvCzOKeNfY3CqunqPlueKRBB9+XNeef9GotxWusfJLzTv1IzxekCYfg2CjuR5f/50gNvxZ8
XTcbWpB85q/J9Ww9cMpnYG7dt2BZjqG1kI4l3Md+5Zs8PCxh5A3gAKA7D5JGptU+LlS04nxptyhY
t+0sLk6aHGa2Ko4hwlM4ebvOHeONSDS1PevOajHnS6POMkge8sH2MbYztMrC6KeN1UflptAqWHE6
qjD3NgoHIB0Uxay4rXWY5CRaP/4v9s5jOXIk3dKv0tbrQV84lANm07NgaEUGNTM3sKRIh9b66edD
ZHUyK2/NFTabWcyiogIigkwGAu7+/+d8Z8/04G6qsvHYWtiiJbOICkBQgq3Ay/CwxqQtsG6FYzeN
m8ajkYiBFB61sw1c8aEV6R3iPaxwuSTpt/cG6mtusrYUqvIADwapkeKlsoKTSNsHaQXFU6bnc36k
iy7B1JEDT46+J0ecwoedR3dpUGx1NfVb2iA9TRrdPyeOcyIIe11O10YJglBvsP72EgTn1Pb7rAYi
0HQl8RvcQkyRaoduarbeGBLNPaaY0/nmGM2JVo3cp/SPJkvRP3KEA9TFXReKtYffqGEfzuXJgbwR
6O7kho8KCB4qhr1Nof/VRZATd61NPjlBPnyz7R04o/y+qeRjoV07XtA/0IA0btO8XRILSchhRJNx
qHPzzojAecD2EuvLZkhO8ZhoxwGdCWACmTzh+m8PQc/VRYqkvbcgfDE+Js421Dv+BgXqHnuYiF9o
jAGCmG8/UcUiNLWA4Ruk8mhSBDHJT1pOPh9bmaUChRCSTeU+mTbISy+JUZ6BFWIFttImZD1JVKw7
g69bkxVnA/XmTi9AOCMQp9YcSBahYXvDgp+oypImlohQCCk7a25pACer1NWy+zHjzlF4pWJMiqi3
jua3gvsrOsjvWaw552ZSwJIBZKGAze/AXZDdeCQQAABRI4xNaEKXTBLj3g7BC6rIth+UT7ILPszH
ykx8uHAa/U3aN4o52noayD5Wehgg5uvt295t0B17zVM1WZu8yg8mLKGD7Aq1qQA9Ka3VP0o15vco
IBjL/ZnalRNiIPOaWG63vi61AWpGHjzgK6QAX5mzgj5HZaljzjfneKFioBBju7C+TXuTpWH32DE3
r3TvgPmRxEoyb1TW5JiasCPoQ3fWszJDzT28izirFvxyfLqd4ezoXkKj6EdUlHPAS6/JddXVWEKK
OWu87t8D+r0Hlah1YZyIw5Dnok/oCkcWULAsu5Z8B7btAGW6bifmdaE5kGUaOluN19DNiHR70Xp4
FpD5WhBjPHOnNzUTH3taCxbkq3Ty5DK006twTB49cnbAVjg0ckdbHVrLeM8KQ+EVIJ3DTmEhTNS/
SpQ9M7Wivq2aF2pQzr5zsl0z1dGOS0RfZlZK+1IyA5UmfAhVonaT4NL4gaOxhfvfQdLsZyQgi/c4
aZo1JhIgJ7CQTnq59/wqv6fKKUszu9EbNwRqS48wJTeALNO56RNIEjIBoyzJNKSpxMW2i8L3qMoe
sEz3MX1iMEf34dwn0wn+oCieX5mdTuEEffKLag0As7iplD+Pw6lFRhfl61PpG8mRuOcQMgnQS43g
viLHAZFo5ZK+brUcjJr6eRmwsJwm7gbeYF33NcBsNTC+qKH+xiCnr1XZUQdC9LYMTe3d5Y2Qp+F3
jbJuWszcBUcKOGuesbUFwrmstcWuGaAZzF+cPsdu5Hv0+rPK1c5Ro6NhCmvnymQ6s9SDfrw33OC2
wbjxtYQvMLfd14XeAqKdJx7oCNJFQLwaNb4MY05ZP+VhPtykTCduzMx7Ganb5EAlnvWqlHuKplxG
hlGtVG9qVEYnhF8xxUqGbRRGRnsdSfEQ5xYdoNz2aGbW1rUIh2GltUQa4IZeMVN9GGldbZRi6OXn
Z6uRa32B2EnbqwrofYnah1tySEXACry1EG5y1TtRfE/ZaNqG1EwWke++24ZsHtJIe6Npab31DIwo
xLynNqU6R5MJ+XDvP6eRcQ6V7r3rB3R658js/TtN5TRdNRwNpmR61oy3yg42rCqtlUhcsbHC8gkW
GtPLXiP+q66XYl4yusoM93AmO0YiprwoTO+CgmYLy5F4F4lZS0DXb2EFcp90Awwwnxl0GojppNnA
OsqbtmycjSJnaTPU5UOJoBmBnxnexIZ8L9uuBEoyWKwxk/pcE1DFqsDcqBH+xSQH8gMoLqF244uZ
+YeSWJWtU7iEk/OzWKrJOQabiIm0ZC4XTbM2Sy9KFr0KVUk2k1stUHjM7CAvWw7LLzQAVSiGXQmU
AyfdsK8mYHB2TUXL1odz44hTE85eeQ2uTDBaIMsNlpuNO4wvraa9jA4dMFak0TkN4bXHwVMQBNcl
CAsKcZH5GPd4ManSZpNNZBftknUfGclD750nvBsHbjHogklko03TwKnDp7Qu2l6eZN/fDipDcIrF
cDUSKgoCw3aOcVx+MVFrkXfjWkdzoALUts1Z9fCbWhhCNMuUeTDSioUBeEm0yEdp5fXJwZcxCaqh
g2Yn69YyiSnzQP/Pccy2qrn3V9GGIKV2CUiTlV620TL9aKY5bBHI7eiBEMQOBEU1ehQecnNn+kl9
U9sUeOlvTYucTKxTVH03hwIRwBR/UOqDqcI0xagE9fzCYdWfJqhikLDpuXrufIYUCMCaqaAA9Izt
lGAyYpnCJy2o8lMrvkQ4C20PKi9N3Wutlvc4LwFAAsaD9G4tagxJWBntx1BFb7mgeelZyMs8yrtO
z1dTx2qxz8pHf8qtxxFOHDRh66uVD1wUQa5I91BYm0ZUqGQ/3lpqILCBqFccdGKXmuKr5aOSL3LE
VxOxYihVv6JaGsm+Q/us/ObVbcCpGJC9XGGR1zFOA/a+mnZSDF0r92Gh9xp364lMRt8MYbDa4NVb
3o/MsmaZDv26tf1vWpX3G5YV6dGnfoSAo9a23ECuRkJQbw2rO9DLOwYtubYBaCoUpBSzu5HMItf3
D5NVbDN3oJMrbzNH3fsmiXmFgP4XEO3iphssKSfLo+LH2nJckKe3obK56MfJY94j71QfkXOUf9H9
6qvETrqMxopWs3kSIw1pf/B2Vksvy/Zh6jeBcZwm1PZgc04goGnuLQoKx53NxMpKfA9Ie31bFhLX
AmauBta47hEyI1PzJenD75pevkaReO/SvLmyZ3Vb5kUPXlt90UL46cFskgadgARMF8y4aU7Unn6v
pgZSJ/YK08eYRqUFvHWETbLkK1+4RMdN3dqRzCdjsoFa82noxhfL8l6icrhvHc4eipIcamqtOZff
VUAgRub7UPBIB8N63c6ySrcoWEe8tKPzOGohwPuaSUIEnWdpxM4LMW5rK2/tKzm4yJKm5tol5CP0
DbTV5dFBiIIcz6a4Or42RYCqEONBUz/kjnuTmfTniuKY2e4p9IOTZ7KeNw2WlUiC5drUYPa7RMXY
k485Elo42iLwC4l7nafIV/ymWRLk2DF/fvPCkWS8MP6KLOWVIjK2D9e9GYf0PimNczWYt11rrGlr
k1LjH43MpRCc1zdmjZi15X0sE9W8W1iQ40qybeSuIWlA6t2M4mDOx9A+xCwnfd1C6SrhumTa1rPJ
/GjGbp0XBFTpPaFBQ/3VQOIbd7AHeXtN5Ecc8h2h0Hx/uOeMMfB9YW4Fzd0r2BYLw0uWth15KNzy
mzri1ohZe6VF5kKNO0/p3C1GFsWdiK6lNVOdRrkcjRRhc4JjYhLZnWmId1QMZK/Awbci9IJFfEf3
8dz3gPOV9iWBdx4gg5oqdedVW1bxA9YMgECyec9af1jHLbqahEj2hkxCxKQwlAA+I7MwD5Va+fRM
RpolJ3pitUXkQoTAeGk68X2TT+n15WES+oArDfeNgHtjaw9FZbrXl4c6QFAXYchl3YWpqO0Bu1L0
5eZ+FYr0wcqCaVmJtj+AZ0Sf5Qn+vlmeL2UHmSuLAOD4Wt+vEpbwCPpQN88cEg9ZJLbpTec55x4k
LzFCzfeQAAjZBuPWVQ2iXIegQkPQsUYLJ861M9zkUW4fMKSIM0PXsPWZyoBON75V9DcYDMkAkKG1
8Ml58Ua/3OQkRF75WjmdFF0bvsIE9vRGdwBqR84LmgOGxznYraLwetlEtpTtSzwYVwI1CjxEf8H1
Wu4HZFlAjoC24A9cmgOBE/b84FWQI6Oa66UwhLm3RmVckTbGEOPkxEz36tZ1mgeZj3TVa/O5bnp9
384PQZ+opZYNa77Bb9PYdvu6MLu9VX/YTER3pYUD1ywo09MLcfAlShjzU1F6ZC6U4x5SL5aRuUML
1G/v6GW9HzcqE/eIGUlm92tAOhN/bkHUl8YnYdtavsLBSjqlMzpLiS5050TtVtEXIzWFBI8s1w70
TUh5rAVM3DkuJ4vf6GiVJ2eS1t3oJtv7sW+usUsXDw7SXEoLgDXLUYbzP9uiwoMpwAsRtoN+WvKR
diyiivesBKeH5p64FbO4ayvdB5w+PWRjJddRHa+BytXI1seeWVdLGDGkUaRsFZ30+BTjwFuWeI0X
UWFf2Rm1Xls3aEfIuZo0ONARh5M1vQU+EIC+9Dyux5K0xlORBsGq0aqnTHrrsmmnk66AvBvoiTPL
MO7Rk4nyiQlBsGuzkY8MsR78w/JagxhtBWV6qmkz2Y31wq9+g1eutgvKiAlxI1iBXbvknh+qbehj
L3R7coLG+5x7O+GI7op4mffaw/1rCSJGcEgx8dGnfVBF312aSltTfdg9TVxX9d/KgpuYhbMd/2P+
7sh4B8ZoU1YMFpqKv+uln101LeKwef4gzxLCQVogcRwS1Kk1U9BUR30bNup734YnvOWoTXJyYwKQ
5r2eLrVpPDUQ2liokz8wNPuqpzjSQnUiDcMgx1SKxTyEbFwzhYzYk1jknhr8+VcM5XC8gfmsXOTw
mxLtuTuVa5gOxD3V3fdwMm7Loa0Z0lF8FiLLt2Cd06EEnKErl+BdSFwxaWhOUT+gMr4VmSVWGCNb
iVwawQ7tUnj5E9qTQrdxMDT6S5pU3qqLqabScNaieMb29ddZfZZZ6jCTbr5U8MkWQUHwoWvhtBqo
7aPpSw59Fb+UrMAXmoezKIHFd2WPUYe2n0V66bjWqVD+IQ5A4+GkvjVK4jSaEQZUFtEb1aXETk6K
KUiDBf0t2+nFnZl1e4yrmwglwnIIgV2Yhv9NqBvZ6u2KKMU7jLb3CQGWTXGYFPUP6fjGpunzbGUh
GQZNCdxNEWsUQlYomvwxy+GF5g2jhkjHh7pTzDR91WJ8bzKIBV6xSgEWQStBuDqOYOyKPtwIMNCC
HCQK4s0qqXXKHoiaOkEqHNOxF4c4UE3D2cJKjcTfClVCTFqVrk2LKi1Yamem2sjSGLbOiIALWuCw
igu7WU7UiH2uLsstj1VDuKRlyFPfJOhJOkOHEPisNZa/4DDDZgFsO0e8tkyzEh5wz9xLucViQmzt
OiQHFJAZdJYDekpYUINSe+ppRE9qhb9sYfjkf5jpq43sJiK0DboVIatlhZkNIiggt9dqrGDPpxjL
8SU9yl4h4YVf4jCjMVqYc1U40Eulq2WHGP/HCsWplrqrAE0JEhUE1UL7yFYOxZh1aEV3DDsIl2mr
fGXdXVz5HiF0lSoem4D0G894AaL0atfNUxcx4mozmgBWe7Ch9+Vc5fY3S0241KrpDGzlkbbcjY7P
P2/6R6Nvj55oNkadbYYsei1kse9SR6xM02K9FV1HJX8UnJA45RG14LlAYRd8tzIxx1juodzD0yjt
734XHKKWlDWve8FEF3YEaJolWquqwJaNC/2qJN/XDhxCcGxAzhAn6cRX2spET00irHVFTCijnZUe
Ja6+s2SoJD9TEqFCRTLn69hbc0siT++4gnyuqOueudiV7hCeZfiZT4Crdd+3wZ3jYyXpyNqk1aIz
WSV/c1EhxocKPD63i7ikXR0LNK/ggfY6tPZ1EtrE+1LZJb7gFCtb3xj5ACk57hYufCp9jF9tTGYj
dvAW0wTBywBrW0i/X7sUp0EcfK2buS48ZZKUnbmSo4gOswJirxy7u6fMe6giIReun3YI7WqUxAnw
GCRxgcDBphepvhm0/pnlF8HxTm9CdPAPmYPJyKvdUx+SrNINpJ91GnUhJF1IrVuxqpR9ilObv6UO
ocTyQHd2qVoYBkYXbcjspemP3wuEs4nHH8xOR5z8/hNqCCz/SUC3VutvEulIJkjV89hSuHOMCaRZ
zJ1LR5mtIZME7Om89R3Vu7zur80GKFgmii3o8BO0CPtKt7MbLqOTUaO7Muozru4zrZEr2VflVojm
4KToUoeebNMWar8q/XGH3G5Xt1zOMqXh5jX9bqDoGY3jqsxGwKF8c64SN3kfy/DaTOix2sZ0A+Ed
AD6VzmWs0YF3GkgcuUu/qx3ec9gfCdNcKowmcwMbJkvZS2KP8BWLEdy1lZAmOBytiTID5jcqmC3l
Zd/Lv+ZVdBuZFkEeSLKu4LN8VW5ya2tMBErQ/FOfTjtD5k/5ADqNPjSdd2P4KJw74fTvQJN39P+Y
CjgRYTNAVGgG7PsuhrmGBGLvBsmzFNEpoNGNxBrJs2TCRrRdffLx5RoGJwrH23d8K9YDyzMC8Mxk
NeKgATf4EhHv4GSENwYmZsvR61eKRSiVqu+WSaBGW/vLnPd0TOCnMereAE1NFxPZGo3MOTCfkSVA
lJKCvGQX5pmaybnHz/Vhh+ItIjprQtiGM18k1OBnu0aW76dpenFRt5m1gmQw+u9uep/iCMaBgqwU
xvQqq+HUfOiUmUrmWwdw56irC5HSxy72eWxkdKTAxjfKXlijI0D2sfhKISJimKTz2Lj2nebhhQIC
8ais9iYC+UzOxGvgiGy2pRkojZm7uBmfdmtOu7pGdhYbJE7JFmoTzgipGzOYWj9pFDEXXh1BagCE
RG8G3QcrLbJXU8JaW1pZaoxOozE4V7FbXvuS1WiSxh9ZpJ4miZpYlRUBUjXFyXjtTy51Hlmkizh/
C7ux5taZP6GAf/YTExaWmb9QKs8QxM1yuubYjMNrk8LtNoGzEtCH+p8y47rytLPhdcUGXUmxDavq
xppycxsFenIwy/YetRvDSwHewvK2msRtogvqaF0+19ochyscOzb2v6PfacAriHmUWn6LXJeiO0Ya
6JpGHGu7qsqfMIxCD4hn7HL41Zy6jZq8L0LjRpc2FFpm62czsK4IulsfI7WtizcR6scKKV1FS7/O
b4t02EUD+ZeaJN+N1hxVY0eXV6tCAUSWOXUtRdUiL8mK1rEuYXm86QrEiqj3DqakSUytiR5PztJ8
gBJLmZ1JOxgc60zx2aDv7Zgr+wOMotg443TXTZuMeiJ/zIahEX58REdjZUQkfY4UVWJ7a/vdOhii
Ryf0v9RNjKUGO77Gt84P9WIjiWFg3D40AbhUL3gnA2bnz5UFTejYvwZn2eK2XRlIG6HcP4e2z0Wq
obmyJkIB3OuuuZlo0VD5b89jRufQLk3mEXm/1TU6kV1UnOb/6g4/IiA1MDJzEooRQYnpElJ6HSto
rroaBYWo6y9Qau8dgDZBD5JHm6cVimpLztC7SDPxyorzAOQnoyxInhp/183k42VpHIOEeRyzHjRJ
V7Qa7W7GGkOcW/s0xdHTGPEPalSBpHgYmMrwWUKu9LeuD3lzY1nM2x2B82M6ClS8CF/6c6GTbkRx
9iB7Z1v1Ix8Dk55dYZ7GIikRY1c1fA/zYwiSW1aosO/jcg/1mE/ImaDUmPkWjgeZZdVZpE60iCFn
LdvcOzhhegZgcaxT5DlSJ7onZDQuBQ65HLrxYxCKhQbwa60zdVg4OY7TVjw3DRezXRBSoMXJM5y3
1yEPSFIV5m7My54QTjQAopKL2BOvpQPuzEv9bIVWgEnKbL0ZnwwKFsuWwQKaUjud83Ak6LcpwGU1
5y5Ivmd+elPVMlzp+cA0Qh+3o1Umy9aw+DJLhtre5UJQFXN/1weerokIejtJKHS1uEFQGnGs5DH0
+bCbSS5Kr9k7dptuMdlu4KlnF4qfKV3KVGLZJkJttfHZaXAvBoG1h+DwFNlUsoaofsAQc55c4602
+40iizPt+aIklftRRehC2/ElK+3TOCHmaVr7zqaou6hr/w5pHzykaa5KIGNj5b6+zNyiyHhijDDA
f1HklFG0pOf9LCAL0sHq0fwgCU8lFOgQ+Ic92s2Wtu+TC3wIGIAXR98MFEq7/IuE53yl+d0BwQFh
cAQzAvio6Vi3L9Rn2n0uQqYMxoTIbgBrYRsUvohExxBFEInWYBWMm7c4cazVmBQb2x0OhXvup37c
DHMxGibfTTlk69Fn/k1hmk4T4hgagGeQoUe48Pdw+HWr7DczP1gY7yaknKv/D+8EJt6MD2Px8c+/
Y4jKmmq8+1BhngHfvBzavf/z76buOcAz/+1//U/wo+ojX35rvv1xeOaP/vPvIJubv52+fauaj796
4R8YT8f8hy50XfekYzvGJ8OT/cKyJYFghmd5CKfcT4anO+M9mZGgWXaxGZreT4an4BCKKMCbpgH1
gW7MfwfiyUv+/rdfGZ62C3PGsGzbYXpgWpbO7/crwxNrLW2SEeS5KV/D2asOhGHw46sX2310YR4Z
AjJFuw7B4NcVHB+pz9TaKy+YdcZEqeaEQ3dnw79P5xll8pFSwsLQBCL8kNr2VRl+zw26stnjhPBb
JwgukIyZvbVCnIHcWYFOiZazIlSkj5VsSZ8agYLg1bZt6u7cA1kPhrz7t0pOCP4/xmFHV/sqv1JX
XnIbqxuS/wgwWSZQoEZul0bxGJEhUqOioIhAQiLor2ZmGQ3bWqP1SIWzyQG4kU3HTEubuS6Bs+SN
Q/oUQbPU5xsAswZubnz/qd9Vz73+nAQfc1XXYxXiUsRsyPecOlryvnrsxjvuMq7HxJPsF25Ezk01
2K+A/Z7qZLYFeVBQ3sSE7Dlvmg7rF5JDQdG381GF+2I4eINoV71BNEOgf9F1fI55x5SYD5+FlXEL
A/ZgUfcqio8Sc0J7toFKsnja2gQnepVPBHS8n5gBRg1VafHELXfyV05UMvV7bcZ0YdnVAjDcleU8
eIjkcKcvuKcV6rl27nok+fNOqX84kj8Zp05pj3KMf2jYL7LJAZKgYYuAARJ9FB05aOnG0/xtJSZK
Yx+gcpYeXmgzYrkCrMBMjsNALPS+mok8NRcHtC+tf63qiok5alW6yJ3znCXP3OY0FFmNpi19SvBo
4Gl2oQVgDom10Pbi/dh8sNxDIhzsjIlwhw6FXUzRyt7XiEMMrAUpiC+tp3KGdyI2hhWOX7JcbgUk
Mr1B9CAoxFFO0EkhTEkmzB/H6RWzE8ldy6Q6t9SJqA2YqKsrSQ5P0uMfeMa5Zs3CZlhZ6IIZeVoC
vTQqnGC7bJDNEMNZxu1RuB3a4WOithFV1mK1y4ATOR0Lr3ShzLssf47Kj7C0jm5k89evnyEBN+rj
v39nPoVvVV7n35vfcch/Yib/38CX/+3Xd/p/g6tsWLCI/8835lXdfHvP67+Rysn/fr2nX174rxuz
8w/mUiaavcvtV/68NQtp/ANareT2bxsegGVuvxmBU8E//y7FPyAoS9MxDTDkvKImXpL93JYpys73
ZWFI4Unjv3VbNsWf0cqW4/LuDD/CNKRD08tgbPj1tpww485ET3ZeaeKoQIDwOJQEeRYBMd2ic4zH
3kJxl06Uvi5HdVcTP44aONt/HE2S+I+jf/Xay1tdTv6r1wrvW6hobBJJUh4uD24y5/J9bnvDWB7k
/PDbvkhNxb9O1OYA9WbYKmuqjp8P5AH9usm4ox3wqnlIHZ5VkaRH0/EUAUdsklqgr/oe06ThlNYz
Uo73eAYqKTzrgjJ9LsmOiJkvfbWLeWIkvOcOU5LtRQ0WXchv1jLxJ/8wjqV/uDxzCpR5ma+wNH9u
xz79l64DGTzquHYkE+KmMiN64NBnD8CDJdN7yxWHy3bgtDcaeWyvRRxG2zGyMqpnQX4Ez5wfA2BM
VEkIg//twGXz8kD4XX6Mixi78OVpsfXQJxwvx5JhILidtdlKKabPuMbd6whv6VoVvnsdzM+mYRho
lNmEuIhNXpv1k6eX2rlJ8ngTa6REDkVHMPb84GsxD5L7JHkY/VXT9ArLjpUSooQOzNuYTXMtVDNd
q0Kz7gUWL26sPsa0obLvA1X0J1XUj2U6J1MFut3dQbdDDB+AybDru1ZPmjv+Hd02C8EiXPZdHubv
CmK+SO0um84EZPs/etHljRK725pVnu/6wcypo4fteOjd+NeHy77CIJr888BlX2cVj3985q55TfF+
a4k+uanMMLj3GWjB7ThktFtOgCqdBNYOaf4yMnraJXFjkjZjtPtC9t3WFRTDbMw+q8yd8jtjcMEi
aHHwHCeMjz1V10ORlfoyBx+wiPo6ero8S34+q3st/LHv8xmgUwOmYuCgG8JzLmRmb7wANzn1R7bx
dNsblXpq20Egp7xJF0HDVXEvhzjbThWlbzXo7l1RM7PptDR6DwaiwDGhAn0bxTKwtPBkMyk5KjOm
uEpvYp0jxaAH4Ct87kwor7jo83WRGPl1MAb5tS6r/HqcH0rZA59BoLO+HKjckfbP5bAWMFkC7vWG
9QENG777iJyVBeJLbT9vZlmH9zmXpMSbbf6Vryf/oJ+bFY6+WwKUhTmlB1qi5jz4W9i1siRWyybO
ibPvUalddv44HtXi1aH5tpUY91Z5APK0pbztbmztTWto1kFoNq/B7yzcSCbTU5f0SGXKULl0yhSl
U2HTUFF2PJ49lE0/HuCd8Yrw1z3ElVBrIQvBtzh1SAbqYca4wboY3pJJalwZY5VCsFZbRv/hGV/A
tcxQT8z3kcsDdz2Sg+f7yGUzvdxMPrf5ALEL4VaXlYiOTTe33ytLLhluJlzk+tGpDeedEKN7a7LD
59Sl4qjbfkTcfZWeQg/d5OXUDiwldfr8+Zex8JzjmMuzv2Vtymo9a2rGJjGD+X/sn9c1kPx1z7A8
2yEKwGHA0ufR5+3bXZip+fT/IUUatoETuB+xE0L7YzmbXBk0X/daQUpLExtsX57+vv37qb9s/7un
v7+2Huf6XTNYK8ucdMw96g5mIArCMIwec1Lo0prsmHwksXr+mC8Pwpks7mHkImU4zi67UiOnTHR5
6s6vGLTKX13O+3zZz1d87qe0rUzQ/P+ln1Fm1QkNJGpjF3Jk3eX9bWhU1dF3AuoETlN8U3G3x4+t
nlLUFDvs6HjnADF+6w6kWMXfSP9hmhjm7hbDff2kaekuhSfST839oKbsrDmNjea8PamRRJLRtoPt
5FADIFKpfcnmGnBa1cENPQe1hWxFJEkloGNVY/AVbfhI41Yn3z1zx3sqo2c576/dIVjp6eTvytDO
nqdWX1z2t14k1xgdjY2f0kARzU0/DvIF2Ji27drZaTTvVp21a6IifFSe2xwaC9Wb3yvKnSAR/pOr
zzV+v/qkZOVq0M02meFwKf756iN82a0d3UFXK+JZEMvQFenx9NUiSwLllcGcAbDeXTu5DOX5+FVP
PGdBlaY+Tsi975AQPI98YSm35QRBJX58rEw9BjxJitHl2WWf5qbnmNjt7W/7L2cMrUPGwOW8z8OR
U55RZPMX/4u3u+zT6wh2bXsrbYvkU4RiR71J7WNcudEqxVbz0jjRjZy/3LZvn6m46c+XU1EO/HFq
Nxm/nJrLRL7nKHWiIhXPM7NxJQoRLCucYSyPNbzdRXamwrbjK4ku0oooifNMTyzC7BSa8R/P/nz0
9/O0IVwPcc4r/nxe7tZib1SYRQh70o/aOP364BViB5Gi2v22//Pc2C/042XTsfNjM6REGpErTff/
L97uss/OsxujT4bt5aWXN77s//1lqaffabHRY3qfGwbJ+MDgSbyqK6oXh+gM8NZu/6qKhkKuQtIZ
0ZEgDrINr1LSfxsb7owIgcJpdvZIZFR0Q7Cv8fhza/KU+RiG5aPRpcS9z1vzscuWwUj1eeZ/6XXT
/BN+vsvnz1P8hMvWz2OfP28+9rn18zezs0Tu4oKSIfSR4OQW6uLkyZeptFCPzvsuzz4f4ssBRcqT
Q+zEj/P+6mS4Sv72P/4myz/Xjij1mPSmXdYnJNB486Lnz1/kAUIUnh6k6GGkU4esXPjpUQTEDBDc
5RvNlOANDYF7y9QnPJU/97vsr3/u7yYqDfQ+xnkK8YYEy/vl/Mt+U8m3xP8WVoCFmgSRJ19ucfR/
XmY/ns379KkuV1HoWFSoapTDl2vscvjycLnaLs8uJzI6gsQicQ+U5vxmP97cFT6xmlMA+SVnUgxs
CyRp52WHcp4U4/iCv61DArts6hltzEZg550Pwkq17xFiFhQW0vwQ2l8niNOuP9qHpGzqm94AHk3r
LH0r7QBxujN8TZkmAwX61xkOhksKHJ3r7KRpQjcTOK8Wn9uF+Z/MBmyign6dDMyf4rzYNWjXkrBh
/v4pFu2YS+5B7jvGDkHV2xalsbosDHOxSVpDe7hsxPG2twuEfSAqSav51qXy4NeROjlOxazw52bh
6/zCUe//OOqFsrr11LjUGW/sqTSOpoUfvS5042jPz3CG/fHssu/zaF6QZvl53uVZH/Z3IpvCYy89
1iCWMaybsqpv4kn98XA5kLcEAH7uu5yCQI/Z6XygsJMBneP8OqqMf7zN5ezLiR4hCT8q6D/Kwn8x
45rLxr/9jSWLQ8ul0ku5lTX9n78pyu5CTR8C8x0zk1rUYSiO7c8Hpw65Ui/bTWMxOwTaigCg3n/u
KjM+mCREfD2FtnWthbF1DaMeZFBQQwxrrWtjfrjsDyMUqt44Q2v+fOBydCBIoZmjw+GNac0un0KZ
XIPtiZahkb6UQyh2dk6kUY0668acn837oQCO2x/nYhCKbyzyVzqrMx4nY5aQkF9e9YX5aMZwk+Zj
NKN/OVbPW5bVP+Q5Ku3c0Mpd3RfAGuZnUY+P6/Is+fns8+jnM9XL6IA1qNr8x3cxYf77L4ArXcei
EK57lIMsErh+nQ0HMvBhUwJ9IQR1qq2VLLx1FYwaFK/yXGhDBw6JrR+7JAFHV1XWjktlut4i+bH9
83gUh+O+J1YT6xAJomlgd5vRy395m8uBy3thQ8f6mGMa9gu08GRnaF9sI7vLi4pgawokYwNMpVLm
eSCb5GvvE5eVQP+/14NpgMeu+aey0GGrhTSoXQdResyguaKzXd2bKX1CKKnq6/yOQSyxS1VHy1fx
nWsGc4wC5PEGafObpesb8ifHl7BLqWprEqx44vjnyxkwhfv/Tdl5LTeOQ2n4iVjFHG5tK1uSLWff
sMYdmEkwh6ffj1Cv1e2Znam9GBYPAHLcNgkC5/zhkOJxi4LX/MzOjyewW/XWkc9sX44Cv9sAvsRn
z2UgBhYpwrMdphu9Ud97A1znEnU3E1nbB+BQ1N48F635ue1zRIM81402+Ajmsn+0kL5Y6r4f3dRz
KNuiFA5m6bH2c+SOM/iMc3Zq93KgbENVJb6ZtLi+lx2XewEoZIrCppPysoJDVhmSOXbzQwvd6iDP
oJgVB2Hl1k6DLfelXY6QnfOVcujlImu+EnVAa/d5WzlCtsthOiwReVvZ9OXyP29be8V/fLPdvz3s
lm6b2MJR97GZ8o0v3+wGf0kw6Ln/DVMD2KEOtWTofezQVbbptuZmOxmWFpI6VhVPuBqxJ7yS3V8G
QlgH+ngeLgcN8z3kyMtweUsZylu6wjqm4PmWUdyMhwhjFf2q8dP2IHayZeqN8ZDIZkdgORv06nCV
8lEHLD5fIfvJ2iIn4aTJatKi8XDu/nUXjSzSVVVl1qIIFrCuWoAEsxmzFiPbAK6LU3moFZBfoANl
oPZmdfvb4Muwce4JqZ2heriIhOB2sul8CoOdD5Bj+Eu/Tot9nSOmKFizXznk3vayTR4sMguzJi1j
3N65FepYbeywCX+1XQaG1FLOd5BtnrC87X9Md+aXzT/CC9g6sP1i/88MhSnxn9Nd4E2x5eFa8AFM
e9GQu8CCoHJL9Mza4UZ+Iy7fErfzhoP7LhuiXDBUflPGDHvwZJp+jZdt8koc/4ZD942ZZL7r/JU6
3+vP+5//p1Hs/EQB8ACNu77P5kPnnEJq2XfnNcO8cGALfmkJ4GbfYc1kztxa/i73SZNaD56CIGht
Fia6MJ71QMUKJYJy1vSaewdtsB7mC+Aq1ecLyLhyAYLgKbqwK7m2UbwE32+kINcyDLKZ5ZWiRKfO
yfQQWdxzr8y8X3pl5l32qvPgL9dqgFqfiqxHV1gMP304G3foneTngxJ03yeRaBvZJDtbN+2A7FU/
M63OUVLUQQp5usG/JMOAfRkbwU03rxxBlCWICI3WsYQ2vHMAly8sTNjfaweROD80XqfJRxi4LPCk
mRVR0YV56EojfED0auEFjXKUTUM0FCxkBWh7K+Yb1/b6wmuAbqAd3V1bYEOPpem5xxklehQW7HWy
Kenm0jEknrkvwQrLYZd2eZO2yXGdm6+XHeQKgSOpSPkeIt+cdl1Vkt1IWM3ForhTFftbMzoDJNIC
6IhmjStbiPHVb4uj3bqIf4Thf0yEDjWcP5ZkZMVU6t2mpTmUbQz7Sw6s7X23Ustp+IBwzeYeCD2K
5rY5WHvWafcFnGQQcI350+hCbzfNUk+kbet14lAelaE8dLAZ8qkEZcIAHVTOjek4/lKGoZZbeyjm
9zJq/bx76CL/Z5KW7U7vFAFNSpjnPNcI26LocZqTOaxzrgqN9HAZgoe6vowzZBYLNuSi9BAnTrdy
EZZ5rJQTAUFarruwo/k99EYEcDEcgQutW3sjLR5kcl8esB+6C7pKHGTk8ydYpIZjL87VgLiyL+ML
8DfoADXmFkl940aeZfbgPpZjddvPeRrZbo6JufUa331sXPG13ehVlkMxQqI49uLl+x9TmzVXxVgy
ku+UeU1H02zHtA0Vz1TTMMlv/jm1gTavG7TQig80zlyURP0KFhdU42Gc5dGxOdwD7Bz28qxI8npj
V/WB/VxtoUHG4DnMej+eTYROqZo6e3jr2Vp4XkihGtk0J4bMBZ9geODL4l0hS5D95WTDLmkFvMYK
tQanS/TvzojkXK5aB52c4J4kfk6GCwSFOeOMygliGkKcY457UwLca1q12LBchZ2eRD90uMmI4sLm
nuZPz+UACLS+defDpa0D6K5qQ3AFxERbeCzvmlPR2Zvcr9aZPhgvRhwWN6MwQXXiOvrS2C6MCw8i
TTpiM9z4O6bA5Fk4R8eZklt+lORWnsmDO1UITcZdsyvqVFvLNlyDqBDpgYqP8LxtpvD0mIraX102
2nJvfgnlxlruuz/HyiY5Al39BSJ3zaYWwbi7HKZOjDuUjXDza/S1YQRgpi+959gJKVjZ/rSx4t48
gua+afOs3BtzJJsavjo7tYFlOzcxx/xq7wo1AsQCkvHSJodQw3nXWhCpPTne6iM21HzRN4O9MXKE
KCBrBG+ZkWNPYUfjrhiz/EWr4nN74WOhMYZxvCAzF74ZBQwLwP3e0cxy+14zmyd7brdIkCzRsPRX
OSoAFJHGEPcHvxyQRO+G3n7IjSJ6ajCcnRNWZq3JQOaPzNAN5x4ZpPOwoPttGKLhZYxL97+/UobE
//z5SjE3OphHujorB9ueX7nfSgWD0ecCc1jjIwt5XxxTdaFLc1DcKV6WI9ISlzZQmyPayCTCz2Py
NFVvefOsz6vk2C+hHG+pQFLSjH+SUza4F0zjNu48EqPzYbTUayirw+HSZEc1ArSlnkMFLszzsBBK
4tJWa/dathk9ThtW6ZVLRODxIhxqXECH0nsEqqoubHQwljIUExLcSYPkhgzjMaceWAg4fPPg1rW0
Y6eaexkl4VQ8Bsjuzl3ykNndGgigc4deyLdYzfJdZpN0RtwVGPu8ZxnnDciXNnVuS/4cd2lTLCrX
51rbl+uQ2hl3Vg92c1IQQEmy5LnuMB/FDJdPyohAiD2p3U1qJQCJpmCjalhn/Tk0cfj6wLjz91bZ
4eU+DP0KIptD5aULD+58KFXSuSqgmTBKw4NtlRlApLlDxr07HNjsmRul0qFHyjavs8JDpaCDboQI
2fx2XanoDm4f4ADKMEyPxtS8oymlPuP+Hu/MjOSYDCsBEthJwhzjQHqR9owWhtv7uJXMg1MMM/S0
q3YyDJTy1bHC9mgHlfYczvZQ6H63fksx0TKsh9Eqo72wtVf5FZNN1OZ27G+jo1N4yDgl5skcC+qc
ckOmzcLwQiOXdNmpXbZlshfKF5iCeWt36VB8FRkWLXK33uQz+8Afj7FqNpGwV7OrGC02qpH1DuvI
GltlUVMw5GwqkoLZzru5NMkzOUyOkKE8qI1T73xfq1dU3WFsBa270n2soIoiil7tooBWMI3TPukD
/9kbjyFE2FfVt6C9+1hdylD3MhPGppptZFg0+a7LNf8UV/DnavuvRINPHNj+sPXCIptZTngzdSNG
rrRHc7tuqv/YjkAM8vQKAsiyHDrYHjbFcyhrorIaKjsuZdNLG6TytZjUjVKrxt5Xw2LJxw/h3zm8
HLzP0FfRkbHQqV/J3oDcB8ivubsCM7+foo0vSgNZxBgvtsEE4zwZ7h7TCDRs+758I3EwXUeh7e86
MpNPAl8XDRrUm5koJoDptFnWkyreSt3cR3zZH1z0RM6XT/OwL5dnOEDKdpZK5sKK4lsEMHAGmiER
8mAUIgbJiPehDFkJaMcagLOMxhwtGWtilei2QQIh8CkafPRD2ZWzOaDYCF9QqRYdNjp3ss2ytfio
O09eW/wxLLdek56dDyBHxbs3xxNqRWjZaR7+5QnmFEvLaMMH1Sv9ubOcsQ9+Zx///QuBx++XRRco
eBeIlA1/wrLRlf6S23Sy2Ywg78S7QDT5GgS0vVO7KMdSNtI4ns+Rd7V2nSOQ4w/RYIcZ8zlAdp0P
lSVQ5YiwhqvDEo5VDhV83oHh4orqOs/mQm65/MIWkLPRrJUbMrsrfvXGSCfce7yqEr8g8QzyrK3b
GVyKTO2MeJDtFyhE/7+dsl1iIi7DPLV/iqf6VOiQBfMkekpiJBVgpr/qWso7FWUKKa5qfPV61C08
cryHxOvPw5TJ6VCGRrBALnhYXahL39Jme3ZqDbLtshL6UtG4DP6ynPoSXu7Mdwql6M87y+WVPnS3
jRG7RwwSDrIuCeHgXlOS/sWswKaiFtzcekri3SrBiOiAEmevtVEdopoEfysTxDnGICefb+mVJpry
aFqsfXtd3fLVHl+N2srW9VhRL5hDOUwHynQrNKD9hQ/KlgxJdnd5loMxe+rEoG7PD7Nhg8s1Mva4
cog8NPODD2v9qe0LdXtpv4yV9zy/NIpVnO8Xo7h8XU9hdc0mNTmRidZuhhpJGeFZ8Uke9Cx6nzL8
X2Tk95p75yevMpDXhI6vb4wGwdpL25f7DHmi/scSCzj3314gQ/fIygAyMua03JddSzIkdeaHxezo
qmdb8nLhPsX+dD/UgHcTNh83qO3kNfZdNP5Tt+xohPVW16bYyY1m4x1bO+hOMkiqqr7RfTdcyVAZ
Wm2P1ffpvMlNEkTLCie47SrXWuOOhbv7MFhInXgtUv2lgDpRjYidxi0g1mxYFFEIgGeavKNl9ppD
/tB4cXMz3so2e04XxKNCLQ4JBRlNI7Q6sHZgm/pO1KexkI5Nvmfeu+G0kD9UppN5UBM7XMjdMp7e
4T2FbLguQf8gR1SzGGeBf/NGhqVju9t+TvTIUDNSE3PbqF+l5pTfCnO4aVgtHWwxkjUsG/KMWqhC
VWnxUMZzL7dvZFetqO+ecE24vcF0HQSoRhdQllDeGrRT6NSo25HcOQXJ2N0M81k8txW+q+8VuWxH
6NXjGxlRSk/DOyvUKZvMh7qkviTb2fTdyWiK1AV1bG/n2jhyTkr3JqeOugiAtgslW2lQ63dtE9ub
MPfvm3So9xKy1uh5sgnBelOsZEqXByXz75PEqfcyuoyQkDd51ec95IgoGEb8qUH2XOZFOdnpCGPv
G//7l2YZOqj17UlVyeAyZcr5Ufb57ffLZCnPSnPf1W5lH+aPlXDjBPtYts/sGwHDxFa/VzWcwyB/
DuT7UEkeVCt+RtAbHbamLP4qs+bOS03/p9184E2DT4aiiUUBgvB73Wjvue3lb0FiB9c5BY+t0NlQ
64rhwD6MHeRdG2cfWXWxybXk3k1mYkA4t8mO3H2wQ9aAnarMG/ABO6q8gxx2Sc0NebosPBT2gvDe
DULz2+cJknfnFmyOLl2N5hyVsEt2NpI0e8Q02tmji9RiaykVWxEaPQ0E503Z+GKZ9050H8WWtRXq
EEEoa1QUnaHJ4jCCOJVcHDD7VPfxeEwxzEJmwLq9zH8Ov40l6z1w9XK90NWnBmT6AuJrsOmjJH1k
/Kvmm+1HG+He2WkUeyzTq7eOKoxFWVFDcjIMauYRRauhH1BVyT5rW+dg+5iEJCgxbxQXb0Hd9ayd
YOe6w3vc3snwcqhKddUbKaj8eZg8tLi3rIyxiqZnrarbFQnvBcm38KBTjbwbqGTfYaQG63KYnFWH
jo1/VbgoLISljbXH3I3jsnkXIV/AziOgkFnGKzdKvSujM7xVnFbTFo/L/BYaprZstYqHxzRRuEKV
9aV0rG/DZOU/BNrSSHBTNJuCca2U1fABh7lFBgAG70hS/MrtiuqhgHTs6bp9n9Zu+YAkPOy2NkmW
stOIGvygFW8pO2VToOHm3ZCQ3MhQUdN+B7eZDT6KgOgY9OlTCvFhj3V7fiOwdquXZY3MMv482S5M
Ka6opk0NRZ7KRnlI5u7zmaqjXS1yii+XMTJkurVXrjko28QPdWRgzSrahlH8OhSDd/TLzDt28xn6
pMq1mgjMcOewxxZh7VeBglYErLsEv7xdOwuy6TqVs8F5EZ3u7/A1w1SIFE+ZmfH0POWIOUJQi0/y
EChPrV/6dwpJ51ODLvcOFZD3S79RQebuBTaysk1X67/cYohZKCBnO6xQBKZSEoi/GiuzMebWi9uo
Vx1MvzBw4EnJvv3DCBGgbNUL89Vge3YKyH8acx5ERrEV/BbNfaw0KDnPIwsNbaDPaO4bbTvB/iED
843r7l0LZu78vpXprL9AJvS8XJfA47yeRcRmXofIDiN6EM+Wi9Y4qmaPPj7XJ1XLN2laKM9mjht2
aaDL1s+jYtE7q7gMxUL2prj+oG4iQBcLIATy1nqRpnca4tny7ZaHru+KFVqVv36CODCyVRMkOPkm
roEHgH5qMwfl0HxEBaKzKfVKbUp5oF56wPfQWjR+fbRkBq5CR45deEPyfl78nRvT0SpWiE6B4gti
PmE2isqRnuR3wuhyoLAIEsThRrZcmi9DQ83K7mRHmmnDPFR1FG/VCbgR66hQ4Y6HRo1dt53+qAGX
aYX/w8lwzdLspnnCcBjIvtZOmMRo2s6ZvXXQ3dCVmzOYJ422nj11T2rgVNsucH9rNwcj3uPh8JEF
mXHi44PWl/Er01IghePBEz/JvAtc5let8/1zXkYnCXrdtejFy84uaLwbCnHpSoaRYTerOHJ0fHq5
mz1W49bRsahHXadedloRk9L0qBX7lXWrmlRWKtyQrnp8IT949+47fEefTIMPmNAzbAOjotyPc4WL
3fSqrpTou5Mas1pF2j7gvqys0KAaUSuxu1M6oRghh+C4cANGTX1PEYO/mboQ8JqOTMW/b8fMf1hM
OijOaK5h8jQZ2pfdGEoUeaCh8P8+C72gJtDeaYaCsmmjJ1tRQ18Fp9ScZJtwao1JP21XMpQdk4E6
3Z9XDYq2HguvUR4sG6eF6dodvCzBSuZyArYiu0eRVV+QjQIS4BhNvZMHP7PKZWGpf01Y0u/ywIHG
qjt6vVPngxwiQyhXXCdPLxf/do28zzBWb//+69IkuKP4rWSgO3yHIF+CgwYX/bffV12pddhnRv+m
dzmGpgGWnshpOnttPsgzEaZ81iO1OVWRE29kWzQvKvrSooM6QL1yFCO+ko0tKs77DB7mbYI6B2jy
gM2orR2/nGHCp5/bMF3/dfb/H9dj+dJYAWK08y4ZHyEXESkSa3JbLMMAN8id3EPLMDGH+LdQ9l4G
X65tCtx/vwy+hEFd8T9Cof1aHTTn1i2K4uiOeE3NSA55IF+PsgbitCsSsOEDmu/50cYAxNTROKyS
EanMWdYZnoa+FvD9EPU2E/YFONrGQ2d/T/yrmr/2dztpoWGnQ7wVGlMyalACtn6KF9vIlK+Eg7aS
YT44j0rh5Pe5TjEOdN7B8IzsNUKNZg2TD6qBDGPUbezeH/d93I3PRv4jzqb8tU/zfGdggsUDza1h
GmB+7ar1VvaOpnLthXkFYFQd2E7wE8ibqVkULOVPcA5N77Fwu/y+9fLyVHfWIQtCa4GyHyrDAOtu
KtzUKGkIH/3BGSOblNEHL8cbJkTGg6HGxsaONAxTrLh6d50PpXHCjy8X+nD+//351+252v/780+K
ykauEGKyruqmK8FRv+X3J4NZU/Hs7BnX82x6NjXXXNZhbI/LAJp/1/o7xTb8XdiV92EQmCsZyXYq
a06Fhwy9MoZNQ+YdGNi6781sM9oxrryhWSDWrLfalYMVwMborOFUlra4K1DvCap0PMmmvBg6XIbz
5kaGssPUvQe7agEMzhc5kHNu63B6kpE8DL4Gj9Mnq9IB+V3EOrwlZ6qdFfLP02KIgUqyyAyvK7XB
IwwwwssQgUpws/EJJF2wwVAgvg47LIpnOBT6bqbj3siX+PzKy1c5aoqVaVa7oFX1K4vP0ir2pvpo
UvQ6H0RiQq1NrfS3jnAeIq9w5ivk4FzYH5rh2/BnBPy4Drm6neol5a75PKtkj4wp9Lrutes63waB
OZQciDXaoVHtuy95ABle2qLxagLFditbCj5Hv6UMGj0oqbL5MJDRfdnCAFGeg9h/N5n7jzJqmyMS
Uu5TpvvZveqER8pOyrPehsNOVfFkrqxWeYakFK0gGC/qHnTqCQJOfmKuju9r/iBhgvOHgjr4Q4lO
zpUn4nIn2zLhrYoGI3o/Fmgo+kq7Q4Gi23mp7qJt8BnLs8sYdx4tQ7Z9h5Aks95pw/q8icPJBDFE
XzxJGIUETsgzM2zLKyz7QJqPgs1eQCr5Ms4qYIDVSjyxPNDMoxYhF29XrKCMOZQHFV2dY26K+xnR
ux0rK3JQ+0f7p8Iz+suwuMTI6MyOw3nI3CV1FR7lIR+q5OCOdzIgG0jamczyc9Hq0wajkMy8kj1O
NBefTI207Xypx8O0c5t4z4wTnwbEXtKiT+9kJOwko34RzbNRfJKHLKXENcGvYnnxv22mCFnLCxdh
OBxq8mr8XvsdWsu2cGUkIpSXYzxrLxE1t3NUZ7r+hMzRb30dpCisUZEEDASeUVYYq1t51mAdfD6T
bfAwMWDvUwD6bVpuHcsVW6PAJmlhOy2q4edzzYSnmMVpDrW80zduOY6bIWvTW91F7bvEQubQIge1
UCh1nopM4KSER8JTbpVISfXULYYu+oFfYvzNyjUe5wHXojjCHraL2HTUFSq5iJgH0Dva26xU3A87
rH/6duO+5h4ujqbQsicE4VgbI6P9H9m8vzF3XdxhVTaPTKpMpnR/gVclth/mfVk7TyFeelfy09uL
trxO+zjdyvT1oMBUFag0b+WnV/ZmUf2rV9XSX72Xa2Wvbg2bVi/E/T9dL28nLwh1EMZWVenjLi8x
U8ybMEfJ4A/6gI0DDYqZHcI05ySWG3s9fldRjbV22z+Jyp8NEOz+yWTT3gJ2VRT9aJqReJncaMIM
CWl1GZIpVNF4NEYmSXrtAAkHv2zK/dRoxYtlFdflWKar1mq8RdCE9hruT7myMCh4aifrJDeCYzMh
BQHg+SHuMTOpA7VcBViqPaE/e4qgSq2RXUffeCi3Kn5hb4iGzTazgbY3jVzfhZ5uLbzC7p6z2n6W
We7PoVmd/xrqdFjFyaGuN7wUvcAQukG00HShJd9oKdypuGh3jReypmvHwN3rlGD3RtO7H3o2nWxe
yg/VKH844WC/GQJVK8R0phdYa1Aibbt7GhxIGJmntw9pjOhj2ZKkUNGRW7hlaB7zXOmWAIPDg18J
VOhas7m1e9NBZXfwtp7rZFsDwcoNsubqzi3LYj3akAG9CN2BdhDOQcSWsrDdcbrTgQVTAuzbUx4X
6U0cuc1jXens5fW8f2biMq7abMD5SVo4i155d1Ab419SfWMBsHdQAUNDNFuaKFdvA4o2a8w2sCI2
8/Q4FmN5j7XExxAb2psWmOpNHWjo1dQQIbUUu6e5PRsaZ1WBbVsOgaO+hYhRhKmLq0V7RIE12UxY
Lq4xvptgStXRNUWt5JuJkmtYJu2PsXQDtENagSwQ1g26pRi7psyDvRtY2SJVy+Al6W1M4Kb2h5Jg
HNpa5tIuYn09sqe5LgzUirPCN5ZGq3Y7BzQrEyLGQm2FNUOdxUyX4SwYWeJDIapmlxRYMDqJcHcU
/p3zQYY29TrWIBaSTnOH5qDfdCVP1SzmVA46n3rz5QamPbsk+u02crAbIZHnqEW60ZXZp7NXq4Ov
Rvq2tXN9iRtK9gjgMeeDY+Y/jPCtn8LpW86HGf00VL30csrXSox5pakE+p0Surx6WJ1+1EF1La/J
Xfdnq6vFk8jMZNny6O0sA2a2ouUOEF5cvdBSV/ksxhkywMNDJFcf88GYVymyvWqnB5Cfv5ou7VQl
H2TU+zqkiDSqz/f4P9vkTeT/YejS18wAJmBH6G1AMwke8SaoD03m3ulKHD7KJttqtjXFZPA3NLle
lUGgjNSV7IwtNwNOhtGQDD19JB9nr0wUsGpkxroF9DqUCbFIshuleWjQwQvwsqT2hlFiqVnGopuz
WlCncWzUvfpYGkb7oLfBb8PaEaRl5r0g/D6uBWm6DBPQ5kov3ep2sMCuyYMMs2Tk72dZ+Q3pI+PO
14rgLo62UHPJV8ompbfekQ1qfrVNNi86MIByIXtZZYjdfyzQ9S84RRfCiAvKk9IqL6emqV8AOKWR
Z3j/5PoT9U+KMUvmWrHtJ3dlk3e7L+cP+eR5K2ibv6K57xLNfXJkM3/Whz9G/v06ObKe7/n5f/i8
LkqUatVXObLrnU85xZ/NZWzvVq07MJMuHoiyRR7QshpXSpwiRfBnR22n7AJkoth1MxX9mnwbJhZM
hrlMxwteHKzKX8tIHsw6slZMFBWKQCEeCF3jtted545YN+L/CW4JDmDrHZ0x8reREd9HeewdZZM8
UyLKNW0woXP82UF2q1riojceYlRBzWzS74J51TpmCMPYiVICO8mtB7zA1B3rh+RqzPSPijzvY6S5
P6ZGD58qreuXY+5rW81PrINpGiGI4aDeiKL3FmSjYG811skRmXhIRL5KMrt4sfM+vrVacoMyHMAr
MmtZzbLCzedlnDCZUrQt8obtQUlzVKY99IXJhtm85r1VHIIKhwp8UtJaUTYsJZpFl0GCXY3T9Jel
z5Z2SdcgqBS5T63QTwbF1m9ZRwllKKCEAA2y16lBJf0fRpDdLNATxiEJIg/uAqKhqKFn2Z49MMrC
Qs2e+ZZ9hyji/9D1t7Zp67sUZrG59p0KKVQThW3dSa07HI61bUymZAHpwnpVhbIMByv7hj3mrxH8
9KiYQzpbIIla72th1pjXYNstIb+k1NvrtGKvrAtALmBOI8Xtd2eInB+2wW00DreDGiAvWFNFaZQa
PmgdWyh39PrPQMM5R3WSjwpeMGqPnv/iCkxjWJQmj2MXYTXIP+YujbD9zoGO760wG9dDA5RljLpw
5w9obBduMXsf+OkyrpAE4C+GKINBQXkMMrtesgaf9kY5wo3Q8fkIVGV8TQa+AWLwyJn71X6Af3Al
202/nm4wXmTYPHEN5fDbMDUpUaOaZzBlzLlbY/0aliRQvBPvJ5/25MXkV4iIQvUWIHewSG03vG3i
sjqkGlbuAQS9DzwG0kC1v0Uq9rJTk3ggozx9WzdVxA+rly9JkR0yO7G/ZWn6Az+26tEpS/FfS1/r
C7OAqcrTDFPXSKeplgnd7U+sYDMk2C21xfgEWsc7Veaza7RMvMhlbK3OgzGQ4s2SRbG4shV0ybu+
NO4HXUNag/ZkShbdiM0FPIyzVY7ciMgwqq1kcwkNgZGOXTS7MhLoLLrpLRLB/TKsBnHCJ6i6Hsh2
vBnZdB9JXK7nboTllD9rW/xljKn7okDxvM56LdtQ/PnZNLW6U9Sa4k0rxvfQyU81ikEP1dweAsa/
CUxjfO9uy9gvjj0Cneedf5FM6rKfigA/H76sMi9AgWvYR7qwNljNms3KKtT8qrSMeOWkHStLiOPU
Kt28+pVMd/BKBy3d3TpxHrBAUoceFiqxHxT9bYDLJlUJhAO/dMghtrC5RA5svGrAH214akz7TiIJ
JfYQlnt6OzcpkAbuQ+GkSExgYgL5EntypykXqNCxGVJVgQRINHxvIpiremD9dNzyhHeS8oqggHWd
xJV2N0FWZ/7XyMV9Xh75YMbk5fzmzpfbVmD+rKLuNBkj6mym368dLMKONbSCqyKw89eqipql69jZ
Sqnq/BVBuDfM4fu7qJyiBw/arGwevdxdI56AxM98UT6y+zP1yr81Q7V5iYo1Dj3Zq4cW7I4qMXZK
czgo4wP8m2M8CwLllX9wkI98DBDp3PWa0d3I9iAPjoDqykejGW9yb9Ku1BQHk6ZhCc5K/hbw+O+H
S5vqNP3CRCj8Sg65dMgQpGi/gLPk4A9aI/quZ+m9V+beguWGyocy6lZRnJW3QTkWm4Rl4TYDubAz
eEHXRty2aIRk2lINOigTMVL3YxYPpzT1/Gvh5vVT0hTYiWla+6qGNfLuMc53Oma7TSiKH5Wol2My
u45N1sq1wKJeGfhDtkkQBVdqQREGUd5vbRA9GIhnxz87wBQbWTEb8GoQmBfdq3P9rHCjrc/8di/7
qOic+4yZFP/ZJ2tyf7/OSypc6/pcP7MHPDOyAZV64VoiMOHGGttChJCzZo50EzjK0uxTAdSVJ7J9
8NRgwzI++AlTcRP6RfRGLgQfAmXAAhV34a2KtM0Sly7nwa2oYqOm2f6I7Wvefud7pZXq1aTnysnV
pmLVsBjYDgFySUHJerPEKP6tKINd5KXNvlYTtGjJ5F2R+Ax+AjnNctP4qYjmraC4/OK0iEWXLo7P
hiPG9WToeFL4rblMlDTcoZQSLdOw1nZGpUV7tSnTBaCv5MXo02d0ANofoFxQ2DXDv8YE3Q5hj+Ed
xAhmmjIP10HVGfdOmIRsi3Xrw+nfWTJDN0hzo99HkqZgYxm3m+uT/cxXkB0ggn6d4cSAN5OFpa46
WvZd12NqILzhtXPHcenkJrnGGYjVoPustor3OKZ9eQuvaXavNKPXtoiBq/F4rGXoTdW+rYP+VGGk
c98XyQM+QhHvlJGus2ZElGYOSd6R+VTCb7nVtwfqCfwqBGSkC0hqilDCRVOGXP4n2ApPkhsFyamj
bHJyJ1pXabiiVmDs0mSAcBE43soUNTODmio3NbYnj4mNhLRadf07urz3MU9HcCWURZIkWDTmsdiN
Rhd8NJMGsT+IzCd1OpwXBgpmI1r97Dem8SIabVq3WR4uZOh5+AcpCm/auZd/Vp8H9uHf1+n23759
tmGQINZB8Gue+jeGt9ZPUKTtUsG4DPvd3EdZfCynDpPeLEGvsPKX0CWLR79gWWLqmfNdgAsMGl7i
y9gRXuNmTA4sCxgeifxRlOhsisKwL8MzFUUqeesUguv2PHa+tTWzSWq/0a/PRO18aoHUp+muIeP7
o2q07dAWyXtTd+Z11MT5nZlU+rpg34FHsxbfBbBGcXErgvcMRnbAolxe1PVOQhYUnAZuMQhEMhMI
K4sesfO+0ufqfIjg1WPSU/ydZxDZ9xmNyfS1b74OlIvzH7IyQOb+rGS4EH9MAw0D1Tb4DwT6n6sP
0je+CZzQeTQo7WILNSbiJbX8KyBmyQqgWL1zsSEUV/K0ailHNvPh3JNjc4Z25xynNZXICV+BILNA
kuKpJCEuEg4jz75gYr6EfY8FWjk1WHZDlkIbqO3Q5aee9uBoOotO7Kx2mlJiGZ3Y3aJGWuMJqZLg
at4F/cjELWIM1nd5UaZEXIR1+lI12PPLi+ok4LUMXePJSQVL/fSo6yL83mKQ5OooZV6VQXFtj4Bh
YPf95TT29IrpRH0Nl8U64a8ALTaJ7H0Tm8oa/qG6SdQk3KNvXCwxkle2Xmg+h/isLVJANrek6BA5
nZMwSjb1jzmcuP+h7byW40aydf1EiIA3t4XyhmSRlCj2DUIW3ns8/f6QxRY4nO7ZPbHPuUEgM1cm
SlQVgFzrNzwr+/GnB7y50fmCgMcD79FFn7DXMzahU71NIhEe3iaxbS1/TxoFUqBCqqtK1PA2KZqv
NG+bblfyVKl/lj2TEgkAoF2nO7hiA+wMP0+N/1UxbOXca3GEkyQGaSLLWHu8y9YYa+/1OQdZYu+7
QjTaueUgkZdazfvNT0VirHsZ/KYkKeaXovtVzzj3pm1whyOfsreNyJq7Sy3KH3w9/pJaqYc8Glzd
ulZfkDH07kSXOIimg6ooiffo/KFfr1XVbdMeD4fxEdO18RTMAohUQCATz2fLQfRhJl/s4+zMHcru
2LfJTxkC/yusa40zNkD8Z5vgaVU7M89qZ6qfxOjYysa5cp78aqgPahprL/HkbCnSmU/yYAXXKuif
kpkEhsmms1fS2MTQR9U2UoseUF5U2b4n/74Wv1rFHjO8i+321hSj2EQePGXcGUXzy5jZmANA/S1p
HJMumlKkXErwn49e/kMbLemM27t1ES+4gbINLbm83N55VdtsJrLzarcmOc3rTIy6Wy9HqKfVAehq
XtXYZfpr5AqCcxEFKf6d0fv+iV0fNhvp0xxvtKnzqqvnZAThnzZwbOM22OjiE4VpceDV3173mLLu
zcngPwAr9lXaNBgTxUH+SWr8jdhnjllbHFLyw9i6qu3TOATFrrC1aCsKhV6caqs01p1zzJ/sJYuQ
flfGz6DPnm8gGLBe2nrSJHnLu7F1TL1Wuthdw/YSG6wvRhM/+HOuE5X7o4kd8WsfDxFAcSe8L73Q
OzhSXe9C39EfkyzBhAGsyo9G3epxjeK6bLxm+SPJ4BwS4Z8nkvSx5/1QBnoBGfJ3MVnZWK8y5D5R
cgD7MteILNKt89cpqykZqaHib8VoB02yzMdvWHVkI3t1j/9OFypBc5fgzXJujTxEe622XmfL1Dpp
lO/YTcsrZ3aDTXhJAgho2pi79M6ntOmeRUSVhmxYw+RTgzL+Dh+s8KAkbfnYzsk3EWEhPFEY3Xgp
uKetm1lvpJoPvQyZRg5SZW0rwci+3ozotEzNTVor+pQOmJWoSfkgHj45LSYUD+JrPI8trUbz37V+
z/M8voj/+envyNa/P/9nuA2VH4VC3b9rIWmGVEu+PIzPk3OsJAU7+TAFk4SON24yeYTZ2AgxQpz5
rccGSIfjtI5qTwJL1nnbNkP2B3IKPHxyE6dSH2yq5/JzbGFVY3Kr2mHwGm1ND5NnASYWIONo1r1p
cvSJSghrIaJGJ5M762dLdz5ndqzei5aMc6eWRc9xSNZGMTMMCPKsWvuZZbzCuP5hAZS7Fk4t3cUT
JrEpDLO70ZFKchDDNcBbAfJf+8NAqfa1IrMGdqEbXyKtDd2wSh7i0e/v8ggWemjb+V2FPc4+Uvr6
ULE7TdlDbnBJ6Z4GVZ7OyWyDMqnd01hmqhs1nb81HaoKBc+6H45Z40EF2ihWIiw+MRAdK3TgUj0t
+Hv42rpXnOorNqZ40RXWi4458A46cLYzy6K9BmZxSYDyviYpYuYzwFBu0CUa+zx4sKLy2ktBdBiG
0Dx52IPfDjw+QSjmJXJrM09o5lV1v3qV5y0VmrB0vgS5h9CmJlcn2xqbe0piPErbEL1rYyi3Vezp
9xV3J7f3Sntr9yAKVrC2UW1qY+vR9uR7DRgctl91hTdyjtuBVWBvM43bXLZfAiPrvtl2iMg5xhGb
aGqjnVnJCgZcRv/imNjsIpLeffehw1d+iWdeqz13GbY0Ridd2RTvG6rz69GCsTDGqts0SrPq08DG
1LRxTvlQD3vTlo7Yu2YbZYTFntTYoICufpmydth24OK2udeyA8+ae7UAv1cDOvzWxv0DJnXWT0pO
5Gwsx/W9wN4iF9QcE2Axgu1HwJ+0wGycOmgLKH/7QXQVh7KUlZMUA+Gbu2JJqtwwtY1NYeTKpbdG
+Ad98WWwi4fSzIpnULnPSuUk94goyZ9ySfmc+4p1p0ZFfRmN6gEiAJD+NIrYwv2M5DY7y6H/6MDr
PvhWGuoQsXP9LJGAxtYpMNPX3iRrXLQyzrVzUxrNe7tge2iqXX/Xms2AV3uWvepSFK4rnN9OqtNe
gGna4J9RERM0msDhrESzKS4Cf5eO/Vu/GIxJYpKumUNEG7WxPyQrz1B1Hz9RGcnuyyT6RA20vhuH
iF/S1CtHZMC7z7LNnRpoeLojSfKD525/Te1Ou+CmtzcSPQhdBLVI6OlA0OdBefT6azdY1rGY4m/U
GInoUUg4OCG6ZLd2iCLuaoQ1iSNt1m0KMsufeY1pN0DveazNTVMzHVd2lPaQoc+8xQFydPumlpB/
MbXsdDu19JZtEm9cttvPvbHPA8pWJTfo74o+cI5Y2j6UY2Tc22mzY/e5wfb9R95j1CJHzbdeN7qH
qcELUM3taluFr1PF7zBipzO2Uf2r15962+o/1XHgnEsPY1mrTKBVxC0kkohbOhJ+3h5D73RV8HN+
SKW2eMjmM0tXHlJu+ifRJQa7vE53fa/5rmgCbkrvJKX6FlMSzmvLeK5iuTv0tVm5oonj4kTmLf4a
SZn5jLZw/5i2uZvMrSKHsRn6XbsZ5EE6T/MBNNnbWRJr3Q7rqK9L1xK2xDowiiltcPXfMy2zPoHi
/VV6hX0cSmzs7dZzoIQO6T7UFR/HsbDeBZUW31FKHLdaoZX3k11ZGydF2qPv/QeHJ/M+T/P0hB5x
cwz4+e/bMLfPGkqpW3WUp/uhbPKNB/jjsZ1ipKf1Xn4ukmtV4YCE7WJ6Rdc62nd6VR0i32nux7AN
yXsl1St2bhe55JceJ2ALlKz+I6pazQWplz5olF33AKnkfVe0sVvmKnQ7sqgHxWS13pDmRwbu6bal
KV9NNhaqXJk/7SJ9UniHwBhClh96TcIPKSrw0aruAu6Fr37HJ+yDOH8wsrDdVyNmwfyUdrFq97vB
ACsjWza5BTNQX2Sj/qaaafQrMy+gNBFY4Mf8YFJ7frUCrXBLfAwfkXtpt2XS5Gd7qE5ORE3Q86X6
AYZRiwMzlYAyH9wgr5KfcsA2y8l4J8HSMdtCL8zxntaMiwqOZB04vfJF78cLORCbQqWjcMve1rJZ
fsWJfdr0tlweSVNaj1nd/4RbwY2Sqj074tq8pnUbnTRstjd22o13qTNvXwzjW6QUPrSMZtwrQdPu
TJ9XJCSLri0o3e8OMLmVkqXj45jqPQjzSt5WWde+kJ6gQEJEOL8422WeXtW+zsEB1HvZ8hNsPh3z
oExRfub/Mt6NcmPeO3qJB2U/y1UNkbMf1XA8ZwVw/CF0vGdD1+sHqxqOMczUXuuxUKTc6w9NcgkR
4NtRQW42Atzl87dcm31YHgT0q0XYHKSI3SBqBfSrbu1Vi6bpsyx32aPs5aRMG+NkVF3ianrXH9pW
8TeTrWSvEDF+UnUZHkoHakeuBT/C+Z5rxA6OIVLhhip52NGRzUOHDdhu6OLs0Vd7h3xlW383nQox
z1b5KVGyKOXQ+lTK+rRRlPjVHit83zLNeUjnAwT7fqVGfFE9U1IlzDVqZT1VVrHBFsJ5EIGOY+o7
O9Kd2SrirQ9lN/gtBjeWeRURlhiD+WDf1r4tlpjKzgfV0PXTyyhhzGznRXaRfBKAcAZ5f+5wvHAi
B3NwzbmEGvvroH6aNC101Qk78NqB5V55R8uxlUsBQcWd0NcGeoIovpPU6gEb6PEeX43xPtxjypdt
2RyH+4Kdwlo3W/UFudOvWjUMv6jP4YBF2tJnt11JSYrHiZNvenLf3C6xPzlKCTdqXTKuA/eRvTxK
0TopTeWTGfnW3oulDJHGjN+rknwBCJOsJxsDJU0uxvPkgR5JNQNPXVMb0APCBtaWR+ucl22L2UjT
Phm5le5F33JQavvPkNpWyatZwL94G0GRsK5f7LqvV5mlh587RN3XXWpoD7ETsEUFCwGeexdpExQB
CAngexCC7NWyX01hc+krjS0gGaqnlDrTClL2cBB9SqrhHTNh7wuD6yHSQusntShcEFycUO1HX+Mt
OVTlr7IkjUeQp9NRl3gRxGSFu/s4pyZKqedFMP4i1WHy2mMqD4AAkCCYZZsEeHAEld4hgKaZbjzY
1cYEQ28EIQVJPw3PcjFkh3DCMM8uZGldYiNMac/xHkerf/RN/wI32g8QB5JIsMTtzlOq/Eo+DUqy
hOOmpDTQxk3emqDUVp/MfIwuA3kNUiFN9Sku8E1zYv2Z74/5POEmPtPB/2SIW7NazEIFK9nFrcuO
ArAgiIuBqKy9u6b4LhpmEMib3OrjtWXhRRojjYXzajPATNCmh1sfah87NcHZUTTFALsFNFIkNGCY
VPQ4IspGxgvwrJo2OFZ5btvk7SzRiniDbKSBzFdfN9Rhibmdcifie5XI3RbJfHQTDSQnJRlqd6o4
3kUc+Bo4hxamlYa2yMWoTB4AaXRtSgmToJzbIm+w1lWZBsRR+MscjMqwrqKvsfOjGtfTPo9sFYEp
mF1tYlKFH1CDkzM0VcrxjqqT9iCPI344XuBfAz71brTGZC+xtSxVf4KNNs4phHsQrOvOkHUe0yA3
nUKFixPprx2kvkvQ/Ri1nEJrOxZbxyZxW4Sxday9mnex+UyJkc+5dYq2ODTWHVXecdu1YbMhbUqJ
ooAJ2UvJqxcH8R+YCcyKKFLzmfu94jaR5z+BRQk3elR596bMlyKMv7K5ogDfVoD3W4NHy9wUh95R
QdUaDtkBeG0MqYNlHjMcn/tEfdDqx1CvITbKJtIrHn9gJBFQTpadKjl4ptrD31Ck0C0m8gHYiibr
cJK0qziUAZRA3rbareLLb31V07YUbNTyMCSVfovrFeWOgp55jnPD2RbRjBO3FP3YhGRaHDSsn5XA
rB/7ul/JiOA+61a3cWJZus4v6l5bKy8aiNUzCQLv1jSKFBOdsY+2qVpgNJR1OGAUyP/vkGBKqMXm
320vynEO6Psjv7WQHbM+XA2UNNzRSaad4Xj2Ka6kz0GUx4/9bHnUVvWzP44Vvjg2pKdGuSt8qXp2
tN5wOzSqucPSxIXF2ykdqRmv8e6MHFAV1C3vLovMH8o0RS9+ivNhKAdUhBw/fjFhy2z0vg73YhRG
BNqdgV6AXmEUmwlUbmPpSbZ1+ZHnBzAWugerg7cY5ObKZKN5sqQJwGBnaHtDq5M1KiImjKm4RrAJ
9Bg8cPNTSioB/wpbXpPXZ3SUlV2R83iXYssgxRKg3wlMdCPmYoLp7wqlwFVazG0BnfG0J883B/OG
V29zDBG3YjTuyP3pI1bcoglMiwfWOMhbEZz1CfXNQUfOcF4K0/NsU7Ukxm5zh8FbWxS0dyJY6xp1
XQW2dxtNTPwoqemW+9vcsKfw1lESEv+EeAoklwprvMOMZ48pWnffIX2/TcOpONvxCfRJ+CzVbqfI
/bOkWN1zWg2fYVE5l1zPhn3ZQd6UtKG/b/FbxADLgTsk4dgl+hrlazmhp3br6hAruNMpNntygc5t
xI4ZoDkmsb3d34v4rAoTNE+ycGdneEhaWc8rXojciRwlJ9+H+A3r7XtGcuprUQTqCpSHcZ96RrQP
B/vYNFOKh2T8qZVj/wU+snrE1wLFa2fwX6q4wdRVNsatGAU8ULvUCJ2jGM316imt8+7BD23tc/u1
LlN/rwa5vC56A2PY1KzWNbzVXR1R5MTTAhkkp8AdZBMZ1p+nyXyqK2mpuu8C3p3qqVJs45H0gW88
epAwP5v8854cHRjv4PifNb5tVy/Jj6IlGb1+H/njo2hFU4YEatZ/F62KfzT07XD2ySqDz1OFdpA9
UKMTq0bNpG09kCnryJS0+9GT3w66dLCk3r9funnhL44JbmkiaOlPdOyVg5FK8YeB3I/kVenBFliC
RQj5CPY66Jj1vy/ndWwYjUpRPsGH34Z9M77ak+mtpwZQ86hk8kVWSXeBnV7baL3Af68CN5xdUMSh
nE1RxBn+szY/74xnuIVOiOhTfp8leepshg5CyYcBESxG+1by341C9sF+xexrshLkXm+r1rW9SuoJ
4F4LqZgEyzhlR+TC3g4RrwrHZD6Is2VgiVsGPsT9g5BleZydQbaJ9Zd5ornELFf6ByEfllrm/u2n
/NurLZ9gCfmwPL7Jf378v73SsswS8mGZJeS/+3v87TL/+Upimvh7KN1YbtsgfBRdy8dYmn97ib8N
WQY+/Mn/+6WWf8aHpf7qk34I+aurfej7f/hJ/3ap//xJkXeoeDvUcheBEF7twvlnKA7/of1uiFIU
s7LEfpt1a7d6nN9WubVvE95N+8sriE6x1PtZf/+JlqsuMTJ152mzjLxf6f96fTYzbL17PeLtfLni
bdXbdZbrvu/9v173dsX3/xJx9QYOhFH23Xa56vKpPvQtzY8f9G+niIF3H31ZQowk83/5hz4x8A/6
/kHIf78UmPp2PeLws9Kjsb5rh8DaVCDiXdEMulkyQM9qkDuMgtEyXLm0vbVk4926S2pM/erK4Y1y
HhaBw+iDiQO8coakjtNljmfTWgz73UbXE+cC5hcGnejqJic5lQ5vgYVaqDt11Kw1frL8rMh6U2YA
ejnbtd3M3ISvm3Bug7OHpKc4NYYplvCRjt+M3lTrbeLStVjBeZ4WoXJcJ1+9sJYOOpLPbpam8Y6a
FPkoOc0fQWXu9TJr7hBbyh4lsi9nw2kexJiIKvnlbh2zGtbQwrNHEabGWIkFJFuOIkT1ZF6RMl5N
WVUEJEUOhkuPlNWy0D+8ump3D5aheiRR/+LKzojykup98zONDFxm95cJJNa4MtH+uIg2ZpOBOyTO
2/AyoP8OMXWJkHwgJO/fpom54iDinN+rGGUcbHMd8q5SwGjRqogqgDgVB7KEiJQu7XdBsW1fQF+O
u3dzQJ7+Gf6uF3HFxHYHTe6R6UPDH5c3865TQutOnCV4V3Rd1l4+9PNCFK55P+U79GHC0ATnLvZR
a/hzDREhDgXbW1SgzG639ImzILG6PTTInx/6xSJFbZ+qYjKPYlB0WUm/TeWxP5Tg7cFMUifEyMng
T2S5mVk5t34xKPrF2XIAXmeeRHMSAnji1KaY4lXR21wxrdZDbx1qVYPnWTpsgQB0bhhNqrNCX69+
wPedJAmmRhLfWiDUpO3MYRs5efPQ+3LzUCmFdbQ6+1l0Lf3Ibz0baWOz1yBUHFLgyFtT9zt3nGeK
vts1xEpLp7iObfnj7TpiQC6mL2le1TtB0xVn6EBd3/i6H6i7iPA5BZbMKlze27ng7Ar2LrKwoB2a
tYMuJ9bH1VFuNC1B17xM66NUSibnniRX/3LeKFoluyLca6puODWKaq78ukvXdaS9cadjqXVsshvQ
qJeDVtSIdZLNF13vQj4yr8W4H9nQsd+FapLXi+mCiI18wSpE5x/jNHLWugZRuk5s8xTMoAgcIuU/
0hx1oNlJY4kITEVBNLhPXfXwAfQTp4DPt6LTmt1C4b8aJEDW+W9sEJpGp8z0qRzNGUB+KY8hVVSE
K5HFEwcE2VN85ZruJppXCD3pOa6hGnaLA2rRb1A9qZGOK+rrrFCwDZsqWgdIvWN9YcUZcJA0Wvee
U12Lfqyuok+Z+1pI3VgOkaPdirYY/rDOIEf3dev5h86s+3MnG93Z6akQr0Q7QoX+ZKt3eZsP2fo2
QPIJPMBgtd8CzG0o3GMLLkt+sV5WaLPoba0PfcG8nqfefeg25VDaSepwbX8/PN49V95cRCtvcskh
KO+eMLfHDiXA0y1GtN/NvD1kei+UXR/QkwvDD31ciYppmoQvPbywXTabzYlD8vtsFKZyS1sMd318
m/GhXzTZQXc7kP9f6r61pxWJT1hTDiTmVA+ly3LIvPqtqfvNqgUmchaDov82t4ON4/pTNW2WaWTV
vXVXlIp7U7vVIRxCg+oRA9S1MAQErJQbyapftbFN/WOTWf05izI2pmGNMc+UlIdYS2z5sTfIHciD
nbkippoDY0FVGB2Q0S1VN/KQd6LLDtQcw2ujRx6kVuTUdVQTveLBmvY85pR7yKzqvThL8QFVp7C9
LP0q1m3nVDXQLiLUkQHVrpShMHYWHxuKH53LgbQe/xJQ3+tQcubKwDwc6g5Slb+vJvrq+ZJDLlGS
4WrLBwiqrD53tX672rv+LClBx+CL10/qYUrCckeeWn5y2hShSskzf6jYeQRt2n+zm6x3K0j9D97v
2FCzpg+xvfWl4jJJiZ6yr1ACaGvE0RKnJp2U+XsNvab+NlyaIRlJkA5vfTnEqnwocdiZZ9wmi3X6
YE7qlYG9queRCh0zZS1WNIdgL0I+TpnXhlobovrODDGaG+U6US1rMO/BrGcbu0ZomP8684cZwBNR
4vJrYEboehh1cl9WMd6/mBluDXguzyJWyLX8a6zcTQZlGqAPklpJK0vhkSQ4AzWuB5BhYpozjFjW
0FUTo4JtIEYtG6CDGBVz85Y6pOxoulO5Huu4OnXyVTX7SZGvJwNfgp9ammK0nJ2oxGia4ypT6QCa
agWVX6dd6V4CUYdi6r04WwaWvmAeBcGh7MwItoKIE4ceNebbANyNHxMVvqnvKaIuE8QlPqwkLjGi
doIiNAuL4OXayfyhQF/VlxJYk2bpxcYcgeOF5hC9woPCDkZ+9fkDUCwMkRruW+W1NBRAVsX4NOY9
/DwpTqiE+8qrlckWxU/Zu/jJJGOAyBd2ni5WzZqsOgzke//Zqt6goo0hSfj78PJ4MHrb2CleBzMb
fNYK/bDuHKqh/xIU08EvyfY3djQ952XuDrMwGvy5/E5tsY3y5yhIi7w7m3jMiFEnVkv+KSwpRsWS
sPL6sxgNdfndktmYUShmDbvJf1BSSKgwODkIeqt9lBEcP7R2YG4xuzI/S1N4J57DS0QC8PNQhJax
DWoD0WUddap+VU1GuRPvyVMUaifdytwP78qQKnkDn2RZOxnR2+hbnxgJ6+rdyDjw+FndXtUp+Oy1
vH6KZ6tGLUlQ0dHrYyP3Un/3u0lR1L+Iw5RZB8jRxcWU8LNjoXxfK3b4KA4OAI8iBosnWmhbqJdS
b05ap2MAk47psEvbvuMmy4SJ3/+jlSaNO/tv7XKk6DCJaeRj0bTWRYSMqtffmfa0Wyao5hTvuYPC
qhcTPDk33Ab59FvM7bpTfF/keXBbREPe8T4YKXyKT2EBw8e23TNWIlYcQE0na7BN/Vafl58ku3AH
XBGepGQtR9ik5G3dP41+pbphj/Gt6BtA3J5BRf1wZr1X0VXmOlJBqXyx5q4edPo2rkzeIudmwabv
UTO+iDERrkfwSJ0Uyk4je/pxTL1XtEP6k+P7/Wn0BlDo4lQcuL1LEr4WvwM+RpW/R0SMaHp545cr
0UbqLNyoxtTd1lxi0jwaPXeZLdY1qvHtc9yWEO0itZ7lvvJ3H0LMWuaJ6jufAqPCSaV19KPdSSHY
wUnmVByWthgXkWLYQirrLVK0zSXyNiRCKUiMruKjMyKCxBribLkk3gSS5v7l1UQke9QA1UGQibJa
D/cWAoPraFDijWh2TkBfpw33nT1Zqx4Niu2HAa9PfgTUWw4f+/PhGBSpcqqyKjGxU2GRwX5Sx6K/
81W/AZyUWluHneUVUftq5VVTfxBNcYhb+1HWu+gsWmUUKdfWGNYZBkL3+dxydN+/QsxcppSocFza
1th7Yz2FrtM2qAw46VcF+nfoovEy8RNREfsT0+cLD3rQb+swBadUVi7wnv5aWXLwBBEAXKX3JA5a
ZDYgiAzvmMx9dg1QdZokzF3mJtX69j7z1WOpO28T1A4Ig4HRoOiCipZurKlDNnaOB3ubnbvc+rXE
Qw0E3mXibjcHlF05un4XjHvRnJqiBYxmhq5oSnaiPWbF5zRO3q6GKlJJ+tK0DlrSxKBuco2kjT37
lqElGvEvi/w1Eus4ls19YW4AIl7a+kGDKIdWPwHeHCCiRFMctNCMwNHk/vrDwNLEu0XfBoYJRvCz
ptj45Iyaj1WKTbFpQMfeAPi4bvp62lKFR7reDoOrHNqraCzSfxsVc3UseURsotn+k5gPuf/jfBER
IE57i1iu8Pv6YnBZA1AwWr6A0B2k/rdGgIZXXGGhtzIh71xsqdnAzPAREjD671UT+cdoxlivRHRr
hpY7BtrwIA4NqqmXwquRtW/Gh8yE5JFGXroTnwmJaSwZjOp8a9mU0WrJGFax+HP8HhWfLv2L0YSU
2Lu57Ty3n/90mRwbe2rVPgynBOpNXFRH4IJoSwGAfRwCNwnngv/ck8uRczSH7JcYugVVXrtJSjvc
LHP8Pk9WY+e/rSMGEDP+/7jOcu3hf/88bTfJrmagUFYmhnbOa3XXRapxaDyN962k67TzWLIMr16J
dk5MLToOUICxhdTOoqsXo7cYEV5CytkojQOXZJ4iIsXaoikNuEesSx/BpyYux43oFMO3K4rwARLS
BvJVtQrtMH67SxcjOJ9VoWvjHk+MDe53oe6S1NCPYZkaQLe55zc+jzwsJmg74v4uxsnljPamKJtm
//Ze4w3hgSyfdMcPxL+328TeDnmjoXX8Z588D+B/BzOnUm/9Gco7mCXPITiYf+lUoziI+aJLTFD4
+qz5piCLMs8XA32X2mdTHaVtlA7wOfriDFaiPE+KUZz/qikGRMiIqrVZTVBr//dYsVIS+l8tE0W0
ynwqJE1yxZkOaOV2ls19RSJh/vd79D/H4QcrgQommWknmw/aWKKpAuOVshDA7L9abldB57+z4U6A
FiSehmxb6l8Uy4d8Rn1Z11MwzoOuAWCOnrS520vb+Diyl3ZF0yih3qORJAFgnvIXVSEJTxYIwdE5
mDf62xoT7zQPkRU8+ZCVXjjE/Gx13mNwuDBT/N52eWE91p6Jc9nSRHf+0PkImuyk2rmN+oiVXSNT
N85IhA8PEzIpxqi1J0TQxgdP51CHEirYZaiura7g5jVEZnye7LcJYpY42FpymypaYv5gxNHGAkqz
LuwyIdfZjrtcCbVrAdFq0xbkyXTDwFJv7vMkvXGL3KxvIWJgZIEVymzZsVDHn61vKEdSw9oVUdOj
HAXyRWkbO3TzlxGu2LWZh8a2kS6KOewbzXJCjLTT8RhL6q9bpA5ZC3S6nrvimsuHSXy0viNgMQUY
9pPoTxqncUssPna3pZYPI4bFB4ys5PZBluXyF8WJrUMWqT6CCWzstHlnaYdStwfqD29LYku/WjqV
cQJ3K/aLIhzMN5GI1t9iliWWgaVvWQa3n2g18TvF6374TArtBUKl9Nzko7HLW73YN2mVPKPk900F
+Pj9XwOGEMOLyictI6SARhmejIaQlxADlANTW5tl+r6pz00RLEZF8NIUox/m5ibw9AaMtdu3hnZJ
Y/BAg2d/Ad+qeEdfQS4dEg8qX1UhjaRpIv1Cble7iOh6aNZxpfWnvPmV5IZ+DJB4OsEk5b+qlPCp
hBmaV4iI0YuP+XAiJSRGxzlEnIlDVUOSuo18bJthox3N7juWZia86DlOLCfaJJFaqNDlMRp95Nr9
uEuhQXPQJiWQ9kNJwn7iOeJ2RpnZv5JET0+ggQtSn2GanmoQUW5seYorJtV24mzCtg15t8osSb/g
1QxrvR9hAM4O6XMT1ajx3gm8FhNy523UkLvqOmENcIGA98KuM//SptG0UvLQe2lb4EhKl48vXhka
K6epsxfPwnYwz30HF4VaWkkGnN1Wg9FE2cA5KrjT3njaehR5t6YipB5Qq3nXXEYFr+6fzk0SP3St
ni15M7M/tRZ4jFaFCu8KjnUxZ7UTymeg2EdqhqfeLzeibwByOa1vw/OUtMuVTTWvoEPo2jiKWm3s
Sir2yKfYmxja7qsaR59rKAZXuSvV+z4tk5Xoz9JOX6cyMHJnBvVCf+bVTPniTWVz5A9Q41SSxq+w
2+pV7TveHVjA6bGQmqvo99W03CaebpAY4yJh3WxbHThRg87mS/iHFkTDj37ysSvgtnbtimba435S
7mU99R/ZDoKhNzPzR/iH2qB/IiKRNxuvZoQszNubNXqTMJ/wdFwjYZHAgfptPy86oRokm3G0kgto
POs+KyXJlXyDp9nvMz8jVSr6wt9ny+jtLBryS5shjhX65jXg7fXAd1G7EwdI7PqdEXm4NuIcuPow
IJpj5F2LIrUPInaJQOedTJgB5rRL/EfE/bInpUqijScD+89riGORVBSu0VnJ92aI3Ekfhz983MU2
UxW/j6jnEsl/jBA6UUkUumkY4CbqSxA+MqQ2d6jbpPyKJDm49+YNRx041tqQ0QS7mSgHYnNizdsQ
Me758Buk0Dg5aIa2a2ceEKNOYvOjSarLKBUVpJB5T/Nu2rw2NeDhVFeXZrbaVTsSvlrpFI8jwMRD
b0vqdpgK6TMZrFuEBulnlY4ID5kRlKiM+rAy661jFfeV0rNyQlm3eURHcbxD+3yvZXxsV87HfGuM
ar8WseKgyclXJOyUk2iVbTjBqez26LnXD2wu3W6qKEt6mLkJo9ymJg+Xa2RHproZP1lqthYUaORR
2Q5jp7IWLGdbtZSVbZryBYKimwRKJz2F3jhuUN3PTZgyyOKKQ2DK8lEy5gNY85S7CKdga3UVSkH7
LeXeSKVgHhHhM6f9704zHxPICjosvNdyHK7hfL9G7MughpMYbOshLmQ/J6/Jtoul5wTuFne/Eq/A
0dqL/o+unyIki7ThlIyBvppQ4ViLQDGwLCXO/LjeRb+X+hAW2/eSo6R1uENyRY3WTWqsm8bMHowi
YaOpx9Huf1j7suZIdSbKX0QEiP21Vtfu8tLu9gvRfbsvYl8ECPHr5yhxu9zL/SYmYl4IlEqJcpkC
KfPkOS3r8pVgCXaaZo7C+d6EzqjTfpN1EW7YYE6QIoA+NWlXk60Lh2k5GqO4Usd/2kw9FhV+KE29
+dCQvBVy2avRWlHi8UYQPactP+QxOdSLNpGUz5S1nLtn7ug/z+f0pmNDkm7mnO6r3tsMVf8cJCuQ
Xy5cNuYnqYaBrzMDpZ5++Ucz01XGpUSELh+6LbXeXTssNy+tPrzbaUZqkZ083v3J7miBpHd/uiS5
hq9eAwKmWrNW06GqI28thnZa3Gx0pvkzT6wKQWNLPm4AXkLU67+N6wKJoiDylFkDKS2Z+euqyT76
3GbsQLy2RTbqO5QPvH3TuOf5+6AmWK9QFo0v4PYXIcs2u5EpKH1kAd6Hzk3q+c2GiO/XKG6bhcWk
uRYdnmzELlAL+zsA9cMlBrQYGFZrQRwEIm6Ko+OAJ5S8aJAfD2Bf0FTmfw7qRHZ6S5VYiQWlb6dE
uVudKWhIQZ55kdXeeKJ2DHmczaCQSiSboX0+OqLqeo2nlT+Ppm7EhC1kFhF/A/baBvFQ+sNB5m1n
lMq+p8PUDf7KlyJe32wtyuuQQjTjRVGaDrbFkGqXWjiMDohWg2+1Rcy7HCMwOGrhMO5lNsSoX8nh
g7kfrA3obIsl2W5zICYH3JPw/XkO6vBKKzyxGEtNfan+/XpAAeWbaXLk7x1Yc/yD1Ouwu03ehPgZ
1E6Pmy9kd2BQAiWMFm0FqWF7tVmFOmvfuYgSAq8Qh2yv2oFM5ECH1P9oIlc9EGBldx7461y36X+d
S1Xd5zBJrX3A+ML33DeJydSqoHhvRf2brk1XgRSJTaGz6828exiGIrwfCq5jVNCSkTH0VSMT3nMb
gSvk4kvrzdtHOc59ha3M796369EIU89PNuWM4f2I+anV19ZLUvCXMUv86yix3Gsym++oSaU74eQf
UIUmTlTDU6RhfE2tAzXIiYOZHrWMzlOi637IDu9omw1ATbUuisGWPaTzVpbAL4dGkA8qkN8udZtK
X8pHEBey2/gwVlfxa9Sizk/PYaLy6ihxmSLUmS0zKjexyQGyAE7/nhfDuZ1ydSATHWqwOm0his1A
5gg3RB7BJZ/Cz3QBHsgMv9k3o5P6UBKG7PYdbSUyesXRKR3A4RitOsuyFrRNIRttS+jsZruN+M1G
EzjI+i3MoOrXHAWggAyBL+wDaRiKRf1da+ZQYtB0Yih3fSMMq1S7dl0GiswB4oIbA/WTm1YnSKes
LjYoM8g2jc6m3npVzP4ZLSBokNJLlqhT8te/weSpSb01Uo5z7w0mT3B6ZGn5PPa3jnkq3ZtNuJOh
bYjoFqqIoGn0aarB1BVZYPQPBsv9FPXsFYJM5YU6+44tQJLHnpqiDR8U41sy8wJCfLZEHe7IEu/T
WJliV5p1tqJeNxbGOg5T5NH0BSJoH88XmKcc/d8ugGTihwskgQg2oDIF6hVlLt3R5dkSTYRdqFm4
APQpiy3zbNiDwDM49pFKVsJNkm8NCjkmBv5TCME5G8kqD6QWVfY8Gu2VHACg9EF2EduX20jIA/Jv
jYVNcBg5n/OpcDcQd8Ft5YK1Ph8L8MNozMqgwS63A9lKCK+A3rbc3uxh0spNA6Ak4lwQB/ttKDUN
AlPqsajThV7U+8TqIU1wM7l93NaLXutT0MGregSq6LRNAcHq9OHWTTY1xXw1SQSCqOP3KeZ56haJ
YkShVzZrvePtIPtB7Ica0KV3eww00tEeQbS3+nmKksNhEh98qi4Zt1kXfhvisTqDK5mdWmNDDVBD
Q+bZ08rNZG+KLdnJQmedHiMzwU5Y29zMMQQlwWmHJOsvk36Y72b/ZdIYglhDKZLAXzJUTuk9BW1A
3CjwtuOYvc5bFEqc6MNv+w8UCn+G6BfwtLoT+DK2SdIR0eJffX09W8OT13kHRL3zfmZo5AqApuCQ
2kWDkE7ZPoocBXymMaEYpWh88Ag3/pPyUJkOwpp/IWEXPFt4fiKGZ0XHKW3bA7MBhIR+kf2I71wu
uNGZ343uQjpfeozbsLcxkWVERxEnkObOKrW2pFqqosKuGBHt1w7P58UAEpdLKwbQeZgxdl+8mF6F
D+4H8EWqZS7A5ehLVa2QUUkvgB6POy9Qxpb5oroGVthg54M6LDsE3bImD1OJvB8HwT7/NsjqWgNs
q0517VrwHgSK+TtHhqqA6gQWkKgPav1N5pb2p6wdz7kK8n8yO0MlJVZvD+DXbFFjCg9umPanVg5n
ip/9zeN9jv/0QBFbsCxRBbwK+uwZvBTFPQEd+rWJ7NYnV4kWBWD8iQAVFTe9/QiOrRnmUNQ2oJ5Q
w9jYI9irevDtbmu7HJZV5UBtWyMh0jKZJ6Xx3YomVUBL0qSEoUBhpz9P2luqX6cQLQG0GMsU05f3
sdmUR2gbYAcCcbK5SSL1xBtrwYTYCRhW9HKH7NrUpmZ5pCne5yETBD2XfmpY+JpB3+8B9IjCK5B8
xMfJY9lFaCG9nvPyn54DMdWF4auazGiVY6M1e7idOSw4QDohkHYbT6QooHqPp4IOQFyqOrfQARk5
RfHTm9EFDzZkLg1sXWg0kjbNgoHzQb+QY29VjRPCa6ooLkUNLlHSNe+bdASg6s+O1jOwl9AdMSJq
84hsCHEX6444rZ0js8FDfBoRqioqYYrHt/iOtP1iMyJBTXp3q2hQ5tcue4FSKDiIBm4uk1BNZwv4
piMK2EER9uZQDsm6zQ3g+Yw02Kqu37hm5x88Fbn+CuGSbFOCSBEoI2jMU3diMP+Q4O8B/RD0KnOU
3u1yhiJ2+ssAs17bQP+/9COYPm52cOOsnTzjL3/x97SdJWEFZKMAF1kFeo88a/Er1TFJaptB3C6Q
NnYhaIfYRVhb48Lxig6SsY39IpB5aTsEIREcOPO2rxfEsgmeFVBaGeA7pKbjOf97UGM5AOeV6oQg
VQX6W30wwFMJeCH0M7rpp013pJApgyKMBOzJ9NYK7Ma1FTTHVCh15fpQju5a1BXY3XWLDgD8O4nA
olNbwqI3Lz1yxdQCpSP4OIDsgyRyfLiZ0rEtDnIwv5CJDl4fVrvAZN08UiQt35Wt+wMSPf0B3J+A
PvdjNkActOqXIEJ3kWOSNeLt2kg95Elnszu1nbj4UeamCbxMNh6xZbLWzTTIBWEtLYnqG6zL0UNt
8qEzOoAlDbwF2fFmBn0vAJx1378NaAUktpvJvGTMh5SR0YU+nskGwzfXt9FaNXGwSjNbPYmBI47q
hldmAsvFxxrsoZ5lHKhzkqaJgkoIrVNvAPqnO4hWR0vqDfCqOXnK/4rKYvXkggv6EXIAVdu2/bJq
jUsjwS1GnpWL6uxGleaO5mEtfjrClWpNvUz0cm+h3hVsmPhEwHGk9ymr9zQteQAJCcI+o3mgVlKC
iBJbzuZIsyFm1YPEvlGg0fKgN+pAD8+1BmzDJs6eIxSzIuGRgCYKSqR3EjfyzgaN7glV2Xg0t3H9
1IAcY2FKKLNV+NIiBHxiyAWJlRmn410flwBc6JgqttPWMkl4A1Y8NAtWcXsBNEN2wksJfC21g2Ib
w/FXaZdayzwqfnHkPkQAoqbYmGUDFWCdgjN0Ci7SqbkcMaBwGLszmajTEyCwMUNHbsiDOrweRE40
nmy3SSy3B0a36M9kN4UhIUkDzSzU61vHtm/Ku5pH12gyHFB/EaVVXDAQWVngSJ2i9J8C73KQq+ge
LkKcQgsm23jQDl6QEdzNcKfT2RXUleW675GWgjz1KgxfeNWpyy0EoAwHZQFRYtxR4IA6EuGMEMIW
7QoPWPueOnImkPOurBcQZOR7v6pKPPhCtnWKPjzXHXQNCjeBoEI0TUuz9dOXTgbVwp+K6GsTNGcp
EZBfjNNrjQ0fvtWqQwXJ0PzInOKTK7PytTfwr0X9snrGfqBY8TIX136oEBBwXOsU8HG6U7Hf7xsz
lFDlZX9cuRqdj1d29ZUNXp9rVSHOUuWvSNp/vPLQZ5/SujCXaekMlykpNyAxAxv35Bhbp1LGV1vi
Pg/7jIEMuw3WoPgPj6j5H/bIo1tbW6bmfQZCs6UvmvqzK/oXDdrG+H9BbYRM55R9NSzDfIkHP1sx
/Ojv4zwytqjfTvdJlorT2KXT2g2n6snnEQijuWN9g5DG28ew8DGMKI6/9TaCgL99DDWFf3yMxAmq
Xz5Gi4XNycY6edmP+D03EvIVSEIUT6CCra52h8eKbjmhiQOwfKWvyjOZsNoSq1DY/ZaaNJxPwCpR
s7PHeTjqun2x1ENRGIAac5Ai+5OTrAabu49RZRVXbLUATOjcR+gJuI9DrIMwEEE6kK2NY4361VxX
IDl+BMKouHrR23BIgiGfmLiIJji9eew75+0g9FkG+LtnDECX6paXDBNiK7mNwKnuATkPVHssc2eC
pXJFug6OhegCUiDTEWyw0NQz/yEz1EUhFaO9SKeGvMpJqWPdmFesW6JlUtfgw1TSaY+DZlChA+uG
AetjkEEnoH/c3TogjQBv891bje266qI7yHX2Sxvxsx0l7/IM3FdgmAhAhgqcNfWC8zrcUeKvYBPk
eAPQy3pRtJ6BA5PkfBFFMthWidXaK9J7t7QRmgrBloTdSSyezqiXgcVt0enepgN2ppcdVNdBEnaZ
uP3EiKVWt5RnPhGFLfXp1q1Pe5rvnr+Og8Dw7FnbrY1CMsDCIumqddaBQ4mWgPNqkIxjUkMnRC8W
KVVOh9nb6WxU+SI1fzuEylBrVWP1K7l3lzqGDZBCol4B7FrVeZi9qKStUeoHO3HTZkkIJosmn+2B
0gxjQaRetf3mbzHnB5ZvEs8wxF5GzdhOhy5jqBaRfYJwG2y33lj7FX43AexAu8UyL/g5tvDi6jqJ
Sgvlj5/DMIpXo12wPWV3/Op+mpR4+c1L+qnOLe5z7OCvBv5pve0hcREkvrMKSo4EpxZmlbYYr43C
v5TSGgPDno3Sa6Nt+NfcMe1HsOysDbxvoJni9kcjx36NlGpYbmE5xziKiLSODWRfSkDTuThQb5e7
ewXaioc45g7NQeYB0qJHXmAOmtJGHAx4pKxYFLzKoGDV88daNQ3odwBUauyEP1Yg7gdZS7CcRrDP
Lht7gKZhFPmbxvHeejNsq2komf42XntQp48Cu7ULTRrUDrR+V+s/RcwE5n7lNEf8KWLmLDdd3h6p
d9KZcepFdhzOHPzmt176NVGT++zj2L85028NT7XsKA9l4o/L0guNJyNWf5ypkb3Z5PvZb35GCi33
UbTjVpSZfeBjANIdfdMCB/Gg6lE9ukNnH+pe5VA1xM3Zgu7bxu7lg51u5uinv0zBBToNlfTMde35
CBCBxOQwCc4OinXeCpLw9oJst46/NRFLYM2Cxt267XLyVh2HQvZvHZaeP8cbd9UFNiS+DItf6FBU
+RPqV30gHn+a6Ay8buESnPL5uiK9TDLWqQBtiheAAu1X74QD7J57325mW8XJ7QqFX71dwXeB3dKs
ceGSxTxf04ibs2cUj7EsdoYBlk1UL6WLphjTTQeVT2jJBWzXTWZzNnWm1+BFeDB7QAx0phdvWvEg
EHOCzEID3VbtQR2FcHYWasjmQSgv7lcC4mbKmqIz5Ei7hZGH9ZeuRjrSZQU/FNFQv0CPbLa3CipF
ECRy1k3WNl9qrFUtq6oe7DICW1GhgDTW9kEPRwVUfBveQHL1Mfb6TxC5qFbQ3ssepYlwC52RTWqb
0jY6+//jZ1QIL5QmuKbHkVvL0J5At6+faO52GlT32WFcHZQJzDJZs7ywlqPEE6XmNvQr1v0EEuwQ
IjwGCPI2rUitLQldTL59dq3KfMiKMbtPBPtOZvIKksDclo6jPmsvM/S3dgE8TGU4j1hrlgfLxUMA
+Xj3kWwV56sRRY5X27XdxxRCzSsfqOstedAARyHcqQVgH8mmBwwe2FvnOEDA4gQgvmwN1m7+Arh0
u4uGlq25Dn35sLud+9FeYVv0qv3/ZpdTDvXZJlrwkffnrJTBJmNDta5KXjyDstC+gy5luORRVzxL
3qJo2Y/9hRGimU4RghI16DHJ2bLB5zMU8kydWZ1ODxlIyGIsnSR0tlZFXLEn1svkKv1O3g2ZF5gI
w3ndvsbLMl9IK452jr21XCGG79RhVKC7OhRs7PazO2T7oDcDESqgpxqQyEz1eHaSqn/pVt7oyBfT
EB0Ep8Z8Qc247jXDpAEZWN0LVdIa4gooZaFmMULBLHblIzLT4TXovROZ8e2CoSgGyL3OWkwZQAWt
gBDMHfX6lnqNHNVtshz7u9vrFtGRXC0SREigBfDhNUxv29vLNxrXuqj3gwP1cVJgQecEmZf5XU0D
GWLQCciQjg7Y3bGHtORm0Fm2oh+7h2SKNl3P4wuZejOA3jFvv1MfmW6DbrZfB3Xj1BysXn4n///X
QUkPtBjYHvDRehEgTuqPlzCNAfWohbSbb6qND0aK1eZjGXXVU5lF/1p61dX4bbIIsJg8gU7Qnpve
r03qvTkjYiVOt6bMUHFm5XGzCo1d5OjK4tEOpnu0YqozHv7asv2yXMjcax4ACWFLt+DsGjBLbSAr
3R5BBDfspYBYTugH4oL4sr0yAJh4nhoIaaiqab8FDd8JC3jbRQU4N/gJIBRa2N+gvMM/e8xnywzp
tnnKwdC0j375NqWcAFjqpfs2JUrKjzHu3aQT8rNRsQHUjDhTqMFbQOdAfi4FrklnUtv+6lfZE2hi
QxCWLseu4BtS+44QVjl5PiguGhAnr6nZ9i2EwqHISUphpBlWF8w/vdtJWsxDAAMv4yzFWvAUlJAN
XuDEifD+WUCqYz752PU/fEwAfvbDlNibuLf7FZ/8aJeEofrsQ866l1X9SVhVesrBEL0YoevxmdwS
KD3uwBEMnU3HX9RsCO/SjEVbjmLFFQqTnXUia/yv63zqV3aVQ/eD2qpzetCKOM56hKgQdEG9aW2b
/hZYpu+Rq+Id8dYDdNVd6OzdfjORfXKt2Z8o7snkasDICDveqvGO7GSizv+r/bf5cY9/+Dy/zk+f
MyREx/vckrmbEFVtG8vwHNyQPw8DiGwV6y99mYH3vZEBUhdl+q21/ShbA9uO+E/bg2RED5h97CmF
0EvqQxUmxVP6z6lulvfp5uEpKH29sYBCuFZDcCpX30WiXoZWkG/IRtoJPZhPzzI3F/bAwIuNV6nt
xNYOqVFzxo3JIHcWrgj6kw+W+eeksd9ewGn95jbDyLRb2FX9Cawh3nP2023qxj9m+9WNhldRjH+x
h7vfnrAxhgLTpatdaNLbjX9NROJcgfaUqB/GjV6Zx7wDswV5Csfu7jzPDsCVyLAp0f7tlIDqkLfg
uiUfZbjeohVA0zHkWGYffQWwL7sfrmCuZvdcRtMRtBH35E3TjiGeW/acHDLFuB99oFacyCjucuhg
fjJrpCQiP4pP1ATV37YtuuTRgCLdY6HsldI1rlluM1Q9iWpBzWmy7DuQMZtzbz5yAGHGsryjXpqS
Q3DjRE09pcrByUdTlqDXyfu4O7lxBFoUI0Swgi8ZxU30QbQFYOKQgztSLKWP6wmaeEm8oaaVcXlg
JjSLhoaXTzHyRo9OPodSyKFtQPl8Gy5EYy5Dv19bnQ2VwjgNr2ODUjWm1UJrOYB2wu8ANO4HsD/8
6SGD7tCOeNX/5gHkFMLiOuXxlzl87N9XY2JDHx5rloKtgcRBSMWzHRwnTbs/pMaGiPRn29wPUn2Q
7DctWGDd0rC2buMgK8HAaoo8WHP0qYmUydwkhA1harh0Z9MNU/M+iNA65PVuoha5vg9kKEc48hil
1CmrLn2eHSA/6D8CGuw/+ox9QhlXewJJrA/J8iZYI749rqmz843wpBCy6nQnmcoyP1d+zsBKi9FZ
4qZrlNS3GxoemMLCTrT9No/WgyClsQW8P7knkxkMWFSB+HlLn2Acgv7AoQe8oF6agyEHV5psuJJJ
1gYqiKSf3dFHgLp2s3eZZwIA8vMTgfQHql/GA1k6s4Dq0/QtSpNhRwE4AYLc7dT09RzAk4ndnfGi
vVIn3WTIxkL0PeVXusF41qHs49fhoqjrFfcY6JvLLNgleA8AuxvsurApnlyWlk8F1kn2mI2XuLFx
j7vMWbqMizvqBEJ6urNBlLCkAe/D8bwqQOKq/HXgVenZth8JNMHwEloB0juBfQd891mDpHIrx+Qb
aHC/ej30fUA0Eu4KDjVGP8+tVwykfhqoaiNYuSlAM+XKMFO2czUE3zIadYe0uKWhF+KKvLC7iOo2
3wRgLZCQQfrcZ4kNttMcGYxcK0lpKRdtB7KWfbD/6o+c4YmFLe93KF0eAWHNgFTQkb/fYoC1n9RL
O0FC49bxIVjYUiTQl2DVLBM8w4ehApeGjK5Q8YqunoUsC5bH4XaAjO0VHAGI+Xso/ZJBeCQPFqXW
/dh/nZTrpss85J6mD/8R+dJLl65mB271lORLc9CUbtNCs09foRkYgrc91LujAUVvemeH55IHGb+4
21GzZeaKgxX2OcHOA8uWP93oVTG4UNAOi+6vbo2ejYDM7256HzPPRna6qNE74nZRmq0fwKg8ZBLA
CQiTbbspyw7QBcsPhWU4WwUUwoXLCjD2ygoe+wih64a51ReW8C8Jl/WPJoXeXeaPfGGPgEC3vPrR
h80XZfDyS9GUKaRxMv9RMfyYa4PnFwhUvF2lscaPV/GcJF0jD9aC/vi1sc031hgoTcsDMFvEEfPB
DG3ImVbmbzYapCk4gtiCxEYYrHPE3h4hElPtXaRsIMzjOo9ki8XnTjrDg7TwOghdyA63E7iwbv6Q
vgKkUZhYpbZWe50PL0M3QbS0cu5dNXp7Wy9WPWA3NlamUqSxJ3FBsn0E2vVX4yweT0Zbe6ZrZz+K
IPheZebRBMvJ7cT3rNkS/jz5xadKQ/Up6ZpXWiPTapkWymqA2LyIzB3ZZRhcuB0A+5BPX/oYsgO3
8C6FgbXdYRA7d7x4Q5UHSn6qYyhVQCrCWiXIM0JyLp3OdiTMJTm44aesa5wlL1Gs3oo4X4rJjDdT
4jpnA4jb+WCFjB9D4ayHIkJ4izrIRUJuaVniR7Yh24D6v5XpJjGE6XpxGSToQjo3GzdVKfD9NZWB
AKRQeywa1Wew5/qQqHSNfa+bjG2acPRfapDXHNwA6n1ca0dbxeQvewEK/8k3SjBh1T9qZRuv+iTI
6rcTC/y4mYAgiGshu1haufWpCbpuxXvhXKQFbYGsTYo9EgZgdIimcF0zqCKkVlQu8xrkO7GWpyv1
WR8A7Q0gD9qmhaRfOprW+r99yJEOaQq2E669b5PRGS++lmUXYrtlH2nLOVR8umfGdCQZsixl6l73
0Q6T+lqGu0VvTt/7/tc48KGA5X50XlvIMixAfMQfuR0FGxUAYyNBY3hiaZis+0ZYnyqj/1pUI9TM
E/DgYVX3D+ie7cWoBxns5yCAb8cTCnpSMGsa5qdpHOdBkFWdB7UVAlqAmxjRkB2SxjWW+STTJWJO
2SGORpC0U08XpertlLqmzEQAxS2mvT0igVbqssrKQCF4YkF4HVpgyTGMwKBhFKJ9MJy0Xla14K+q
kBffRa3XYpBfBxF0P1Ay9S8P3OCTn9vgYQ5G55L5ZgbdJ8H3+GbrU6ZsthZO4D+yVLwkUbyddP6I
DrJSIbA1HHXj1M5tpIszd9xblIH64PPezQOu9tTqTCjOdyqctgQJqkbolA8tInozQkjDh0DJ8neb
8MBAQaLU5Ex+4/tYQh3RfOT3n/O5LdboQdYdwb+B8hTTN1a3CMvgmE9gSQfmRgdpSgegwMr1QFWm
0dH6QIMiaDutb7YpDc+W8dpg271PgrDGLtk0RnyH8WpujrLwLkoWKSp3kxDhAhAnJfpAHWCyixa2
W/LtB2+slletyofTzdn1NbF3Vj9+cIOQe7Ie3aIFF/gLCGLCk6hq1150iAfsQjt6qRmLzkpg37IC
/H7j2WAgm11QczUt0iQy8HRRxQp4Ioga3J5PI8trkFmv6cHUkd1RvXMu865YSe1MPVGODNzCFAAI
pmJ2/u3hR7MXzLZAtoiydM126Gl6xJiVqMukU5OID29dZJRW6gDVB2yGHkIaeB/8+GBVfEWObmKh
PMiufXvHHDnb5hlsVd+1kGlz+KKoC8hNWJZzn2RTc+cmXb4rbVddJghBQiMubb6MkHv0jdj4Ecjm
zquY/9r5xbikQYWXNncyt8A8EvbqYmPKeVBheid6Ijhld4cYkTcPioBruw9TtWZQ6FsUulLB05UK
dKjHZomgVXiyHWkBV6O39uDa4KC/QukBCBnf/LBrAnOJqBvgzRHyWbwPNqtEbqGPBnljpHMuwAyP
lyKTzYl5UKgXrPAgvgMKFDNp1b4KzSu1PG2iM/CW5He9p8sT9FCahDpKI842Zg34nR+15dssYZ53
K9YjkppYQZSsSwcbzTFjICS8XQq5JXwaIGjuaLZRpXdRmoqzAKnCOghksqZfVKV/VmZSPkLJjR2p
1UZhdyqbHrx/6KND2Jhy7QFxsU6r8M2GytVrVBnB/FtEVW15qif7Qv70UwR5vFjHXDbr20QyEvc2
ZItPNA+Cw6DfUH6KIBMoVWrNf2Vlyb9Cpv69O0C8W0RgrSe78Fx/abUWO7RxOT6zlG87FVhfcmlB
ybps1ZbcMqTQcwsb+3Ya2P6/pp2YAX5LCRoumraIZLm3CRbYGr19h6rBaF24U7chFjJqpoitf2hy
3STKMrNtovWtN5IISpjlvzFeC88DNIX2IsNfSU2HI1peeQEKEXRv6mqOSF4Dl6ibZgrsodA0/dRE
yiA5ZXWXzc1YSfMU18aPeSZkPM5pXH6lVixc9zx05id/mqbnrhTdxYCOGPVxy+b3bR6eqW8EcvG+
VTY4A3BFMGo0Vyyw7iIQrDwnxmQAU6Q21FcMzHrwQBhI43q3bx9Vlyypr57i5Mkr/q1x521lCqx7
H5XDoyzKDLRc+XDwNLkTYMP2XcqcGlo64IuaXVBN09iue6VWWuYMGMDE2lBzsIDhLrPwTC0aVGKB
vkCAYDhQk6b0g/7qZ+mT0rQn+dBmD4aO2pY1d7ZYYAyQu+H1bkTt/plckJThZ2hQ7G4DukKYWxQC
AEGhJ6FDXyRiniQummFnA7q8AMNEiFR27S3SJgSauXYcY8EMl0NkS4Qrp5+i+zqvontUS+Z3CeSN
Fib5NAxldmXdn6mXDuSs9mUYe/ezU9bi4dLiHpjnzUIwJZluFt/dBt2uVerLWCkobMOsdFcouAKG
JIxNdnDx5byvBQqZAK1N7Q9v/zFR+br3EQSvO3Ob9vlw56Fa6DHm7neeTsU/pRkic+BXzwXo0v7m
kLX+c6iqenbAi3e4qxU2XXqGHJulBx88MovEg6Z9acX1yc8N+4WJzRQVyUvdjM15TGLgtLW5LyXf
ZgCOb5CMsl9ug96aWK2niGRNU3WY34wjC/EbSXiF8j7II3049BEAb3xQUPlFR6vfrXQGmXf/jA1P
Yo/hiiwhY1jnZFW1jfISaniuE0LWNRdrV7D0WRRYCiZd3H2vEKsymOP8K5DGqn2VfnE7BDVy4LOx
0+6xPcTye2/VLYrt9PAIYjfz8Ckw22ekPIZ1mmO132oshKfxEaJ18Lr0+zO1fBNsClOXiaWlLOA7
dG8fyLfeOEa5fONWQEzpoe/jw2AsN2YIBtMEFNaIBaAQftA1KrkNWhX8QB6Rtw/AFYW9wOAz87WX
T9QfgdttxexwOtDAXA/sqLhlGp+aPFF7X5dVNF1Qnl19Rs3Yi/A7jYajNUFrGywc4GdsKnkkN/KY
jLjadj3IYncAH/XLwC0aZDyVMdcGRHlaLRLLlPfWENRnYF8MoFmROvVkXeH+rLU46c8RdpyFVxAC
gsM8d/7xRSAO9HLq2yQ8QwZt23G86Zcti4cNmPTa1W2ppwd4Mu8OZJKg6duYgQ2QNMKjIvXG1yiv
dyDeMX5YrnWEcOn0RYBZYOmj3v8C3izjzu3N4Q7lpUBt6kG+i7rF1Gx208iryxQ55SJTJT/luio1
SwCPlpAEmlvvdle4pVgVstiXNrgUiXyGSGYAC4Wuj9H7YFc1yz115Li91lXuIMfPIii59qY6NWBI
e+n/raXVv8RsjMGRC1a0sAntFwH+r01qyXFDTmBtfRvDvMZ5sf5x4vxONmVy7RubP7LCBjA+N0Ff
1abJYy6q9ognzhfqnDivT6CoPpWjlx9tleUrKONCYFE3wx5vwAWd0iEyUjzCdI8aM/T4EO7UQj3e
moyD+w2QuPzqKL8558CPLrohND/zdjRWVcPKHTUzZCygjimfM0tvwYCzXXAww3yO0mYEtsIMdj4P
0gOqTr0llkOLPhPi01TE/GQaKgSBLmAAEJLtVkYVxPtKN7Wb0G5m3PAT4pXQRItbJMOAwlqByobv
qfnuZunZABYDNxqBCqb2Gyo7wLBVV19DDzF1HTFPzVYCadUH5zEsqyMq4rzVuwdSEigBSKVcetoj
6kApTx7QJKq+xs3bHORhQHEOXETgSMYDyXzokExbTw1qQMaqsR5QSm895CLctIhSXsijSFIbiINw
XCA6BZ5dP/WmBZ42akfOjo2abKFaYK4wlEa0ek6EI9u1U8mpWNaesRkH9wuDptYuAx3TotPMMO4U
1QdqQqTGfnZ78daMR5VsEpQqr8ZGeHd1CcEw2qt7+KvvRCWTFW3kqZeatFu/OTudjA4I6qQLymp1
Tgeq4LQcNkkbGAApF/1eOHZwMIHamrNjWQRKrhEZVhpAdkqdtWpMtgoYoHmm24Df50SkCKqEq4xj
2cNyAN14MWT3YYY32jj51yYqYQKG4DCy4PX/sPZlPXLzyJZ/pdHPI4w2ktJg7jzkvtde5fKLYLts
7dRKbb9+DkP1Ocv+3N24wAUMQQwGqax0SiIj4pxzNXUJhySCm/fLsM1UshRR3qwSo003c7sMJ81Z
Hjv7uW0FePlWhbzQFEXO09txUNgf6sGot5vnzwCxBUndcMjiYx726QmrnffD5CUo9vm9HRVld8zr
I9lpRBv4DmhUTaKacS5CF5tPXQDBYAEspRMY9oJsTHfgv79YShRFra80IHSGMDrSqKi0i+L8YWIj
exwalMmM8Y1qDPZIFseY9qCPULeNNnWOWS2SUokjeUhkJFZ1AyW02qg5VlSASjYVOKRoaAQp2QPA
WP6CmoDEWpf/cCXhVOo2RolLjSy8rzIGpPRU5cdWH+LBQVuNUY6aoSk/0hl1F64aQE7sDOBt/Dkm
JHfqJ89yKsHn8/sp9Rt1V60hpRVv3SxMV6Qbvs81OqzE72Rl12Z/VijAP7MsS1eZaTvHgRffmyBV
J6tX74cwcdWJbNwDvx5zsyN1TtpDga0BcbSfLtQzAEEHSmfwquXG3TVNNXUiOppj9dr8RJa7SDOQ
idJUdDBaUFRqL2qRKw2conYeOGe0/prrOv2vc5H95xWvc9l/XZFmtqV0jsBi4/GJh1GVAnlLFbze
zya2O/ZT0uKxcu3FcuJjk3qREI8yuz67zOjPg90Ee7zaDq2doGKHbPOphwKVfWJZB7LRQfISeGZ9
AMwAJKUvUYsdBHi7GjE+GSi/9xLjpWyr4qt0vBcPP4SvoIKeT1BPOp/80mUGg3iGVMZBd0s98j9M
8T/uAwkwoLzA371mirFTNXB3QUQPeZRFmxo6tTM7hCOg7FKWJru0+JOfbe8xnmzn5U+DAs+uZ3aI
vw8aktJ5CR03PvUS4EuVG8MtHdpYZNDKXF4tEwJxtzzWC/I00qKvpmazlKW1tWLsUXlvjR+GZmpp
BFURzFN2Frg6zEEHJfQVdEzvtgoia5sGIIIlm4sM5aJuhQQ1qCzXHTD1+0A02fNoTFtZ2Shq1XbT
Sf2rvQ+Ld7sAY9u+Qn3dMyuwh/xpv/r/ai8q4NcoezUnvnT2CpSX0GQe52RZBdrak/Lrx2v+LOvs
atsxb1he82c9UpiIwsbe5poUU274moXucCTTbI+WRQBEGeXcJiNIT5FTPl4vrfDA2VZVNC6v09RB
93Fq6hitbJ6aJjJB5XyruL2cLCAEGz4hMJihJOWSlZwvjbrJgQMYgsvcgyfUuAeu5SnXNvKr7QAK
iqgg2dIM81ia4OcsPdh9AGjSk/48YHk6z3Q1Xees4nSL9404UifqwO4TlqlTBxj/asgFVtx6ITOv
PPDiK0cXqVlt8sAzvSuyEVRduknLFSZD5Nr6ID2SjXsgOEBR+A11zm56Xo5U+OZqk/aP67TG6H2c
lgb5BoJZSd+k2EdhGUTTdmC0pk46tD+nDRpsFcYSq6qhNdi+bLGyo/WMF6IOgpq0nqEm97oeQCSk
Jq5N6gWWDfdLevJC7Ho6IIi3wTB98VtsiUJhdicQimONR22hjXRGhziQkIhN6y0NDcCyjteGHkLt
6wxBAYJ/p6vvf7PPM3+4yJj58UJ4st8gxNHtBxE+2G5nfhYQYvUDFn/LVdIt6yHxLhD8bU+g8QCc
cCz8L1Z1JgcGVeJlIcApXw1leZbQEVlRB9860Jj6CmXnasWrPj77UZhfogm1B0htxd+4/diV1vTF
ASh9BR1bqZfNwRYpYsQeGgh34p07fs5Nt1nEqRPeSsndC3VgCwBshe4wALGbO0oD/MuBDRzFUB2E
FYFakekSqKHp78nWtwxVdmM33leIDG6c0Ohvgiyyb6zavGv0ojZBKolafWtEGwOM+VAEhshjKIR9
QFRlT6CWK9CFmlB3ZgeQn8+d5E92OoxILR1YzHe/2/W0YIc2DoXV7j74aztdIJ2M6AhAztz523Cg
d5E/Nvv5413xNuSGkkh5nMpse53WRk39OfH6ZWU0w5lzJHQG1OTfdAFe1wCaxfdN6qPst4Biw1D7
cmm5Vvkimhowvr7OPnseqgD6Xn7zU5AnSa5+KFeu0jQX0A+9RzIowS4la5al7wQ/kDpDGXeWfh3i
N2D0qidXqXEd4dF4qkxZHC1kVzeT52JRCfKBRZh77TfHDpfGlOU/wMH9rNjovvjGgOA+Iu8Xbpjm
vnAB3RfYk90l0uuWfWtan0e32/fcyn6YYjqo0a8+o2gTAl1gPxSqWUR9Nz2Ytky2gVulh0o06Y3r
ReHK8rv+Myrpt2OZZt/NMfqksmR87vphxO7TkiffUu4Jd3axFp0oXoRCOFC7Ou20j4UXHas6Zssy
TBQosFlzjD1remgb6wE8HewzNJqh5hS47Qn6YeU9aNq+kh1/DKIyXdWfJWjr7uomQiF17K0MH+A6
EGCGFyOX8bmyImz2Haf7WrM1T2L5DcU1kMnSDnbDxy0wlNE6sVN5C/CLvC0CALwQcCgRr2f5rQXt
NW9R5vjEU3ZDJmC4DGSme9+JFoNR7EKjTTa9LvrAf7VxZ3tZvEDYuD84+r03dwRAC0xBcUutiAfF
Obej83VQVuCtP0YxSDx/TiSRMF7hZko2BpWIYEH9PjH5iMhqFrlXfyOyt0nzcZapGo9tvpBMU77N
xG/zkXzo8KFdDuF0bFDrqizvAAmbBeNg8Sgy5zLXLEyQxkBwINlQjUMo7eYMgMYzdZKJR9bZdrp3
/wYV7kiThexo1B5bEh2FW9Sfiti17m0EzU5/sHeV/GhP7PYTy5p3/woFQEtir8Dv5pMfJPb9EAJN
NUeyZNA17/yuSIKcBAc3KNUkEFQtB/9CW7fgngjcW3wxxVMHSaZdCwj3ph0d69OEB2+oRPQVrzDQ
pzSpcRoVm26gUu2BKAOAZD0SOd3iadAjmwKBoZCX80hyYAFAYDTSQUXFjUogOi7+GknXNAVKFGkk
izzzU4PiI3LASg/Yi3Cdh7V7jwrxZIP/DP/UpzH4hiFevXMap0ReIHKgFq5M6FE7oFd17PQbpIs2
YymmEJjEaA2OLutb4gJZiIrZ5JlNZr/y7d6+KfrQ2HZT1x541Y4n5NkhPi6K6r7CYx7wvE6+Yhnx
GKQo7l1E95OqwRhWilKririvjWHK5Z8+26Scv322sDQ/fLbYMCCyq7FfBN2KhiZfNk7UHmZwlm6i
ar49EOyrsY174Eiafdmnab9AZBUUchSu82pRrZ0YjAGzkSNtu/aGyFggjS2xa23FZoCY2TIaAnzr
ZGyKGO/okJ0mreI16INUptg0IcTORTlsnUHIg4GSkHPP1XCmMzqopABDWcD56tpRVcHXuDGDRV6L
YeMkobP3RBnde6OGtI2g+kXlyQkQz/KFPEbXsZHfdJ6A/umX0GMPDwMeJc41rf8hxj+fktMEJ0oB
iCRmm36IsO0HG92I4C4THjAoQbaudFlx4zTtwmpRGdihLOiRM5RIu+n0idwCEzSnrCwRgeuw14jj
tr202q0LgeXTw//kNuDO30qUIkLGSqinOs+3gHIjr4c7b2OzaNrmutln5TKBbshLKivzkNocsuPG
ZL6abPg+Jr53i0TzcAM2bSDWtb9j+XzZKIHMlZ42V3JL/mMi3qctEDfeTTmQ7aDWBsPuxkPN2BLZ
xXhPW1tqlmaS7OeNr+4FYiP+0EQsM94nlYlMdAV0qUeFq2HMuoVldWztS988Map2xUui4xvAM27f
rwh1mmPYIk6TTXZ7AsgE9BI5iKpPEOgM7E1YAlReiKHfUD8dDBF/SXhpbwdpK2BYcIhl2J2LpioA
5c8YGGQ8PizIGBfNu4/DlVqWTYPsr/amDiXCAfyXUFpISyRvobWuzqoPUEwIfallW0CisU9RzY/U
PU6x8mo3YHxrFx5Ck8OCjLXuoTMPlTL7ohI3V3tp2aD+mHuVs7JKFBoOWBkwvMaPDd1ouIWic5u6
uOfoNPIeSidLoHCGuDkdkKPKeoR0/2q34BeS4PUny4eR1J7S2IJm+ZLmuo6BkBBC8fpg58JZu0PG
swvowdqNCS7wS2kFztlUT5Yu96IDmelsinpnyZNRrmOsVAT2IIF3msJ8SS4p2UZf1tDvidz1dYY6
Np+wO4lA0+cpuTCgSnbw9YHOwpS1EkwKHEbs5/w1WdupdlG+q72YcKF03ow78iGTy4q/RtOU1zb5
ULMocuYurz3cEsXK4hCUrHskjHoZvx8SRCNr4OXRzgavAuFQ+H22ZdRD7qwWxabLjR8UgfwQpEzj
GCo/EcjTW1Szn7B3/BjN/C24SYM9Fj4ZsfGMKmjnbBvgB+ydaIRS/JicqzGT4F5Sxh1AaPayaiMb
MZ4sXIAxUr4NYbpGkaJE7UcM4RoWRN9VUn0tQt5+qkfk7Q0emfdY8HjgnmxM/D8W6R4vrQ4sODXQ
/CJdc7xccT8wie8i6cfTfGo4yjhYNdZUMq2AJNI9dOA9KrNG0OIN2A22sQ3QHugwXlF4eQexzvrB
m0r/BLBgvSS7oUC+WNRRdZMGznTrswHrFz0gAlcAMkYFO7rAFz96BeR0e1M+hcVULwYw8p3oMPZG
fjL14WqjpupVs2SZvSkmFIT3sjk3PCyefFTB3jdesDTtOkJdy6rmMntiQ1s8IfKK8sZS3ZNjWGQX
VEl5N9Sqk/ptkNU4TwK9OtCqZhHuQz1noTe0eBD1e2pmE5tWqAVyt9RsvRLpQQS4N9Qc46DBbqz2
Vo6+KLhC4z2yG86SepGJNw5VAXoL6vV4F5/bFitU6jUHu75ByOCOOrF0jRclG81dbhjOBLbltAYg
oz60WBwglJSnwRm/reBMZ0ZffgJfdr+zrYJNC7sKOgTgRzDBWzk2hjmUmfUZHUKoAhyCGIdr809+
12E0glxo2LX535/qesnfpvrtE1yv8ZsfdYimV/vOeggiiCwbUAkpFnR6PYD4g60KpxwWEErIjtcO
EYOSviryv4ZQ+9rt6RmvTTr7/QJZi4ykJcBy+O+niaqfH4yuQp9kNl6vSkZeV26x4K51N6kYezf9
Ia5DqDm70CkNKcvkBcqb1d5w4uK2hTQkQyroJDVjJx3KkaEKxAjK5Wg777aezpJ0Y0DU6DzqOwC1
0arZ1CoFVuLnWBpRJKiWG4R9vtonE9jtKcOTiK567RhBr9PzPr1IL8LKXEUdX6dl7C/nK/6cGFEq
ALfB4d3TtTMlsUuurGQ1T0WDI/WaiT66mafKlFWuo9ioZhff8C8OSIi2YJhQB65MdZjPRNa9n/3B
Ri6D54oMNzbG0UH+PLvauJ7mOit1XG0VWEKXiYs7HvRu/n3ZCXBTRWBSp2bAUv9e2ZDQ7lP7JtIe
FeTVdlHLuiV1Vq7n3xeIt+RVb57nQb2CUiBAPIh8oURUqkbeeI5zAU1K9VZO7GJws3xzlbhEAicS
Fi9ImpOIM3Az+WawF/XwRAXpVIYe6lp0RAJm+9VEHmTPq+kGKPOFOWJDkLHkFgR67l0SJ+KCB9Ka
WnQwJrA5Z0771o1hikxfi4q80q+apccDsBiIPDzWmav38xV/bX+epYn1bqOzLnP5axSN2cIscvE6
94Zb0/IfUqXSO8ZYegfea35q2ulIJohDpHctCvFvAjzLoJo3hEty67q7CGRMt+RFh7ZudqlT9Gdq
DXGS3tWyeCmEBJOGnplMQwPOCm7Y4f5q6wqnXnqJmW7JhToylQN0UQDEQzaaM6ogJxq2brq6XjUU
ytmmAxior/OFTmbvhTWgXsvy8IGTYvKOLm/vaBj9SaiLqKBUWn6Y3apAw5vMH+H6J6TYUfZg/7pc
TTKobwdfRKfrJ1MiiBcWaBKBScUXRr4Nr4OFYXDx4a+q7ABlpDboqsiFDv4EDpDGaqz5r6JJRedD
dC/P1fJ6WbOV3s6oULd+/Uu7ujMOptd/un5xCJCC919l++unGyTzb4rwleaa/w/9odRR1/Fmbk6l
ewDDRq/BNP1e2BBJMIp8+JI07aOd5eljAsnGgzBNVOhqO/TsHKNoLxPW4Sj+9JpNCyqjvZeX7pMC
0R05mdy2li0363PsMGNlsCJfKAjwPXSD9dy3ozz3usVLf9qgVgTMyZVvPdR8qG89kF61Xmo9kKmz
QO0V5mF8JNvQheUujwtzOQ9gdvgwWJtAKQtMnCjRw7q6S/Y0OThx0wOiItaCmjTAx4/F4NZwR6Zu
QigxG7p6S5MDbZKfEkd+p076uEZsHZHCDW/mq7dOj2qzmK9pMk+k/cV0ywv508FPki9FKqwTtQYs
D7eBsDvQieAPmowhvEOlyoo6yVRAInPh1sFwoGY6lc5OxAjWkQt9hB7IOHN6IIMhoPHiV5O5ow8A
Wg/zEKoBW0nsqfr4xYyd7m5yhbotp/4t6H3/E6TdxzUUAcddOKAZKWMF0i3UaCa+fyrrHAp8QFB/
Ak+hC0rcvD2WXYzSNftuNndQ4FNVBb4QxGiW7ztuUKjt5jq9a21+itTHsZPl4kOhnpM0EBO3nHsD
H7sMgxfKX4em/KoaVTyWSLLtVAOJH0Rp/UftQKltrAG/us1nA0HOrwlDAWTauz9SJ7tps9F+VUk7
Qg/UlnfcibutV9nDIah4ijhFaoI10B0e0xHKuBICnd/0cGiUuj9iDBc5gsH4iQabwMnw08hMQBI0
jjz2DDBbWCnAZ1k0PEOjAlzOsF/deo0+z3yBNCICarMbB/ae3ICOeJ9t1G7X2eLkW0BEB5A8HkHz
DXiHscjHt1xEqC717RfIDlcoSrTyXTO06XPVuSdRWtFX4HmyZYny6IsStnkurBGpNWeMv/4c2WcQ
o6CRBQ9Rtu045spIEiSIQpk905kMeTqf9X+w/ckvNC0Tz80y+5BnM7gzHsEMtvuQ1ZtzbGx8MNjE
95Rem3sFsmRrZlSAmfzM0ZEzzZJVzY7sQ5It5ITE7qXsynLLQT/wYuflzGfFM89ap45X71GFBHHe
rJj5rLCWhj1pQaBt+8az9vcQJwNKDWUKbCzAo2yXvb3WtfPLiPvgwa6i9F+0+2WiFkGsgqOfQnYE
pTJpccknhoSL1a+oA3nC4hJDQ9BZJdOwQg1VcLy6BSOLNmOYieXgAs3Zo1DjqPKue4x6W67BUjZs
5uYEIjaX1/hItugeVW9NIHDNTtRJh16AMAygrjtq0WxDar3P5lr9+2yhY4SbTskWES/PThfEmQX5
oVPvWfWFWo2ZNbvEz+slNemAIC+IOcPm4lY+Cja1RwMCsaWrpUTI9oc5Zg894Nc5/nQVp4L2a9mB
ezIa3fLBSK0jcTMEUCfdpcBarQd9U0CjL9ax6P6mgmj3g9tPRxPir2s8HMUxasJo2XqTe2rSwnk2
QZc+09YpWRzAQlmuQlTNfSK3IKvck2WGW88uOoDq+Ve6Y5oGwhUVYhZ3rWm2xzbsvJUZpvFXlZ+L
yvE/dyloV6d2ig9mnskHPZD667SAho6NciEnTvk+zTAPb2z+FiLgE0Vt/xXZ0n7ZuX50m3qWBTHX
CSyjTjFBRDl992VQZFGQY5QrC8nTDgy94P5wzdVAZw62qr1UHsIFOJt79ZkTfWHtABV3DzAhfQAp
pgq3DQp6t6x1kZRVeBK1WEaA319MWx/PmbtKILWu+dLm/4yoHVcNR9CV/i+zqEvuoCynNbhumW+y
zxm4diGm2H+2p8FcqjTpoaUX9ruWd8bORKbzpgckfIm83PRaDcOJOLR9CfbOuOg/m1UGOUjgL4w+
yR8loPeAbuMsrEvIhuKR/Ggk6t127aUzaZrNupc1mIFcPCgB0cgP9JEDnmUnXtVf5k+s/xReguyL
PPJI7aBYkDz5eXkqCsN/TED4dMATRd+F/fhZ2zMTbws7itwDF6BK+dU+IZGxKKym2uHxN5yx4B/O
E+M99KHdYpvaZbyozAEiBNQjonhatBWLtkU/QtfMgA6C5+uglm5ebSLNxh1q2+q7Th8aEOsjewEb
Nanjaisa0WyqwO6WVOVG9W7YA98Jlwd7qm+72g2RTFsTtcOLjGhar8pWvlPfIbfWrKXC0yM0LPtG
psxYx/os5OP7Gdn+1IvCUtDnoFZym+DXc/CQOtg0kyif6lq+OYgyvsVVs0Egrv9s5UG6Qv3UeFGe
h8ieVTQbmQm+tOVkLAIvt04eMSJQoJjaDBE5rHPCA5noIHQUmc6QpoCWazlBiBbFq5tEKKCVNeCO
irjIBgIA6N84/IxATnHx9eNXKvvVnlpzl7gMj+TSGNK9axp4S1QpNNC7JnQhpmMlbwHuCs/m7Evp
R8nKYiy/+KnpHaOpaNaDkgpYb+DFoeb55jb5j7Ho2kcvitttEBT5PswZlNL0ZOQxOVBcjxv2BaH9
ZBWISa6E6Y07UAhSjTodfCmrdSCYvaZmD/DePX93cB225XmOcvGxfZhkAGh/Gud75DQAMITCwx2U
Qd5tlTgbQbKXEV//SbMicPCq1Z2TTsULGZkrlCz2xgOia/gW+jgsV4T9T5G62iHXa+MVBpUnECnW
dxGCMbONmtSB6vZ25ywNAQKEzu3sJ8DAu4Nrl5qb2kP4sIY0xLXJQaCI79U5J06ICmmP+8tUM4xD
qvWZN3X4IFibnboxDZbE6M3/sqvCyU6Fo+WZEIFfg8s3gyhhucBta30F34ZCzb+d3QrFR3C94D8i
Y3H3YHo1CIf0o3aM3n27CIzGjq2i+8gCebUKkMjC3nD67JpQ5hnU+AK5mHc7FWKAI3O2k/8kk2Ad
GhMwBm2b7tw+jjZIciCv5014LiJXDnYbgELSLNtZad5+Io+ojd1tAnG+BRZb+XKmnm8Nc9j+sU3E
88iXASXDPH9nc1DDRbyB+hl9par+2KReRPz7PX3/Vdz/rfe3sVfnTk9VeYbaTuF06EckXSGFXh0H
RAA2sracB4mSMMgcy+mtCG7KoQ++O1P1w2Ge96QyCzvLcAhOqAKv5zEqL421HIFUovvNHN16mxhR
gdiTXgMpveDp9SHzJ2dpml+umOkrrroEmcQ+ryDu4wJ53fO8gUDxqN6R2Fc/aDJgbd7lT67ZmPid
9jW4aXJnkzEUF8dpVZ4BgpdrlD1Vz7WwvhG00eDf8NhK365jzHiKVkbAXhXHfyah1lBhXG2uTb8Z
qg3kkaNNJsLwxEZAr9jwQtXvRdFBmi4Kxovnev3JVtjIxFVgfWnS2cEZHszBWiBbUKFCBLdEgRUm
wsJueSIZmlw3mW5Sr9MB20m92CvaT9T7p7Epj5C5yCUIVA15wTIB60oI0NrV4B0rZWKpqe19zUEY
MLavlfIK54dKhXcPPdoVGG7D/C4KNYBBxScwdTP3mwSGeAVaDffGKKH6NxoifQqzol5DSWo6A/KV
HXiZ8u1UFs6tk5Rs2TEevXa2vM+zwv0BYD/qG331FlV/DReRQvlGl9og8se7AvwIPkIxfn5ibReg
emB4ptuf7LYr+VaU9aw+5I92fgts91FKCCNdBYnyMmq3TEUgw50gSHTtsEoXgh/GLRhswERVomof
wZVFxeL+SM12LN6bBD3E2+Fj7/hrk3oTE/Cwfzm2mFCjU8l8BWrbE2uE3Pt6gYVqRCiyeVUenalN
B+0SFJPcJ6mITxYWn8RnkKj+e8CK6Jb3g3tvTumFyBAc2TtblI0mG/Ia8+k7UHrhLda2sxeZ7dGB
15DBS69cf84F/orZSzYl3yivcdaIUKJAeKjNl9gBNxzu6+BORg34uPHwPwMjgxxU0EUIuvTOeUKp
OMQRG+e+LZp2WVhy+JT4zpfOF+l3u2oxXOehWFZhq2Smb9yH0OoQMhOCbCHu6bABN0o/Ik3SWfE5
sIwvmRG484KyS638VCTRF1qm0QbBA8p14TldeqDFmu/iNwgwfLkmNi/i9VJDkJ2NGq8KzfxF9nZQ
gHZou9t7y6sr2SHTmeHF4FcLEPZOW4Bm8hcBeXFpedHXPAAMWoCL7ZJkUX/xAKBGqUEbfU0gDcBM
cG/YIg62v45MrXi6lbnzIrGyOYOCSZ6x6pVn7ECSHRuMZ8+J46OTxJvQzquHLEu6W54KFLT0UAYd
EHNZ1oFp7qjX6Fh7CkPv89xrjvytAfjjiMURdi3cNSB5iQgZ+dIBxHUb1kvjhlpx5fPVP//xv//f
//02/J/we3GLMtKwkP+QKr8tYtk2//VPbv7zH+Vs3r/91z9d33M8xlxwWDAf7COce+j/9uUeSXB4
W/8rasE3BjUi+8FtiuahtVcQIMjfEhmEwKaFFUK3vrtzfM2qACT9fZuOgOEqJd6QOkf6XH7rjNW8
jw37KD0CsbJNaYXVM9btUGrGsgufonzrEa8c5FLdRTRW8XZWGUzj9pc2cMSXCIUw12VGkrJkhWxM
DoEQMBPRIUyDjzZyrvJsZeI3foA8Mapn9YHJfDg7+jAkbb0p8NADI9NfvVmtPoFMP9+xzsSKneW8
Rj2S180uNJacaQKoKZiLf//Vu/bfv3rOXY5fFmPIQXP3168e9HiF0TeCP7R9PO6QBA5RNWVN69w1
qtc6RdJELyf6CTjoynPrW/LgwDwBqm2iTOzPXrUMjEMeeR/m6U1Ns+EMCmLFxoGxJnrN4tpeJU7a
nwUkMY9VCZ6MEbmp5wmkz/h6+Zt2Bf80ary1qxlAaSTMxhPdZlY93qgocQ6ua+OZC0iD+A+/S9/5
/ctxTUR98e24KA3hjLNfv5zeSysPpfPyYV6k85IBl1+4z8hQFHdQlO3uANV/osdh3EhjQ488amov
lGvJu7GEVrEd+V8QA1ZrznIJ1jQ8mCLZQKyBsfaTreqz0GtEvBTvZWIWL8woIRlU9nAdC/fYiNvI
KOpbFNpvkLBnD4Vm06/AbQu6gzQ4kg2UYem2LcH/SL00oI6HDdO8/IiaQbW2jl3g9px8ieBUsp+E
BGt/IAF5HAJwZjh9Wi+bACjCqH2Adj17+M3XtW4bbu89KHf8trQnhTlbMf+gO0l+bupCoJN6BD2w
/DVPlht/r3s/f2z1AZHCsmYJCMDQyGPeLTpADw+5X8pHW1n1xrCmYk29NLrvs3l0AfLemzne6Ja2
ubbdNv1ALt+1Qj+VrXZDHZVtRv/hF+H6v/wimGl6Fv4xKGYLwJCFo2+nD08qPFnsEVQy4QPDKwry
ceZw6S3QKxPOMK6eLb+xv9AizDW64RSyYLgYkY8lmlFDCjJJz6QqO6vEknjsLA9Lp7VfluWi1Wpv
MYoAob1TJRCXSasjDaIOav5L2zxZaKbBtmk8VNmMjpftRD9ZR9P1rCOduUPqVAsZj6i2QqLI3Lle
sr92/81nNri12v6HZ8+vj339ZYIAirsm93wbRHQ+//XLTKPatLLcDO7F0IxIxeb+wgJ+4daODR9F
37m17jJfvhYmW9NalzzqOgJKr3d7MNyCeBZpxNID9rgrdw3yDPo5W+un64cDQEbnTkHLDQ5khsYH
gk5WhHBaOMllnVqgd7XN/M7y03hBwRbqMHPjvQPZmRhRAtC6G66Sy6QswWUT+NkdR53Lv/9WfPG3
n5jjCpMJywblruk6v30rWFG5oWwzfm9CLvfsaMEMUJukKGHTKrfEiRryJFkN5V3Mp2z1gXq5gKAB
0SWTDfx5AMZ6oJInauVAjKiDG3i7aurEABd33iypFLBgoOeAFHJ4ZLpiMAm3QpXi5erVcFSnCRPS
jb0ODZVBAlKM2Ah31FTa1ntAKEWj8zcb+ZU61DQ7az+yjY2HpbZrvNaa3nshwsl9wGMYuiJ2mICp
i1d76okraGwFNWS4qPeDt+82DQRyXf8UKVv/BMbP+DmVm8Rupp1kKFTRdrMYOJ4RCCqCNQU7fhD2
eyjGZ96ia/zhwdYAkhJAZKRusVPSLd3Xj1BQylqE5SARFoUS9M69Fewh7l1eVBuDZn5qg6OXi0+Z
VO09mQq8ulYZchgbalKHlQFCZVpf/v1vxGZ/u3V86G34FsQFfOZiF677PzyHRt/E6250qvsosnTU
Wb4kTR1/lT2KDoOBm7fI/MQoz0MBMPj1oq8lGDGQ3w9eS6SVNtBNBUuG4PHjryP9ujOxgRlPfm7E
wLiCi4X3SY2YFOhqqenF0zoq1fTQRQKsIqHcxFoRryyM4gyaWJSa6iZ2GO3OE5rlRjfzGuSjlceG
HTUBNHqfkpqQQl7HKDVbew5+5YQIigO7WccTbz9Ar4EWx8qormfgEAJV0z5zAXWbodcsB5EElMCs
GXoNtbniJnDYB+h1GQ7NWvW5mi9B1xkBzEHdt52KV9sW6o7bfniTdsC/DgDxvDrKhlK4aeYnVCiI
Ryus9kFUWq9gFWk3eKYGW3JLEvCfl8h19a2HeqcOOwiyc7f9cp3WCSdEgPVwmrZURYhQfHlqlDuh
bhTSjWPVRY/gXHdRn4NoXS2a/dggIwBYgViC/SJ+w/JJLvKpCp7SbrJXgTFkNxK1oTtVdPaeZmIt
MoDXmXozD+/9cgA4GTpZXTAsbYjGITgNbLKnD2RndTuuG+aopcWndxt1kN+AUY5pOvMcXryFiFVz
44WIoEhX5Z9BAH8gZcg2aY9smPxXFDHyZSLGCPgJyKeKtrZ2Q4yAvWU7Dj6Bl3/24ubQBPIJYIb0
xsTj8G7ExgiaFxC4ZkX3+P8pO48lt5EtDT8RIuDNlgRtkSxvpA1CUrfgEt7j6edDsrqpq9vRM6MF
AmkBsUhk4pzfkOcKsbMLi5cimxtsAsp+J4t2JbpD0wMcl0VMmI2HplG3SWcUj0TYNb9QhfOkV4W4
Vytnp02j8ySrxjho/UAP5q2x1Olm1eDcce0eDCK/6GV+kMFaTINQNxT2QQaMIpkhW+ra0QEb3asQ
wtksuUi3fVFy7TGuLYJ6RXMwgrr62evpNyOZXTivTbDmNd18qDSj2ZmiUcADzcg1wOLclnFXPP3T
PCI9jFlZ7QhY9JuqxxIvj8uncmGjAIPEJXkhouRKgWljI3J+UtTJg4VxgOxrzzyl3LgiJz9OH25R
+PNUTK9JCkHDrWyNXAtv7OxuTQgaBQvpIm5oidKHWDQeh7qtycAN/ZCem6So1o2meo/ok0Y7wy1j
HGeK6ZTqROeBJDrPtk6iwC4i9zucqo3IQvNn2Hl3fUtGRg4HDuA9mmEU7wA0zdt/fxIav6+W7BpM
1VBZGGxN03im/OeDkDBU1eqj0mMYrxFiHQLSS5IygNzUgxd12h6pMCIisq7HOypq+5e5tSsMb1DJ
t51Se0z6nP3AUGU/Cr6VgMvM91sPMPwhieog3juLxIrUWekQWeX9p/c2UlSlWwxs5RkWjhjjrsOm
ya77CAP08bozp/TSRa3+IBtUMiAP//4xaL/vS5ePwVLZNyz/bFu+Yf+yHjjjCM7bVbvLJ6bd8RYm
KT95FedjRLwIAxj6jF7m7UcvQsM3R6P6/WEgR5QCkL/89UclenZkypL1v9+yqf22z3E0V3Nd/nIu
Dw/zv948YZpqGA3GyeW6oZ8Dp0YJPYy/EhMWS1AetZ10V3mBuvurWq7xtQaU6r+rQ3Qbr9Wq0cVf
sdq49W6S1vGtuMrRaNrIMGfmePGrbqHlUojNFDUIB5Py8PNUi56UsPo8wwjB9IcOmkceaqY/LWe3
fjkWef/L67h8f7hFQizWdF6DTV4sDNszVcr/+XUepnmM69lK91MA1ctaG5iy9DNW2w4bTQJIztMw
DxjqLoSToUsfAL3Vb7cegWLO5If0cTWEAa6NOlSGeByxcooQmBasObBAi+jZUrPqOCytsigPIYng
yR7DU2SqeFX9PT4frBSesKZ9V4e7f/8O6Et04T//u/x4XQeVEFN3HDhZ//nfhWqRTWSywv2Vw2WU
62tEhti+d9bDnMQlGir1ckjnsEEHnPp+yuG0IVC9Sm1UHMOuR5hPdQhbh7qxm9ByjnhfgLr7S/nW
Ljlhbv2/fJv5IxlLNOCX/4yl6vxPPM/QifCYrvt7FEvF1bdw4qjZiS41jx124WuQQiDYBiv8iDMP
CTyA565Tw5Q0x3gl60EAOVu0GElAx3n04amFwOzIsi8aOYfXjLyo7JYXVn4XRoRdZLGwkKVukkFF
1DFmtzy25ZGM2XfAVsnPrLywaWRFykODjFTgflmkhtdEBrsnMxDtNlOr6tSK3jmSRB52bW3OD3Cz
Q59Huf6+zNO3Qfxznj/n0RWUHm2SiWV50cKIBQQFyf4C0P7shmlx1Pl1a0t4qEOBKuzOs/Jao7tx
kb1ktSxOXTXvYT9/k/WySjbKw9RXga+x7V9fryArm2XKRhv7VZfn4U7W/XIx12l33ZQ0d7/UZX2e
nVq18q2hwm9SDpGXsiB/7XRRZ7/WyT6KVReLB1pPwOK/7xorat4JXdXbsdOqDqGKCqKAOYaLowY/
0xW5D9tPt05JqROuT7UAmbxO6e9kuXCLcN2GWszudtqIoLFxVZvTaY2AMiuK3WbPThc559kM7m0z
orRUdSLQVk2rWniFWBn5m9C8U8zs563HYKk/EcF2eLSbKftFRpKIcw6tg82ynMNbJkI4HdGCzjrL
Hqao0j2xcQLQS6OsM1JzQ+gqerheKfOmbTZNs3+dI2bHm8zJvVPv4iZFKW4ZpzduvtE8zdlcZyiC
6tHA3/I2qaPNsQ/Rs9zJWc25DC6xCI+upVrFGjogjhRlMO2Fer1OGwbmCeuWd9ldzjOS1l+1CGke
ZTGIXHNh7YDrXG5BHqoQPQ1h6yc5KnRDZV+X/E3kXck6Q4eOQK77IvvHZow4R6BFvvxspjH4ahRN
fHLRhuMZ02/1yDSfEHo0n4wZKSz8JLxNa1tRvh6VdIVjS/You4AxMKCw4UYa63qx0ROz3Xk9asKN
+CYGIbbjbMYHU9HLNzEHbEAc8Q0EZOPbbaHf4To6Pil9/12rgvQbuCi2EnmrXdzQS+/Zndor2ZDb
48++cpTHOCjS09y0wpcXIDJ+5y5wxqKfLkj1IWM/8qeQFxHBS1F6Buqro9iJcvB2jamUH1hvrye1
Dra6aKCWeqRxlPZuSCpyDx3BwDVPl+SgpY4Kx5qPjMijuirHWK3WAQ+xQAvzR9mq2XHv27z572Qx
UjzwTBivXqeq+Q5XxGgurtepzxhixNtAJ5Ani1Veq/dQGvfXvu0IPxurgGIbNMYPOZtTOsoOk11r
zVu49qwro/mUGXey7VqTw4TIQLxdb9VV2vzIOwtWK8udG4L3K0REoA01LJrEYz/veYmJJiTrdvI+
ukI1T4aZf97zYLv3wInz6z0vX4ct2gbFRl5VWCDYZ8chk75cYDnI+ybePFzv69/uWQ4aG+W/7jlM
awT7ybvdt/m4HZTU2nW1dyjJzcFB60qAHUrP1kKeTqKrga2SEyljx9p7ssVVCtiKucDW7dqzhdSR
WG6Ia9uCC1nmGEBUb4PYfU+NCCNpWaciLxqd5Om1tux1dQXULsiV1I9iFgAjfU6aCj5HjcobWxDx
DO9SPFcZjpSD9yg7ABowNipUqo0slmqqPzFYdpRDcABz/SEa8q2sa1ySxV28xgp1OhS9WH8OY94m
asHldBW623ovntXQau8nzd7demTV1PHf7Iq9nKubW+/MJ5L366os72Q/ObQOR+zY1LE5yLp8VIfT
ZCZf5mruDq5RCZ/IbrIz29E6qmmencOxZqc++kFeHty0wN5KzbOViMrpz2jeitxpfk5i/sEbtP7m
FiQXkjrIwYQjfDc3Ji+Wehs+jgE6MnmvZ191zSVXzCAAs7zptPq3xDIQ4m/n7EleeZwK65gko31A
GnBXujbyQvrs3LVJ9Kcx6BVpUgVxS9u1zjGrxtYsQw02HZbZU1p5azUA86A0m8pEmEOAsvjmhuoF
Ce0l/UnUxh35kBOAAlGsF38oXfijwtn1wx7VdG0OU/DcoE/pY8OgQvuYP68Ni788/nbduAvdR/gQ
0OaiaHgDJQzBWQNR8B/Xw6IbPl/RlFtvKlEwR/18W6MB4gcCC52819hwT732DWLeKuj15ovXQLWP
UI3bq8Qy3jzTPlbZMmvtaWt3xujIGHvtPo9TcjlyJLHIIKqm58DTyqODmfRGDsjy3awn7leoJQKD
nKE5ANN3X2bPfpDts50Q09Wq4RKVhOdhN+J3vlwp80KEvkznhZ9dexjVKN1Weh18DertdaDh9hu9
m4ujphLhwuTv43ojoGZXSs4Hl/JCcNbJ36yLZUKAS8ci7vK32Y2mvQ4VfJu1XfclLaeV7KAY8PPw
7svuEF+qnjwX8yl5qcaCvN2wa3gIwUCcbBQwfdmgWM3W46n53rmGuXORKt1F6ai8FyZ/+eWaSNxV
/hy5ghQuiB88kqvrx1VgrL4C7xI+2QoONcFiIixH1AmIHwJJX9rZDnfjXNZ7XEimt7nAZ2X5oNMM
XQUEMLOzPSseELxEX80sSa8kq16rCQePGDzBvghTbMOuiW+y3xbaCcSzbFKXixCMbNBC51kZMedc
VtNaSayncjm4gr1dZSTKRi6fsdfT4P6I7LG5LqhlFs+7At2ftRwke/Wgdye2k2dZssfOw3VjYBku
Cn3HNlc7wqBaOaBiXoWpKI9pWN5pQR++j07BhwPZ8xqLrGsNmJOajRvZameh8BVSdwcZfARJ+lOU
rnqRpWVGHRTFa77MiDwdwurEL62K6/5FFhcRfpOQQk5gT91TZ/XsTvtq1PeD093rSwNcN0hkvzQr
Y7nnoW8f5jLBww5clnsKLP2v0ymycdmZxz9C7etghoh9d31GEMwz0nXkRO3aZY3cVYZqpmvsGHd6
7xqXBr7J01yr0dnI1PvPzrlCwm/sMv9a1okXwtCsWpxulsmaHB9SNXkUsSeeSI0T8I+8Pztb0KZ3
brbR24avmbxQYxY/urLVNiDR1Q14ZwMlLjt5F6FibzLFKzC2oVgNSLIHUVqeZHE09D0YNHZRRWA9
53O5KaY8fQ+jmkzGYurFRjp9xy3B3dVq8NmaiDH1UWyaDrK1V51vZhHV93KoEm5mQ4WxIKrygeDL
q7xOlpvVUd5UtswPZfyfb0q2ZkQf5U0pKHyyWUirXTDN6kmiPK94z6WYkwBfBbzJXMUCZJerjMAv
yNBQCQiwL50cKSZwm+jaSc4ZL52sLJv9qg03vNKvgSUlz+BA5lcDtHvawg6WJXUo2KKhxi5LrmYc
jFlNryVRTicjLIYH2Ra03j16Xe69LOmh+lwhLXktgap870ZHu8i2PMy+a5EVX1XDVRzmyY2Yw/l6
CbUWK34bwUlqgyOwWq9ybwIQstxc0BVoFmjCvZOtOev8SstM8jSyFf93flMCpG0Xqq+244l1pp5b
u04PpMaKl9l2kl2qqJovi6FQ27NbBx+Oasd8i/EpDSfUxmSj2nKpwmi8Y94oxcuY9sU2TwjRy9Yh
MLJTM/FEu45t0UlxxYvsmuVIlROoZ+O+XDTqhn6D44Mg+85EHgoMR9D/oh6aizCwFhBppvnk15uL
VeHzCyiH0yQCYzHh2LC9VlaRR1PVaA9J1psHQg8TlnDLHCpAkMzIPuohOowzGHXEEfNnzRuySxVH
F1XRlAKw6MwLm2ZgJ7S0WnHT3gUTiLMgq4pnWYfR1Vcr0wFiLVWxN2Aav7wITXKCSYO1oBcNT1/G
jxrQqSDC3FEW5Qi93EZprz7JGi1irzdZIt3KtmhKhwfCINfusscwYnjdlUSSZNEl7Ilwf/80O+NX
pHLak6xuFWCNfEH7oyyGTWXCNIIuIIvyMNT6i9EKcZZX8mboFTGrF5QlblQeVMvHe8PniyIeBnNU
N4ba9RueNNU2bwvHlwP7QlOehj+v/9um8mZ/gmwOLI9Z5sTQ71OR7PRoyp9ldysnMaurs/55+25o
8g5kvXspflNr+KLw8cM1zk4oezuG8ZA6CzJbcY+3KnmWjs4WJN94lqVrFYYbpA3HcQeh9nM4Ov8G
0PGpX6N0cIjK0dkIE57DBAr2oU/c7HoIGncxXAiOXlcgM5M1yN2NY/7Zz/C6Yds5GPt5URn7Qxpq
Z/LZ7RkkYOano4h+BAcZZr61q2b/r+1yPEtzxsufKLZkuRy/IkV017Vw86U7+q0oRXRuRahDyM8s
naEp0pnt9+utVY5tgGX6taeOB5cM1n1jaD9lSth2IyTa6treyZQwu7bzhBHBU8suVPYKEud1GtAr
DrPB2149lHTtte/i9tEzvepRGOJNImHKJHS3Tll6246lk5TsarKhVUIyLnY3nS2h1Nkp4rUlTeOo
BAX0VxepsZWOUeUjhTNupqFIp5Xj5Q/oHiYHCZC61kmYlD22jX81d8PzG4BIOaKAbqsuHxpCytFs
AtnNIc6g+2e8ylYsxjA4xtdBpEO4HUPidKUyoKap6YV6jlJvo5EdezCWw4T6xUOYld8nvU6PsiTr
3U7/HCrr5EG1ldGfeGm7twy0jmPEqe8mp+lfrLRrNm0VNdthKZqK5hzsJIzXsrUwE+++qs2jbJRV
Zd/7nqFqj7KEXw7yvFNW3OHB/utsqraNw9p+xCm7fVLSc6fnw6O22J8PGSl0L2jVlWyTdXaoYGMV
DwSElv6yzkvPbd3ppz7JLreB9jSqK1n8baCRW6TFGQQfbCBMMX9eSQ5IsjzYF7rrikvOPgHRBY0Q
VujsFSXX7/JgsP/rjB3+VnMC0F8t0SMiaUQpFhYC8ICh6q2TLHWjYt1hjPFNluQByP+0TnA63xnZ
gFB374ZPPfHUZbCcJohbZfl1x37fpKhuLzO2kWWdhkGJnuwIkJTI8YCc33T5X0qQtfbNyHaRQOXj
k4ekru+EYShnWZoGeLTjoL3JUu0M/aku3HknyJyd4jDCUXI5pH+fWbHX7dq0+iJ7CK367CGLkxBr
yywTbAnNFglaSEAzlrUrD7Xsy1AJ715dGrKloTABsyIIC02/GLx7yMafI2C7/pxLHbqOJQ79AlEw
tNl8NFG/nPXmKVtgCg6P9n1TEkaRHWTdsIgBKWBhr4OaQjEfHW+bO2fbGtd2qseApXPzIg+DN2LD
hofutsdQiRd6GiJ3ATpPS4sJf3E0CKnJfrIVcOFLjyvbXipr5Z6NJYrt3klhLU9DY38lG2R5aVWC
8AeYT/j3EV5CuTfoz7ezUJkiv1zqlJBWM/V+bb31GwvrhNnN92gYqi8EZ0mH8Oe/kHfVnyqykbK+
xoOesFlT7tUxrr5EvCZlY2m/9R0bHiQ4eeVe6m/Dc1xq7mqg2Q+tjmLNjI/TOy8SCKAvZ/VSJ89k
nWyV/Ya+jn5vdb3hc2xRB/XaGyJ9p8wGJLk2QiQJJf4jAJSNrLrVy7PCbsNz55rNzrPS+cUUwVnB
pOOP5QTI5CBPMIW/1jg1Tr5XK/KAv0SXdNFRqbUHEfAOEcu/nDxtvBmzHncaCJDwN7WXg2wwZj06
en+NcPmfXq5UIAfjFjAexuzrxdjuBrfSXvhTKrtBhLkvi6IBaWwRtlnJYjOmvKaxUwjrWO/WhqJv
hyFJwA4x1APhuKr45d0praG9yInrpCKwuhQjm4m9nFh7QIQXneDJfUBgbFNG+njxFnJQOmIRqlqh
38N6IpUdtKbxjmIYkoZpVq41T5jvip0TrVXyCp5bZbzXZfNlsgzxEBL/fPmHQYo2qX5e6PY5x1Zb
UZKUvZIfhqAu+cX4sTwZZp8Vy97bhm1tM0XPdxMYb+LjLL6yaDQmb1bL4iuLLX6q6zmLqsdpEuZR
F56yRgZq+lARTVr3nZWdCLn072DSchPPBNkrKk0Fupk3fnguor0IPmUno1dkLzn4n3oZClyQXLMj
oiFp/24qZzlD2Xafl5XF3y5Lr0YMxbZSBs0nf5hdbofEQA+uVM+3mkxjHV+ByVrXtVWeZAPuIvkF
8nt3UhH2/cgzfsusM6+4hNn7bKqsbUrm86OvG18smKXEwcQgLFv3lKAEez/2WJ5fwUyMDOokfRVV
+zlSC7LrSNlB/D2y0jPjOlKinbCYfJyKdh/jVfGtyXcjglU/a5woV1XZ268WKh2boh/ic10p6V2t
jPrWs+zimUgLuS2nN390c7eSo9Ji+tJFc/zeEoz3QZVFl8gktapZxO8gwaZPSRNE6zAT1fd4cFF5
IHOWBqyoStl8zLFXodnSRPfIRfYHty6+sOnP/Go0iUVhvITe0+R+ZcMJpraLfy5GJymsty95pjnr
oLDiB60N9L3rpva+MDSSRODvsekdxi+mXWBjw9qqKcGXjgWh0yzvElRa8dJDIViXeITsNa8oXlRS
VdA9vXldmlH5MkyDet/ilsjvrniRPazR3YfzJB5klV17zTpx3egg+89hb+2qTBO+bCWI316QR3uU
l5JVbjT6WO10j7LURoYH3wgfEzl3HNfK1sZTGWlYbsYOjQIQbPlV9h2LrL5ksQXjO1YMzHTi7IXQ
1aUXefHViMFIm0j6HGvXBVs7Q+potOLrFEyoeXYmXwq8PD5K9bvsrmhgk0aXjb0sosvgFO3wpTC6
ao+zXrOV1fiY+q2ZZHApMv1Q6FG1kZP2inUs+DG+2HkLJc8wD2DI0qe0MPHtMQF3N06PP1XRByyF
FWs10eSnsgVlFE09JK98SNd2WHd7VLwUEqRL+f84+DrVcrV/nEALcQFN2gL1lUWxoYXZj57Fa6Ih
RtZppbWS9bk2zn4ZDsa1W52Pv3RrXfFrN5vN0kFln3yeYmkJThLxjzhtvVXjaPgltLP5ruK8m6MH
/aaqXnRv21W0mpeHKPuDfufBzdjIol1Z5OEJFJxkMTBe+9Bu3yKjNi9jFqakMZmsty3IxB0Sh0m/
ssn5/4DN7qt6TnACYNNdonneV9PATQ7rRPUJsZZ+O6atchd4VXcHudvdGnGpPCYTgm8RHO+vVt9d
dDl+TpGBGuL6jzLHomJ02gGFVryHy8DLL045dQdkrKd9EjTtfTYpqApjRfJGgujPLOmjn6G6t3SD
+6g0/dUV7ogbDb89ZSGZJUml7WAGdMc2mnFr7XNrE6P9+aIuDwre3sfvit2gZU1MDL/Ifp8aarCf
lDr020Y3XvO4dfdlRRBCFicgZftUSZNrEZNTY697TXotDiG/0gzrM18tEvNVqCPZciPPWV8ptlYy
UrSLa2eHdPW+wkjx2mrXYbt3iAhdx0aFwz5PRFgNLmNLm+xJM2nYPy53Bb0nwzZO6a+tmQWRtHNV
VCiXVs8r432oKdO1VXiBsgt7Tb22ziIJdqTYIWMsM9cOiRAswY1rq6Xh9GzpCI7LqaJYNXZqi46q
LLK2abu5a5AtWMbm4zDvdCvANGW5rtbr4w77NqhaU3No3LLdB1P+ivfQOK5gWTZneeDP+3mWGPdO
M4+n33vIbhGU1xWJPLGTxabEZDiPLEyTFvvIzNTdsze34IzK4J7F13AQR7HjbRUifiorZT95CIvk
uxODLJUl2Wgr6E922bBNlvG3rokgFiUScmG3OnnW6uqLnmNpepu7wZn1zo2sYxMHrHiyW5DAua3Q
yvHlxFrGw2cVwx7PYFnf3S4WFNiPVErxkPJC/sv1oXA0iBzlyUb2vV3M0dOD5Tbl6VbfhUp2RLv6
TV75Nnec6+6awJh2ncN5DhwNquhityIPSozTSuThkj0trLK/qoWIrHYlyzpWGX+fWqTS0G9BcsBQ
Ml8FYHG6nsqubSmUVdTixydb/mW6VsQ7PQhJLSyXnJZ57LDjrUiWzUlxkRjx9I2WuOzN0MH1Bs07
VCHfclm0rdThvSkqzqrlhW81Hm6yXhtd41DVKttYwFcfWgMVzG6AO4NyNl8zogGyPs288TBHI+RA
OTm2PORIwBUSA2FDq5EKkIeyTbxTvRxksW2taqsGEMVl3VBVJKnJ8ZcrVVdNIlOJc06c1jmnovE7
z5jvWIRNYmNLgx04/YbAF+tKmrPPlh1lixZj27j0jpaxt3p55gXa5zBZvI6tQ+toFmiufq9Es5sm
XTkBaRCumZ3lYTJjBKuWgzyTdTEJIx8cdL3+rQGpcQiIy1jZOVH63aSWxfG3etlDDiVNHmxrtsvX
K/7TxeRYrfa+E0BcInOEfsUQTFt1sUeclgO4rs9DKQ0UBbSSgx2qm1oWb30GI1TXqqcMO71xkpWl
WTGG0nV4cMpM7IYoFG9xkD5KSsncBAlfi/bXHh5g9H/vEShV609zizysh4Ko17UEr9owP+mqszEN
vHZvVY5IEEe4lW8jaj3t9kZRnaHHZCdZf+3sTKrj9xmOdlbXtQ9ozcNsMXHsGImdeKT7amePLVWx
qiarfbhWlnmzA9C3CLlSVyyHphbxhnds1ZfTXBs0B/+YFDXtWV1snBZvp1GZ1LUQQbe+1SVu5DjX
ciG9m25Nmoac6kqOlJW/tMty06CF8dt0/9hxXO5AtsiDnNHW3M+6W5FfHQu77OPmFY4w2xQCmu+R
cRlXZTiV5xE3RjI7RaXeVXBTVCOiKFu6oNE7P2xruJX8lbey0q7txRRkMhI/rdE+NYbmqYpVniV6
7BxcLyVcMtTpo+5+yDZZA+I02TtEHte3OtvCxyPOYdNpqVU/RWAFnoon2V0ehOGxbVdd53oNWWdG
aoJoSNTs9cId9lqmgoHJMnEmGCfODbGPfYQKRBUU2sB31+UoW2QfsJwteOweHeelt2yAO6lti95A
MiwT+rGw0r55CTIMf60KKzzPDZ8zKx6/aBmY9drKWvLQFaZ0IgQgkTfTcaog1bNxDB8Q0sSgUYGB
mfLqvBoyc/oDov0aEsoQrkQ3gDUyPDBLJoICIu5elIAkXm/USHc4SG+rIk0OyrLvgrtUbIxxGl/K
BjB5bKOsr7np4ToTRqcEVwIEHzt+fiLLL8GcIaLalneGpZPHdSZRkh36qyzP5KGJm2JvNgZiT2F4
tv8+EFqD+z7yWMtiV9+pbvNFNt7qf+s7j1W0YNv+cY7b0Ch1+yOefBs5961ent3q5tKNTzGy2csd
/HalW528mXRGetnFhfDvrm5uxrvKzhHaCq3mjDAsRvVOaGxHN2s2dTKD388ePQcip1K07kuZ6w8l
9kv3KonUl6bT5tXstOKuHzLvZQ66xifu4vAZ0Go2g7012P5v9KXoLV66swIER86U9LWGb0z0TTZa
SAU9Bfxc2HOf6tQqsWEL+anjvc4xWORsyUCBZZBleYpM+nAE0brwPkbvNQvw+RbjcJElqJzPWa4O
99dSZBLYcseHa8l29tlcqI+y5KVESGx0A3LDeQd/Dm14aOd7edABwm7ywFCBKFCXV+ZnQw2iEssV
1920qtXZMPyXFkRVViFPqP1thgqdgPskjHa5iDGj/3tmyPHeJjdAX3qYcEJ3yswN2mP2Qwvo5sEs
nGQ/mQ7Msr4EWrIcDKIi5wzreT3gbYRdKXWdEe6Meh7ZnlKSfZPY1Fe1HUNXx97nocM0KVHGkxpP
g58R2fqOCk+l2d9rlPZ8Nc30k6GUzmXqSavJhgq2Ob6d6pd+sOBwzu2fELLc3dS0xTHDrAERwNtp
Ajz7SFq3mddJqBfHVrPx7hqV4IClAzFnCJW2VZcvUQ8MnBW+PhDcK18yNji7GitsX7ZmkAvP9ZC9
EYwW7bob5pXbxc1TuSRVUZmZV5aDi2MfepgCwJDCVqTL1WOjBfP1kObDr8XvymxnCP0q4R1RIXgp
y1kwF9EvRdnwW51Y+pVujgWtHKLN7YZni7WvgQONUUTGY8qijROpNazYOHnUrBomTNVU35vefvFG
1XhJu9Hcp44ZbEXZB+8KNIIRKM33akZyNO+n9pKomXEeyXauq3rM78c4UptdGMJEy0F5oYcxBAet
SfGKbPTgQV8OvDVVl2EhsiWE+zdgYNmkNwOuMTTKbizRfxK+To5yDnmI7BgQeLiFlgouLTJnvM2R
MjSN6atRlihtkkjHFapLdnEPIjzoreiSoONwKaoIzdcmsIlEULw1REsxM1ugTwYmTLcGxbaqswJw
06lylHPzxvkwwgCt5ah27myIxe9D991eqgM8oA7dEhwkS1CtQDCHew2uKwpYg4I7qq2cIA+bmyHM
SPwsDbJOtloar7mItdMHOGy1RoNwpWSzc++1IMRdx4y/q5N4aqpKeSmBdu2b2dS3osqVj9xS1rLD
hMO231WpeZIjgxyojrRewWbkKdNU8rufVhCtJVjtUuM+sS39nojksA0zBQeRv+vkWZ1E1XoJZ2wn
b+rhEPJm1E+jyxeTsfJg1UK/eMWLLBgFD4hVBujvMBbOH049demGfbfYmDD4/NuoahkfGmW/aqbA
2ckGeSsB2AcsfEJE5hdXbAcqvtI10duE5/t9X2rhioQ+Aed6nnZO1Tgb2c0NSBHYpse6u7T+v0dZ
fVy9dpgvKYbePyBO1D/ARkDqw8AnmUzS6VbfxTmJ4nl2eR2km2xIhaqeCLEe5CBZz/8X0Yd2WEJc
jnFPtpsI++Da76qlfkhRncTboTvg/KmEDfL9mlu+OY1i+70Hvs4Io/bQ4Bi1B5ll3Ftl8zmaT/QD
9PBPI+z+ZLrwfNX5kwqAziJNE1m4OMUBhp43aUDZ0PbjfS5S1deFBhi4cc+ThqqaVKRKen0XqrF7
liVZv1TJXt4cBbtr4lfPCwB/ph09l5MePCrZEyBhKC/LYcaSyU+qMd7KInDRxUa5mnZVMiNs6Xan
Rmune2vOELIk676GUjUfZGPsjNMWF+Z8I1vxux3vshwfHtlaZyh6TeC4ZKOsgmkB1Nac7mXJCogx
BM0p4PUm1/3Fb1osdho9gFJfAEhfy+LNr/pqdCPL49KnqZR2LT2tVccd4UZr07PrItupKxiZsuWd
nxVYPbxMjK/TUpJVqq6/IRMrzrJ/w1d2h008q87SwwVG9NhHJgF8JvMgUyCyAVJMx0ZHjy/YY7EF
HHn6lOJxUm12j2Z8Ji+l+tzQ8Iisnc7GdsVz83Gs+xJwpZ6up2zCb0/pcQnoPsLW8h7So83D5tGB
2y2miWyryJydSXR96zqevTUL8VEmpQJI31bWEenJPenYA0LA8aMX8HDX4Ch+dQl0my0KzZpuGmhc
mONFnikWcKOqRMBRt/mzJsqQYd9eLqLH3pr4E6s0oVgiZyzJgxrgdtwEpu8WOlHcdEGS753xcfKW
HZGHtG/I9ZHAmIqjodfz+lWPYXkjn3Hk9z+ugLH9KJDYeypVIzyEbvbF68NvURJ6uyDWvH0aKMS2
eB1mlYz5Fs2vVjyJ/2HrvJZbZdI1fEVUkcMpCGXLQbaX139CrUiToclc/X7AM+OpqX1CqRsky5Lo
8H5vONgrm8Ftp1Mqa/5X/HPchJhi0/Jn7KSeapSIe4HtQRbBPm+0197Q/vE03fVVGGE7s49AOxXH
lwYFInWG+DPGfTCM3D2gBCWZUx2xXXiGqE+ep2J/Tp3Q1xeBAIhCRAjp2UF4Wk/tjkpHOI4987Ka
p5cJ2qIvqu6hB46PQex/Z1aJxWxjdGFcac2+7pTCH00Ipno+BPhKQnRKvmt2v/zomv5AfuGpXaxH
o5bqxWvhtjI5DaGXyNLXkvlv1P+QJe7L7H3/YIXNZ9F+x2XwkHrlt6GATKLXPVLc6kWHreaPknB5
XfkWl1lgyYZppemIHxPmj7z8wPdrb/DJlB6heZPT/lFZJuws8x01QHOGcszuhLAX30wHIANFGQN9
KXMIVtY/eqIvEL5ZU3pJJQIu+I6YNKxLJti5IGyqqbNbYsOsXmLqdlZGRsFU9QfYoj+UsSxf++hv
g4XuARHamwI6yjphudUTAFKRrIZTU87ksTg7VdNv8DH5T5YGVybgBSiS4588jeVNmw3C0PLXfhi0
N8M5DzAoAyUSrxq6kF2Fs8FuYgwA8TRPxIvfzGU6V0IliSsrbmNH5pOGRCZcMr4MCr3DIYFPek7i
k9d0oaMTnhhVkogcc3zutUSy+OyaQ2JjOjgM/RPUj50p5xEWsnnWKlfx1SQpYNr1d2epKFjO1bLr
o1KeRTqeZA83F6slSrPQ15VePY4jGrPKLCG+wuvCtp5qf+IQoVJTJup60uIGUhmSyL65DjRnUnNE
39iHrk/wzkzUwIYBKbBeOC4LOgaTCCBfi0rtzLbcDcZeYekeyRMYtm823QyLQz2nnkAf3jSJHjZz
0577DOP0x+1hg+4t9//r3KKrdJSVPRxatT9VNUAX7Eietb2Ktp3+fIGYjKA00v1iWsYDYo8StbMp
faLeJ3w0lvYsvETfW736qOp1c4ZIvnCHJS5xKeyPd+0MyaTX5z/MVTYymcV7bsXqJs/KwGf2i8+2
jrlCGQdR7ZBBlbu/X8hz+p66bOBmp0n8Uv+p285dRL2vU9M7xWhVQycdftUtX4/wlqfatDHwrfFu
pgJflatJ9uA9yjxL8A8meNUWr2WyNGHeQ0SW/Z/CwbMEoq6DbWpdh4uSuI+DjE7F4ir3CIPfaE4u
mtG/lVZX7XEu+d6VuRI6UcuXh7Ej7j/Dg2qLgRI+hWqtre5tMvwTS7PDyTCxD5lNQaUe+300yDLg
/WaXopgOXsIHUtR4tuiFNTw0FR+WlovXYqSurzdsXSJxyNJivwAoH23RXouiwtonq97GWg3Emg1D
TiUxUWSmUdHM9l0VXWWNq0TGzahqw1MdaR+J7gDVtPKist8I+mUYQpSL1lnRFQFmn5mnXGByIbvm
r9CqyieT2lDlX1x6Un8yU6LJ25zA1Pi5Kw3tiEOvjHtrhwNy5bR3NRfvjakmvmdMbH3d4pY4dryX
xoi/cAw3VXrFSddYJGRu9tFJb/H7zJ0Dp73WXe679mz7wisJfC9qd19R7rn1UBZl3Ha30upBc7Ej
wUwNHVYnVDwp2/4NTD/1xWB9GFWMIgvI6VGo3nHM8Txx23OlzH88B/8ry/tujQXxn8Z4Kqk8+Ymg
XMzkPAWzBZ2v0j03AIaejuy8cqpruNnkRXNJx44x2J3MPeEZut+vSZ9Grr0j6J7grsqrObveLq0H
sjMyxKliTC/bYRBWeqE6eskLaSMdtgtovMPdzRBYgCz5ha34fSf/pob1bo3zL6l31MAS8woZ+1Kj
QnRmcETTdpsdPgjfWsJGQ6fMX7EVt24T073fyVwe67gtnooZHp6S9M+iX3yzL/KwYFG30xFmYYqV
kvCljXBpCzvoNZKVG10YGAK52VEWbnwllibC7cdILotXWKeIldpZJJl2TkcDhWZSLpcqzcZjiQny
FWq4cdCEmB+GpIhZzCJrhR7T7IeRYERqTVpYp5nzVHRxEsbyoemR9ZjCpphKACTeGSyJy4acwwTz
32BlQQZdplI3N6HEW0JYr7bhERe4iOatbY+DYpM3UKbuW0fRPpCO1eO2n+Ax3EMDMmYimbDIV78t
DTsnrRmqD6WhJupl3XSqLdPaIXlt/Y7h8mOyUPok6Fo+kBV3kJPhPsBTJfWvF8YHExjJiki1Pia7
78nwFSrZmhb5GeAiHzGGKD7D+vgBns6GLWuGD82LBr+AJfXhWVghWYsrP+KKIQIfw+YDCdmEqTYW
b7FinAkc1G/4T3oAEk6025qpWPRbqaAimpKPpcvqAF2SCac77vaNOTHJmuY5sdkTR7E53DpMXG8t
/+tlcuUewhl7ZSagXe0VSC1zx3pgrQ2i5D0pi1Reu4yPbDSDweZdYjGUYeU9jXgkYwrTx8aKguLm
AzUK2m9Mgp49mVpgQxnfq6rSEpzS/nCHnBIz3iBo/Ks7NZ15P+AnsoMpZAekYRn+oBn5Y2ONjj+L
zAgzIGDfsIaDXmUemeTpuF/q25A187Fv0+i28L8oqX2Fs/iWJ5F4AkjtfTypmLKkoj5ihY6jX7k8
2ebMhF3JOQBIgF2HczeFKXay6pD2AWKGbm+sIah9mQYo4rNHe+yrk7eQtIq1Ixks9fJP1VfkjFTL
oSGVL5xr7x1y8K6XY4rwhfs/WmD8zo0r+FdsuCEEDncLbG3HDqMsif0oB2htJT44gof7NEUyJCI8
vrQxf7KV7KavQ3ecA1zZRS93Pd6hCj5sTNwC4QOAAF6skRX0XuH4alFRiGR66NLIfhlrD1DdKvZt
b9T+WAFqVF7s7jIC4PyWynLYJrW9m105nDHqsB9SoaX86BZ4Cy1wmWYyoJYsoR+dKr2WRgNJ17jO
WNOFgzWnF7QdzYGFv8U7e8Q3rTlqOGYIpY0uHbcq5lD1L9NZeoLYhHUcsKJJkhQIeXa0sOui6lDF
Ig/M9K21teYpnifdB1H7h9GbCvMo5nNp+cM81H7SxsqjXbf9bbInxS8p1z+0YhQBns3846p3Toje
KCtgnqyTT6DdkBt6iD+VxIGytAjQdjQNZ3o8L31MaV1Vy27IG/f8JKZb11JtJEbRO8eRS2Jq4T5g
5H4YYiX3B1d9NAF0QsOeZ1/rlHPnVW9C2M617JQ/cuKLmizNeDDrpgzbOfvdGvB3JKbiJOc8Vb1M
r/kwTr6Szo4/kTLQMe/jCsG0otrFmSDvKJwj0oPEgFK6jyJC17DuEI7yx5zM8WJG0LemOgmSfrKC
VvA76Wu9OCtiQAJqAIzOU3Vy54FkELdqrniO3VTJlsqAKmIQiagTuQFZlhWZKOyLnDwSXSYWT5oc
2gMi2zCZFCRrjViOhZW3UCvr166tnhUVwhsG2+3Badvvmsj1wJCayR2Wc/N55uPST6jklvjkxqQW
rZhoPyRZiB00K/hYm3cqu4/aS8QZjZJK9Wr5p20NuHIsC3bcFGgoyFkPlmkifaj3vudRafqdM4B1
YNM05XhDt/YjpdLpNkEyxLOo3edu/O5gVhNOnk6aqcjDZYptNsMDH9AwiL0dR2oonPydQKBp1wCZ
hViuqmGewCaslBijFb2+lhN+WG3EFFXYpuE7WMLtlXRwgq5Iu0BEyQEMLj9nWO/aqm5fWONfCbvs
sDFPnwxNUw41N5IfzU85BI6xSMVzy342tig0Gy51E4GupGtadqyq1Fnps7OrjXg6FLWt7VIINr5w
sZNNH2MxWSxv2iEoYEjuLCd7TjxxsS1Xhh0WudStC3U/IMc7Lo7qofjF5IQxHCnNkBX7HuP3pbcr
7LxSshjwU99Hsxq2jit95Mr5PvIsRpJIxCEuT981fHfCpm/Hu1YACxWobxpdJ+rL88gsNTD+aqJ0
2hH+eOercsFY3B/An/leKCRdzMbOyeHIxIBysPUdSaKJxNBOjwpoPpN4T8Bn0LkGCtxASO2dDAaW
FPvGwsG8wQkCdnjVvTQ5Ei6DQqBHzV9OMOjzyZx9lZW02RMNxvjzE5uF8SLS/FmJmiUYVC16EK3x
3Tapwy9DfU77TJzKmeHaVKBzVVQzaufisMtEenohe3enkUIXNI2GI1IVIZ2L4Cll7bnTS0heU46n
Y9z4EQarB1VhzzI0lvw8WAssCLMqiEayrefIy5Y9Gk3CMDIEqf2isFOfihQigNeciLzsz9MohvP2
6OsQ22Z/LlKoU2hqmKkd4Hb47Ye5zN0DX259NnK1PtvgXftuqW4zZr9nLJGWc1qwafPQJQXbq7kd
xYA+nw4NBUZsaC6gF64P1H8TmifPWVO+S7cAQCnNUR6XpGCL7KFqdvMZW+J+Po9Gj5e505KFa2tF
4VsW7ix6aZ4GZQ3Eqw/TvJRnZpGSTdAUhVZfvdsJrIBuiCteH6ilJWe3MKtASaqEvZQbnbcDy1fW
oUl2s4Dd95GiyvPSS/yyRusgGQ7PUs3gLiYsS/1GVq9p1v1qu7L//Ky2R9vHlCwW3udztLg4v/Ti
EK1plNs+Y3vkrs01mo/veyfrcuJNc7CnaDzb8RuippqBLtSw+md3QVXWc9J3o4xLLWjVJjt13ULB
fdlpY/asKV5Kmj3/GMU3CxtKnCBYwbdtFAUMUusbaB6Hqr1lCsMFFrpBks1R4SdqFB2WvDmObYOx
QkkqYpqcxg5dosJiDRrsZJy3d4CZB3VhZ3mjbFeTV2G4S7A9bLWkZvsbGX7SQaLEKgT592tVemyt
RhO8hkCqM0QH/SzQmAe1g46t+eku+U9wF5dPNsJDbtAtl90xbTKwiEFNxGn7rmp9qs5yPWzN7WBi
5sHPfP0q/7/TEUH0/3X16Hjtfh4F4GJ50OoxIGz5O5uTPmhNXOFCWzExGCmz49AUHkUdLohr8r8r
N8UsffalJ+FnCqeBcsdhgPG3n38LMiWoAE6a0l2jvE9OuVJg5/7YExO475PhuYzqa8Y4cMYlm4S0
uviBnVwMUN4i0+rJmF30xxZveOBwxQ2dTCo+xGjKCXG6vERNUTJ2L8VeG+Nnh6pYVNzJXX+Tqmsc
hhUmUC2rOE8xNpFS6pdZI9rmgBDBufeSe9gbXPiSRfXqbTJI4gfKGCHlMJ6Uys64ddz5JmYM2SxH
aVk1gTN6mDc0Q36OVIEvd6ewrEKMdeGjOeEFo1j+QtXZVyZIWq6h+5kXm3ccj8q6zs5etfzmyyaf
BtLqyRxLsjX1tNsllMj0sfNuo1iMA6ByjWosSNlC7CzZVo9qgahxYBsViLxO/T6Pq0crpeKMkRWm
/eUBof2yowrjcRWGz8aEsy0ZN7q7ZB+w/uUlKlMzIBK53LXK0lwzjDMMrVLea4bZvTNJ95STS/RM
diY1aWvpfk2ZODhLR/Z8Z94dR1QHboHyGIGjv1dlhGNCqvzoI7MOsKcdYIyK/Kao7HtabwjrPBE/
4jp5A0kKSOA2vw+xeMYQ1flTCPA05gW9VOzHPGL5UsZp40uV2DaztX+CzLtgAYxRjtr1R8CSF0qD
aFz6BqEVaMmuitvspOM4v3MKczniYrocFkoHO1iaxm5RujZk+bir6jE9qM2Kd3ggUiVIayd6+wbR
n7hCMbyU6EmMtEq+R0ptowSnmKDfs1qtVvFKEqqGvby0o/q9a7WPcuwa3MkRTFLtpw5DVkvqph4+
QGO5w3M5exZpViBuzWYGqbCbi/zSFPV4sVb0bobqOxqyOXqDVN6Ivg6FZwCpotjbRX0eTnEav8EU
/CkImnowpa68GqqlEJ+hjqHbFzAbrSrZ53Jyv0vwa+m5cOvbaL4AfMa73MROaaCCfMSRf+fi5P6j
9UYjcDJHe2QHYJxknbSHFu3ZPTE7VO9Uwv9I7IMtL/0tCSRmPa0Zz16V12v2iHn0jEE8G00EtKGI
8lde/8FWIKFGmtT+Im3vDts42seJg2C4WcjYWrLlEYjh96x3p2UW3X1sO/e5x9giKeEzEzQtDziB
Mxxt9e+cN3veat4ZtbTc/2p/nt6u3Dq39nbYLv969lff//sS22l7ibZxHrMy5RSDfKL+WEONPx9W
I3HHW3t7tM03Q6Jy0db+r4df578u3/q2w//0ba+z9c1aV+4MtZ589nY53m9lWTOprg9VhyUMcOq/
e43BZEGwns8VKLsheWz/an8+9fMoZsqAiqXs40w05+1Qr9PsaFaYj21ts53/3ca9mlXkkF6rWY9f
LE3ldnALI4BEFL9sfXVhM7qn5njY+raDijZdTcbo+tlV2NlTzDD29aSO5MaTiZv/Z992omwXSX1n
9TpeX/yzL1VaX9MG9fTVx44zwMzeeKzMXAsTt44PVo3VeKU01k2tTfUWFV7C1Dd1P6SrvRcQke+6
qkznJRJFaBNA9FzNC9unePaxeKu+JzAuDikBkEcKI6iWUScSsrfTdG/YDTIHS4nKB7sa2quZ5geX
OfZCkidLpCXLTyjHDhlb/kuJZesBc5e3UubODfmhGipsuxhWYvth7KaUFb76kE3dGTOU4kJ6ryBS
ByI3LKolNDzNJvSkwD+uWn4IB9tJPmjvDqD/UHZS/Y7fWrkTo12G6qI9UW7u2WL22DRW2RS0uBse
TFlR6VExZNJ0hHIsvXfZMKhvjTNCGO2yVU0BkpSTD0UEVWx8pPVvo+1bdsoQGvvYel9Gs94VaOde
8gSTgnqqfoLlz5etS8Z6f/Py4rS1tgNC4XjfIv3ebddvfV2vv3nWIK9ba0iqhQrT9NB1swdPrRO7
qsjGl1JEJTLYZAyVeBxftr6kYrELOeq2tTxSOS9JU/zBhuZfFywTVtWgknBQ1tfYDoX+Nxkt8by9
jFcvyUklutD/umDoiXswFZmftr6G+/baKdHNa6nhz9UOv8T4SVsKlRDPbN47brzCEwzbW19sJc9F
SQV167KqAdZtXv3axvWtKxmXOVBrTT9szXRuq5cZVPzzFUoisHWIShvndSO5Qgd9SuvUOaYt4yuW
Lf8m3X5e0i6sz7Xo21f//14HxF9ChzT0/fZ6XxcOWnKfqMaxsynGAAen6gHLQPNkTKt/TpNM/ta3
HYZKrR669RCnCnROfV5WzyekOf858XWxli3OsdbVp6+u7dGcR9XDV5+bFn9UT7L6kYnnu7JNHyqd
krEgrPfz0VefrXSQCKR33q5QqDB9XlbGTX5UdMgwnY7reFqbhKGoRfcWAwSFEWuG/dbURFWQhtCj
u3as9k1E0UryWbHC9eJkFMUxFQJS9docRV+TGAzPBKsm9l7CfjO8HH5bZYIwr02TovpRb2Hud2Nv
v02lHI9CYcW2nc2nNjt2sp53sYlWfuhs5xxJFiV2BjqnKprAJC23X52hZAvmifetZRVadl/rBFsr
cSP71TAtXJK64nnrqvqY1URRL9etCWPKDMhw/N7g87DTp8Z7tZJBwRIsUULL89xXjaXRUS1Z1G3N
CqsX/NdY5GwXGwwXTygYLtvJCEbH6zedn/UQjLPBfVXXT+r6olnHcrfzvPK6XUgsMWu6uScZieBC
f+sbmXlC0eJC5bG/95J6QETDlDdtE9s2N7m6EwF3rmWcbkAuEhi2vhydvN0LZ8jhfsbJocQt5DUe
n+taFntPIRg6H1ffy9G+AxJYFH+1PqxgZb0p2QA6lavf+jhjdp/L4s3Sppl1PqMcoTE5a3HDuSwJ
cmd8RPO3QZkotnjRO3bQRHBMmD97vXnYWk09ylfHODE6JqFNlqUDK+js6LqHfCvDirqMxFs7gWTl
DSUpZDT6UStjJxDUBFaUzwkGmC5hkpv9HhhrxcZclvPFfe6NMjD1Ij56+g7zUffJXvNgtoOeHw1T
eTRK+a3XFaJ43GZ+5E1jw1FN4NU5exfFQBaZUjwOYrtGaqjjIYhrVvWjK4enKGrUV5IMN8aNL00v
uhfgWlnDWl1VGj6fWYNdtB62R2JdY9iV+RCXcf7ZpU1RclaM4SVt81+17RrHlhiLm7Dwh5tZ4l6K
pvhg7d3+ck1xG6ZC+0PMxj7zWovN0mM7Lz4L8pIadtdBl7Ay38Nc+Vu88q9FKf2YbIw3M21PCUTe
X1qBMZzylBNj8qLb1QVn3nJfaeC0pZKWoTumNUXv5BuLvuYwuAgZROcJ/Omz7skcKgkQYCe/pPih
xot98FptZeeX7m5WwQjLVFQEZ7uAtirMWHvRn5d0LF/HPl3Vhbk4b828wW8U0sQV5b39FPUzdah+
bNBqGNNTIs1VX5a2e1jB6bFt8AixlPJI3BMhDrktj4B+MjRXWTk7c+OFpT9/fqEGSYFiBwkqTBUK
/RS1cj/VuwTwxvZN/ZnUwZd4YQQyGGr3caRXpH2XsL4UrX7TnQ7P2qJ8ttitvQ2Lqz13rb7fzmF9
6l16MrT9yf7dMzi/mcLx7kWNPT8RGW+DZcykaBPCvJ6bMIIDaybVdG2p+C2+NAPI/doaKBa/lCTx
bi38gOuX1sv2Iqqtt65qCNsti8N2rvcs9dmJ5PGzVZvNczcuJ1PNVGwt9GPW5MutWA+dOl6WtNOB
a2jVfTvsB1ex8TLS7dukaw573rnwQXTwDNg6jfVMajHHzHNxKXRp39RR42w0d0toJsmAYe3a3k5t
BwqYxDwNt63x+VJF01oUVStg1GIUx3EogCVbQWCaa0mBYAjnsK1ZrX+AIoDNs1faM1UL6EQ0p07n
6sVVl1Mv5tfP5nZGk/VwTqzsVuTDh1ml1akA8boNQ/OvAw6YTkiuXBP8z4lR9aYHnbfydW1nOJrh
t5PW+BDIsRZZXyXpAIMmPcUwwIziRyNzp70YEFNquRo/cichErCHZb6uGUZb33adSzTQ49Z0G/MJ
xR0ow/r8r/6labEvkraCL2MsWcpF2k7MkUBxyqFMuxKCMRLLMa8pIq99icnoiRFQDJ3D7l4Lq3yr
o0bctpbnzdFKrSSRfD05dqlyUEY7ZSNd9q+qXeoPNrkfMEY6SC9c0UBLZXN83xpCUmPCr365bk2t
g8qBGC8/bM16LtNTNHowh9dnYuNZPC5j8vmHty7bmoNE5vHL1rKKEYh1xBNlayZkv4e2uQLR69OF
bdVntBi2vzVz3bGeJBLcrbW9vy7Wj7ldyKftvRcrz2uyUoU8zfV9r8SiWdfqcGvWhMvz0yxJu9ne
m11gg5RiBLW2tldLouEpr4F4KSxTWrO0Ug2UppVnm2IBQPLcMFabVXtUbSpDMeGfb85UzX4ax84P
CMQXySMy6bifWmv5C27xPoOEfq975CIU5cWdnG+mepaGPhmd9Q0GR36sKzs6d8YiLlGkJEfqkOWx
wsTzUS/S9xx7tt/d7LyYM3ntjlv/LovKJnI5m85aTaixm8K+AftJfp8oxLcg+GwMtNhNb/lUpjBx
4vhCifSQTsurvZSGjx0n9I06tx+6pa8Wv2g0ft7cqUNePG4HxbbzR9BQLLKjHw4Oj8GQoUB3x4Z6
WtwMEK6gnqOhU/HY7FGxeN10gSy/nGTb/CQ2UzlZWjG/Wn3Dz2560siDfyd37Ve5uAEFepy762gv
bPGn6YvsMUkTfGtzR9kj01ffayvVWLR2e83V7TdhHyiJ5d+MZRn3hpKkoavkl1jxfrFcV8+mTP6Y
SfWzn4RJeadxjhqMUapsLsFZGI1NMs1xYEL84Akj+2ekSJTPlgsVqaFY6XBjZ83k7XRBeamBCPBS
VQcQ+ZSSH6HnXZkS/oI7MVUC7VuzxN7R8qh8QnzPw0Zgj2k6kJVGuPBtO0RX6x8X1fdtLLUXQ23P
CNEbnypUvFcrEDELu0uAlwm8V2VtLh3jcZr+0Uk8MZ6rznaPc9FjfzhBUJYBOKNy1BTqamiamj3a
eR17kMg4/4Lqod5yELAd/kr2rrTLNUd2OTE9YrFpx9+bwpX3RWfSpkt/dCjcQ+52BIgpB8WcxHXy
0l9zSejiNOKdS9Ti3wUZTN3pHmmAcRtYg+ieKd5qB6uxxDm2SlD5pHZ3caka7zA/f45WWv81ccGk
FvQn6fsG8bcArK9qzCHGrvdVTOpOJPeNL2qlJU8NLJWttR0aq9P2COcBx9YrtkNU6zBdJu8SIVZ5
wUZFg/aXHuFGhClZDI+DZqr3mdJq6OnUuremhZHirUjxgl9PDrAL76OBGHuyh+vWZaA+ODiJ3exa
N9Pu3mB0sDwhEK2trUszLAzfujw7b09YZ5+TwczM2iU5Vlq0un3W/X2OoLSaSf28tcikisPcjYjQ
WU9O7GyoV3fnreXpWn9PlByGgIMl/dankxFyGrzSRkXDE7YDi5I9twbxousTYleZw6zJVNgIXMGq
On3qdaoP60llPUwjwJ+CaOC0XQHUPZ6jCheor5eM3fyM+Wr2+Z6LZKyCxJvvcwrcMVuafm8jotFK
Kc55IZjpqi79a3c2vtKsnV4cYb/k4++aTNxXMM1gNqyJaJLSeK2n+pfIMJrYzgHRqgHmlN4Rxqj5
amvkGSqDN4bbtaWhx+eGmJpgOzuqVHqIX7cOkfnEfF9DhpFzcfYEKwikaMnLdsAcpQqbLKrC7D99
+pwUftx4mHfbevIyxxMsr8jD+9s85CIx7m7VG/dsURj04bSctmaqeP1JW6CHbJdoo23cmcBmp0g+
ry9bysgTLq1He316E8s9dPcIQ3S0bY3SOy/bIUtbRrt2nE5OnDovHd7otylVkJnrENAqM0YdTSLN
YbsYRFA84yXHnibqygDWbxvyAU0hxOZ/vZ7s/1aFEoUo+yFGEZvygpZOJ+Ku7T+bW19nyp3UmM+2
FiGm1WFpINh9NvWIZy3FIYK48bh1TcZCOa9PVWI9mvi+9c1LdNZKboytJTtlOHaWrLiCP7odBnt+
rCGHPHx2oYIk0Wr0fMMpkyfH5Tbv8M6yZ930qe1SKTbG+GU7eKo4qJWx3LbWFLntLZHuodLzJAuW
dkWBZeP429kqYZbPLR3orM3S/Vef4WV/PFVl0hvq9llLUJX9ccgWnVr1ZTvwO8LBY6Ba/dUXmeOb
TNTpiqOP+jLEUXqVmv3xdUHGPgXnjbY9fPW5xJV10+eLtsOIYQU2QoE12fNVT9KnbvKKG3NgcaOE
fh4QQZy3FkGZtupvD71cvGid2Z3+q297mtVWP2UXxTutbgpIPqXzvB1cCUroIAhAoU5frSqQdKnF
yHGXoVG9yzSq71FWA695aXLY+oqkBKtMoZiLsqqDuYlUn99+dNouNg0yWitcig0T+k+tEoeVM8yG
cZ/Iu1zqlw6g8AG/V3mvMkxuTaFEgYoclKyH8eL05sAHwEkBfWpHIRWmlGbLuzrL9LFN3dN2cusi
Z0wDvG+9kzaP9W02p4stxcD3ORpvrTnWZ2+SPaygOS4eZFyHZR0q6ljv2taRO82KF4hHUbs3FcN5
GDIkGukQZWv8WEiO27fWiCr08MM1qocHa4hxbBfUpNAl/Iz6dG8JDA8yi51OxQrAq7XmOCX278Ut
YbDJkzrEKCcUAadbHfRdxxokaFl9lB75QnrhL7CEgylREJJGzOZbtQ9+DOp6Ew66qoxnGBNvmnSS
Q8yEAMCtQkmHpDwM+kVd8JrrNMWguIA6yVUO+aS/s+9isIG9sKsN9Vb0+YkwauXa9DXy2GF0T8WA
AM4w3tJ2TNn+ueyTYXsWg3DvS2Fp55mKNnhHB5hoVH5Rzh2aKV+dSNLFnZjy7UwagFcPmd8tzJFs
hh/U4VkTrfe0mvDNiBjsuTHRPcbG1WxTda8QjOJXyfuyLK9UhHZJp9X7yu7cy1CQBgMQwMOvwzzi
AG8bzQXTsm8wLCZS6LphXzuCHFddj25D+ZuXEWfsVgwf3+cxcEyDym2laNeCtWphTeqzkfPKY1Ms
FwvD2VhAEikUIhczHU3enB1bbZRn2UcyJD5y3LWOE19zVy47tdO/xRP5ATCm+jBekGioS/1sQf94
bnTzTUmT5ljg1njFJhFeCXNKmLdOd62rCpREH9FvLVEQN/NwhUhw7CWGjJ3MglLWB6+YvFNpzM0u
Z93A1soUvkGaViCH/mg1KyMw7rXQHO1s/3+MndWypMiihp+ICFxuy72Wt9wQrbg7T78/kp5h7XVm
TuybjDSgCpIk5RcAwt+Ravo2mYkedHbJ19ytdg0crlmjzsYKHu3GrCTgelFdnxVCdBKAa6ElwYy9
0fjaayZsG/l7EakDvDq9PHcADY7StOChVY9iRK1Mw2qGKDSjhn2Q2EeYJY2QjAi6Wn5Vk2+tKd3i
GJ4v4ijrOHwEvfx7tLXixP6bzJcwKtFck09DVihPOgwPnWbPdq9ZdhH4G6tYa6kfXJq08E5ezwgj
UXh/Bx9fnrjJkdvrptabJyxZWS2aFFbwilEvA8yINVSzKMu9bw7fbV22L70d1WuWAmufpdAZ7IC3
GntLpnX0Wh9HCA8yjZJiWpaV00rJJ4gA6boLg59VkuOSHegHvuVtBGIFeatyxw39XcZYxPQsw7P7
gClHXRgPLIyoqxB02cYNq2fHruCY2RXub7KWHf2SfjCU9PXYtdU6b1gTKNMHNE3lSxsEyqWeAkvH
sNKChBmnK1/13K3egNTzFZUZimQ19L1GtfWiyF4DytoFmfdTYucBJYYARSGWMn60Rpe/1cia89E+
NCk2dpYNp0n12AORe+ipDsPjq1cB5BkfmZHUa/Y9i1y/YWuerHADeI1D2efyljFBqDcD5OJ777DA
XqrNwK6w94SwCp/PugCh5MoNOHw9vPQgL1fYZjGqYFLYRDIcHr1m8XqMvZ3pTOqzRfvTs90EgTIN
eKOtxoAY9BTgobv3R6waVQjzq0aBylT/6iANBsB+t5UDnK80LVadrZWe1vIaoelsK2cNCOVGwoBF
kSXkI9GL8TyXjYXcfh6K4an3zerCUmOyHpsBUbSkvsNefmKluVoZ6MkfnUEFBaq6xtEy7ZPkts5J
ilz7ZEw4nSJsvlW2c8kDulm9kujG4qI4jCgsYaH6tQOIui+a5iveBxqcYNPbSnk0XDu8ii4Wi8fZ
RCD2YvU5tuwz+IeBUXbvcge7rz2zdlY3POBLYbhVtcZdVRkkiiQsWKioPZ1dt9w4FHaRrYzIrPdA
1zNAcY4B6IaPwQ4y88lK2ZRSMzS3kI59zo3GZpUnUzZRGO7zodb3bVk4n2PnBS5TI9fuj9EsN3De
+ZY6E0RG+hFo7To1Eu+k9h7+iIVcbZipO4cW4NneAAcK7oQtKcll8tZAuLeMjEUPWd8wZrw6vdE9
xB0aRRYpxGSiba17L2kimeclKLrMmpMmI/+jWUIRw+brZriMHZ3OAMdoJwA9C8fZuZ7rrH0H9TWF
rm/NlHmlyh6voqtr57EM2TZl9PEzTtVt6kXDSR6Rb0Io6lEJvV/G5BAFVeeCbrFojMzO+BBPwSSe
o6e9cpH1sn7s2nq41eHUc5Nycq9+LAOGukUZ73PPkv11bPEYwYQdpZr5R9PGjDyM4C2KVXQO9ezB
0Hpz16cB8+8pcO3r6DTw0Gol3FbNY2xV0clnenCKXSvYaBkEANjYwdkw9UfV02BvOD0tCrvHDsQV
63vhtpPKxxGDShb2mJw1k8CZkhwEBsycdqShCgNL1I3J6woE5t+B1LBf1KJtmjnYZWg+klpuDlKj
T5yaZRb8Gixkz6eNAGlUt6qLrSuGW3AkMAN14Fh7LWiswesGZpwux7I0ckFQ+khDzc6VPjzI/thD
7XDNTY8qzXqYksgUDOtW52HpsQ3QzPJjeCUN0pOjArrI0bMziIxDN8BIAa50a/TmUarxf0r1MNqo
mGiOa4GZ8ycCvwH+bGt1QwqnYLRvfawoDAWb5O6wNXcKq+JtBG70itcGaMPsm98F8auc4hLj1D/t
zKVxi1UCa1oqKEeVmU5Mg7IcW7mKYOATBsDKkTauqI0GOPZquQglwJ4uSIGhTPWTOA2ulS9B6aXH
JMzpsvvG2mDYDTyELQVAcNm4zlBMC6zM5L0w1zpd3rVToPSWAAXwX+t2UcX1kBxxryELrIdo9N98
pOAQH90NWMttLKuH4D7hjQBobyKFp4v+byyt47b8zbymPtddsi/7ks8kqMDIwtJajiAJ1fA4y/Jo
+V+yNNc+ISGPImf/pEaecYg76WlkEWCit8r7Qp+MB8KvcqMdQqf32a3fOOHoHP3AuIVspa1jFVml
Wk4R/tNAjJtnW1eHixKHL73MLNUvPGQUfSjDk0lT4aJrE1VcDyjQ26wA4SVlszPZ8AbLlZuzcEQ8
/G46S3kGtmsjjS0NTAR0+mllwtWncVttsth0HmABWHd5eBlB8D1ogBHM1Kt2RRh9yhkYIF8ZAK3M
2UwVyTFWE8Z8eQJAU5L2UWP7jJ+0GPiLsUm9RlsXedYeYEdkL41eVocetshaJNXIqsAblwZ+oVJ1
ZbjM/6kbc6Pm3s/BlIZ9FsbjGeGPh3YE7K3bZnT3kHK5e5VSsjOMFKbVWvHWKM1in0MD1zzYGVKE
xFzCz5uYGnaHVLDls8mYeStr7JMts+i7xjoHvfgmSe6ND1jsW2q+YFpWH5MJM5NPuDofhMVRt+7B
hBsttUE+AozwJySpCAY1eJMkzd2Gf2eJfFE9mV678pR73Fenhk63SrKYUAA9KxXktFIW3sbdDThC
Hgz/JaxACrjPfeXFOw86r1lrcIu6/hmhctQN8bybdTUERkjghhKdCYMdWih5T4IboqBxY0iS/ffB
rrwTuCxj3DJY5ZeIqHijjQIu2UFEo5EVJFhY/L2uzED72rWKglAu7YcJUshYNjllLXBrr8LrwV1F
kjKtI5DrgcXasqvyxZLSTSR7OOT+1NsOFPN046rpjCK24BNNJZLHrYAqisx+TIbkIGoGVs2dQRbR
+3N8PZ1E1FJ8eViZVhJvxK+M0JpmAxbhs8nVb+9V8l4ojFjOGpJ7dwTD+aOZnl+vB9YhRY1a7AGL
IBL3X0RDpshsaWF8J5JJUuz9XFLxn5l+Uwru08M74yAuKX4Gzst+UHSIk7TF1snzn+K4uPfgmE+P
cX7CIlPgpVKXXRdjIo0ueX2uNnukVvBkAvQxY39Fa4B2yw51P8T9VlbLbwIPLIIOGHVTwq9jPRXJ
kaToTMyICiumj7errdj0nnFevux9bWEubp3K54maSIju6qh6Fs/ejOx7x7rPbiw1unWjC9DbY+jO
9lZ2ii2mf7WPZtvy0MAOq0CoK28jHpd4GiKW4/EZrURUtALDV132lZuVk7XpCV9HB/SZiE4BRATa
hrQv8Hqnb+miESACMGeshjECfRcVR1s4UoBEtrX0NEfHuAUNZQYHcb2+qlijrjZhHX0ae/Uk7tx8
l6CWrjIjHjbiXou7EtUZ8/9aQXxlwgCIZyKOEDGRNzcHkRaBFuMYUjU+EE1EH7vmSTz4uWmKW7O0
BlFSsvK5KsCwb8StED9SbUvuT+1l6poVdEa5RvG9nmxDkLuc76+eWu0I8ErbJYwGaHXPSpHWMG39
XTpCdK7V4Umdug7x2U5C09qP3ggSGDu+lQydEyXcCj0hI0qz/3Phd79BRLG9guyu+upcc356qMng
UNpq6kZ0AeL73iA3fjABZPVPMVze+ebOcIp3b807UMXHO6ixjZcFsCbHaqf5qTJuQ9v/KjWJvF3u
MJ3gSbVsKN1L5yK3DwkmljvxW1q3uMfmKO/QaGzHdZX4l7pTJWAeUz80vdbiSBH71zynyUeEA/xo
I1pCG8Y7hjBMXaaGoPZIO+lwrJfmM1Uwi5EKurrukGA7iBbcN0Z3GFKDaUmxTa0O4yN7Alf+63XN
LD66PlhhJ9WAK0yAlKXtjeHVVicAo5aZ5SRvQ/c2dcuiJYnkkpex+jP1SIY6WlvXKjowK/GD5Un0
kaK+CJa39V0TnaOifCyc7uBU+lq0hPkQbAX20ltdsUEg+kIm7NUehe7j8oYvbVnkiaQ3tUK5bXcV
IL29bwU7UaaLxi5qLMd/bIIiLZ6aiM3HiPQc/VAukh/y5mabF6b5p+vBVo4N/lg/enDlVjHwmCwG
5NaaIJynD4fqQDT1VCaqg7rDh4J9esYF4ol3pooxqHVPx/rRYmzA/PCismIxyhke29FjCiilK5uz
MWFVxz5/TDu72en6yFCiUuWN7GWs3bQIzKzY4N0J3sGQTnaR+tiVGy/I7xbmxcuDF1cVyfl1WtIi
c2kmHw7Jurg+tNgPisYognLqrkVMjaAv6SGcJ3H3xUky8IwDmBWaXetCq1+LtwRWO7ki+i63s7XP
qYGIkpi3DLgGbyHVfTEFl8LnhjWhFB9ZB4caEk74hj5SX4MWuDsyJltxj0UgHns4DU8QymWOPMTf
00E9OaGW7OSxP0d6jkCZ0xxEJ6PQa9dwdnPUczd+5s1fAK3+CSk/OYoTiicvYvT09cSGMYPu59g5
D5jF2TNm2Y3MZxfPs10qWsTSGciKbB05bvl9at0rm3aAeL/cxTyx6Emj6TOT2ImxcQ3oQoJUAi/g
M7hkjZG4g/yoqMLeGpQTDV2UXjG2s46ZGGyB1y32g20dB4A57OfuoUeiURyY6wTHsHl0Nc+iAsXL
2HNTlbkThkt9K7VI24nzi9/lmkF/rNX7qKX1Tta1R/FUl0crYmnT/Ai1IVj1WYbSPxTyPxO0peOQ
xLdfpOeBHdPTHEcapg9g/LdKYqaw8+u0uyLIrh+AphUnwdrpgqY40RZ+536SzM9XPImlj1keDB/o
XzH0TH1wyo0BQRpZDEvD4STjJbDpwTcoBG5zbpl4MqJZezJrjwbwYDfDN+TvzlxUWHr05UnODXrq
75ebsJSKmKjy/5+KsVoPe+m6dPXix4jkPBZf0iI2Z44Bth8MaBFmEANdqTEPMh6Looq47DzkElEc
NnnV5ij72n9g9fOHUvzOd6OM+dg8tdfAAi5sCGKPwYdejF/ZHGHpWrwmY4YczNob9K9orbCe7LfR
Iat8X96K6nPUnb6gAWCQxovncZxoqWJEtwRL3jAmbDkoKEUqwMSmQZj4O0swoyRF+t1Ydv71+djD
xLn2GbpuLfEKePrOZJdqXKPXm7EJ9d0WP0QvT6qtykcxLBODOhETwXzqaVgokmwEoXntQQBZKosq
S1LElmB5jEveco0Pxwbpa4NQB30YfaboOBuAAOlBpMWbxx2PmMZP5fOPH3MlWwVSJ78bRopHOLe8
8ZsH0f4ommuAki6g6ekZ+E2D5IZoKf8cFUfPXRWgnOpg5/HmIxXEgymyTOE+cEIEwUOULgXLHFAU
iGCpJ5Kd+6NTyvQ4//qpJc9kj+Wdmcczc2MWuY6aNuyf/P3eidhcS0Q/psVB81nf1fp4gY9HSQob
G7X5ooxIzYp+ZRk9iGP/KW+pIkrncbaILoF4HktSxMRx/3rWd9MZUVtU/HCpf8r7cNYPV/KmDh+j
ubLxYfRNrzgezuxVFOM8VxUvvAhYSoGcCY2Iyfu0zLYES96Y4AkK/Y46Ra0RnSuJ7lacfKn6rkRE
Xd0DIcQW/Nyixcsi3pPlZVleqn/NWw4T752o9095/+up3DGdyP1ZCNqv39g4tDGsncbC4sO1BPNM
dkm/W6v4p+of8ub5xHTa+QriPB/qzFfoIueiSN1vuXH8tegaxBxUxJZvtOhDlqSILQOypfKHvA9J
Uc9tEQxofyglkghRZkLk4+Vk753hrWjCc1TkivTIUjbT6qRIdqqTPS/dO2AqaONLWhonGrlIi56f
sZDHipKRGPa8dOR6Rj2uRffA6j+SrBXKwH/oanOnYcqsIYjeJctHSJiIv23+qbtdmoIlJv1LnaUZ
LHkfmotIitLeq2KWLGyYXp086pvGUuNxLea/EQADloui/sWru2A3v/HipizB3K0uaXG7/jUpCpZX
VyQ9FlL+dN8i/eEMIm9MIrATSsRrtHT288B6LhfPZzmywquEyVtyNFgY0aYVknczx6WaOFYEYmCw
JEXsQz3RiS557/64KPlwSOcU0nbUrqACH0qoFLgGiBqslGsKSI7pw5XjiFc/i67LTaIkOYg7k0dt
mhxG2VpViWUcxMu+PNH53X+3mPluqLBUFTHxeIOsZUVvrjQvcqUWoidaGCCToqKV3Y1OznYMai7K
cBOv6LxOKVpAP6ph9Vm8yH9WtUrZ22KdzdZJxeZgmibHCIlgWOKQ1kRQVuxWrpa0a3gS+me+scon
3WFrNDAgo0NeVj4MVfH2uuqeBWfbYAMgkNGuEXdVPJcygcqkFtlLHsIzEXxydXrAY43oTj2vZ364
/eKmvntE89R1vutiziKi82sesDk5OvqwFXdZXHYJxA9YkuLGfsibZ3Wi5COZc6kpipe/pPq+ujax
1lthY4hVnJe6b00W9nsNIcCtCmOWJNQzBEizIz6TlBoqe2eahUzPVOo4wDzVKMK7qfSeAyXZK9M5
5KhMrrlX1itRa2yS/iCNub6R2wSQXtdlqyrgVReBk9j62nQAeCpgii5xZO/kwDfSLZJBGC4zs9+y
KglqeLCOlepVdzhZ7DUjGgvxPLFwLwrlS+z2LxOi/clDBvYJ/k25QTWuR5WDpMhLEDxKIrYnyh4V
iNAs4qfQsVAW1JvrEKKFYAFb2Kns7e8dwx0f4qL6Ad/x0OpK/tanOq5asfs1zRmSl/jAn1xPBime
VC+tMxrfHFbr2dl1PTYclBp1nK5beVVZfipHML1MyfNXVY7NNYo6wKsCZLvkbLIF0FlKHlOjQL9J
ljcFEsEoQ+XguDFiLG79VMJSEmYCHY4CfqTsq8zMb+MQFTcRE0GSZRa6Z2mKsDCL8EYWepu8QH7I
HbovOptn+1qepPwSudCwI0GJYzMtAK9sl5lbmIWoXssQPjUXI1EZBcNNnWRggpy6Yz5cZfYJpAbb
aw6L7TWqX0M7BA/dFEB0CR5cOfqKrKZ0FFl5gkk3uouocmUIn2kGuzWW91Chhv0gsxP6EEuKsh76
3mMGQUFoOkCrYpN7mWIpiofsaui65qZEjXMfp6BMgO2ZtC3Y1dRYCnw1iddKbuGK1rE7ow+YzfW9
ii6M+2uIgvE2p0BzoPxr0eaW44vAcO6ozATrwq9X6J5qW0sx9M0wVCkab4DpM03RT6YF1BlYq7JR
TTWqV1jBI4OBA3ju+PmlgGp3qaZgSdI+91HGGmqHtJEJNy1XT+mox9pa0TXlJIJs8P7KzNpCWg8O
LHfHj1lsRtTgpXUBjNpm336JuvSzxlY6uHDo/rxbOnxmkImgFbIClZh2/MV25yc/jdQvQxWBVkAQ
58XrE2DX6GDdR4W9ZGOIjHNhp+1JbcP6EMdhduMRKFD+a/mp6iUaVxLrV1lrX0pUg652EN07s6ig
vkrlU9iycWQh9rgVSVHAVugr8uvptuxXLcYdq2GqHioxpnwhWK7pOHawybIkaLf0GZt3BxvpVyse
9bM4VVnpys1y/APkMJw6E2TRdnxwis3yC2ov+u37YzSft9TG+l419TaVkbVZu1gst17yjFHhyKJ9
VjFXNvUzRIvqCe55e2Pp+ChSGO3WT5jWQYZKesSaphoiz9LyjwdF9otso8eFayBAbWg/rFhMUQkG
3QX9tPZSdiwr5zFqJ6LAQsniiAxmBJqNW6HqUr1HbFNZi6S4PUksT58qC0zYdH/MvgfoUkwDvXBv
9r/nvxNHqbs3sxLO2XT/UJ0GkZcMDv70tJm+01FOEVERFN4Iw31Ji9bW10hIvssUxaKkgdyx6e4A
Z0Dged0KXBeWCnlBp6SWn8vS8w+t2XlovPvF1zzfifKw88tdrKLaVIySxYK1ZOMWznrgsfIC79JM
QRehe2Jr7v5dQdvG2Mm8ea4ZbqEwhOe8T/AwnAIRE3k6s2wsG0wU1UIlqPAb/JeK4pC59nJ002MO
+L8cEtsd+ApZ2X88Td1kiNw+9rdcZjVw/eHXidriIkOWq9UlriceBduOulHDgEWR8hpMQYrAxFUk
B9dFsTBwO8jrcsji+lScyyiXr5ZKIoaD3pkPX8M+MgeHNqsqfl44eGIMknSy3gyg+ChLidIPh4qk
uHCN6ujBQgh8PlRc7d0RiapvmxyAxseC6VcNeQjZ8XHMzM8x9qQgl0Y7PtdDEZ/tPgBwoqC82STs
M8rsVmyjzFee5dzvLrZafk99RX7uzEx+Vv3y1tDB3tibhumC6CBfv1ZD/8sqa/VsAi15sxNOxWZO
fo1RM3gLCukTfGTvLgr13Lu6WWg+iDKQwtsYQt1TOtXsy7eoU/QXxQ2yVyU6iip8c5JnuaqgX978
Mh4urafE134KEPdTu5UelUTNalzRZ4PGm5KiDkRTNnJc+5ccdbiX2qxdwlyK3xKnREdb0eq1SGpt
1R00XFM3uW6giL8yjaZ9wsYK6SKjV7cBhMq3qsUWQYavt5/4lW9AwfKNmbj6occy8yE3+xcgNM0X
I/822pX9yZDs+pTkAdJJptp8qUaAFLJlpA+I6KCl67e/PcusvwDZUjdjiIu4WbkvCuAzNGzrDrwn
sdCvtyPWsPCF/8qCFvmn8EOealigYpPxkndOucWvLUdhzspeEskwT1XcDGhut9mLCmP6Cev3lSiU
gLG9gMD4BJNXvoos063YX7C7fC+SPWoSR8UZorVIlqGtP4zs0omUOGPTyVcZrTcVRvTZG0ZwCZnh
a+cSrRho0aWLCpuZXll0D5sNWDxkPZGW3RZuZ51ESVu7zlZXOoN2h9vJ6NLzIBgTvLVy0a7h+AQn
kbQC2QSmELRnkTQxIsIHUnUvIjlKwzebb/5NpIY2eaC/Th+0EHyP23sHP+ikxzip5WvgQiP2Xeyq
urR4AOizRXaifcyd+jUKa/kMWKF7VNWaVyVEVb6I7IuoIPLRRdzlUpncRJYIdFSOAhMCQ9moGK5m
uMcmpvcoqofQ0R5S/bGqsp3d2AWGheUWGfP8bA5Wdg4ayHKTWHB+lmSCqilsZGblYRM6LaLjZlDd
fcXCCnwwXlAIi7/IRuFs0c3MDyIJRwdIvZq95XqPJKXWgiWYqint4K7Q9ANVk/a4K8s1QPEi/gKK
OtlDx7d2KnsfX0xDO6e2ZDzrfmJd88gAYDFVqwf51wBa8sinTbkyrFNwIyJmT8GoxO6aFbwK/O5f
eUsVETOk+lfRqsr+n45XawAwjRney36sbr1UAJfObKTvQHXpfIl+pbL7qved+VZZPfpAqZpdEl8z
UTYuYhBx3fipLexHUbXX4ksZaM7nskrljV2GxjXOHQxYyhK1FHRhX6Ej/ZAQv9qG2doGNnSRc14q
uw+/NQoAMUOzq7ujN95JMq1oH8S+/IyqSrkSp7fGz3LuVD8a9o2AEekhOoyDdmDNNkd1NzceHRPN
cV53C2FLJV1FSZmhjItG1SWnT72Yub9pXTU8lYiT/ymY64jifMmFRwL4GRn/jTx6crgR5T64x4s4
W2jZZJoFdMLC0o9zUhSrjhL1O17tYK7pKeqjoUfGXjY7uNvLKQxLP5vAy0+Wb0jbWMlUbKk662CA
9z3idVNdFE23dmaUDA8DPi6btparV95GGeiPbX1l7PyINo/0u3Je7C5iSNpnxu7x2awz/QecRMQi
dfp5Wh8vbRJZkFS8cVsWRXkL1bo86FrRnQK7NnD3dXNsCRoLfSzAqnR8MDPVHFkst3W/hF7/GgW6
9EsCaTlfKEkVpOIy4+cQd998SbI+K2aVoHasjM++iTY4QxTvDoXa3ieTqLgsufG5jUNjz3JAfLeh
AoFxrgzWz+jITHf0v9ABf4V8KP1UPXyQQScxwmYQHnm2/itBGVlt2hcPa46qfmobMMvoFFcvTs2c
sGkL5Q5uowGeg8MSvCtrw+Ka6x5UVcODqrcmSQM5xi1OaZKziFlWyRYgEgjXJkLWBf+aJ8XqnJc0
dj4rQyhd9dZxuAfI95Z+XJ5EstFQnkutsDmqYYswlcK47NjkQN2yynZePQjpq6Lz5Wtb5O5rUI5f
VMNTbyI1TghwSzXuoqqjWOdAMdwHkfJbb1/HefykZ6r76o7sJWZG9ZxrlvXq7ns3sb6EfCr3dS/X
e6vuvK+Zui+70vyag8jCMqcoD53XZZ+xuVu3RmA/MY+8YPKQ3UpXQjzfg7zRtL6ymvOmgiBjxxln
3YnJ0u8ROxp4iRBe0wLtl7A7NBBT8y2veV0qVFqpbQqzMXYdloK3ZgpoGMOmwht5I5KigA3b7FaN
uG1hWX0G7MSVvaYA3YDh6Iq1u+ymTYGJFO/ZlrRrahXjE6sAn5s8GL4OwQT0qOFzoAOF5F6sfg7H
bvjal4Gx7qf8YMr/7/o2kktLfdd2OQ/wtHXl2Qi+/XX+Jf/fzv/f9cV11aKDue3oWz01wnXHhP0x
74byUbV0dW9OechllI+iIGXyO+eJKghFVo/5lPfhWL6cyFlJzj5U+SaKwJjYlk5RyTtaRvInT8Y+
2kn13VJNFPah46zKEr6Bl9+lpDYgTML56pWy87YW7/qmRcdmk/RKdhdBr/O8svZNXSlVsVX9SL54
BUQ8OimRQKFdvtRTIJKmJkG6n9NJsWmZrqH1+FepyF+S4giRh7bdOQ0AtC1Z85mWdEynN/b2Ped2
fWux/0CRzPkSwWeiUeXp0XHhkqq99TSYrfNNQ4CO1UKnuxu2jeFohN5KFssBu6+wiSEeH6tc2mmq
M35CkaHbN5xVCJ6+Qcs6imv4CXC+tqiNK07Yzs1tFDa6pnNjXnFXuWuv4EYMXAc0badWdX9SSx/N
7slwRzjqzOY6hp9BzmXyJQpE0KLVvbUBWcFEb62jHus54jq1+5hYkfSIQHSzUQ8ONmLROKLpoqEd
gwi5pa8YgsCLCftyLxVJu2fyhyy+9rvQ669IjHSfghAn+Kip23tQtcpBDuvk6PaxfvM9FU8MKR/f
Yj/+Degw+c3BPnbwJ0nXUcfC+vcRP5m91jferciq6jGbAk1meOhnyCVOFTR1oiJVQDaMOr8pMbx4
JJPlbedkzU3UF9UweNpiGjlggIY4TTR5sgOZx0u2jR49xDrwVaviB0SHMIgwMEbTGrnf4YNW3gyv
ifYF1JprlECq0Hp9vFg2yGLY8ebZSrrgmCFlfHb0wDiy7JGdnGHsTknR90dJDvJzomUY+7htcIkq
F4mnzrIvUT7g9VqySBI0kbsL61rGgUEud7aT9RBdEV1GAKp9YH8i38ah1Ty6qD2hGwx2kB4HNFDR
ts9jg9UP5s79S2Agj9zoq7bxWZTyMvm1Yg967fey9tbbNlre6J5+wnumXRXB0F9dfKiQoE7jTTH4
AUpY6MfxbYLw4cbj96iyty5+ZJ/Zva7QtQkmrv0YPIMl/R2Y8vhdirTvLPxCLzc8Fso9W90lNR9n
t9P37XQGO8S/AxxYjsVDz4TKHBDpBGLyPQOXqDb6NwesAVPApDujjdo/lBipT2r8I6Jr5dUxhgYp
ZN4AZkb5IakUhGQQ7+tvIWotDMr7Q6pLwYsrOdbNUmDTCiN4X2+h3Blud2jjbvism8ydFMV7sTPe
FGVIM2QD5P5zAABw6+VdexBHqWF0LLVOOaWW0m1YS8xOMIJCpqoTMthwMORw69WcpQ8IIooqIvYu
05xKRObHkqV6nwh9Qi6wnEfkFYUND40NvHWCY+DNyGusHGupeWswsDz1rpwgX8EtSdDbZt2yg+kx
JVG0c7ZDneFzOSVVfYC0pBvZUSTduFRWsBPDFSYPkORMi0nBFKipj99Trg/5uXeiAgcLYiJY6oiY
yMNpnNqVCkSpS0Fj/Q/HjQhG5RDU/+vcIvnu0hY+AkdGQqt3ecsh4vp9kI+nJP5cDb7/Qp/rrrLQ
Mo6qC7eiTbVn2bHcvdb50npMecyWk4UPZpEdREocpGvOc90kztUwpAPSRePNaSoohXVaf2p7q1hp
neV9qz3pBUKR81NXlF1q0x2gA772lFQNqIAob5OEv1nMuKMOEn4vgjLks1PVnye7+3VkNPmVde6z
jIj7FaJAcU2Vwt8hZzquIl0urkuBKGWA9aeejiVPVltruXkDIoNz83QGcYiouCRbs7dWVleyZ/n3
RT6cWuoj+EKq+xaDUUUwc7rIcgKRjDv5wOZXeNrYnWRdmt7DgAjrUBxfpNaHQqJaDzpKjg+xOfW+
SgbCQPftOQ+mL5ZKsX2wWCq4WjLGJaGM1P+cnPJw6u6uwRSIPCCYyhZfNHZBptKlQNQTeUUpJzu9
wxVAJGtTS7cBsjCbJhxY3i/K7wHEBSeTyy+KN0B/a/PhzcqZtJdD5T6nY9pugIq1j2oTooZp9cnd
1hBVCRFxuw5G2x0yULUoOAZg9rGtOhqxgybI1It3lhzc0lgudglz3QcZrV1WDFi9jo1SYmE9S175
df6aNW/7U2SigGKMuv4VT9HPbhWbP3LDPcksZHoo4cBrisqIofRrltcm8n0sMrCh0fzuB+fipmn2
Q6vCb5LOKjW9JQB6UEOG0eKGpSO1YCDpmYxJ9+qWXYWmORMIUdpbfn72E6iAojTFwvPitmO1EqVh
7Cd4XqIpJ0qH2oxvpaR/jaYzseOR3uOyeBZloW6z5oTQEmPy4J7XsnQLcRIi7hljcBcxEciJ92VU
5eK4ZIkYbqj+JsTHZz5qKZWtxNqHbEStRJ5V+chN2hW8U8RB10u95Tpyl1wrPTNP7qhSdwxxpYKJ
9NxHTs4WkcvmiRIrZ8dulLMMjwrOeqDs4xGpGFEggt5GNWgtTXVKSRqK3XKM4ko/8jFH2e7v07yr
YlghHDJx8uVsLTYd69Ya8s18XlHsxiGXeFdzNCVpjR2WvtFMByLYdHqpK6EIwmB9d6AomC8pfqCf
yO7O0fW3OU8Tv2C5+OBENEHXauRj5debf/xPS+0/51V+Jh66DfNvmO6CiL37sdOPm3+TKJkv2uTJ
PUTYFar43qht+ZxN1UQFVy9Z5hFRUSKCQdx+EdXtBumG7rvDjtBVarodow3s1PrqWkVBsS4xsPAC
qGZelX4zsmpAQw9MYysfTd8d95bT/AKWO2xihBXl4EerRlhH6iZ+FA76YE7XHP24/lkmrrNjzHS2
kTANCjXYKOYwSdk6P0wJi+ywWUklHTlCszpy+LbDGmOFu5VdRm/MMw+Q8F71qnVWLa8duh7DS+kW
gIubV8XrORk0PxSxo1srVxcrhH9ZgHpiQWcbs7qV6eo3P+suErueQ4Yl4oAEQz5t+GUSmw4RfN8D
PGKmqU50DiTlsawj6UEOmfLm+Bk9FO5ZZyyCvdyU1fUtNKk4uv6HrfNYchXYsugXEYFJ3BSQV6m8
nRB1y+B9Yr++F7qv+75BTxQqlUeQnDxn77X/vqYR4uIt1Vgc/n1XRCcvKFqQS+SmKnfXT+BB+5QL
jqtGDlg5l8eueexyMd6NFELSbmGhl2zJxwXJCPCylD8kelZqQlZIyCH2oOltyA5y8iaspsJFb2jm
l0GbSABbH+Y8vG9HfPxFdbKj0UT1z0NFt9jHYzZt9QrW2PW1EgLDbiFljYbp/77WLxQSIE31XUOK
XuWY4W2xPoCjcGu7uZMWuKZcwsWZqGHulvUhyY1678z27F0/ZAUx7lJoFBiGur8v/Xu9s8RrYkrj
eH3JURodLtm0EBfaVZvra9cHQw91xkQwG69f8l+fgJhnzN3fX3x92dQr5rtzVR6uv/j6WhiPnuVK
I5Bzy8R6/SOvn0wytTyZFgDC9SWTtvrFtpVgjOL0vqo3FYbgO6lpyT0z898pacLDqBk3gMjz80RY
1d31wVlg/YO1Mrf/XsvnoSTEDTJ/piqpgqUxNMi87o+ZmZl3NPvNv9/bJ9ZmqULSj2LZkaLlsGkL
czKGFrN2dn8/JiGp2bZVLnx0vnw+rk39tBbPaefcLi7VwbA0zIqaXty5bqbcmskpWj8wkvQ/D5PZ
vvd0LY+zyNdtIX4f0v8QZvz7uimDcpQvLL3XH2SrlUV2RXJH4F1/qas5+HtGLXUSoTWWHlTk7rZq
i+he0CS719PqsQ6j6XT9susDJZnuEQtU768fXr9Wg7IemA3K8et3XV/DUZFjSchu2MNNvqtG7l1e
Gu4dXO7laBj9RxS2UELW13W7GEiSSr0wdXD+X78MAuaByX18c/0KKr87NdGMU7Jw/lVzIvdK5Fp3
mEXtOxLEmo0WO2QZTIt9d/2EJoF7qjXDmeuH108ATBGXJqdgJHlDgRwbS0bJhuEPCetvNpjnf18b
0zslzKyzd7nepFtnRjEBzjK+r3FDBMSzZBvDhozm27IJt4ZrQA6H33IP6jm5F7LDG2pk9A8m+qGO
kRMqtGaZXB+oXRbSskjz1JeJaqOOiMNTCAsJV1JfCHj4P8/WD+HrvZaSLD+yNVz0d2u0Skg49PH6
jLjmgvn1Ua4uoX6VMF6fXR/Gq1ByfWBTi3Dy+iLo2n7n6ky8pxTgSzU/xX+FV6vOW6Xsbt9UfaHN
ItnFrsaHfw/UyFgdrh8XV9fDIIpXsRqP+tVJ065/AtlEOI+sq//IbAC7QYOkKQB393h90Bs5LQQc
tSt/4/+e6rn7lWQ6DIyuBPt4/fQwLDhEr09TsDMg/7OUMQfgfIZ2UPb+HjFnJoIkgzOSOhYjxOtR
/PtpYC+ntSuzg31C3AEOM+wLYqPMhoLFrv+Ze/EdQovIq2Y3Ef8VmNpjRK7jseqHN5vDekqIA9tK
TXzEs3A306qqzfgxlXtixSk21//339G+Pru+A8yw4o2IOFYKKWkntdeDNovEXhLUdrSMqj5YbBKy
Jm09Re13o7Cec/5r05xw6GPqUHmHOQW0lprcAUi/KGaQtpiYV1NauSqu7fXNuj4rgDZsGrAg3HcH
7dhBtogai0GXUUPiy/Lp/F8HBosyx81yOxCKtuYrShHS76fh1sTmlyhiZWOY52psp2MXW+PfB0Mk
0zHU1yNXzB+FpjdHLL/N0S0boOPXp6XjDtrm+vQavXp9dn3I7LBB7eRCw1i189Uax1IbDQYdio7/
98SqXbs8JAUggNUjuv6b14frP/zvw74wIMto5GaGq4dpWTWK18NRXT2n16dyoeFVFvYc/Htnrufp
vw+vz1xtJN4KAy+LdwUnkAdjlf39ezB7Ee96YZ6yVXt/PQ+uD8n64ciIY7sk3fn6Uh2ahDtEDtXI
NdZguCYaWMrA+ztU1UOudS3po0aJB2x1jf19avf6eMiAfGGS55iufIhGEGNwfbh+mCZQiLVE+W0p
KccTwZDSWzp7IBVFSaeT7VSBQUyXrKbZiwqidWPyqQPVadjF6Gq4o/fz7ebTk1avYF3qEXJjKwLn
sNLPjM43ejHgG81uiqqJPRhlDEqXOj5baGFuorD3mbd33jgXl0LjFlG6jRm4UFZPaiN9loyaETqd
xbrpD+AG1q3tot7jvtf3y0iCkOWQSWu/ylaWW8EQBhV7P5DF0kXbRBJEKUpPGQrmI8gEA264LBrp
rdA1y5+1WdmEiiQWZtC3sP/B0y3PhsgPZV3TvyOSKOnEezM2ZBbO+Rb8UrIxMfpVsj/HUat63Bxx
JsdVFXQYMuL+DPgVPUnKSFdRGb1GKU0VvFQ+ULZkOzZrRrQ0UOHSomA47S+1PpJv7HRBDaKic+g1
DtNvZ3NgnMElKoXvXwb3HM1Z6icEbIVlqsI1JaI00WhXDyrgWyOFjk9oZjP8piGObBUllT8tprML
Yd0otdxLPeYgwKFLhMWRFjFe8W4U6GLGF9dZW5cEQVKPdd82t+51bdE02DG2dSiznaHMGIEV9P79
qOyoKBaf+eMHxXO8cWb8+7ViZbCJkOk4C7WnwJvjgEdDvsk/HpXuvM+c+wkE0p6Jp3pGTEt6hkMC
g1ryRte4dPHM9xHAYCdyVLK2egFzCtdTrPzKkGyZdrpZzyA9teRNHi8/Jp/0y44bZcMmW7HDS6X3
X00BHUnnEvW1cSCsaR6ZN8Y2iTlqKgIaoucq60jAtfCJ4eAOctoJhsAUvmRq7ltyRYrAWvYmXb6G
3C8CKK8euczkgxaMcBx+l9W4CUyIZfBR5cwQvcybvlG2RdSF9zPE9aVx/tQ5qXqRGn3Og7KVDhvB
URuCtQAcLCM+oZXbmm78rcBh9aqJbGJtWt7choYFDUhN+bGJSIRrZCQHQ6OT56bqPcQFxzfmPAjj
4WnWnC1BuMhHYqRYilCZtrJDUrKvrNH67dJMfTDHeb1VnJdYKUvPTItw0+Yl/Zmh3JqWUp2XmB84
SjqDiabdRlMqQVPOh179ZOcf++5sD5u+fewyolpb8rro528st37X5ACeBUCSYxB6LIcXFLkGsKM0
9knxLDyqQc1f4K96LoGpnpynwkvteG8KRfUGkF1WKl4AiTUCkSSYr5z6qFGDMiV9xYEYqmr9XjMi
k8/Nr5E7fIZR0wJ1qr7T5W3RM+BrefyFOLcIOv2ZCMXnAb0kUxdoqePJBZm6zjbk1DsBvbZp7m1a
ZoiArVD/pX0DwsR6T0fzUk0M7XP3LHS+rNDGG0Ol+mdNTzcDqcOy7s7h0hMgW8474nkt0mXLeD//
ITmbfvVTVvYfWk+gvCrnO5FS+ffLiuutaAQSjc6gT7BCl0AmezTDgA0jzgm/rXqAYOnnwEHy2ppQ
YMVQDvVEkRULrfHljmOvBrlNw59IgZNRb9vCDO/JNpQbRjupPzX2szUVgVH2LAQKGNo8fyPjPg80
l4F318rE67riFb0oJkfJHnrKEvKSUG9aLUHCa04syuhp0yn5CzD/e9Bpjte9DhYEuibJ8N2PByfR
vysl+y4S/atrDMICW8j8KnsoOty7cuznrVMwLEg0tOxOjo4onqM3jS7oVAD7G+fqUU2bS7M2qsp5
HcT+GJ1N9MLIHxwjle0G4cG9azeTYq125/p2iFMvqSy6JatQt4mmQ6VxUyjQCFnA+2C9sGpakZ9q
h7ZIbm2EGF6dV5ciq34Lwz40jfXZJWy8JnEXO3kRCDXfI1ShHxRK8lrGEF+9Mx4laWYRqOqgQYG+
6Y0UIs84ZIGlkEavK3L2FLOcgtBQvhzIRnE4IERPjI0gVEqXtrWbp/aJmDfG0IXY0QXYmQudzLh8
Lid1K0j13jqxhX4YzUpicpop1ZurVulx8KPYWRliD4MRQxvPX+ZF5gH8mae4Xb6qyXrVq/l+sHy9
sJqtFU03C2jOzII815E/qVnWTQXG2qk6OIOVzkRNdIcsDJFpW7sxUQInIev+fU7qDzfKn6y6P08W
mkZ1fIllvu/Q4GQT50Qquy1INtA0wzkGHIigDTBam5tBVrMDV9rAaLk+ocqb+b7pqpEm7gwzDj40
0ACyKyLzY5bTB9nUhWfnynPnALKRif7eFdnXCE7PaKZ3/GU/yHbRxRq7ZUgOvSieZmzkfq5WD3UP
vDyBwzRkKKo5Ho+CELFdxRgAzZ9B76hbdgwggal1h6jv78k0IkPQoT8+SvunEx1oCu6wZGwT9V4K
kL8AlD1FjEReqiXYpvysy/I+A83jactoboTr7ibLPbwXHYA+aEOHajIlvP0MsfyMPCImR5M09hOh
GNUF3zASPhtsus4VWYd0dugKS/NLLeQ5U8e3nj+Krd9rgggD0mf+4rbKiZXvEXFZ7fW9zaGPLhrJ
9JWp72Q67qcq3Hb7biy3HYeFRYKdP7PDyWO2l1D/j6CA7fqS0KXaS/LU1I5gsck9ZxWsz97ImKeU
2zHh6h2d8CfPiVDO0KeVU/tq9fKsu/Kud3KfPIf7WkYfZsG+EQsZ0Q1j/m7jqYdPWg0+oxlSHgTR
nwvnBhMBsPElZUOrjVQ008YxVATG/U6wzzi47Jar4kL0aEsdkKj0qrhc+ldL0lRecmfy4PDc5unU
eY0NEVAVCI6MInqqrPynllPrFTIfg8btSYzEdNjG6mFQ3QfboIicY8jZZTScjI4qu+7Dj15y3S29
vrWAedvdcGPQvYOckgUg7iwlZxrahKBE0U6B3H2FQYjQKaKFZtA7bAeDg2xzGIk8WVjQtSLoddvF
8O843pCORVA8dgWMqCFT1K1uwGzo2uSBAHgZwrbnBkclee9+q1PfnzVAZOzGzL0TyidFzGA33f5D
SEjjs5Kge+k/2s7dRgNI0S4ho9jN3CCnRdAy4MgRxgelqnDxUIQ1IvWbiI5Ar6oFHetsXyyDcyBk
8tVOgPdwB++H+luT1MbzyOVZwddJk7NQKhLmRhiKKadLkzxoLD8B7iRUTeT3LElzjpLql5DR2BNa
z1jJeA47h6CS8o8Guc5ZWlwSGolgYeKQz1ne9FFzsigWI1leBpehIfkioK5uMBC9UGu/OAwtfDNa
syL06Ws22QFkzjBdHJdbjTUHmdOvCYPczS0CpNIOjmrzmukNV8foW+2i3ppDMVGM55knHGowK0e3
ESW/A/1seTKrlZBlTvDepvHZrMaNppsThRWhGYkN28Hq75Rxqg+Jkt0ZEQU5mbSlbpY7g85U0ywj
BW087DBpG51VBDSEnq04+gPfCnZqhmYv1hquAE4a5Zem32dSZYfQMiaSgSXTyktRgzEDcS+8HLXt
fjGjNuggYrpj6qeLedP2LtrU/sdUjkQtnxOCWUua0AAf0d5l9QYr4106CLFVy+YdyMKxLxeIz9WK
aP5oBMHVk6th1q/i51rYVEJooByaBF6jRtSdVQJmEgl66ewQLZlEQ9qjn1qYe6wZV4j5mfYgIIdx
JrPd0rfCmJ901To3KVdgzBHOBKESTCV/TDscglxCHC42sWbtEmv6WKYjypnnHEWqRy5Isyk0jhNR
4hecGMhGFvbrFl4lOa8tePNVgcy3att86CFvendStK1F4JHnmsqjqMR2AHC7LlKVBwcVK9SMgHq3
0uVI/8hY2BTjBDrwfYiNP7qlzNtQH4AlYyGFaMj2NM/B21ERmi5nf6XgHaAwITYxxr9CjS+TGEZS
Zvwaliw9a6Ldb0JNYt2khWiCF9TV+8RRdahydpCRcuopLmeJbeqfNFx+yFCuT0PG1FpncD8TVZTp
2gPAviJAKoOB0tACNavM9Rs2CT3iQNcZ7DvZTphwabVp2tva4FAHpLUPaq6DniLfUq0BRy1PSsLZ
VrXC6/L6Oc1L7EjWETBmsFTUz6N0SfWlSeFZebwbSRyH2rlcLCTstfieNferLpY0QMhWc5r293Y5
vtvd+AVJdL/Ms2/p2kc1JSa05BFEL+aLcGpN+CRj6TMHUWvxOGT2fd852DLS4mZwegYojcog231P
TUmifWE8hfKhFyqobhiiJIiRuKPaYTDF5U1uirPQLC7dSJLnxByjVe3bml3HUJVjECfqHYEjz/pA
Kqbbl9sonh/i0BzQAtr3DFQIcElDmM3Lm+M+OJaCSERfWXyFnHwpUwpsCkzwdVGQ6lUwQ7El5twb
2p55Q7xT6vKmzJ/B5rkMO8M956Tf1rGxmVKNndig8aV6Um4U3TJ859hFADtp+qFdIBvc7dGclPZm
bNQ3Jc8ZtfT6Lpxg7k0hYXg5GLTG7v1okF9xg/TeNA7UF12ZU2CMtmdSVbL7Gm/V7EAlbUIdzkmp
SlxfqwaLX0MeQu4qfog2t2wMzXec9Hu247eYOeU894WvDLABU1efD/b8Wokk34T6LhcMpEt8qHhQ
o41FDkwl+resjNYONTv/MOVdc63W54bArKTV6LSSV6fsUkyks5U9TxN3b5NU7209UnIMlmRM2DEe
jgmJdm0XhvJ3HZKRkcX1RUbx1iBIZOvO06nO9D+5gmE3TiG/r7yhRn6hSHpmIF5tFTQqXsMVv3EV
m72hy6U0jt2lnLcuFOB5pt2OnqsJwiyCzlZhC2xwIuRMtdIO718e0gtJku8qzM+qrQA1T2uShUKT
0VPS7WMAGx6iJdtrK/17NMBO5c+aZZe7qNI+bE3Z28tE/8RFzWPU31UF6hRe9ze8mU8q6nHb6PFl
ATkM2TfLfNJgoRAst21MhOvdxN2USxHDYfmJJAbp9/BLvuUldIlYTlijNILOi8F+cbXpNLfASODM
kSVvtLdDKz5L3iyQKPdJ5uo7ZY1cjuv5nJsq1Pek7LdJwj5Npfav6/GFaxQZCKL6dTm0Nm007/g+
puB9BPg2PhAr9JxpuhKQgLV7wUgaemMToh76dqfXxjFe6W0/2UVPtYkw1VxQnBFdjXXilGcu21SW
qNCg4OXaRGRLr7dpkde8q5b+0WhoqQo0EzRsHyoOnleOxr2SZ7QMhfE2MLfUonEISP9ZeSpudI5N
8RQt1l7LKdBFRCgfqxMVAKQ99rCODru16Q2ExpCEaVjduXF0X/+w8IZMfkaclVM83OeCnZrV4qdJ
R2JRhPoWtwQ1zHpFHtT4BIA036Lhukvt4cxYAaOfkl9EHsmATeB5XMmts/GofUal82n33UuncmJm
5gvZF4+6VQYiIqeQCGAo4ATJzseu5WrB1oVCfN8Z6lsvzT+KPdBXRunWGWTXpSrNmJT7v70kBo6J
4dD0l6yBA84CgAxuhTdr7+G6eXWU6LxAKgSpfc50a6Fx133VzbRtbOUlJ5LYs2Nj9MeKwls1UTOE
nC1UMX1ZuVjFheqZIj9WofxTCiwUcb8ApUT+1PaPdi5ORmF1vq701FQl8nsVQPWUKkog1nze3tU2
WMGJok+rr7iI94Arjm0Sb9XM/I6dlj5VyxSQJFWiFJOdPteXzCJQtG3yQz0Qmdqr9QZV+GemdchF
dRK6zWSTZgyeU4n+LSwBB5sb/oRTH9/aSYlIeDyXigbfydJiD9NjOBoPocRCEYa/S6k86UQJTVYV
PynZB8zE0lx0X4lU1FijfplhjwWG1L7sXh50N3msRibrOAC/Zbge7Dj/mLXhNSvxVZO2AP2q4n9O
xsucjTdVijwvjD4pIT4JVo09uxq2Zj1/9PXqy1O5kSuFiyJwqWCP66jtqM3XTuW0Y4oXB8ZMa1ZN
dALgdboJ8YdrkkiRdeW5yIlTqsyHwhkFE3TlfYnGs9qAkHbLG50lXNjOTlaV4xcjkLtSbpIxeUvy
Vvi/jVl/mUb+J6xrtJZ6dV9Aa5R2weJitaQtmRI83mkpx01IfjwqJ7zaWn3CZ/SoKwPidJy/uCz2
8wiWMCYbNE1Vmnp9OXA2ojlfhBGozFRhcEV4QcrRV325TClJiUm2XSL7hIPy0xLNR74stwOcL8Zq
1g1XyKuVQWtT+sAtKzSYTrTT29S3xx7BsUJaVLpcMC8dodYuu8Y0NiZ4A+4/GnmUue/oXF3Dog57
Mh2g6CMDn5weyDr/VG24D5NN88amn+IZVHScxeWNkb/0IgsIUL1rY/kWD4zA11NwmYmYQliibiOL
EwX/xGXJwx0d8bfQlhc6t7choHx2CfjQ8kbbkEJ0ykXxKGP9vZgswUYvpqzFT+W4UJ6E5MZYJo9X
qUCk0pSheVzv2Y09Eqr9Vsv0i93vEy5QeQCbT6byEgb4Xt7M+tzW4TvlAXqMmBIlpFF/VhjktBph
K/1sZhun0PeojGjrpbNBydBE5EMq58qulQt7zdepoLe79PaWvOwyqExrZE8/udtiAUWziDzbl+1N
WSkMCPgBGydTvtj3ejNeCJGEzn5aFHyTBchKQrKiyYmOQzKyaYScwGxf8evUJLZ4NndzV2hHJWeC
1eBEYBJhs1FzYhV7hrabZ7c5YI9LvHYmg2nSjOJBmTug8XbW7a4f/n0NDH3KddnlYWBj4QDEX+vc
qyRh43ZRkWWwpj9Nb45IgHETYGHZ0+w37nyobCzpmJw+LPrImkB/ahu9suf/2S4ahWovQjp9QOzZ
2rwsedvtBir0duQeNrQ0IBP5SL7wZy/z1dnF3WdRxoPQBndnh782mZ3+nGuf6Mi413TI3VJVROQc
5+9KD1C1MijtrVH7CUuHi4YKuwjDP0Yqep8WkROADRCuAcRZLfmfLJYlpzkm41qyxcopttHwhfZX
7OpfQ4d8e2YRDvvwAIkZQDodK+nqr24G9Nvc1rNy06y/LlknMIaFfGqEfO86L/DzwB6WJEsspT/M
6XlRrYeivq1TMXhpPj6WEdPn3HEObS1oadq3mY6b3Ha+28kE4h81d7OZ36fr6MBVCtqGU3sSajT6
XWtwRbikwOMqO5KPUQZN1EzM8GVAcT1yWRuHchAE6pjs3vZGFAtgEyg7VAsigWbXMFEzw4bQGLWb
1Kxv23R4m4o1aHFKh11oFL9jsnQ3EtJGRHtbNdkpG5HLDXY2mA8YxsaN1bdktm/c6FfvDGayLXlo
DhvOOnFKlsf0sRhfQiOBLuSwR4sjI/KwWHuThOUwVZPvuCl7Z9scPWaquzRRtdfMZbWGHcvulhbL
VJAPpSUn0dN9sQZxYY/9ZKnFa1c4+UZpRYLQInqDMYKF3dF3uJlUH6EHy+AqOrSJHaJzSJOq99e2
52bQMavrvMf6Om1dFIIhzSzbEWTKd+kng1nYVnWszwUnfzHSqgwHhisgVLC4M3Ef5cQeTiF3ySlz
x88sS8PRNDxpOUBA1QD5MlQ1sioaVmb9naUN7Jdy3OczfWYtN92DLg6ykL03RwymuoXmk21nnz1N
Pu42leKViB66vIoPUTqsBbT+bmJx8ehWRuBOpvZOLQoGK7r5p1pHT+FHQ4fF1zKF2lWeO3qWyGTb
Y4Q1sKcYuQ8tzsqyotnZq/hOhsuAv85Ho1Jv3NKEkj4z9rDWxJq+oeOXLP3IvIwTBjJCtmtjKBWU
d97UZv19Q2Z60BFvtAL5T/TlbyKz8fOevs0EUUMbaWtSS9WHdGggfnBHiBsR+k2fqDdyVLcFNaU3
2zink4XEcqHeurUwdkLtmy2EyMPSpLZnZeUm1glsWSJuDlEkutNIvz1zELin2fRilYhMVfnM1Iz3
v1yQ/tCRDZMuPeYVbXX2rXBqU4volWELiwGKRFMmZ2kzP21amva1MSmYYuFB5m6xWaTBzXjs3kD0
bEpzrT8rrHHLcDAzVtI8qV5KazH2tl6hZhbVfBTdOhNqkdMQv4GGz85a6tqcPHG8GxsRc1ooo8CA
3dEI5EJjm2WZL0XeFr6tlaEPcqVEy4nrtU59IttKAFDrJXmbT/yKbOYSNvLW9IUQa55CczZF+iot
jm2oSWufJhkCJi57bD4vrcV/3Jj8SvxEdGIii2WNkYzlDK+mayIszoozqM/pFFX3Ki0UzqjSC3lX
NnHWgfvuWrZ7/G6tnrcEjQxMnamybGY9G8upKz+Nhr1g4068cEHEai/KHcNiA0bM1h1uqpjwFryy
n6ol5EOhh5shnV+NEdflYA/PXYjXExlQuysJomGJlrdTsvBFyq8gJYi2TvSnNqw+sJ3+GDFDpXHo
6oBRopm2uVV/w2/mEM3p3aD2CuHTDg6YwSF2o8SY0NToaXU6dDphIz0JmyVnshmCW+NCwvVf34hZ
stxMpX4AVFItlBUm55yote8pMj9V/XeYlm/QM4RbAAo3m7uls1TIOCF96PAT+BbfLXRrq+Y4KBgZ
Qq/pMJnQ91DG4TIyY7ZI8UnjYdPFyrvbCmfTay2Ba0lW3TD5szf54pCOJ5jpMPbyVY1Kh30O5l4q
Vva1O8A+woeJkQXctg+pEc5HK1SZbbD1ESWSHDuqpq0CCx4d8qNUcnXbOncwLigM1fllmLT90ql0
haf2WQ5MRKxR+npUdv40uhqFYr7w10c3cSffc4sRmfGrD8mdw26fTTB3xWGYkBqxHegnBtCxq1Cz
71t847cReSRKRZg14U7B2CnfbTW8GxG5Xnl4k/VoK0X/PTo09OuUFjzqyidJU4C8Nxfub2nR/DCe
h5DtYQq9YYNB51NZ3WuxPZ8mm+iCIk3vFVFDzzdnTrmlrrwKKUqgDez57JWJ39Xlj2qMf+SgUrFY
415j7dmt0O2xyv+g3SC9Evop8152xrrdPvAfpZxVcUr7xcx3MQhcxIZBpqT7QiXQuQ2Nu6Zz02PV
cW4bTRBxkL25dpEHMgTXGtfcxHIcL7WzMVDPBs4kSNvoP+e5uuUOm1IFG56osc+1VYkOpN7O6WrY
lew7CG1DIL/U3ykmK7YK6aOuuqEfN7Re48pMeEbjJI+q/ra0cOYqX/Taxw8l2jN9VUE7icvQMWZb
pvLLtlc2i2Br1HYI6wbeFU1ddpG7dLfJ+mDSfStQ0h6vL1l5Q5QRnYc6s/hvuzWCJpz2BfJHNLk6
aynB6o7iQvFvhzmoG9bhsNae0j5JOQ/U1w68RKDpuu1Hxt6xLDMQi/saJbHA5UZPu+qKcdOGbGSK
ER9E6rVT1RyaqXsa7HrZ6amRbIY2v0xIxpgdM50z2rzZcfEQbOz0GRzhiVktkzhKONZYXPpgKugO
b4y26y9D7TzkJQe0XHKvqLX2Il1Zk+G9dbjpOzVMFsl4A+rYbRvONPlpM8p4+jP2GhRxm7F82msv
hoWysO4+6gaSC44uSqFi47b2bcFELKgX0fkUrZsQ6+DAiBVmzhq0Mf6k7RyE1iCJLzxmbT9tAX+j
XAwv7hLdRBZ7FbZl20yvY39UMvox2njUyB+gyJl+WHKBR9nOnWa0902f0Yaxopd8Zv4puC9FEKRb
Zf6dyA9OQ0O7JKYxBLIsoq2Sk4zQaM6vbaLRLOTLJIfQE2CQfXtWfbubWZ+N5VtMzr41iMlOf22L
E3Qp8q9mwlur2pLaTyHEqJyj02jUz22GmEJycundEz6Ok9ui8InCeBMmLRSPXvdsV3ytjhMKcegk
nasbfqjbZx3ldc78ZTNE1sFF8nPEqPisrTHjUa0wba84ALb47nLMlviIKpqv2yl0gNqk+ZNrMafW
bTKKYIEcrWq+HQymB6YI3+M7FCisKn44LpteR7o/tDdzn+U7ZBmHeQhviQvB+kIvItMmpDo2PzOa
59eiNH/aZboRor+lSgVbHJ+ykK/g7FQQBHXbTPSc3Wt1xhzl1kpjQTnbFXROjH1jyoM2kYNeTI/K
vGg3PVogHR3wtkr2RUuJK13jR8+M3iut7lWp5EKfK+NmwHHTcWY2iJ5aJz5JZmn03D51IeVZIyw2
jZ15q0jpBt1S+a6IOVuS+xwygx+x1lftDqzSAc0kt/JM1fH31x+5RZxYOBkkTis/kdl/ZiL7I9t4
4ezXd2PD+yISwgvJW99aS/cRGTQh03S106dM0AwynvTKiXwBoowOAxNbk8M8tMMW4RMr7DGV6TPv
/4P9p61bN4joF9CmpenfuaqnjGyrzOhn6qaHTrd/6ly+OnP3yBQi9PVUgZNvE5zlQpRqQrYDQlvV
O8xRFVKDLYEkm8gDx+uLpWHLrzJ1tkPjBCjtjxaOjt+U6MTWaVYpseezU8sDYncOw2QBfzjOxryz
uYLKqNoVLNyhpbwZffIL3Kyk89xMu0pF1ob9PW5/Srt7JWeKbnRZ3TZiq4XcOVnToSu7+0IM0I/L
P3rmoE2fNr2TIKlTRU0uA77Teo2fUWYEdqH2bes/DDSdTby4NxOStKDUQCMgvU4aFU2vGx8nc9G8
NIlv6kohtdIozhZutaxsip2cTXWDbM6kuhj9vrR22jhF0MbqhgiW5kHnB0NY4/LPxLFlUxrh6CTd
McZ47TaSFX431//D2Hn2uK2ke/6rDM7r5VymYljcM8AqqxVanW2/IdrtNnPO/PT7Y8nntO07O1ig
QbACS5RaKlY9zz9E70FezqJTzd7IFN43rpymRRSH5S2bsNkDbeyftSlwD0Q2lkON97gjQm092Nlj
UFQXo8UIAplqbiNc9SlYV4doOXxvcbJitkIl6fJlOKoYVxnxEU29O+DfiP4NBRmrgSTGgLkTyKlt
2SjFui9um0nVDlnabfpM8VdlzKKsqHd5prFuJSYcZiH/vSFbO8F0ClMmIC8os7VaNDe+g3G7r2K7
AOJIc5V67SYKdOXuUzJU66qrWQI0/kXRWPT3Wf7NJ6FXRphRur4SrpRRf7Wa8tZUm13qJuO60Vjv
Jk1sEQ8yIAslKLJ4/aXxja+FefANZk18Am3SYd9dMA65KaC5d+47HimvBL/M0nkmg7IdsIGD03Iw
2JQGPsuIwddvIazcBr16G/YtaA9tX/hJutEID1ipdRl0d4bysBwtSowUR7CuRaW/1EP4CMKS5Sg6
VKLpIGpk1jmbjAfPiO5N5pSNY7fbuJq2bqHdeDzJIYsu25wEGdaU6ygiGoljZxRWC70cjBUwSkqO
z2KnABdTp0TN4XKHebAdO21jNw2rEoKNLp4Fi0JJjuZQffOi7ltck6uIpoVW3idl2/KjgfLn5Z/0
wPoWDuK97XL0+vWVoSbFFvF78mUjwgolu3Yr+EpIloR9kVUEz5RbI58eA2E/R/awU3VjXwYsVZVG
PyK/A93DBKPT8kAUtdMujt81U1mXasEDA2mIzjU3ouQJq/ZfqwzZwPiraZj4sMV7grp3lk0kLmny
l8lzV9U4mdug0Z5cfFjL0v0ctDMiPgyOSg+QAqAdLhDpcBQpvqe5ToA7dZ5UVNxaL79F8KgDedU9
lB2xmMaHDJvb1gniGIZ2XnGfQmRYuNN4zFp3FU4CFyW6kDE5GuikkGZ1NsKp7g2RvlY1XmWKaqO1
DyBN7R5dk/Cy4UIrEM5D32gs2MSKKZcMNBoJwHDNpxiDTugmyIsJo3rN1HalgFItcQ0dQv3W0mw8
Q9ENjIi5t4W3mx955AVepiwWCzPI4KZD9fFKcVca9VlUg7Mk18i2G9O6hVIal6S16nUGpqd3QD4O
zUFvyQb7pFMq5Q0lB6weia0u+goFSXCpus2/tidfniQa+1J7TwieuTHUCp5r07bV2udUJQSGKtLM
SN8qELtr12JRwkKxh60ypwHRkwqRnVD9keAAq1+v/lI62qatzGNr2+ihFDhDxszZCFrYOQHNtjn1
hdmctDxsTwQgJtJ6vbIDPtIvaqUY9mltFveRqcT3bKvnc1mR1/Af0SnisWl5aEF6ga8tK6HW2x/N
dFSGbo2tYXkrq4ADkIcQ5uePQaLej5jHnWEtprq4Jw5T3gMXeyhUxDtklYG967l01d21w9wrwcB0
w90Gq4+BCKTD0u91ZS/7AbYe7oYS+/p5VHmAW7ILIFSStubOZF1t1c0ShJ1AxuWvuiR0lhqiPrey
B9pdI2iXiIC2iPtbc+h+HNjb3Tlm1t/8Vm+yNkBKpyeh9Vd/rbRQsTCP5En180d1grXa2QdhJAeV
9Uk+Yj0ViAt7kU2hl94lwtPzsfQATuVF39zIouXm8ewBN63DIWof3cpPDnpJLDHz+5YnR+Pc4YGw
TKDfNMvMHk69yuQrLx0rt176gPX2shglbrSF2GCurgP7Xn/Eq5Cg2fyyVYLqXKxdu8qXctzihayL
eZKv1IdYNk6e4xOQoHvflumO7bSylMUQ5umpd/WntFS4D1W9NUqtfpDjaFxJKKMqj3IgkQHqKzPX
28jWJhLLEUwvrJokv5MHkZTVJq74aSGVFQTL1srRuujTeimbQTTnd7xguKvwYGYWn/uk4RSAuiKp
9TFOXI8D+4FsS5BC3zSNEd4SYg82eT8kF1LwM3KgKO6QqLNXuR929zGSmqsaVYWHsSqtpQf75pG1
V7X0eyt5boi+8bsT/UswoWdnJ8L+lA0iWyRKm38xq+IdU1noklX24nRR+jYUGbTByPiWTQDZEyf/
3gysKFJyKmQ48mWnFkwck3rxBlY0i+pItApIbooKjWlFwA+wJma509F7yrcBuZB3EhEHo5nKb0ll
39kg/L+GffTZyYLqVWVPwOqtdj/r5G4XcZSMm7DwsUZxtfIOM3l0NRObKWg2XJZ1flxAqZwUFj9d
Wd7JBs3XbCYJr1jLomyoQoJDkZ8oLHcY6tqv8Ie1BcRsJYvNPEBu6866GxwU9f5+Dbyec+DT5NFE
X+bBcqpsdaMYGirEcx85vktOcDuUorveqmzIaq/dZjU5LdlFjj8oKjj/LiDfn5fg2WCk76Yuxi6S
FOgtbkHpri1FhCVoEZz4mSnrRhmiB0QMwmWlieZLmihnXRS9T474bnK84HuZilcA3u5Lb+kOFsgN
tNneToiquOVByXLjYOu9s2Hz2vH7T3Xy4kb3qfe6TyJHyiUQa9gD/IOmeLrL7ML6PFh6vvT9frp3
tTDfuFaK3E5adzeg+50trs3eLbam9cooY/UZRGGEYFJwKdX4Ppt0/WwUKUILhtWTmiAX2MZBeeaL
Q6LIz+NzzNZpa6C1cIpjM9m2JSopSUaCK4378RQLo9kaGaiCzCT535paetLaUd+ibOOfNFe3tvxQ
7GMcQwTImXD5ld1kgE62BdT+nSGi4I7VCEs6zbbe/OQGXQnrW8M+fFE3/ngvu4ZiUojK/NV16Orf
uhrQnO9VPL63XSOYfdv4AfRUdMT7bNt7aJuitkw4Q9YR8Nx2ZdEH6x670FVRqWT9vP4u1WuclSNv
Wuvh1N/JA/ay9tJATmIji9rcT+tg4vpGIbYFUxvG3RGxbFR9/L0elsP1uiAiqOzoXnVDEvzbhJsf
QlVE+sH6X5rCRfYGnhK7QWeX46ICxrKHDAwv4c5AVXgFaGdYy7o+d7w7Vvdg9FHcJCdEP1ln98aq
H5FnkqU+8NIzEmU7WZIDwU9zdxHuecCZGUMehCk8jJv5DX3UgeesSOVa+r79ux/5j5WOtN2trCpc
J0PSrdrlFRbqQ5I0K1XvQVcQQGk2SmTyv8MOMljDRoSPqUwxsSy9vrV5LAAEmCuJTcbLa7kuKwT4
iONee8oiwvmEmubDxxCyIRd+c2uRUkdz2kEGpq9vNW9UdzJwnykJN8EX8/9R6QtL3SkaIX55oewo
D7IBHirp4PniaSqAj8eutffnDWgZVMa5I/5z66clsBZUA78QNaxJ8oj8ohcIVYgJPk7eknA07Ow9
03P3LvQh3rgl8XRZn9ruA3If6oM7L3fLElqMErT0z/JDXqAKJUbcpr0xK9eyvg3YEfVt8UIWx0ac
aMBeNSJ1mQosZ7WgVw61zbdpIU+bEefSbOiQMhfKQVZVUUyrLF9PZe1He+dCXEtS5ftv9bL4W53Q
HW2flvG6d4ih4ns1HgJ9/HFQ1foubHmvkwlePA1s8UmLIB+oRVx8IWn3TZiF9arY2XOjac3etAxz
62hRsHZTA9UPNOCfzVwjfQbDI9Md5lNfQ5epSsIXHC8xNWbCBJWhrGtjPDiobHljZKxAhTP/ZcN5
LMv0fSwQ9Wxr/ZMvahUEae6wY++Vm/5lp2sdsqIqqfuF2hv+zkszttYN1C5HT18LV/uMP7lyj2B2
fsh0ZAZDewKQMLSbMi2Sl04liTYqibZRoHB9sbwlA6Tr9qWr/OJGK6tko0IQ2+etnz4747gnGJm9
ar2Rw3ryvEMadNG9Z/rf5ctNusN/sBzyWztPu7Pnk2UY5gvm+wBBSU4rAhuYWb65RU7ya4Qk6Uke
jGxoT6XZAq8VDhIHCrv0EoDkydBDc1jIPnA551Ng2nDgzMOP4t9DyO5pUbykaZLvPoZODGDBptI1
67aEGjAM0x7dFvcsS1kMAc3ukL2XxagCxQI8dd879dkmIdjsayIgoMPUcJmXSvUyduRVo8wsP9sT
eetwSOrXPElfgHn0b1g0n1rWo+91Z0HJynwc7PNpkTvQBBYKG/k5HO368FvSAYSM45sz3T6FJ97A
U57F5XK7RGFO14pFiLX0VhY/GuJESfFBBmfZEe6+DZ+VDhtxA0Hqo2MFpbupCyC+/WDV+8Bob2RJ
HmQXMfeTxXJmF5m9T7ysse/CQVX2mQOvK4Wlzi69Q0RBh3y1Cudm2adSPHWZJMREKyHow2P1jS29
cnO9RNeSZaX74vbamf/TWcNZQlTCvoMwxCB/v8b1+t5LK75ZvEYNpOAwFE2/WTbgsO/9OM3uvXnL
EaoVWJ2/65y6bVYxITCgO0jCwVzRL5XqOMdSj6ojXJYX9sTiUYVWhd6YdSlqG0nZCDy5zRfxKBsF
qvYrcCDFTi3ACTadUWwzG7xr0hj+U+jl9rroEEfQowEeFfROzHM6qG5Daj1OCSgbN/eV9w35Ne89
61iSGlUjHlPGWgOQjY+DMIJVESUQiEAKPBDNXA+MdTGEIR6myiNwauvsMCHZsTdH1N0wm2ghW22D
TOfY2N6R9DwCo2GYnIvaqs42iDVS6FX4tbTTmyqLxHNlFDacCh85kCkNXwqFAMLcwf71SnKpNUF1
J/gKXuR6pcWMtSzGWr+QWyLibpfJY5/AUELAM7yLPA/dKK3JSZEk9rYfLf0Q8YwADpO2ZLSj/Mj8
1mzHVLXPJp/P2o5j4y5PsL8LVcV+HGbJIvR4F2VpOtu69aZxkc4eDK09aidSnQmBS1S35qoMBP+p
mA/Xfk1l5nhbKD+ukC3NOOKQ3JseFoSQ28lxr0EktveW0QYPhYVmRYjQ21oW5YEOpm2196zsZxYQ
wkMfHWQdHTSTcCARkH7vua2JM23nH6wsqU590KfrOE2aZz2M3uS/WjO+h6IPvkV8VwmmjxhdzNc4
SBUdzPmaxCamUEVm/TwZc/qg997N7HpN5ibaQnfSH9eUFriUOMkOUKrcg9aM7oGUJ/mtXichUUaZ
v4l5NlS4YdOUyabfT1kEGyulDTfJUKYtJgUmPD5cdRc17x6VZ3zURx8RhoVQHY7ZXPFxaJIQA2BQ
r48TRNp1O+C4XoeDccwzPV6HIlJeIMnf9nwLv4mwu5h1b7zAW8hIi9f/o6uXtrdy6WoGw6Vwwx9d
fxvVnFQ81vMyJoz4qleZ8aR6VfHodz8Vwu5V6yz92qK5P7X8fk3hFv22rjxAKFPZ4SxeqwPPWBj/
JERVcy1PYw1BgHA+FG6EwqRzq6Lbdajieb8mTzM0aBU8VX+tlWWU4aubySBk7Y7KTSb8A5QRc5uQ
Kr4hK6/cyHqI7wRPZaWWDg66yHNvkn5utpC9WktrxU52qGWtPJWH0hHkyuw2WhQoZ/zoL1tGzf/S
ulVwGJnnLz4/jV0yEJjT0jK7eJmWXeQZq9DnhmTqzUf94PnazjFI3MtLf+0L2vRH3wbt3gUaBy2y
w45/kgeB0Cffo9Rc22WKdknTwv2Wpx996pF0x+99ZLOlCsRaOoxlQmCG/qOC+PshyxqV+PR8qisg
vuSZPNQ+zy7gScHio67TnbE8fZRja4o3UYqOmbwYiiNKTb+NQ7iSJE1dW0xXDjmyn8Zg4WQvs3FQ
wdcUcLWQ6+vc8IKQQXbx1SC7lMlowxH3jJU76unPDbumQ8Dvo7YwDHtFptVYyQvlAWnl7FLvqrmn
rKh78GEWS44tPI0Up5mXiXTjCTOEciGLUJnybW2gtCSLugllVIGreZTF0ApXPCD1x8LV9Uucmo+y
ug/Rbm1MPOSiMRtfao1UL1sIey9bFaHe4qQ53WGUbT7U2XQd2k3M9tBHbYGeEheR8RjX6AqxH51v
S0tQE8yFYpx7fJVedA9nkv95t+Z8tyzDgg2ZpOHl427lkDF3m9YINJew9LdSCT3lcbFpch9c9CyW
flVHn/XUP4plHcBEc4HQyFbZMA0JM7ssJ2r2OdGSbCdLY1oemCqh+CTa2o1Y60ILDMML2m7Dqiae
vR5qewTKFKRLD6GCc85SCOskT5B+qJDPkr2vF9pGAHa6dGZfj/AilDq8gDfz2Vr0dzH+F0cE5A+t
Mjgvqs7Lj+4A68h1L2UXP9VzdebCs6li0ulNGzsvQ2NESwLx4VG2NlaEJ8YYP/sa6OnGxGJn6BXn
pYI0tsmqaNjIq3S9JxzZRtHZVRL3eYqO8iUdpVOPKL2SAZxfyosiErlVpmxlcYzHzxO+s2hY1cVj
7Xtr+ZJuQ25Mm3C+brtEfzZhjcWhc2oSg4yHqkIuxsjqhFO2fepLQe4l0iwPXKj5MI6JidzQ382D
Aobh45JpmkYmUST2BY9WQ8A6CboHP2i7B4yWCB0mgEM9nyKSNxjI9OPrRw+t9Z76yEhOsj+uJ/XW
6CBaymI1Dzhnceex5DV9lYolmiLu1jXEtmnH6nbI4NuzAABqXyn8WlVEMlvD8r8Fd23Q5d/wcErB
Cfqz14AJ23ZqHIj+ffQkrPqrayjZt9jTgb9Y5SdDF+W6QZnwSDTSOhWTVuKB5NpfIqVcya6lQ55P
71XnfkrwhhvVkCeJqPr7qXC7hXw9C5Ji0lnlq1cAVVTKgcWYEotDDalynYeW8wJw4CS7NpH+uXNU
OIi6pXFTRHTke8i9vlza7KP+eg8xe6jre8hT1lTyPVSwhp7CrPwKfLfbeGVsbhI1nnaAA9KVjrDH
kyx2VZyt9EDVn8ym/tE6ub7xU1GN9XJH0ijdwHYmT2Io0bOKT/pKHdXqDBi+35daXO+QTUZHVAmT
lY1u3qdx7F6AQJvfnfpQJ8r03pRME4iQRxDKuXpyvepcE8/MWwQXeiN77dMy2KKXlSJ/l/TFkcgc
llHz2W/FFpFnbIbNZsk+gN5l2Y+wI7CB9prUOieasfYGJTySNnKWCXHXtawvHR0sEETn7GiIfJ03
PZYRfssVhhti/OIOznWAfm/YJq5a2myvZ9vq0TTBgs6lMvJB8eTVeG3sqkBbV1WHIsHcILvIVrfT
8wMJBFT0IxJUKIFtksoXJ5P45smaD7IYJL11mDCXlCVZL3toKfkjkj42ytRZBPV9vrbP8TgKRLoJ
cL1ZSgF2mK5PBUL/D6EPYLLWwFlIIXR7qp8s14kfSKcH1/oisZetptdfUNuAbd59Q22cZxjwlzu/
ML2dj3TQ1gmS7CHuSXI0itp9M3p1iQB0+6qi2rRCxlE7I52KA1qbhJuhVOrnStWe/CrukdTBKGvM
3BcR4aESaXZ8bIuyxwPEGFHtH/0LewzI2Jl/B628Pxp6Y92J+WDq4BZFfjdGoTUrirUnIJgH+H9g
LSszrvb6xLLio39b1+FGbdiyyTp5WReAwh/DNt3KomxQw+od2Xpx89HNBkll13l6C3nTuktKr751
OmX50QFlGZZm0fj2MUxt2OW2mSD1yYtkQ9uGwypOAg/KBQPJOq3JBsyuw3Qvi13uWZssLEBDqHjj
uL54cdjSHXoXEIAs1uMYrFGqUXeyaMf5U0O66wKZynuAob6pm1a8FKMPgc2914bIPJG6QILfV78D
w1K3UVWwpZF18hCGWX2EcwVtmb7qlBsbb6qKfdNln8ECQz13PX2lqU5034+ZuJj615bYAsQZ7Cr2
yJhBeZ0b8yqP71UzVFcq2aG1rLs2eMVnY9S1gywhpSgubvZVdpc1odDUPYvWn8eJklwFFdEo68ru
OoikTf3Zh0N1HYPNBXDtcvoM+cVZVi6Z6YjUvzZPQCF6rw8fJc+7luRcNaBy8dHW/VL6+zo5yf3d
U15Hzql/0Hty1fME+HfP6+vNbbPgzr+5zh180I9+v/f7MT7BbIxPIvbu23TsdsixxKePenl2rSsH
EmY9yAa6f1RnFTP9QpbrqXtLfID5+DOcvFTkJ3kmD3U5oqmiJy0GYn81eJoaDj+VTTvc5aqf3kQ9
PpTXYT5G6GplXGvRrN03jy8PciwWBd3ij3/817/++2343/57fsmT0c+zf8BWvOToadV//mFpf/yj
uFbvv/35hw260bVc09ENVYVEKjSL9rfX+zDz6a39r0xtAi8aCvdNjXRhfRm8Ab7CvPXqVlXZqE8C
XPfTCAGNc7lZIy7mDre6FcMUB3rx2ZuXzMG8jE7nBTU0s0eX0N9NLNfamd51PGCA18ou8uCkpbPM
KvC+5UIJe5eFCiYBycaPYvNcTcK4HtJJO5tMrTfkhvmsUUsyz6Dyi62i+e3io59sIOeGgWYeIplc
hARFRbYrM6c/iSwdTvLM+Pts7oFySsYyDtxpwNbk5Onavgnb/K4IgdJ65vhTyc3UvQjccfOfP3nh
/v7J26ZhWabjCsOxdcNxfv3kQzGC4/ND+1uFjevJ0tP83LdqcsbdYj6HvV2T35hryrUYcSYDtjEg
HTIfflRHlYtsYFl7J4Xk5io1VYHgzVDfuaFdIaFA3eBZAjip2gWw+v4qF231ViZVi/tM8FwC178N
yYY/q/pzEjftkwFp6j4Gyy1rnbaJTpoHxVAWE42kymAoiOfP1wi4B2s/qSvI+614BmuRLCc7Sw6y
Ncvjn8Yfip/GVwx137cVREtPw/XU8xrEOuruRPT5P3/QrvE/PmhLU/me26ajQfkyzV8/6NbJHBas
fvZORKRHL4bPT37CfuryoQqkLCD2oZYnP+OP5j5HFrXOsptrv6BuYQqjI3oTmFN1JKwDHzbmC5da
Y4tp5lzZOTN+WJ56njmf2vqPXoWw3ruSdVfpF+4ezSpj3TnN9No0i7EmHj5hELNRU73dt6npPApP
u8j2lF0OEXO9gMnpWecKeeNl3TnTq1fHjwMx5kfmgN8GTIAf3KuuAdBwOSTolk5iuHS2HRzbvjjJ
EiKB4+VHfXfB5xkFvq7IvEVnoPwIzMVYeeZHFy5tzOx6qa6Y1WpifbLLI1AeAdIhSNiHw73qlY/j
oGkYvHXEkpxmfi++8sm212Mr1M8q6v87wELWtWiN4TmDw/pgOJgEhblIMUzl6n836nx5ZaCFIL8a
//XL9FfL6fAtL8Yq9IPmt+K/HvOUv/+er/m7z69X/OsUvlV5DUjgP/bavufn1/S9/r3TLyPz6j/u
bvXavP5SWGdN2Ix37Xs13r/XbdL8NY3PPf9/G//xLkd5HIv3P/94y1vSooyGTkv2x4+medpnKvr7
ITGP/qNpvv0///g/AEST19+6v7/WzZ9/6OY/VUfXNAdMkmrYmspA/fvcomn/tCxbRedHF+JHS4bq
WfDnH4r5T8PWBY6tllBV3TQ1foA1DJ25TXP+qZr6L9f99bZ/PL2u/69//zQz7V9/647qmDzHdJzB
yGDbwnDtX3/rI3vBdoycjS2wTa1Hs8YsWE/BiUBTsYAor5GeRz+0MBQaki+Jgfkh8hZQWMi1iRQ9
MdEamMqPQXqoJ/RXC7jm+wIUt6ySB1QG0gMeFIg6eSZENej2EypisE7qvo5v0JkMDqlfvrPz79eO
YpqzL6QHuDPE0cquXQWHp0coli0ElL8OaesHq0xHRUl1ZqHZYhaR9UUBvPF63vWz3qysLntIJGCI
NcDtxnhD1HO86XmarNnCvUWmIW5MpmK40PYpR41DKCi59EgHAbe0SwtQX7sKIjJvHVmQRdQ1xgLR
HrHUQF1CQUebdjKmDVuvEFJWfQKliYZUnN5a+aBtWGWNqAO4CBgbnYLPT5XejipOA4heXMahT5FQ
6HiuJObXWfUHV9t8XWXgAVnnXGDDvvZtekuWEznY9uQ3+nMVTaAcgrJfhQbS9UUQLFwt/xILwJL+
DJFCJZ04uxUfVTH0y6TPv7iR0W9IZuEUkWTIhQErBmuFrrgJxqfPVnWkfjI6duW+g5S0Dx/Nvsdt
Olt8He0UUUo3eGKmuHdZ8WJy2qJxq2dnb5ZZjocBeeIum7bFaH3NnK5bqvy0cDOaAHeX/tJXWwiV
SE4pDqJ1noBqXrSwXQrF/5qm+A/qIG3KWOA5YLbQg4ZaJQ6VbKY8yFYdEB5UFIACenW0L6HoWgR4
1JA8ZDwZ5wCJN8VCBTQGlq2N4JPYS9ga6kYmyCAfbu8i9/mkHQ+mzOSkz7DjXsM+eJwUnCFEh2aY
TxbD5b9jDCdLUffuTOcaRlBuEWgXaOPs1lNUXOvkNvXTWy+N36Mhe7VL54TlHYpi5rNqY3LX8y4t
dzqOHvKDZQsJsCCcHtTu2tWrd8VRjvZQE8RNwG9g4uuY8PlypLMWJVIMcVKfOpGAHZu1G/JY31TV
yoJXYkDXclINUUF2qREqCjVKUal91isoRTCnFqkffmm8BqSXWUbLTHW+ILGR3VkJuqX62i37r6WV
3I3Z5K4B8GkEIkBjjol7UHsX7j1AXT8Hhw7GDeBnvla6bRQFFXRGZB2x6GFBusV/+VObT3zRM9WG
EiaSmzhJg1Vg7gtgjhPhz6eODCIsW0BgXrxSKhXmU6fGaK/W02Oh19A0gh2I8unOi1RjRSZORLZ5
CPqBSSCFAMR7Mr5GbXaMVNBEjon0oldAmvPLmTlnwVbIVciiM2JrJHsQEOhcmrONg9/5X60IGpmN
kPneH8sHw31sg6j5HibKs6er9dr20/pATKkw3AQxSIyZhwo+SAxXX8y8PZ7ZQHEHI9+Du9B8BJJ8
GCDr0fkiQlN/cOEsITcN5WjwdqoBESlqS7ainfqC/vLX0SjD1YCDDGqYfbcFGTTc1LW6RVotWBsR
3x9MRYCDg5KCv1a86An/G8hQ+YbYPI7O3PsCd0N29KxPcbsCvKyq/SEzo5lsqJ8Quk7OWBc9iDZK
9jrQT9E9AGbhAscfkeOqqtu+CuNjqsOlw7J0p6Mt15Qm7Hs7+Va00Z7tpoGytJ2zyESyIzNIk/uD
qn9CAXblhkm67lro9n3XzwEY53NYKjt0B+KnSfTTwcCiCWBOU2wbgOBAdpMNFsNM4PzmEPEIoJ7q
T7YziU+ByTxiVbvOUKAyjky43jjMEkfad0ihcDfV4bsbwH/2zEkgTjDCaCTbQtIOwFl7wTEV7o6+
Q6ELGSBFeGd1hbivc8ZLRTmj6Gmcle8YhRRn2zqEhU5yHRmHwS5sdv1BvqySTr2tQ+fTmOTRJvX6
YePbZfU4TmmGMJ5Xvrv6o4BD95aOOugHgoMIQXkQl0R8r2mEmWx8QfdF4T92lT3cewqWM2n96taT
sWYxbELZIcCkBUjRBkI/TlldfalNATVIidFB19XkOWzwfVNYkEalSkS6t/qtYyA8nLtFffYqvNmr
Fk3MJuqwcUthm1VQGlS0iJa2OXyeWE0vCO/UQG6MPTENlEkgt4exAXVA8ZFIyYFTxewtHpwmCM+J
Hp/BOFarVDO9VcdD5oRGDMpiLc9EZ/LYEbf9gE5do+Cpjv9F3xkn/PIWZqkVINMAumZBPztG5tqh
1VskZO1yZxcNDAThLacUQlJb28kCgeMKtwJjXIYtUidd1+oopcH+8JHxyr3J25ipxpNTDRHo6HR0
OafPIgb5Ow7jK4oMAQ5vy1wPm+1Pi6x/sxM356XJx07cUV1WVZphmabLukpzbf3XpYvOMzmyYuO2
9gJr5ReDv0fA9LOKiG6r1xHEXc9HofItqPvbllc3YVhuQrKwzCeFpWN9hO5ukT27sRMdvFlupdcr
b9Pq05sDZGEBBLBb1KL6MmBhHnfRc2fZb24Ll555991sxvbUO62/wSUUe25/4Ds8VHwyAPizEJaW
D9lp9KMLBljDtsPiCg0AG/JRFCG3Zk/jvW8oI8AfctC9TYSyETCOQGLyj4Ovt/zPH5alavP2+KeP
S1NNVzc1YWl8VKYptN9WeopHDMx0uq+EnHiWTBlhHvcOMVEEXVWWeF4L8dLiswYRBqupGBRcwPNH
P00uiMa/TjVmD4NZITo+826rWRIOYmvZoKzWas0Kws6qdetyZWqBCXavgzUPgLhZabYW32oh4mF9
7q1SNNKXgIAhamXGNhLVm+s2QO+JVwioaAtSfi38xnptJPpD10T3KJQWq1J9ZbIh7lNWT3HPEqHF
yM7Yp7bpn1xQjSymxjeS8uHWHtozjh8XnLSCVdMOX1EnS8jpWij/LgThehZ2yqZissBlotlgEkoK
1zhPVmnsq2RpILYCQs5A2U4ZviE5r97g7fAEyBGZtHLg/k27hrFwUBqPdZcDsynqXoqONYQX9e8j
uT3Xy2N0jtVL0CGDFifV2kTziY83OOktPGetxiwhj4rPeftdNdpqxSeNnWV8yQh+ItwwoB+zjLTh
zRPim2grxJIL7QnKtHdT6+l91IbHIDbe9PxT7qK4BoQyc3vUdszwnFt1AtvUGdedl+naKjKi8Fxj
jA43LANVFgyFit9OQ+V86BEPurEVb2+TfP7RcO1TTKiieVlylCOMeaGxdG7JzUEXbbatqqOHMQxY
M8BSZOYcS1Vb4bwVIroHbmys86/yBeRNXW9ibkx0PTtF2e1P93E9tfzkMsIp3curri9XpACqR0VD
sWR+a9fXAB5YbMqqMq7v4mNo2ccVQr1JlXyfyzcqb+h66iKLVqqWf30/8lWsBEZLR0J1GcFYOhte
+dyQVdjlpf0jZCTrr8W6eUj8ttzLkqyXUQ9ZTHXz8n8ZO6/lxpVty34RIpBwCbwSoKd8yb4gSqbg
vc+vvwPcN7p2nDjd0Q+lYFE0EgUgV64155gJGRSstLzO9a6/D+u94naRUXT6ez9Ao5RzTGhnRIjt
aZLGuyEKy9d7UK0dwj+82LgSyLsLNfzXsE9NPxuTnw60zK4SHsnh9g1ck73+tEoZt0KVOyfsq00P
ImMZMwfCJhrFTJsPKh+3upePm7GwT+7QgiMhkmIcOYCpmKNaPGo9plA3MUBfqyX1M9d4KyaLPD9c
yUAUAq3LKHJKd1vU8CFzM/k1agSkkldlWxHozqIk1SjsD6CtgUUqcmdrMef7ahxbP4/a35kGnqex
OiRqIV4OiIaBqHiB0jpiG6kCkZN5Hk6db2W4ve32NU/HZ9sis7HQyge4ORejGf4UrYOB57XXBHxz
6w70yhrnEUFoSXJ1U/fWS274elXM9wPB5PtQT6U/6aCW4FoErmbAyYuH+06h6GQPs6kEwZ/JPGBz
ZUeayj31wT1Bpg86om0WTEx0+uhOiAW0P6jp4OnBYlzt6qFZmUEuxIzYu3iaHVBf5LkqRLgzU5IY
QkZr72MmS0AowpVtsV4WCo0Qp+JdtmVGeQGD3Oy5hMDqX+5RpW1SAgQR+r8lcSLOqjoVA7hultE3
uyxv+tpkQohGsi2nZ00mN0MBDNrSrbekoGCXmj0yzAPuqnUjWR0VKcwN6dMCG5oPYqwJDA0zOYET
n0J5t8YYoVgEa6RmBjq2+anHAnU7J5SHg9OSCCWc+rPJYMT0BnTFOi0fWOifnJaQ0KR5Do2ueO/S
+d1aHXmScarW2ZSyYYZ3u0XPXskZUXvkMlemrIH/oz06UV2+O1UPc2mJ8DYMqMSdaKiAYQIrtsn0
ONUhHvfiplfrVTJcw6eg6fqAFpgoLZBFWLjqGxdSlmEtL2QF8Cfzij/K6FtQ/+GxFWjv0bLBaG6j
s8lVGzg4TBin+kV6g88YIY8m+SwseCia2x+mAt7EjDQvgwohTdAKTu6Q49XPwrfE8lOTmcYJh4p2
UWlOhn0yBLZ9U3dQ5bIlse8AbCBktTjRaFI84+6AssDgq4RuQdZ4G+hN8s5SZ+66OXpcbGHvaNm/
qdC4i3SdYjRDXFI2WbkTxLP541DgzQO33ycYzmBgspboz4kX7wZMfxGc6VNIqsEuqaZ7U5QfI5Dd
OzdxgrKUH9K4qxsLLqqRYq9tYeHk2tmu7kraKkx2O2rPLNpmTghMYCztnREdLXR5VJ6rGa+zCr+c
yocZKxDTcqiwbDJps32yTSKqgiy1vU5nn0ejF85ia8C8OJ31QT1VefkdD0D15x62d1swokwNE9A+
IveNnMfvaDIpySp4lzgyIYWMyWlRnKR4bHBlp/Ufq+WzgT00kGNbT5rj41/6zWTkYszWeJgL+qQN
vVqO7pFEEo1odguFZd2Fp3wNarFbgnmut65fOhsXqWYfxCTHE2n2UB1d8y1vnHcnNiuokIo4FJIZ
gYetmbCCSBpj7RppFTmOnvoHV8nNf74f19y8fuv6yOut68P/eeT1/38f88+d1+//fXh2faO/r/HP
0yM8q4szbFFRkLG0fhlcESsIFkQp/XMzW6Ob/vWt600Twy4Bb3+f8P+4tyzW2Kf/fMD/33P/9T5F
ZObHAQysWPN43DVxR1/jeYbeoHy5/r9WJe90/T76Se693vz7+H++/58P/ftS//eHX79zfbv/fLX/
+v9/vfv11f/b0//eh/RpN9dug+qNpKt4/ZLkmVTbcP39/nUTQw1Wv+u9KqzJV7GIsDxCHe7F1J5m
Le5O11toHNpTd/1iJ5XuX29e77x+W+QWHK7/eA6FOI/8+6Drc+rrndebf1/4eus/v/2v1/zXe/zX
N77eCY2O4s2aBdSlvz/u9dZ/3vnPS69mSQRY8yKOQ1k8DfS2YfbKN1RjXWCLBfdR1j7ObJ8C3UJ0
DRSCK61xAXzAdiJCw4+g0SSu65zHtdwmFfgjCamp6tNtSxDOpvvKa5oxYFaIry/kNm71z36et5VD
l08otkOpBHMRDR9MNZ+lQWk5tfEOnAG6lgJ5TVOQYiDDzlckfcSU0Ps8us+qvDnRCnif3BblmGHC
XMvULze19g7GS8dMOvJ0BPDqTgJeC/s/ojO606DFt7EGzLxf2BusgSWS4iJvyCJLGCDj5tksng3S
MsTzOERcNse1ISnC6gOjMoYgAGl6I9nCMMPDgZd2vFW2jdqZCl3raOqszZYuznX8dn3Q96SW4S99
rMCaEWL2ZUHiRFPa7OMR0IXVyD/jaL5VlQlcwm6OyfTbdIwEiLez7OESZ4HeewldYqP1rfxAgBx+
fbcIUnq5h8XNX5Uoz7xsCc3FIWpkih6INf/OxukjZ/kOkCTzy5svpQZnooraiiDtcIYRFDcBMyi8
E/gxPY+eweShyK1YpXopfipdXTJCFWJH/6o6z9uFnvdjesMXA3HU+fHGiKOLGVfdRosZoaJqxdDJ
3qxHb0WER1/sE50coRBxTCrgPjRJipI2Hj8cD2qLMUjr5CqWMFsfj4JAFH4WmOwDURs+Mt6ANjmJ
N9I66pV+31M2weywC3YHiLTT1E1O7jxiZTP6cxsRq5Kx0TAYJZ9xtNrnpQwmQ3f2VJS3PNbcy9xk
n9JB8Jpi05+9PDxFcghP7RJBh89bc0tjF+xdNjk+8MN405lRvmfOD8shBscwFPU+52M0QDEfoAvi
hR3FgUiCKagvyHMuRUmsQ9bN3mZxk2aLetL1IWdTlDrg6JzCSFkys299adyNsapnlKSVQzmJdp07
stdhqMDTZfqyy8wVe5a3v2BOPs/VaJ6gXe7qHLZFq2YCz2KXBJ7lISsg1RALxbgwiT9Sa/pU8XAm
sfJeFnK+lDqBJDV2hqZTzi7p+gdYZKzzbNo3NfwZSma+qfph3GO53KRhWjxYQwZ0Xr/JvzMtSXxT
0z3YRGHqRwV8afunbh3zEHfRXeTYj3MG3wyPpIZ70MJGjcCYuj6+zZ3QDgSeEtuGX+DowIxiGfqp
bGmiElJRYf32vDtDWvVWGgBBloy4nkXqTExYgQqMEQCbSY/BVbmo/SwnLHVLfzeEqUE2k3O32trv
GnuhBL5xE1WTk57h4tM7fT0g3kfD2ovBOVcRHQvOTlBAuI9Y1GLgF3Xc0QEFIZF6EY04qr2tPUKh
sPuBPW+sY+wmSGKEZMjsqiTWMHc/nVzRLBrVE0k9RwtL0IYek0AYWb3FeXxOzPeB3UnAhr7yQ1dw
aLClUPBkcbiAvrQSAEDNHXSGNBBq8SfbU3CP53GjMwPedwaOD5FzVQUazrv2dPMXqnhOUShfB8cs
ki22Z647KjwukPVGYmFARrbWTtOppDIqX/PTG9oBqiOvUoRKxwPIkdvN6RHk1zrcS/k8VwVs5G1b
qITMGqxXwH5M8yyY82l4CxMCBDKpb4EOUM6neMOFyx+qb9yTUXgLPMJm2YKdh7KSQrPEkHyZpsgk
x0MEeQ51ZmiSYreQ8rOlaGdupJxgAj8SdJVV06+F8saiuk+luxwWJ6b/5aT6EQTog8LVs4HZVu5S
a7AICtJ4+oqSt5Q1++Kk66MOZ89iAZ3OAAKBTGnIiIcyedVMOiCeR86JeGTCnu6psccg1NjXmQjq
YavSfAsxZ5wSkIchHmO4pKHtF9qBZexjXlDHunnyPqNdCmo82cRV5WTqcKPAOvqkZ4xdKqtvDiBX
GRGFWbGXkTZDsTTCAFYrC6NdQ5dp0s8ejFu18mYIkcDNl9HotrP6PswUf0gILE+6Yb93+v1wBUbZ
U7F31uhc600p60nozjGhigwmBHK+ARXtTZK3pc++aU/5r94IHxsHw6IdkXRWZglSMqj/h7HP0hvI
kXY0EdGUiZtRL+GYbwbcitAGSW+Oep1FQ7XHEJaNOdifJozITdvDLc6HhDmu8ayiAkHd3EX7ghzu
/QiUfmo4BkIo12D7PD4urKnSgNsWMawJJtml58Jxv8NELBjHOnszJFHgNFp3VBKSo6qQYq54RqsA
uWflU3SInvWosk5IMS6hATBkXi/4QLF/lZ3lHBxrTRHN0enh7sCJU1kpRv34QDDtyOjQeElsOpYz
EkYQczRTNIZqqmSIGAnrUUuKc5ZWoGZKEAlySSp45gDb0n6ifLWoamLzUZESe4SSeivsdg4GPNbb
xNDvtFY8qW6+CBukKRv/9zhvweICQdHEfDL0JQrI8ljexletZR3rCiLsaazcMIat92IKP3XDOI6A
289jYhBCC2aZ4Cwuz1kR+uTe6L6tZcix47vM/olnKYMhIy2xE/ZrJYhE1MvQOcZ1g7mFBn5ZhF+A
0XbYxldeAEPNylLUVxpHWOOW5qV0hLEpjnThmjvNIh62HGe/bnNEWtlYnGH9jMeZhmqCmnZXJPDt
0R2Hg30xByc9abrOLyZKv8o1ceAjDwHJtRfezT3nnvtU4K7HaMrmnGvhBkclXTdmsTF7s4Wk4rPT
eN/EvYDBNQBimyLejhrIyEasV1nbPdqL+xwlrG80DNn/z9C3WpusSTGpGspdtnc0NdKqRGIEJ2jP
8I2ocNWRm9MmZjA478SrEdPSNb9Iy44Czc6+aGa+EwX105ZNCZggvNdrQdBCJcmuyMFJy7JiSe/C
AiGxd2JQ3O2XPNfxaT3McEl8rGSDD3sUtxdZeRDMvjMcmXuNsa1F9hPMe9UEQ0uXoK+c44o4J41+
l3vjS9SuKIQknJ+iyniUqgrKoTEgZs7pGQIhIxHc/Ju+zu+S0YAaOuXaZpTpRlfyRYacPXY/ga8r
2+dhghAotCkKJpHfDgaIHX3Mz5lV9YEkfMiPrSnhR9J/QaSqA5GYDVFhjJwm6ishv10BXygcRxjq
Yh7OdpZOgelIggsM9w1dF9X4MJDHBLR4S1XqETmgHdpmubfoC9EDp30VI8bwaeBW/lzQ7YgXeTC9
gv17Zh3SOH9qdVK6HJ30XH4DElG6fSJ3Q5QS5uZ1BLWV2yQ3x63j2BGE1k0apdHO1AWz0DB51bVb
CawTpI32lUs0smPIXmdtkrArX9y9PhHcPpX8sXMXIMQyP1hOhUarhjysO4JgAC8CEQcEBEPDE5ZI
bJOgfyQaCL9o436L/WnaFfn4UZkZce9EMFAat0F2SgiggrfV2JuyA/E1raiS3jNvmhiM9VhT/RCR
s3IkHVheVkWg4zCeIOkZuJGXey7HzXlYdQSlqQilamFBzlDM/OKDw2/gr5VyJZlAsZkYoHfKm6hm
m/l7yqhzMpjJvrPmSXTM3rZ6Xpy86COpxicTkglHgbuGOuMAM/SdM0ApM81nt5xRRMz7iE3nzkH3
yXWq39C+D8qqAGRJJ5HZP8Q7MEt3LDqAVRSFQFlTarCZ2OR1c7amZtyAGHkjCO5+xke0lesFdOrr
O5soQQAaOURu+aR53aVcnAuj5ZrtEqREBSkgglXA4BRfxFiunVD5HBEOFepVAJog3WFVgspZaGTk
QAAUJM+Eem8jALTZyTnVb/Sfv3O3kIRaefrW4XfzPVFgHE3uFqN97GYYCYOHIaWZtoUBga8tVL7L
I0QmZibWAvFP3VkvlWTeZLw49mhtB9LFNm3r+JMpX8O4+FwcifG/fkIybW+1Ov8dufJ+kPSvTdIL
O+qiZX6PZi8KDDP5qdR4a3ZY3GWypDi8h70TdWqbT4QuLd+NwbjbltobmtuX0O5eKcdLg7oR1j+Y
Y7cheJ0JWmCRAjUPIKwFPW5czS+VBwIvjeSTAj82utqD5oHe7ZAsteKVoQRuuQZXKe34m6SnNlyG
GZpYb2aBwEEzhRw7yFzmBfCklkMmVtD+iIobS4CelqwMqIjjzqE5fcI4+lDmw9ugUmDldgNuPP+e
PfNxaGnitWJhHOR5rx4jgrKc7D+omsiVAVJfsw0qe+vDtKZX6fRbEsm1TXvf58RYW0lZcFlWN+Ry
AzIfxzs9apMN4ST1ya3ZpkgwTs5DNoTAw2ysmAOBHYgutpkrsdCU12cfJmCru8RIj4PVsWUC13cQ
ZLD6mdZ2OwcpwdZbgzgJjZzkchD1EZ3I1gu96RS6+XGexsQX1gS7uZoeyt4YLtonGS/TTQqADGPp
afLw8jfd8MVm9WtKTG1vZAJROFHxaQqgtVLRnUnObh+jb4otxhhkfFT58NPNbbNrtaLZtOMwb0vF
0hOnMVamdGcXnr4bvCnZWCXgSd3pnnFn9iuE4ji76W4K9bcuJpPJ08yB2aDjMuNCfRX23U2a0303
7AfsdDP4NTdkeeZYJ9pz1drUB2PEkRPREz7EApScOwhJWXomOxkYpcsqCTMZgn3C2LOUJellgx0U
1MN+ZLe7Gnxp0lggBzWYyhYr2GZyHLIr+0OpMxDJu6wI7Fj86i2pg7iv3su4SwJpH7RRuyHv5Rt5
0KctiWgatfKxXnuYAJN3rrMTWlrtxFwr1C9UT4PuETOSIjOmrLbxqB0TR30TDwFgi3yuRNNrP2Qg
Sbyi02/mGuGf6FHtKDPcOrVkdlpU28ZNCej1hlfa1xzZLhF5N4a2NrllHANPtbXtEIt5t/TWGzEm
6do6+FPAJq/lit80e1jFYGJRnrCz7qFTryvLoEaQyMI8VXViUS3lpNotCrpafEyXQQvGtD9n5Jf7
bPtpCJHljBMxmCbGTEmVG5s4RD3Urzo/s3LhTBJvMENQ3lSVnm2HiGHr2q8oXfUe6al5mG2BIaXg
+m2Mzyor70HPfxgOdU3TLewD/tAIbi9LRq/KstcRtfBwKnLEYi6HRlYzGU4oQit9ysFkmkebcX5g
64Xcg3didjdN4cHMf+HAO5NLNPomHsbHSH+Lqsc2JUwzoYlD3WZ+SxRcbO1pJTYAWFQxkkXGJmYx
4geumR2K9OGWQsBlZzd/tAPOEW/WX7Oo/j1nj+jTbpOl+lLGgKhjlBlFtP4inBHWdCGf2saBgJiP
iKWSsSIpEp0O6pHtmBVqx7tV4Xy0XuY6e+vC0Q3mhZ6nGomzIJTCsZIuUOCxmNzZYgLm2I7KF2sI
XlX3DwVzMCpejiMz/M28J2PTZzzJ7jjO8qGY6uNckMKh9NuQrSPCz+gR1cfOtVFFjLZC/UIgSFsS
35yEDbm+Cy3JpclYQeRIENmb6h0+M+z6gVWSIR2txXvKGVg6/ZpIKr/pZmwZUbArNOyThAM1V+qe
HISvVB8OmmyOi0Cdg5L/REqtz8BlP65XcRuz6b6AlWGK8M51sND2ufHFHL/2l+rP4jhqN47VJVw4
myeG97s0b25gKYnIEZvaql/aLkHbIW9iNrzuGL4lDYliyGe6Bi26RIm21d0WqxmDjepBhurViNhk
t/R0pgkQhqoDBW1QlaAmhP1rslBcWENCQ9SoDmiGNnAKyLxBhOQnk3rSo3pHdY3MqDEKnvnHUksC
Rhy0iNKqXTR3X0MCyL4V5Ar2VHQSBMLGKB0UgHShKrDy6bKmNkXiuVKefrp+mTuq4+st2nf6CQPu
k3CJLINlYdN8WMR0IB0tKLG0+qC7Vmpq1h5oAhxAtzYn0pYrnLklm9yKMRFXPe7ks6Hb6kyS2URh
eIeQfD/6lVmJzn06upwUKOIKFxrgtckeNWDTczWjumjkUzMq119S75YJYUR6SCzw/pcM5Rpnz7/q
hFOxPrW6zRFYTwsTPQ11beqtA5zrtxwmc+uP5J7bkJw7XNkD8EqD0U64zm9g+G9xfPK8yhagfTMu
7HHG37WaD846ZXfisMb+vjArIQIFaAMI4za6NNUa5cPPODKOTxLJKKmOD+h7bczCoNNJT2SQCWxi
MqotObTgYil2qRIcX0ua5KDR/ENtUtITKsHB6C0gGX1YniNnUPdwwqOlv/RL7QRhspCJZEUnfTbW
JhxNUbi9WoM8ySi10W8XusQWpPAt/oFuGzumy4otGNNN+Ux6aD6emtwbTiiBHZpqBKIa+nChtGXo
N0NPhjsEDjllBRVJ/R4ZM6eFcMlMW2xi6UQuGwRiyBaqhuCUjLn5xumW5pT3pNr1xMqiMEW243rk
zy2/cnd8S1KWmShNA7fVIbPDdd6Miz4H9GO3whXPqjECcF1MNMWbOwF0NYyg50+wt2fjdH3t6xeX
C/b/vtf1/1QU7Umbpn00dTYkUWYr1y9R2LS07erTHCGTcP6ZYLiCFkVlfbMju73ef31otz6JsK1k
79RMag05n2OOPMS7wtuW5FEyU0MZUJ7m/3Prel8hbCAzhty7Vk1nI8nBPusePw34j1Oo6f9763qf
Xfemn9TE3hACv8eeZnGET+hyZ/NYofsNvNQi7lp/nDkr8PUpYpMAEQWkwq5oxKn2++ETrGAVEJBL
sxlY5cbr7XDvTtNEj84GND+VN7PrcWnEsEkioP4kPTq/EcEmYwrolVYFGTBkyGYz0UVw43bDVHzq
rfFjz3UctDVBmXCnIzh1QZ+RZhPFH3yAz1284EIna0wvI/og8seOkNVYlf0SyerJr2ICRvH6tuY9
TCN6LPGLoao74WFbb52LqZffKPh4Mj5JCmF0tuw94B0S9wr/rasP5EAoemzzE1mR57id0Lty1HnV
/O4px9uOejdQwQkCY4dLnqiME5ahs9YNG+m193WU3I5ZzM4V/Zka7MchSn7FOMZnqQWKxvS2p5uw
F8ziGUlsbXgiXBrNx06HWm8z7u3G8xQ2hk/0XbONpjD249t2wipHt83ay7L5Iwbz1u2Sky7KGjd1
fJMJqFrJSB5QskTfeEpZf8pyC0nmLWHUNGvpSa8Bzc4N034PbYmCn6E1O2qxd0g7SFaiTj9dvwDv
EkfTEo9drt/F8NtXdWnofFX6GF0WY/qBxGv4cWX8irX4azLtpxL9h9+nmPVjCaEk+1aM17a1aR4I
d8PDUL6Jcd1JadIAW2KyrCj3Jk4bYLogzbWpDToUeL3WPAG3uFNZrAU2PubMhlou1TDsWieiTT3b
vukWd7YxPmmTcbP+U2b23FrGy2L9KZg7H+oy3kO7YnqUk/kyNmy7jSWmbrHY0Lhkz8zD9ECOHJkW
pqdtZrRfuQvkOOxHchq7kuaVfcOHRRGGjoCLuL6N6zUbjd2ZhQ1/Kfuzp83eoV7kO90tqDUIkttS
u++Ih91TGRMTWbaIndQyZXuijZGYJnejPs9Hx6DTSscj2rSZta0sjpZCGhdTLBdvLB97Gfu5QVJv
TZ8t68CZjwTNLGQVS04dqkHc+uWmhWuxNfBpnczR4ktZ1qfrf/+5D4Wdvr3emeT0McHh/kQNdHmj
e9LDHMjTQB0p4dhbukEYapKdSqRF+3kwLykw9iZUwVBJEob0Q7FU0VFD2YDTA75FH51UWd9Xbd1v
+5hiuinS3wo6KfVf85LWaFGyTrk7Nxcnq02eWrDaBVJhUAyY1WLQCnn8FcekW1hRS+toDmKb/kmW
6/eJjG/qUWymhSIqLsfvGh0/OlN9w3BHsaUn+Uh6f2yvzYLRSp4kC+iYEpGih/xwtvXq6l0wOWMF
WIEK2RkguSg0JEpFycEV2cXOl8TPTPovyrXEmRAsyiCybjeoqeRlsBoEri4Zp6OO6SCpVrIMyUFF
JXUcBMoLynF513I5PmsRekka6UCVmGKR5zqe/i5bbl8ke0AJ1M35qtM1+dgG9mB+mTAjU2MA+sB4
GGWLbNazn2kcEl4p+9GfxvkT/VK5C+PSO6XxHXJP5iVoRXd11YDQIfLQzPJbB8vycSEQEvFUtBt1
2ncMYEm7ueWq6WGmoPokvmqbhgJHQtjfx1aqHSfQWrC7BaGI6lgiuOR8JNmgZCALpJqxmXKdU7ok
Z5sOv0atcxTZiU2PfjTqFafa2MS4gsDwG7NxdqEYH+jfe3slxM/ihsNJpm69RdjHKmAzGi0HWHFC
YxyrCzJEWvZkEEhAqQELUjWVRL9Uyya33Z+6dpl8Dvl2yhgQFuT5+Wyv3h057ioHXw7cLfchVta+
NckdNbWmOaaT/dl79TP5fwcGQ1RtMEnc6UitBgQaI03n5WA96meRUC8A9P6GEEy5CjHuqc2Me/Q3
p7lmT6g46V2dYUS3DG+jzl55OqEI8Sn1OTPKTTxkR4cw2IH9zaRUEEv1U9oTHnMu2OQ2IA2Zvovx
PSrCH2fSXmJzodkP9YAM3+/Qjo5wHj2iyoqPYrso/SGPvBfop+SQEqVhlb+NImP+O9GzcXE7ZQm+
VHnSk5ygDCy5YXi7tJW2d1vQ/nEJChk3Dsi7A9Hnl8aiQQJHBsc07tSkr44lYPW24fUQBRiMPopO
h8xqp5+lVt5xpahS9aSl8oZhyWZJ1q2P/LQQwOkRAcKxQ7TYcCYm6ZKOBS2dNqLr0AUOGnx8M/G3
FZmfVaEHRDv3ZEgs1qZNul0zOMgjE+kwGt/VDVGUQ7S8dg5nzGr296a3qnXoMhGAAPjUdbwH5jFV
MCTTU2X3d7hXGb2OioRD78Wz5nvH61bU59arwgfdyR7ZQLX0V2gu5YzhZXWapQEyJNQ8fymix5a5
CrlFkWdcWvcjhDfLhSs3+LHxlWzoTeHcM6hhW7vz9ehhYoq2Jd+zC6AYchGNNGxHFljgamsNzd5U
ZNMxDcdRUH6mTv7sNN7FMuInRkN8rDfUp3cqt8/jlFL/j5ueqOfCKSlkAORtIIA+mWVONePmqPy6
M9TKHcEzv4uM2mUY+n47uh5PZKitoRrgB6JWbthyFzUquNWF1cwMLXtmzQw3En2XVd7REw7kN0GO
87BMvmwjgoIUM05rZEJAfoqTogDObBJLEONzwNrl22Q/QSX4aBJerYJsD8SLgVjaQgCEUd5V0bbQ
tZ/RFAz8co4ozEb3pZt9Vnt4NqDlLXYCHhj+xUQfWDqrkGNiNlDdLbm655Sj7zLR320Jb+a3+gB+
zXoaDeQODW8ETHyVMzlUJhCobQNwmSMpSfAo0tXKZbwGQOzztG/2dldTSmWYCqb4ESAG65pAebG4
XzWkf/payLHN7COpUV7GIXvJjDbWUjkIV+tLhCxwl1kG01RWtZruxZZMVF9G8k/msbHWh53Xj3eQ
aui7mQKftrdbwHFSuw3hXrPmDwsZ7Qmj36GarXNJ23SD5SklrhGtcTjPX9gI7sLpaITyaZHl92Dk
DDP64q2fGQZxdm9aY8ABGeOb7LCmUWbde4MCUk7OdeuqQGiSXqtQB0EVG6uaZ+POJ9AtDjJsZ5ig
nj2DJukyOoeIfhuwULSarCeKs+490du39Y9UtUS1uwbjB8/aFgvEG+UaF2RBoXi3O/5YKdYeTbxI
S3xNjGinBFMfGzIIEzm2ADc/m+RVQROZmpMIiRpZLystvEK/z8JXuoCkL+jNZ0TsjzK+SKX5w9r9
27EvqUcHWSzpHUf1JS44ufNsfHTze8dA3bpkncaYFA+OE52cyPij2w/2jB6gbSPph7jJ5WPKjBdN
jPagV+R2kLqxC7PmoBnpfdEtd5YBasVskUTQ3WmYUjHToO+FiiUFshkdhCF2vVb8ctcQtk77Ld05
3NQew9nBeZxJU/ZISl8IK19zYPZ1Nr9VKvtYvPibmTotAg+WKa6jT/y5ve+8jOuGw/I75xZYHdOg
kU1hmVK95BSfltcAnDcZwmqHUDQwxPSF6M4pvE1tjpaCpDY8T0zeHXrRu7HnSlT2DdiKsN5Mvaku
brRWdfpBL9IXzSROJQv1Pc4+/jwNFx5ZhU9ZXNz1CVoypg/6WirlG1egJ1EC7pZL0CUzj1QEhgAt
lBT2Zs61S2baNCTv+phVmu2NM2NFq39pOOJ8GF8EsPfLfmZS4sREsmm1G+2SNv6VGvqpzdpbAKwP
WDP27eCwdxCnmXMkavHqeC4k4HEqfqmJ5VmOxR/6CC+Tlv6h5PmpY4JQscT9huq/nQo+w4TSzMmJ
wTYyhkBzXCPP4MpQLPyYnktF12bzOVw+ltT5SEBsTUX7MU6doqrmA8qghm5iUx7SNnxo6PLFqfzJ
4zjdwaNnP2h8mChLYJtWz3PH9n30CFmv8h1dn0Ps8OqIGB7n6TaWzasEODxoTLBS2qee2xM9yTNM
faDG+07GOdzJoj3XbfrYt/nJmglLrhhRjRFr61DXj4SMZLT4BFuFciensSXXufy0yh6Urt5BzzDu
m4HqCbfdr4r9eGNLa5uE2fOklWtK+gen6HjASQV49KEtEyhkmvflJYzL5IDTRd1CWus2ddmHBy3q
d6uaW8aI/dKdY9V3pdtuK60mYrJCEGFho4Eo7x1EN6FgEHRQ7DD8Elz8Ot39alWIZQ0XXkdbyKgi
3Bzp/CcZ0uccahG66PpuKZJP5g73RU6OY7m8YWvc0mWkdSST55ELHZPt6RbEH38mLOexeUER8lN6
DuL+c4zhlHAjProi23uLO20MgMTt3DwbGa7tZgBejyAwsFX+bTCcRidQH0xszYQbvJlh/OFGxact
xN1UU3fFuJxnmkIKXXrvxPv1oxTt8rREHXG3oXec6yEghp6L/RI9Wx6LJ0Vo5YV74sw599nhm4i4
6Li9MG0nf9ZEjh1Vz2oiuGlAjcdfbtfR6SS8tm8Y4YqIcgX3uTnKh9oxTz15F1Qbft0YRC+Ox3Du
Lyn9Z0KDmqfrWTgqjnYjpeuvG689gsts6M5TBSrGFm+NR3hPi2iy0SaudM6DiuPnLvVu9Jz5XzvS
ObLD6mwxkkM32xPejVmu6UrSrxRDhuV/KDuv3caZNYs+EQHmcCuJynKQU9s3hNt2MxRDkcX89LOo
c4A+82NmgLkR1E5tSwxf2HttZ/qD+eM0kb/EmpaUobkliavCaD6WHc7x+qNRjsX+d4As6tzNIzIT
NWrvrj0izXKy8xgLaFCONzHwr6cjqmii7jNfoYU0yGZv5Jq+yVzP0pKn20NadkxFOqZYqIgSRgQl
226TRUQ7+qjwK99e55OJC7SW5Zp4uzskoOWuHVR6cnuSfWUfpaca0Nke5R8OQmJ5qbk4eG5PbxMo
3FcrCmncYK5NdBtRrxZDxpzbYHnIzVrfE8oUn50W6nrs8qzPqESMWB4oIrWdM42EcOlcp4I6CI4U
nBCRe6YmM9fkAzN0rE4eWpbblKzl9Gb9xcPtn2bss/MZojR0u8xHuuh6Rww33KOHrNxMJDgeM4fI
gKyPRtR2M1v35WNmk7P9vz29fY2dgejMHAo6apC1PpbLgdUR8LbooW8PssCuQiwKSvDbv1Nn7erw
HvLMGk/+onRJWpoo5Y3h1EMeT5OM28ftaVvkV27PuAFB4wq0P4j3b1O4ONr3kAMJHsRo5Jv+hXqy
GW3I7J6Fra2X18CsVtqYaKHXxp/E80Z3twfZjhHkAqfeRaSUScKmm1HnpUJQhiHavlrEPHNSHso2
r06cpBS3jV+ebv+knjwnKjcPqoWO35A1ZhEgdhc0YBhmZ8qAZQbOeTRc9Id1c/bm4UG27e+J1bzp
d9UR71L2lMh8W5sJ3gQ1VVvUzClai+YblvCrbiMaDD5RcSqkiqyPAAPs9FYPjt7y7ua69jylXCQG
HVuYTaJftxzl03ZuzPI9s4od0hvvI0ikufZb/8vyxwR1pMdQyi7w8Vfbuq+Ja8OgJdm2bcbEjOlJ
vFfDmAmRrOjivThiTJm0QJtLgOme8u782lrXsfDDqSntbSd5f81x2ZnlujwOc0AtdHtK7PgCzMgJ
YyZU/e+XGMvXeeh7VgMFOWfn/KUHbbz1xo84KvCRKd9AuDLs204aF/KKoPh0jRXe3uZolux7Ki6a
ViWClcfBb6d1DM+HjW/mIg6TEUoWC8nKypEPRTyDDi6ZHDMLcxEqhnAj2ZRg7dkOqka5nzZL/SSO
jZUmTyY8CFzSv5y+G/YyEV9xzKxtavqN46P9wBqztB5wkyEGhazWhjtjurdyKAFR06Nm8LLgGFNe
pkNE45ylVzyeYZIH085NxUT4BIn0Cf65kSHxyrFop/Qy+zP76d5K63IvPP/CW67vS06cREp0OGbe
bkkOGTYBde4RFyihlrwoDS8AweWUGf2JWRkoV4NGb9BT9ZDLiNLRjc5DDBy997rmrjLJ0iJ22970
JjM1gyu4jMj7nFmHnYjSAQM5q6OKp3ND03zQYnMFzZdol9n1cJLGbyD2ordhqn7pJousuJ1arE3a
vGc1Tnq9xD8ZZ427G/xdnFfWEwir5lJQAJD45u49Xu1Hp0AtoNf1A7ES7zJ7G4q6Og61EzxiSfsO
lBRHjUqmkjSbCHplP1aPRswsAGJTvEO7qR8dpg26y2C2gJYWOhqDPlaxIOsDwPOppQiTLy8+cgOu
4+O+GQD2ezYpAjWejB2ZBW9jWgK9dz8Wk3Y6sgS0shHZe25eKcm1NQgFZ6uPbb8bpEvCN4LyID4Y
hfjd0ZtvRlfHttgurnvpyEuqLexzpoD7OWZLGDW0cvWcfljFeAV8a1+6lpxxw+abpqLwTrZH3G83
fXuJXb91qT4fVN2EuUC7hHWtfaFXMU+mj9SEGVz7EnCDBtfwPPnmR7OALxAvkjod8NW2PT8XywO6
vIPpVhHDwrEC4aJnr+jNzlWF6TK26ovlk0fBqlnb5GUDQLoJ0ntGPg/QW6JrAC8R/fhp1HCl5wNY
SgeCB5JYRM5T62o7VjNcaqzpt5jRo8oicnfKxl05yPGX70Y4zTlq0OHL/Yh/mLBBn5FvocsvNY+g
YnZNkRh/bKV+wUbiOzSXsAKGAGemCOFoqnavzegxXYnkZuDAfS4s+w4IiX+gaT36QLilbtlfbWZ9
TayR8BmMD1k1q7Popqc6F8Gpo2NHTesecmG+0ofEa1Waw84OsukRf8hbLXqgIlPlcO11GWFNsQid
ASOGsbAaA0qkG6GAe+WvoMCbKly6RE9Zz9GsPVY1m+J4Ei2XR5Y+UWufSQYlKYKU0Wf2id8mUl+O
kyVvItj2aTy862lyxh6nLmNKBIOwGHxqzalG7Q1bN3qMNGM+KZerxNw/ExE8/ZpVcBlkkZ24UqzG
2S/DwIW/MOq1ejBceganse1QK8l7S/RGf62IWJ3Ji8PZTnSwaSAlo/9gSjOj9KNsTO8QAxD4Y1nn
nMSgsk6SY9f0V1RcP53KCGTwccdpJWh7/YS5Pdv0fpGF0Nng59iqxA08aU9pOd9HHufWZCRXemsD
fo6NyxR4WMi9tFqRnp0e7MUm4deNd9YVpwRYTfLlKo7zoXe/nMkVlx6HpUXa9zrHcvzgq562qcWV
3kQfmjTFwxwjphQmOxNLZ0SQkJdt1wwztWnxzUMoxLsfs1+v+jPpK/fNCPqhNMkRDyQBqUMrXk0X
gHBDozym7mVgd8nv3C1Jq7bYl+l3FsMB6dUX3UYcOsgRt0n8llUN5KM2ZXmTF+K5nrMTbnMmFJ5H
+B5vz57+UN+x6QCezR7gTjiHmdiP19J1ucfGCH/tVrpvwFxnaDuqWqORxfTQifFqp3ET0gBnGw0x
GGg/7W3qmFChZ2Y7RtpsDu0fizIy/YQ/ZyM7kgkt2Z1HxFxl0UVb0E6YZmmp7oPKPRcJ9k3N9Ew8
VqN59hu8/K2PdQXY7LhrndheQdcmxcRnoeN4rO5bxZ+OyQAqTv6dOp4OKd+2ts3QfYMAS++adiQ4
iIFIMjTUqPF0h8LR3Xq0llvGIseC0xx5ueUxDRhZgQCoQAvehtnsck/RL6IiMCh2SPuURlXshaNB
vAB00Wutf3aRLK76krwGqRdnhT+G8bWV7luZBaG3TO4a9ENrkVEaW0MWGqnThaofjIeB+A2DLM/b
QzOZ97peweJDcT1U4HS4+PpfneyMNzcuaZR8sCJO96Wy6ZjPrApb1SbhBBwPffxhNjr3u3ehgjbZ
BntEcb69v6YeyA1G/RV1gM28dmDO5UHsmpiYbzjIOZWcV0Q9L0387nh+EhZ4OtYF8QtFGWm7SKW7
tLJQnccyXXmRTu5RWYoNNYgVenn0u1bPMZCaPaJj/ih4PpvasP/ozHGg6Nb5BhGuNX1IcpEx+l1U
7yRns55UWHSS01Av990MvqzpUH6qXFA3ymBTOyxe0QJrKPjKvS1MqFqSBUrDMGCwTO8J+8tTUhpQ
gZwBYLKXZVx48W50Zv9WGpX5QuaahT8EzjSh4LfbiB3Y3PdsTVszm8dlPFryigAKdWEjnKPeod2E
PGeGQ60bWyeR1q5K22SdOkyYNJjL2zmdUOKWw7OIMIs31uD8CrL8sfAyZ5sNpRVWdVXv04bNKCEA
InPcT3aYXdik/saFRCEtU9tYNP8TNtyNV6XNXkekWgblk5ljQuky133uOHOZ4aMsLYwpTGd2UEGH
gG605p1GRcAK17gPIKcdNTHspuXtMzMFh6Cb2AXS2XbuCqau98m26Ims+ymeP0keccM6yNq9zR/E
AD25iqidVjabhg1ubutog3BbcwaqoyCE9cHhYtD5rjoRsfoBaPKxb31ChOumOM8tVjON4SyOFg1d
qCIJ3mHJurWitzbrRpxpdJjZFDzoU3Rge12vIqQEezsCsC8Go9n7CGQxl6NlBXSC7QVDkhdxI4Y2
zo8a0OOPvndkI6h2yjdPbedL5KbFdR7GDG8PMo9osFF8Nw2NMnbyrI3i6zhLxGpQr/GjMuhgOrEP
MPOn3GxQXdTxexSZrAPNlRlMS2Iig3evZaTtqQAwUSYPCXM1qmt9bzBs3ZgAPThqBAInwFAbO8qb
jZO244GdtfYobEg9GigKZfyupC7/mKZ8F1H9huBbexpq+zlBKPZjDdDP7bbdFIzzL/YgvoIoc1+F
jnHfKabuLs9SkFC8aCv848bOYKZzTfyZYl1V6bebP8a16H76Gef+sNyTlQqumqJeGerGP+mZdLfA
/WEN2sUfTtrmHFgZQIjSw14+4hWfqyw5iDJ7wC22tYCSP1it/+4yZMJe6VhwR2Lx4LAXzvIp2jRU
TydKCOcCUmrYFKgBFki6/WC5Dxk3pfehLgWbZiaUVK8sJAIbpS3VY28Eko0sotpM5GuSGgmEGngX
qALtB4elL3skBSq9NH9cln+btkd4QedsrVsI3LFpzMdKS97mHnRY1ZABrtrimzQIA76ENm9qq4jX
aV0Ea7QUI0VUB5diiJxfusH9Jg5sRspeNZ0aX/4RQjlh5YFT89n+sYsyHxK/3ep4u7ZqaszwdteV
owg13/jjZi1XH//IkOIdJY/ALZ6iYmm1IwU8xACzfCtitDkSa9mKzHA9LKfhoZlK72hYibdlOWlQ
h43XDEvS5nZBdiv93ldOup0HaBQ9LMQNMkoqpZJLm6x+5rzRNhV0rIX127djf5x1HDmy7u6jiIsP
AZso+ObslYaoPzdEtxolplEoIOSEz+2zKSH+oZZjmgP/lcUGvaTtIP01xxlCQ5JhaO23jM0wv5Yp
yjsbWZYeecbB0a0zLZX/GgUfoqOpoLZNDij1GZNxrCjVZmxFuU2kQZ7uwOuUl+RKhqSG4G9oDlXw
opwiOjBFGDZwwo1rlDjpaVqk/YZhVpf2sxgAYERZsHYcy15hlwAY5AzPqnAoPLWqealkcvL1ykMG
i2ZY80ebaZVBEMq6wDCKfJ67kh3sXDF4D1E132sTK7QKNUnWdPlTOvU+28/kmgZNewFd9FKOPbBL
s7uyuxrwRiCViYU273CBvflCKx94ZQhLW1CRU9uvPI+YndhkPcE64dApxw1H/4AGvMKnJ7F9tUiL
Itx5yysKsdh17ghG7TbctbMzeF8bX51cZhWu/eQORCCjFN5lAKE30gnGdZdE7lFUIoLW4GoHkznl
qh/hqw0qfp+0KcJyDcU3scaHkp8gMH0iNEqMQ1xph9mGIR1IU73XzjWCRfSYlqw31Nh8e0NJRkhJ
c8ZwIKm5L0vTRJ3gN3JvlMPWzHUKyU58NSKLTlGa3GjyS9wSskOF7G8N9w16TVcMeEL1P3Wm61fR
ghPv8dKRMnAuqon3BN8vDIkC8291nbv6J2s5IvBwFD8wsJlRygRV62RxsDMcKcSM/Fw3EK7jddwi
/z3qllntTL1h1VPdSc2erjZ8ppDAsX3GcBLy5lNVsVeLvSY9lwIRgWPIq28uGvO2wOzPph57Mlst
Je5Ky/jT1bMbRlYPDXx5e2DqpbC00HP1yQgWO9N/sAt2lzEYHgeUZ5GS0dYqpn3mxTA/A27D0hu9
vY4YeOU2RvPY+uiRK6Mu13M8y3Vt0kAOOuZ6VE02+zBFuZkV80aDz0Wne9SzKL1CAHuSuu2HtkCJ
OffgYMSokfkQ7VRrQx4rqWkj1o4DHgmoQBL3OIK3zdS5+ZrOLuKbmNcXXlpyiViVeH/uWTPgOUWc
juY5PVXcUw+ufBS1NHacHqgriLY++bP6yRnKbWzLIKJJnPs4tbdVKkRYm/alyhxARXGBo4SdWY2W
EF3qOtEHXOpcaKu22ltiYSrjc8GZBWKlM7+CcZQoJedXS8sRnAdMCTsNRQCuhpoVqO1sWA+i9U5M
yH/lR14pTrlIOxDF/KAXymFu5e0kvHK4S9bgyTDWkB5X87krZvuxJ+RyEgm9vzdtYPMl59iJntrR
rA9Bl9+NAorpsIQdV62fHJi34HjAYb7qJgJyZxmTNiBTiF8dMi8Ks3XlJ3+iqIvR+LK4uXNd29hI
opxZzepnJgdm2PqGu7JTsrX6Tm6dkg3Y5Prm1rAsQjykwIGmMQcBzs1cjFDPpPmgm6nDYNwPw3Qe
JD7UomE0VSPspwEoKBOO49LHcdseVEQsUt3rYYsC0uiUgZfQ+qhHrTpFI++lBdD3YBvlp+1U/QVv
dncRsrLWrLnwtOl2f06R4JyJHLyzxmba3/4VVLsS4dsp8mj4YcbhcmKgpdhYk31xHFt1GObM593C
kx6oaNq2om6Wb41Cz42MVQw6cDNJmwlrkMArBd16Lvz0wQRAtbV9wlYccKh3VhrHmySemj3Yt/vE
9N/SwM8vnRncYVeSZxecGjMlww5N16b7qvOLmXwOnCyP7WA/ode5H8fpBeAamUbgy6I2WyYmr7KY
xXMptORBK8mCNnNxlol6mvN8fOyXu6lITmK6WQozkGgu/e04EZ9UBvbV7oeT36DlnrL5UJegBSJW
ynvAuDQiSRpailumwIWltQ2+lKH+qLTAO7mN18Kg9WyufoE4i8zDr16TWS5kv52NBLSwnm9myxd7
YaHx6QiOIGLHCk3D/Wp0Zt94uLKtxQ16HbF+3OYWGs/AnayTOxkXoY/+yerOZWLAAUNKkxDUURqJ
jgjNpSnPE/yAvaILFRMyM9n8sP8EGVwpwvv6VOG2tNh6Rs42GCrMow3YOTaVspVMtej/CcmOQikx
fKeDbzwmGgtm3s1L0Mst3n6QoM01z4ediJSFoS0srFLu3IlmiixIuWoNKH5dPp0LEn9WcnDldnTk
ta0HY2u6QRR2XIrRgeqHNGD0lkL+nNps3pCoePWqOUx6rH9OFv1OZl3dWU0H5SDvL1lPP5al8SW1
ql8x0wr+37QJeysbYK5Cjp/AWaWOOWzFbKhVi1UDMbeXPuh2pV80j7XIrMOVZdXjAOFrk3wLCUqt
u2ggODZBldKVNvqmnq1uzjozzEvvzN5Z32kCu7RXjvio0Ck/5oDn12M0sE0CLQYxkWUyoDLwyp9J
beysoq1PlksBJhxX29gBhVDlWyCxcMsRrJTWq8pq5YmR+x1cAH1naFhxk0jFq8jHcp+niwibBuVU
TeBY+9o5NgPKPXeGDjqlGQIkF+d80x0aoFjnOu2n80z1x25rWcCbqJfNwl1PjV9subnZv7Jr2nRl
qNk0WkUb2ABQqSuriWY2YVqEXIqNQcmrfpyYhIiKrJQpC+ij0ZJSW+EFVAZGTQVhcm1wWyJFzHmR
QsvXELSCbZq9jH6r7pXRrKQTgwjuOxbn0LsZjjLwaMRLWaMidFt852inN81oISEvcxXOjjfgFC71
3Tzlr11kf4HHYxeLQ8c3WK8UDmtrvSjOZcvVLmkM69AhQEY5lOaPnd68zkb7nls0PWxH/Iy44Mw9
KH+I3oPB8Vk4NMD2ZUEySGzcmyjBEN059odb4DP2Kj4BPqVgDTRZC2D6PmERcW+j6vdTr3k0/Qii
Z1GnYWlPLTcbo51P3vIg0jo7OKaP6Vu9C27ie38W+h0My/nOY0Fl9nG0S1FJyZWauRmM88yFPNWS
s1sULz3+PZCiVXq2Ais/9c4jW0UwvcsD+xD7X8/YicboFxZWxaB73calYkQFFcE98Lu973HPS3r0
wYWLVjkhQmmf5vVjUMT8Za38o8d9siGWcgBoAQg2IbZubSlIKJEjxgvG5g1b2+pZl6xQqvxPEcwT
ZN3Gxw1TcJhRP3IC1QC34LCih9KqVdpQp47NeAiEMh5MDyLe8qOiYsvYNz9x3/9w0/qrmdJoWzcG
JWkU+aGzdkxNu/Sdl8IOteod3fqmjzR1LGbQLEL58c4x5jcQKfG5mMu7gnHjflaYMYzlwUP6vGHz
VK1V4mSn24OnB99DHevsNqLhyIJ+3je8QrHfj0d+jUM5zZvYpqhLClQDQr7JlESgXkt3QJ3srRxT
D6wJe7DBpvUsYiSwzVVM9/4YsOOJmDFFCoRF3OFLQ+R8ylP8Z4ardm5X/c707ANVCLMPhnl96oyb
sYqGFWGOm9ll8pmyw0rKul67I0kivbMhGbfZajOAF9jRWYp3s441bLsoH1ZLEefa9mcCcnPI81c5
2OSN+ag1bWKVGZ7MmBbx7I6tw/yOyw8kfQsDJOGV9daxw2HuvjLVYF+qdnWMX9TpileG76hGKmQA
Bbxy4pBQUOkzQh3tHOUeGAzwgWsZ7+QIJoXeYm8aHivH2D2qhCJfCl6dSv/KI7ozoix1VkL0k93Z
SxCBSnwwJDgy40YhGY3eR2NDsHM0DZ/puyb0Ytfp7ra2/IZrCKK21Aoqjn/zThL3piILUnD+alsN
57U5vNc+7lhp4+9GpkIRm6kVV+Tfk4/MXeTMEfifhth+r9GOr9C8ydUcGE8NGhkort6xnYx3jiIn
5NfbOcL/SVXDAtStP6Ie8S7XAbjS8oTER4a5/eXE6Uue+WPoHSqXoXnR84Yk7rM9lGB9beBMkeNS
fET7qvI+osDGpSyTZ83Tn5k7YZFW0DNilChd7V01+JzcxSO8PSMg6/sZkRHtCtiTRf/phAkzDSRK
d+ViLmq9BtZEHa+mZqDC5BKX5gCD7M6niSlZ6GrJMU0xlAGMWtcI8/3IQa8EIyPy2TsSyXRqkwcB
XrUL3khZRGuMjXjVuVSdo3bNoKFfbfraNdHM5Tom/1NY3mswa4Ah0lfk6qTST/YDILMHLCQ7YDe/
gqk8KYE0Vs/bl1p6HyDp13Wr+WvfY1Ft+fRlHfpbAyukwr2bpRidQZCwpsNxjLL609A6LgPzsBlE
PSOCwT+fGo+x3qDkAV41+jqKwyAJM/MbwxhqwBQSEJuIM9en+zyPOCT0YV0aolm7druzbfOlKagy
y9Nspjb2PIs7/AJwj5sdKVGPjoOwoirkgcDrDzTvHAwwg0H+EMQ1M3k2FQp76pzn0t1D3PgcjRG/
Tsuk2q/fu8pAVYQInlCbKKwa9Gq6mT+3WvTm5pIwz/S9KbNrpGPTx5bHVjIGBdCyUc2cfJMDo6Av
AXSg/Rpy88+iRjHyLy9v9e0weGuZxZcJ4OS+RZJujTbAWXI2K+VeSH4iS73Sj+MQf+XC+lQF5iAR
Z2etze7KwX3CEIsipRjeEM0QgWa/9vH0JODT+nj+fUE95UmPlqqG6+EnL/4ITGRoMPqZy+7UhSqU
vY+tn22Uwp880nY2JVnL4+Kso9l+U60XA2AwjrXwX4oKJJSOX8SY1Zpqx1snCN6341y/sz2/NtW4
EyLATOgjyos9h7AACll7kaeTPLlWAJFYYKMxrf80svqcgmHn1nQEk6G/eUxY0Jbpc7uHKkXUHpdF
wuPEKjHiNdFyxHxA5rGDP16bMcAzQPF3IzqokTVBmqmzVSdbxwFVE9v+Aza3eG0UMLFbuClR0sRo
WsSLaBQBagnbkzlX58mhywksU0fie19m5iVJWdyL1Nz7GfizKkZch0TDDoMYP0mK0Qgxofxo3XFf
K3PcVHlzXwCEC6qUvQsDsjC6xm477QuZPpewnej8URIG9cQbAUsJO57DRN0TIBu8Zmh2moPeoWDu
HLZO9eklDpO0NekD0vPYW2RwrmbCO1feo18gKs2J814VgEzoKOnOnCwsJcq/2OQqqk0/w0hMiNtt
IeH1myJQxc6vi02fIrvrfZbWDAmoSwlErzLvEUtuOLYmMRC9yM92tGDp5upZ5dwlxuRHTdp4tBU3
fj3BG4ivFis9L0YctPyh+T3p3dhWeq7NxBBsEcKGsiieiN2qH5WeMgtp2tBPWJpr5WfrPOiVNrwZ
HDy5w7wRu+FPB3suG5hUdEQfOeKHsCZmvGBgrbjiCoyORbEUBvpZc8XdKaOuV3rtopq0upMVm8+5
EVyhhfGGMBoEneacI135W0NO+YYXZoQxrI/V4bavNAzjNVMEO7XssFkYmAbIUbc1SNuIjB+g7myh
q2lZCa8Yvc4+7bh4HnS000Pjv0jnwZf2O+O6KCxmXsvYpPqfCSowJnFP4ilWEG2J4TJgTmcMEmlb
1cwRL0qEPDqXWMO+Q8Jcd+O44k7xJWreJ+Zld6IUNY1+mYEzDnuXgot5xIseUOBnRfRake2BsLJ5
9CPzinMGcbcLj8UZ7llHvosmn+DEgwar4+8+ZuDoTxysLZ6EuvuZg1VTQ2TSlD6HDltQgiXkWk9Q
WMu++I0UiZNiNB4zQlyqXh7iGYcT4zL7qJaH27MZxQ+OTu09sz0n9BZHY7bYLal5myOB4gjZbk8B
AfL076duz/ybC/L2QBU2ykXXkcEBjRYY6O1ZORj/fnb72D/++T99yd+P3b4YjUV5/Ptt//gY6T8w
dObSWDtzhKdhEa/9fUhj8z//efvE7WPiv3/i79eJtFkcw8uPKW5P/37q//6x//jv//Ft/88fe/v1
/uN7/v7imeck//79/v6P//rgP/7Lv9/z94/9X7/kXz/h9oX/69f84+//+1Nvn/BTR4V5or6xp/2M
wRiFk5OGA5LQfVOMbAML+O+kgKwzq3nz86badtPUrFvTNTeTHt4OsduD0wAnmJeB/1R8MxMb922h
9oNVDcc2/+T0WsJuQa2YJNQeow7vcW3UYT1arzkd6rFUibUdOu0KkeNH+nOyVRVFUjczNRrZh69T
hQwxaEoufgEcv1RWx78Pad4P69knRzvTxU6i2dorxjNUuxXCW8gnXZDvcivf+jr0FvCHESWWd9eY
4kkbrWnrDA33moIs8K5p7F3+a7Q9e+8k+ibpzXyHdv/Sp6QvDoN4DHCjg+BAZWcvNna9LMp9WgAK
GI1f3AKKbZlpSD5VDMDydq1zl2EqCJCmYKGBEfNoYz06MAeicV1oxMuDk0QdS0q3YEIbtcdofoy1
xALkhj5P/7idPLPj/PsEhdPEzEXX8C01wKUoFfA+zosVEmUHIVm3p5YBxcDBBU1k4e9URliEPR3V
IOGN3BXMniwjbI4TaUWs819ZBzPsFMguwLEEkhbLl2jKdCj1QwHMZXxPrRaJk8i2Uek0q5TplTTC
pNZeZ4wha4b1BOfB3mol7og+28G14d3rioXKRCkLnIVbYn8ujOGYcNWlPyB8RZuzzxplzdKFnFN6
udDQBER0MmK7btfnbYGx5yD0aB8RbbRq09k+DydXplhCCHsciB4bAK4exVL6eSBXNqiAWZsY9Gfc
g8sCqSqgsCUbenxuiwrtoGYOayIpLsZ71MefDj5k5Pn+lxfn69yWCvonR7CMHH8jzaRAadnfczD2
GxtcrmgG52wb3Ws8LiZP5tQH3xr/jLipeHH++IiUWSNmx8jJaB605Hfe2y/k2H4w8v3Ax0LTzaZB
DC3DeGiiq0mvueLCnWHBkK7jFsWQMowHi+wSw033Uu+vrjG9ze74nejVWwbWM+u5uS5lCYjQ1xpK
t5nPezISEXWW/ZsosnMmyrtqrp+Zu1tnIAaXuOs3qK6yTWGy3dezEpUSmmIAMkBGGFxlB3XKyzgJ
Xdyq65KMnswJWHCWzpc5AOfqfVpjOriTV25RdU3gAUZ2U87gHwch6LHiqQotP7iLAGWu6orWKzPf
XC3KNwJJyFqzRjTc/SONBVYVUx6I4n4ZNAOliiofHHyRdeL9RAwfhcynlcQfFabDsJ8z6LDILcG3
FM5TQ57DTppcVQYtzN3isRmoXfsOrxMr+D1uN9ycURtqjfWpAddj4nZ1s+beGPrkKfshSOfN1DLc
gL168m1Qp5FAS4NpTVAC9P6LM6Utb37wU1lQruoXxDxHoRtvlUn9i+vkExwrCQh1/57pnN4ugk9w
D4jSA8yAxMAgxof85YFIYsp0l1G2LPshN3TBVqx1P36dWlMPlZ7slIMyFiSRS/WYbE2lWKLl/MJx
ZB8Z5JxFW31bVBsJE17H3pjUInhmjq3uMKXsuDhjfN05knccm+oMbX6dEhZX9SkAt/jBFS2gmekU
y6+CCxDpc5M8sVw7FiMq9zgd79yUkbxPTRUyx9jYzZgwJB9TBiYWyQtgwqb5kkkqag9UkRz5TWKr
Wue4QKCiiPeJt2SdI7fwDf3OkMFZNsW2IutkCuhQOCninakpNJ/iXrmTu6bHuQucUgOi0NvrCNEd
GxqCTuf+t+7b+cHovTcxJY9J8um66T0DmJVaLFpQkAcSfoykBK4zHqrOPkSp+ZhFiUXh4N/nJWkD
SWOvRyXvqbaOAf5tWu3ypZ7GjxEOLrpum+TdkZ2hR2Shkb7FWrS2WwbAulJ3bZOFld5+NQmbk5YD
hKoPkLQycmgzfnu2pvFN1YV7bANwJux4c4CJTF7BF2HZLMwlpbTcF6gDV+bi/rZz40cvoWZTb8+P
VRG8z0u529PKb4ghOgcJCo4cCKvunxvzO7KDNwnK7t7U5UUgHlnpibELSIvjLc/X2E/2sFDFYZ6S
1zYFmDXKd9/BdTWQy8Wdo9jOjvhA16gB+pkuXLGLjoIVU9KpC6z3dJ7nNahb1b/LmCBCbuNIkOKv
zgQxR3f11qUugpBd3xJrYEPRXvnlzFbnbhJIiMH0cVO0H7yk/VTLPL2Zii9WKb/9yvqjuxL77jK/
TIR3xAC5T0r3re6n10A5Z3dRVkuFceC/2DuPJUl5tVvfy5mzAxlATLMyk/KuXXVNiHaFB0l4rv4s
vr3j/6u1C4jD+EyrO6SUeYXMetdTUflrmgDA0cgbQI7CJanK9tyNCk4cOTnk7rxcVgAulLg5SAH/
PRLXK5D/MJ0ggMAhT5VPA4AK0JnfFA775oYQ6hEOEr2nvpGqAWPCVrC0CcMbR3xtU/6ZjTyG6WD7
7OAxFubZ7m+fz2bBSOD1+wynF5L+gL1ocYkXPbz523fgGR0HBUU2mThD/iM2BzK6hhzkNqsRTPhs
PiXav7msO1k+xQJnrGbAjXE34fWmzEEymdIHZOBGSGbwrlkX3TciC6I2OTYSr/rahy2qOz4UdgwY
hOIJZDxvWRwjzwtTbihDOCjMoCJck6kihAGSU+azzOo5choK8zgcS6iOrxV0wkitzgNdh7BlbeHq
iOR6eEb23oFH3p8qBhCCIlVlTPQY1OpXneBwhI/lfSW8HDnA8Tkuhi9IwIfdag6LjjR8awfuXOJ5
8lLp5IZ34g2usuKyJd2VBnp3xHsQ3ov+uY1mxb8p2/+fM/t5nTMLstc7rtd/kWavyt/JX6DZf/7/
v1GzvvcvDpMo4gBuCSQrd/8HNeuKf1FccQBBy22GqxAGpPl/ULPM+ZdjEx9YSOhKfe7M//Qf0qz7
L8+18UfhUY8TF5za//P/AJp1/oKPWZRgL+yJ/2J2w56DEF3BXQpy9zKgMe5i7bz2YESR8S0e3EIV
Btcsgs90WoFec0lbSKTjcUKaURgV/yYf/wU+fs99X2qAgXuHG2ectCRDdgstmyfkRTk4TIOyItpw
2OBuL1Ux//3Xj/8hylskT9LIxVWK4mS8zyaKCB0zFw4NPJ26l3cT5iNq3kIvGUxveN3X09jkqCSu
gI7nCXhqgMDacqsVc0H/i5n735GeQcPvWiE1TEFsl43wHi1hY4PkseRzErvgRO5rgEH782nSAW82
4PkUp2RcGk3j+C2m7nC/XvzfUMH//fkIhPc/P/WsbOyH0jtp5CtCJJmnDjl4tq5fO+zq/EMJd2cc
aclsPLNe49Kw23/X6EOTINosdE+F7kj6AEWUGi9iNtfLcqDqrtarWRgXD8vC+4bVLp6P+gheA/Eo
OyjQkwmgYEBfq9f18hc6zpuxg+/G3fOVDcE4oAMtkfzOhW2ReG6sEj492CCVQ2B5EyxiilHJ5/UK
lxpkxLsUtuy8ucIu973hugKIqL2APxC0GOsVzKH9wUz2jJDHc0JvNy1zTiIfq/QLxGkMQjykLWEL
opkSI9Q7tZMPn9arI/OAf1SfEf/SK+rMqUfnBB5xp2BkICAgGKAqAXDb+t7Cux33JbwfKDRHnnVL
M1uwHFI/QYvb9Z+w1GJjccijsehyp3dOvaCwjdLVW9yNVwq21Md+iO7WK1kaN2OBqBCsvRihMxjH
2nuJtAblHlkqG4voUhOM5SEXaeLWTDunjCXJHxt0+tu65vCTYDD5OfCmHM/rzVgcLmOlwD24I1WM
J0f4G+EFfHC/UqeZTaVBe5v82QUhaqNjDjfSAy36LxnMstZrXupAY8HQeZ9KSZVzaqAwnk4QB6bR
rOJk0b4K5h3E+1CmQ0TEmM8HUjsCpATm0RAxD06RhDsrMNYKmo5WWdUwqygh3nQfm0pM1ifP4na0
saYuLEausTbUAhkR/eAggDxkdPYJfOQOVhfjBqJIlYZ5Gg6ycTqxjeoWRsQ1Vgq/ynje0jEMKuT0
FOdeEwkL2gSXSMH6kC98I1xjaWC8CuGRDvli07QUzsBuBZwDbsRh7S6Tpt/6di9VM7fv3Rquqg6J
J7DqxOUJcEkZnpEflGz0Y51W8cO+lhjR32cwPultx8fBH0mcnKg4u/F7gY8FyPVA663XsjQgxiow
n77gWS1FoHM+XlkQmDz4EYHf5L7izdCHZ6eNHsINsKfg62KnA//uTnj6WS9+aRiMAG87GHEIG9Ku
DsS6z0PWw20Dj/RIoCY44q7XsdBDjhHjbcLKMR/xIMfrLktO+ShwUVfbYzJt9NFCIxwjxjPfcpSP
hJZAK838s4rb1D4lQrYNzAnyUu3rK8eIdA+pdzWxBhcuAEhVpv6k7nHpz+5GXI7s2xI6RnQjx7RH
nkuE4OOkgMlT5PbySdfaym6Ymp11Gyv2vacxqpi7b7PmzJ36LhC9EV1m244XdBrDFMTOOKOVYXPD
9n0mHSPSwTNQbkO1B8VhhAzHirauc5Q+PC0BM6HIVUhb3PBuVLawGjtGzEOgEcHUE3PNKTrpne22
tfpbUIAhjq8iLyFI1uw8G1kKDd4O1qf3PI0/2Es5xgIAyQCIbFMfBjjPxuS+ipAg/QtEJch/rElX
MLlPYSyJdS6Pm1s7hWnfy8h95jytV78UXcYCMYYutr+ZBTskz2qPMcfrdz/nq62XvrT1cIwFwkHu
TaKo8gNmozHwKw07PNJHyIQKInjzRd+QwdAXl0idK537AXcBJXwMhUhfREYdZyPAF9rIjRVElKkD
j/iEB9ILkQ7lTv4fOQyAt643cmEjx431A+g1vGcMsNnkLIEpMLxMTlrk5bMlKogPcQW2cW5Zaoax
gLREuyJNIx5E9pS+pkJZj2EHRNd6K5ZKN9YOxWAbaVmeHzh5b8PZkswJyi3u3up9scWNlaJO1OhA
7CuCBnwJesW9htKvSjI+Ipe6ha6VTq6MfkH5XtONkZmL/iC2+NzWd4sT68FLAiDIDVwRQlY5eT4s
G5DHr/50I5bGjem1VIuxaEx8gpIa6vlTHCH7DN7v8PWSET3GRO7ctnFjkXBDHzYeapiCuo0aJAe6
HTw7He+8b+iNNcAldoz3YgW0GSjRF7QhEJOOFd05sYwlAKeoSpAEoUBr+CbhOeBbGSFpb9dPZ0Zo
E2SK8SGPkIzmWdNT35UUmemRxbe25wtRwYzYjtMWRGsNhp8VFv6VZTOFJKya7+saZkQ0k50D13qU
3oSQqfMCX7PRRjbRet8sLb7MCGlRIumr8zCuJMNbbt9eMmu4K4rohfvZp0FArJshNV8OF7Twrtbr
XPiAsjlG3kUcXhE1DPZqDLZMv9sWiC642Ycf7GwxDkMYdeE3+UZVC2HHjODG80o8TaBSBb3l/MHx
NuvOvMnkbIYF29L15iwNvxHacCHryjQL+4AhwJ/9poKpAK+yjRPGPIk+WJ6YEdVNicWvn9w+wPOP
OiEAX60sQ7YUUreQ0PZSAxVzQC7zxmRbGhojygmMrUIxpS2eah3rUGnmHKOJXmYw7T2GEJci6S/f
aNhStxkhjy9+mGWENYFCrji50A6FW2I8ZPFxfVgWhp4aUe8g0RkJqLh/Eri9uG5cF36hBSAmfgmU
w3oVC02gRuDj4tbqSAs3Ut0ifeZTSKIsupVtmf9ZL3+pCUboZySBe3lHhxMcVidYuk2fPQ8Y+xz5
avvmLjWif3Yv40KE3QlGP7igrVt6gKVXu1H6XMoHc5fO7XoX6EymnIapgAaztECzgtFnV/sPEmZy
jQTtZr2TlgZh/vu7SjI5acuq3f80gVPg65zO3WrCUulmcDvIwhAxwAJ+D/NqOpde7+8gI7hhPyDD
vEbpcL6C4YIcHyPp3uO1uT24Lk03hmGpDUZQx4BfwbTHxh0OpxB5lALYeWva2f1GGAPakIskQuGi
FsVp4vEIx1E3vl4f3IX1iBhBPDS48crHDD+d6kvu608D6ACHmgNuI/m32rOzjT5aqsgI5QLmdGUF
N1FYCTsBEtrv00w9OkP6MwbBAK6sG7fFS59bYoR0PWkAVOO+PUUJgU/HgExG/9LKodrKrEsQnpEj
yJ+KxIECmO9smhHjduhoBsNPyKpbpN8CyQTJQ4h09uQHz8gnD1k062O1MM2IEe0KKcxQWLXtKQX6
GkI7qFJbDYe59dIX1kJihLnHYFCcWH4DaILlniMLBu7lVHswiYryjcm21AAj1ocWxsQcVgnwtdcz
73sq4KExDTF4puttWJpk9O+lisLiG047UYeUnlE++9pxz7IAgA3zmRxs7Tt3xSiKYL2ypdYYUU+Q
Goash6INorDOr/0UYiukxYyn9dKXhsMIe3D7JLILnTYAifK1toaboS6QVyKsja5aKN82A78e02Ic
Z7xYbN1j1f3Owugpk8XT+s9f+DLZRrgDqlN4pPSaAE+f4E30yJrrqvgZhuLXYDGxfXPWNoI9gUlU
HFk+UsiQoAl3GtCRnlla7BsC24hrlF6pGheTYPEiqdlrv8NI4EYCqrneRUsjMP/93XcV6y6szLWA
USkF5Y/fO04EJ4ZxI9aWSp9n7bvSS5iIa19A6qoT505pqFVxT/eABJZv+369EcuQi/SyxvHlBIHa
qQTPOBnJN+oUN+vFLwSXbUSyTJyCdKFnnfD1QwYrUOp83PigLn0ibCNwRQKjF2zMxoADcR6wAQ/0
GSSbyPCp8lMEDGHghcgG5LqpYPIHiR1v9X+USou6kKW4MMIa6RptnKHkIMem/H6EGgpsR59eWiMo
mVLk7ca57ON6qG+Ed6tyijzLqg2g2HjIigxJtRRtlUh2d5X/tj5IS5UYQR6KRHkdMsSDvpNgE+vp
oUD+08Gj8jEHp3e9ko9nAvWNGPfhH4OEjqKBI0z6x4VI9RrLvPe4XvjHUUL9uWXvooQ2tNEQTmMN
72DyWoMUOnU3sh2e9xVvhPjEKx+i0gxmvsh5g9F4dQr76jVXYufPN4Kc93yAFBvlC6t/RNbRuU/h
Nkz5xhqyNL5GjFd9GEYNiyBmdq0ncHsGuH+CPNsAe1Hb4Oiud9I8kP99iKEQjP01BoRI6U1IJ8Ye
HS63IBjDq+cLXJyOkVLgXKuNneHSUBtRb8U46OkKfZXBpHoKpxNl9TkEa3a9FUvT1AhsPsMGBzwt
ncAShkIZ7mLOxigs/HBhhLIEeM+tJK4MYI1zJevqssAmbeLtrpWWCiOIkxzQDaRXYCGvPtkSD/f+
n109IozAzf1UyynDuJJK/KAhPDZ973Jf0UbYtqrLhrF34S5Yp+QzBGo0SFtWH9dLX5iQYh6Id4uC
gFAyhTV9EwD8mcU8gPDtRlAZeLb9RGu6b9oLI3Yj2kSW5LZ1wnr8BNATlMvuD1XDzDmyFcTm+b6J
KYwgxqxXKrexE4PxL3ygAKe74B3wKet99c+56oPoFUb0irrzGu50MPs9i2C4il9gC4J7iOgV5KDx
oTuVoDIc8yf9JayOW/ebSxFhhHIcxYqreGyCWEV3jZ28AjQI6aAV/lxv1FL5Riz3eL0dR+Rwnkgs
4XHJQBKyYIUSI89yVwWmuE63IMRZOSoA7RQ5puVPiGXuwG/a91kwtXUQ7CL9RyBpRBfscaDZz5zm
d7XnbBS/sNR5RmCTPvFgMEWawO9h5uxWTg0J6uBuRN/CR8eU0cU173KceyzQNto5Rbr96cHLyC8t
8MZYvXMAjBAf/BYWlT4WEJjEIUvAzqAwg/m7nnLYE8KLdWc1RozLvoD5dorYi5DlY/Xdt96BuXqY
bxyyFuapZ4R2xxg4sQxdVfIEb1HzJ9nKsdNn7dRsjMZSFfTvtVDHnYc3lwHnOBrf6glOzEl/B3zt
l/VAWJpKRiSnhWdzL2Z1MCp2B9p1ckq4SIL1wpd+uxHGbaShT287HHEdwKFtfSVcgTz4aUP9uPDb
TdmbhjX9GLGiDih16AXV7NUfiNo3c1zjqzzGJMV1H6yz+djdxDlY5331oLpiI4QXgswUvFE8LkPx
b+kgg0d8DDZhntqfK/z8CxWq6bTe/0uVGF/pyulLv+OoRPkJuwh9eSlE9B32er+tMjuv1zEnPHy0
ezSlbi1sJLMYIN/AJVVQ1JBcOwRID144v1lPblUXAi0ZxVd4EssuYCAnj4ktP3ELYKsitLcOKQtT
zTUCvbcYVlzeYrhi+lA3zrPFvc+1z76ut3KpeCPQm57BxMCt6iC0WBBR526QyHUsti5NFzY8rhHk
XSgymDlwHfRNgtuIgV10Yf0UwT8NeW7JXe3ojdVkKWSMcEeObVjrIYOPDDwZMg5fcrFzl+wawQ4b
QppDLaSDuOiQsKk9N72DpR2MF1KKa9ld42Cq4JwM9L2sAqAcvMVHC4tsHvNvlsw+rxe/0D2mBm6A
/Dh3cfeAFaWrgXuwQVeDP/ZG5y9MIlP6FlF42GpGdZBz8q1P02dk35y4JTfm6NKPN6IdJswy03Zc
Bw48ePoTLs98ANnwcJ9t/P65oA92mqbIjQP9JFrYBATTYD0lBZKVlXwErS4ABWpjxVrqorlt73b+
eeIo3Aigijrs7pSI7qoWWcHJ1nPmUvFGGOdihClcN+pAM++X3cGo0xK0AQClTza+SUs1GJFMvc52
YC2mg7Yf64PKCVwLQdJBpsXGyWupAiOCiyG0mqGO0QQQhg/MpQ9hDIC19n+vh8BS+UYYN5q3Lfcx
AlhQb+CRfJMhSRc2KPvmkClC88FBbAFE0AF4B1+h8X+GP9gnt4sepNp6DVqYpqYQDdIKbWPPrQMb
L7BOluPYrm4HUdzCUua0q5O4sQHHjW4TImsT1F9XAJbg3o4QXOSZetlXvBHJ4cCLDN6g+KSirwAY
A3EtAhjpouX1vnXUVKE1LFVWWvnw9POHL8MAJ0GaPQH392W9AXO4frBSmIoz28bhsEQCbyBEDqMv
QNARaUNVfFovnszR9FH5RhynqY8Eu3TEz1fyy+QVj1ookILqn0xZ/cmu3C+JR4EpUcw5gNQJBLnf
IClZpTvbZ0Q5jMXcsBCwRJx8DZOhmt93oEAd1lu31HlGhLdWKSpnqJDQ70wxKJIeU5X8I/wu27jP
WqrACHE+VrYPrYIKRlk3MiBweKpBY+Zq6+lsoQJTjjZmbSvgBycDvKjYSJAfPOQst77X640uWghx
U49G4HbBe9+SQRr2v3FzeTu4Ddz3SHoPfo88r4/DwkpoytI8b4APXmfLgGX6C8zDHBg6wjMYbhg7
D8GmMq3JoZitZwNeb5pKWCYO4zWZaPYDvgbllv5lqRXz3999UYdEuxpGgzKo4hQW3q4+yow+DznZ
eERbGuv57+/Kz2GhUVheKwPkkcLtu7brc59X8cbXbql0I9A7BkdxmffzQDvTNxADokukK8stTcRS
8UYcM6yyDh0xxH4Jn6Oz1wq4egKF6W6dIpcmqhHLeJPOqlJ2MhBemQY1rjQ1fM1AGfgBqtDOfSUz
4tnLCljANBrTiDefkqh+ipvpmw9nl/U4WOgkU2YWAdfI8jxSgVf6r2UFH5iYw1BhX+HGMVsVoyes
tpDI1bD0q+USetVmRbdv+lDjOy0B4U095gD9DTABbnQB58ld97TvpxtfaT3CaU/mKFxUDXgpJcyM
yk3p4Py28MEXzhSWgW4OUawA4yBNx8T6EnkTgQ8nqFohe3btlukbCwQIOAqHnhgfay/05BVs5V0J
y7vWEVetohnJLrgPh+wA2VUMXp9wQtc/BuEW6bHEfTc+lFkDB7yiDyN9HQ1ISwxg2hQ7j6yGT80d
3Bnd7tVusiz55IeV08CIp/bEMVGuPZ57QOMBMHVYXX4fPM7Dx4a7VvoT2Pes/Q3/7Rg3eVmjinsX
VwRgPyapN940DBTFUy/1MB6lhnfgsz8UsB0Kx1DpMynZCINk15/gTOV3RYl0DOnaV30J0MdV5TE/
fIaVX0xubBXaIS4ZWgaa277hNBayYoDHdtayKrDwrH6o+hLXkWO1b79FjXUMOtYR28NcBrmbvnZD
+eATkIW8ZN+GkRrrGMy0hiGn+O0z0RtQ22uv8oNJ+Mf1rln4hlBjFXM6yKtIkcoAz9wgBFs+yJxD
+hsOFBsfkaUKjBVM2xFzM7xD4molhY4ESxjrrVdYPH3e1QBTZJci77wrPRvRZNsgcOPq/4wkzOQS
Zu7FvqWGGAtZ7CZ2W1I4TXt45rmaPPBUVK7583oDFi6ITFGdLqKu62SHtWbQ6QXk0oAZCtwTqkHT
qxFQ09uW2PveaYmxrqkyaZCKBXJEilz5me/wVc8m8GPYbjRmYbRNGZ0NFKzDhawC3ShIbvzRqa4o
JNnfcT+yaTuxVIkRzqRMyGQxzFk3AhLoFFuJ/AP47vDbs9CkjcCYC/tglf7nTvTd5qcpVB/C5QfD
wvM3KNavHQu+ZutDvrB1+Ofs865s2fa6U6MHgEdWuZ9LWbQv2WRVvws+9t/hsFy9rdezNLWM4O4c
NbEOzlEBsCSTgAlsAn94qA/prcomBuxsYjnjYUC8/FivcKnTjGDvZZkTODViuyKq17Zq+yBJkp1f
fFNVB7vlMJ0ifJTZ2OgLvyUuvvu9vW8rZIrqACwZgdvCjVdZ5fl1LMrspslq++uujjHFdHVaRllY
VVjFy9aDEz2zX3HIHTfCeqHbTTGdNxRqKuB1BfRHnl+1pUjxng6X7PXfvjBb7TkM381WyvIW5rn4
wIlCXPNc3mMT98qS8WvbAMCxXsdSC+a/v6uDaDK0Aw7HgTWW7E+MNI4/U9EWzUbALRVvfKMdCrhS
DMxL4LheZ11lPgxs7RDQxg2dx4LsjZqSOqSgh6ELkHoAxRYIrUk5jgKMmJLKYw9Ow+eoLu4t4XUU
oDt8T66FC+DZdWzBPX3nHDBiXXsMe8cUu8p+BK35wipS3CEWcQky+r4hMmLbtdmEwwgWrZDptLjN
hlrgkmRQABztqYCYsrrJbjUS4GkZMHigYhvSpyBBpBnv/I1J9vF3g/jGd9ytJyCaKCoA1uKlbrLL
eGq/IQ3m177fb5xI4Ho6NiCMlwF8l+qLIWJvU+Ns/faPZzDswf4OkEgBnlNnXhF0Nj/nNLumtN7Y
oX0c39iY/110YVk2TOSaMph6yIlhYRGUMX1y4+gOFPMv+/rGiG9QfXQES88y8B3BYDXR9bBkAS9r
vfSlgTXCu/cSHLsxtkEyAiEW2WQ4To2ffuYiphuzf6kK+ncn1SkvK2AXigD7tXuvg2+oS4O43Xpb
WBpeI3qjAS+crq7QP6nFL1kYJ5e5lPtuEYhvhG6fuYnoMlYEvAKEF9g2/blKeXcZe225zzqLmEo6
DvwFc0uQRjynTCGFEpchoZ/UOO2bQaaUTssyikI/QQ/xuL8VYPwd8R2ij7tmkKmng8vkCIoyvv5A
cCF123e4M13FTcrHY59blfe2Xs3CMAsjimFTFQoXXvxB71qWhJWkL/qLzLL96rhewcI0NeV1hZXU
qvOTIqB5+5yDc9029nNEwtN68WSej/+9Kwaq8u8wgCkNwA8aDXDy+ggICsCR3aPixcmOK8DLh3Pl
8LuRhW92BcvwZOs+ZqlZRoCXqRBWBi0lEACMAEfYRPAjteSnMnbKfQFuau3ypCStTes8AJdWnglQ
VoEsmBM0MB7dOThGkMvJKuywKPOgm/JflcpvqAW17xhOG5f/S71khHk7wlGrHfHDsekX8QXy/+Vr
4jn6Ycr9qtv3ETXldTCkCkP4EOXBpL2fsCW9quL4kwTTb32GLUSIKa/jnY2ndCTyIh29gimzViz+
7LXNlpLh4xMRMeV1Ca3LMg7nIWBpiNwDqa7HuHlJ4Xd/yjPLPYRlwTdm1BzUH8SKKbarKIDMk0ZT
sLu9SxO41baFRqIkgR8Z7JW2DpNLPTbPhndbZ9+dPADisOUnfUPg8t1C+3oQLlX1RrrDwrTyjJgX
XR8CPBajHbE7HknG+EMtqb6YYP+wc9SN+B7dBC8NvbKOEYmG6jq14VENFrazlbExe6d+OBbG5xvo
Izq4LoDPFrIcCmTxKtuBFwy8W5GoAoN7cK5lVR/x/g4OQapDgWy2VMTVN+Ig5xCu2hJoYW49e9Eg
8NQ1QhnYnODJb+UvsqKkPwPSG6uL1kmHX6zg/KaTKcB9SQyGcgjLeH/y4wRUpyLh0+eYIEHsCYa9
0/gQ2xDE3qcyBqCaFVZc37GKaf+C0bDqfq3H1NIAGuuOM7mKzmYCpyjEM1rnZ/5t76bFZc/t9Nu+
KoylJ7ZS1k1dlwVN6nytQ/uI+feUWeO+KWjKAXGYHQvL7bOATbU85JRfqal58dXW4WlhWTAVgTBB
KqKpHjJcV5Q5Rf7QCNKOP0KLcZwKZU3XHjLlQVn1rXSfWgIO2X+HLVG+4/LOyXAnbbkzEzg/R6o4
uzBTPzRIkdr4JiwsQqYdXoyrPcI0ywIlgc6CrTcWIDpey7I8Az299Wi7MMNMoSCxAZPNwPcJ3LxN
PkGzzh+QPDj8GFJibVzCLlVhrEJ26HsRlSo71QPL3OOYg671BqAGuFZJj3TRjZVoqb+MlQhaCXAX
XHgORQleR86tMxCo3JAwADwfaMKi23zAWrgzIKYyECATWCfpPAvs4i0UL5BJn5qJvckUhHYtrzIi
TtAAwe9+6wLt44cn4hrrgDVIgiuJMgumEnBKgJrggHSwGxuwo+YwkBlKoc4DoFa71gRTNeixMBNT
7vlH2BF5zZWf1w4804HtOrlRl9sbE3xhXvyXbBBluwm8cQB8bOXtUIFRp9qqfMyxwz6uN2ThC2tK
B+Fhp5JkxBOa5znN2U0ATksse+vgtFS6sRCAJIargpbEQPUycdbJCKpfHr3t++nzNH+3OYDlP8lz
Lw+PAAxf2yE78Mrd6Pil3z0PyLuiZ5/YGtk74XGaOFKmsCMnKlj/1UtjOlf5vmj4NyY1vH2PgMbd
6BjkOvWo031fQ9MBDzpKUGtc+KfKtFfXyE9Mz0NiPUd5et736429Ruh4cOplln8cWlg8ixJ0GmbZ
zim34j/rNSwtHY4RyfA9BiYa5kNBWeo/NFEvyE+8h5HFkx7YObTcB+A/ugOyeP4UcmueLqyMptFd
5HoApMLPPchHmp+7KhyuicLqWLOIXOAhRmws9AurlCkjtMYBT0iFTuCvym4043dhF972DMjcf2DN
8hbzbjqUQEutd+bCPDY1hUNqq7ZmlX/EfZTVn8s5cwUOn2I67ivfiO8YUl2V89LHQ7h7G3XOeXTU
931FG9E9xsMQFRE2dnnTwr+gLbGU587zeuFL42DEd4cMiamKqvBYSO9rCJym1b2I+rXAXQUr6XM3
thdJsSWmWRoEI+IneITVXSMT3F5H9rGJx/Yt1KW/pbtbWFC48VX3IffmXub4R8GriYIpE6uzVZG3
tgsna+Nzt9QEI+xbtwxLTzEfOeeAhGRPpNrSeS1oIgk3wp27E+70kGgRkNFi3U2RpQX74bkDRCLQ
T4BsPDpQ9VowkIfB8jTY/lPf6EqdwLKKGmCMe7DRGmzQ9a63BsKN3f5gKQJPnmY+rgF5epV1ZZGc
Uy+X1r6YNFWGJai7riCxd2xBy3WuRVaOwCUL+PZtrKBz8H1wNjdVhrrJ2qkLZXtqK9iQZmH3CILi
fRbqP47dn1u1lcK5sGiaQkNsGR0mWYF6JKC+Ax7ysxQAnrq1QP/yNoTpS5UYy4D0Ol6HDSrp2j47
WAW5p1NyNU7km0/qja/mUh3GasDjFp44LZIBUjqdy3J6rKPuxXOdP7hM+bm+4CwEkGl3V2VC2DYo
eqcOBLeDAF78qAZun/eVbiwBkRgzm1sMFjxI0AV/XEf3ucear+ulLywwptEdx1UbI65qTo0Nwmri
htCkNT65iAXfSoNa6h5jEUh0Dw5TlTcngO+yLzLR8FFz7cnb2HPNj2AfRYQR02Ca9appO9hba0zQ
tgYTwHbuaCIuS8kvy0h8i72t5MGFppiyQ6R/s4mBZXxKfFKcHRvkKdzvbrlCLsS2aWzHesqmPGvq
k6qiE0iK95xBag348VtLkK+Wjr/Xx3ypnvnv73apba9g0+eN9Skk+XPiRo+FF9/kUj3wevw0JwRt
fFiW6jHC28la12IKI9MT8qDxhIxnqOe8t7KDV4bHMdkSBy2NihHi1iQLFeYM7l7IZQI0F1A1LPJb
TncLEULnWt/11oTUkzABoevkSfozyfkTrC7eKhlt7BqXfrwR3nERF1UlOQijfuwdLMqh3Qeh9rQ+
1AurnynCy0kGzWWF41kVtm18GnU7wv22LZLiPLo012euJd0CDCxsvExJXtixkJMUTcl7fUoq5wbc
hDvcGb7gq38WVfgmOnElh62Eh6XqjMCXceg1jYvqmkRfj6q59Zl9U45/HOdVQKZ3kcXiUkBat6sn
TblelmKhEcApnYQc9KFJO3ywtOoOoqGPdRFuPGkvTDZTsefD+6EpHEefuqztzkUs6CGxvPw2Gkm/
LypN2d5YMNedNEaI4G4AXEgw83h6W0TxQ+92P4kCQXO9xxbC39TsTXHBJyD51Mn3cwVQo7wuMsAW
Iyd68Jr8rVTdxoF+YZKb2r3SG73GE6E8JVkXHyR3QNydZHnQbqcPerA3YmkhUk0vvJDzXJPURTWN
ii/yKCN4F0nbjd76p5gPvmOmbg8s2ylsdYSbFGiMvQyvnyM7Z1HVX8Cm+bbvkUWeWcM3hw9XSG++
95OZ1Z0DsUeUc26cwd45P+jf613IUFULFTlYu82by0QCU0H5KVLkTsKo0VX7svzxYPF3PXjCwEPB
6PtnDhKw31m/qrz8vD7zFrYE/9w+vFuyM0JJmDHlnZXbFhdc9cAj9w6gvnXR3nRT1H6FgpwGWQH0
4HqNC3PDlPiRHNrHCV6C5ykccgdMT9JUNy7JS7GxMCxVMDf1XZNkLVqcXaR/FrE4VbU65PbODaYp
8YOhoGpGiqI7SoMpaY6+Vx/3dYuxAwCiJwljT6FbZgswESFVCTj6feaUxNT3wY4HSSVjBaImsgec
MrsFD/nRdr2NiFzq8vnv77rcdiAcY0XBj/DrOA8OfeBl8rTeL/+s5x8Eu2189R24aMWagShbSvGH
5r3zGwSB9roNQ/+5qrsX1qffW6nvXT2NwRB34GaWTfacwTzp1BaxfRhGEHFJ3nYXOeNPzAfhOvWz
LRfLhRXVVAWWkqg0bysPTy1l+pKrHO+EE5mgWCbqmsNg5NN6PyzVY6wBiZVJLvrQPRdyRvjydiz/
0BaZPJdRMfXxXYOd0OZlBF6eMHIf9bqxY/BGGpZdqvJTXA99OVwAlphTeQL3XdU1SNoOwSyNFVL5
LmIN0zl+YNk04lRhSx5SaBMbBbZJlUs3Ls6SRGkGV1wV1uSyzhNXvTLWQ6qJQ3/aZIdRR73ukWOS
MHLjx6CG3Xd12BP3aoAPhIJO0Oll/oUj2aj6XJFSA2NOwbCCf5ENd1g4VtpKXnSkUYM8j5MkXnQc
VdcDHMj9CgePMKmsw+CJ9JplrLmAPkB+cUDOPOT5pL/rauJvgEYg49ublOXdwCcd0OcUR9/pAL48
qa5hTxZfy96178bSb5CaOiYDDoGFX1h1UDohT157QaR1XZYpj9qDV+nkGpIsN+hLngetHesHWo94
XcwSaPEnEYNFWxcMvsGVNxZn3Pa20UU69NHZsSZ+SHhylcf+9BIjMeBbSf4vZ1/XHCmObftXJvqd
OUJCgCJOzwOQ6Uynnf4su6peiHLZhQAJBAIk+PVnZc/ce07X6Z6+cSP6oV22cSYppL3XXh9jnvpq
r+Lu2KcjvzxigiH32XmPjHSm87ghaZbOJFdxtEPgbH2EEdZylXaW7kFTLVrD38243kgohvIw8bfM
DXveQ4JQLu5qXdTVQMVQkGUM8zpNcksajChX9SgRwT0O79Semt4NWe9tHsHCGkl8J/jzIptiLwbk
Zg/q2q+PcLrJu7CBuuSke5y48AWXbVbP8M50PU6uGQbq7ddoU1ctJTaf7ZxZ+1bhzNHwHwXN9G6M
trd4frdh845QjTcWvEEEdrsN9OxTk5m2y1dH9pPCvYKR2AyOkvm6LO/oMGP/6OjTuI7X8FfKxrE+
1hR3zIxZvH6ywhRyszfp8uIqecY9v4WI5Mi9fhtbyzNtUTqMa53xeruHmmXILjT6HIHCuVd9/Qje
Lxy/yrg/eAFhsg8Wew6nKcpTVvZnSavyCoRspoDPChgVAtzYCJ4OAlFz1aAsBSo5TqvAnbemWLdB
nHFvSeZw7OFNYF7b99F3ttKj7fxT08xxhjj7az2qm3KN8qRh50WqPVnTW1ouX8al+tTI5YPFXMG5
3BSQELYQ6DqodAP5StfqeZ7sPd+w5oaBZSmmZrtOybd+49/CLniNRPRmN3GrkjrvV3eaiS9kgOR3
FsOCW685IZLskkF+TuGgA4100dLprOoWC0Mv3wPX2AwBeLuoHopyftIIWR5heWxgBLVwiN1XdiC1
fWlF+MRqVkRmTLK1N49sg5+w8LecvmJYvkekxs43/KajCSZLkfi0OHUriHqskAyzNv5GJemOmwVh
J0MRaATE6yOLxT4Iw7OS2sDo3J4t/IikHYtKkmNPGuSlY447pwcX+ivYl5wq2WVDE56GarqDcqgq
+rrfzbI6Is8yr9v6C563bFPlXVWtryWxBeIM8y38IlZx3y5+H8RJBoJdvuLAxz4owYHr8P+NEGeD
SxvnsrC7i/r+MG1Iq2zNDsTO+9kG+zk25wprqjbdDtlLO4e8kNCKphhndVfV42FWH0n8nbL2Bbqp
q65OodZB2djya1raPB6jV1pLtLgyQ4i8EfUTTemRGIQOVeirkE1xReHbW0C6eEMZ2beIdcqGGp9p
Ojp1Yx2X2UzTtzVs9unS37MZEkSzsDc45wJ1S9+oMeftEmnil+sq7G5WUe9H5ERkmnTusmU8Iw/t
vnPboSrpk/Y4SymY9ZC1YBNQ2xHNCpYdFdUuIsk9jiWYxTjOsp5xs49nUh4SiWBXEUPEYazeCTa+
ibR5qmWU1xXDu+veybSdmoXuelL5fLT6eVX0Gl4oT2lQP3lefx278SFMuhELh9hDtcVTlXeT38rd
PNPueW4wqUK6tkzuJ2TKPzXeizRLXDc/dWG9FojdxTppEe4+1ZCXr+U7X8cx72BUEuf42bl/WvQa
3EfhDJ/reujBPm2CEDuAJha6epm2yVUdMfkaacS/5JSLHiETUiVDFnPcxRfhkE2bQc4A3/e6iRIN
Lb4ppyxl0/wcLUv3okUFd9wwwuZbbDBiwwYhjd7FltQKUSLjNp1GjC/uS5jqst1agol0zftYfUsx
Tv+cJsDn+nFk5yiaglvq+ygvnUKxtQy+6vbWzyNsfkOBwodvYXulAz59YwF45Mka1V/gLUyrHFTv
/nPfyfniFxDlctm6m9LVab5q3R0lxRUL6hXpjkwNMy90CW/UY9ysi7gxugzbjzjgdn4MGx09+UqA
wUJVoFiGNHXzzXrpv5Ul7V7SdiLYT0x09Ji43sIKcPU7g/rgY1VmCYvBGnELNdznVovgNCUIbdxN
duB4FpdAzIWyKZSnYHGx6yjs+b6cZnz2jZoEdv2ZvtQ0bb5spezxfCkcrU+Ttf1xSsL6adw4+V5V
sK5AQpf07GbRYvhRacvIDhFe8xdoyPxHrZuxKF3VFpvq2HEM4ujc1p6+M7pEBp8j6w9VSNZzjU/x
awvCEwznpvG8IPf1e0ncFN1vnRJXFkfYvY7i4RFuH93TqofhEM1ixMMaxWmXT30MdLD0I8Lue58e
N1mF2RLp9LXGpfA4JyMqjMhunywYG811SuPkODRDXSDH6OsYRrbbtZ7V8WMvxvrLJRKPZgSI6vcp
oPPezsLS42SRv3E3w6PYF2rBkT2sUY8HMBIdjrA1Unex7+0uQOrcg3TcfdZp6D9FliTP/RTqa8wO
+L7uOndlJlnv4ZhOD4In6xk76/ItXoLRIjrENUU7TekhqvCa1hXMt0sUei5EGjzwFXKUNW5ABU5w
F7HRBMGa40BcPo0+7Jqib1a+YIiUCHazyUXzPNmi9ocjob7njV3hZb/IU+dc8jlhlc4DKcMcBE2W
Ox52+CsDjjr0ijJFumvL4LP1wTf4PMsc9vEJPDzcMIzjuU6j0OdbN2KPXr1i5rFZBx/k0N0Nb7Nf
UsIyVJnp51GI6FXVJZG3A8KlKwiTkcX31sHRui4QWhkmeUqqcDm2vqZ85zuUQmXmNwTBHDw03etu
g74ryLbFm3sO5rDNQp94u+Yxh8fYHrb2mNPKllRVlhjpyh8KC9UFGVGbGio4VibzMu9WbQBmHlXk
pnncGQofF60c6FtCYoO4r2FWpvM2bsU+hoNP3sfe6TFHMGFgl3wwgZyzKOKUojTu2GPdNPSrYtUT
h79QPlVDUKI1Hcon5JAtS8ZZGWPvc4l+9p5WHUrFtKqGY1WC27vFkqPUKYM63CV8nYKcoBhXJ9ax
0RQzdsHHbqzK+sY1Lc+F3/y416s3a45IaBJ8Q2k0r7dEV4JeiZQntMmhTuqimzRxYv6YZ6RcPrk2
gHTDhXYS1x114RiBlATz5S1fqBb1qVZzmzz0EUKW+8z002xv3ELXW+wx6bqndROqnat1IK6H2fGg
QBooI49ukA4eaLjZXwxAxxTVJF0IovEm9glBD82SVy1zmAso3Xyr/KXpcwlNxVWkh67ParhtbRnp
aPdKWtQghZclssC18hsvbITSUhOU/CB2drU4C7jdrUVXGr7dNiPy0e6XJvLzLloRYr5LsRg97rmv
/K7V6ZoU0rGxPXQl3IGLte/qDwhY5uZgdNgMr/hsVrjOIP9zzlktyZyXeOCXnAwOFmwVsajEQnAr
wcBFUGiL6egSl3sIhRObQ/Tcs1NEp1QdOkhW5gJxelt0RhZn8qZsh83HrI3sd52JA50tBvL7vXPL
wsGEadvp20AtMSSrHAsFwo14rL7X4wBPJKTf6LV7gpa7X2+huLFpPtA+iJDkKENxrKHxHp/bjcBs
9+Ja2r3NYTeMx6ql2xlijQoYXFS2zyStjXwUBpKje+K6DUF85ez5FBUWqze8roaxYe8taEvy1MQD
W69MrJfgQJh366cmYhH9AnJzJN5D15bnsF+Ca7Cntu9ChTBRcBAdVyQqQQdDqLq7Ruzish3gRso+
K0B9GM4jmi1+6BKvtnNVm2E+1CU4UfeUkE28NNVqQ37Jdk1o3idh6+OsIcK2mdCxXa5DRGT22MVN
jJYTc7JInLu+xm6SB2YlaSEHLCnUwT0YwVsCd4Sbpl83+iQ9GW0O7VO07TocnikeJPzV5VS3VpQF
jshS5tDNwAq8CbQJr8nFUeBgmsasL1KKxuRVB+eGJmvX0SRXqjGROVql7VQsc5yiklQpS+SGkB9k
+n4vFz0/J+Czx7ksJ6RtVQncJXLKhtifwNVN4HI4qS3YrbWOnitY9jOstUhsV6prWYLWuCI+r3Cb
5xe4h3KcVoBwVA0mU7thtuxgNuOeVyS8jyV6mSnxXRZuxgFMcXFZb23WlOryGLl5YfwFWZQjOmKE
cLftY0NmGyKR2Vw2tzkYJjLvuaDl9I0EE218NrloaE/O20qqzCPQWRxgCAGczsNooTpz7JzqUVSz
i29dxLx9sAqr+7hMmxNXs4ZVcTE4Wq43DIGw93Aprexzb0wJ0HzFUJbBMQTH8HdZRzo+bUufkjMg
hLHcd1FAh+uhmiOVoutSk2sy51mKNV5XtboLGTTgRw/C4Xjbu3iqoaBGUil4VmLNBjeK8BgyYac7
boeg+0Zrn6qbWDELlKKTWsl348axv5nBCFBgfq/V9lIGYTM9qFZzeYYssWFHGMvE6nYeKZKrd+1M
VAydQsDKjw3JOx7tybjMbwsitWsUCWkYNdeymdbLYtGMVhnI6AvZWQMTkGyZ1o4+dYFIrxnVbDhi
ALrQW2JqBGLnYxi0OINBhXfFoBOYXCGzxH2gw9TYFxHtOZlMQwPNsLvWVH1vqe7dQ2RSZKlWaa3C
Jw6onfzAgyPpkQcR2rlpxP7wVqVg6zZZ0vZt/baAghzgiGND611uhyQaj2GwkO0NvsZyOpZGTvSu
25wNr5BM7O+TfuqOFoj5coMiLpZf2dLH5SsZOZteiV/BzkWyezDjpjtWbcBGzGZgRZrJONxGkg1d
F+i7NJk2/x4gU5KBbxF2EAQWpehqrvLEVXN8qsuOrm/tmJjqemIpxAcA6+CqmlX4rNp9p+oq/eDT
XIbPaIZKv19QDC33JAzS4JlYmpbXg1bNeCtq3m5FskjSPSjo7FHlg66GNJbMxpATpLfNNifEZbD8
VFvRO7J5nqdWQG/gwzIgx6m0RCsM2kga91mKc3ZBY4xYPlSFDBBXdKi4i7uDT8UQFbGUQVt0JDXl
m4qNQ8vKPNEDWs5BUpEhJsIbEAHjKW7BdGpMeOJhHS13YUfgG74ZmYpnbyjMtNKwldNzwPoUyy4h
Abh2dSwbGNdytgEAaxO7nYzq+8ADpeGjwlioahv8AI/seIuBIV7LhdzYVrcDMpLNM0oHWpksahIr
ruGj1kyYvneXnaAagWvFOeIrY7YbSUlNjiyLuX1tWsz+9U03l+MqMpJi4b0YPGjsZWzGlQGcITgZ
WJ4o1pNXOEStihXVlHAgTUm8KKgrCDEAqIJl1MtV6/E0fOFkdMueJq0Kc5y11l8HfTU1O46pxY1A
QeOmjIWdXq5T5dK6z3WsMR90YFlNBUvDcD4Edt34CaPEhH8iTJiZZLMqw+URtrfNpHNn4TxyEwXD
Jc1QWxOvr61DLeRyXaoGE0e2Ior+Cuc3jp1uwkDjbqBxyW4lq4S7D2mzNiCicCsViBwMG6rNls60
1V40Ens89EPV9LXUyk7NnuuubrqshDEPWtG01x3vMyWbtRvzwMZtmsVT5AaSRzYObJjpDfAvWvx2
DpPXctMsvcYZr8kZaUd22uuezy0+EwoO2VPCSELf5mBGGZlF60i6d7HItOnypkFHW2Zce9hroLN2
jH8bQTyJXFaygF0wLd5HrcwgyJvVMdmIrN+RgHsRFsgp5bzLlEU1YLKBNd22l+HGwz2ig+vmwQWp
UIgDjEdBcmaXdXpBE7zNZyh0WFiEwnNxDCEB9z9qSMH0HW1EH8N5pbWR/9yZoDTjHs+u2k44uPoJ
lWHKxx9xCU0lLO8mPKcH2SUuvO2bICUvvg9E8tLyVhyjfu4QF6hd8kWiH1++tWNXJ0Xjew5xjh+3
BjV1UgJqLeelRWbeOPti0VjBr7GDu/FL6vCofk4NKLGqCIAYT0jvEGpxD+Cqtv3LtsBqNpsg49C5
KJmi5xVoMOlR68Eue582vq4eKw0A9jT5JNZHr4kcgPfGGv1MRHVFP8WuWk2UiXYtI555q5QTKExM
W16NlJkUmqHGzmG+LQYfQQGFpA9OpuPNkK+LuRwOOh55e23VWOPMU+taVu/KBv2y941u42OMPj0t
TCo0erAB+LiushrFUf8E+EwMz9Y3wXAXb3Qz+xopTXGO3aApv3e6lXK3DWvp06xLxk69cAGRE6Ya
FH0NdEZlko90xbgVfQ1Q6IcN4quyKhybFlkEMWxUrwfjEcYNIINiwDzNk7MPlOEC8rQawWrEg+Lj
Kq9tKsYmyZGHlNg9kjq8fKvxF0mfrx18qe4ijhyMfGqqINhPFgqhQ6SgQNqzCOoqbEkpsS/JVlM8
lCV8rLvj4iFd3BMK1BVhyTKsz7UdB9hzk6aXt2MSlvQO4rMQClrSY3tDstbWQAmStbOMKrbDQuX0
6EtK4s+cNAi2reCYNZ9JG/ngcx9Oy1DnPgHq+cOFRq1I7llUJK8St3D52btl2G5a2bdTEXoDTgk+
pHqubV7VrYuuR33R5QDTQU7m0iceR2hfhnUxIJEk+uppr+fc9SNyLbD9woohk9iu5fOyDen8UsIL
J/3oJ+laXBZ1AXkLmOn6NRc9uq0VsDFy0M/eXLjoovFjcAuZkQU6bMbe6M/p1jN5V4JbID4lXe/L
GqkPHIOJwrsJO+UBxkezvuqVRNbVaqrNPTSMUPEA8c3WHzBiSpIvqRSVrndBPLTlyW1B3Mtdu1ZO
L7sAzvnxzeSgCkn32FbWbcwJV3o8Ng3Ud9nKePq0phzRDVnn4jn5FDSLdfuqxOJ6cOnctV8ojLxE
XtZStXcDEoXTTwAyKywh7rYUVWeJXso/xM0UjE/GMtb94J1FMooPK0VyiBW0bTIUSGX3voFOF990
W9LQH6PaZsiZCUJyXqLWz/3NSp0OPy1L3JLrzUx+OpgerFCsaBMN5oQOE17kTJG5eqFb2dldVxIk
s86AOOh9hOavTzLgKSw5QfC7mr1jcMjcyx4BWEMWLGnXHTH3iVEV8AXDqiSLVNnWx8ZO8fp9WUQd
26xPrA+fA1v180FGLgFRAr18vO2RRVqVhzXqkganWAD/uE8wgBEdwG8etde9ZH4B3oSn6pNIidIm
D0RMqu6IUYYuAWyvYroua5awjG0cQkZZAo9+4KQ3qOOHVJcMCAKnSY0s6KhtOrqzYKxaflYzccLd
rqLC6G9vJTwQoz1PauVfA71CDpnJcGL9vEcdteDo7bc4bL9KaVWDaf5Ssfa2wT5U3a06tG4F2g3X
kiVjsoo1kB3bEtPsxbhVCuMWFAcQ+wGo7Q2Qd2kaKOZRNc3pnRKicckRwzzTx/nGmmS0RbWImawZ
gLx0bnYuieb0GbuA1jhQx2huX0yAcco9yoBxeGjGpkw/wikWyxNva8Y/yZB35Nmscxs+pmSigYet
JqwS3uAbWXqPSbHGUYaAWTxlrCA8ntKTM4uv8Dy3aXwTRls9PBAzw9VHYaNyO6WsGtAsElKSvO3M
bE9rna7NbUKBfT+U3Dj/us5GNsCWbAT4bNYp0Co7QTOlOUmW502BsppfaCT8RspoI+9peGHRHSQY
zAnAw3IdARirANOmlM7mMLCaR3uKuDD3JqyLmv3UiTI6DWW7AFA2zHK3HAGDV6I+rDHhZTbBjz5E
1Q/Aa8xHYy9Yu1oh6sDiwFTrGqBuNN+uiALoqrsOBLj2Bqb1c/oyjCFMxCKv1343zNPkdnBO6rpd
167kBlgreWywV6hMjJg+FXUY+K86mNCqeofGEX1wTD/KYKueGNA8xBasGjiUqB+DKtILmgdKHSZs
Xcgyiglmd6pqvhwjHE0rnKzmqL1yWOcDBjCgVV+jiGPqtNK0tdfYhBn2xrikUxGvDiNOT02AXk5V
nBftpa67Hyn2nLNAxyrujSZ1uaB0go1tdbdxNMv6Bn438YpAA0PWjeSIPYiDT9RV/s0orDP01ROm
feeAk1TlKQ78vsCQxpVZkNQGiRWXdaryBeb/N2kvN3bZfFIU03NDAG/HMITNicB7RLxIF78vSlTk
AVV6JPcKU6VXoSAPvKsAbfV7vgjjCiDDHSaOIw4+TFospfClLCng5ayHhsEAGeB1iPpceZd8FVy2
2ycAIGhb7ApqarQKtzxXITOXPJ/+XlQCrymyTeLOzZZ06YGBXVyfMdtO2nzp8HKuNmZLe9U2ycBv
2hjvJ2MO5dyj7MJgzUq9WXLAuNcgUKm2XZJVyrnPJohKddsOZfg6qiRGp9bYYMgaWs70Luwnom6G
UUbdfU9Y0lxBSzcC5tXAQc+lkKzEnKfuzXsLn2T0QB52A4d+qFtoQoYhWG+BYxl1lUwVj+8Dj+Ii
50PiMDVhaDZN0XP4R+eg/mkIXksWYhNuefwUmYR8AXyoG9RyJi4z5VAYF3MAMmK2tC3BEbtsoskh
pl+forQf+nxL2NbmpaVVnK1YpeS4ipK/ApaHDYWMAlTrKLTDYM/bGGUYGcLlc5dYVILSYJCRZLFd
JU5iqxtOr+be9+6phfsQiiylYMEZDWir9hLyneSBd6kMruCBiee19g0Srbea1W/b5r3ZoSErScYh
+SKHTk1m+45tqynzOMI73o2TFMsJVmIh3VUtogJvy97i34N10F/idbLtruR4bhTRgF1BfiCYxyZB
gIGptMjlJqgUxQ7Hhk8K2PzOKKCHKbrFp9bKXONkfo9UCGdhDDCRbd/EvKU53OvWLsf2VoIQplHB
55QmY3O9Cj4nP7wb6GmOZYJzpavR7IMQssYP6YLdsBgiR2WRAklYTtzHvipsjxJ31691dIrgSw+U
rO23+Ra+1cgUmRmJe2DutB3SXHWbdnjBaD6PSahinyUoxO0zDh7aFHKMVXRnRsw4ciXA1yWZxi8Q
gPGWPW92jJJcU+2qA+8D8paq3n7BWcDCfaQwMM5hXTi3OzZV5jR7sA+Kfgq8yoE6iDsM53SQuXBr
PmaT9DprpcEIeMM89R2hJE4XSYwwUwx2eI/RPdEoJa6kSOCB2i+WYEQXJAN5ZBrCKTBa+IDBfzgS
RIYpBx+Km5nGKwE/CtvfLtrKRRVsmsKoGIdx+jrJsm32jGFXvErigL5LjxgZzKWdjZureUIXmcN2
QKjTCM9pSLAdCFZFVc0B3WnnNrRiaOpO0Pwu/TGsgvVt7CKUAes6NBhdD2qTd9jjVXXdhxJHmwup
ToqAYaiUxalXE9ZL0vm7wNXwNNNBixkcUs+WWzHCSlAXo2zG7atMWvCn4GPwEVcePIFsQBug8xA0
0unbDJgvvbjdIDzEIwcCrPV5wTQMxuTV+Ly0gsTXZbv1QHo2HeRjY5MFKHvK4icw0oGe9ciA7hAx
M6Sb8V8Cj3MpC1BD2jWr4tqWN97Ywbz4Aaz1NAOwL9wu1BxNZDam8VYHaI8BpDQZx2E8bRkAYqu7
DIyWGWxxR+Z+ELvOR7H8Yvm8gg3ah31YDzCHwPa8FWOFYVqJAJpkCcJiZLJd1r/g9v0mS/jfbCry
s+1ZjDpO951Vu2lfHUBVPYg9fSE7GufRjl6h5suiDCzjq7ZY8vJET+kBXNVd9N3kWOFwl/sLmt4f
U6bJz+ZoXLHFW4uXUVafSYobIE8LRk7/nqD2J6xcnGy/JwH2sLAVZZ0k+xDP2S7GbBQ5OH2NcSQS
vDIZxPYVY9nwmIYDeO8ST4npQKh38GXpswST88PUgsILG6u/fk0Xutof3fifWJUwQ0VM4Ap6q3Aj
tXs1pZG873FAYG5IUcJnTgwbP8D/EKZZy1Qlcw5wV4occFg//8Wd+WMuHfnZfK3y24RZ+Jjse+zG
qqhl7G+TErwEnMfRAUPQOD3++8/gzz7gn3iY42BXGzEW77dKDskTvGIaXYQagO2hrfvR/YUY7Y/p
nkT8RMkE3DgI7Sjfx2lFiwmmWruhNvX/55v4iVVtRr5Y2K7w/ZJoYLfhSzpUOkvM+hfKxj+7ST8x
KacBHhymKiHSRYpSBtrXsRTNGa5Kf2WK8Ge35yfu5ARGM6ZyMd+n0bADsRk0AGgF/mIx/cnFf/Zg
K/1Sw3GwBt0KkGmWjkuZYUtf/mKH+LOr/8Sdpq1hGDHj3tBNx1kyCSTVbv1fUFj/WOVAfjZgi8dQ
O2hasGxkIui77erLWR+v8BkKUS6A3zdDCXGAzpGb879/IP7s/fz0/KfcY16caLD+Qw8G1rxGpzmZ
2eO/v/pvgoM/2F5+tmJLmpXFy1pF+7kph2RnySD6HGbvvH2PdYeDthzSaspaYSy9C2S9NV9Cu5ES
1jkNq04yakz1HEXDWBeR7F1Q/fNj/I/fxWTbf/wnvv7em3WsKzn99OU/nnuN//7z8jv/92d+/xv/
uProz9/0h/35h373O7juv/5u8W369rsvdt1UT+vD/DGujx92VtNv168++stP/r9+828fv13leTUf
v/7yHfDsdLlahan4L//61vH9118SPEz/8T8v/6/vXV7/r7/s7IQO5tvPv/DxzU6//kLTv1OceWka
cUhy4YGJbct9/Pad8O8p4SlqNYHpP0c/98vfuh5l9a+/cPH3OBYsheF3wlIMVvFLtp9/+1bydw6D
FfxC8tvV8K3/88Lu/7k4/vlR4D786+u/dbO+B4NsspdX87sjCtm3CWWgHKchD4mI6M+2ZZvcmqCN
q7Aw0erv9TKKK7PMn2F57gFjtoCEInG1IjIeQTjph43B4wFYLYH7Q/c4s6xb+B2k43FeJwJGZ5or
tMdzkwExnVAoZVSn0z5C0Oh9FLdHIJLLsdtAMI1sWNA5AMZQ9tv+f9z9P3hTyW+i2P9+Mi7vihEe
RWGCwWmKm/XTZuuSaXB+HgiQd/JCzQJukBjh/C9DVDqGLDmmQMuNKMU1sJyiZlsKbPbLxtE3giaF
eV33I+7Dq99+dEDCL4q2+kmNetsvcErNF8f5jhoMcZuq2fapprdr4rfciHCXenA1tRmCfQXQK0MF
22fRElZ7ZAuhsZNyyhEfe91Gdtp1VQJ5wOWyfOhYBsPbbT94usBgj5hDv6hsGjCZT8B/hnzCJDtF
QArimEvFM3ojhVp7IVpcUYYkX7xlciDUPJd1He67yrcFK9VbXWOSEFtZ5S3oBlfgG8UZHcYnxSRq
3Bo2BTlabPAmBKyvPP+owbnfSQp8+be/TQgkEB4NCG43Xuu6LfDHrpAjFl9+wGywlbqQqGn30S4t
vNhbAR9Tm68qQLXVga0fgueJcc9NCmhxNxj9inn8AaQ+WzRmNhkHsM+gtMC8Z7HFaA2YykadYSVv
r22rfyzNLlmD5218Wb4B1ymz3qanfqTDvgov45IJ080tFv9F2Hk1140kS/gXIQINj1cAB8fSk6I4
L4ihDLz3+PX3Q2vj7kobsfOwGyPykITprq7Kyszy5GNb+5u7YtiT7isQrSmDELvSCpquzbykHiZf
KIXhL9mKbRp8Cq+Mphd1U/5K0Nwd2sr+IV9DNvLTTV+5xySKPRjg09XJ3aeOfQpPyp6O6pDSd9rf
Uxbl8YG+zAHkp4NWpTzTyP2M6NAGZdpuoXyE2CXHZ1y0A4VmxsVKuuZawNExZxGs9OA9AM1vBeyh
g13x1V57r2NQUrUv1StUzwm2d3aOt+2b3jOm3O11b6nhdKzzNnhmO1p+NrvNxdif4UAblmKjfEtb
rQu0QgMBV0szMIT+Tb4/R8s+OQQ+V5ON4I6XvU2LNxOfEyXbUOsMZk3PdVBosXuMW605Y/P+Rv9S
B1pmOkRfMx1kXdxLPuZMHWq/IU5+TR334M6RuE1M4WPP84tsVx0OsC+KHJQJ84Y1VPvki7Y4NA6h
NxySqWJZ60N/xZnWE1n9CrJ+kWu5LcI5q+5dlGdwhfibyTL3QaHzCuX2TTMwW7kxBwvKpDYyZ27m
Zhoo51mnjJ7eOizZir/uxqaf6tHNzpzvckkMtXNGO/evn8dvwDl+1mWDd1HZ9oE68FAawXfHtAjc
kb+TRHyzHv/uDRdKsbVOvlyrfZ8eNmd8/Pdn5OrNdBrvcd71Hv31+NfLd2gxHhRNzT3rnO/fZ6DM
BuUxeyoLHQB2GI0gjQp8vYmoQ++awYwXAqTBiaUiiFQpXn7eVkVX+erljcv/Khp98oeOGVlW6t7J
YBTtz2BNuUq57uSdyY91M6hKPkU0rNMSkDTZaFSJ9CltK89e1ehSt+bzBigOLqMFlgqzl0Rh8EY4
cQf5cfmr7dzN0K64I3/Xfd3MY53bHmwAjP6zSPGKmBGxVN2j3vLlNH+xsLYCT+EmoDX1fNJJfflP
ldDsMSlmDiIaV0fbOMqrThT1PjYhMsVxfGhalqBbjLqf984n9oLvK2fnYa7f4mGNDnJPWwKeEUKO
40hjArlvXduHuPisCiWslNE64PieePssKyIeErdkM9nl2BTjZ36uy/o8G/Hkr2mn0KTXE9+dyKk4
mPae+UFNmTUh33atDh0IrwJzxz0WZmXd5fG1VypIFgy2mRZrPOZ7yLBd+4aX32O7hw7dpfmLIAzn
ds+N3q2IN2vsuxnK4Zu+ra9pxaoth6Z/L1uGHKMDiFg765E+bhVuri1uZXMrmiBK1uYhr4koWX+t
9p0IxMWZI3pxk5cnuv48xPHP1NKDRNfEbYQlyF6Zv1jpW9Y2EREhcw+ZO4TyKbfrjnfooDeQMdsD
dDV/p09MhJNJ9IuPKaHw8OINpxEmHogQgWs/zCNoUMh22/dKcZwjVJoM4oR1yAu2p1mKIUBLqHny
5hkc1ih4YciXxCSu7IQ2zZNbdE1hCo8uWKpIauIQUSubotdl/7LV1miK6kvP6op7DtYq5Zgw9qNx
50V6Vbs8NmoSB6DZd90efxfbdo69tj2WvQJ5YbTuq46VRkY/HCwEE8/VnN4ZBp4i+1HV6XEBjU05
yZ0hD64ZuNwbTfpUHGz73102AO95P1Sdlh5tH4DNaqFtEQw0dm0YWeJu2+hsWTGth7gAiLIdb2rb
5b5p0VKoyLnWirVB1N7Cv5EodkGfcLRFefm5aViwmW6/3AvcZ7yIA86HB2Cdu3Y8ooR9KW0nPWVd
OgP70eBZFV77ADUN1kCeeg3coMfEvGP/tmyNoYc6YE3n3krOgIcVW0ZhNbP9ITZmZ6UqbQ+8Obpk
LuYkhWG9ysysXif1pAl2x/5R2DS2l7XlM47M4jLncaC29rvatNtFrq6iXR/qjKlP7Tvmy/NpHZn2
rTjLCQzs0C7rSc9MdEOTG3md+CnDk2K4gj5rDMzh2YKQNGWsWlftcq/rkbXrDeTgxWW4Ft2RLcR+
+amDauA1Gu9ofwfK65xX7UHVzz0sSyAyFBDFfpxOcJZIO/9KaBOEIjPn85JCTWWfcUyo2QLwU76O
+yHY7xyV1umza0/MrxNXgFAvV1HCiFnggIL3lM+qkT3Dw3yXDwLi/BzWq3iTZ59iJ+iz6jB3pseq
GQirBQ84MsbkZW5XDrA9w6gimixWl4SMpIbHSW8PErRqhnGyfMW0IRRje8pVcwn2m2Kp90fRLK03
d5vB6xN+W/BeUvr0nuF0tK1gTfM+WA0aSd/+M4T44SCz8P1fMa1FmI6rT2Nal1mYZduv6Z6B5m2/
BUliA/vuiUSpj13AvJzM2wP11PyVL7FzkCmC3ITyv5JEbYhZGj2H/WbmmRNWm4tT7W6EWqs7DyPr
Y9eXBXXbMaN+1sew0pwJezsVKl03XWmXVc6rPAXtfXhUautvcf+SWne7LRmYMhdc12nuV2l7n+Qt
TmKdTQburG8lfAf2hJbA0eDPyPNz3mMNBN7Jr+sLxPWPybR1v4xT0B4mW/ZLtIZyhZn5RMIYTb03
aC90e+9bp/uEqeCzQruDyTTPuJ1zPzeeVXDfU9pbQ5it4oRehNR+7s6GaIGw0/Rn2ufocQrYgzwo
LXNKX8/SOxgI+7nAdY37xc2j9XPO3TWQX5KhBDL+e6t3z/3Gab5kwMBTtmBX/h3nNP3XPbSJ/veg
pyG9XUQAe7SKcmx8ZOwRe8pVk+DR575WzbfYwPTc2o8HXWYinMSjga2zPCRk0O/U4tpM2JZlIzFR
xi6FITxhVCMkc4byipyel2hvH06azByFxnBoagqgFva/PRqXdXNecVaKLjtF/R9QIelS8p/1FtWW
ZmuWYetCWI5tU67+pxIb7kmTWQwp/JVDyYWMSOkFtuYYIKZ9T5DhoGVTIxpyUXlwRBaAwJCdpsnZ
reMyUI3kQ8FrCoNm8yfCy3drIbyVPXD/EFenWO0eOhvs+H8XitL46ffrtjSOZV1o2DSbuvMHZpZU
rjHks4gP/Whcm7IqD5WgBWNVwf7iQ8XdLvTwCj/WrzKfb5LxKW/ZfT0CIfRY/YaYGFnOLEg0YO0c
ewWtlE2uH5lzeaIS8vAFYJQtKoFZmdpg1Age+rBLUTfDR5X7wtadAtf9PnHeHNdk/JBp8Zb0/2CK
of2OA9sqDS1dNYASHFPT4LHvwOR/qOVdahWzS/D1UVe2WVKSodMPZ+vtCbDSwHBesIpGXsH1UiP8
Km1NCxp2bCiPMt/JUU94fZNpXtU3+qF0yGrjrjsr5JHdtNQn+eZVMZzJHv0JqQAyQetqlcvwD3ej
/w6j/utusFiyDcO1DCY8/n43VkXWC18cI88qQA7zczSGlV56dNrintbwHD+KDu292sOZresphQxM
XGlUhhxavR3Ua/GQqvNbqUz/2mVybxeKO58st0X1pX2sBf1EtVxJ9+I21BMb9e9gQgiq89Pe/6n3
DHVY9TqAkSwfKiwRw2uN45R8+4eFum+gPxYqGhbB8EQkqhaDzn6/3dmZ82wy2/QwGwnQqz2hTH3Q
1/2YwDGj7gETuhShfBbdl2hYSY/JLzQ0TkhpOA5lAreHOPkqSmcObdsufDMd9oQlg41IpG5X/rkn
Bhs9ds848Yq7s4O4AeMCV/dkgAFIQnI09S9aWgezo/383/f5B6TJaxXcIVwiQC9owc6f0OY8qBsV
MC7M8ohyML4IkokDEn0mOAGMIxgKlJRwGRdBVzh/Ab1cPZrGNZC38uV/X41u7zjRb4+dy9GAk0xb
CNSCf46knlPVRpyVG4Frie8j3KRjuilUGs2eQ0czMx1goo0Hsayjl7cJjbVmXcO2iq2DGVmPriqK
ix6J+y2OwDUGNT71zjpw7i1n3Gq6M/3TEfnLnSw9oWn91WekwJXq3ihTyZ72A5TK0+mgCcn0aIJ5
6LcbZ8UxW9m3zS4NG0f6jvvhIbM9JQLJsSG2GdCdOC/3unjuj6pJ00SD36huOL3J3yy3vwO64pRX
tYNHGe+wXpyZLZYsC46fpvN3blAHpu6E0j1O/HYvgfd8PctyxavjnyjHn9k5V1lwOoN+ICH7lOd4
vR8zQiN3x/P+hAM65bzFUTVtVMfxu9wvXUqy0i5AGq5AcDWvA5F1m49Rl0YXiTGq29wdDecmH5AE
GbQJYXxNPrJUdMsLmJNZC0tjmJDKzJrhNbr7WijqARFj7oP57MX+lHlQ6YhyC0FvT4niOZvvlK4N
t3W4zAaFTdv3X2QhJnGdajLut4xKYi7BdZaILVLP6Y8Yzs1gmB+6maRBboOV9lm8OyZoIWrVIszM
aTgyeG9D4FKH8ZC8xVgxGLxJmQIvtTgUo/FZgRPfSnUVt65MH7t4Mb3KCenU588zv8zrGOV8v61A
fVhEeOMOLWlW9hOxcKDmUzB35iWB+hloDvlEtN9T3KyXTJ+BFrtEeaUH+jqJ7TXWyAD3t0XCPZ1w
AVcCa+Jsspn8+djHZGirclbSNbnV8egXEx61U78ocOzb0keUTgr+aK7EbsFw1XDRa3/OUhrvk9/t
Z0AxbAXN3Kb3tRJxBKymL/IsseAgs0az7zLk5vYKpqS0v5InEfHrfmAxYPi9Dkl9TDk4ezsjF1Tb
p1hJX+10okVZ5i3qx3TzbHvFZ2m1L8Ic/RYdk6fvnBUkA+fZTYm/O0FpQkbVCxQK8pSaayq2DcxN
3ixiVTuA+hLaq7tcTGdybsZ3mWSmCsazTF6U+eseHGl15AEEgUAHY8yq5PkXbr3Xn4W6tWcCjdFZ
rCJoaSZaJ68otyP05tobHfssDxBkJw+Qt23f3PMXcy8biSoTTHo49vPMIAe3drRjNdi+xFWQe57x
LJnO8ARe3ATOY6SDScRdNh62HY8aDOU+69G9yhCOQEQ9N3iqr2UVXeaku2SmzVtDKA1PUwmjeBa3
aNPC2cnXawNjW4IFSsnRbBvxnQVtvF7tNZTVo+hy3VOXFjY0d6+S4QW2yEA9CSxxDbd0dIMR3cx9
k16BsHCun9uRCgWeWLnXRHIPMwM7UOqdOfdvFDfmOEqy4V202CNuK6WrAQd3d2npN+xE2PQZCRMp
bhM2wn2jdj1DQu9R7bpPDVT5APvBPESz/SGPgbEgQpQpEOzgOiHszcJDuVCeBys9KmXXn6wOduk+
2j1szEetHvKDIFeUiKXRzW3Q2dCbQWUu1X5QKtQmvqIkbH4SoRz/EmBdFAeN67oXZ89V0gW8bImt
GyaYD242PBpm9VPCjOq+fkeO+NjpVHJYGFv6dJa3Pu9RIm2j6uRk5pHBBfUZJ+tfqwuhiLj242P/
OUWPTtZ9pnv65czp+5IPJ7lqZWYod0y8EngUCiTP0hYjnBVxckxL3GQhaDTpV93IsE9ozU+cZot/
cM8TchzlH2ceSaJLjug4MPX/nC+P55FbaBUOuautCnRSR1E6aVDvxSnq8n/1T4z9yNGK6JYERTxr
wE07hJ9Qh9c2ZBijSNRbdCCU1cDstaFynrOYnbXnAwTpbUzvYNd8mbQhZ0HdtxTetz1yd4qRH9ak
uUnoyMmH6IIUFRMXQWbXp+yC+k1utCp5QVTKNBMKULCzAa6ixouhcB7tCTi7Gvwoc7qDfCu20jse
UhOc2ASLfYfu7P09Kw6jZ5Yl8mSZV+mUrNhK1HnbIIO1z9rMDDNDQ6a7iJuEoZbF5OjclkCI+m4R
80tZ9m9u6rzJgkyvwIVaYu0vlFjWYGhNiANz5s+Oo3oKAnNrTFKIusnJbsrzyEAlEB7lqFFRBOiT
V8i8aN322t99NWblawz381cT5f+/dRVgrqFEtHfjPtgv8KH3xkAxxjqCeOUsX0faGsBQCFC87Kju
yTDl7QyRUR/+qRH9X8m40Bx7jw+WSSLk/skOEO4Kk6WI7UBX6VTJClcr0hf4NxK3l2uncKa/JnX9
piBaIt/MrjP3Q2VEhMSCzKR+KP6BySEN6n5fyTCgdXBk1RCOLf40t2a21zIv9mQFWCa6vpsoh2ky
Xg1zAYGUK2Uv7klH4cpZeBsg64bOi8vB/84iSdD/K4vc1QqqMCx6vKjTd5rAf1Ze2FKiAwAAxp3Q
PZb5nYaMIFDn5CtCEK/coRKZdcQliUrUuzGGPuben+Gco7icYgiTEJk9NaGNtado8tMbpCZdc74o
DgI+I/muKG2OA3yOfBzvloL1Id6iHHrA7Lfa/BHtAI2yAmwgq6dn1jxbI947gmcR38UWoAIDnNPD
iiBPd9X7waFJILL4OpUCQ5nplGbDeo/i+zFNu+o60NpMV/U0jYD4izKb3mam5kVE69soVCJu5SJ7
shV+AmRD7liJ/GYtRfBMqopXHnFWp/Xpzp/YQ2JhYK5fllJ/c+KPyoSTIIPqVCPBqKvseVEqxrt3
Dsg0Fwa0+WUYdUqCWv9YQF5+1al2dUTTpnvz3lOGFe5DvKNLIXtmYlCp7CGNF+n63M6gcpRAr1nO
U5FRF8eQZD98DXaqTbuY43vVczPQWxVqmfqDjOOWQpes6HnM5EZHvkCOJ7IolK21LCJfIlf71V+2
HAa82TdtAceXsaFJ41cz6T9wD3mSVfKvLdpMn2st/t7BGaDqHwo8vT2SygxQtn3d5OLGC1F2AStU
Itv0FfsXbC53VZyc4uZWq+wpue32Ardv0SzIBF+WbOoe8+b62kRrfJhIVMYRQEr+tcy6ZQazMrPu
NIBMDXN6Lzek7IDKy+6tGdtmMwrmmuZN3xr38vpGO/40EWlLlHJv0yKnqv4BnPlvUEngBODasCZM
RA/sn9+3zS742aay1oJ472qYVvZ1y/8SSvee7ctG39+QfLXyqJBt5sYFZZOLTV5lvCU/tMW81UPv
fHF0//d8ZXLnGND2n+ZU/RejQkd7A59D00xNGIzR+QNTwqo/VZV50gO6UVQbe6DRepP63GquEFtP
iz1SQMruljk+r8MOUOyHK+Nj6e0MxrM24iGY2NGr3DHNNl1dM+rCX5Aq8LBdVvTN9yixt8wHd35o
jOotKsF99/YQ/dl/QlukQevvkdTYI7ulQWx3DAQ6v7+KwVUqmGU7eXdvYecFKXoi4MmnSC/NObWB
WjslkLB8X5nHGXsQBMLGI7b3tG32fpGyam89CVfwv4Orvj/NP67MUl2NKQU0KEDx/qB/2kVdTUk+
W0Ec1W8GfTX8JokpjuyQNyEY0XI/0PnPJoAeWW9mGY2YfOdL8Ga2mUBb1UiEWIznkn7ysfi510/y
gJDwq+xiNnb/NCcZPkk7J0amghI1F6ZKKojgtYeE8g88R6CG/4J9gHwAQ0Dhd6DL+hN/iIt4HWP4
FvALCusuyjpafPV8brYIKoJYf2r4a5xsWlKqG2jwupgpaT9ZvdEEeX6Ju6p8mZc3y67fmGrqXutx
GZ5R/5/UqR7Po6lCS9v/L54nGz5BQHHWh3WW/IXLRPQg2kDs5n2tEaKCvqGXMS/qBTmufQ9ZHDWX
5X5Tiikck8h6Liaa13ifuRaUe+NupScV8qgyXMvYZaK0TinikDAq9eeJ05ZrxqsKXonpT9j9+IYS
b2d47h62PLiE6zm1NPzjnL7Ia23e0Y+ne7rsQvXIDopViFc1v3OxcKXi67bTYM8PrrEj5Org3iw6
7hHy21s9cgEMVgPkapXvwpyeDKuKj1GbXjtGjZ5qO7ODaAqQlJqe4rTZeVXyuxRzowB1zMJVmatP
Ra4G7RjSpwtQw2LmFgCHXSi7j7mqXDqlOHWa7U3zF/xXjgPoaeo+I064pFnhr3bEObQ95H1+t7Ma
RYAM3supRtK4+q7HC2TN8edG8MXTJShdoOYkaWZPi2c/U38yqeA1i52HZDzYkOeZvmmEHChxZiiB
btO4rJNzNrACU7+Ad+T1xfBUKTb+QwKxyBJ7tKrwllJu1ao/MHf0lLbu0Qq2TgO7ab0ty05rsV5K
5dtQntsSJxho2n85Le4zDWdO6phfab6HiV29Q5xwk2B90/OG2QCq6alp+dLjw5kJQXX8vgwD+hMn
OYhYOzSNeUxwO+yu2s/R1O/VBYZO3zwyVebQOoKNeOJSPVXc5RhEkNYjVGqz6U5XITZtfihKmpm5
4d0haXObrzPopJ+O+j2WBgECrcBewv05FvGXaYCobtXninx/c7BHENNPe27oN99s2/C1zfYt/OdA
aE4GI+yRtabnzcD50BA8zemTv9jVLsu3esu7Y3lVavegznFA0o5gbqCj76z6/TrwGLH7psOHbFo5
8YiTw67Qjpye3lZ6FtZ6vw3000SB4dwC+7y1MRxry5tIxyuNK/ro1rXX8bfjl9et8Wm26LtH+28s
pQ5R/X3Cyakw8vPKNNUpRwCCTeASa7RYzfllMTpAswZLRgyiGlQuvRXd2V0ZDsnyYGnDqXDNLxF9
HpzdrlzWx5qPzyZ3W0SFX+ePRbb6VWt+WREKK70BGIVuZHYsb9O0Y4xeplo68lDYyR5uA34eGdTn
VYgc/oSPBp8a7lt6G4uzXZJyDoWlavTaNXTMzDA2q5NaRl+LqAXFiuYLPeGDhjclroLklu2UnBAa
IzTE5kprn9eaMXDJzSxQjxXuU6yp59J5xLzrYZ4jv+m/whLzDbN+xhPfX7T8g8kaN+iq1woQDY9A
y8aGYknuNaV/xJvjIVKqD1O38IBAErfQMTPK6rJYjJKvqgeGzp3yur8blAlKCWri6L6K6TM72IFg
zZ2qN1QpD2mRP2118r5Y0aPLGJJUZcYketO9iW84VwIJvFmVxDgK811iS7cdYVSKubxxiIfHVTsp
+RNmaX/ljfjEsQOnA3V4nhv3urg3JQFE06xAq19qERZ6dhDTu578EMnbtdrNoMb+oGEhxhynQH1J
HQyE4uBBm/7m0lG2nxodsPttNN6iavUK+2dtzEEF3FjEJ0xU/GasIRrYpA36obkB7mMvN3oO/hmo
nbQXFW+L+j5an7Xum4rzcrdARbqPFbb8sJ7p2IRNAlfK1LxoLZ5yO/Ozeo+fsY/XEIoX6mKUz2N9
cLcs0IbuZQR/q0YU0guiPNWFCHkchuoauVetu/Si9iLktRjwUMamAAO55zSxL4bmYekvHRu6wRnK
Fh3Szg0+0idiu2cbH8KeGW9BsrjeGF0d3pBj4wwz2Cf0bmFsoPL/hqb/tEzds2ktpx4HJUSH3mw0
V8UoLvHeXIObp4jp5ij1sYp/tu4KEn3bWjcQE54VHZ7ZaRc69ofRYU6CAtXSxoNrajDI8sPo3Pd6
GkwmpmqUyZuGDRLz1Va7PGAu5KvRYxLdgUGdWoFiSMtv2XpUBZm+0zyOBu6gQg0RroJ5fk6Ndluq
7qwDeOoW8pqUZ9Dll2U5tqZ+qBOl8We7cBiC8YKBcscpbhyzaKlDSrlzV+OIS59aEVuQ4TUxJgPV
Q2978OUMz1TOdqU+a0gFab4otEYR3KppjBfvz7q9unskwatmw2rYdr4v2uBrF4HStTWw98jhX+mY
6w50JU3r26hb596prxTPntp9gctPAdfjy/IgZhBxuJbWdkzW9yE9TAriNfzd0lQ928tPE/Ar0Tb8
TkBYBL6CLsmoGR26un8duUQRYwg9lCrkDoCVun82aLorMDsWIDbYpodVVG8x5mw4tZB/KzQUze5i
TttlVpYDHEL2GJBh4Rtqd1Kw4YP/2KwYsTzU+RjqeXsUHY6vaKwMp8d18jSK6QMbas3T7Lbwq2a+
RmrxoOraNwu4XtWbU7caHM4FLpgcL3rsl+41qtlHyEQvo/HYJPm3pd+tDWrMV0SFl4cdYd+G+Ndb
gG/r74bKzLu4qgJD435G+3126zc7Hy9isXxFy1+2FDh6gI4rRPaofSnRv1jKMwKcQItw0Y08I2jS
7sUQ8SPivBys0vhei4xyPlpJ41nMW5/fJtU+6XX2PM53jFb1E/1tsr43U3XVlBayr/BxnfEnZQeF
d0EpxMnm0lfvYxWzEsBtK42TM+wB2ta8/lufRMhguA9kagG2HDrLVTlpef4UTw9YT1wdGpqofE+0
qx8Tw6DDWyAV2oJSdx8FP+p82LZ5yIlnLkZxmCUq413KuFckBl4etY8xrlcKLZB2q99yZ7jVGhkI
zOjPdnA+22i87LMWr7u32RSvNFgS56oVZDpkTRsgLVOAulg804D3RVSoHxsMeiihpG1TNY5PmXES
nEGzmzMsAqU+vh8qsSUTn0Ox0PeM8WI28OjEsUGHNBiUnaX+DTMQgtYYXdAsRhdkVfAJ1sn2qqHq
bvPgTMSOubo2FlV1kpTrOcetFdJP3J40JVJeOmfZPGUbl0vTdvGrZZXjUS+cJpDftQplfnCG9TKV
a9zjNa4BSBcVZxE/Gpm4rWHVC4l2/yd+DOq10VeM8OSHs/WHldZTMEH5Cdtyy18tO+cARgV5cdtY
g2EgdMayWPWtjxwGSVjXDl/zL/h+FwgYcV/U57L8os7jcHK6ZgnmqGjOkYlv4jKZVtg1g3mQH+kE
Cnj0GtVR/gLkcRUBYrNP87KVX+yMgNYrqrjI7+p7y7eeKa/ld90M5rZS+tStmpXDl4ve8Z095HNL
P9iIathFePB663zKdDKK6GON1s9e5eor3O0X9UtTp2e9fyms8jlLNwblCCWoVqh7o72e6BvNu6PG
OpHwT+lBzMW37IYx7FOSQRlncMcR0yVMtDCSmXsT0egQVk4XGJP+4tib7oXIKFOshcyvGawzOlvp
+9x/Bzq+qEv1kjgRavCRSLrMO5P2J/JV/BDJSVABbkdD2X44nLT7/0TX+nlDb2J2prDFSMsrGtv0
1kMq1lMH3wuOVsfFFqdk1uaw6LSDWZVxgEuJ56ziobfWAP+ZMK1V2nFJ/ObqfThqeHV0zim1o+e2
x6JmzbbLVD9E4zIfFagSlZIx9ySOj3gRXVat/CtRwwjnknBnpyV972P60fhO7UfYAtgwm3272TW2
WwLrVTy5zox+tbqzEfZkyWXSMK1ABv9hJzas4w7Ov9GnQTUP2DE72/2aZx/EnIs7V096aTUUuC6G
m50LfYsYVdFU2LpwgAeVGkTbuk4e0dBq6jwhCuhBwRvrji4mlD1a3ePsgJIqY3ZRk3erczj56UnB
pFu+jSpNW53B34vzoFn11VbaRwZTsizweB5UPcBQBgKcBlu2sbtjsS0hImUzIIUf8Nka6roKu9X5
UZEe4LpKzXnGt+o5K5071cCYNTexVoK3O0PtrZlyoFk37NqCdTZ9gcbeVocXo31M7O8NvzRujB90
l70lwlU5tU8UvG9VVYZaZkZhmSvHJQaQmIv2YCvpSdMwTxjAtfK1xBwQdzAzAaRV2x9aN/CwbSxY
K3I7VOk48XHe6gYbOjbhC2cJLSsONNw/7ucU9oEZleWh1puvNQfhAS7uo7IG8FwPEc7gwMsTfjxk
NhEz0r0FWfvWP29rfNMVKKlLm7zZJs5DTX8xGNruV1kmjs0XHfeNSzx5WIXW9+mIdDVNDmWuuXeK
RYxo4RHewRZ5HNsn3dqys7maqzeg/rhRZMi+nqVZGzgAsupGs65CwSt9KxXnOIghPYrKCpWmTM62
Bn9Hq4r1RHdFo5IM4K4+o1Kv17M72PhEr/PR0ZL2kuPQKfmr296mUKztPUrL8lo4yuRFsW4cEPrP
d/EcXVY9o/6YugibeE29hxKLscXWRx8tPMNziTXwVS103ySjYu7rjvKWutnezWPJRCAH7x4PuQWG
Z8wwv+hwr4KE2tXr1+hlg8x+jEXTntqyu6I1j67tZF8FHRRqNtrfwE36cWhV/arhmuPFY5uFgGsT
g6nXyaN7U58mB+erubbfS7POHt0J0DdWh0dHd3/kibiOurHA6SY/nxgOcVNKjsUUFfqMqR6EXX06
SeLyVEz6saviq3ymoxZm+B83pY75JNMKwPS3FXq0AeUClNlrhk07EMeedv/5BsXeL9K6xDGdHlc4
7Hp8yoYazYLyd9U7TxW+4QK9A51JmI8YRfzY4uqF3MTcxwpEHw3k7MMK0lLTBbCgaOtrrRHT5jcp
R5FAqCQw4Pqipgo8joHk0mDYnvw0DiL3RREphwjDbV8HS/j1EzWbATdP/WAZJmm+UZRBlrsf84Q5
27b152nnsE2j2R++lVLRkOOqttU43snOmpqCI+CHDVd+2qJLWpRsw3y6Tq5+KjCjO6s1Mgg0i0zJ
4S85sPOlpqPvILtCCmBMGFzxvT1nJO6pS9svpa2cY1dh7J7SzaFSOm+S1CQB6jLpibTYczOoBeTf
BWHyyHaObgX3zky0E7Ga9vv+dOwh+qFVeXVdhPGL3Cz785ay/LAzDJiavvDylF8n/7gkaUi6wr+B
QnnndYlXcwLhQfa25G/WNlWhEzkd5HVlWoWNY7zcmQOK1l3+VDgubRfKK/mAYaqVQOkIb2gXHVOt
e+J8oif2i3AhP5IIxB0YzDJFYad5Kzs9C2FJS4BbfHuXKqQQYKDFBYZLzwjT1iporOJ9iFSkUGX/
NO0Yv+z017p6YuBeF6bz2Rzj9Lgs34a9QyDoOfxSh6jeuoewXJhniWzuPdVGQP7SULjlRm4cIOI/
KQY2cfKZY8T4oZX9URIwbJRqNEjxIWIeZedWbMIlv9hQhgP69g1u4+ojdo2SCqt0axHQ51wIU0qW
n/M9qbVJUOb+q2QkYDv3ZcMZMnPb8hdHId8bNCkyK09DyS9lLtv2bFnZdre3aOUtSqxW67A20/6P
vfNKjlzbrm1X1AFUwG2Y33TIRCa9rx8EyxDee/TpteJ1TAObFTp1StK9up+K0A8PyTokM2E29lpr
zjEt1ZPrk5wEhFP9QCcC0C4amDFHYwnTbSOPWGi4jTfG9V4KeKUCRHbbQ7wPxjBnNHJQ6EoFgZzW
zG6zm8GST8zGSOJEUiclJArifWwJtAdtxDBbRaNMq1xl54ziWVFo0UslsTzc0lMQ2KQa5MvJUkwL
ipdqoaF0D/K2UXrWwAmx6c4SETOpTJ837aBQ+/X5Zer1icAHxsty2CFnYJ++HGWBqxIXNLyUx8Ft
P90QRZMolIu0vQu2d0gdgfrqO6V2uW9r87Q+onaVyiw/DJnsr9iKgWWEQszaTGQMbOxVvALAiDGR
w5VSOsV4yA1Id6u8RNo+g9UdBZ7wNKg8PysHyKj8rZ0wnsh4ZAVcu+t0opFQM3KSIkNq4q1hlPMN
7XwC+phxy4n2RLFE3uUHSiKGJD1kQo329FZeDyToQv9IkbYPGi0cxfuc7FkgPqOw3g0vbUy0iZwl
yvGXpZYsBPC2FZwqudc4YXqMm1znguEOaqgxPHkeph5FTRM/ysUBji/bup4+daNw1anFcY6aH/AY
nI0Z09PT2xvp72kGJvvrgK2a8vOylN0BsvoZFjh+ORw9MJDdozw9GT06ViJ0vZ8PYUNvNzzM3M/b
X1Ts2Seog3DndcjmBXd2uOLNQpBtLXxVYMf8zVC/X5qZVYZl+lNpI2da6bQmIB3lMMid2h/9Att+
le+ULhKeXjw6sX0g44et8KpPS+0BcFk6YfaZEV+vxpVgLFuEXPxOBiVM3VF2rtqbYkY/r+YplEgW
lFVM/rlork4+hSex05XNnswp9sYatOaIgCNYpWgO1kXebBoCz1q79eQF39Q894G/yN8exFhIxZAO
GyWxGDAPdJD1ZPgRlubbGFrKNkvdKzlMSZL5vjHHnMNQftOM5brKqzeNplXkNq9lhDo81hEKCC05
kx73YAx5dFTNGhpuWO0UtapONcK1TwNBnYPqd9qDvL9/PZd6/aSz5ZTXkBpS0q/bmSFL+gNZTM99
qF/ZhcG0QTe/9qGV0nLOGQ5UIzx66S/rMAttcTBs5CopJf1ymZCXeaKz5wqwzaqOdi2VZxF6i11v
Vyse0F72RHrU27i+CnIkQp0RsYlbH0rWdGNaw16aJIF7YnVC2gx0SjgHp66qrVzyUqIJUKZZ2Nq4
hNHfLkdYV4zIoXoxMEh381BfpLVj1SF4TBHfqnUjnzq4UlcT1TRoH6P9VA8NLYZGfIc1anMl9F8b
Jz4UlqUfTO7ojYnKk64yY0USSIDBzFaxNV293IkIMrxlwFpfKCWY0NFySyfhOVrG6GR9I/L2lzeh
qmAaTPUbKa9SZo9h9tENS8jw65gzH8wF1q+AeVsuu24VNyYxlzh4pXY7rRa/wHjP+8WDQxd/Gh0M
LU53YX5IV+WYOkBbdrjdOJ7f5IBODoHlciGXPHledFwee6OpfXn+8zT8oWi6+Nz8Su2VYaGz1d8K
a1ROctfYdQjddNxgKLPsa/lG5Fh2fRhakDkrpCYoMOKflkV2kBnFG3UJnvpVRVnT+p76sLxq23oj
hX9JQJxEXNDCw+Akl3/5QFJT61iFri9vkkgX6CTwUXG0caqD31tTvxhNrENsOaNPLfx5yh0Tlfu4
jF96RQ0OJpJOuUUgd4enF3AvBTi2fLmfi5SBbGScVQDiCje7XQJRG3M2NSH6aCIJWNjlxSlVTFnR
hhuVrozfA/5bt5RStTsW4Wss+g/5mJGrTtK5dyrKjc+nDwItwsjidEF7lCG1XGV0jvY9IRAAjMCm
WFzrkCzUuau+BtzYa8EqKp9q8gxKKYNFMFQR0nKUz151Eizy1jW79Pu/HsZd4OzmNh68pKHbajcj
GXuYd4xVSmalX/Eobu0Co/3Su7TiV6/26mwVsXkBTl5Q5SNvbIslOZilebWukXYbYrAnx02BYbr9
1ECja9gUYUJsWuURuPU2YLrzcu7jWpuLozxWSTXMh3QKTvJGH+ihsW4i8sW1B4Y4MhmLF0TtSLGH
VDc2E3X7FPbBL6NyOUBXnfsnKTSRGsSspPsGRfdGiwQD9dVWP8a96wF+bVmq44NWjfYRQMHOMZTz
mOj3M85+ubSJVY8q3YXy6ZKJjkbvTbo6tqX0zak40WiBf9gw1vaqnaO0w2oT5dpmjLLtxFE/yKfz
0vR0iqHxx7i6O5u1xsx1F5Moz31k7S37f+Uk7zC0nNVe/07SPK7wIH42lOSkDQndtcwpN4Vhkv2w
euylRs7WUJxHhss6tT50CerQLqo93iZttJcu51V3A1uYMPM2uQcG92SWu2lJadGs0hdjSnDo54Gn
YOLYxnNwU68q8f/YLjgoIBaE6VPr7uMhe+KdBr4wrZMQ0yMY4Y7tAC/TCloImMNGB7BzWvd/ua6g
Xw09uIK6NzTInJXyu9EZ3Z0NOJYpHqtk6KCrL5zwGnDC3tVwSIx63HER/JBSC+mSkAfEHoILzRr6
TOnrMvbjUR+QBVRrqYGa9xKbIK61Vb4rPXvyQpOYB6lAcXW8f5KKH05Z8BZCbp+bxQO0wWyr6X9K
nSf0MPyzwcofVIvIqw311rLpniYiYlTQWJc5ta/qgGu1VHWvrcoLbMx4D8V1R5bRcljfstFVOHWG
7tMU2BHLcAhr+1GAzPDsoNvK420SxDC01lE+09abRMoW5S6pCB8JCGYN0xoFuMFXeWXIrYE8CHKj
3a1Vm7zT5lLcO4FlSU2QfCTQ1aMz/UuZpIvow6rKV/kvwUwXnswFBhu1duQJFezlokYs3lr3rE8C
lbKlmXaqa/m13T2oWuQlmiOkgglOM/qSpv9QVoDrLFYJaNB745iRKxAk7YFBALcwouFVW/e5gq0O
bac3DyWo/LOi6pe6n4uDVGsODWNxfT1YOQfrc2M/TtDe+i6jNp1vZR3gpqaAE1cQbLPegXINT2yQ
xDUI3/Xqb+P+SlnBlkGDJROuyYUC72Il+XWw+qyk1MTUk+dAMJKyrNVf36sxAkSMSaRO3iGheoXf
fKEP8KlZY9z4WgfCA7NICQnkW64OhFt8k2cO5OB9NmnwNcmokHeWlISu9it3Ia6r7Iyfcl8llx25
j0g6y91ZRXddtgweCPmTOjepzV3mFpwG8QzSUCrNJQI3MFqj4lNMJlXYAFAx4Kr1Wda18oKXD7Ci
DG+dkBQ6oT7HLvjB5Vle9eOy2uTDSYe3an4uCJBM+6Ar9k8EJelEJnL9wH9iZ20LLzVyLyClfDcm
yGniVn0ZA+dDPjWwpCnAp5ljOEq+l5W7FKoHan5L+sLXpcAIEHede8sYJERGKIXcBARtgmq5iq3u
nku+2mTKR7N6wVWKR3ke59TCP4EncZjP7FSUrSzyg4GsqlU3KI9dPB76sr+zVzkyxEHsihCPGU/s
5YWxLk2V1gS+niIqiObXJZxZS/CYHnsjuivWakvPWnWTZOlZvtVRcR6NLHm2ojbaqhXTM/m3yiRT
/V5Y6rZZPaOkOzGBXtfEoVM/GsWldKZnLZd++e3aDdm5JgBBy6NYl0FFURLCCsxXJTkro1r7ssAS
U4b5OfaSRdUPcBHX8EfkEtLHbLJwrkuFPFnrJwRVcMJWZ0WVb+ORmVdjhg/5tCyfy4Wq455g1vFp
25VPu34GUWu66QcNySvUPMVJtTRfHji5lZx7CBaBWjH80M3tOq2S7xayOj1xTA5I+1l7A9I0tkhP
LmpuapeUPKdAJdUPpDOPdDQTDikiRJrNB2V4GCif6OIWyb4Tg3Iwh+oxHKr6HDjavbOo/S9TMRUl
dUsP7zqWgxi2mnIdlxe9fH2JqEK2iRQoDpj1jRO1r6SU5+5MM7wweyoc82e4pG818Qz38eiR5jR8
VlHCKu+mJfEzx0JaviJ8RlRKlHkYH9PGJHJUzTIQ3PPBQjjFWD4wtnWvx3t7ybsDcTpL1L0tXYaq
wQKDH5odCWyIO6eQwYZT3UsOAaXCeBYZzVV5siwFuYzWVlTqXHJSddon1KSD69ykpn0ln7c4Fyn7
pSkDO/hoZttmMR5rM36KWv0jUgWoaC4uWTPbc4xoPkZaIJeP0tbzvR0t5yxhQ586vAssuSHTROW2
EfR5SAO+EyYnJCtU5gEVz0mLUMWVZDHVzNh58pISiOQa+CLPGGPfFVhd7eoZsK/Y51rsRQO/Oexp
+eTMNeV+zHYG33Fp7ZMCsp3Ylx8Vg0RXrDn3SWc/0Kbi0FCvZkEf3HSr5KtOq6NrDLicGVCRqdWe
ElpjC8/itgjyHfB0wZQeO2RhLNauT+G6GxCohRb1ngbh6mADedpZUJgEugKyN/rsQMDHdhwZmRrO
UOEVocmn21a+1+32Nqvq4MDg+F2ZTPvQ6nT6C/tI4hUPmDH5FgTBuMOM/WaL5igKPfcHNDB9DRoo
VdLi0DdnDGlnSi6WOycJdkxKb8IS8bVCHm9EUk6SQ4ltknoThV3oJQa3l2KJfqeBWt+RDbYk/Ygg
gOy+YA1hqPv6XCMVs4rU1xt6wFk/MLPGBNUraUhzF8m14YRniOCQPkB23DshMX/J0vwcxzlAAAC/
ZGzjcxQ6m3RuIRj1yl4Qe7rEE0MsEhJOUMrDbVDgZOtAe+hwTbY0pMhfqi5DuTKs0uq2zd1q2+uV
s0/CfT+q3RUxhuSOBALdh7jDY5JT+NNdmopO33YUGDttZpmMpmsnmqKjdqqbOt/Ni+JbJVf1EBkP
3A9h+9HFxfeo4S4ZtMk8G6N520316xKo6p601pAxMx8qOjBlS8ypoivloYjGWzpMNKx742OZ0Rim
1bIzlKk+BbZ6yFsNnR1KVfD/PcNoTm2bY6XlyBR4iGEuz6HenyYErTlAeJ634tYynYdWVDbe4Tnc
LMzHu2F8qVsiZQTNId1Gxd/qymtlh9C6RDXtG3yJEWEGXx23fnfDtjo0doG8KVvYL6CQ1nsiTeqk
z44tjG8mhCJg6kbLwUB3MpbRkzuDuHJQhtBi1m/JqV42BtkJpFvP7Czh3tiKRShzBQdgrecYP72H
dnjHSBw14IwfpmjzB6xrP3Cd7jIX+EGTNmcCcuK9iyoZB8+YbZw2e66nfqBeSCYCTc4ROWgb0buM
m0W4zTovueomQDkJdfbeSMz0GDXrz9Wxsc5IvCQZugM/TLi2puDfcPHmTWP2RrEhvKVvnhX6rMsI
pKUpX01GOgd0egdkdzS63Acj/GEjprhUiYF80JnO9ti6z73+7tbGDzG5xiEK42+xOulXMQY7UhCi
62eUxss5wBzZYh0Cx0Vry7DLXedQe6OPR2RA4ZIybkdtdIom6rfF1l2vsKOHnikAQB18ByQpsfDp
6g51mQs8ZX7utcbed+gdC+BMIOATUDE4nMdGGzYz4O0rDTTEiCcpTbSNk0QI8V2zuNiV+TrRwzkX
A27gjri0HcC+edsGCXFxSnwy887xbWO86ZfRPsTsohCEUHKM5XteEYyq17Tx1JTBclR+pGTGYWno
T/TGkvNUD7yNeE5Rb2KwVNa1jWoTfodTgG5Dq7VWBeT0oGYMHcyPqXopDcdAzin2dDH0PaDh52Cq
hddaoJUwle+hOQXEUNcXOMP1abSrJ1pxnmEivbUEJrU80C0MxlHo9c7YXiX06IlJmn3Lzjs0YUzu
CbEL/MYpsNBwFbK4obFIz22sEoPLtXzI3QEVD6Ebu8oNSVNQcryha2Vk1+anMeAX5vH2U939B0/y
jy//J3jJq/g7O6vyo/uTL/k3JOX/IgilruH6/+8plA/vRff+b5f++///f39DUcof+2RRKpb6xeGy
12EiQpc0bQtIxCeMUrG0LypYNtqDCOlVR1fRov+iUWrmF01TTcdlKqrTeLTd/6BRasYXbPqqhkAd
7xdxqva/QqP8w7ElAGEapEnovAbTNCh8Vj38b06pUe8se0xapFqjwOuMVDp5LYd75dVlfEbJRyHU
QOvoFvWfmE1437/ZCP7zH/7DohVMAssj9zEasRszeaFO2obKkzU4299Oya9L93fepvWHq0X+JXyk
8AQAVwjYn38YFhLSpTVrfYv9TESGcO4VpJPcn8+Vo/udvniKQc5PqzxUVXGLV/DesXgsaXiPs+JU
CZZN6js2+sgY1JlMsuwjoJXZaARbWUzrKmsz2O5jXLn3NSrFfrh2WxN1wrLVMpW0b4z8zbzL0/5G
sNUolAyPUuK3PLLDZtkNo/KMZPe1yAWNmJhO81dw6USlovYJkQCEL1WxwLBO3ho79q1q9gQF4QgH
NGyH617PL0qiX6GEuwx9jsYRWkbQnktbeU7d/jzpCht7w0f8dUxck7FhfhkDslryiMFPRG6He2+N
La0NAm3c7pwYpt+X2Z0h7Av+hw3kmm1t0FPI6/5aMJMPRXBJbLrItUV5HT5gndtHKFwaEn3ZdW9y
xgVoCb/9RKy9+BmtQs05rsLK0EruVJ7jXPP3qZh3yoiWWzMxEg9Qc+y7V3YXK9usVdk+pseRLNGo
HQ4JUHpBf8pMwyPxdGayV7L2UKFb7CIMEVXkF47zSBjllryyfUJb36kOJtvFAbEes06Me3dhdNVp
yPiX/BhbAB0t/Yql/Ej/7m1U06NnEsZuDuNhAmAU2A+zFbMAR/s6r28Yiu6GsrxYcb5jGPs4Lg7N
gpCzmxK6/VB3SMpR4RPLAu7AOie1RX/qHZzGR2qA18G1lyKuMZt3vSdRhVMf2uldHdNYibAIuIaP
7+4Sh8BJOXYWjKoS30GYoBdLcE4k2/VIAT0BiGj6Y7Wgd90ayNixCWxLtT/PzC5zDGo9+ygCdW8D
073oiEmIt9pn8bi3ggGrXHvyosS6A8m8b8JxP8LUcPUz2cn0ESG348rgapum/pxllq8OyF7z6Vql
PCD575gpIXSSmNxgAkCBgQxRfsd/d4PTnap2vh5sIriWE5Gpu9ZNscbZZGJgK0elmaPQ5yfNQGzX
63auh3NpZLspX3aiNHz89BisubNmZjEaNpsJ77uaXgxEOxF3hta1hG8iy62b99G1jm2e47GZ9nrY
noi18KdMOU7TQx/ggNCGvWFFd8Jddj1KKpHTyYMGNKQCvyvDbvIDSc45Ot0jQZKvWO431hy/DUZx
MeAc5X3+df1fO/bkNKB27Mm2vXspEYUFLZFcw7LLVG4+pNRhG3rCBrSqkW3Ti+OYCl8nw2uIxTFf
7IcG8bzdjgx6SELBFJrm11al3RLi6Qzn9c4TqBBCwYWQofF27tY/VSTcR5p7ScOGxvC0nUw0M9q4
NxbQYLwOO8qO3frm9cozqm0ZzjuD8bBOqWFHXPRxeFW3xnd5bgGDMgjoD3o1eSSe7dQsXBsp22oK
/Qx3QZ1AwQrTu9VEg3p7hxxhN4TjdTmH3mSJ4/qeZq2HUdHedGp3MiwQsmyeRap6STpSErYnY2xP
KcI6OykuNAy9AqdBSXqXHjM/u3Uy8hl2RjTcdAaaPSRpShlcAo5bmSZ+HI5vdv5QheEBQnG00QyD
5QFo6HinBNZuCpK3XOfObgL7qW2Vl65khESGiiWS7bp8Vl353trFTazbV0VjXJmu/cNWQzLowvsq
t5/SvGMnWN6GSvDCgxUh1xqsxixrdK7Js9yq53BgiayTi9Gj/CZ4h63oLqzfRMLSgSdDSbNzmnPL
9Vqwn/gvqlQ1de8FS74xOoim3IoGVxB9OFGCmyKiwL8oHdl9zfCtsSZiFAPrlOWmXwN6bVnV1aJ6
M9vriCUkzogvpbWFAc3Pq+a9C+qb2KZbXDVgeas9pdGxDtyLGrQ3VQjHnOboUOt+wa2Sav056tBJ
tIlLz4hwCe2HWSovFkO0PFQuTDUui4VUr+foOJlPfwzUc+0+dElL9mJ+yTKuwKg/a/FyrcbpRU3H
bx1CRhO0T43ljIPxQCOcvpZ6qQ/5pBxDOslVTnXUKHdWaPqkCnHogr2G8SWz9Su3M49AjW6reLwm
8slbr8r4po7iu9DhTSkonYP+uh+LW7v4SSIOnunojRA76BD4Sghxy/XqYXBJSFk4DlVyN+vKHQG3
lIDRZXEyTBTJXcK61icCac/8Dcl83nhD1X7Dv3Kdjs5T2ajRpvmpuf2DVXDpck767GvdmFd1eI19
0QPrhXnERqlR3WizuFrQj3OINgFzP+Y3A5peZ8geKs3ZaaL7FrrJVzUFPKoWI48XOAhLbfop/Mis
49ynPFLb7BhMizfbZLyzTMUj1IVbty3f48y8suP0dpraSxo4B6CSB1Cv+3JwnoSN+AgtodMt5yb4
aS3WD3YA9PViSicE9gVxRqn2Rt+q6JvT0jDizd7VPt3Z5ewpQ3eqDeEnGCLWvUkdmH7Z2PcjkUhB
vIWlvOmMx4nyZAhJ91lp2syIe3SvpmIesaz5PbscN4v9xGR1Y+4zBaRDL4h+Y7JXGFGNS/w1gkLc
tNTuZfWO6wSmZwQQI3WqN7Y02RweTDKs2m3MBmogAjCOIXl8X89DpIQ3+szF+h7Ua4KZy2aZTfX/
VR+obf4RAt9i0//fFx8eXcKf7/+2/96/owOJ37PfYfjrj34WIJr2xWC3pqsqG2PmTIJ/+aw/xBcw
7dh4HaGb5N7KlJhf5QclBt8VrovNysHo6+I+/gXDV7QvJtAwC/4YJFVh4xP/l+oP5+91gG3wS1RX
aHSWsXDzInl9vxcgtR32Lhf5doE5RcsoPeBPR9pnFPftIEysCQxJ/YABFT2oAScoXqBOq95EN/kD
SuQ+V+3jEBJ0HMDktsuy2g488vfNbVvm2UlV1XEzT7Z76t0IwWGKopJmXuy1Ha2LxTmVqZVcAi0l
NwuKXY8m4lQX2UdE0qefEla9wapKwnk/HTPVydnNJuIeD5/LtPWWOgI4s24fmOJoB0ziDGABrxAR
MZ7NSvOQZaVeFoCFHyz7xjEC436iv7yJdWM6FFqh7ZucfgBSGNfZ2BqmykjBYJHxXCwtdR9prU4W
vVGAQJsxvkUrK5ERyKy5NfQStj1ZKc5Vg7BYz92nxaCZrYQh7qx82UTKdikDdD9GDYlvNarmPxWG
CzAu7HsIyjdF3cHhW//EEPUvitqryKnQ8ZcoTE82m4lNn+pI88il3+QMFLxMK++WxX6uzCHyqkot
TzN7TLJtZvqBbd4hZdGKy2R2T/bYv+jWmO5tfuask29GAnF0FBUeOtNWrkaeNt2A8yxTKaCW5VH+
NqZeVp/NzN4WqqtFiHMX6ygXc2QGSUr7g8ZVtqr54VBU1QsMCs6NLs7MPGOvuuc8tjeNpnPppB/D
aFybbt2RvKvSuLNwkcrjpFjBNxVZJamK4cbKwwWFchMztLxvAKO+ms3dkrrmwSVAeW9mF2L+DCDD
7q01VcZ50FssPWmSY6QLr6p8eSxE+6RjXjkMEQObwrkjfq1xI1KdevE1dVxEznUGWJT0712tV2xA
nXnEfWQiQp31GWrpKM6F1ZYIN82Lk2B/SspU3edkCiJtpsnv2PVXStVin0fjzy53F0TuxMNbGSpv
R7AaEyG5AWvD9nYqT67zrDeNfvvbuvJfVNB/9Ai4RTlzhhD2Sn0EF/gnTWWxuOp6A//7+nLJ7I28
TnWeY0ytd23Ln1VSxx/qSt2Bi+6ejLrGnoJV5J9wkoRkmv5GHuB12Jpt6jYvRtfopPyxVDhTn5Ua
hqyg6i6pKL+hR6IyxGE/BslzFOqY7daJEGoItv+Rvh8nVI/TQJRCtDq0p+l1ACHHk1X9Pi/xt0SU
aIECjCn42uh2xPek8/lZSflV6r6VxTdQHsm3uq71qfSVCk62u37o1BAj4JTfmLmDzThiYGX1FWE3
Lu4uM9inpf3sVBAnSJvy+45JbGYy2hvDsvEbbWz8bv2QKS2z7iD9mdqRQfsT6ieTLQIoQs3lX5EU
+/KzFq2g57T5eSrnd1UbHiJb0CoRaeljlCr8eP3sry9HQnD96UZ+t+hW/Lb8VP6vwzKo3KrVV3Tb
/IP8Hg1hh/jebTLGSFOyngrQxqBF2juqNaX2EVk1vvzsry91HFVRwMDS2bpLtib/3qlOyhcR3DHC
ZL9PtY5MUesUb84K3+3Ghhu3NVLKBxM9gZoioeifycVDdZP2GOAiFIowiveYu9JtPjqPaT1xNrGO
MFMYj7hvat8czMqHw1n5f32ZTddmqq670GLajvR8fTBtlS8/c0WxxeAYnUgKVX1GZnwoGR2uyTFA
EgycHwTE+/Kzvz6kprHXCRGlskt+FkM97h3mmb78gODzLkn1zKsa+wyqasLcOM7bvLReA5HHB7cq
er+3gQqgxgciCSrivVCY9mQlwovF6rAkITwq/LmuI1w6EaHkzaL5hZVou8GccXSNr2Womqc87Ra/
q4KAfGQ7AG8e0MPBLrl+WzTp4jfI0bcsvRcTawA5uSGq5cVWd24JhS5kfElreWSjWFFLFXps+khH
XmN2ixsrST+aJrvId1Sth0GQ6cqoYX2bh5BkQf6mlu6CghW4zZzzDHPe03HLeQGUAN8th8J3lgJX
DR7I/iOzRHWy58ajzYYWugEVZzDbMIQVXXf6Gxb3S79e77YTcnHLT6f1mnIboA86QTZolufa72iT
+/Izsns3XFFmFPanoeOszZDwTor+lUog4jpar3f5YSQk6POzTGgTkYtWDQaNW+KvfwjhLtIUV2gB
ZHawDxXzGSo8h2oRvqmNwS5ZyKQLlx4++dgnxxybtEfAYeEP63lyw9VFJr82BaiNnskC8uEdxZDw
2Z1QCViBZ9h6e7ZpA45lHOzbIH6SP6G0hD2CaUtJusoYCODVBi+gPM/GT7fA8K+R271x3ep6WhCK
I3FdGlyuITQZsAfRcz4+WJn7pBedcs66+5RpzQKudHFshDyJ9eiQK4dMhZWI4dNB495GI9GSlDNn
xx4rDl0MbJgR04JwQjaVzO8CF8HOjK18k3TfIpMpJrq6bFMvEX0KtgPHfJq6TZu2e7FqxcaR3YAW
0wEUSa55Wojseez4Xjg7wc7kaceYOHdSfRM603UY48gk7H5Xms4pVJk75jYXrFltIOnxl+qkBV2+
PAW947n28r2g55S2AEPDdLx1Y8Tydq6wejj61qaCxc8bYOJaTuOglHuqxIYF1bGy/n5G47sh0Zh1
3NDoVaXKW89gxGMLtRiVQ7dwwPAYTuyMLNACTPV37Ax4ULLTyUDO3llky7AKEUAD1FNL0fG35rXd
0QWw59bvKclgvLK7afukQhKXzVsV682+sFARFHmj7VI6zXtQoUuDrSe0mCw5zcVwQMHYmThHZGDj
yTepsZsLO7850q70ZQbwECo6fZHcvG2+6i25HozL5mPTkHUkbKV6G5sZGR7ektys7zSchR7Pme+j
XuNErnVYP7M5nd3lpIsMS8miPCltMUDdLH/Il8tbA3hIAmJaRBDJE5dXYmE50UtwqeETLcppPy9I
M2oX9cHgMpNt6qLD/d8RdtMdNbNy4OgSRkobDB6klrGAmS1a+dYkwlqhuHQrcSZHleWmyY+2m7yR
h25fhXn6tVZgjFP4088uRbEz8sF6LZibt0cjLqLrtq941EUIFLAWQLDOct5OOUxeq05+nWfppchd
AMcuZsQpNHZBmGe7FjogprafStlq+65sU3gIVMmOpsQv1ms1W17eBOXZDNhodjQMSTouGDZbY+zV
mjXtkkY/y2Mlv6VmYtq3Q/dhRu+WoXMdheAO4uSStVNyrugbbSZnG+alcU7CqN+NSt37TUZPMRqh
fYylJ0Yst4XQ7CM+9RJVHN5zrs8mn160ItpMxgv5Yd0xBFM/tbbfssug35eQZwCt0xBnkh6KfXsO
3di4C3rI+QWe6Gn9poMK1K9WmMBCODTMcK47MDxy3xcrBr5DVddPtcIpwwn6AiB6vIqar1p4LKJJ
HIWbLcc0rL8L84FXFt12FPyofDjszS05yfWNE9ZPlcATEScWkmJ93EyT9aBVWrxrphc7GmE+I4H1
2v4pohHGNhXnH+G7wEADgDUzJUA7WLhDp9OEA1JMWAFn6seNrZg8vcuyuyxTs7dbAicC3JqQ123l
cCTOEV21qxqPdnImvcQiKsZK99VYYBsUHSMnfFWTGX0jSJs2JQ+V05gyRE+64jZWcy+qp8TD4ePS
ILM+SmEiI47iQyRqoLHcQjh3AZEoP1yW5XRMx2u1c1Cr941vpfbPrG0vbd35ddj8ExS6/ndIlEOC
G4M5EHQA7AGP2fYfcK7UmMylqn+0QmmvhPaBpmU6mPFV1KL1GYbbNbWe9I/4Og4qa1/a5YeKahK2
xPtIc36saal1Sq8DA1dfk9ggxtwoj3XEHgEPPL6KskDdQvnxf22U/0mSINPV3+qdNanwb1GCp+49
+3uSoPyBX90T54tQLcawK0SSeazDlfDZPbHonjCrgtYqeMy4psb88lf3xLS/0NHQuUqg0QmE0NQp
v7onhvhiItdAQqtaLn0Z1/zXmid/m6HaKv4PgSVUNU34T7r9J26zFCCIAfTqmwV1BaHxb7NeBkg+
xmmjhgtzySK/NLbxaKoHu7DLbZVjuMwstMi9+eKo45axFCOLxWOU97NdyR+/Hcn/qnL8I+uQ7pGr
m47JbNslq+I/0dSSMcQdExszj24Adgla3CP59NUxWTHtfKJvS12BQqHMzn4IWj8qk+9tkfUPcQ0r
ghyT+oD5Fk1sMJt+Tpw2haWpn7ibPv7xK10zIX8bR9Mfc5nFQ+AVsAQ5d9YfuP9MXc8g8R6bxZ2q
tzK035Zonq5KMJ1e1PT9iUy5u7niyVh2jvWCMIrd8ZzDbR+dDL5NqR+1CDn40psnTktxJ7LsaI5L
ti/7av5KP+WoV29BO+l3pA20952BgrLisaDhmIYCtDYxOnf+VoOMibI+gCkZ6ZYXRDGPU6Xtb5z2
lTrdepzqpDvYwNhsc3bOQW8phxpfWwSPA5O7rQgk/zoqbqD9fjvZHwqAtFuRDfi7C2eN2jaX8UFJ
euwWqNO7wG3uuh729T8+nuvl/+fxdB14O+udo1O5/zHeXxSdqTlbGvZSyg1ba2RvKTNCl7xlIn6I
b4gD95TUwambi3+n7LyWI0eSbftFMIMG4jW1VkwWyXqBlWporQL4+rMA9j2nu8Zsyu5LGnM41UwB
RIS77702uuPKepIKHu1gmyVghO3hjqbr/Q+v6T+/Y8ZJqmG4dOGM6db5rdVIxnCH9BKB15SO2VeK
PHHe+VKQ23zpG1U5Z5J8qdF+YJj7ayxjZ1kl3QCbT33LYaz+QQDxO7aSS85kqRG0XskJQe0xMX7/
Ib0AE1y3Xcq5WMIxwysdBOfUjgAuaPDT1Cb/aNhmbgZkH3xlva0sCjRO21BmJnz8svggGEg7Gsik
Dmls7XNL/aAPKd7NCAMBbuQfXmHax0aiG3Wn81Q6QpDX9Jjoqs4kvCEdwKriwD5mRhxu/r8/6in2
hNsKfQoLkPPbR52VlU4Jr7YLsnu+wBTUV4U2ELwQ+N+nsao0ZLdDfzW8ut43s1fiYw/reJMZUNrT
3KpW//3l/IYD5pN2NVOFa0rIhc5y9NvFKAbPxgGv8fcFU2csENpa5x69DTFSdhOAkJC+uf/vf3Pa
Zf51B2i6wxYANWS6A0hT+K1bNUD8gbnuEHmeZ6+KFbOYGCWkic7kVmzoqPItms0ePp4HpSnrXtoR
oWyqE2AUJu8W2X6nuV4pTe1d1wJvH2gjxYHtmn9YpecW+z/6ajqvFPERLEz2JgKFUBT960LMBi3M
NNPC1W8Zbz4ROagmNOPMVP2jBtcTLNRCqbdlXxgYh2LMBcJDNYL6PWrbD0WNRjSQZn9sR/3NJVKD
XJ4kHlEzc0fVqXFoiy6/qGn1cDs4P0EOmKwR8VUW8ouQan2xUrBlQ6Plb4NZyj/cZbb5+5dPy5Ih
haObyLPVadP+97sLmUvLGGPOgghQQR/B2faNUd3w5Sl0mGnHl4Pz9FI9e6mV3IdnRiwHM9tf6pDq
9+l3+H/zFz/TFWQ1eQAbN1TWPYrVdV015Q0H6qotDeDouf2rHfTo5HQjFBzNQ9dadQcl7Nx7a1Xu
Wij5uyfybKfY0deeLJNn5zrbMZZHaEzyFZ1YtolOlXRrsLID09IWkLitj6iCiW7Dk+NkLylwK8hx
DuHZ5F2Q58i+aaGXCdTyY965SBamFRKflRQ3TO7Txi/NWNt3bWY8U+usCd94xXCw7FT8sHkKiX9e
45i3S6wBDA5qrY93Rd0jEbdhXOE8bRdEluH0lZX1Ug/u01UysaF1D0usFMabqpZr+qpUzWXePFg1
x2vkFQiobH1X5BGY1LjML0Wr5hcK3hPoG1a8rlM3+F8gzESy2kWW1Bd1H/hnH8f9cqgYPIPFifa6
aXBWDq8tO/de6V3a7voDCqlxblUWxLCIi01eJdGqMDxz79p2sG5tM7qAnq3Wbqjmm266+OT0YCHx
FW5cPxsduTxyHfU0+KldbzRTKQ5Npeg7xqUMohosAMWg45syvKOeBspRZLaKXgG+o06z7Do/lKMU
4KE50MgyCyCUSnA7mfqLQxmqnp84zL/mepPf6Qa6x9T2qkUZl32z8HSHmb6b0alvr3Xrq3tXZwWA
bWycIR+S6lE0qxgXRN4Z5UfrogbCsuFDnOYApebK0S8o94Lpp3wA2Jq1+b2JPupepM9a7wm1mxcY
S8OOLWjWwzRxyp2V1+BXLB3pUKm9+4jBF3ZWjffGnPKlNGQ6cZGhhguFsXc6CExOQ7qLMiQ/q4yp
iFtg0srI3pku9CQ306tQqp3nGXt9LLsPpIUYqEWjgCisy2PUdsWpDIfvBfXZz5RgwSRWzvON4Fqu
/6jRcuU5WlYS57aSS5iBHkFm80HIdELnqvgOHA8Y57u8014jBlorXfoZmYwuRqRI3QS+dxv5CmOc
/GEPJMezjnHPqQLPPPclgLymVBHTZa5+clSTxo2ZxXu9cqsdoOJxyWGVVW06w83/tHQM5664nrHT
/MDel5FjHxW7wFfVRae2gPaVl55N03p89+k0HCpAD1uJ+x50ZegfxtJq1wbZt/zfnI9CHayjzSHV
7+NTOj0MgRFvZAX72/cyJo+m9TL/bbVBr5HqHWTMaYiHso3ZIDmAi9YYyBGK5S/NNYuPGFnIcjTQ
idRuVr2ypzS03Gsqy+lfZVrFDMzI7UMvml8h1APaJ/TMwj7KAWIr6sLNGw+0JScGAyjPoh4d86Ub
U6xdPQ5Qy47PoyMn3BuuGNPOyZtJQ1aUeTRYBYfGaNNn3BnpiwyvvumLhRF31nF+B37bvogaN/8E
IfpM9rJV59bGIe0tywu+ZB44xijX5Jqey49odJhEdsQyxmwrZyIvj20G5X3UGUy2JrYR309cgpro
mRcakDAluBtOEW7zLP3u0wB4E8XwUfqovetquLU10+BRKYC8BVC7aoFoLx/7A27MiwBJeBnzTN1E
XhOtQClGD7/h7NmKnPiPftwZqfSOohHtzvvhJ9LeF2HhXEc7xUhVqjhylK9Yffql1Jxs1fWRvMYD
o5Ge1qonpbtx/D441aqHdXeCbxNA3H/MP+Fy6L9YQ/euhftEdcYzeL7sYg6Bx6hl2h7dDPdn49PW
gvMbbuwx7Z6Oj7OD0eVroYbdg7sPb8sUbKU31tYIyTaOHBK4SbzPd6oVIB3PO+9YTQ+ONilqwGYs
PURK6P45dANmvKmG/B7SM9n6hWK+BNJD5GiKPbcNQ7xSs44Go+VFM2/wsX9oQCodKI2yLZo0TPCk
5i6LSIqzEdJ1rydzAkL/rc48BgQm1rN0LA5+xPRBC7UQvaCHHsSnUa10X0iL1/d+1OsHP05ZX1zp
k+wDVhDdavXFc+Lv6MHORUPTDhNHRspohoWg7ZHlFFXwoinOWpWSNPK8e9qytjfWYR4Ii9TTNoFp
DF9D5Srb/uLl7a2CiXyiBR9sHVOVi84Y5THXg6051zyBotWnueIStg8p2gebEzr9rU7owEdafdFV
sl/9LnZ3XePuRNXGH3GqXHqbDTgyMlLqmWQWinGx1A5uEDvqyhmcfMOoWpxMCw0mQrFiFMVKeJ3L
DIgZqcd0EJepIVcCZ9sG5mUctrfQyobbyMEJqnGO6g2jLAqNEBRLFhyKsMbs4k4MxcZ4wKRSoLki
axyivMcikCzbptgFjlySxBmf5ofesIBjNJ5JJFQSbEc9lTtDFMFJMwqkgVF+HF0ZnROVxpIVh2Kd
WlV/PmRRUOME4cFSGaa6jpQbrXfrh+ULZ5M3NEU3yBJgHuMLfU2jwt2lhneNooZLV5QaPdyU3Fey
2VDbLUfR+5eIjjKXobiiJO+uvEA8W00xvmhBeK2UbtcBKNVyXXzvOTwt3ekjqqUN7soZ41NQivhU
MTn0DYxw9Azjh9WaMPLU4MVidIMCSxDsE9ktk0Gl2YC+OfdEEtHvGPuny4wLN2ACvlwryKEfjOqk
BnaEHlbfS2vg2dSer3zrR5BV6aXRFOYErflS97m/KvqBkb/iv5aZUy8LkWqPonH6dYztdZfi9mIM
1pr1ZnAqmNul5JRnNYvIiJE1TP9Z27G0ZdQ2zbZHQH6oLf4FirmStxfqy5pVlvmw1x7jyM3fuKE3
dt6mD/gsT8QJ6bXyCm2RG/W02kT+PQ0NroMIJ23ck1uGJVHakJJV56X1g3Q1VwNd0lpL3UcjO/RF
f+tr/gSnGHSvRRutW1mOX1K45VFIpXjVvG4k5nIyhDsHzjYceAGDLhmRZqt8eutG5j8I6So+OjNh
G2ASvBxL++JGIruSz/zUAqiRQRT4NJlFfdMNXHTJhmSB/AIll/3OGtJ14TXhaiTrXKNjctJKD2C1
auI5bsLmAeICRezUlI/M8d2Nyp+uo2QbnQEm9jOawtvOrkxqUEYHaCXWkw4Dy6Ctv44JzrgmDV+R
Jr8bUjxc5CvPetqNalxBeYOrSgwPBID+MZwie8CVArIxPX3f+nxd/72c03+LPSCFcUqWMB1cHAzY
be23ni+YfYzEGiMARmIHdSRSLG1l86DKw6GkyK9GLctjoLgHZrsR8ug6XnNgrK/zg88wpcHHeacl
/33+wANEQKhWbQvkV7WNkvEPzY6puvxXTYfRiL4LqiFDZ9X+vZ+l99gVPZecqFIywUpM4TOFCj1U
1E59Zk55MTu7u6DugztJfsWfJCP/8edxJNt0/yxhkM5Di/zfRZdbOIHQsX9jj2hcGHthsAmFD5tE
ayuIToCGzaBMKI0xTUahqC9OuyldEPbFRhcQsTtHG3etiwqRDozO7CughHQq0NoRU+b//tX+nmiB
Bs52pl6MwGijqfrvL9b3UrNrohwqHkPLJYAxuQAUDLWwOxqO3R3HIH6UYIVXYeN3r1OuYjLqxtt0
yjnFGVEADsY2+PMcIlkyA+Ya5LQA+pWwHE1UEorlYuvtByT83c8+xC+Y1jA1lM5jmMHM4KNycNmh
suUMQ6QcMSzmn9px/3H1CtIYbFOoWGB0XXN/S3ZBBxHJNHbHxXyiHCU7JdxZGksuo6317E6HwFFf
FYdMHTNTxNJSvej43z/o/2gKEi5j4sexXYs/g5ZnatD9o+MVwO4xK9NBnVZpGnN1TI2wsAEgTFKi
vxmU0+YQjUJfKHS2V95EFLJkjYLMLn+OA2lCXR5mf7gCtN87g9MLA7mEwskQtKvm3//jhY0C5XHG
KoraO01OTarBVm6zi98TVgixDZJ88qPVdAq+DDF5UkXmvm3ga6UOEX+qY+R/+KRo4v92/+rY+m0N
65dp0Jo2f09Z8aF92bWnsapFJKnl+fazx4DEaGgKhtwT919roX+ZtfrRuMUPVTjdS93iaQRgnG0w
M6ZISVrKyQiTU5IclKAmQg7j6G6Uyqq3kuyeRb12FiW4xMRqKzSCpFSMqsA8nhxiYFELX6nHG+ke
vwj0jgkaQJpdVvW1Sf30OrfA7a+dL/MLEPsB59h0QrCQHJcuqb0NrqtLhNl6N98Zc6HldgoYASwp
i9EPvn82lz7PxCEhFdswVKq704gPPtsHYZdQMzSvp9Y8ulnDWwlD8xnb4jp3Giq8/HfdfVfXn93t
ETsZuPtCe/q9OqyTpuegOpV4UrO+V3Lo0KQ0xmuYxbe8AKrpZYLEPMTfi7DcqJMIQJ8ecp2q+u9a
tAuMPYc2a+FQaawL2dDArmQfLSvAa6s2xDlM9KT8YWZ/1VRlvxD8QHnLBAIFkYZHjBbNtXNZTsha
2idji2QystI3PnST+isk3PkxvxVVEQBSPURnOuuFZlFThIFlrZgNFkeCZIqH0Xl/4b1Ad2V5ZG8o
ebLohVo+1ESlzQ+Pms3GCUgs0qDuyuiDaMriV2NogFAd5KRDai7NSM/X0u3TcyWqh52UwzdzICOT
o6l4I2SRzG1m2c9ewB/UZNbcB4z9kprYoH2/NvxqePeHCL6PRKSrjjZpktM1NEifo9t0Jtfc7Dmk
tD6MsdwFsUq3iPtb5+DPiaGt1sl0CGqd3lnmTn8yBtGcTWI/jSQoj47/aFNF3hxY4yc9wHmSF6I6
Ya4lLSGMJVqnfAlYOXvGsZM+GQR9XjaOQlZYlRmkpETaqbTB0ajM/pGbiq9xHnIi036IAsJx25jq
Seag7ohz6w9VKOFG8uXtTWSDmTdyG9tDvzer6IKqsyK6IllUgpQeY7DMVenkXCqBsRF6o3GT0NBe
mmX1o8TW+dplo3/532dNiut6jEj1UHAl3uoBpGgPPuOLC3G2BLFLipsW7eY/oqJsQvOVN1yowx3v
G+6sJP9lKwb5Tl7oHwnOe8yVe0/RewjMkSMnbeJVMbbKplITcwMs/5vQx2wVapGy9YxOruNA7fdB
OSKIaa3xWqWav/pcXEfQW2tHNd5iAFLHwQUm2Sv+KeXks6iCPuEG1BAUWSaoCWtEqZd53ZtV9BdJ
2tTNizJCFSP9Z8rc7yVIqJyLBqcZdcM2aRLrJe08di+hkSxjPSn8zYsf8aBCUrN9S56slCtRG9SH
B2pi32ktUyut8tchlOTTGCfnbroEqj6GFyEAkO00O3i6RoO6Kmvwl2uT0Cr07GXuIYGTZqueRtP5
+PtKKJ32MlqaWOYBJ4kQzHqmxy4hbHy3CKAroyCXTPTtXlXUc4OK6MaukzID6I2lFrXcPD4EtUgf
EeyqKK4CDJZgbFV/NZr9fabNfSLnqjI/+5TLjAoTfa/aaYj3ZJki2n2Bk+9QoEYAz6fDipLSwTVq
snmy1v8rbR15ZoSo7zUyVSk+l3Nl7iLrQldOo8duWCbAIGECVbqNqoBVml99OqrPqMzT3fwscy+x
J4jXYs8kxjaqXG+LaFZ+cXXvUIwoqealdiSHc83Ey9+P9OkOndMnmxFOBaPYS2LIgbOqqm0qq6oP
c3mcojNsWoSwn6t1gBrRzIzyFjSpvWhrfTv/8dp1FZwkKFdLwxhxz6XbMY+OJBrnF/IG7qoVmQfb
RGFSiSbaFUO5thUGkGpsjixbmF4zozq7aKPggKflVjJcW4FgGLYcbteqb8YXs+643X3rG3kX+mvU
eOllGJ1vo+MEhEhBAKfH7px17pGzoSn2RlfhXs9Q6sQbvaNVtdo6kq2xSrwCRT1pe7vGiuulQY9k
BeWzOAWxRYpb1g67JJETfpxkWqUOB8K63eiR5Q5lyAzEnk/qUzcnTAzlFjUGbITpiyoc1jRgbjaR
FTIj18HfxpbkTigbYHINZ2rmA8aLqhkHj3PutnSsDL2hcRzafPiamfRqBgl/GoD/WoGZQ3Bu/A1Y
BJjqOlO2SRF/sXrSVaEuGKvMieJt6dvJKmOqeqTlfp0r6KCPtF2olwCXYWmY+jiezN6MtyZ77MYv
CvdugI9b+GX/g8hTcc99DdqrPUUDJ3DAPddT7zotwE2XpKAsE8Kz5grTSNV4JRh+JoOb/FAGGDFW
Lv3d3NmoDbRRYto5RdG+I/InL9oqMB1FRvfWqe9+KS+yDiazRoo+Oxh+JfI5dN0zAw71TYnGS5v9
zApGgGqZVWtlXiRAnxItEWb1RzPAc0u0OrtVkE2tDCSoVagMwibblgHu9d1ujcewi0rpPZDpAsb0
Q33cDaV9nV8VzgD3qEVgzvwEZqCvVCcOt/kx0gvecq/+cFCIHmqjF8eawi2vdboxbdceu1D1j4iL
l5TrJHjalf8yNBZGBIgeHzg0nz5mxTJL7+Qqd1tmDmjzBbREh1CPteh2rRWG31NyGlTulfvARsw2
UdTlJpn2MT0hpjwt+xYw8ocXW+GbatT7QWUQmfWaRqiOT1wEFRWOXy1YpJHZ4bYz8SuW/beRpXCy
agRbPbOA0IxMZeoBoHOp1fd5oGOCBU7c8FDWhNOpPRpgxN22TfZAznFClAyEevOvpCMSTQea7DNu
3KSFRyiPTixQn/Q4nImtvtSg0/YhudPtntshPcwlQRVMUZechDdoCOxV6MNDmUsxn2j7IWgZbnJY
haYrg+uQuNU1a8wj3/C278f8Lcz9AMv56IGMhdFr2ESut554k0ncfQwpOasmTeGn7vSginP5aqn0
x8xSBC954ZX30t4qyl++NiWRZBxIGZY6K7Mw2sOIQ3kHVL8g54WWSZSAP8uURTc4xUdS1JDlcNgc
mnpKNkrTnC7bENwIuWYIhOEGd7Lj7bu0DXaZduwTXdLJYjSW5lIunDaxNvG0mLTTS2tFQ6MueYNF
hJ7f6uU5wHJbOUr+1K36oHR9+ZHSgJ7nb5ox+CvsffkZKiOCQtH1+yyIWFxixze2cUnzw1Tjj5FD
w4ZTGir3yonx1nKqKQDEIIwv/5BqaDrmNG7/ZzeAaoJKwmRKRvHluL83L3QzhZA15bF2Yc7xFUcY
uVW9yQErrs09UZP0uLoKk4+iDcPR1nBsk8K2ZyUbjudaWu13hab4l7Ed5aIn0GVZpal56QOpnnrn
XY1MBa1n6n9r1GwdmEtNauOJ8Cj4pVmBtcm37Y0/pIhNUzUkNKFzwTLhEp6fQs/6+xfUyBon8eZL
W44+BYiW7u3A009mC0egEal5JVU8WoeNHjN1ALic18mzkI6768sge/aliHZqsFRU8rmMaX/Qpgfa
usNaOk68FjYTKmqe8jLkorvpaYGn3fSKFzsNvoZO+8vD5ozUgxOqCXTxbgyBOul7NqPS5Of/ewhT
YiqAP5bbbmpxGWLsN00rFCiA6DiyvdkOzg/Ra2A1hylAqYn3HuX5sibp87Uk4MuJ8Tn5HXLVuaqz
FFfs1GHEHTCG5Ahq8mhgHQMASdcm4x2FeOTuoxg79Oa1C7ev1Z65BpdY8YabFuQGGwgXoegJhoEA
DVDKTr+lce1d5gfFCOpzqPTwKzA7qQm9q//7eJhifXPLvtrNKwD29FPJ8XyfkvgTd2L4armRDXpv
Ek77ZBYEBG80Rf3E6yFvhCIpP6xKrRaO7uX3vLPkUc8isVBaTNI5epXd3MpjKkWnX57TtAqPmE9+
Qckbb5h1f8Q9W1RLrvnVETL4HAvRD78w6ZsKb/klT/MAt0v52SMYpWoTmNveMajIdS+KdMVdVp08
p8JhUMmdZZxw7ilf684xsZ/FCNUHzA1e2aBBdcSXzArfLekWRCIwHGakSR9VQP/BpCaXdlS+tZV0
zkHvcN2kWBxUWlt7JQ1H8Bnk+MxfV/LTJwrqs7uHI3jYqMGgrmoNUFhAT/ZcT7P0vMUxGxAT/CIi
MJdqJeILuffbeVJGRb0C9QovuyWezwhU/TWzch3qmNfuGSV8R4gfHwK9r68jFCAoxfApTfiwUdfG
d7rv40B/V+n04a2o2q2I8hJTdiepw8tlpqXWj44lksTav8/Gg1Dbz4Iq6E1jhWZRZXdKnPAaTX8j
TDrlwIJ4NoT9S9hJ/6ba4T7L4/3nLDnux/6lcO13YGWIuQLtr6Qy4Gz6FXoKFXqcCn5lkamOum2k
6I+xryq7avqJIZeyG+vQW9LX9Ze+mrpHFPHdhjU7vgiye1riSNa6MtZHdUL3wZO2XjjNksUYwydd
5ZV1H8JJW91Ur0kTDmxvmrW1FO8lJvXpTZXeuxMrLyJIx6+VZRxlGIevSMK1QxhSQVexCvOAwjQH
EEtZZoZXr1YBhA0WiZPV64h06pfKeLvLJh6/xkRDaUL3lwYlXS+8s57b4WToFk+lWgkHDuVY1eO6
J5R10yuEAhW07BjaRsEDEbO7s6LMBK8m9ohA6VOj2Fsrlm+t9WoQC0yj2sEWSb6D9Ncve9cjGcke
oCXQQFwZngg3cdzZdP5Td1NHZbZGL0jLLimdBcA5AwHRblZhpJ3BmTEju9o0a/uQN469tcyw4zZk
F0+wkGbfk9Ra8z0M73FaI/2z+y9Yl1CHVr1UQTfEt9YNbdI/aKe3DkjYMWWQhF9ospYNNzFa8kZb
otkK4R2VMPpWyKp52FhMTmNmYZdM2m0dt86iVQGkY+Ikxf1zs63LGqrCVCTV3GPn+adQ18+laWqf
JwoDf9glN/Y++8dyjH2xJp8juLWj498SOTJW0Ek3mJ+Ghlkx68y6vRbnLbqIgSZx3zxB+zFEVyT2
BCx3K/SjcONdAaZ/gEExENe7jNVhH1RO80R8/30oSbO03doDQtMQ8akQEtkYGVVAUe0rKF9dDi5U
VWlFeMybLSF39HEiMoBaVJtV/J7bjX9mpI83zmqNZVGn2pcGRocZFm/k9Gz0uHXXVeS5lyANnZVk
8Pr0yKwsiuh13tznB3dgxF06Z15EcO6cunsGftpiqEgZGenijYIm2Q/zAc42yGnzKpQPph9uB2KD
P+JewgFjqi41Qi4bJ/ToQZE9ZNFWWzlmr5KKoGEX8BRWQ72DQynwPoaWhlhBkTVkhDFfspFnm1mN
4+cveq0UZ46qS5T4wyMboHIHMEIbIV2MkBx5B7IEaWT4/kMb3ipPN9E+EHWku4hy7Mg/IaAa1plK
4hIZJD29JOnt3HhMoGwrgDM740DFQRiBnXOru6CD7dFiOFgnRI9WefxwFM1Zk4wbr3IGfyQ9Dcql
88FkOCaysggX54W+WXMyPeEuY4XxLgSFb5zfFxXZGx+VbbM72+5fMrdiuCpqccTVWXtIDuyfmk60
QIhrYq0aTf5E5EYe/VkNivCdTTgjfNkMSPMDeAWEC9gNbXm18o5zg0n6sxR48MCwuf6qNYP0VmJ3
W0YUoIps6fTbafmh0/ZY++WjzGW6CtQIA1zcYA2LgfhP7fQ2HYw1pgveCgaZQdHc17hIonUWK+PS
TuvvtTai99BtpdwYtIpIShDVHUvjX3oSYoqT/UFYGBvYlRqC8LptKXz7rOjtF0xf+oXQ0RwMk6Zf
UwvekUoIH9FHMiUkNrHCtVQHhu8Ilzef9XnC2I6iGuRHL/RVZ/X4a/TgpZvv4JlgjyAsXLHvVts8
jcfz/BMKG27BqsHaFDRHm4rtTaYAn9tg2Djg9zbMT4iTGMmX3oMLKzfSMYwbOp4t2L3uPE1fLoSC
01Hy9csg4nd9OmhzKBsJ1wzejMy7F5FOzB3cxLUGyPseTodhR2kwhwnrteuBPpbCih7zA3hUUsFU
7TY/g0NlsubX76UaOKtcq0huG6KGwpxBEQnblrb5fJ5F+Xit9fZr3hN40Iv6jc3AI8dVJb9aLRHI
Uzdf0Ssp1/mnEtL3SoK4ZLBaBVtvpHAwLcN66V2OBUTbwPGYBHFDAmMz65V3bJEY85pQAQVlxsMZ
yzi3A7mZ07vV/Sx/+AKQ+LTXcx8xZJCAoxySIouid7m+/9+ocN6RbWjdWs4OxYBz/ielh6xJyuGh
JXV604cEUVF+60EKnOJW9+6O5zk3rXxpMyfcwcxFRDetLhVgA5rXQXpI2LZ2qh81y4aL5ACYJcUJ
xoea9Xa61Qqb4CwXtEDu/WrAKeK4xyQ0KMPDycf4QnjY5lMs11hkKCZD9FLjeV5xJFVXZj26O2gG
3tKo4X76VWjdHdFYd6nTjnWkMKmANLGPu8LfINZYpLkXbGVYlrsRgcrFTAuiiSOxhp+crEyIqmej
ISGXCFywyl19bySMK8vmRKo6mfVitPlB9VxWMZj21ObD12ia+s8PQYZ/q2npfI0GKH7ft7c1mXPY
3cp7b8ICoBFpnrs3TcuLLxo+xrLJ+qtfJ1vbaIOXfioIrSGM2H3g0pUmnN9SKJgoXCYvWDuXs5bH
mrbZmNYrxzw8zOTFa/i6eNCLvNoZ+oB7fBwOkHnAVpSch8YCub3XCMqeKWgNgmu1Cl/RsjYHyyXV
0y5KloG4ycx1xe+IhrMupqMMu8+29dTp7BqnOQV/YS1rj3O6l10qLtIH63uL8vRYaZZ5TFsX42+q
3jst2fnKQw8Hopw0waiot47zQx3p36wee/ra19PhkJcJLU/OgPMFaKTIKvDkRvvAJhVRzbmYkHdD
mqgtcxe17KEF2N1H6ob6zulKa23E9jKMGkhfJIZe5p/cQt2EnJvohslyMS8G84Nm05hjbpKvMHF/
i9ygPPdt11+6uv0QZDm9YExccrxpHk7M8lI68TWp7I1TxGTb+eHPT51lLCnyvel0gt4lXccTTQwf
MPPT2hk2sV7Q1KhsvI2ZHq3x/vfrqPa7J7P74NjquIHV7BtGA/N9OlqRskiyoMGkCvw5/R9CzaLt
UHms4Jl8N6AcrBK7GK+OkvbbwEh7JIv8kogEC2oGhZkHI3EdjEX35imauszdUT/MT5E8Hf26oqlc
0InE0SIffJUMNpkbj35MyoM+xiujROrud2Z7LJPmLQuS4dkFntz1gVFsHSs1vmDUODVq0m+iJOP8
sSw1pK2LKmbVjf3gl91Hr0UunK+iY1TehEZ0FKEPbY999NhYGIzLqTny91M0EvPTuA2cnVHSVTQ4
75ph63yIKoYK7oTaRSZZdx/77rvXkB2UUuttIj3ObgXMQMAYprGcn7qG8RKaVnEugVWthpZiWOM8
/Owin6uq07CRxhl6QgNCWToJZ/QoPNLeHS/W1NwpiEjexkyxuqitMZwP5kMCzXowgH9XBpmd5v+p
HsmZJYiZ4IoWktb84iurL49JBoR2fpq7VokuW1kPAhOmGVqUwWaDPmlUUGKPKJgCVUKbF3Rtq5Ta
DJ1YTrNkYTAQf3pNY9/ZXJfzM9i38ZMGuCAtrXXMZhuIkTuDbtLVz8IfAmUCcgou0Lrw2kM/6pdx
GEFq6/bPKLXXdhP+wq3YPWyXgXVa1t4xTyssrHnwQpr7rhYjFuvhF7DFiO7L1KULtd5eCo4drIsN
KUIq68K8cPsj2w+ebHcx0NZazFtmWFrWiUNN9jnIhN9knWSERmdarttweC+TsljnfWDuaOkN79Ls
tyTBVpfe95+WTP2zTQG+pFxXPlIbq/dAWsw1r4aKQh4jeB1RsuYMhHZhCWsmGdgxGlUP331fXpMB
nJfW9w2kfKJHNcxJSyHi+pttdacyzYbXtgarZQUukx2dKNfpIEOjr7pz8sbP3fG51sQ7Fu7QHOa1
FiMDVauVNOsWH7mT0qz43weDocay0L5ZbaOwgdPS4/7djpqavlZJ25+k+B+Szms5VmQLol9EBK4w
r9007SW1vPRCSDoavCugMF9/F7ovE2OOmdOm2JU7c6UrtwAH4JK5/KJA0MM/r3HMOMaTLQSjb3ws
6FNU3LjjSe8759keFX3uMHf4aNFiCht6TXH+ZyXyWQd39WTm3QP0T2yUqkluaWurQ1O24OkIsD20
6fQo2TDvumzJ//8NKNZvRRcP7dVmgQOsnAZMS10Xx7EenISYN67NBH+2S9V7Uh5tnrHv0P1af2mP
/3+WpuTf8miurwNMxmlD1Wa7Na3up588upaHRC+3tYE4oRnJdIziN/o484vTt/llSjxvV9dtu5md
wriUM2ue1oreJ67JNKBXxYNIxzoco/6+X/fzTlpci77Djd4QACaxdkvKpt+7WivPgmDx5k9qKmYV
U/M6oC+36JkEdqNzZWBoYYSyjn/LARfTRmCZBFFof5iPrr+EZMAgcUKR/r323QzXX8k2dDLXvdAg
7o5m9qhJSqgGQz0ze+uPiawPceyZ17+DeXYp+BwrKistDH7kl/TL37DadADfo9G7IT5CcDLT8mqv
dy1eLzavdbYhXgaXB8hp4JRzDhZ6jdXonZffYMoDQOd5RFfhOkaKJxKe8iBH9Oc5K89x6V5se27J
6y7RzYyN6sEawfLgS0O10CjXW4MMlktOEdLMrVxB6byc8qvI0iNlJtUtBQ2wrWz1MufNcLOoHhrW
PK9ySop5/cV+KPLpUIJsvmZ0cD5YZhdSt07ZVS/eq8EbSdEv7q2NKvdWmdAEQbYenIp8kr/+e+Ug
PLBAOv79qL9/lQFtw2HMzp3HFuRvY+L2Oxn2Y+/fx5HPpt1GsY6L9k6yV9/jTI63f8b9v/kpdchf
GBTk5I0DGnJdl8NXpQ10trTt/y/tq/z+t4yx58G+W49FSkeI4y8u/ISlnPU31xQfC3QioP65vBPx
kJBLkPWVxHy3WzCb7/7UViAaoo5Qv/mabcHyOWFElKhbQ35T27IDrvjEKWpVWAS2AKuQPoJR5UFZ
MJX+WeYT1SeHbMw+o45CzHnFsfaJFZF/V+Y2KhBeRF8wJzrpz2xr2WNEQ9uFXN9Dj0nzNMl2vMoR
uyQqcMgr+1UVeI3A/y6QhnE69k1z/+d91HQJssOwafL4qyM07PlOx/rM06iMT4w9BCGc4cbt6L9k
rcSE/OTtTbP5WXLDuI+T4hs+Ds2NjZF829XMfo1nI7v314rZkz4IlxxITqKwAkmyMYTkcQLMnyqx
nrbVNpm1K6p25CC8fNWDUncVhrltqeJTKWY0c/GtnFmEWW482mOKspew3+kddn9zckEhomk+Ugcf
hkBNdIpspz7tB4VHvIqXLPDq5B0zJDCre92jLMrHX7lYekbSANQvCv6Db/FWosE7nNpNJ3dmPbqH
ktv9VolG7BZtSXe+T8YGwNImGv35Sc1jwvxHVECYTbVfyibdpZQa+VTI0CZWEHZIUaSSYtzOurmE
oI65pKVfScMCHNf5TTrwEs3cdSgkZ+dh6uz/68T8YCTFOLNwoCfyHKkZI7z36B37sofs0Gvv7DPw
OXjmISULeYzpjtK4p2JF9+mp4Oru0P/JgjneWprGS8tMOY2KHa7VnyKKnHdjCm+5kGiKVfHPaJiv
lvxF6ojDFgLwDuPNxPrqJxnX4gfTPIhJrB9KSJd50+WsQobdMHpBqzfTA3ITVdL9C6vWdzlVnyko
dy3TdoVVdeQsDeRD9dNFv5U/3aJ0+ImtsVwvGS2XyXRFh5SnuLt39KgOo0KjeXzwq2O/rDmDSPND
LtC/iQa5l/ewnRPwIO0JnaS6K1Mq04v3fpyisF85onGaudjyczBpMSnjRZv/yzW7OfuRawaI9kja
OdcYqU9nR3tcMpdQqEGmp2pBLI0jbdZ0b7JI9ClE6VPaXu14ePRMd7i6CTdBfEP1dpIsWaa5THnU
l9G5E34NmcIfN26bvqw6+8Upc7oa2RLEyECe5ZwrLWH54uH0aHx0XuXr82ZJaSUbRupBTT5nBZAc
h2LUTa84ZfTRpEUNb4eVm0d8SZNX+gEFDDeV2jCF9B94Mj8VNbYBth2HqbtOdzlz2LIoN0hZ/7u6
LDeRS5LYmug71BzWv6BmvEfZZfT4Su0r08sdvjhu55H7VTv0OqK3gb2CxEujmKQKd/7nd47Ykboy
gAHxcJkUelXSUW2W0YUauXG+j1N99aF67smZDovwz7L3cZVATD3G7vRSFFV/mBymWAiEFV6KxidE
UpmRj9Ut3cfleNEWw9gXxfwb5SCd1noiMhTb2BSIm9pChiCySYPzMHaEPV6rY7yyVnwNug8fm3pj
CzU8RGI4esnqGi/J88GMAgEM/J89IoXTGavjWMM9g/r1RKKluPhZte+1oWV0YjNjEhcalppSc7/S
twajTNDjgXcExSZ5c83NMZj7CqP53OVQEAVHJ9YKo9We5qa50D18TNvu1MH/IesnwKEvxWPPHxhD
LyeDCbxigx550OzhXq/94WSVR/woiOjEVjNy9F3vkF8QTej9q8EJoc1NnEF62UKY5hUbHXsO4d4H
iy7+CZqBQtJTtIQgZ3JSWUiMjrK2upMDAdfaQx65T0yAVLjozU/tOPgyR8wspiMfDNoYdCPZJjmG
k14r7jANfnr6uEZp0oehNDJ8/RFvJ5DE2SgeFnyGvr3x3bhgnzTTWF7+81tvCW3vsWoSKE5LQqc2
hPxp4MnKoqQb2vPQUBLmuNu5StpjOVlE00pu5MrW8fRn8Lz7+Ekj8YUxMnudOyyRKraLo3TaNJSs
OHaDdN9wxrv3gvd8oVV9HER+4R2v9k6T/ddMqti5Top5uJ1CpjIfwB9R2axV7Q5XCRHSbE+tIuf3
hAPVGtyLQ0lrEtVIVUZ1tzonYB+VNPuKLtvCxrPgDw0WEfJvRJ/rUtR16CYOHtN4oByeEYMHQ3OA
PWNAkWcGrZJuTyU6p5H/mCQIdvp4mlNdXgn4thvEz3vOLH1v8waZJj3O+jL+MwldcGcD12NP5m/B
UhoGDs7MWquupsDYhyjdUHps9GFcp+XGiSZn17ffkdvU690HFW8ghlqzd93Y3txujNkHUJuwsOFq
WrIXqUpsuuNeL1C5arZBQUlQc9O4IIpMxeI/ipXa0JwQb1tbDju6gtJ95IFyNnXU2LharMBt+hXo
C9/brjhK69ALhoXtAYhvMFo5l/p57IywaFE+4+xAC4cbqEiwj86pzatVEJWYl3DQeNsyTZ0rIbc2
/k/r8AZEM2N7zIEUtKMpQ6thH55AAy6LZWe3vrOJs3cdUNIiTWPPE5BOGnxqT6ns13jevWs570LE
r9iom3vfK4FM8MFhXg6MBPKFM91wK33oLH437AK/LU2k2y5mfLVFfkxiR9wy9aU4rAJZy6/SoLWn
TGKIZ4g1Tap+qpEm59maeMYO69rDWJ7TGDkj89Od8KpHUJ8aVzzQkxmwOCqLNjaMs82USvPgyO7V
dYnPWBA8puh+KeyZUid2yrazmLTc4S9Ggk+DrKdtLrP/WYoBgxk5CpKlPxsWCGwr5yHLgwRK3ICj
ZYi1XyE9Ep2RcYc7sQpj7U5yDYbMCDSwil/5Y59tU5/CZmUXLYiiqHbDwhVurGTFW5SaAbKdvzWM
D3B85EYBHpjEJTmQWJkwcxD0nMRKpBx4a1kjEBoWmwgS15byYm5QtFvt46k/lgAxtn2WfWPJwu2r
pZcp8r+w8+Dac0ZeIbiMbd5dSsWB2hUxzpUvkTLEeY4ruaz/eK5845P/xHa/2NFTTKI6SkijjLr9
IAs6naAtQxCbNzgESZPO/efIhLX3uEmiS/IYxRZFyVaEvzF9cDx6xqKmabd9XFIC48/w+meLtzIq
jTsc8liC2udmiRGFtGo3WeLByMezhUX+uaq6OmRMxSzufWFx2iWdF1h6/y/pEz7V3GI0WXIS+0/E
Yl3Y/kT/psaxwcClF8MpTCZxOF00hbJvHQZnm3QFBVQd+C0tY9wXHl0EoN2DrJzyi1axpOyzVdh2
WVY2ELVn95+S9Yc+TmoXNWyIJf0Hpo5ncvQGk3aH2iV52F+IeEczIl/kO2+0LJbA78ox8PzhqjLQ
skWrvQn1atr0+fmWfsO0bmxsvvZ4qsPGZShIamYI0o6vABUcUpBw61RL3hM2CfdUus/CKU/eDR64
aVaf5plZyyYizfQO/C57bFTRbwoBfSohmEb5J5/ItUmp1Kla0+Zj2hlY6+qCaHnEucjsl6QteQmz
5pHZe9hPZ++QsjJdvwg2T/MytfmMd/7Njtekb2Hu2RJ/rppQEY0/jetRy2fRDW3GqMYLC1dB31Q3
MovrGlG3FmIgea32KsuYDrWiyHdTkf0UOh7M2tAM8oleOI6A3dh3gYt0kpttTfFlMO9YSaThUiH5
9ZGFkA8/lBuTz9ylSH037ldUdZSA6BymYq0P1sCvp5W8STN+LSqnPZraD+XvmgpaVRg7vat4sk59
QGbi0Cv11rQy2yODM3oVFFl2hKqxHDSwVOTTTMFqmBKESSWPb9sHOkmjHB8Wzzk54zpRF353ZgbW
bIPlydr9lcVc63mnwGfqLSH6qAnsrH+eK6XvDdc4EIvQQizGLlg2+pV9rubLNO2xLvANkBRW6Vl+
dPq9WNJ/vZjdQ2u4e7tVRpCYihDRwnfJyHXn0PY9dWT5EMwZR0G9OKBejF2d+kxI2RmWZRa5EV97
KEM8g+867OyoFyL0e9MKp4qq+d42z2wSED6pxy4FQpTUh+1Q5cVhIs20RP0/PfEf9dqZw6I2icHK
8WhF7TsgAYQwi6iAa7rG1oeQvxAAdzN4oporAtjcmwwxIsdnhUVf9k+94DC1qETfllb/WfiV9jix
Q0vhZjjud1V2/ofuYmLq0zLdDKLn7kIvdFRKsbeLmAI9IeEeOCB0XDS1lPVLHEUOS4JIcgsyzCAi
1kw5HBTHrgLDmmtnpwd6m1spRWYadi2BKg6XlbbUZUfXYL9JJ1DJnk7LRoEHz5wrFGYsSnap9iNv
sQUja1dRdxY6NHFsyb1RIAOE16Mpagu05qF2sZm0o3NKfVhxWA3LoCaGpqa3OLHzjV8mivpHCYqR
tGvZTF9+R2N8m/lyn/q/DFrJvpzcByT/TV8o1iY1COWMfq+QwtKHjkN577FJRw3Wdo1QJ17ua5K7
41YM0c2bcCAWUg8grYgg6XcL7pMNxbtrb8yCQagNyJ2sNbXWP6BtsO7gvm1ZeW2pKWwQ1yj4ihIG
dShNNDRIXHImcd9FCoepw1O8K8c8119lkR6IFFSbrKIutXfgD6gGn+Om6DChYALMA5iq29TGaz6S
/g36XH5aCQEnFqL3NoGtPeZSGLcG7g3ke9Pj+4iDNm67t4qgZ8hFBYdNhuBHEH9HTSnIrD492NGw
VfQf7wavZGPI35D7m74SEfQGCo7EyFrQW9FTtBZB95pG4453cDmoucWn4L8IJr+jtEqK2qJvtxuO
DSweSJUS1Cde6NWzycqH6mzOYo0qC49/9NATzj1bQXwZ/5Rl2QEKeByaw96EkLiXjhlAnIm39TJx
2Sc8Q45/Rvq9dl18bsuZQnnNrh7a+dJq5Mw6O+G22UPIrsVay6lX1qXvqmpnyea37qtbTRiI84Hl
iVt94O3L9k26fNScLbxmDjxbZzUz87aZHc+MmJLfVD5qwqSagescj0LOQFufkT6TPTAm7vuuZe+I
54WWSzsC9uBrr6YkXBFc27Q0zvMycqSf8R96B2fQZuIq3hJIg56EbpLo2F+A0RvOf6RZDgi4qdK5
S5eerr+mGs8xvQqZPkJD9fxLks6v1iLmHRUahpZ8zq51cyu1IEImeRh1GXVwC69RapUGOQOYgBhN
MJnj+Wrtn9wU463RnBfsfdZZW9STLt9Tm8C1i+GKhScWD6lYoWtR6DGHBVQL8YgdfHrHqdOz9bLe
YM4UHAn0ewzz3USV7p2odBRRmLuDkbmwrilO8m0LjSx7k5h9d0y+yb6YuLW12EJCaTMIEsY+AGG7
g00/Esrl9uvGJuCDP7xAKvaGyVs5FKxBRxBjpd494InD8AUbciPM/BQlyt35JXU+fjd9yqp+8vk/
34wpTieFFVoKQVXPe5GWkO4P9bbr1p7Uvn/WoQvckSs+sK1MsfclL2mDBUPYvRVWhg54Bc9oC7R5
aKywhdEzN+20xXf1WKNG79rxe8ESu0tKEpplVUFIHQ7jMCz3ZsY32hfMwrZ8ZP1D+o2aKoHpeKOk
l/KRGl9SCb/R1aZ+Nxlk6sDNBLpR8mBxrXWuxfVALDRANccrXlpger+yJncvsGmNKpLhEk3HDkf/
Fmt6u0MLuFsS3QgaEZ+cwcRpRVOz7jTxKbVTDF509o5Z+9EM3asti3AuTL4dZTaEXifv3bjWGA/m
I2dqs+/S4T1SiXGotfybRW58QmOmyT3GZqlGG9sc3euLGNKnwXVO2GxhjPk0pSwu6IePYaj602Cr
H1Fkv0Nh8Y3xBy4M07CSa81t2j37VS12BYbnnV/ov8VoPiLzVgG3uYm7lIvHO/t2sE+HVOX0231h
oyctmP+DHviYjBOqqmCA4oTI1EkM+UudoQjVRd0GRo7On0ktCtJl4CuArUpPQWo7aX9223ltH4o5
6U1x6Cv/IUvG7bDKVo6rptCMhSDb0YstYRCkhAzngj26+0RY0GGZCW17WK56ORwsT1ibwUcLjxRS
ExdQ1j36kAWycet9NM0UlWQIPW0z7KVa6qPZm+/Y6gb0n1bfGdZPqlLtYKVPs0uBKK2dr9j7/jV2
ws+BAUtGljqfnsC5Yz4CSro2Lob/dimN7UzF1Kae/fluhuHa3lkdb+yAk2WbFLxHIjVRqS2C5Nb4
PS3dXc9mbZOPpBF6jfGvwlRL3AxCE7H6jVPMh57l7kYa/S3CHsH4DOM4KygaTu8a8gBn3a2+TIDe
blPYmHiN66DEfx00UVwP+b0ztD6iJiRo1LgqKqINeBrkOjZx0Bk+p/LSdrgQuVMqyf026RC+XC4d
Sd5WqEFRiPTW7+OFjaZIq4twi+uonpsqJUI6as1BRezXRAk0mUfChyOz5CpKDB/GUDBQ8P2EJUBW
cdd4GeXEJQayQWq/s2W+qkRby7ErUl4kFL2GBa9BHGFj8btjr7lyh6SUd+Azwsf6M4nkIS745pc4
zetjZiLuta02nLJmFWY37IXQhry+uOjG/DXoDb3eXvWFGKMDbkAtrowZfEd1h6XuRcCkPdQy+zSt
GjbMMH0rUUHob/Hxym54HSrNoY5hb/E1zODH7Kpp8FCPl7Pf9Sa+k+QNpdEE1AgaJUphHUjk+T3A
u/+SuX1YWMO2xpSfIx03wpC7De+jdnb1Vr1phTzolMtuR01VO8dO+bqQv+OQfMRnpW21If4a9dE+
mFVMQpHn67YCocF2T0fQrnqojfotFyoKu9xiizkXnymUDRMqhJq5uSiLyE8EQDBz+Sy2lfGQDVWx
69pq2AF7v2p9cj9o9Y+NKZ97HFOkByefY/ffGOkEC2lOi2dWWm+J22f37aZiGROb0qSWg1hrM2Xj
NicSGwxChbKbNpZU6lhaershYPlUuOUcaqP1BrlzBlkyTjx2tvRBa3suOogkw/gmte5Dg/O/sRaL
ytcZCXAsyqdY42uqjOlaGaemg7OzCIIgysTL51j/ugUMGnnTmxfhGpJWGkySsjdlmXkgyOdD9mM6
xWwB8lqWw05WFdQVPX1TVnqe80IdhJky8GWawRm3qt25Sh+81KY8GEdSz3b8HElx17v0oPBaKe7z
Enp3BKh/GWXM5degY7COvuiIoHsbHBzCiJaepsV5HOtMC0vbBb7TEKLJjOXRrNMHWeoBH/jslnvj
U++iww3z66yG5oncaVjPwwdJhvqCp/TVIUE1GdF1qqJrKaenuMZb5LTRE+sNLn7mV0oNyjkXzNvq
q+0S9KmIspXhXRk6l3lSpEWSchvo47Vpbp42btrll1q1eDlpuKUGbm3C47bLeT3/tjQV62ZmXQbc
2WKCJO3PaOcdP7DMALkpI/pHqVt3HikuwYYFjSWXbA1SvaLXvojy//+Fl3jTs/LZxTN1UkMZ/9Re
ts58dCGTQd/baQL02PRDzfZoBTSYkWGC5zjWuc6xyhyFPCxNxzufl/vc4s6PFRAo7Le08O5JatpQ
MTdupD84pl5tq5oKgOF3QgTYjLFuXLth5mHqJmKD2fh7stR/acmFx5oxnVb/5rjDGDAifBa28575
XLhzg+ZMi+uDKqzPKrE8+HTR0WhZM4mKTg+JDtvMTIF5tq+1ztiTU4RuH8HNw7KxS0c7OZiYLUgs
ZTtsrcPWW5xnqUxc0H8c/EqnTA8JOFZZaA1Thw486oemYJRaCOHquAIoaUZC5Es62jzn8NNoAZF4
0+NejCnbO+TYhZqlt3edtH57tg2+YX1PXC03i97tGOCL+wGNlHWFYsZf4qNqdKQuzEBcucBpo1Sh
0k88MKRFKfgkMKFXrxZtp7bGoZa1b/BBiT+Zijy9Kl8ibeGBr1nc9gYaaWqP3tO5GU6unv32SVSc
yrr64mb36i1uesQyC/RAdY+d77V7iZCd6oa9tSYPfdJeiwO+ZlsRm+BEF8X0Ms54lMzfRPT/eM2N
wM2QwyksbD8bvMzmRMEFjzoZkJTb+1MmboVdBVqyhOkALGRp9qyUoHZ2VG7yP/opXJYXlvDffI4r
ma7XbSxapvZfNuHB6Sn+IFHDObCuFJxO0ntkfngNIrMwuRcP7byj+SjZ6lzCdNTARAzUgjrMSByV
BZSvvLWvlmAssAvilgviUMgd9zOaezhx/WdaxdMOdyASiAA6Fk3crxnvAOvFmRey/+VJAwQI0scO
vmkddKLm0aEilomafcmzkZe2NdMg7Wj/8BBJ1MzNyk/sp8VXxckzprdh7Q2PabhATyuCtsTEQTts
v3GdsItm5ypZbp2RegKFWWtnGAZOuW5PyVVzhcTFdmwIlgQ3tVvgIGu7RW6VwVkjkuIlVSgn4JJO
mC02jk67qz5VIIIEgawoOSxc4rc68645UTuXZjAafOXhGVhgsxHLOGqST31X80DSUkQC33IQwljk
bt2xvjMspAJmomnbm8k1J+ezs9S3afn26qArSTxRKRKvVaZUgXITMpLH1jH3bHajULUkF+iq53wp
DW713d6u6ZrIzZzNv3hrkhGYHj5vy8LYTGTyyN6D3MSyJlGdp0ra9VZ4xRGuFZHILWS/dgsy8HfA
E++PHxG3C193y6NROk9mUvtYMQxEVYaPLiKezbKg+W654s/pe6/Lcdd6s2SLywcx5jjRFcOp8rBz
aFS9gLmkicnmAQAlYRMZ+PsjIvWRQJ93PebSoUZZHxcDqMRYz1y+GD6BhPDbcRqwSVObnL3cFqwR
skCf8Ct63Ni62bqhjOC0c+iorIe3EvtkTcnso6yLwyj6YafJiMmn8Y4TAgAXeZ9RDRgWR1q+p/Gw
WfhUZpH5EQurPPmrNrjKKI6cSXaMbY25y7PYkBK/akwdQa++AsUhEgEPNvBo6uCy2wYuHDBqRvOj
V2kpMUtFueBCs3AnzC2b8M0gIYdSRcqVuERpQwdMprzYenBddnPNr+S6vAYESKhNNMSjRtbXlzxj
6QepnBhrkI5Q3uNsSbOFJGk//ZRRMR38cqDkrWab39lvGC/wbLpDfkW8gbRh0XMylW297VnMlT06
+ejIKvBF9ZORQNdbT4diMIOXwtM6pLz5lGy13EGH6oqPPGitueVH5xWqHVl+LtIx/1HcBj99G1d/
su3dFlOrCcHtcUfd/NiObk5hsckulquTe5du0mjbFfXZEdoKBGv/o4Bh2ZJO5gtFq/C5hGhTxhWS
sK99xYBO9y1wpY1PLJhUJNKzSpeziKNH3QTNZwAsm+aWipzRTVGDohWVaDBANBHkU58hQndP7DXr
Dc7xzeLnw3GE5kIPhXOSsYeZeansjVt+T/ACdhG0dy5CegddlyIzLULXJHJSYnXfz8zAgjkZ3oQk
awmvplemdxmiht2Fy6dIyGcMOGfDiZ1gWcCEATx0DzWIMD433mkeuhXUMm/8rL41beIEWsWoHffm
p2MSIc8evUHTQkYcEXLKbaSCgDtYejBNzRKuFjhv9l54HtdHYlIQGFqLNZ0vzwsngtUzBBuxmI5p
mu/VPP9ylStoSeJTy+1E07rpQlPJmRivs2vVvLMldxClRLdbi2J6UlGnWRmUbTdtmKvq2Wqdq2V5
y50coTjFPm3OaJDHMktAomtzuWUwATeE7hH31uNAuQT2DpGHOAP6rXDPrZ3MGxyGO6ey7BPZRb4K
Ux7tvHE62Gr81ocSI2ZDGzTv/D2SI/MmmkFQTkawY5+9XBYWbUteWiFjMN4JiCq9k1mH5aWo9M+R
RNBTtEZEpvw78YvyHvDZncx/pmJ8QKpQl8ZBQgJyT0hqKojYIOpgvjnVgLPDVrg2mnnynoG9YWP4
MYLExGLbEQMnYrvDjvkfCzWB4JHc22KK9g4dX9BqjBct86+U1l0NK2pwcOpagK/5FhP8SbNUnu0S
rbTQjVc16ltvBrVS9ep3SDs65YpR4yHBH6r7gDuDI8XCT63kZ5Wz6ek4oxeHj3BacEn3wTfHfJcO
7epqdBYLwwJi9dDVdP/Mz51HzU3VM5fkFfeAqCm2CSEGsxS4cRRdozUBrjheG9ms5TmKKdWdQSrC
n016HdxtgyLpEdmxY+QZHHvhSBCeJ1DK9TkmQVD82pXvbnFyfWrUkQTRYoQCjBUX4viZ5CzO8qKw
eeKTFtfVjpSXBJI/CkeEMfZUL2HRYLidvhe0oJiRd2LxFhareX9m0dEn482oNfKB+tqXFvvuyaof
JYgYt9/nLiY0vBeffk7vlbe0NtlFuvAUznTdMlYncHbJmKg8xwqt6b+Cpu7AHJ50eknslo/z1Eou
VboV33JHR3+4L7Rs3iPFXXSMLxvD15ogxRAblt1j41Uz6l+abozIORFljkJCE5toMKpDbYiQTIpz
sJd4x4LGDqxSRwCw5p1Yn93OUKqLp3Pbn9Ya9Aw8twufHz/hCE1mLrVyZ2puThG3u6m59LI5w+Kh
vmEcrgHZnsLqmVwLA+eeFNwYw6Of01Na9GBq2CB7ailC9wSRpzu3Qn81kBkhW8ZYfJgGFdmxC0m2
V99hMuIICX2fPL800Julqm9Tr66jNLGzMz40iFBYgJNrGSV+EHNrh9+AjDHd9xXAVNomuX31hILt
ydUOmjI+1bI10qcR8T3mJ6N8o+nX1L93wDKNjimrmDR1F6M5nia9ebTicq9IknLgSZ9mvf7BMHqu
p1ZDmZpyPxinqUCOL21OZsMpcvgIIIqvLdbWjZzVndYM4hTbNslsp782ZN9CN3swtQdD0LCc6+hs
VucdLGanzdJoMRdGTyfiBgyY8pyZX8Pzwz/ORa2PWLVkEj8Q8hUbLBm4/OiO69ZgH6Qg3g5ccViT
4OtMfOCsaQHVm4Aiq0Xc3//huKpc8ewq2H2i4PktmX0oyM7Z1SwNIUbjAkSO3Gpd5+BZZbyphKv2
XJ5wWbpYOUuW/Yguz3++UKPi6IIkZO/Bn+NLSfxzgpN+G+MQZ4GPpPf3w5gO8zMuYG/zl+9etauV
t9xnIx/DpSNRl2J9xqv2gj0JAC14147wFKIgDHleRSazNKPuKM84n/34uZbeOrmo7wnEkK15e505
98Zzq7vhwTYR2RKel6Uht38vhCVGJNcFKyDWVziRGNZzbM3OMF3z1NstGKSOEsfrS1cRs1saezMJ
qBV1RMwyTqAbJFh5XwCocB9Y9Eelqkd/AGlmUn739zsboiZlITt1ierM48mRE8tUSfWs/C/czAye
U93t/6gDzM1pAPBE7BJ+ikH+h6mZ9UzrW2+yjiVeR5PIdUbLyd875lDxfoLI/yCmcb78WVJhldjb
P5TciAWCEg8rDsk6lsCSeoRvfL73wCTse+LsMoigshAVmlOcjgZ+SmVm5tZsxc//8Wul3dvPDiPz
KuUy6TDNkywmXIZYOoBW8V2yYi2WMlC1a4rm7y/VgsiT9NbeoDFqYZfyNPn7bmLpTLmcdoC6fdQp
IXmsWQJvKapgh6kRC3Zo//r7+UOBRcC33FcxkVmM8SFZWrF3mXEUEvvujxzjzjCNxnqC1Q6w6O9P
q8QSwTSp+W3MCZrDrLIXwpyQwpIck+kfv1dXBDFBcZDH5UHNTFqIIEP+OjBP/VY1MwRMDx5ltZr3
sUavReyJ7DKq4nnsmpEQq9+RsCOIk7uE/PjyWDzA6OceZPvMGflhd7p+FBMmKmwg/nNXHeUasxuA
Z/91o5RUu+zyIY4YkECxI9I0G4rmZ8zT+dXQuymwCT+c7doFTztP0TbtOR9H/HCaqsW/qbBIuqHv
DqCs5pKnUkFQODCM6nclgJybNYJHAAduxDJneEST6QpYfJ90DfVRpYn7NIHH7yxF/jjaXjhnBrW5
i/tk/IUou7K9r/inTuLKraMKoo+5bF1dyO8hQiPGrZDcKmOiZJFu7m3msG6Z0n55nzImvnJ8qBLV
vMzQqXiRpviaV+/IwuN1XIH5xf8oO7PlNpYra79Kh6+73DVlDX+0fYGRmAgQHCTypkKkqJrHrPnp
/y/B07bPcYTdHaFAiJMEFlCZO/de61tmESCD7S7j4L7qls0JphurfNl9MUSkkR+rYJouSU2Z3cwh
ppt8OmB3lw+NTbF4oycZkdMh1StR1mY5GeIFYiuWHueQzz81Pk8mnZ1i0OXdhYTj0YUEsIoiv3wx
y3IVBH15Mc2U5EQ9Z0NqexeyTKIs7vhU0dgxxrYr747YYySzatJtitbCMTpMF1j8jDPw1d/wMDHh
dWcnSk5GlvTGMr8RWdh94wNyteZoMllYxuDHVk2r/6DblO+nyBoJX6meb4B1d4pBPmaWfd8E9cze
5V40UbAOWEZ2mGSzDAqaN9MUIX+UiY0xbCAvE6E73fDXphs5PyYdXBpYQAPKxEUMdmyTZYCY8cHt
U5dYB9JFs41tAIQO7ahZ2qGf7EVBSdyyAF8s5sXKA327qEgT1lWVzPyCLpJPfA03W2JD8DWyKhQ9
JTfgHVnD/R1K3JxjslIK2vl0lPSqIgXrCiFlGZZ7HpRZFzR5tAks3M6Dq5lrPYs4aKuXJIhIWQtT
uvJ8H94QBrf3mhb5m0LhMbGCGKNTnQqc4puuCZgkT8O+tIWxuLF6Kez8RTEMxVVLGndTSHR5f//p
UNffwR2456Zj7MHhObvLrOgHUvNdiu09Hstma9OFXI+lAQ4eGPg9n9ikfn244apr5dIoYho2ebGL
dfFSRu3mhudqbBT2NyLdmOcoI9pZrRvR41gQ2O1DwbktiBgqQV8U2caRGdKBiuMPsRQckkuPnhUG
z2EMv1BqJdmGea+TJgf7soztD9FFPSSPZDi26qHT8UBB4zbuEnlmNHJkk1br+/885N6ra5b6uRrK
60AvgXqJL9lO8FENIIVuH80WoeX1MHSb7o4TwfTdCrwGt3WLHKHiTSAm27pqhVzXbdO/FS01LmJC
6xSWeXxEw8AXehoaAtEadc9LayBB8MbpuzAPTh/5u8LtguUc5sn3rHMZ1ToaJ4vGMWhKqIiWrP/o
Cbt+jd362OvfxzqIPyHaoOMwaFF/UYNkKeCpBZ+hHmG2cHAAkG7zomkwxJGivNLj7d0aV009hsT6
ogKwkRreGDItAoGFQWfdcupO4R3NZzEZL2meW6cmfrkttEHgZ5DU5He3SfQla4p/HquAJ1GEF2iK
pK6DsRhSew1hl01/qIsTorIHmPTayrZCfjlF79SM4G3AArLHABncFSD91jd0Qh8Ol1GZ3JJkqnaT
5kbPxeRfJyDs91NtxM9dbNBlcxOA7uqLlvLDCXb0dqwp1WcW7lZoycFDbX4qx7Si94arf5bAm7Ue
3GhFOC45CsSmtFkzbodkSB9kxWIsbTq6EzvdLpnE9YuNlgwQAMJQ4VWyLRIRaNwBLYK47s9xg1Ve
M9AbqNyNudAPXxt+7fU+ynaGVRj9tJanMlo6rmhj8/Xi4JcqORTzWi9TIBNZ4eLaBg0pi+45oemI
ym3UDmOEYwXtrzyGNizJOD3d1hMtLEZodK6NYwUEoUYVssi5Ue5ugPZ5InWUPgUHh44Ro5vWZGcH
+YPLinWsMQ0u9Lbxdrqe1uthcKGjYDtfh2Uznurs163CydnXOL7CfTKHlrDGzEgPX/t7mbrTpfSq
l94WPv1bVqPIxhiI4KNeW4lxrUjfuffMxL4mzF5npyKKRLcnytLQpFnT7Ry/YVrTWgFehsml9zgF
O96UDcmTQbaMMZisGB7vdRRV5zYomYsrGxCzJO/h6ykgKtTQ+/TVneWG1bcJcaAS24F1kVW11xKV
qYLKde9EpAdrQbY1YuaOaANg4sEVqlDa3/mySe7YYmk8ATPiWqofImrlQnKMClkoHxwNI1qeBghL
WP7xEaOlavIPGxpBK7vyKWz0ExJAhx6Qw0cU8EsNZ/xTMXC20hIbm1slj4lT1Gdcb5wZuB1YS6bv
eLzhsKnfycVV1fUahzXs7hu6BcaxKp3VYOrN8caN6Yhq/jLKfSHJLDPRF/YQ5stsQMXMhJ/xjajp
7FVE00T2h2QkwG21vkF+UyZCVmvZD31YgS3IxQ6Zz32SRdXyhpEx+sS+hH2E6hWlH1r3XwBFuDv4
yyAiEu8DMBWNON+eikGTvdr2+NZYVgNtHXUYc2knoT6T+vTaRcxucynPuHDEoz88QzrYzlkS/Qiz
siexnehSO3b8TaozT4Ffs71hUrs+zjddal3KjtA9V8UOGPgjawzYwFATZZf/7ciCfabHAFoyN3dH
d3cDGN9WfRFRK9ehuzNQIuGljEHxqHUfXCCAR0k5eTu3Vb1JnjBgqy8EC2KqcC2zuNyq4AjMD/Ev
HaRfif5/M+aUtGj8rDtcyCjbFXi/DwZ7lww9fijXQX5Yt+O6dxhG9zfugJFkRKFCUURzFq+l7Sec
SyiRHeU1hjTAQKMe36WOqKVIzSWhSUThFAGUk6+/ajhD6L80K6OsxYvlEQrjJ7G4Q+EgXnovYu5q
Fm+FdFXybspbFdrzoisca2UoBKbAsHQI4vpjtPE+3WiTU4OORZ9a+L+l5z5OsvVXTfOLXEYsqSYJ
vk5lMiYEUbuk9Uh+adSjpcXot/FyO9lpQfAkIA6dG9aeWqXFIEflW3v6LuWg+18pVFwfSnTEIDGm
9cQV9maiQkSuRaUzBCiJbkeCynP1HZEj2twiMR1G40qcNp3UtH6v6kljDA+XQ4DTXDRsObe18rZq
snoS0G4yEj6AUSuXHARJfxugTHkljYPbs8qM6ICoN1y1FaBs4cJKGjTLh3Vl3ulG+KunbbzJppzh
6i3ZZzgiRMnvfOQ828l3jnHVxk95e6Sir763dk790zjxE0AQ92vdsXkDqJ9sldUjnkO58UrfXnLb
upvGk8W+0gpuJ8d6tMGh1C25WG7UfODKPBo6s/IYI/d5CLxfmM5MGnHOrwJS4UU6/bc5trsNFEZa
A4EdPJXEfPaRs50RsixRRnfnstXuRjB6AMCZhDI7wumZxXCvQw5keRQg1e5AyakCXmuJI7ktKqHu
sVuQ1sutO9+H5swgkZVscHl399G0LWqKqsnB9CwiOr5F4ex6BDJH2x/fQgLvDq6YvQNrZAoBhplX
xhr7WLGeBfk8PEmTQ6qX2S8sW8nPOOse7Dz30IaEeyZr06qiq383VUZz7/G2XaQNo7Ox7NzVbbdX
Q27abNPx9pyn9rHwxupiNDW9aYO64JZyYsG+382tvrttZkLZpxubgPKM1DKTmBaVQXL77FSHr6TF
9OAd/YEL4nrrOGyupTGYvMqevxfZ8GBn5l2tYq3qynyQg4YJwOn3sYkX3JuPIEu6NerT/GkKphlQ
BBVUxvFPKLgIhCOLyWKPTxni4tWAzrrnhkEXNXfU6Ba5K0Lvm4e/fyHNAnFHohptyTq6BKqlMGXB
L+RiYoPh+oP2qrVphlJk5JrApBQ4dZdu7nl7jpQ/euQ2jMZZuzQrJaqqClD7qaoiKry9E4NdGAz3
wSqSR/xwLbyZ0FNmMZYT6USrooMVQL0/0UDum2WhZ7tolGTKdVlw6nzkRbWXVpc2ZCRrsmm0y7GS
1gr353e0lSCmsWwvhVX/mhEg7DK0gexbocdJLlrd4lByX2P6S1bVbk6wRrI/hltBPMCpKnrKHKYZ
WBIgpVdBhFxu3OjlON1pNRFvitV2jpr8/IUkFra/6aKUkDVAsOoAnTa0BuH8oGRSUavQdiLlVuBg
DeqKqUpChlJdPzvplNCEoyOiGcmeCwONosPLevvUFHTPAjrNUuQG+VwuJ2Tpx291X2yzPPvWMeK8
16R4Sx36glXCul8Yj2gDh2fRA4grO0UUvS0ktKzv85ausF4K5ylN9FMcwfVvCwEFPB/y3X9Swprh
MCLBdIxHL7hGIzOne0e8zx7NmmWK5K7GRbY164bN55IG9773bGjPrvnSWC/SfkKhsmhMZ+HivLct
RNXUPKalrVhvSZFZ7gvjjpBgC8RKu22LO69ddbLGs/42yQfZPahG73/qZlS4tJoElYV9JsX9Iday
vUGoBH3e8GUMBX2PeVVTcY34GGP4o4i3619QhuI53iGsuaPZ/ab7SjDbkAEgJ2CbtbeILNocAyFL
tSVfyJpkDhphHkScfpGt/Yhuc407i50nMR+H0X+vTGddlHCF5rLSlmkoLrJqjyYgEXr4PAs7ucvw
ioZlDxrPFfmCyeUHCqVnsgl5dVUekleIneUmCrRjo9dNh2vUtQtfZ8tPguaRQyXsI6bGuKNbv3yS
OC7AkaX4R1qaLtNaw6qN3HkIUlztETlFkFINj8lmbTHBmslFsHNjHRqI2lFuapZOypjHy0eK6F3R
/JssVfOP4RSmLixDNxiO2oZjGH+MrS2auvLbManpapergXbX/aQeUu+SSsr92p4qhlc8uEbFg+P+
9uHtc2FL8qXuI4Np0MGf6N7urbAGcqAVGYkOlo71SAjr4euhorotB449f/qP//rrf//Xx/j/ws/y
8kWalX/9bz7+KKupiWkW/uHDvz6VOX9uP/O37/n9T/z1FH8wkSt/tf/yu7af5f2P/FP+8ZvUs/nb
v8z//tuzU4Hfv/tgfQsNf+g+m+n6KbusvT0Lfg/1nf/bL/4WIf40VZ9/+dNH2RWkql0/w7gs/vTb
l3Y///Inj6BZrtPXZfqn5PFN86P4+H30uPqBr+Rx/88sW77tOxx74D6TOvQ/yeOa+DONGY8a3tMF
QyPD4g3zW/S4MP6sk1SOflEYtG9IPf1b9Lht/Nki3waqigME0HYd5/8UPf77fBIBYxjRlgqNdWyd
j7w/pKqmNZYSSIIIz/JhuustTJyB4hCghoL3HLcwCgQ2Hbbq/rGEaz4Ub1YyMLil0YOoa54Ro0/V
cCxnvC//cBV/e7P9B9vPhaCXVv7lT8Y/PTdhW6ZhEXTjOjpX8Q/hQ3quVbBOZI/ZrrIWZBQWKxG0
F5gL+kOJ+KWMJ7QRyYCVoDBn9+jXvcZ9i/rSn7xu1eutt7rVZ2GCZulfPzn1uv0DiplLJWzhsYzy
8qo/7h8ycKjH4zLQUwY1FTphWzIV0ee+uQ8KT6yn16HVo/uE+BCG0+O0ClV2X6oJjDnPtyjTrvnB
gdPeYEYzjo3Yk/lnPdM9KBFv1PUOlDrxhDgtdmPVGEsyVbv1nKHqiCddItPGvKyhI7DGiL6Fp+3Q
EnhrhNylvjAq/2gZjI9vD74f+pvY0qkHea3/zUUw1Cvwdx61ugi+Yfg6VGqiQV3L+0MckVV20AJD
q1l8/dc6KahWuRoVMDxyS5cRPg2LzH66cY+8xDgYeU2HYcjm3e23yaUen25tozShdSki4/qvXybB
jfL7Z+iYNreJYZvcTD4mN77+D4lAcee4SdRo4IF7AaZhICRlG4YEP1T2fCrNBuCQq5AQ7KWx6qfm
mUFBKeiRZAAbN4RukaKsgIvJXOerWWIYGMduOhQ4Yh6jOH/3G+ec2TCUm7jBE03nQsDLoO9kXH0s
ZuFALz1KVD4LhwQqfiysvshWgEz0ZYQ4+KhIRPe3kxLBwfu5QmUMKZONUXV2jBHzhZUZ73U0P6MX
7c9tXK89nXDpwMIac5s7+CmWZztknASAcXU7w1tw787/5lL+0zve4RpyJQEBkYNtWepS/8OltDll
5wMB3Isoan72KlpDCsSqksq/xH6/nypxCYC1Xxh5UyCnZXiuUvlLJ0ju3DmS3b4ta/pRsAyCxr9W
etkQlO6/8bPOtpumBp1P9F7OhTwZo7TweDHq4IyFZdKztVNJzt/fX47B4hL50NTWtzi/0WyrjdN0
AIG0MxbNoxXF4sJkPpsFsExCYlwveCp6q36dXRTmncQ5MI9BuhkqFR3gIYFMi6/pmOtwru/R1AFH
f4xnDrXOGFf3kUQFhRYy80ZjH4ou/Dd4d0FA1e/erK6pO5apmzpbO1WIpTsq/esfrjA4PscfBS0A
Y4DpMI0OjYvWvx9HAqxTywYgNctFPglzW3pyFZgcEbX5PkitHDHPMS5hk2uGYx05aL15OdlfzE1O
lfhoXDsmOwVYBvMtl8TBeU1Ym3vKpGmjGNOAiFbGe8MAYilG0E9OZP6K1I08m8HrOEAvcOfuAPaC
ZDOB27CgTnX1CWCmGoQ4NTVpxDg7SCrcIwahW1ZjHrqse8IaQDGrg2coxdVLvOeeRpWZam81wUOo
dmm7kKf7zLCG4XK9t7p1mnMwEIQoM97O77tqLVBhMhBRSUrN1dVTqm6vQkDiHmzJWE1DWmXLa5Rj
sPLJRJjm+giEFK4Q7lkr9d5JZOQlyx7TKPymBeMKrV+koRcj36bC4WI8y7R5dI3HucoKhF/U6Yoz
FM1dBx4neSAN5kc5XcG6gdxg2ZWpMZ7z6Fc/xPaLYaMcQZ2AdlYcZt+4eBrMRV/HhFn1hbUb4lmF
I4r21KCZ2UQZ/uCklAR2wVC4NWjS8+hp7XwhctRd5QawAGS5Dl3pgifBKmCsNC12MfKTdszswFwb
GLMuJDtsK0/7MeS6vyFB95ymk3lOSH7+ehB0CpU84FxWZgngMZ+/m361d2G9rkYb7wbKkmyFQi68
yogmdudH1dmFGry1akMcjVL6SLyLixCGtx2IxNiKrgoungdnynAz+c2I5l9R5nk/BzpaRrYRuWPe
S9Sg59uDKt6348RVDgNoPkYfcLwPUME5BSBt/oF8+RVbcRthlRHexDG1P+30W8UICgRJXu3ScQp/
Use+Jn5XvsVCDguNxOqXIAfV49liePT6YGUWsXPs7ELe6wiJRpjpT7LBGxBWPof9YG9ktvsU6URb
d9V4fxM5qNZhNlsHQPX9pdXa7inuQZc7tf0trSvsz+28qWOLtBctlM+a67/ICW+S3czNGvFcRGD1
iCawFQ+NaOdzj7LkxmaruwJ9qLD8ldOka5ZPb0fmCGAJTxDciFpgOXvY8LqpMh+bdoJqwnvo2Q7C
HyNTpbegNh9KlBIXyxJyGWL53pcFpE27bX7dPkL5Cajk9ldsIUEx2PtZjzCbl9LS9l8PpnZfo4mJ
WDtIu6L/4Z7QccV7RNEP2HkvZpoX59AkmqK2CQ0k8BwNdoAbMPXXetUGa8zs+1L4dNgluSMAwECQ
4I3cWNLseWOPYcV4FTe0a+ve8etBgPiPaLsBKepLIAR1157+/oAIKyU3FtmgX/Pi9DLYhmY6gO3E
053wVJYxBOS9Rn/4mNoqmSuz+4NrGsc0ivQHxE2I9cKq25lZF8Cps19i40GL2083h4fMSP6hoA9L
oETtHERqawuTbrlRY7Vw+k05Rv17XOPCNNtZSPJIcCGDvE+PVWWLvQ1g6PZREXUBLSriMzuLkDPF
qvUsdDtJL063Ni/H/oOMcaCT9RbhHwewSGptvWq60rwz/OQXSibzmQKnBEckvpVx9FhNRDMW8Om+
k6GCqTWYoMwEDgWaTrtni0u83fdG2u4Nr4fOkOergokzEvd5uMpk9NBW2foW1YeWwbzU2+HTaOR7
rBivOB7alSEKqkdTz/a1xxsPOoP5EKq+owJbprFTb50GLb4prylULdq81yysrkgi63Xsl+2lD/X2
0kx08szADO5IivX3cZuEmyr01lC7jb3BKQmuTv5xa3SOqJJ35hCsCarTJyMnxq0DxNjHMZwTmHQa
aI0RNWoAfAZ9Y6YyJzaN1RZPom/1NUJCbd2qD9M8pXSfPffqT/Fn3/Hq5fO8NfIxBIlkP+p9NR1u
D53rmls639mLBWttVeRdeRwbCBZNR7Zd6Pr11vYnQr3B5uAIsft2mcSRv7W94IfuWb9FfYRODClK
A8nrDIV+x6scMpux+6vpTuW+sTlXk+LXM9sO82PoZ9964XTXEsfa1QXzifuYs7XWa8miR5JOChdR
hBNxoYs6yTOWfss+DE0/bhFDWBhBClK0NBvPCqppKK7q4fY3ryg6prCAIMoOPP4Qx6qpn70EMs1o
ZH5DVdv/QCiF+8cbNvT3lkPYmEeBgBXpQzpu6PnXq4A5LshX6k3uDn8bpQYZLsaobSqL8JKRzWhD
qAmS9mwajg2E0m3oKOu2qj1nGDIwSpABQ1Ltzdk8Uek0W5qWLzeE4RemMPOE2ul+3n5PPSRxLyFd
zWUjWbqy0Zd+7DLP7NN8Zdck/JoQYm5qsKisOETiTrsN5f1hbxowxOMMLFntesWxn1oW/bnfa3Ve
HpFmsMBOxPjdxFdBXSvhH8BKxPTBJiRFHSsj8uHcserHcFxNpmVcUWpgtF/nrO3I4puYWzt6gl14
ZEvrr8k8k80EIZLZsPdQjWTFYd8udhHmORydVrcdfETFlV49tF54kE7XHWNwr3MSVq95n+5Fv7bM
HhVN5e3t0Ws2rSfyDXROdmLPyu7d2aV3poHdj9rp0ee4cOJuhAdefLaV4XxLbeL7zHHMLo1ZKdqi
Lh81Zs+rYgx/6mJoNrdvzxsz3oeOqj7k8N6RCXWsa7N+jFPjrZzi/ui3cfOIDWsDk0EwfTdQ2njl
g05JuuqG5NMjMmnZ2SR5I6Ss4abEiNQLdpVqyuXHnJg/raGMnhDX9YT42HS7EDkiTL5vlOyR5pJ3
IlGlJKubrYsDSKZEkiHaoBjez6IyB8xmRa8mnj4Kb91YzCXNUqu52myke0qU4d5UUkwcaUfdr2BM
QRiIlFxzZPxixo/oZpLIfrPHJNwNIBBwsVEi4oaKN713tvC1Y8XnqDUWPuSZPD7pPqVp1gDLTNJn
ZlMniZJUKknpSDA2iwUEjwC1bVmnLwla86PkdP1FuxPSfESc/WLxrj9w7ZR41VEy1gQ9K52zeF+h
cE02rpK7onI6WUoA6ykp7IgmVpmpw7DH0u7h7Y0wCyn57IiOtiVOtccaD0wGbJC29pXg1u2Q3jpK
hIvpYVrP1XTGgW+v7BnKL/TZOxsnUufSm5VCmYGR9Y5S7C0fzbHf+eN9F6ISI9vTVGJgQ8mCC7zu
leWN27I8kwKKgVaGDwjPcQMoUbHBGcbqHqGHIDYemRbpFkFv+0BX8fCIkkslT57QKfszrelASZf1
aXrTUz250gPXZAb35koTwN2buoXCUMmfO3TQ9Sw3Y2VVhzatNq2SSjuxqtn0ra9E1BFqao4i7IZK
YN0caiW3xuxCQjtJnmaP13QMyEtEmg0Pj5w6hCwOqm1xk2/n2Se5Ofe2EnaPFGbN2JEVrkTfPgmX
SgQeKzn4mP0kJWelKZk4yeGEaCAcr5WEfERLHrTIrWLU5R3zMpnztnQn3u1ehPo8SIYnQ4nSycZx
lUidwZi5jJRwPUDBzjAb/qVPezSNKGOUzH1o3hole4+VAF6Xr5ysWSURxvdKIg8L59NXonmgPMsc
Fb1QcvpECesjFPYdSntTSe5NJb7PUOGHUAOCxnh2lTyfyU2ASys5JzSy1zEa/u5LzN+DAmio1ibj
tbBMNMlIahkm2bwmottMFR4BZQ+wlVGgwDFQK+sAZ9P+OOEmkOnHgLcgViaDKX3XbqYDZT/I8SHo
z50yJfjDiAQfXXzhM0MiQ513bD0fTwG0IEbpjLWVwcHG6dCJsTx6E+piIjneMdfcSZypa6OGKeXE
odiPBu6fCjNQhqDfSdtlpmwVvTJYRK11xb2/t5T1YspwLuV41lku290QAUQhfQX/GPaIe7yPJ2lU
T8LvoQfXFvS6rt6rJIJOWT4sZf6ocIFkyg4SoLgE9DEeoSIsdBwjprKODHhIErwkaPnGHTJYsjvw
mSAkag5SWU9qisnE0sodXb7nmFnlpGwqjHwQ65f+Z4IxtJsIdtRlHm6LJ1dZXCK8LmGJ6YVUd2cV
4IPR8cPMyhgjlUWmwiuTKtMM6Dt/YSojTcgRM5urpxC2OvamcFkhBT/6yn4zKyNOryw5TrPP877D
cZQ8Q+/wH33mXY6y8WjK0DMpa4+Xvw/K6iOV6QcZqLMf8QHpyhCkzkSJsggNeIVqJ+EmSbUlTWFo
2R5u6Bkg5NJnOVpYSrBqsHk7+I8SZURyiLaAczHeYdfpF5GyK7n4lgplYCpwMvmizg+QCgDHKZsT
3dNfMb2FVaUsUC1eKBdPVKnMUZgMD4GySxUVvql6q99sVPiplDESRNa3uXQfEolNyhpFuBJuU2wn
j2rEI3mH+I3iJDMasbnMwJIOHKZmMW9nZeiyWuMY9fUHea1sjRyoeE9izgHWgtwXl7urrGEktqUn
R9nFKIMsZR/zlJEsU5ayCG9ZDQWEBaHekbwnV3iO7JX07tFB25j+ip86DrVwKkkkBcCydCzlTysh
rdG0A5EFZ4zyezVaysdu6djefC4raXTMSRmCypklgugY8Ab5rlf9iMCJGvKJMP6VEf+SMteNRX0y
kkC/m9P0kPapTbQPr5nAXHWHeKte0K9Y2E3ISKYVrzQFyoU5v4FjSLeZlpGnxGw0MxHk18LfhRID
4IASYl3MJMEqcyDK6XXVfUuVaRCnKFKCWWCQp0wOqeOWo1mIFaGwnG9FzFG5ZvQWIH5PhxDoYIR1
iKYdzMQRmE0BFWKZSzxPDJIT6DgJVgTW0kKZHQkKWxca9sfBG+8MZYiEHk5fHYtko8ySnbJNNvgn
G30RKTtlq4yVHQ5LR1ktyYzzN2AQH8dxzneaJXcgZF+JLGK29znFeQ2qaUmCFvlM2Y7RIVBc59FV
9k5tUEm6OD5tZf2s8IDWygzaiW8g8+KluNlE8Ysmyjja4SAdlJWUkKUAhJe9NWksXF38pmFC1oqn
LKi5MqMSUSdWc8BaNsQIj5JTaNejgoW26FbL+07UOImgNK3DBKNrqyyvoVQGGlywKfzJZVWCVKa+
hzOrzLIGrlld2WcdZaQ1cdSSn312nIgOJOOGWJluE9y3lbLhMnPfkMXSLD1l0SVwKl0NN9tui7sI
G28jt6aBrRcTGwk+OH05FMgDrSH0WRxCexZS0rTKDSZLmlV6tW+VZdg1xm8E2WX7quDadQ3AJmUw
jst4NVVujPNS0WVMB2JdMqx0q2vXjUFllGL6BgMRHgaDu8KrvI2R4bw3bVyXfdz3q0y9Kx2MvWvP
7t/MvAfGmL0VMVHkJQ7Jla3s0hm+6cguV3nPzMFzHtvJIJna0ztuuGUzwwUzmYlHQi1oNM1tGGmD
5fWkSLZymXxzRPSuk9O0iuP2KZ/cx7aryaAHn1X0RYU9aFyJiVdYzK5xB+9QY1zO1hCcbPaHjYc3
wGuBV9tYrhaTAPicCP3dpPW1qsk/XktHlXU6bW7yJx5b0BkUpw5YCV87pS1nh5k6aAGmm9mul66b
ocXcGXvIw5AG2awOLP4hZ61xpHXqgetz8fK3Y9EAFKrBhJgEoJIklFWzRunmFqccg/nUFebK0JBV
1a6r7fuINQ5jBffQ1B3kGCHsDzOwLL2rLVFe38kckIKXgJvmfaoja+NntP7Z8pN2H4XcV2I21oMB
VlXmHHXrfkE96yxdfv5OxtTy6VDwAoPbKQN0YzNl9VEiYpZ6SwmJtYZhDv/7XEIaRnC8zvXwnkqf
diCA4wr8F13DMl7mLHzDzE7YirvKooGDLaCiryv5HzAz4jBHSj291t5w0Su6KyE9XTox4kFO4zny
0n0skN2jZ0C8uelB924zM3IXVWqfnKA7MCQQLGmp3HpxBW3JBiXnMJnaIKa172njwzipn3wD9G4c
YsnlrQTkRVH/mlXt0iXhvEfiqlVyuGggvzRe6OBnd3AHp6G9lIBaD0Y1FwfhBiOFOQtgM/h34Ww3
UJ/IRrCTbmUELkcxMxjXSQm3INUbvFghyTBNku3ttn6teX1Oo9XtUhHtAq0ot7EWmacxnZf9lCf7
Rlar0Khf27GZ9kYLvqdylBpSx1ylGXuOkdOL1dgCzKxhLUnc2gYdC7DsQ+3C8TK+S0UZbWzMoyim
164WQmUr0l3pEwDWOGjdmCVdRueSzqMgerv9FToYu1onuofXturE8K6J5p7DwUoHNFN6yEHY/KK+
/CF1A/aJZ91TaGAyLqEYnqLO/i7r6gcco2kxbhz0pBg610nkfowTn7LIXvCcaed1w66bWKmRn3b4
iajGrrDiTTb2PnM+iSiImAy8VrzBJQA1L+xfpAh0JIouASDofzr1S9Zj8cSIx1i4EqjxALlp1Gfo
CoH7SoiBi0OK87EAO5Un16k2j4SkOkFxXwWkzU8ZbWVCB1yjX/QVvUlHCeTfZW8wtkS1g+expF9b
XKcPd+R+yrPxm5FPDkok/amVHFvEtDOnzFhyiifN28lXCXXZwsn5NVPf+BkpD4tvPNEC433HOt4D
igiHoFgOGoknkcOTTCbyLiSbENFiq2nqjGXvArClaVKn+nNbYpcUurox4rN96cui2gcBzKs+wwBt
JdkTMU1nLX9IgkqRERpiNHzs0YnXi11QQ8hJi5fM1WgljxXu34DYMw8rl5NwrAA9ai10W9qrMGg/
0rp9cWMV9pn3avOzWVf6R3wmzUmY2l1kkK1gucJiI+mZoRiW3HRaRgqFKPeDBFNNCs8vP3YM1XCZ
F7q7cge5SRmoyYbc8ayGDyttbEsjpd9i6MN16zuQ6Eb7nVpn3DTRO+OktTV42M8+pFCdFqe1dxFt
+dUUp+uS8csybKhLNVftr8l9RxWLqpUZXMHushhVQHadUZpn/higrCk/W3TwzgiGCKBvMoiXlv45
z4fIq8waMAengcdSHTRLkCFLwuHDexge5RqFTI8DPYDheJn0sjsRAyG2NT/bTuaG3zY/FiVQm7h+
GwjOmQZPnnVlOoBg9jnotBP09EfA8ZTifPxecT5deNKhi8GcnpBNcmoHGuQrH8la0sbjqaEXvgwd
DuUl9L71ZOJDl8SNBhZGT0tSgyn2j3CGb/bQH3x3Io4TAtQmSmkB11Z7JbCk2mhGS46L6HARMII9
yv6ZvTy8k6UHwn+Ruu17K+NnZ7TTq15wvgrD9KWWw7CdzZfCS/QzwbIZtSrMwURyTbIII+0wjTHQ
e4+mmdG9RMgQCayZznSz4+0c/bBhN0P9T9PlRISLxRTCLUBEmECwVwyMeZOZsj6iL4Vkmq+9fo3F
BG87HkKLFsgiI9p2VTQR9EJuHFmhmOJ6e4+um/2UaIFnGMnfkwzvXzoTUjEcPLLkaCtiAXCPIAO/
j9B34rZ5xK+qw4FMN2Vcaxdb4SlkRxluT8EVgXB/+P9Mnddy3Eq2bb8IEbAJ4LW8Z7FEqxeEKIOE
TXgk8PVngDvOPfehq6Vu7S2SVchcZs4xG1U+lM0CIGwXyggCNp7S9TQU40lqvXct7PNN6zAiUKrY
GRU0jXIe6QQzsr8Xr1wNNopv0CWxVclTKGAdFhZxYr6JXPDVV2rEhYKl1hUBh2ccMlkIKJaGbtM1
sb/ixEp3NSOVoEd1wcp4U3P8kgb9a9kzRu6Hg5P4YLserH5UurNrvNe+JvfZBhkcjGQshOG/Dqfa
oZiMV7v0b0S0xmeW7kTJlLQIZe48NcbV6ftT3ROLh/mhrjRBwY2PWyTYleAEKnZ+K+HTehR+/BL1
0UfuQ7BwZPQvZiwz2tzzQ4eQ2eBk8ahUTeu5GLwP5eISoaHQ67ZrNga6fgqAlEqd8Rme2N1kwZEN
niMV2tvU4hDizX1MiuEzdeyn8Kn9+YpDGHMlP4gH8ud8haLngxhwpcSVFMZuJWpkgZ3DFGtGMlhX
IzFAo8dIYtzZXfCemd3vvG7esqBCTrDQ/RkdrXVg44tNqjvRARuchvi4opTOYqA60WN2JufjRUT4
2OEGRBrkV216BFqwr9sNFTJ0+icnE3Jn2wNVHJI6OY72tkzLknIkKJDAIX+wHUJj7LRk5+n2aqtC
4jC8DuViXCEmQv5Pol9VMh2DrZzZExGZATMZYmIY3aXZxWnTmyprohknf639wVlpXdUblr2Lvnhc
RbpSa/AFI6Cv2IeZlZs1ZsZ3KRfvbAh0kZEEY4k+ZTCrKDJTEPrhGJHBZ/9AAEGCCw51IsTjl5Bm
bON5gIfnqVkom+HG6iTAJZUek9wZVjFCHJ5fdz2YUJ34NvONyTF/tRjs4bPzNlnLpHEMlL5XZQum
PHrMgP5WTl3sYE2ikmFcHVrJ/A5ApEVpwszPaqW/ph15tIYPqKP7x9Hgrzkk8/XASAvVpvWRM1de
e10J7DU9Wz57ZW2tHELpTrX5MvnWXhqMAgTqfsCiGBfn4eLldfQEwqhIp/DCIJS8UXeONorrCo5v
EkXonb/sKrf2laf+CXzJXGhmtMUO9txzJOKys4hYyN1Vh9eP/B7zKAOqVzaiK8RswV5kCedmccJ6
cyC+9F/scAubCSO4yCItmSiKPKEV07IjNKeCPWdrHn6ceZAg5qqn62CXEt1HO/oCPk7IMZ5ggo+R
BGADwx3cjj8JSyDKhW0fqXHdKZ8z8Po5xA8+DicNZFmBYD0REh3tUzyJakJCD+f0YkFUm6X9q1+g
wInJ8kVEFgwpVi0EeQ8tYRl8JVP3GwXcwFxi8Tyb/avkyfAsqjzfnuyr7eQX8m4yD65zr95kUd/r
lvDf0TLdfcrgclunOtz0Dmrr2BT7TCesCJcwl8y3b7EiuQwViucY5XG4Rx2MsokZ10p3zQsVv8tF
LQbeDQFR1kVPVUH2YcGk+ZeVxi02w6fM0y0E6otPL7kk4iG5kv8Um6XWBu0XO8aqbRDklm599v2U
u5H/1nNNFYPovmmad6PO6cRcGAkd6yNjKDpsdo3Yh2X+w5Nw7rLCp2RiO8qWZTsGlbW1QgLc5vPM
SD4oApZiKkVrkbJK75HlEIre0gcpAYI+yU5t8U4FVZ57XHSFa+qNYInKw5vu5tE4qhrcvhrgE8L8
IquCJc4S/lx8ZC174IwwvuirHsJrTvMI0QaYecsdaOhthBl2nXDvbfrGSnZssaHrygAlVOXyiSwo
VNy/tNyb1mKCzyhEGc+1+EjR96IbROXR9bP3pGMyQl1+6GYS7UKA2z7wKVkwEEJwq7aLji/syvZg
9tzkpJqt28B46aKI2JJQDdspGOWaDrXcVHnzt8prRml1v0pitoohE2n++IfVBeiNMwOYHonOW+B0
lA8IpwP2vcfmpcpkdYWDcczyBiF4D2SKTxOHya8hx32g3XFdDiPNVkMvnwmeNkaY29DjSclasL19
qYkJl/UVXZhxGYOPuq3ji50RfyijOF9ndf+Uj+g4QvGnaEtQHk37Kw5/SNVC0+AaJURWYGg2i7e5
4XOZeMGIPkMON/gSz7JhwtGavfmR2sUb/OVDXlVqH3ZsfKu7S921HtWIlz9SfwhflrV4bw0kKR2V
hxt4J7uaiSDBu9/Tp8v+K/ZiCrkIAVwi+RXZq38wN4AFh28pBLT4cjhz/1xg15MClXFWJ9iwscn+
a2QgjzIHgsLWY12H1ZqQjOFWet5B1yrfxv14b0ywS74o5p2vv7H60bnqx+bolvo5zFEAOB6M28n4
NWWMyEhdydZZ4cXPcBEScK8ro1PmKWuS4SSbONo6Wm/7zj/bfngi6W6lBgAdVPLvYgEmzapbY1a6
IYLbVeSl7coliiWIF+qYxPE3lEyErYCm13QX/2Zgls9YCcKVJYjocAShi5Uydo1B25Hhkd66Mrx2
sDtWjhGDuS4giLU+gn6oXccy+KxZMZ67yT9iSU7XlU0MoiKfTczGP7gXd2uS+5EPNuSY9pDO7NnU
WPNskCLF+MzB8opBfcbScWRfT7z0vIQWBijiVLzrmnOV6Z8cV8F6yO1nwMbcA1mWgeLzHAB6gX1t
W8TpoPOW/8CfOowePPgGlPraMRn3ioirPaWmbTt8GRMBEmlha+iM0Aba1ykVLwS+fJFo2K5E710d
JnkbZE6opZgRr4dlKmtkeMf4wWo/6I7Sm15NtZsaVnNZTBQmCVWrKNhiiFUrcPdfpQX6vJKCTSwt
nSSAEXxG0DKPOuksQRGR+xUPun6WRndnb2xjtEh/JXPwFDJ2YkQTM63FBW336qHcHu4kOQCOWSM+
AbHAuvNL6/Q+KcMEo47CjQZoNZhOtZLplGwis7/OLnVoHDY30zDP5sICki7rq9AucC5FN5RSDwdO
isqA6AHe/+h5o5U0zVX44S+97MIuNPqVC6zrWoohwXxp4+1bWtWuzd66br7VoOyVYiZlj82rMZ+w
b75xTLRQIe1txwrxVLaLEakD5qlNDqsEou3YEKoYnnLN2hYUOdfYdMU5/gkP8pLkRbVl4fcyD2l5
cgmK7CcSiETm/6ldMJ8YK8dVwax8BYrQXCMQIaMj7t+FPdGp1ty/aRJIrCAaSV6EviZ2hmNpMhZP
Mqx5UoSkSUTIiw33Qa5pjhNoNc0Rw9+qP6i2OJgkpROPWSS4Fulv0ZpBmyN8ZBRIe0ziEnCddSCA
EnX3zPwQNOEvijNIBaIK2ZLgXvIpulZxzT1gzWa1EFpZ6xngSMnPaMpphgtPQpGA80xAmblqws+x
XrRny+QU5Xe5deme+iUZAR0MlxGJGFBcuad84451fi80Mkg5wzfOuMeQEGCtgCMuIuPcus17HId8
aEPiubCSHadZMD5BB5N4U44UKDom8bgpY7ZspBuT/Bd2Eq2ld3DkIciRKha18VtJH5a0Xe1hY54Z
7gAaNrjRalT1q3FUTxZjzygp8fMrYrWAa2bnJEjeePNLpl+A3e3BfYxEdlulNtdMyfEzIX2g/YCt
wcmbqjxdWTqXe5ajxOGl0TrVdcj6POEhdUHbjVevRw4g5r9FYl05j6dNjTiTZ+Bn1vrvnTdDSo+d
o+zpLTsr3cZtTXDIWFAByh+BG1eboCp/B4V3TyqQVANORViLCJEy51Yb6fPQQf0PR1J8UAERmGDM
2Z4RT0HsYtSW4s5E1qr9fcG6NDcopMGdba0BZ2+B+z7yboEJOLrI2DUX3Byd7MhLxeSzn4Dw2Bo9
lB1hFKKEuoALSTcABHd0cC9WEfya+/wvKxgotvjxUJDkpFBaJ/ool1wpx1+bcfmnbsSLryt2yA4f
QJaeeyl/hS5ShKTH9j/nQccxFPeHVDjbAJ+iQy7iE2PwYfIgpOZY/kInQuiaQZH/2zv2zi9bd98J
i21F0OP8DFIMdEwR2f0wjAjNhqsmJD5peVzduuZtY6QmomqL/Jw7dMAt7PM1Q45+FfHYbH3J6V2z
XTfG6Dm1LdRWS3HqBl+Noy9yaVdDFNRbv58PymzO2Zz/S2rCMdux2xHL1MroJhewDxKXP2Wv9uwz
PynMkCiN42YgIOsbVM+g5lmn6Ve8zAq4jnKC2UxvE2E562V4sxP6VmQ/7H2yudiGmgz1ZiavlTGj
CeV75zWMx+OYKEUnnGDMQYsFLVGA1nuPGiIB0WurVabgb5JOd8gJNNMJZSnuO75fE9pqXIPS7O1L
JsaHMv1+W3XNtFJ9/TmFrKOqyYBGHXYXA+8EaMyrNBwKn0G81SzJWZF9ZPKfDZ3oMALdYJD9Rb6x
guiJucLxo988iN4+SkIGhHljEHoBdcaYsn81wWLEDIl94Q5PKgDX281ng0Senfb6B1cGB122vF2u
tRGV83vywRTQ2NDzokAnIAG1x9EYlt1zP78WnexXEkgfPEf5MbluhfGMFBtJ4g7qo86Wf3tpnGc8
LChR/H+lvyISBvJmB74jdxVaBZt2XnM5EO1WhvhJGSKb5W+3fG7eCvcvYqbXZjQvYmTGoUtYyX4Q
/2KlN4YSHW3a/5y6kFJV50jta4KLRYOlfRgzNhpptILilG1SR6Cpzc6MoLZxFPDQNN6vUFJqYkc6
pBMI3cBIrmQ/sR0rU2s3duTgdL7+lw0SVVyUfQR5LA47f+YLBjAd0igFKxXWX4FrfrZNbOxLR1Ne
VCE4fyRrSoivjOXRbhDz+1yjE9BMucB0wjrTqaJCsn71unuKkCJajd8cvQrVFWOgiimYfIv6Zmeh
fNoYPJ9txPqln/RbP7BGw1rSbh9InD9KiyzG3POzXa3R7vmasetkuidm8aCWUuNh6wSWOD/POeyj
9+99eGtMP2Bw/cz7Aj5g6uckRjZ/2f6/8VPLNx36G6ITG83/l6Yrz1QRtgZgwmv9VjnhU5iSXeFn
oG9Cxndl5R2VgwNVsVRbOcrM97OgoWXFW204dk9GzJKLutWmmFGsA0wOtnmQR5KqCJXlEyFDsMNJ
4IJupjLZt3w9FIeYWyfxEeaAWDSnH9bJl7IhmoULHKRiQMITbXofjm/LUbuaroGTLcsIj1uR3Y7j
d++2W8mtFXR3k8iXQD3sjvkauMtPgyw+IEr9n7mh6ZrtXO1rjpqrqtV5nn0Dc7yrN5XTc7ESMhCp
XuOhvaVB/E/EzRfTwsfYm/glF21xQ/rRyiggE9VX00mX0XCUgUYhFDIS6dbXyJKyzuQaUe6XZ72M
SnBz++0zGy3gWv34SAIcwiK+BAGRYQvlPKTujjKC36OxfAXkcLdbSBNBF62bJiFOEcV1SSTvRgBT
ziGTZMY7ISA/AmX5TJ1n+p6Jpz+qz+k8AeZ0tq7PdwB2Get9fSnjeBFb5vjO2+7QxNk5bCiKK8c+
2FU9Iiujp2zDOlyFdrlGSnA3J6Q1rJ9PJj/7uRAnUwDDCctkyWxm5utgO24b5wsVGEerJMNtakr2
rwVbI8EuIgo515IUN/g0MDo1iJDDc22Q1FVfBtRy3ZD0RyMclxURK5jGwrubSRLkZbo36UOsNOlJ
KkUk3sfiIUvN3CKih1DCB/U1/3NdO924ISxOJ6xfGcAzM515rAfxVXeEHTp6iX6srRecAlQZKXkZ
pKRhyXqQ/zdTvzdMEeFzwp8aKi/mgmV6gkvpOrJDhvFIfTErRg11Fn/UsxS7Uc+3pErfVLZlP5of
8fPsZ7Zu5yawT3he85XAp0CtwuUqgvpckN02GeTEpRpCCAYq0g37uYKSkTdnRawdM6XhqULWv0M0
zvEHb7umevLM6cXmfTF9jZhX19ZaxSVwEu5/5aN8berwaQ4MihjuwYEOapKv9HP9oXXJ/LAy1kE2
DWVY9l+WM4v9GGTlWk/I4geqUK723ER3PcXmGl/kT0zQyTol947WR0Fn8ZEDpBbJrMyZTsIzry48
NSJAOI9CspVS+SUc5C3V0lg1dnfvsCyTOcXaJZrtclO0bK266uI7+tP29Xjo8bkNcTcdiaP+qKPi
JnLwInNfUjfvKPb8ybpW7kAyjJFiJEytbTphyEcqQpCx0fzEiG+c0PiuSSt18fe21U6l/VoG/SYP
p60NJuA0l2+uU467IeUHjdXgLhox7DN/aDdO+afF3YN9iaiMYP7RjjUCwIC/eDYbwl5tZkK9fyQP
+kAH/dK59o95JiNhzih0VNe9d+SukBj5lNT4ObgStpAG3qQ3vA91zdrOJIIM/uyxBku2Hcic96X/
5tvFP+ghn8zI5TrJyOdU4xNw5DUnRbHDQhSBmeKQNTRvAjkxiJ2sdUTRtjZHCtm6OUVN/+753nBF
FQEstGPuEfjDekn4VsXsbO3QHVFGwfeXbfIg2oH3AJBfkJvUqXhEA0qI1eQSKM9Jv6qoDijJ9DuV
FIYxLrIq5jYdTMTbKca5faknZJLWPxZvHFNJhlDLfddk/xjCSRFJjQ8rYdjJuKi8FE54GMOb0bDj
Ej3uO/NLkiMvCK1mzryAOkhqaKZmWhusDLeRIuynyY13gbtp5/rqK5SU106QXiXJYPAn3EvIMIXw
Blb/MwgJzWXMCCks1n4NTsRzr2OEzL5rekSChViLUFBpCD5AFVWsn1pA9WlVe1IxGApjYi+FsJhk
YQ3skBJRrs7VoURIEBsgv1M0JmtkML+dLrilwCpG4S5TxjOjRQkImH9gRHq68WsKZdXGgvgobm1c
hdkaUSgzCAA0uYHLnruHmfsMFy4Rw53tTbKKmN2tSZHbhYZtkz1RMHvtf2s8rLvSqL6cgpDB/J/w
XTISSaZaN5Ekqrci7i31JVFCJaXTUj4XBr2Sodlk9GlyCqqQPVg+Mfd1f2NjMa5Fq68T/fsBvf4r
ixsWS/626zLEifldju1Ndh5VoLmuCn3DnJI/Z3PyPJWpe3Kq9Mdg3HSoH35PIiD++TOIymKDER/w
quUfK5V8jIhbjhpqS9HA1cpmPqaNNHfoLfyzqdJoP7mtsVKLpMdY+BhgNCk391W5hARgvmOnDFCa
gAzvBiQFiWomXwdYT5yrzGS8Nw9XGPnRnNdhQiBJPMY45/RTgmWHw6j6GlBodjGPo4AeFiGs9ER6
SGJr2JDOhJYTDvEqSIpHIT12wcCQAun/THPn4MLMYhCE3GsKoGSMzrCGWPjlV/tIBMM5zmPAXIpN
lFk8XGIen5kE8fwFx1JfEtHvc1ALRHgysOnTNz3DoguI6LPdYB33ATA8xFV5oI7DgMyGpeVWyqG/
BEW7N9KCTEmcbAhNfSJWEn5BYu0PoAU099OG1MFNwKif4buEyKhek7k3WPWJTUDm8mVCBGj10iHl
+9uwDQ/EKvcuWURuZ57R9xCwI9IlPCHbJm1EBTozjtUVMUfEDvFnaCLTgVBInzyZaFEX17p2QYJw
2acBuF+q9UUWs9DAWQtUQ/+cSRSzLFOXbWm9SjgDVoOBUcJp18mEFwdxhU3tajmrvo9+luh/1q4h
PjG9hIjGdfjP9wrnrWO95qQ+CcGTt8975APJPF2NPrkXpst0p0nMFY/hk+69lSZIk1jFztwRT/2j
yDNxdCDFN8r5BeuWcYNFUKblujWSo+RY4BXdpvXW1p3a7BtsBtuxJAEqcHrQZPQYmQnXOD0ZXXLP
yZDldkyXfSVvWCD4QWMHI4e3+kVW9p/cwbScMiI1Ijc/8zWhrfTs8kB+wUSTjyEF3karzUNrV8MZ
5cm+DMvfNW71o24IWnat7wnmb5wTj44Kb9dyta5NCmzP6H9VMHyGZbfe+EvEqraIuDXQDmsKZIsZ
yWoqXtij4dNfdpn11Hw1RJFs7BBtCVihLU1Cvu2StFpb01dg03QleKNWNaoEtgnTp1c1JaKuhggj
PBoRsJ01N/PB49ImVZARLUPwbeuFUFFn9oypojzzyKY/F1SaWPKRAEtjo6yODixkAouY0NmXhM0B
HCC4BT7rVlquuTPUvJtbboYKBPJ2bvOBtRmwI+XzlzmUVDZ6U9tUv/jbXAiyKp4JEYjh2YYtDp0J
/LPkb1uRjnzF25JXYNXtzP5jxGQetKR1cOjwWZv3JlQzpn3Ml2CfoqEYd1UvX/tG/COrCw4PpPYU
kbwxNMTMLWh7l8sEgWmoz/VID5HAi3NdooBZawiZmex1uqvZ2p/VwIfH5I8BL7pYUX+ZDLsBQm66
DKApxbKu+bBU4GybMIG2SfhZqvqJOx1lo34hgIKgcIP6zQjqh826YR8RLoWnw33Bnfc3dVx5dPFN
0Qvbe9KJhx3DVNyH4xg8pZlzDhn/H3A8fBpIx5ATwfq7QSFEIDlZ9dbMZHaLLVa2UGrulhF77sEo
sbY0i2t0dgNiLgVTlaxt5FMpuGqyONx7g+J9DbPyeRzwinSD+TXQaDI8kifUJqRN9BECXrd+BqUV
UD1lz8rtruTC1ecq6tqKC2Z66d3aYLvPfIRV7Ykrtj4YkYGnBJ3QZHXnPJfqFJbEHcJgBdWICCKM
aVgLD8xI+rcgLeTohbNeOsrs4HjIC2DrP+h6GmQBI7mArgVSKBu71Ty6+klgTr9lnfPTZS1O1BKf
ZZKHs+Y3usD4OHn64kWhcWeH8VUJjaVm+d3gDevJs8Ozyirz2iYEHQ1MtiMWKwcCaAH/jYgmvQpp
VkPeoERwC6XRRaGYpeThzEZ56pRqie314vyAJD7cscWY1lZWq5uzvHz/arDM+NQM0fX//vcGPuEe
I35+SK90We2PWmDxmVHwk/xFGikinIerURJlpt63g7ukNtgxPDIWhFKG0THvGrmvQ6oHVOhYVEFC
bArL7u8ICgOsr/w5nEdsXLL0Vxt69paS39oaDElX2G0CXIpJdDA7am4d6COEhA3Pc/GF6p+zDgFc
Bk5xgS6jl3eW/rv1vRe7DH8C9VvqH1BmTs7CwLSy5OaW1fxWcroRSdk9ktEXr3aw/5bysd5Mnh2w
HN//CAlJwWWcyHWBAjE9YBrs7corT76HCtFqSuf1//st197NqP23preH56I5OkQXPLzlBUGHOiL2
+TIRSjjg3W6EySviu8c9sEVkalZ47g0R3/qi82+D4wDF0NGuRIV5jsrQPWa2+VJksyNWsghOoyzR
4s+k84UdVPra8s7WHHlnnnh+sJpzN8l9wh//34sesuA8pAGiLp9gNDwTzCgDtztiynMf8ADFzQIY
H9YFPLCiGQ+JKPPXCnd7FmnnoclfeAWocnOz0SGnPpc3YQ9v9cQbL8zeOjQk3jw8SCzPZfSeTbN+
tJOXr91Ct7vJTv2rYSssvZg52iF4VF4RkUifRn8snt7AzYuTC17mmM1Eyfh1kO9Imui2wgsAfy9S
JmDe3rajOjmkeVZ/VikXYdAU7xjMTmoIPfLEDPTIMrE+E8ziK9IyOKWwma6m0CJSIGrZXSXtc+4E
v/+jDQbDYvN9TTKFURVIAbHM+KABayK5zGyvPNTSSg9955qX75duAfT/328tVgCrJFkSNrr+YBDs
jhQKJXJYDK/hJONrELLt8pA+bHq39ZDvmdkOa4SJmEaMb3YNRX7kkj4Kl7j2vurPhePV1/97gdoO
Nq5evt/yaEGbQiPyvy/xIk8dQ/PaoBs+llUUQ2COmZ6YIzQD4ZILhpFqohUABJ+PXXdBs7TtkZbc
sqRfvt3qLGJWjitTYSTyQhTjSKNyeRFFe8CSHpPHXXsno5VWsP3+5ZCU6wI/LdBVgBHWqLKJQ5AL
wgPH0lbtM/GlRA1UU3Eao7B5NgQBw0FQ7S03sM4BEUnn1PiwK8gJ25DM+1cudnKt56l7pmFDx5Iu
sCAkVdXFm85TVJYb02A4a2rbXEMny558h9kZwfOWxW3zvUmok+5U4FbemXl1QVjf/7Ud7+oXrnhW
5vyh7KlaM9IxHwHnG/L0YFvo2djb3s3HP/TGNwdY09PjxWOWW6Tuu5X1Jp5V4KGT0aM7rpmcQgz+
pUFknT1s4ywXJlaFkb0bymQ6DlgIKBskbUxRqcXFcgT1g9xOW+5TVZUBKbZU4pDv5NovC/R3y8/h
+yU2keD0td61rkn5sZiFB1tcUdTbZDdjzogjZrRJgj3PsuZ2neNX2WXd53+HRT5zhWhSEN00f2MD
w5xgocDUKAo25lwN6+933pxbwtTSRPAWOgj8sRLVZ3ZXTXuwG3DMOJNYfjlAMQ0EviWPJBWRqInB
cfCIZ+U1NVK5DbTUZxPfzXpcJq7QzjdITcIzWt/obNm4XuH56U1qm1iEs/6BgFwiMvPiB4q5o14Y
aUY4Q1GWBpnohp+cDVQVY++TxdXsK3ETjdU8//cyquop8RXy4XJEAlDfR2YgdzJwTObZCRkF8/wp
KuEcOo9gdZvSj0mZfy9aH0mv2Y8ohufqMo8Q/8JaH1Oig994o+Qptg0Sn02kz3ltnUbHMd82btF5
5zghbyBQUQpHu6mRK7qfWTUyIBTOyN5JvDQiHl4rINXExVNXdq7zbiUNXkGuVLf0hj1IAfUDitvL
sllIACq++cCknXEo0LzkxYejHbFp2yo/el36ljizutWT/aOxCHTN+RDF8F6+5ty9p4xrj7HFdifI
xuzdpcbaGiRp75DJreN5zs/OHOQ0ogG2Xgg7KM35bVAHJGSO3cHVzloBWzmOMz0QcndObYVHpi8H
TFSTvcl837ur2mUmPLYNw9u62fcowW85Is8bJhK+lt78A8Jq3mJDQOhCi7BhZV5cGlmhS/Jbe/WN
Y8ryIL4z1sNRyqBrP3uT90IcuiCKC9tWseBSa6MI903iUyoV+uwC4NryOLLUSrsJlN0b5sXxWpoe
aSUjMtEiM6wLT2EbyrfOVMaVQnR4cYwlnbN6HiD9bRkYUZsIIn0KMZGRoPvWWn9/7K18JtMm6H4R
W+f9cNM/Y0/x6zGYrhBdQPfBK2cjhOSckNjkipRGV6XXegE84EO1z/8dPhn4hX7BFTE4fGHoyigx
GlvUOFI9QepbM4aBDhur6adA8mE7Yb5tllZC93CiZkq7Ex9NAnexW1nsY8ajLDLzXhrdHytHllXF
jnVpEmVSMTbeD7vOrhLnNcIssA0u1lW/9nB7hDo7gQ0o73Mq862BwgalP0YDz+r++RXZzR3f5XUi
suDaQ4w4NIXzGGxsR21T4hdSQ3SWo3NMRP5tQ2aQNwj7VUAbpIckmJxiAhOtSLZjgvVfoTFZYSGz
N99vbBQMD8cc8cHXxQw1d3L2mCcLqjTf2XJgRxiIQlpg2RsX6UzlcjgwBjXb6aJdKrBUREgm2up3
a3PJxzQB3ydUz1m4owL+Z1tJuJFpAK5k9vEadAF5nLI01jiOZoriEQPE1GLElslnDOEChioDbIo/
/0jOEEjNwbFgPvACPnZZCXNCp48BUdJT0IY0XBx9RujkOMUtb2PluXnSORPyCqqaloAryBxbfR/+
k5wJom15DoIcqQWMZbLMlxdtT/TfYUEYcRdSJmdWwp6+Mby9dMcPNByYwxrJGRJ60JHImUa/Y1sn
ySpxOwk9X8blRXdBe+oYdXoRdAb6aH86LeGqTuakN8HsToBfB+afo7WP6nalTdGcqrT4IHLCuuIu
KU8lWp9V6wiTh1Qu3Np64JJFQUESykKRb+fbpJYyeozvwH7CvYot97/ep4UA91oCv1hMjW/ADbzr
YIn2uZwP0Inn7feRo2V78vqOoHIrf4qmqDt6zshgUDb6RkgRemKOon3XBcHeQPdKigLTY8ZhrGKi
Itv0mTUd+ri61OgBHkjAjTV5B/CZHHToxPEKSMGCmFqKj3ZIu0uoxUgvlv8oOHg2GJrGNwoaQrea
WTKdErB0humC2cXYV1Hr7TCA+I8h4ICYs6Wn9xKaTTi1QtjJ3s7FpouGg9sMEho09UOLu1il/nqu
k+bSkkeycxb6xX9fuU7Gn3o5AZHv3mfPpsYkSg4IlpSAdpYSz0AeXKeY3Mqm0htzeWQsjByHfPmt
k8O2noyEsMmKGBx+UaNZBx9alynYC1TNltf2VHwKdlkbod3sGAompo1MI573okL0jfMZhjTjqWNc
l+/KZVCpZeCc0kKkF/6NtL915d5MP48I8+w0ZqDiLcApd8AtmNP6g8EhXQ8PSzTH1xSCVyjyyzB+
jnPvP3mK+YXJpDLGqPf0/cz5dmVtUr/zr6DHy5M07dcmtU+joc33EUHVruvdH5homyeXSbUtBJgv
qtIVX5q+C5i3m+/AjRat9VigQLaK+CfoZRhOYT4fArPmSeWBZSCY6sv3r1p50eJr8QLNIiaiOmvF
3aIsvYsMVV9dnnUeWch8/vd/Rh4HmAnsWq4L2nhN1DtBIEs2RUZsr6c2k2nszUQ4N9GxGKNTcA7p
EDp3q613E83ZlSnavq3T6pIu3BIsCNHZb/qD6zeUPLAtNuXQZOD14uxqoBHkONvMziReTDUEZ0w/
Yp0wx/4k1HTDXbctiCl+DphK7/sOs0Ajqop9ZRJdJq+vib9qhnuQquIYUMsThBUP9++X2iKWwyz+
mvkMzdpn501xGVr6npNjdB6mFg6Vh9ImBNmaiO6sUq88N2kfPnti3H1fBuNcg9D/fsp65X7ANiOb
io8DIWXZS00IOxxeO9igBXb3reqzoxN63kYDgELXPEEnasgmrkbvbPc5ZB3NUz3jfTqrymJlHrYU
f9DzkEva5YM4YOOT6Sc7C0/Ee1HO6ToqMFPVTbo4qZr49v0iHCu+dbE7nZqsObJ0JdCsaqC7pCPc
z8Qhr6qwU+OZJ49aIoseoYVEz+rR+ip/rlkY4plOa6ItjDg0tsaQZA/H/R/yzmQ5bmzLsr9S9sZ1
n6G5wAUGOfG+dzp7agKTRBJ93+Prc8HjZUbEK6vKD6iJm0hREuV0B87dZ++1nxOAcTi8be6HMxad
LekWwjxiSlHGjNCx1I+tzsonoq4e7b9fjFGQe5tgFPZGcdFeBPNrmgws4AYQGGubsaPyq/owhUNy
GuYHu00+uCgM3HLC+FiovNy4xUS4Gx8GJVDc5a2WFeng1Juib90dsZubXVO01BqcACXW60NN9nQR
zv+SOZvwSlX+yADNHS0TsHdI2nxZGmmw67oOkA3mqS2WIZy5miLHjtS0USCAsL6ayUNvy0vnJ9ba
CtxxU3l18uDq9uUOgoq7od2EnTYewxbTFlUzatvE7ATspJ7b6LPXsi17f29ZhYOvosuXaZPkR0xi
FJu6U78UnJ0WRdt0mwLllMbs9EIDTncj9lRsZzQM1iHj7IXWDYmnfjIntIwwojwxbfoP+gZ2vUgS
gHgud1ZoSkIfOXsZNG3qvfsdjWZ1amgQIXHB3or97rTPPJxmaaUHK310ygdZa2qrkc88VHYA7GL0
TZR3Wu2jLL1mnuWsRGQA7KocZ3H/1lsEbWTKJFjdPyRgwxUtC9B5aa/hWMmZx8o4GLY2sSa+pzOZ
Y+R2w13lvSWPsU4jNOdmrLC2wDvtmXBT5zIlLrugH0pgi11KzDYaRP3QNRDFgB/TbtG4rya9F8xO
7OH1iZKk1eyoX5pGZZ8Y1+yTZXrhfgjSJ7vM6a9yw4cp0/1nsw+4AdWR2FIkpS1yfaqOWtCUmyCw
2Mc79qrVjPAdFylgCgyal3EQPyO7FuvUsrKHXgXb+wVVgJ2MdbtHgLgVvq8d7xh6EdhnrO6znjr/
L2n2eLO4p6yEjjFkas36+U5XKimHcAe4/bolT3jB4Ewo6Z8l1dKI02yLcaU25fgg7di8xs6HZwmm
F0omlSHsXRK2F11PUawa/g0ChCxdOL0gqZjmYayPRRrZoCO1lpDFTWs7tqCzqsWpZYFiIi562zy5
hRdzwbTea5saPisgdczf2LEo33Ou9VZ/HLSMrFrSPoApdXL9beUks2fTTfudzt6SwQqA9XydRkwG
12hOP8YJrMYdA9Ua7kNhav4x9Szo7wmjul/be8NPvsqWolArwicNQpbG8STuWNjm7tXwwujshhoA
Do6+ldEBZpDTrnZx5WCMB53N0eVw57bZpvooJ3jvLWnsdV06zQni6GtAAPISzQ92bV8HCSu7hCdi
+v3WVIl15Q3QgxiahUxyfOmhrG0kx9L+rA36zYa4D57GXy1xjk2S8ZVCaye6ddu16rjHFHA4x0YX
r6WJRgbziVLISX/1mtR/AJIUvi1N9OZjWRnJxsB0sEkj0Fn3KHIG1f7ccl1Lsp8KuscfNT+1HjrX
Pz9MS9kdJGimP8hnsda524I1LkmexNsG9jJrm+JFN/DeWkKM6xZICz9Q+OhSa5yt4XLzrWNsyfk8
UHRx6YMiiEi9hsWL5k8HEUS4wpKn2bFK6aoePtwf4pGBwI4Lk+K3SrxgDlqk2oNoVPALYCsrWL/+
Mmgr3HYitnZ6PiCzyW3Q++hHMK6gCBD7o1SZbKYt3HKdi46Wy7ZAcJ/Gtjt4X2Wfd4eqbJp3NtS8
V513VRM8LRIvfXKd4mRrAefwKps2XuxKnN9ltbv3KCTZalD6fE4ZtY9cM/l5ueGjk7LkV3X3HMfd
LpsEMLsSS4ATWPWhdSgoL0prPHPs8je+BA/n2a13wBROGEdBNTRF9V75bbf38FddQw7HyyRxoacN
cjrGofeNUoVn3HUhrXHR5GKM/0zvAgfv0FyZNhysXivBsgBaFiJhN8Q0LBa0Bp2kgOmR6vbPTJXT
oxWaFzCr8qrj7Neh4v7xUUJAls65fKNBJ3ifskckVPWRWRpiKr1hG3Oo1UeLNgR70npBTyOmKt/A
4HU0FirzKY2gGgrW59DifTCw7DzbMPkwxVjuK0I8q4zrewbl54nOIRBk86/CiEXh/Vc9kh/53H4t
G2zKkRUat/uDDCscgwoX0/ypdnCSy7yXrWyHJWXZHBkW08cmnbSHkDt2G9UATbmDMy1XI8CBTsMn
Nj9MLoABtOhmyUxx6+1U28iY/T8cuxyLDpF8B8/ACYuRWkQSRIPd022WBpNOkoYTQdOb7H9Ff86d
4aRPGDqlwTg0tHsOp9FRztNE2XPscav42YZ4RNOr9UbOWDAMgKgI9aQ5xyPTd89+fpeAnd5YJQ52
E0oKUQj1VRKxeegYpQv/E+kxvN0fWNvKXTB/Qyoz3Qfte1BEPkPhdzfLJJMYoNjfcC1zupynsniA
r5LrcyVWlP6O8cKisdfxtSRMsOJc+7vP7eK5E+0atxzw6cSjgaay7Xu1kYXzTCVdi6k5X02a+zXU
aXa6V1et6Brj/k+8/NFueBKLAaRDPr9J8ri8cbzyf3Ud81gFBwp/Qr1VVpG+lBGbexwHOjZq2o9n
XIU20bY4UIHg18rR0RklBJjJ4nXqgy9oRuwfSQdusMM5uIa8ap2GAv95rMr3mHTb0gy+KtzMx4oJ
waqrW6aR/73PwV1eX6AhcwAQrSsxbxU2N0oOXJrzk9gytl2F6xTtzVt3gxYdy8GNcNMrjMY9V+mu
SI/MHEdWQhsYse4+mNUyfQry3f3GUYdYXDwm73Ui8kM3F+lJLWuWdeqy7mC4iAW1hvWkjdz78elN
0sV4TrD8QATL4N//ok6ZnrnBrZ4t3JKQTdKjoacCFvfaLv1+kWj4AcYx158V4aR11NT65v5hZ2Qw
1Cr9CQyXuvGkw7cIBudXWdDqZnb5a18X1bYWDjbsqomeA2f8ada6danjucRCp40nHUk3ZXhqKNHF
srdq8yFZx6N2ZhdMMmTWRcu8rm8zSIZzI58Tll/fBsNODrCJAJOFii/x6fnpUn6cqWhPhjuMgAXR
QtOksX5q0fiL+bR8bHA1uxN9haVV7AB4pliJi/paKy4wYgqLbWqgjSNEkVie65hkzYEMGDIpxBHl
uZ+c10iY53ay09811CxfGhuQQNojczutbRXbzlLDeS1dNgoKxsCtymcbZOnGP/W83XYlQ6Nmsn1w
qng6dZImy2l+WlM1HDsHyJCJhQ47bGtsCrP8RSyEZGDu77n0OIeANe/Kn1RHNx8974R431jiYmDR
icj7dWQckVjS9UQa92EovhxWYEs4If0bQwBsaqVKuXUGfsBhnlO5aOThGcBReHa8nE3pnx+bbfRU
IVrs7p/68/P3X1E4yU5FgFVyU6/fALOxSDdp0+XPB1UD2qbh6zMSfrO7fz6wu4Elgf6lGU0sdiMi
9HHAvXwc7drYe63UH2GQdi/tz8rAIUiCgKRm1YwPPNNs6xyNum/Jgt7LQCa5jRu+d+CRaMmW8f7e
Cls19Y7Q104bGC0goliPnudRfsN7oWMRypyhAx/L3ac8wspjmJ/UGZGT0Vr5YkTc4MO+3tk66K/7
eRVLPs2ng9rk7G15u+Gaq10kw7soUWpwP0YyMY+lKZpb7G31V/jU7e9i1LulEaEm6HaeHLFS8HKw
4UJ2aHX3h16jf73GYMsT/oIssHfz1j2r+YFCxUJbDbXxzetSgt03cm31x++QkN7WvUYQ/L+/GtzX
BC5gYgzp6uJhUNMngoexv390fyjZh+24HRbcaXK9IA6Fl6uyh6Ot06giTVKXHclf7AOVeUA2v9Wx
J6/3T90fkjzQefOD2/m331Be86Lb5bUqQG87TRCcxWT6EFeSN2cq20OndXLNszsxaBnffTSWH6SX
UP8n396XVpp+jKtk3l/m0tb3qioeGFZRhpUhH2uz4/Q96fIVxwyvMKEVL6HKHqfK2eQt7XYUzdVr
otostuH17WHTbUYSvU9Tn3OP9kZzc5+uo+yIS3qZh755aJISv2OTiEUyVp5OUpRLOlrVp3QCTmBG
1uz8EZsEHLlvOFZz8K6i3qkwqzeNmmThA8+q9fwJIku9NAs+AjnK0htQEyv0icjYIqrkQxz5y1Iz
vwf7Demfo6mhom3SkAJkvsSaLCMTw3wXHUwD67TQqoOa08estFx8hMl8TcWjqpARquCDY4VGJN9C
DpatwhVg4gTxVik8NIKgU7UR0S+TTfDODB1Ad2zGMa2sAgVJ1Y5In7uMmw6eOZbbBDoKYIqgWfKj
ZtYPXt9gaarpL8xHvNUNb5C892ZiIJZgS5iLsXSHBUtkc4lbMoazMMfTUOmwvTc3GpVZhs9/MAP5
iUQRr13h/M5m9VO2mPJZ8S9bvYLbwcFwXdbMbEHAGbn3Pwf0b4s5c0k+mC0NkOKqy8oLiSuYxsh7
nnsdTWrXLbq89pod70MJsoQFaHFILHPrwFRZOlUJomQ4oWF215TwWh7JclEWU0MwVRn4CNNgPVkc
rVvsaK5eA8Qk8GJT8wl63//pe8g2FPk0WCHm6KccPzzsb4tM04vzWGBV9mXT7RriyElPLBQBkk42
md6mhstFyD63kEhhcwTepeGv89JT3Wan0q/7ZcOcvphMEwpGyD0S/W01Usjj0TjCTA1gN/cfWmG6
J42CkcJpAap0nPLDgqQ20wyKpTYswpYYb6Cwnbf5PtK1bT5QfCKdWmxySwPrEw4lF3xCXRY0+mWT
lj80DYBE0lFy6hsFfXay4CuQNoV+CVVMH7aPh9XGJT3YpvwhtG7pzdVI9RQBD9brfYqTY5eHJDQ7
ekjZ3b44gU3uYqREXWBdNxWmRavxHvAKI37PRNHJE7P1ijsah6CNFvfuvuyMKxpMsmUZuRAg+fde
Hob7rqRemjPNyqFngKAX+LUpAQIyes5HUKXLRprNup+k2oUFHdhfHrnxRw/CZd8W4X5qYQVIh/9y
QzzwkDVkFPxIXySz7ZusjNUQnwJCu+qofj31EBkrv0EuJXRUji24F18NgFtZP4+LKh8q3BPxI3QD
Nldp9wnG7gcQDqoQqUndFOVA+S4hOQKiycyx1HFmrUY1fDgygIwYK2d2OR8cK37BsCfXEM+4FnUM
rr31xSFqbRjWp40nYuXaEyPNsJFTrG/Mrm7mJWm8sjkEL4y2kETJ0o1mdt7BKzFNJgDj2PSBWwRB
yKpvYogz05dYsDrOTP+DhCpSY/5FH4vcqN5oryY+UiWhJU5F80Xi3HotuFDmLnWhk/cWpYRFq5FF
pUUQ8zCExodQxOhy23rwQz0lNEcAWwTyK1SKZzoQP1yE0k02tDsVdLdibrxM42QTV+QsDrpy46vL
CamY3JPOsf+HGTTbqInUWufaCyqK15ssv2qn+/JitpB0hrTLzqcToxjLLWiBn4HKfg1WMoNAZjAS
1PVlgJvrnM9vBUcz9bUFTxbTS1ftgQG/TdyWO0om1q16LtAPrmYEgd83QC1Asd8YQS5PYehhnK4G
ACo01nAD4FJlFJBtTHhfJT5teyQRoXUJpcY5nRG9pMmgW9Z28YtqmEto2sUDZHU04wjAEaoGoMgq
/qxnsI/NHhEVVy9XeqWwYFv7RqP+tu3t65jJU6Fjg2dH9OAYcMqlSxVcY9jhbO+e88qMHEBBcRp0
55ZuqkUcYf3WuvSRBh0y717xoyvxYYwlIVBv6spVYBjrqcrkAfohpufomIEen908l0FlD27bhOvC
pkO31L8F0s8664td3CfiUI2Od7B56yHqTNOKAH+PslMxduQ9xu8WNzLg9W8B/BH0l3ssG5rWMTm+
8Up6K0O4hXjnNo4NB0XWuuKt1mfgWXnGar1a5QYuPpnjSBMWPJE2/YS5BqswXGalT5haN8DtvtYF
QNkkbZ/iUriHxruWFUlrciLFElcpLiRaSbduDHJw6NU1KSHSjH6PB47rzsZ8EDX3DjQm/7Fy8Uoa
LOSZ94y9WYtkT8iQFH9QnbSEzmoKn0Jq8yhrkI+tTwMEZPXzZPBe06sxOotBfA9Jcy1In20LjfqI
sde/iyx7Q3nBF+XF30XbvWTV9F5NxsUMyLIT0Skk9mcmwpl0asK9cTlkx5CMq/JjaEDTtFr/Xo62
Oug12bSezxOshWubMDFOOu+dIB8PN3fKWcQ3WrZLFe8P1ezYsK9VH+pH3lpPAH04ZSQ1h6yRQAGE
OMzz22gU/SHCEuZENIiCnz7Zqr/YuP8P+BTggnvhIXUHGip8kiaNKLNDG4btJs14LcWkUYeRc4ZX
ppe4tzcEGT4nX3touuKq+7lxdmrK7ip/Z4eZ/ubM9hBsOgl26fCH64Z8U6FYRfzeU+/5GaIVl3U8
cwYS7iIXFHMOpqddjPFl1EfMpcHJUhrmxJxrsGESUTIkfhH46UJ7JIdHdp009G4Is18uHJ9ItGpt
NelS0wzUZiNvto7B5FGKXlt6o4+/rLHWLelmyi45v2fgoOzKwC6CZaTL0y8kwu7SNXhbJR0KCFhL
d47jY7JcwWe9TTb1F5OKbh0hMG84Tc2vrKBEIrXlpk61bZH4Pzyt+MysATfT3BOeEtRe6tEl02S8
Y6GwiMVWiBaBV/jJ2iB/sWXTcuuE8QqlLnLyX0ZU/AiH7ncxWDhriORsEGt7zMzjua9AxKqkoAt4
+I7M7EYaiiQCO4GdMzARdo3Let8Ni4M+VMWBmYkV8rkk/7IoXAg/ZkW/AEZEi6bg1HouBuNNhy5M
lDurVqjLiQd4O4tzj8jz9Ii5lgR1nO3iEDBp0Dm3KMEU7eYuSCZgFGvD6TGBWTjILNkum2LYpx3q
rNLph/EYBB8rye5A1+BZDhSREitndXULdXAILfLp0rL8Y1PVct+LbmvXamlXFLtWaYy7qnLtq1Wg
3k7XAJPsZ9eLGwHwdU8D2EvDlauaAZSG/czLur6U2OynBMqv3Tmb/rvx9WZtSKAODS6SHKdw07nF
vjAIq8ghOEV1zkPpbxXx2Im81tlluFo0cUe/RWFvKisF0Ci0n45f6Nci9bQr+O7GEdSQw5A86Fm8
wU3F6DNOr8EEYbSS8Q8iP+JJ6nWz9zG7LAbPfmtY261iT39EQLAxo1nJDqeJtRtrB5wClTiKd8mO
RS104wIyiWcO/TUl1ZqmjXnguPy/g57FkIxnhEqTbcBa9vuSLGrk0+ozaqhgMOZCQu0CQcTqMapT
E5P6xYWon/ls58WxU9CwBnOFu4diT0IO+nWgknyXhWrPWXqTJy7LFVaZOz+mRSGfHu3Y4yAv0RzH
/6FfU7dpx8qT0c+zuaMRfcgxDRuSkqsrw4J8N//+X9qzMF4p8HsEtKuJphmnBZwTxFKtHRp12H7h
K1HcETEN+tm65qnG3YxDIGudJ2O0fvn10jFCk6UZzpM4HC7/7/Y04//o9nJMS+Mf0E3ikDYr2L9/
d6BiOPuMDd+dz30jjgZo/X7i3VprQ7iQp7JW4cZKtXUay/FRN5sfwxi+WXpw5rYjNnUBVQ/17UR0
QAfNwpUkM1CWU7Gj/kN7m8jxkEUu/odSMqnPBXl/e1ZdR7MdQymb+lOFjPb377uqbdA/SQt6774w
gUNLbylVW0sMQ/YJn1b6yMXpJ1HSbDcxYf3hiYGXAx9MSJqDSM+xuLZ6dLhq3Iixsg+949aHaujW
uJHiZ2nEz747phsf3zBLq3bDVbzF75hqj0QctceWYJeoYdBNhLVpsYCMoJUOkMbktdOs7tRmUU+W
uDZgP1jBympAghJWAgYpqTPIc/ACnhOeMHynRz+fhlVJioJByVy3Xpk/NK1eP/EESMBdNECIAtBX
HRXswnUUykTLwiPNuCzIQUgSnexDLtkDTJomCrkqQmvb1WC5YMiRfSoLx+Gna0FlK4mhc9Zqjl0G
mSgO9XnBC3eTUvk1CDauDUbsHnwCgRBnQdrydxjknAyxjXKzPk92HmxlMPrLIJHNBj99ebAKAYN/
frh/CEb9NcLHuPnzU0mQBRu0s1dYDezFmhgZjZtEvL5/yf3P3/+oCmx6DOiNkd4UXO35ocyIABtG
e5qqgghGztFUB9O9csaM9SZrJq4Bxu+yr50HDP+LchYTK793nlCHKPfQgZ0bnH7irhmBpPOQ1HAn
WgtnPgG2y136KnRz3OsdVhIfIWM9UF7LCN5SRRIaqAo52dz7g63bL/iR5ZasVLQmzZNDWinVzq3F
7zrqUnLIkD4ovcwP9w9lHF5H1jFOrQ2HKU0f28Yqd2i16KjiMjX0Yk2mce5crKAQxN51ZsH9GJgQ
2/UiotEAzP5Qj/bNqAqsGw5ND2AnvNP9ISsTIBWqBmsqA3FKtZyZWGtojmHOulV9Yb6EABVdEU1P
U5YZGAonY+UzS+mBr374rtGT2wKBYvp09BgDq6am7Jd2SHNNguLNjhOH/8jPwp3kg1GcY8d1ro2R
y4d6vKhYio3VNu7BGTAU9FUDuNa0B47UlnmgjQbKe1GNp4eBV+WJjHKFy9ny4QfUVbNhBeK1i0mF
8tRwLhPzspSoV3K4+zC52aLATMdB+NmFQrGS9WH1BXSULlOVNmQyiqVR9vphMF2ypMYoHlFLWIui
hi5d34wQqqlTyEp9WMbz+6SZ3x3Z2vXtZEeTX/7WFVm88FlvmVVaPEqwgnAyJqoUZpAAGyX3ZBGA
WPdczmnUKiHj0zEGWFd7d3TAF7IziGfBsX5IfNICeZarVWDPZ5gwgdZXK4xsU1ovlRqqg0HcdkHz
Qp3W0GUrhyB1hL+CdWx4GB3/s+YOgTtlPE2TxMkLq94wSooy7HzfOFG1N9yC0Rz1ayfGsL6EXk2W
NMdJRmE7G5P5cxHXG/rLiJ5UtcNRhREaB6hTlvxchXlUwr1QNBfz3RbBCQ/Fb8+KB5bZZ4YGefKk
hX01yT7Yw1tH5fU+tKOKQGBcp+tKEokcOXt6cyOsWUiOJ1pWr0NauLZDmmHAEPoXborxPZhx6W6e
StiCPQscGMG1NRA1xg2eYqXC5+m4wTepXWPH3rLYp1AkVz2XmyVl3jA9e614iMzJ3xGZParEra9m
WFkMq0X80ga8RURzyGWanDAXRpuudrSLUMgcTuUmB1Ph4pV5fzZJgRNJNSl1ySPINuMhdqLoo50B
zmPcKmoMdFQN/A7E0fFyGF77654DovB1WkTijbqBAUbVwRkxBcGPtdpX3L5HBDd356aD2oZa890F
XXoLk6G8ZLqmFo1pthccjHI9NmZ4svp43HVG95F3KB9dT1h4UMMqJZg5enb9VmfvocSy65ucMao+
yZlPIGAm3aWx2nm7Imh8N9vu6tjuwQv0c0iFytXzpNiPmVNRKBIsNM9kdoCadWGWYiM3cerQ+0yQ
f6u6TZq38xM6rypNgmmCMgX0f/uzgC10inqoUY3v94dqfpAoaMu2M6w1NBPuoKrUdyzb0ucJOvdO
ceCgG4hR0fRAMyUGjCHQmPuQfoyVQC74JbodiJ3siFZTblPLm5b+iFsJjR+ndZqeJc/CW9p7AE09
bziwqDX+aPz9V8f2wx83/n+r/P63D/+/bADX53nt/14Bfv6Z/OzDv1aG3//AHxXgpvVPnF+Owe3R
1g1Tk7Qo91918x//MI1/2gpLn6a7FsAY+q//1f8t3H+azIimKxnbqL/mV//4XxgAm+A//iF09c/5
a/+rj/xvP7Q/a9z/2qw9/+m/DHWObpq2btqOjo7u6Dbz3d+HOn+E++DHSGoBr58lF/f8WYAf35kZ
+7Wxd7LnsrXAJLHjvv9mODMKh2rkjRWSwP/vh8yrxZlWmWwdW6Ja/vkb8fwlgZNQUa2X007V2mWM
fHyediwOk085B0nYJrf6d62S9q4GjrG+f4iY0rCF0MsLjC772Q4iaOjp8B4QndiDvkJ6BUv4l5/V
v56evz4dhnOfvv+ccnlC6GC3QU0oDR82NejzE/aXswOEFlxTYgI0VYqXYIjCY9RxLq1qbLtJbTeH
aH5gx2BuQkKmpaQiBf5Iu+rNvD/0TXQl4YZfCm56H3VvuVnQX6Kir1JkhNSAq7C+oN4IyZxC33CP
0vVDxuIlshmOmZWfOBicZg6KU2XfZe1TxVGxFQbjf+M03yX4+EkjgnScprn0uIW7obfLUbdukWm+
i6ZMUIr9RRWb9gbgVbKk5wPb55oRg2IYbVq5Qt+CsoVx1g248OA1eSPev9bvcKDbLBOTpGUMmJKd
ZdUEWouUZgFZk0Nu2v1gBIiwjoaA6g0sU9pn5r6JdfLZNar15Drj0qLa9gTwr+qDnjGpSRC1RpQY
Z0ulIzsF/uNAbtd6Ln6pBslFtTNlmT6qZESCZjEzBk6/TlvJ8kBHLolyRYQay1zm9Yohe77BVdRQ
ObS0CP+zrSRfnYeKwiq6BOW7xKxTVES/8d+OCJY4NKzQY7AVv8OU1qUp/xnFVy1KaXVI/LVpgbwa
kmuezzUx44U12yHr03Vk1A9jg8wdsq0nNA7FVxDTSV5NG2kq9Vo2+vgxM6KHdsS6TAszqqAbTBA6
TTlj2+4pwHwqEqLwQ1vtnNahIg/bMyYnimYKF+PTjDIfbOqdOzihKlK/dTgHYgKcZHdlwouFKGel
Wy89mFiivvm0IF3voY9mGCQhEmqG53Oen80ktBHSz752DGdBgKTbhoV39uuJRY3oaCB2aVgB2ryu
4EMsuB6sRR8Oe93j38skWByvMR7VKK6W5sMSCROqWL1i3I0yuFDTswbzxwnZftSh/C2nSH9VjGyt
l3BTI7BHDon/YqF2GaCxoKiomPPMPeRc2Fy+dTaUpnG6cgHA50W4HLGDQzzzXS4gAFohWON84eXX
sV2uyopsp9oTvNxLc9xQoXsVjhbfVF+ea9LQq0IAu2GL0pJEiNaZLbsP7CRLurEWck6xRHF7jno2
eG1MIRDpCiYFkL9wZXCTNadwunqTBZeimMaVXptXOekUYOYJZASi+xLmxrKeAwShvu9991GaEJHC
hjoZp9plBqpWnJWfCo1xUdLojHWpfO5GqiikC2iI/cHs0XXckiNrw8to4o1uIiRyGIHMMrhIZMGt
j+NsMVkhaxZ1dFxeTF3MgGe58UrLixsWpg01bPjo3hXmCj1IjqNGNGnoYN1yJUZri18YmVm6Gtoi
tviL0bfCdd4AC05K7ZAXrMmkRaDQ2Ep/0A6GEJfWpDROgZ3ygrZbIv+dZAXjJlaTsyOB9aoDYJn4
ps7O2D+1Q3T1lVNsLJtVyeBCAcNAhE38OQYjsBISVHPPagmREyMXOGdlVSfPa9dDzBp/KI3faVsc
DU/77tOQ1XNLijVsn3o0M/4uen4GS+60kLd7P+QI7Ryt69j/qZeme6iM/jeOIBLipnXLULYxuWY4
nhysegs8qClCgQ9qwyq8Y9363lFzAX/oXXZOIhKL+aABaMBM/a/ftenaW00CVf7+xW6WSX4QIfwy
lrL9SpInYLkI0VIlZX5KDT+foej5yZaRXPsWMqRm1h+EqrJ91UNF8DHOAZlWLRGjX1U5TBsyi5tO
PBd+w33KLyq2vBMWiflXfjTOu/WZgGLAzZ4/9ecD8JuV0wh7m/cjqIjYvzh0JZ0nQCS+bRjPWs3l
vk3LgYJQPgQ3nq+pXaJ1YP4Q4fslT0zOpk5moraXxjOA1erchsWv+0dVpASHLCp9DdpRGvbBAGc8
+huiAJpAqP2y50LqHrzHesy7jDUYJ+D7r/788G4pDlHCV7GYK4ccHa+kDS44MZJtLsqnquYlqJlY
regFXfp5zaYw8H/EaSdfFdCHNT625myCGFzZMb1JWuJWSA0lLjn26ZRkkW+C8gHJ2Ebadoo3r3Hf
HTvOv+t2ZSU38CfppwGSZREQ53gaNCvfGCH1zmNmZyctt8Qa3XK28obtqlTYs2Qbu59WexkaPf1u
eu13HeT9a8rRbQ16uzhEA4yCOmkPmIKwz3tj/Ejx9QqR/vdUV+rk2JJeGUejHDg1wWFxXemVD6Ew
9L/82BMnqxkwgJYv6dgZz4GHOuqhDz2JyoI018jpDD+JRmhlXOzYD/Ykz8KLm5Xt2h0N9UTcDEyS
Hho/oCWsyKFhHhxeuBqWP4ZfrgWQ0Ezbz1FFbxkCKRXb8R6rCDX1kfjdd/XvanATQu6j2tCOJY5J
M8qDoXx7ayeBi/1Qa7cD6gRFBSnPlOdPa0rRH+KmxasQ5T87tsazBUjfwJjDrOwb7NdM21iLQVnv
omy3KvTpjc3JavCarW9FyN6EvI1YuaTdNiEpnoG8yMWRl9wq8HNl+0j1kMfYqCx0wfaC3KM4SJOm
0wTbO69MsK7toOnnVICzZe3hPPQt6KiIgNmWnqVqZdN5QLO1MWGUhSDo/3DIqzzAMyN1bgQw4OdZ
hf4JmCiC6LNLr0Pwxqm6pwS1j6DLjOxVphrenoDC2yYq2U8Rm+zUC+UhyatiGbf9W1qLj9qca5rN
ThaHwKKyKQa4T7kBp3PLfqTCoSxN+5zH+UvfZ8Wzz54Bk4BGM+ulKJoL1A2P1MG35SQvgiESTqlA
OHbnTkguZcqw+2MAbaoR19wOg63ZF4pyBE/u7K54LfqwOWEE4iLiH0RFhTwkmPgSZGQ4gzRkSAih
pQ9uPu3Z5C/51g3NiLb0x2OBgZO/7ktJ2/XUX8E0EFXQVrQTTecpDMNLJvOnkOz6rk0+ncmpt52s
3xPbdxgqmnBp9Mb0pDvVthsCtA4r0TaAMtoLRp43pytprrTKK0m+ceMZ9IH16jL1o3mtEudnU9jV
Lidby9oC3J9rQ9Vp5qW0HxqAuejHLbEq8vL4T+bObDdyLO2ur2L4ngXy8JDnELBvYg6FQlNoviGk
lJLzPPNt/Cx+MS+q2n93td22f8MXBqoEaEhlxkCeb9h7bUuW3WMwTBJxPnYsjlDPz8o7PGbcG7Lg
YqVmcJuN2GMam3fq5Fb6ZjjrTmWnOfUvgSFjThtUBMS+3VkjxVmh5WvigkTxMQLdtyAnhON16FI4
UwO7Nm9/PvSQK726DI6p/CxRqBAHNonH1tRIXeKIvbRmScUL9wKkndg+3yaYotI1shkBuXCIr5OW
14tJbb8LydZY20SkrJqw6TBii/7SOymG5UG/BRPoHiDL3eXnQ6TkSuvoNLAJOxt2Jm/SQVzs3n2J
Gf7cBYh8NiMD3z0pOVt8b+1dpmR1SUNHbVFQVox4suFhnk7OhOwoRDDNRiu+Dtg+r+DJNDduXH4y
YVyjq23vfBMyRph1HsutgbLVEMkqsyt1Xywf7AqdfOy5wcadOElow2JIXu5w9oGZU0osAq8uJhQr
7U9REN6kUrVPGiBYTUL6K8kLcA/IogcpYgavodXXGxkhCfj5rgFgOBLedGHtN94hR3j9+Sm3ZODU
sfpheAG7gb2Ms+vLvrgB/FbcRNUuCXLJ388n0je3Ck/CVe87eHYx452NLEvP2bYrwvgsli/8fLX2
C2uAi8ZPVdJydpbOiVT/t593LSY9f37+588UEwqowRLbn5/589s/v/nvfyZCD2eFJXz25dcofxIn
zT6MCEh1qltXncrlw8+n0k6hhiU5KQy6QX76852fnwnjeYkvWP6MZEn654/XHZetUbFu/HmQJtKo
qWac6CUpYpqfr2UztkcN7PfnG+3FYZxzV9l9fof5EQO3yK+ZyuV3Px/wDiVgwYrwOOTTPg50+5Tl
Tnxh4rf++axPhP2opz2pwPaIv/1sz1GPbbDonhSETrCjVIpKPUSRqy+BSay9o+X9z2dWxq4UCwa8
l+Wb8OTk0c2ltwqWT7G3TZe8XSUR7dPIX0wlimCeK2XxB/j6k1xGXc39g5rNEDIf9AKG6yNitJF3
Q4HrepV4LRoFL3uvJ9wttX0pOnkfhtx54kDi/hGEUJVWt4Py+EmETEsXvbYc80ZZzbvpBGca/kMZ
itdxdoGJt+FNPKBPIXmi7zatdr8nzJYAlqHhqwYfeef7V60AMFzg1nKA9h61r2AuQpZbuXi/e4qG
qw763wpnHMNrFKxzgpitAGJUsJJfNfgiKgPwemdM7tZqs2M7Qj9tLWIl8s5QO+RPDvr+Gx8Lxd40
2YBEj+DJ7S3B4pgrFq9vPJuvXtz87lKyMgfsJKqrrhOnb7nlorBRTXBS1AwEB3gXiEHhCjQIZ1s7
HP2h0gfu0QP01a1q2R3UgXVHmoWz6gfz0uZXZts8cOocMUq/qMz8YiLxKaNqGy/c+okVLJVccATV
ti07kqNt079G4b43WqBqiTtP23BKrkIbJVTURtcTHSC6+u6EOLXY1Mpd+/MQ/pj2TjU0uCDR4xYG
CcmMlD4YLEj2NJunJE3fdZWgJAQmF6E6X+JH+m0aIGf32DFbpUMWMEWEQVXbdaxsqjLpIPeijR6/
WCchTKbfmRgR+fO7Tzqd6YQM9wkl8aw3Oze/ZqJ8orvJInsm1uWVF9bvlpqafZ3ZG5HM3yIuvo2o
/3LL+slqxiWF99axAMAoEtlr6vbWK578qH5jwH6aC3RRk4CPyeZg07sdSKY+ZUmEIDKssRej0Vpl
mgsWDMMxW0xB8EeiVYl4nbvqdmh4V9vd+O4n0RfzWQboQh1ik7k60mqr4gppw4kBeF19U/GT66qu
+f9hZifF0esdO7N7BUQKkRw7SkBgZhBO5Km3FldiqFcB/LujQ0VvYuUnWuiOQPJ235vRQypwdZg+
tOG6zW/nGOllbn4GbfE+u5G1NyuGBJbvDlsc1y+xV8IEUQAxo4558yOYN9CjBhtQYpZ57/angbbm
1DFt2GVdq8EXYb2yCsQolgp/Z4YHpS1PAN1zGZYdjs2x+mbaBfA8LqhM0b1uy1i9mW509j2mA9g0
4Iax3FjbSbfzugdlzPlLVm1y4Hb72vK/gjQhx7y7q5uKYXuWHtNMQUUKHkOmVkgqu7Ux1ikPtfJ3
DoEk685oToR1uKTzYoHuYEAhvMFKormSsoaU15bythzXZTNdkcni3pnTfKgk/lDoHaSmJuLMu/S3
VdXLygthglvUW9Qh/ipqmMKxrFi3tvjG0TSQvshoCtpAnYAsNBDyEUTeq3mH8GqmGNmmcbrpZ/M2
Te5Q8rS7MHujzv0NcqLaOIUH1+0QaiHvyw4wYRwTLBhSGk91blxVfvoUVvNFaqW3EJcYuQHFlEkg
1hMusK1OOtgrU/1Yx6AWDbtF2lEKJgDGOW2DaG34onohyG9rz/GTXUz+ghdeKvfQvZEHDb+YuY77
NXH5udwF1xWjtI0zhweBPI008h5RpX2A6H07NXQ/kyqDvVHgci2MU1RlGb6V1tqA88uZsJl3Vusp
+Lblbx1giwmR97K6ExTuhL0g1X4eeFwW4fNbvLUG1zJ5Q97g3XKPhi/rkCckgRiWUebuS6Wek4I8
wQEqWSHfPQc2xpDr8D6JQF20De+qCIqBJ4BVSVnc1xmt34xHJ8lnNiLTiIIWMo/Bt2uI/GWb40sY
rkqfsfEo0msaNbGTeZ3s8rgOd+PwRq7hQ2rlxYvXN9fdyLGhBxcRvXPpyTMHa65xBAIrDxnXkn05
1GRfhD31fLIOpC2ORRBUO+HdOQyyexWqjWUjffNkmjBcLX9XMT7rdLZ3WS30JcHLKSznkQ05DXJc
PEwDLty0Y5CZDflLG5NJgI994xUkQk0zyS+uKJ8FsXtJhF6xNLe4A16N2Dhhm03gMFcjwhgAlG0e
3TB6eG/4ysqoyI2i44fBYSzhEfViMs8D3vUph6distZwyffkOTRtr1bNwBk5JyzDCpuntuE2mmXI
V10AMqPxHKseoKuFvMcwhlvTqR6TMGvIzklcRm8zPqVLMgq1UsrLd1YpVrDfyYJrOD4q65gH2jlL
l55hSsItqBvwg+ZkbduE8sOlwp+JPzeIHz4S8bqJh4oYZExnK9NitEXlz4jaaK78sme6VpoPses+
NYs8mbfybsxTLhg0Eb303BXesnkLCOU8Oiq8MUvcz5F8YYKr9jUuWwb68VLdQ55kSsjp3rX2arZa
WuPqFsXHE7mAhOToAkyM3658mCl6QbMBgjqEuWb2qszjVMUCtUP9biTzJ9EdbNxD52h0yyrS08XO
imB8D8zsAq1NbmshyPth1Q5Wete406VFHbRNXFyQQOTWIyL1kxo2btfYuyrO4WdWmXcwXPWYZbsJ
DOV9W4jT2JkXc9DBIY2PKo4h1ISw4ArCCkKXV6mT8Jy9OrzJBtbHUrBItMHzz3pExDMHL15mPCMh
YRDiEo1hji9KNURFztULFM53hmwGMKrocUwhRUWdK49mDTuqlxvEVazbJWVB4n4ycV0ZvVGd5BIF
asdYaPvhQY1DdSB2cHVwurq+SZdfzPRwxfxDILWnqjFixl8WkDe7lauYENm1SyfUV5G5NzuYz36u
nyzWl7S58s0xaQS48PzKgcLZ+RkYXLFLK6h9pXmf+p2NwVGBetXlZyccZomCHr1vUZijCPFS99Wt
xFfvY+wKzPZoZjLcu0uXj4fg3NXNQ9WbW2agxnoYkcsE3nWYQXsyuaOWtXVPsvQTZP6EbNbUWCOg
xFBBCOzOMth0A75hvq+PNSCa+5Fo0ylYpirE5qbeM1k3143iHo83/S7y3o2UQw0d3GboCV/w+2hJ
8EEbChwX4RvTd7MjC5iBg8nMJAfgz6zfgwTOW+fg2h64aZLPSC1yWKu0Y4t4uCZXYRF4BOH4luSN
eZ4T9UFk/C97ImPUOhXu/A7n9L6ZwAW5UfyieppK5DL7ogtvzZnqP3J4w09NTVCZDXo5dH/RGURr
91SE2DUNzyCqBzyqGu2v0jBiQkwgSYwLBpl3PzcRlEr+EscxeIxarPe6N0DbFAhH60Qd49rsriTY
BaIVEnnI+/hsT8rc+YH9yEibOTS3+jQUW2KPfiVu+dHr+t5mAeUpjfVkuqewPkgyKQ66pDRIq6cc
ATcLC6Z3yHwxFQJDZnac7dBOU/ysOWqNK8LbkyuZv9ceCTp+5ZL7FpTx7RT4+xI5ASoNgpHkTOOh
xhC5fiuZWSbJLbEsHf7zVZebt1PG0Aexlo1v94UVI9skjKw9FK4Nnkq2MTvRtGwbXOM3Niy9GPhP
CTOgzay5R1uC2C2V2PCLm54+1Xc41sjpizy09hxgDat7bmCkXbPKg+0cny1rJGu0jw6SmmybC9Xt
KgQl0Zfr1tO56sPvQRftPTCDcpB6i5ycVz1aXqEoS+kLryvph9sqWh7Z5+g919EyOhJNzY1jOyIY
2deJNa5q0X2GhQky2HaitaQVaJd+KlwWBEUubpTBpEAXgtSj6groIIKGJNrCPSXJAzUNJoPxKW+9
D8YVDmISRvjSfADet/giFz4Yk8gV5jPsptwKBgQySTWxephIu6nT5Bz3NWkkFe7tBF/OLjP8a8S/
+dotw2Rj47EJTagdkSAjDmkFqozaIf2G+Q0VPAI7citYbNgjCX75NSlS4Z6iomLYFr37BCcQihdd
FWkI7RiOsN92V3UZhSsSXzP0fNw8VAnB1Oh48xdszoq+34Q5/s6a6CsiYW9S3Z9/3r+oPdkYMusl
WW9iisEBU1q/zfJNR87TVFABGkCTtoZtglp22idMAPBwCIgWnvoUg/9YqkrjqxmecOAS/Icte+OP
8oGsLutsZVm1xlloF0EP6o1FTJmaS9Cy+TA7yX1KHOqhlkG7yXL1GUzeE+lzjKYdYneTvYxs2JCJ
cT2Z1LUTLEeZPJKITgi3T/SrP8ev8cAOj+coIksMIVZURpCkMi9dh5Hzkfk16RXOjVG2n41T2Hei
cAlDrSucksXIIpYpat937mZ0N74XPUZ60Ft2ytBwXMIHnGfbtNObCJpgaFe/vZxzJ/bFwpLbB2bE
0cytQkTBfLSG6l6Z1+S8zIcScPzOMefHqoIp0yfBrouDL8Nxq5twgADu2b9K7KZrOrnyaH0OcfxR
tvPn3GMQ90Bvres+fqOplFDnqlXpotHs05onaLG127TAtzmzjNloX+ixP+0Km2WECckVzgh51bT3
8Os+EAsw0HQxKFdudMPYeuVI0z4K3PcbjOnlyncwEciIgW5NR7Me4b3lEVkzjkkC1Gj23tXPh54z
DKA9ZOJgOsgZRaSnScCKnznyiXUaaAfjDAcAKYr4Ncej0h1BIIWJYr0LsFKYr0BoWcbXyV7J+bPD
KejGZzJBkqsobd9x18MW0OZVNsAgQJbXlMFbTIyLMsiPbxIeAGvXX/nUnGPwq0eMF3SRsb0DLXof
5JC0QmcagP5kBw9cHDGy9nyMWN/NksXs6B8ABmy6Gpit7fMWQWzNZMELXidS8fZmUxoHhRI8UwLH
YghEqeMDfteLR9SX9pFZdtr8YkxwkIx8VrlonwJr5DQ2WQurEeUeGqS1wBbObfdW091xsjM+cKz5
bFoOIZqGe62bGoab3CvXonnU+gDIE8B8QCqOMbwkrKM8yWMYMvluw4/FT5Q/Jex3JHuHPdFs8ujX
7puNxPBq6PudazfRVpfL6FuGr/X4ZDDWuW0wNt8R+lmQxJUeOto/OsTMhQE2PPSS7eyYo2Ayj5nb
P8zz8Dtn6dbRk2+HYPjCCn4TRQhXA7xj5PIYUJBYnydA/vZFTd+XRWSMdcK9W2DhqeJOMWQQ7U2X
ZDtNh9HQv5NoVhCXURDyRvyYJLL0FPTAHpXDMW5k6qiFz2wXE4Vn9YfRKn+5DujFpPfC9WwPeLEN
OgPxXXtVsGFRsKFZcw6ZZVqrwAH0OzbVe2cH7soZ24iEA/cWxdtthXVkOxBqtoGJS7FW7xgsYmeq
/CP8Iv6dHb7UxOOWkuibsInHTTiiGqs96zzHhOBZ/ZxsSbmiJPLVCkoeId/+nH8MuAiiW+IC61d7
0aFwmBK6w5pkIP4dL9ehLOJgYwMwR188XCxmpWlyrBBsn2ojVah51Yr2hmezry04SUS/spFnkpWn
1brXt0lfEb+2todObJ0cHG7CoXIhv/M5ojPFYxNMOIcYJgRsJK9zC2keyYRO4b6mGb7QsH8KQf+v
kFbWmLIfwBd4q4pItSiARFB2nH/O/Io4QK5bEMxXLcsFd0Q2oR1xInXglzs49SYQn4MMBnCuTkjK
hQz2WYclvBiajwozwiFtLCLn+3fHd57m0szXqERO2IqhQVUuIcyMp7BP0qpzJD5pBN+qfQfOy+Bz
oMnAMkrmDBYhBA7rytHJDlUKgOjARBwRVqvMZXro0aiXYd8Rrqb0dcbwBYRGS0QQcQ3C6/eFIoUq
wgYJASDdTH3q7kpzwjSHxtETXnicnQrRNvFbeZBeN0X7ht+JMPjMI0cqoIw1g3o7ChFu08WNEpUF
Cl19wItdnIxk8Uyi7Vy5ZRC+FlB9ouRa6hLRAOmOyomLVdUDeiBx5iqPmZ44xojUhVVnQ72xVnl3
RWeLxQgV18rGD7EMee/SeojwpADKMUDrRObQIf2k5oeEpNZC9o+Nwt89p0a9TzAKb5Wmp66G/Czw
hLCIjC/g1dqtp50toTjZYaqj56SJMxiI6SegdciaaELGaWK73kVkvc73QTQDyyLSfWfZrAvMrmLD
RhSWn296fOnsVZJz4qlriTKjd5qXilakpJIvFGMa4RLD3cwHt6iebG9bZBCnSpsxps0iDjlQBmCx
GJ9MTTCW01P8TdqbKCqMnd1rsPUEBUOoAptqxL9jw3swjGS62GWyy2BDrX1lw5pijZ+lFe47KMbc
40lWbECYZaO96J2oSZn4rfusIwQz69szQfTvGV0YFkj649kFzZzKPlibnk/KfXvSgY/JpTfP3dS/
dHl1j2jY3xtm0Wyb9jsdrJJ3Ckm45MogxsIGo3n/spgcaeJWfopiNxH5yRmsFllyIikmXGzodrV2
YuJOVc9kO7X0bRG5n32KRJcjTu86No3UNo24T+kb2VcEzVZq4yTs2TjUqjqlpUHiFbJqNHqP9pjK
nR4TFgNEmAaK3zJ4tUFhE+8GlyYQErEbW0cHnsaeVoBhK7LcduhYBswUBwYLn8hIw88mIFuirFcN
vTE5AeoUeoZxCGICgkakOFNCRVSMEo0Ii/qNGFyW7gnUHsCf6LyHrWnGl7jkltgEWO8BNu0sR8lb
rrR3FYHt8MG3rcogb1D4M+UzEdaVksXzs/ZdbG1Dy6qGbvXEF+eTnNnCdvqAl3kvSsb98EJ44Ty9
5JlLtbKLN8zExybO2cKl0BsMuOOUoRvGJ1irOqeihZDeLtEyOzNisbGhWrfQztLdlODiC7sq3uVA
cNfYmW+cDNM/uJLdnBB2YdTg82DzIJUIXkJLvsM48rFPpeYmMlgkC7HJyibZqIgRhNHK3xDAht08
SWD/vOPWpoVVQvTZtk+Bj7i285Wl6W6MmCKxUDTFHB2y5L7WjX2NEHIrIaXt7cxCDYcLexXaXnLD
VfbV2fNVPCcs48eANqAkFshPOvo/Zfl7n1sIu17KMDc5+UFyO8TMRBf7HSJ0b2sNBnM5lOU2E1Em
iDGsLV1vrZFI+oCtrFtxXrXFTkdJySQHGsyYcS/U9rToJwikmdvy1GGXrDjTpMwQDjRXZc8pU0Ob
XDRXd6Nb9DusEBaXWrmvsErkbkATEtWcBKi9VmHADBS9DllZBbOFrHLdK9hm4NR2U0eUTEjeUIuc
+66X5kGNJpBakmTzGJcG5T4o62EasR8mLwBoKwniYDb5q/ENchjVgO+hYpMfsm4iAh6TnN4BGQPK
Qu7jMB8YBzO6tnuy7QbznOutZcDYitJZ73mhonvHIAvA6Nlh+9h4nSksL74x7NiX7WefZdTkT7hB
evGKw/9hRDtk+0m1JQvysZuTjBL+HUoICKHIY4LSzRBbdoWsjtgBx326xCUpIrHWpKR/xCOeqUg8
JW5HTK3pwvcqmqNBgKbHQuuKXKcFvOHTEgmqf+wCZ6KReqyVfYJtgcyfcUmSb5J51+Lyr0Id0Bp5
r/N4hNP0u6rmZ5KUhj3YkH2ZGUQpgSlGfBrDocHXF0ZxQUcUX0I8Udu8G41jZpAqmyF0hRNymPOe
ijVISbwgoCrvfCgKrRsBOJBvga0pPtGrZ8mnnUAGpTC8s23q4k4BkrNJcd4AEQY/4JyMunocukpv
8ubDmcSb7F7dIubNDVWZZUxMzw+6nn4pe6gmULuBYE9AwBR3yb46e/N7Q3m1yXoTQB6qOYvZ18Ef
1VcpxvtJ6LXlovQv7PTS2+UH5mA68/LI7QfGkmlVu1oRDFlbpr1pp+SuCxXbR8QRsP1yxh9es6up
+5I+BXzfKjSGeIOPWNt2toJ+H6TWs21cqzIa9pHLgEQ77W+L0tOrRHwErLTHvQ4d0C9WTsnkobZ+
+bPZHyJ6gmUJrZtwy/svPiiauLXVmx/ZCKhnIFVGjAyrTWZx2ZDqLZXNSMyFd+RSHirL2Lohb+Da
3JND0VzCiojydLQrGlRecrA6/lUG55E6sOIQvNLM0Xl/9CxR0JB0ke5ZaN41aYaswWegol0fkieB
Kbr/qiVSFp4YFNy3fpFGe/xx+6So1gN+v02Y3ICPIraRe3RRzO+j4nyq5aXl5EqRU2xyhzJDISLf
GLno4SeZzIakQ1LnNlTNC0oWaiknB0eWc5TpNNl1LIVTCp9VFkDoT+f5vYMDBHAeq5lAr4p5aV7P
Xa53QQYkAqnKfU3G6ZwiN05Hcd0RzFYvuKkpRiug88rhCracdbsQZFlhDj1byaR/sJz8SbhEpTUY
iVV7TXCjQaBKkl5pu32tmyi9qZR7iUW9I8OD0d/gFTsZsrD41cxDs1M08YS8DcOBtvQaSij7vzMp
7+2GECd6bhDimansg+9mDyYuO2UGe5JRcJN76IZ9Jd6rHJxoGU87Z4xhuEEVmmaiTMRWgKg7lBw/
q+YKDAEXe1gTqYSJmMhRMqlGgLSew/nIBPe6MUyi0koLnNAMD6L1CKuzvvNuo0eKGK26fWnk9xHS
z71Rzs5RoJfKfASuYVo+hFFFN8OAy+5RL7phfiTPEIl6O0ewPLsSpex0VRTRIjB0Dq1gbmZll5gU
sRCxwxU6it/IH+w1uzoovch09nBQySJNhvzBzY3rDqjH3tLGS6VZ8ITs+QkooQeJsFwa5CGRS2Su
2aLM2wb40c4tCbx2OC4bw9m2aORZwPA/4Xm9X/tXVcvhWQfFkVwN7PM1dB8h3oHmkyUqScXF7cSE
2BsuYdncGXN1EdB6UM/JX83iv8yaaEPc0wk45UMGJCqzI3b7uuMo8Lr3bqLJJEWFvhxxGBGBIHsf
lS2fJ6+Hx+/T8wjyNTJaLnp4pIAEv9J6UwISk2mxajDM6ljUnIIa5Enhtvdwc68DCzg36antNjPx
LbBGORJF8+kz9nSXLnEqidaGwQrkNDrLkRMvJEB2HWm4h0Go1lAiNv3kPSZWbW0TAzubnRynVCvy
FjdUPigNGapI8mLUiGzKKC0TcDgEJKsm43f0yNKebdB3bo6pyLXLo1uigoqjgnzhXhM5OIwDu5WE
DFYvrtn+Do9x92oXAvO75bRQ3Yvv0dbNltC6Y7AkTiS1uJHwXuu63bJWhsCO8TidGCXxUmUEbG5g
yHXaQYMXHSAVZas6pp/tgjuWGT23Egp81c7Iap3mlMXpl0Gq0BpcL72lBfR0Yj0WBPUOVfFn0x+D
BSeFxYoDORnEuM9If8K0+DmJ4QUBZ3da5r0Ra2zfd7qrtm9/AVqjUPC7ditjl9tFGxGJNYlXm9hT
smqGbQLWmPUpQwzTsmo4HqhsfraC0NHXXmgnV6kprntf0bEDHRKZTfackc/Ui6wCRD3ujdD5qh3v
npnofRrHbOIcaw/Ad6dFxyoJ7wf6ZOP/wlp1jn7VRVP8bv/T4sj6VZQ0UqCbfqw+f//sscj473/5
I//yF/3l9+Ls+pvza/PRfvzlE5LNopbp/nc9PXw3XfrnvwF70fKT/6ff/A/fP7/lcSq///N//FV0
OUOPh+8Ax+JfrFKYbf61tWpVtE33kX/885/401slFqOUJS3PVYqL1VZ4qP70VlneHx4sABevvU2x
ZDr/4K7CQaWQIgutiEByuZPyveZv7irh/kE5ZdqeKwXJQ56W/y6nlfXPVivHYb8KYkBIDnXLday/
OovQFw5d3BFsj8kTloMB1aZj4KfK+s20e5tBVDZR8OqVZyEquOs5dsNNqu3QgqGDY3HTUc0lN7at
R1qzzgp98DG+pVn4hYN7kgM20nXVFVbyBG1dYq8wfLs/qCquxSlnI/x7QuUWvjAj1MQ2qBaRecrU
CEIQXOIuKuCmG2XTP3pl5yjSVbGkrjFMRXrddzEdSO7njMsH7ZD3IhrooWtB+lgNwKuXxW7o2YCi
eMqo6L2WE5h+LiruJ55zNCgd3fx2lgHGKu0xcVqhZiJA2RVJNu7MYpGHq6Dqv3rRZb8oCo3X2pQe
oWmcUthRCjOMX209dQW1iSyIZawXF1HpyMnaw6NOvkhGnNxzTCcNiNbGNMX8OyFKhnxPKBm4kb15
S1HB9KuPA8j2XZzEFxE5RrSXwnTUXpMQIVZ5E7PI45nWz0PajNx6TK+5dgRUHKSZGvGq23h2v0vK
ErVlxZH05vVRpVeaKKV5M5Q8jScsKFH5rudApR9Rm4G+GRxcBh+DbtIG6QgLi2+nKt2BZkV3FcEW
/P5qek68YWIC583xlD7mGlDuEc0uNhab1C8f864nSzgK9KFELhqBkHcINQbrjS2qEm+DNbLnrZjd
hrt8gBdxyOac1TiBlLm6JeawJmw5mfO2fQbvU/wytR/xUnUusV5pznuOuIAqfI4s4Jhw43C7zOVo
lKxu0fLQTNcD+ttsRo1ngbayzkmbJ8G+c6ilmbwEl8Ejc3mJoA1egka6X4aas+85qAhZ44UgpJAH
XBBE0jeE5rqGiJb2S6gbIRNiPQYyhy1sFczpwW/EzJyRFNHnlFKVjyQZZs0ZkpPgAao2yLaFBe7p
xiQ0vdsoV7Z6pyfpPZoBZ+jrWFm9vAjcDTw+zyiml0yyME/Wo+Eu474Z1zCBNDaOhiEep3qnREhp
7PsuobSd7Tr6OSIZkTOsymF5QhQOX3OzjdQvu+nBlxcUpPFTyiAdFk1dgTEFzDl9dwPeKn/ViDFn
VzEFRuIf8mxAYhIHqAluSCYvHBpVA8e6nSBJpmieGP7g7WCuOcrqw5iK5s2iAW/IBp/sivV227bm
1+RYTD2maWyIEmn6ut4LxW3sMKXIYU7Z0DRkLKddCkS77gpdoVJkWrNPPPj5+8ntpbNlcN2ynOmY
O1wguHUgYmbpRqemb8rigEORdn1lNdOSEOv79CxhRlL4sWOq1b/LlBvXEdWCMXH9p7OzSeOi+fL6
Mkx/ZZCQzDuFg3XhZdR5BreoDeAZ0Q+DhMz5bfObUbNghP+A7QfNFdLrGDuLTGip8sjWb2aQAlBd
xVkYMG2SgZEZ94w3wvhqcqLoXsKih16fueV7OTiLCDrIl7VgVQ5iU5l9AwErTbIDhg6QT1QCgaZJ
G0SmEaQJ4OCbqRjJFFVDz4zejmO6HE/ng39lNmhdV51vUMzGw0B+VcJMu7hUCD99Bit1f/FyXRh3
fVIgpVbt2COLIzGLGtY3c2+Lila+uI0bAlAKC+HvByByxnXdhegyBs0Fux0dn9RyQKATG6928Wmn
evIxaTNfoeBkgY52340WbK3X6fmjaafSH64cVfSV/0ulXLdqU9voHkx9YCRnQPB2hn6SuIq8aW5n
2pnG71CPeSjOHqyETOynPGKGe123AxqiKMh9HgHkylffiOaaga7ASsWYOVp2dQlXg+NVKG6iEjYg
DUzaYRY0CJEmAEQbD+mgxktqyJp7YDi5EWbzCF1LOpEjCNcbPfg5bGAgbKpZjW99BumO3a6J5cEv
aufFbCz5aMqgvDdqXwHoxPDiXVmWZpMtZJ5iIouMno5IZ6xr/CohtQ6hAT1IBWuc6ZrIpNop02HH
zqiRuzsEf8z32w4ErNo3/gTYjWWIGZ6HOS1cyK7VkKx/ao3/1373/Xdx85F9N/9ck/3/WG0t3KR/
XW4d6//6X/5anS0//2ex5dp/2JaSeEpNV0oc6/Z/L7ak/MOUmF1MoSVlE47Tf7Oy2x61lhIWfi9C
K0xhAxj6W60lnD9MlwJMe1gTloJL/3tKLfHXSmup8qgNtOOZLJT5Fzj/RCqaR6dIHDeYNzl570XL
oZFgdtqQQ8WEy22/O9sbN2juiLaEysCGg1GTLcqlGau3ZU8kRNNcGzPJ4HNJ7Ees5lWI6LnEvr+p
auMasRyYwDmQeK6MT7OvH83Suu4Nxf4v1WgbhoQI7jqNdv/wAvxP7On24sb/uzmdBwZ1iTRNrXiE
tnQ9nvZ/NKenZu0lCVtHxIuI3+xQNLftZITbNvXrTeawzGm7OVsJm5wKJ5xz8sfIM59MO3iWFvPk
oEA1q4A+hgsdbQpRK5tOemlrP1skVXqtorTnrqWsPfmS2YZEm3kn7CrdsaVldYO6NR18/6j7OjuC
gE3tMdvkKHzvmlPYziS6zCNNWgdQl1Jz2EkxBzbIpSH+3zwT1v/wTDjSo58XwAuEdIWCpPCPz0Tr
umC+edY3Q1r9N8LOa7lxZsvST4QIIOFv6T0pytcNQlJJCe8T7unng7onzpy/J07fMFQsVYkigczc
e6/1rWoTOYU6mwT+IJoa+wOlc79JzLJkXD3UV9bZfe4cZwcNhleG35kD8IkojSXdvQ5bW5is9TJy
lm1juv9Vy1GT/f8BC9Z8qv+3j8y2dRR3Pk1m3+cj+8e12FWjG/p5YKx8/9wkxRdVMQRpp+l2jt5u
DeVsbJt3H95btFWi5KmjnVQXlKe4NcXIy6PLDtwZpUATLFXTD4docA6h04ZHold2tCT9PUlfy04z
iNbs7Pcm1Z89u8ufmBVdBjzg1MDI9Nmt/XXq+tMx7Rjl/cL1QzdCfuerPX4IRN0xzObBk4T1Effw
ny9d8f95H2wAEz7hrXN1Zv2DqxBhPXC4iJg0t/0l7KT7ZA3xyUWvSN9WHUTzQmgLxL/aKTdSTrwP
NMtXoZ0SLmqGFwUosi3GdM9ReyjlU+3149k3W0Eb9a7H7vd/frkGdd8/PjZHt0zwEK5tuY7vs/T9
v9eXjYGUdgL3O+pE4C80clc6bX8GCvSWMEYUWzMwy0VRaFfa6+FWdIZc2jXOdKJdskvs228izDWm
gYxD//NrE2K+zf/9mnLQwzi6KQzb8sQ/r6kyjVtkTkTVDK5mrYcye+nKooUVW2lQiOOb0/UnJBfZ
riJrfIEwCFnqYD0nc+pM1AuyRiFI7gZGY+tGK8k05v505vDNRoyrMprUqwfmcNnbXnVsqJVyn7Gk
yvtmm+MuRq7nnKw5eAO4fL8QeXPmnfRpVRve1iL6dyuLJDl2q2z0KzJQkKOEtl/s86F4S9r0zpmV
mM+xWeksdUczhhhpUwk/kIT1Qx6reAZTsvc8B1mLaR2LlsaSYgqssTYuk1wqVD5XAPXDg+SK3/cl
qTdlA+U6Lm5Fn7ynWVs80OdyWfSJJa9L795mjBH1xPjoW6igdWU7m1F3c7rP0U/h4ecAyYZtJAl1
lBN9vkMOumLomB60gZbXL5Efm6pJl03buGY0YJNXYhuW7kM2hOU61PtqTjXp1/xnwL+Z40pZdkDV
MaPHJKIU7R68Srt1UC4rzx8eSH0jbFnWak/+tb8AGVzDEiVvIWyIUZ1M69wYsb0LEIUef79SVnMw
lXJvKmuOaOPWBqbRfTWEYuUFMXf0uJ0qW9FLmw2knXXX3bVrq+HWgUfQXSrQCBHea2UYTKTmBEOk
36PKNhnpyxsiVNEde6nNol/nYPKw+wyFIJVlqBE8y+bYQyNi+qdFiHx8DW+vMFc219CH5PyFWFmn
6Z4pGs1ALdAXCX1nVk7Dx6K3r+TH7JDPeaiB0G370ny2bc0+Tlr9RzDognNRIwRQWnZgKHDNQq/a
Tj38dfq/5YYZlIYnnxydNVC8Y2uYc255uxJVjKBNdX9H0TwKS5nvMqKLJ3DrkO3Oa+BkfTAKpiOV
w0vPHARS/pR7j06EFqHX+llq6oUHe1TWpUUFZwmp9l6i7Sl30rcgEiHueEaxXZe4K2JGusfSpzFY
IqdaVpKpCupYB51ArF/nvtKZ8z+qNcV0MQlPJOsA8O0I5UQxRxoq6dGi119Ss4VTMDvGQvGo2UQE
LELjQa+EfW3zhtDg5FMEGJ6q6Iy921pjDVJorIDOp9DymJcaZNv2otgFegNOp2fEO5Drfg4C8b8t
Mf9ztabR5FqG5diWpUMr+vflL7HLQgvJmFvV2FA3LqypC41uCgHONTCnnjD1n+BaeYfGD7sFjFQ6
r9mI/dXv9jnX3bas8NRJFTGTAUCC+xwJD70PIi2fYMJ3NL9H+b9stf9jWfQMC8Y6hkfDw4rMSenf
X3Q+TnoQGU6wqgWKVOxZhOAROZBYe08NE5bidSFQuWDlGx6wq509t3tIQzkfWnR9484ddK24YXmK
n4g3xEIzsT6W/nhqJvT73fSou611jtH7/W+b4z93m/mVC8cTdCF1+pH/PNeVdQDHngPEypDKX6pa
7jM7FtiNxJ03eLgqvKcrv/aDNRMpMkDzBjBBaASrqu03I0AAfM8NHl60BBtEz/IYj+J5MIlCQ9Oa
bdtofIH1W9HO1sOdxoRxRrt3W9p56/+8N/F+/3Nz8rDG0d0kEtfUycn85+ZkmWZtgU4r1j0dBGAt
DPOK2noN7Sp58qnsECV1T3aA2lxO2ktIkbGzq+YptwfxOMh4ZYQNiobALomZF/upar5jJkpFm6Z7
pDLyRNZtsXID5j0iK0mLVUa3oUtT0iSjfZ9ULJT6PHnKx1Ns1Oqiy3LbRJUg0C66wKkJrnUyrLo5
GKGduuygyf6xdbpzbI4h6pJxXHWQYzsjeCnMIMNukt8bEBXYyPNt3jZcCYOp7lzozc0LdNxx6FTq
KSLrWQ/ZKkkIOBHaw3PVu/SANacyd89q+ogDeyCvpBINxkCcQg3kmUDX+Cditvu7MBx78Evoe+TB
Cvrw9K8H38t8ZjJi9fuUQW7ACv3lfCiPD43O1jWgIYElgcbdwvBvNvEOJidSA02uYeNQLitB0AYI
AzI0m0/s/WjNM9c5JErbpgVzMVupcK/TzjKaUBzdznou2cN3TdieugLnZZPsuVusQxDoCDT0AXW/
zw4LcqFYZ0IQ/Gb0JxE+mMXgHUnoXDKmz8+qRDimNVl+Rp7j/849q2I44nCH3Vj/zakItzCMrXPl
RyFRyEljnYcCIT1nnobXi9JIoQOHQaVfG7Octq7HQQRfxWc8TuW51LtnxoFAeu3ukA8p8ENn6nA8
GODh3cnewTT+Q8fbvmvWl0JfCFZTexh7PX2WvXdM/CHABoomqYAbuPYFqva4HcWhrWGjxEinmFOL
ByQF3iJHrsycrjBIoQJUHtIXXbkhV2vQfBm1+UGb5T0xd2GUdXve1PCutV1xrCv/3hezxM6yT3qm
wd/X6101lMgDgvS7DQuGZ5VGVmIoPp1mtBlkTRfdkdkfg+9aAAfbVq2R78ZyQl4EUKRzzSP/PUgu
3LVp2a2KkGOHUfmXwUBegDZqhu0TzSeMpR9HxJ/G3XMLzTtU+da2cJ5Iw5oDgeTKMhinh/YWVde+
tAZUi1ZWHdqkgHteNRSSKEuVVJhO0abR2sW0lO+c0sS84dfmKrbiPyxD2LDy7ClSBiKrwkEj20HW
TGt6M12hHrg1ilHIfdtVFwgHGFnGxkF5iz3EMOsd4xAEj7n+DOkS2UFotcfeDsyl3YFhGG1Symhf
92H4ipYeMYMa2YlggeYoOzZcY0UAmyZXhPEMtZqlF9NDAGEOwfDCthFL6l1JeqCYuq3wkl2aSrmT
Q/WESzDZyJZGrRfmRwuUZKICDD6DHw0HunTmMrKwQNSFi23cwDHcPHRG0h6MHpVT3Jd/AK8e81F8
MeS1d07aVzeX6TXbtakvm3oazyxhhMgoiFyhYylqNR7guv/Mw+aOahDQmvFH4ORggmzTs22ijwQf
IDDJmruDspefhYSGlI8Tp8q3clDWNnXBebLoD9FCzfADm3BT+DTtWmsxpLte9bdI8+kST8MEiChV
O1BxwRKuNPw1TFq4uwr4kB0dkDrozOfARdcZNRYTUR9KQdAUYkJoSTAsQkU0HXWjR4ir+h83EBEx
6lCKc42AYo3p8Wosje1YWtkuylbMInClDWiUKIF3Aq7sDQod+PpuYJAbBZjDCv/SZ7zl8ZA+CMHK
KGX2wiIkHlzR7CctfbXQdV4VBy4kDYWDcV3mJ+a62ckZk3TFICBe4pRgS+6cDDB+pV3bflWh+nui
ue88xbG64gArD5wKDok+9CfS5odzY4v2VKGkadzmHkQTeYgtnQk/sjMKafDIjRITbEyGX2oEeF7b
y565xD181LvqsXeG8iAiY86r7Z5tb8zuZdl86K00X3i9b/UYPWeMXw4lBltSAilBANuTsTBnK6YW
GJ5usrLDmI/BwYrofVdFqd+7xNDvad7h8Mw/MsB3O3PAWxX7B1EJDEWlJo+/X4HyxcIK2hNFemKe
vFqZp9+v3A7pXFF6e86UH1ZdaJsAvwH5HiKJT4wI3rO6HLe9XbTUZjXCBxq1APHX5gygkkwJ1vSO
4YilcLn8zNLPlYKtFaTR2leGt+KsgBmLxSRZOPxiB4Hwd4fT2V3au1o25Z4B5yNp2faZ04ncWb36
HFvXOMtjo5tTj9OqBu/BXODcjUG6J1DniBq3O06zMx3agL+vO3ffNsFD39gSN1hznQDjVLpE8gCP
64TG7L8fBtgwp9/nCBhokH9iceoSBCMxhLhFo2MrDJJgQ/+pugnfrJfFyBRPi1/CSmbLoAOHxGG+
XKpsci9j+plK9RARbsAxcDBweIzzv8+rG/WZuW56A61ZYMXbGOXHSRbMKYZAw19X2/bSxU+4TGrJ
ECSsuzOW37dOJw3GsIk1JI/Pgog2alvaYerSNOPZhWp/VqSVR03fnOLxsww6Y1+YEwpBdAQsxZo8
8b8/OqxFbs4wQObxsNa55padzmpvOV23xlQ2nJrw2Yum6YqCobtV7Di69G+hHQChLpvqXJMOJUcc
HGRp6CuTJFVKYszQaJ0QX1uXxrb+kFMZk2FmGAjSC7EswpJ9bDD1rWN1+bqyNW8Xkhg1K52LCw3/
Helu9Rf2YZAryr7HEDcBYnlftdTM7TCad5pvPVwjAEg+gFEGBkZ0bknJ8fNa+3C77gkwg/wLINGi
S2NFTvXWKpwBUVCJbWZxXI3swYHRLpOtLeNpT+4d9JrxXgx9yPQPqXVfgpIwcfxhObPK3WAztyEo
kUQO9DRJEL2zrdL2rLL9EAxMzkPiAjkTPQKQuaLy3AuriV5dl0/fHdPxyRqtbwOCwwppyc+kOuuY
YY5zEdAGVrhjBD8c0cK7u2H4KwhuXkY5SVJGRaCmsujNmfhiUPUgSY92/ojUGneHPOfXsm5+NPdQ
4zQRXmutpAT4YJr5nYieeDcOs2imrCnQ8Pgg2Ep3TZkw6iyfTTh8a3AiG2Jlx0cDj9nKstJp6+A5
ZZWSJHqy5V1zoS5kUjJoLgEWGXmACWDA3t5Hd8mVjgwRLSxuKvJ3Oeox6A82XdxZZ/qab7piUjsO
8fhlwU2j+Mb1myPn49QQfg9u9epzi6Ze+Na5jk7AOnekgZAsSSGjD0anHvBzUmhnRv6U+Tj7Jguv
XzsUxqHlFB6N1jEdHQCctk0XLDR+3Np5sOwKhxSH7KXFqO1Aht9bLhxt2w+lvx8ZlyEJR28a5oX+
TCMBGhcxLt+1+axZDdVJ3JkHfWieW+W0bxNrMXmnXXEz7DjmrIBLJ9Nc/zzxi60ZmBNYBdgCD5GO
Bt2q9z0ti71BUu1JJtRHHSp32IS4aUFwlOsaP+Y98kJCX+3IfklwfOJGquMPtNT3ujR7MiKr8dEa
yUtuaPIt6uTku3EeLjLb2Uey678s1//SbACVHTEnKC6RbmFvLZ9xX5GK6cT2g1WQHQCfck6ITIBd
l4l1dJzynmphAmBflHtQBP2p4vC+ZYhYXxk81tyANr6nvqD9Pol8hW4LjGqLbg3lu88656dv1uxq
1GVr/LEt+z22VPHlSPMMW0v+pNQtkLWYK5vQO82XAsgj4jpv7yQTTJghRajlWcaPZ0bHQmCqIKkk
OGvKfnKL1P4IZ7mtHQ0D5QrtPJQL6rXz2fSBWdA2Skas2gWNK0MFwyNKxg7IgO4+AJSgcWgW+U2X
qFqhqRsXDecJekHM9R46iLOjqXhXzSiEWKeAYMRiHczQyQ9JJPV973LcM0ZrncIqWIchUvm0wXY6
gAQp3Rabl0UfKu7TbuU2YEgAeOorvF5kvIRQT41WVZu4xAE42W1K62d84WzIgdh8MoIg33VKTied
s86y6F3w9CoPTpFebOFyGQtdtIOO1UZ12yyOv1ld8tXo44dIZ5ugHhFHlqIk9WQN8DSqSNi0/dmJ
0YScYrJr5xnt1o0ZddQI1lezOW0gQ2DbKgzlZGm2F1ui9KY3A2YliNOto/Ivn18HEk8Fr7EuiQnK
XewsAwZ+o4OBLOyHLDkKsh5uvcEaISOZLGq7SXkO5Yxm4rMaSdPyk6raC2H9QVQf7zyhPXZgQU//
eqDaRKE+oCX913ON23NgdBtiNtrBOlG5/fcDU3+LoFbGqiLTSWUFXXPSbz0A11Mxf+fvV78PriAa
zHeb/qSXHAxktcbPjIPPq7hhMr0ySUPgoUJ7gG0IrmBcPUa8VhQx4rWwJaLTqjAFJqj/+wCRlxmS
BSBubHme2e8azZ6/SHR7q3QN/CKwP1rPXrVX6LMuvw8hVv64nzZ66eQY9Uvv9PsgOwLzOgPvOJk5
9VEnYcNJIPi0VTSdRFAT95Mb3SLiw1tnmLSPA4KYIGbRn2Tf0oiYH3tCSxZl6WMnb8v4lLd2dmgI
cgarUhzETJKjeAVF1Xgs28DNTkhCIDyG3oMoQtp4Wgc4lgBNftvr75/CrupvTs4Jn8Zvtfl9LnCB
qaiYz14byQhgaSsvOP/BqZqExSVVcPHn5/n41Ux75lDsIomWlgMWLXbOej9zgOF34edn5NjG9cnW
CxBVVGnPvtsfxnYcbzRPsufMJJpuNNzz79/FLrukYaDE/P3LwMf8YlNY71FKQbNJC0zTngSF48/w
bns6O5GYrr8PWAiptclVRW2j2Oznb3MQDtNIRq7auO81ZIHZTKKuv18pkW2ahqz2Cj3TipMgmEYN
DT6lpyO2GPy9Bz3x3IfAMZ7NcQCdy30uIB1cDE1Bn8ASuB/6Mj+4xYTGHETyS5jDUfQ6Wl+6mh32
uf7YIPJZQbkSl5Tidl/aZb2byiy95fhUl4rjypvRag9uZ/c/ugt7Qhc6OIVihIzjySeUb+GmIx/2
JDJfgQvQm6Xs68eicu13zb/aYWJz/1F4mZVVr3uBYZ8uJhE9I86OpvgbcLBuuf1k19rL3OniNQ1i
howcaXAtEfotXEB44/hXo520cdNiuKZR+s2mAfi/x2ZIuFaIRGZ+qNzewWPohEeyVYI6sw9NT/5h
xW3uqk4snIn4h9oGZ0Y66WXo/jajXp+ZgQrcAj5+Wztbm0UtX0lXsBY1n/xJDZZ8ddLyMLpFcQ+J
z30SabT8/S6ALv62ddSzqwP+c93pkPohUMmRYSAEuz09evK3xqNv9P2ZWW56SQqxqBTUxUKDhq0J
zstORaNmGfVRsmxjLDId7/tDNofFJx6CMpBj6vD73H/9RZUeJfhTXnT+5tSYKLHv7ifdrPmREVEx
11iJfN1Y9SMK1FOcMBUBJfmqDcyBckLcN3YWyU3YDgciqxZlP5mf2dS+OPh/UZmyQ4iNnuv7sKFX
JScfZILJgSIvNjQYBZ0bFEKdoR8sx9kbtC/2pPL0wR1MfbOEMnIv8/65ZV1m7lE44IOotEtEk+a0
4XQE1rrILRhL8Xfdx28kAoWLMq4P2DHwHWQXOroXSEfBii4gntMi/sRIDOXbc9p1xaVg1Uos7DJ6
sYeIXM8aL8uYMxqybIcEM1MOW8cWw0LWzhahVXKcguwS6Jyjwr+NHc8GZ07WkNNXPoXcguYr3iVj
JzDiu+BBPe7iRZzP2ZLGG5p7UljkaC5rG6ESfDMyWmB30b1rzlqufoyypcLprI3yyIONQ+hvEN7f
cyfcDfh/3IAkwtx8B0h8tquxu8T2lYn/nsBh7a/ZeJeqguHUje6nI+slYR3hyrWCdu/Y+WcYutqe
vq+M4OfOuYmmO3Li8PNiyQGyBVQDnWDCmny1Gi4A6Q+vfRhnT30XfTd99ejTIfwAt9gi8XOIPrUU
nzobAqrR6MoEEgGhRdYq5uDqMlK7gV0I4AC49HrJX8WPbyFLay0Dr2cRHzU0c1s7MyJW98I4kvgc
b2nxDes2nJCWOcZ6qupLXmXNgZkCnUyXyWDhaUuveCERBFkDNSe60Wlb5OOnIWtBUQyFLEMdXksU
mwGhqM6AETpgkpnNPS5vnwyaufSJTqD9nIUz3R1rY2gzqDWKawVskkj3xyCvtEWmTqZrJhe/Vtt8
ol00BdcpIy1YlDesKTvXByUOqxNYffJHz8ytatxX2kOvPSajxjX/opt6SEy1Hxzt3UHrsQjmwLxB
stMV1kowbwsz9wvELoAvsuiisDm7nXGqpfNed5121kKT3W1cV3kBPb6LtmRvfkUKuQiqmqWNJhXA
NNGU8sPum4B+8whYAYV+ksJo6lzlL2pKMQ8gf9I6Ly2p0AubCSBMHkg50U9o1H+1Qccw5LLTpJb8
ouGmXGbpnWGsisy+yjEmjVLwSpJpHxD61RrORxbFbDo4o30zUHuE2rs6Hsy1XvCWtXl7NM0W2Bi3
k9sPb04GW4SOzhkxM9TvSaVIdAsQFSUWX1+9ECi4rMfuHdE4JwG5rUT6xAXyElnNpdF6yDay/vRm
jDQTtIfONTZcQcXgSMRrbL+p60XLXpd3CLr3guKTYRiucUlEeMi2qoFXTXD2FpWA7Jr+6BDxPFb5
0AYRFrI5STd29qRCnKGmc0qVzCJV8cHNQOdvA0EDrLqPUdg7WC5dWG3YtSMN6VgB2ixHtIoNPAot
Hy+mpQcL2nN4GLP6D0qTO42wqLAuJRE5BlI9OrfvShd3qiqxFJHzUk5Dvw4wk/f0gReUfoqDMypo
Rsnk5IRHN3enre6z9iUm4VR56X7FvvtgV4xZAQfvGBkY60GCiIiiV2V3f5RZvhNXek2zbEewloXB
u3kqA5Ag5Dd70t/aY9pQKxLUPpHpoLoA+08ijYdWS9MT4P9LkD56mgmspdIzqlndWCrd+CGhwRwA
2c4uUPT3cPuljee82JEQ3qgQ0w5oeYmNh/2ESydIHWxzRfkItwffFY63zJFiAZxYW9KLfqkH3inT
+kBwaMzeYnwxMMQh6nSXhEsEH13nIwB7i5IJ8PrsYeLYR8KffsJW/kMHGUM5OZVdoKZl0QA0tJp+
C0lIHm0vu9t1uaV/zAmwBG5q2+F3WVko6TOSzIvKf3Q3BBwcA91s8dSZh47tFKXRYoyjmTm/ETHd
BjK8nhgdwVCIphUpYMPCD/xXOD+A3J3DANqvAoZQBfWXhxYYHTrkIJ2ssKZErwXtL1uFPLdq8m5a
B+7UUpyOmyj0LnjcstC40azToEIrkDvRK9cGML6sRMXvYNEJwmpnxygsMQ2wL8FZQu4KCSE4aaRI
Y378TmaLDV2Zdd+G6PQ1Q+KGJH9IrVHpnp1sKqFNqWIpOn1TcgOtxqz/iQifZJ2Mj1kynltDvVfL
DD8hG1D7pmlsEAl+z14CQhgkZqpQvIeS3AD2dXpL6dKxgFTBVqeHTQN+WTe5i0Q6fvWncLaFf0tN
/aEdX55tdKdIRgkhHiRkMrJho5Z0XLgzWz0c6QikwXPFGKZoHLByPlSC5IKAqlo0Xfci3IDZs97h
J4if+sBfOwJsuNmhZkFt+lxZiGJG6pfaCuhd0BNNXYjf1WtNBLIPPL6k/NKShTGjlwd+uSAVxKDN
RjZLOziO3Ec+dREbdl2ie+g4fS6So1WZGe6t8lFipz7BsKc6AXboIKgj/C1YjcYQHEk9yBYgM9YE
gaaroIo/+2kvkIuAGRH3IEe5MvM5GxKrC7q+6DHyG+rp95x2QVGNdOqtYmfk4iFKoHxW06rsgiM5
AqTCJBUHlbZSt15YX/oUQ8mObpCnYIgi71hUc5A3cuu1ZmHw63VKL+YWG9vqnxyPHxTkf5h0tlRN
+ps5NY95jNaRqUFhOhfiL4BWl/oeHNEIJJAEmVAnZIAsFLWDrrJhjZ4NIMmnjS3dysJ6M01tteky
dyM4yBMjQuFvkEVqE4QIFg30Ltd+25x1oR1r9BFApR9IUQXHYf/0WUlstUat7CfOZ01XDUUqxyqm
FzB59V0aHlHBfQc1h1ExiWalOZ+6I87CqARWCGzDwNsUgpvqtcCnSGvHSfeB/YguHlldKF8ZYb7g
ZOSXkOFHOuivBsqlMqW5TJFiLjVmwFYFIgzBWXLMyLOJfDO82hPtjsnpaUbMnytAuyuqfUr7CIWl
ZWV8AtHwPsyd3jH4m8xlvRFrZ6K8oH7SNtNjQLPlDDW2Elr6E9ksYeOsGIPYIESAV3PyLIB0Y12/
9m4/h4Kv3NG+tcZw88OAOrwtYrpVsjoSBldRe0zc0P/6c9iV1RG8iLYp+/IJpsoHoSa4baDMgYig
238s3twmIfxZJ7JYDBgkrHxUxzgu1ZxC+t9fuY5mL3nHwAgUXFvBZAVHqfNA22VIOY4gKHCXQ5ZJ
nCE+ZHu7HMKlVRNOGZugy7pZdQpcgFYUwCq6XZVxUI1nHH6/+n3I3YEiwIp/NHNHrrYAYYLluq/D
etu25j3MzkICvjRqo75UxUz5MGFcewGe1iLJnoiuPeBEWiRdF76RWQCCIv/UpowoFUKL71l/xiJQ
0dS14yfk7skqzku8pz2ARtk4xoas7f5oOLRBK9Bt5JsSW1F9k47SrND/Fn8qwM6y1XSsgkm61seI
S82tn1N/HLaFXT1quvmDOXTaFEnKzE1Gm9igZUn+73iqaPnuiuhvAAb3Bve2ZIbl/0qVnK3iAFuG
0xlyNqtJq56H2sGo47wG4UVK640hPpWGNb5y7ZyE8S2N9D1JtIeapNqUA90Q9xsIHmvH1V5Dvf7x
YojNLSg1kcI3StiqlOcOIHK1YN4JN6UboX5rl3nvfEQ9CdSWeU7mYAjNfbZiDoutxMjbr526wVOZ
ctMiMmJeVxc7y8u+WKCWbTH8lEUJsascZyvV0smM+dBkwpUKhps2GPkaCndgxA9OVh/bMNwP2Tc2
ykOu7hOq4bwY1nFOcUsga9SYBy33XrPQfS13XT38KIlsYUrTmJPhukuql0JDMqLsW2GhWc1D2JlU
9SRXJu13/un11M1s8z9mGNADthdtaT77pXgO2vhcAYoOYS0wpvrKsTEFkqwRVV4n0zuWIjyHhfdK
ctJf162wSJW7BmtpHmOO8Pvs3uIP1jBPLdISlWeWD18M2XZkAz07OGg4Zs5gBocTmV3fYmN4SCdi
zUCS0x1qj5qWHbvkPWitWwfHDx3Da6ubDxBDLgWt5ulWFSB7egcZoHUZLNKUC5RoE8Ga7PCfBQf6
bpjeA+PoqOqRI6e3qHQaS7xjPwnpVtILXioJswdYY8gxqXnRvPfe8zguI1Qw5UeUGRsvrk6gEp/O
WqA/AYdiZOdvwCnMDaJFJR2OXw1oce1W95w3k0zbiiER2HpPZHmYG3qbjO6pzBlkAego21c51JD6
jWlRw4WlZk7X4VAdhjh8acb2WgzvRafWcC9vDezdRder51aPr+hKNpnf8hYGXPl2Wj95YbEVFVcS
RvEYmUi1mTJ/BcB8dJn91J0kxBY1maVDEBpk5S6pijEzvjU+NSNrzMSKKdGj/IU+e0PWcmkz84Zq
4O7l0ycYDDRGzhcJVlVWeyQGqUNDERGFBomKREfACYJFSikoYajlE3dsZHsgHslKmil0zkDTqXpI
cv3mCOvbz7RPo7Cemix6L0WwBnSwGzTjzWqhxgVF+wpr60iyw8H1NyKdLkXQ3N28PXcFsH3vKwaS
sUgSB+EJ9BvVpH8jHJ4UP7JeRK2/kUb7Jy39B6HJ75I2y8IY+5O9TcL2x40yEFMEPMpe/cklFOck
bz8S4vLcBsW4IV/CcjjFsXMnwvVVjW+xp10YgiEQ0Uds69YTGZQhbqP4WRjBodbBEFb5H2aeuwFr
YeluHbeGFZQfBtBjlT182ujdRuMFte1P49PZmZz0AxLz0tTRmTpAvi1WEuZ/mHLS7LGDsY3mzG+X
jZrewjlvzQ3AYRYQaUyUfbbItGUYvvd0vxAhcMPOz7pmjfPP2NRaTbBBw1y1GPUBKkgM9Yj9xbAZ
pJa99zPScZ3MmMR7d47fcp9ST4eWhT1sZUw1Oes9QZghR0DlkUyf4RGl8g3RpJgvk1Ob64DcZ7+M
LoEVjEjHWEIcge/P148I6T9B3jz2AVQFH0zWAD27Dh1Ca0gURN4EvKABLeskPnRLgL++b/9lQzjG
HEH8e6tY+nAc8KKb8l0fuxNxQjOUZA9XeudDQXUJkDHEhhjj2zR2yDenU8Xu2ggOwq23swBtB22+
JTXk4Dl0cPsIKs2+grWhU7YmTngyiOyzou40lP2fKM5vToIQgHiwtHX2QeFdCSAg6m3lB8k3MO1q
FWsYVEvt0FFeIRS86ln0IormNeFHOka/x+C4FCEvxYFTr6wzXvd7T7HqAIxdAW1iXY1h6reJzceG
+RV92RHFW7524/C1KZ4TydSzpIFLR66/1+RIbWIT41iOeEO5oNZayD2ZaZ8jIoDoTcdQ6mbrrkZz
D7cWiG9EWw6lb+2O16y27wSG3QLA45UfblqB+MAPmz8oLp8a47vMTRjm1AcqpIEiKvk1+cbVq56k
t8Pne/NY0+ykfksamaOq1Q6ApR7gcu1VN+yYS13sqD+7Nc4CVEB5Uf8pu+TDwnK8iJ2Si48+t/Sc
T1fM6TA++ITctG5W1RL2xKysHaPH1vPeC/cFeNKnB7iQHprLbKDaa2NzcDvt2ec0FggDNye6Gwrd
DYyIdVz89ZLm6mj1tcN9SA7uqjK4AQsJ3saMznnIlqaEf5eO86LG/8PWeSw3rm1J9IsQAXdgpvSe
LJISJU4QsvDuwOPre0HvRfekJ4qiqm6VrkQcszNzpX/HfO4lr1o1vubTWxgaxtD2FGxhuyETzE8h
+B1oZCHD6BMaRDCduS+6DaNPGfx/oiK3OfK1aQrgFRmXfCuRNwYgFTkbksvgwA2dk2bxOA2W+2PH
7T0f4ZqnJsRReh7snlM7o6ALEj0TQ4qcMBMEJ5eyLGiTuWu/Sqn5MDM5bsX9rKUVtGxNdAXrtVMY
DqsK73V3HQBoSeLy0jbtPbMtHN7GtXVTQDjDYZC/veUcuzp5jnCEZnCCNqFoqZx09U9FL/bgguCH
aPVGJ4gxK5nZzUHvvDVtCwAlWMVq+s5picqEmJJwETBzyOtXiZ1xKQSbi7APOe3AXQ/4zxSrxmtf
hUHDl6LtcEseiHrTwxH5t9hZmoq7kPIx9PaFyC/wnhKQodVdWc3gcngXe+haOtwZFwxjDDcjQpvh
JwC07xrV6qcaqkSAyYvyTzN2aebYNRKuUAd86Eic6UwQ6waJXtcLelN9OoHTaaEiVX62APb70Qma
BKfiUIXanQQLnSabwGCFanKeknxQ3j2blnbnQzGKE66oz6RmDSfGBRFuYp9wAUdrxApZXsmk/VOU
nEBPy4TE50cURC10fS95s4OKHjnKmfwa8GRqfEP7p/87xsPh6f09wKjkDL3BeUEgzgPnUWVX4WpW
YCx7v8oovuEvcykcldvgQhAK8w8VJwSTLH5MYfLZJ9a+H+k0yaOAwGZXMyBInHXn89YMdeZvVlj/
Gu1wr4uBrz5rLZaC+Nql2BR0iwGY3Xz705+rAqVDMIE2qBO+A/8LgGksTgW9x6XXSLq+8o9QxYyt
Nd9Ow5lNG/HVtZhb6gRdpuLBtUb5Y5ecn+1gy9fHUhPbv2nD81io6yCtv8aaykwAJuDNagpHE8Va
BF3xha5HESScOHrUKtQ2OdWvIvOgQ8yYYK81o/ikIBuoR0b2D6uA0fG/oUmlnzNvXFaEgmZpm6y1
uDnkJNq57ljAhtLsDQsfP4uALcM8V6XDINJPfzO2UTGyGjj8f1LexzyYA0FEv46Wjtc0w9lqmdSe
oQJoCYc8mJNzxCb4fi5zhqZ212QjVp03fuK3egncegdOZ49sSoFDeYwIb1FphUqd4LuVaT6r6+Gk
us4sEM4RqMl3NDLX69PHOBF1JTTOOsT+x3QeERwASqtgYFLL4lel1wvv4ifu1IVv1R91kX54evWi
I9UqcbQqWva7GgMed/yRfl96E/qePh69mjii9TRJQK0Rw09tSU42qf5qhxXbcq0eWN4XvdveATHT
GxxzslXKLXr53OurCymws2VT29crsOlISKxbO3mQSY8lOoeq+tGc++q+tIO9ZbvXIXDPjFyezVoZ
9X9uqXwxvf8u0/BLV5M1PR37oWW3UW2Lf5v9qZQwL7WKiZFdK29ZEu/QcM+6WwoeGMavqY67Mn9a
PfIjqLNnlLnoWyQX68kn4V2CnhWhLsyNDNqPRrF8nrrqgy0jddR3S2dmD6Gb8UH0z8Vly7tI+WkB
BdJquU9M3pRVASsoGHeCfbxV61c9Fa9coe6BDQ+2Ho9NLe48zP9y92VI9O+uZMdKkvqdQUyvNR+Q
67EoeYx3pTf+eKxb/By59bJr8XhJFmUTGIKOuBr6w66v+NaD8zfmpp99ccLd2uLMROuri5F7DNy9
jSNnksOMoun37qIa9luboDrR2/A+jgRg1Paf5/Mdw2zBEFVdGhrZMS/SXgbVfCbIHlYQXxRl/Kpl
8gJC4d7AdeTEcyunZUJ1DRQBGkYDt3hxR/cmkxZsvNXBIpHbqOpJjzJkncske0ZUlit0NoHYfMIT
32NqG/SphgqAMz3xsmw/A279hsnapKUtlZr2fgj1u50Q7Q6Q1PkXaCFldFTdWkJJfNeyLRSNa4o+
4QR7t2YpdPPgGfT2b1LimWnlzanEqUWhMOr0fJGlfaco4o3pwWk0KP0KT4i7DzrrzuTCLpVbvgji
raoPKDG3P7A//UZc+6rBv2GpmVsdUoNl+J/kRV56Dhm4/XBCVhyqAWX0dPNZh15pn3qSsnxp7S4G
b6x52q4KYM2HCkWVJgcItX0n4XpM1G73E3bGjTJ65EMwbSAApneyaXKC0CXSGdbu2HU+Br0YpvjB
a84GbBmXSPVXRZJcvZJHspgK40cTS41+nNbhsYqXtHYsRBp/+F68I7I9U7l4Uf3g86Oytc1AcVXk
MEL0w72SrAmbBQyoCThYwT3W3Q42SMSyNFxaYaPQh7Wc2UIMs96cymIAgiuOIOgfp5+xVF/Uyv8K
Y89fBiLVZ/rYfWeGgbHB/5c00XtXk1DwAfbNEgHomaSnWvEEhTlBqyEnLWhWy2F08Lzo1Sm+4/V9
S6XNgD/oXjxV3dPm5Oe0fMbOAYrUtqQUKLSgLEsT1xpVKYS9W/etUR853aGJAgavxEIsdoUwLoNQ
DyGVXD2dS0mu0I5c70PeMs0IMFJlw7EXtWYTIoZ56wer0Bm2/dgsVbOkscB5q6vk1CrpqkjBnwzv
Df7+mWWROnXssx83v64sJ+IZFtDuZtcpxlLeaXHkky7ONwq6qx5ZyPqJJoGFbUy7/RrK7FfKGCe7
x3U5+Qbuj2ETQCXoF3ULmJmhdTXluN3sUKdM7e3kMjnw3R41T9E4TbkjHsUKVn4eliyVBkoXJuvO
OY9mt6Z3De2wUL9LuC8Ja7SSmhk/rMmPWUZLaZXPDooIjD77lSzBXgtagAsdqEglCTeUQG1cbG4Q
bXCsVy1acGsvgE/mvHNq7Jb5FlHs3epKMgflU5APU4L2oQ/ad9y0L3Fp4PV9Ryq82xyh6Xsm5Bzt
sJSsNbQaGA8A77OnrSnfqSJeHC/eV/TLCKQnfOk3oz/81XONurPCz7V2O5VH0166QXgpTOvFwqow
hewzDKPWMuqBI4r+Sv/Qj9m4P+Ja+9qHBrHVawq5yLvoQTny3RCCWj4D+nRfYSIUynstJhqqBGro
9HtTNM8cD2yngvF14XDNpFHeI4Ry19OukVl/t8P4UUp49g3nba0nBQ/KZiYg7Xemvh0q0hM0DHw2
Jaz4FMSh1B5apv7gHqcAz4svhGo476NZa5b9XpsNtmhvpVNf7GXiHW7Nr0Bks18si3iRN5ZYXKry
qn4bom2YeQDOdErnEPeAgMl1z0EHYVnv5QwqqUklHCf0uGxORUURrFv9Oqq8xwM4cwtrmpC73mh/
GYZNA6ToqkDFtuLoqjUADRSPy5cGW5Gwyhpj4nawQWUbk0oMhF2LfzukIFU+enVi+jndUegu4Yz8
hqf/liv1FpTm9FdwqQMJa7ivmDWbmpklegoVMN6l9qMb4B3OLgKATnBVSW7MWBLmSUQKipQyna9v
cZf+NBnUYtQG1jtyDX6X5EjLAHnTkYNE2yLV+LiLeoVzFJ/olfC7wV03G9vio56+Vh8R5e+zEWKu
rV+AZFLRxNWc5pgSLl29iA35AMhnASFkUZPqdJzEC2lyVJ+1kkIQDei/PjwtePnYhvnp+ji17ME6
qPo0OrVCRj4aOlNp8PaqDDp5qPJe1rrqb+x8eCVB483xySMovGt+C/r2l+Ss/69aZIGHptjr2Q1w
k1iB4p4Jmry2ceQ4lwAuJTywn6ErNXLKgH1yGts7jv0YCR256NtKZR0O3my1MrnF+OquTEHkKYFy
8jsGWJGd4jtTy/NgYj5R3B5odkKZgpl3DGwbc2XS0rPmTQLKNmU0PIKr6WW8M2Bf8/9sIoDZ3Xum
f+hpgiVbbZ0ZIiJN1cqpTyZftmm+mIgZaBM60+40e6Q0njGI++IxpqVR87Z+KbYiVpqllNVnE7+Z
pb4xTUausalkGwI6R7tnBGTX3kfp9geXDsEiG86JlmzlIK4BCCO3IeqBTYIT9taLHQpIHIctp8V1
YDGsrtt/0jafKlYSs6eGZ7TtZqkVCKsgMUY+N050c73fKvJ77EMGRLK5G5527CLt1S1D+tawyb7Y
BTpVXLZiKVLlref9tta7aUvKtU0jsquMlbvCvNO2OjLnSvJeG/KmBuNvSNPOTAYpBn9/W0HfbAN9
Rx/SUQb2S9MbT+HT89sVS7/13rtYftpZ/k7z1ln1lQe8U6lCxLaYjkifzSGRI6hjbKlz0sXLgVas
eQgxcds25SFj8hsMAyevrMmREUaoWe4jgsE1A1GULnEFELTyz1K330UcH6qyvknF+0ota2UVYhNb
hPAHL8AjhfJd9Fw9pgkyJB3I7Gn8mnAyMzS8LBClGOyjxEWF5DEhK3r0w2sTeOAsa6oww8R5c25y
iH4aKydtqhOvM8Z8yU0nXrSD1ZBcs387EJZ4HTZR6D/+/ohFXILpL+szRSPrqWx6XnW8FaLK5/0n
7khbVeUyIYpTBh2tZHKElSQYKWoUpfvF+AKsPfZFLBByUoDGiJq/vy93Y7rpw/AsbmcW6mjuMQir
17oSOU+laDle5mf63c+4wWgaaQeG/KnNGqmWjbKpGN4bg5ofnFD+94M2vcw1gWw+khPxNB4911gk
lElrooDfhCk278E8tVxzDpnA2OM3KsAi4CLHvw8c+nyo1527plWgPDOLOemJJCdSOTPsz0zz2wBm
bBLi1GDauI5HgJyxxMkba6VGSDSnxY0Vd/H3uTI4REUtDtwoX6UzNUNZQbvTpVT2god9D6yr3ZDz
/8+rv0/9fVCnP/F/f+zvcy4zupmQ0CucyINBMX0QeTguZRRz7/3fzzH/9acgkn/4/z5HxCSay1Sr
SNsKsYf1jtlpSLDxTEk+DTA6ppvpd/5+u9Q6sQ9UyAmKQXNe6FXVie1MLl0bGKgyhNXp7wP6eK/N
qmyiGBttueyICa/rhIlfy0WCaW2sc37VM7E3jW4+9BiEse9vOejhkZ8+qGYKrUfFLjW9UirF28Zt
SHZ7emmwEzctX17UhEHH7S+Ai0NEmJnN6B9tJrHHLi7/+6tm+tXfSw+c6cIdsZUH2C+B2qGskJ4y
jWypyYCZ1d9rv21NShbx3KWBsoz03Nk1YriUhj35ZpTaXFY2G/J/XhdyxUmNQhKfbKk2qrG6Fjr/
gO9P9AZl9GHCMnZsRsuZpCeHExvX/n00fUjRALeGtOdMxhq5IrmnkFRKEUTMUPPpGdLabeSkS4du
EP67oTjZsdocQr6+qz4ilJW2Zm//81LK4uQaxX5Kt0H500+SLpELnQc2c69Fp6HYRD4DDlEZ8SrQ
u+oME6eGhWcMiNBJdf770FMmvzPV7JgXrjx02D3WRWY/W2fqdgvMUR7+80vXMlam7fv7oXDDUz12
Nw4sCYkkXv19KgrH//6Kqh4a0Z1zLXW5hshmnMnsG+e/X1VliT9JJ1JcMiLTksTe09tir2ARd/RS
2fqjFAygMEdTvTO9HNplSg/Low5VeeIwlM3+Pp2BiF+7KdUTdZspJ4CLX3lQ54ztWnUdx3Z6N9u4
3rLdY2ObXlILV5AdwhgRO/3GbKzsJWwUWILhF2MeLnsgHF5s5x0N2779/TbG6E1nZik5YZmtOqPS
VpyZVUh5H1JHDFWpcN1RNsvu7xZ8w+rxA+egyeFR088Ot0TgKRG50RbwWxaQOakpWOjDMT61ha3O
HTegrzkakdkkeE/Dc30q0zMEUeYdbcRCCeku3tpKLW4MzdStQTqKYp1A3Ibpg4WrXumz26gHD6Y+
0So285gaSabBvRJYh6hKscQ7XN7/Xuq6nK6u/AacKx9jRxyuRCEnE6j/qwV5uv17ZUQN0rkg9NnQ
8YWHnJI8wsT5sk/Gq2M6+TawnXRvBLQ30NGBa2h0N7AN7n6l1yeDw9xJq7Jw1UiNQsRBLgmJG1t7
InXavhHiFfFYTAbuVWlWJOCME81l7JvbO1Iu1s7TensHMvVYpVSNabaEXEN89nT5+2UIh+/09yvy
zs2xN874fPxNMQ3+4AgW5TLV8lUDY/mo1r282EQGFkNMRpah1sxI6+4d1266aRM6SMX0kpvv0eG/
v4H1jndtYAL9F86cxF7+EcNpwn1sUWpo47apCu3OaYRSnsyhj0KzWdzglc7jsRuesYoIwgTkOjqd
OPx9PuNKSdm0yHe+5Vf/QigxRZZ5SBia/EdREqKT0SHMFInBT1oLPtXEW1WpfuwAXOxC9MwL8Cty
VbW/oISqWYWxzlwyHwicKzbBEJEUS8cSHR5ooe6StMo3LACryo/rvWpy9Pr7UOOg3VtOzCMLj8Hi
ZAVt8+ib43D4e+FmlWT5pNpByDRaDdNf/ff3C3/U967xmQkzJds4fb5j8sDJ0uNKG2s71+i7c1GD
uFJNQs06CslgD8zwCue3Ze8MFMedp+AOEtWhmZhnJ/HcfkYJPWV8EXxBzy+hkZloIZLcrsFekPZ+
ujGwh/lmRKmXQgWeZX6UJs5DjJkMvdUfEhbpLOl7gLR58fUFH5jlfGCgmJgOYmBAA+OQX7sePMMQ
Hivo5n4KtV7pzXdkSZpTiSWXP1bnPSkTiHt+lCnznRlZQ36TjR40xaNJ0b2SONuOccKRKDJfe45T
OHw+h5RhK+H0s65MZyB2NanCl2yq+EKO8ZLZDLbGzILvkf9La9zyUDdpJfWz70RPr67BKReYfjS0
dyfUMm5n5Qsd0N9FuUul95NyZrbT7MkG8RwwsebiK7PcDwVrG1U39sVrt4bLQF3tD3BIt6LCaZ72
L3hJHl1jv4eqd0ysidlKnCA8apF7HavwX5uUKzZoRJ9S/XIpYHC0C6uqFbOWSlh3M0eXF0v1bqV7
bNHMCgQ3HOzpwgaPyWQnvhEAWeAd39Qx11MRMNW2o5s6TTX6uBXYsCMaZr1VWfufVspkK+k4bBkw
ChyXIWZOMmhR60TmVf1ZiGCducXejGHKZD3Tici7+nV9dSN6IXNQ3rn8AKqy66x8VavdhsLsh1KO
73pD+UlY9XdBK0QOio9l4SxNnkxpwz01zXMr0rubaidsmuS4xmVupCtEm7Mz7oxaUreWcTeusOp6
xxAlQGTKEqbpZSzbi6mBWhijPcOpE8n2hWbhVSX4L/2X3HgbknVCMZg/yL1WeP98nW6mIHrt9GA/
8JPt0LfrAPJN6rAmYTHJNe01CPzzmGg3D58NNr/kJbeCc9iAMPVU/BcdwjVVJfRujO5Pz3ErHpSL
OmQ/JcM/lomDX6fEGZluZZRiNmM1C8fhI5u6B2pKC0VH6KKI734UbV1YSfboMmxQlxKrgaLUFyiH
G2hU2MlRElyDkXlsAKa21e5ID4fcpqZ/Ct2cSFOrP3N2/1neCmfW4tPO1fKWnJmlor2Qsxj1p9rx
RlFjLHm8Eb9rQg3xWK9K8qeMB7JxFtsAhTsUPz+ftSrTp7qhw3eo3LXZ+fQEF8+8DHt2Lufhe9UF
p++5sPqHOYx3bipJ4ZwBKn7rrnaFc/Vpp8S6yD1YEQfHQgy/vufNWY7Pii9PySUPm9dBttuwKShI
HF6a1ocBPTxSWlFrMYxw8dG0uBupovtngujlzdjSFUIcqsNyatFN6SpP3YbFp3E/hJBNhlKFAFK3
L4ZoDLRt/O6RgEkHKWnhR9x3CrzRtImAiB8YlWm+wFZ7sgSuPr+EQ4yABXDfvVMuAQMHHCWrENmV
lhbFSod5qzb6S6YyC7TpV7ZdJuleVh3ZXk+2J7WdTnpiXQA7mXdeQfc8Kso197mAdyW6mpkcK0O7
xhyyW5exYo/yZSm8pyK6AQaWt1k3lXIknGsa3/9HlPfXLqxvJyJkiEAaSqxikVJ8M93VjzD5547U
BvLLs7DNyoPidDdJvo7oZShoEbQzYVAz6cN28+yNrZUPZciYbbH/IDHVDfYzBrdKNjcFqzCdQdqs
DWIeDflSjMktTgzmKdwXCNtQ9ZHrHFhVxAly3s2tdVbIu+G6dKoBvbpaloQ3qN9ZV7m/Ter4q0zp
dO17kxGtuAWkU3c9FzyPJp5FWJVPI4keFo1GmfMWqglen2iX9MFPYmQO3YEMm6cJiOTIEsKV8JQv
cNaUwNF2NKNszp+lWrxMrfQAq/c1jR1vVb/B8nqvqvJH7yyTmsHgaI/gqhME21k06vxvm3Ijw/Sz
67VLoct3u2d/94P4SG/ouy1rufREO4uiGPHD7leGwAAfdmO2DmS/Kr06POUJ7LSwccs5aiicPeM2
kJv2cQz4qMIOZjZkzKGbx517yLClE5bbBHEGZMdFKP6bDahdNY8c9ZB0AC4CD+QjavmSJBR2yWEy
Xy5qlwCB67Kk5aNwMG4yPU05eCGb4vulbDCJuZ56xUDwQyHM5sFRp0U6WkPE4UlgXeg0KszoGG+o
0Vzo9FIt4xpvWgbXkQdjb4NXMtzkAxtcgMPQuEYRrYHBaB/VxJqGXPV9gPRGPJJ/qxQPcl4zw56a
lFw8hlGmfTiKi9YYv6eU281qQtDBOGz/XsgwwKjProI3CiMfcx/qZUhmO/Gz85JdFSV7akNTVkwM
kMXYJrA3sCTl0N6RyjZhWb1jlQxy5M/GUkoAWslb5QzzNk9+LJXnpEo+Bzo6sWX519KmiD2e/n5q
P3aIzkwsNdqzGN/0sLXmAZGUmdaM743yG7bmTw9qJs1Je4tm3yvIjaNULKZF3TpxxwNIIlxmKU5J
xcR06Cn91Su6LbdTa8s/D1sHf6c0+xeHoBlOwEsQde6ujep+A+B0E8s43kF1ZqJQKpeOPVSXiXly
rHhNKQjm6FB+JsyyKZ/BRKd7D8KALJd2B1JDIRUFyb+5OcaQzrUQZuH0/UZ3yikcJF1FPms4JH39
VTb0PHetai61EGN3qKXyECc8LUx+cQuY0ZsiNLT3wln1KprPSLgBZMfYbjyn6s+e9qOBnOXNhCxB
TTUge0PuK689x6GaHcy6U6B0DITLYw/JGYtt4DpUeCJNISJ71lkRq9o7RaocSOSCNQ8saNAkGYze
Aw5lEcJ1owzKFNVlOCKsZJPbyXcWi39oTeOLl1DYXVTeWxVA+lbtolsXSuIsdFmht8gNDWhYoEU+
SZgEwKJfwkz8tUoUz5zKM9fWSN4jcC3Qgia1lVZDR+MQqUzPR5tY0kAqaDDa97AgKM+QInmFDET3
N49ZvhOJ8VoUTbIOO8JOPVQ7Blpgj+homQ6qAcEOO95g1lYXQ6Pa1FWVc99ArC+CDLMKp0d8Gh+p
PqhXzS5mY/RQKGNQTWCWVaQ+aUUqWRq4uhv5uJB9tcNNCeNfoNFw9ScSnu1t6Ffa0IzbskwZkA8p
vbx57uKqYMto7HiLAvEIu5jqmbLyL2JYqgSHBtSODXwvf+2Sk4s5LRHmP2sckhG9aOwt1eFNlmSI
jOozVBvxz5pMVEXvJ1xyOcsktlrMB6IPaMUDo45O7DxChjSlrjnfvnSVwdIASxnLDGyFljsNHg7j
0IJdvJL2w3N3jIXePMENndNE2aAAK++u7NylSsUU/FES9llp7Ayd3Zks0aPQ3C/T7cY51I+VJQEP
h3X9wxYy93X/GGgC05MM+vmYSriIZmItio5jeenAyNXbf6HOUEj4T39svAVw5Z74rndgrb/4gWLs
La4giwS80sIbhp9ujJ+J3jR7z9WOuim0RT3ARsg9S958aeIaArgbmLzH6FyYj377Har+rQfg5XZW
t3Qw4xNbq5Z2F3YrbcBXQKmXG0EUDaXY9HkJHxNTRtXzfSfUw2z3xTNyOsNLP1rHdvRGf/xbW3nO
ovA7VpdIXH0D2BTDsXstOOe1jRPMmTpSmui0P3Vi9StiKXxXaRJH9d7abtnt0tb/bKpQnXdbKh2X
cWp/CqPal22zCdXglzD/DpQCLSKDysw7Af8sI0nVLNsbbSnJP1PtIoCc6Vxv1PeyGSnFBvzkYh9p
3S9DsuV3WYwJ3fpXm1Zww2UF4JfEX129iMrdB2b1DCsq4kn3Vp3Jn2bhYcklR1Ml5jCZCClNLcnN
RMSNDiriH39YDyPzIqHPWqmtbrGjJvMqi116DPOHHEYTM5HxUTDhq2nnRtKyHyNOwQ0YyruoI5vH
tdirsuAqWVawj+MbdU0UfGGgShLlW1eCmymUdRMVD1YrarFqfdH66SWs25NjTKHVQnzRFM5XV9Wn
JPtOy/IonnyRPgOAmaHr3UK4obFX+ObwvrQB+BNwX0SSrbhFBCMIYmd4HPA/zJEcg+VYcUjGyvuC
M25PG+APPvd2mZkmf1B6TFD8QM7N3Hx4RL5RqF5TFVoMDVf8fTrImLwghpWXAQ0CD4ddjv2XHHyv
ZBz94FGM6swYynDX1aG/DxoMUDHnN0+nhxPVEnZ/zKZH4msdCUvfyLHn+eWw4CtjvxqJpnIfsfJz
QPBkbhmBvTSIPc3CgftomSE51xmlV0lIKKvGjrA1zPLJCW+cO2rRb4MsIeSTdpzlKcYLTMe79kPK
xcmMOGZARXpzcoZWGsJ6A6CDxsqSE4e7H+HMNBFwyLi4x5lCD0h5EjoRpic5oyc1U/uuKqJLTllh
pJWfpemsm75PGU9iaetahLZO0QYYXqYJnuNcIyjcwYM4u6LQsMWNb4XWQLjy4LGPfcXF+6Mcwb0w
hDhiiXyjUFUKiZQdp0eDS8PM7ZiZZaBM6iD8qFVETkR+oE8qrBE/ZzPBw2U1sgI6wmkgqHHMG8o+
tWSwBmJ1pb2b4nqv/60K2lQDBCl1LGmeceSprhVAKkpx5YiJAKIE+z5Wv/AmYNLyac/0a5g6pHGr
nKvos038d71Lua9DjJsRSbMb7ewxZBKh812AmeHOgErol1RoDHq5qrH1LgetaDZ61wm0oeppMdba
SLHlljKszcTT3trIXg/+hlqY8p1rlj1XisQ7h7bibUqyA6kSQVbK7fKiDHq2Zt3g0RME6H3rNyyc
aGkzwJi1DvOLLuUcNyi5u27cCkwObdlm1HCbSaw7a9GmzbnnUP5K1K8KAUZRQcc4ew6OKllSkTYw
O0LzMtxYnFSnWecNxme2JdZtRV2NesEiaIX/uJ12OK0kY778bLXusCRndtZk8gjZ+bcWa8AKMjUp
UzQacGORvqUFuFih0Dz8vIYK5bfGXfToh01Qc3PKDdJInrhXoqfiLra++oEqx66qj3m19jL/PWyi
f35R3QVJ3AhqbdRHO0EpSTD6b2SGCciKiH+uk3dHtN2UcZx1Fr4IpyQyV+FDbH3OPTJpTPiNoKBD
Gs0NEnsLbP+E1gcgfSRvuTwNarQiOHYE3bIODI3SUj/8TFzlVMMQyYA36V5gLwAzw7ajyJ5sOFTP
ylnXhlVcqqw6oN8QjBctFweJ+WCS6L0RNBoDvnJWT0dLQdeZ7oVg+sdhVWjGqTSID9rBXQzOq9OP
LhpCxc6jOmsvbY9SXRdu18Cs5g3rj0NMKwsnFKklAGNcl6Cbg2FIs7783HvNLIqaVdRbegJfhajt
VTMOxUxZWJF9iRg7Eg0nlCbofUPmlDxWgB1qnKuh1xwEAZXa4+ZQJfYaJjjbdtrnSzPAhz+a8amv
SFtRWLMZpzQgqziY1i9oUQKcAb7IQUlfa36ung5swCSt5VPgp0KGxJmzMPSKYuMaviHTF/iAyk6P
eryzYVmvh6R8xa2Gaqi5KXkDuLKa05BUtZxtyKrKJSkjbEDPJGf+a5rS4qdaU/ltpjrLaNq+hB0U
m8TjPqvWNYcjuczUbiK0DdiXqBw36+ySOPpOnWIOsWT7Fy6enK2PwY+E8V6oDnOCUg7MGvVpH2kO
MKrnhLTVhVMVXDat4J+TwiE2tDGZY8RbUKGRHTJXT2YI1Rn3X/u9KYOFdCdOaeDOq0EL9216YxFh
KfDh4eDdIpU0xXNch5Ff4q+mXcQBUaVEQGhrejJnhdHs84CLA/Nwcqn+BXPUxki/CFUXfiJXeqyu
5FBfskoriSTG2zpzSBdnYqHZVoh4yI7XhPIRFasonSpeXK5XigvsB2V57nSMqONSod++wpFejcA5
6dyRqxaNaxbYaAGGoEGXPqbVwOCW05SHu6WNx33TxdsgNRl5OG540EElBJ23MCiixduIeNw12lGW
0a21A75wa6zfST+5YAvXfhUGtDOe2Wbcna+YGyqWMB4/nDh7UaPq0ZETgJL1OnUOE9B7SRKrmtse
aKOstXfUzRQbhVGrY/KkcTL0kXJJP6TZykphzjr8x8VocNvzYEMJv3dX4UDfcuwbGlAimt5ba2gu
JIyi7ZCnoGmFgLBKZj3OrffMVX+LMkO3DluuRtMe4lxdQb+Vb8tmZhfhVzT+qzixQWV65onJZdPs
XoURhQunxKTi9Q7k8CL46k39kSYF99U6XdEyzml6EZAJm5mG/4zzgXy1VojVoIclb17YpWo1wXHq
cmuGj3DcDoiZsrFvkLOtpRrB0ZJ5ZIMItDhuMdNvM9dfR06BD8BjQBARqGf3ybQV8zzeRPBvQkcy
KmS9NBJFvepq961Erg70xTcAZSDGml4M7TPcmkN3H3JHXePs0FGv0hfeIXCV28rChp3lnGQ61JZg
praacnSJC57yvrBxFou9lckrQT7C9f/D1HktRa5E2/aLMkIm5V7LW6gqCvuiABrkpZQ3X3+H2Cfu
OS+9G3o3DVVSapk5x9RoPkbzVOnxV2zzUM1rURJCZ0ycKX2+qqL25ng06KEewU53CHtVyPnq5GO0
KF4xiZ1y+aH8ix4V74xW84Oe2T+Ok4HYYBVI8cv1WHZrts4XZgTlyubl0qY5xlen40jdgeKhR7+H
XMTMGKylKHBmgTvrr1I8oLAlntnu965GdpQCcLFK2xrOJNF062zMHxivoxNq7H9aYD1gitBPkdLP
+YjvOw5KfxWa57KfWIYgHNhoXBhVP8/Dzadaw+JSg/Ij1qk+TN6hUWa/19v+q+8z41DjgCBKbJX7
3Yg8WR+3+PR0VIX6gGMJRpBdxzqCTKte8RB8LezsxbDzgHwH/Uqk5smq8H74/fwW+yPsqZEyED1Y
bdKP2Z3zkVoKbweLwtxJ1q6eXsU4njvHg5fyWgYdwlfCmfDeO8gu5mPnyWh1ip0Y04tpRLu0Lo+N
CN09i0I0gSj0XKKzDfkC6HAtKgR5XVtx34f6Vi8Z+EngTweX619Fnb8O7OESiuQDGym+r7788uuG
MoSzYaeS+CUJ4pbvnVMuIrxnglqyDoYa1+KAEwy4+XkIun3lWPbqvYq1ZG8VVo6TBh22hvJT965o
8e552YJ5TdB+q5VORbRCDpptqN1R9nDgDnbF9JF73temRWBCxMStCv5OH7sdQXYnAzvFwqp5steh
ba1LpzyjyVkKB+dkarE0wkPOtsNDgMQs9CsTqXdC6/M9mdFpKK1P0qI9JHxkYBstCJk2GhpsQumz
8udhD+JIZrYAXZKjjkkZAtf0ztHRgqgUFOel2naM2/QGyU1DeCEWxukF4de0YRe578vhFAStuS08
2F2wyHaUEA+VuGGovHf4Lp5N1cBw9rj6LF9/SUOi3BQXE6Mmlv0ocwrHPDdsNTw9zPayJu/QhX/i
dk5Ay2XdJaoudH3o9zg9cfDOLnsvbY7cvMwpo/AHniMrkVZAsjTjDfXloxaGm5FlNfcKnJS+RQ3j
8LKYjrEZy8LdVZV7narhHR/m0xxaT0+Lah66j3DV8FBIncaz61dez/A+SKzfxk1uXvTjxtXnVMfd
k692PQIv4ud1tg5OfWNO945X6TgmDNsHV+xz+cCB1W0F6w+qMXYdCOE20HiH9V8fgO2q8Ijdg7ew
gaByjJQTPgo2wQR/oEPK5IsKrB/UpnSShvs66vFmCsDWVHA59nVvySurroLB2TfiMIjuPnrfSj5o
8EDHrvhliDEeQjMHw+8XMXUBAMW+eRpsqdYloRI7axDTyo4gNfkmHgaZ69Cz9apbh5XMONRvTVoU
66YV5oow7IMl4WI4jAkCtzyE03SJw0rsG/3ktbCSezd7Khx0TBXmx9INHvuI+HHSyeESY9TMYoS9
rRWfvELzT0SCPDJYY5BqwviyvH6NL+V1EL25H4iFOkd8gaUqhpfEt7wTZuJaMRQac79A3uSyuCkH
B1FX+290KrwwKMz8Nr55oXtXcG8WQ09h4lOYZtW41B2MFNNgfheBsU0nhthFZWz7XD5WGUdiRhM5
TFlENQyTaCLpxIvTXzvlYWw5DxTZxaq32xfFRAQ6wUoGNZLxEFJcUxdgk6EEL6raOwtbW9uT4bBu
mnhEav6PL6PylsLLA2H9ZstkzlVGR6cL6FKwBUFB5Q4g9dh7FGGLl71eEwyWrY0YaWxc0Ibpfsxg
hP3i0pMNW5IsXxEUqK8MrVy3qd6dOqg3XCX6OgK0hBYWo5hqHhpfUGU3AO1bQdGWdflKr+OXjmp/
6WUuZsrAInZVTU9Fb9I++cSfW2V7C/L2aBYO8SFs9mHTrVwyphUv2CLsCV5lFfNKsz6PFbz3wEh3
PYZ7eplPMxviNazPDN4cs/ow+3RNxuApS1ckzh3FXQQs0YeD2qGNZyHHGbesC2pizQVwjLik2Qif
uQ5tfw2Qxfpmg2fXxnS0+2lnKuVtUzvvl4WEhpUHLMcAj79FpUfC5HfkAanHrHdvHNSBOIlPRkd1
NTF/0MwdWC2dslnhUJXWR5jBfp+mU5hMYOXBndT9nMbpDCefuGyQ7eFuNCc0dhos9F6r5nLU5VwI
TkIA/ehHFkwZzsZli0onYl+xNKA3LWIHI1k4ZHMENAJ5D18pLjUtpl1HpIivMB6pleKkxQGZ91sn
rb4H+HrYf8lvICcAlkH75CSAwrUiQGMdPjdG+R1CvFjldnRg7RsjaYRwwH5XLCY3XSd9j2O58Tyy
LV6LAHu25VIpjbaprerA+62G4EbI72vp1C7J5/m5Krw326+DZcBgtlY1PrKea043inSrLHxi0FCT
VVtp63RMzyOT1CWKe574HktVBKQ9pNptVUpId17/UrTqnciL8pgY7bj24ksSiXOWgqMZc5Xsyy5z
l+h6qCALfucbKnn2kvoq0Rcj/eHJO8zMeMxglwhh6maiLWfWNKIoyIJV1UXlnqm4n4tNpo/+3PEw
UIU9t+z08pvd+Xxo6LTvtT5P5KF6RMkhcOMDqR8tn7lIvqtlUUUPfQfTIGE96FjNbmpj8hlb5zeQ
hsszU/6yFwAjFPogib01Xip6qkp465AAoxW0ZY5K+p9KwPgpjdOk4UMx069unHMe1l0nVlBsHtW8
7kCR/IRd7joM8bkLjT1sjKXjZReZVdS8qFf10vgUQ7zpW3euBe5Njg9M20hOu5ropGjod8RGPYra
ht6dWisJHnjJhnSXTwkrN1rjoH3toxDWrXXQGn7URGza9I6TfC1Cuc3BQWQIHeCUHmqG60yrDrFd
7whb2Odu0KyhS9rJnezQU+UW9ylwL07vvJIF9AJVkL6mPaTxOh4V9BOWhWRCUDvLg+v6D6lRXsHT
H7VR7buh/kpoChu0adSY31AJ5bbQqic7ZS5rYDHKT/P/N3+HTRaeageSP56aRIv+OSjhQidFYK8h
bvaSj9bmH6rHt1KZd8CoaDigRLTmeB9wPdXM2duEEiWfXixPv3txWC7GvPwh22OX6+MTCsOr5gXP
pBI8dNNbYpYnV88fa/Femd7JtrOblua/pqGTGNVxG6dLDaOXz3iZ3XHchxfhjEdb4YiT2ipGXY0O
7zpM/huolQYnbdQmf69iOiPPrJrwHvtYYXLXkk0Swkc1qrsxwCysoh2vytnHP59jnhD5K3qIFUfK
I7RqUIw3qHC7vOoPEge9X2BcIgHI8LqvxCn38/eBsunsYYEYyAdBpgZov3irG4tRWbkL0+J7MOck
6QJhVANWAtfeyHp3Ks5ZVuwJmAL3HT66BQMwGyto3rt3YK3XwTXXnR5BI8ddrMG664PvNKSzlsbS
kdYx8GyAETz2Lb7ZOrESMAuoEYSmbl5G8h3vkOU1j6aNCDlx8ms2GSfkcqEdP6WBOPXSNsgTTBlj
x5esZHkNkeXBi9LLYBgQlPCl6yP+gfBQRoy1eYvChh+va3WAu/1TauBqVbG8z0iI3hyO4odT4Rja
7qXnlsIIktCrefDgwQkp08X35ParLu8feNB8OIM4ZCo/T8y2oilEEdO8T5n5oNwLr8sxCe0HPfcu
tdF/dzRL+dQde1ALDc4id7Z2tze7YtBrBYx8O1KYbWbhXCXBgCppVdJBKa0lrk49G910kQ7RaVa0
qTF7hI3aF/fUTO99UO8mqb+0cm9m6jeZy4rR3MUMTVl5eh6rpcTah2gWavfRz4dzaI4gCOSDr2fa
vHFcUpqz8FQQG+c5Ogtx3L5U2tEoACuoYVkyx16YBJ6zgmwYBqAiTQz41Nq+jFFxTns1+TgT0nBJ
RjXNvZ8ujfJ9Spmd5V5i75u+45Tk1toP3agf5iLELKL3Rn22bYc+zEXoDOSFWlr7Jorjg5DjxcQK
NEkkCX7UnqGj7drZ25j55c0qbjCaH4p42NDtXyqRnjIruwUoSJt4ZZoxm9WguwGbtSpzq1ogwoZ1
Hk2ddbrzGknj0LndZbDyK1yLDx8JGmqUBXEcW3rSHQzzeGEwLiVWcKFJTDPswWKaEdQlNpEvAeXJ
/M+5jnrHKJ975r6a9K0zFpdRlHfpmedZ1oq3wdsr11uAwxldkIBa/d1K6ykQ/dl01w4/UGXWz1XO
XFJ2y6GtL12lWONkaIcMUkp1/TXVy12Doritr6zOVriDPoyG57Kf+79qnq8NGVD8YqIypb3MzSuD
/kVf5Q9Nql8ike8FN8bYNWcpopPPjQddjR4BwUVq3LIQSVQKu1lGm6giv1xHeQ1NJec8cTKPnX/x
HbKAZNTvQ/Ok8Q2PSlgvqjdB4VY7KElnemakWUu34eXwe0wnZGp4TGjnFyHuzF0KqHxk2ULru0T0
yJNch+yFFoLXIOkR1PGtueax9zCQVtGEUd1hRmR/CJK9sHRX8TsieGSM+NmRF7Il4HVmazYPn58D
fj4tHrZ97Dxy7D4Zlr53IXXphr0Cn4cacWWNJmctdozEPBNtt8868KVadK7yW6G5v25b0/kPyVIP
NYoo6lY7bbfktIyxcXGr8dSQvrJn+EasalhdCRPCQF0l+TaJnmNWguvQ64xlLdONmcwOD6MqtpZt
Unaxluq8ylm0rJCWk1e+uYHCzkOK2crSi1c7ZlmtYkROTEn7F5XZt2IQjxDxkoS2IgFLuKjGAWTp
GwOPc+f1RBnxher2xzDgTZQZ9z8Dm9oBWiPaG0G0YgnJkie77vRLqJy+s5/Gx6RvtLUSFS6f1nht
JuNR00FOULyojZ+15UInIHpRtJDb67p9CvXpc1SkdmkdpoLMp34esof5vzFgrr5An6dlGyxGPBpE
ayFXqd2lwSRac83f2qEL4IcT4A+4Ty3Ts9ZdJN7CBO6ZJcOjwYYhrU6kYCIiSa+tbdlcvxOU40nr
9wiWeB+MiLyYdsLFK1PW18mnXmJwQfYKeCFyJFYfv7sZRn3TBrNdkkjqQOHemHX3w9j6RiKWmEbz
bLRPPVfISpmCiX2DtNtkDB6O0QLjXnAYC8ZUgfPVg1xdRCV8eKOEP+7UFm5yMLNFNBzbwo5fmaJt
O9k8V051BPDdLyUx9Ys6mnQWn4R9FLH7GeJlWljtNEtpiwDAWnVJM+zNhO0CXwWST0z5qoNcv9Be
HWV9NI7+Tt8KGjaJy4PbXlICcBe2Ki9DEqqNqour6c18VBdya6Z7767Z/Ztpq1fN2mtEtVEHMlkl
feDHwDV29pvsAebQM2q0W15OtN+2/zsCiY8nBT5O0UsO8T9SvfAOEnSKvp/atX+b/AbwDi1bCaNq
7ve2vvLyLQhWpIONc4rkZWhmb2QLvUoF7sbU6QLLCqIqBAECFvRqOcRRccqi7uBHiAV6ljWLCgsV
Lq2K0DDe2jU5SSw1QxAMcfDqlJB1DRt2NfQouKcr30OYSwlf6NmvpUc/je0HW1fmYJDa7lZbyXgg
VeG35yst44aU51rG52DiGJAaU3Cb/BKeC8FHVvAUY7B9Y9+SL+u4/hcUKfphYX8bsSiQs9UPxDta
m77kyVvVisST5BLRp+wamo1l1QRyLTAhbXBfZ1xQ9qHWnQQOe3LD9nCqaSLYbpoP7NqCA15QaMbR
ryWkvXA/XGHU+7lWx+8I5rh01h1166HEg78YYqR+ObPrixZB5k+RXrGhuLV/wrlW2+o1PDfz4E+0
pwGYxZ2JQv9kpPq9x1XGXAaPalNylLitIAEhk2tr1DZa5/frsOaFy6gfaytfI9JsiQAI6B27ak+i
BP1z8Y+53hJyzGfd2MGqidKCIpJNGFbmdDOy0QgzE6xOlX3wxg9r0A+PavJiEl99TOdYBAOkKOgF
EYqbEObwuREjxvlNKXQpa3/rwEUFk/9MiLO+jbKllerXXoen2Kh+A7sA9g6qozVPcZ712eQuLMGZ
F9nJpdHOQxnOrEoDQuDSksXds6uceDin3kIKS6DoDPiPOZBpTnN7aegcNlJPNmba5de6/UxoWpZt
WFVrp8SZXdisicxevCDuP5jmYO2kgTY+T75JXAg/UdYdOYDmEjzQMH8TaxC0LGeY6rJnRR6HmggU
t6XbqKD5UWFiZY+AZEDs5IzpfZuVmm1H4zpuhyW6xRV6tvIUKg4gwsc/rNR+drv8RMSnejGs9gUb
Gddq78ZnLc8IRWQb347SWDFMyxetA2UkkvajyV5wKxuU121Jzvj4OMbkdceJDOCs98z80A7h6vfG
GrY44j1G+yezrc1NHnzy6DVXHWOENy3N3qRWkEfQZzsZkhw1Gna6zhLjoywbfN/eGvNbdwq3Ztiw
ZQiNN7upXzPJhjgYs7MSgK3arjBY4uCSj4zY2Gq6Hq6ESjbFyO3wZ8kjNVmL/5H/aCz7xOvWjvJP
Wk6ky9jo4mVwWMzorWpOyV6xil5myrm0lbxnMBzHW9jxyKqFyzq4V+Ue+9a6be1kNwi5DXQNTJBk
Y4uq2bJS2BuD9cjXuwYYGuh4n0G6fJVzBhfB9YwUGhfVlT0+IUaHxRD4PHZHMFmpyzMuuYede2UA
3mTNrazZ5MhpeIu1EUU/tbXTEAFGu/7IIX2HLHD1U0+t85SLZxyvicISXg/ZBUjRa5QRVwRHtMZd
twgyh8e6AcfIR6Ngd6j7JvlIT3waZLFRrngPPC9eGkkK9aQZoP3YNK62OqtMkXUF77uZ9eylTN5x
FPzM3QY6q62D8DJq3Ycc/cliGCLyM6pzarhfrj78ptqbk9XsPvqN7TFD7M59nvNI7MAXtGCTmFcd
2h714oBnIxgQ26Sz1L/qUFMRwZj5DxYE7cgcwfuHF2QqzBc/nMh8rmgUmIOIp3wOoY2yZxRoFyb+
p9QqH6vu1CSMjPo43YPWkuXO7esNCW8P8/SiZJM4tje9tM5ZzdntkxyG1nMqivP8BUt/WIWOIFy0
ujLmPJW5jdcXM0TbaMepC9Yopl4qT/+N7Bv2q7dIcIgriIhUjcZTp7mvCM/Y/agIRoAPu61DX4jo
CU53Ol0d+4h97K5r3lebwXY05Rl4wzk2J8wnH96Ic4QIQs/RPrUw/ixNYyNz/9kPEcAWEHYpIa+x
pb4IcUJ9pJofVE9PonJXNXqJsawuiiCskgkauhsWrEX7IafsPIz2QzXzcxINfA++pOgH+v3sRpiH
VXH+1bT1LfPcK0aQYLFC0fbNNI0rMUt/wPJnqzj6dvmWjHoO4hlQxvceu/zhX4Kji2drecumdAcL
YmFU+Qmpyh71G6w3Y9V6+Ia9dsaVcH02WhKviJcC9ZCrPTkbN8LQiLDvC3FlKQvYwn4NgG558bQC
tfoEA+IZv9WJ9T7Lt/GuxpaRhVjWAimmrb1qOuYJLZk+RPWDxm85Ru1O6unLyDjM/9ADhoy5Rc8T
GDFDQJB2tl3xVJDVexXCJmsizp1228115mCfnCp9NEKGUw6PML0mA/Jj1NxLHmc/bmJ9twVW1xgJ
ex4fu7CrtjCWvvuWSVoaWjcrDEgDsJ6DTL06EWs/5bHvz+StqK2fLEmeUVy85eXebZLXAucP61ft
My/VMu38O9o5l2DM6adQ9UOqkPOPRfALS3fXeRJ+ClCKyp2ezcYmPeKe8sRY0G4UaDAZnjLsd7mc
y0pno9FdB6SfVpPccAe2qzEKn/vcxaM5oRUYf2poWVlugFMW0S4wjMe6m3E+iLRDupGOqn2BNHJr
p+FzkVBSq8x/DhP5Y8Ja1l1/64LyazW00LLDOpRE7cUzgBbwYg+F1xKUoeMEqbw3L8jfQX1FsVqP
BIMhanoNQ5QW89cKoRR71NGFywESS3tY9gOry8jzz1bwzzPYMll/MDt72I1wRtYADMgbMmZ6hqcv
ylfQ8k+thWBPB/GfMZVukAfhAii54VjX+IgElUa/l2ecIAFtaUSHMKu6aDyKV5DOpyGljXci1OuC
5ySWUzLgC/NJBuFzhkoljbjbssZtl5VXs1zjbwbJnfZDx7yF6KGNKYqkRDCql8EbN8htaJOzaaWS
S4FXILW9m0CGHmn4rsKqODpFshGQdjvJPQgi7iFKm3VWz0pLC2BcGPO6Uz1rDdMJYK63al6m6NLZ
dE7yAdl46Yb8i6YPx2SaxnVnQdZrY1apQfWZE8i5JDvwt3W8rR4b72NivMmifC6TcNXxAy7NHjNT
Gm+hXJyQKOtImqL3kHEb31vPayaMvRGwF4w170RXeRvCFmmEyKExWc9DcLDi6D138h9HC7+bdDzo
tXoMnP5pVdazeoyKFicZr03uo+9va8Q4DdIL4FOL3sEfWJtA1zw/QnsV7niY4wkT6pqBfScEylro
SoYsJ3hWAiIdbQysjskToG8YV9gvnCsvjJ4uQcBC1vNQ8MdcbF1f77K8fPaGehk5IEmNcnYsedQl
nihZ7psPcbALC+dVeNl71GUOk1F+1J5Xl7W8XiIwbHXxpiVU7A0QQ5n/eNWMreAJz0PuOS9HDIpo
gZ1qZ4u1rgsQ4Pm5j1qH3IWIYQFonVAbXqfceHWG8hozWixJV9Bim2FLqfSFsOa8a3PJU+NNJYTZ
2iO6lxSNl2HqvwhtaJbgq0l2hWSoG8cOGWcXM/oci7eIHBiU9xc7sPCPVcEN1gWGBjZBXu8cRoWs
JOppTRddVF+KQHyFo8aKRb841nTxrOQo7LUsssdYxeehTh67XgObkW8UrKjRHG+NDhqkcb+mGAFc
GAWHpK8eK4seu0qnkwwgM7R98RRowPGMdVDY/6ag7UG5YZMMHXqwGrYVNAP0JjdYYOcus389aTwk
uXwxgu7F7cUJYeUa+dVaKHW3WJYbsr93EoIXI95UNReaLQRsffvZO3vZZ9dR62+aCHZsp3lkctWW
PI7IkG0N3rGRCz6SrMaOycSO10PhzKo0ERnzu+lex+VeKyo0T93OKA4c9Devo+CvapYJbXVSsXos
Z4xWFEHxr2FAF8Rx4M9Knw3P/W1i66OKxN0rvpIQya9Mb0HRXcLI3/mDeWXOv8mGaYWSZ22Z7Sqs
Z05uTVVHjkH6o1fRD3iEANKk9cHmdSuNac2o+64I1JZHV2UXA5fQooeMZHWYIatiXJE2iHa4+wmF
Nzu17DflOkffyTcuskREmIfUKrY9fVOIQn+o1TVW42OZFRAX+pDHyNJnnV6KgHUHV/N0Thj42178
FhLRvshqbT3hkOP6acBYsna5cceXC8sAxWnJQ1aMV9N2jn3CVK8hBqGe3Lsc5UOq2/fY1rZuKJ+J
ZvmKTYmJqHth0UShJiECdsLaUVZvjaa8tfzwg+LolK72YNPFGc1sefbOFZQUeEsZKX8ieWsBqDQm
Il1urUxlZ6cldsJx6MEnFjPeBZUvWrem5IQSz2Mn72URPvsxC1ZHmWAjeKOGbs84CnWwc9UIcnpG
0YNpopJgftEzQo5h/OE3LPTS8skJm22YI+viaFMrK2p/JojmOzHUL2FhGkvVIeixSjh4bSy2dhzd
pwp6YDu5ZDPZ07bu/UfDCao9mXK7Mk+Z3vtptmGjeotHTFQDmyuicWLzWCGyMFSvf8lCdxdShXtf
a/wVK0TJty3KbdltTSHjVZSW4V2GbfiISvv895EL+uApuzBtPpnWZJ1N9dt3Q3C3a6cBU0T2xd+H
jY/TugZDxPGVBnenwcWRO4QsArPXIo8sYymeEGxqdBBWc4j7mg/LetxWIXDhZnq3g7Y8yP//i8eZ
th4zyIDCe/Mz5Dv/+2d//yvWV9Ri3ZwXDVPif/5qMEZ88n8//vvjNgRvM8Csj3EYMBuu1MGyXH5h
8Ufkt/PiVzlPNaFAPqOUU+BeZvjz/P81fkOjkCLdKI2hOPz94hI4th9I1p1nJgxRQ4gxB3LZqgMO
+//55b/PATdGR9Lv/j7/96n//sbfx1QD6QrkMS/I4GLP/79/9Pd1zQgt3VQA16caGSRVXM929CmN
wStVpL7ouvmPIfrGKXKyFEbD3WmAEOB1eixjH9uuQmpe4tnraMuWnTd0oJOwwdhNdYIigxQrZcHs
ftc0XsfKiNUxRdu/hGkMqvzJGbmj2VvGPPnmaTC1RwxRi+mS3DNpjldNLq6ZG4wrP/QQ/5EfsHJa
NPdxXdSblmnrjViMb6HGg9n3CaITplQewWnHiFiVUxZ6rJqFWKOUjY89maXHJlZI5vjLEXl8zBvJ
eJnsDfd3hSOMc7UcX8kx7FbjPGgaWStuIwxp27CtsXxOnJMBw5gaEpyaaIgMdm5oYIkv0o9Gx3BB
m52GGtFxKfrRrerZzyrHLteBM0tAWzOCEIXm0Amg/SRWvhmVgQRv5q6icRj3aTv0K0Y0KC88zBtD
lD1FNe6cRjGC0msnXZUcOicqaskVUxml8QAaFkOUXr4ljq5ODikMJ3ckklDQUwQkC10Q6+kPA3tW
xxqdt7pkWma9DuB9L9RQYuuhqaMjLtxznts0/DUM0znwmQw1WW+SgcW2a+rBw9CE/+AXsoWUw47r
kly/iGVP2jTaBdyXt1a4mDFTaUBlGGasbCPO7+KtzvUoxPSIugluF+9IREwSL8G6lqG7tGaaRzWS
jdpbzlFrOnsriJc9KKn7Ry9w3E3ZW+mBZcgOpEd0jE0jW7kVWd9e7wYkH7DBGmOEYEj6KW9T2/2M
EWuMzYk37KQ8Xb2QN0SHEhbxviZYQugZl8pMe7EzVh8oKXxlpSeYg+iR+lHH2IY1xkqmfOdSRrzZ
xmfGvrkjLuxWicq+175ajXUR3tpaWHfHQQPYEEGVadojVVnzHPhioam1ljA3GSK20IUMA0w32AAq
pjjUhXWFdgY0q6/bxS7UrewiVPFs/oOpL856YXrToklMfhvJN5uucmSkb5ks5QjFUd3CVLZ9GjyE
14aXOFutT0HISeWiNx3EMjKSHFkCmw6/qJNNVrF0tqaAgk1z45tt/iWZxL+ZI0l1dsEe0K8TaaIP
1pNfTDyPzExHOMCHE4btbRjOuUEkkz+1MjUuk9Ot//4wbqJXrq3gBMf2Pcon69NhM89lbcdsZhmJ
pjoBcz4r1SuT6y/GK9xZRDCf+yAOnkk5yJd2rZz934csqAWGKmmvR57JtB4FuWtuMh5Lt39wp4JQ
Ws6uBT6j8SOkUOfMGG+dEb8i0+etcYfxrVdgH22CsYyAgFvXQvyCn6NK1dXvCu3Ym9qZeUF3TETc
Hf9+xxackwx5tIpi87kmF+c5tl8zaqRkMkxqLCJGKV3/pR1L5gjdxkPiWAWROKVFsJ7p7KueNq7y
x6U00vzp76vEcPT+PhKKWDBBO7QWPRAege/q6e93eV2k//1OCCFXjoOIfrQKezPaKERNl60ZeNeU
R3Hevzj06V7YX0WQxf9m0eJIDsYrnmxMF6a26/TCOHfzOngspozjRBDCbk0F4gcEM7gy7hKmMWAp
XX8XA90fAE2LlAzDY5DjvdiVXl1bGb5WhV0ehQWTJZzBLFOc/PcpZVTWqqeEB+eA2nglnVE//v1i
mWN+lN3WDXrqgACNvZe35SPauH4nAuKEe2GoJZFY5nNujPwu0KILE+iW5RIQFSbZmID05zB0GIWn
TrrRY1ZE1hBr6z7EORQyl153ApWDlTYQzqewnD0H7MbzU+818d13u/DYVliUqvndcxya56alfTOR
3SyHVMJ9w0b6jXnAX9Kxl0evS+cH8NUP0+SsWT23RuPEmOkquTPrGT1c2+s2QzrRixzBnd2dM6fW
rukcRT7bjzvNvhcknC1Ex8wqIe3UEhFEW9qFwJvqRwOnzq6weC8iBkhZEF01adjbiqCOvdnZD1KK
4WLH+ygaLk41GW9tRoUYNHW3bEsAqan0AvAsJFxLNB0bzWc/H1hduouUpb1oJr4ttijTsRyktq3J
0CAI2tI2JJRqrCE1IfjZhU7BgE3JBXx7jcsqXVtuQkoTlSIMytY/1lkLl9wzGGQFXlhucB9iqPZ8
tQ2p8V+9vtkkjtk+6S6RoWrAzvv3aaTVxBabDAllmb5W/RhvpzwLNmU8cdvFxAWxf7iKPh2+89r9
7zfB//1MbhsPWed317aZox18HCB46L66brDR9CJYWWRz8TOTv9ZVng87lJfTruwGcQkanvtVpsYv
hLPLYkKZgw79t6lF9SAz82BFuTwPLrvBjjSmZYk9YtUXJSw4Qsm22LCHVaUBII/Yn+MwRbkswcXU
Fes+zbRNaDCpe/BTUa4lA+rPgvKh99SXAHZMOznPnWwmtS4z2rvdDJIUI8bA8UzQKlTFuDP/xKKy
yQjHOjimnBBvQJhbslQmRLHLNPxfTbMLWgJV54+6MCY8tSoYCcx21yGt+o3vdMh5VFmd9AjPqeWe
Wjy3sHlN+OFsvacuItc1683VpJOh24kNdhIDy4Y7LaF9IPiZ8+KmjiUAWsSVW2TtPy8a/42tyN4K
l5lNLgLz9v/YO5PtxpE0S79KnFg3ogADYAb0qcwFSXAmNcuHDY7kLsc8z3j6/kDPzgrPzFNZve8N
I+SSSAo02PD/936XXbrJlJhol6XmTEnX3+aOpXm5r1Eh4QAl66B/7+xhNy0qrKHH1VWZw4kOin7J
DJ0HuzAuty8nZeI8MgLElHN8bn3aHH1RP9kNjtaJKv3tK31Gr5UlGpti26dEh1hEp5NAtG2WHMs2
jNelKZ99WSH2xEKA3w2G8+1LOBahR2cMOBtdpIakHxzzWgmwt14SB5kNrEQdRuH7O7j16RJMM5BF
pj9DU13QBUkNDlNrtqWLo0KUVej5MZC3EXTTGe9ptmUfVZrjAVgUUdR8CGu/Nxxatmwh2FuvXNtH
l0dy12bo7fwg5jLf2LJyviIWh2jTyGclqhZTjY5XyLXjfc+zon7YR2PcffjCBPHnWOKM6+rTOFT9
SeQ2As3Z1D6h+V+y3ZFkUXwMPo9AeYXOODIDWT4g838ClBB8tvys2hujw550ia5rWNqBBIY6lyHc
ExdZPYb04R5z4ly2jeWHm9u/3R4wuNBu0a30GC8/EiAkOFiGQ82f4ly1uJc5sYdPAhEE+iDc1Oy5
q1PQ0A3h+MoRmC4oKpSgfZGQ9i+xhd1qqNxTFQBy9/OMKVFQLsjnbN6kVmPed7k9UbXE1sJd4rDY
GYHF4XT8ZIK09xS10XsBLOI+UZTysIyurMFyvrMraz/1eiE4/EfyIrtxo9tABMa4ND8xlVKI5I+4
+oPWvaJtnILlNDoEb2Hr0GYVbErrqNEOtonTawzAZExISrxYa9PzRM17Myhyc0qX4sVAr2bbkmu8
hcqp7gPskLxb2nVsLio7z0AQOMZJDTPRuVlXk2AOBJpeACrcHgV0jQ55Gws8yv406xAeuG5urqJt
i6L4PRJhcGmn6YeRq/Ri1ZxmUQNtbQf1TlzE05PfoCbWpuzB7Ai0njJ1wMHHHFyrXmfGofAbDij7
YpOC2QBjRUamtu2DsbjSeJgPVIOeABO198AQTAAy9BbmzvrsshX84mvTXegnoHda7E3N0LUHt1WQ
Ffpp2nA+Izi5U/nemM1yx/n5mRDODqhxntFDNqDPQC4qrreXgokGI1uF5va28RRu9x53+CfY4qan
tuLU0zZV9FlY2akz+/JB+RSWG3y3+wo5k15N5r3bsJqozDzRq6HAIgFjtuHwTVeTv0fn8Gbm2XjB
DUDicCa2QUrAaGnqr1o7BPvE9y/JSH+TjNVr+T2DvOTTy3402RyRk67dh7YH6Tf56EAfdTGmkmaA
hTmpurkz3fDQhhvfIQxwFenxTmsdUuQIqwkKrE5Wx0bJbmvnNejIEKXt2ezsGRb5NMgzLaXM00gB
3Q2G7XE6fFGWKp7KcSg8PK75YUyXygit+InNgzBTXOUxsJYhyOy9U4097AvN8rCScB4dfPPCyZas
Kzh369QlRhvM/F6LSliJnTFdhlru5rqa7jvjCEQXnTVFHNERJ5pWaLmKdMLFsxxMoMRQoarH5zEc
EDmFVrit63Y7Wz3Rbzo7ZKkni8u5mK5LlyXXzRexSDvLnlZhCCQfUsh9aUUUG1HW4FjXmlNdI3Nt
0tzZzNNg7NmeUMB3ors6rJmi9MXKm+BzUbUbgQBGDKmo1Z7Hmiie3CQxLWoaz3CNaAMinVIEqJdN
NSXKG/NwvJhFAjaCjBnWEls9uIl7yQq2yaIsCc2eUYjm47ijCR6fTX9oED0sUn3wJ59MuGiiFOlF
tU2Kbox+VKVSdWxsB4PAbB7dyHpsgXNcbg9KuckJVLh1Gjmadh0HCAs141q68Od1ZDcbvcBP02YO
tyLhRZkqz6WM6qeaMdcvup+i1pA5wG/asKrGXood5I2Vrc+K7ZD3HNtajDJtHg9oOtItviPDG56/
EzZvXv3utUkoEXmF1YRfYEZ+MQA4rEEtRd5QhfmzOYNUEbGYd5Mk0a50qtNktO+9j/+taFgws+XB
YurQ+oQPRyOBI9BDLLWJbHa0ZEEUuJn+GqlWXWj5Ohep0mzdZr27gU9YnzmE1GfNzBwvlISNkXWU
P44urROdVcReZtWix/Vxe87bg1WKr/SAS0JHmHqBXBOEkZ7SeNYQrHM0HcZInsjB2c5IC7xAa4ZN
3TXcdL0+njCvQiUpd9ogk0sutsQWvdZm9squJ3rWC+WsVIEhe0AZ17km1fW5ix7cIRQ7OxLDacqK
I2Zu6OaVofABpjPaOpOdteHMhzge/QsU0S9Bb44QltrmQAlEfQrFdCFAYxGBzkhEjfxc4YFg5zQ/
3B5Kq5PUrsNrO1jRQ4Efm+7SfTR12b1pb7JAmgezC772k5ldbg+InLAkkCmGBxx1PLE74zaPOUVj
scz2svVfuYrJmV0SSFi2KKsCGe4wV/k1SYtxF0I6Ws9GGd5Hlj4fZM2o6+WDweh+jZEFryHd0EPD
p7NNciwN1QhY2cpakO9OxsvhXtqhR7GuWBbRFpP1GEzWKQrQo4pipL2IzPiuei8oBF7qhnh1aQJA
Smwz2JXKaA/dSJoFl5RKetJ6bqs/dTjZtqY/DjuTxMttmdefM5WFOEFrNJJhfLXbin1lsvKtJLgG
g/Wqk0LkGaNG+Wo0qivaoOQYTrvEMMXByqnIop2od3nUC6+QyTfGWHa0qBNTQ37xNYJhuxFXr97P
zI5WcrRm1NFNaMo1OXBINFQV73C42kehi9gD8ZFtALgJmpfu9Nms4xeIj/1hHLWFGzFg88S50AF+
udjp/Hm0kpI9zdRsfJURg+kAMED7XmGX7U7U7YyHWdnucajLx6An4lVMo9y5gXPBRTOctVFrDgT1
YJozfQ1iNpNn6fTBHj1Jsq7wbGuFNjxkTfUiIghdKdb6rTJZAiaBGBpvCTZLAyRFHpvHqU9KCG/6
+Nr27qpnud60bGq8kTX1XrPKal2GLo1dVX/gyBoefTmhZIiicr5rxm7bzeyY8tTiZIiroiVeyxOO
+iKRx95hKCPtqPO6GJoJ9Z8jeFG1UnVfbyOs0EEZNkeEFbMbHQbIpCtdu0B4P2UDuzExFBANrc+a
j2kUkdcSyRTDK0bKskYLoD9UbrbkIfrNXVSnlHeTAlLOQPhJXziPpKMQOkTvG7aGQIQmlXsmlJ1O
Hr0IhHFmeJ5R49bTNc9j48Gk5QmBIT0bpPyYlWac7ar4DFw02gVdsUMCRpBqb1wqveESgSN9wMt3
Zzd3XQAYv2lh2E9NfxfIu0wigB1jC5eGD/UEVWTraUucLlga7WRQTSqy821Sc9vuNFQzON9lh1Dl
S/YC57U92JOnNpuys3K/g3mMT7cvxq4kgUq3tvoI1ZUz4CliPB8iu1GHNDO/9T5uscoxvE6ih45p
P6wHRwt37FmrC5pfd5VmqPaXKNywNlokXAAQDAoshzxDkjFk8byKRjP6rFlsk7SYEY4/I3/s82DD
Vlr7ZunrfM7dYwpW+WetTnNz9yDn/iJAdCFshqyLConPqaSjtWBvZtHK9xpqmejM87jAn8zEfKj6
4ausqCwUoRV4lIJRu5gUHeJD0ZE6UC47NzLU1zQN543TV/kmQwCNNWHjxxospXAMt9rACM4IrO+G
fE3zcMCG7iLabA4qniIvx3kbx+eMyt0DZ48QwIkqPCQKrGx0Y4i8n9zzUJSkKbaLUC9pj6M+Zyfd
RXl3W5+Jyt4NyjSpWNQsrlEy7tq+hMw4DcNBOTQEGl+VqMxk/pmV42zSz6b7l570ZVE36WavpSJT
ORK9eUJVRIsoQQWgpTaqmVrYBwpz90Zcd1ez1XBmpWXAUY0MSuzPjefKlhzTDKp2KHrsRNomofx2
LLIC7NmLmoMd+K7qvu3aiJJs9jhyrILwR3hxlVBF9/NkO2UldtiwndBvVTBSY78I1l2ffGrHhGpg
DTwuAlCZFrRuUtxk1Ghxtw0Z6jwqRoegZn8XcQbFKE9XEmDQnav1D/Sfi0PkhM9BgBq78X3KfpV1
6P0ILNZEvUJLswKbUtgCm6pOqIcNaOjGvSNK59ihdNz2qWNuqjiPvZYE9yNiEmwVfWsBxSRLobPR
k4zhfKVIGN8PdE9HwVlqDIDtAdO5K/KxO/TL+tGO/dEpawrsPgDlytFJClk+Qiee5Z54pe2cBu3J
yN5uW5hBPc8DMGkxZjsyffadnNRWDbm5owmP/NvPvsclsN5Jd58AdECyU8WhZHNnqAlrwoxDnxZK
w3xM/qKfL0D8/Rg5xEnhxt+CFQ89q3LRYiPY2UijcO8Cdr5nKwq2dS/C8wC5BMPkZHNAcAHSLgVv
5XIaGozUv2j9Qeoctzs8vhuUCtNpOo9h6d7r0wf3x4QHo7w4KpQnyos40GxCTVugEh4tP0xXFKAD
ACzdIa5p/d/qiEFJo6bJuy8mWmHpj/klFMRx/Hww1LgZW/RCsz1ds9rtDtJ1jEvg6m/ZgDvDojUO
iapVfDKFfzBqEGGC5sRdyUmc9ZairYHlHYANIde37RY7sPYQSwQtTkAkcxTQxqEx0h40ujorLSK0
Du42ejPFAXlZpk31qavK6Szk+CA00lzRxtdrVZXWlcarde1MuOAkvFL5gM+ya2bCfWQ6VPf5QjGa
s0d0b+P5NrdhqrNNFa1+/+0//vqf//Ft/N/BRwHxgb5O3vz1P/n6W0HORBSE7T98+dfnglJWdvud
v//Mr7/x10v0jZJV8aP9b39q91Fc37KP5h9/aHk3f39mXv1v727z1r798oWXg1SdHrqPenr8aJD2
3t4Ff8fyk//Tb/72cXuW56n8+Mvv34ou57z++EFURv773751+P6X35Wgf6Kbt4v181otr/G3H1j+
iL/8/hxlRf3bHVIG4ojTf/nLHwiw//K7IdQfJjg4QzmQfxypxO+/DR8/v2P9oSOnwCupg1MTUv7+
G4bwNvzL75rzB45BV7mIErHN6coxfv+tKbrb99w/LFfXpWs6rmmZ6OrV7//3Uvzykf7XR/xbzg64
iNhHL+/H+v238udHv/ytDiHsUlnCsiXP5cD94A2W394eozxYfvx/jQqfQltWIJTbbDhSyrd3sdRo
q0fa41K4MtKp/6ScEkEHrMS1n0EvJjDkQBBrPFsMxPjNpoxdUh2/476j/jqUH2yKCb+sZH5iU0ct
tIM2Yp9HsrkBWWUnWOjwRX1x76fqXKoBaXQbPmFhhogRYbcFp4QTdHic+1ISlxC/I/KoIoJSjLLc
6naaHTtFhhxivWHVuYHwtCI/yo6uTBQeyqILvYgdMP3omIAZ3VgbdW6+9EtNGb2iKYLDZBQOJTm5
oRJQHJugpsyvoxp1CAZcDGuXRjOe2kXRTefhUQOmCmRrqjc2JfCNlvsrzEMaJ3vd4oQd1fi/nXvd
bzjXVZXPhid6Zfr9YZQOUCvX5sDqlqsR//SxTKggJVyZlU3O+UrvP5Vp8qZxJZdk3kOb3id1Fm47
C3CQtKbWc1qAsfjPvHwHFbhEK2wAvnogQfou8BGI6wLDJJdrPfa43o0+PFeNnh4Iy0R8iosJJkBC
9VDuG92kvzkXwaYCfUGIp17tOLrreNnUKekQ8YMgqS5W2r8QW11tR4PegW5/whOQeaizn5WtgIr2
X/503/xtQP55AKp/NQC536SQumGZtmHpvw7AAujQ3DtledL8uCKvYK72ZU9MVjRz4CrSfj5OOO7x
jAKlgsh5sp2KyhERJWbkvuD+GfYCFXNSRYsysSpoLbeQnOYgeFR98I3+7HPeDeZ6Cmp9U4xwQfrZ
3jiO/tB3Oeg3FFBl7NCRJuR0gVuv2yDSV3NBaURjcy83c9wbz5zlp4PI2EtS+YOr67mGpj9Nabuf
0uzAcNcf8KW8pIMudnQPyk0Yl+XGnTNB5gd6FdQ1oBQc83OYKzyt5rxRMgSVweJCkaQikV5W7i6i
kYAeHtVbPpJmxdicgcSCOB/yctgo7avNQG1EzPiLUabjrssIBO0S8CJoSLU236dtfNF0MR9yyd8s
fXqZuNJxJHM6aKnIeDU6+xgUUObaFtFgcrHyaWsnKPS9C4vJmAzt3mTj3GmdWFNwjrFIdGtgdATq
GFiihjaElgg6aYOjOd3KidBafYy+jTl5GzrL310wBuemqfEAJKKH4TNaGwtW+kkL7dc60h9nfWRH
Sp/eYBrZg+soT4ktu+1kUzskRaFfz5ahPwcpXpXcwBWpwmwCOYMbtYA10vgU4jpruKMVJ2EuNltl
UFczkbAe8GFuw2b8GOvQvSyYnhQg6CkgmXqVGEGzjeHTnhdI7Rnc9gcF1WTbDP2l7JrmrPpJx8IT
PcWwJPiEjJC+pkLgV4QmouqBaqA7igF81hQd6tT+6iPnMOpuPDlyftJrRg++MnGcaw2EFABAaWGd
HklaWbMftojZiAeileoNL++/IxTHWTSknwVUOpe0Z5yIBuqhcNQ2eXwGUEAwmlxGbF4Iyp5Zdja2
tdhAKhKvuKfwXVf6gEbs7PDbhGow9uTYnmNyKNZFz+/MmqSUPMXPSAYgZcmCjmL15Mdddh0Si7TC
EaZd14zFg15DtGl1dSeDGoyDIbCrFfAITXTqq2AEm2bFCRzTET4D0dx7qwEYnhsOtIrevKNe4s2x
EF6KLn9qQQANwRJaCi8EnbnRw7hlKrJVm21CUKSHBIozrqCKOAkJy4fGJ1gdi0wKt8qfsl6G6zj3
cbWmo7VKUtCUfoux11BZ9hoN0bayK4eCdFceSBwIvGbStaPhOF8VRjYPfla0nsDuenJc8KtJBSDc
LDYtBfedSEzr7JZZsU47G4hQoG8wwAGAmohaDn2JH9+M9rbRUsKDLncGe3OsK4sgDM5wZxAWrBFS
xYg4Y8oitYJs3y2eKt+xwHkRhUIbEYtBE2DcQOQzOr791PnOVyTCKISiUXhZLhGqj759sGS2j8uK
psPy4IagswchMd0P6SohLKhSVNtzkw66yvszICNytdPaA3ZQnCKJ4F6vNuxGKQI09YOdYONTxM9y
ub9VCSDQuNTVnpLGtAkdJphUQ4CRd81iaAyhenAOOkRmYyFsAXbhU092LKbR3gbXksx2hikshqKQ
tXvHSM4WSfc7yLU/IMFdMd6gMw+sbV20tEfKlsipuR3ubKPyCCBiReMcwFmod73UIZirQ/6KcRAB
Z+JCSGz5aCLXcTyuMLex271hC7gkmLW8ceAqOLo2XIX9qHIHF5D1iVZQeqFrnxHvF7w3C+QnbPKz
kfcd+wPzbZJZezUfHVISz75WUd8JuJGb5lBiMvEMhDOHPH4u409VRVwjeCD7Qc1aSypKi+FxplCS
qOSJ6WY6OZHaysVxphqsc7nZHEjnfmhdXNFODg2exbmem09EHt9nCj/GbOCI72H6V2E4veDvYeax
pove0zKDhhoeOgc3UpToxxxWGqB2fMHUoSjE1/HFV+ZXDsR3PcmeK+UMn3XxWiX2ThqzvtZC7FhC
0IEQcBDjwIWCl6CNo+HO3BiyRMwCH8ii9aQkIFfTZAOsCzlvBlpwITAd7VaCDIb2ruHP9Qnz1BKD
3u/6ViAtpQOyYgv8lIjAXWWB0rchyCBmbFJy9S8tqTN4CZMKr3WWnaqEtSAqaKdWVHnDFoe7XIIN
B3dq10knfTp4VBCs2fjeiUqtGx0HW9fMJB8kMGb8Atcxur0lBA3/mGg+lwVusmI8TJ0qF0gyK0TH
9pFjYGcGyUUb1CMwaf3UoWOhrYfH1I39O4oWCeHK2IrUmiMpHB/yAQdLJwyczxjDRZSjMMJIGURt
vgMwJNeF6hmfkFo7ag0EJc5f2MBwumc7y/sYNlYvPrEgzkdkB2AAFVtJLIQUEw0hmOK+OGknj600
n0OBrYLu1rGvHTInrPqzRJ2JCqDacpqlsdxBFkP8tckHsgRgoEHKmoYLUuBNxER3UCU63iSZgexI
CuJtcQdQPb1QvHVQxoWohCLD63MoJKZ/zZthb+Z4OcAbbkVVoLzAPYR8kODRSMxHtw+sDWwPtMQ3
dUCMeKo22OfR9IKnnkKCB3HU7JqARvyoE/GNdKtcuV02slgE/jEwbcTsYaedqIZ3Ox324hqTLmgN
GDi7sYLEURlasW4Vjm8aOf3ZNAwdyZ84JQMgWoKz2GaauHtyWmWPNNYLxC+nsTavA7PBypxA2ROt
ne3sZUqSKAMgf7mPUHQnAOX3biUSz0YuzpRlPZU2Sgmq0Dm7zQ1sT5gr8CbCEG33dCknAfMehhXM
Ut38ADhBxDIMKkM+6RO06iYjT2xSKNQAi2D7QX2hgbJx+MylPnS7so68sfZJZuzaU+UG09GKaOXn
NHnKPu23LEBnGbfzOsnkafaJqwE3TgMu5AoY93qufadoeZGgbj1TyuNsdh3nQhAYg0BhVCvXOiR9
cCjpmG3mQDzR/4KFJX1uH6Pdi4TKdJT63/McVUUGeHP2aWksWBtZ4VQNH7TozSS+1OtD9d0YxH4R
RRjJfEbyQ0RG03xuKf/qWWLQrWYFJSBo4fMATSO9a5AzRaWoR5kg8K1l+TNIqBE8UT8eBU78ZKS/
lJOnsyqTyD1bFNuCQhzqivSIfm7O7qLgGbPyEV4xrSkvw5hBkBUCOv7F5dQ04vSzRgqL1MNzs292
eTnhQwCc5PhhfjZziG5N/KIEqWZAzYhoD4Itp7KrZVQ7lhBXlVsS+wgWzCGEBxAbTykBiWlwPgBo
O46t+8Sh88UQE0oQT6MkXo8hopPZWJZUAMaagXRlYg6hFbLzdTbdUPzWMkaqCz1FgF4T0c4ql/IZ
WLAQuQ+QgSoAMBIVDSrMnqtQVItwCtwHMTvfs4F8PE03mMoy7VtmB2fGW1QZzKKNPOS1eF0IUisk
k33tR15SZm9aZII+cD2Rd/jRuipfhKpfE0TAmaiozg7at2EkZKVIfkw+NEpTnz90pPBYv/BOZWsa
gzZ72N5igtwMCd9wlMsMbHXr//4UJZZT+i+neMdQFApMQ7mcoNDj/HqImnW7TmsbsQkhSE+xs1dw
jqMRaDqJaue67r4mvdlAs2Mqa4KnkF1hYOnbsU/bdb5sApBFTIaT4AoGp1VjkSKbL+QsPHI8CkqW
k/9fWvqflJZs9afP9Z+qSuu39+K314/6+8efK0rL7/wsJmlC/CGlpOlFCcjlf1y+9bOapAn7D9PG
H+ZaUtq2QG3293KSof4QujRchgU8HOFS2fpbMcmw/nB013L4Z91wTEO3/19qScJYRtl/jUKbWpWj
TB0Br74Idg3nH0ZhbmltGRtoMYjbAiMHYQKCAmUScCKNF4KX7uSCzxbdZ8cOflD5wKbYVUSDFA0R
nRN5U9qDwFsAjlPv17ls0T9X6tC2I64AxPS0CNno46AVmN+PhdnuhqR8oE/6amFwwgNSmAA2cmRd
mrzqDWcBBcxe5QcnWxI+okXTRaUV9Qr5sMRyRvpb1bbzlsyWHqVZjPGWplu9ddhorvFDwyCUbJ0l
AVlt7T7bPkAfgTjcKucBQ3MRbp0CHo/6AoGSdEC99dKKg5OjT3tjauKVsuRxsHJ2wJhap8pHNsqu
WxaYvpweRPZs1YfaFjR3b7hxAO1YjJHpmLnzjDqiWRFnUzXuusij92JoXhDOMklP3MmJZ6YYwbWO
vVgp80Md6neZJZ9L3eHM6TyHEzfu2JYX4bjE8uAcSiYeShB/sfGmlyCRypaZr3WeEde90Sm8CLe/
j11yuhtBEpM76cF6YDfaEcaouJzmorUYBXUABlPDpm7fzyhXsbS1nmX3L2mHUEgqTzT84WXN80R+
AJFIoZ2yuLw0rA9DTVA8QVKkIbuOZ7IH17v26/IKtxdefoT3jJOwf3ExD+bj8m648LeXNVD9wfV/
Hevl2EeQURy+U9NceBQQ+JdX7TBT/nx3VWVfb696Lb5XgbmHHRStbyeMqOW9kGsCZ4LodKE6JEzL
R4Ur4V2xDixvZnl2I+R9qOVSoyyNV36FQ8LWXpShngE4vpclsprGR0WEqaejnlBl69iO3gfL4oxE
bI4R0PsbsXIyOEk7XGcNlFnc5C9h4y7l7Hcaq0SqFAkeTHwqoc5nX8x9wyE5em9Bl4FQBNWeYRVI
Sus1c9FtcyWoCqPzmnB/gL6hKhStuPEx1Fh83LWBTkM5e9iSpxl5xYSNbTC65ufc/UtX4M8VO8P+
p9scnjqzhmHj/lluc6rTfy4Z2ykM4i4yfwTlN8mKAk+OC6iTaMINqg72N5c2duMwOG76HOpT72OG
x8/sHyar4k5fbsHcXENroQjSEnFgZjwBVtdNErd7ImjenVRd5VgDfG8ZdVOhovVyC2VId+wy+5JY
jOXbPxRcNiMNv7hat1tu+ttbiTiNQzVzno3IfUjl8HAbjvR+Gw4TzkuBHbdyGCpByMdbTMhxMyLV
0RMjvuDiL7OIRcik0JN9PTL6bn+eq65hyd0WoFQp/Hr181ZpWlADy+eSJuZqEOrg+oT6gc3XNW6S
Koze59H3Zpm8Jz5AtXd2XRyz9wjg2eY7z8VgXx2d1KvaPk0WF0GTQ+st4/B2ky3PXC7vNA4klXFz
D4rw/fYPyx15+4U5Z3ROEYea291y+7t637oGofZs3U1O+PPWSCLu4NT3cgmxaLnPEsM+VBPprDVY
DY3nWG6Z5S3dhnvVEwfJS7R1QM6Aib8O+s3BHriLlmdJ5+h9eRKtqN76mC77bH9oyXb5ALAn6gIJ
bL5MZoPps32ruN2XO9kZjKfI9u+0+KtV4U+Kl09xGaQRQ/728wS0/Zy73ZJfQmizsyLrHCqIAFl0
rzTKrra8alAB/s2Ytmm2/Lpy0ZxR9MelRYFa0rH5dUgHgCWyaCp/iFRQR3GSfTDgyawHrv3y7uZv
coTDE4t4q+f2mzRZbZapdl7efc6MYlTjRnZERxKKyDJWqmepwnc8xc8zC9htytYZQb2gpH/7oMD5
aG8jAyZIgmMGxDVZtPu3MZqaXCzsI6dmKh6DTl6jZZyCeHvOekpHSA+JsKFaNy4nnsE/axkHB9Pn
Z8rscYqcaxaTvwm39qRcUidyQsP1mqCYyGcKul1nf1k2lsH1p93Kv6jlG/Y/X0XXQCbpmswPpr3s
XP48MbQFbKHSCn74PR9fTPQCH3y6Q7+AW1kJltx4ZnsuCizfwbsW88+3B6vGBWXDiGiX6z0NrHj/
5o0tL/zLxsRxDQ5CQlfwKQ176cL98sZmhL9Gpz7q1r3mwr5SzuZixz6oUuc26qkRN6s5Yp6ZclxX
w8hCdXtvyzBvSXJxguS7IvW15Jb+N2/O/efLRjlZd1zHdDj08k5/fXdaYJtDVpYfvhteg3hxHjFp
6xVLrXTi9xZk0EoY8yVC751KUsZ8wWZmmTKrsSGBoyFhiZXlNkPeRqZfxe84cZcUC+52pCgcB2rA
O1rDUmwecpsRkTr2tUv5dTtP9iZgNyUZE22Eo21ZDvMqe+fGXfccA7smvHdLDvnZsmUAbEccGJmA
Ro2ltyNzKEqvaSS2NsOxVBN3jWQ26i0elP/YdvzXstjT+Wm8j2sbOWtMwz5G0a1pb8vN1ZRwMvGh
qRITqGXJQySXW0ErjjpVuJ+7wLDBnz5Ep+WmI4KKO2CSh9tIybQzbm4UT/PyuS1LiyNijOuTA+uI
pTF0F19nT2rtMv833JXLrGxDU8RoZ68c5u3bFR5ijKn+Mu/QEYk2uCnkZtkMFD5T/DIx2tPYerA2
ro1sPplOzBzHsXYVm0R3JcJetWnP9/lBTXbfWyclCIH77bbtCjX7W+Z3T7fnaoidxKf3vUKoYFAa
u61U5ZJEk5efhjh5jpZ5cXnpYPCZQ9lDNFrebG7TRjp8SwFZwKljKnaH+D1ickxxefhtck2WTcTy
1y2zPZqQCMBM9NgPkAoy7fX2t932diFq+dsL3PaAy7xUoqbz+mbYukH3qJX2Eeojn2GNg6Ik86ct
1eX28kbCoGxb4D9Jq5/KuGJvumwuSY0B/lm+lQ61ytqgyqixbgsU4W5gnm0BM8LEXuTjxsQzT8zZ
lI/XMqCe2SBDWSM2IwqsNw4c+p3NMib6uPhkzqArcGgTcUUWildmDTKyFmUQu9Lbrmcy3rGfPQ2R
aXtTKO7TZTew7J9YUmOgZhzAE37bLTlM/Jt7Vnf/cUbBi0ObRSALcYSlbt//U9vc8NUUhnPzzXHI
9jKCDUCSqwYqg34D42UorGeYL9/Q0afrbEEmwnr3lESRW5oF7iTtJVuOSOgkhZdHSH+tedjbSu0K
obaYyGIsaTyPanJwhBPYaFYuYtiGCOnm4LXkTnoxs8ZKt8XZn+RrhLAws7DDRyrYdAnl98xOf9h6
9INCnrMpdBKUNSJzE73RSMbq2HVmCWFCWsHu1CYu2TwUti53pl6cNTTlvj/cuT7KGscI7b2w+23I
/Fxl477LiKmswV7vcLxCuHEd+qe0wPUy+jHVxFZntM9is/PIO5EgdGh6BUl7nWCyEcbKRXCmYWWW
Xb03UjddU437QerqKs+bF1OVtOeL4luWAldsw+THEFJ6zwVy5Jm8HHvvljEsUaq0t2eZmuSHBNyP
/v5pUF8cnwgb2y9A+MIkUGbr0sJaOjSxeIX68SN3+9Azq2FnQYDIjIDAv6TcLeaGVVjq9z4NpZVh
p/oejdYqn9oeY0qz/TcDZzmH/7oUuQbMbaVL8pBsw/xHvQWN+bLo9e49kvMZMBKkhOWvBh6i4eQb
yy+U3t2zPcUXp+qntV6Fj6PDIToLLlHhGCxWvQkOTP+iReIpSEeS7Mb8UEyjs0FwZ+L22WU1rF0m
6SYfXY/Ztl0BzSttDtuBhWe7jizhVb4NXb53NqkgoLip+mOVFx/IcO8zy8D/3p9nHLl6n2QgRjuX
7ox7Au730kjxKbC5SfmUnU0V5V/m5lQm8BnLxKJ3nTgp6YrxQ+9gF5izklsh74pTSqtwXejBFdqo
swGYov0f9s4kyXEk6dIXKpRgHrYkQfo8xpgbSIRHBOZ5xm3+s/TF+gOzu4pu6SCkue5NiRQz3ACY
qaqZqT59z4HmTR29mwDh6W0dTBqIYsjIJylQricXnRjDHf44aRkeOBnwLUqMbMH4VM9eMUUDyEzN
JwWMhHIddx0UVdzWaEeGzQHz8nsFCvox/QyErt9k3ESO9nK0i4BPcSGNfQwQjByS16BN/szW0dTa
T1l+qecCuUQGccudpd8kdKYgHuPtjwaUXM1kftDPyr/lfPqjxVT2vLz6UswkXOBQNprTkav2oB2t
R/ueXRmB6Dz4Y5uFRLGjQ46Y2n1a5huT4AahATnCRFIfyrGiCjxL8eqO8wRs0abiE37XDDqVMkQf
XLoWXxC2pYQ7erCrIgQ6/KZHFH3meRkaC4TZip3+40ziKLZlGHPGyDBIb9vvzyTdECell05vwXxV
zuyf4ETJv8x6dPOZ97gZHK/qVHgdlA+ABYOrlye6dBH0mMsThvS08krkqUTPQRwYGIZuyJpMjun9
K0F/mel9NLwp813fHjiCKyz/qI1Xna8ewqr4Mx9pKRn+pHj29yF8vo+G5DfOv4n+gQ87XItVaBh0
k6zbvDmcBH+m2xmVsnk7noW4g0+m/MnTA2lT2KCly7b53pj5t1TOv6M5SgNRTiBlWwRjhDRGmdLX
QST9UlvDG7TAhwq48hbVtt0cspFw2Vph+oxkIpDW1IErLPtKYXr/t+WDldx6UvgHFa3qapqPYlyt
5sZ/UlvTPHqSqFvTxoA0TCZTKiBOMIUdo10024pRzRqfyfS5XjnG2v+0GFWxiGoyUDJTlzXhFFuZ
JpDvwfnphRSWO4gWkwA16LiiSo+gSXhQEJYmJaC0ZM0SfDCgLyOUEBOE2AJUkw7ftlZQbpKS7u8Z
q8zappOEjhmqDVtAbBO3HAAZxhS1h2aA6q4IAGSQ/pI3/lg/+XHO9tEEtMNN1O+67sGbyLSP8IFu
88b8M88brPVAeaFm6h2UHDMVsjjZVpCC9ue0TJgSr+SYUQL1xm+8xFXyh2MAs8rYccOieK2kCrmA
AqzYROJlg+qeBzU+133+qsxx/NzxNjUauygN7i2aTfb0oroIZRHIHBAtNbgEr6i/AoshONgzZ2os
VTtanCUaiehcIDMaHuCRlFw1gR016j71+vB0dPG07cLDcU1B/MEwQDwYBhL9SCRvjZTGS3AveN9s
NecNnirCP3xPU+0ZI0hYUEgyC5nd0DDYpkb7B8rXHB3mLbyCmQw/pSdvPm00c7ljPm7QWUPonN+j
jOC1mmUOUHA7lB5/1xcyBAs1RJU2eDg1V55zdXxJbYyhA+Ky1TrCpDL/z3EAAibZXKAx2jDvI/PB
SZYi2JsD8xDt/KEvrnLdeYEBqwOS0N5BdRse7Kl8Hc1w5vCm5Ga07Oll7Lv6GMTwEWlvTUORDibk
ZKsoQHoVZDfCQkeLu5E3dkulsUh6485Bfb71dfs60DOa8Fo0SJX+alJpJgXUD858dqUhmclmadIJ
FC2j7Yutzyhpc03VDAq18JPdT9VOUmV8GP4bGCys+yhh+6Me18yqJXFC2E6KtLoix/sjMIE1y8Oo
upZlgsxgPoYOorGUxiG0NZ+O/9CJSuWhiPsfagL+BEUddsYx9QATIklSggwhqZL+bceBzyk9729B
SYQ2nblRANsTmKEGnVasF4nsElzkeBj7nAJXHPEU0DySPsvGq4hBHP9VN59flTh7haWFNlX6FvUx
h2yB857d5lSKurtCrucbKV953GNbaf4ef/iqGHADFyN/D8vZiM8ZM4U9dlF46he/upeb9ub4F8M8
cYlUgAXyvg9JiAnoXyEFHA+T1FGgZaYi5LaQG4U8n406LitobEP5WYrGX+jbSLtjdDuONW/mksWx
EhlGGfgAoa7knOeoeXGog/Yp61FWyuIH4CFMQZTn4PTeoEQztlEJ00dgYBdZUd2Tjzdha8TdKi6M
vYZKlYp8zaacgj9zZpzTR/18dAPFq41NNyjfTZSSKcojlZH1rKsNbThiWk2xsjEfk6vvUhmOZsgU
HRWTPJUmz9Wc070H/UinMxX5x/AtpRtjQ98QHQxQSm8RGG42tQ6BDKySlpsic6J68lOQ07hUO5wP
saCfajyxz8ihSgG1RRsiJGezPV41sMopMqLrUqWs7qf616NL0wjJikWAIwqZhc1V9S6Y2u+9XX73
USnfGhNbmzegS1THVA9nwXTDe6OFrroqdOcxk3La6+e46wX6NcURqs9BYiEDRkSfD/THLe64dMct
rNKjG/Ry36Yp5r9XPaqLRPnZiMLjzDqwvNINAJxvwvSPo6A5OWvu+pry1hzvPQEnxGSsta0scVNR
OMjcBje0N78ZPrqhRxPUffNnC6B4W1ZEK4QWNhBCB7SRcJ+QERtvzWIvQcBDiL6Pff7JMZz+f2D9
CrCeEuTJvvOP8ufTjzism//1P+/A+Me/+bv8aVn/Jj9G9FNsXbZV8Mr/t/ppyv8me2vStcKxAwj7
7DT/B0uvWf+e8fO6RYKXEidb13+qn6r2b/49N3gH1SrHpBD6/1L9fH/8kVQeocNNLaYWFWTFSE8g
79KFHHccxLf8kvxabjbXJ5PxQXb1/aHzvw8QUtMm2hVD7PEABUWGNs5v8km/u2xoYVdvYFuO6ag3
3CTsySX4lUOBZDIP50dfmBlTOCXHnhJCuJybkIAP9M04t6FWPth0SJ8f/n3q/j/zIt5QxtE27aAD
IGJUV4PjPalGu/PKEd4Na+XSvvQBQjo76KFR8lrJcCu5RACycJMh/gHVwsrwCws7N4CcRnKfrRY4
ZQrCZQrlbdx7EC7R27CyYSy9/Pz7yR2F65rU6ypm4xVNghRvTmTvPiPhVK484H1u/b/zP3/W6QPA
4iH+6Bn0/Zu3MfJnMZ0GdDa4VqPd0VkQruTc5hvnfze+/z5H2PBMdVB6u2IVBh0oNdmCNOu/dVNz
sNmHfQkOiqxLVhxi6ZvU999kqVVLBQ0C9IYN+AYeEJ9OvJgubhhhVITedXBc48r8KbMDf/RhgmPX
Po38Nlx6LohQuh/LqwTmp1jdN/l9lz/U+X0b2VDw7S1JXXGZJYsT/D3nQFqnBU/0e44OZTXcp3q5
EqaUeZAPPscQ3D2pkiyZVDg0SzU5NLp0PTgFUp8yzSxoAqQZRPLNlWGAeKia3+dDwML3GEKSAjD7
4FXeLJGrZL+ipLwL0/LpsqEF348RBtO4k0P3BkeBAbK0r73b80MveOaxFnniOJNOz4kqR+Ss9Rn5
2rXjAZqR/npSfH/lEUsTIzh/oAVSpIw0pILhgVfeusohiTn/9ktDz7+/e/vKmXqZ9JxjNfeIb34t
/OYy8zQET++6oETo3WfoVO6vnTTiNjzRxnzZiwu+bY7R3AWDJK4e6IfIsfct/QCXDS148tT3hpzP
YSMaS6rg6iGW+6vzQy/sckcsxsl0K14byqpkG27bKxptS/Tm015a/yno6tiofaLdn3/OwrLqgvfq
htrJ9EERjKLxe5qhbWjo7vmhFz5BF7xUNVNEAWR0Vrik7gPDftCJBhvYYWHiai7bS3XBXYN4hA+h
9XnGrNfuQZm7K1RKuue/YGlyhJ06swsTXfB6oGmZPGyku1VafTs/tDKb3wdhUxdcVcqaqdTGQXet
nu1N+grTiutpz5pEoy8NU+T1hhJ+Eeh5ZGjtyIeff+7SJwlunOix5rdhO7hhadzqifHQxd3N+aEX
4psuuDFseK3EgXIEQptvS0TNybdED6T8fp0ff+nVBUeG3sWB1rPXyXP4wYY83wFSsx+XjS14MjjK
oDTDYXDhBaPnJoIUlaallYmZDf6jpRa237qCbgGti9GlZ+pqLNFYC8Odk7dXpVN9x3qfORLszn/H
gs9pgjun+qBAuckaVEr60ObtQ6wnrj6YL2XZruyQC8usCW6tkA4qnLgaIJEdTTc0xwEdejv5mgyJ
fZlXa4JXm9UoUaJDwbrX7DeoIl/TxFnZIechPliLf2Src1J1NDSMrmqO0pzA2UdYq6Hrz5SS9n0l
fzq/EAvGqgnu3U1KqCldPrhe2x+UWn2hKreyxvNafvQJ8yNPtgbILW2pdYoRCgSuDyNYOtSUNHsu
YmaoTAybNOr21lqEVWb3/ehxglsndDeUlV8OrqpKn9oKGuv6oDrPZgcYJQ5oE5mAi40bE7JxnV5v
Kg+Z6V+2d4tF04gGbdMoqhHisPhbZiaQWoTuZQskeLxPK3pC9zFKaZmE0g7wqq0Z+PLKzrHkh4LL
e3bh1R527FJhoyiGul5DXy5deBO5wu6v85+wYMuq4Oz0C6V2XGJjZM3cMMvdzPhGL9NBoiJJx/eK
My5EL1Xwd1+KO/p48ZhaGa/y1rqJQvVOMUNEPVMX0VE4aJN4JbYseI0qOH5Ejq+UtIaepaL5lqq0
e+j0eJ+fraWx56U6cZuEHG6lW3PcGqkeyagVTiHkcecHX1hvVXD3oINbigzi4Had9Vj5xq3p5VRI
TNeUV+z1uKof+OGxn/7k/bGhzgsqpP2glN0MlJpIiCFu2yCgMhbAMV8cLfneyXuMQIZ8fZZYywKy
/n51k3MjS/tyCzHiNpXpuQW2nnP5nP8NVOtQjgwb2rRvbIeOdTWEIeUFtptNlFQrUXdp7oUYUmpa
DE1KOrqBl30y2I6mIFkJEUv3z2OLzMm8IMpo1ZZPn1uogtOW/xjGnd1pu9j4ouZ/xfE+Ib4TmM6v
80LsVYWooWeD2SChTjC0fZoE0m2e/+zMcJNLRPoRLl4NMZfV0LtkVUIUgW/Nlls1RulF+urIEp2o
NFRO0J7CrjWvnVTCogNiBOhgk7imWu7gD3KT5LrM9qqSrMSyhcVThDDjx0YhKSETnEZBAZgJOcck
T1eiy9LgQnTheK3T3BKPLp3Vf6KBTsKkgSrp/GotDS6Ek77prNjXwsHVVLTnTD/7UWbj82Vjz2t2
YnaBChVIKbM2qGd8Qsjl0JvSy/mhBVztf1Jfx99PxnZaWUtglP573Utr13j0KCBmHR5Xfl5jbCwH
O9PAmjqOXwYSz2nzDHfJ+RdYsHJlns+T56MmAl6S6p0LP/nnoIUDRtOyveL0zwZw7962dmrTuSYs
T+eft2Dnx6PHyfM6ZSwag7uca2fji+zJn2Ak3UZedQ3k7/H8I5ZMQbg8VEmqFiHME7BoVs4+9qvg
pp/6tfC/NLoQFiy5qSJY5QZEAiiI+j3X0FHKwst2xWPkO5keqHMkDczl5Er6hEZ5WMrfqaiFV+dn
ZmGxRUQjwCYltWtjoDt33KZAYE0ZhFT1TQJdaRuQfNeH1Yi2sNCy4O2NprTR4Bvo7UjNfpZJkYvh
ReZsUWlQVZ7/noW1kAWnr+Hik6uJ2dLAjIRadt+m4afLhhZ8XlIjYj3Mx4jGIFnd9D9Tpb8sD0NH
3juXA0BUN0qTA4ELgoNiwJ1WN7vL3nqeqBPzMQ2P6pTEW/soTNOj0H6msL3iuUuTLWzsPpA0q5jy
EcrvQnJ1MBn0TUm/z7/4bBUfnHhkwWdjuRrNOK8mLrDeLmpKmp6/zFeN+cbWGpVbRCtHwyWzFNzX
s5DY6FSNfaJPfpmj/+AguF3F/QFapwsnStzKAYVW0YBom5zm36douqKtbcWBP14DyxH25xFYpOxM
Hlto1DzVUfY1AKJzfgWUj5fAcgSHnbXhS1jfB9eUFDgEQMUjbl5ZD+BU65xzY3qPnn3fH8xmr0Wv
vQkJlnFnTd1Vk//iBDZWa/nQ2Q/+aQvHDthTI4YWOhkjKEPdKRwR5IvuTYVeicZeOV0vzaHg2VZQ
2h2EDaObFeguZ+ZrrRf7C+dQcG09LUybkKS6IV3pmqHv847euaHc6Ah/T3VyUzXzFMrJF47ueh5t
Uw6TI79HTnCvzK3pxh0yFStLuvSl8+8n0aBrJMkzOqJBWao3nea9+I65O/+lS0MLwSCYqJ5Vhjy6
xtR95bpyYzb6ylt/7KGWI4SCPJFBi8nQxRS+9qPGshAg+Rn0igs7sbOycSyZmBAFIOEfBys02Qgl
iKo88ybraU8IEQG8bHqEEOBPkR7HcEK58DfeIvU6k2FdtHvQ0PZ+UUdAsKGsY76Wz7Gfo4fkjuhT
XrauthAEotwv9WJQR+CZ4b2tqMj9NC/n52Rhzm1hszYbO8zllKGVTP0W6sNrHXSfutS5LDTagluH
gaPTooPrIU+Vbk3S0Zbdfr3s1QW37uQaOOw4UhwIxze4T7/nifUNEqJf54dfsHh7drITP6VlMayH
mMpG5bXPWmwkG5OCAFLu322zcc8/Y8FhbcFhE1nRM9XLVVct1V1j0koSSStRb17AD+K1LTgsjNbZ
VJiI9MpRov0MO2+boU1h+TnXY518q73mVUsWJHitWo2JVMO8A399+kVPZtwzBLj5Wu5+6TsEp/Ug
FZcnMt2uTMaiaOzXfnrpU2idZbo7ncNF63BE4Z6stSXXw2jpTBZMrS8x7CtS7ny7bGjBd32z7WhA
JFmsBcld4ihPSVauDP3xxQGA1nsLpW9urOuQt+aUQNdV8kNKM85lNawtdyZMOHo5XUG7dn3+Qxb8
wRJcuWqsukbsYXKRRxp2UTIO121rhHsA+RodylG24hNLXyW4dVL7HV3oFaE00/St1KbjQdNr+r6H
qr4v7BoSMYOOQygB/0Jn1VgJsUtfJ3j7MNIzZPncuDNTebM7+26au/hU7aB35o/LJlBwdj01IGqa
rwFGrm9C6CE8E/4fr3xrVe/t/CMWfFHExEF3ag2mQ6nd9lG3MsgX0cEewxSnrRwDZqv9IKpYgrPX
jRTJOfEWetS9ZWt7W0Z2Jjx4NagWHTRxVK9YwdKXCG6P6otnBqhfu32C/kpnQqVl17sG4z4/Uwsf
ImLk+sSc+tYJOLMnr+34bWgGVPKgkwIsHQ3K57JYec5ChBfBchw54GpHA8ilGUp58gN9+iwndnJR
UgVC4fcRAClrdGgKlqMJgxpduyAZHo2SY87K28/jfLDcIlJuLPLMgidicB09gl0hvUkbhMdUOoDb
bt+O4UogW1hsc/79JPw2spkmZU/VQZWbQ6TYqPmYyHUZK0a7NLzg27S0yQr8u6M7NFIOm18S3NvR
WO9rT9Euul1apuDbUN2ZSThG5Nfz+LXSm5eOnOrKsXjJhISd3LLiQdGDjA3WS5Fn7eEXTbNipYS1
NLjg0K3sobKeUBhIgvp3HvgJh7RRufDNBSfW+6SGFI/LlBwUUKpP2ef54njegRfKDnAzvTeaOrK1
Ebg5sCIrf6jgVFWbL6jfRIkN68LjVO6Nqf2xmjhbsCER8TZIfpaPKC67Wjz8rpR+L1v5995M18CW
C54mMjggYJTAZM7X1DZNsF78p06/+hTE7aT6RTHh/JwtbHIiAK5p21xBRHtyyzT+AqXJTRQ7KL/I
SCtDGnv+GQsGZQi+DBF50wUxBqWWYU950pkOUPpmF44uuHLUW0idGIRTyKhvZbt9jrW1g+bS5Agu
HBRaxUGW1D4i1zeemn2RKukh8I1DiS71+blZMiLBk+uaBCMS3cAqIKqyIwgakQbX67U9bWl4wZd7
OaILysJGVblAiIc2H4fWUG1c2WyWJkjwZnPW5AVqTwZIagKaisd7I6xmSU1/1yBOfX6KFh4iwuGa
WOsHVFcHF4LnvQzBo9+nXxRp2gaU188/YsFCRVicnwRGkmWsQmlGP+dajhOXK0CjhRUQ0XDAS+3Q
QeQTQmRARnl3NbDQiS2tHMGX3nyetJN9kn6wMc+tnhpKK39HsvAKnM6Fbz5/0cnQptkNVpQpnH/1
ae9k0b4w6DCMnP1lcy74LZojNFGPGXUzeko3ZHpu6RlfefWlWREcF9J8EMOhwfZeQmvRBa/oXn8+
/9oLUVkXHNZL65n0ERPJaRxEIkS5D7gDwVnWRrtiHIMrX1JWrHLJdATnzUfJagoHvZkUBXo1ggbP
7q5Kyb9weMF5yyIfHPRjKG/oQ4ECZ9hd16F+FXbhWgf7gueKyDeYBCIFxSmkCmLzhmn7XJCq1ovo
mdzr1/PLsbDSIvKNu41UBjStufNKyFV2CwfAyvwsDT1bwIn9DwF1/rLSuNhoQ7Nxqha2N30lcC6N
LbitHWmw3ZYYKFw+D01Y3zqmsbIfIj7y4Qn9PcxN/VcRj7VeNXPO1HqEfm3boW31r4kuvQC6pRn8
1rz4Uw2le+N4HqRD5WTQYeuotN8GOoKBZevXKFDYftTu0V1qk0NJEayiGxohuwrzSFdKPAv2LSLJ
CtpVB0lngrtAetJV7xa+D6ntVkZfOg3OLWqn66d6nVkB8+xcP/lTmT/0ILkNFeMwwqI7UqSgMs+J
sEAE8TJLFNxpDIqsSLS0cyfnZ1Gaz80Uf7poZBFT1iuU4LmmFDSlN3d9p++tbO2MuWCHIpAMSo2+
jZUBCAms7RAukQc3v5x/64XVFXFjUhdmKD2R/0b38Istab84/dEsavWv58dfenXBhQKrkeEGmQrX
s2pgVJ4NcUHYrzXMLY0+f9WJ84dB7zdxw8SUcpruJ8/fyXZ8We+PdeSlORmcpnRU2SIKy0OYb3ra
n5Fhu2zn04SdD/xLUTYygcXRiuqt9xGJ2+S6PQ4r0WVhVY/Q+ZNX9y0IeyybXpwuHR9QIbg32nBv
hfZli3rszzoZvtS1Mo7tiS4iCYa0AkWSTQlibuXlF/YjEa6nJggQIT9aIG5dei9O3n21wVfE0Dyl
SeVcdu9XhRWAb73MAUoX7tQ3oewieKK+JhHy64fzdr+wAiK2zhsdCKbUsnAVOfuT9Pm490dzQCp9
9Hfnn7Bk+0LgpEm91mOjKty4nBlV0aTJk8vgGpYqRkk05xQ15u07Td9nFfXVqPzr/GsvrK6IiZu6
XgmHsmbinQQuB/kQR7+G4ndR1WsRfn7JD3Jfx4r8iXWmEkJykI90rk01XR3V3SD9AtoY27DJ6RsH
5v6Iy6EN7wDQT/bbvRfAS+JrMiRczg258s2QZy8VtyPfaq8RqUTlBUZl2ASVzw5/5cSI0ysVtKTa
J7RGd4VRu1l+Q2m19JRfjYeefCj9JcMJT2LDzmCYQFIHLBgEG0/n53Bh6Y9nipMv9CoDHtG6oKsm
s/RdT+2Dyreq7c+PvrQli+yKZeibTWrSLgIv08ECIU2PFgoJNFtGtnlFf2U5653CPXX+eQuuImL2
OPNkSU2S3Z3k6g6I/g860K87Pf9zfvglg5sn8WSyRr8w7MyODddMTQeZVv/ByID/p3a+TwZjxaqX
VkQIJ7ocl2NTZYYbGGBam3C6r4y1+s3S/AjOiEp8UoWIGQLTjV3TQrwjCuZSyspyLwwvotjy0Jus
qB3pIQy6p65tUBbpbqEgXgmECzMjAteU2rIg7qGnHXqZehP4zm+0i9fuXkuDC4f/iFZWxa54d7n1
0aMsrkzNWDmYLpiNPP9+YjaoYNSxFtMNXmvRz3L6PCgBlLJwzCCzYu/Om+ZCQzNs8O8foidl06ZI
9rl+B7/6FH4O2adVpLASpfvcesODUuk/Lf6v5W2H1rssay/SgqHONIDYiaAZMJTHOHOujDD41KPS
e/6rlmZO8IWuVKOiL4AqQg18n0K9KYf1Tud+Iq0Bg5aeINzuZ6VRWQuxqaIxX1E9+6PlcB4xbeS2
VuljPt5FZGF71Se4J6Egx7Qc36DpwbiOI9ttw+wBSk745ov71miilRC4ZMeCixv07PqmZ/EwX36o
veEQhZe5N9Qd702sJ5gbXB4xMSOElD+2Elj0vXwvO2X565IFh9/z/SNYb7nTfd5+8LovEtrUpidB
/ZQ8lPKao3+84khwvn9E0BmjinCLAdWT972d1J0FTQ78WpBqOc/nv+LjOGg6gsPTiFcMIzAId0LV
o0jUA5I5t0lpueeH/3iJzSOl8Uk86Uc7iuqoN93WUuB3q+JnOOsvq9eYM2XLabDy4yGBnJ/pMYMa
ib2q26jaGqZ+aV4Edw5kg66NlhdXDX/n5QPqP5b5GOqrvBtLMyN4sxXCnTSFA939Q4v+dfZgpPlF
ByXTEZy4aQ0zRfPHcKU+v/MmyY2t8OX8ei5Ni+CygRR75gT4HgFuydjUcG6gdxPc+XKVrljM7D7/
PMeaIjSt8ZOkDnTmpb5J5B11ey8yntSp3uXpi1qll5m9CFEzi3aEy7ZHWB32vo1638Al1xX5yl1u
YZZElJrVyio6lMySPRb6M9iGZK/CvX/TBWlx0W5mikg1r69tCLJY42pIaMaSE2TGtUNXNp8uWugj
i+OJ49qKlMHtCQWIVNr3RhLfxJOFTqm0sspLMyS4Lpp8dp6i4uimbX5AtgPqZvtKnuKVzXjhiGGK
SDUppAueFgG8Ky6uHcgYN5DIVgd6tn+no/LXZPUPCU4RIz1oKKZDZ3serDx7Ds4fGbDg2L4ftE00
u8ioN3tjkBMaC6LvbWb+1EyE2+LBX7GyeS/76EGCmw+SYtU5on40R3zJ00cuKgoS5EHzdZjQMv+i
NPDEnjeGpU8SvF6hmSRs0I1yfR1CyanmKFCFTQGbYxlvK11vIHGkA+f8wxY2PRHcZsB12Tuz5bVS
P33qvSp7HMuwQI9q+AEx6mUgVdMStm921UE2JGho0lR6SSzLjaX0ou5FUwS6KQNQHRzUdAdHe6Sx
FtL14ur85CzsGiKqrS7lnJN5a7o6p8xOhbDS1neXDT276onHyxRMQ3tikdt0yq8mxdDhuJTWTGhp
VQWHzwe1UWtEKV1lCmCtbLbBkL7koX2Ix2RlbpYeIWzZxmiPXleFpnuEDKDk2pGiCBuwWGWVpyvW
uRC4RMga2mdl7mWclxB8+jzQi7i16aCoxlC58AGCV3e5NUgqOi8g+wYIeSMPSXHgP29jKDlv51d6
6RsEdw5y2EICHaasvCm63TRK6b3e1ChG62SDzj9iwU5FvFqRKwPN8awFco7G3iO5+QglnfHzstEF
3/XaTu8RPjCRGbfg0U7vUiMfL5t/EaPmjUMw1C1jx7n3plvTIwJ3N2l/WTsFKm3vvaxQsywPfW6h
at4PG0iEMwhdjG7FBZamXfDhQZcsGRpaEjKaHiq7aCimYkvh1N+fn/gFyzEFLy4LHfr3kDZ1hwbW
wo92A/wOSqofzg+/9Pra+8kxozhlm2Hu2WuUbVr53bY3x8k9P/rSywsbs6rmILMLbLKEUW2bRXq7
K6sSstLRW+OOWnqE4LxFxhMaxSSG5giI2+Nj6ck3KUXm81+wND+C48ao8I6VMdu9FpSPTp3In5u4
D14vGl1EqEU0KDpJjGlOWv+Wx9K1nWiX7YgiHC2SEk5EyKC4TdWiqx2qCDAUebRyPFmYFhGMZg2F
5esa02JA7jQrnMAgbE7fz8/KwilLBKFVOXItQ86SamEwMyw3N1TzPsHifD1x8THM8QUZ4pcoy7yV
RV6wIRGRJlWZaoUSiSRPHa7zKL2xrfYgae3u/PcsTdb8+8k2n/Sh1GsJ3wM9R8jm1ch7q+3alZdf
Gl3w4H7wkSEoyGqb6JCEOjKE9O96F66z4MB6Mnlx5s85W1/3d9B1/zYc6ULjFzw3Qr5+MgdyCd7Y
3SqwYHpjtnIhWFpQwWsR9Wn/tqDWSfeSZyFDrh5SzXs+v6ALw4sQtGRwfMlTefOqa+4VqdBhByt/
m5WnXjbtIgANXcSiMxK6u41munbCYICEf61Mcay4f3CJESFohjSmKdB57pnacF+N/WuuSxuvlQ9d
UT5z6dg4pf3sjc8tNjU7Xah0E4pvJhcQAzFnOiE7+XdclOQ45OtCTZ9wxENTEbxyHXf1hhCW/wBF
+6Qpdk2kP4U9ep/nZ37B2HVhLx/U0jdtcCturaMlrcZWc+NUTXXZXi4SviGNaoZZBj4mbj1oucpr
CNCvz7/4kskIMSAoYxJlaAHz4trBg3rTDPNDlHYrWOeleRGCgGKBu0THDYOp5fvOTL5aXrG2wy6N
LcQAWS/irLUoC2ljFN9xMva2RpytkTwtXCFEeb8AMqEABmiKcnZ8XdsZyGPnCtP/HYXWGh/u0uQL
4SDzjdSg0Y3Zya12FxiIJg8OdRAQ2/7K+i5MkohtG2SoN7SeBSg8/5cf95Ub9kF8mV2KqDZ0xuw8
bBg8sJtd2Gi3dpyvBOGFqRF53Iqw9X14uHVqKKFmblQY/5HOkJMOtLwXUO+9yPxFTrdx8EpPrXkM
nL0+CFIECmQl6rdKTdfC+UcsZEze49yUf+V5hLKtipk2afXLlPpHvbRyRBdQMJHN/revGk/nH7Q0
ZYIr+44elsjzUUPxuuxlDN6syNwVlalfOL7gy4mFKJru8SFKm7h+aV6bRXmNfa2crpYsVXBnXfek
1O/Iw/YogG20sX8oc+XHZVMjbOmVr3hjo/hEOTO+nwJ1V7bdIdDsy/ZdTfDjSDPSYjB5dadE1LCe
dGQUgwCOJXsFh7lgQyK0rsyB16J/x9YoZahlmeajMdbXVhfumq4ydsiiXRavRaBdhERR0+es8ZRp
t7knPZmJs0Zst/QR8+8nx01Z1TuJLV1nF+vvesdCeEzed7J/3OtTZ42sbcENVGErnpJ6khuZTyjC
8jY205sWBIuNos/KGWhp/Pn3k89QFd+udZ10u9QN90NkvYaO9TyM6O+dt9UFPxDRX4NUVfByME1d
P75Chr0jhfjn/NBLKyB4sKFLRQkBGGni5GCiYRclyp1iPeROeRP2v84/Y+n1BTdWFGSx6XKFnDZT
Z8w2UumQu66E66XBBT/WdC/zO8vUXcOJsu2o2q5F8vDCiRe8WAnKwfYyDKfygmcj9O6tbvh6flIW
Jl7EfJEL0HOjmit8PmLujnldG3a3853wsyIHV1kcrGA2FmxTRH7FcQrGBFAPCXP1q5PtIqXZp9W0
st0vfcX8+4nl01EQdFUFybOcoymWBkF6DXH/dONFMEdqJLFg9KzXTo5LDxPcuCnLrvAalrpJBn1X
+6a1zWTEFZvRKTf0wJooNRn57vz6LNiViMCSTDmL5Xne0rh8qWP/XrLX0vRL3zE/8mTSkGHty9jD
5zSy3ZMv70Z6bRAStt1UVa/add7QpW8QnNvxOcmHPcmCNiju6aJ+mII1yOLSNwg+LQ0A7mOE7RAl
i7/O/FtID7+WCYqPmU7RTFqxr6UvELw707ukUqr5rNpLO8D8tyOb0GULLPi2KeVcXS3ORp4MkVXa
oNUkje1ab9/C/IgIMhQaUXvVePHBuJIm6dovv+m+fOs1v63LjvEiiCw25W6K5vulnKfXGnS2qKuH
00rgW7jqiLRnsq1Jswi27tIIv+vqcpdmXyqpeZy8FazxQlgSoWREbJnSmKa7hWP+NMbpoFB0ba01
krul4YUduVMSva/glnbp4HQ2Kq0ZRO9429XhytF06QGCDye21mp+rqPo4FsvlPT2mpK6U+L/dd44
l+Zf8Ny268wgr1XiqiOhiFV4bisjOUenH5Jp5mUeIDKiBU7XDSb6BcCg6NzMmsesNS/zWxEp1qhh
5aujwvvLALGndnysh2YlY7YQE2TBceUgqJBAZ+rTLDo46DxvRm21gvex3xoiNEy32zhrwjmuoRD3
rDVd92q2iv2g0tI8ywJqW6+qy4v2ZiRAhY2gixWg0cxSlGrbwE+vMjCNqbNW0piH+Wf2DKHp98NX
nd+mCkgWTkRR/iLTJ30zmJl3jXiwhzjv4G09o/Ie1bZePakuQCsMETFWOxJ0laiuuoCjkVjfJFq2
zTK0IL7o/q8xgmA0/sHhZlOoa2raH7uKIYLIQINOsa1VXBIb+VUN0ge7D+/KKX4ktq84irMwkYKz
T4ZTDaXGOqVGeVX59Y1WBz/GTHXtNnzLUu4RMoo/u7jBFs/7/8c2boj6fF2pyI488FGtaT1AR3wb
5cPKvrFk4cLObSSeKlctSPYOpTt5U2f0JTdlQ99c4BmHPmqVHdNZ/rzsQ4QNnAqIb5geiMG4+9+c
XcmSpLqy/CLMBEKAtkDOlTVP3Rush9MSg5CQmL/+eZ7VvfludZmV9a7MmsxEQ0R4eLizf6AwPucx
7I+++JauboI1Ak1eSXBe5yLZdFTcFtPXpCjZNdHMzsJrww6dfNONwTEaCgJDSfVZG/mD5b0mmPVe
VPeTsXCthYYB7NJCBm043ku5+dJbv6aYSQjr10S4EAoeU5J28ZSOXqy/VHGxa3IZkcuK0hkEFtJ0
4RmuxPBDFP3XhqvZNbVMJwukhQa8mnaEjMOIvhpAfkhB/f3FfHBZXOugOT+qytKhRd2E9ifcs9eU
1Mmh1fW+auXXOlHsml5G0KRWvEHavbgon0C7SqVf2k/2/Ad30bUUGiuFTSTBnIt2fMdXaDomq4Ow
PSaHcLq2ME4tj8aT5mcYis+mzz7arleHWDk3qi7owk0IKj4DizacPztn/zuPYsnVETaj7wF8Rls5
ggS6lf6rKJVOi2X95Or+4Ktf88Vq1QhfBej+0hJCxInVfjYQ2Ib+fTt99PSrAB7NZB6nGJZNUSyy
CAYpsLb+JEH+YKf+P5pYByS9rn2wRLs+77m4YU7lHmzCO7hZfbKXPvqMy9//oxBV3VTXYgLVR1Wo
oMOSw4ZLvdZ1cPZG8tk86gcrHF/+/h8fsoiog29sjM1D+rtRDbuhZTuhis8qrY/W4PL3/3h+29Tx
InwSbXCA29uwFcPGYjrtiytM//vpfuAGymYfTw96uHyX463u7OPXdk/w389e27ky0KeH6ada5mNT
UAML5PCz7P6DOH+tbtYxSSsK14tNZH9B9WVLihu4o+eo4OQX++Isvjq93Qxzlq4DDz5pxh/xwIDK
zNJt//56Ptg41ywx1M+qW3UTbnx84f3ClvgtLhd740Uzf/naR1ydX248VVs03DZTAfMDSvU5noKj
LM2XShV2TRczEXxR26K7HLB4D//YfPh0EvvfycP/kd1fc8UKk7QNOpLoU43tzQg5s4CorcL7Sj0+
vilDt4Xi27iO0qYNf1SkfQlh3zxLbxeP1S6yycYq8rXhavb/RM+Qz9T+gAy5oOOcFmVDthTVcZ6M
YvraSfx/7LLRib6wdbgZBl5uqqirQOb5Iq8YHvX/fRbrbq4tT/D0Vrmck3BnoWw+a70pwv7ha5vt
6rgHvdQL/mEAffX7f/OORhSPJf8MUvngIoyuorTWQ80jnEFMgJGTXOgbN5+NW3706KtzDuvUmbML
8uoXxf3l0XHymUbSB4++5pVxwVvSdwgP/czzxFRnEZqvVTrXvDKUnpHHpgQgkF73rsGQyGTeoZyx
2HdhYND992X94J695pdpp4Zu7XqgKMtyaovzMB84JpDlUG6m5fXvn/HRS7oK1EI4HkHmHQWojKPv
jA3iG2mi5bOJlI8efx2idUE8b67AKib0pAbSpGXbfPLVP8hX2eUz/yM8w89emVrJy7Ed7vhS+5kr
MCptDE1XlxzmqfkHPqB6Bypdm//9bX20IldnuVUdo+CthFB3n8JvjS+IymajuyXlTRDf8Er1Mu1q
5e7//nkfBCp2dbB7VYxVNwrAOIm4a7gNUyf18wg60d+f/wGOw64Oto0oTE1LRHIMuJPnuZcTya2J
oUHNLTQVNt00My9t7ep0Vret9zX7P3YtGEWQrDFXenQTVeBYzHT4BXXnjCn/AS9z8/ff9tHWu7pZ
9KK4K6GxsmFRa9MBOxvOpMnXNOTZNfuNlBihh8EVrsQgetO2rzPfLz6buP3gq18z3+hgYWgjCrrp
7FilLaawUOy1n+l8frDo19Q38Cq8EqJcOPKE3kCw+87n7cFrUCVNEYYXaLcBR+UzStAHO/iaqwYt
/Lng/eWnLPYgQwNfryUrC3//pUW+JqvNcxu23sXxtG+gWVrrcH5EO1h8QlD44IYJr24YjJUm3FQu
gdqVQHTqLwvRlmvHQOtr4EgfR5XXpSX3/D6HNE50Pw8qsZ9AuB9tgqu7hjg9F00CfAuqFwx2U6HH
bwq/dV8blWDXnLOVu57ERRNvqFHB88CYuZuTev7akDULr44fimJReyUWPo5k5kSyps74SfqlZb8m
mgWmDyYhcLaxClW+SHo0Qo5ffPhV6h5FHm+SBQ/3edVtiad+9OvyGYLzgVMJu+aaoebz7Ojh6Rax
qujXTKzrHQqPB6LIQ+zQ1i7FP17RHbumeegxxE9L9N6MBzEV25OUAQ6wsMirpfdraM23v7/PD66E
a2Yaxjc7I0EX2OjBbv+dPLb9oSo6sp3U4hDixoOPmcVPjtUHO/uapOYmqJmUomEbTLIvoMwn3y8T
ZX//JR89++rIztpfmppwzBjpAvZ3An42Ze6Hxv/kTV3yov9RG11rSbnayJp4eFNE2O9jUZxlFOTO
JHd+6z9+7SdcBX3iMBK3jLif57koM2/uSmhttZ9hrB/9gKuQHxHF9exwYw5elSeVf++v49Ns6j63
gaq+uApXhx9yESIMPNQ81fhEabALivoT8Iqyf6Hs/7EE1/w0wZOViBHYvBcmc52VSWia1KORD6Id
IafaQrCln4jNPSnawwLaKJSPwuVQzZ3ZBkO37OFblRwbb1lfyjCu92IlDgo18XqPQW+ZlyIONiIa
oxdt3LeFrHbnXF/ercvcn8REMX9ejuOpp0l01wRcP9QVxC4rkfhpCFv7O+Yk6E48JMsxrpPmzEaj
3kOrqp2fSHGnhxHxoy+DrE/UvEOfTp+9olmPYCubPJor92DnGrh0W8HKAc3T0zqu0OcCqF9NNwO+
NZSOMM2SNGrOdFS3b75b21sBd4a0dhxV+hhjrC4VSIBllogAxqc1ke+tvkxV0kjVcOXEEHIaxpBh
hRNk8aMoB32qGZxf49h5d01YelAJ7cf9VPQwdY+4PbLK1WkZ2D8+AZd0WOpfRYvW4lTNXj47j2zA
Zqp3pvJZZrzuV+St6/sKJa6NMc5mXK72QJldU+6vHs9lZ5rM76a73jfq4PHWv6l8f9naHlY5nVeX
937A3YaDKJMHE+Z8LY0rVLfsAKOLuzmAdw+mzapMj1OVzkIfOWv93ZJE65ag9fQ9nMywo12k07Ex
Vda3YPXai/MvWSNyN4PNAASdnCqMaufBouMcyO19UHlPbA6hxjmKnzI2P21d6ZuZ1WMWtOO6i/nS
bqI5EXvGkiXvliJo0kn1MLIdUGEWhLWw24yLfdf5I9q6tcsDN1abZNYiZeNi2rxbbbNtquWPv6z8
PlAoTqGTtALR4AEct6m5gQhUfacgaIjzqdjBxl2QEUbw9YFQpb1bwGLkGAiifuPlUiZ2F0SDyUOt
17RmmPGmxqHlPkiZz2v1uoZwxPzelaO+a9vZ5HKiDz5bevDZqgQWenDhzmgz78y6DnNqg747rUNb
LABadJRKPQpIZdZDTlzZbM2iLdybkb1vzZjQTRuXNaaqRt0nqfRKVEGgXdSvyIRWcbOyqE9OtddK
cV8vtZ1yqgleW7KUUZDGU92vxypu+ZgnSbn0L/Xa9DMmE2nJXb4qQsiNYX6J9QcBe0dkEJC87vqm
wDuGrH5WmzigeTPVrdo2fo8GhRBl9ytxokvngULEM5g69QYIoJq3DQ72s/D7atqOYVPZTb1MrTpO
9bp+xztMzu06JApKZEsgUpg5Bmcnm7A6jdYnfjoGSXe/0KZ4M1CKucPxGmwaSriKpG6BPAQTU/UC
56uV5yEZYvjVBpHvb3qn7Dd/4tUbTBfbfVtZn2ajP9gkXc0wQd5jCoJD3UjYk48wKl+2PPQHsheF
CXApcV2hvQOpKwZLUD8ck80oikneY0TLxqmwNqHZMnuTwpirpJduTWB3hgZtmBVB5PhmAYZ1B3OQ
6R79Xt+laohmCcPt2JnbEullvRv01NhMsGL0Uw80CgVZdVjS5Jx2tH6aK17VeV1Nut4O4SDMuQkN
p9uycDWKtdU0fg5/DvsSVH2gttHK/Cm3OEnugMJIJKmadeJeK9ss61ZMLeO3oeaFfmOri8sNCAKN
A4sDwsRVWluY/x3nxF/aA2btg++6YMn0HEY0wLsGw9YUz42KbH2Wsnb4+bR2k04h0+5+F4BIpmdR
rV18I6gHNmjDx+QFg65FfO54UYos1B3sSU3DpvaO1qYMUNnSUdw6gPDwbl7R1ToN/RTdVMlYFwOc
qagez1FrEvMGbzjXp9AfWdYmrTA2zr20j4Z2fltikrQHvsC5ECewm9bZgO3l6/6GDNEyAuvokrqo
9jVG3sy+RwTw7rk/6WhKgxIrV+drrA2a/X3XUv29m0Z04NLYwpAdl1C9LDaHOlzjPzeFpEEuShSx
G29Vfn2xZyMM6no0ptiJjYjzstDhWxcH3W0kgxoyeGhc/AoWR+l+LSSzD5UIe7JxhbBrFnZehdgy
D5iWm/rGnPs48Xm++GUjcgdh8SZ1oD0Cr/QJuaNxiPtIxp2ZUuvaweZJGVGZNz3kwHbUzZDYAS2i
ndN68JXb+P7YtykJtIGu+tjgYbMqdAzpSoftBv7jFB+1WW15tmai75ONFoY1ZoFLF1wXxV4JI/3d
Rca4yqtBzvZXVToz7E21rm06lvg6N5EcNfkxa2Js1haB9NAqBup8j2NalweL0YT+oYWdlstsv9Qs
x/RLEqcei4Z3WUeW3PYt7Jh3SRjwV1cRkuDsztRL63lmT7JbRrqvpiCGW8iwkNMSwz8yn2k8WTRC
2wWJBOEyzkIviJeMxUEvDmvTDPRx7Xs1p0INpUn1UAzTIRJrH+wpcji8Gk0Xdy7M3GJ+eRVa72Dm
PshURKaJ09qDSOapa/jib4TRyn8kpp9BzBKVY1s4MWqRNd6cNPdL2Jp6Y6K6ig9sjhG+u26ZwCSo
OmEOBhp/xXPBORk2pKbh8BgbjOWkuMU5RH/00DXPfI0aks2A+hKIxc2jVrj+L41GwGrDhGs6TBRO
j0RfihUSPpNy8A1LB7hsNHeTYMklqxt780B9Nv/UDJElh/D6wHIy2PUxZGHsIZJyU38beI+GOwHW
Q/OyldO5kL0MM570cwMkM6BLRslkYCc1Yh5yO7ecL10q6wJKH5x7f8ICyh/QmgG2LlO74FzcQ9yJ
aOyxWHnulkLQWD1AW3Jw+444/l5GxA/eqsSDHEpWd9RO35OBcg7HCJBKi1OyrkqVG7jM2OFcVYap
7Vg5NMk4butgb2u4r0GGUfrTQ3ux3LyjrNI0q4UQM8TIlq7a1pgKjZccccQ3U35BCiB32E0l2BxL
V9guh4VsXGXN5Cb2GwGuK7ZxZT1xRP7NVVpAa8EHn0ir6hsLtT1PRQtb7iJSKvnZ8MmaXYTpBf0I
xpNct8Xcd8F+TaLCplGbEPuw+BbThXTCMPAGgB0GEpOZkiFjnnEJRuQx/PA4iS72Uag4yJsZGRYq
tyJpwRpNhrC75IfII0qTLP8o9P3XE1UxKB2UWIiSMFmV4ZGWo2+GzM526XH0CW6TuxmT39ENrxvx
EKmgYbnBxOCQrpDvVwBgo8nkQ2JpefYqHg+ZF+A/nEkM84D9ynpMVIa98cunSE/+iy2RG+1q+Or5
O25op25VCxXXVNlQiAyGOr6DwcHIJqjZORXDUNxfBm9H7dzDpZJWwZIm1VREWQ+WFKi2JOErSKUX
nb8zshw3flONce4GMw5dcaiCjsr3WCcRBUms6FU+hDAkhLiMNzc7XPzGE2m72sRgTmGAUyjKib79
x4T9kmR8WACO6bX2TDr4vU+OSyEJItC4dPp7KBBlts0AV0Z8vGum3BVT0uRdJwLYhqze1FUp4XPo
9kEBE5MtLF9KkhbYO/HLwiWaE5HX6uKdlgiBB2BaSwVj6WlZf0wrpnsyAWObKBtxKvubJIpDmsar
KN12HEJvPCJJQEY31CZqDwWs/bptUFCv2fvSLDab0AXhz0gwVvEzpK7C3cz8Hvu/VUZ20ACbEpk1
aqpj5DN0rJZdPDivPIzTGMgzm/ziIvCEzPahLHux7Ark2dM+sCYydxCEq+lNcplf3KMCEe2ex5ZA
k5Wpof5t4kaTt6BPbPlSYf6Vn9d2QH8tw+SwGr+H1jTVfi3RK4UCvkeXna5hO/urr2ijtmWvB/04
KmifbUvkwTTzlsi6UzebtsJ1IBxF3hq7CAbzEu7p05aL2GNgOsKB8+wIQmPm06WudmMCwf2DiiPV
nXCa6/lpkfVAsoKgu4Jt0aLNHLNOscznzg65TSA6uy1pUYGdzFHrbbm/QMR0Mm4iF1G/Sh704Mc8
FWNpyUbEYO3dFatdQ5E2rEaOaqZxdu8DS0yRIkFQ5ePqRs4fdbwOfGNmEfqoIu0cZlaH7iWqg2T4
vXZJ6YM/1BVIwVo9DHvKymTIoSDh3NGLxLLes3YZXSa0m4cnJSCLdtIQlxwyf2znG+Jkb7dRzLt7
serWS5OR8OlNB6WM9v3KDOTdjaT9P/BvGXw4DiBknHkNkDMLXJw8yJL17X6WoNbmxSzZ73DhRdBn
fmMDAJ2gTYX12eOD9g6ePxiZ4U7VMlchEy34hH0VnSn4WhyJfemmDcflON4PDL/5wDAvHm4ZdGCb
n8U64XbMadKGS0rbVXgZLTxS5tAUaylqjbpPTOo6Pc+vBq7iw6EoVcC2GJOs1A7l/8JOCHGD/wZ1
K2iS/jZ9TEuKzu0kkPH6SQXKul49pb6vnuN8q2CvpDNXX1RbQgrYnm+ClUDm/m2QAQvBnceU2HwK
uK2D/QQ+tKt+1MNomwFjb2OAwW2IkZMot2O7TKh016HOSASBuAz8IqE3cTkGwU2TOBLyFIlQa5bM
4cnJRthxXFUKczNDCZajWcJ3ZGqiQ9rW1aX8rTBF4+UTN27ejrD3Evu2DdxhrGoZpcmCyPGN8dny
b1zawD0Osmzjx1bHqJ8V6VFaceOPeUwqsouRdDSZaxnTGcryZI9ViO/s0BUjiG7Bes+V0tMBpRfx
TyFsn4oz9/ruMUH2LjMTK3j3+m6hmLMf6djdeY76kHMe12ETBKDyZiHUUeBjp7vpKfLbIdhEruVN
rl0/pnHQ0vgsC9kUeRirvsWfuyA++23pRalogvoNB62p076R7f3CEL03bLYNdJq71t0sMgZtx0Se
/AmRbZzEEEgbpH0jtA8yyCGO35bAc++I84h6DS7gu3iwIPCBOjORdNLQ6OqXyuptRGdR51HceTLj
kwJHGFFnsbf+QEe3G2FN1aWqneJApQOZIgX56VhY+tSN0IlKvdpKkfUzvUjEt2sxwv8hDC0Zs0Yg
4GdeW/gPVVIYEHZY8KcMXCTSIZgAQwWsC+5taOJ5M8xocqZmhGEsVAq7muH3t8yCKdmg2pDWISbA
rBalVNBBSncThSUtkX4CaXpQkHuECYWIMxuEXo7kV95IjwR3rI7GFAYZ4ZtX9raCy2rYoZBcphBx
YSirTYnjLVICBwlAIqxhdzSsIpUx10KQwFOmR3JglgQFOxvIERfD+jKEhmUrKoomXyav3qOObsS2
QxVyg4DvdlwW8z+9638AMCv34airTRcTs0lI/8I7dte7pthWUIM7tiWMuKqm8pH0wkIlLURp8R6j
JU6JhNp7jnw4vqNtvwIZA6GjPaAutZAklzRyd+sYoDvnJTX07WVNq8xMBYCHuXtHPXA/tyQ5XHbg
s1jn5clfmycZLT2q7FDeRxIoWB04Jb7N2HZHQEBDkjnblHkSlu6Rlky9oE2sgg1Az8HB1IN5P4kd
VTbI+rYgKLtVE5Od78yaqQ5jx17a9cLPFr4EB2i8iCaNARo8zouvdUqgApDryo9/QLNmyjEIxR6x
NPbW08WMcVxNn4Z2lL/RajSpbWF8FoGFmKIaNE/+0JYUpmXJNzg1krRWowJtLZCwmkVM9uXY4YZQ
FbRQ5ZDkMINDocWlvm1ogbJmHl7FrEzO67DIagu59aPul/6t1Bi1zEv4XxTZpcbMprWO87kPgeR3
gLw4TGCiYdoUonnyEDD2o6rhcwL7Bqh8acyhz+MfmhQdgNTxKBP2MGu0tlpJUC1p96xafSKNOpFo
fRe0g7lsAAP6ypXHCEDT6gX/zGLoMmzMnY3FU8/nRxLLO1vMx5ChWqoKCLj7o36quuaMJO8lLJY7
0cpvRQ/eBEUyUP6bdg4oQJqpfxpm9uPyn71KJ9nS8kekM80DLrxjzFAFrMH03jBIlyLg6TxaLFTd
GrubIOWbaViBdA6lntdXOVXqMpIooyMgoeVUJiQ+zFXIIT3D2DeaKOC4lvVz7hVmV2v/BP3EVyrF
UwmL5zRpvdeK8IN27LdOjA8Swahzx9clgzO2S9vRh4sBeuNzL25K2gh0t5BQJnra1z1Omhnim3JZ
z6gPH5DqAEUpZBZKeuBTkUeNh/QFFi+0KDe97/+Ol/IV5eGvci7hZeKGNDDyDCj0vUi84+pjeTGS
+KfX6KJKuvcoyaKy+Q4I8QT89ZX49OQtaBi17lkKtHER+KDGXz4ANUJMjPZFTf4YaTII7heZtd49
cYvMgJ7fCsL3s1ufUDOcgUu8FxH/OZT9d0rUS8XIC5APCH0nb30J6Nbr6b5mF95Sda9H88zdPGY0
atDAL2ILPwcfYx+h2rQJgIdZllnZ6N3Ue9+htkxTXhl/G4WB2M/emIa0PIUKja/KIouCjSXkNS5S
q9HFyNzbFjZU6VqRFx0skF7pML9lDhqS0Jh1j+7XpN/oOtwiADzrhp8GJTdKo0fKK+8ApBaBpdor
WezMAAMUAAcDLl2vSHViM9C8aDqH2t/OEAlqp9Xh9rDflMQbaaLuWE1yX7juia1qz4DtIsLwKJ0X
7TIXu+PKxHYZ9Gb0+x8GisUknnB9wGkCTkhknlg6wuEmbMInH/k1bpGzgPOVAbRVDOYNUP/3mGq5
oT35UYaXEET9vWi7VxRJUdotw1bjWQTNGT+JoYC67pQZ8st7h2LkqUWjxpvCVJjpGf51pxmU6QqN
gWqFb1ECG6YpiXeuKKs9k82TdfUzTG5tBsZ+mwZN88OHx+AQgZgemWg3e91tHJQYDl2KYyn8B+eG
b0lC30CrObZJ+UI5uioXhzNvjnchEn45FTeiK+tUJupUC5WLWO30JLaTLH9Bn2oTUX8DDPTEeY+o
CTGWLKImY0W7V8X8CJOIJANSlkud5IFBlcdQP0+l/70kXZe2KkIRAFJVqpF9pRDnqQD0TDonxr34
bVXjum5kblf2jiDwyOi4BaCqUgFa2mFe1jsh2G/gNzsI7B/knNzyZfjDK/+bLcvjXLrbcJ7vYr2u
aSxRwqh2a2E9kZDxaWQt/ib33jTfVoLcDLH+PTuZQ8MhFwhSgAfHtzoUUCNXW3Sd7+CM9+RF7a5s
2lezRseqWvOGw4PSxvAznby0kgjEzEavRPd7L+I3kIR4vvjyVjBMxjjlyYflHaEQFCJt9Kfzq33p
efugEXtgoTfak88qGI58qfIo0E8rjbYNOr7o121mFz/Ax/ZXzHucPHS8Nbrr6UzovY/YmC5SbkUz
Jhn8k/9ovh46sz40cgwyxLXHelC3nuhuyWL38UXOfVhrMPu9Q2BR1OIye4zCeQtQ5lxGSZVOIflW
+9M9ysr3YhRP4VpsUKrty0q9627NY69EsovIMJvwGbjKGXlUn1bV+I/Ffk8mLyvD+WmW5q1dxLER
ejvE9aGp4o1IzDFAslkH/WFKyKHj9DwEuD1kwAtArGobBGXOAr1ba3gMedM9+NevVe2Ax5ObwDdg
xLeo1TWclRGE4MU6+DCDM/3D5BUlQBHApGDchhnF7XtZNRCWD1BL36BEO3cKeGTFhveezA9W0B+T
qU26zBMALnIkMMGay2bnA55XrAZrpXmECsC7xgU58/4wejYPbYHz397HPTZq3C6PsRxPrMZwAVll
hds32TdzccIwVA4UfN+K+GkR8S52xfdumO68QI2ps92N141nYZsjCf07PvNbzDLdrov9cdmxrg2y
wI5y067NzuuBsnTBMenpS1v1gFk8/9Do6gnsoPMyySZlbQDHXp/AyAztvs4PDi1vX+lMv/WJN6U1
YfdSS4Tf8pXH4hW5/y1HVJpnmlfBeFsE4rkD4bUFrMKM2yTjuK+RiF1GuJK8RCICx6H2jon+d5n0
37EiT0h0oHHab+HZ9HvSQCgmNd4ZMuwL2jxMiu/WIdyvEByD5Ge26PYG1iy/5i7J5jiE7A0OBtfh
KViEy6YB/HfYcT+zqSC5SMjd2Mc/FBUHK4t6A5LdHvNRe1kk33SEpU+8MI0BOm00eouo87Barf25
BPLb5f8uCgP143IK4vAPhKRhdYhXCXeB+yXw96pS9zpu9xAyeXSARmS/vnbaOw/movBA1AFOhilk
MWm62NLkjID6MyzPQVz9AyczyB9GN7EAahaE5jXm0Qli5FHKPRjBCfhFzKN3Znx88aLlxcXtHwgr
3XaJ9y3kaO0gQKim+snadm+T+ba25iTW7hgFdsta8Tg2+p+FTo9Oqp9Sz8+xguQNK9/+3eiqNLu1
iI6jH932Y3xXT9hsfijupyiIdtArllmg1le0poE/aLHrAH3lAMMR/LCqGGo9ObjXYr/uuKtvu0Ac
GCuKtCPBd0w4bCdSROna8nNkR5tqgHGMA6ivpchlrd9wAZw9Fvyc2vjUe/7P1jWHyw02zNV3XnCW
ApW5I0PyqlqIDhRoQ0d4bxy+m65PbujK0rbRGRvko5RIsfnljh/qGh/Ub2TEc4NIHcX+roR1aewH
KVlqnWJbv3I5Lyl4RPt+GV+gDYNdWMN1vm4CoJTo9gMaSDsNI4q6Qxuk8uxDOaNumuCVg+rsEYqn
p6XrokxFZoOXQXAt8u+eq3BzNP6tj8DSDyTO0dm+99r4WIllSMH3EkhBUGtBpvkkkRL3UfSr7tmN
V7H+oFBWYkL7iIbjxllN0jUMElB4fH5O7PqMFvGfIWxPl9fVOrYjZf3DmwIOi7fu5Pop2c5+8WOC
D2zmT+THANCjTtshVG+yE+rnoNcXAWgEi9EhMYyRxHo/gJzSH//H2Zltx41cXfpVvOq64Q5MAaDX
b18AOTNJJimK0w0WKVGY5xmv1Y/QL9Yf5PrbUpYktrXsmkRmAgjEcM7e++xDOE53cfzdGW1SahjB
JIo2faE2h8L2s21SItAEdT1kPW9Nday7RAmnnT6o0vaivslflaik130/MB6tY8K6lsUmb43QzZvs
OTBNy1OU8ijpsDQxJr6tOVjjZfZ20uenZQOS2fRWWQonRhk/tdl00GPw9LaUH/JQfqzpju1pI8EF
HIDDeeo8tsgJ+hIQKuath3p+OcXjpZGzY3FeRCX0vhWq6XpMjL0+RMmSjGZuLCqPagNlM5nW8GlG
9GZ7veKIN+zz5EaXeQ78iPGu0ee+a02sPlwxFcq0FWtHdM90QG3swm1qa9Bw5ToO++55sAffg32A
SIxSgJdSoqo0YrJXV+u66TGwrHjV55a9aTXANdV0sktRADfPU6GqLgrAaaU46DcCpDk0ZiztD2WX
rCndpW6q6qLi2I957Lg1C3HV49P8cRwnS19NWSRXJq6ms5s6Eam2Yme24w5zHFwlQ1GQ0Yh4a+ST
8tBExbBpiZH3emqhJQDKIgUyrGCT4OePOYxdrZ2Z8qx4mumJlerxsw1Je0e8TQekyjALmLIQYgex
rpENeO5UYvAibGZMzxxFjarCMKrioxJP3QzZMdq5GwWtfYtsAxt/GkLkKxrxzgfuq0Qqkk26V9Wj
PE5+pUNDF/qAYANnCNOrjEB7xrw5Lt10lP5zyow7klM1F35mm/sG+2j4DTnfB1LtD2kDI+TEMdSD
1l5OohY3YZ8E2mU85AFOi7R2CdzSbOqnMDaC/BhnVaOss7YNDhH89doMCBj6qmcDMXL/Sg2junOz
3i43Swdh+zFvRl2uLAQu0SqltNa+MpI+W8exbpyIi/TUS/1J7hPe87XhGPV6aIRW4ZZVdLfJpOuH
rqvkHQ4s8eUIG3zpmzlxwuAoB7NKwg0zP1lVjrC3Op1vXCtmRcQalSd6Ykp48sxaa0OoHQCIQy9y
pt4LpM0XtEmyqSqEJO5CvW+Aj6cNHXmUp6LX5FPbiPzGTNX4AFBTTxtfqwvSnbG/jq3O3laB2XZu
OQPrTqkePMydYlmu6nfOtm3Lcpc1RgeagURoyEYbKDNu962excOqAmDCscMCsMxIqjCiuuvSZvIy
8MLwOPeTSb+pMd04E6nrrI/SNVjxruxi21MS1in1nckh0uzSk0hVdnYhV6CKMfBCtRN1tzarYT8Y
uTeOAiCH3rKEUlWxShITWiTT7kkWKo+bCtzEVi+iTtkZlrPWR+vGcGaVaWE/0F3moyWSh6zoCNBA
qmtILSxBTgSXV1gtJW7a0E5O7wB2bBuDpLLij2rrk1panyej6T3g3swb0vZWSYb7JnNUL7eV2BuR
yii2uISW2paZc+xkFHthNF53A1y8iMcvujVfZmYduaISW97vlaKK8rL2o2PMHjom/mVTEE1MSuLR
IkhbdU5nbbRy2stcf0pjDSPPYNuWYjNJ/ahh4QyBcyWN/DVSiv2YGRu/yK/zGoFTkFo3SjgeZVub
Lpbk8c43Us9OAB2sWd0OeqC7YZrWG9z/UcNoMGhdkVhkCyWJ3iLiUs2OYKLJ14hdkhXkPdFltcr1
vHCthKMhD/T7wp/flqfuB7Et6+FVYOBVdpzKzNOVYw/MITpqtfl2brqd0qjrQZu2oWocsNJmr2wz
OA0Uc3MFm5XNX1Ih7mJ26FUqsAWYqww+RHA8jZ8Gxa7cqenuE6YMJZHFqUWbVmRV6zU4lIwS6khd
+ph0AQf0QO/zlo10yoPC1QLlsu/NKzmNG0vRtmlCTyfVZou0rst2Ivgx75A1P4tQPk86rQELS4Co
ADJW+ma5d0cZt3klee2Rvk81/UqxyBKmEDBoLOLSw4T2qDPJGqRMthlfloz2VrGtfKPZ4kCBKGBr
1tz2znw9B+GxQVbrx2TMhaFKd9AS+5LXfBfhxFFjrOd29JmnS0i5m3ufLnytcxr4pJk6H+bAvAt0
/cqyxa2fx8cqbFdGBK+ITA0JwrgF8zspjLoe5K6iUMXe2BfYGW1aEb5omXIKI59mfuNheaLewo4r
cx4To7tuKvVJ15RNJ5yPSOyAjkMUN2m/kqFKJiy8tEvilQXaYvj1FlN7Nx/HB1CuAK4ZGWFpbAly
r5cR1dryZMtkV/rVlREln7HxR9s0r9S6uWnlLNwO2QC+459x113VTvQAv7Et4mgnDDRmfRdschEf
knD0yJ93nX8zGsFDsWgfhCI+Wap9awzGStS1m0fl/fKqYMO6FXKclWGXKzX7pEfKlRbkF6qmnQzL
F2RI6icDjmL5QQ6uOjqArTZEgFLuEFjCCZUEXNbscjgcUV6vWn/cQYFxOFvV5PmIdTLBGaE3Xuk/
c4s3GY5NqnKvWOG+E2gnRgBkGrnprwMQnJ7rXsAOIBSmed7fLPeRy/oS2cy6tNNrMqVTJZh3OEsl
Du0jGxMGAbL/dcLqobXjlQatiz2XF3fdRYAeIXEUL2iaD4pl+4RNzbwdc4yANTEemO5wI/1Gbbtr
DnOv7knuHYBVoDcCdGXrFK+0iOb7QTHdLNa92smvyij7oo/arZp2nuGMqzDOX5Yug8qUs+2CcYb9
vtL8T0ULLTxWh1x7bpX4ZNTdLhFil8wvhjXsaXHPOFIIiUi4Nh8VOqRYrboRqr3zJRmbXZUfHDvb
4WNGazAJCWGm3jIKy/yIhnE1h3qGNFR9rvN5Ww6Lx5nPeVVkn/su/ahU2XXnLw041WJHyvr29RGw
YdvoNEOUoiPbCw71kGyjyX5i87qgWunVDjoSB6VjoqVx57Zx6tp28hmRTXlhqmO8nWO5G43uEZ1W
d4waZfqsaGHQH0Blssot2wiJi2/oKauuyTadVKeDGP3uMcsZ0TRii1EdBBWw5VAdPZxgnSlEaLC/
RhvPFwQ/zrXoq+zeHgO5t8spevNRQ67MpldPWs82IiylZZn34QCx1G3Qbzjs0JNzMnSRg2Gj9FSl
DOmPqY4PIiBPSoLkukvbiXgQzjMZYGjiCoegiXTfDZ3En3FJEAyKRihqyFpezrCnlwj95k3e2Pq+
qcPcK0fddtWmgZCHutoOWk7pRRiayIxi41CR9D1Nqqw9dZ77/dT58dqxo2ZvR2E1kA51LyZk906I
Opp3ReYHt6Hf3+WQkasuSKzONXUFxG7pMgRp3K/DBg3wlBqHVi/kPp6Th0LVfCpo5+I+BFWlYxzn
cew/2HX5URQULeZ9stHoIOlOhnoK4y5x7TSu3MoZEg8230BOUKgutt/ChXMPXCuqJJlclu9Srnik
zed1O4Ri3bZ6tXXGWfc0HXluYGpvFY3dXb0H+GAjN/f5rCtMvzE5OfksAFZxuAq6Mbtsc/su1tVj
ZyL8tPGfBxHYDFqtujp36I5xcdHoyltrzgNYYqbsxkIpOGST/ENfNeGm6wm8Uck28hUHBaTLaXsj
9bp9qrvY8VALLlJQyOG0ab6AJD/7Ir/q2myBknrHE5PxYFni2Sl7aBbZgWCXZb3Fw4OsS6seB1rg
oCW275if1sWYtdHBiMzTOA07Nc8YhQElxrC1rX5vKuLetoLOzdFSXjQGyLXVdLmHruSiic0PgczS
3dQRuhaOLNm0+nQFHYl3fcWviqz6nIrG4uCa222Vm/5tYJmPsHfdamjShc5T9H2WFPM2ZAtypZxf
dLUH50XvMDC/0COSJkcX2cAZl2tUao8yOIw17QjLTuX0nAF3KrBpbx5F7mnpyEOTvAWTMbv9qBeU
fEzioyHTa5JnWtCK4AWn3NTrYGTWNW1dXaRfsOhJc9OMY7xpgxFxW1M4VKja5FlTe1taZsoBPmWu
ZRnHedI+QJ1VLpY9z4FGufhiYkquY24iUz8oYfSEuPdGy+Rr2OYlwnbVM3GqADsi55ynGQyfjqlT
Xr1GofaptroPedoqUGykJCwZuTKcEhuzwX4M9eoqiabUaw2HF5Cjz5ryQT1i56B4gs7TtOEAXLag
22SVdZ4N5LJ0mZxqjhtEW8nR8onHw6R/VEnIrGXWw45f9X5/InC9i6F7UTc2jxk16KgV5hOm5ldO
HTzhKJwgn7Qf1aUaaSZ20OLpoBbzJera3o2S+g7xZgLYtfRmFVDRQR6EFNyO1iMqlPwQT8AQmS3B
I9NDOkUXIu83U1jtqdm4Tar5xlRyKk6H2kCOlctj46hvuMXVrt/oDrZLqJ5TAMKVtcRLre6Deo67
Opy09WhAooW+w3vrgGZxAuW1lmLMkJRY0Wy7Q5qVmjvU83gLEh0+qvYUXpZBcjWwSRZ6Eri207Uk
r4XH/nmRaOFVATVMCZM00YgHl+bcPljpvG9SSOAySz+ZerzNHUYyTthG5CAejWnqUYrb8GvW/OAH
Y7cqDMvcCPJLd/GBH+xYd4Fu95pK+YahHKSh26B/5U5rkTaN07Gp411p2EctTLazQNo7N8ExNYPb
XJWval9tU7vDls8aayaXxSau3LOjX+a2vXWIbhon2zeNQpGrcRM2w7ihm1nPrAE06GvUhZWf7loL
gi/oUI42obPSAutEyc9HhvRZi9jwy3JeZVl541fdujRR/DgqWolBZ7AWRrLrD6MiLYRDnb9ejIYD
f7qfc2iuEYUXW5jWuUVk3ga2JchhdUo0ohwIqR/f0PO80t7zaoZ8zMIgYv8l/m4AN20NHCKPgS0C
OX62ZHOYqBWIc/UCA98PqLg3GH96iQy2i09wOzu7LtVfpS+Qfw6Es0NKUDo8FWPx4BTFld0J4gOR
3ifl/Oy0UBZwGo1rYTFTju3JHFOmF8VmRS4Igy2PTp2gcrd1Ze0qeMt8euk52NlxOECMY0yfAAML
GWe6ySqBnPyYNUjeedN5tBmztzYxrlqLhlV8fQHIMsy8m3ETlYSpHRHI5BwJ4QJad2P45KHYXS2/
vXhamDKm37bvRThd4yJsIPLlH2ncg71UgUdX0lXag7326MvZbGqn3gQyPgbZsFE6xDnTsAppZt93
8U6lgZuglkbX1BthgETad8F05Scxmzy3qSnjxXLzLJWVr9TrZnqk83aqjVC9TOfevE3p9TBrOfAP
ntiMzaznmxlP4NS8T4xhT686pAXB56Z+4JFton81yTfD0iYKG6ihbV6DMV3VmX3VJTZzvfa4C5H7
nr3Yg0T1wcdJwDANsurpZuxI98Nn/k0ziN3VBoYDrkW3CF6uJF2SnSJZW3F0qYOlq2nyCjkNCqSO
HxKCsM5Dcmlf5+gr7spGSo20CA4eivGp7czbjlKImJGpW/B3KCFV+m6vhjtqU9jn6OcH1RJBGmuv
UfoFdOlxacOcDGBPDjXaLTxyA6oytjri0RqWMsvhU+dNnW/UPLky5wlVLsHvnPkUXafPo8g+m512
FJySfCFa13XNXF3qvRvzMRP3c+1zztWeX4abYcgugJfdZRVQm3HLSb6VDVxXKFq37pyS3SNzW7P1
7Hm46QOxSUYFEUkDGl/umBvCyHaoLVeFiZoY9jHN4+smiS97Q94KLgQsM6bqFt73SJ3YyrHEScuV
XRD32zhJN7MFg0v3NkVPToYW31rjACZJtTInPufUvCrsDjAP/d7GV9JyFSvKKje6kzTSB7Tie7Ou
jwwEgumlnzQRVUVhgDXRlonTo1klYmt31G9OjyqOIG6GGEOQsIEnoRiX0wUvfJL5bZAO62FwVrNa
nsx02znN8zKJFDVaJ+DFgQ5GWz9GS/ufUHPHrn9brD5EjhfbLKD22jteY4zCxRdHkagrC9vC0apv
aCG32N2W2dfavwC4xYESBlxja29uouZe6Papb+or2edUPBhHIbWLAXEwuuji69JTDfvVUdu7ZQak
I45Lcuwp5yifS7YgDav7xa0q1ZTbvGHJTbdt4m8tXDcMNmbKsndtiVN9X00vRtxfJ2a3S6eH1CEA
GfBlZ6JFRIsQFfl0mbHcsp5zUnVa/GfCHT6PUkHqX8zXBhGGVrerhKcnifFS4MWxaNZGFbozbmWq
ZmzsqEXyXyC1n/Zjme0KnCErkzK80gvJJjP/Mh+uZoQw4VLFRhq4TCQK8m4TPdrzpYdBya6TxPoY
NNOOqMMVre82VDQi2jkUUlz0o3FtSWX0DLu5W9A/vM159bFmnpLQXyl95yZTs8s6QgQ6D+ORBBz1
0vbzMeN2AfgJaf19Yw2uEc7rvFmEU9Odv6TWrVDvvi64xbyzNpNHiyWfGTdipBt9kG1sNikarX09
mmxgWAXSpEcqniEnchCOU0TM5tVF4xdEQYBOCOQSh5g98AiXdxVQ3lRtlg/FbYI41rkoJn2djNol
j1ASd/HiunraDrynhVpCynFSW5ac89l3erKDBln7sF+CjSgGCVWBQGjHMeERYU79BuscjyK0R38o
N5WWHVol2S4bugifq8CgaODz8p7YGS+Xd0LbUs8CGpdjRC6sr5i5y/axvGKzGHfR/KKCrC/XtSQZ
yfIRgwYEo+mvm3DcOJwpY7VZdhRGOEdollAtXdD5LM+SY1S163Kio1t+H7LNDljlLdt2lEVXcRt+
5HGtRsAIY8Jaa94YRddBp27YI7KscQXVkyYHBGo8iFDz0XZ89F0ZeUuBFGbwGtvZB47lOZW1mWmR
o432Jq6tFaInMjJ9hQxoz9N06MK85biM5/ijOVgUGWRsAXhEu7LQL1PgcbKp3WjJD8v+WuI12cXV
52pWL2oLORVUpH8r0Gmzh8RMLPZQwIptPVGO2dwnuX+dxDQR7sbVMvAFPJCTFevlBhKjXDHltU71
2BlN/jHXjzKfb/Uy2scwqvzp8ro5fFFzrpaVU6NMXPaxGXuiKRyAYnSXupkLfhMFO3BN4WGafVlY
2q1BktjGPYBWfpwZuZlJHqafUABCL6QuMUJaHCij33ALXVqvgBBJGVFLT9Rf6ISKzolWbKg9Kl6Z
vHYQcnpl7h+G0hmJvTGTzaANXWpOdADfGgAoT1+idHihY8FHu3G+sPdRN6YYiRfP7XWMpalHsRft
KyWL2fDxcOok5JPq26CB5rbo4xD3lAbMbpk/ifXSaf6jJuRd1VL5sQwgzM0q9XuxyyHS0uULw5AU
lzTrrl6sWFER3xj6fKWlwCszWZxppK03VxOLbFHfLTvw8nM6aX4Uff5W+0P+SaTiZBUjDI/xTAkD
eUL9oVeX0q/+thima9xJToWhfZK9epBKw6zQ6dii5N1F2g3U1Yyfl2kCf/slMecXjFUZ29B+7XNx
0+cG2J0Jtm0VH/CGLDbqnNOyRidjih3lZpmNELk3aP2PfZY/JfH8FBk1kUF5jUP5GlBhwyDuA2VY
m5mDMlh9kpV2RZnGsXbiD8JMLi3Z3ilQ3wa8CAIy5S4pekqHy+hG9Z3poqQD3obSz0NbVo9BrN8P
ifYcGPqtmRIIRKazFRounpmhhivNGNhynOrG76tTNhhXs2yOFqEB+QR+yJXGRfqvFr6x1a6TjPoh
O2uI8NOJtFXLPued/4yY7ki6ErtUMFh4jZmLYhS2NklJjJZ13xZydPW0vB5lv52t5roEGKCZj3aD
OA8BmvMG8kFrFgBt7Egyr6Y0xaU+6UUVUePWxQSuU7ZXiLF0NzCKZ7b2Ow3L/jWv47GxpgqOQXts
NP0jAfxJmubtYBevQTHhMZPmm2y21jzyWgDKatK6i0P9Whb2prGjdW8T3g7acyVMdhh2M05QsNwy
/VwjUkb80+grVaMz1tACA2GoP4/pl14g1Kga37nAQWW5wZQaKEkdbh61MyWhUDVmYw9rlaRhbOO1
YlXNMR3zl5LBSJr2tqD8qx1Q/qHTPC0r2JLQNkNfeWmlPwxEDGVCWrNsRMsGDGnn+hkrZzCHwtMN
5ZNeLmVX0I5Jlb6UCArqoX2OzLHwoqx5Hs3oFWQn5+Q2ISC6VdOYn/IcUUprU2VUG+q2kf5HykLu
Yf43hQGzLdhVzTF/LIYKG4xGcdWpOBS1c8MWT9VSw36rOLftHF8SnN3L0n8JApuSF2U+2HaPENn8
ALZyMabpY4MqKE/znd5aF9hJcOvcig9uLqboYIunDt4qvE9CZ+OL5GORoudCKhp7eIZQvJfuIzFT
FjUTYJRaeKvqbFIYYX2gyxfK8Rb9gRGzsc19sqYW6LFtNbjC+MOUzm921G9kPE87JeyHDfVSiHVQ
F1bubJcVXdk44eOQVFdpbH/fYpTN+uosyvaDaykKsZ0ph960DQVLvko7X7MPIg8ZcwbB391iGpec
ADJQRVOChblAPuwcEJ4dZbHRrZVGSMGqN6qaeRw8nB748GVlyuCzXlvZoUH+AI09z5uxQoomS3Et
8UY+Jv6EcHzS0Y0FZu9qQ965qU2S68RqQskzZY1qkURbEcu3UW83vVm9VqV9q0bjvorNWz/szG0M
qLtGxJ5Frhaz+wZS4vA5phLPb+zh7MoWm6wNFM80++gLdZQO4mA/v/wfUnYU/voGlJ6jFV5Qbj+V
8wBWJGs3qJTjnIU31ARvxzTZlxVcYHalGfXbb5lqnPcaMqu5bUozwrcjyuwD7AxpiuYM7/hd/MRU
42uXwW+syFLRZpI3zrdj1r34pwgOT70nWB9E8vrrJ/iJ99h5q6EgosVQH6MNnREMqhK6XZNXJet5
sYRZ7GB+fZmfGKhoJsYn3zwKNZ065NmIifeoevAjlyJL3/Hu+NlXn3mzWJQRUf+6PAHIDcXLgYax
SWOtfu/Gz/ySWqMprCLFMTdFceHa2Hmqk/97jjXamSVLMQvceWIqy5W2uWs0+7pA/ej+3n2fGbJk
M+xU1WXG2qb37TYZw9aVrfqeDZO63OKP3FLOrFhmRHpx1LPokqyGDXJqrSTC7C1sEsLJrPI1VSf5
g2JkWo+KVSPfHdp5oDZSDvhM43KcUa1YolD4vdd03p2o6o2oaCaML5AQIMwrSyo5ETi8Y8q8zNIf
PO15TyJVL6bQtxL6wFZ11oJ++dOHaNDGo4ZgMd78+o39ZLWrywr9Zom0XRWDouFZmdkfcrIPwFRK
A8Sdrtz/+gI/8R37asz6zQWmKQa2C2fM5YyFw3kifwEHCMpXEX5eVnsK7PDrKy1L70fjdbbaq5yk
h26fWEwG/ms5ZE9qbb9nlvgTUyl1ueY3T9HlFsbDId9NEjcUtzPIsUQEjcUEpSblqoFx/PVD/Oyl
n638CG8SM0Z+sQ6V/NmgHNSsyn0d9O90TPnZGJ0tft0Rk06LKxpPUiaI0SNOK333m05mX7tdfDNI
mLA0Y0LN3vprYLeMUTiY7zXB+9mdn639aVZVKo+XKhBLeUXa2q7UIDV+z3rvvA8Rcr0x0016gDS0
/lhhOFs/NGUuf8/f+LwHUT91ltqNy4laquGVigExPqXlO7vET8blvAdRWOrdAHvGhPGHi6WHAbnp
za/n4k8mvVj2jG/eZzfOwo8kJvoqvcZDo4a9kyuAhoFCwcqkYp8Sn19f6SfxgDhbunZbVKWiYp3P
AZ1dxnVUQOD3CEvJGV0YCMopYetOv77YT7Y8cb6WTVXSESDEsg2LQNquqE9DpewNoUbeksn9+iI/
ey1n6xgdhnCkKM11qluVZyHB72hF9XubxHlLoj6gSGmmCS52h869gjtYHsyXoWPuf+/ez0/xMaJI
0KKRYhENnhL11waVFr/+6p9sb+JsFfcS8wLL5s5tNdoIVHHU790qcfNbAZ9x3peoLotYmksnbExH
Rw8/oWAfpoW2+vXN//idGueNiOxJpYelTxPtGBh7vQBBajXLza+//MdLwDhvQ2TSJIgCP0zQ06Er
SoBx3/QPtUDC4upljj6fUrUEvaRUx+Bfz/M/P43/K3grTv86G5t//hf//akoUfsHYXv2n/+8KzL+
/1/LZ/7f73z/iX9u34qrl+ytOf+l7z7D9/553dVL+/Ldf6xpCdXSZfytnm7fGkQmX7+fO1x+8//3
h397+/otd1P59o8/PhVd3i7fFkRF/sefP9p//scfCKG+GfXl+//84fIA//jj8FL+n//91w+8vTQt
nzX1vzu2oVvM2eHt659o2t8dXafTmrR0XeeHf/wtxwc3/Mcfhvl3U9NNzSELxRDs64eaolt+pBl/
FwY+PI4u2Tv4tPbHfz/wd6/k36/ob3lHyUaUtw2fXhbdv6MamrxJQ7UsVeoSi2FpnfcKSxO7sMMR
uTl55yqaop2ufkLOusJWYScjmrObR7O6KI0n/h7Fd237kX/p2+ciuyhtKgDCe81qwPYwNkr+oyn7
9dZ0XGGwVbIdVbOssxgyqKs6RQKg39WQE/ZoX6AAuS1zdSdzVxrlO5uevsQoZyPB5RxNxeHYVNVz
u+KKgs5yoBDkDgn0uC5nM7qgOgU+Ke2dg9lWyCa7JqZ5fYZKXofz9mbZ15d478+wn6qGEHzIxaGo
euXB7i0FoNwvX3msyKO6cdpoc9jt7cZu96J22otCHYC/KrQiRiExs0jVcTMpyPZwVwojTGfM4bbK
U1xJRp/+pGnhX2hU6L8TO3xNu8+e2tClplNvoppStc4OFCysA6UpJ/0OAyZsxGph9StFtZWdmRbR
7LUaFkxu6Qw5coKwxgnD0E9BQRUlDaE1SkZCjSK5BNK4jfNVRrkOQKYivuBkJiSOZsbsVUExbEdn
TtZDEk5oMiIT9mHAkaTS5CoMiuRQBIt0jBRq0N6JvL4/jL/OIXY4VpLBM9IZ4WwOJWhQ+qh37Lup
fQbP970q3xjzLmtF9s7u/f3R8+eVLKFDp1CBo593QrPzLFADjDfvQlY2Zk3WLoGzwJnlP/OkXi5k
2qrFduLI5VLnnQZ4S5U59ppyN2qA8qzGKYxZEpeY+JgIGxr9PxtCm53JEBSLORY8uKOdDyF0jGJp
YlBvoPMua62mfkIGJ5wLXQwq3gkJzwZxuZZtLZubITRbGuezEScTgFQFH45apB8MqexVrX5GXfQf
BbXW18ugi+dhhOR/5/3FBmg7Wal1cIOxa4YyFW9OMJf3kK6vick3a+vrZRyhq8JwNMfir+8D3XEc
qgpTtwA1BV5tlN5/buxsoo1A4ZxyNCsboWOZVfb+J6x2Olx+sNG0FbN8rzO2uoQ/f7kRypgM29ZM
1ThP+Z1Z9aNw1MKbGPvL0S19BZkARbRI75x1hp+1aeolXLFVXjm5PxwdKkjeCcHPwJV/jbnzzT2c
DUbgmH6r5oZ/Gos0+pj2orqQqfys9v7gJZmOPW0Yp8eiRQLkAYK2J30OsuMQp8Ohnsb3csmzfeFf
r+bfd/P1WPwmByHFM9qK+sWb3igvOeNE+Joq2jpF/flNBPDngfvtAfvj59YFk41VYtjnU1q1cGLA
vAShhFOX6C5xmsgPoZOlWw4KxT3leIOsLcToDzIeUSADAXplGTrv3Mf3OMmfw69/XVaOoWvGWfA9
+dOoxlnsnLImhBMajpTAXFQKAGZvlvfhaOA62PpXTvCf9Rb488IGDRMFkQabyNkOHEm0T9rY26c6
odTBoctPr763nr/PJP/7GgaxlFTp+Ha+JZYQLENYTeJGR9OWYdtol4ZrxoMbYCnBprLs+r9+rd/H
6n+94hJMfDN/kGrO9UD7lFNdNg/OmN32UnsP7fzRZugY/36q5effXEPreV/oUvJTM2VeP+HJe5lS
cffrB/nhQjBVDZNvjklx3i7P1nCLaxohbnwrOOBDdQgFyrYmEWhI3+tn/IMHWrZcGCKc0NgWz+Zg
23VOhcxL3Ixh5mlSWcs5v/fHOX3nmf4y1w3BlmtxQFrLtLPPrhNVeKe30dSd0IAKt0wneZHmaKOV
xP44GJ2ykb12w3QJVn1WJe/EAX/d9bm6iRmmrlkS4Os8jhx0RU0tJXROSER1t0WuhZ0KpWOIdSlC
w9r5RnXKF6fI7/rJudEzjLB//Ur/shpMEgbLMgWhM2HPXx4/zPrWKKv8BhPDUxXNT7mSoYnwkUVF
psBRfrqbu3c5hb9udFyW40UKhwOGnOUskkyJ1mPTqLlsuvhAIiYJ2uaUDPk6koWn+d0uyEykdNGl
I+NtWhQvKUZYv370v8yw5R4I83QdK1/a2p0tmakuujSKq+IG33/cWPS5pXAMo2AC+v/4QgZKLqJY
h7+oKf5+bZYNDiN20SkYxKWpR4gJSa0hJzNq5b2j6gfPxCziWuR60jDOLzUQl7d6XfqnWRpbU5Fw
uf5NY8nmnWnz4+swbESwQiO//P6RitLQRK63wQ0GK5RNogLftdkcej7R2juj95fdk2YwrEuyW+hy
XYizS6WNVWBz7GSn3CkeF+8azXyvP/X3eAcbtEmgQ2LjqIaU9v8l7byW5US2MP1CQwQk/rZ8bUtt
bdkbQq7x3vP086G5UVFEETpz03H6qENZCUnmyn/9hvrlejZGnPgYlOXCwSj0VBjxWQ7yx7STzxHm
B342HO+vh9sSaxpPM8isVrGAoTKfjWehc42kNnH0IHxGIXIoR3rVOJdZpfIKh1dsGsW4qAVs6c5a
eZy3b+567GmP/+ugKGqUP4Oly07XDP5ObfziAOLTIznDtXFlngtjCe4c7Cq2hhXRfA9vR6tQJD2V
ITa5GE2qoj9Unmb/dBWv+NzlMX4zterrOzpkZN2pnYl/DVpunJz9fS8mKxjZDJ8AIuT3xqu19/s/
b+nXAaXIlmywFyG1nj0Jj3CWGhXGBUuy+phGUY/EQMCnVpJiZatZWGDAM7IMdCIUAhpmh4wdepU+
0BJySsx5nloXbzjFdLHTV42SPIKwmGwy+kr7cX+Gt58O34xmssmZaDPh4lzPMDHdpKvNsUQpibGl
4RukO8i1/vn+KDdVga7rMndMfQJDgF+myf+9oiIcQht8rZ0C361toVdYMNFBd4dzqSMNvz/YwpPU
NRPoxcAny1bn1ySJZs7gZ6bqVHr6U0u1X9XAt2rg5oEXf6FA28mblfLtpkJgfn8Nqc7wYjsyTeyh
g+wiaaG8G+X+GVfo35WIcWsKPpfEOlhhtW9Nf6U5vjSurguCOoAIVG2+aAyUToJFqTqlUbwoaMLg
A/bPISSfbWBgiJi20lc09SgCzXFlvS4ObRisVOSNhjW/8xZjhc2MJEeXJM9+odb/QiW9Hy3/mKn9
LiutLxg6ftWJ0Vt5uwufJG7B7IzsiZrNgrpeSmmXuJYfaNnF6OonZBgYo+tPKZ5s9xfRQvkx3edV
RWVjwopjDlO4ZaJllp3JztgWj96gHkPEuDm0T7d+LaoPQzN5MbzVqXQ0vBwbrbWmycInw9ZvKiqX
fV0o860H0aGH7UceXXCX8TdJJfDXDd+8rD5UyRpqt/BMQUhky+Q+L+vAQdfPVO8qaFNdKC4RezRu
Sv1TgYkOyrP81/2neltK6jarlB2HlUM5OdtPQWBKLQo9cfFlf0+mNazwrvymDjLqLqyct2kpf9Ob
8cv9Uf/wdK7wCtoSmMJwjBICMT3N6/kZUYEHt9FXF/kBjv4nuGrujhoLUaXff82L4GvSje2mKX0Y
17V+GH3zRzLaXJIIyEQuhwWIb37LovE/YguyHeJIbwestieW/agmASqUMMNGrn0rCv0F94MXcyCT
8P4clpaDxooE/2EtWvMMq47vXLbANi++Yj3F6vgpxbau83H+lqWVI+H2y55qbhXvONlUOZhnpY6n
m2nk1r3/1o9OjxuUHnxNh1Phf27s1yp79ipzZRe73bANkhFU6jeFD4067vr1UBK3jZ8K9ZJFw2Mb
wSCPVJ/cRbvS0OVXuDam2T819qZyjpUAEAlITeVhWrNdRMlCcnMbyXA8zK/7RNqhMe8QCNrn+69t
Fuj7/wbSNJ3Fx2ai3WSPWVZswrgT1UXCMOdNqsqHpjM+9Wq3l6VkP+TEQ2R++aGW0fi10VMxjupG
98j2MeK96WJnL8r2qbHDFfhs4R2ztbGQhGopuOvM3nHpx1WLe7yEmTGWz3D8bYk8vzDb1lmSnXHa
bw9lEuuf+ZrGE3E043HludxAiMADKgABJwe9Inu+nuPU7hRN5xbShJzIWcqhFf9MDeygXCCjeExl
HGnMY6SaR675/4rXMrhBkWXhSKZp5ryYR6TSBGplW05a4CBL9ky0rSCJrxQFt5/s9ShT6fVX0dNX
gx6jCewudpW9+thC9lF2klvjQOT1ymG8NBR9euwzQEFse/7Jlm3vp7UyBBdVDt6S3P2KAdQLLNEn
g2yFlTcn+NnXmykwhCmbAvCPFzg/gGMz8qpWaaJLNUDopvH1n4x92LYgaGEwq6OU52dFK6YkFnEQ
fX7yepzoCYW4/zMWZqwp08q1bFCmm+Ox1QYTe17Xu/Rhe4GP+6Im+q9JWFphxnl/qD+sqdmMKe4m
5AzU3YKjev0iFcjkVsFdxBnwsdPCZN95+da03hP/C+4Tmxif9qR9iZvvxBH7OlmbqJ38fA3+X/hk
wds1vhXKdPDP+a9Q84h8nn5watysv7tcEJ61sWM/DgLfqTLF2EGArx86F/+uwSey7P5TuD26Dc2a
Gs60UDkd5rgrOIjwxlAZnVHD9yn069NIbIJtGb/tVjxUZftT6tqVl7w0po3hDdunLGhSz6ach51p
0llryAGFvWrJyltWQWBUzR3WWq9mEb+NLlKlf58oLb4JXafHx3Sv33bayDSxOTocQ/Y9nJ5wRhcj
xp5jQFyPoZTGUVSqzbXM8/f3R74tw9AugJ2aSBEt/Dlmh5LAz9ourTK+BLJLzgnx3LtGlVykk4Ry
3B9q4fOZilqV7X96uvMuQoRLb5NzlXVy3f/e6Hjjj371udLkbj92OGHdH21hYhZ7EwAa/5iut9eP
VE2qSGgq2ny5GY2jVbhkX8lp/GhlxVqo+ULdPsEz2lS403oHDroeq7Slyk9TVXV6BdWc0HGgj+uz
HWQP46i/d4X3Ux6rH2XRO7HOLxD4aoapujLhhYrGAi2wYFsIW9Xmt2qOHZxfCx3//9iqrW1T4WZm
Dq3/lFaZ/qICwe3wkzNXPpc/W+9so+I05SLIOwUFm/OKICk1lecHjUP0Hbku7sGOpa2mTNo0Dy2V
H+/Id0IPouF8FWCrGT6FubYruvKot+1LNGDwSlrRLnTDz/cXwHTU3fwwAGSBnNUWYn7aI7XBN0zS
FYe8veHUBHK2Q2S2hjjeQuUUjySx6KZARAZoM/t0Cd6LkrCvR0dzi+FYRY3/xUB2/iyNEp36AuNT
3Fnqd1v2BryTWiwqy0r/EBjJWtLnwsbF1c2mbQ/3g/1ytggDc7BkUx6ai52n5yYu/lNsDJellFzM
vAqeKqs5evrw9s8PmaF07c+V9RYwD10MteTIUx1VxOqjjwPvM9RisVKsLz1kjkHOIdohfNLzg6BA
CFhNhj5OlIabzK/OkvERAthz2HyvZeIkpYdcRqKJY3prrbFqF7YtDmC6ISYHP8DotNH8VVIpcpHF
xYi8T8TNDz0o33Ir/OEaeHs19e/7T3NxKC6NGBZSXdzsI4jbs7TzG81JRnIdQmTFYZ1x7mSnMMz+
h/ViT30G8j8ZS5sD2GMLUu5JZfjG/GqnafC8q7xM/jKiMzuaRmd+ILklOcY4HXUrW9VSdcMqVWmm
wgHBJGt2OZZ4zw3+8JqDGUv7UjRD8ENkwyQEzJpjmJXatvXS4Jn0Gt2phNJh2IBLOgLHeC8FVDz9
YPSvoeuuqRUW9lDYUyj6BFgPp+LsY8aiE+FS1amOhruXXJKRMkw6U6GZ37HS6jdi9FauBYsjGpRX
fLeUWvNjyvS7sSbpZnSMQDzUsfacl/5nL1M+l5H7hnIjXHn0S0vM5jviW6UNo8+7S3gPKWPZZsIJ
OpTrkEDzMfoht/nR792P91fz4tTsaTuiZNYAC68/nKmLGnVD0Tg2wZ84NDYNBbrd/lRifCTUpMaH
IFKd+2Penvqg7lClwHxx0YBfdD0mvuA2ZpZdeMGX4aMtl6+WJByy2A73h5n+muuzxaQwpT60LPaj
mxs2DjkmmUQV+Wyox4PgHJOwG6vDzqhBLz6E6adWWVknt7v79YjTn/+1C4Vh0/mJYMQ8bQlOGzd1
1GE6GuDU40w2DX6xsrMvPMmrKc6eZJdXcory0nhTi+rNb2yyDrxy2DVu/W/0/AmuMKlAAZlo4FPt
z9tO8Jgy/Kaj/KKVurbHmU3ad7ovr11Xb5cjOA+dwQkVUbhazfacNNejoLO84tJoUfTYV8ZXv0cU
6g9N/Vj6RnBScsiBQyrFu3Aw0KTHtjecYrw0P3YYAr150CUPUtXhgKf05bk1/gQF9aTeU9RtwpwU
s44P/DuRd80XTNrDZ6sO2rdE6exth38vgF4O39LCYsHGW3PrhtKwiWoyqVsvVg9FEPIPCdP7OA38
Uzdk7XlsVOtgpJm9qRskoHVX/FIroiKwSYk+2XGQ/vZ96JRtIbu44bXBMTJk82Mgwd1HyWbts0Q3
9wmOx8/W0GcHEWgYTWCsvxFpob14eqmfM18RX6wuCk6xKuGyiJVafimksd5qmJE++KVXPCayOuDq
lWPB8Sf8uAuwEWjMtYbG7dYEysjdHZyWK4I2P+THJAuaOKryS4DVMIGAkDYLNXTiLv8eD/lK3Tqn
yv5ZdRznOsxl0Gd5Xi4VbZfjdB5lF3/ICLUQVbGtBzdAL2D9tuPGOJptYuyipC9PISDiUcfyHN/N
oj5avqE9GpWe4/cCeDcS/eQYWP+fe7MW3ws3FNMrxPcmJwspDUzrTByY9thblf+CwAI7XBV3nbTB
/af06uYwlFL07mvopboKn3erS8VR7xJzBX5UbwtiKhiqqKl3oyrKDeJutqWB52J6oUEv9G02eAZu
JsYU5gCWYhNqhHNEax3cnAhJAsfSo+8KggNBfY/uaHeTm0L9wgUu/aj2dkU2X192H7MoDYhhq5rg
SVhCcoos+kwUYbh3E7j6Yejq742RRj8S2HN7O8JlsiOnelNU2fCbzN1iqyBwR1gv2xsQoPykWlL2
WcJ5ZI1SsrC8DCEgEIrp+IOxfr2DapYadwY5UW9aBk+tq0/++C33uwP7/Od/PR04xy3uAoCvGk3O
2UiBnQ1mFmGBLWFftcGBdJ+J+jtf2qfMbo6aVz4NoXVOEsJv7g+8UCfTTIECT59KpUE3byAZKG6b
3uqxnKgSnEyNyn0iEa47N5GpvlY2KqIxzpP3Jmkr3DQhlrVRRiYvKWDH+7/k9mHzQwwmLzgjAY5m
jwA7nCKybQ+7oRZtY6i+4ZkjNeFRt4ef90e6XdUUbLABp5s315B5nwVGZoiBEo0QIyzcozKS1NNk
bbVy4C+MQtTyBJFQqwkxl7MGeuUHidGPl1qRv3pc7zyrXjmgFoaY+Fa8PtQMxk1XXIkqkaCjgWSI
1gHeT3TwzGFF2/innLwuXDj/1D8oE6X3DZCKI2k0DIkZvvl4+yXRRq8n44DhlMkxyQZvsfzJjKNd
LHLkAOGJA+xhxEzwH98YKAWEI8PUFdkyjDn9Is4NLyz8Mb/ERaNzkxvTt1Ivx/39UW7qF0bhtLNo
2JoUg/NCV4+1VsN4I+GK4e49gV+pH75aTb5yNb15a9MwYsKEJzqgPUemh37CBfTQx2w6w+ivLEKn
jSJ7rawV84JzGobWLF0jDShj3j3wQt/wLbVNHaFmm1pgBIjbSdjZ77BC2xq764jcTuVcS/Wzan7S
B+sZE5pNTL9OJeFWeJ8a7OnL5LPiZTuFNEQ+R6whd7CGyQByxPi5aE78fzHpw8Vh4g1YOMe30oX/
QFJfadxsIhFurT4/NG6CL/GnzPgoE4lpY6zX0Eea4OfUT0/8TWRrGpH6UMZv/Av2Q2a88sUvvVlT
4cTm+iimdtr1Ro6RK1VcK9sOmbzmPugLUi5MHMj8oslXFtHS2wXbAU+zJ3BvTspt3VpuEYGXjqgi
7yw3hX8i4nINQxM3jSneLnTDP9KEqQE6uykVFdWEG1XBWxZWVD5jL+1EqEL2FIm3IxDQVbRDXUbH
qSr1UYSe1b5vd4GHkRQ+SNZrIPXel6qXgieM5V1MXEbtcfRI9iPcSiMREIn8/Y/rZnuffjBN06le
h947B73CVKoFGcZYZrai3tQpTumjcfILKMvY26yd3LcNzWk4rpE07hiWpub1GyemhjDuLHKdOJ36
95lC4ICk+NZb2/n/aVO6SZbZ/TN+OfGDjijpVfXj7gPUFG3nyh2qHGqbB0Otk26T4M7+mFVR8uX+
E1laKTwN+mFs4hoipOufGBpuHo1VL5PDlb4YtvKO2/H5/hBLD53HPR2otBu4yVwPYVeejfNMaDm0
Lo/EYhwtNXPigAtEyHdwf6yF6RgT2x0OJU2BGyDEHUYtjjPCNbKk7E6awJyxyTRj5VK78CUbMlwe
DOX/UN1mX/JI0ijGzqnlYOUQbfGLEzgdkVxjKmO/MtTihMiC5uqHsRyuZdcPLxaFPZoxQykImkuI
BfjA/vu+xOvnyAESmMiFs1WaFb4dJFqvOWYFZbuU9d8u6YIppjr3383SU5tYJbB0MEFH1XQ9Fbh6
8ejFkJSroBJEQgYtHmJ280wMQ7v796FMhRNnYp+yC85WtZeadRrjl+YMlkHYZFt8qQvLemwwf16Z
1C35FBWTib8twOek/54XzaGsZcFAf8LxzBIGKFnt/kZighdctTnJRsv71mf9uClVM/qY86cnkgXW
2q7TfK7Ko+lHqJO6iCsQN9DZfNs4bQjoDA3HarsnoippUdn+c0l7VyrbR61NLv/D8yVjiQsoFOKb
7ltTk9yBC7XlaDq6fqkvPvmKgpeg9ev+OEvzgr8zKXW5YOMzdb1kitHupYwctQvNMLiBkaX/9Nxq
06UVWQaPsY5b1/0BF/YqblpIe5ka9835jj3oBGFYrm07dgn2l8pBsMvL0PycSmNPzo++ViDdwGO8
OItSixlS71nzBirycIkAvjC9CPFVNPmrMM9FWr/2GZFzVVNv6GP/LzOk4cZOrOl8i7MNJSENTi8T
14DEmhVvfZJBOu+D8tJXgFh60q+1IZa+es4XrpTEEkAMmL3CVjKNdlSi5KJOdonEbOJWFp59tfxw
/80tLhU0TlB0NA6z+dHuq4Tx+ZHoLppSv9lhW29iA5vUoX2Sc+951Ell+/cBJ2EZ5QSoBBDQ9dqk
U5xXpYSqC6uRpwCT6cayx41NvhpJuhhHV2a9QkRaWpz0gkx0LWw20ImuRyR1GTq37VuOqw00jpTP
VUxitC3J5zhuVpbJ4r7GxqlPODFznJeQEtimLQWa5TSZQyX22Bo/ctPcxc1DonxKuvd6kKnIh9f7
D3VxilCsJxiNMnmOqZqZFKPxVlpnzMYzsM2RXI1d2dvHSs5O94daWJigdpx3is4xTnV2/TQ92ZVc
BJe1E1fkMKUEmyR640iqGa8cRgtzor9Je3vCpUEJ519ciPAwdjPNITNHx1s1NgK6MkWK+z1BNuiC
srV3t7Cr0ByDOwqDgPnNyRGxWWeda3WaA6cM4z3T0y82vvuHXFTkWcqm96RhcYbkLPee8pFYF5Sf
+qbqyuyxj/JDGWEuqLXyNnGj+DiClnyTyZDeJQiK1jRwC5+tKZBVy+ipIc3MyRWkpUetD2nIaSz9
YPtEY8VkGqDD3/i9ehRhqa18tkuvnZ4V5SE0+1sxptZB4gsVSYUa1P/2yqynDyIfLLFG352qmdmR
bFLx8+Ww55EPOauqatPI5cgueet5d8xdr97qk/A+SerDAP649fMYkwfpHLHl31/YS58uVAqQYo2i
hFnOFpzZ972mTWBJZff5R6+tVUJXfbV446RxpQ2CJlwT5CqtjhjXcgkRtCU/5WXprtSuS48a9S3g
pUwVdsNkSOKg0iuPR01c9Hc9Ur5j3vgdd9/f9+e79H1R5OFSQQMUftvsSUd610VKVWWXpMZ02yyO
UqLuWiXEkVNBOfE/DDZVytMCov05zfmvflbByuya0BBO0hREdjdNd6xye9j6sVRv+hiE+P54C/W/
idcIfDraTCD+s1OmN7LE0kpDdZoqBeQPK8JI5br5dzToapRpQ/lrVlEHYtBUkuaQI7/Ny7dE/3R/
Gktfw9/TmP78rwHM1oXiaEYNEq3q1TTJ3SmA2oWKDygO6HZuf6d9cAJoWHldS1dwkCf4aejfAc/n
5Uegp27DrjM6TV1AXYkbOcFLnMMkk7vyp4F/wzEld+RcRWS7FWo77KPMLk4xApyN21rDPmwNok2T
tDyTR6btDNcv//1Y53dBF2T7+2Muc/1stIhkai9MS0fNvQ9VHmLl0b9CKv9gqu0KHrf0GvBXoUvF
dX/ifV0P1XsDR3YqJw6mr7/JcjvoGnEfSnQasfQlhPK/HmtH0sbECn67tMvrwJo0uFnJ8vxAGppS
atvYkJ2+7A9u0cP1qbQNjqrehkj2t5ZYz5XvZnFE6mlaR9xsqeivZ+p6RA31BO841EtYwaKVy35o
cqyiATDdXWRV5b7V+3ClfFl6vgifzYmbwkznXLbMhBKSF3Z00YIKJTexDBsT/lRJO3TMhq+DqZ9d
0mF6wsvuf19LW+3EIADlByS42SbyqMIbZ2CrtVw1/6bUffg590kbHklGXPmklrZbShm6nQbFtjkX
2yR53Pee0sArCs3/OrCjpyIcrS25kcqpSnNlZWZLGyCIO6QFYyLqza+2HNeaqK1OOG5GRYJpsHzG
A6xbKQYXJwV3Bq0Uzidg79fLpXPbUQXbV5wBir2VeR/DxJt82nNia2pc5O6/rcU5AQhO5JlJozJb
nJ0SDONoDYmjde73OtA/REX3/f4QGEnxk+cFCFdLwF/0NQKB3/WUoqJVXNyTYyfXSB9NWnLk9MKz
trrayEep176ZpP3uylxP94muJVsAL3eXjMOPTBj91lWt5FEQShdmZEUhcPUeAXDxwM9IKsNUn4xr
iftpEWVfwTiandyoYlf1RBMNJs3XVsuibTxIH5GA//R6gR43yqMD6nzSFD1cB0j77fdyKz5S/6aH
Pm+IaNeqcRdYdvxA9nlChCZ9WAJjPoYSWK0ZWri8J4X3JEgH3tg+IVy1QVJDlBuEwDLRba5LGrZ8
7rDVS7Uki6RLN2nikwg65Y2ONpl8gxTrG7mPU1oMarGtAu9LZ3Tp1vbbX7XUPKKHJE04r0gflHML
trqot62RfLdikDGYkZMxOf/LN6yHkLS/XVJI8rYfI2mTpPZbaHQOScVfyCJ4y4PawN4jMLcascW6
TUAhxfTZzLGNl9Thl9Fm3+KBEwkK8a8Yw0JivBB6YljVt7a9xQf/i9VAHs/0kldW69HGjeXPgw8v
k97RM5jzo2VgK5BXHd3qQYhtmBWvVm5Jm37sDSwjsRIvjLI4trr8IcfliVQ11z+QIuVuxh4RtmSL
fhe5HiFlcvqeVKOxCToz24aKRoCRm4oHaDSYoiiquckNXgHr4qUsze9h50NTCj8msa0/o3oYNkOo
G9vBDd+RkXzMUptI0A4YOUjLZ4Hm6xAhyT2rJSHOZeOO4HF9dS769BuV90evMcb3US4gmwzBB00f
nqSqfgn7MXjTh1o+e/3wbOfSuyQIe8mSZ1pK1aaqyIBTq8H4mCfBV4U8jIvbe8lRkaNkn5Re/Kb4
dnRKOgJjwjDc95YCh0snNsFPfvaV+eB20mVqeu2DbvCZN5MwaYSdXZLAd7Zdm9suK5Xj/W9y6bP/
+4ucVVlJiHrLb0R7qVtrC+L6wwvKNZ7cLUWR5uHkXDKB01w+5l0mAVfANnNPdyYlTe2ZD6Qbv1Vw
vYws+EzbHxlhbu06U94Dloe7NBKvNWuXHIG9BM935RheOJcsAEJQf6qwyZ3iehOq9DYGYUp0JzBq
doUoEkdbjyFPRLH775sqygdwNMQPk4fcrDJ3VarYIiziS1jTPqwiVYUuFK0MsjifCYucQM9Jzns9
Hw6pPm8JTXRGUR2whmCrst/HVLzfXym3hIiJkv3XONNS+rtedl0raqSQ8zxKvhnYQkXSeInc8D+s
Yn6rOTkyBQZNDdlHoRkRlmMe7v+AhcODbg2cJqLbELrOCzY/CVwSnzzN8XoIDBszj7Kzm+f13g/J
ljXLstq1urLGA1l6ughPWSY2qCiMn+tZu7rvKZkdlo5utXDTCk8h+zIKTf2oM80VXtHC14g0RYZT
Myn6MYa7HmwciJvrJRFdWtX/z6tY+sGgrDzGpTHorrHyEZrRdZwtFw2Pcr+VvBSMadjSp66aNWfs
xZXCCHBWQMssMa9cjIY88KH0lIuZ4aEVhhe45SO7KS1xpf4kVwXk5H6DhREclJWPYQFm+tM6RBU6
GeLNKSwt3VzhWpLkKH564eJNBncHe1WtT1mZ/BZq96lCOLiyoyw9UopBW4fSTsd5XjtJUWEXUeSN
F7jmBC7Zyi8lCPb3V//iGDTd6APguYdU8HppKIZcjPjDkffgk9wcAqfgVeb17/9/o4jrUQq572IO
zdRRyUOFvjBQGtwfYeF7mnxeJqdSGii3VS0ouehMz7tQjJjbnHiiPWg8vXhp1FdW+uJQk13o1HED
m549MiNQTS7UkeQYYRpcQF2tBxNV7Lkjd3dlqIW3w2fLmhPTLZZL5fVzG1IYvnZfpU7f1pBLR25b
ar9yVC8s7asxjOsxuiInjcgOXAcP108k434QY7QjD+lzIfR2m5Krltlr0u6leQHYwYLjam7eQkuy
NcpI/g2nyEuxIy7WxJm7lFae3hI6iDGP+kc+oduAAddTgxNa5kXDS8qt6Ikg6GOo9Qe1bJxAMs+u
5b0UpfRqwYCfAhj+u78gaUnyt89uJTZdSpNrD7s8ZlHXo3uFKAwbroGTKXL9bNSe+ilMc7HlMAhJ
t4qea2LKraeoLl5w85kCWBUkztb4BT/T3wLFt2NyHhxSnZuMUZNi1w66tRnF+JRm/02hYfbXMW8J
2PBes+7TiOPHxkjTx1SiaPTiU5cap6hRHnvfQuCkQTqJ8afZwefEuI5ozzzwSkKycvVgdPlwjPSC
hJx2CHYJ/hoYwUmEromXQWmSj6KBe9T70XcRdC/eYNiPkI7yNiy3ZK1oxGLmGB6ZiXdEblw9N60g
YYlrU53J4t1VOvmpTuT4aJ90gkwHulWafCxa+5d4TYZdliewkGTSD/UvqauShVEjSIPOXG3Bi5tD
jrZzUxBNdhxIbh4v5tYjAIlqXU93bYVAIjoAPZQHayCT1Y3kYm/ljbEPbaPbWjCy2c02xPd2VuLu
uMxXPMVnopr3U4TfWH3XpGey4PPWVuIdbl5EWBqN8VnqJVKZDRXjU2iFD4Hd97s8ITpvGCv7KJjg
UeAls89TQWRnqWafA9HZJNoU0RZWabwdhD1sdDkjCaun9MwGIrElkq4evdrOt2Uou5s6LoctuPq3
AXj6SY/Q/ctcDnYjER9YU8rBO9pz5UFStfZYDETXJYWtkB8/EDhvye2OHN5hj+EtwuIyNPbMIHmH
UV7vCjk1nuU4RAaL2GuP6018sIrQ3elmNx6AM7od3CQbnLwf0OpkPOisrl+VxosPRD5ZG1RU1dMo
OvlQdWm4i7h4fKgHgB1TI+LaqslWz1Vcez0uLCyqSN+qox88dEmoORaZ2gfINeJgWG5Gnq+VvcSG
R/IpcVg7ryqgqWSVFu8g9rvfJ2/ZXR8SLlkTE/PgR2ShiaH3tkqRQG/3oVoVaZme6VQjA/Btd5dn
UNnq3AwP7Jr+2WsSa9smxKzJggxa0cvFAT/DAkdpQpo/F3U37HpNcvfdYAxfcVZJSNKR3J1IrXJr
l7DkdYQiKDX6hkw14e29PkpPWUHkraESgimkWt2SP50R515629CIAxQkrrmTM9PdhL1c7xo98Q9Y
NBXnhr43fqfqk5VDKJbLzP+AhpZA0UBo2yCWPELU9eahCpQfrp1oHxWd4GgTFG2DYAqNQZDyeSoj
vWNTdTdB06pbCcziGKBd2RmRXL0FXVDsMpF22xTFxtkaQoJVuRxucuEZOwuxybZp+2GbxVK/F72W
/mpAd3dJ6od7RQqCDZGkxJdYabzF2q7d5+oILmJlObnzOAeGyJr3SlP3G02XteOYW+iNmyp6buBo
nfB09V9CttnNKBWY+gQshtYjJxcTQBtvn9bb+0jyd0XfkszawVrvBtPfQlCpT7UpJ5ui6bI99s79
MQl87eQpuCwQUhUdLYyBNm5HLmsYCu2MQYL3ZoxadUrT4Ldf4VttDMQvxmUQU+nxMrISXyO7zbfy
WDdbY4xIBJYHc6/VhHEWUBL3KPfrfVG0LAw1FnvVyuR9lsnDLoxs0n9TyzypdY3U0ypxDUwQBOgV
qe1+RErc/+Hmjl9spKYO1uRG/V8qr9RDS2cunFPYqIQng6HOznW9Ik4+wPDYqbP4DPQ+hZIO8m+I
mzvbIgQjjPb3TyNlqWj5e8TZKZ8ltap00ThcSrX+ILFi4LQ4bmI5ukYWrzW8E//5qNvdsYhDx9Qb
dvj+nE3ea661V9nC7v+eP0XS/HAUEHjoTlK1IfG4PhyxxgtyLdBNJyggrW00GUhHgEw62mj19Ols
TdqDieChkMmy/2j2Zsmtool3np6MZ08um4MRYylsVwXOWpzLH4KsNzEeGKcMuzrZmlDBz2oskc6J
tVB9uf/7Fx8nJTMQP6chLZfrny8sd2xsu9Wdekx+E3bzKknZix5bK+tk6cozEWgnTysZtHZO9RBG
jawsLRPKc2UkSlef0qfzBIalandk+slttm3MKeC5a3uS6OTsWe27+uCX7rjm77w4Z3S2uHZN18h5
/1qqMyuVc991/Momobcp1ZObW/Q25NRaqdyM6UIwXx7466FMBFOZKOLXz3eQ3C4T3CYvNrd2eWPL
EEsx9H0hpD7Mdn1cF/qzCCLpVxno9Rc7k4ho9Nv6fZSMsN4EwZAh0gmxQop7Nj3LtV7tfux2cVqn
ew2l/yZPrBYXNsx707AZoU+brruxC4IANiNZueVGGMVJwmWhV6yIXnZRp4dhCKJgI2cKetiKsK6D
H7QSWcSuq+3y1pOIcs2/xPgP01nzNXDYuFBOUpGlHmHzkPR2nZ7gF4pK1Qu3bIg+R5oWHCoA2Evr
h+rFzXsTl46RyLpEafRT0RCfmKae9GhoXf6mYiPnBGBQr0HiI3SD8XAIh4x8O3ewkVUPxkVSvPY/
DkXGGgj+u7/olwpaKNCT85kiUArNXkrtS64mslxyoHVQDEhCOo3p6rtfwGNs9Y/BJURN0PzZziAl
WZWCqXYXXNYe8Q0uOJ1JKpBM6ahrNZ4qY7DSKlycF/pxnT43d5H5R6YnSTJyBPCRKd6vAju1iZR/
/9EtdMsoLuBioEyZmp83k1Ji2e6F4YDZR8S3l7/kUn5Kglpj0aV7siSn3GGfIMw1hszi40RfAf0N
WAZu2vWXVDfUSb2lZ5d0LL6Cq8SkYoYvFnXFRhApOhr96f5UlwaEljY53qMfgaRwPWAEmUshgWG4
jHH13mnGjsDYjW/XeONJ2VaWxErXbOnR8uImxQ9XyhvOdWJ2HdkijeWocvzLLZM3wxsfQlQlySAX
G5iFzxPxixMmWGES/JGazzcphHg0+00aoTcMbMWqMaUaISyrRVS++GGRO6Mv6k9RVvk/h1pTXgxy
cM+ZEer7iqKm3FT/l7Pz6pHbaNbwLyLAHG7JyRtmZiXtSrohlMycM3/9eagPONjlEEPYgO2FLFtN
Nrurq6veUJTKY9qr3VNj9PVGxIz0VLiI9Zdkr04vcPPOa1M4dXqeH2JSKjupS3/Tdlr4FKDtsxFS
OdmPpQvCnjTUoV2oP+b50G4wASUXT7W1st7i10RrcIKzG7BbZpfYTO2kiDasdZFbz4W2lYTPUuYi
r9iU8WOklD/cjgz3/gpaOmj4I/9/zGm/vqsIT2YgzQDy/aLn2SuM3GOQiZ+F0V0xJVk8XCeyGFwu
mcHmWwMUbtvSyfeuWtR5Dy7H6lHoTO6meeE++XLebIuG69DA79pW3ad7WWjrh9gU1154sVDx/klm
2VkPXTXAita8yEOOIW9W/RNKw2NZiG9SL78kVv6rdIf9JIGWuhxB96d7+sNvljEqSeShlJr+1119
N91dp6OO4w2YRQyjBdJYVx6lTrf+5Kbmf2+GyloBgSxu2AnWOZXrkNKYRaRJql/PhZSCU61rdm8O
xzrw8K3ptons/fJi4Z/Cc/dlH/6HnA0FYxADMgTBG5inKNKTUUSS7jagLdYmwdfWs8ZtIsX5Wvqy
MKMT/gNaBpEB/sTHBex1QdIOMTQDrbXUoz+I9UH3gvZbjpzcSS8CZWVGlzbp+/FmG6arS7UKB1G7
kOH/gmLwUKupQXNXUpyhr/6UXbkS+pZ2KLhqivFg7kSi78cX1IWmD73EUC4ZdEW0j9VXdHxye0Ck
4v7aXB5o0puka0EuOBvI11vQRJVgXqJh/JmH3rnrxddIitYwNLcaSYhb0k78/4FmO7BLNDmz4ti8
YGYfx3tpKIqrFeFOZRay9DOGaP4zF6zuT66I1QPS99VD4MvGE0KYog1XMt7nZNzPJKP9pse311aT
WD2hEj2stHKWbo40P6ZuJxVHWp8fZz5q4kauJjIjWnuPg5m9Uef6WeT19xx6Zlnqr2VdriCaltIj
QJ2TqRgY4ptGYKGVbsa1PLiCbz8DfngoSMH+QwzigAETRjdQurlb9JDJsb9TgmvReF9KvT4BZcL8
znrzTP3r/SW1FO7od9A/pYfE4p3lJ0VRdgIeUOFV7QTr7OpR5CQpHdt8kN1trLnuSthZ2pycnggS
QlKccEQfv1iSgM5AK5wavvejj60NDATbF3+4yrj11siQi+9GVFUkAL9TrPs4lonryhBbKQ48NQkD
/FCurqXdD+YpMeK3+/O4tBJRBUFzabql3bTEohb9oToevKsrAuDwzdHW2uoUGeNn3tYZ02GnN8ZK
brm0FFn60DAhz1PCmV27G4JBPnT0QzK1Oqm+cewmlsX991oZw5iYoO+Pw8LKOr1HxmXMJ1uxmKTV
FVcC9tJ3YkFQOVBkQEvzsJbXTSO6iHJeW7dxbVex0oceCZFErqtjFKI7ev+VlqIobG5EJWBMTZHj
4yvhFzZUnO3eVaQ4uCvzYJhyTe2g8+lWZm9xKEgUYGxBI5JafRyqHissOHojuspC7NlmNelS59+t
KHy9/0pLu4p2Nv4bdODkmyZc5wKGAnAVvWR1tu014yq5lO9EnKXLUgb4UYwrl8Sl5c734sTjvSDH
z15MGGqgJmHvX+O0/CKPUEK8Nn3rxPLFjQZHDsyTnzRrboGLbwlSD8V6+sDifL1nSEqPE73zYmSo
/wdajtKLUcnP6EHW+y4Rx2spB2taiUuL0yJacQsHRXwr6VnIac1pqV2Q+XjCNfrVV8VjYaRbqZW+
3P+Kt0NRfpb0v3AZ7Cbnk2qikxr6Wkmd1fNPhihcwnj41CYSnSjXWEn3b1fmx7GmD/xuX/cdmOZE
9b1rooSIoqJl8yLregucXVvjKP6Nsx9TasYCxUmhnhov7Y6PY6VS51Gw0eh3GzXQu7fWb2CFQxSP
vA0HtD3k5i7JuwsM/Jy6jvFaydJL1ZjIAExl8sPk6lGiaapqj2Mf0b9qnNiTaUY9gm6gfw7iAWlZ
qfpDZALCbIvBtzg4SdpVTi3YWDkkH8P2cHgT8mcdsyqaZPypuvk5Dr+UkrLNqO7f/5K3UZM3VkkT
SEko6s7RQrKghalWYfCkx+qe69bREqRv94dYuCUxBi1VmA+KyjEwfeF3XzCXh3oIiMoXMy7Y44B5
TGVThEq2DYdUeW2Qbr8I7dj8yKyo/wlFtTw0RVm83X+M2z2JmDK8UxYuuCFAAB+fgjMoThPe8iIh
PICwE5pOktD429GtvY3ZjXTwRJox9wdd2ijczbhpUxNDoXsWwfuiQl+pENsLndRvojns29a9SqW6
B7Dxr32t9Ck5QjGSd0R+cH44ZYkK8EmDXgiKJ7F+t+IuSZutUe9GGn9N+nWSmrj/dup0ps73C0RG
im+UllH/mc2p1k5Kg3R8LhS49edAoPMWV5JID3aQBgC3gRRhuFYiPCjkg50V4uhYNP505YzpHS2n
3mqbxtYx+HOy3BP4vwNR28palD4radfjLSvSKTbRjO8qo9tGCEXh8Yu+WOVm1ffJr+pRMCef8BgR
pU+mKAT7XI7A6WrQlwKvll/bDpBlqHDq2OXwCbhY8I8YBu0VIl3yvRBKkS5s611cKVN/3J+cpbhl
UP8nEk8ydvPPofaxbAF6aq8AgE6wIo+ln/2OyuSf/zCMjuSURswCWT8LWdGgRsxXBNa9z//0efgz
ENttmQ4rC3nhbfB7gSULRXZyz5oNM8RKJPkeXLEoCk/umO1y1z+kvb+SKC4MQ6EaTgSU6olTPUsU
hYimoVua42UqY8N/K/DK6fFbKbG6/fdvxAEtcUoD9GCRzN4IjQaYt14TXDOflkvVq5adD/6LbiQr
HLOl+MdIlFTJeRhvrioQy57EMZxG1zQb6E+X8kNb0fnWRw1+o+5UnbeXlfgXHWRsCaVs968XCHCn
SdcCvC1iurMQxLEVYhhuaLiB9F+E3D/IufSrAGpxf5i/LqGzWMA4CCxxv+XGNBc0gAtpeWAP0msX
o1UidwUl8t5MnzTY8Y5QKd5zHwQovunAQqNKlHcjDfVdI9SQmpK+Q3NlCDdtLMqO4HFm6m4QHTXV
xxI4KseVnGLh1ONZubPS9UZef945KENBq5tuTK+Ey8g2o/wcmMHK9XvhvKFRjLvrlHzeqi6kptWM
gmAYVz8XbbUrd4qVHWGZAQg06HKu2SQtvtKEhsV7QzdFdfaZx0is46xN6qtihfaUjpjFSqqwtI5h
i9JFgiQPoHIu4aqC/6+03qW5Z7UvUdTsA2Joakl7xfo2UF9gtgFD4eGlJCtr+Lb0CDRwwi5wckPV
nNetWpDTreUp0TVAV60F5WCDgQoNO6xslgrejStredr787XMZZXqMkBfOJuzyfTbLB2sIJavedJI
h14GohPKpQ/KqwWA1hoD7SxTsDaD2Y77WFTDR9GLOamCQF6JUkur6P2TTJ/9Xe5U6moduCq+QVI2
fEWmKoFOYXl2acbnIvI4JeOVr7wQgTUg1VPVCENgfD8/Dui7sV6MNCvhWUrjFsqh+QBAKHpGKkRc
CRkLydGHoabff/dulCa0NNHK4OprWrkx8uQZY5o6KY1dtXZhWZxGih30e5A5ulFwF/Mm7DwxiV8M
qfg9Kcvi+PbqCd4BNscfmlBrnYGV8bRZMUIJ0QnDlUS+UppEQLY/DSpBvrMmuYx+I4blSjNteSpp
ZhHf5VtpiVArQrF0m/zqdbFjGXuIJDR6XQce2sr6WIoz2DKiSAD+k0vD9ObvPloXGEMVDUp1BVcl
btwAZBaLdOXIXHydCSxO1QMXoTlMo/BCOK0N9kiCUaKo1vjnWuhdu8eQJHaV4/3dvvRGVMPJnZF2
RKN6tuIpbKpJYwoEl6hojm0r5cfBUquVjbzQtSKBejfMbLWHFaz+VseBrOq9TZGcCmTmxhqwU1w9
VnVnNyYIu6ZzCuu7bq11k2+rIAzOPPJ6XEJu6vEG9DYxKKP4GsmFeewqc9zKvRmfElHIfhpqkDuh
qhs/Q7BGK7O79ClJHFWUozkHSe0+rhetULvWt0Kcrrr+SfS8Vy1tH4ZcevBHHMbvf8nFseATGnSU
OaXmuTBktSYINAABXZU1L6acBTtOje6Ne5Ow8ft0bbzFE1HDRRi5RRrZNyUXT210rwzknJ71oe08
hx9e8WwGF5QBI+tlhFpQm2sYrKUIPVUEkRLgLOTW/nFGA1zS/TgAWxTE4rgxYxVMpj9pG6+pRy9O
Jya2aP9M5JB5+bGoFGUITC+5+lX6kOQKNI0C7V7toV5l7C6tT1AHf+Vz4WnMi+0RSJ/G97rsMjQb
M9yX+YbTnepHrW68Nc2HxbG4wdBMpGFx0wSrjJSblJvIVyT8DnGhoPfQvCa659RGcspH/0n21tph
SzOpvxty+v13QXOomqZQpD6+5jJXZLR4LUeg7x+G5RcoiytnwdL6oALAnRBpP/jWs3gW9IAm9aCY
3KN63NTrE7oPL5Va/fuNTUmDGE1AMbhEze5PnuDLldXkGrea5lTXybPZAIqX4l0GCPf+vl6I0EhJ
Ty52U6sJZsbH6UsUIW8zxS8mpm/hDHRmbJS7VwrFC0c22rATyoWOOizQ2bRZnpHWnNqImLtGeRIi
z9pzb1MdywxdW6kj62Bg4bNy310gG3CEanD1gFSiuzm/hZaFYQlJYFZXU6m0VxBsw4MwxuZGq1zo
NpFMXoQ0xLloFW2HEqi4VYLAhYpQlI7Y6PJZG0V3m+R5t9IpXpoNlJUgKuIRScNmlgGLRqfElu9j
lW0UiGAML64ivTS6ltiRGF4Q0939+08MQJGYDaWJPuksqJVyggtJbmVXq+v+qH63rcrq6/0hll7p
3RDWLCerlV6OrL7JrmFcpw5aEKnTFrUH0DnNN4NUpC89ychKJrM4KGcv1DXW1k23zYq7Ru79uL7q
YgNM2X1QhQIR4INr5JDO3ZWtryzs/Qm4wNbnrIUCOlvEXBREC+va+qrW0ZvnPotW9Jy2I2qexW8r
TR7RtEVucFf3kBmyIZz+cWwqBKyjxNrAaXf68qcrxIcxTzVbCVOnjJIfQCPPdZ99Ctv0WPuoAbiP
itaeApfX0BBeT5hD6qpiZT4PnnJOZQO1XkzdDQTvVyLBQr+f030y4pvkbaybTmKetKWGn2F2pUUs
PihhKDqqq9cbOlXDHthBf3DL7g23EWlbCdoIRaLHLykeRLupqtGWmsFwonxAk0zFy1axavkhNvz/
cERzD+eaQaUMxOVcEqcWaFDoYaJcE78UNrrfBBsoHuUm9EgS7q/qv6fw7K5KYYm9Sl0VpNe8F+PJ
UyscCsJVDdH/09LnvimctB62JpwH4jEFpyGzQ7BrihDBc49Po1E/BUq4vf8g0w6dPwcVFTBZlOZu
yc1mIPo+FOr0SoHIKVL/KJvQTKQ86RzZDCLyW9+xdO8wrPo/LuwxkJmo+5IMwfGcF9lNv/eQwQjL
q9l+0cvyyfX/aMPo9MgtD8Wf+2+5PBalCLqUgCXnfdKG3nhb4ah+dYVa27C7SwC8RrN3E4RbSi0T
N2obrNYjFurs2MYDS8LiElOseT0iE0ZPM8q8vnZBK+0KFaUfcaQCIjaPk2o1NNf02dS9yo6bL0K/
EjcXPiytU0aVkbekkzM7CoxykLsSpve17vTTmIlOlqbfoCScCsPfBKr4LWgk4NiKt7KgFqaa1HPC
LVNNpHg6i2VtbxZlwhF4DX2vfquTod+VhSsg/pN6IUYiamb3nrqmGL2QqiF/jYsDNxaJfTU91btU
rc0SwPL96F7o8JcHxRd6+69thFv23HRpcK0cfIvjcZmeIAUUuObQD38gTW0GGMqhfqiHdqsJT5V1
FutyZTan2ZptT2qyXP9Q26NIME9vSoSGUayY4BESn1CvRu1rXQ7itz7JvbUgvVA+Q3uM7UH7m/LZ
/BTKACgbWZZEL9xEC82xZD/domRkPaElLUAqNIJtVud1ZLftOH72oyzZiGlZPffiaK3BQpbu3SSO
fEgD/CDN+NkykpXWCK1QhOBeYIdojRFF9qHq7LIwla2kpqPtiZFiKwUWMrpbeU9SHafOUHhrFdql
LwBpZtKknXTG5llsUY2129aQqZHePZtFcqSfc/Qy6/VfR6iJeILmydRJuXHZxFhAMQgF6SVXPLut
wmuZnRX9yehMeJRrCYcmLywrxDeRBqN5zNV7FhySBrUQaGDx1Sgha6AFnTpyGYHN6uHp/iIxCp0o
wnOmU7Tg2BEgX1FmyOF1ibptNsLotKKvf9WrTEFMvTVjHMQrd1fKRlDYYRyJR1Ep6k3WjvUmzowG
3xrImrDEininYwrzx2875aHPy8TpyR8fDIDrFYJdUfarqroARZjYSvatJxal3RQJJ0KnBY4wuJqN
MWjzSXch8KlxhPxA18NHHfCJc3RAhKco1fEQH8R2T92kJ1NE98aru8SWLAwWC83Tj9gguhvcMI09
taX6VAe6ub//LZeWDIsFbRKQWsjwzi4+RVT4koL27VVUyhz1IZxbWlXoIbFqa3Wa5aE4wGnST8Tn
Wdxz+76ILTEfL0mq/gxdbFINvBbC3Pp9/5UWbt8WRxiVIFjk8Mhn46gmappFLPukRpl2Hq3Utsbs
maYGzFgvzp/FSo12Y1ukKxeapTj7ftzpud7FddMQWn9UNO8qxzB+pki4izQZXw6z+lWlYrby5RZf
02D/0RTHA9CaRR2kLbW07HzhMrj525i5x1qrn7N8R94+2BTEfuB3ur0/s4tfkDoNJA4VUsN8Zn1Z
prqQ0ioIc7nYVm4A7VkWDBu8fPdfIjwI/EnGniLDTcoFSRMqU1dI17xOEWUXHd9HwiMZ9UucDDtP
TY9eLJ2tpDrKmrvHlX3tZZfajQDfAf9PWHQVE4nZ98TFKLDy0rrUvUIPVauHc6YmIhJN+fBLa1H4
aAVtePblVLfHMLH+kTsNZR/uM9tSLNBMG1L1GghC8ApiQNjLlZgcRQ8ellMocb2y+NSFKDll6Ejs
UiS80dB2+wBjkVIxLqPQJwfPzasHvY6qw/0FMG2dj0c8DeYJ/aVMBjTATT5OSarEilS4bXmthwEi
WZjtusx9sChfjH3yuNoPvM0LPw43vfS7HWU0iVDprVheY6sSHsKuPgaDundDQMZ6P/zwTeNRyrJv
+gCM9f6LLtRdp6ExmwLBOum7zKoF8OFNfww9+ZppiaOjm91Fv5VYcsQaFt7vEPap7k02O//6MyJZ
zIoDo4tiLKWij2/cSwgNSLEFZKCBveoGneJY+apq922kYhSwZ6iUYFwJFvPjKJpXV3oOpe0ai+k2
r4wnqRP2YqSfBF9fWTGLQ9Hj1KlOgBma50Ykt2bRuC1CG40pIo+mOaLnZ/RXw6+5FKwMdhufSAmB
Ck22F3Bj5yeMhx1FJ2VtSASWz65oPNSouYoSHMH7q+N2szEOMFYOTmpJN0qegVzKYRiE2AaHOa57
o/4govtwf4yltU+SJRL8SORuLBVgOiVprpSs/Sj90dXJnzQRq4sq9jDCksbJJK9zVMXf4/Nzf+CF
dHbqU1H6/0t7BOz1cXVEHK54bWTGxZSEz2nVOX3kOqPvhrbYFV+Lqs22+B0e+kDfqUX9VVbclU2w
EGUQwJoKDVQsKW7M9t5oyC7RVjYvaV84Tf1Ll9BB6Heo1cW4Xt1/24Vpfj/WvGRHhyrCfijRL1mq
PVTuiG9F2SKpoDhd2p96yTpnZvGSm2smpAv7gnGpAkObZcnOWyxWm4Cdl7ruGkihiTpL+zz23RGZ
6u+DsVaWXFiunNggZlhLyKnNURVRGnlBkAHybvoChFpQpuewxrb7/kwuhUz4+vhpcw1C7O6mhKDC
3xhU1Aa5Z04mp/yI+11WviBt7iQTG0aInFRekzBb+IJUDaaSJP0q2juzkCkkqiDKJURp1Fm0MVSn
po5c/aEOiUffkV8EsbVScpWXZnQC8RJlwFtRKPy4RWLPlKp0sj0wcVM5ukFI0XocYwchUfXZVapq
Ay6x24hqknwRxUE8trhQb+hFoxDpx/5jhJ8GDxm1iGdm/kFrMv3YclxvYbF7W1nu9Y0whMq2R2o+
UqTY6bohsePWXFNjXIiYU8uDqDnhR29gSkE8dLE0JMlVD8TnRjScfjhzB3q7vzQWFjtsWOYJJXgJ
e4pZRBEUIXHVvmVDcy49guTNN2WvRJykArqWdR/t7o+3IHgtg+aZBNKo5N5a/OpBW+eyXEmXQRWF
q4pSFq0NWXlGbzXZaaEcv5ihiXVDrKefRWxEE1FLH0op+OmpeneofGqbwegnr8mYyY+WLq8hhRcm
REOLDIQYNHb+OVs/IZIkcprGzaXUw+96YR3FpvxdJvnOsqqXlblY+MQ0WCd2x2S+gCnUx7XaZUEh
0JIXL03XPSdK9aJV3Z/MHHZhpQV2pcs/u67exlV8sUThW1d458qQDlY+nGm3/+wyhFJWnkhmxFkW
yRNRUiatJlzME2upwH636Prkgr7jwfDib1YevPbu+Khb3YvSUz2ZBLmBMTcojKRVf4xGb4Vm87di
e/MMmMJNfTGKyfMWZt+E0CViUYJqOrhXrhPVP0RifasWVbPDm2nctgW1stQvo8+NhvWuJaXqrvAG
87nTrGAjj5NthZwLXw0Exb/wmt0pMKLaSfxeD+0opuw/pJbwNhp9u5O7RDmXmZaehkzunbqV9B7n
zqF/E4NU27mw66jToIUcDnm9aQO3+BqpNS7pnYemUS8V15yb4M4Y4mGf91W08ePM2uXNSJWpzYTm
anYSLijtiPpRNUrBvuyGCIhOm9LXE4djJ/jWQz4q2Zc+VoKNIIevwxhZj4Pvdo4UCmtuZ4trDgdv
NMepzulzgTMaiGMJaju7+K7+gAQ5rhZSlyFhFCXO/cW0PBKAfqIGeKF56RhWAwYtXqtcLKH7MYbt
76Zx91q0pvK4dLhRuKC8OcmbQGCapcxKbpieXCGs2mIR18OGzrTsxK5K7UqUfgqS+ypZ8TGxgsdw
zFaOm4V86MPY0356dw3SpFzrBJVoRg3jRBp4ysLwixeLW73Kt4Xuvd6f0htFILpKwK4oT5OEUauZ
e7VoelJIuAipz6mXPtVTUwUb2MHyTkP0SfNQHvC8LcnoJq69U0Wzwm56dN51yd+oUnzA3nols1Dn
xy0PZIhkSrBM0bblAPk4AZ0epAJ6NuVTknSPaZSfsrH9p9KqbZqFBxCTWzVVP6tdjeSV13rQW2TJ
CYD8o4kGKihCTU1x3WwzIeQw//iq4pP0I8zN10aIPtHI+w1o/0my3H1SiKiHJgrYTy5eNTDmjSEg
GNObSrFxW3i/pRjs8CL/EWkGdE0N8ebeoSji2RWyWlnuOmWAjNkAhROpav9LGBqtU+XSjzA21nRi
lydFpyYKmoCMfbYia1yXez2p+ye1+ekmL2Owhj1aGABCIP1ydtfktDQboJV9JUvgqz+NQVtuvUIx
tkWrrhE3b/AJEzoe+QhwW5RYJrOCjx83HTOr9UzfReRJOUKORmddsIcmIO5B6BijPSkckO6Nbv7A
zNqWkkNYnyNz7U4nz+tp03OQBqHaJLPsQZx8fI62hqGBjo51jhUducDnqLkaeFmlZJSMWeYoxA8H
OTK3Rt89NpV/KPXchnGFxSrerPzXPGfj/oIaA8Y0iHbW338/tukXfiPPmkMgrRztN9ajfx+ZhH5i
OVLCnWfcASLyXiOI1nmgGN0fecyhHR0VuTuGrMLu2UwMJ6ZqwWM2ZbHjRxeb++lHg1fwr7bAql5w
FHWFiq5MS+P96fr3wfioBErScp5vNpfAHIYmK91zRWkojcS9EnqTXy0Dhny5nutUOkjOQJ+orUWE
jKzv9YSB8V5HWK/VkDhxCZ0l3YWduwuKz5DZUqtyfKQuPYTX+GXEGsBkuUyRO/mdC8K2zdaaTPOw
+/clVMQaiD7gxuZpipr3dV2nknuWdO8hGC3JKaGoHJFM9jYgahRbcleykvlVZj7itCPfB3pFV4pC
79yzDnjDHrxxJ/vlBn1A202rcxwb+2jsf0Reerwf8RfHBbo8MezJEudbkHJ1l/tV65772n/QhfEx
KjTgojX6MmnxWWuHA7pw51QP1whl8zx4euEJIIc4OlVWkqSPLyy1se9leYrUqgakwAzodeuezu0g
N+O9qvnD9v6LLu6YCQ2FQDotiBucVzyYBhJgnXBOYAXjwQqLiTf/42r5a65aCDLGY/0LIIB7qt20
OaAFT7OG+xBFaB06jafsKjXTP6l13P2sjAYelNe0u8CX9Oc4QbJJQz1ypai1FCDJUjHKAAHKNM37
t6kaS/AXfeGsusV3uRl/tn3x2A/ucVoULfsZ9vHvOJM3LVvcH41tg6tQUrWb0PdXNvbNkTB5pEI1
ATgtAqKaF9h63awqsRPds9qF3+AnPAq+snJ3W/pElNWoq3FnwZRufp8Pu37oYNS458jXu20WyNKm
HsxuIwGe3lcwaTYYmMIOo9Ln6EIk7fD8pOGWStYvEy+dQ2N5mk3BRrMDA4ZiKbdcnxs5PMi9y7UC
Qdet7I3qyspaWMl/Dw8eHXQp5MiPK7mq2zQbFdNlJQt2V0q2Cm6IQ8FX45XS9EJYAnVF4VH+u4jn
ku1NkKHIU418A03Zo/e0Q8jwn0qOD5Yp7IRm1QNxIZYzHrsFxAJp9rzW0celm/QD30PMy02fGBvd
c39QuXtL62w3uvjTWeF2TNtPWmaeikBeWf4LsYnKBC3+acFBPJpNbK9kkp+JjXAmCbqmrvBUSKYd
YNGF71j2XWr0L52WbEJ9zQ1sady/qmEgGpABm1/Rc/qveYI33TkoDeuimom21Vw13MtGpTzmXEc2
BQpfcMSDLibXQ4vrfqia3mt2hJJ5Eauo18GTmSPNxahMaTZapEVQkCK1+94LPdf1OFzZb0vLiQ87
/QWS9warHCaNLHlR411arT7KtfmG8/ZTKdSfhUb/U3drjJzF4SjtIjoHkurmZqiYdSmGJOnUW61P
edqSb+sXMzGPrWD9UeR8Ba74t7Q0n0YOGNixQG2opk+f+d2R2hSjLJXyAP9WpxuQZdouS2svOQYd
lF+jK8WDL0mT5mmM8nbfx4cKj77JtMp78NtUP9GLb7h2tOoO7GX8wysou4fIHZ4LNU8Peaqnr1GN
7mDVjfIRNd1JbrpTMcfp4i2c9G7jmiMajkIgbcXY1BzN63WA9L25iZU0t3tMeh6GSqc9GIFKr8dC
PnkZBiFAkJOHrDFix+88ctKQ2oSljs0vvLUgpPWq6m5F/GpsUYrN8xgk2TFltX73uLk95lpjOCIq
sieuQvEuDjkchKls0JiVZXtqPezLSndtnaxmO3augtNRgx9KPcr7LleLzyjzDm+ZEQ4PjUBhI5EE
hHIrCNdKWqBgFGmZo1lRfkx6FbnqjIAb9LmwSWO52eZqi+pFnKQ7pi7cWagQ/76/NRbWEMIQxD8a
dJNCxKwLGcl0XOJcri5gNW0Fl+AaHfRUPqRqs2k5xO+PtnDmIVkyVZYNgDU05T6uoELw1S4yFOFc
ZYb0FKBKfIybPj7eH2Vhu7MBJ7cTmmRQumej0I5JjDwHrtuaurYto0B6VAI12/i6+G+hoyRdIOrp
rACrR/FsXsoo6eD7qVf5l0r3TmVZwxLw9X3TGiv01IUI+mGcWdnCajxf1BoWb8aCJZdHw4kEXx7f
UO+dLnUKN+77k7hwhYPVzZKYLnKYis0WBjTrxoxKtJt8tbiMTZqgm1MdsA/4mpTqixUVj623BsNY
/HATYBg4xKRtMzufxDjRO9ko20usFcW2JpE+hVLSncQwXuu+3wBx/345OOsANRnpJjUylLiRTJrd
56bFbKuo934B369txG1FlQah4W2QjJ+6WjuqYneeeEFcWz/1q2aji/P87jmmZOhdUC38wkXHnCCO
sKz7WJdx4OCopeyRVmgmG7LMwdNbekoMQ/h1/wsvpFlopU5dBLJD/p7NdhNLUWn5nXnONbfYZ60l
brs2qJ3CF4h4kKFXKBv/a47NDhATZUCEAWG6SFwFP74raK8kkGvRPJckIEdDSvB+7gGGamIqPmaJ
Vn/xw2jYmJHVPut6EaKlL5mYGDTGtvNdydGGdHTCsm42qScZDrtCf8AGUXqSzQH3NrATWxHc7V5x
+9bBArP9x59g79LkCDfGSvillaImsRGVD78AX0psHaby1ioQzhe00tqjWr5vSx8/QABqqlqCqQ8C
RwrUnRwP0caIRe9Qx0ru4JKM77I/1vYgyvSOQcrZcTjCdS5bpCzraqAwMJqP7iBEe9nsgmMatclj
7gWpU6jNeMwqF0nnSEPLoOZqwKiNcgpqNb6C3vUeg0qAld81AicM4kc7PemUbZFY3dYXo3HbUcl6
9WrLPWBd4TsNVPJTO/TBVujc9AH7nuYhqaPkkvt6eXIbNbHLygsfqK0FlzzI4k0qAKTMukrAqrer
nlRXLbeq7pP3jsHnwgKJJ4qCsosTIzrAIpe2fjOmOxV/L3tUgAsqTTBuMsMrHr0aIGbsiYB6YkTB
w1iMN5k7uhjtDQAH+7DdSZ6c7gKzizcITCsbjFGbJ8n0hEMjKT5AQKndj3zKneoO1b5o4Nt3gmAe
oxpFerGIzE3Q1HgcZJplN2EuPHqoqeyGRC92UWcadpLhlhckoet4aAUeFXcc9wm+aHtdmSzoFDFs
nSGPFSdQct0OvahfuUQsxWbgOxAHQI7dZn1k2zLyUKFx7srioA7dxWgjze5qyCoFUvBIHb+h7vYt
0KnH3d/BS/ES0XIWCIMj2DY76OSqMiZHG/PcV83Jd/23Xuk+ZV1c/cvGwBQraXmBnwBZTmieRYoo
D/xKGyLz7Fs2hoyQ/fw1RbMbmd+/YwB4JmqQo98QI8qx7ljWunGmrtXU3E10L8wfNGpydggMDJm7
LnACySXJKlU2O3vuuc5S8RqrkXiwEqN51d3G+ol6+PC1UK12ChljAyi07N9wifEJK0Z2guhtPKe0
lbaQ4DCFLHSfCmkqGM+t0orHLM/zY+pleMS3sF/vf66lgKu/e8XpKHgX6nU383gas7sUFBq3HsRC
p21KDFOEvNtAoV6pgN2AT6YpnVinpHUAzfAl+zheqdVq7UE8xPs32Cpq+VpG4/9xdh67kStbFv0i
AvRmSpM+5VNS1YSQSqqg9/7re4XuGzQeHrrRPbg3S1Imk4yI4/fZZz/2Yse33peNvqOpau+mwzPD
OI85XAn/8+P+p9Mp+ZqBw0qaOk/KzX97XGcWguxJ7PwfTs1/8F5pr1A1nlOSVv07jcYkGHNhZq19
n+rqw8I8aF+f5hfXLd8UEZiTpv4/BA7sP70V1Jvpmvk3A2ZSxHEXgDoP9ZRo4DAm5RAzvMBHfWX/
i8zJoJEF+ndzSbRORpr5TfSI/du3AVGgU4ahig8TVeUj6WFGiyjLqP1RxpnS0eKo6d3YNgWFFZtJ
Q30zfHlN3JwYL6Vc1Xpsgo3eyUvhgI3GpA0v+Wrr5zbtGWS4Kfqd2aZ/JpG91bE2XT1k3O/M1bsa
ajVVAdM8/WmwB1/Ll3afZyQJlqFcQjoBGl/rRy1lhlC3vMe9o5xHU+siarJ6KOh6tPxamN9ua/KR
0isD6m1p1Cq19q42Q0b1B+jLLUvS/ML0XeNQm2u3n1RlPhSJt0bJoquniTf6hrPaEV3BLVFdhnFr
XQpGTFy9c4x0uKn5WlyYDzftY12Doh9s13GEUnJP22kZVm0aR5WjNEFjJ2KXVO1a+WBFBc4B2W0s
hX4nmsx4WvqfqhxMwjsQ4SkQPutjHbr26GDoL3SslfvC6rJ7eN7SoK6LONxIwEc5dd8obcvMTwTk
+SLFSKotvUT5lA2ByFT1tBrDfK9sW0hOP4J1wbispJlCI4GPpFmZr2F4aXccvPxczaMVuXOcPZWr
V4bYrY5pMhOwFqGnj0IY5snpW+0ePKp16maLSG0dm2ja4mZvE/j7w5IWodW5tp8AZb6m6lxesrjV
fFEZXRiLPN1tol+fwBZmRxAsKzfcLoe+1G3CdeFGYl690DNax6/aeTvE9lYGlsvQomqp6hc7m9b9
aFVWZKwiL8jYw2wWbmZcfvSZEuSoUHj2gm4ImbbajAelyyftqDWF+Zxlw7JTivFd0xP9FyOQlqCa
Vs/3ktYI+q13d1lWTkuA85Qcy4bQ0a/T9X1U7JhRJKna7uOK+dqxahWfbW2tCcx+Mf45XeF4A9t6
PxbNuov1bmZ6mznvEm0loN7MmSmayej+Jttl3qzKaLYoxfRPz2qfkdfMNZONRLgiw1pUoNdjbDwV
DW12gzU3Z5vWvwBMpRrEnujZBrPdVVnCamelfWgmzmVfmGbmQ3atvXXlBmpchUlQtIpDCbfKsvfS
y02I8YSZ+GaVqsds3tL9kulKEPdev4+nZq1Ds1/rl6oEkOVrbV+GJR2gfu/Fi0+GoDjVHZIL/V4f
OjDWnLus3Vc2I3pZhXhOL7AU+9m0+A1U6UtbkzwAGzZYQUlDPrPHdiaDtigUVe4+WRs47h8puoEi
o7h+qhS86dRlIht5E+2IzbXheQUmkuefBJb8vKxf5gK9oSwRmeuurXAC2zmc4ixS1g9ZvmMyktQR
7cFhPyfooAp1Ctxhl+Wtb5iyXfcAFG/QvsrkXSh/ipGkX7UjWK1A/DrpQ23fyvxTy5jIhfuobqY/
KfVu1G6lfbOW5qBNv8zWCbRGjRoqhra3onE/GUx0Kvrs6pWUwNw/C/OLBeR8fC/3RJ1Qz+vAS2+6
+UgJb2OGNLlHf0s+45FS9Grjl74O3secZ76Hzi4pRZCEDAcDnrtSA5mc+aP2YUwMSaLDy/QYLl8E
tcX0Lipk8RkQfe139GAV6xAw4iqImzyqMgUPFkZ7IWB8hSP14qXOjsdPsxV/qSBBtJzxEP3VZZ+X
0o/rNaQp02cicLS1Bf/tLDeL8pi6Q2wolyqNz7p9mvU+0Pi4LRhalI87CIUqxlOXd7Ge7TkEB2sG
Gs+Ev2dNG9QHkaXXRlS1r1rrGMWDq/sxmtL3wCj78Thz+sR9uSGOumL69OSoOD7dZcqbu9bQrj39
MEXsfakOE29kCq9d+san4f2OaSTwQBbNIdXHK1bpUPPAmtLdGJ8cJbP2VizFJdV7GJ5m7ynX6iiH
V7rxQPrPaOvWtXaTZj0D0q5o3ErulMm4WOysF6eBaowX2WRtNzl86v3ZW50/SlzuNKJfspA0YVSR
XELDUV6cuQx1Q/wxGnOvZitNC4pPmMhw6EHcd4O4uFt1p7ZoQi19qLgF5PZ3nNvPua1BMphFq9bT
jqnv1nbncbeW8ZlDwxFP+Y2eVN9yu2gEoe54R2g8OVBqUl9k4dyiwR1oML9hTxniRvjEErUqVWio
Gu03OgDL9omPqY2IMoNpenOy4/SRnhm1LwqsRpn4VlujQu1A8o4yn3y9X60lYipFSMfmAVJ2H3UD
YhAhULMj9Xlrme9AJfjdVkRJPuzqmsyqWEPNOnapHQygmeei3A/pxKgRbVfZX9Shew6XkYh9tTrs
JTMssgEmlTUQ003TrohiRx6jHBhsNhsnC+j/1pe7EiQAdyUPK9V2eUaz/BP4lS+PPqzWvjO5+7EB
HjWq1rtUPMZs37MaC/Vl+d0gt2+asjcZgL6ANXDoKfEg0XQomCfNHFGrHxURShgCI+p/K9YcOH0f
oGYqYwm5Tk4bGprC0H950xoixlk1HOj1o9foUZ2/c7ULkr6LeD5zMsM1u7rbI3qNRWIxBnc8ABOS
A+C3wGVXuxxdXWhVUMYuA2SJELGG8i2hJEco5irq4X2VOqNkZFCfnVVia0nfanUEp53xy2pVeKIZ
I8LbJmZ4tVsSiF74SsKRsS7G8NW48YGjoFrD3q6yCVaz+BXF6qJQBgn91CY/b2tZc68y75fTzPI0
9fTfUgI+9AWmJdF3XTp7El9bK2ZYlcOxx93gRypAX8qonXp2ymy+2TOM5k53cTKUQQ8zg4YkrrIV
DeO1192a1YTArhZTQW92Uk+qyupd+OqG6zLf8RG9q1g60KrhUVX7KJviPXz/Z6JJaBT0SHjWXh49
eRqU9VM+dIphW0fraducixPXe8SFOU6FzyPGi3rYBnHwEjdgdxResBjj0Eec9xHMa8lc4n7+ZKjk
yYInlJIdtaV34rqgYtQ8OYcfian0KrTijf7AEcxRKkEhVaf8kPLOAsLB/DOmARJb5sfKsbREKsVG
AjDki+08x6DYuZsMDAMrOyji1tX23pg2H/iIacV+xy0wzJ6Wv13cJPJMgdoOFiZzemQLAGk0Ko6n
fevdt6bP/CKm0Lh+1cNxMQ0fK0N8y3naw5zsb/HFUaqAcTAHtmd2VjhSKUrEZ36ST4vyBrbCDxlM
wI770iGRSWY9cokuffXWR1M92/nvfD4zfo6ZBmclw+mR42eaLJS5xsajYjHWP7YHYJY8Y9ge3rwI
AkRXIks8ow5VXTswOFKudz2/FMhMay+PazHeS2uzcc7lqnAfrBH3xJLy75Un5gM/S1JV78kWSt0H
Eau0pkggJfKdYR2LBaaJQYJtFkdB5u838T6n+9kTDCV8dNovapq+ub0R+TdaJrdLqd4n7YOb9Jgy
WQozdPVTWi8/dpFvr9CyhfaqJumh8/SQ921KfFg31W+Y9C31Z53T7ZF/S/+EAZkOouMuPRO630Tx
5hr38sYYfuNnPKc8j6VIQ7myilpFE8UT7rZmrin8Tbn2iiI6MpRyZwOkM6z5qOigO/Kdg1AjCJ6S
7aZUzpY8lNWrVIn8sjBdv5u+mwRmFuAATA6IJiM+yPNYvfJ/mQL08m9m4nAEtaPCmHv5d6kn6lX1
qUaj14W1BisuxrDY79t2ptx/1TP7ER8gcXDlD0omfCe3nrgXkatXgrk7njdPt52iWi+jqA9r0gBb
H/DFDo5VwTLK9VfmDpWVca3x0fhkndE3lVNpyoMWx4O138iJYI8M9xCrzzRtBUv6Iv0/o+h+WXVy
giUkUXaVsfPg+jDw1x1NRMWW8PYLNedp7e+VeWXM5kE+igFAWKoLdABng479HSDqy1A3+3o0PkAe
gQq6SbnL7xAu/iFVRN+6T9JX0tjVxGKSpbGcORJSjus29EoVVZfLYzixZ9IcproexAU8Zqvx6MGY
49XAPfn7lucPmNDEHP5RBLYXJvlXnH/bilTzPD8aFRbuwf4E5R7FihNRWdtJQ4eaYY05xNLX5VKL
+m22xr1bnbfYeqk3gJXrQfoJPOiPZ2vteE7ou+W9jGX+whnScCVwAybdCE1vlS6kU7fBMIy72sqO
0KtIOKYUizYLKnOvba9yTaW0cikKUH7e5XdSHFFiCR6mdAGLJdqcnXTEKbf9KETpWVaqfUmNxM9i
ojIYDPlymnD4/4/IG58NA564Zox6Um22QQ8dPkW2aAfl3E0Rzz8+Fd41NC98ahlfl0KTJxmlvdkm
/KzkoOWhR5Lg0jDYEH5Sa4JFXu24uMq1ZDfkT41RyKNlKdtf6fb9a514GQhfJNW5fEIZXrgYZJZP
4BvwV6bLSheoowriK7312Zg1w57HqIcLemidHf2rz/KTbJxhAqxesxeb4cI2uK+JYZHsEQ4idpzs
MDeKYMhdSIZx8rVpeJjdnPTcctam/s1zbvCCaMgy3y59nbaGPHob7/jDRE2GLf9tL/GOSH2/eCOM
T18cXv4vd5ECBiq4r38XTrtnfOVJKm0PZ33CG0U1+70rKQN2wA/2Uidz9niRRxjplDLNqgpdjQaG
4MotIYkuXdWtML+5b9dzT7AdvhrppRDjXWbnTwUBG7LFVF4ZDrH6a/fJ+UVWeD/rRitShFLIsZ9t
s0N2jqolfbwJB78d0oPkrucEojCNEgRfln46Vsc5KqHee5qL7cQ1asX7w4uT6p86/aHJYO1Zi86q
XtA+b/wlVcsIhuRn/jmB9R/EFGhVcviXRaE75UOS3MvnWctbM7RPLdBAqX/4FXfKCkj7gYYchBZy
0DEb8gRq03b2+lDKff3Am0ixt91v3oYtsEkF5d6X1kj1i+dlnaVNM51XFpfHw0IrpQG99S5LlUum
PVWxdvDUP2ux+cydxeNxecidrp7heQg50Yg64hnXn7b6joFFoSD28iThAp4lOY5cgGHcS8MAzb4J
hQ5vyNA//CFWm1CKMuez2vHrFfKxSbvxA7pSuk38bkKr8yTxar5T+vPrxMQnOApvvtq9FUlGXC/5
5lr5eJImMybMsX6goCWD7nPpoU4ovUFnvoAlxYtL4jb8E1lLUx6vn8gmF5DHCsQdKgqvNZ1GUFOv
MWrPyX/zePRxbaiGvkj8eZZvr+dfIJ6kD8Un3O63u40URr6lwSPB/xM38lVSyfAs0l937E2Go3wN
n+YrUa0gIeSeGGxEMt3K/lk6QDwdpHw6CMBppeqE94WPwzMy5D4oSCWs8bOpuXJ35XfJVcPXQw2o
dzYuOmmvmZBcOnGePQRSe8hzyh6RrP8YoaUi4E41IBQtahphsc58XuqNUS4TWlQit/gtuHF/YBy4
DIBSPPHBWOgJTHbyuEj7zXirhPjYkeAjaYBle+I/+OR2wCGquz0+CCdCKtAVS1cROGezFk1z5kuf
V54+FlU+A3ePFK/6C8sj47OaMRTy3lgk6fpZzUkavNYVcv/k8UQr4bVVLI2d/QRM4EakfhrI50gD
hdDMrUIG6oKmZT31AtVYX9WkBOz7qP1zJOTmj/gQfLvwYIHDjA8W48vzl2G4zSgoZtrtuS8WugH2
3hKWy4OMgeG+GObo2/V2TLWWoMUMSlXIG+A0yB3nI9yGWqsnPj/2WYAgQZx5GZKM2EELxpWE7xZh
7v/ZuAz3gov2uXhg5dmZzMS3+rE20p3l0+RW94iFARcRArOY+9FMAvm4sNnkWydPOlvMO2SQXFgG
cyU/F6s+F9OTM03HdNH/5NNdljU/Fny08OZaTbuwP9U23Gj8fBqzJxc7CR4+nFtCucc1Znr8PJ7c
iYZ+KomknoSV/ca3QQCk0zMRy8pV4bmzNacbt8Un0it/GWF7U5wrcc5OPrXaEs4vO2u2Iju173g8
zoqxvREDAIyw3/DZcNgt92UGrMOCSSeRL1wsknPJ88b0ejTOP4ZXRf2zGixSHZcBDILX1FZwtSnq
oqD4kMaweM5zkunSfwBS4ksFJj1SVkKxcWIIf/g4F1ZGYumi8bkyMmlOf5bFvpPnDa8JfRhbMf3g
zh6bBq+BdOGlQlKk0C47KeFSXmIYTWSsa+W/6RyTy0Re3tcKi4kI7l+TaCrWwE8RfEgngSUupjup
3W3eJa+RcGwQAnupvqbJ3uW1cXR05ylLDbJKjxw1rsjY3C2wm+xVHlgUrz55oYON1/UOz3z5yc4h
/vJu+I5y3MJh8O4781mNPxfGm0tJnToDsHh7FcT2MrPBEv3riJEspNODDCaKXaY2XOcmY9TOxSsY
Lii+yejlEO6GfBoZvieF5BkLIAOnKqVfzFTRtz8Hz7g3iUdRdoy8khqbnZyS/CgzkvLDzpj4UjZo
UJJfvyjxp3TSatB9aBe5hVgTznxH9iYbnuXLnOuT3+f2zejuW7wqMP6NLaQfNenQ/R08JjszZdSX
ei+u6Z9zP9a53VvUGrmQPBFss3zcxSifiEJIBD1z2NiGRV9u0hI2axWmuYi4kwKS85oUhMqAmJGO
bwefYQDG4I8ohYL0nS+fhDir7j4S3WWcvAH+bfqJdhiwIp3DYuv2WNneLL7o7Q5qqQcdEWQxDDiE
OZqDt0cOck1Lqb1tUlRWXETQtbykgtln45B+Wor1h51ncHsoozZOnVNZqOXSl3oXr7tZSLx0E0hr
+xB7OrnXr75WznFsv6w5wbp9U2Ltwi448bZr4UOpFg19213qRQ8mvLK+W18q+wbU0dfL+lXjFCEB
U30lslPrPqICG7m18q2Y8ZHpAuR3hpNTJR/SK69KCWiDUmhUrzAAhVryKbcWXqEHwtxD5eWPEn0D
Pe+A2sIaSn0VV+8NKqQWf+UCKEiMjCXRzTwcOsnLfrJu6ZQe0QJyJTNF7GYDHa7U0L5h+Lx7qYOJ
SKRcVCpGXnWPtjqGUq7/CSlSz5XB0Wrh9tAx7JdMQNesOKLyIP0jVzGDHtsHMilKtuSxjz+H9I3C
F0PUF1Kg3ezHi/OkLj87A8LmIv3DdWn9hWwbsUngZctDqSujL2e4jaNUOKTlFDOaQCKK5I/IKvKt
6eOqNb5o3wEehnG+HU1A8SYu2YQKUcgIuFzaK8mfbuJK1ksq8xGHxKHZjDGFml5dJ5ycYZ13A2pi
wzEvZPnKsiJpwVEAwxYDajHDGK4VGeixlVsz+y7y05Oxa4c8qAmQnSbPgpi0nVo49+QDBHF+tR7z
AlGXslYN+r4k5+pjDJ3ud6J5+5l8Kro5AczBmgqSYTUK0VkS8BlFBP80YfdAgwJZCJoLfpIKUpVh
wWrsPp5S0Otq0OhDNOnTXpv0z5/7s7ZoXEUoHEe62BuegLPmJyk5HlmeyUulw+iq/VXGgkUetlV/
J1Wj1BVSmfZxJksXE3ScgTEoxNo9fBCzPzsadMni52lhH7tavcsyEAqXihIuloiGpvSRduRSKoS2
RiLSP/K4SsU9zw8rQ5Bb8ZfEKUo5M/RTPdEmnS97pWWcDK/yUTg7GpKCApQSTdbY0vNDQeWONdXJ
UQ7azTQa+T00VH9LhUag7w4P7BYOB7TEp82k8z95TmSi5SdNobrDUa0A3wwuxFjJHAxWcu57QkwA
KYHbDBgaCLm6p6Fqj03WX53JCCxQOKhdeRW4OX0qemeODusSO31oji9z3T86nCt2rqKO5+prtCWY
g7zTbnZdnOPWCsno7RLF1Px1Hh80xZS60BYWw+7Y3pJG7/x7KTIpa6JKcaH/IFAlsy427wEzVHJi
hti8d/C6E4TVq2uKGs1ZurC2zDRkdITmuEOo53GAQLhou2OcOL7eWLRi6CQ7O3jBtNmXGq0So0wZ
qSOZEg6Q8Ve+q7CtU56eJiRMZsC1NP4VW/ZlIJ0+27UlVxllQmmL3O5wiEtvt+TuXwPjZGBfiIQM
KvyrUz1Uho4N3XYzSI18mBK/oWPA71uJhVpcmXWQRtERHyVAAEevmBlW/6RppU1wNec9x4rWmvUg
y0UFDtuEI2y5y15SbPbpK5UqKdBmnsgwTPY9VjQsNdl97qx7aU1zh1GW83CR7lE1aleNdhS13eQT
SKXjluZ5Ia6Rux7rdjjntG7SuVmK9pRMzl/ubqcbn3oBf2wsGKB1qQx3J7zkNBRdqKFT9AINgQTo
TXKx0C/SYsGcQeX1HbVaqa92se3bZLhDGV6pIxRoTSYm3+vL9LCAe3Xm3zVauh6vDB/fe9xeT7rN
TC9StS5q4re9cZJmHxkgkQGwgrjDCmJYr7FTsibHE9LlfWLvY7N8bhLjqU7ce8NlenrmXrbJgQ2i
CaxaCaSTM5omQDMv0JwUNZBS5C4CGEdprV1pE5lpkJvuVa976KbhUYw5GFLktKzCwXX/TtVvpMH1
PF/hvKUtvqYEWjrYSFFguKmNSM8EzmMceOJjtLawqQNMbH7+2ajrS0NivqJy0CjzHmOXrf3vOnmX
Em2jcdxN3csUmDkMLzFDRyiijFHXlVFO4hI2Y2PA7osuVOIxVOcZxtt+L32fCnI6Gv1uWtreHHVO
GGRXHjO8waoGFW6UVMSLX6QCGBTj7ChpPrTJ+lm1NjiBV/l5uQ80kPsVKUKjKoW/rkmQ6mIvXa4i
a+8yxzzo6ri3NzyJ3BjvegcPKy/6zi80SpVkgOOkOcwGhT8Xp0ZaJhr0DauB3IAefeaniCR9HFsm
YkhvI6Y7xTU3aqTFbVg1m2l748Nmt28NhjtpcbZcLXnL6EeVKMDPUXPCXKhHgFk0vhh3M26WbU2k
qkRk6unfObP3CYpsJDBN8y+3zSO1Kc909N+1bH3RUw6AiVCapRksX5J6oP/ye5jvLiNHV6OyUWkQ
Dnq9OA7GFLZIWuiShzSIfeE7vm5ZRXV6SUyMAqWAxtpOKcsLwdsx3oqj/N4kTyJhAzDs9GPRdDtt
UO6SZTtUo0XquGYGKqNzZN+su27PLrOfcPnVQz8Nt8buvvLVw5+uMIUUBTKTMC4ZjwpTK8fSg0+z
/miNzgn7pKsCytovWz8ADslvTkbZdS1PTLCVexZtXseXo3+KcnuCafUonZx4szFBtPV1hmB8WtN+
iczSfdNzSTnOmr/MdD14sDzbMKVI5QV9aWhh2SEP5CaTwDWVrzwzP6QRLCxNCcTmXTJ3fdO78cEy
alq2ReBRXpS+zmDplDaLkP34ObquOux7hw/N5gw+B+8IDvS7Ss9uZdw/qL0bsbtWwMwMLk7pjpZU
cS6X4TewpoAup7utaXP0UlH5loYD3ZQcdyqoshzdbi1NyvVT5tS3cpzuvT4JcuejmrOOic/gVBSE
Eysxg/Xzl3z7Wor+2ODcOqg9DWu56cwI7S1Mtsp0c7S46/0cIikbNrWtGleoscsV11F8Lcb4Ytjx
CeDpXrQwITVzSyNHsrdcCRQaPvvybRo331kIddDCkB+AZRKBm2eoGbc6al0CNkPLPodk3sszDZr5
zdLTyCSQ6st4n7rqr8ROn5MlvSspcaiF9UtP8vfGHS6lVAH4pLlmgymw1Rd58JTB3Mk3opUAZMdh
NaVXdLT0DLPq1YFzU9oJhxR3qZFZR8WNuMO5SSSiNfNuTF6zYiLZj8NSTczusuS6EEiN+E021TrP
Hc5qtzGgUmV8jrnf6FgAkbJRNUfsx3aEY4fYHMvgrcyMcDeK0esNpV/NDLJE09vE6jztd6Ysr0CR
ON5T4LEj0iVSloQQGr8cqh3Ys7b9LMfCCnpiIG09plCLb+QlbKHA/lGDXgO9XP8uTSYYp0phhWZe
GcFmCHrClP7aE7QuSf0hwzitaf6KyXvPnSoUiKAM9AoXBMIqzjMIJ33TQxPXTxFttKrKfiaA8Cru
iHFmMtCBhieIY+vUl9Vzpy4vWdFds6Te5/hLFboc5AqopPpmF9Y5494XKCVH09rBPeuGCieFuz3K
i7IVKo6z0y+/bKW8QjgXSc1qDXNE89DztCUaNk2na7zaK9gAbywoDxhn6TQxwu1SUTZX9eocD/nJ
FA5VbKWs/ZYKL1HA8ATIDOmlodsZgQvjNJ6Q1ifwCnowVEZL5sn+8KriNS3NC3bzhF8U1VR0W8M8
0gy1763xJFW1Vsc7kVFFkPxeca4FJHEjYJNk1EcQ6ZvhwZ2g1j5g2POixx1IcTRpro3VYWrGYt+a
AwdLH7WL0LQqVICsU/HELxgXQedH3HMMq7E+rkusBI65tFdEpDlpheL8gVnQOGsOYdnmLWAD7db4
vTIiewlyy87fRxq7wl7Ry5AShUaHI+BahzEzlMpGWmWceQkMDerYPM8JmJPJ9NlkCtB2MZ9bY3BD
DmvHauhDoEyOR21VutRpxaB6QpKRNu9rCaoQ6gjz5olKpUYXf2eq97HN/fhL7briWljLeKahdX6M
gcYczKrsTgtAxsug4zMOA5ko2wbgr2TZEmqjSs22M6pA5FMM7sIY9u1gJpd5c1xg3enMHwo9yhie
Fk1pKSJ1Fh3lQULxACB2fZenfVmEy4o0jkM3B4aT4ufDnXOE5OStUQswgfNSNHvdajagzFOVFr7W
kTqojWW7FAkCneVivDdE5pzaZc5OCTDfY5f3XVgtcYHMme7ZHGI853UtrYM3TPaHzamiWS7OoZRL
zLduaTtqblYa39xqnZ5UEJiP0I7n+FGV8pTWicOOGHaol9Zy0eIlO7pFNYZFuiY3TkETrfGa+alW
KocV74y8vg07ftzQodoRL8/6EDMLrG0v7jLReFElDkQdiro8jW5txbteAUUETMltnmx1GcnCGcnN
Av9aExSlCfUKUd7RMTXXR9vcyEsYQ/bAXjThlA+932uxvlM718GWrtUJau/2Li0IjLU0BQ/iNppP
dOeFEOuJiHkkFjlBcBFx6dDG4owjhLg60I/FMoJ8rvWjOWXZEyNBpjAmrn3POFABOCgKakqbP6y1
pl/61PEiJVnnYFuZAg10fH5tLAcSK60QFfgwbyFXQmOj7ove7JCXXF9J13nzQ94KFKpe0GBQ6lk4
AIcOx7HYwg6e/Ufyaf1D7ADu0Wn+2DVMULyI0XVv65TQ5tGUTJf2tqaECFOPte+5SQsGYNfNg0Zq
7FwkZhUpmfae9kX7aDSxFTXb/JobA3hEJ1EijcaOSGgbjXsJOahxAm7YDVPL0Wko7zh5zWzZoaR1
W5jrr0zLmAaR4xgYVkJF1avJ77R2t8uctAvVxdx8DL/1Yqx6cldU6LQCAXloM107lVayhJDAF88a
0su8ssrCFTObsLKcBTBdrJ6MUVCcycgop2MKRHatO5pE1PWyeW0TUckerp49ZnDhaN47GOVlR4/m
ZzVsy9mGmCloxiYPTXYwWKZF3UMyPZx6tV3OqqSz2NR62vcJqEzK8HoKTVM9l9d09WhbcmmZMZpJ
XBe4heAtQqjQP8Ai4RION/gGTn1Cea0BxA00wC3e3ViQru4gqRKbRd05MQnQHHUNZzEwgNZprH0H
O/sO2648LQa9cKkal/6ktYn09T3ep7RRxiyuYConIrC2+GhMYzymljJEiTNt8N6rDvFwP0myEHpS
662Fl46GZ3dcv0ddmcNaGPo1NovxacwF58UAnTktvfYnxpx/U70Qu8brmpOa967P4KU81Kb0pibe
LW+RYrusDlXW2JGTFOO1WZtmx9gyCjBmi9yZ7hpMcTKBfWVico9ixfsVMDb3FeUcq9KvybykYdzT
Y5TboxVMgjXYdDy0QXDCod8m+uhK96JZYxG1W+OejSIeqPAOJkZnkoh0MyPJMntzuCmpdxCwVBxs
k7M8raRUraE2gzhjjsfACaeUa9jILZrCKuohdGOy2qIfkfTBJv8wQT6ypYRFQPDVqN48CWGKq1Br
2/qvTU9aWBY9NCUK4G61Kl0QsglYwbKkDxgTSHmNKSm6UubhWvfumbxw7m+VlRKObe150BeKWS7o
Z9g3vKiEfTfM3QVlnGkiHMtFHEWvUP53vXRXFIDgxawNoTCa5IkWtS2Cc7w6V2TzAmHpzbFYF/Df
pVtTZbZGi46Van2JIUDCFUFaxZLt5sx9rYU9vEMYkt1QRsDK1ASYjpXowdwiNHXJwVS9qT8UvU6g
s2R4JxVVC8zy4isu8LaENJoPX/kQ5WDLSA0yReJ+hDghiG0C/Qmc/Gm0ujXcGmc4JA4TeB2Isu/L
oUJxNNt2aGzCffBYH1mmT4/IPdjqovNe4qJQ8dCF+mykXbfD7i77dW2gu9iwQam7rW8pqvbXhg8G
DNQUYSMBzbM3gXJpk+5BpIr6mGQmxX3MFjzNRoOD0dXfU9tVTDubnrcNgho509aPBwvcCj2HvjrU
aaTVoMbqPKVtfXSZpNAtSrAWZSH8bDE62TENQt7U86ijjB8otqHjXHnjsapFKvwknwHoNAldAnSs
h2U6kBNfAaPHVqvRfDf1L/9F2Xntxq1lW/SLCDBukq+VpVKplCzJfiFs+Zg5Z379HUt9gT6WBAnd
QB/bCkXutNKec65kolaV1pa6rXLEvfImdNdDlfl3oVGQy2SsXUEceTlEKgMu1F9aWvZHC+j162tm
ee26SbUpa9e+KMOh30wBEXc/Ws2uN9t+P4KIuoJqBmZkKvq7LlH61szxOF1mlvQXHaf7yDGpWyva
uRSamZEwE2aEph9985I6vaz1Aez16HTfo75MNnqLdo8VFTq365W60HoUMIvcsG86tJ52Xdq3l9ay
cKG6RNohjoYZZBFsr3Vmx/MZADmF/H4u16U7oBrWG1zW1XHMHamV3RY+3I2wckjwIOqTfunLKi5r
54Qa8nByliG9/5z4807gzRbi0b+IK2+ITlZYo55d+AouvUIHxmmOEhZXfnZSmfdQeu5PO8ovQ8vA
jHbDF2IPxoe0GWR+RWTDVfbbdj5GlgS9B3fn3PpuRJimJfs05j7R1r3fZmPHl/7o5o+lPjboBNJM
ijb37HUdVkiVduZJq5X17fMJedWFfMvkgcCDAhgxt0U/ib+pUFBf+r5Mc/dsmpOPK0iiHRQKWkxN
3QiOvM2obgZmtl8ml3okGqh3mjdn12GSR1vLn5tdy1Gm8EjBu4qtYCMxJCWviavhwlP7uXeTvZbn
2taMK+o4XVytrNzPHpvW8y8orfxEfh386EKzlC8YUR9x2jxEvgwHKVKHnjN/j8ylzOJpKOrccLBA
pJh+xnAM6fXrzfsxafWnz6fyI7IlejNoepOsmu+kREqjtuZ01vsblOi8H5VVlheiH8X9fZ2e84nO
Ekyrt5qGYvyeL0X0BdfzI8LZvx7/uvP/xWmrh2wehqT3zzDrwlU2zkcoTYCEuEy14wcr/UqQ9wPB
BA+cPCQncnaIbm8oYMbkMbi0jG76rk+vRisicQkb94tFNGSV3u5PGIIIA0JqM97J80MnC2Mr7INz
pIMKpnYkum1VelegbExPspEqKK03BHvI/fznC/rxCP/7aPn+v2a0sFU6h5nV3+RcMq5a1/th1MZX
uhMf7VJkBRCromIGSffNLg370qRRCQ8hWH/QSqjHaXqXWtoLbLUvBLc/YD3CxKPyphQamvQP+Hs8
S2uWvoFHO0fEgLVb/UC9bb/Ey1fkzrdNprCxPAcNWtTUsLZv2ftTqZbAs6SLC4AAdHu5wLKpq6Hs
hig8qFzzATefrKalvm4Aen2+aB/Mp88Y4R4Tt/jG2/n0nCChn7AT3rTFvpyJmufsNqmnh5Lbg//9
SQY9kHQDvXuIwW9IpNDHyIbRrL3J0LgDendsAITECZwICo2fP+ojK43uqYLfjEABCiVvnkUXtqka
WzO8sVQVdSu3XAgcF2roZuUrmPKozRZwwrZaBsGqgeS1RWw35D7P1bYWWdo6NY0WZKvXPlf62K+7
dOy5scmtQ5+7xZG8CeG5OKm3frlQW2y4aygmLYWgCU+5pcoJlmGE1qY77Rez+NGm/NfI/DfNFIls
GbjZav8DFfejLWGx8aWHqWjHilf+1zle0rFwa72LIN5wv5LZV41Im2nD2TLrLxbqAyPMMf7vo96Y
jDwMVN9pvnYGdrLK3GkTBHSs8gU+B2Th801hfDR1lu7SQwLFCvTY34yrtOPIbRwUXmDYxHm9XRIK
1t1uQXdbj0dgNYIj4+LOAFWWgyOaAfo5AZC4qPzi0NnmeyvNuP/7Km/GbVO8qr128c5e4GS3ao4z
4Whq63xIQPbAJIdfs4R7r6EGGCJoB3YAIKyvcRff+HpxSij1rdCw0bbNoIKTDZwXNEsIIdcvDZi1
JsF1YXPtHpgj0HCuSgYn9Neuk9BgqarI+qAzHkXg6uAUkbPT7Ma8bezJ+xXUBXQU0w93YEfmjZ+M
BMwxSuF+3dSbKqGuXc+lu22WstyVrU3f7LSEQZJB5vt8vT5wJ4ip4CxxY4ZDw5m/t+GcJy1vb7nn
pmrqlQheq9r9wsR/EIP4yBfBq+f6BIb9m2e0idOhtqmcc10g8UR+X9X7pSoAhBx0KvvzkB+X0Nt8
PrCPguq/nvomqE5aKksUk5wz/dnqi27gBgXiJZrJIwCiWg+aTeXqySaCKX9RBDUJgpFz4fj5W3x0
9Oht5di2Qakbyv3f01v1s4lcTZTcDGVxbLThG5fbWyc3n7shiaiM678+f95HkQlNkkyiZgRQkXd/
c/xyrS+D1jOSG80OQZ3nCFlCvqi8fWc006ltzJRbbe5HutRbR80IVJhOYBs1oEryxZt85HB9NJNx
d2IJ3mraRqmeV1nrOOcASD0o46q6S0aqAf2m5nKIK0buEnWUALIvHvyRAYKmj4w0z9apN/095fTc
mkxcYHgTFn7IDWQXbFF96dBDNr5sv/d+ZyOj4ME2ZG0NNIHeLC83o2Na9BOJG2ATDY2XUG+o+Tun
ybKuST3Rao5P7tLUX4zxvfOQ57qigUDHTET6/h6jHSRhrvdTcuOV83kciwtUoHatqo+N7d99vo7v
DYShE1CIiB2aRzzzzaOMErHrlFIz1Khu5YxeuVJD8UV05ryfSFOUN5QIMaN8+Haz6IVvNI2hgrNV
onJcAx9Yx1GXXXpuD5koDLr1MGIoVRH1XOZ5i3koaxLQKQAni54/qObcU9dFPtr7cKy9tVl+b8cH
BQ6LSpZ97BCG27k99+dqtpZtnaYNFbXG5wKvLOLT4LVoOXgJFw6mXYBWgLrSzL29nlu92o9mbB80
PQGygyh3PiIU641tcoX6+KlxvOAl8oqXMgAdFUNyvSKd9qn81Sgy58Pa1h41L4Rp2QOq0TUH36cD
MIutIdninvx1ZQEfzl3kHDPdBhLu+s33KKyLDAZToMBSVuUmrSDRfr6sYv3+zmCY8Ferb3o0Inhr
mOaQS/84C5az4bS7tFpI+cNDju6JWppTlvTnxGy+0GR7v2nlkejyI2SHANxbVZzarnMNUQD9PHM3
UwTVd2VwcTnHuyGJf38+uq8eJd//V3Bl+/kYJU2hn9Hwbq/iJQQqFRdUxZYEi7/E9hdSXe8PCS0l
6KmBqWNc7zqgATWgMhup5Ww7tJDQTSpV9P14+XxQ75ZMGsLhJi3fNBBxeatGmtW6r1rutM5xYVSX
cVGWT80MlAXJmvTU+UOzH6NGoTKb+l+Ew+99qTzaQDHJRSmZUtEbO1cGetp5VlOd8zgjJxwRpfI2
PRg+QX07l6O+bCIuyqay/CJ0eDexLj1jyTAAZtC10XbeWJ+y8fukbIvq3Fgtl5dVWG5inYu/z2f2
g6eQG7pE/I4I8LwNUAygKvSpjctzoPLwQQ/K8WnwEdX9wmq/d85I06JJTiTuSNegt8WfMYs44k2S
nc0Q/co52C26u4L8h5ui46ddamc6az9UI+ovTndwubz9fJzvetOIqjGC4rTsFvXKd527LdqZdp1W
F+e2Sgx9VfoKUYMJHwowF1niqOzCZ64BfcQIFueSdoKutx9SP8PaOjkQWx3BFK6c4QBUzYXRz85F
MBnRFzHT+9XgJfkfAj5UJJED+vvwtqETDwCjYoSe6UkM0DGKNp/Pw7sQgcobGhkuaEIy13fb2et1
PeiNLj6XgUdNOevOyjT9leFQq//8Se/iP3kSdQ1Wm4TonUp+nSZJlBtuetaaydu2FeRTBFfzQ2SH
wOmdmsuSsfnCY78zflJXRKORA+MiZvVOAN8tI5UGg3kTGYm1DzTogn0NWckDMYVLuf98hB+sFmEB
WlJgLHQaCr0JRQYr8oISkbxbEyRclC/7oHG+eMR7w4cEPskJLcSwrZzRvzdEyV3F2Jd2JkhYG+pk
GP9jGCibTC291w8IL37Vj+GjVfv3A9+kDnSgGxrIAJg65ypG0GVE46GF6Uy6OvjR7vMJ/Gi5/v2w
t7aVHmKT4WX5jRsopHyri8AGSuPgQuIq+p8V8Ngb/3qYelPYaMEKNW4XVDeNcJvKZq7RP+jnU9N1
0RdG1TDfhhivz6LURpRqOvrbIr430fnI7ejtlCrazHkGOhjTeGVZ2VM6TPBGuETyEy5r1drQrJuy
bUElaV9M7scv4eA0qWXSbfKtA9EQgQ3w/PoNZdPurg2q6SJLcw089sM4bOjtUqxByl9DKviTAOS4
TBezPvs+2eHnq/zRMaE3pGUxFahNvo3YMbS5MruwuR3Q/u9j+7at6sfPH4HO2ev6/RXWMedkI77j
UP3D8ryxnaNaMgC2VnlLc4MNmv4Acb11CcTFd0PaWEQXKWIjeenfuG53BEGzMY1y41Tj72axz045
/4qb/KowgN/4v0v+6JHDUkmDhld4HeXtH65x91UcAEhPHqn0XLRmcTbp+QGlteAesrkycvSoQVut
fH8CpVb9g/LtXdr5qzbKdmkz0jgAdHBWXsV5jzpWsX19ITpSi2po4PVPS9yvZ7QvVogb3oXgh8NW
rYF0bZm9w5yY+YrUlVZX/EoBxDdsqt9lXd1YznTvRghiLyZsT8geMMHTkz7Qt0I1TQkgvL6fw3w/
2fN9q/u7IfKeKbN8s5dxU4FWT6J2k7f2RTF3W88EDUM1Oq2CQ1vpa60u7/DavzIIXE4UZWsNqkg5
jD8Gs3nKjOgCde51lVXnCAR6mxvbMdNgAejXMWTupairDS2zzm6af7fj+Cbx4JfltrsCBwJCp6AJ
Fskqvd2Pvj7dV0H+AIT52JiAc/lxEiL3DpzN5bDYexvAqRqbJ0tEGG1abDGTzlpDaJIG8zun8q8z
DdAoeLOtozokSvPlO4j4q24s711Lk+84V3xnkhrs9dyM92GUXDnFcAiVhT8av41GdRW7LRwVGzpV
3B3CZfiRAM5bLbRL2LeJsTahqHrWTCOqYduV7WOagIOMWeHQia4h8ezGuNkufcV28J9SKOmbdhlu
W4555Ee3ZuA865Fxaapy2yCh0HrlSQM2Nurh3imnp6Urj3EG7TCo7I0DqF7vEMBqgaOl8++20lCW
hSg/9BdN0p/QcDzaeXszFeEuhybaFM02AU2cVqCbgvkWVORWFk1T2VUYuMch6o9sbLszt245RSzL
fJ+rLFj3o3v0asjNKNSUCJaHqFSvJg8qstuBYDZOLigT1622NAxtVl4B1zmn+8Toxedx7l9mu/rd
OuEPBfqyDsznqc7/GOg5RKP7G1no8yy4j8kvLpIOcGHTxReDaZ8qOCUOoDL61Dz4zsQNndoa1vSt
bzq5811nyyiQI7ZCfZWV4b7BN5Ro27it91wznWWHQx/GhppSsJ1iGB5ADomR00tvofIxa+Z5KAHM
jsxwo278TNEHhx5K5Mvf4cW69IO3qx22mSTZw3/bHkoh+VVZq4fcXq6HOLmdHSqUlbVPVDZsRjcB
xl7XqMxoWmjclwnMCQNkmlX6P1BMCku16gbwyZk/J/cuLKNTStHNnKMbbdaHgx778OXH/LLsJ0SU
wBqa5UkG2eQkMRU0T743JichDFtQX6Ll16hNNDNXFUo74BxCEzhKfV2j/OBmvLAbwN+jNULtb6A/
bBLIdsRyW9GNpcvWygrGi7oV/LS7dfrnKITVoqyj5dy27shLIkvUbMzqnxkgWAfvr0HLAWWiE6ik
NoX8Bn8diR0z9675q9hSi2NuDgtYUK4vp3o7mTa13/YoLxu6w8YFI+aoR0q4aMYNFx27VXZERwsf
x//eGvZGuckLIywRM5b9gyqKZZp7XkXH6mk1d1GzCeKIKAcVEK16QZr4qvPiTeqkW7dLHvQiBscA
D0FHv7M04lOt0m2uXO7mwk2OoFHW2rsoeAYu+9xExYEK61wnh7Scb0Gzr/pw2hHHcDW5TkpyRsBk
ZvO7cIzTMv9esvjSA004WvUhG4VI+6qPIbNqOrdadlHAOkFsCwFEaLhcYlkLEnZ48iRpbgbYA6X2
J3Kksaa3ZowpuhBxW2+V0a8tzgt3ikJMVa2LSEaxUugVTbMjiyyndNCGvV6gmIXyhGuF37qiO+Uq
OAL/X3d9tDWMX0kQQfxCn76JdhPPaOA0ImiKUpvxLBVFZlH+oPx5nDNsnonybjjzfyyQgk+vucNd
WST7GCfkoAAkqkW8rt7WCHM+UcdD3nVExfLF4CsB2joKWbXCRLfaTO8TKP0Kkim/0z0hDbWlpAJ4
hE9NwMe4Afq67trsHqkLrUP3jraw6P3dyqoO9G5i3JqGlNKstsyMwVYidt3Qj/3W0YJrseH1gPXy
kb6EzksiFqJHEzrz7TC7CTpaxr7qDPDiQPk0JRuYRgtrq/0nV+jV6NYqA9OvcGRtdtfxYQ5ZcpC9
ZBw+DbevEOCWPQNE4i4s7qnSr2Q4OiTP2YVqXxTNCd++cevmMTSCTbj80uIK65DaL2NbTLCAp03b
jjdJVF/YSQpD7Z5jACF/Z6Yk/suvJIL/PVvHanKPJRfFUMuX3IUTma1DSGlmV71wKDe5g96nuPOO
HjXWaF6pun5CR3Ejp9Ptm5WeepcNZzPN8guv5RfBUi8urs65yrThNtO0S/JFKUJuysmBk0GPgglw
eTLuXs+mGA7tkRd6tfAMWdxSTwTUz91GzIouDsE8NFgFdBPNNF/JTNpcRTGYsoVq0A8PNfgoqwIc
2verObkNOaysu5zk1rLRB3FBQ0ZH2a0Je5xzfKzgq9YEChk0JzBuD1rdHfPe2BuohRjULi0Zh2jM
OBcJFP50yF6NJTy8zehjQ3krd0nkzXSXBuUACfzoZZwRDCmQNTEPcroNEJ6wZ7kcgmKAXAGNZ2j5
sQazvGd6xOZ1Yb/njmpnsLCAfF94k90wn/1REGM/aU4ACxBMOJAmg/eRKbFS66Vr6emI9cz937kh
gP/sIlO/XeVJR5G1muqDX5rbgZ+mYLE2jBCtuuTS5G2CEH0GTpybVS8Gs0HFaiM7UgXj1oibnzzb
CB8Vh0p+qpjVlTX+0yYIjWt9wnypI+1Dbnn5DrJi5ZeAKX/OtrEP+1tbdvCC+pVKgF+n1UqnGBtW
YCsH9wzCi3BtQdGkwJeedDYIiPJ9k48bhn8vg5OHoth75qiM0GZj7sI5eEs3X5hJs4PahPpAEV3M
uXVhxel/QlwZatO6yHR9q0Hgm1ENiPPWqOHYN+F5WsJfJqPhfTLjTjaopU5ka9uke4oJOeTplZvd
5La/FRtnDdVlosMd7dqjTA4HfV2b2iFnKWU6lJGcGhsa4+StaJyEton9urfl0LalqLWZIrb5wPRo
dXixIF4xm0O3qv34HNHQD3zRQ+LTBb2Eg6VrFdppxipOyn/05QnDwpTnUDrjdT7nK9v7KccjxgPI
vLGhDDgqVPGRKHO46lw2rkN4E1Zw3VlGrQfseEdT3kNqHqx8/CbjcSDigvH/Iz9ZefMfiEnHvrTg
uEK16+urGix5LTzDNNtPc35M8OsOehBh759q/1zHxjnqW8xCBHc2uHFo9LxBi+3GBHlfLIOxydrg
NPs9l9Olc41W/59q4Kq2HsLninKc+HGtG5/6RbEzSvtezhGtalEsRUTIYtkrJpVgdafDBFgn9B+c
2RMg46/z0Djqrrs3qE9oyt32bXmwmj6hA3OZ45znbeKF16jpnWkfsB5j2HIDog9tYd3VQf8z9iEU
1m2KBjRSnL5Pbws/eRyz4ab0re2Q15fydC8H5Q+XFSj6tUMD35I8xfIjAhJa3uYTXA8Ce2hlgS1w
zfB3oLRrkNN3dRS9Lqe+EFYYDe54PMiUie9Rff8rmpzvYTmjfccv0l3sofDnc6dPJ8clZVr0GBvU
H3qnHvFGw63eCOdXax/qMrtlC94VjXvR6cu3dqyH7aCmGzrMHsTQeVgFR1m7wKIzT5Idw2o6NUPw
NLrBPvSX37CN96UxuoiQkRgt+bIa9fl7BHEBN3Fo/bBfDdWMfE1x1sPuwu6jfdGKHA+Y9cDddUV2
743VL5CDlyBvd3kVXQdBvTda6xaN6I2youcWewW0bzfWtLpkEpEFdC9S038Zy+AckmzOcQQkW12A
tdq3doAkIGQy30iPdcrp15FTkS1FGJSt6pqi6jiAIZ3+ycL8trSMPSXfkldvaAiS3Q9JLXEq4UA3
PBoVZT8ayV/nY3oUc4mWwPcyse9VWN81RXr9OjtzfITIiyAcVzjOcDQXS1vTkOEa3gV6feVzWqKp
olv7zkUTrYXm0ufqyrcAEzHQxVK7clmu9ca5RAth5es1HLdoXXj+nzqsjw7uGqG9jR11d4mNl28M
tJmtJgT8HX6XrZTN+jZiq0xheany5DgVtyDfQLvMGzuudgvWtkWOrkaHxsdXeqW3lTNgpz+o1a4l
xB1YkErN9+Fyi2nl/tWMjM2QnPL+pUZwg9PdUw3BSCiAO2pWEGydrRgci3jWQsF6sfn9DGXMSAr9
YfeUZWjCDcZVSRKdFetGg9jc2YSmuzGFNoutKWZgs7yOGEpiKXjXa1Uc+VCxw+J6u5OYEvElAPiQ
+Mm26ez9TCxj57Ky+qBOQY5Aej9e+727T0Ykq4ig9Mjdxl64AsC9aZFclNBLfmYmA4wRK+jwzEQR
4hyRg/HZUIFOlAsqBilUMP3s6n4xEJyN9r6GeBcXb9iYlSyhzJLjPopR1rrkWv5M0RgDxicvKB8O
flKmJYhvFOlTEL0YEzm+XDpSQ9NFZYM+5rX3QOBOx49nsbUSVYqXzu708FH2g1Ym9wyf9EACmjqc
TqgjyYhYBZtag4REi6lt68zcy5Hjy0iWr1wkqRvQk3h4JnQiOTKqjdjjJjS5p2xOjj2saXa0aaYL
h6TB6B5zhajWEK9MvA6zjQ47HBzIwxzbPP7GS3G5eBR/mk9cFqVsCnTACB8W8zsPfQ25mOwQBnT/
M42eDbYfga1mDfSK+V2ND0lO2dX3yd69Cw3xv4oVxwna/nfxvOAoXvMkxiqTHNjjq7uzwvhSQ+rC
/iN7tAp+tK1w9qlzZA0+6mClP3T6qY7zz9fQvpPZKdx0TRPFwjaOKCvveTm6rdCF7g6SGEJa+trB
9EtOmIeKQrC2k+BDJ8oj2ZIID8qJqMOuJnJCRsAbLUYASfmxo917PRVs4Ts5JsLHHEewQczfkhoo
VvTQUH3o/GjzuqTjdLjIep7AnLb/NNWdnMwk1Pds+2ZWlxk3v7U93XJEesQyub6ApDpsaHUmcg5z
Mh9sr9j6gb7Loue4G/YxTtjU9gnUSy2iuYysA9MmYbMcNbt/FhOZefauSzTEyLRdo9enEcqpIfsW
JVV+koWUc0q5XEigry8/MC9cCAKrQreLwfA4hsjeaZZ07Tmc73m8JBiwCajEJnGNr1XXjIn/tuSC
FrtAoxu8p5JzSTyW0cpc67+xiZg7RYAqZz4wpMf0uKAsGmyIr9j0VTntzXpai92R3C7lpp577xpV
vRm5D4k7UHzlQMnmkJyrhRtjhchx8lkW23RoftVDtJdDYzJCySBb/s3svaaKiXuQORJjL//2p3oj
Q0+W+9BGQ8GyDkPME8kKCLDlQ+RMirFly8jjqkJkxSsJAes6QKqGlIZ+RHH3JFEKsSaND7BWCONG
+mF0nCM2Uj7CGfW1RXEhhcTUITxhRrtmiU4ZcbHkwuR59E37phyYzaw7EyGnSvZ3w/hI4XdIt10E
/XRpjclNUDyS/5yIxtc1lQBHnNYQo7Xh7HjNuNIO8qjXvYQqnOg259HJIk+lT81ajI3W3TZ0xZ2q
ZPcax6s7By0K2HirCmOea796j2LrtYU4WItHkqB0EavJ7Jew6j2AN/LWo4ou5XstaRGSyj/F2PDq
QeqvU9/YJyjPUhaW5bdIq2Y/ux18DyEvWPwEZpzhRr8mtCZX40jycOiPO/aPnAn+SFgjsSvIHhxN
4g+xkPJTssrypxzRmtYHXDGaI+UuUGCMXvxYhhaQBDU6OqeWX8o7KVXt2HwEo2x2Rte76q4JgzV2
SKxaSX5WoPExqic2taQ58F3WWMuhNK75VEufdiXui684JqaILTMgWzFGWAuxeeqRfVfRcCrov2Gl
ZeIYAU8j617JEbMp+ClXVCJ/huMdZyBJvkVuJodG4cOwnTYRFdkwx4BK2XoKsZt4FbGDGrpH+rOu
tde9DUyQMgJvLWdQ6e0FeEgpj5g9ArZ8fmQ5hwqiGgW6tao0BDUoYZoHHoP5aUqMO++E6W//SUk9
mEVZ+GqkY4C+k+0uLksMSF9Z0Dd+Vqx2XRFrU5fHJ/LeVv8sv8aUan5zjqnoRGRE4lTYhWYdQoLH
kfFJcRcxge6z2BnSaH7BpFqQGu6697Pj67PSeKO7z7yLlc97xYRHhKe1c7TcAY0/d2vizPLpjl/l
wTxCnsTBs9HzC+t0PxM4yvvKvsVOU9NANivbSaGmjslcyFb4EgTGk0VWjPmqdHMrSX+moSGAEeie
9MS8r7Dv4uynwrnNcOJpqg5+5h4DbzjE7Z9edWQdwf2gRdcJzrwZEWmfAGQCfp2qbxEaQgaJU2N0
F7ImSM2ta5c+YcT+RdceYrpCMYli4SjIzGZDp5VnMTmjPe5j219bRCweoVB2B0BzG4jWoU7fJQPR
82LaxmSHs4Jli39Art/CwMhBlrixknYTUXfl5dQw+/661IZqVeb0DFDzpQ4FxOb+JWEwpV3ddFGP
9kmUryrdeT1ZMnEsS+8n3+W8yffhmyNLjotXDKdDbWY5S11OU+xNC7VgfctKsDy1Hm8ZC6/U2kzV
Qm2EhQnbHw2VKKf9hxMmk686apAt5m4+V0V2ZapXQ8ikLyFkxza6kpAvD+gKIzQtOli7WrRPKXtE
aXlhRt1NRm5RFPmaPnLwpbpXT8jyM1O1saxmiWvNw+g9mxS0/fgGnaQ1HNRjO7L1c4aTvZR4MMvS
L4vpjlmXGJmK8xqnKDGfWApxbQipH2VrotRwEB5rhSiYDMolShLLpjkLOvQiCUF5SA6/0R1H7JgZ
PIv7oAfWhZw+CnSXKVErOgsbwNhSnZNdJYufz/d0XVwNgULMWm0yYowJcSfLozUB8ZfZ+JchcGp5
MIEhx1M2aYc0PgJseqx2qi02AS1LWuaXkLGq3B1cWxzhH08OTTpfyszHdnqLbaGWp8zLgrnz6SMg
frRRP/9jyQnisjsZgnhVCdvFZ7VEfBmZKysqEU7RQ0KNiz0mpgZhYPCOGA+tu+Hgi83Pk4za1ECN
Dl0/79mhqpTaKNEHV43jbnhU3vNELQPA5m1kDCVJhRzNiYY7fNI8jifqCpPd3+p6L/Ea7j1k/4hZ
b9B1iV0EolgpGHxr9psrlRk2ilqqB6stryydZj95daF3jy1xa4mdS0PF5SJOgVjIT3yJVCvKB/5Y
HAKmAG4POR0yoDL12q9AK76BqLuZnGgnZl2TXjDao1+DeKzuNGrZbBUrbdGZG/fyOUSjfMX0fso6
BdSc/OxFMiSMfkUJScK+uYp3hUJ0kZDC4E4Dn7uXcAyA/NYjdxATz1ikck9R2jLUHdYINMlWBtnB
4KQBU5F225LCpxQtgbjyyBBSZx61J6k4y9TzlqxfEj0XBEkSnBZkPkTWjJdQZ5PYkxha/HbBvuN0
mtFCd0ZtB5Du1cCRdLF7CPz5L1n+Hje4KG2LmA4tkn7xC2PzKx//6J1x6DxOMVucfS3xiKRYWRDc
v4bhIV0Q4EOTA6Z5vrdR1JccSYKcqr2XiF6XLkz4rlcTgxNHvm7bk7zzcrLhoHpI7e8g0YKcM/CD
9NXR5l1r/pTQgfmWArQEBV4X3bkcydTwd8izrW316KjTwrWd7BiJ2YnrItqZ1DQeKhl1DXJs7lHz
1q8pe8rhWuxb4q1cxAuMXywikyCxIMdRoiuJaYlgTea19G74NtlHW8YS/DE7tnlCrBYRBOmMTdFw
uW16cuhfMvwl4lqFNpYJotcDo5KXkohLh6oqdVEtJWimjwbrI0ITDd2vPaaJB8rxbwiRWysgGPFe
YxmpuSbGI4cOkxYTxw1pucf1SeLFQF6zfcKTLoYDzT5bMndrd9L9iTSVG5zKvZQjJjXiuXf2KfEP
7lLkG2v7kAS8RkB2RTovz+P0yXZpwz9N7x2NxL6SJEJ8F/kMuPI9+wkBtk37Gi6Fcq9BLCqZMvtX
EklVxbdh1K2ocKz6+NFGUqpAbFBe0p8XiQUkCuUzOdwDBHgxGWw5ApCELjKy/HgI9B/W+mifaMB3
6JlxcXq9PUp6YAToS1QKy/RjsGiSzhaS+q+iJ+vwoFCAwMT5KB+xyKxY26sr6OmbksZDbNfXYED3
tsy7Nt8muJN0AB1QRg+t5dyM3Hx7rb6W1zLIYGqJrokQQ4y2g+R0of2RbFBGaXXZvk3dawknJHzN
QDssdLkaJndrUbKWrSzpoNPtiNm4K+CtNJqHQYvfaXV16XIZIRE5+4j2ZRudjWS4dJ3I7tIoPZXV
99wqkRVGJjPw91Wtg5YlZK7QpcPn8FMCBJC5KgeR3CPLgq7faM11lBlSA2GKxckWobPtLeOCADKr
njKY+rNPqzTacFH+EXPEoXNIt2wrO0JRv0zRBCOr375mBcQVel5v5OBw6OTL7lJfyGojMbClElGR
JGg0P5CrRDkfFKFpgLBtIENSafau9Lw4Zza3toQJE2CCSSHiznxV2otYFa2gPIJSfqa3iPp8m7nj
lCoYlkZyef6AMyOoZtwzOwIXzukzGucgyWc6knhyARqOXPO45npi5eAe7NRSPA4MuNDCfU/ZinCW
yJXXjew/srvlzcnmdHJSS0kvr390Rf+AlnohrsxIiZ9Y7//fuhblRrYWWGWpnfAO8n0Jg/DBQXfD
e/EXtCg3UuTmU9mcxXyfIZHJ3zgmsfHYJWeILvy2+C++iovjhfhLj3Le3CKYiRqlIqKqS3Q8uFok
ZGEHOdTqKoIKOUfBaO0ksHutIhkI5BHZdzsJdqmjmDEZqlseJArX+3SbOgTEyVl2KB/Fz80JXYle
0+qaewPxE+LGORjyT/lYcUicbL7iSqxPFiUJO78ikTovjmOSuhYfVbb3PBGxX/TBRjY2hX25HepX
nZHs++xO60qSCSCb3Yne83vXxleSyYCuIK79/8FXaXF00AtyOZJayOCogBKk5Nx0jY0QNzJqMN2I
/1AawIwHVp0XwNTh1/ivFE34TI4TKysuExMOYRTZJtDBLIJsGubHIOST0DbtsdVMPGmXLCKWXhvu
7ELtdOZAgh6ZcpzZa02G8fScew4kgYt8PN+jy+6WBFLCM1o/kB9LtIMlbggOcQoSfkd+s17KM69O
3q24iul/Olg+ogtiYSZIkgy5keYdPEXeg3QScQQ7OwSTUmPo3fohZY58F/3w6klKMv3P3vbPFnof
Q/HMLXr/umPY/WI1+bdcUbzmUKRXhF5E9pcSONgcMzakPXzPwQVIHWMJr3kJJqUq2n1YPnX4sfQu
V9zJlS/oUKxGrJRMkMvg2ZcUg+QPuhfKckkYLYGnFV6Fob32jAF9+dcrQbaF7ErTnQ5Y2dfnmg9p
GIt674EPiC3/0BPOis2fenMriUBWeog/LOu86bcSwIV8j7nuzOCK8ojca4o386RYkWgHxiF5JJZM
TL0/ZyfeXWIK6ix6ti0yigaIf2HDax+xJP++ZktizMRHkYQDjRfjJK6Z3+CNApGVi4tLVkrT9rIf
Zf+yyoV3Q2ARLj/oW/9/NJ3HcuTIDkW/iBG0SXJb3sq70YbRrW7Re8+vfwelfpupkVpFkwYJXFxc
rMU9EUAz6h8lSjbHq2wYsQwCd2BPal9HT9ReObpkrFh0co5TZMEP+jLtGbRRudg+7RY+4EnwJ3Kg
yJ4rh3pdjN/KARkfEWFCjk0OB86KENxFkRMTSAMxXr7/iHVtAOjoNideNDuRD8aELcDuYuUZXFAG
iJ9kXljD/Cu//7fgZLVL4pQfWZUuG842WnH/+Hv7FtxLUCoeUuYiX8bCYR55VltVGxT8fi4kj8OF
JZHHfR3UN3g/ceRwruXhZAnYASJyCF9by36KSLZwqin3bYRF1qdPNcFCAmGAlTsRjsmm0cnmV0AU
rGL2Cvfpo4iy6DdlqcvPFucpfFw/3X9sIwiD+kG3i71P3jIpkHUljfrPh7caa6VS/JXujRLlraxi
gdxk0fKYcoikd1AG2U+zsaxHmCQVK4VxlQ3JYIknIEPHoAjQhTEXv0xOGVxmkBC2pQRVC6cS18O1
xMKJwqbB+Wei3sIvxbkCbpRVzjEhs3gzNuBug/nCSuSaYlN5ywh+2zCfkik+pi65Zk1DR+8vBxhX
cSpiepZRTYX2PxtGCuduUO8WqTniYiASluLfdMB7QGOSAeIReVDxuSge3jcl5pL9s+T0VS3QNGUr
MGESGgZAB0k4nyR+75Izfs4eJIr9UJM9kx3I2w8KXIjThL0Wm+jXkX7h/KbvMYtHBlCJFR9MbyNn
p+zL27kifr9clVqqleZbpAxV+x+jLsFFhkcXGW81AeuCwRBAgE0n2KZi7HkjioQ3MsmRhxoiAabE
5mKC/I455WyDjsUJSw8wrJrMihyDOALlRIskiEXeHIEM9DtuF5KnyhYAJyK4pcwvC50XIvxjfSfz
5AYvenWVMniON47HlYSHnDUYcRvrwaviePJf7JBu/NaRJOLuAh2LP0+wasLNEOtWQAEh+uF+DEXo
M5eRtzX97sE2tSN8JX6LgZBrsfqEJqPlz3JcczXWgASM4lzwQEk+rsduwZXuD7kZ02njUVaAl1/4
YALQQRY4Uuxj0BNkMMgAcZLtxt3GX2b7MvzQFmTY+UO+xYz4Jv3lGGy5FNLucvjLV3wyWGw9QZME
6sQPoZkYgVr+71gXx+6Gi2uyDKfsQTbJzQkt4oO4QJC5VuJu4titZJGx5hqIbKAILjbtZ/XyiqzG
mzliENhPgXW/0C1eCCsShPLySrH3GFQ5srqJHt5g/Sbtlrp3WXY4gVV9zKJ9i76pBD5iK+XfBXpu
OnXmhZlOsUDU4lcGgu86XbnQcxMnFfuEHRHMRex5gLA/umL3dh0cJfWMn8CbiS3AoRQw0uV4kZxO
UOLE6HfY356EAAOO8S/ACuQxOWUA3QTlYpmU/7xwXtOdQRzY8fVPsoh9RKjEY2EaCniD3EUvbNgJ
N/PFh1wLNf+d8Icm1V24hCxNPsbiwuJmukfjVaKQ/hcviCsqUKMs1n9H/M+LS/Qo/omNq4OG7EGQ
Z94Lu8OXZIRZQ/Q93svf/SwHx+JIyczdLf6n7lZOGlaJPDDuPECcjLCcELAl2FUV/I1Y/5KYTsAF
idEkHJzAdHkngcA4eyZ6qjDhBGkkh9EIFKIZEyhXoE0cC6lXs4CUUFWKeEEMGAvC2/BADLNwY5Jr
hGIJF+StxA0oInvDi4sXyr6RqACQgankKf+NneRSBDuqlH4ukg+JWPwFCjM7XsyseI/icvBtHoGv
8V9uJ5gNr8iEr8VW4QTyQQqsV8VGTpCIO4n3K8zHtzmLbhuHZ+IMolvKDZlky2K8uZbY99l9SRBr
5BesfuwEX5R54bCtHKoJ/McwgWGp3jwyyKUkw2fUqa86rBAfKyV7vkB8NTEy2auCjIGCzGwElEVv
G4KB4X6hSXFATLs0MhJhte99QyyzuI2sBf4EmDg1xBX8FyPIyU2jITFrMpmy72SiWBFivX6eXvak
3J8nFvzAanFXJS5kVQ+Uf2r4OfZQHeDJ3JC6n6/LOUYPjK78g0GT4VRX3pX/kd2DmOYJCxSoYK2a
X+SfG+coy0YmjB3ARgB3P9jofpOTuJF8wK74umx8lMjo6Mm/DE8OMr5cnWfnYrhgiRCV2FTjYlJF
nuxc3zj3poXl3VttfS+MKz1eHm7pDLe7LzoaccHRC63hXY6wju6lrLwfAymPKSeLbCgCOfKOQjKa
0/LAyS/mRsAoBsEGVJYsGAtSEKSZAxn/+GZV0f5IwPkD8D2+0/XoEhKzk4bgYknn7ODEYBX/SvSc
ulI68y6OK3taovV+st5wsf0sOXEXBgYDxX91Ymnw2LBD77Z7V1gSzIBsG1kkwKEozuLP4VWnd/18
z3Dz/LKh2Tzi88sD4wkDG2OxxLFlo/BHzDP/gjmWjFaNMja+HDcbTP0erUOZeEkA+Lwf/xvq01Hc
d8ubcGOHO4mTeHuB1MTX5XnEzIvZw6zhI4q3xmrg/yy6bVi4jwyBn0SXPhA9zYNwJbg73b/3rmdf
SzNE/0g7itUTgIE73nJrzvnnzKJqR45QdArhqYLucdAJsN/QPAjUdRkQ/+VgEkg8yvHiOBR8aKXL
fgnKhyxs98virxx0WsW3kO0v+LG4UyY+Em7NVvYTUwFGK7MsiKzzCOeEqIsBx0on/VFWQUmHHFak
Tf9c0cmQR+AfSawREKEFtoqigWT3vWADDr7w0gAZkR1ifRUDmr7JAfOXGnSlA1z5fwBp9ePJ+cfE
kB3o3zOYcvxLfC9bntESz/Hf9qXZzFNNnoH1JnuWv/UwVgEuCdF4bXkbSerJgQ3tWCa2L7Kz7yVX
N8sPYRmuFgCLzu1QwZzB79E1Z/HF0Yk3RQLvHBbaOeu/FrQKuS33kFUmEQwAA3tNAl8J2/65tR6k
jz4ml4cznJXD/VKll75w/jb2/FGbMFam7NQqay8RAiMoS9J350+KSvdpY+wELnJgHCj4kpJMsYH7
I/ePBAdiqFgeiKZiF9o74RPJt71Z+xsk+ln2PKGrt9D9Az+P3ECpRzeno0WcDPAhOAg8evOgdxLo
yGvyQkymWBNxq+mzZiEuLO/G9JjkBSRF21HuSpMdFIXv2Ssued3K+SsWxwEZlDPNAH6WJieBSf9t
74XYU6aHBIkAG6n2m5/IZbRYd0114tkxpVSi3pUmxTTN70SnpZMOMxpiGw8vTgHb0IVyQWTPXPIF
Mc4yoNg4TriZc0sgdoHgbhcjg8y2lpM7pHqGR9kyTmwX+coNzDSO4unwx1yYo4wIRox6bfV/ZBPI
Fzm6Ilx1cXfk0OFPy+RPAS+OjczjYkCffZxZ4VzxOCQi+P4tQOLzx67LeuRY5o8RXIBrJsHnL21Z
joy4RaxjmXQKtxk/XGu5OYYM3CvBm5DzBt52UIE13wZYjMtPpMt7yCPV44tkwPGzWZNinXjtxlr3
+Mxh/MXvBM406/EkTA7BMLEQcjTDQMJBxj6wTngwBC82wouQAEES/RKKs4IFNGW+Dbz5m53R7U3f
+mu64G3JvEzKfutmyGjWlwVLQxaklpo7jqsxeOb4JveFGb+x2WQsOAwkEhJb09abkaybwHuyRARd
qN3s0IJkyS5RpFENKOyVT7z31c+NgHq41JOBOP6Xznbj6pp/i6hCg0AXsV7mT0w942M7yUWIQjz4
zZ4z1fyWK1A/QFXODffD8MuZMqEpMVIFwQhKGnLS6BwDS5erC1Inq0JiCaB8rp7qt7xAkT6VJWK0
2hcvIKkPrs0fxh2q+NVf7iKOjNya/LREhZKTZMzNzr2wRybzHeEG8mEf4rEJ0C4Iytw9yHTq9Voi
zezJM8a95uA7DRScUelWncRH5yq6e9SbmWe1aOmNR869K6hKVjcIpSliiQvuKvYR+a2tzLMMnqzI
H/+Rqanz078Elqx/iTj4psBTSKFIPHobRGqlJJMrOdSgGTey3xefBiW3aJS35aG7G04mYFqDjvpk
amuOFi6VTr+FZMHKD73h2SapJtibDCVr2Y0fcLA4pvm27OZG9bvAvxOvoIPrI2lLXEw5NQsNqJvd
x04e7b3fFXv2Aet76CDGgGnoi9qItcXo8g0uJ2FrbwafwtFqLeBg/PBCWBKNS7sBHIPFOBAna3O0
kbM3GJ5ILPHP+NvyldTt9gkHgIyEvDK7nmQ5Q86flABgEyoCJJ8ZxgqghTUjB5LAfvIFxkWCUXkj
ORpr/U6MLIMp3MLml5sWcuTzELfyBqwzV/czbT1Y9oXplsxbMn3m8d6L/kyavxfEvEeQNwufuT3X
yan2Ex9PjklcSi7mAqzyoQxnVU0oCKvfZVY8OHiKdCihocCFAw3zYrJ+5RKsyX+PJJf5uYTkbJHQ
QZ0vo5s4Tq16Kxl1U6A3adkeUCB0tE1enPFA2AcSSo52tnbHkHFNoFrMSwsW4FMEg6HFjMg9ZJ/f
DI1OR2AahuPyyrIiGKSggzRNshZXgUII4x718sd56p4tygRQ5GLnS9BmquXDzbtL0/h3gU1LuzQk
dwhf0euzBzL/D4tL+4xs1sD0KIIbOvWZtuxcq0qezTh4d4G3JDKZ7PEqB2dp+Ud7Xj4gO+3E5CU0
dp1G6jBLqvUcf6TbZXwss4TrNrssGJ/tdL6v63lcVWBcwg6oJ/2ReN3EkXSeO0JaL0eFjyGzad+K
Hj4d1m21Kbl+7vf7qvV+Z276XqfZRwXfTRsQeTWm/wIjeDE1erbmGcehpbf3VrEc9EG/G2iaspro
tkVjvPQTVgAFBg3awA1yzduxxDqmXrSFbXTEZxWgSnJmTEHb5Y9sJqP5M+nDxZ67jCor59zW8Z6g
YJoxa93c7+igi6hubW0rGGrD8BbEYrmS3yxmvh0k5r0chzcBw+mpUwZMVA9DQtAGgMSupYRsP+V0
v0KzRoIcLS10gofokEnwRh9hZt3TqUPVQ/c46vbDgF7r7bAmBBY0UfCfJCBgA/pZ3jEeOsZ9yeF4
0dmuNL9rrTpJeOiNVM3l4Mix5j2RBhud8dGr5v98G9dDh7Y20Q66aD5QfvndmMMzeVOZt46ENgHO
SN2ZyuNfAPve6PyXliYwJiUToDdDD3VhphIS68O4NU7p7uVcwspIaremV7W8rMaBypZdap8uEtFL
GFFDyd4e5uYk7ylZwXg0/pMd0o4avuO3BPA5GFOY/mqpactbYWJzvmN5ma4TnoLTNicaHJOnPwuG
CyH/xYp93C6qQ4kKQ8qAS+s1X4Yz+09oYhCkWAvLY015s3js4ksINiWWq56cQynlnew1fRwE5ojS
ZSf5zaGJn3LyoiVuCcIG2Rm/ZzHci2km36poj65R/RJi8oKYHShhuk2opq3xvLwcHpSrvkJhFqKE
JPzaoM+0FyxTyiQPUfSqxQpeG62csXKSBuoS9wQFXkJzMZQqsxDa1apdDmtQeBp9BSOLh8ur+cqj
0nfhSI+TlQkSx49CahPMTEB6YV3w4vQW1W0PnLbaRloSUYiILok+0POenrvgSXJa4vfInKXkTaRk
TYgyEo5yNPOkknOXDSjlIbKaRzIi4zSjD5TddTSIaTKHx7Kf03p60MFWBcITt05i2IW8qJg7jZIQ
DBMnJA0NDh2cgJo+3YLLYGxlI7gwWsjK6SP9ZfA7WXOSkRVjRzq+Aw71l+HECyIHLDEnKnXnLoPV
wZms8IjHtn7Xg3EjCJO75H9Mg0YKS1b89lQwCP0GXscp5FT+l0opbX8r6UBOIZxhg80k80X6xHWb
t2ykJLwnQ7BDVWuVDE8V5B6O2l0TQvtY3klFDJDQIqN7Usu4kXxt0KlNoFBODwOc97lQMfuBxUBf
UfwCOMk1RCKBreIlEBjTjtfBUG2EWSWLcJbaWGr0GSKeqBuqL4GwZODkUyYV/d57OYdHO2aZgsh1
5S84mYe2ic4EeqzYQ0PjA7wjIjvhKXgd0jNuEXeyzfo2fFWud+qpdWQwAq/e2m35wkDqafrgdf23
Rv/DmImb6mEH5Usw+D5gl/f+E6O+IFcPObPIiCGCw4I53fCJDvyR/LGMAfdwYGoImNXmJ0Gx5R6e
EbwbZXHxmuAvWlYbN6d/DtTqozgssihRPqHcIDiMLLFIHYRswJWEv8uH/CR30ZcjH/KTjHSa90+L
NUlOmLUpwyGHMB4I35DZ50NvDH1TGM7+dpvc3M7jS+iwknhQIs3Mbyg6qfqTndjr3qiOvKAO7cCB
PcMlpR4U6aRjG9DjjFpVqG3nNrF3pXNCKkBw66orHuKgP9LW6EngzMCbz/INTadWfVQDpZl/sP52
p/ayVIPlGrrtrd5SvgUWtJdahCSHPRfP8ooSD6WVDoOqfBPykQzNgDTVyQpbmaQoUAcLJAQTizji
5sd1kpdzwK/l3/WOWtUcIIehsHWhrkfXdKQclOgCYg21yirEdspIM0R9jFcS9V+shH8jrmhjDeog
Y2pxwFV3+BHiegg7Q+ZU0e+oyQG+oF3TXi52IqTMl+4Zy74TQ88UwCndSK28EFWSqn1qa7pAuc74
MELVkeARng4PLlj8SKYmL5errG/Zejy1MbiPTltdKT27SvZSVlA2VVs7bXfaGO85YEyCKdVvK0e9
ax4gfzUcQ/rc7somPQcDbQhIsMSMZdseO2y6AztGziOSSLILXRpi4ARJ8knOM++Dx5GDRyfbLq4j
522OvLhWDO+OmvaQGLfWxN1afxs6/b0EK0EFfA/c7E0arDa6oKhoJ5PA47OCOsc5KmqBuTrkT1mT
hJNMs0SSPBamVFgvAvTx09Cnsqb5GtaZURE6Io4vaUE6i4FNCDMbP2io8xsty6aVXwtOhUrls3jp
IyHozUjod0X7jeuOXfVq91NcsJ9pJJqxNE3wROhcC0YOHA7aG08vCVozj7cd92G+eVy9TO55GH4I
Uvor0Pv7hl0biOERyB995t9ddnYK53igsL4fSR+E27RVwUpPrpJgYYmlqkWsiaQK+4wBkd/KHOLo
MxqtKm91r2NduxIS8yjy6qm6xRpxsmx9kuEx7X8ZNF0FXxxbPFHczE9SMWm0/jGu8oneRy2svoJ6
QYjFQKKOIf76yCiVI921WNoNJ4WIRxaJdyRW+GdTHCf8b9LfeS9GAxmoFZEDsyDlEMDodfU18NWg
shhY47GtA0jg9FP1vwo6ETU9+CHmiS8zh7IzJY3NnBGG/XgugMEBARywX6LyXzZbRjKpMr5i2gup
FAatS2nGnifIm5sHiLJVGNPJ+QMiPgtvRORqlS/tqTakISnIXEV5ClmKNn2ecJhkEywVkZIJBzDJ
3Ee4yqkbvfWp2578oj9zbCgQDt5KSjYlnBTirNDB4xw6ho8g0+BTNltVIexyn7Zco/VUhdUDB7Bu
DB9WZlCsUBEaDsULvX6gFo101w0hUMXxnwpxCjheIxGhFm8poeRhHfpLUsKgHd2y4kwcw4pYR8vw
Bjn1Stth/c40KKbYE7wEaYzKsncSvdsYBK3WtEPWadGaNgJH2ae07DiHOU2F2284WI9R5h6Z9zeF
dZMtQTOPc8ckC1RrjP5FMgZ2DujSDOUxtNtT7/rk4UrrFNItyYuNrzDn3ZYAcRXroe1QhYs7B6Au
9EnFJJ5xKkbn6gGvz9FcvtAFDf5bPP6Wzdw4E9SxMBmu8sgiteMQYlJUR0U1C7OYLQSOQ6LKPKBJ
W2bW8aazlysiOZQhef5EPbz1Wpf0UkCnDKgFsnun94+0lNraM83VxzD6myB/+ws40jnYAVRg2n9t
SCPBjQjUqSFT5LTGp+KUkMDZNGNtTxuGbm1MQDdLPV2V4d4LqDVmtK1NYk7QUPnj2m+kY80CURTf
ZFqCZ1rRf/e9u4tRysMQI14976dJ+9P7pbtyMdXyDZdjksZFO5IW5MRyHeGiwnlzzPZp1ul501HE
tDZ8eiPRmHnMPQjOevZiad6RUAyiDxBVEqX0eS3JmOohlVSj/52Y1eWGk7OrvCndpYUJK32A9V4f
RspXkaKl8Y3m+URO0Ulf6GsX0621LhLkpaPHsOpplRgNz36E6Skcc0cwv6eNB1xvM0yBy+crWrnQ
OIz0tcBoz06+s2HcJYPNXsRRvlJbeuyaxFqjRUYhPTlXYHtsMhXyAky0NaiLC0iF9UNRe1Wngw8+
DvGdLDDqFDiuELdrVHrwB3SKmEC2b2iaOPYzhzUgtDhzaugBrX33UnckpFNbigWQICPVZ75jv4Q/
Jd9oaHcTD/POHcw7ye6RMuyDcLdAQREroVN2L/Rx4Z25OOYC6iMKj/bzToCxnv5Myj96nrcRDZHe
rt+bBDkgaDEa/jq3TFqjWXUKez5Q7IbtSan6pTJIrClirmcJd0xreiCp0ATlZRHGRn0D04V9vKhd
TxUHSJhB45x2MWjbPNwcv8Jx9pLY1Cf3kuT9ZgGSE95/O/o3r1Xwccmn02mIuaA4kCmAfI13XFx6
4lR8IKIYBuIG9SlNhl6Ae/nAMbGr/xr4muk0Aw9BtSeYBPJc21V4AHSaYOdL0op3CAJcCQQD4bsz
trQd4p2Dhb6Qg0nr9Mp5bJNzyT8JW9Yv3uzW2EKRq6AStjgCPAI2t3Cgu6BZaxBgcnXbn+gMB+ws
SbD4d0xYI8go3mECjzauwk963EsygxVScY4xZph8iasFlJIoaKHA0vpxxhBE2oGz7kKQXrBb7nZD
s2Hi9Mm2rK1rInInCSygH+6RMIVJMgZC84ke8U4CQp2MqTaIloTHK2uI8IGY91soPHKmyqqlNDX+
AhuK6BGFi+mDQSjeVWAUVw1/Iggdhq3zXlfXHf7iPp0laJTDHuXTteIAUMG0l0OJA0NA6wKfbUlz
hFt4d4kuJEhltxDfamH+kGrlKZob2tRhRdL+K6DZqqJ6hWcRU8kfQlriB0a4MpCEiDTieooxsPNk
fetyfB7g/7bf4l1KCCwhruwywfd4giwZbxgAcZvkc+dluS4KwsM8b6vIvudXqV8coqxHbUnVoLp4
Lv2snf0wlGrcd/oKnVLH3PiN9SkNE3Ze35/n3Hxr7J7mbLQzVcgN6OFLooe/MctvgkN0bb+hoTiN
x0w6KsaaFe4cqvg3FvZt0Ov32Jw/HfZMC3ORJjHsfv2b8wzSvLqtnVbA29EwnzsMNY3EXoOuO/Vh
fC1zarjlubU2e43T8dFwKdQ1iuIu7Jv+qWvdMwywN/YOekRt/p+b0SzYtdBYjv+InzfEHXqGOZVG
gbkfs3inBQD6tIoInfY7mkrE24aRJ8ZgtG6s09epPjoWXd+Qn30QAlibUyatTFZThQyEWToc6aAi
JvXieK7XyQs+6HCRr+J6OohDopnItFSGuZssusxGbtF1cFX0e+y595rKhiTamsuWNeCpdD8AmDzR
Se4t0dA2Q8ZbX9HNzt12kkLwlifCTfR8oPF6qfHXbRH9KkMHVivPO2uJvaJ9zsUt3HxTpCyDzkvB
DTSOHwstEg9O0mLeid2dk2FTec6JZjRrq6mfUa54v0GC9Hu0FkVRRg4xfZ5fXBW3K1fT6K67mBh8
0XlLMGHWZazLfeQkO4RL7FXkzBOiMPZ0CsZcP40YXgBV6K1kwG0zOQ6UrK0tWvCVVciTlrC99YDd
TdvjrgipvPDKrQc2UVpktrs+RFTJ36tWO5mpefH88lq22YdJeFy7isJnJ6Z5n3ME5lrTr+KhST1A
5HyC8dpeo94+ymdRdsCTRLpecPHK6Wx1hb82x4JCJVDgYYLsaganyYe7H1vHlG3cFGhbKCJdPNYB
lZUKL1dl5Bo5NRZQjz5TZwSBD+5ckyPvh9e5m4FrvIMD4ETd9tXzwnc16AjnNHW+tZJ6H7jRH3Ks
d40RHNuiu8zucjAsk6SXv1265hR1PeMU0h9tudOAnXFQ7l1u0UbmAF9Eg43WYHRdtPKt+ZwrdIoc
4zn0zLOL+Fvk1fW2jRCtsQfaLHqoxIpVlomMfHjlOn0IsTszKIL2uyRzZTfQOnt7OkbtspvA6DW2
lUGygg7t1wC9uY4QIqc8mnwZZSrA0GVPy07aULiU2bd2+LgMwWuVXeBxtjm4gUu4aDVPIMrX2u7J
AwzHOCvJRSH/Qp+4/uSYzhPhthHSFdemq5pVX2l7+2XorNVhrM/0uqVOMOo/26imWR0FvbhVdgVH
o4kqBCKDo5HcDxKQ1MGhCaf1EnYfMA7L1cBsGDN8zSFrVoBMJ5+GatqY3Tkq+eZgJ6tKSawkZoxM
3+eUuenlfAmMJVsVXfG3GUMkYRkpN08EGghee9usN6ZNVasVteugpi1fMfR/03x4kKVZTemjX6nw
U1jQkqiayLGu07h+NqoYowPrsjO/0M86JUGyR8aPUk6Fo0r4JYsom2LjkCvqt9pQtzngjb99rr/W
HP5Wn70sJDi70ntpMZxxgKJGR4Wq9OGrKnAZM0/PNGR9CWmBJkCixGCGBRsHuqm4ZvSUWGecaMEc
b+fc2hR9R87cwE0zelp002JVPJ5Ms9pNFRofAvzTyYamspEa1qaV/Rl1K9vJvfPBCNeFpeTN6KJu
8mpBDLl+hFZQupm5bvtweK8aqmatLkdeIm8Pg+tcDFXCT3TtZqdK2jmk4MQ1KJaP8wWkjD7bYvX7
KK3aba+cs5jXdFEPkmu6TS75GZS+1tnYwDwhqHKC7DTRGWzbxEG088EcArs59SjXbS1C/dVkouQz
d4fFdp3zNCA74s7Bl8QS3pQZ26A1+11pDq8hTe1pOAHtrUGfdx6ZkHK0OXeADKKZpuZjeByITO0F
yZdp/Ip776Es4dw2aQFuS5+1tRwppe5dZdob3aHoPniP0+U3itYs4WE+xF4KB6hX4zoeDKrBahPJ
2ilY/gSNhQAlaGhv5q+y60e3eCB2Qvlh8O591/C3vtV/J3NZIxxiji5JfXrgxsgm/hVfTpnedMxp
xIgIZXJ24nrndcNxGAS67JjAdCPVJFPLVqOxF3A4wIfpkuiLXyu9xFsBB9yaWQck1Tb+pK99LZid
g+cOBoqSjV1LIpImabQGrsN7d0FDJeNA0ht1JIsOxsHo7hqt3fnKg4jqGXSGnTtzkyb5a9d4+YYA
S5bCLta4yOL18W/HtLT/wCH1Zkt38ARZBI/iHcxXbXhQK8Dhmhp1cbVQy2EPVEpwT5bdvsA46bzy
SErYnSNvZc8cvAhLAV3V8csU+cIqmFZRbN1lzfBoDPQXbaoHan5etWDZTCEdE+rhre4taKvWNnIK
baUhxLUOh+RvmACRSzo8pxDvo2y/4Y4jWb/rYCCRz57J0mIEVmg3r+I2/aVcBITwXtPRg4JKNYCW
xpJNYnUWUnvSugnSAlDPTDZ90lrfRsUpjUtW5shH9NEzlBh5mSx+zRJAgb6IVuEEFjJKlGT3u94h
DVWUCBOZxzivr1pIK6zIOpHdulcBulnIMlGaGJWwjwxaT/jv41je0YsWQjrEGMc6LF55Shq48ppa
B2xt9MLhnRmrkgVKXvbR8TX2PdKFPIaFO1w1+ol2VOsIZZOir6P7TrOt16K14GTH067OLApxkfT0
m1KnDn/XNv2Oj2UkLyNjnZJ4bNCdz7063g2lRxfozAi36Le+NDn5z9aHT9+CdrQeWVKtmtF9GO0t
Ot/RVmnXoMmIX/CSGvvYovqZWc+plWJFSRrWhP4ZEmHT+Mxf0J+C+nsLllfxMBkfaum/eI6SjuJs
orUd9/eKoaSKJ783DIAoPUXmxKKhWLCtKjq4KOjhNUF7aH25aDdHxnquqoe89fcFfGjmszBT4k1M
42BmF0cj8iE2MduHrJr3ORraXvExcCdneW9p1wh/AeWbnll2rwuqoqqhJw0alLltHIqR9tF0smUF
7Mve3C8tSlYagoMJMo1Lvq6apyVPDq7EH/O19vGkXTTGdmP1JS/Px+Tc+Yl+39EtPtAWqtTQXAGa
6og5c+fN18dD4mRnTyuoPchppe3oYOWz/Xeu8SFLJKOwibTdPlv05+1Ld90YrxOWqnWay+zPGLdo
F6phq1HPGmoGOjcI7ZrLObaWHX3R6Fk2r5yqo+mxyMCiLmgd0vg4Dc0pbWdwkuqr9WN7q2vllnTm
g9+qPcb5NjQ8YQPdSXRCawNLncHh1V4rDnUnfgjy8TlRh668Oo297XAFjZRep6FUS82rHgA9GnGP
wG04BWFkqY1fGawA1MU9eyYcdF/1QSO9kfzp4ewNevFYGfWuR6JvlVlPczDRfrZ3/2Ql+U8Xf05H
0g0X36UPhEMb7YD31anB4rRd1UG4nmvU6MytjUU3SUfLOumWec+kVNLsJCK14CMO0LMBu/49hnxb
mQnSsrRA7onf1RoUEJ9/obAlRewVOjKdHtCabYwvc5DA5jP3cFr8HAgnsvfV0LzidH8S9VCVt2xT
+p37wUuRuOgaFr/CIQRyFbHIZs2a1PxhtwQZe56kSoLMMoi3VqIXgbbe5GJrnz1ATBpFDTW1QyQ2
GNY6jfZdB46jrPusmgoWUlsdgoQMfmc8kpH4nOYx29KH6aMTN80tnHOkUVi3BFRCh49TGlHk7YKN
c2aZ5dGO7Mc8Sf8rXXebIujnWOOJllPbtrAflrHYV32xtmlLnDr+aQzSF7NQ27mJ1+lcAS3X28bF
wSj156jT92HVHjNDaJHD3un7a6qHT7S7bynsN0kHD3G4Sz2LRS6iFDWRKAzFiSOmBWVrUVvSdIOc
0LwxkySFMwdfw22Oi+6dc89A6owiN9J6LFsKxInj11NUHLN6vliBnRP9LpQKj+9e5O3omnt0UthJ
oqpD7wnt0ID/eoSxdHIHxqnbc0iVSud7zr4y1Hs1I3RDs5KtP+jXjrTdNhzrr7xW5c4o6PxjpXdj
aBJnp/s2DmGV9iWJUuBIM4d+lwyLv3LBwXtmiZKvjaWajwnADNXtX3PdoGWgb1DofA/r/LENjXHt
DFTB2jxfVx8S5Xwh7PzL5q1IzW8Toz75fbzVWRdaa/xCIfuTRiTbMQp3OntnNXvaNXfK7cQk+GTb
7VTb22l+1yYuiozgUH7Otk9DMkLxejHKXd+Zj57XIThaUFvM1MdT+pprxt/GUadYZNFrZTwAHbOp
gn0TJHdai3lzsvkjrM2E/tSIuOYWyvwZlaN59N24vyJDp0THnWlOBCPWLsaL6YWXJeBQnLqIkom2
oQ89Ip31AwSSEmwLMMqFxxgU+GKmP2HQsiF87TVptuh42t6cUFgwbCiuRFsQRpKNOXkvdgvjpNPb
cwMRwbUFLGEGbTOH0DooqjhrPXs30nQkFkYf+D+vXxwaF7bJqXP0GuqC/9jVxZ0VNd4+s8w701p+
LeGMjnK0YZHEqU16/8A5tPgdwCoF0u19rmkfqJ7Dm3xbBo1S7S/ycDv+Wl4iSn+bJDQ848nAyshv
lkmhadT9Tpm4KcP9SH+zTQ1N9PhY1o2B1wuZGQZV9ZW4T50LXs9JkVhP/Jl8OSSg0eDFYXQyKW9z
t4sOZLcjzQHVlZQE6jRz+ksWNMepP6VySGtoDVmtse/Qy6As+zggGMj1OHfGPtt1dnrIOU34Wj7V
QpVEUvSqk9cKKioBSw5RHkH1ZNoQ77GehtoExz3m+lvYQCPGeUumHeaH87pHL9P3wLPcV422aH0J
0q8OYnIrIG7qQRhFfLwYAiJpC+R0yAU7dzzoz9MMnLaKGJIhpqZ9bdwAphNDwT+P+CojTOUgIdHn
HfWJx+Mu+cTih30eXGoSe4psod9shjp4iKeCE4rU0WJtZwaOS2Stu17qBLArTF7dwP5TEBP4mn6c
VLbvaHre9/ppDppHm7PBiI3nxinuG9M6Ahy/qVzn+sH8aZAinBTbhZTJRe6iQv1xqZZrmbaPvp2/
uj30AI4pg4CarsjmfTMwji0OiFYnXyRs47VXawCAel8co4UxCoeFIouse5tjEGS/jg5RASHM0KBX
oJrZ0b925RrTS0FHcWrIpmpTWwmVjhrOkldMmzlmcoKREiHGXnY0L3AJgvazXnLeNoj3S4MkgTaQ
Js5HKTVIvzUj985VZVXklILvHGE1qsbYGWmpvzgW4slGFt9TRoDJauqnaYnxtKZ1EmknP4j/MyY5
68P4xR3/R9J5LEWObGH4iRQhk3LbKpU3UFDYjQLoRt6n7NPPlz2b4fYFREnKPHnMb/LHznK+mE5v
KUV5fzgpRUpCSKuAFdi3tKJW96sO+XiLaVDXx1cV4uyo+0q68jyAHXWo0ayl/5tjvz6HKQNmUMs0
+xc5MdVaABnW2z4OT1ZtBurcV7+fJAKVNHS1xyXcOC4AwpGRRQK4IJbhC8oot3auN74tjqbe7ukq
bKrFRYQekqRT7IoWNI3vA2yd5iBpDFCe2q+KviFtBymcq8sUB9nMXbNMR55hgL7k5zIWFvxooC8N
U4iZfrqIzqHmbMpUaem6d2xKAyQ7D1FBs8xpXAQv+w+v7m9VHZ8GJrIUK3QtC/OpacNHtWTQKj1a
iZI6kwfaGIHahkno7WrXJiVkIU9JEEXaWpC35QUoJzN9/f9ZluXeTDrwbjMpLEjrSD9HS7vDXvOP
ClcuIKtFj9czRYROLkHb7u71o4EKaZZu0xEqhtXdjNz2VrHWv4dL8uXE/QcGuLdGOgzsx7PswxXr
AzWGhsLC3Kb5iEhbBL42MrYdH5YyCos3q7mltXOre6RGrGnel0vCMNgqiMY1hQnZ04I3uWFJlIId
MJd2aO2ctP7IRI00VRWiAzEd3cZ48Sp9Y+kEZB+g2myetJqkRNduY4ExB4/9SabdzWU3Ox0qqWH1
C+YpCOvi4ibJcfYl/e7+HLIBKhIT9aJbEIvWoq3rjgtYPd1VXhRYp47xERCvJEQWadiEZfVMtgXK
gVJjFieb+GNmoIot7Txk3dMyaptkCA9ZDVN1MP9EevikwxiByVpcGcBfgC4BcZrf56zbaa1z1CLr
MaHjEMe16vmplgCEabs4GxzSdc0GNUPUloDNmXOEhJJ3yTkMWqHdQqn91czm1lv5PTasT3WVnhOM
oHC1kDGYUX1dgeFXigNK36mLke0b9nSD9+nsUyF4LyDugRMw716p1TGXjEsX9z3OEdRwmls9E2zU
MafV8pjP/QHUKiB1eHzlVGHqiWiYwZQkkfehb1/9FMKrRSNN1y7qBdWzZ9MEk7s2rr7myq1XSzrc
pnC8+KXxGcaSims5DqG9Gg0sMHwcP7x4rdGJIkPbaxOc1GmBjum9hSSqXemxgpt9j0NGmmFd6yVj
vMny+Umn4M3d/liU/ZPdtu7aSJtbptMJJ9jOIVqoJhNK2aIVAB7dcfdRof21o5GExv1JGNSuDVNn
tVXL8d/DEtQPalG7tqBLa76YGHYYo/0iC/oyFXYhTaNUhJiCwnrwPgdMJnxSpGqedn2rK8eLZaee
daFrL1aej4FfNh8O2EysoHfZlJDeguriQLa1C/lBymSiB/KHa0xEZJkpv1pBpeBBzmJt6cb7SFVG
qWGDyKeKC9SJZfMJ2mUKOOVy/XWaH3zjaZmrY0QmR9IWbbgwF0SfV1U/eg5qJTmoZIU/mzHOiaEI
rFzI1TYkH34WXPkFqwUQJeFmiSilHxoKb0rWhQVIRuCz8qvhyfGKbRKmR3+JkAY0GSqhf6b/ql2E
4z0flXEACBYPFM2dQ76j3sXyIydLwMXqWweQMk1suBa5Aw4g/F8G+cxBq/aQxItilNaVGy3ycMUx
P1hECNIhJ5kCitCVthhrtR/Ur+uv/Deh/sm+SaH4He4LE6K1RKexpAaW1INN5mw557m+JPBwk/xY
XZUPfOEf9IHWnMyaQl2hXEXSsHTlZUIOvO9f+ewNeUxH+aESXZdqiD6F9UR5v6+y30E8dPbHtDxy
Ha/AC3UqAj5ALw0sTYoDc7I/PG6bHp96iupXkbejq2oTzlvwFiQ/vjACiS3CbGA/bBwF9Yf6KMng
BGmNQDcVXmadMlLxmZyWS/AB40ZuLCQjvPk7BqAgjZe0R8HRA482GJvB7A9059YkdwWy3q0E0zJt
Q+MrNx76nO7B8ocyXi2K+qfEdsqxmucGA1fe31SAU+LzQ9BP3rh3VpW69Tr7bYAm8x0Yl0FSm6uO
h6K6Ez2G0VH8zA/wMAemqHxxSCF5IwNFVE+0rzXrgzJjjVnaOpboEhYwIe5oBRDGkJfQPgsLgG7P
hmAi3+7CiT/LCy9oVQz9Ky+NRT0QzEbxVwxvWfnKtGrd8yIdGkFZ425KeSP35Qd5CRNHmqMMXO7I
zAWeRE7K2c/hM5FepZBE1n+vv1x37QcZKRMiDAI6EC2QKqKfjuYxaacengH3HrBf/9R8UyWiXDxv
JpX6Rq54BreAnSZ9H3XL+mWBCKsBQCPpNACGNL2C5cqdmyGAZLwwRDhGboVE8SWdnVPcjE/aBLCe
z1EL+05jhBHg+KENPxlpvnqEI2pB7dP/i5N3YPdsUMc4dtpv4e3IhaUJe9U78YZEHKOF42OFlOz5
yUn88N/Mguqs9ixnlaoeOqCatRMGLbLXqdpkyb+WmO9Nr23OKJtKO+G09anI69Led1V49hUehZXa
TWsPHgm+yrjMvLNcMkGvslveWJV8PpUoCUhx9gjKllqgMfuTikU+ei6owYN+FIG5mEHfKEHRCmVU
Bf3jTbKTaucP7w13DIwYXwfXOoW9D+QDkkmm0yzr1svYHhqpq3insn4VUOnMqF/nLnpOF98/zNWF
d9UN7jWfKME7PyiK+saLjvXyxBeh58hCXniB/9YsNkma3/w0mX/zQgZPevg1UOZq03z2tHHjhNle
3aBpmYHWFzf1MdXWpdTiQzBWBPVEImktBW0SKgLhd6cy0l+UNV/3tYRIij6yiCdUwnxkiQXIdd+k
/UHdoiIGS8grd6pzBFyT/aH+VzsD6e1f+d5EzsVCYlVURLYW5qUKkPw/Krvjqv+eGd9RkfRfQxMI
5LSFCBz8C1zxL7gopsz/6k2Ntp6kouVTq73I1VWtBMnRhp2jflwtdx+qYle8YRKLsOizU1cHLqu2
FP/i0bk4ndJsUH2X0o4ujcwufZlBb2hJ7N3F7RkTit7SaT6OzFuZ9bgOfNqmpmGZnRbE27XQhyxl
khJH5Uc+xvNDVhX3PEMqw3WvPsk1SOLfOsoeE2SfdsjIn1VQr4uS1VO0hAd7vGhO2jI+Qnkqa3y5
m7SpOcQOD7cTJhQmxBfIMB9Hy78NESKENBFWZYu+tgmkwIvRbjA0fi7Kk/PSwq7JHS5u6smPM2Ow
ObsVFMxBNRAR1PctTNOK9KOV8oFRSoAQjGLewddH5TWd9BuJyD4byh2q3DtNzNtUzpvIhE8io+Uy
Q8kuwGc1VROEJcDjJmRSP55aiwxximhrxkfMzTjDHlkpTKeO9aS9hrlJFXruiXczKLQqnsArAZEJ
z/iH75pO+5IWrX1h+Ds7T4KeZcFbNysGlQ7nihEeNUiFI4vR0nFCW/ytKn1b2gAi9mj6nScIohbT
fiRLmusiPVoj7bnO4PDQ4MvoS3Dy2bSwR/2vDuy1YvNGz1PPfI/gLgnyICyCuq+Z1NuI7P6UBgh/
wThQ/BqVH2hhdDG6YWe4r0as/lK8fHnMc8XgHfhXbqWbEriQTJ2dZMti3Qd2BJqaaDeC9Vj66VmD
fNPW1hXHxDXy7Gv8S4I5wkWAhQn4bVPwFyVeO6zOjtYG52BJZxVkf5D7OvUZyWR45uPnwzWenZ3a
J2J560k9qYkIPWBh/j0GO8kuLhQi0gWyGbbGQoaf44WNfgVEsv5I654Z/NmdE/LpkRVm3mQF6ogW
QExegDs1AEGY+Y0q4wAFhAc7TdaV/zaRVHGz/G5XPaqP2yFZbbnmuV/y7YJ/ZknGK30YIdWjRYFQ
Zr8xRyix+chqsOF8JHlN2eDuZq3/puGGNoEJBsan4kyAiYF98Is9rrxrUXg0aHN18FDj7zUGCaV2
tHk1VTHt8H5fF5whOSk5xyQaDBAOGMKTNoyETX/+7hKUveMfnUdd5cwp/bcIE60MaAFRxWXoMP07
elh+6k3xVwTv1pfIks8Xbk89TJ6tN56TisM9j/px10u/A0IcCVRGQkRde2N+xHWsXseWyHYlPdp9
Ysb9dqizXTpdRakHWV0+AaDatPNlItPMuzpws09SDWP21kMG2pYm6LynTdRYFujP4dtv5t/Y8Tcs
QO5ZZUtRC1i0jy9ksje2KPgBmmYaIzxtHA84mZGFx0Atq9kFtMt6caPuD/ej1qwh7nherBzRoLdl
jNYqrkc0i/OLup46arrWYlro70l11Ylf0yt30mmjTdbRWuxAoBemi3qnNhXrjqu6LodHFKHhYT75
nfsM+PKocJttgcyUt3HL7Iy3OmABuSEP6aDjs5dHeGYNS67sJsajWcYMxT1Xtnjn7F/A5elK4TD7
iCgKRJ8dO7aAGQ5HCCYket465zwC0+LeVeyQlEuFpQdz9cJr4gL9ArzBW3aYfa0Tm1kGQ9m4bc85
2TYI1uMyw8ubwP9zu6ZFd5fXot5sogcFAdqCsaWu2Y6o5lnIC+Pgo9ZdIjMe9U8kXBW1WuA6BbyX
RHrnwhf3Llq8TTHW7ywo3iaPTmeLUQu4HJSpldw57X2ae5p/WliqKteUVXRyXRASFJ8cQbDLANhV
lgZUP/yaSBcY2+z7+mWokVjjuRjvnOUDebzKG2w+J+1Ac2YGQ8ZhIdwD4vIwWPJqzrjh6JYKPui5
22hll/xdC3G88TduVQLk4mOg//Zhu5NzvY+TI2Pl8yKTc84OkhD4DB4JxS1C8eK1kg06oIPKDdWh
4hKiAIluWzzeAJx+mPA10+Ypp+QwxLEzVEbQOipJiikC6mF4S/LxYBY/wnrnWxPMZRVHVTRREd1N
5UG9Rd6LeheYB/I/EV4hqSZN4LZZYoRpLwuPjL7mhK1auIcBemCuFxsdbHXdjg/8NI/aG3qEQfFj
qdx7JWma2HjLGHgldXhmWXMAg/CflgXf+ndh+19LQwUDncOBJAQ5v+lM5DyqAsrMPUQWnYOo3tQn
i6cTm1IizPZPiVO7DjOnWedj9Em7wFO86+qSVv01wZo9nIfP3KEeapoRApodvpuF+92TpedYF2X6
EafmjdOO34woE1Oe+jqt14WP7gz9EaBvwNZKqbKqmHFB1YVnIeWOVTd6FKAMVYWACcpTi9mGPpPL
CZqkb1hHsyVLiZerP860c0FB6/qObv4NpmfAr8eNs1P3IkEfCO+eQScRDNB1AoMr3/A+E6ClWmDp
TXWYG3BGlkcTKCu8t3lo7l3v3dImDSz+uBcuW29xd8RNcFBhHjB4uTiJBY3sxzLhI3doAunPGuk4
TfXd2ECwq8EyMhAUDPhUFhPhkBSl/RkfrpUKK3AD1pLWrA7ZOpwyjhTnMRoyWsvPBtjQpPvxFpCb
zMmohHpSM2YWB9vNtupBkOalZnzNhmvteNOachVIlfFIhawzUnUiEW0g+gVu1O689lNtb3bR1Bpr
FZdMFh8nbJQhIGBfZYxNQeb+VvXw2VJAZ2UKGmqZTiVb06fyYSDJoszn9knQQ4rkcwN8fpj+AvkA
HT9grMForv1UZQg/Z5FYE9KIrCQmVF3Jgrtg3e1U1NM985gqhGMcPpNUCDJUVbCAvKHucKaPrD86
pQOoNgQxmeHFiOslSJNnEQKYoHRRB9VCA7fllzLaBXn5mlDljESsugU7oek6L8a5CRgxKoKL0f3t
WmfbNu0fdiRMQlXuxaG/0WP/0idg8Fv9zJGST5gyM3nku4YZBXGJ60X8jLvoWrUixnDYl1W6kC2X
G/V6Z4wNVPVfxMOFwsZlH5bzYehQDB6nYmcpgB0vTaUHfvVKJYRmvrkfl2RnMIBJ3P/zwBqGKZAj
8JRl7/5oDFRVNTDY5gvH6X4hReRgVLuU1NyY07uj/R2NP34u3hLryWXETIRS86WZ96AybbWpI13C
4yKKY/IGXYqUw4Q2lucF/WpMNJonXdvZjEuJB62lHR1JPv6Ep/SDlvuwNFqQOhVo7OxQVr9Lra1d
M9rRxWW2z/qjiuduNdGd3Aw3VixCKDV4ATWYHr74zH0QAhwJ9SHCnUbxo44YOx43lvVOrkjSpiGZ
PJRox3LTqvrVBvnBXaikKi7eGZNuKjcKOudbBX/4kj16wk6tWoXodXHTnB68LWcy9iQ4cKoYs7dP
HZFZE+iFFf2GzVNolIQsRLytVjpnm9oQkfdu+Nm60FL4rfbdIZcLIULYlPnsM+5mBxJvw1tll5g6
mEIQ9lB2Hzp9epiXMyyGZ5/+jApDbCejs6/q0KUj42vRNupMuv/LrkfAzoneQk1gYpzsIpo6E53U
jCG/2oCsABI1tYRVXwebFk2ft+qMxmP20sElGjEDxD+BXJE0l0CvTc5OreKmcKONqP8mmvYxIIWT
5+afwbBerKU8SnN5bqzipaGI51Fw5QXsWyFrwER0iAG9MwnsUQPRoudFaWaEdGaTTBHcYCeZOGMy
Hy6GJxk5y8occaOg11dYy0eyfAKr3fRcvzeGa5/cLbXVh+ULTGm9Ggm2Ft0rr0C3JiK6Ja2O4iST
RWs+pBBFVLId2uYKYdP7mI5v+mT/DcFdEsCe+ZRu8SWr/jmKEuQHqvZNJbyLnTyohGTO+rta/WNu
7AB+PgNG6DaaP21YFCqFHWrkgXpcBxDKV8mVXpl3FYb76IFTHrHLdd7AceD4pGtga+I6jnSYOA87
TvUSBwCfh6rSKtM2H92qutGS7DEfZTZGl7kde0aLtSRI13+HBJ/E5bFKykOIn6fH0eP270tffYIS
Qqkf+x0XmlU3IIVdAQf3fOvo+SX9JfA/ETO6pVxXnoAxAh1kNCfiSeGc9Dm5khcUu0XqwPOmQ1P0
R71SKln2ty+g0sbDwaWbQDoC3IvyukLgIVjAc0u2Z1NW5zgCe9REbOtkuen++EamgGsZXsfW7PYb
ryyoAwpiHCazK5VQqegs43QKXDS7jxXHFzP6OseolYHbxjDYZG3C+A3yBvkNwHwajTMTHx6GnVBH
G4VxNfXlXdMT/vAM/nykGT2242ebocYy2gxaU9msVXkqMnBPsmMxJD6UK0poRMrDLfMQVKbxYfDb
YRcm9G7CUUeHu1A0eziuXtaQwznzRq9yqs02AgUni99xxoScnMWcoGSM09ZYeiOI6+Iekv0b6fQ9
OvWLKqRqvIUGH/i+FfaQSunQkyqOO8YZKEshzGADg2tScTLr5aVyTTDgYLZzpEKi2r9izVgF4Mni
i5Ys00pl+Wr+0A72XqWPoxRAXYeba4OjmASHn+g+jXL6xhzxpzKrx6gNg6TiIWYZYhpDBLbdOmbh
QBvURtox76kMBXRzVRN2dPiZKqHdYFVgseY5OY5NqkSac0QtCKay9TG5s9lGU6N9NNr43LYtrQC/
JA+1uytm0gjZaku4E63H/gakgqY6ZCfvH5kHCjXzW0SJsk0FHHq0ymo1JyDC4rx9dP1pK936qc+w
CWmnpT9ZWhI03YRkQ/m8CD0FqRf7j2GjNDkWiL+l0Yn1XCCZoMnmpWNcS5PO3CRWfNGj9MQSu1gt
ultLfJ6T4bfV508/mU9quYLH2fZjCOgr5gAZEw8K0uQ/GFP4G4dQCMGXuqtcWIEzDUB0sLRnFoa+
Bk7hOlhqmeKw0qcobAOc29pJtaxQYGUI5JiAKObyox0cJnizt0GPAVzSon82Dhn+qC1flp4DpBBA
ivLR9gLHY4TdlPGD64VfdY5Puq492RwkJjlN5WOOULv+ZS44bl3c5/0Zv2IXXCJcwd3IwTCEXE56
AtIrs+hSt06Y6AQeW1HXx3OfwB6K6AUbYvE3hsY8PfKqel/ZAC1iMh8m8e8q/LhL+1zRJIm0gfdq
InoJUHOV28C6KoNH6jxESFUDdUeTbWSnOaPEURCoVeQ8qu6C17YHs8vORqqdHU5DtaeyygW0RA0b
eemLrc8PdoEyixVNySmrnO4ETNt9RMgatTQq2yU1o5vv2FDYQZBH4wwtuunAE6QKu5mrRAxMIQ07
BqWAZAfUBex+NuhFAkpro2FdD3STBiZk/YIt5+KFT1QGZ8gtwbL0mK4bT5FCL0pvS1/mXXfxoKuT
ezQnb5bIfysi7Sqvu/rPopU+2uzu4xQKY1O73LJ6KmVCqCOBso5gR88wuYEA5YEvmHqRWIA5ugt1
oubpuz+yZ/CoRgtN3rWhywBMdwx+icGadJAx6f4wjDsa6fKdaePrhFrAfo50pLIyJAOqCjQKmLA8
ao6uMsxwGHZJ6r8u7RVyJQ/0kSRdqf3rvBDO50XUp5xlrGEKWNXyzZ+c19yh4HYSxuxxnm+YZt26
EgynlyEwL93X1EJ/XD3QImvY1dqxDENMFXLjrPf9G/5dzlWfSzDzBnR/rX6ftOHTTu230GuewhHv
G7/68klrBElUO5RsPB39ubE1rk03/MbC9OD6DOW/qJtmwzsHzkzORuh17BDfinaqtzbdyrXrzz9a
1uU71fzxAB0bGE5aXg0hoN12Dk4whdXtY78+O96C/XqzsyhRqnJ8gICyQ0joYfb1c09nYTJIEtXs
J7cPmEB9TLQK/DQ6wi44g1IJWoaPeg4mo7ZMjhxJW7nQT46JsJPXXyrfPLoSbzlZf9guVkGeOR5V
tCg9GzMxIN8NTXrXA+vfNy8a8girnkv4i/zu0sVdF5hcoGlQrJiqYDc3ktCMPRqxcPtUVx3wSgHY
cYmSTed5dwfD502JjAO4vgk9tgoOkyAOJnhcN8ZARY46UVf4aiYBChLddR2osC3p9SS4Ay1Ji+Li
nOEurUYr/oDqrw4RzGs5jqIkfcszvAcW0iSdKnK1NJyabQeVpbU2Zq+tDTB5DImeHQ+eF9RUeh63
CamtPAr3UVQ+lpnlXkM6zd/OlJ5GYdyG0WuheJfDAYRqvDZBGWF8/Z6SCmdNep+HOd3DKzRPeFZ3
x9yFsNRN7oPKFWYdGlI+gKefrRnc+FDfu5SphFcCoKut6jRb+kmT0bEHnn/q0+nCubmVDJOiaWEO
EZ5gOjNvzDd5V2zEUhKJhu2cGxLOAR1KatFchGcwnyTZ+drU2ZBAnWkxo6EbjebZmFpGA6bxMcIW
RtsfAAKJZ3S27Pm5hK+4cmI0HRs/Tnays1Wx3YbjQzMIcCkmzIJyhJDaxGoENWXerVeNsGWarmZB
+jrFQ/fWWV27i3vv167yj7KwaBV4aCcgfxi/eEYHcsbQgcL0bMzAhmMDuBly8e9cR5iF98O0my2n
ujiD6F6AP9PG5+Cd5dRyBT/aAjNJMcTUl78aGJZd7EbFNZnD5KE1vJYsU0yG3Lj5vFzDBEoDvDXC
swdZqjQXFM9qbQ6MZpz3Q+ghCC8xZvDN9D65SbqepQArH0dIs4VWtOnHuN/XueeeCt7o0aUhBpIp
q29+BV9K1MDGRZH8SazU/CHaVlsnhZ8/tR26742lPVpRaW41WXpBhJU5eNU8P0blNWlEu0qAiwfx
wJzagMxjmz1NvghmdgnRaV1NEdh8H5FDAaghj5mrVpmFx1pjr4bGfO79sSJ2zS+YOb6MMPEAPhif
RcYudL3mMHbpgfGGs3Kq8r2v5Bvp7t5F+IPhe7cFHPVe2inaC2CAcBgXzknzWT0FRNsjIJanVPhk
tmlQ+9j4tKTSYVuf4sG5uXS/p7jeAOy7ywTohgHlE5mrfZs3gCvo8Tt0w/Tsue7d4F9ZGEP/VoFH
9S61IcWOh42cz92tKBeUOGtNtYvkfbKtT1bxyYZIg+iWZ5r31mz773GcDtWE8UcbW0HTp1XJLHba
eeCX9E5D2rEG2t652d23GNAbqjeQpdfKGUZEg/FFqdwr6nzoIrppKfduIbbdlJ+MQhv8tdbCeRmQ
Je05dNBP746O28fQGn3Kb6jLRlMFfuieXf7YTIDoXb0HropgNklAEnXAEWHFbEEBa4+2vxCIHQGi
DjjuzvX7rNyMBSA3I6VgclMD9GychduxjmKmrSMqQEUX/WXhQXAYvOVYmJV7MQo403pIV3CKRQrb
uS6k+1PELsOCOs11NLDqOoNy4yb2ZfSmGLQVpl+OnsZAt9qZvZopiIc12top64aEhz/5IatR6vsp
QY11GYjTvbcVaQcWHv6bR2VteAjPtOlmcBOQ8fm3IEp5MSlgilRYZkMUbyeohqiHd4xdSBgA83MN
9Y+hhrQ8jXZQ+kyVe0Su0iHmaGmDmdHYD62Dkam8Vow0PqadrJSVuXbOpvwzBVtuoYkRV8nN1a2b
jRhBOLanpNG6B0trkn0MLbpatM1kYw/sw660Uqossyiu5WzoK+X7EGXRcfD101jLDxdis6TrTFJD
27moQkT1GycQFlht3a1uXuaSIkjqdrdIXjNYcD6HbuP5lyZM/y6ifQ51AbyNXEK3ndWYN/C/mzTe
LzL+HiLjPhKG0F2zMQFzukNBd1Ugv6e5iO9DYbMGG/hh0e16XT6iXvAwSv81qcOnqMJIZlx2A7JG
89C+zXJxyfIbn1ZzcYV/9J5OMEjqQa6TfAbmC9EoTP/I0VpzE0GOborWlK864jIAYYHS+laBqCAQ
nzEJv8YxejQ0AJsV3Jt0bH8aaT/09nT1RIFAT3GxLfFGw4WAUxjDMTXzF8tD9bKfviq0zepUaQFn
zw6dOp1OZKztQlkg/cIf5WmQg+/y0Nior8WAzVU56y+OCUTKw5FstvwLkFJ8H62RpNLMQuaBVLZS
H+Bdo8e4iJXeQC6TUbkScfVcRGKHPswm7uudPxo/nZWWOwd37hMU2722EJuqBP6t4+21LISvnR3E
mFpIcs4gV3KfNknBZJnBJuamzJR4r1MCOwYXzgyZajTfVhXFI8pTKcOKyVvWCyWhafdBzGpbkmU9
tPW+NbsASDk4M8QxO53MfliFHRIYHFFGl37lKQY5vgxXHpzayKGo7e1bS7mcjNEGEPvOxIciEeZB
uNmT0cybWP810CYoc1A/8wQpi1KEt40cM349c0cjHYq9qz+2i8OT5cMY45lB5lNR5u9FThk1wwtC
n1BGcInQwZrTZlMkGIH5zCja/KKZ03dug1fOrQHGS76QmUzLJq8AIo6avpmaBa60vaWLfjfxiq4A
0THapw3TXr2GwwXgs/KFhDU1bMNUMEAT/eegGddxSp7aaD7QDDrlQ7d3ipnUIBxgaIfMcNVFC5/2
oNqNaXVK9cyAdpa8zyWjqCkKVyZDJy9KYSbkNCsa49nWUzS1GypSTb8w+r3XSf1eezHgD+8Ysb7t
Dsnl2N5RPWzVGxCl8djqNhB+cRG6+WRxsmVL9hHHy36ZvIcWFWDNm/a972zyPD1g/YhDJuIAJj26
yvhZ8HEE4Tkz/MosDu+khXCOfEKe0JSap0evw0fJHbo1WNdtPrBEBrlsxyG+ijD+M1ohqSCDnUC3
po+8TQM3GRFD0U9x5ARJNO6ZkaDtUo2vtO1Pk74Um2VB1LhF0HBN+KEZWDSbgabjzcEO5BDb2tky
IHj39jVc8sel6s8YnaGp1JFYJUO+E6aJMoqgrdHgll7bzPLKQAI+1+txLwjBc1KhM2Ik+It04HO7
HhI0LM4Hu0PPx/CJC05pvWgxR4cuZL7pdUjnss+/xDzdDMt+izw70PXopXHdn9nWdz5yekd6H09R
bT1pZeZto+Qw20qV52BRKSIfqAEBL0mGwrfSY2qDSK9yFdApaoxXO7UCE7AwsMidSPBwTeaN3VpB
Zi1/uzle1rZ4wFHeWFdNvTZTcZiq/pDF/qHokTEz7a/If7K7GCkXPb+1UjAOA51cfqCj8KeS2olP
sQxYmzcO2j8sX/5dAB2fDPRlGCMtUx9oxojIMHaetb43J7DKFHNZSv8mznAT+fcJ1SbzIgjH3niv
q0eP1Lxp2rVdiI2GdrVll9ga/4lSymkUL/4pt80FJ5v5KLUCbutQIBLQb8iaSFQ9FFu8DrhJVP8u
LkbkmtqfzdbUtFMzyYPIzOcMJb7Ze50lhuvpm0xpjZvln3oxThXYHIRTmhy/HXOnayD+hrkMuK+k
GpkuOCBk25OHGnqE7itNUSOFp9oP7YZ76e0U94e0U06ouwinXwTYtsUsQMSjqIo1oG+Ma1P+7VnF
dV1umoLi3mYenc0WKnB6DEENuq16mIkFmCltkOpp3/iip9RGodzlWQrvvbgaIz2/MZQs+ahZRykd
3SSZYeIr7ipbD126Vl2NKe7SOsD2Kpgg6IXbMfbwFjYmf0rtuw0ZxI0hqv26dUBzqCKcJt0hcaKd
l9YysOKmuQgJuy9Z/iaLPEUIfKq3LBfruZLuU1w04hSn8yVlrOZWYbouWEZeUr3YLX09WTaPWe7R
sZlSBklZSuvargWmisNzUlnfAhxi2TkYuhd4I9bj5N4ERssMjQExmI1A2G0JUGAKBnQHzabbMZkN
RhH96TSQoBbIF/LEoaZP3GByFy4Q2t1ApN45MlKOSWPG0nko/CBBFcBmmC8GnyaS1IHo50evNJ60
OmaiyYiwkd2tnuygHeOXPGlfo1T8abSBLNQwsScBK61P4WNn6w9D6Oe8b3EeBtXR7b8WD6ABnQgI
clAXXI5gCoSpsBl8DBP1rndJ6dzHoXuQIXipztb2MoKnrFU0L8Rz7rrw5C3SAuEP02oaISnaomI3
oeiVWLQnHA2iny8g61kvXlNfm6IMOK4LnnW1cQp+qQBsSGFITuZoUKYa+HC2SwKUagkUe2lt2hj4
7oCH2AJysu4pJ3IGXokmzmZW3kxceJtWB56OR7YmUD/x8s3cIfFXlNnWRkJU4mcN99803mgrx/co
a6vX0G9+e03eq/9oOq+mxpVuDf8iVSmHW5xtjDGYNDcqGAZlqZXDr/+exT7nZlObwbYsda9e4Q1G
DnjS5TJSQkbrOuc4av0tqoXnph0MpksjR3JXHkfUg0GwvMPVOfnR8gHYDX3gZPym4DhUy3zN22hc
6X36ZqfLv8rjPgex/9j0lajSG+ktKxIdrK1Rtx+a7YevyILcnAmfXZU/W1r+6JsJwLBmlyFIc59S
e5nK2VQ6A+DY3wHpubj9Qg2ytAjFM8wLEAph0OMt/bXx2h6Qb0v7aXLZDqpdABL6ux5YFWNwKEzO
0v0kQFhq5FNQI8rtGNJ4i+dEFWzatP4Jm97aOeQQeYjwp9Zoa6t2VhlZCQ97l+se5I7Rh5Oy2Kci
S4+6E107ivTFdv/6XbG2QgCdOnK7Y7iOPLBz/jQxU2jyLYgPaNCM1tOa+zyn1gbC6otB5Yai84w5
i7m2jeY0BMU1s4qtAwJdsj4HzmbqZ7sg08+Cq7GCafV7eFpgkob4zdAQ9bFgxy4LSlVjeimX+s00
gbTNVkd+FiIhj5nVnLM8mL4xTwYW+1b27dGJw0cbhZ42qBCVzrqf2u/3/tQ+Vg64aJ+exYrztWZV
5vvYNz/E7IPijwNvJOep0wOAjdp7pt1LVF6JWlJcXzE9r03qySlbC9SDsbT5DeiFyOc49/x1oX35
xuuCbheRznSrTWyKlhf6JFlElGUMNjgbzukLr5D390cqmgyTqe9ihtpXHIoCABpSGLFrUX0h/D8f
xtlf6xwOuns/8RughTPxJV68TWJoiLEgnvZQ6w9y9zrH4yZ9KQfDcAxOrd93rbOrBENQAGN7ln/i
S0TOI/8t+oNsG98Q5eUfuYjsZNeCVGkrxhSD+PBxTbzVaFwLyG0lgI9v0/VPYfVlFGhnIlBtvfHr
zETj0UHN1Ll3x2g9wVwbeYKYn/QOtFp1Sbi7ma/w+cSjiDk1b8sFMG6i7kVzrD5U7osVfmOqRXX3
DNaLX3FjNQ6qzMa4bT64DGo4cLL4Byl9HoUMMekviOPDtHH6dy48jLJNp7274UPiVsduwrik3FYT
CjzZtjNBOHY0cpEPxwqZHkYq+DfZd/zRf5825yBZuduKX8pj6ewzIm/1cv79lPMwYi46qlcZ5HL9
QGWALe8qsg5pBHBJHA9MeOWWyaPjSnlbORP4gZDVXc4/l+3w4mQ0G6v/IHt8sSlHut6r/2Ee9ygH
djDMX50fYvk7YbX7wovlhfwQ+0NZP7Iks2RVhJcqWBhwfWt0hDrgHwPq5BO4fp4CzaNTXQZQufWj
LEcyjprEWva160RMK7dxArkWRM8sD4J3t+FtsTj4qmNL8mUeeWORdU7p5EmOlNTUdyRAaURrEUlr
XhLzv7X3n6ekvE/5LndAXqQNoGGmf4DkofSTXyIhHuNxlPI+LDoV1EfZGHzWQnXG50sUkh9OcgWF
rNDqK6g8WPGGfR0ZaLJG6shnDUNkz7Y2f51WxAByGrk32kzLALQJv+6Zq8SLADe/h3wGrNWvjPBR
7iGXHKVsrtCXG8JvRG1WviMPmv8DICFrQazZNfvR8/8UPeLOHfIyViiiXQHZYLYt+4NwF3LOORIy
bhnPGmYyp1Tx+34jp0EzNysy3geL4MNLCrZGhvlHSG7Fk+M+2f17nr4OmgWgn8apgblI4NBiS9Ze
QM9cxk+EeFkKGZefNiltEOeonPHGi4veOfEDxvG1inX4ppiFcOm9hBM4mLIhuJYWo8Mu/KwK86nV
3v97wDE2dCom5eblEV9J8FOyPHh5b7/r5nxq5oFR0etkZNikE8+V6qA78TBYUM0MQ6zBwEQ1wJSA
ekTxzSt9pLybEflFtuEsgYKZlIWGmnEee+D8fH2L09oNPuvkcQivmc/0Zjb/6jbpjqFXjx3RIRqf
JsBIKrfeUqiregWA3dXmw6x6PEV4vAOorBL1SzQDC4Q7V5ZxnwSoSJoDA91h/OhCA6QSwcL8lqdc
D98wML58hAkLMybJHb2LYfb+XdYB/c7dCuwLzH2m27UOeojOaDw2H3YSBuugpRrtm2mk0HODOzQW
4VIylUXb5q8T9rc0UA9aAem2IDHxmvTHaFuG8ob/J8gXxL0U/cKg0T4nO0emn5O7mSrAAvG/uqqe
6Z3RWS3mS62Y1Zb1y9gyaJ9is9rVVf6mJutPR2rZxv3Fc9PTgMcWYwkEfVRzcGZzVagCB8XoMPvN
Qe7dbMxQfQLjva7pbrvmcDJJZlwNeGhRNo+Zi3BGgjyRjNkzvz2j1rD2x3FXFd6LbOjeCs+mnSEH
rFCcjab9lOqHZLT/9qHzp6OTKkiAdTrU96I53hGNklgfV60aX6MietKn9E/d5AcfLh0pa4JjWp5L
tHZWemnRN5nAs2fWeIoD4yHRzSNp/HNgurds0S6ykAxaHL3f4GSihUf63AepjcpwuEj6rMJhTQN5
LbEySvVjV/uoI7UnxhzPvZY+2Qq5Cf4OGaUnNNTOUVjv21EdvDi9RcKsKkw0DE0nvopWzKKPL67S
b+3IxCwvxzPiEEdJt/2QOFoWr8pNLlTxHUPudl8E0VsJcwDgjduukj5+oiVqgkyj9POt5quz4287
pgtHr4D2MFuzwwKk8s9ZML/UEdr+xXAL6XgZOUp3DFs/x8kgU+Ziumq411p7MzLIKaMaNyHr4tja
m2EuX2mSA9aAauBwhKKeFoi63QXODzpCDU/NfJpV9hgTfjs/OefM2BBPguxf65+Gs/wETv0wuj6I
xrG9zhysWWvvTXbfPGfvyNCtHATegia6dzy18b3muHjLykdsryopdmfrXLb2q8TtcAJKpejvNANU
iyyhucxc6tin43Os7EPTDFfYU4C1E/vLMsajG833gGz+GX3+qocGZAAMoPsaxzv7PqoptKaY9mi8
6BeTrpJelve9q44u9h4wx+29iogpeoh4JAlk0h2AeL2XsX4NSx0NsgbxjOlIAUP2aO1ylb2Fi/rb
q/4Sthqk7JH4bNYgjNAbHkAlc5c6G81Ih6aiPwok4mnEoAIPgVOd46yZqo3cE73GtH3Jz85ovY0m
hnK1tq+m8BgM5HhkCUO0vC1asLOC8Jrb9UVLu1M741CGYFbRkWzmDaoqxs4Ph9PEyd/MGm5/3MTF
CuCZBBF1UhwywIh3Cx9lq/49SGo4xcmCMXtEL7LfyHPAKYu2xoqIu568CZvsFklYfuq1BcRBfOWW
veu2KMNkET0vdpTcIsPRPpkY9ZgbAhl2uuSPWsbDpPq3Tg8QSfXKT8Zr97M+HySZVYVxdMFnJWxN
7Dh2CORtbPJuXDqogr1lM5bOoQtoqLegJ6JBvSHwfzPseJs41Vcwa1vJOpo431YuXcqB22IbbzPR
IgqYe0iI1pMKIlt2Firk2M8nF8lP9AK1NYPro5+1t8Kenn3HeWps81VNwRGmGEpqmGGqGos5rTq3
to2xFrcmcQe6An22nzSYmLpnH6fIW6nKwslqsUDksqyDujsQnBFt0soXB3WVKY0Prp49emPyAvhq
T/D/YToLnwg1O2+hWVAm23goT3QadkHcandWPPOvNAhcZ9rpWXwBgIxwgWQTkILWmmmhk1W4h8ji
MRH3EH1BQQWE6k+UoT2QNXjV0563xn4rC8ozkqMYfxet/5C7NhoSzIC4gyGfB1OInecgXRLCcA1C
IkcKWNVW92PfXILe/gG0vbOH/Gz708mKum0Q8PhVvFG0kuXpVQ2duimIrm7F+MNxRGoHbx1udBcH
1LnRtMtEmD3X9C+b6SYiftrJnSy87pX5oAfJrrYTwnkMBtwEdtk045G68F0SIkl2Mw7xldO3H+2y
XBC7hBegmquvgm3elJcWpXfL63d+r++bacLVOk8mWTQPqWfDjWQzOmW3cTMAOiHagiPBByHdQ02P
OnWKY1q3z5W/bCGQeXe+k78ivrCHm/Hl6yEstsZAX63XocdzJakX04Avi/dS876mmE6/sgzCSv0H
aayDafhHY0w3qQnKn0SeTG/jWh5KVAmSdgJBnKk65in9rACjcR0XT0dJzKCjzMEZNrpM87ZdgFcI
GWlSMTmMMxRE5PQwqolxuuJcn1ApMoxDgL4ZNHWgtSka7bwWgDsYU7376tLkj8a2aKdwFw7F1vC7
b2B7B0vRmCclh1kOsSB+sf0BDgzmbnH4PoaoQHqQ1nMAH57X/yvJq2p7QBFx7L7gh1O54l0kB4Fn
mwxl0538ZVPlryFHQalY+sApHsMeq2ELVFrd0DuhsIM4ZYefNHBASum3DI15WTESXBbOVXHXi21U
Qehm0hrbAeR5bJtug83lkzKJHk2WHfsI6ZEUhHgRXYYxvgdx9DCPlGaZugs4NXwfvLCN1lZGy81I
cN2Jwj9lM2Fpnh66LNtLjNbs/lRq/Tai1RBTM6iehL3o0lffSa/KLB49rf2sfUv0ShFCstaVMX56
UfdjDBZq9M7XEGO6B/8z9rt1WpBTB22Bcs3i7dMs3+GUhYH88K/MwtPgE4JE7IlQAMgKe7Fwo3n6
Vx4s26SHC5pgSlpBd0zLdrMQAdtaO2r0xePC+xiC+B24Iq65JQbc81PDQ4xs+3H2DJfsN3lGqe2g
QvXOlPOFp7qZxnkzteq4EPDhES7rGQsu2pHXeIbNOw3kwip48xY/YShKRpCQ5I4T0qaJdiYD2DIA
CeAHDxufNaQZ6BuU3qFFaVNROrlzevCIZtPCaksW469yoQRQB0Bxbb4WD8lFt9nVUXzADHM7pt3R
E1ha7VRPtgQKjSYbmwIBz2dZkSyXbaPoOOrepdPUwc3m+0rYchnqWwgtN7xRwLnfj/YhrDo8XnQ6
KNjE3JXBSPO62Msh8fuEUvWxTGC93GTZRWlNvT/QtVMGCXvBU07JaFSeHPzE/dR6BPXy7h/GBLTQ
FgS3jFfV99pd2Bdg6ugNtsuGZv/fUjMqRPMGLK+RdrTakHrT8Z7KWCpduMTpjAiHEbevqByfdL8A
i2hg0lIaz0Y9nZbUxwNtwXQJqXp/Gl9dm363b2Ay3ngRzfIW7BNTrtir/+aa82jiisHNefNTxKXU
mKFVghpG7tvb2dS3vXSrCrdiuzLlkDurWZSCWam9A+A5umH57IhhkAYXMhyzE/ay+4AoounUDu5c
4I2olzQo4A1Mzhs8lSd9zH9Mc/jWLI0iovuyUxHnKGSJYj3Ay+vBONmW/Sebsk2LdlnjIJ2cimUR
O1JRH2AdVUfouHv/6AO9Vio96Z62S6pu1bek1GNbPMkuWUb/aWnznySYXsOxvVH/Ahmcr2VtHvUZ
7UU6dy6tMSt0LnKRsqsM+KsWjeW2VFta4bS9SJipCAD2rw0ChR9xfXr6V6+DzwEDUZIHDL7tdWQ7
m5FSdSYjkYyZ44PF28DzGqEKs9UDvGlnPBtYibZfqru8KB+qEM/GxXiamxq7GJcGOVz8rNzPekY3
L7yU9L1kB8xmfnS1Hn1fl9Mlfqo9e+MBLnZK8NCaBbKugX6dnto2exv0iRlVe/uN3PhMSlCY8p4j
v7gEdvYx1jOIe9QMQ9r3umDova6BH0plmkMuN6IH2goUm/nOZFNacfKUMiLuER33yG4qag2/Lp8V
EEU0LHeOMR00V50nY7hkrE/EHbxdUY9rKc2yvPwuIndFlKBh357k+2cjUjpUOyZVf2055y6w2MbR
3ms7XE+WGP9JfFwL/35aho/Ctj4GG20QqNthMpwHr/5WKYztXG/f9QZNJCvoy71taq82WWzY1heG
Ld8AHl+oX3dtxEgOzfUHRjHLOg7iDYvohsrfN8JMN3kyMVrFpZe+1D3dGeIEwRn25LyzPfXacCTo
ff3WYlMGbxtaL2kOfbnrrI3fCEmfSaq3QWacapZHlVjnodXxM3HfKouvo5FMVzkcdsTa/fFYtu0p
nOKzywrOzHSv9/ZujseHEbXeKIOH14Ay5fYgnsbgGYB1bGrfaNhXpOzdBVL2LmjqnV2NW2dcTrFV
HkAoX4veeG8mTryaZNPrHFSJiumUMwAEyg3UiLWK3sOmiyD9hdq94ZW7zMg2QTDfU0QeyrI5ygej
+rIZuBuiPq1wGk3pV3Wybg373gbeDzeQlC7SD7L+KuTepFSWqlK+kZyYU+g/JEbi3EW5wurNuXWt
uc0Xf8vRfO6J8ZNlnK0JJT0XsnauxUL5df5meLSlSPfIGkiRBAbx7l2sKG8wzgw/l9n7Wcb4UDJK
TiL3ZxBuiApwa8J9hbTnJtXQklmPKkY9ajARrErCMy3Rno6UnOezPa/FPHXoUDfPx+RnGJNqIxFV
adMmMJtv6Jo36a7LORyzadF0uau15xkYYSGtO87JwWWhukpqLk4BEzkB1U27NhStuAimd8KIn+lC
B5N/PoiNyUAWbgLqby3OIzxPugWHB5MG8pdDpyoux2uVaG+pN10knCxtjKa5t7e7EEZ5e98tcP9Y
F1LTy7bxR2FRNluD06FzQHYV/yzExOmfL1wkDnZ7J6u+FVmabwISroH50yyXRu5MwJIH6lrVMcsz
fDf6jwwpVdUZ59nurgDrcTGE3Uofmhu40wr9T64vFwiRlEoN5FX48jMd2DL+rbtUDQPH1CiHsw3z
0VXTBiTr6ZYZELR7A5FHD0Hd22+V48Hk40p0lYIRwxMa/5liye7M6LUHOiNhVcBWNJ9hpj0mQgmR
mDPQYNPu6wGFciFFmAf5OEXrz+xe5SoXjyKK5SKnQBYnD8WU7txxRJ/3il2Yn3XY5tRrG/2uKltW
E2dXzbPuR/1F2sCyracKlCazOZKeI9pexBT6NIhMYcCIFDV913xiohCv9EQ/04OcRnVnZewjYrZF
g6Xq/xX+twszBv1rcMbpnZqMVRT+09Q1m27g+NZoOgILXhjs9lDyIBA74QN3RU4EuWEOjdnBMrHO
+SvfxEZogWiwAj52lnaASWJMV1LcI37DYB4jqkWvCLTgmAH+5KbNjclXwSCLhRHF2rZopptFTiR/
19QffVefXAriWeESEM1HZp13coKYUYgfNi0XUPk8Av6yNbG64SAnFVq1sEg6XGrzHLWU7CBt1bEA
4m2Xa8w1V+3S/CZmThTgZoYMD2Zauf0hu0b353VFz74Jy1OPKLisEmzHw6g9lWlzsAOEUUhN6HvK
3tJyXssYanlG6vQ1Wz6HwboUqbXy+u6AqBBIYGQNAzjRQ3LqxmiFUh4d8H+yUlTxoVS7lgXUpPOm
ojMmCALQYHdy69h9IoOdGQbfFZ08rk1El7t23stdNViSKE67EUw4bGSYdbCo5J7JtiZi3aFv8k+O
XklyZLoSIChjz0hIVShOMLMiwe1azEzCb/k0Vaq/fCfJ2ei2mtGwr7nJ8uGR+pKwgezWxmR/B+V4
ULZJcA5ROEDcX3lnXljMzcbAcbcit5rSc2h+l42BB128ZhoyRsZ+6DV0b0dyxKl7kEw1D4pDR6Fq
hsDHaYME3a1j5SZ595vIht1NtkLPYdnnE0AJ/KfL8NAvZIAsR74B655YEKMJ0uxMeujAxi2DWX7f
wPlrsPOjenW68hZ1z31TQeka8cZ6lqdWcTsAUG5lgkMTFElZaABABWVZEI96dniRDttca/l/X5Oh
0koekzQNZY1wpi4UQx4uz0lH+xPRXDa3REOLCR71oKwAa/iM7e7sN8alBXDtYBoTFhsWTGyjWQwU
oZb03GPs2AL4K4qnGGx499GEE/mItcl0RFY7bQ2Q+EFCjt95K56MrKfMsA6yeySEMAxTPEkFuQeT
3ZUEpt4bgGJ8yjNsKIBHYLQQmc9EFCgWt7b4J897JCHzSk6q8JNhJv/1feb9qEv476yjiF6j7FFR
fufrRFhL1dybufoUG5zaZXiRnoMGIOaCvEQCvYkcRxavTgiRg0ana8BUKCQ/5SnIBmX0Micd03Em
5GxQphUeFYidtFChvyGz3aXOBLSSupLwk0fanRHcUi0CZusCP2B2yvRF7kGWHH0b+VOxkqCKlUJJ
Nj0HUo2lVG59ovp2kg+kRlhbLAt8bmTJV9TJErSW0ZJIKIeI7Ao3QtFO170jcZtu1A2PL3hG9Hf4
2g4NBtlmnbqMnD1KX/bjHByIEPAfOIFbdhtfMo6inUQJCySGno8PdWXfM4X6Dd8VkzcKP1mNeTqT
9rRnVm5SsQL0BEQCkLuQDjOhKlv8RykVWH/yuNO2g+4FBZvDV459uQWG8U7oiEpg/nyJAtXTMQYt
iUKs9Zlw8+sCTwaJX2wldl1FhSOHVNzP7H6ajR7CiAODYon8tOy3YjbX1j783y37dYJuJ7FDxoo8
ue4m0Ub2WDxAFmed8luJB4uUvTgAds8SbUzeK4b7wHvU5LIsH6B7x4Cjq5i+BtF1x4PcgQVBbBhY
s7JQcg7gHHRMVEJL0yoGkhnmje9wni4ZybU9XO2Cv+YZdpZ98JnxCULl/1aNxD/2gUsvXZ6f4SAR
GT5IMAlBSDdxfHEGeJpgmnxaDdJScP3mDrLwvU44BuJwdFvrI2Om4yyfTS/bwsjbV2JWMXv3XH9o
AbFdYLSVl7DwH/yx+v49UQwFu+5dc91V4KC+6UCrgyLvx+b5NyQ496BH9/Z/wdXqYhFzmNYZDneI
Fa/o8tBaYrv500OWXSSZ4+w1otcAMBgKVifZ6vE8vnVhejK6V4I/F4aUysZFszuP+x3ul78fLLtb
jnH+We6Q7MehyvasqsVSOw8ML1IJv3GAvBMRWgN1eETENYCM/I0sRn5kEOYkNQj0GLw9iCva0V6a
PjIWJpDx1nEASREzhrnNLw1G9i73EvPBo2yzlKaausoWFQiAGd8TbHgJGwg+CpLAuDISkeDyYaps
0Q36N+BM4AKslnxzvvJaCSsSktklLNU8Ka92CWyClVwSONEB2GgFwoqR2gcBLSQ+3+EZhoN7kGpN
LsBZqhXbga4GVHMeHR2nYah2/EpuCt/QNN5DvqsiJoq9swQ0z/4JAMSQoreL+yhnwETwIC7LCnOC
dxsOHu/1u6q7V7EBntvuJFE9mpqHnsO74rh2CClEPOrHYCNBuGETaME/bXjS8/Zm4/YCufPBZ4nI
J4S6tuJ0lDgk56l8knxFjT2v03fLE29Xa/M2DN5mB7GfxgCedUvBKjmUpixzccxJfMzDiMDOPP5a
sCWYS82QCaI5ephn5BUd5EInFHlFaozdSNBcBvIrPL29YDvrg5QQhcZUdtaih1S2MBufADE7zVFs
i+TTEfljzflm/BflOiZVGYL3vFeq/+V9MpsbJRFGkhB5hd0Z960dXwBlYuASlOjTYDFLb4rSW3ir
G/Csm4kl7UP9aaYRLCWBikVnwOtQXbu2ZvulJQnoOG15YLIOHWACfVs8SBjVSnQxq2857D2HMihe
dhW1vKz7JPIuRYhCMOsffBh5Zz+BRixb8uKI8bt+sLLs3kuR+GQ/SChNeufIqSG71s4jgBpkMn7Q
CeDjTmJk4GBjjRkabyqhDuyVnG7wEX+TmbGxL3LA6EW17QjnMfmwRJTUiElfhHR2lqUicVCRTsjZ
KuGCmCQfKDGH5/ObvNoZw2qAspLFEhUZWu5lGhXTNcx7ejVluq2R7rDcZi0bSWGPMtHjlNUg0Tgd
QLM3686GdZ05B1lpGsM4PzFPSw9dNyp+EyMUl1cRuzfgwMj0Ww3RxCfvANNDvinZq8TWAihTxb/I
Y2HPSwCTj0WhAxY76gZcuYRcVoQ0ViYQ9twgvVluuVNtA93e1jVawSw66a0S+gfFvgn0o5cqzNUC
EEQ1WQqSWaW9Uj2Ts6q5FIkGMrpCd4DkJp3+tCHQpBBJT7ZJFi5vVHicfUsAXr/4Jye2nD+LKraK
bNzwcFHh1JTcgpDxuxbDfxP9BcFMlfRTsXx1snfPe5KrBeJyX3n+Y0p2xqTvKGmKT3MuxhTDs7x1
7V1lsdokmPWCyWOhQbnorrWGug+rIzaKF95PgKGSemtYvEhiExHiZEGBQNvKbWJjt1QnEhUkZbQ4
3GUNsqYlLfUYgHRzdZUlUBPCPKvYSZ4jpx4TyjUWVxIaKBav/z2z4XlRMDtI0zi+ax9MMmRmr3uR
WMwOli+pR6+/FzNOzGjhoxJdovir663D76eY/VlSlz5yDqQ4eZV9FOSD7sDYnZX6/7FJck4ntndG
5+0lGE1U7B0LrscdTB53qOE9P4VrWL94bFgito9unvOCqjsV29CddI07KLeqRswzdn5vW+XN20lX
QJxDMkAORzkHgnJZyyc0ZKN8aCP01+LfbyCk8cxZIAndUtsvYVQhP4l3H3oxeCRM4YvkKEGQHLMl
2EcmMbtxyEKi18bSDhLQzS7FYXs+UYoCZ3iCzHKQzFkWdjTRTeG8RUWXXaSbmzAdr1nbidTmleGL
oB4fvezdtNqNxNVC90+SXeb1W+hpP76vIyOsDfuWj5pFo9WPTpJ+SStoajp2C7pcgJohQjIWFDWt
56QhjjQ6HkB5giyOX2m3RXOYKhb9pQ+iV/SyLhBMitUCCGWF1CFkkAj6aONECqhEdx+23V80zIgh
M+d7H47OXY8FESyLjDeH5a+X93WSLwj6zUh8h5n2Fhg8p1HNyL0GnfvQNwvg/FKRV3sgonMX7e6o
RCdusYyCwtr/ov2kU6n6xLAZylgZFRmJpHobjeZaxNF97lg09UOEd8VSqMCvAYGyuMBSNP1U+Peh
Sbk0D0lTtPexA9kq9dUp8ScP51okvuadA8uP8WKZ8Jm6xtPDAzEIzL2qFueQy4YpJ7Q2Wy+gfPDa
5ToLwmxpnWalpybq+yNR2kSln/pKrIDFr0b9KQotB5pfbW3/h9N8z0i8sE4F8Wc0IZ0P0bEL/0JD
61akGTrIvfqj0srTRMCpwHBpKCWsVLo8KQ2N7rECEl//NNhWA/0ihVd0ApFe6NCqdSmAZrf6smwo
P542AxO1Y9fdOW2+A66NjVOt8V5pNj/lDc8WxPtjEAIp7h2QgXl9rSNgOZKx9h7GnygCvmINDujS
dF8bAxx9PXJOVK7544yQW1SDS19dBO7ONaZxGyzaZ6rQf9bGtkOqFnVWG7IJcOf7xWfLxfPX2NFW
mpIJIw43BTWXVDvXBwbBZCpC/QGlEZ9BeJ0DZFv0ZdprOgI+o0ZIb7tboZqXPihfFnw61sg53o8h
D9lpdArxLniKhPSU0VFHcc55hyh0MzL3s6iqj3IMi7XTlB56rvRKq3lXdfEbYke422aTQbcstXY+
xDaIYi9JXxwyK/0zW/5nIpKyeUB3xE3S4ZggQEctiYg4Toe3qEezKzK0x95EXzVLim47c4jBdaV7
aMIFsJGkWRtKfdRL9oqmzh9GFg94B9JR0dWn5hev+hSZMImma1bnj1XG8KJoP4MZoUNDp6npBMnL
mKP+EesJVbRpxtdYKxhDlzzJbLC7uw4sfQQMFn3N6ZwV+jUfODUSQ3E0jgi7o1NjT0HOOpvQG2vQ
5mr1p2EhTVBV/hyq4B6LLQRr9OJJ7/DIixuljqZpXBs7jcgRwfIMfdUcOwfXxKJuL/lgPFcJ9OHM
zCiIkO9eemu1+HZGquefQ8N8LLQiPi0WaLi0Q1oW3dulQyTdpVHfxB1uiaD53+a6NF7DiQ7tmNHb
o3H0VfruyYxa3MIm9A00Zf8g7EG1ZQ49DJ2OWWboGMekZB6W1Q5IFB8Jr9RfY+PG3HKxLIIpygcx
z8+L9fCuXEBBDajW0xR/ajQ62Z423SbLH8nylmvVL29zodE6hll455TUAG2H2WYdqe0QzN9F4J2S
uYTsEoAdj4Fg+P5yH/SOATVLpy04oA0XxF9R1l3N0b3W/QLOVNzTKqseULwBzr8YWE5PcQomsMwj
GgeFfiyVy6ys74PiMtp4vnkV9KDC5pzGEYg22oi4s6oDjI/gRD9PcaUTyX3v2M/FRQO6gw7tTFkC
XOsRy/NmNaEEAVLEcNbQWXDmVomzixeoBmUR5tscKBhQcdZtFugw4BzvWzX4NmgmHinBPIMrBbO5
7usw2erKm0Q9wz1ZPcJE3FZk3ZBNI5P7l9XMbBsUBLvIeTA0/R2nxQwRLQ2k/fhtltELTPhjbMUo
/zJ4r2OdGl3HDb61ggPCNQGq6OWxrlpsTjzr3EZTSSudoh4ZB4R5evNP46IwkkIjv4NZg9tNDrRB
i2nLLvlCLx0XOR1JvnVTt8jlB0YGvH9Jj7NybGkjLFBzjJ5ZOCpO8ECCO8uY+32Rao/ehJoc8MTc
qFjMk44vqM45ymmiVXfot0B7j52TAFULG1/JqQo57OHhux6ZeqGP9CatxeMoHQrLgtMcdO+Nh0GS
mQx4q3e014IUMZW4t+drwZR9SzDpvjQIzuu2zygNq0oztpE3jK/NEvRkXDradsl4M2sr2Xk2AY+S
AgHwEfGB3dy6ZUnA6MkoMeHS72cYHEx6IeoM/iSsvio+aNqUMUzyrHk1J1Z2KdoKYws7dENkXmB5
g8m3OFoxtZtuC35CiMUOqLUZCPrYS91D9wCQAE3A54ZrKQCGtsGXObGSo1Om0951nAD4awJQBn0/
XAdWgR8xmrbntqBjV6fpfYAYOGoHsErWyjb+ZI2J3DP4012Dyi9NvX6h6afpR7tPJsZzZnzr9Ko7
JLpu7Yy4WtDTSZ11XuLsmtAaPSxKUvVUC+7N3hzDldOW7IWgIJOio9Xce2OqFEiIMT7FYYbtel1U
ewaRDNdys0Q11q3CW+wZKedabkKZwOnh2GRWDRyk1r8KT7lPymmj98F2l6/A0t31kiOUVZoOVWE2
JHtzHsAWqdLVvxI3iz4VYjd7F1Il3gVaaX4h4Y14UTojQe3mEI8mbHDQd7J0PJBADVut2SHYaOPu
FC6grbY1vG1ypSjIHgtnRnBjHIT25+RqxI1wtoCAlkUVhfip+kzYo8L8qUzkzIq0qB9tZ+SpTSE+
PDVL+gyHqn4aOhsaiR2k03UADwpCKXFfp15r32e6xZfKTOj495r12Q0crbUF5d2fwIwYEWLmowtK
i0xo2AZmW1z9uV/+Vl2EuFbYhi5ZqRMdMAUks+znniPAZiTIDQOmh6pIvLcMFIvcqfyuJ4MRx2yh
o5SDCLZnC2X3ZkifjBa1AA1tnVUSg0gfxuUBL5v2By+tDBlvR4v6VTdqsNc6Fya3E/ujuZkS0/sf
S2e21biuRdEv8hiWG8l+JX1CSAIEKF48Copy3/f++jtV575c7ikCuJFlae+15iLTNJ1Z8bmCwU6S
FjDdsTT3RS76Db1itC5yYN8vUVZDRq9n1N11z7yV1gYBbEGAhb0b+vQyT9aPRRTmirjB+HmoJMaT
qbB/iCWd6Lv1lKSnPFtbnqU21hh/OtBxNIEMSEyqKSvoJVhVm4QveFmnqCcNPeuDCmUjDdxgIH2a
ZJ0s2vWKMEsuWvWg0sRaT05pwCj156ex/TU28l10f7kpuBCf+xHpTDtqQqWL947X8qluf+YM7OIY
Pau+CS8W+y6SctlQEkVODXaaiEXXmiLchiQhkvqFTeCcJO4NTNd6avLuwTJoZLPGq0T6LmQPTnXy
qa598Hcxnr+3ggqa71wLXuwb4ZiHjp4J9O0EoBZD8E/uvtQ49/dzJNfs1KeBSZ7jZLg8eLzyE2s+
GJmxdZCOCaAs/FaqBHBh72FTQAGcjw696catDmZHcNugHqv5x0ZG0VKt8EEwDjzslCg/VLO8hf28
8RwSJMDj5sXbwLqR7sWgQSyE39RcPdclDLglHQX0QAhVgfLuwxDjbCuJ7llSrS1/IE/iHwEMiGvJ
5jB5s4B7ewHyIAfQsVoZDmXYkqaRwl74K8avCX51iom8YdPdQ/pNbRs8JrVjWW9mKJKs4cNtnmho
fKnuSXoR4fzGTVJQjBBRelvTGjaWYx4nRU4yQ408sJ0+MmHHLxFhDE5413gZjsEzSCxzUnUrIQ26
BmErJRADu/trFbSnKvVbW4fYlL4VYt4Qr/64yJjNdrDiV6BAoP8wbIZQfkjZPBN+BKnUfkQat9IU
TJF1iNdjKFnjH45uolzIl8Yiwcll5iJfBRbXwxJFm1YmG30F9X//k1/jcoCr2vCfNsUiM/rSvzOA
UVHg0HKBSzd0sY3hve2XbR9Q4ATU0iMlY7PL69be5KH9UUDHTLhyQ3efbOyXNnwJf94aWFucGGIG
S/SRQ4pgDIkcS9JiggPyb0Zar0kvXjshvY4cI575lmXhyY9gJbsOQcooNecj+Fg6smAi2ajYrw4v
yGycCbxhPVrV+3mMX63SPeSu95qbw6tCK1pk/sccUg4FDo7pwWtADrc1aOvwJbHAhTh+RV3S4fFt
xvoYRpC96unbKpc7i4BsGzeJv4Jls1Mi2PpwLbLkCOmGgAKQbv2A0A5rRn8xoIUMg/eIn+UMGIXq
L5VSeHpO/1YQNF92PNFgEnn3v+EC3gPs/HKi/qlbZqIfhprMEWgUfRCsc26P/nScXkbmRGbpE5G/
G4fYnhRt+BSFm3as/5heAjdrQgu9ABOwULN0XLk7q5hVxEp4kN53J18JMb6qPrslbv9qEezDpbZ6
ZyPc9LUu8z9seFetWG4staFQCwhqkIv1LbHKnR/rBkj9VcYVao4Z0SNEQyx9eXIsnOqZSNGdK7ES
mR66pmI3ebSL5GFq7G99ixIeJouyZIAqfTTVvrfRhi7sgbobFQXe/+0HYscVa46zQzaMlX40FWDJ
tCLzw6KJxApxLIkmJWeX66KZtJoxyUgdVXdlZFSEyjA6Fyplgy6Zxvad8yvh0QnI42H9lbtwFFiH
sVt5cCsgKUZH2w8kJsfcDPbeZeT4XA793zo7tiI2aQSEQCQvbhWYNDymfg+Zs065HR1KAFTO3Zdp
V79w3XX2/ATI/8NIZwhAeAmDQyjaD14RPGkpAQwTneZuC4j3xPXSM4AswYpjOfj3PJXFYxo9U0Df
dsLehF264+Alcma+MDapEB7ZjbZPziDO+kT457lrNnxRjSJucGGkwnus0BZ3pJMbL27cUFZvQ+gb
Iyquxr6DW4Za21wAIgFzgb4FwnKjelAwvpO928EvfdK2zTZA9bGO4iGAYhqJouSPGCwKb3wdO0P/
zTZwobRS+VUJxW7+wUHy8V4E5kdh12ABLJpPIgeMekLAXV0kFoCfPGy+E/JGVPbXWaYdI7NJ2gwn
2z0F98qPzCp/y8xXbV1F+PHsJ8txTI19oqrffBdH1IHvattWBiLW7hANWcONZ+1MIRncOStTM3/k
I9rE65ARWDRw4NxrZrvrllejfkzidjpKTGcmQx+2Nz9TuGTqpf4qdefPKOJ3UnZdRDw/DlO7aWfw
GMQfIcnmy8BOe1UOdGmTYnoE1+ql00oBftI5xPp3dckvl20qA2jZdHl3sHj3YgCnFxucZfUV4RJ2
1Jmx0pg5Wsb2qgDdroNyvOIKeoqHnoSlejuG/t11KljDJEd2jTUhEGt0LIMZ6KmbfenRmsZ7NKfH
hjYEte939DF+wAdTg1BvbTTWT/WMzqFJfg35jw57A0+78vjXZobx1N7HlHkzH+9m8xFzvbkgOixt
EiZQGWhJ4C01tZaxK+vXuMY2iSaB9XrimpvGJiyCD3PXG0aImbMd7H88fCMd7wgexHTGxxeYe3Dd
TkO07MCrOPvLhKhvymBW+l4nlrXysr+8WPRhZpT+sE5viGziPSA2achcnxz13BL0SO8plS28Niy/
wl/7Y2dfPqy4gJeDm7QrfTztTLkT9ivH1IfJdkA+UnS/eqm0H9Zq1TriJJ06J27jsRQgiijEGvlN
tj+g3nhBgoxxiBt0vCc1jZ8+pDrmF3qnVy7gxAGNXnpIYe0GdrvWd7wXHWGz2Ac4Yy4YaJ0HX31E
A5eQrB5kGfVIU7BFTMz0ySh1G0Ax7o8M72MtCfFALUVjQ/zlf03USjr4JEwNUJxH/UnfWqCZAcpl
uTDlYgPQG6eqtbwrcN40U/Tt+neHuV36meVSTeKmX/NW9sUBKP/HScgjqr/HVGerpxs+weKXX6If
NX17SWhii/8vUsTlrrQmz+qN98vACzyXdy809554tizazMXW44wb8EKu3Z0XSfAC14vlHgYGWN8f
+oyD6oqx/5hRdFEQ11KQv5YeanFrALdCgzAve2TmD5aJqc0RtKUJEsNwTQToVk/2fTKs9DjUh8Z1
GiKyEdJwyyHEJF1xlTiBHFZKBvRUn7G+tAOjWoIsXSI63kA/Y5dFQiD2Iv75N6a4HLzj6ThTFWbo
cpj2stBlQrTfky4YdmtWeIK4dR4trgyXYAlQffo7vhTy3rnGmlHPH/b1Sh/Lk/4R6VPgHlDx+HW7
EYyiiJUs0ggOkZvy343KqPTz9pogyeIE2/QJbeNIi2FBK6rgKbffEbVHJJmWOFjtzjvy0LukHwdm
eFhqhKQeskve+uZrzgzbZ6+lcHkmIV9YOtcdB7pjRbtIeI9OOmxQvL0xOelTtg1mzu6Wszpv0/jV
RXyLb/WEMB9qdHw1ofuPto36lK4tawc9PQVWToAd1dlanuMFgAczCheQ15qgz+g75b/JoBpNzHHc
dSY9PQ2M3UJhugXwpMuuBJ0s6TWsCaWcS5zzvFF73P/Jck6Ybs0kMLYzSwHshz1NTBxMBC6S4RKt
a7s5tUZztgd4bsS0aZRGy/DuYlpYSXDV4HeuKkPNTF3suy/snC76TrAfcnkUkKhBVGZf4XV6hPNA
RwpRaKoeAyr7ekb2Ovs2VCOvqm1V5/gmAxQJJj+0HREcL3NyjaQeE1/0rE6ANlZU7XY8+j4z+8CF
9UVQrvwcKI7tAEIeP5lOBrns/UDaeqZsg/C9mWeul0vEbjVfqj7212ZhrAahjkWEWw9s3VswEGNZ
jVH51lV1/NTPU/l7gWlGALlq6anBoqCYHryPFI8wY+/CJTr5dvwcOMMfPSEMmEPYs90pxSMfm7d4
rn75oaLc2FgU7vOOzKuxI0E4Oso0YhpxaKVEw+Ogk4CXCZRd61RnK21/HN9uNp5ZkpFJ84q6m0V5
x/U2XtmhSVCA6vKBm24YM/iaGv2kwzKiC9OTQC6eyQQQaKvoKChSMRBuPljecKBv/QaY8zflHjZJ
SNioTiaUJnRka/6uUDQbcwy2GA7HyiEV/Q9rOJrjis2SR8EzAz5kFI+UYt/1gg9Vxbtt2IeC5rH+
+SnBhF9i6wP/ThFr31CAP0w2K3kR9l+W8I9C2mczsq6l350pzO8s0K+CtVHaRBey5oJVlvhkLZt4
+U1bPExt7gERsQ9EuRMtzASLhNOjAeZerOBP72NAk+p5nnVVjoYWujdQwutClwawsdke/CUBxyqX
pNeCGiFQxCteRRmvszK68RtM/nTs99ykZK2vkyCsdwCp1Y2n0TPfetIfuC+IpbKtxyoQOwPIEKjm
1oSbL1wPzYyTNdZGDHbfMaWt5zoH/JUZxh1iz3edC3QHbXGiloO9NI/p6U97ali7rCdfIqvq115G
77JO4Bv4J9r2n1lRgyTqD1E19IQG5Hc/4/9QZ/hVKApIYmjOgQLI1bZX0sHutb1cE8wo1SAuRQ/z
AYi9YgsPHmfVMOkymC8Ue66ScpZfOtHCgErzdW3ZFzVl66Z3CMRxbQCfi2SfRvj7YUbF/6AneAKK
yHpyiFQC/aFSCngdOqISVW9cuusKfVE2kNA0Sdq8jHogDP2fSXUVM37+a+j9m9lFCGNAN2qlLcDj
fnSfYWlGmBqT1AGkF1bBX0xWwSMg/rsNGmXsJH0Wn5S/4Ibx75ia3Xnsqo2Lfc6zZ5AI/cHH7e4p
NziZlvuquzhVwPRehvsqSBCNV85zydVK+qHEdtNe/IYBhfqdkmdEUGJpU2pVvwsVfHgy/z2b+ZVS
31aDVOMKGxqiMyY7M3if+vm5a7UMJu2fgpKlUFn7JE5Lq0O+TiSOheO/FvI2mNRiwqVDmuK07Pnb
izHhq02FEfJ+jFjJgbfqioMoqptkpyjaGnpOwSNaZKc+GqdTYMTPWa3+ynTY5b7GGAQTlVY4/2Yc
3Be3P8SZ2iXEV9ES849WZt5DeyJhXH3Ofv4O2P5RdTkgEST+RrQfWxyyg2Oy741yjs3wSOZBS9QY
Ak40bq4+P9Lo2sjGe/IJf+L1lI0PYnHOHu7shVZ/XwIxo5PAruUtQKRGA2nrNvFef18M3iksCa4x
lEBAj6YpG4oEzPV8EGZ/aiPrCxP/j2e7zY094iG3UJj6Tf/u5M5ZCi5xaeIQmpB21NCTTVjG3ORe
iR22pkss3WPMIxxXkOdmOA95al/irmXDQELO00TF48ltVMUqxBvwFyN7sk1xd0gVeJjs0UC4xjLT
bOV3mxJoojzr2/fyax8qUnAGQc2+6d8i1FgQLNudcp0nZQPEdtvYvKFQGU9oBBTVJXEDVfO7natr
QAqg4TFEXSJbMkWPqfTPFLnOtprfvDKcOyrmlL4i2/ubO046bShSGp+THSpCxoPUe48gJRnWsgqk
PNWQrWLqJgmLJqJeqBbxiKUDY4t6nIwVsyc6nCnajYxlYgcuytFJNTzIbvk2d/7GGZb12NcW4k+C
gzRtsHDWON13PlczN8EmFxEBPAINXtUfEm9Brspiu7PgQdauxdF1/gvl17twbCJLev/DlpryyE3W
QIawLq+LZZ0poW9LfE2OQ3hcZkEJ9Fh2nKBsEa3QajXyNJCy3dUt5qE2vBc0gOB+9E9THXSE0/pp
Biws+pPaBVuLGfkB/SbTi7fT3Fmg2gNQk1DkY4ScDZGEYeQjhZ1Z1BJyImw0ROzoCpP6pFN7qPrZ
Y9lcD1pDwwMuQddD9txiYOG99tXZJjWWSadDmIVAQY1cbOUbNuG/Fd0RghPgVUBhRJoQjt2hmBXO
w6Cad145BHJVL6G5Grw8TXdZQ1f/NWzrGTlt9asxemDbLsq/3pgnFgXJsBBbnhsVjSKlcG+00pO3
IMvMMwarZToTVg9h2VhQudYDmwIXRUiEGdVkqWjEbl1v/CoxBXt9mBc5xupqWzn9lG+DNOkQ1Dbt
fuwLe6fg4ryjIK9+C92yWcfOwqqpm8WGAsbG5y2I1EAAdwDnf5fCw4LT2g6KatITeNpwJ6Jh6Kv5
m+KdeoysYNy2yF8P0NiWh7CL5NmK2p82c796h4ZaO+OMGQy4NDDodCuKReZYIvCUYnqz80aeKx8h
EP2DYT1C7oNG6pUM2iglPHGD46lZm0AzD4EXjmgGltj68ntftIBDpb9FPeNdlGcjYDUFeUzeEGDk
U/GwzhuSfXiiCXwbGtZo6KKhvTE7Rl6KSTHFWhb4XgDOTUaPCRu3jTOW+VqCEl2bqENv85AACEhD
GiekO7/Nc88TVibWtaBVygs/+gHaTzrqONfQZcMc9U1UbBpg2PAQWI9RgoWLOyK6nujSG2Hgrpfa
JwM5WoscT1jnWhE1GwKRlEfazBzH3do1bFSmY+hcagVBPA4oIAgvpOKXxN6veZJoBmwjeUQxgy7c
7wNeaoPO8UWbHcRE4LI3YVHvxQZjrw6tNXjY+mGooh9Cr+m6OB5WyxHsTjMW4o815NVLqcU1EzXa
kxEaOE7QLdnYF0kmzmTHXKmIBpQxj0bnS39VuZH94yyZj7iHdyCsdbrypt8cwtpDfgfcYlUU0PR5
Z/VklmTCeePwF94vzPjlkuTXKiAYibwP75V0NW891rYFFGvEYWZ08VPpqIQyThHVaFwsqM/K8j/r
tB5eGNHYXJek3fdephhMpSImTi0tpU07/2P78KUacpUfqHwi8qTLpKLtgtBBN5uGGnG904F/jIbm
w0Kvdc2cxuoBuHfLiz2LaVMMT4t5o39HGUc5KYiEjmSjefQ+DTBqFoDKfjXaZMBnnN/ONnPsxHlp
XZNK0gcpgfBQB5DvXhDy7LhTG9BjaGraBkPMG0kgDHhIwz/Iedj71UhAiKXDuoS0tl4rrurD7GTJ
i7vM06cFm/3bzyKe14ioPig7HT4+g9hQK50wFk0iPrRDmR2SOJ72tesUGxGPaMKNoP2d1hQoGxvJ
UTqyrY+bOL6ELR3Bhlcc/Bi3e1zmKEUjWiaz8yJk2MFWnaBVj7roYtZJ/GIaojuVDGwoEMtyruJM
sliG41R77bcFaldNeUVa2xCVI5Y2qX1D1FFZE1rPjUtPfXKVPzz5cRQNuyyRVbEKqxaK9NSYNEM4
579GKeJgHSiPXKUJmOW2jUb/2RCN91O2SX43524fWAvl8yWiQm91myDPoM5HRlKuzXowQV/USQ/8
xqTwwLb+3E5ItlgzaZQhSSi4afvGv/d4PyxUja1FOXrseyIzeEl/G8M4f/ZdHwDFFhbQvJQ4RDos
mzIfKsSEWDjdULg7pq3pQt6X/SRaRTuEzCd2FT2lHGeBziCbzyYKxv1sLwLPWkVLMnbDUyaESR1J
TKQJYfBaZe00PEZRgfZg9vVrYZidYFPUyJRB5as9DXC44JXHvc1Tuvdzgk1dhspkL5ggoxgVe/dI
ooVvQN+4iz+dIjpOl2ns8f00RbfugB3sXEVzzunrCocABti+n9xLAflhOxQT3iNXkAjrEqxVpn3z
TVoI7eYyQ4mckykUk55F0UVz9Ae/2I2dRc2Gndl6HKXD6lj+QSvbYVRvHGwetYOBJf+3BPRumZHS
60kpOQjTGemUhLLGf1pVp39/g+B5FNoVfGFp+MWpTPKYbUJmU/luYV6gsdsaEX+DCIz4Zjtz8ifh
vkDkLobqo3bzYW828XBUvp4/Sfl9Msf4d+eokj6hxEu/ROXFYCahdmbF7DdVNB/oEcRPVbeocyza
+TlpLOo/C1vbzUL1AqpA1Yo3pHM0GPMCjk7vjnfg1ckJyut8BAQZga2eDJqnCNilPSwXy3cj6i45
6yvfpnkqSEGlc+eIs1rA+BidLXdpMntXvzSSs1W2YmfR5l9bPF8rQpcw8y6oJMOYxY40QzSlHgHm
fo8wNHSslgxhlHoskAL6p3lmHNLMxudd4zsdDKRF0wLH7h85iGDuknqVlu2aqHsY31BkHN7IaV11
JMRk9Gf/8YP0UknZ7P8HJ5NbETv5VuYVSOo4UjlEWZr0PoAPGhr004R0UZOkMAojEcYkvpHD55uh
t2+ISaS/Ny+ntif8pmwRYFEs6NfdSLEA4R4EohYyfcIWbx+5LsRjhzfr4jgEZZDQgEDIhZgx2RHs
d9HsW1OQ4xPI38StU+2rICJ4Cbxcz4JJxwoIqHQ25OS1oWqo/XTY1jZV8YabfxprNZ3bNBRUBL35
mYVvvlXeEG6JZkffrr8RaMnUIs3yA7Wju3eHBicRD9JqdBfrg0dWrk3Ljw9GPZlP5Ri324ic6PVo
OR7ZmEjO7LKkU6HIp0OKMSDlmZOs+YrSNn1NrSH8FbTkv7khdmcviWymDOGfoiau36SLvNFILNhx
lOwAx1jGPsX5u/Jp/WIQnl2QPrqkxfCcXsxBDadONR42IyarvRAzPC8qgLT/+zTe9Mox4FZ7ZfGC
wAqVUFGyYq2yYRf38pcGDSM92YU0SWOyju3Ke5Kq+5hZxj4sMGBKp8FL74BfmsqbX6i91Fo+2/g9
NJKaWcyLppyc+MlP+mgTJc4vM0g/yxrMjOiLD0+A50Ow9mos0JfSjmJ/kkFRMR+p5z9nbvre1eoT
QvqxdYpzJ+IL+epvBfvkhq+j5P3tpt1aWOMLd5UfKsmXIaOoj/OTshEJBkN6LSy551SP7N9pyka0
reJ2twwmYQd+tZuc8JonvLk9p8a63t9bP2HHNoMbiqLgns6EYTSw55NwenPK6Etm3qtYui8NqBZL
tOsGGzGmwlXWH5DQXORYPBe0gQE0wYlM74sZPupCSRBCWkdthprhFiz+R9aOZ3jfj0sdMJinB9nX
T9osXjqFFrn3W8RIpOwO4XsaNkedQdDAvsCsS7gCFDbZNC9FUj+FQfnotd7jHAQYYVvc/STE+CXs
KnTHD5ZiceGSQdxFh9lC1M6vQZO17gSNDlI8gyHaxyGuOnQYq8SkKmzML7Vb/aRu+cpiAoOSPz0a
hX2zmoq+fnDWV2kK86tgvsCr3EOe6E6SPIu5rc+0IfdB3/xpPah9Q1od48CCho37BkJnTi5yT8F7
Sly0n1V/5rG8IFz6PTERRZXJOyV6ZtIKafdGX8lQnvrK45lyeIH4y15j9bPEes5a4yA65+BaC4o8
8gic5AXKz24aiWTt5YjIp38xwRB0DjZ0jcwkVxYoJXTuGcxDixrR6P1LXqkjESu3YKYYA7cJnzsP
dkRhS1iYr8k5BxU03cwk/HYtbZOsP7oqPPhJtxcd8O/Sw55XAPtreH7jit2pK6NrRxaj2wWX1pUr
o05Qw3jbpo6OUylMOMIwLGL3HpU2wO7hHbYOadnDGXghdGN5KW3rBdU0dEVq5Mw4KYX77OaR9qLz
T9yC1SfqUN0EtjFhgDI1V4q4K3rPVztK3rpi/Ex09FgZ3qY8+hy77mJL9Qur0LFpMBiW4t6l/daw
3COQTBaL1WtS5+eKKHPeesRR9ht9Mkwqu55gBQSAX2jkN2GT7LwQP7ZpnDtU+WM43pbS3thls/NQ
I052vw868dQ0LnuHgepiDspvNVvy11Rnzwy995SFEvw+Hk3SOiy5W9guhY17HuNs583zIRr8ixnQ
Og7HayDn61gCmeLzjpWTe4P6AnK8gVLEmThLYvBgG/MSb50fz0peZ5/E5DGyrxmyaN6kyAQKDiIh
F8+ZITXpfDazdvZ1YdCYR2muLwLTS7auy+hFoDEFemlvdPauMIHtRfkfE3+TwkUky896iFjv97+a
UvxFpvHXqTuu8nwhyQixWklNKQfdDCPTfvEqtpWFjkdMTFpSxr63iKUjo7ZoGLZ1/U7j7tLFFe8e
Z2MV4xfemi2vkvaByzm+JDzjhzovvhYuaJmau7hR/45qEDmR8+SjSYY8fi7EX6nC9089WJXGZ29g
uSOndCC2h279NpLzvlNshEVBho+w7o0SWDOAfxfLV4zW8AH37Wb2TNzAquMlIZ7orKL/S38YgSNy
aQ3CsMk+UdmLqYMu23on5UhwIjeD43KKCeC+3OVWQzgINpCyJ7nCdpQHNwEKcWfic0HBVR2GBvqW
RChDhIZHN4bBsV7a+S1IYnETzejhZ6T+oIHaWXXxbLWbq2m4B1n5HlvizSpMXFXYERrkiqLiUQIG
Ief4lmoBg1ejUvcy77EraNAFLYXZMe8/PHR7rbIKe2+XefnHkbO6LR4KBDaEFlHHor5Frdm+WgYF
p40TBHJCdBGPPznxXlv+ZI5+Bu1GZPtYryV7naIJx9eS7gtE5QTyZ1Nb8jHvVLkZSxveRG0uG4Ip
K2KKZrFX3mwdFBlPlEHoKPoNOs/Y8ep9Hdv1rnQqayebEGpP66oDtZRwTwp1uJ9RIOzCQEl0gy79
XjNNDsRu5dtESv22H1O0hiVNIHTYb6HXjrsuZrk/9XUOEWYiZb215EbRAn6JGr9d+X6a6q5UvrXi
LtjNqYPkJqkbnRn+7UnaBE7q4ocC1rLTFcEXxzeGTdJ3CXNx/Id1KHa6aEhehUtKwkONOwAImI3m
umGF9mk2FLMMt+7XStmsviUd41gRNsfediAsxPFye03DIESzXoTWeyszyFC8J3aW0hdu5m7VA665
VAwG3AhjXkVa7dZm5CKG1aiOGNHJVgwtNjJTbjSnLocrsEqbACR+4EeZu48Nz9nPGZ7mzvLa45Ti
ZhiDxdr2nqU5zkZ3nJ00e4WX1KDCb1A4qbERbzaUKqLMMdrRq1OUW6v0nnB6JvajKJgezP6dIGSL
92nr1Do3u7dTfJP7qnJWxbxP6HvyvNTzOQ56yoA+/HPK1NU3SoyFhCy6pTgGisXD9GDs/S74J3oD
Y9Umv/oR8UZCn6k+BDI9IjtE+E8snwS52jw30XtiLE/YqBgin7M37VyCXVlorqr5jND/QZcKc0Up
mTZ9+CKLaW1g+ml6MrpRikSA2wxrxQHzX8pGTzttuvI6dXju5d6Do5O7b4L87omqeJe/OzGBmScS
EZOADZ1DWiGByMkIPo3Q5/y7nV8W53vk3CX5cURCrOA6bEx8miOGSYNUVv5MIvc5gRE1h8AxEpbU
Qy/tCDbkKvXyy49utSBG6Mx2Hbc5730CvskLNuo/MkYk8+8f3OW94fLUXF5rAdobvXOVM/ONojVx
T0e//rDriMLStz7veUH+Re2fyzULSHL/8tdrfrzIX3R92ImvdLb17+PEGkvsps550CdRxNlTTeXb
s/xtE6YgJdwtF5FfiwBCnyGdVdldResf8EEfiHFHnvOWm3+5aH5VgZ9/RnX3UGKYLNtHfhJA3Soe
5ZZz9Agy5IT1WDBh/qN6kMaZk8gN1IdDuBa9PiUuOfemYeNTl4MeFHF84HPSvnBVuJZ809faRFwE
MOVn5BicNpbRkEKrSZTS/KLvNMOLS+eCAzMExdl+N9UUQcQHY04LWxiZWqsQpV/sMdZ8LGehzxeT
dCPdDXGqZsUQYkCA0uPewO5fcdva6WeOMDSgfde/gksbp18JS5A+Y63MqoaCDXMKiVsJcsSLsXCM
PY8On5N7fTAs28TyayGi1PTIfQF4JO4oKRxiKEl/NolGJcLQGtErmf6eW6xvGRP0Tt/BHMuYRMzq
M0cscFD5gSTkkQsgyy8Awdn3RKw12DM3lY+5hl9C5tR/V1RG84e+zc4MZ1iBVDD/cp2LaEYZ6LIc
eQo8pmdjmRiZ0BNxHMU84gwRjpuzZLLSxef1f4PXUt8Bkxff4m4ywhhC+upyb/Qf5WQZXXySZ4uh
kQrJbcBKKidQKgBB+ClcHEP/tljIILasMhESIjLr34wpf+Rp+/+vw8rw0Fg+VeQb5oujHvc8KqL5
mwTpzQaH25aXLs2pp7CWo7Y0Jxs9r/S9c9SXowHF6la8Y+pd5Q1nPSt5LH6IXORfkim9Q6feDQ7b
u/mLIw8HSj38WNt4ezm80wBke/bsBvbuv1GnL61+PjhpTr+wPvmQGXgbfeKhEAgOsQ0RTkgKqxjq
jR7/i3lKDaWZyFunsP6EzX4umvpmUAvdO8yL80BUq2EE61kEaLHZHJLL13/1y4Jbxu3+0tE8FK2/
y4zyoGcOs8L5pLMZEewIGoJQQ5qj7g/pD5pJ95ud8hZT7IZvblTso99YIMj2j1mMN7qur30W8SzT
Ze1LeujFY9X170HIypoJze8M0oOQknhEQyZhu6sr41PF3W2u/Ddftacm6DZO598Xpz4VgfFkEMqb
LOPfiTGwFDnetdJ/9loGuGl3+4bLvfT9uiVJBaky9ap2eGq7iSDo/nePuId2P4m/TfU7KKwP16Aj
O5Rv2Hu+W98n/NXu1nqYi2Wk4DkTvZPuiWbcNC17fc5YuB0WtPwxlNZ1sKsnAyMEIWlnm83aWC3X
xvGvaW1t2sGB5G1epra6BexPH0iWPBEGukGhjBeMZvK/EUDmgGOPR339LKKLSwKI6qa/lw7NSjAC
OygcShdeMcUE5TqOpXwIhyWn1U8Xj/wcWuCgNgwy7moS9ahV/PZi+xJG6iv22k/Ma5uK+QO/3DkM
0R87oFUe2hy/HzW658iJqMhWR5vOm8gS9DD5o5VlhI20WxPHB08nfYclsB0009ypEWix28od2a07
N4l2ZmRrlAtSuVa9qi4kF4rBIsrqkf7WZUi8Y9u4GxKV6aThjLLL9tTXJWUQnz4zdz8f/S1WSczP
IHYrb2fn2FsBZ6VkF1DIfvNb+5B7tH86PyTVGXZMYL0GPkKqOmUzgkqLl0d0rVKbjmPVvAYNEEgn
gziqZFYSG+tyIecXvzV+EsxKa8K7ma9rXbSMyJxmDRkn06mamt2coFcuHO93kJEHO475t4FvSH9s
JsODNdgmNmqKzPm2Zf/XgR4JR+sJss6+8xD8zZl5S1hrUFow1s1sPAKpJ0jKfi8gmNSG85q06KZH
Gmq0IU18bmiTDmJA6ePOH4rY5n9nLod1UplXhNq7Tj+fdfgYkmOKBXdY6z8fCMDk4K/qLLmrGEno
3L6KKIH0y+iIJc3eJLkEiIP72vhDTBbJDmhbe/vDHoJt2bcHsGcY3ghANRuJTQjXR80LDiBvC9HR
dvPX2TPegzzfRJ4+DP9/HJ3XcqTKtkW/iAhI/KvKW6lKvl+IltTCJyaBBL5+D/bbjXvOUatKkLnM
nGMeJ2xbQIuSnRs1u1FREES8bssHyoXx6HTZ1fLjHcK3q8+W0w1hfPryac6qPUapix3419kdDy6E
x6APzvRPT3VQLUCaPyoxjiY8X5+s0YTWu47djck6Z07qfV/LfeHZf53CeEVl8NOY7prF3NLLHtnS
7b28vzje2wzvLsYiID22bdA23MHbjkW6rceixI7Wr4QNuruaD7Xf/lLubmqKxbZDnKoAZ9dLVAXP
etRRpwXysmxmVv//wRMN5iFt9hWLcPBg7pcO5VEM5C7VjJ7dLv3UArkxzEImjubaoM4uAu7wQeGP
Zoz/5RkcFygIrQy+X4h9EUqzYw5szrTYuaZ5BRXDsC4yT2PpsUGC8J0M9UmEtJP+kpmGPHD53QPq
wkgbq14G9CGEuwE1PIP7ZE4yIIyyHisUAw+mmteOM93cEDVZ3GiEIX4GV6GpX0qDyVvpkLpMjCRD
w8non6ST7Os2vIq85nBhdNaga4d0MmBnxFCQhMwa3TF8ZIS1HxlMhiSQEA9Uf1QeAFFceLvc6ZAr
QERNGOYOZbzxDfupMhDv8OS4KeI7pXbMTsH3jVd3yj5rWbykFuNKlT+6RUW8hF2Q6xrY//vO21Vv
VvsindnC8z31hCdN6I3rAv3spZAdGv/mz5ixD5lddIRu+IktjCkkZrKhvMf9rQ0tJlIwybMJqH/p
HAJHHQqck3JoVm19VxlUTf55u/8oDbEuVH0IghfyhXFyPShOz2p6mlpMoGjuPLO51kmGJrbeLU9J
a7qsObITCLmJSkKFf5Y/RgRdrDHVeXlcDEJvOl4fA0xrgBMoq7z3ueQvYWOP95KNGeAj8/szcd3Y
+kgU4HUbOnYPOkSU/Ksy47Go9LOaiA/zXv2o3i5fY0W4RT/TNTgdXugcS6frEtsZbwq859VcsGkn
4gi9+eCZjxk3dW3FR8e7lFV/rQl2aBgJ2R2zkoXzE7IQKFrSEPgVzax9R5236SsTigHYHAvFe5QU
a+kx/Rm6C9Pws1/rU1RfcY+eIpafdqvPS44c9eyEOIaxeUA/5RpqYybs17oLL9w1AK1Z+OnGGEEe
cFilM8wuMqceTMESi8siDrtrwBFXN/A0YnTXNZMr5AttcS+TAGBM+aeWiHsXqmY0Py8QzJQzVqjq
bFnlkWX4pxjmp2DW9xgdzVgvtB7rq6RIiib3yFbrxL22yrMevUwPLyMkeydHL3dZUrcns7gQ3nuO
lbgmAt8sK5S0NrikuIWWBQbxYg5ZbHXznHXjB1jO96EzPxgCoWJAG2K8TTGZ6xPaGohzLgeqAc5L
o6uyw+5p6MprtLwO7IA2VZHf5Hh3c1aBqnmwa/KVMhfuQ/BAzAhTbEwuZbLBy45i5F/W09NimZr7
4DaNWGma5XEeyuBVDQyeMFomqF5RwDIOCrFYNexXM1LU3CjaxMhbnalKkcND00C2uHzxLfUJA2qI
P4JZC09bHmVs3P92CUBqOwH26lzDQW48MrgHDUbGMJ/J5t2peondnqm88ZRG+tgmzlsFX3QaHOjA
d18IkHPVti/uNhzAEGKKYFJfwsIl1/EF2u5TirMsFMa2CuUW5QeTcDJQUx8CxtKV4JbnzxPhnYDj
+TzYgqlbShv9l6fuILs2eVhemwTEwZhN17yGkcWlGcm3UbzDIKPtOMwdCWXTvCOn6qXvjK05oh8s
LXIZURTyuZdKw6Du6rk9W4IAxv/Xsv5fBEgP0WjvFEtch1OgDFnUlRfu1HXXfgWkb0CKA6SFr55f
MZm/6hLHDK+RpDQoRLhfPonpRg96eotzd9cg+0EWSJ0C/8+r9sJm1BLZe+6R/8l9pLDf3XE+ZkOJ
zts6DoCoqcn1ZRFjLd+zppaxunwz8NiFCIoe2F4TX1WiycHDlPrbgo+PxY1ZJz+xEgwp2Vc0CCtw
kI5UpzyPks/M0ws6+fD/lzskuxrUSYXE3qXdwKRoruP5q2zCP2AmAlRhLOJxqFbOS+pb26ysPmqU
AD1SH8Fphz6EQDSSNWr4rTNy2eDvlDfUiYlCN9a980Qr7mFm0sflPhbkZ4jEWi+HTcGZmy/W3Imi
XkCTCRivWhUeLM/MKTIhHKPMsjgskzG+2Sg7KCH0K5vDxeH7sPx1bDJYhb7EmfPgARWv0GilTfDk
RRg5yOMuvHEJzSPQIMcUi8wf8XPJ1h/XC1QUEwV5MZvfvvS22BYCoE6s/6ThEVOhF/NjsURjyB2d
DXm6NltpI6KSJUDoVbBkYDS7TwzjDRr4jxrlb+bIlPwPT+2An2+mueDVYtiehby6IWS74KDBZxV2
8a/vQFsGRQm7Wz/ZjvePpD5aSjNAQ9FsDAl6lT4tDYYv/kr3OIEUNJQ0t7GDs20smJBZlmIKZVcH
ZIUX/MibAKsfnBUDORxQpkQgwNKjYqiIkyOMf2KJZCLlWwLrcCiM8svxYFUEbrT3FVtv+vVpB1II
wXr0GBJutBZh9dXMeNQdwiqgXpiMk7t7EerHCFL8pllWTo17J8N87xf6lGfkl7tGGhFGjoqoiGlw
lL/H1fzuxtk5xx8EipBBpTvVO6bvn7D/3rTZOhxbZsNlMv3kg74Z2kfuo17IfQeRA4qaxZe/x+24
rpT52kSIGNuhOGkjJ/wivXiO+bIcp2wWPmUfb6zG2aK15MsYTnYev2PqOtZkEPtxeek0QJiOTbOV
kkxdtZ92qz7Z1O/SLN8rq/dWBavF2usIqqBAptaITgsnzacNclpK2kre6iZaiUZArGQDXimaqKGz
rzgioQzNFuSi8DSnHP74sZAvQ/SL9nXeHJh0s9OwqCvSrWflxKQH+yGIr0J6n8Pi8qmQwj40cKHX
pmsNWDJgixSCQIBFpRfamyHIYdjRYIqoD5BytTOcBxfAaiyvHtaLIRrgeQXaW7V0RkkDnKrn7+G4
EBGpJ41SfKapiaTcC1mXK+95hnKdWx3HhkWGfej25yYJYOqEQBLtVTH5LwJ3taWDX0k0bBf2pD66
33U/H4xJXF1USJkVf7iiuOdFKMGQ2N9FAjmnNZuLHSUbl57O0cEamPtb0ihKlFE60NmKH1gG6mzl
81cQ0WbnbYgWMGtI7PXliRp4JcLyzQ0MIlwh3RU5gZJIh2myGXyl5q9p4opEH8KHiP+Z5CDpsG9W
YCXuNfsrlcJMBxMQejyCpM68kyH7Obv2uE8k6Xepdr9sc9wmMXNN5uTDuqkB0DcUxuwF1Npq8+BB
K+ceIBhZz6PPXi8+8YyCYBM3tjlAltP6ZHYNpwiz8bM0gQINdfediibYJTS4s88YvmMT58P9YmTe
jMYWNMwmHJvhNHvGehkhsO9f6YX5Ijr3Gkp11OV86dvp2eFkd8PmMajRPQw0SEgUV0mLBjeEaKHN
6lnHwXItKhcTV044u5v+6cP+D/zZvQPQxOByhRUEn3bIr70jTi5sLiaMJPOl6o+bY3HsyX8gBKon
jDVQ3Y/oiHejxSq460PL33Vhto8xeKZpCbgJXHQX28HatsARzPCUAuO1w6OAEiKpdt0iJh+JfXhQ
sgWeEKizpHruMSOHlXc1mauisj3mUXrKOO+qgDDVMNLvEdmtRd+d2rb8rVxMuBljdkpk61FXLC+p
puusfi1b3iqN271mpzZV1T5i0rwhSTIjqXMEwsLLNaUTsU5p+yQLF7M45mAv+ZvXxS3lj8rAmxbM
woHk6o69ljm+Oz4o35iXlAuWkoswdc+Jof4Qwza3yVmzgzhXgpWenfwYFLBZkV/EiFufZtQsuN+Q
Ex1ZZZJYXPeUqo4CXGwp8hS8zkZzMj57Y3GLMCs6uUL2IOA4OzNadKIal293kMVP58T/Ett7SymZ
qBgabimj5NSvjcSng2EpJ7tHa+hesCcDlesxxE0vIi8e08q7xB5OSQrfRrrEODkvCwN1zPy35RO4
jLItMGJ2gzMd4t6CgUXLxYjc2ZHYcfIgf9Hor/EYUO9Fp9Rt/y4lTOwVxxp4Zol6wC49dHD5fiku
+adxOu/wdmzKPtoktVgtzfHyXkTLdAddYFJ5e+I+Ng5AZSvtVyPmQH6f4kSe2WlIgouDyHrR/WLe
M0CbD0MJiAT5hRqJRzZJZc3ZQAVdYq1ywRk68Zp7Em4sB0HS0y/RM8w4GnBL3Y1EwHZnX6ySj6VE
tg0H27THVTehRC+QLmB6gn68/B5CA4DrXLR6pHPWHpgslm9Lja+yq228VTFxe/gH9yVIq8VREcjy
0kBPOunKu5tNIWmOG+CV4yPVS6A1syNU7ML+yagtsBi9AIc6Uze6cbWJtL2F7r4SoKfd0tlLxjmC
JnbOG/0T0oVraFmT5n4JmnTfJxT/dbcx25+kb6B/9eyVw32UhgfL0VvgFEWAfE7bGI092o1amfSf
zqqx6uMUgCTv3pcKl+IdNtdSVSXw8/KbpeNPL7K3Nv9/Cf/SjrrVTIOmTXpW1iSeAW9KZjEnGb6P
pR+Mi2DjZMNBCnMjdfMZCoxmdCpdOD1WPWwPfnrrSsp2NNLzgDrHXllh/eOkUO2WPqoNqMuWOURK
sVrgMuBxj3/GIL114Z+lxhSUZw0GA+bu4CjeMRrx3+CT0FuNdKhsYu8+/pm4RddbNedwNH/5z4gK
EDxsQ1MDTbaBoJicHIUHsSkCx8ILDHKK2kt06aau3HXJP7T8RA6Z48SJPjASyEw2fRZdS8mpM9Tl
VZkhz9XwiAinXKUKdclCzohExDJ7lD5uD+ctJOnswVgYqsEMLLSivAsMnL818VrI9Wrb2crZ2neG
Ok+xXucxJnm6M3qVdD+PNVvjxWgcJIexSy/MOV/wEME7VP935UvLhgn8OtEuxTV3eZ3xv57tq2sO
Z2JF1rAgroz7/3gZvgB6xdZ6n+Fe+D6oVSvfLs91Od4Fj3ZbBehvzIOaRuY77s3Ko6ceyghzLdOq
115i7TIx5g/wkK4K+4Q/DFd3AI2QoIJNmBNplN3LE8VO/sEEdAnEgsLY5CCnOOmJm7LAEJQhewD2
CCUFTC+/3Mw+14H75o7pDqPZoRD+jbkoRXHq3bMuv4DeewUOtHGb8q0DTFgm6qAAiC3nyBAVezh4
P2WlbmYun3mXuNQjYsC0sc3M5hu+15cneC/4WPBdVly0a/6zFWKLjURgDuAWoeM/ndobpdxjhtaB
vtfvMNF0fCACVRTFRU9+D3HTR14JhvsdAqHYYSCNN3w5VQYEutve/T8Btb/PAW9Wy5OVmfYj1lGG
cbyAy0RmFvWu42SIPeNcJc4jcxUqAbV3Sv3ZdcOnTvszl+rHMqEx+AaVozYFxa3jhUfb1yf0B79J
wZNvGflJujBBQNJuZ5V5BH3mq3bGNs9n7wP8qaXv/kvHGp1jW34ngh24m5ClHs09YFJHpBv2w7jj
mlsUGDT0YESbNP3peyZoockRReALGieyBTgVKyqWgr/kzOFrFmRGQuEj5nWjJI8O0Kwvn7oIczH+
z2pj9c66tap/WNR4J4HvDio9B3Z5Rp6UUQ6ygqPboS+LRrAfvvqXOZQzzqKvBDmHjSnuh3Xvegyf
QNTK99is8eay+mBsPPBX8hUZNn4QrqRaTDUDia8pNUXiD1uLjjfgonOzdBeV4aHlU1mcCp5sT74F
6McJADNHALJ4erSCmijt9lKk2XfiYcz3B/GDiWQXczSKnvmjjr/QDex1bl8oylf8CViyECXB0W00
9YdSPWJHbBxU3sU4MOCOtp7TbRnIH5avLURl/CAja2tazr9BhhQErkP0Et5IZ3hiufa4jLmWay+n
+ZScvKmKNlGBOsBjMZXi6DH57ZfvwdSY6TqXnBsHIWvtLYyVYhs20z1MqlNRu5i6mZXG3c7Nwydr
8ZAGKfRYuz8ntgI0PHmUjfKizR6enrFL7AFVjbMqrSpaI0Sl+czmVS3ZJumBcAYovwAaI9N9N5z2
7zKlz1OfXtdaiXK8BAlBudrOvtsmxZIHgYiDsoraL68sXwie9x/mDvS80JvJCj5yBoJ2hOTNR6fL
igG+Fr/7YAyrrsm+l1vW6N1Pnvs1MouHWeKL5D1d1gf24Oz63keQMgAa6pDBhYT/2ssFM84nczA+
MqLB/CQ/Uz8C9QT3ayUew2eogboB3EXA4W7J4ZA1IkqqR5OxXUFbM1rR0RlRBHC9WksfwHQdr42P
fwC+2xcEbabLDC1VJ/b+5DEiGIDVdUJjOKfgTqULCJtVQRPkG7tvfn0EMtySd1w9m+XXc6IJuZSB
tgsw9Kqp5KGf0h+jQrfFNama/O9gMw2zRr4V0ZofhvKucTCfirZm9oeMNA+uDW8/UwgWvrZwdjUW
iGXC4TLdKAgweFDa+jTp+DMGQQh5TmS8sfKVtzFBtILzYp2M4HTrBKCYAk4tyM7dVgFuLCtrCAwa
tyrTz5jGPpdhol0LY7kDOsc8mob5FEt/W7UNZQa6HbVM63S+1kW4C219t/DWZ930N+iy77Aa/i77
NogaN2/Sx8AfnsGqHTK83FVY7HB+jQA+6j3a60WaDggjxGgRbKoZKlrCdRr2JzvLT0oXW5w+KcxD
fLfBoTXbd8RjewLuMGoKkn/s1rhJ2T1lrXtfDp+Qa4U34jTY4aboAkjlJjFHBX1i7oy/dKQvfimg
xrFI5MRc3kmPw8WPzUdH19j+JWiNQnjp2pinY9P9nW3AeuNdE4rLl0t97YlXHXA6ZX+zGLBDotlH
Gk2I6RK5Bieg5S21hgZXbEJDhVQ81TfLX6JMdILcwh7RLOKNwQd2agxxW74B0XUHrcbn5SloFvFd
jbWFct99zcO778eHjOMkq37V4L2QcLkBDccSPIw2M+WCF2UH1ZZPTli8N6b0110Q3qd5OHZd/TiR
AElLpZmmTpcxbQ/jICy6kHBtR9Su5CBND2RAX1tVfVjWd6DmS6KLz5mZhgQrlbMRFwHIc+ujnrFB
ePFRVnRGkf+JqxiUtKQE82wH9YdFKmsPG3PZQFOrRNiFvWLcYyBhNywvwP9fh3zYTz26PdYBUTPd
dB2co3q4oRKYCS5Qsz70Q+iuwYs9tD3lk1+iNbKqazbllyQGAtt+CS6Lpr1HsYecbjAvFREbUZBu
isY6eX30PLXubvQiGia1GSJ3p039RCdx4MvEJNI/2WJ8b9p8N9SkgYtiX2O+d139GbjzBlfqkzDH
X3sybw4m6nqmfnHs+JcoOIkcgiRGJ7yOmm1bG5GzGa7jzD/x22hCs1E7TDzsSCOClNk5ohnVObsB
+0/MSRjK8a9pNRI9e/XZsFbsTP2uTONfPnK4DUVy7pDv1JgXHibmWcjpr1Jw2jAVezWz8px16tEF
i4AxBE4cyIrAto4mX5qsEYwN6bXwm0s0V9u2CO5TYr8gtkNGMf1MVXGLYwiJUXNos5CqzvmHxx7O
gkPr5EhrQ6wj5a1rX8KuOqIrvcXu9JrZeM+oF8MeqpVdv00ObDmafbRIjspG4gXSZLMIrlq0R0Q3
Mfzlj2AjyMkN4yjFcHbLkGmAiu9Tny9ZHap8VLknjkVPToJCodZSWLpV+6LQUpcRqeO+/3/0x6WJ
CB9EBdI7+VuQGRDK5mntG0m5qoLx5E/kwM0l+t3lB3CyniqvXEgDzZmR7sT/qtnXE8LgwEU4d0xN
vW/alOSGItpkRg/1E9mAGh+DqIMU0yGPA8PZCLiM2JY1VvsxXVetvXjUw1dXjH/zuH+Zp/7qt+lb
36un0g6egEWHD7UznaVur+Pi5kjgjifFTicNjETmxTKH1qiTP3htBfOViNMlfQ/S8V53wb+67teJ
WsbHOa5qETtMRfmrrqsc+f1I2kDdSVZ6GTdMkQV/5DhtkwKFLBBrVaYnp5iZQuJnq+fHLCK6a4l8
D/w/Dhwp26m3VGu7agYxLkxjiUqQe2I6diMr25VZzlceLuJGEG8hDhp53DLaJbkMjD0HfWG8N0Z5
soz5aBVMEIxebYc4szfFFFaE0/Y7mo+tP7obHh79UJn2WWkRnzndPnxLYm0f6dUM/RgDNTbi9oT5
eW015rFFW5YZS0Me5ZQjZXy1Zt6o5YvDEr9a3i7cAgtQ7E0F9rlM8HPyw7WDunpQz60XvgRSPdnK
Ocap/0ovFj85ZTYDJqy3buQ9WzgKcamfhj7+ntrue9auh9AieJYWFjthfzkjuRWe8cNu9JQBmOXr
SS9zEp1K7YInBcKyHKkdCodrE0GLTS284S6pbBjNm89uno/2lPfruVOEnQXqChlmK0zrAL6h3s3S
21tcTP2ManwAnlQA3Kk55nv7HKCbmas03Tbt9F6M2at2cjI3p/noRMYqAh3+UjL1W80d036AnxYs
ZmcX2ypk8QHsCKrwz0iFzF1HXYUIMLHnP5P0/2UFJOXEMX9akBdu7T+GhvPYcbKFOdTFKPtE2X2v
SjQpNYIzUARYEQZye9mFoW2J3tSsLqFIj1lhE7Wp66eyIUS5Mbq3LO2PLdqk5UXtXfeU5u5vV8Og
j90ElGXWYyZwj2pC6I/hHXcwBPKSh8wZlq6dOK4wpeBaRFdxv4gZHThTQWvsPWQ9snVPkxfuhEKY
0pr9yqrsvQTiY2lOHQAG+6ybKbexZq/wvB17xk8yLt58SZ6hY7EeQnTWed25G/wlu6t/qbPqrbAr
aL3Tc2YPtywszhBcOlSWeYgJzzIPE7BnrLu4qQ20fkXxUfjetlfqJcoQsHj9c9xN5X4RfIyiOCse
y4fe8/7peP6OuvKpCqy9a3UvmoPAi+BcKnODcfQt6PXJC40XVfrko+mzcl3CZuy/QZajlcB03AIQ
iP2d8jpiFLxXE5fnQh47ExZNRhGbmQ4FfFy/jab/Zlg+sOTyJ07kfsDH6QzjhsNlpXh1JgiPTIK9
35HHpumSo5WTRQj0ZV3Ww4TG1oPC6MAgR9blrqomRY+E5qlMWO0KUEqoYuJFgS7pSzTH9ZiYv70X
r6XhkgQt4HlUBuiV1ICa0NRfdt+7UFmtJ/a7cE4KZ+Voy6GScF6kT7sR1kS3YecrndSCqmu/Si/c
5DmTFywyaIAENB55SyuHBRAnVEJunDeBuk8s9TSZgbMKhb3DV3iYpsWcG5k0ksByyAA9y8R/Z/dA
vkqG48ju3prO2zcxg9koqVCjBk+q1QJdqbudVAs7WNesKLznYQqZqasBQGQPkVue8Y/OG5tRTNuP
yHGs7WiZaCfH92koXmYRhg8DanAliB9ZHgarMQ6GyG4Ujf+6sDiOdfbHtwAwmyFWNuuxKNPzIJmM
BdOjithczc2tNPxN0OrzKNxP8M6Htm5utkf30ruADfK/OjJ6pv72M2oGHgZv+BKV9xsH4RVxKZnz
eXYKrGJt45beMVu+1aG89gSOcoXIp3aR0ReCoQ2eCt4TGA5FeklHTKJUT9Tl09bXaJhrFaNXrgdw
ZEGwTbAOM1D4LvFEBLZ9V3rw19DFtzwc97YZd36O5oGYuji3/kDVOAH3VSBR5cEPy1se6HcL3Z83
ZAc7Rw6HMQtAzXS0wmZbuw1k9Sa5p/XIx0pRzAkWNbWgjK+PWuA/WpQcVfdi5IhjJ3qUwWOLmYX0
2L5SV5AI5yQsbm5ZHbO+OKSpPC6fZ/nqK/Q8yDp/cIldrTx+jtrulUh2Bm7kIvLboYbbJzr4QVtj
IQeoLvgDfn1KrdSQjwQAfy0/gKnN0arL49irHzyAxBkw7AKqRTVtF/KWh2I3lfJxkauyYn9FB/vS
kGnBUpisWT520zW09YTmsZsv6wCii1y+f8EwR0FOmMyOr5t/Z/k+m9onv2Zka9Z7RQhtiKtonPYO
UswmL84DERNAJ57yrDxiPDullvcy0yaJ0jsEYf3kFvlHPDJ6s+zAWqMkAGUw9g7E23aRTB2NmeUY
I3jegWiOdgR27EusMOh/R4ZwqY+jACafZIZWqj8zfCCGq1+8D5se2zM5uJQ9Y75Lsvlcu/Zp+b+5
Nv9NXk/sar3JC7XCHPaDYu0xRBQ6hO01z+zfuCDExTb99LWRg9pxrN2h103rLrbea4iDn1ZQu4S+
ucM6zoePOUwXR8cj2Sa4Yf1IkUCNqBFoWxAZxxLZQs6fN9fqoimnsMU7PwUxPsvwI03rvZ8TwYzn
1jbK3VhTLUftLk/4BSbzkg/0ywqWlpmfRAqhWwwXR5ZPwi6wzlc7fvA27GYs4ckuGJonw7T25gJb
w9+47nycrID7gaCOqNPT/DRI1vBuLD4oan4JfIAOAem18R7BO5BSMGIxQJvKtGL6shVFPKfRXyGZ
k5HLYiMFyB8NK/hE8fjr1Fy6MRuc0hhXgicVmet51MGuTJI/s2HsLcaKURYfg7y4jFl1irFhsjPa
Lv9qhmzdct1NrxC5B/KQxdM1GP1LpsevDq4BbNhss/yA0s+fakuz7Si+BY+/3aSQREtChqW4sZVd
jKFsb80SX5B8HXvetUi2qBmQJj0MpMc8YEV/cNtwO/bpbVLBqeA+SJ1+IfsyTAv631y76lNa/ZPR
i0PHJBUrNKg4gSASRgdLjyL4tnKJR3M6GkXDo5eAfHO87J7rOdwuf7wSO0pPDtqQ51z5iXi2GSyU
CezqZjwCQUl32pP/6gyoCnDY3ipu3TSbe2/MvkZeMwbHK97/7Zw72z7t04vhKZeAsvovJSyhZB1A
g9Zn+SQqAILZnzEGxeNn3QHtyMHEvMxtU2X3CRUHf8FyjYt/nfkuICquAkR59zB1/84x/b7lWz9V
O+9jNHrsWBgOzrVT4oEFwiVZLAQ4AIFLgJpApKglRLGOGcCDRKRnxuFeFBAR+tg4xqzZEdTrc2VX
L3SA1q6oMvKXl8+//JwaX/qKpeETg0D+jVi9hIl/HlmIE+UcthvdQN1RNZnm7Xz1MCMTev4Pmle0
MxJ2QsyIs60DTXVVlKTLCLP6LkYbjnPbXtqULL7cXXUzY9wc0ApzPeRrbepHyH2GhvgIWGSRgVl4
XrbFZYi/i1oe1S/UDsyTiDTrclLHShI3VlA7caG2yRaBHayqnDl02g7ss80ha8k2jIHwtyXlTNNl
5GdP4ivyyXuACNQ/95FDInvl0dtTIKr3NG8W/HvGjrJF/b0OTDESRsTViqxO1eUNXW+xsUL7Aysv
jaQ/25/KNZmZCBMUnTm1T4op1i6wc40fPAs3RDpxnUXZCBGjSZ9JK2lPcpbcYm4Ybp0Y9pjf9UjR
h5g0MjqV3WBiZ+xNMz7R7uuznI0I+VTF7MfF/llpps5wVbL9oKV9SkAIUhxVYhslDmsrSX3GRDp3
nHup/bIk1FY3L53wu1VkwZ7OrfhP1Rli01ZMXsImvwaYEe5emTDIlq6X4+RHZqXd8ckfjX5n6hZc
vOUXW7o5oBFTjPBCA2Sc2S0R6zQpUtJNd+PlAzAIvlzkD0G25oEg4pul52MbC146Cjqkv8jkSKoA
FiCD/OI1XrSSS6g0oz97ncZwmec57/cp0UjrIgnBuptYDcLEZrPKuOCmpCQn0bJoAjKd3b0i8WEP
jtURbFsKlaDU+9npMLRakfPcdmyt8zJt7iTt2ZBWUEmYM47ZLmKhb896eOpyGawYK9SryQTywLXD
sluIepuNXfTk2327zaypfO6sIby7RvkL+uVfJPgaShny/caqJo0aoUEMm2jbV6LEj9gBjxBpxHaQ
ACuouFgIulKzShi6YS/K1DmJuo/3c5h7JzWI7KxLM8Tl5GWruJfWuiRUctuNOj2nAabCapLJW4ed
d99KH7uA16O0rvGbORNF7jhk/Tcz3+mcOa44UMJSRdoarJzlsB1yxmwDNgGGbZDqvY+68aGYpvZS
quHDjZh7oAGUB9ZS9Om1xGkoyRExuVvWttkgEMYkeyAsJ9s1Ou6A/Sr8tzX5JJ3dmLA64gLHnDJP
bh+J59Cd8ze6NqwbbPkAVJgDGxGJrN9S2FeqChF1iIUYLmQLVrhPXIT1M5iBjk3zaBjGqYoVdaAc
s8cOj+lDXJE5bgKrfsuixn4tKrPJUEmGGYQ+jlPODXmEjkVL0mOOvTWaNJ6VjcDxQ5mJWtEFPSh3
RnOPmJq+oiHsbJRK7YdxOuIkfEyqCo0/iU+5A5Cxa7YOgsiizNArCG7S3IGUzDzmXVjjU1E2eLMz
RsfWvJsIhTVqVjOD6V5j6GXQMf1vr/R3RozYi2TWnIJncFrCESWFNDHIDvHEOs32XBO3rgk/5q74
bAaoDnPFHKHzUd+gtAAa2MrvsKt/U29G6kgAch6MWCDQbzG+YsfBtWsEJFI15qddRHwUl3DfmQGA
qocLkUY7h5kx3do966dPHxOqx2kaxu09sKqNcIvj0GD7d/kiez/admigggQzKFGTQd3/dmlyy9r8
bOr8FUDXRxf5HwD+cK740Q5cL7Yl52YpIom1U5KQOG1AdJ1FPd1gR706LtOsIt+2YXMcTe9lGru9
V8bvCYp/XzTryurfmhHst2YS6EvznrDs4mtOjE1lLUsfsJyDK25S+XTuI1eiZJL4gPmUnLwGD16a
NZ/pRK1jomwMe2NTug0CCwgn/2DrIeYvcPZagUWoUo5zLO4ThBpwnIVCdeSyuIga49413nNYV29B
EZ4aiV/SNP/j7Mx2G1eWrP0qB+f6EE0yOSQbf/eFrVm2Jc9VviHsGjjPM5/+/9K1G12lLdjogw2U
tyVZyZwiIyNWrNW/TBW1NEPw0hukJi3y7SNV3Yh1IiWa2/s58EkrpkAMa3iDLsbBxgdvq0uzqCHl
Vnh77zmq+jsZaI9NbDxORY8iYnwt2vrotBCqdSWhTvixKD5EY3QyKJOgPBR9CY9EDniQeoDtDwkY
ZDr1pZxfRTJvnXrmZDPv09BcQWQCfofjJguJciXZNepaSH4CM7Q98UhHv+GwPc4qGRdq1MbJ8ugw
YuSRjIecxNESVqYUbl1/N2uUIdQqgENdMmpMKXLBPBBX1shcEuwmYOg8pkR6HReNDL3hIizeuP2Y
m6I1HvzObrA78UOewPA9Uoy8sMZxMeV5vCDeArVGKQ4lmduomIjzEVwiK0edbm/e5ZTAwNzl18if
wJo7EqXRYDxCauxnPWUr6XO9NjIT8ByNp0WkXzQVlMDqCm4mklgC8a0Gt6IaxyvFoqAYPdadAyY5
A7JahlRRho9Fgt1RaoycV5eVi/y5mVPlUjyGUXGE1jO5MF3jq2NxFsFsQeV8HYiFYjsvS9J9ychq
y6vy2MrssQ8hVk4dynCSAu5K37Upl3BeDT1HgKGiYECnLEzRrbjADYCMLiMD7DMRDoIbN6Orcbmk
CNQ3t4PrXbIAv6jAeDhZN/Zg4Q2N4d4EbtFG4HDTce4p9oLTRxNhuU5sDZB7gAXLdYTJINcfJV0R
FpWxmfk6N69dPA17fbCa54QbpbCHtWI7U6FXvKqbQR/BoWbzXRok0eVEnd4yxBRGDoXGLYynkelQ
earBZtaa6YK7nkFYLHKW2dh0sOOaXN6S4asjGyrKEvB9g9O+zA1MsolFZXGvpMESYmV1091XWHIQ
l1z5LL7Nv5NdgK/g1xToYaNMAFTA018MzbPAkJGYo4LuxgwnkkrSzpYZOJM5HuFQBHsAEhtSPzZo
sHV7SV2ZWu7W4H8lNoFn3x5BHu4yAhfbIIH7WI2wZUyXgsxFrtd7uJcOVd4icpysmnZajoa4ctPu
K2g0jMdAxYtfO9AgfQ+hcmkixKLE8JaEHdnGbM/UPDdaAH06bpEJ3LyV0CY2mcoTdF/9aPqJcFzI
aSoPWMujPekbxI5/VgkENy01uGjOfM+BF+edBkVzN87krcCJxVxfKs17DrTgbQrLRaib90k9oYui
Hchb3LtDu4vNqSP6Hw2L0oJAhJjjwsrEpUcItqjSBysc7ohXgv0rnnxVrFGkN1MT7G3pvEHrtzAB
mwH/q744qb6P4X+R2UQECa6nWd7DMXDdkDNwE28NSfBd1yAITkxioc6Gnvo1M60Ja7hZvalaHEW/
Nr52NvXe+O9b/DLAOVSbLV0FPApn/SYo6wxlZD5dx5syLJuFmiNc8ycQ1neamBaGMT9pJPvHDh6y
UdiHSOGobaO5Cvz8IZirO88Nv3S9eLDHbp+72VVGmE3OCaadshrsRY7YKeWhG3zjY2jLvdlql3My
U/LAcVhRi8SuXvqtT2fV4d16R7X/MHoAMjgkp/ALKZ27OrAVe7F3Cyrp2RJoLhPYhaNMX7U9aKm2
P1K89aPqNomjvVUcO4Gdk1hla+Rw4rxC7c976C5JWJVb0E48468frQcpU/FEjeRdMU93U0nWdPbr
7jJ3YiABXP72NkgDtd/4hiJDgprbcg7yWMhvFaR5qY5wLQmoCYhRzVbqDFKJnN6wwYT36sUoLve9
djumSKvTMxR4x/oNEQyXynbEOCP7poXeMPmhFEtoQsLWyg8oMtRvYmiv1EobgWm3oN14aopIVwnl
UX39FmTdQtHYWHmwt3LvIptAV98Z3mukJUtvuqXnuc+JJ1//+nLGwSaqw8WE8CLI5be/BoPsPNgB
XMbkju9AkUDLn6jMU9zZMESv1N4M22dT5Q4TQgS3Nd4N35oQ/+fHCOthnH/nLQsCsaaMl6kx3NO/
GZoByixqYnV8TGLX+UFAmQWywscvJzDe3YZPMS0C7AS7OWbCeE19c06gOcshN3zjsfFFCeXy3H7q
XfOYRTl9JVQPw+PN7B1FgiaRuWllAWpxowZ3hIjc16/4TW+8H64PhKvUIIY4uhZsL3SEedDEgZOK
9OLtMH2viuJ/1gUvOJAA8ay5CBZ+/RLIlgs2lBqSYrcvNOTgh/31lHwlk9J4ByROE+PJLZGHlbjo
UEz8mlDKBjLnO59Wv/+aegY+dKe1+sE6p7mRkiRWTDZVF1N+x3jOA/Sl8YOaF9qvKSI0njo7/qLG
hQ+OWGNB2oKekvNY2v0js+QSF2SkBJ1TR74qYMrVqIwFZagcJf10UH/OBAeVWnO/RkrtBWbg1y+s
U6284f87p9qrWTcoCKnlfWuba17VCNCL7tXpegWb3iTtwZ4fVbO2E+9oafBvB6hE+CRfT1d5DLXc
1CZUr7WPtE1bDCz/0vvOeeYjE1AHZl4D5cmnBmJJnTve8wmyXwl5yLogsp6snHG8p0Nh4K2NeFBd
j+ChL2C/59V8draqc3yBOv0jYrr8NYli1TE4vNaqWcyGaqRuTK66qyQ1V317W8L46iGPQCmQ2rdq
2HizF9HCQRCWSWXhu7EFZTMTn1P+CAAs/VZhlVlBWTU8M/u0wVprgblb2jVPU3bfG9hAJLQl1yK6
Mj1FW4ka8YDeDzPNjEZ8DZJplw2Ww7av3OQmH8kT8wBzcYDseJHMPiT39vr9QYL+GFAqUkQvTRzt
DCxoNNwHFcThuIeUfvrfpmEl3CcXCToGl0XA4BLbpm0o9amRQq/HfTKJVyaNWhTRXC97RXXoPkbY
GTWDDCe94C9Zz/SfIOhOnV/g4lgs6gTlzzyZbAQLwrVxFjA7qnllX/hDOsC/jNbANhEDR367yu1k
m3rf+/Fa6x75TjUNfIuR/ZqbjpQaRByMfv1SOK/t5G16cLruU0hqRS0bNZ8h9+XYuAsAZ1PAhIB3
BCMjr6suaXW/VQnSv55A8y9FnoDGRhMQGSh7uix8uEbye9DhYwBPovHkgEhR38j7gJwW3hTt1ceV
RYJNacR15rhjjcJZq1YvuJckBwt/x1O3g9h2Ojt/JtpL8Vw3iIMLHkhUM/JdEG6tcosEe4HnKKmc
S264Vw1x8W6wuydCGBcc1txlofhgCQpwxY58QDP7AonxiGel6BxQPSgIRS5DIoMdwJR0KZL1BSun
3kcm6X8jWyCet2jiDbWHsM7GxMvfWv0mLixEoInGs/2ZIPXDzDeJn62dsb5gzfCoam902ftseWSG
mrF53/S/No06dZh5rBufCqYBdTq5UmZPGY4MRXWJO8JeTSISq9CjMJ1qL8PeVJWwSRPnSTvEveBY
DCvlco/rZLhSI8nkqGUvxYEdohwhn4s7/8sC5TvsZsfKDVPv0tL3ekw+eLqfuIbzEOwFtaQwGggD
qF3DNuF3TrUUx6xHEbMUoMjEgc56/MvtjdpN1XVtJgld3UQWLJmsaqs5jgqgVd3wPLwwTOI5hUZS
5y4Ek/ZaKq3FJrm081fb/pGUFFxACIDt47Pq/B5BcnA8I3G6mBxLddu0bl33sRneahg6aVCvgOzr
33g6Foo7U2eYrzibGlJXvJYznS4XV0xcn5I5ATjK1usBG6p27F+2KILpEBR0095Exp10u2+8h5Tz
hS8AnkcNwswrfZhxnuBvBkYSGBuupJuWghrBS5beQuF7r7rJc8zEsBhhKmD4q4yDSCveigrwSwJY
gsAYgtUg469HYwvqkYh6Tb0JTmxWL1Mz2HnaOmuNjdc9/PqOyKhgWteP8P5deYrxFH9LrXGPFaNO
CLN9UpvRKMJkqbpoaUiSdffqq8sufvUq56GiSQxaOCxri9zckJs3rDX1OBp8QZgDOsvpYfjgHFF0
alLu9ciLVj3xGCI7Ak7DoWqfIlW0HUM0qJmIRDhbRirOWzVuTM8oMSThD9ssSBVZCLrIRwgQFvmA
LjQmbvCTmxh+xLlvbsreJR6Mhm9YT/v36WTHoI2J9aEDLLBuwBWhCohsyzQsmUJLvLEwcWjAeq2E
mcJh89ylsLh6hym+Bje4VG6k3VChmOWbzmuRGVpJFInSBqUBPK2ku4U3fs/3KJvAd49k7roGR4jF
x6+0weYy3AayW/JjTGtaUUDR/OC9iSVC6TWPZuHl8FCNvim9na99beQzngXWxytMqm4eUUF5t8st
AQhMnHLg1AJO/BfEty44muisUkTJkjdl0YzvPKVXkSPbBilblBo5/HVnhk2ZY4LtBtxbrdHWUQc1
lUgXQfnm2dgG81XdE5s0JCd+j8XmbcoMKDIB3ei8qTjEX8OKVsimrxW3Lww/uDjeQZk8m0IVokUv
c6GOBf6iTtt1ih8C3xucNwT63gtOZkoH4x39Ms1o2LmELyKUmwb4c1xxG40kAG1sxkAIBfWgnv3G
HNCCahqWLe9gO+gPsgtYFj0bhnFS26eeIqrsult1SOUCdDzAMZvhYfxLOPpYeOpYUyaPoVbT2vMA
pQ477zrQ0HxABgbaK6+HI6yOIdEZr9VymXJKRsGZXBSA1sZmPjK6QwZgsttQq6rcPh2GTouxDfVs
GZn1KnHgzC/r9qXXVzzkzNue+0gB+JJyFvCdAqZ0Ut4AVZS5QGXhYba6bWEUh7kD96ouIEOwQx5M
XaZ+eXMAJpFLaC7DAG4w98nmRkDD9AgPk+kU1FQF7fM4AqwAIcFQCTwJ6ZC3SKO1WtZgkJFJuVJj
UIPuwMlkDAwpL6aWUAf9aHGd1DCLiULqFpeMexQLiu9X5ADqRIwoIKnfDSCUrAZs97KrrlnFyv+I
bgfOqApyN3wKbhgVqZ5RGqgLJAST23sYbZXJYjUxbDyENaI80AN5LZNm3yLOzmpRnVYOAKS+sO0R
gAJVy9+MMFOol3Fg/bG5YE3yWVfL9whWU7G8Z6mx5NUVRwATZonUobl0KTECwRdBtcCZrMNFxp/z
d0wHK4jd1ZDrlFA8vEfWsHVqJgzzaxBZSza1ChCoshk4ZEhdQScutowyrkro3qm9oXwy+zaAO8IY
GwqvUVV7t8qqBe22bsdHncJQl1sR3eVFtQkjfB/1dLhJ73PGQmWceV8ET4qQFDOJCgBKGe7SoBCj
GbclCSm9VIQcHGHJS4NU1dw9meZX0aobmfIf1aizUJQfzQ3G/nV34WuVq4B3+z5LLSjBeZODpeFJ
sM5sqB3Nojq+scd2ZUSU4ODyVeP75JhcVABS4RqkztY3Ckpbqz0c2W/t1C4m0ezHAbIxdYhGJtQv
IpTfmrmk/FuqajyieFU8oZAJPxSRgbiqdm2fQPSUtqTvaw8ekXjYtF6x1yvraYjjh7IVP+U8PAct
ValqVko0KlQQnRvfVQJx0fvJGUqIpNmMHvFe8MVo07vdz6ARV2SZGyaPk0waOilWitDhNcUDM/fW
lC9bP8S9Gh6IRlP051IGnohyz50xvTCxQG09rUvKXMHxV0r0BDXakIKlROnDLjQ9eTB6c5OW1j1R
5UPek/n3+6+kcbZ1p7WX7zcoCk+LsH4cyoJr47hCGOsI4TJhc7h04ct+hsQVt6XeirTeZxpPAQJo
q7aHWh26q2+62N871khcmTCxOjKL4WHCoe+se+UYct8GhOUeO0G2SEsyyhMEUuZt9qhCMVkPjIv7
TQ2kmGTsxtE1chioBxgxFw7Amne9PquS3iWc7IfcLvtLb6i+wDN7W6L356kbc82VOwsYHsM9qgkA
3E10szEXThHuGlbJ4DVXGik3SumpykHU1Zn8C1fEVxzbF3oav7QW7LD5sG1yiNfBhmAKTaQs4gwb
xJLum8ElQx1dKocGvrm70XXgYnGOhkrSUFOW+cHXWknLQmesylkiLgI9AHRoJacp/Y6qEWo15Rc4
SKn6dMunQXO+1QWVG6RUbudGPnijs1ZrTT2+kVO//34kT8G3CP9z0kG2c/78hESC6jtn4XMy5zVU
OGB0PCD7dhc8g79+VP5rUYELpIgvruoGzl5n3yHbAP73ytKoarRlDHEOzDNj/hjNxkPhTcdWpS48
j/oJBTTrKQsK+u6I+BY5h8YCU+9D4FFKCmwb0nfh1HPsjxQJpksdHhu0g5C06sXVTEz6okpRldD7
8BpZu/FITqNbV459r66ks5JUFglJ42yulKbsCmoGKFQSrtXZwRbBsVNFdNhNGzvapnJdwmrBbSp4
QKSEO4pgkzrVvLbHsLwsCWYMof3setE3l7juEnfmUsp6nRMkM5L2zdeCjOCkedFRTRShPC6EgS2d
g8U4seMIuoIKw8Y0+A5a7D9S0vKSNbAgJZOxer+3weuY9+PKNfuVOr2GdthnONaeBXWvXvbHAsW8
jT/r0DTm4Ua682YW2Yvlh8y+OQBSG1pKvUjCrPOsk4tKkON0GwIKae3DXSy+9sCPAUZtxhmCgri1
dlONzEswvgaGR3Wxp0GRHVXoxoryFlL+73bffi3Yw32f7AHabvCliABhkaruAEMLGBbkqJ0gvTHj
V0h2di3nSOPYR3UqSr0hhhA8qES5oRF1LftdDoffxah7V56Pe0ldZhPAyADqOVLKnfBzXQRuwCGc
LRtCUSW2z2+bvbIFLna6hqhERQ8qkI+xqT3KLvlpUEjlQMaBtNwhhIVtyMjpyHIbuu4SpYZVKPWf
EeHKzPDgOUp3fgBnhe6+JGK6S7XmxY8nwvr6G6AUonII/JQjEqH+vgUxBDzgp1ohSdI8CL09pLl1
K3IKKMvxijz+QW+g9jeJvACsTLRs71AcKM1oEyYBlxG51l3zyeRUSRXJqw2rLiXRECocOYtmvVoP
ZM0Ekt4h0NdLkr03Vp3/GG0qBgwqqypopVCuW2rvd9FuNzZyW+I/q+WqU6uCYOZ+8NyNy/oci/z9
vAQGexjm+LZryLk5EOHjfOQ1NdwVK8sF9zXjX7R5DBlyu1FfGJfBt6ZHkisMrmMFpPVKBT6De0VT
YwhXfDlM/uU06GTfjGe9w6NJKYsRLP+GHSaz/iqL5hVXwa1a22ZsXkWpfRdL9yHndVJa1yoCVWHJ
nDLEbITf8qj6MspyHdrRigTVWjmLXKm0y8kiykfwxTNmKJtrznntbqSYwrVJ95awRHsZTOwjUIJm
rRaxmyKx6IhjMBRXQE32KeD7CyLj4I6EewuIESQ3189IUmQaVPpBTUsTewvN1ld2INY9qIAB7rxZ
L55NSLgsAe1uS/i99leoAFBsBMo0rZbCH9+zlWE2r8O62ao5U4t75GRPneGxH4JLl71YWCDB+3zv
YvFikLzKC5fMDhqCy47N33SaKvy6yOphO6KYFebm7n1grGStHAyjkt/gNVlocfiibIsJdjpLjCVl
XgvDmbdJaF956EHGrAqZiB3R+a8hphsYikMgx161bXqMkhDSx+7adO197lADZofXA4Vjk5bBiQwZ
MKsAb1w6wwPyTsSd85UJvKujPtSHsYctsHUFyXe7XLgcgeo95fl2s7gRXMh02WCPVSFYvUNDjT2a
+D9UR/Uh2MPycD247b0TRFdFg74ld1zOUHdRRtODimR6iI72QbF2QutqahDhVV2xS8I5dkywI985
5fyW+95NFITbdAqOKFhe9J65LUNOv7l9EomHJq6/UTu+nrhz6FAPAw4hYUoO2Nn1Ie7KmEAAosLL
MAwEFzgQe4SSdoKijUS3oDjilzjIVp4YOTjNhXoGParIkyIEZSQwS/XrGjIIECFfawjj47xaG0CC
x068Io7wmDVoDs7Bj7TXDsEE5K2xwmcUBzYwSNy3sHKajsy4MvWHtA++JIBd+jp5gH9+h73YxNKi
zAahMbQGxjl/oA772nDtbUFiSFnP0k/fMhF9sTP7qiynXUxxysABqWJVjqLxiriVVnNNhhCeipIV
UqgsZLcn2Q4G1VsAyD12M8JftblORV6iXuUurRI6EbVG1fFkBt3RGEFlYMy9mAwvJisCqhlm5bWj
aLFLRJIa3nRZ5IWIvg0IWkC8uYAWH/bpag+nFoUeZOrR2HIrSsXhW4RQBqhS/UPlQkJc9zEa13Om
4Bfj1dAN6kIfAoOXKWyazbBLOZAbXzsoMwr3ADHQ2n5qa/+oZqEj2lb33jpAFuV9IgU70aJiDTDP
nWuTBSlcc9cP3i6D3KFu4YqD5S/CSudI3ivLX7o+eBoCUakIr5pU/xYzWUXork2D3DFsD5kUj0UY
fokJHAaW2+M0hTuK/TbCHr45uXunGz3y2+M+lfVeYGotzp+IfgWZ2DcQAZkWMB1s+2ibdxSk28sw
9bcJAgOkyvwbFQsNW5O6/XwXYr4Cqzmo08HOUZW3DN5/hWDz0XHD9b+aacjcjhPzPio9rPO8pdQa
do3p8l9hnJoJBTPzfTWV5FW/h+T///mP//jv//dt/M/gR3Es2CRF/o+8o+whytvmv/7p/PMfeIXq
1e33//qnKy3XNrlnCM/QhdCF6/H+t9e7KA/4sPEvSDbiaKRy5chEopWTlpp9UzvdxEOYmBzbKC4/
btD9e4NC1x3H1gEpCNMx/myQG5ll5B46IkEzXFkpHDA98kFJEXzTvf4N1NHh4/aMMz0UuudZpmEZ
ugdy8c8GZZzOSV7F1Au2VbX3pxqFVTgHVgRECgLzZviq+xrXiDlsX8McYxPJGctQ90jX4+OwMsr2
VXpsr6CP26+G3g3Hjx/ROjMkBpXtyPfojsnQ/PmEVAV1pWUG8RF2/pWemg9oc/74uAlDfcfJPAvD
1Jlh0xaepZ8Me+BqBkCgoLjlVuwQf+85rTWc19Yy9mQnVJrMKqNLpZBBQEzHq+L2PtRvKvz+yaPo
Zx5FMA8mkSnHonjiz+7aFAGC1vPTY2Al3hKhkS+Wkzg7J/YmAnZdTsBthF8+8A7FrK9Do5afjLdx
bg0K03PUkLuetE+WBJAvCou1LDuKSV57TXVE9GOZarAK1vLBccSLI7rdZAcrixSJ0rwM6gA4LQln
2792gZZ0GUdyNG4/HplzcyTYhY7Lk0nTPJmj3svLqGbHHUehW9czn/oODs1/CHuv33/clKG+63Q9
2FC3Woan2/x3su+tLOOkiX1A+oRRqTZeSrS5W6qZRs4OswaxPvfz126MbnVBzKIYESb7+BHOrXpH
t2jadizPlCdP0OeU9Vet66KIDMURPvKF1zrlJ9bm3OZnMD3PFbbtmOJkpksH7Q1pZunRjyFY07hK
QgKalIeiHdG8MGz39uNOGecWt4Nd4x5iGWzlkwZRvJgsA97To2VWmwwkTWJzWSdxPnKIWwHlCv7g
bSVwwX9v/bi67hoOxlnYnlr2v9nyKI1y1woiQh2U5ct2/tI4zctEVuHjPsozS8dl61g6iAyoRE6a
6d1xmOIs1LmwT19mAOGycUEqtFDFUFUwODsILT6ZxnMbVuIGCWXHiUqdmIyS0tK8CvvgNnOGpaH8
VT28KTBN5piTfaf05eMuqrV3ujskS9N0AcrbunWyNqXWxQ40xOmxaOt7BIhvo4R4L4XsD0k0PGmB
eSut8l5dDj5u9+y29HRhCTaExNE+7WgeaLBKU1DSm9kTupXbBu5GL4uXkGscfBV2IuQtqFEyEFOa
Em31SftqeZ503KLXBk9gOdK2T+Y2hvJ3GCIvPM41wbdJmC71lFl9Pc2WeV+U6NhwfhNotJzqRsxU
WXR65hCZkfpbYjU5118pP9lSZ+yExbEFaBHHWWCw/1zVZZoUs+8W9jEzq/vQ9179rIk+WV9nLC/+
gYnh9YSlW+bJsDtw8sk80sJj35RrClmvxx5BzbF4+Hh4zyxjesGB40gdE3F60NtJmhdGjr4H/Kz5
RenmP4OAmKPrwhpK9uWxHpN4/XGTZzYrBCO2wRDqDj1UBvI3m1Aj6dpRgzkfu4pyVle7FuSjkHcm
P0Oxzly8ofLwcYtn9s4fLaon+q3FoLch8IGA7ljjyidjT/G4s4Pi7ipPkgyERLhXuhb6MFx/3O4Z
U29xqNu6rluW5YmTdQIMvS18SjiONRJsnYcqcZwcRtlt0zr8pKlz2xQGHdMTDuSIhPFOrLxspQ/d
aRUd/YH43UQiJO/adYGZV5d05TnklP2pIIFF/JYr8L8xxr+3r/bMb2Osd22UaIo3vxjna4o8YOAr
thy2ixL14QnivDTqYE4h3vXxGJ+bWyEc4XKimgbn3J/tTm5SS0jqo+Mko309TkvOCTTN+11TtKDy
ctSJKnuvbucft3tuFQubI9yQjiFs88QeN10WoFGeRUcVM3ORc2k6BXMF4Y+/ioD0AYW9q4+bPNvV
/21SqIP+tyGOrbDuO4o6jjkk5o6LEErkFGuy5U/q8gm/wz7PrX3kal8+bveTrooTJ9B0oPk20E09
hjEWN2puATzsDW6aKlTkBekmAg/1cZPnumrrnK+6Iy38h5NZdUqNKi+U9Y7ABmB9ybYdPIhqFSF7
vkJlZZlTq9rE2evHzZ7bsI4hDdOQFgN46iqJlKghjDXh0Si5boQVvlk8VPp6QHjBvIAvnsDlxy2e
M/MOXi+ehC09eeogGVARplmHma8c52aezBcPapaMu+cn7ZzzAi2H2gTWjzCleTqilLvVJYB91uvY
vaqQcziiUJXWxr0gIkBc+wlupkPnGkdYHD6ZzfOd/N+2T2wDwtOQjRcBtqkPtrbIfoIweVMhpH9j
LB3HNG1Lcn84vVCiXeQ548BYkjq7tubiTsXQUNm5+biZc9vBgXbYMSwbk+uc7PyUGnneilAIQTCp
FvMx8izqZ8v8eZpsDs0R1YLmk5DB2YXp4rvjC8AKcmptBqIDwVgxe6QykV3M4Q9CncLtF0mhf3aS
mJiRU4cLt+N/2jrd7g0RzCARzJZeg7ynOi2K5Urg4aogmwrbd5Q0yKR5VQUrPhUHdV19YnHOnma/
P4N6xt9M3ZAj09sKxpgaPVSljX2WoSjvumBbnJB4PDl/le0uG7QcG4rLOzP9bMN8Ngwnixbl5tlx
64S6WVSPwaYATifxz78B0CAHHnP1Wu1cUTiLJN6/E5LA3cX6GeriBE3EnyNg9F2Opp7FYp5NRJrT
MF5S+Qp2F74ZcKNNiUyYni8mdM+3fTWlt0OEitvHK/3cvuX2Zksbg8iznBj+3MsMv6FEB3oCaooh
WYd1nZD1QOrs44bOLW/XogVJUzZ9/rOzZhaMLXW4bCkt3zWtsc7Kge4mt2MsPmnq7NL6vS01778t
LViopxCGGxyVWsIX617nnr9XDhpa0zd10Pwcuh65hRSa4HHPCfeJ9TgX9rIktbeUMePbU7f9Z/sQ
pFICAaDnCIjqMsnttwAYswewivqQA4RiEFqTk9P6x1GizYaBXsZ6u0tgZdK85mGG/frjsT9nzqQk
4iFcAk/4UH8+jzEnMiM6Nx91IN+hdZHaTzB2lPA6ha0LJPoTI622zal18WwuXcK0sdWna6qpONx0
USVHVQVpmN1jI+Gp/LhLZ9atjcNPONdBq8M5PVSdiIilG8w4LACBoQ9Z6EmxFSiIfNzMuaVE2Y/h
WZZwbVyVk6l0ZAUfWCrz2wCd2OkW0JCCBwFnBrvDlRr+jIlKCijRxk86eGYQHQLIOvc1l6vFacR6
FmglZaUouJNTmjpb6CjWmu9/0r8zd0N1P+OmJhyD65oa5t92Si2yYUiQfj5STE1VdJ7t0Q3bc/iu
0dMFldgsPh7PM1aA7QDQ3jSF5IQ9uS6lGmWtXjqC0QmdZ1dCK8Gu1KLsGjXY6pMRPNM3/BFCfOQX
BKv/xME0awvQFcxzx4SMssrYV1SQg+xylm1SPhA3+OQAf79/nax77ry6Z0mbqZen6x5mlM4d4Oy7
7SoZviTeBLPg6BVUueaudo+e5OAD0da4H1ooBjSBoNS896r8ee5G+7GPWiTckqjrPjntz6wkD+vO
XrQN4q6n10a3CMs4mVtwshxBb1qExk0eWvb245k9syH/aOVkJY1Jn1M/3moHhGb1tdsZzg1833Id
p0bwSRhZ7bm/jfNvHVKL7LdFS4F3DoJTV/Ru0QZqlzXldU9+5vZwT8vXiGp5aKzHFWVydx/38ZyH
/UcnlaH9reXCyOqskmZ4hNEQsk9K6kv9kgKUhdRAvBaPQxbfEs1aVWX2/HHT5ybRMfFFbdfkvD6N
FRlwivWy1OXBgtNlU+gocvvwWX0yiefMnccykfgjBkfX6RUiaqxcD2QqD24SHwcfAQW6u8q0ZmX6
8qbPqwdKq3fjCHWiUS2Qz/i/2yO8boLmLk4RZu9kz/p6AjbPz8fjJByqKdKrNNXuXdc5hIp2sUJB
+eNhPWcjPDWoghSVME5tBFwkOkXStjy0fQkTq1U/WMRZLzWy/TMAhLC2Plm7nzWo5vm3FTTC6Rv6
VBAdWyqPZt0+WrZzkxf9Pmmbld3O5icdPLNkVbRIJ+1k4XmR8/izwbhIg0YHLHD0RYlIh4VE5iMo
+1yaL6N0NjjgB1VoZkf1J07H33v6R8P2SSjDi/TcE2qXAuVVYBUSfcDrdvDiqlqDj6fx77vD0YXB
3c/BoSZKdLJsQlvk2pBmwVEvTQGOV7ZXkDXll//3VhwoghwdX5lMxIkb5cOchFSzRCoyAnMIHU+0
0BVv4setnNmDDvwb0iRkQG7c8U6MDAXG2ehYgzykOqyxsbaK8mg1IOCQtNVD56Ma2/QLxuPONoeV
Y88PH7f/d0P+e/PYmj8XTAASpfHRSzpGdnGDl03pHOAvp7brTzr6dzPuEP7hjg1vKLz+p17pMAxN
OtqRPEDfclGUhNRYIb/g2XX2LCOFQ/+4a+pg+PPgwKWyXIN9YFsEnk7OKGSy/Bk915EES7ArBGBZ
EJlmXawGx1h/3NS5fWd4pmNBzuZx0z5NNHaBU6dWZQ5HQJc5ygdeScYi0eHYCJL2xzhYCBlonUFp
hivvTcshKR7hKnzyFGcmk6fwoDKAwMr6mw9UISWnG3HTHH1FFQg2X1+xui5R9DAphSvkEdWGyy6Z
rgLrABPRNSUbHbUQRAA+fpC/30CUD42PKQFhSBz3k0WFmMrcRnFzdAuJCmJmWXA2w8EuIAu6MCfo
PtIZegJkT8rPJuIMFMOBJUqBPgTrTT/1ObskS+EZHeyDNxrlLclQH5AxzFRWU8G4YqEmadjFA0RN
yO1lffoUaT2Ix6JqzeMU2yCo2z4Ql0Of2lsZ6C3y9Q2FDsGMgqne4bL5uvddb22lhddSg1ehCRjA
kbUPufHupa6HC1IQd0UnIRGA9G9bUBNxWYcZM87Vb41dhAIl4Yuirmy+OFMOv4wf1KClJvnaFXZ6
K2H4oUgWiodWSFW+3mJ+osRdo5BdXrtFna6KqTYXVli1izxK5MLFVlE8Yxp3ZZr1q2EuO4gfHF1p
cUDlNNmU7dpNJK4LrwcGqmfiJg4A65VO01/1aeW/tEOIspeTUpNoe5Q0VPMC/abvSVo1rBKNsp48
i3QoIqSDLFYTQ8HuDrcMZX6Vx9DhcJdAadGMp22XDMMWixpT0VE9GZ0P0RNSzlcMEpVJWtJSgeuI
29G1y0euPf6uMIV1qXfUNwSzOcBiBC7P66ziTYvdEnp8KvTKAY3IekS5Gc9ouIiJiN7WZkBXItDE
CZKBUKuXCEvbQMknGML2Y24w344fJvcGNKmrMtVRoh86bTNmHQoKXo6qQzn6a2l3030Adqm7iGCn
Wsx82WPf+vonro5h/t0ambqDbLBr4JiDFvpzT0zxaLroLIZHB1WrIutv4GJcWI3S0lTlL3n3xZav
mYFAWg370Ke4jzPns+m5bIf/T9qZ7bitZFn0iwhwDvKV1JiSUspM52C/EJ4u53nm1/eiG93tlAQJ
txqFusZFoRyKYIzn7LOXrupkH88fmGlrTMMUetaxmJEJpg9KJ1QSrCtLgLVEa7y1pyf15vY+cGU/
AjqiajbJXiID5/uApjYALwJIpXUj/H2hhiMcN1NflobS3tnsr/QPmQ+iWxLLwmSMPw8vXsu8PwCq
nXzwxlj2jEN9iHODJM7GD/+TfgkCEjzUiaqSCPzcWK8MflInCNoSw2DWaQHYHjs4ZOq4/PcDaM+N
2MiqVPyVzhoSgdDisTJxTaiWw9AdpdS0cZI3ft5u58pjlrsixwafy5bti0h7FozC42COTqqgNhKa
iY99djVg4InxiZK8Q3mgWNSXd0P3BT0n9RnenZ37z2Q4O675CYJIElMA1dbZoCqNWnE94CeMtYIL
o4rbMZXjE3Wh+BdVRIDcSA0w8xlw1+mj0lt4Qs8WVl7Vb73ulQvPrqdlGWXdCRhm8VBh54T3vq8f
YgK62FbxesQn1180WWG5eoAbOK8eIOyq0j9m1JE/Enfm5tOgMJBC2USnK8o7MYMrNxLd5lBSiFJY
vELOPqfaU4ISTmSjBtnCy0vPqfKGkbuQJfxeOqm6cwxfuSfTnE5Sw1bUWZj4efYQdgS7IEtEeyN4
P3KRZPuwSu/F/64tcq4ciHSIKKv6eRzES2pqNmM1PKn5+DwBA0vj8SVU9O3tKXqvmXl//espJZkx
WcOhiE4mvEWc3NugeLGVLsIqMiu+3W7rysARoCd6qqkKd5jzfUsiSxSURhmcxm5qHNmOD7pkJIvb
jcyjfzbfDXZFHcUkWwgh+c8dsivTSsRAVkakefQUA8F2K2q0CP7Z/RI33WEhVJg+Xjn0y7r2izvN
XxlPmic0z51kXnJnk6PtS6vMzDE4RW2OEWCAT31i7OXUH+/cSq/szH83JM5eGFISFCBtyXR1kfqY
JMkhmEBr2v4hsMAPKmbU3Gnw2tf7q2fi7OEWNqUid7PQpmrKXZB3T6yzu9mca18PvQs3fsG+TErl
89czjTijiFYOTmyUp6rd1GjS5z/QKIzf5UTeayYymI0YwmXf4j5ISEX6BlB6wx9K81YM37Du+PcT
ilVuKIThSbSfP1j1kEmjeZZ/qnnO5doINgMvZ2cYgaXZlGEYzbqLSBGDtL+zd1/Z1+YXFpcbU5ln
1NmIq0kivGloxZMX4HGaIAfCUU2yfkqBZTzGhnFvLzCvfeK/GzzbDHhcmL3OcXAySpHjehGFLqCJ
gMpOq9sYGrTObsyw+y5V/8A7adiWE7BRPS3Ftqu7iTpl7GqsPAWepuLfPeCzOaODVbFS1SpV3TgB
ikj1pbnGLyt7hMPS4pHYhwdJooKM+giZAkKlKFZdYVMZAtDCUUu8ziI/zl0tlIql2crDo9kN1dr0
lfFFzUIZDQ/uVXZnjbtKmtnTnAIRXrM5QQXOC+0Da9oSvEDTY6iYgEYyZHArKqiUdVVhFm1ROmaB
vTUhhBxUrr4bxcCGQmpj9dCarfZaqeNjo7RPMcLn9R9xHSiK/dRTwlRR8woaAjyU6Pqa33RXzngt
kMGViL1E4/k7pzk/r4goznM/tVtWBE57fl8u29r7bVG/pCq8gJl8OCM2OCHgSBuAqNCzO3m4axsa
s5AfgGbIvggwpNjryKIOTF626vdg6MylHDB+na4l//6uaSAT0lA12yRHzqOzueg1G1MYgt86UC9R
sMKHDTLykHr8u6v62toyTIXAkME/iF5+HtYiU8pwGhLjGKE+cwhzpW7TZR92kv9obSQ7t/eQawuL
mDPFE4QyDMo1Prfme5FSiC41j4nVVssoUtSFqGTrzgBeu26i+zTQW3L8aQR/z5qpyBWWg401XNK/
TDLuKV25nILyK5g17PQM8UjR2SYszZWe6w7GvWtk3EdrVO/EZ6939/9+x/y//3Wp4D2UsRKj6NSY
koU9CBg2r8xfbo/p1YkJa0FYJMFwoD3rLLIGasI6NiupkB/UFou0uIa4qr3dbubaiQTswODmIqMI
Ms4OdNsYkx6P2fBUtt6c7j4lDWyP7qEv/YWSiH/wZCXOr8d3ZsyVZnky6KQPeA2Bhz9b9mEqQH9N
bXJqVExvNQsJcxoUjqSHqzaVnoJAPYCFfpzifHm7v5fDynNWRWJACgNB2XmJhy56L8ornXLEflx0
yve5UpYT+HYjl72jEZvthGwB7+fzDEWf+5XcpeVw0swy35lKPTyMGLH9SGAxLuxApvjPT0xvJ0SE
J2/QRXc2tSvtqwQfLF7sbK3y+RVeJQpE5U7fn+oO9705PhKUA7aWI9Xw3ZqXoQ2AWtpPbIvu7Z5f
GV6e0qjh5/oJ9UIOX/l617Yd1vVgpJ04BeU5bnB3uzN7Lnc3BOgypUJ/qsT44/MCJFsNergL+5Pm
a79NXM1rK2mwHa4MJ8yN+E6frrbGUKDKI3VLhv9zayOx07iu/P4UivypZW1Qipa6XWU8BM29N8SV
8SPIg+bQ/lMTdt5Wmou0H2OzO9WB3O9U1D/cD00Nt7khX9z+VJc3bEFSbA6yzLpDsoafu1V0JF01
f/JPMEI+CpSjNppKj3T7kA/LJvDuzMkroSzBXqZT8EIp2aWSfWomAwiI4s2h/OnFqMRC676Wph4d
86Ls15UZJYs6UTDLQBr+WM5In0KSCfzVpnen61fKrObfYtFpaoQsXmyf+57kehQkwR9nnWCpTrkC
qM17wE/exb51UyniYANI5WHfugnIP4XimMYOjqU901own6Nc8j+Y05aM7oZvwX8vignMISCz2Ife
kbDe7EuGLy3gjnv5lMuji37PDRDRQwJ6vu+aMb7okaGKYzqJVwUJuhzpd6QEV5YLwnPewETTSdmc
j22EuRxeOqRjE2OijF77J9UTbL2jlTHmz7en8JXbI935q62zkziVCl+nSLc54U3/Q5HjbSzC1MEG
ah9gDeMQbj6UkgXzpPqlVCaFcthu3P4JVwf0v2tVqfa/CNCKCLNBPVPrk44AesCJMbkrY7qymzMv
uCTLggG9OCu1akqLRidx6fkYsTk2kJtlkdYUbaEycBo1CmdidbpSfTE5hB7ae0HoK18UuTH5JeYL
ibjz4hDbj6ANY7p5yovCB86JoaAaPktptSiDakPK/GCTGR59C5MB86EkFIZ9PYXLuvTYKe2zFGGZ
WbfxnUV8Zf+ipIKENYEQ9F3nFyRT0lrbSjwTo98wX1do311PMig5F0G5tGz8pLxsiu/E4q7MONKR
3Mj4Gpzw1rm4WPNrw8PRYA5OQ6dpQZ477aR0bmFJ+gfJGWkjrKxbNWnS7K1JDxdFxc8pOly7bk+8
y5NiTi8TpGMvJUt5/nBSeJWlQ4NKKmzlR7uSHio/3wxaeOfjX23GYnwpiZ1PprOLmlB4tCYpzWDM
l/rRK/nWsSrfb/flSiKUzvzVivp5P5ZGD7SICuByqNvHQE2/SqH0TpxuoY7xcmq1bYFdodFb7ybu
ELfbvlzANI0GDOWjNS+wefX9dZnvTW8067r2jqVBcWBpWOwh/b3g0uUKmhsR6A9IKpsXEXmNydla
OeSLhFIoR1agWM9eIbGSvHVtod2ZGtdaI4VNrJjaNDIpZ99ML5NRktSe1spgr5b13jIxuaqKVaXe
K4G7Nj3suSCYJP9cxnV2kIrWQkOLPxRufrhwjUm7bFX5h1yI7Z2vpF77Tshk0QWTiELueH4L05NR
Cb2W68NMeddifP7Il6dQ4G2403msOObAs2WUd74//gqDInmoZTAfqdT8TqP6exE1g2O22UdUeF9M
hIx2bXTrru/fY984VDyuwh7j/UTBKUdUT0lrr2pd/+MrZKq2G0ziETOLV4UJyYXBreoCF2OQaZgV
UfMYywQo6ui57mYYWIC5sfYSRB38osDYwqZf1UOApYX8s1NqMrn8y+D1x64J3zTffPc9HMssE5Bp
30IYH43fwsS+Ji+PnWJ8VBKuerb6PnU5YmRpk1j1M3rNNdSnpdST7Wwt7Im4JpF2KfYy9ui4F6cW
bHfskdR+a9TJK8WPODbaHBTxc6dMuJxLe+55G0nxH6Ope55Nnmw//FGllLbgcATZNnubKDIYZwDA
EJHWiTN9kRS4nHg21nHq69w8TKJVoWsvdQNG2oC8GsBexBRyj3PCAcqTRkSvKMh3J9BOfbV3kefs
emGsEyNeRrb4hkn7KcBtZgzNhV5S2zNV37JJbNNK2VDAe9SqACQo4iA/2TGcWE9GlYJp0LDsYegA
FTIdWTL+sYz0ocmr761kLBOqLizEvnlnvED9DRda0B5w9XuwQClXI2+vMipdyaNwXlWLbaNOmqMC
XRdx+Tz3TfWbrR0BabDzVTODFPJmCYc+oMoKl5FKx/8yAw3oZOTecWKNNrIEQKJr460p+e8gbJ/S
pv2BUlNxRrUDGFUWY+QU+igtKevNFpMy24JUZedoIGGWfZVZawCAsLIrTlQvwU0f3sX8IGYz5+6O
VUgtfRRhUi8L08CMypO8r2k/h/VQjzhGPqon3evk38k4SUDIU03D6bgMF5En2eS/p6nGvlQKt9lY
QwjqRr1zaituQUDUobxXhRWQ3eoLrOr4O8swAUeOgdfjwKeYQtt6DEcvALtiYIgVG7OqANUTjlyp
uvfDDv/1sUzqQ85l8Blv/3QpJdIAclOTv2hGpK3Q7H5kpDlVfdrVQf9mxmI72051o7z2Rm/tB9Ob
YRZAVpJjo2SHXg2wPw7WaoHvUqXshlCsIk6dsOqPXkgNbDQ8FDPx2LP9D3WQ3ASMxjwZgto8VaW6
F1r9u/SHQ9BYx1BrXodUHEOOFtySDzOZKB7Lh7yOfs7ftmmVhc/FrVPrtyzrvgd5fCoTdV3aoMlq
Mf2K2alHC3ZsCgnNjcp5D/H13CnLsIDDDnXCsru1YsXHaDR3Vo+Na6OrT2GSnlqd4JAYuPzqFS9g
08TszQ6++wNG37L9mwQtDHXZ3xZGRzCigShl2fupUB4sRcIAQPmWydPb6LUsKkwUDbi4YajuMGHA
Iwj+RKaf+kBeADD6EmjKukE9Z4zacdTj1yZXHu0W4uBsBSPXIsMPdPyqlFPiVH5xaNXgzUysx96X
KbaV070u1INlWP9YNnb/RrwhmwuRt1EfdBF9eMG0h272c2zG2DFRHii2cfIKP2Epzpxb8yGRmpOK
0ZJnwh8V4WxiEuxxcUic+Qf6JXZC7UwJ1TZ9Im9AIn3rI2M15flSS7FKlAQe4s0om18IAyM5UlZ9
2f3AIEle1anpUqwAZtj8ZmBzI4IUfnHZvwZjtIhHaztPiJkV1hfVz5hJgn/kl0BRnuS4BX6kbCN4
FVVs/lOL/jHx7Ddf9R9bxiLFDtbP0uciHbDzBgnsglJPAX2Ce0usw4DKxQsAEZnetBVet0tD9c//
py36baCZX7Qk2YD4eSapSA6hFkdPE1vcbxu36lDOAM50uwCjTx18zZKJt9T0ZDV10i7Rp6MuBWu/
QOOTtqjAR1c2PZzME5+Nyn+3uPTMw1b1AuvXcdpSo5c4GgukUYKPTsJvz4xY5l1GZTZ0XhzVdAiG
jYE/Hm9eF/emHpYHAQoNRx9DQwN8+yS+vHbz4iIJPVfpUP12fu+08NXDcmCajmh3Zl/8DAqmzMYy
2Q0ZR43Xj2415fp2o1euGRqXbR4gRBCoUDm7pDVNHlp6VFlH9OM7Lc6+Caldoh29E9i92gxKBtMU
BM/187ugEhAUyWpLHAlClBoKMAe91+2eXLmbaaQA/qcJ+yyvCVaPfAqRpiMmD24uFfvAlLd6Zm3k
6J6w70+F3udcMaPFE5yR+yPTOLsy5XHlRV3eMjtZZ7/KJEWeIEVQtQrddLshI/Go1+EGIicARznr
qM2Oh60RG/HXOKfcVWkynPbbilsAyEIg4a0//VI1L39JvDr+lRIP242RmW1kk9BRQJX7AawScCho
AbsizO3FUHbhBoZvfPK92nArJUbNZY7tusDZ+M5L5coFkUoOLhCzo8ocFvh8kdckQL9eaCADB8HQ
sZrt+E4I69rUN/C/wT6FgTXOk9/YCU8D5r5/pkfjcPckPMPmerc07VpP5iIRxO1E5rnBf+6JaYeD
rDWefxJaPz12YjB2eQFN1QV9uCrICiwzz8OENdTjZxLDutGbW8PO7dlx1XuwJ42d0sqy19sz90rv
dQyAqIZGs00U72w2pUqihLwF/VNhmafQgmEN49bNdRzi22k5hOrb7fauLEaEgcocquKLXowCuR0F
npImHVGFahsu//46KEjUdqRZ7+xpV4rxKC//v7bO1Qa5nrIw5Mg/YTDZHEc/bB4MMh8rudKLbyTZ
KtLfOADZgd2ue5Cla6FK+KiP0vDDMvHfMq28XVWxUuMpjR3n/2sgzpUJIhQlHCEGfqZRcGbgea2m
dzIWVwcbPQ55JuI7F5ZHSiQX6ACEdBQCTmdlJt9qcNo2Ls63+6LMc/dsTyJ5h5cYggOK8s5XqSFQ
wQVSSj1rHYwY7CauJqL3tPJ+QaOE+60aBX7teN3GXae7cTQVsAh1GGt5EC0K057Jvr2x0GqzcahM
y9ywU8UOSU65yiv5zshfm/LKbOyiyQLPm3PF3ujj0VoWATL3MvgoZHmnRM0+KnRoG9pazfo7Z8OV
dU9S83+bO6+G0Aq7r8CUBackNLBl6gzfncL2rup8fv5ffAJcdHSeG1glnS/kakjR0TT0KhqVGgdr
hplHb+iHG4HFgyNzMauUtoXgNBI9VUmzqv3329PgWk/xeiNVRG3mpSNKNFiTVuYEu+dr7JwAvx+4
uhap45oyV+izbWHPcxYFSUu/r1XDF0dZ9oG9l1a/CPHLfZrasF14OVynVmv6Q9TigZIk8as2mrxo
BnRTt/t6ZRLBPLDJxHNfIsl6tm/2YpCbyTOlI/HKVa4qD2bHizOu5IWZSU9Abpt7u9mV0SVeS6km
iSRWxHmOs6x4nE3VqByHlMAkYmudZy/vpfibrAXvxFR/QbbbiEmsjEh25SLe8ibdy623mC/lt3t/
9bfoBl5qOmlBLIY+n2VK3GZdkCXBSSfbgJWh2WM1Lda3G7ncvXBPRMA05wO5Apzf28LeT/RiqpBW
9PpLlPvrLlCeCCreOf+vNKPKxLrmrBE/1z7ri49VBa9tE4+ZWJEfZ0TjFtd6/cGbTOv37R7pc8Tz
8yIlbkeg68/sVcX5uPVt7HmYQxrHodHSRZJqNQVnjefg7DkdNAl3iRBJOu91FayQHBf2906uhx1e
n9jkmqBiupqslq1oOPi2tvJtTodB3ZF7b6PIxDdjLhkEIpvfkQ4vdaqGaFmik1xMZYkMyRunx9rG
KnTIrGStjhBarDhMNyEFBS40RWXfJjLRJKuJDmEVSSSq6mllhmJc+r45/RPnSYQcPYweNbUIvyiF
HeKbGpXb26N0ubTmehE0pLPn22wf+XlyZa2iC1tKlWPglTYQpj47jGMLNXZmIoXrtuzzf6vxnMv1
mWjMZRwrL+x+Uon9pix7+CiFBrAs8/rVMOSn2926OCPnRmZ1BFIaC0nSWbcikYdRLxcUQPtB5Ehg
d82DjTFWHRbfEAzBsPr35z9NMgO4NxPqn2twPo/kJJDezsVqFHTZqmOM9sCbU4NM1X/c7tvFJyNd
g9iQGiv0jxq6ls8NNVWaZD429NgexotCshZ5oyAm1ddBE33tAeneOVMvLxxkVRFP8xqfE2hYsHxu
sIjyAJsBA2czL9j2xAriYZVGLx3xtzomMEDcWP06KxWU6oehrZDtw3j+IkbhxuYGbTcu3cDhxztJ
0ssbJ+WWjAInA7siT82zAR88hrbrG3Jqdv5VtOXsTB8oW19LAPrZHTI+H0NB3krRPrdi5fc0wLTE
TlmIfamAywvbWN/iPlet6qhV72hCLcbk0+bDj8NDjI1OxQyXm9rnMfMhSjCksnkqOv01Es/xrHsM
pGMGpZ3hi4J7QYWLU2L+Qjihz8F96s/PG6zqkRCZb6CoopZ3URclcPLcy+/s31dbMbHqUfBpQJ99
tq7sHne5Rkqi00zvkYC6LEScRMvbE/zigT935a9G5h/xVz6pUTEsh6TmnaoejAnYmcnjoY8zEOi9
/6AlIXOH5lwVFyqYxsRmMqNa5ZTK0hdDOhSJ+NIYO72487C+3I7Q8ZAa47qOUvei/gDdJvbXQhtP
JbjVKfVe8q518zB/UghVN7bFcAYv1J7eef9d+1rIbVAxzcWRPDvPBtLr2ihqsCTMwbhXwbu45/J1
r4GzL9W2oeolEg34CThtixqOXWGU1Z2Y0uWGx+jNDs8MHWqwcy1WpuR9PKRMbVUdV1hvLQR+spnX
QgS8Lzy7NvkMtvFZfgVu5nyzayq58gwxTKexIj4bp7PDP2bpiRtWyuL27Ls2emiHyPqh52E7ONvI
W93UiwLiMoUIltN47Y9g7O+5lV3uQ4qMIRp6IVxH9YvHYkcJYpTE3jBTOzZE0VeT32J3NXuyU3M3
Huv83rZ8rVdokYWFzoFt6LwOlGqmVM0hbJwsrfwnyRrgQXaeLqrEVndtnMDM09XmGPV+6vbAnRxP
Gb1Fh3J/A6s3XzdFaO2mIJ7ubMjXliAhJ/RB3AvQS56dFoE+dFpdheOpTZVvsk1KztAWik6gKw0m
1H1+kzgKIbZ1JUc/bn/na9+ANtX5Yo0G5Fy2nEp6P3LzYkRkquKauFtVurfkkneSZdJPMmbxY5Dd
uf7OB8znA4i6I9LXVAXoyLPO30x6C5Qgs/vxpHT9exBEh3YCyRMV8j3V1aXygO3675bm7v+1XZuT
VUXUTY4nw5qADsA9fxoQ824aAhGQpFR5PcGSX0QDaVYwe2qBAdPtAb7aV+YbgReTmvPzbH3dySPZ
t3E8DZAHjFQ/jOYIiqu+Zzd/5UNyZnOu8/DH6OE8jGSLsuhg208n3Mwzp9OM1wKI0CR7X8fa0p1J
lNToUvf9r3uncETNL/BZiX6eLkinVOl1CVupkDqDPYq08skXdvAwNuKebcaVRYJKc77yM1+RxcwD
/denJE3XKZ1XjCd7HEyyEOLUGvqLZoQ/9VhzDSt/kszoKejq5e0uXtkzPrU7b8p/tVvJAaKAqh1P
U9b9qmpYRPNkvd3GlY2d2kZz9nvgUc9K/NxGa5ptTlIHmEIhpqUMs2thzoZwkgLArvDbaXW7vSt9
0uagBWELRvKiLEJHrmxAlTFPoyhsgK3Vs5wFv2+3cW3tfWpkfgP/NXBpBunLQ7PwFFjaruy8pxbP
pdDoqVFPAa74v2b3d0pmd33l3YnsXekfqimbJBb5bYPr7uemi7YqatVTJsQHvpt0jzlwttu9u7Ks
/27hT+f/6lxvlGqE7GiicjtwvDh0lE5btfduF1f7MQck2JiZFeepAj3iUR30WnRCu9o6karkMxH1
dk+utIFXFS5juKcIjuKzdWUT2qecvh/IaMfKIffa+ATZLv/3MxzpK5fJ2Xb/srIwagpgYVkRz7b/
Mi+0EINByl2LqHjsK/PpdpcuxcjosWaJKqayCORR6p99f1saYy0zxBHr511qfNEhOJk1cEWtPeo6
pVUdEqY+Vw5m6buRb3zxM21x+zdcmSC4yOpgDgiDX+qvgRLmVWChF+orkunB5H3Ifbuv2vbft8OF
wcJQgw2E73jWVbmJRx4Qmjj2CcDSugVMUyud5fAo7f/9UYbGDefGufRcJWz+eVQ1kAaxZRXGUZ9a
65cqxf1zU4XawgrvOuBcGT2qtTDVpnZrjv2cbYiK2vq42A79qQ11qNx1tfZ8+ZvV9vfuuVd2KXbd
2dxPYfiI+5y1xLsoLD2Licn5LWOLKPbkiA5l8JCIRQeSQjeGF7WX3Lhu7zEiLlceTaPhm12BZ4nn
2acbC1StxWDbpzGxN1UULpX89fYkvDwzaQGjY4vAiKVSBvT5i1mdl49ICe1TQUTRgxc/gW/VfCLC
IIe1U6atvEy6szNenmW0+edyzZAStTvrVRo2ZGmbzOORwj0k+0YVjgTwTMLQ9XbnrjSE1xMifx0h
JALheXj/2oLD1pTM3gyKkykPOmDC3ni19F5eeWOvbrKoNe4M5mXKgSpCpIkWRQ5/dpezy+RkhJNc
GYP/lM92nbW+7fx60+WKhqMgTjDF+JSG4TYGRJlzjdQn1v3tHs9D9/nePP8ATEWRohNZOr8C5ZJU
l3AEkpMSmAGs32zcFWMbQW4XKA6HpHT9Dv3h7UZng8DLmYo/EyepOvtszv/5PNSIIVGChpU41lTK
LHIvhTBdZuN6Aoe3LmLdW1SRXy6mSdIOfarCPtajYl2M6K4CvtKilrRkm6KRcwq509dDW70VWa8h
vpMe8Ts+li3ew754FyBhA0vf52bVOVmCQkPU1u9eVAu1KVqIac0/FZXDD8ZUZ8tei+EHBVWwabyu
3lZj8ZJR+7+UArN0pp5/1ESrUXFSdMZ70E07pcG0uSuxBhxth8jyJuJO9jz6xXcOI7ilmNY4FUEX
F5uiZNkU0+tQ+d/nH9f2xrOveFToNdYB5uYLQipAwkrduUE7bbQ8fNB99WsemYemG9stwLAJEWLb
OVWdCwceus0DwzecZOYf1VET70ksb3Op+ZFU9QZcmuxUwSx1NanQ4+DQHWH5L42nP5egojj6bawt
zLXZte+DGXyvS4Gwo1sVafUcttgeYmf7NGXtsc8QEjb2aMOYjo/h2D74Er9iUKNXIza/eWQ669pY
GbW3QGqwReyzQGkORrSDAlkcMSJaJ3JaUjtnv469IVylMVD99n3l5LL+o03tI0kpV5O8F33i2tOG
5ZchjD5aGcqD3uTvBdpPR4cLi+bE3FHvEDlIsZaq3k8LbWispVxG38MoFr8CQMB60Rw9QsO1pn0L
5Gkr+8FadNkqhoW1GsYBrVM2uJ1HesKZmlzGjayOn6lRaJdRrEARrbaZrHhuU+CMNCbDK3fCXYBt
iGumA25HxXZoxw/h8+Tir3ajMH8js/adOplfPV5Xvaetp1LfdVXwUmTU8lWgx+xknQVx5+Z2L1yz
DCSnHcbKiXv7BT7yJgtSN1U9kqhETSWxzxUEs52+LQt/j3+nG9mVm/TBKi/SI2bsX4ANrSA9bjv1
Hac1/Cm1pZRXW5hei1akK0USi1QN3pNoeuyneGkrxU4uwl0spzvfCxDI2W4hJdsSaSb26g7kbTfK
f7APLbAMUKpoOTeGpadTNZkrd9pSg+5bBgpeUtvcEEs58XeBPof3rGXcmls/ypZGLz2KuFiMobbU
M41rUPEzMvKv+JItqzzYBEGq4zGFhDGtRLSo1H+m0Fjag7ZuYn0xDcoSBPAeIxGnF+azUmU60XbI
IpNZ7ZTUW4rU/Jbr0iumTC7QGDJTZlZB6O7hE7eY1qFODXKszjqpfi778CP009QhLaO4HtUowL4x
XuKn2sE0kK2ofgU2xRh6+3WUkg8zhmKre29Dkr9UTJt2gNFeaw72ZQFq2lKzFsii3VL2e6f3PMeO
IneCOlhOnWv1LbxSsWiCIkBFO/7C6LtHKDqVyrNVt29IDmiwGn6EEfZ+o0eVI1rhrRn4EsLE8ned
CDc3jW0k6pe+mR4a33JRbyywEXfROi9tKId6CW1cKp8aINtBIh9b5MgjOxi8mkVUah654fpB5h6I
n9YKDVbneFWIXjJz47TZqDaEH2WXR9Fe8crZkUt3seJb213N7bXcVnJ8HAkDufh5+2wLk6vFyREs
6sqiEmAYgnfouq4n1PdRmYvCY+DZ7ZscBx5WBuh8c+hbCxsfM2MYXSMnP9JFh8H72fvoX/tdjyST
er1lA6O10ptdF2PMRAft5lcBeszTkanaqE6jxpUsm0GumOflUmX/y/xiqdXWh9kPjLfygsls7MRe
lDhiNPZRa21wEnNyxXiGio4lgjMG/T4e2H+sn1XUPogkXBY10vthAPmsggQc0eULpUH7nu6LwMO9
ABxR+zHVPQsZoaT0Nv81BsBN22YHLM1NbDEXGCXRh18SpXEHEl3y9A4afe6mHj7Nu4JGxtX0Swfr
u4Fv32IC0cjRpvCzV6PVllabLGQIqFr7NufJEiVZdWH70GUjPHRjr0XyD6IQ624KkZn3llNA0HRI
TZ244iGDl4HLonO2bePB5JeZIHfNapOhaG3NZqHTdsZ4NmXyECnp16FqEQRXEDi7HxqHkproL15q
/MpM+AIS0tDGTA9eGe4D7GAske3CyF6XXQruZXLn1RqVwrUo2yoopUxl+TCDS0O/cGyj22HA/VRg
HDYhM0uNCcVc8Zb5L0XkcxFMvJ3USBgTp/3K759TtWC+/yz1cuNxMIKZPlDXbFF6G1WOPEsaPANT
XSPKNYcYxbNhY1WRNB9jWMCeVvy9Vwt3RC4GU9xwW1O8qamya/tOcigdcXWMJMlYf8SNBvynWKei
3sqp9Z5rFpeIDHsQdS0oKJvKatk2EL2s7jgviQAmqj4TXRMm8NCnxy4Pn0nhrnWqBrRQe9JUCRR5
HS84dQcS6TB9w7RaDcGjrHwfWSfztKxqJCElEG/ObJXOG+GTn79HefxgerBVw247Nepa65DJTOMu
woGms5WPLrJX/hDNF5HxVClUU4APUvX4iUPtNenLVdzWS4ApP1JJXseVcAJlWJQjlUxJQqS2WI4U
NODpMoWBoyH/DL1qnZsSkkv5oYs1KOypa8CSnSdtyHyeN5OeHb8rEV1TkuzoddPgfwdCNi1PcKIe
U71dULBFyWpQOpHI1q0kPUe5BwToCTL4MrPBJOfoCZnp868f9HhvZ+1OKzjQI2ttapTStdDCKaYZ
ftZKcbQb6WCpCT40DYTKaREEwU4iPtrzzebfDHZ9qefj0U67r+0IupVMlx8WK8lSNiNTiBKBNTKc
rWS3x2iQf1Sd1yyBKnNu+Ous1LnGVLErsg4QdhhsSwZfbb5nsrezuJOtEtTj1H+8e2Y+7EQbhgvd
6h6mojzA5ltJRgGinkWk8EvSMXUARR9q2GeSGoD59pQFNO+FJ4fuVNvCQUSsrIsBWUOdTQ+jBdVF
QbCfD+q3AqHKtuksnBY5s4we12aN80jKVo1W1JsgGf6LpPPabhSJougXsRY5vAqEsmzJ2S8sh25y
KDJ8/ezqefJ42kJQVN147jnHKJ3mczEazdmooZvISF4gSpm2OnMwPTzANs9RDzf5g5mAm6MUPgKw
16hUfBWPpyp/lrhEvNIg1MAyrQxwpgkaWzPAWHNMPoTVhB55ivRPyto/5YKmuD28z1Z5X1L31UBL
eTWjC5zD/sQqG0MdVl73IKLx0VFpaOoWxnPdFHzOVuNt5BRB4oxnGVxNah2alU3Q06i6EuR282Bo
w7OGVyj1/CWB4W92ikbbtNxE5nGiLeSSN5my/HYDTNlx9FUQr+d6/oZasrMpZ8agWC6/t/XsOU3i
o2lw65O7sDt1igseVJkPxKH72R4SbeMwm2Vs6nZ9ViPtrPfJjzcZD06hIos9AIbSG6Zo8L5R+oVi
2++sqm9KmbIuWOOuVVKUrju6PnO6m1C8oIaU+lE5mDf6ONe0S6+k7qcC4Xa9SM9ANHyN/Twwd7lE
BsTJsFf0CZaMwv5Vq9CTdiq0ifGqInuBKw+FH5QmTReGhDTZzYiDO7X6ME40vROdoGpcYERtnY5u
br/TU62H88POGl+nJS5tFXh7QGNeHj3j/Taq15YSt/iVluqriO1DWw9n1ZuezMjY9sMcdnO3dTNH
CfvCssNCF2dIaJCZrQIP/gJ2RomYb+pk+Oa/iir8BMNRwxuxQLrfe9UhNUc21BIYw7uH20qEthk0
VB2tW6RLaiwSEzRl/bI3zq32Zjc9SvVmMEAxhBGwOi2oq2KvuMnFa5VDuRhHZxWv0rsLzcYaiUOu
/iCL9JkY8Yl07w3U83MSjaGioAaulIQjK2cgYlJKAcSwAcYExR78UKv3Cx3F0VWRKo7iTZcg5QqX
vm4PX25MYctR/LgvQ0Qudw7nowNuBuY0TOfkuKoIZGcXuXxlbjHJNRMYDUHZxwf5FuVG00tjhMDP
2tZQp8ei/xkz2CzQUpN+JksA0sGIZ43iumZwdCr1biqjcGaCX13nXWVnfoxOgZpAnZdXuxppDYhA
mbhxmP5IObCF/uQQO1OQhjUZifocwxS5XeB2cP3hJOSKyqvLb7O06kXE+tGxhOULROiL4SbX0tDe
6AP4jfdraGQ4AHaa3jtIF9Oh0AJpaZC7Vqjwzgbsn/B+czEGi4e2gUesaTenBbzSpkn63NfG5ZKo
DMjYrFa0qmEqZpYzG54mdKR77zPP45cFN9F21i1poTjF3Dyz9Dx7ZR5sbwpU09ij1nON1ehe4uKs
yo6DMTKqDRXj71nYVOWWPdMDL3bK/Bp8JPMmyy3eQIlgvBtdcYCS/1euZwcDVO4u13xNY3+Oo6NY
SYQHdzxlqokbHO4L9Ip9tAZCbwMotrYekQ6h4javTcC9015HLzsBN15WXViOts/81FH+dDqSZAxX
nxuMHsV7J+t3lbGGhpm9pYmcNkB0h9WUuxrUXZgu7sOamnfpOWMzuSLK60/WrYitg/QjoEdIkKne
Ou1uMZrvKh1D5n1YMaIvF2qzydtFk3NvWwt6hTlw2XEL3tfNnhHOQE+oYvqyDxwgkZM2PyZ1+TZp
uBMbUBDP30RaWCvMbBbFXW9WNmv3MLM+Sc4WiquHIbFBK+c7rbb+ch5jO3/JkuWe9MQ41CNGDR2Q
rCZPfY00fUvMH7oc+ah6o5V7A01PX1vbQ18TSH8yFnfVXQ5UP8+qawRdZB/4k8BSjLdMqe7V3GFr
Mj7ibIao/zIH58tTO18AflsJYyraDTFT522zhLioQzZM5wbp9NTVb21/YZdqbnrNZx1ZcHFcEz2M
R/M7h8YMsZ/96PYwXzAEaa8fkSKZSiN18JnUgoN5OcZ6R7rMKykGO1Sq6KgNM5JsKYXl+GCk+V0V
VAC0N/QIzitzfpnoHqu1hN9dr2GOLvvk2JeCAJ7ss1OSqwCnGsPbItdRLlLvMY7YWDrwSg7O4nEw
0+RxcoYDleS/RZQ5vprq+8Tr4emFNg6WgMhvIgPKZeaP1jxz/Xle7tKgMYjzNltRCsqLMD1bINdw
m51GOd/PoibEO+1NtwiaUnvJs9wOYWA5yhxgZslZJq8qr7GdbUdlou7UHZYiD+qm3XNagraJuq28
SMH2CpjWOy7QoLaWeB3N5TPzFCbJgUV03t4DjUG9jkxci15c9GJx3oTuokiObpt+JvP82Qrb4uzn
j8Ma3wqscto1oV7V2CrzF578rXzPHPylQQObadfJyV4kS3fJa8ac+hhn3xEMlekGauDJxiZOXad5
rzGxZ/E8bEdEYcMlq0J0d/yoGKjvljurA+WvrYGqtQfo5Mn3u0vGqRf5d6NVZJkeVHJD2KwCtdXs
OEbi7iz1twfdTmvAKr0GzdJdljLeNk1yHIfl20MhDM+Is+5ijma8l++wNCbfsF+1TNmOGLDJ+pIH
Wusmpu+MfO8543Z1K4zgzFBrmtG8BSfT5gwWDYfVrH13zQ/zvyLfss2J5dOJ+iLh4MZou3OfuFvT
jm/WkBya3GX2e3mxCNURZkAzaWRg0fMV4t5JoagCuW9utgd34mQ5OfkDY7kyXVIq0htvPKqzdpSu
igVgbveerkBiOeET/6TVJDoxJ3AcPzCOolx3UVqEAzi1yc63aKUxuZe8R0xQO+b8Ih9UTYcH+VB5
OV0nKLcr5gf5qEuGHNOyGDSxoW0TpMZ8o8Hrq3kPRjqX48LC/TDnZgncgfkarJuyKn6XkqEMXjD1
pJBFxoOIRy3SW98b3BvF5H3XgPCufad3ws7WgtGGVtWYt4yp+IzdorqZhx21sFav33OdXkb6Hsfl
zliSbR7bx9TZJYvwByU69v0MA+C8783+EchCASWu+9da0smPuuiYjuRfZvy8dvkrPYon6LSvtVm8
LUb56Q3xlxlby8ZexF8YxQ9VkdrMMpd/tb4EZ5kRX3JkNKGHRtkzha9gR4teOyeN/TQO44MzVCdN
dHeAehedhyzNdW8rkUmd1LyMZvY5DDrB+XCX3lM6KPbJu115V8udvo1KfS09JQmyNCt8SrmPnJGr
uU5fS+UcEG9/7QpjN6zzR7aU+2Uyri1XmmL3JCCW85cssTbs1XNs6HcKV/tkbfbpPFyUafms1zKQ
BkowP1z1zuuaLb9awuRjkVNa1NPmYkBAUy/zIzEBcrIOKeW4UgVsHtayPpiWeIiNnLUwEGZlUX3q
RYdOQymF2VB5REdbuVaku7lI73bT6Jsc4pSN5Ug6eK5qjjgqUyUQMQQhrgv7CZ4kO5SI22TtuG8V
g30II3kOItv36uK8MFmusH8E/6I5LelD097mMe0eS8IHaGWIcTSiyK6t4cBcBdO7GBlKV0e7cF57
a9nWU/+pK81jCndgly4BZ+83W40PvUdwb8pPg5c9FrN2WW319n+IpHw1DaH2mBDlld1hHaCFmBk8
2gxKA03CsLPK5aC0ZA+TqIJEVC9IIj1Y3nidtP7Ji4ePyor2DLPdRRldir74Gdix8B2H5Hi7JCmY
chPxa28qZx3vWKuovydWWmyyWifMH+NLKbqrayaf1OmD2lb3ZTpdbHWBSqAcNjq1p85NNTAT+u/g
jfNGyfWvYenf2MjvoEfsTZJwtTGb/hQjZwYGdCZhou7bap2Ico5zl8FjKYY9MLKndaJitprJrVyL
a6oJUpnO3LtRtJM2OtPav6i3PVcYXEEMKxSinUpVQzv23voUBceIpofR38WK5EPRg3ZaLnZT7o1W
ECnUBhV5/cOzqqvSeBbhu3pZl/nYreYxRhSBgqIC+MMF7K9mzK4bsPTjHxnkV+0SXwF2uU2qXZtH
UDCJwOniJysz3625Pmt4CrhlfJUFZsY1hYvATbaTlmErir9aXjDzgxNJJtsI+sjeqTlz87PxkHhk
bINC+aPW0EBs/doZbxKXgn+JnguPNu/Q6weYo4+maI9F2j4xMtH5Rqw+q3H0vBTiZaRKtXHQsfKV
3D45wHNSxw0hGfrV8xhqRxEOtplgaaNnQaEJEP+lXbwnXcwjX508ZRkKIELPA1Mbwxjaf7cYY7L/
NcxIQjcQQD3VyXBqmKwuTBK3ydjOdRFibHZdx4MqHbBqhWKTuSVt3jNq5UEU1V2GPL/LF9PJKsDc
PhUMeW0WEsnYdfDVg75blg7yPMJiq3uBN+ZklmUSemtBfam36MxAqadnzn6dvd1aEpo1ojq2QrE3
g7NoG0sUb4w3O4yMtjAdzvqBU0aRsco/ZfyjaP1zbTDcXxM6OwX5hz65f+wuNslb1xB+f9a2M+Ot
MhQ8pViWrVclle+ZhbqBfPNN4LX0kunbwgLVsqobsvFdRkYbaY7vMP00gakw0+VuVcXLNNQPMyKD
rj1s43HcOyour3cfwcu8m7nzAaXAtfZaAKv1iZL3ZV5IZ4zKfmk0M0jt4cVrmsfa7MkEaBC16tSQ
pjhVMA1aKOMMJhieVJVa7WpRgEGXYGA/QHjBC8hSF9PgXmhVPo2wj/VDdSHvIGTpmGR3uvQisvIy
LMah6wx49lhoHbbaja4R4KcYfB3GhE2D16JGCQGC4R2j0iCu2DpWZWwUDORYA2xzxEfVazs0OixU
KZqNOcSH3E52mULusHaLCJhtoaRdR36UT/tRRdcyaTxvU63Wd+Rm3mZtOpeWIsXTlAheviThNVsX
20QF/pzFtt+1eNeo2AvHyHwldTh7+fgxmuPkx3rFbI32aefDcXXLQ0LV01WpoaT9Te8oVUH2Mc4K
lsM7z7rU4pbL14gQOF1YDu77HFefWZPtOUDnyqsfxq77HHpYfcviqcr6V0whwHKot6ktu36m8LaY
j721Mk+Yi4dk1I+tuuy1svmVO5Jm3L704g8SbMoH9hew9At0Ys/A5k5aEX/Eo/qqtN22g4WFnvFL
M9Ex4kSfe1uFliK7QYJ3Rfer9zNzPZpuebWVvsWRF2SCXfvcYc/SUrkMbfXodIRK9RBvV/KAKavP
3TBPgWbriBBEyLXq9aFfjL+LruwVANdQgOCIqj+u3m6NmCwt66jDUfu16EDMSejm4q8iog6mc4r9
VV7uYb0PRJHv0ryEcHk8CSSBVkXfq7q416r3VVdZsndN66WLiokmkrmdK/0JF3+KpU8Vzfqt29o+
+vfGsuGbAJRy80CrETAmdMlEPMKqQsOhHz1H9CXil0I4f2Y9hyrZO8TmdJiqCe9QVr95VyI4gsS4
j1THpp+HW5QuD45V/5GBY++QpxWTdmqciTqlS4d5NETnE+H+ePkaZO54GB3tVg1UyRVOgci6Y5cO
aLfbzkPT9RSkojDBk6Te8KitE8IE6cla0AxSyq2tKOeyLy5M2F9XImqa86HclxqFjrIy9tqAh4vL
iIKSwhEo4yIAbX2XydHgQE49N7/swccm0y5iLv42o3rKhFC3xDaN362YOruV9ebqLVuSk1wKvcmP
pUCMiTwnJFeDg4dgfnX9pUnoQVWBrg9ZoHQl02Drd97CoxLb7VPv0OtrMlThqnAulSDri8ec32PV
PVUa0y5MtqvOeFHhAQKVv3Oz8qQXsntRvaxjstdQc5e5csuIWizq16Hrf8oxeWZQbz+L9qXL4lPW
AOdzPN2Hqu5rihum1wz1pCre3ybVzlMztxvswBwscfRgKZqyUfT6qRmJoNrmbykyQs/pu1d5m0jO
wtWyBouOZ1Qon+tQzG0qy5ClPvspSa2/rWf/JH351ZQNJYdGCYUZw4fUeVbg9tWpXM1nV1GNjdfH
oevQvB8yJON6pGOy7jf3mvc+6y5IZ9zWnM656J2dM09Paqruhkx7iVz7e+3KCdJr0E21rr87ZYrY
OxYwV/O7PKcrDQZ/zCwmMJpnk7I5tE4zbXfxO0eyfzWkP/JGRO6eYn2VRf3MH2CU92XwReb5m8Y6
IAXtyQYMk9RTkC366FtTTxl2QXLOfk0EGAv++reM1I1RNk89Ha6m7p6iXLzHpKS9mG6DSQV9pEZS
K+2xFvVxScYjoPEbZ+SziermLJ2umc7gIJwmJGIJtEargw69I9816t9pbL/X2bwCDTy5/ezH2YK+
TN1s2glXkw0/nkraX0QuhdCoBjiQDEGCNFeMSZZRc2KpE9xZSRmIzGKDDBEx1hB950oBv8zyB/Kk
ny7OIEevCHiWFTXItj2WmX6wrPRedfVtxNUoeJPa0p7TvnzO3Cis9KQ46N74nBo/2gTrYpbFb2tk
WFu9zV4nmv9Tk9zsRnvu1HX9yqvxorkt3e7uV957LogLJRS5ZWDcSvOjmdXHPrMekqLZyjI4wQwV
fGskeoT3HMz2rmrGZWvGMtgfy0fbFp9If8IPo+8Nt9xVKuwcqtX6aKKOmzhuD5k7IVpa/sg7Vmv7
pJioVS35eVT0ozS77dhc1H76m1ol1EJNUbz2Fdf1ojdCcu5ehNzP1m2MX7dS6RqWdO+h/ekNYorY
oxmfqfQ30+6qETJPWWIcyg7iiTTbRrG7kZJgFEuZMC3UO9xPx1QbTzUkallf7coR5ah+Ua52N37q
cLtCmviZ68XdcVdqBBrFdLffGDhdhXBIxTRvpKmEfzKIq8UN9JnGF6PN52WFz4zyQ62m20qBQIkq
aEfDx/0VlveIJAplz/xpovqQ5qufkut3Ve3jSijCGlhtetBj/RU3K8VIJ3sqCvUxL+jvrB5hfmSE
0pq0BkfO9H6L2C4DNyZQS4X54Y4en8G8EY9sVz2iw9nu2orXnyhhoYLaIbtQluHdpU5tUFXxK9c2
/NhNfqqRxesQAVAm/TysHEP2VpW0j0rpPuRJc2L+EhqHLNu4cZkFjmU8CEVs0XwI+x60gjaRPiGr
TnKwT1uKuKn6UUy1jGaJaoD6UEjJHXc3YTYZzMH5/uoD/GDatoCRAC7rktuDZSCQOclQ3OU6yz0p
S7AqbSwKRdQtKSKUu9Sm3A1EahbPsnAmzThleJfeQ+HE+xyGPAIldsLw4ngfWgS3mrbskq7bFcAd
dPeLFtw4Q0EE7xRfVE/jxqPruU5GUA89tGXZVU28D4F+tUtUtkBSudYPfdqe4KBlSnfYZf2bgf1I
YFcGnXKRFRZZfCv0vQKi0oDwTsMJ0H5Jo3RflKBC8kiIjdWHmq0E6DAeigKLBlLBa7xz29whpjvK
p4rN4TWeOwqIiR9H0zFqrqVQTvNiXORWQ9SGXTCM/tjRQLQvbHXE71Cr3kw6hWpFhLqBSpAmSyrB
TGeKb3Txt1FPpmw3EivAcgTmrAeldh9a5wB9K22I9xbPYRVM0KLjQTSQJ4ix0psrTX3fautVX8ez
llJjyO9elT/Tj7zH9VhvZsfcrtUZ6DZjsfLLvMbcDJPNIms0ZQcf1MfaO3Rj6bA3Ds0LQCHcy6S2
QUHXlFzH0C991QboglVDhd9UbnaWHFZjJcokV8iifRv3DS29MvV7gEClTpX/0UjNz8oQgUqAXRlQ
agx7Wa/CdTsOuLEvUR6h7OlJowacBBYblZkGYquKCkdKwatpDvyLOS8PUyLuVfoiYQLK4PmlEzqJ
Fph9GNvk5Pw2lbuOjdJNz5iwu1woJzUXCMLVbZNau9Kt9gtbgpXTrXLPJ1Q2nLwv7rSy/ki0Cl8l
N5ZDgr6UztNU9Ffwd35GxWDopp2rFrup1bNDZeSBgzaADCzl1u+n4uY0xlaszqZQfyqdM5JfOEeO
MwcmBYmehkxXTUErvmPdgaz23yrU3V8Y0cbE3cjTgfq0PHoL/QFZh++p9Rv2sOeeuGV2LCE7S2X3
/SMScb8M3W35J/rtL/xIzAdd0XJQByXpy8rWww0Y7pFHk33mvHmTuzJj43IK+PaBWmGEQderB3n8
+T9MJv3/SeWT9kHOdlKvqDDKmNrLniqpXI2ftUUbYuJDuNp8mWTIBdDKfw9TAWgq5LpYWSgmwILU
heL1WCnKs/TvdQUCt4pOOXCRKisDj/IzXyv9Yl/cR5Ap3Evt/cSZuSkje4vZYBllGZmdRdOS8w9r
dSqntNYn2bGRoAan+9OU1qajqsIZlvZd/mp3y6ksD4qoDobxl024QPKouM9Gl4UTeLPRjXekxlTO
3pL1W4a2RWffqH1zPy4PGM/vfDurKldSpnupB56UzclqmulPpXyhX+/bGdK8/INHONFLNii6ULJF
tGJjIqCfeuNsVwTl2OG8vFwRgVdqV7uJ4Ke4V81BLNMtTn+Ep25du/k7dqe0fwMSumVA9gJfQ8Dj
c0YEWEn5f+WpqeZ7y6Gk/3XgCONYHiep0Ye9YIGEg5A3iLZGiV8ZoN2iIrkxHRaHRa7e+AP+o5b2
tArZkXtZ5c5WCu0i7ASAUHYkT7son7R9+YXrS8NpLKYv/QRPzgTtlgmKLXuQG3XYrBX9Nct5YUol
8Kb0xInqlvhfjb3l5/+blpMt70+b7Z2LW8eC2Vl+yuvku1h36fBSyba7+WAO74q3bgT6NvLnP6NM
jm2OHzJytOz5MvCO3eqJW+NNj+4fXINsPavartW1cOnERksSmuxf9EGCVoFcfTX3yQyXJ+sCkARG
0MVfl9cCZk2MxkKngEvIGy6d+s1r4r00wyNVXKtrpe0xX2VtP6/ijWLTx2E90E3yDmm67PilJCRh
NQ3rVlEI1tMB1OXiO86rAhhEQ7VSHuEOGyRbaBbWdBmcMHdCUQ1bYcjjzHKN9rLhFcvtkYeQHFLx
DCFf3djeB2dCS2/58CL3oPyQNFScSul7VegEy55S2pTxEz684V0iu6Qhmjrgn5hNkf3KD0hzILe4
8pkQPrF20qbL58QKSJXV4k4PdKMU8b7yfozswlmJxxfcHAbj//fHvdpE4pqBrgRHdVmnjc4TRZ36
rwjSEKwvWmANpl9HvFDWu2jeanfYyb9yOUP0n3kVgFa5UjyZz2PE6R3YljotfFBR3J6oo60xUghM
rsm6+rKxzVpnXAu275yahwLCEzf9v+mKDLGTWZySeYAC142aZz4r4FJJj8WzVcRHewacUdz5QsUD
+c1L0MEw8rZZaGvoA7mcuqQ3JFhHAhtUjEqKhUlhgbB6nArOwJTBF1meoMPclpTnFgyq0MzjEquH
JN2hALIxlVddgd6H/YRDLuhk5WwBTi3bI8NO9SpVBzZzZxsXjtMci0+Z8090+ljbfnmQ++//k2bd
csBF2fClEYqbyi5LvjGfw6yEeSm2okGyoKJrDC48AXUHOUcNBkB55Xkycrh8Vo/Q7gPHvqZ5t5W9
Ubm62UJhgL8YjvmUB6xGhM8vkXnodePSzSTwzYe0+nLHQqWBFb1PUXntFhXex3Tb9e6hjL+8OIyx
ch2pmTxJ3PmyeqB32KmxG4hxhWpv2FrKq1T/IDiYy3lntV+WQV+r+fP/avz/lH3TXz1CP2yA/Lp8
OkHuwtkH6nBWErQZLG8nbY4M82Tildu5jI64BLmi1f1pZcgLk/Cyd6IrpcsESmGr/2W1/x3Q6Jpl
6wvGQV5DR0xRxdzn9h3wRCc+LOs2ROemMv1/X1GSMhI2pWznNRsD5NhkBFRhfuLYC+SZze3fTLfP
sIjJ+IDz6cmC3fLazHdiPZlXrMzdoWN7iuVGrd2jLqhfK+5Tv3pbXqULYkMeNbm52J85rlG2/+UB
ZnOqanZi1nSn2C9Kc21YWXsNCdcuA3COqHdB6KcwOkhhLueyVjd514MOexarV3P25ZfiDvReCsZ7
BIKYDQSGP9yYpUlORqzvMNQFpsBEwoTtpw05nWH1X7iirTbQ7ehd09+R2dtaANzkNQ2jejI6AYG1
+mjw/pryiPznqQSSotXeqaDIUSkxetX2N40s0JfzjKEcGc9XKuUVeoOnXHl2phbJWvuhnewXNioq
4psxfVVp2OpeEi5UEtmT0k8yYMJrWjfSPfTU0E1ZACBzZIfJSEOoVxkUSctCGCJtGw9hQ3Y9dwKm
GrhxBoWJBSbGk2FT1Nob7an7pF9mlJVH4jYUC0KjeuC9RxSNulL7YWt04IXUopRns99neHRzjeg7
k2yXwxXz8u9eVCKOUzzGH1QcKKPnb8zihLJy1jjVdhBA/dVw0d+MEQo1qsWIfPw7QZxhsbyllQF8
0dx3TnmUpq8TM+ZbWh7OBmca0Wv2hiA+TmJzV04L+FHges6r06+O37AW8vhGlvd3dNIHnR4ruQnQ
zEaffXSpQ5FREmngXCIMTvTpJmNgh3J1bFh7VQr43XvLvIoc5KvIdtKZuGwmwkptEGd5rX75tIZ3
aQLU2NplIwzZT9KhWDjTFn5pblbvyegJo/mUjDyk6yiGL49OZFPtMZzf+nRR2+oKtO21ooZCWrP1
RHQYJKRBS26LanyxRuw/7gifJSRokOiwR90Xx8S740Zis9tFzTOgIRl18624Ut5w5t07NXSAzRgE
PP9K4MNemsxxmm9rfZzd92ZIHvDzaf1mDRAlc3GuWFD0T4V+4lqqU+8iK75wC8y+VxuNeR/Cn5m4
2kIq1sSiN3NynsqRNpHpUDuWX0+l9wJJ+UYm9kvtnnOkL7gfGeVjYbR5OUgTzeX57Z8JYXP8M4i8
Vg85bEZYUui7penoh197Vpm4/B7clkRYUzFi3SaKsebLGQYtnJZC3UKXEa6R9j9yRTIZli/EJxHd
z5mWEd9Dy45KaUxfrw/kHmNA4IlGulwwBRZtfuCwC7KqzBZfbFr57iQ76ldks0t74tD/l0Ga27mr
90lcvQs0c1l3iYbBpmKpy7oO5YOw/YHfE1zH5oPMvnKn38EnH1FkyKSlzfD8ik6ESKeiKcK8R1bx
B3cp8xT2tko2ipkjGSAsqvNvNnrMehBVw4PiN5V8Vl57NX/S2nucymbP82YAmzfuUr8SDFX5N28s
aijOteV7yhN0xI3lXjH1F9RJ/AaIItN1ftRY+5qpDB4244/kfbHHABH+ds3yUrr1xaqqrQbEeB7Y
4N5VPioC3UHafba2twVCWM3IFnsYJwzMSpl+UPPzQl7OaiDNKGsJ+4Z0BUtEseRHWmQW918wV7Dh
qGf/u1ETARI99PDwvE35nZ2NjrdKZE/+KoOlMlNxu24g4+uUaqE0a/Q8EtrEKjkSaNmUOScZePxb
f/VaSQ7c6skcboNN9Ue3D40+/gEhHlPZFdt8nQYQhKIGeTw8unr2rZaA94vyuFJgsRZAqz3DMAlZ
XiM0KVp39GBXZCzDZ04ciJW6mBsYqsFzSrwAgAKRUmZTKePKIatr1ju4cN2M953d0m1Qhyddca7j
zPiyUSnkgtZjZjIgsTbAzxuATQnwqgVtgJpTDH3rwAoSogBCtEr1u6rES1vRhFdrl96MRUWIQIbx
sw670ADMSc1kC7h4D6rwtrhN0C/12eg5d4mTQQVXLXOwpmVzWER7WPPkD6wdyhbwmHnqVBrdUkiY
aQfvO5nKxzWdQQ32zO84iXtLG3pyBXhvIJ6KxvQWldMkUj9ROmccj5r3tgd98sRQyp/KrSWWzXO2
KHuNjzoFQh/0DxI0afcHFdhuU/NgT01Bid2ijINCwbLJZhqDMJ1Fm9iNlpNL18mHs5rCEcAFKPx1
wptyRHp1tvbDGt3W1EVacnoQDD6Ajik/rG6dj1AdUXpC+aRK062zGn8r5oDDsoo/krheaPsz82XN
RMMqLF0AzpSbHjEuQpn7COhOowgMZ8xSHb00YpBqiD6tpQQwbA6zn8Gl69utam3NZf2sI43Uumj9
QcSA+lXGYpSlariSzbNP2XKedMSRnflVFTMJTZYcEwt5I8rrjNTV7UcdUamfDeuILCkTBbF4HBcx
nMoobhh/obu3T5XeecyT6oi2dbabQeyDjFsZndDsFAuYMR2lzi4ZASP3FO3TzaI3ja8q0VvpMuMU
N/Ffu8B4GRNMkrIdJkw6enlq0Vf1pt3Q5tc0VVC7WfOrO6mvPc9tNd6jbqKA0IjafYAU/VZRGbkq
ZvVMCfkwLO1hAr8ZWsN0NEvjatIWCVzLPGhivqoMql0pp+rbnkfxJ3sJzR5bQlnBCagTPoreltH8
FD8xFrge10Vbzq1FSU+rETRgjB6pAI4mo5zMC3Rpu1nm2iAR7cGkL7G99RJnOg/6WJ10xiIDGh8x
RRYhTmrn0SnrJhSNHE0Ly3j0/HQQX0ra/Ei9oaDRnZfUHCmh5Bhuw6t/tRXfv4HnOkbvfIz+LAyA
BGrq5P1Gg0TwKzeL+p1bbcLRGAlLp7bsdmNbxaelpInE/KOZhBVA/Z2euHR3Hdu4enWmHlLexyGy
HSPkoJqyyp3tZxRln5T+P57OY7lxbOnWT4QIbHhM6Z1EUbZUE4RUqoL3Hk//f8k+905aXTIkuE2a
lStXYkVEOH+u1KYOYOj1zoV5vQ7a9Yt57Pz2UHcoU7r+QQfVLfPscS4IrKACnXQD/iKlmp3Z9x1z
Z/VvRPI+aoiDDpMH9ARnY09Jy6EDBKZ8kt4MG16tZzU2sKy3m8y530BIoXPKHbjHNmYjKfxLalKL
Tig7dKlO6AZFY8uQk+TVgFK7q1X+mqUDNOSiOHg6DWNZ+LusWwbhpOlLnuKfgx57nxqzuW+5dY2d
fw5VK2MGUiiabbG2AhL/il7b3Juf+sEF6YGAHdVQehebENnun2aVPDmaZa8SMM20DACaSf2DaLhk
kfMvpqPSoihgEZXPk/uyONoWrfoHBFnhn0ISgZZpAwSW/SMQSkKBvi5Megwb+gbhfcHnAzzaUJ9/
rmPnPQm7JzseNnaLuTLGC1AqoQZYJX3fXp5s08reJaXHNU31B2dWcKzn6SGfJhgGAX6V4ulRnqSh
IOIOwaMFvZ7DsmYI3Htp6RBak+kmnbahQd1stA8s1i+UM+ABYT31qdTWrl9/9bQCGKgfqzK/GvGi
0cejw0gOQ6aTtk9pykxf30q3YQmoZ8Ye7WtBhaqVsO4L/9gsEQ3qxhnI9UonxNZbsqfEsf7Zgy9t
YgwsXorsyUA2dFOmiQPZLEF4HJ1oTUeF2SgNyPpMbHLVrqeOVZEiAqaE9NXan9DjH42xpKM5jz7i
xHtp6ogOX3CYA/HvQ+q59cZ03X0wZTuG+2wV62cVzfPs5bdSxac2cV8YpavxCz41fKP81vQ8A5hA
lhsZKuT/TRJdSjpKBTuc1c5mpm6IDzehFAzQrYzRueWx+kQ3xd24mYtPj2x/15kwPui+mraNn+Yr
z8z/IYNzM/R6HzeDTpufAyivOetQqz7jQn0OuvOdMaOVyTfL35YCQzW2jKZYPutKu3ap+jAbUE2v
6A6QSqDH9qRUpfuYjR0QFCxNH2gs60Kafo2eBsh8h3wr/Af1PaQdLimAS5A7l8TptshqfBjJtHXM
7GPRCop4WvgSDPPZrYdQEnqKAs5EPlJTpDY783EOpgul1Xccx3ftMkJCn1O6m+zhDzTtXTBGnCbt
bcwSqGZEEQNSmPTV1hEhK5TbeHFe1TRelEkPthN0zypiIOpSP5hW+hAwPGA1VCWSf2AMQ+s9u4X3
MWhTu5pCTrWdtcNhWvxswzCArbLjPXPKP5PJXCjK0QbkpHqz6ifrt1m2Bzvu1jAa1crK09e0oo7e
NYV+aCfhDyZ+tO1JE/q4+HIClZMuThszb58GmzDCyqweEvt0yObgZZpjwIOydVa5hmSnZYy07FGn
b+GKar5MRQmfDS94co35HWf9WqfuuehIbi17udp6Sd7aJG9UsJiQzUwjeo5YgJwrT5hTTDkgi89U
bEQ9lLlsWwUGTQ9npifPTB4+2RIgpiH6qLSxA1S0zotR+Cdm5XzBbU/X1dS2K7ciDRki/eRF2U3H
wDRRtoMP+zAly6X2vD8TcznIyqdDqLQjvJj20ozRsaumdKu08K3vxve5VPk2QbQGCtjIwdStVT0k
J2qwSFdoB4gGMYVSc+OKyp87VdBDakL4dCtTnDJ6jFZ0jF4m273VeQFvYRnH9UIUtoow4/pMWmL0
O+L2YwN5XBuqz35kGnVHotLT0N0MCwUu1e4Wx/2pRyJQpdNjpLr4Oa+rS6ybAJeF9lCa9KHX+pOn
qKp0CTwbd06WtW3UGztx3xGmWw1dfayZQ4bkQEz3IpHcwDtphXpOKRVZvWIebVStc5ARGhsDmHZY
ucZ8NnijLY2t7LUbbGfU51bR4L7Rj733i0nmI9GZQA8WHcD5MwyVS+U079iNA20jW5idTxbwscsk
lUglp3wyinWfNqRu5SlAjwF9CEoTerUp6S2K0vaxsP3vwp2+/bqCUM8lhWDG6GHvrYkSgBKwgMzZ
V5UL8a+gC8V700pjvXT1M5MNLfgUIeiksS0UBCvNPCDX/5wNdInbCTFrxTgtS501G3FAaNg06z9H
M/CO2POCHpxWAlK5oy4ne84I/ZxZ//DS+Yf5Ns9RNTLXTz3ZRrWvSVDDxn5XRXRMveG5zMZLsEyv
rce/U/9i+QPHexzLTbA0D/HUMLsM/X6rcKkvxtNZhsBxMP/kjN4qkvGxcY2Tlg0vNfwiJGg29WgQ
fhEC75IZicUwKKjI5LtI905FEX+DV6x7l7M76CGlbSwLkTuCXXTgakIagiQDzQ850j2M1A2ssiPF
zz+yIQb0Rc+IjRU9zrQTTxmk8fE3M96vtjnsuPEX38gCiBxIJ2o6lYRua6samkZ4phpLDE9NJjZd
SEXe1aRrklCagoU6m1HKDCNvHyXB4wC6ravqj9tPDwUB+FQwsylOtc9OuSef3Ice+WS7DMGpHaOz
Gl0gIv8oPxx6l5lObrSvAC3oONstdrhzIdM3YQJViOaGsmLrzJMcOpW4T3U07+Ylesg947einYKp
Wq+yWMxYAWbmBtaRA2eqmI7myGwla9pmKbAGwIPRBUf46BF9Vv4vJNlvCzhKgt4Z7WcrL0VhyAUp
XtTJIMxwa/sEKPAGlI9FUjA2o4NeVdg7+3WyjecEwixdOjTYUfkdBNEHEsyy5s3M8p3oEnVOtpMG
8wJrOkB0AItt0n7HmCxKg7TLSmc7YINNCGKZztbo3t3K2scG3pdhE6tF0W5IItlNHTxAuHZQug8Z
UDP5yEE8C3qQmyCAR6SPoDPYDt4jS9Pfbm0cDSJ1F9dvIB7XxM4LDQ4Dufb0E7v+idmw7W4algNK
uZupiQhw01Omt88ZTCt/KKUbHyxB5Y8ITNBlB3rajEfC5/PsOVvd49zVLT3LhdqT4W7kfZWSHDo6
T2RndEQOzHqjIcOJ12Zv7munDldmSR+WHx+MPnrp6jCg64y6qhkcq0Sa6LO+YUzXWKyKZICk4+9Q
xQN+0ikgoKIwBIgSC/E1ysk3PYb+WTS1TEW4U+zIzM649JcwlPq16Msj7elvYkFqLlhvUsxlles5
vLjtQrNwumHY294GuFuy+GUGoTRJoBzH/G0vrJo+Fo8DXd2BPuwbkkTlVWuRwWsrCDdAsi7DpCyy
86yAHMAxkdsyDkRbRr/3m4C7q1MkoYaL3PcKbT88bThe2sqjW6ogvHaBSAzesIUvmxKqrurAvlXO
fJy77h2xC9uivVfsXGcujw4mVB7CbaQWmh0RwrksZfQed6jjJNmbR/jrQQpEV2o9uTEQTvNZ17gc
j8FuSWebtJggIAFYDThl0ltJ2/CEbgK7lmsZE44TM155VUPBapxxA+y/jQYIDabDz9QoD85K+mjF
fSOO8I1y0FaWxWfcTBYtV/KKU2QVzgmZR1gxeAqu8rtJHj5U2VslAP0Mn5XsJOr1jwpOEaLZb7pL
8bfX8isZ7Ee2sD6Y5bHkg9j2X7TkV3rfnDM70LFhyZ5xRgRMw60JtRACIssAITqpG8AYWOMardOR
9Uaz84BsS7mLmLDUoxKx0IPA7uhb+n/WYhIWTJZL33kyNA91qR1oZEe1gm2iyaLYKRQp0HGw6QFy
2CJbXUJOYGuY59p2SOB5YNPyQ4hPyAbM46VjJfWWqGp5C/3oNtAjOWblxab+xGyYlmwwQG/FS5gg
16xDmla7H243LQuG12zphYtWFD441OYeMasTJerBlFQH8gFoeDcRbDv2rkWN3DP735MXnxN6bkU3
wltuDgyUzvobOPPJHbNvs6OMOc/OabK6jy5bTnD7SphvzpuYyXLqaD5RcFOmi5Eyf4PRRTZe36vt
c0IIpMf1RtzIVH2WvfrF/KaVM8Y0MEHVbHp3a3JYo+hFn4yTTXbkYU0gnTx1ZDG9AIHdzgqbU8fU
th7StNXEL6OTP6Uwv50cog3EBwwsn7tkpB859dNU0b9Z9g8OLzY6Hz7WseopYRHAytbJVLjOR0Fi
ouYyn5okWLUagcRQnQRGbMm05CtZz4trxIc4M5662KHe8Gh2P2VpbOLK3zHqYBtBz16S9FrEPLhZ
HpXxKWEEHe0St9LFXb1NjF5EymlNQE1Z4SumucR0Hob52sElZc9alsUdh61sTZmMFID7Td83v8SA
0pa/CdvfYj7lxylaYi1aWSMOShx52t9iPfxlzs2/sPugNEDkvE5B1pT0nRLggWhTTjIYIeqM1rlX
FSHR9NJl8deCrOPSei9mlLzEeX6QlU6ZG9EAt9Z0KtMVApFn2PIhEkIrmZw6QRANS+B07IYMv5u4
8DBQ91OSwJVhXCXVkEVbbtgWStop9JHO+YgYy6fiR/Ftk54f6Yja1Xb9VjXmp+nRXIFajl7PW0Qo
NnkLgywMN/OI6IintpYGceehm7Kz1ZuHYKoOFhXmEApY0Oe3oWmfFi5wMg87JLrOM868IbsK4/LF
d/l37qKDlu+mxDo5y9uovkD31nzxrQ7Ger7NqvlAqaNlW4wQNkJ5LIzg3fcG+p38ae0HtC0auS8d
+WeH4ZdBthyo355mfSDFAWF2iQ2nOTopL7h4ZV6sJCVVjX+y/H6gIPkRB0iYoRLLPGSA+RRzGH6k
NfT4stkvXU7BCgGVIN3KtS9i88Gk9VB2v3KRK5qv2RLiA4m4aRPWIB+mRbAj0jqmhJwmDsHBE8lm
W2oG6PhpKZAawg6yzxnwR8ZPTLLoCDGJEOxrWuSG/Unm5FHFzBSB4mlat4455mNVbnLYfCHxgkyO
tKMb64IPwdEG+wnhCqkCMWNtoMAAl+cg7rDlGWdprKcgwNmLPQSDhvZVYf5iDi1n0eLNA8YWBj2f
GPrDgFqVyYUaGSTiT3t51CgYt/QHyjlBVoYkksYu2/K2WUd/L632nU8yVQOaYT7ZJpM/MeNbvTTX
NtH2YmZ9Xjwj5lui6IGxwWC/9M4A6PHxVrn/I/smTrdw52elPDhz9k4+sp/zsVFfY+MlSvIBpyKi
MSQroOmHK56en8j28SX10gNa0UrIGnxoHcWD3vo79NKrl70O7KGzoP3fayirUVMwaAy24i3itus8
ofXYOMjGjFnDR3louVnEQ2i8uLjs45AEG4EfxY33GPPaZwSZ87dq5jXO5VTP3cqrLXDOt9l372Ua
mqAwdtUSr+d5WntkYEnHDEOCbYiZhOgVFY5s/JNBuwv/dQPJYv7RYd0qQn+54lBZJvUl+Vg7xEg/
ztsck9GYjMrlszmVdYXbFVnUIqIQdm+1MShXBAg/yDWJAAKnPmNebvSIbjCcHYh6winieHAAJX6L
RosM4NuaIEvwgppf73pWqFzMtZwUy75E1PIkxGmh9xWg2oGdolISr+/RVw2xpwSCoPVn+XC8rxJk
E6iSVndrg2Pjo3uLdDpL88FnUJKxs+caeBGwnpqfhgLhQe67l1oHy2Yasf/TAzca9q33/rRleY+l
LJzn4P3BwxW8um0GWwsw9C6WVM43lSabHN0xg2hsJHKdm28wqJ2ZMLRTWbvRpL5TpWdmSzA2NmSm
qQCKHhIe3YMstwm0ztu1PYnR4O+H+cQ5Ni1vb2bU3O1ur3FRkIjcS4AvIazyh2OLMU3cAesfy/1a
ddTb/IgcjhMK3wGXs1TD3wyVCDmgRQ21uj7ICe+nGXpCAKtKX0+JgIw/2aBdF7mXmgPUhzIiiNBI
VKl3GmT9bs9fRvh4FtNP430TzAlFWyRkqvlF05IvCTgbj47dsjjFFpiDRjkmNE8pQRB18E2D5pMO
k1bHfXAsQ5o1EKZYY6oLJP7CYkCMwTiLZWJ8HbtdkHiTaG6rhbG9HHqJnpfFhpTXvXejvi1JpWVX
C/dAzbPLZsbqvVUTqlC5Tr/PuO5iEPuGVm5tXzfhzaNHM4yTI2L8ov+Fncrz4ZfldHvb+5JcJRfv
iUg/4dymaigbU7WRnKFy8mbd4QC9ooFs4DyUJH0uDbURqjQjEx5pGrhbD5Nq/2jQlOVWB9o8XzIy
EnnqjpjAcwnF6+VQE0rYzCWNQ/9AZrlF3+9DM6+G01xajTJ8bW6jojrLn8mOOUhh6NE3vPgrg3fp
IiZBZl0ca5EJPyHyQmJkM0KmBqqg/IVAPEXo71TBxDJMqX3xxnZtROPWJqIWf0Ha+0i1tceoFrQ8
zLQI3y22N13xdnIrA5h+PmFxUjt/G0q24gjsdL70wU4OFmagcH7otVwzc5nCGemjPd9iDw0DIgfT
z6+y571VritC9wJhQWXdYqTDJJ0spSOUZr+nyGdSiEZdU04kgjurdkz/oFe0TzGjRZUf23LaRwZS
E5hPWrdirkpOz6qYSB0dazlj8j7NdMQ5pY677fMTNr5lIZaKkc10Q5TOm0k4G1cpAQ00mu5HQAnu
70QsL6YaFcNSJUcHUo9YEU5eyKZS1VbhOy5sZbMPg/MdAcDwaPf3I0apiLvEcjJ4DzritO7VF2FT
iMANpYQVx8mwaf1CeKggRbvIomTR/d1ZBxoftxJiFgEM6t568lHcEnchb8+FL/s/EmDntEdTFrgf
HwS1N/KBJwpwDgOOfUAuq3+UkCEs32lVJbB9rEjgxfdpIe0LsvpYdNlVwnpJTLu03GNc8El8gwNl
gEkRUUIUHPAp/8/9iSXWaKTOkALggyO2vY7plHGMcYfUr1hBY/zbcIJT9Rxk/lVCOl5PctiBuLKE
qYSn4qFKaMkzHFpxBeJn5bHltuBX8eFypEpmVOFqCloy0lTfV1wpQ30MmEVstzhWOZ5cDHOh6Qir
g1INlKRxrUNxkYvpoVkoVnPm+1MO/Y/bEbQom1QoqUB8A/31CbLy9FtcDPZGkvwWzoDcrKikZqWe
0ZZ/W6jci0/jTIuzlaBIImGQmK0Vfco7ydlgdxeiCZdQk8dDxGSN5XHJiyRGJobh2EmMwoni4ymH
ufLeE59V4ACD9ETeJGSPRzIql+vCmnnWvHN064HG9o8B3d1o6I8t0zQn5CaU+4vs0V1xhMhLYuj/
i9pO6fJYDNprMNIyDb0GMt9KA6hErBFG13dYZ1BLlm1J4b41iMZTmlQ5TziXUbynr68blqs1YLWG
3Q+Yo7/2a/3Ntfuzz7oxYXgb47xt5APpGqNnnkaGpWDffVQ6C4ZnRvc8gpyaKvy4dVl/n7AbnQET
6rS+nQaovua36fIm5DuK0udM1O45ww6iEvZyuAptV/npvhj0rVyWjCOfGNmHjCyVYG0STlZ6Qyb1
qddLqKe5dpao0AzflyF+CNsQlz8d7MY9JSbN32ys3EAJZ9wAhwAlwGfOqkbMQT4Ntc05Grhyq7gS
UVOmJbzpXsrKOcsF4YoWdX/PHiS5UYxqtet6izEy+3Qvc99dQiSOhRlHB3lSm4h2pBYaBNZ6AAIH
MKJ9kmqp/QM9URIgMQlx/lMYsPQNdz+x66VQQvN5h01AQVJudRsne9csN95iv3CI5M5ypGhD2aM0
8SCJhtXtdfvWNBBpqHrpEb04cbjQKobsmq3X56GsmKxEtQZOTsO9Rg6UigWxcFEY1wh+6Og2h7I2
L+gHwVZo4R4UM1ewOYijze0Yrb5kP2tIMIMOxy3QVmtOa92VKg4dZPgXz3aeWxxBGLhXMB2hplXr
fuguZZo91W18lZjOkaHruokIkvNYIV87+tXnZDTPzawBrcZXsp7PiPvgters1NqbA8VNEmBZBdfs
voKg3LcJkV89p48a5Cqz+uN37kdX0SfvjPUXWLOL1A8z6lOnsbdRpcJNgZJM0+DSLaeF5Nhf7TQ7
Q3hcqXEEkzQvxdheOLynAhlUZem3BHQcGf+Lm8YnnOESIB/aA1PLGZBSpA/iLQfWQJZH8jQL8C1L
4o+0r0n+tAtSWajGaQc6nU96Gd7Tdwl8ZxJVifS5MzFZbhjpQEgId9MAt3Hd+TGKvafCsn/1s/9a
NnSzU91CKO6dKb0bydtlbHtf+n/aDJ9mzeiaBomxcgYbqVWP1vCg0GV4bXAsvOIW6Msfk9jRKOKN
TpooLpGGiKMa7JPEAwmYWgsWp3FgbEJSmtiuaMXwShO5IPDVUsO4oPMNE0ddZ0uuc9LQlZEH7qL5
n8qMVz7BZzbrUEKb7KVT/gklA+sebMoSIKrAkb0pP94zKgDApLaJb+adO3M1uDQFRUwJYHoK1l6O
jMzUUhLCu9AthpwS74tzgTsG341dkCgC7jNSVJsRkw+p+eobxR63kkMH68ErJtODEY6uI80GwriN
fhkSGqSQ7wcpFrxq8839n59qlf9SUk/gSsPXk+wQCR3pDPDiJyKAkjyZ9xR/JDEUzyGwn3hlBBD2
0N54QMp6kh2piGn1cBUlea3UiXCAV4HVA2hBcgvXUF6Eh3A1ing6Rcj+NtJFA4BJMFeB3KXPLRAF
b1EkPxoKiVpRAAi3G15UDL8EV7xi6dBIwk1PSUEw0ITA94YTeThsmuaGm74UZ0TPLmXJAlxdXCaf
wa+LC4CWgBT3cBrjSMfEg7GgSw6XMWA9hZ83ULaO6CGkpmJ3MEe1dz6iFBtgNv6GCrUmIx+x2QEi
HVUYIJ7Wrrs6+BOUHuolkEL2COCn/F4Zv5XdscEYJuNFdksgWFy8v/ySGAb/ErTNB+vO68sHkq0m
I6mSHxjessoQAjM5GbjJchrXQnBgwePg3C0p7n16FbchWyG/zF/L5nFE9JD6JgIMokVFglopeA4/
mf+oSE+qet6Qw29k4fmFmKx5pPjcS7sIIalSr6wQdlswia68cXIa3l3iGl4fXy3/hVU/gA1Kyp/3
X7wK32TMseX2J4GlOAnskiQrkoGOuGTxthbPht+kPx9mN+RFlhXKDrqKEmRH+DPkUVY2OJMiDJcA
xIDFw4/q+O1eCsn5pByHRkD1dJeagLaQiVXanCApOkQafHdAPBem8UwJA1DKMsPfhvMQk26RQB9V
0J9pLPokbsqIm8bZJgJgQUiSLP1M1CBkDXGYAjaUck/I4ixUsFEV2ViQQrrCfpTF7D3GA/F7EtQh
vaFsYzva+avmMjeUy8JzOGS6SVPvxeCwZrTxQE1EvKJ8k1JyHJCfWsBzFcc93k6Gd4VZeRPrInFj
wmmPMQtManlJ0CFhOSWAFi9JxwFn3w6PRVAemwkldoS+lEAmfHKrKFaaRiGyuN2DTHQfx7PjLMc2
DdaSRmTZ9BDqFmhU5X+wrLSpnbL+jX7DjVS1e8f/lQ3+MfcUvVUCZ3OUqPOpHI0RyKs469Z84uFS
L5OORM4JeRD/zZ3hgc6JJnKlLYg/5Tl5aAFo6BbiN4VPYhTWycLRIDECG96hu7Gld9AD9tw5pPjT
6L0ENcgHBfg4yz7ahPzWxqNzuKUQ5EzeVfIfVkGCgioqLncUDppOsVQ3AvKty8Bwdj82KTMxO46l
cQDC7LG+xBZqbBSSwG/GeB+7cA5sZ51F3lqegPPAmCIa3okIaaZJIP2oXsrzb1ByjSZ8dugK1Xt0
gb2rYz1W6TMvVFgWYFm2G4M/PUU7FDe3DgYudIzHkuJvNGiXCaYtsnUUhRleHwdyLQaH6pHbfZYj
EDHGLI+rE1I/v+R9HerpwvDUHvQ03MCapg+a/k1Kh2yoQGZ+C6hEtYE7wS2V5MGxjJfJReCmbSpU
PmYmJKQLeut/6no8grStKotIbfkw0JLIHGvDnmsKc8LlqskYGoV1dZ871Fhpr37B7DYzMhGNz6xi
BHUhVgy6v4+rb568V0ejfBPs0e2Xuy0naGfvTQPZFS3GqqFTTCTPDqvlo6OghSiQpIrI1qwFYiGS
wVbEtAdFBEPSYSN5f0u6LXgp54b27YNA7GLLW8gd8opsp/S6cLm1oEaTtgOAJ+4/t8lzSlaDToK4
BbgT+0Ed5Q9aqayA2fOHYiyGEZDDupHtgEhZcpPkVI+G5HUZfWCd5t5DEC+wHuNAzOVD7L6F7XyS
ZGkiXHV87d8QhGcJ3H1zONQYWtf4Q+NTEvsnPTe/UQ/aEHcAymv0lMWbnv4OXl5Igw0wojXR8Izu
npSJJXCZQR7jKDgKT4QB0acqcU4m3ZgDGCFK8ch9OTvLhRaU1itJeKRgI4UYMUwCcdYTzWBoKk2J
D/J+M3sQWuOLzpwNQKRcY9837+lciES/HO9RdJONxwTh60W9LtZtQNJbDIST2P9yqMZT11BhRE6a
xuEQnNG3X6wkRriGQR1pTAz/FnI1YB4jAAU5kbKBeoXgDHX8CjF2I1cJ+49EGZmNpKPgJmKpTI0U
WM4TlrMPpPXE7a2N+PlRvSkKIxFLLGmqVKD4/R6jIGCIF9Pr+pDk7SYOaMFlyfjhf+YGUyefZgbt
FeSDAysgLV5Ksn+B4+TO/xfu8EScuI6Tzv9hY/hdObzFeJGsb2hqIlF4H8QlHArxL5JkyhoTeUSA
0mn5TfKIY6wYg8k5r7mtxBo0fd0RHwEZMAQ8Fg9HdjIyVlgnSuXNeT/bvmBX2/CfVDBLNzwqEnl+
q52O9YB6ePKs0yrQ6IGYzah8l3sU30ipe5pzqLxQdJQn56InnBIgLpKIldxN/DI/E9YN7xxACGig
g4Y5EztoBkYRKv0WQBukAqcTDcgxur5YTMnhbWBjcwL8rpqzp/8CdcROSBW+oTdj8tDmx7GP+aYq
CT0UmSvKFMFLGaLYx3JLyB4u+BVZVcnFJT9OBo+u8eTMX8q1yMJKVsNCLZcfyn0TGJ3f/98XXJSi
b25WTDsPmCrAoWLtWVSwRFZMsAy5LEN2oufRtAFnyy2Zp5gHXoScpVXmdpl//jsLuvoYgd5wR1Lt
lJsmXSn27W5NOEZiMXWuEq/KnZfr7HDGraBbY2R54m4x5B5tWX5zlG/U43fll+i3vJsVSTc/5pty
zoX55QD8DfSaAs7wLPyAuGj0nENdto9y6fgO3/fjJ7ayLZ98cjaDtByx7XWZ3rfVTdMNeDkPT/un
X34rUm8JjaWMTNZLSEmAFoFIsiasIoICpDVgEBpCEC81ZYJ24XwDURBV34uNVGnmW27+WyiLAAEg
E64+pkC2iGfIp0R8oQC/Eukj9WlwBNNY7WEY7oRbJYwJXpnABaoXGGgIO5Rjwp8TmE2IEQsAGdvR
Vo6YhJd1n25G45UHFcCooWgrt2hRshr95AKf4WvCdy6axIVcVQkWeXW+EMYSCjfjd4CEEuZdqQeP
cHcBWbFj2p7imwl1J2SP5MniMdhJ0EjNd5T8h40MbWPFWJ/nBEgtBJ8SYwouIR+UhtHwHRuVad8D
aVqk4j0PJK5TrjxkHI555bkPHjMwBHOdPKZ08OcSIIfVt3wrpzIoaV5CZU4Br3dRe+qde42KlxJO
DquSQE+WgF2/RPBsZJshPfDBaMHYMHluNbIY8jyg4DOmBP4mhBNAGjl/4Tub2iJWCP0P85aDrstR
42ZyaDjBEwMTIFCtxQrn6m8+UDwliMP0Le2NEdQcPfTROBU8MN0066oP1z3gPy/MunKqeEyp+vZG
Rtf6T0ogvTB7w/nJUnujpuuMGeBOgXPxZmLM5UaKJQdxGxq6p5NGvAdXcaTQKGtH73Wa0ORBzSTj
lPkflMtDilA9FVGXWEaqoFxRJInhDPF/lw6DaKfNMQ6RP6AV6h5G13dMzLIHyGzzOiUgFmhdQruc
cnsIzQZGlnzUZEr/8X8CH+In8gzVxP4d4FbsfmdTwc9T5lXhjUnOMbuGsmBqkx0U78oQnK6/522c
eQv5DQPZF4I3GxwKkEGOrpwmgWDYgqUH6GmcLYNODhn9WDbocE55N6K1FZsvJJK0MzbLRB2Uym/j
fIn/qx/ZesxIkH/5rinoJcYGvWLgKOdwr08Kag4kJEdfAo8e5ylAvJhxvUNSCC/CshgEQ/zx3V1B
FbmfC+5HDZhduPFzOCCPQf7CmeGLpKXURrcTe4Lht/riU4IE8CP5eORnUkSHaJA7CyprhEgLUqSg
EtwziUOI9lcOpLOg1PfyKVm3OXrXqhGNRcRFqISJ27OZbYrozXGK3uVScZCEV5lxIwqwJq5QBE4u
t4BqnrDd0o4qISBfydSNpCKLbzcS6egAG6ySFDxrsg1x6ThSRp4wC+yOF+lJ/khuXMVcicWlPaR5
ulezaDkT7FkSsXLszwItcamkDs/t0KB90kCL1tgqpHkMObd0oaiz0IwLfswXbIAsFMtAlUsiK8mU
uYUA80txzx0afIa8keToujMLKCz/ZC85+7ha+TyYbbmfhI7iSv5/fPtfzVvuzjgR1eaCvBDQNoSu
kla72R8XZF/uvrVAVo+ptWGeCkqYCSJSbvkX9Jz3kbtJhdsLTthrKT9LOiZ/NengvLAMBAPj97CC
VLcJCDxSHmIBYM2Z+I+oLGOEQt+/iJ+Rd+AcSVVf7i+iLoCMNQZdNIW7DYKnh6h+lERJvOf/oqN7
6ElkV1OiJkrg1Nz5KJwJrpcjFQJMN1b/XthO62eeWGIlTKsYpgzDUrThvcjPYmO/JjJnAeDjzNrz
ClJuYLOyuN5jRBxQYDmFQq9yDOfg9r8aJjJQvJOTz96YsyG+UlITvLtERYQs8taaax9wGEzMgOIs
xKelqqCK5QCScFNCdAwGxz9qlnZ0pmQXI8MXBAVEmBZRvcbeufGDUDh4B7wu3QH02fVfXFMh1/GF
ud87hjMFOh1I/X4ZiyeIIFcjLZ8MV5G/aQ8u1NHU9Sm7qOw5bJC95LwvWbUqFLwpSNWVvrxF5fAn
QmoyGQxqXnb7ac0k8v4SMqVCe8qs5tpMCVz8YB+gf30PkVpIcAkgVtVXz3mPbwgwEJDZH6Bkv0hR
XpY/ys1z7AU0pca7tA3/AI2jgwpRv23qHQhSvunG+OpE7qlo6us8NAcGIDzUlfPQtM1OKFJZG5BZ
T+E7Jcz3MGqfpUDeFdN57OmM5f1H13yXWkSXoUoVtK9u5n9JBsIcrjNTr86eP19CUQRAOaVpsAKM
uYej3Ju0bPbdsezyx6QxLhz2F4SAmUM1hNxtEzvma18J4l+rpNdvQxBJrW/vNt1h6uCzxUgkprgy
W4+InSPgB68PqYEZ6Unywm7wv/D+ZO/5VkAXi1p/AXYmtQIvW6j2ZWoLeYkJOKhRMYeFMdBn4UAE
df2WEjZEVgxpmiQ41uq9r0KyRi6J73h05dTljQkAB9Pwz/hFYdGajkZsArLkNZCoQruy1z6n1LCW
cwHrx+8/mIT0gkz7VhvpZ2OdxQ1HMW2Gg3Whn+bpTpatqWAslvFPbF9kejB30ESAw9Z29lFPy6ON
eHqT+cwXrI7jmJwnt784ED9WNTK5QCCnbGnfemWv6vZHGJQDyeO9rAL5oYUF0IuOlKBmKrGeTIp2
g/MhMS6968Js3pO80uf8G+nY79li1kloMkGxuFHgfkeB81qF6JZm+K+2Na7x6MDjzE4alcQ8mpjG
4KlTBAdYIpsOgxnBbXHAHZJlkVIcjTDoF+DHBe6V2qoSwUXX+aExMdlHS0knanm8s35HYh7LRmSK
8TeYH4dVUDRyLl5DBgJglyzdV6vpJEF6+1p0ebQBoXyXgqiVogVPHFnRktnW091G2/AefXv5tomb
JLNMl2l3d9tEcW7ibkEyJMeQWibByXNHAioE+8H6WwNhZ0vVMYdokrlvH35gbek+PU5LBilgeB9i
1LDBYvVJWwvWiDNUvrfNp+cUPsNsvLrtU4MR5ZSIbRQOSuyUe/yI2GCMnARFfdZdpAbq0dcgkIoQ
7yMLp1kRK1LiJAkTXFbQeh4tpqRlUmjAsxok6czuWcnXDKBZ6l5Y8Y6oGVsrbCrBD0nJzGR4ltgM
I5al3+IYJW2znfcgrvYtTCKxlaoMn8o4/UX44OWpJNZdO64tCjAJDxMWX50cQnN8IaLCgfNaPL/w
Yqg+E/9Jys3j8de4FjetLwKvYNj/j6bzam6baZbwL0IV0iLcSowiKYpUsnSDkiwZOWf8+vMMv/dc
uWxLJMLu7ExPT7ckBzN9Bfbi3Mf/+BzJOqOm3UuohjMVtdELIbwJyx2RlYMEwghCC3JIC3JcAk3p
ZvctqZ+PWQ8jkIjvMEXk2tIyosYnHtGNe2wQTXHBxGb/IvdK14IzBUBFCgiOWGoMigf+lWvljc/F
V6MfxfQJHIGnJWoazkBXU5s3DX03T0T2eaZy3gkZBpXBfi+1Cncfs+EmsgI5DwPJr3mgZEe3l1Rd
s5g0M3+DD9oUjECaaC0EwYPe+4+CJCkf3QFcSulW8A31+MKcv4bkjUDs7Dxen0QpYR3dHHjKDyMd
9zaN+jyFZt1fBlHhNE4JdNWCfjNvIeXsF1CMs5JPNUmMOOlI0ZBnlIyEtDDbD/70lynDO53/7eLy
ynoEQp1l9fYFzobZUXmIudD8UvRPLWazCkA16VdrW96oi6yr1NVygSD2IwpNMt3D5Uh9SXsd5YKG
6ChMrAzRJsaKnqY8f+j1b6P27kLkkQWir4EaGJ9862h5szIERZI0MIgiWCWMMQePkiDaovSV0XQB
vndf0+KPAEnSmJbeigHUQCyBXRJ6LxRNGW+Tu2Yl5s6PLCiIfay/qrrCPtId+O3keZQismLk6YAj
3rKXFpUjdLWNAETlS1JaUJkGEh7ZkV1Fh2b6lJ4KxcBO6KlymvLb0r/iqvhIOVU81vfMBCvZRuOl
ex4/3yrgk0CoshUXmCEKDJpXS1ImXTIuE+ygd8mXCPCy103uh9VHrVLFr//bUh6ZjhzdsJybGHU3
YOkeOH8ktaUypu8FpxdeNDh3bz3Fbo986z8+Al+lpNCxxvmGtLB20motDRxRSeI/O8bgFvRqdaht
UF6KswlQ5qNUSSEitQQ4U0sWVzE/LOU9uLZENQo3riozb+FEKlg0qeS0YOkIkSALgrVk9RQRelmu
Q/cVVN/j1KMc5x0FhDNGxcA+pYvCe2Ivtl11ApORPr5g4aizH0yTeaEYZha9bv6pM34ovKXUhTAr
10KJLksfuNWaUSwE8uenUdG4T9SyEYgBq4Q7F1kwoFqJQR0FbMIalL6CTVOAt8U7k/cv1By5fAn0
LGquiPFANviDpb/UoBZsAKgekkXJhmaty4u8Ea9QH6pvu1SahnxgAX7pNpAzq6vsUmJWbY9X0n4u
mKcB+5W6TvAOFE8EXxOSjWt7D9hlR6jLCD9aFpEeMN2h3zvzcqNGx5cS4bJiOkYDcp0wEFoO9QbS
IRmzORm7kWCneyn9CugNM9plSf7f3Uk3Y1QQ/Z13LnuEGFyp36U1NrxBbjNhI/MHl8mbaVlTTTaC
lrJtu5XuoK6hjSdpKxnQMvp8uJdMTUX5p55Vq9Yy9oLzdMx146Lj3ehLAfQRhjXCF4WmZIM7Baq9
kMKma+4jjZK78G6YNBrddN/Ts12a5lk+Wp7s6PePXQ0s2EfdoTb0j8b1zqHJ7EaHJFSPtpK0Onzg
1zGj59S7+k+j4Im24CjSI2sR2ZrmHz2tMQBtiniTL+rvbKfzaizLUwxPr2vGa+jpVAo2mpJuTbvX
DNF+b1r8YOKCz0tDPFRbesgmErENvlbF2a/mP0VOc9x25UQh3bYLD1GnYS8gTlkOKA+17B3r0rch
OmMoquGYCnH8ZLr9m0C+VeADc4R1sA1hSxsmAGswWh9LagM/wg1FT3T+QDrl0rvLj62VL+XioA2q
azuJwAM2CoL4wOfZWAGThIWRhMCTEdJwyNP7Tnk0K4Tg6+A8ONmPYZvHFGGQbF5Wo9X+Rf0D9ZQl
hYBFYGLv29shxtC7RzoFY+qPyk5JPBPFDIaZ3+U4nMMakwpS8BLdRdm+u1jDvEVUCH9RqXQr+BKR
ezXrb6X2OdEINc2y/EvUHuhQ84dg2jcGkWCAen/2igMBTk5DcItNSDOnIa8Q3hEjVRIJiVnS7BAi
nwRFCSAB7FzCsy69RgF+27HaF1pG85ju8nxBGATTAJdj+DuAU0A5PrNw5AOIWnIZUkMLnEinm+Ut
21pyJEFqK4aHF83/fw6yYFPYSaO1Ke1HAZ4x0qSIIQrBx5TnIbGYC+EiRyq8MjYfbhlS+ilZndCB
2dk8L278Fnvdjbw1LoP4KCSbGdU8gc+rwrlBcGmJSpTV4BVf7mUHsSunqP6QyFXtfQlpIXTXBGby
cE0YC+HoG0EjbBNlqGUHr01yCXwjyHw+Jo0dCIYCW67J3+CTPHMtNfx3whoXM/N70uOQ0lqDMhZj
8+FLG4b0Qh7JovUPZBVMYtLJQi3vR87z/g/N/gDdNHmNTvUg5247pQ+C08mH+S3jLtOKAwYJNQA5
7lQ6FTwhwtsMS9OO4eng+wa/kH+0Whvy4R/uUmAKYbtHZsTQJLylIT5A4j5ZAdwZS1CVoJ4wXq6M
V9tk+JTIxKQikFnzhLfDIwU8SYWMBXChE+d21ndbCcN8LS5D684jiwTedSqmlWuakiY6LIOLASkH
gsko2+wWO5JTVs8ID0u+VYFVzUbF5E27QfXtoSHTDtr0rSNwTwicYZC5NpufTMF17cLuX9jztbIU
OCkkLZbcxwGVQIkIbaIhMUWuAVsZ+14+iQCbRCE23YwCI99DD+wg8+dcAm8H5CqukmrN4098dGxy
WHVUSyFcbhszOtKAQOaiErhHCujBo37RQnTFAzdGRdjJ8KnwdzlVOjwedBJSbd/B0GaIihhNv0a6
OoXX7YTCQaWyagFXKW1i/Ckr0/rpKD9kLFNuRCZFh7DbuZ6zF15BUtN/0LRnqRFsalTpek5VtZL0
hZRO2i4CAlLlcz1bIWZIZELk6F6+TI+DD9UXP+WSwTMvGGHuP1XnMmsSrS2dofMSZyBwPRKLmpoh
yLy98BNq54uTjFNIrkQaSi6pN+6D94A1PCKtQxmIoRXcNCHztuP4bs9IlLTZLpLKlHCHWdo27niE
3KhvAeZ4WoooMDgCpOJ8Zva4sR+X6W1ERUayO5syfoISx57XMRvENvkODHgtLSRkze+kksiceS1d
cilRBIEjjtAXKyESsckYlUJ46qg1tew1EkVuTNq+8S6Ff8sDkoxCah602LStgHx0Mlni0oZSmfpL
M0e+h0UtfXxsv+4Dihqf1MyB+tHDmAHhVqSk/MHfJMYQD0sg/GTo907EdALtGkoWwQVF9kOIUE3K
2UjKE7nFc5pX0MvrZOdyUo3+cvAHqHdw9/LCedLd9g9/yqf6qoPlBEzkeiuVfpqBzejAN/XxXeL+
tKwP3ydSJFHyECBgj60xZVnCRA2Y2pN09RG6nKgFO6qMGcvcJqd/HB94WRIrIEhSrj4Z6DylcCEJ
MrcUTJir7O45uXCR9ykj3FrkwaBnxAdqLHQMwukNRJ/PPNyyfLen6Y90GlOwYpZtn91aOwMDtS7q
4yDBpyTQ1q1ixhAgjrsaQXBGrEgVMKm3ECdoJMhEk+xsiQvI3DAemQgOm6AJQwESFs/m9CN9TOAc
16YrO0EsJu8zMfRh12dKSixQPYVsX4ovCeNm5DyH2S1PI/13Z0BvjvLsv80HEV/Ua2MDNXQ1PozM
qhnoMnU/0mDPujP/Z5K+FS2OkHUMhcpt5RjkhbKEquZJeWgTynMQTlpMk3QYBsQeIfWju1o9OEAg
WlTHPH4Qsf84ezIZojwPKUpnV7CYE2pRonMeVdIwq9iRAqPyLcy0o0L1KnpzBar6xPuYYfwaUyHh
HQm4Gi7fnPQgQHKkun247fBvhIRgUjalPncOlABDQJ5Fa4ng6wb79i+hNEuPKmXnoCUbx79Jh3pW
eCO5SGsqKbOtFAtFHp2FOEWuSeeBPgLAcgPkSWytMdvDkfzTXTZjlL2R8BdiWwBbnWmRq0E3Q4aJ
JEhldnjSsn1Mv0IoiXiFrGvoJb2iPptWguKwELjbBietCDUfKTMFPJPTUO6B44vkgmdalAyasFGJ
bvSAFFZ8YXDg33uZkXbeZA3dol5eAO8h9v1m8KDlBA6Y0knc16ZDawjRdBgw0h8e2A4uTVzsonm/
+obfkWKtohAEA7L4FK2ytrxmlaZHp+EYniBLMTmA5qicpHLQkcYn/X4qjDe8zu51gMVI4AjmMd2r
nAcDvWI5eQwd3qNYLJZnCEU0ur/keAJ7sbK9COcIb1lBWs/7v3BpRk7A1kCyuyeJV+qByfMjxKin
qcWCI2WAAwPUxHYOgfmdzp8icShEbzkkTETTWrfQ16NhEe0uTaheW6ek0ADkZ42ZDZxfiWACr8wd
8EsnotiMOCg4RnM1CxiKrqFLIJRfYTPzZlmVkJofJdGYCutMb6ybkB50XgvQlWKOKAlACAj6PJJu
mteySYQdJ9IRtYqA2kRzhQ1PahcU7QOvf4M+xzUhzeMbJAAInZP3I89VQ0rTw7bCZe7YLesDr1t4
hnKhIxOG+dKdPSZabU4pItnebLW3Zhi+49g7yKc4FB41tGJZRs5s7XLSD1kWcpPdaO61Dpcq9Erl
BCvaCfk1FE6J2fIIi8K5tN3yuFDEiJJKqJtHWDeP8jnd1K7k3yUwSPwXoEsOPkCxaBzOwaSuHNng
CdpNvNEjlWxpW0F5kkkPyX7pU0w3J3l5DkvRPVbAkDWKAfF4RE0bLIdkxEQllJNG9J17pgHl1A/x
ahchR3SXS04rVnzckIEYVBMDRDIjCb76WD8sGH6RrmS59gCMzGyUceMKTj4NNLiOLks/NPLXemEQ
tpKJyZTkWeK7vNcQVRSbHaUh5han0UFKzCQZ/zltuRpo+Ytg9cKqdd5lSVBjUBzJJKsAYaRdDy5P
3dTCc0xzRKEJFPVYszOuEeIgLzlGgwJzX6kXhadIBHw6KLRs2tC99QRl2oqVeS9HspAATG04m4xH
9PYk2a4kjxRGNH48BiFaOHwWIu09DlgtIg32XWX8zc0aUAlgkyHt/ULFSDevv3dgLYB3dLgdk4N8
k9t2Ugpr6iBUUfppPSQET5sfa+5WhvK9gTai2tZ+hgsprHP6BzbbbWC2oza8vfCVwGCkRwtJHkQI
AlaZYXnCspt0/YhO4segLWeD2CG0hWFIwr1vhb8kBwL6CSRUa/YurSLMDLuw3dHa/SvjXUJ75L1q
ULWZE4b7477aJXVTnKXavcptZgDgltB/XEnfDbRIWmXK/wg1ogQRQihWAj/CHX23iugjyounfhZH
RuZj2IVFbq1QkQZv4IjkpnFAuMsH+yKQAdmOPQbfM+cvbkvjoWc79j0Nau9vVBGvmKTmdJd9LamC
muuTNyw3NoMsTukc5tRaRC60Ijdycslah1CQMj2dmcEzUzF7QRY1w0R5EY8u1KTMMgfNYnSx1xDC
Lm+NkhTIQiY+B+KknHySG0/Yz1ioxJoUKhGSBZMdPMZNyyQU6PF4lDDlxc2mzOZ953aQ08pTi++1
V+o/+Wgw+UuPQji78pkVyg9pApUa5gj5g/SVbdon8iMC2zvUu7erV0c9wuMLMgy1tE0Qp0C4zSiB
g3C3e90dhQOEptub4wL98dFZiRobxDipeiHHoWhCxkXqyOKVJ34LRRTZle6/TxyBFSe4Zw7HkCpS
2r1SyTo6sZeTACFLAbxqhm04opjbifp94xkHl1NElqml1JOEPjxUHjNVygCyhtydib6zfJUIenJ6
eSiEOzEM24yem/SgK1gGHJ0SpAWtc4H4AFfw32VwiGIiDbCsg+GfdPS8+ASKTxacm+jrISsYqDfp
HzEW1vYP4jJkB/4KQF0O6D71T4JBy91H7PWpqCH5vfYBypFltBuz+cXMWgCV7GiM1uk27MAwfBPo
F1S4AG4qY51X0aMyjafWb56d0rt0pfGY9DMBR0ss9ALCN9MzGXEjXJnobqRLu8/cnMSf0Dkl1RZ0
KUFyTxu3WhO/FlhPbXD3QNs+UBcryE9VaX4nGXMu1NZA0E1IQmRn/iFVRf6ZkOTmprXugxzK6Dxt
9aj+MzuI1d/FXgFFPPLe2NPaHVf3d3Sm73Am00N2AdKnjnxrX1TWfk6rfo3M1io3cdcMuTEtSl/s
zv5wU/NFMbeLWWPPqrbdnRP5Cfrbi7+aUBPZWoHtgUFrWOLqaKAb+c0gqUhJBzAgRAa+qcmJXa0x
abXyEosGsaSahm/KY0dXr53vLU3TGe1g8VQlKTCuqADGOck9nNkTjdoEtptztL2BQiQcSawmNNuQ
ED7XJmd3P5lgwIAHcVpeO9R50Z7Td4nRH7TKjL4LG5Nxp+vp4ACQUmC0z0sBKahqAhxU2+q98TPk
grIk2IMD8tCtfjxpXfGRkc4aRVysjGV4rKz81Izdn77M9sk0/6WS/5mDBO9H+APbBdzPZ/7Yyx2w
rKy+TKhv3SnNqVmNKQwNtMWSURmPXmpOXzpSZlg5qItBkujo+QttOdEgIDdlST2U7pyvLTeHzKE3
67GYvh0SttQajHsnylDjrYKvaSH77XRKAXsske5SAT66qLERAz56C+dkmSHVSLuYpowy0g/1WqqO
TTpqe8SHxQOdnkft9q80QCJyNeNXD2B4hYhIMLL3iv3xucv15Kic/ILrcnZWNsNIbcTraa3IRAlX
URe7/UmXZFWhEKci3RK1sLdl7I61D3u7DVd5o1ADRa2feNdylFV/W31iFALmeZxZlGR5s9M6WNhs
Mc9zoMSk+bvFW6Wrlv3WdfW5FMvRNIJv+O5MQrZoaPXjBeHaDwR/10NXwipYrkkeAjQiCNjm+Vab
rXeFG25hO5/YBL1YFeu9Gq3gqOrqsQMdqZ30WDI6owa7gamnsnXuWaiSu/F9bvQfYUaBaAhuLxqz
dll/D/VEZ8Cfno0ihRWMr9foTe/IO9u4J9hvqsRDFekYjIgips/0AzLTCPi0C8SCHm5+ll2itHT2
gTXYr+ng75cyOKY0OHoO9nLE1MHKYnPvC6IUuoO1Ltsuh9XdwXNoVnrrl/u6QXOmN8d9g30l4kxI
NfrtpwdnTEvIhPIypEIWvNbp8/1kMEcX2viNjlLULZ21qnXmrTUnxn1ES97kdIpj6fmnX6PyT6nu
XBvffVIsJhiwLwaOOg2EbS2A7GQM6S7ppu/UEKYm3UccYu8TbLaLwMUJo3lyeOnhBGPHtYA4SSkj
uOnIWUGzsfXnkLIBDbvgTG5wneANaAETi/JjcwtqZTO+mfiUBgoPdKPQvLsJsav15OHvN06QNIyc
UyFLQwhZBnmUFQywIMgsoVqwa4CBaOBCe16cGu4zHhoMBgzYNiKmeyxwsj8sXQkeLr8Kc4Demm2b
9wX89hbvQ0Fd3A5eC35JeR+9G9jaNTW9XJChLR5f94qry0sPvojlfNhD5n+4o43u3RIh9TKr17gM
t4lloTOwRPNqtsL0ExPCAyc/eFeiLxjIzcDyTsF6dlIMJauAaTwaAyWyjjPxG2k046lR8B6j+imY
iZqp+eAly6PKqSIaCwfb2PGSx26ZT3ql0PVO4EV5xmTel745Q+bLz067nOdYr+9Nu3UpKaNXA5ak
FfUzNBsN2Bj2rB9HcPIHdmMecUmFQZ1SFcUISwuJqHZcNCgAdviYjN11dE1mDrJj7WTrfgFyQJL1
gGH7SetDaiDkm1d6AB0V/RwK8VVdYXMbjE7/QMuD8YMcQzLXcMqVWyZcRwWgXs84uisN1UXHRa44
hJ2l+9BBeb0dgIypBdiWRDSzjWyv52RbjfvP4JQHCsa0iC6H3UZMEJSPICNDnTLZEcGYzpgddXFe
1/aG7u/kncIYtHt6ByBQ5MqkCz0oZUW3xCN6AIaE2NAs9Ikzp734fnpIaIQJEkcZdid4jz5AJAc4
45xlGrPfVuNyKhIoLJOOrhZuS+OEw3tEVlEDHcp6iitzEwbde5rbnxPZpcCsnTTAkspeUZjtNJ2s
OKqeqqxHaqZhRnAGcWdpBbAfFr7PCG4qJCZLT+AXA/1Ww0KNqjjrRrgrm+FsTKkYMdzEJ3UzYjYw
uRWJYGW7NIzRkflbi+m09iYtjxAxQA2pHh6VlHd9rj6EMNZRL08kxtTU8mTdgJZKY+76QkPAN9tY
7FbpT0psMxleAdGwzRjOJysmVPbrBAjYUsDmBga+vL8MWaZMS/GLGMkOPRouPcL+0TmlATPg61h1
/n2YOi9K/M/LvMe8oH4SXkBKoi+dVQqYt9KYIIOXb7UCRAJOkRJ+CpkcBah1SdHkQad8UY35Tu3m
+z7obnRtk/kQ0jfM23Hu7U+xNT+TaArMOdUoIyt+NbTqBwNJ0BzIVp60AzgJppiSnJhBtJe12AqV
ipPGpR3BXWh5s1roxPSLv5blFoPVewvzmVO8DuNp5xTVNoump4yoo8Ie2dVqjxC6qJR49JJU5q4K
o35P5xpKawcbfunCdWtDHPc4xRlh0+vjbS6gK9cxxepUcUIX0dYElbuT8HmDccidwzza0x/pOyQA
tOrYZwnCutSWkbvBp/hHJSWHFySyFpGzlrJ4hAzWMsJIwnTTguCaMsa0DL6nISWIKGjJsQXRLYfl
INNkogot66Gb9v5gHaRLUHwZIxq4wv2oAJ6Fq5rbDk15ls4Yg4IQhMeSZZwCQ5trc0rvkaPGsdd/
ltktG92wDF29WHWPeZnsUyCdxosG6WAL5mC67goeExDxKSLh7fPk0mImnKU0Lgnl1aRfghzKRbp8
GZZMh41r6bLKfaveWscGkuNIOScIqZpZhhp3eJTfjyvSWrt45B3kpPft0J0itgBtzq1y/iQMkQQQ
L7Wm32T0N3qqYIfuXVmHf5DG32TudCji/kc69jwhf/YVnjwEHD2CzQLbCjL1Lu7xfYOTnaLq4izl
L509updUG5kDXEGp29soKPqQN2hKjCQ5MlJY8hpdfE8F1hb7TgGuZY2hBRau0IWBKGAmR1CI1Gr3
jSTWDDFrnzaIjeJWoG1lrvfU1WCiRqXPNGJI1xq3/Emy7lvQb1i3z36GWzbxDQhlb5XpH/KyR8uM
NiR7+9LUGFmC1q9pKaKVPMYIoounS83PtWArKPnBhdT8D32Ozo7OJQX2kNqorrq33ufi4meOdQTq
HE55mHX/t50i3IbSBs3b6Kkdy09RQQqi5c//GA4MUi7xpmbxRKXx2ehQlOriSf5kfRWA8pTLd2at
jtKdQdfiElIWxJMpVHG5DZhg9DqoHh/iudhKjClKn/VmSwewrEUFhs0k8LiwYlCRvdIm3w1olAg9
Qjg5naUTwPghSS6COpGFjZzgXovisxBlRu7csAloNrjOYBkrpQAX3HkbYCjk5Bgda+9l3exCQlYF
4hG5E20B/PBCQGjepMEi1h3rlQ4erI72flbpLl8Q5OwsE+xo7G8zLJH9kxrxa+QND5DQH1R8MZr4
xx9n7c71EOF03Q9o8Q4xSrACCVqpq95iEKSCs1dYsNIvcAX8B02COlVX+r3F6XCjjgx/b+HEhmtg
T9sOxWh6T9+1VzC9Gz+ZWv/mo+mDPPddzYHDmuq7DqTvIq0rglA8JrgTOQcniV+pjyUE8vjZ/RIl
SuZvZVZExvCywVstPizcoCbSfadgkbXwu7qzULzpN/nQL4x8OThwsXT9VbaKoqoy++bB1/SVbunn
rs4egzjfz25w4zsGLdkobrr0zDVsp/AxKr1Z7tDVCIPmR5TZ/+ZWO1stFmXZX1GZkKsfItHSzLfg
+NKCRoXhhD8VBnHpyupNwvdmGFqcchlqwsR1seh+FNqd+PVF9QsSgl/eOKQrabQ5TX6SkBKH4fOU
do8N4LWExoDg1izWdxegwq3HRzVNH7QVbiwyro7BJETdAcaLZwkPupo2VhaeYhIEb2awz6hupB8G
V4HFhTLI0SuMPp43ld59Z7h0wUvt3emwjajIERBMAYoUvK7mkRcxfuJJt/V07VI64LkgEJXvQCxt
c3QYMGUN0GEWbuBs/Y6QPmXgJNKDjaZj4InqnhPVKzfPZ+js2b0dI7dEHbWUt34sL4zLWPJ4DY/7
LZW8YMIDftDWSTTtRcnO99RKCHcS8pFKYLArZa8yYEnjRm9xREEpNumNM6PEM2+CkavRCI946cjT
ZofF2vDlRB8SDHQt2Rot4r+u75JYe/WzivstNBwGndyT1VnXwQ6zu3JAGlj116EdfmSN96V1N0fB
RtFN9B3UgJvsXJcR6snGhwOkS+kCnXo6T6p6WFKG8VVCNRbE731XXivN20lDVSClcgIJswq4KrVi
WK7Z67FPbOZJTuAj5nSwGmNrTeFqGR/kiGkIVgKukToClUJvRNTBWz7YNSb0V1nz8ojdPrsPkoTg
/u4iz8UDvgkABvpT5H54bveoWgbMMS9xUE6yqvDCUsY7+tQyPCqnkYTHqcHisogeelfRfHWL3zQf
kDxmzdK0la+egtvGjophJ4f3nEZnIocAHZZWbENMxAaGMFpxIYS12Y0vkJr+JH7+ZI6nNkSwRvuG
QrJLa5vD8K1I7X+LTgbPU9Q7RlIyJlzlblWUIc9goSKIEjNZ91Fy2EnzvrB2fW5t50/LXoQIQLef
1y/eRbLupP/pOAmteam5U6ZNdCZdudtQWYfRwnGkGyfydFGey5mCWKrXyDC3rhcdm7hdx0l5Dbtm
HWJ5DLH5mGbeTSrDyiMKodLY0xW2PG/d68zvWFsTa4U2jKHmpgfdv1iOcRh1+D6JeW/nybc9i8Zo
gBFQ9keflNjogXuKUTwGSdoI2qmXPAf0bqHtCbkXN1CdTeR46TOxIobRLiLJemVAq6YksLODMfX3
acjwz0jppPQfmwAUghq1DtYCcYBB6mR4F9TVP3j5Sw5dwRmf6DFPitEoJ60vc4tUHNFPM8gudO+R
FRAG5UZem5x2ObaII4PuTOslP3hUIAFbcj3LttVxoAYWitsEMxwNf+jmRZrivClnDI/RnOjX3HLX
WGxARbQQTRvdg5egr5A6VXdxEyhX3WSib5X1LK5kOVlh/5LNEOCrPP/uNOZCKvQ67OQ6NOlHXYyH
xQUrTPUgcRGnzP7Zw/BuzMY16awjdKZ3lLFei57WXaQ5aJgPrE4VIBcr+WkI5Er7hqk4mvLNC2Ee
fJ+12zpozCWUxYXjPfcDkiULnoJofQcbJ+3bLQ6ZRzOul0PnBF/Qp69tap4oYeW3A8ZYm+xJH1n3
GSLwfhM+DVX9x+h8nLXC5Fe+de5EkMYPMLlfXp3eu06dx3BS9u7Pbr1JK/+rXdAP8Pz3KurPReRD
aplMGAVWiqdkU35bwFoJCdCEJpJ8YN6Vb6qpKYET9e60xW8eNZzeeosKblVfhnn86+QJPS6jBMTQ
GLFP4SSMdfwndytU0BZBteD7SaYyNeo6psObpTNkVeImwGz3/NG63Y6JOBwLCseHZOKwTv3QhueU
PYe2u2/0fhtoZMNB+pmhGywxZMFLuIibrd6Mp7EiB5gGxpnT36EwkTfwr6i176N6oneTTYeq857H
Mv5KNOyGxjbYxq13cZthN4QU6Vkb7pqOVqmk+szlcNcZ4mKa9+ka2pNhORzI8XMxxQl4vMlhWpRP
JWL+AYFz9NWXi9/NSn43rpz3vk2+cfW5IHd+0bORw4z/0DwYR8L0KeMtBiYQKrEqGGYoIMuMnFFT
YW0CKywunYMGT/im8DB37l5vqnd0BRFPq8Zj1P6Lk0+rTpCs/+CochuZqTefDKjKWa92qU1nCGI0
6bE8cp14JMIlpSA0MonQArJiAknnTX6q6SGzhKQS/EjoTpuRA9aq7b3YULoIWEh23idS/eurqPi6
jcfB4qhMoHh9poW4WKfITFbS+ZTjjM1utNQxzYAfJ7wBemtU263e3beq209IDcjNa651Xwj9nyFo
ybJiPgHarWTLJrdh+tBI5GjlbIoQJYmICSRUdoKpRMT0Gb9J9XI7ifKFQxmzcI7EkflLj+FQ3fql
eWPhnCU5Lc3REsSyhc0QL+GDNFkWzV1ZHGV6SNsVlm/CFdn8PfafFDXZrbQ7zFQIbYtgGPMCA6m2
8EgViIzf0ExhG0p8kqFdEwaZVMRR5a+ZYKU1kx5HJL5M0qyMKcyR0pKsEeYoPbblgIXbNRvCZ6mt
fBWt5MBLanLkZjqmNeNNPelpRzk9u0x2EHPLwvsYfF5kMg5P6LNfFfiNU+P2YrhwGOvhuUyRAZLH
Jc/GRycEErxsBbKxoHefYrtGfB3qWw1olVvjq/S7KElnL3sMaYHhgP57o/N581EN0V9JxkhupdJo
SWpHvdiIogks1y+OsbPdGZ85400IqCBsXlDEp1oDyoyiZmKsVYQjClIHTOgIg30KmA0Bt0li+9qT
0sScKUKznWNtpUxU/0EY4eQ42S/mHPcd1WtCbKS7ulOMx4jBF1pfkj3cLpC8MHCHf6h3nOSKTIKZ
50+kyoiS8mtpv2w9Ckj5v7kJ4Mkxl83f7elHzl83Sa5QrNZSlcvL0wgKS/fB264ZW5Kd0w3DtlXu
2nZO7QBYxt0P6D6GDEeEDICRW9hpf4RANfj0vBB6ib8DOFvya0JjsbT6frSZskhOganoNuHv4XyV
LVOE9NsziIcUL8cWZM0NemwJt8rVX5tlujZ8ESMKW75As5jRa9FidjtsxjCVIXlfGBjir21t7EqL
TDCgHzS7T+gIpN3TEEzMCwzMWUDcsVBYcR0ouAqwgZ6vr19xo7+n4yW8FXkWS5qeNQOgcwmvzkTf
Iv7GiWWVmVBnerg9sWHSRYdu2ox3FUAOWjU9Ecq6p7YwjPl3cifGvWLdfVwyWScsks7P1qOe6vux
dBHL09OzlAsLF+9Y7abhdrvWPwVhgtWkdZwKUacg2dJeGCJk+JTMJLtJdNkYNdE+72b9pQ0y5lW6
A2cZVg2duY0ENqEUjqj8yEe62l6PLhGqswpKvobhuyYPNktnHkm3yUtK6yFpUaGRp6I71WPC741Z
vBnYXHiAQWH623OT+AvAxF4LX8cekvu5qw5OVl2W0P8suvMgMxSRelNwf+78GK/3hCgj3ImkwUCH
fdnG7j8skI65P6NRYT4PRvdZmeotLxcxKG6s7sG2pmPoaMwkqxMRWY+9i9bZR4nCtgZ92R9eI78+
w//axVhuCRfVToYHbcZpulKHzm22jY1L2lDoBvNB6Qv12DqKop1XLoeIQzY3/HNNXMfIybyV1J8w
aip2De58sH5MZvcmD5l0VgyhUJItGf+tyHkHYEziMz38HGioLt9jZwAbrI5mWL97YD3LFL8XPqdw
tXTPXmKBoVPijKTkUu171fzG6DUtF9ro2ltvOLSocENop9/WmRCSumDJibwCY25L/tZP09aySubT
TwA/AP2jGneplpYbB8W0cUTXUQWrusPLp8XtwXTWSRpinGKuLbPbLYUN+YRbyTNFf9/GlaeMNlUb
/zZq+BXMxlItyknGCxX8BCmCVz14qAqqbms2gsAWQDKA+Ry+GCjq7FnN3QfKLF40jzH0HPNKUFUY
LKb+UsEsQ8IK4SEMXGJ9X+n23unVR5N5JI4ABsXwrdJhwOEFacDaO0r4V8PwrLWo5zR2foHIv0oE
P+owowmNc6vCi010aOzkoV7C+9RUB88Y96HZHXJIcxP9gqns38Ng2kkUc3FEMNCaWXL8Lez8BSO0
E3r8LHVoK1XofQZa91WS6kBHzx9KAK47LLmeCw0QehrsfUfUGnrjuWAqMIr0RwlHIkDhCdfXGI61
yPhUw1OdWA9zHU9bMwmjVR1mzbYPgnaTMA2AUOYhS+oELlq2zpLbvMIjQYwy2e/e7JCxgg6RfKYO
aBMyFJT8g7ACc7Q3wJKNo545OIIxq+hCcp39a+jo79GMCVTcYgrSpwtyD3RKyTQ6UmOJMHnq76g7
T3bpd3cRuUORlfyknuwiEJcawE9ea9LoijngcJODcbuzA221hhA0xDrUnvZUFuHT2AGkYmlxaFy0
PlsSHKMq/4+z82xuG1n3/Fc5dV4vatFI3djauy9EUhQlkQqWbdlvUA4zyDnj0++vtbduWRSL3LlV
Z45nnBpodHjCP9zCE19HtXFnCaDS/EEgvdEvzDrus4xmzZTddPa8z9vhrousR5rEP60x2oYpfcJw
QviAmdWHT8D1mqMla/nWBr9ROM9TfIPN5jqxCyoDBdDzAVnWpLNuvFRsJ0oxlh3s4SZruqi6b6xo
qw8iAcC9Xoy7sEQYq51vulChCSjuM4wX+7LeD9aAbnKMUWbb7ixCGVgw6GYFBvrZKiVhz15yRECv
cmQ5bQy7bQF/Z1gkGiBRlq2WIW9pT9BjCguwZWFGrgTvyb+BNP4FCgIF9mH4G98PHKQK49mr4/sa
FY6uaADt1hWc2FFlNG6GT8hYkuPGWNOaTnVX27Dcwz7/lZTzK/rEBHpLOtyUJep7sISRz86DZt3Z
LBcpbCoyfo3bhv+98fPPcRzwT3ZF+jLTQPaRwk5msgqEvCaoXwYSbldNOD1j8eptQjXs6ElHiFDZ
D2OTwdTrX5alCjdFAcIpmVy8Kdvmb05CterdlryxtnDfgiNJ21wrxhY5qshZjzQumerWisffuL7j
Bhyh59TPCFUuAxXQKD5UxnCjC1fhcqdzdiSqKWGU5B+07anTrH3ayfy6ruRhFvd9cNqnXkY/Yr7W
ZIwH/eMQuD+MFi5v9BpVWa6vqKi4m9v+dXCXe60y3tcRDBZIUkxnThbSsawJrW/DoQJN3D5WPcB9
it0MpDkv2dge6m7cZCEnezcZ1x6mVCFeitDFbC5ZUDpUEgaPmrjMr3GYXBE76Io1oRKURO0oTsRt
cGMu+DAjdpAuW33sU04BrEO4TJXfIxzQPAsNoB7r8FZXN6iw2WD/dHNqyL2V9jCmsEP1hCoPa4jQ
hFo9Hju694fhoC7E6CsBaPu6AI09IeFp/Jx0xYvuMm536OLvdGJOey8v2psYCTrMfFBk6Va1wlqB
ujPv0vcQ8541tJf/WIx8V+bpzdstRQXcZVYaeryVJktQOlCAnPC0Qa6RvDPZc5Pz/9xJq5a4buYn
e5Be+i+G7Mg88ITwC70Y8LX5MtCIHLhqdFGXQJS8vGFGa1b37IRbblDb3cnoW4W1pEhqSp8/+Buy
EZMZvMGo0cB5QrBP+9lJ96kEdKF/ExJj5KEGfkDTQF6OIB4/Y8LM+G5CdeLn6ZUJMiy9zYEqaf0h
x+jeQic+Gs2QioNC1wf0UWcgj3zFn4F5u9WLDgwoJy2nxLYdAPtNqZaPyr3nnsA6bIsfNZ85Jog2
m2Sj0y/dDahh0VutFsjizd/QZkV4ry1M+At1GteZ46vTAEhjx0s68E0H7DtlQh/KtN5FDv3IawBQ
+stAs4a3IUwCkqVaTzFp4w8oa9Bl0IJGq0tjweAnttgcwtHQ6ZZegLxCTxxMHUqnaExQnv1tBNEa
7UmsypHJDwowz5+p7mTNd33khx3y6dEtT4zfgmvedWCuict16qo7QTmBixlxQ0AjHX65cXXdDS/M
sk7H9JqjBABQW5OKWbc1cCTNKNVlQsI2toAwviMheiWxBQV5oOM3/fczjO7Xxk86L0HHVXeTrG+6
vZCQtUVUvo3yu0k3lHgfVoWOvAnEeSreO1p6YGUZUcErc6rLgTlaASUjc2kbiir2LAmGnL1ZWHe6
K+FzAdu9+DW3wYb5GFMQP06+brVKEPLULCP9FGm8TxHMEZj96Z3O0lDxzVvOjnAJ9g9V3K4yB0Uw
CGXjT8v8DNMh7200f50NrlXwmpg9sg7talMjagg6dUONU78cmCVCddNyAKPQ06b1phN8Su9aZJV3
4FsnLLkWS1CmRAMtmQx9SujtQsxWAqgHGhqi2JdhHlcsWmAJcvpVXn8ZKnSPJIyUx4wlRxUsJzkE
ZaX/uH6P3Os3Yb08j5F9W5Gi9L3iWGFb683klp/1ehlR5NKN3pJUTMeoOgUjm2Xkt7iSvTcK6PvQ
N+lFjmxjXTnMIEF64bjL31Y6h9DB88cVb+OZb9kaFQV2GBtmcD65YX6lf7oTITK86jlGcJ3fSYyB
XQnGPzG00mu7/MzSAXYEZfWAGsNGb0s+aQ7GuaExkhevUO1vR1wtgFZpreBngkfZwsJAaiqudqIj
HMq/spDJcWj48HeyXFjobTLdUl5g0Q6VuqMGhQ4x4VMeommgetQf4F8ERTMBUC8RRSh3nRHgb2Rh
jEVu5zwA27kCfMcN/TW03hjxOrXRq1U0LjKTZcvxca3DKIYIRLxG7jqmNp/+LjnM9PKbvPgvSy80
0h87ttYgrQDwocTAB9MAVlNbTVJ/47vkhlrrfWf3PtEfYrRwSkXh77s83OgnFhzfes1mfXFTU1sx
aTTZBESQUQ0ZQWCIduwTSePOMulrANDSOYKuFtHv3eu92CVvsNcCf3eALtQhOawt0Fi172850fXg
7FrmcO6R8lLxrRdpa4UXQcnTA47XNS4yU0hrZdNupNTs6J4MLwmbUK9fpt0AqxFiEugI3OFZWPp+
9J8Sg0KYRl3UzksyoHAem0Db46fZbR8iX3wRsXs7KPAx0iGcUjiimo35UHoSFmVxm40h5LOo/emO
XbaShhOv5xSLj7l7xPlv+YFc+NfIk9tQSQ5ylxwYo5Imh0dcojHnQ2Wsl6/JXFHopUpEdtrStG7C
jAr+6HkvcxQiVV0tzvAwpg0S2G40NFsinOB+cPDWioZA7RLLXzRIH8e3f//rf/6f//1r+l/hX7oO
OYPy/VfR50iBFF37H/92//0vgKH6Z3e//+PfUjnKA/JoAl5Gv8LyfMmv//rxHBchv1n8D3PxZYg9
Ozj2snguw2A3DHguZvlw84/H8UzHky4IL8dCZen9OFWSN6mXFsuDncyQT6eRckvmkFInD+cHUh9f
SBFkmp5vSuF67tELUT8LVS9952HIQgM1ElM8GBX4B6enP58QH666XtFtoprvXphL7+PQvu1ZjqeE
5UlL2O/f0cyMMCqC0HpI3YQVicE80Xlqa+IoYXR276Vq+XL+bT9+PmnaQnqeUsysK47eNqRpGPX9
gKJYSMHUsGs0h9LJe1oqNu75ofQXer9SpOVaprCUqSzpmOL92wHAM6iYGeMDXSbrrlVFaK+cAcdb
Zy6yzYD8MgrucfXgtIQvY2gR159/AMf8+ARU2G3HthzHNsl+3z+BKr2qnUVkYeKTAjn3w2aLBCIC
AMNcIK40uGNDyIcMweJE846+aneXyBxXjqUTKD+bDsqdS1RDjUDQcvnVgEO6bcbMAf0kDAhvnas2
oxV/duoyfwoVxx6MGBcKdYtcf+f1z/MY1aSkhKrdkou7FMV0TB3cttHUJkXbO4DxsSpdi8bE0IiH
CfPmFzfIu9vQz5frRRgsi5bAgVqymaAk7YDtPj9Jb4vs6DM5AG5Z/ZKtJo4/E4A1M25nOTzkZhZu
LTHkd02b99fN6NDB6Bo7enJrEwGKLiRl/z55dfVqxWGwrYY2BwSUOd7t+Uc6sUYdx3MUFqjSsb3j
re+YMOuzBJu0UMbtzTzUQBb4vDd5LZr780N93IESzLArUbw2hQeh7/0KEVAxOm9s+wf4URzVuOtc
oUMkX/JWm0g6vdicH889sSk8W3hK+kJajukcDZhaXduoUOLaNs9Q6Koiyn5W0qo+RXUN+j0gVKlV
iytFvss1DTtv4G7Yth3+jXJqtJES1pjbZM0hp9mzdyNKJksXebsoJNMOlqj/XadFshlLsax557Qn
PG+mLRgfZ7tYdPECN7NvYPLY5rqWcfQQuojfhQPks0CVLrfe1ANA7PNPgWenB1jh1joMxx6wh1P+
kLUY936eBbASGmyHiqAur5N6hAbSdKP6BgQLpMg0AV2ZB5Dqluq+oyX80wyd5n5G0Ky77+bZ0m4d
6bfRzfbRjPdmSKyx5TB08d1FG/h3K5z5ZzGqbn1h8j8eBxy3jsvkey4/Hp19frp4FaeBfABksR6z
VuBYugB5MovV+YFOfGSfojxLy/ZdztmjgUrRWCoxXWSKIsyzpZ2p9CrNQf5aqQXv213quyBLxJOt
BuQnmbPD+fHFxzsNsUflm75pwrGn+P5+WePX5tZJz4GSlGCHVFK1u95ii1f90MC8kxnGV7YnnxcK
GzfV4GBHgng8smWg9LFkbzaAf5D9HuYqAabRIWi2JAX1bqnuIj8SP88/7sen9TmhLSILymGOMo+e
NhrqJjXgBj+o0hc04+OK3N3InRFInrJfievS9Coy1YI8AiXh84Prb/Hu+PNN22bz+9IlRhXu0R2c
uq7fZhw3IKosishVSgchzOq/0nSp12Wz5LdubZQXTjihb54/R4Wuy32vpBLKMX2k1d9/IAzQ+iEI
FvvgZWl140+D/+g0vvkieMIdCnOQoHK+gONkAQxmJMa8KJi3EDPF3+df33JOPAmHpxDAxk1J/PP+
Sao+RXTfHxApy2f/sXDT9nF2C/cOsB52Zs6MIyIuhqP7iDfyL7foaTC2WXebVp1W+/NC96X2wvJT
Jyf3Npxkdk/fDtElM6QrZDjTvDeoTKAhAG5qDtsFhosZbWCVeRc29/FJrmfUZko9Ybr8Yx+9R+Im
Nu2NBUu2Yvw61jhtLLa8tuVySIDCXDrGT02a7RKg+i6oRvN4g8/ZksgxNQ9Ojt6O56SfG6z1ghDK
6vnPc7w6397K9k0WCbGUkkfrhHZCM2O+aL4pdsT9tywIfw0xFi2xeolleH1+tLeD6XhZerbj2jrw
ZsCjgMmEO1QiSmUe7NDVWN4qAo1i/uq76TOL8jlW7XWfQe8q3RcHL1WgEGDRhjFIYC2qg8grHFWd
VWFKUjiJZZav8qvFm+4Lx7iytMmRKxHwEgKEQhQ+KDF/l1lyK5byt2k7FAW9mT5hIMfNks4/q8UF
kSiK1wbFAcQCBq1uwpUTb8+/tbA+fk29bIiGiRM5Do6+5kiV3IBzED10DmS8scQVamgaf9urQCGx
YCd69pFUNd1E3Xv8N8jmrEHMyvcP9lj2F1aykMf3h2sCxHA5CnkkgYrb8Vevy5iGDWdSFYbFJhjc
52Z2zS/gYsWVkTjDryDtqQvroBU4VbcWTVD+cDNPvCIvMwMUd5ybJYiDw2QiiQ2WurweWwiqnueh
f5o21WZeaushD71hDYgznFb1POL5BW1MQ5edr0FgGjBH+5jW0px8zuZo+Bb2RUY5Z/IhImDRgr7D
lE4a0GsMEDLr6VOAsuyqchW2h0COHkMsMvdDCrbXHyt3Xwz2uI4E7ThMB8K7FpLntWhKFEQnMCVX
izK862iMPTgE/aI2VolR+apLY6Sjy2UkoBkXNB8JOihLmM5vO4mB4DtGcV+21BG4DYGC2Et5W7mi
IIqvux2RrI2er7msLSdewMVTXBj9MXmE7YlRQ1pj+5JNzTX3J6I+SVBpN7kEwY12/NIhWbpCe9j/
1E/OoquaiJKGAX2b2oSGDWTlLwNCWNTB0TWnB2FhVRqYFk6nWnouWR4XH1XtrnQoz7YWfcFlZlps
H1iLj5tZHfbpXU2u8VQOY/0py0f1lbLg8mpXSjuQxBgoxTZMZsEnyLxe/k1+lDx3WW9s3C6P6WLI
dt2gW3WbglKJgElPxeM4NCg5tWTJnls1W5FRYAOEhY1t1iXXc5uBFmk6tBvcllplCS4D4zmAqsT8
NxXgI5A43fQQom+8Kh1bYkg4UDKZUUTyG7u8caAOAtR2lvkJtrj5HAkxvaq6i+/mrAz3qpJq1+UA
bKE9Un8mW9oEgLiuCjort65yortKJeO6hxi3nevUwLyt7Fag1zsE9motuwyNv2w4czAbQ2FxHqxb
z2mSr16UwtNEzeqhGPNhnUDTu8Ox1dz4ssGWBzj+eoTpsPIbL187CblLRU1kWzs05NrSGHdpr1A2
7XkqGIqAKUvHQFwzazZdsGCs5eczzbYOnUxDY468RYA1cx/PnzLy41HOpvZNS/qW5QhxnIwubTX3
2UhtfBTz8pqFjYHQECUFIvNl70eZBZSnygAXdeFWTZn6zaXQ342N6O5wwqXI1qznvAFALRwTnfht
l9UrE40OkO3VJm1GcFj5TW7bSAJ0dnU91pP9y1MVzak6ryHCV7hBhl11X9Wp3IiFW3hOIe561NJW
g7/ke380PoEms++rVHXbNIIoNYRFSHMhnG7TyQ9IBGjM9o0TXMNJxim7ymFLBKDt5zLA82Jw589t
k8hrf0bKaq5Gb9c2qC+3DRIQVdeNsI8RHg7CyVsvEogXMXGN7K5R3CQwfL8NnUP9S4bmlcGZsBbG
TDmkSwXQGd0LBHWJ35M/za8zsdamVWX1xYxLQkXDMgCiUcV2fIFsamRUu6xHNTW2q+pz6yzB6vy3
/BhrUFVwle8raZqKi/J9zOSWZjj7FsyHJPAeYQsDb/P9l1pj/w336fxYJ0JFfRP4ujJlep57HB1n
lMXHYTbALNf+dQI3pa2t4Srxgp8qr+6nHomsaEw+FxWFBLAPK7uPqgtRiH6f92EB72ibIMspz3r+
cVgQJYlltL2IqFOLGyObP/WygQkk/AvzeureI/awyGd5U+s4Kl5UZkRlX0UPTZgDoJJ2uue6D1Bi
HoObAK0SIOBmnV4Zoule2hlx8/Nz/TEWZnSXcM6xXUdn6O+/K6tTclhP7VM6Oc2tXYNIhGeX/Tg/
ijgxnZ4plC1MZUsT+tb7YRJqwI0Ac/lE4Uxr/S7dwcksbZ4KAA4vqgE04ri2yoOub8eQSa6z7wJX
pPOPcfIpSIK53mCI2ceTPcSTH/p8iEMw4kdPPv8QNReGsE9sFMlM2gQxPtxf82ijVIBcRnCm5VNB
L9TmwIpg8o20Zrrsx1JhyS0fJspxXkOUXlabMQYXMf70G+O+qrYLzY+2egqWBI0/LPHoIRJ6oMuj
vkGua5HMRTiKx6bdZ2c4x/lQY+HlBC3dLQuyQ7LLbOcurr0Lb/XxIKeC4zrKUo5PyvR20P9RAYcx
nHmAa7KnCtJ1GThvYp4vRWQNOEzPz9Mc785/KXFcx6TcblNpl8KiWkyOfLRggqjznGoIm0PfQ4Tv
ownPyWb4tNgJNg4tzH7Z25+pdtrXoTLQuEvC7fkn+LhWPFs5ruP6li0tavLvV6zrSzNXloNRRwnM
K7ThWI3zj2FxnQtzeyIWfz+S3qJ/TK5QZglUIZoORpSg6NJ10yZK4OsJtEroZubWzbygomst2wyA
1lPtORGAmXDGKLbO/2FxUE87m4MijjB12eho9SJ5P8+DqurDILFAgibTf54SxP97iBHn5/ftZHl/
wjKUT62caiddCPtoglORtgIUxXQYoUsQ1q588SkKUTaujDUvfGU3yCz4hwyKrSNg3GLkU+YPEP0c
Wd8HCyYozXDhMDz1zakfObZDkcLzjh/Jsbx6KRpVH5ahX+gRcxQNA3IYGAGcf/mPhwQzbNrcpYRG
rnl8SKjeI1OIC6xyY3GTFEiomnCwonTtuTTk/htjUe2WtHzoSByP5RnNjGfQ3B5EWcvnKPSclarL
+a4y0uRgghC90AM5MYlvxx+VXkb8UMoeg9yCLzROhzrInd2SoSgEs3tbBZ24dEh8vLxozNnC4oLm
rKCo9X7n5G5SGbNvt4dUzrhFD9hZLlFJ198vye+KGnSBl8AsiXDwQfwDwksGHjhDoWUV+BPcdiv2
b5pIFZvzU37iuYiWbI4Oj9yYqX//XBSxq66SbXsIK/BkS6SaHRntpdLFcQ2Rveo5UjrCFT5b1tGh
xR/nRphPdNkNYzlwL1S0a6QWVorvkmXaezmURZVRiV0sEr/zb3fiMvhzXFcf3X+Mi9wTAcOUz4cF
OTAPkFF2Q5SM6Vh7LbxL9+mJWPDdWx6fw5WfAD/zivmQebF4cp1YEtjvcWG3MCF0y+U+9mPxpapL
98HN/eZmtqQHonmgWXX+tU9Nt0uVDvEHU9G/PDoaAyCbInOz5TBaYbatlHK+yE4UD0WoYR+mG+zN
WmPipOleqG2f2FEedTckcSyEnQhL309475meyON0OcwQxa7ErOBOlQd/olp5/hVPDUT13uE1bZbt
8UAepedOLst8KCgtwAScY7CL46Vg4sTukCaXqu2aNmHFcT/Ik03SCauYDmES3oM3/LbYxs0/fhHu
bOlzsZh6qKMN2NDyUElu9Ydk8JFYlLGrb9MWYJr8dX6kUy9jURGV+ghyWALvvw3LDFnGvu0OgAO1
s542cMFr6dv5UU7cF1R6OU0cSRj9IZHOK5Q+DXhoh2GpclRPfmU0O1ajUT8CSDs/1KkXwuQHCWku
J8nV/P6FGneWVoum5CE2+hr2obMh2UsvLLQTe4nOq484Dv0PKItHs5YkVW2YyAcckkLtfIdeUR6C
r+3p4QGRjjedjcaCmooL0c3Jd3NJY0lg6bYeL4uuQrtINXV76DIQRkB+5hVUiPbCDJ76WA6xv64q
4/dzXPWwo8IzCtGNh4CWwG3XRdhj2zPOiI35u4eBc+Gy+dD50sgUnawq2iu0kI8L5vYySKeWDcLc
vTX+7nGR+tU2c3ktrNTFqIh6ndEGzg+3jfpVUaL3sU5N19wZbt1fG1NRfMMHIX/F0QjzcbEEO5Up
mtwGCT++SjBiLx3pp74CH8Fj19h6ix6tMMuHXDdOTX/I7ASlftyLYH7F6/PL+MRRJulxcwMTpJv2
8TKuEgdmXB12hy5snrCIemiNZycfnv8boyiOMUpcxFfHnSS7tGBAd9lwqIF7kr9lxZc0vLD3T74J
39Z2JIm6c/wmVj9GqH6F7QFI7Yx8yTxvnGSkRj5J78JFc2rleqbJq3gO8KPjHiqNQKeqZvZH2wl4
uKP7PQtRQrPAjqpYWavzk3dqHVBoddkqinxDHR0Cg2UtbgFh8eD7cYdQPaLMf4mhLC8Mc+KlaPVx
zChAVa46Pmto7XRQherxYHDxwDW7Rd8zRFRPe+f84xdiJF+ROlH0/NADD7woghJtD5gKfoE8hbjg
P18KCtgWlX2P5qV3XEXp47g1HJAJh8huvur0RJoVWpDywu15csbYPGSAwF7BDry/AvhgTRyBZDyQ
aNNiGFFCC4b2r0UDfQWCpedn7dRo1ttraViKOn6pOhzpwU1qPHRuGdxGUOwNurBxZ97CqPYulKR1
THyUdFLE0HP4/waz3r/aFMdCtbIdD5ZMvyIGrq0JMmTDIFBpD7AmWTZTfWFZnLjsKHy5Ht/Mp6h5
nA0srhyNyLLqQ6VG+CdW/Vx2xh2B3q7XNOPQ01jrS5fQic2laPIznSZQO/tDKOcZsTAlGeZMdm1P
2Ekgi2Fd+HQn30wffpT0QBMcF4XNwljoI9rjoTHbbYauoPav2aFb5oOcqp7TCcYkV5+4MOyJE1Hp
UEtSQCBCOR52QtpNJX7fHTKkLdEpbu/cCWobDdwLX04v9OPVQgva8wW7QREVvV8tI0ipKkqa9kA9
Ivms2iZ7kbGRHwJE667EkGEw2mPedH4/iFMbgk1Hd1aA0vhQg5G2hIcyDu1BhYV9cGSVbgK/L5+W
LhkBSozZJvL/qkVNZtkhthJBytun1dL8zNDsujbaSVvRmfYGiXzjKor75PX8A556PmmzjVyfai14
jvezMqFMCWmYgsJQu2CthNyqGpufBr/d6FKj+uMXkC6xqC4c2+BA5NF+TQoZqA5zx4O2CDOnYRuE
IGNlsCVb+jqo4UKA+HFlMRzbRSheT7lvodYfqa2dW0ZRB5Rmh3BA0E6G1S1ABbGJrPBSinKiwvlu
rOPFNc1t2zmNMWGhF3/GXIBWr2s/TUjCiSG8TjykMs0KJXwp7uLZeD7/Dd+y1fdLW3oUTgSarUSo
3nGLZY7DKe7mHELmIKAxj+Un4cWoFYK+WAc1aAVqc5i0NcDgl0LASusQ0FIpRH3v3vKKQ6NT0cZK
cNyNtjBY4M1H9e8BktnGYK7C2G0xaqPhZbbtQ9ZV+NPnWAM7Evlao5QPyK5868UETa/Pn4vW3dqw
VdsCI+0hV99yV95JZEDjBTCkZcAID+5nit0aHOxlOc2Y+ouJfvY1mIqnrPPW7pwg4G0Yr0Pt3FlF
+SLnzlyB2Mkw3UAAMiTqhY3/anvGnZZF8zrrs8kJAqrgJutsqHhy2sZDvjfGEt268LNnhjdz5lFw
qG0ksdsXj8XnRM62K8w7pRCacr3sluoPiBAgC6s38bcwe8oA9uYKvS6MdTjV/4Jvutf6VGJy7s5/
whNxPyEA+TP/4zoD9PZ+H7p9FxeIAGdPsh0e57C7qYJ5t9Rw4EJvB7F5E48DzWWIe80c/p1WNBB6
9yWYpvuqiZ4gSwNU6asabnyMFU30jxNj/XQA3DivXLav3mp/bKW0LnKTOGlGvw9Z5jh/pLf46fwM
fDyI3g+hf/2PIaADRC3YqvnQK23oJIfvWFZgWnJ+lI83KXG9ZYIfJ7+yiBzej9LalH8pIE4Hfy5W
Rp9fufb1+RFOnDp0o0zaHGBfJNf2+xGQR2qWrreGg2MNaIb+1GWXmRbH+VFOHDi+i5evTXTPJxHH
BSx8nJoKXLp4dO3fyjWQfUEJ89DjEAm1iB7qz7EzNoN96bb+GHK9H/boK4l0QOoCaYxHo0xHif8p
pnLIorjXhTml+yUYsDKvevtV0QF/RI73YksO/TMm8P1hR9eK2MsBAmsDRT5aixM5aEna7+791keb
cRIAufO/cnAhoS+ercZ/En0Dia+0tnbcIqlc/vaacaAU0eBE0G5MzRGOQfkkHuo73jC84jsXIovX
IPIlh1tTzg2IhQoplsHA5iDBhmWCs0PNbp9VsGSc6dmc8w60SevjId9+zy3U6ORAM5TDajtEiAX0
IIZh7dTYB4QxNGO3uqsmpCoymNZXUVavxZj+XWQ0Ra16/u4Pi7jGvAQXjSAdISV7+daxUee1Gjqb
VScxlZlMxDs8iDqqXgVezvMOT+MIwj2K7ODKrVtENMIOwZdEUNTsESRHzEIgkSPdn3aQiR3e0eG6
9Z3oWioIdDbuiHJIfxuZ+dMfHES2lts5mNZB7G5c2XwO/SHade0wIFSJ3LIcewwNUvsa80Ykkdvv
iBFRUcjSl9bUVj1msujDOVklXYLO8OJj21vusJs7qMraBVa/Ui7xHSTkp8Yajas4Wbbm0i7bxvCR
Ss3uTA8zbeU8jV3xS9YIK9bOvkA+LpsxeBlttQc/q3lh0MZ89ZBl1aOq5QHx+ldYPjB78/STDKbH
Gr2RaZY3FE7uyshZD3H9EhTDwVXZc+kuuEMW96abbXuGDFWIOqkntsqE/o8lAqSTl8G2d/YYQ6Sb
f/mQq0Aq7hyJ423qf06MZdh4wo+RTEJYbABhghDcDfa5B+VN21Hzxgbvpcq87grKPfpqSbJTKE10
BnBxSWOXBdavg0T123rosOLrEZkuY1Q/3NHAoY7uHFzydJ07JZJwiN/HQbM9f3J8PJ+oo1KsI/wi
Kv0Qb1eNz6xmBrhWIoXhihv84h79eMj6Op+li0PZgXLN0RFoZoVjhUsUf0q6DDUMNEzxWeJ7//MX
oR7kc9Aq+FXHQU/qZqhDWG6/R4GbXfL/8yLWx0uJ0wRAhaK6bXkfigC5O9mFXase6bQvhC1XlLYg
l+oUaUAvYY72b7Rd1GUpxBAclTvKEdHYrf1quPMRl3PUdMuG2KFJzWfeVslhmIFM4DVqBWyn1r4x
y1orcl+4hBw9xUeHJLG8TYOf5AO+wNEnyDoHQRNqzHsnmHaV+CtMUmCMxgqXJLv8jpTWVQmbtwzn
rUAoykVopCfT4Ol9leiX6P3mzcyywKuvGTBOxgp9IkXiJVKQ0HVQPCZauqIq2RjGSrXdahy3Ho4l
/ICi3k1sxFDai18KhZYhtHF//WEuy6qYMcAo4Z8jrLjYq/Mr4sTlxIULYANMOl3L44oXp7gZh9JH
IM29VjTVrzrzXpYYwCXoymCn4y3+NxQJL4x66ip+S1wtauCE4cclYvxCwqKe0nGf9VZ1LUIXVdM+
xOalDoI7dMzRvcQekQwOZbbJaiIwh+g4nH/1j8k7mY7UeBxa3b55fClGSVrMpKBi32Q+8slzE+0j
146/lF0z3A9L497jN1je9uFSfDk/8oktwmFCLQ4+JQ2148Zl4zVZGcfdtCcC0cW4aA2s6eKR8jF1
1EfWf41y3KaUROITjJdx38vyiX95Kvr2kxP095mttrChL2XFJ4IMRXtG81/IV5Wtj7g/otFgwUlC
hum0t5BreZ4Dm6B/7uJruBbGI06taGTowHy2AmpOvoXyBhoc4WFUyr4VSUUAQEK2DXwDk6bMcoPd
WKFyeTU0iHe0nj2jvDNUNvy6/mejVIf4tVEliAiJ9A4jNuPFKKppbXfD9Euh+PxqF13xExo4msoF
A4E+l8YLTiXLA5Sv/lCLyMfbsEEVvQIaGncEH4JWOCkNWKxg6YefhlOB/HDG7Ham6ryWE1d5CAEa
1aQCMrw1tsROgz88THZUf3a7pb3lOZ0HyJxgrFHqvUbiFsp111Eq8NGuHwRnDHL3DmB3LW3njHX9
cn5pnVrUf36Eo0gPBZ0lxmMJKnU7f8+75N6JO2NV2zJboen1V4uqHh5S6vv5UU/cXu8+vV6Kf3z6
VCXuVHpq2FcjDRg8St3ZnC6cGSeXs8aMwO2kd3qchpS4YsgOQaa9QUsOec47R2b4eezBMEKMK36c
f6MT5yL+KBRJFcx/8YGzJ42hnWQfDf95UwbgyzDVW/TFj4sUlhnnhzsRYVAx9ynzcGfq8vn7Cawq
s4mFXS+PZj2U63GexHUV4HQwYiu0Oz/UiW9FyUZSRKc3Bzj5aKjaRU/MMaph37RCfUqMuL5pU7Rg
z49y4ojzaaI5hHlUDymQvn8hrZdehp0Y9q1pDwgkID1QF2H+OxOFdesDavjr/Hhv/Iij25teFz0i
DT4EoXv0Wqrr7Ljxom4/KZDTakH0w3GoKI2PwOPWcy/XkOVrMFMtLn1Un8PlyvXNO8Nw1+ef5MOn
JNUH1aVbx/T2PlwrVtAI6Zq9+5iryLzD5kO9WLHA2aX2lgvtqo/XqB7Lf4NzevDZjzufhWgy00lz
bz8AoB1CTIviJQOjjSKVVUp/7U/1SzEHw9VgEfHFdj1dqMF8WEysVYIGWPRAWnXy/v4z91OCfYoq
rT1YjPlxMYrwusqM5Nf5Kf2IENTD6L4FsAyAJ8eZO/yJOSm72N1jmocGRRj+PaKNMrj0sEtxPVqo
V3piQg0jB/jv59AuDDxhqnG61Lf/8L7oH1BD8FljAuTVMdoB+bGyn4AlPvhz/GWIu6dGXSJywvVh
0t4tZXhAPkxovY6h7Rzv0KabSQ0J1A9Qzj9lrbGLE9+iVBWPK2Me540yzYOP00pielc0sa8KwwGm
kgSvcU8noAVKvdCksor+evbEg+gHrHEpeqi/7aS9qYT1A643jcDKui+LNr7y0B0TBUW+7qtG4KGY
t21L+W3hdpuSZu/8X8LOrMdRJevavwgpmOHWBs/pnJzjDcqsqmSGCGb49e9DfzdfV0vnSC1Vn6oc
bAwRO/Zeaz0ljENnuKZL9DTPr22Chb+e742xf0mS5pflzqEz8KF4GI5yY6chTOxN+TTb5XPl1ZdW
RDgs7YOILi0pz1kPAGyuCPsRFzt+aUCgOApZ05ztsjh/1Jv4PEQEx2fhEHUHvSL/lfeeO+22ihXh
CPZjhk2gnHg9+kR+2G9/Svc4jOatZ9I4yJP9nBLgKIhlIxAMV8TB9UoC97pk2/k9x03IkZwYvQrs
n/bbWR6HCAZ1lwAktIJSjAevj7ZZ+2qMoDZL/eJb+htyr3eRpWs5SMSjzgjVfhym/hyl2oFJJ7kA
hDc1Z1uzwyW6FPb8i2lKSW4Mkl1UzI4Dh6z/cImHa5OW/J9XfSQTSyMPWQ1l6BC8Xnnx3knnHRd1
M4FEV1xk2kZoEHI4YvLJX7pTX+q7oU7DzLIPSiNEcH7DVPwqjeIQ1cY2oX7puGRi0GDgkQdpybDB
ywRDJUAwPZoAS/VpP7vLp2UN5Mhm+lvX/ZFadaQMxlkCgdX8LXFsbXgT2kRHuJnfquhzVHAR51Lb
VEl7a3D4LY4bYOrZrh9Kym0o+DQ1PQ/jFiU3TkHfh2zsR845tcojGaMuoU6ffeJ4QZYTBIWyNTKa
XWQmB9GQcK4M/YmT6mPZy1NcRncxLJbFnsKqvOfCb/sI2GP96SuXDE/xYtRFC1nW/cnnxdsU1YeS
LaBee2NJBggkQ1yntnzQF1orsWP9TiZnJ6rs2eOotnGkjQ9IJ3fT3WFt3xhwXp222aP02NjtdN95
w23hLGdO8IAj4sAK+yUpnKvw9QffW560DgHlMISeOxNg1L/YjXU/qug9d5t3y6oCIQgnpLbNHRej
HIVeR7enk1tbW7a63528VD3rkYvbGh8O0vv1145NMNjyKigWCQbcOLU819SaWkO6b9b+WPI/35Fh
wowzAzxUvbML7Ui0RdB7XAmxwsAaw/3sG1Kq/QpwaEezxGWn0zTSqkGY5KgkIjh3gbvkH45uk94I
5mi8LKO3L/Qcs9dEcKqa4ROR1K5H941h3bszO4gtLs7E2INkRy1cBPBonEXlsnAsu5+8GA63ul+8
6hbp7iXTkqvU50NF0porEjAUM3dFrG+bFpgRy9Fc8DNasWWm+JiPAPms9ia9BX1mErZpdl/zjUSm
bDAjHfuGMD41bHr6dg7uUZSzeMExE09VEMtv8q6OOM8ufR4HfgU/itsqxyqqNckpddtQFWC0reI1
TQQpYtPV6BN7S6jB+/rUC7R27hqKSxjlDOLeQFLi3I1Zurdr09lbtCSJspuemyg7VPgTS895JcX3
air10nPaIqWl3FmDR3BRI+FyNMAJytUXNYc1EFeZEgbpr2sbQUl9b8OqUbI++iSjEQKSEXqa910Q
Ow5mK+RlzP6+60rfTRrRSY5J5PywnXq1LQ1mBgi+FybJhuZeiN90N05hEjk2ZURZNdt1+XO6lGjj
Yo2uyiSc1Eh/iLo103fBUWLYX8ugETDu0ULraAhaLYWA5cvfDoShALOvPIlZvSeuIO+edapss4Nd
ZwQLqjP78UYrmh3a/CMbOhZGHBedbI5t10rC4irqYZxIZTMcF7MnX9tMoYH66otEZ57vXPsT5/5X
2qh3sEPf6VI/NL14Qc5w3xnzgbkYqca2Nm8yzSIGZrTA+iTLfIvLhA6bPaO36HSqttHOz76ApebT
tjpN7ojjra3K+jzYtrM3ZMITNzllu0nnCEY8No1jZ1vmTWSmHYiaUAxkUCAe56WTO+UmfaDR32kt
75mMWBJdNW95z/QGPwEqakR4XgvlATyDV/7UtSrOqdGlNyvVsUAz4tkIYlm2Y7GmCxP10EVExZKt
gKEye2Ff68NutOU+qyPvnNPgvfArhgBTWXOxG8e7QeGOCBufxBTv9U6oV6tQhDUiYA6WOk9OI73g
Fydvx9+YsC0dQXOenyjNo41nrLFpSyUI7SCiK5lr8pULSGBfKHWng0aQ8M4c+vmcRF2/J8SUeEPA
P8TrAR1dBkJyB4JHiBWbQYk3CUt3Sz5Vk2o/YnIN+h86dCMtFoxcpOZgZyF44TynJibBVsDiG+I5
XAY8i5u0V/KcTCyao6zVGyYx+QRKHY7WPhuGausRnvCLFmoaTq6+97kZx9TeIb8/Z7qFt4nSPFXz
M1Uezh4cz5vCH3Gpyutk+A8jpBEesZNUxnnQYZuh+wsIDtx3Ngp3v/2juWMFdImsAfROP9LrX5Fc
uFCgDC8UenJqHOt7QeK4wVjxhqTmp8J7uu65xKOQpEcon44WDkbpptDBuSjQMbjLo8r6ok21T5nP
aXG8myKwOpphgHQsSVpVEpOoTgZZ04VJVzwVsvZCzU2/0WgWHOb7D2tCk52WDi5TMrJIWvI2qvef
0pR0oyVvPhm3h0LU97Wrg2o2xzhAT0L+JfO0Td179x2qgWVZNGJostfcd04Fe+U8jIhJLH6D0I+Y
Y86EDgWNIYhlTOKHimxQ3u1hRAOlGe1DvEQvurs45xZIaWAu6UGPaw1rcnRreq8/pl1RhHoptECX
pFHmaw+/CudK7rSeJsrYCu3ia3LbTfpFpcYjodqbnMWFPSGcYgiUkgJ03eenEq//gotWNSH6e6J2
8Yao2qUnau2RNR9QtkJyJK1xrHeLOcM4ppNJ5EuQFbyXvHqoInNlzO+zvn4xidqY2evjmMd17sk6
89988vRier8p3X29dcMCSR5kX22/lM17I5xLPkR7YRlhPZdUOvbe9aPd+vecqtfSBQ/xEZQ7AJIP
qTDW5FaoR/6XpYgktYi+ji4L48Wyb4PUrVMiZ4fP1Fl268dbo/qOVXsYPNJPhj+xIc6zDTglva3F
WMtupPUEIXbTfgDMCK/7DgoIuv90Uy8pP2pc+VzAjTJzZcDsRU2tM3rNG9m7m9z4A9b4QMrSCf8R
KEoacEXf/ESjj2s7++NW+ktpDg+8vrWuHw1S8CWRqN2bxleUPim7cfWfba7WrU0px8A3HweGPms1
UvV/BPO4HK955ehbX7KnJj55rLQrhFB0sjDJu/7jMEQ7kg8pCQLMIaFhW68GavpOr3/IoXtgOEha
3bBNteWMQ9D0uqMxfvaWBmlTkA2BfNBmfWR6tadFszP51mIi0MjEpAnIkFzfdJfE+crtjc7KYqYa
Oz9VZYcuwSCkLW0kKtGsVGtY+2s2WbtV6NE76cmv/bv1Q8jb7tYUI/qC9lvNzUcbV4e2Mu7G+lYQ
5bWpWn/fdMO5sL2zj96GzPy1zJda9p0LJlqmOwPqisGEQLex2aEt0jKjbeubIG76sHXN0B/twyT7
Z3uwA6515JdHWx/3k708G3Zzr/nViSzy43rRJxr4pk54V1SFbfsoE0oLzABr6WiLOiCRKSA/hWSx
xXteRVjLzA7Wx3+mGgZztkCoJuxqN/b5PflZmBkFd5y1nUawctyMY9etjmV/Y0tyHHNphCNZiaTs
BalmE4vhXOOFZP9R39oRMFFKIroN+zn/0iNn72rcmmSAyihIQO1qkfskGnXQtBiZCYuMM0CiIYZb
i0LN7AOml9R9HaGq8YdXZzA2yEREVyOY6q9Hv5gqCvEHdA9GuBl3kWMaB6r2YRkhZLA3cMrs0BCL
uTnh1NqtnrRCdaf1FEoO8n5SCqf4dO/XebgurZJHwmIdrjl8VEYO0TO9dlVxKAbjBqTyMenBLY/L
dD872u9/7hWsfZ6/Ds+mYWJdwzlJ6+nvw/OYjobZViYAPrdiv/K6bwceylM3LVRQSd0gthZFsbMU
C0BP3OG/dH/+p0u59iZJdKRrSLgIHpL/bogYJKbrTgGIxp2TL3fObrHo/nQ49RglFcju5/ZfGm1/
vV/uIEyEKAFtxNEYc5y/OjB4qk2/VmN+S+d6n/M8Dd38MIhT3/aPlpj2pfEzeP/S6v/f32kZJJT8
538+Hcu/3qQWI4jSCqKqCX3ZiuaXV+ecXDhg2YIFYScVPYBR+7fQur8aa2sw3H/91r+kcLl0CC6l
NntW6AFAwm96eV/WB1m9rmwIN7oqjmbJz0CojCXtnd0+6alxU+P0Lx/x3123/3kh5n9/xqXbjEke
Nd5zTi6yEbMJn8ym2hrWkz20p646aX4WJP3HP9/Yfw9WfdpfdKM5ofk0VO3/kdG6GgFKRDaaz7Ao
BOe8Ov32dcJCOU4TZbNhpVLvE8ilY6wAtM5qfMgXG86LbU2kW5oOCwgAhjPlentp7DHfl0tUJixh
MfowZaaXAkfk3eCkzX0WKyb7aZccTGbitDP61MSiWuuwy1tt/89v7H8+V7ymDL0ZSHMHY1f6625a
0ljBd3Bm1l8iIACkdRFBq3n8J7f08fbPv+uvtjTX0LBcz0AFwwrGmGq9s/+/QQUI3kSI1hfPRmyK
A65razP5mbODtEVyvkSF8s+/jwyBv7p566/E6YVBcfWe6ubfvUthE3Ex2o753DTquLj61QdonRco
sPnoSq3JA0V9uxG6fHP64s0k6TvK1clvidvR7GyXD9C3+AsJTNGLGezkPXlFLjVt9NuumSP7/jEn
P0TEnJjlMh416e47Xb9o0jn7ZX3SpzTQantTueOpSHANVk4XTlPyEZv+/foPSPMI5F7TV+wwwoHN
keXq2+kPvcb/HLsTJ4GnoaMC1Kr32UsvWFyPXRSHMeDxwl1bddm2Ys8jUNrp5S0FgwVUaQL9UqU7
jP53lvQCVZu3ElHHppuzRxMKRql/iPIX0G4i7YeLyOQxTYXY4GoJEvc3DYUfb5GXWjN3KVeLFOTA
XnMvJpKwJv/J6Z29L/MDmE7ijbiIHuwTywxat9ka5mdbLHeJ2YXZIk5F+RXTPYgAv8npQ0f44BBM
L1SxQXNwSutkyyH/KPQfO4ZtN/sHvVuOFe7vUVjPNWsbovmDGTevRmmErfwqGTb2unXohnk7e+5O
5u2tMKszsSWQh8vyHjlZiOVi6y4vca69GF58p0ubk3q5axMTnfbrwqS9Iihim2en1KgJXu8H2oIk
mXXPS95uaQEHXWzHe42SlBWlSZq7xqiDpTXURVR8Xrx6vae/1GjA+oaAV++LMSZHyIvONkEWCwQZ
4SQTWUVkKvW3mGh/GxhUSQvR85EVmIUFyICLjex/8Cnt/Jmz1PoX1WydpwTlbXRtXblD7UoH1deI
+0d+nA73WToEkWhwURM0VWgAZFz/RF7J2VfN3TJ1Z5/jSusZJPg6n67wT6ZOnBjj25Fpru6GSQOX
gMQeUXN0WAmkRhsSGnuVZAptu0wwA0ZNBrfdabuXbmpe0mUq4JrSc8kqR1FSG9A0OQUoHonRFkFF
nE1UQw/lXuioNza6QXq6jyrUmJ/Wq+SWROhX/hvAbtbJX0U97CoZ/7JS6NZ5O7x3ugwrz4IHXRpb
LyJhgvMZ5NIfkreSAC8tIA8l3Qe3V+1jGVs9vSnXa+7c0nwbl1bt6vXS0qULR0gl9VKdjDF/8czR
ehiKRl3gTPqoHGooj7b67uzKOE6iyk99j+PDbu3hLemsCbijqW+JVhOvA1mwEeQyMefPplDNuV68
6EnTLC8Ykfy+WYNEcpb1Gcja2Qx7J2rQn6BEBs24xrQL7T0v0mgHvHwI69Q0w2Rs5gcCRAmKsXBp
PhU4BoIhQXynOTGncaxi7p2YGWztmeRWwzbj5lnRle5wc1oPzmmG2DWwROa+V4NLr7epJslWW5Uv
zrjQfUnhq3MWWPyjsCGYpVZjXjy35kOvi0gw3rdd9xnyl/fSOAY95VS2+XnOyf9wpHVQHJnJ6I2e
zbjdLHII23XU0wi160tYgqXN5LyLLOAQvd6cGj97NvyYOKn4qkhRDaWb/XINWR8yR/xGNfdmaSV4
w/xEln2oSALWek7ZsdHRebbBrq1txalxn2D5fdRkui1maW/TznjzJod8sTrnBhQWJ2nIkm5tHBae
N0YYORwHJxIHO7oSbUyLVmxGPC1tf3MAezfDvLNLWq9kZKzfoMN6Q1+ZTc6Xu2JzokuF1oM/Cmzc
Gyol0bWrgAgN87YgnlvB3SWEJh6fKs1/69PhXS4ZGdU2XfA/eW/u+UcByL7LO1oBXVDFiFi56Dh2
Kho6ak3oj18bAqY0fwxoW8Mo6ncK+G5z0jX3XsuacNWbSOskJj3g/yZz/6uvpz9GbcJbjRxA9Y72
oAps3An6BEYNCUeMODa2s9rBU3nBMlTbQNO4bLbTcXffwEzycJBC0jz01fRryKRBoeHSmtaDTt6v
b5EJ4p43VTJrNV35C6nNlgqVXM8HTf3KlfvA++Jq9OI0kkNWOS8ievLLar/+7kVv9kY8+QGqmXR9
pxE4C7tqiSu7Q+v91FTpyR4jansb4Lk1w4KISqh2LJq8KkqzdJYvMfG6LlObqjWyXctIFoXdqZTG
cJKxyzJ/0lf+QtsGVacCbxEUkO6mH4pABzNjFsvB5p7jWzwzG8CYnUA8cX4Rp7Upvf4kStDmtMBr
RY/44ZbFkf9M9Cp94msiV8CIK+cdqXRMynxOxza9wcLlL3vkkxyTGpbPwj3wTVVeXCrTQfNIGpf+
YVjNMwfxXFM98tgTWW97/jC6cTdiWtDnp/VriTBfXwvy21f+MVbyyH/1bflpmJzOOiC105kLDN/l
lnkJ4BsXbW2+rbLPWpEQwRcjJF9faZKKe/6IyZ0LeC1iyj4UqGrOFfxhgsQsSIntZs4yvZBrdsTa
LnrVMjskWC7U2uakxd67x5G2kbjYOJcqUwtdG/QdP7ytL/yhDc03Gt6jtWTiQeJTVxs9ldED4Yse
c4vqaHtyX5Ivl9oL2uDJOMtoeI1L/cvuLW9j2OWlr2voanSTony46RRRet9CF1oAWGTwBPox/irQ
WMPgXEz42Ug3iN84iYwEl2xatcELUJQ06oDHmtk2EYB7QcA4+fIxsBMT68UKqtu0ObzlmVo8unOU
Pa/H/qXdT6W6V2lMtT20/XaNyNY3U1aUPM3Y4MOFE+WGvGS6dDH8WAu6j1/MXAdlU7BpRb4fjMaB
3tTl8J0cuAGWNg+kG+JkUNvCI72OT6urA2XXOIK9iEZ9Olt45EoAD+jIr5kvmqcp1aybszDl9xHL
bFL+bpv1LaDqnPdoFVfLbr/LNP2qmCdtDXze26nLv0pj/kBn4m5GObNulRGwgNh4KSrRB+M03jN3
rz5TP3/zZm3aY1kBsTh5inqFoEiZG/U+qdz86gzQioksgFqlOT2IxVTfV75J13VgVdftKoKjNiNo
Kwvuv2K2ozBPpmc9AQ+/I+E/28b5uNxUM314qXWjYgdr2uva2admip/x4HZbK1GfzMZ/a1b1Peqw
FEUTfYJJ6DzEVmY5E2bnQQohNQroFKpO0i0buwpMIwXiV2hvuZt7QeUsWlCAJ2FqNTTvdet/QO30
3uGYrcCPmIrSYSS1n+fuziM6StDEO9Y2E4ptsbTmw8q8PeupyE5Wk7wyeqdRosmXMi2NQGNPuYyt
7zMYW5vMgiOXlS3uRzPG7nmAnKDtJXl695knxzOtimJT6QLleSzM42zCldeFvNBpHt+Rl/tfyu7J
lnQy2zl69MUPuApJ/jYMnAK0ZFsjYpkwbejXE2KrmBlJRichwxWNDk3kgEpITHonuxwwbNJgJrZc
+h8by+6TmI45h5vJtemKxTq9D0y6yKW7Id1VQ5nT3el1VM1dnPr9tjDc5IGVOWaBNaIJli4xG8eY
XXpfiRhLTztNd3FcwFWPDKLZs0W7uYSCMPXKh+TVzzLo5lgvWXiQTcZuI9+k1wx3g1rsoFFC/elL
AlrCsjALwL9RX+VspgjmUPhT8eVgR6q71Mz6t5pcQmdr+E36K8nm4qANKjsnS/I1jsmPrrzftcH8
jba7eouW0us2acsdYNBN+50WLQWj6aiIrYdcEuxjzS5PFvkpxmjaF2XrfvN6yrAaCIcx8lXMZxRi
qyaTDbXs0AhUucAUtLi0eUt4R5Xbicc0aSsGh1kH2rh1y02UuOxDGTAPPWVvwpn8a4hTxhecLC2D
iZfsQjuKae4rt2Pk4EODHVilIr9DndSpJ5ex2dlb2+76vPNWnZKhrNUABpDG9xqxaaHFTHOzKw1E
CcwxmDLvawFStBbVRgkNCwdYJZcoy65GzEhxRDTxbM+UAwbd9iYJzXo4oAPbmvA2o6m/Er12xtJ5
HupmWzbLLskV9TsEuqHEVd2ZyR9f0VDt4aTTPCU+k11fe0zsgerC6QCf28zrQBmKsupxvMU559Dy
PJrNYxHpPl+kfzp19h2Bedv0zhjImTNhPKJeGK6jAjJXF6fMrveuVxFf2NOecq9GajFk1sS+0urr
4iXfaqI/2qnsefIxoTSd/90KZweW47PHocLPR1HuWLBT1CBZbDRJWPZgWpfE09/JNGTSRuHKYIwZ
Z5jZ+lFblhv5xW+ZHwG9wtYBfkbOcBDN5bVyi5CkrTO2i6AotMdxJPW08I7VmrMzZKSu2i95z+Cu
qaUgMs+1Aj9iDa2aYWsUI71Olz7r0H7LBhK63s1Bp+aPzGIwsL5PqnlI0vmvdOgvvYyPfZwVW5O8
uL1rtsOFj4NBi+2N2270r46ZRORgdsf1xflJ/UXsGxo2Vcvo4PYSrJ4Hmc9XjPxykvlL9syN24j5
7EiAeh7OG6SsUDhHboKZzXKBv0PiXkNubBXXOHmwvrS04HNREAScn2bH3GpGOdCPd83Z3RoJU6Wq
8LfmaFvP2py+2c7wtDDK3sRmV2NDYXr4zZsewzLy9vVS3gZdJy9juqyadT8DYFARCorefCta7SUu
OS0OaqiqTTQg63B9e9mYub0dsj9z579pAl7aRnRysENtKGfE58ueyS9aVQvcuF3SvW6Gqxp5fDLQ
ZYU36b+yuUo2fk+ua97+XieMJrufm88HUiID7KSnqIivWj/sHcBvJPq9iGXc1wgpSGB8JPHllvpM
iSE2DW0bJhF7bev+RANgBXQQVjSH0pfzZmn+I2qBY7I8WLaioIsPeRbfM0S+5ElNodjfyYJphZTX
SkAwNJvfi93RFpdwV6f5kkfjMVnKo1XDDyH+1096DuWCERIN+VB1HlOp4dAO/n3u1kGUeLvISD9R
6E3BzKO2hR0LI0knvFkoFrdplnvpmV9wFQGi14u4XxawtoVqkqOREX9VLUwrVAa+fYHHoI9TEcQC
qUJUEa67jIzU9S596+Pyp+/wGxCC6+IsrYxQ7+N85yvJKlTFXWgmnnbMynyXZzDS5mk8MF2+t0pr
vmsjP2NpEDtTwWMtxnRGO8bZPQHKWPKK8lVVZqeYfObc2rVN/86M51aVHrEr3QTQUCYykJW1kw0h
vd74FJXw0ByASadRawNrkm9pYelPad0bLyBY4IYtkU4MNJMqQzL8In7+ggyOrkNTyYMjCrlD9IlE
o+WISbFrFSRIchcQP4mPL9nRpN25o3frDLYdIHVZCQQeTwG2XgboveIQpjrF/DW/jiXSgsyEC4OS
Qw8lqK2p0Q+JYzzS1Y7Jgckv8TrQjXV1FCRaIhQkcpqZluqzwPHLq5k4e3YvXGJqhr1YufWO/IF5
jeLudtPSqbCxh4dWH05ZtR6XGbevI5BthNRjmBXUQfHho9RPunX39KxL6k7PfV0cmxTce5m0F7dM
rQ0LyNZLMLe31b5InZMlnWuazL+xS7+7GnIQczwvubzKNnmvm57ejzHu1PrMjI2JoKS3n60OXk1b
vGqRPHud4W2i3vtlNKDtrJSrhwn56g9mOHTRfV2Vb10Wv4yJ/OmzMnqJKqVvq5EFcIZbua6CQBKV
FuY8A9Kju+wwa8NuHbodwHjJjmRGB9PNP2eGa7luhVWGFybqxpPKG4qVzNz7hFWRU+fdWY59oui8
gBWGmKc9liMOkIG6Ms+ZifbXtIm+Qd5d0G2/zw0jqNVdM8T23uf1g3Q6+yvGsos3ddeeKQHuVLIO
BlqSafSIyiZ91JZ6R0Dwbb3mXjrBpXN2EYoh22WOMNiv9eAj/tNQ0lRHs6/Ckod5TjR2TzQTafa8
lGpPi/17qco1pZUMasLuMxcArpjRG9t/Rn77+g0xPj3kOc8qNV8XJzos7kB3ctqVvbHt5yao+ME9
r9zA1FPOXHlKuTOn5SkeP42RQPyqu+TidXIc4vnecqkzQ17hb2kgzDwcGQai3ERtlABnre9i1NVT
TEuRMEDMhsadPnTnRJf9xkrQrsyme+p969abFUml2pE29ZU0wkPqio1nNWciY24puW5tTPGx3oJq
rYDYXxE5XifHOgIsO655LsbKJl/a3frZlvV88Fi1vJlpq71kyOXK6k1v+tBgDY2QwJXFsk+T+j6u
zQclhkOvCQIsO9Rg4nEF6M0m7b71k1g/FV7fwZ+9cxan3306PVe45mdmD/uB+z2SyftkfbddwlO5
ZHU4Lhj05zE9ODMaCDCkVq+dlhrILOkUG9NQ2znWHxdtxMdUhtmoeM5hetEY0ZM3t3dxqOdfRJIw
9OTsUi2U1dMiQD06bqglKJh6VeyaKX9I+cz6ynjODPWLxAVUN1rzJRqqS13LQ6eSUBNkse0n7wER
CKqrGhjz/7u35rqqUbSNoea5vIMojNzliNKGjMt2vNkV4hHgVIeYwOPBotarczCPwE/KvVeaGaBG
DqX6XITL2CNUyoOeHmZNuY+mg0Ebpse5P5gDX9MbJ3fQ7/pUPGokC3A2ANXTCglOxP2VdpWG2cfb
eBA3JwTiZGnvHTu7dOV4MIY8nLt81+ZVmGViS/F+q9FTgiTaa7n33esQLEcfIGDMvTRXKMlWMzMn
3GhbmmCz9WGX8VhVqdorI3+suSd0n2b09NPFqI59tV8ag3ac/svUBiQMeuVAhI2yR8wcrx1w78hT
e7Dq6HK1QHOtS8S1cr2CNYUQ2JZfYysjhC7y0un21V70j4a5X6vV55lQsXR9LYtgMoWF26QJGHnT
h9QebW7PFNzdFqY1hD/399in56JkBx3SeNkzBC6POWL4gM6qfQJ6rW1dR2vDxkDRirTygzv0HTnK
suURbCwVLNxEqa49yrTY5h2IvilqeR+OuPmSNzR68mZx45ezE7RsjyOdlnXaH1X2NUIzrKYK6zGN
SsPdy2Y8NNTP5WqLnAcn0HBIkVb+YxOurpw5GLtPtdbXYCjYJsIMWHOWNldOZDBUywuY93PqeSfo
v1cdJkuvlfd64V+SAYZNWX2nvk4/nZNlIb5yBjEboWmXhciDFrK0rTwS1bEdypQ9xNq3PfeSywCH
JK1u69Jn3jn578RH/yvAfFppfrLxOyEhyStuDEkQvFsEU1kdc3SkaxvKUO5HCXBoW9rF95L0B8ce
DnFTUoBoBHSV9wvtuo0qVm4ww6X8D7CK56jPP01eo+/UxyhleYkB2hf5yfR7IpzHc6Tz1Njz1AZs
m9t6ineRxRO3vuIMMqqd+YGV2sAMizMD153WuEGJmqYy+6uHCK7jnO4gFGtQII12QioEfmyQe5vE
oyHhpyPYXQvbsTvJhuaoJKJjAPKAkwFd2RSHqeGvK+7B7CiEiP+i0b8fm95Y5yzTdhY28yLxqrPf
1JbF0IsBR48MqxX2js7P63oj4rJj5YkYlI13eZQd5Rjd9U0Z6ln6gxDpVhBUAWQi6Omsb5ymDlrp
PNlK7X1H39VSHUpRXmQ87NIWwyjNTQsOcG8sR0gMgQ+RLjNZjtvSvEtzZk3LvAoYl+e8eq0ZxyQd
zUiB1E7Y8tWi6EJZoqE3BQeP8HVQ5VPsi+2U2B8yQgGVqzIcipR6w0EKyDi7zWG6Fh4XW/ttOlng
DcbBG807c3mc2+45y52T3/k75sY/wNrf7Tk6s3wbiOrFruqWM0XmZaJNsN5mVa591aP+a30jMEoY
Ko+/SsqwpW0uBruzSN5Sb2JazjrgMqrL2uOUVYdJUyfOOEGmy0dqD3ofRIUnijZBpic7OrWHUkPX
k+eIY3qULcMH2ep79ki4fnTsExYzEE67ZeheEZmjuEa1H7N8O7L+1Fuupcr7Y95UP7KZfhpFX0j7
cFMkDIUyr9Mgd4njs83GD/hOtgjrdonJRhPnN0hxNdaC9t5rtedprA5sNgcxV8hv3BhWiViZld3n
xC49rzxZ/KcYNfzoz4C8FbQdx7T1SOsW48b7P87OrMdtHGvDv0iAJFKUdOvdZdfqWnMjJKmO9n3X
r/8epb+LLjuoQmaAGaCDntCUKPLwPe/Cbxl68WR0wFTlzGfwmkPDVjXvIR5d3bboQei0aF1i7g2P
H6oQfgqpmz7XRc9hj9jBIy52wcM7tWW0S2lr9XWZg1T3AK3hHT3ZOaZAPntaxZFsXrVWw5dmPfYc
qoYe/qwcI1pgPNDzCL2XaVYbzzbn7DTGbxpQ1TlXzXx5aaJsOe/22DZ/9ytj30/lhHcCYFIj410H
gLCKo/xU+iKkFDReXL5gTo+MJhopH11pYq9RXOWJD0N+0p/xNl9ONmHCXQxU6qTJ0iVkqmXu6Sjv
y3zWMnCzwXlAHvUgvq89Gx+giA2eCO0+AGONnfuM8ImFbKK7IgnixVAN1XIQHgKLKYjWeZTHu7BO
/FsvpZNm1nI/dJlYJBXwtNYB70a8YSuBQm6HLXfNptE2PHiKG5nQHu96bCxc7vi5aq5Su3gK9Jwo
8LmiiKmSTExuV03shquwKcuVVdev867nB7Bu685fd6TlAI9Y3GpYL7h6Ag5ixaOBYVBqoAtIPajN
0IWBj62G2lA549bPyOuVLfMkDTSndkqOdhUf0hwHCbd7i7zaX1c5kom2FLuZ84Lp75bgC0RmwT9W
FxKl1znG2qwSKjh0nhxV3+oMD6wuKQ+1yV4/ikHs85Dj3irEvWbnT3rj6mvMM/eEkt6SCkQvywwP
tmKTNMoQ2Mbb5I7Dfxv1bIqsuCqtfjX0lDjJTOdyud5j1V9kh24IHBAlUXF0QwfQNC1ZNWn21pPA
UxXlvZvCgO9bsAbd6RXV9xx7Mj3EVk7bK/2V5tYpdqoD12bagHH9MzTpxHKF38sgvoWofR0UGts9
/pKjd6P53g1Q7EH1cBrkRExAybVyQh4g0vxuPhCyIu3XRpnx0E05pdyZUoNAw8IvH0tbwPiE4TkW
VyZHTp1aV2qkVdAnK1eTe7Mb8BaUBJ1T8UEh6wMkI6r2iL/K3gRu/5zN5M0bVJmw0CkGksm91iI9
o7PYD7yh8NGtBgsBS3jn5eUeF6SrOGthI43J1onp4nVmcEOS9L5AJzzwKUaSzKmkezBdtZOy3QLQ
oXOgPZvJNzzP1jBMdhFX6oZgZkpowo0DHFYQg1x3ZvszJtYF+v+rEaWvUIiuvQJoDgIPwcz2INdd
EJoL248eJULX7YD1KTdBlWOu4CbFEgCc0HNw5B9Cb6yHtoN9juESR/7QvCUqg6o99SQ+a99LFbLO
W6JhgvwJIlJ7FcTTVZaW9DiqNt/AS37WTALNjRmEp7t8r6vfqwUmAttStaZtcoOMCi13lq4TD4Z+
m8DVSjyPL8+I54D7zl5NSUAqVWlnoASQLFtaU7nKnZciJCZDn5LwdvbuJPHaiZiSgOUGOO7t54vo
Nb3l5KbojOwqkC1MUBNsHjhV0Fw4yqzg8CBQhFTE+m7wEGcJg74RyWNTve7Iqe8XHsxcciog826r
pBlWE02hV9e38OIw4/SeG5faoHCS26F16HCpYXL+acKpUwtl44+XhQF1syH4QmeK4Cq0VLTRpFG8
8eTzQ2yo8Qpkk35YhRYjWgxctw8mnKG1cOPkoQRBRJbhl6fJpisRuK6+a5y6emsJa11pc8ymV1Xe
kxJatY18jVuFl5KXoLv5Jg96nXSEZLh39Ux8A9gBqnQ7vniMFlZh0NaLrPV+dD50lUqD/hSNzb4b
NLJ90ipHUOcAn7hDb2DW3oWPEYsho6UFNs1OZWO5M5kJDeJScjE0w+mWGqk/1LhaHZxO3DlFKle6
aU8PuVkXx8yI3oXFU8iCEHMuQqnXtQREHyl8wTm756rXAKATtQKB+RXlWswmP0VgOKO9nxScTL/W
o0ev8DU+IHe+xqZhwnbXCrKj8rDf+IZM4GKb43seNWoniqSQC9yIQ4cgtH64d8DaryJd+MMJtXjT
3ADQCm+ToZnANNqgrI7Ao1oO2JWCj8p5nP+iH5Fe574xnRxat8imCEU18qF+qKfA/pUkVYPkzq5/
9FMbSLRPU7GR9uTehiknMryGum8RxejQPM0ltrxNskbpkR7GAR5w5wThQelVv8q9YXi3sIQ2NskU
aMEqdn2xL9Xgdhvpji+tEBE9a4dY4sk0U+Acn0uUqGLMBFikPsUYDkxdZ7+OIlMLTzPb60H0oHQz
8d/xSMRgSfvZ05Do3t6SfVks6LJo900zkYlOeQjg0ahub2WYkSxY1+OjZ0MCo1HRPKWlL9eSPs+D
5dO7jFzD65dZFqq1E9enhM1VLaNqIq8eFtV9quUtwVOFBYcY8/1lVHbWKUsb88fkFBmaAx8PXWZ2
EpgWBsCCiVclh7K3xkPXdm9WDncJhw6/XWoYTVGRjnkZn0Iw3IKPFgaPPeubACW1BXSrZlzHg2b+
yCej/hFHFmaesU9no7T17CnGPM+wA7mhXWRRj8Rq1TYuZO0gbKD8VthCvE5D9XOSRCbJtKAJ5jUK
tRIwva71NFPTaVFE+Lvg1qYvO4OKItUAMPqehK3YTPJbTc6uCp1PLKJJ42MxkFB2KKHwT4tET9Wu
8TwrX/Io7btcpwPctWyjRdOEK8DNAJM9MOqN4VndfRTHUluFRIEGwFMCT9Y7Fpq2q0eJIZesigcv
mOR46AEl3BURWHgKxsLLf2l91t1xVwPAoMgwqAcJ6Fs6mSyWddiJVx/yS0ypzO/AOIWeSEZPGrcl
TS6KOI72FhDFOhL58FMv8WlH0ftsdZBZ180QVjXNI43rheM70C4GFx8wq+3KNWSubpM2NZIes5r2
bamlm7xEmxboJRJT6Ta8l0bfyyJOf2RIKNTW1EOxto1qAHys43Vue8We5jelmdT1lVt69n2NGffb
WPfiBz5X7kjBH+EXFhsNfW4OiFpuR5U63nJEMLno88xDXTF2kEPzR82p62dfmO1L2kzJQbVpeS9L
LrCpVOmzRucXQkLgBSfdxLawlKpbjwYQYu+ZkDAijssHbtM4d8oMQyrfid/4OrnOp3gGuFY5G2Vw
4egbV1vQZvyeoctjEzSg+sbyofaTdj04FRLN2i2WRiF+1Kh07+tsKHXAkLamyNAoZpUj05+DZxb0
ThwO/qGIkm0OuLsso/EYKmS6SdEoOkaoZZNogjnoRRGQQP8O3eAtdt1fKPhpgMaokZSf5dek08pj
J6qfutOMyN6iASe16B6U/59Uhv52wqZvWQ1c7zS2YvSdk7djc/du4TvMdI9QrLRCjw+6NrkHlBRQ
ZoIBczSIDfQ7QThtE91w6FTpKqwCSFhe7X6T9AcfyCLCnAtu64qjwNv0Ea4mmWNUC1vDDJKuPLA6
GxVMRirsXE4dbCGHjm4zQqnraXv2Gv1KP2yiNYaNFlwCEqcXuYb3fTTfQIV0ZlKnoUhthOQofcSU
wyTrRdQw06gof7WJ9zSwipwi2BiNeRpCqG5KW2smHC2YXlYUXysgmEoaNEfrA64tz1aNSaWU6T0N
3YJORbVjhdqHiADrhaGTnxjGKxCjF5CwVYlzG7VQ+GNoo1sDnynNGvZjN53gVc39DOfG1oeSqkan
M6uiY5yCTeE0d8Qt4MFGM2I17TOd/8fIFITdB1zAM3XQm+hVcYGmBaOvnCy764toPf8BisObXDd/
Br04BpmztjrrYPcQ+dJZHgSoFyTToYmSG1GJ597hEyqb17YZdnyV9Mjlvutoecosp8QtH+1KtSBp
ZnMlsqle2NQvqA2K3z+hbSEDTGF/1WjFhgQy4iyI6zWKh6gOIaWOCs150NF0hBVKQsRvXn1Zi9sh
1Y6peqKu+NHknMBEKf/S2pqSN0yjdcyn3hswJ6R18jMMAsYyMqkkwmwNe4j2HN2ymYvjN/mDGq2f
MD4XA+I3Mbq4AIQ7i2IiheoEWnvHovkWeYCQptnPnJtlpAHKNSMGPvrzhDtJo033CD2fkrK/D8uM
prSxNsLueyur9zbUXvx6IBnKTdbOlC77qryiwMkWZqu/s8nswiF9SAttV0YTHEMbYQJC5JmuH1h4
BaOP6WnFhcNwmIfRW4TW8/ZX0C0acGFbzz8onkCFW/+VKucf4nWwRO3lrh3sb/O/5UwkM4owWZGE
AbVLBPdouWnLglfEWbfGyGHZZdo9cv+1WwO9pu5NbGWE+gFMld5GJt0jkcnwr416mRY0QdryiuND
43ALnpqyOQ5udaPGnJtm7b0UnX+VIbciOXWH9ejCAN7PfYcAtOolzZpr7FG2Wcr56rjfiAmk8LB/
1OCOC1lRiji4mflFfmU641WRDc8zmodHaojq07kuxzrbZZW+YUNY1jU2tjk3PDoO0vLwX+zFPRYk
B1L4XrC7vA4DCsZYQnIWgb0ykmk/xc1tVRH9yrFmbu1quJtm7AND0Vus1NfmUL5Vbjp7jss84Cpc
FM+R1Rc0GuLXOtR3scpvrNbn8zZufZFdlfNvwuwQO4FDA8m3dNXGjWnyz1TuGg/oGabP1abDxdZI
U4Lgcu9F140TDIBX12i15eALILaAnb7wVLIBN3CvGwlfo0vahz72knWXOS8+yjI8oJpne0SW7koN
ebbUbtFOlItJm34EIvxhm6Te9oifmqbbJ2G1ItoFkwLntq87tugk6vZQeb8FbY/GPDCPkangeiq8
g1u+dKuyf/kFBXWTeq+mGH2I2TkuiPaq9Eg5NvXCXGBI+Z5Ah9oZQb+j2bvLQ+/Zh1e3GLqR9iYb
+bXsgnRLQkGyi2WTIQdTt3mjbnLLPUL8c/uwWpaV2c6MRCfQDlkZsvMUW51ehvJeklSsJiB3nw3K
sJwN/+baglfoQhXNsmqF/yq0IbTV88dh18PKxCtiYVXslg66STiOEgVez6brR+JH3s4HuUkbINxz
nq8hiW+HCKl/fEIYxucybUYd2mwgrublrdHMDVPrOGQll2PA0b4hirRe1RWda9taR8YbhlmrKDfQ
9OHqKMVhYntGoDcr80fwzSjt0WRO3BTRn8POdOCnKsKHsRM7Ace6ScCB9ZDDQYH6PudQgCyOvDHN
sZbzkzBL/7qujUWmi0eXpgf81HhPZOzB0Nxj1iEshE7ZW7dD7L9USBAtN1lRUJJI6G5xw3gYBNgi
ZBEubAD1w4sVeRtNNAgHb3NT3Nq99aNlMrLJaauYeNJ4L70DWV0PKewrc9+Au/uA9IjZFhZ92qav
9xl2h7MG0U4AYdlrmFpal5xQzz4Fhu9kmIE+z2Ri/MVWeldsreZ5cF6rENGy0e6a1Nmg+ll4o7VK
5pDVxOu5ZJWbEXhLwEOe/0JmFcPdd9qKDh0EqTHI7nRTXBkhTp+5E1wFTrrntrZ2cdNpbe2EbnAF
znXA8XO2m94PQXayzOiY6recJUsYuCEs0lq+8dua/Hr+8bLDxjqu1gZpCfOzG8Np3xW3JuLhPMgP
ZWdgHAsPfCZkVdqbNgS0rqNNKd1vojafmrT4PtbWDcxNLra8ORYGj5WR5hU206U5SsRUGhQKhbZx
IKbvkpDlgdaCmDzdQ+kRPEz0uWe1JPB/gs1H/6bn3i9b1zc13cwE9HA5P5IkbRP6mnW1clITrfBw
KrXprU3FvRjTbc9VHiYDMHDV3kbQWXJdTSuJbmpZd9r12EM2UE9aq1Z5NOLq6BwrrVjLiW92avVd
wAmVmNHWhimA0NvbG5N6IBWUN2SPMDp6kGN4xXwmvZbuNFrETm2tSxdyq9AXcDB8/AmilRvXbwRt
70vEPG0Yr5vOvfZqKg+eOIZP+VqM2WbGBDorXY4Dp31W5d91l5RUut77lI9nGJyNDoLEkXzPXfeh
tZRBWzwEUyvEwZyhK35JF3a7oXPvI91BujaRvsufoUMf+X9aAXhcsDLoQ5XZc8r1xBDTVd9nVxkN
GYNXq6l445XpxpD3novo1yrKY+K6EJJt0FqUoEOn4/PjOeEef3x+KV+xj3ylD4JN1GobLndbFlBS
QuE0B/sw66HqKjgW3IopBg/cTG46qpe2NtEAOJtGiF1SJdc9f09c4grC2PPvmv9s8I1vOapjwGwa
zALGZnsrsmjv8XxFQDL1OIFGRiv+2PLcNW158GR9NT92k4fphj5tF7TJQ/Hg6/adysppraPfWMzv
IJbxbcJ+BwHiOjKjfcuCCpmApicPvkNjKmYnj/ibeKwpJO+pMDZNjxuDmF6Vll7bFHQ9r2oK3gvy
NebnMD9pV0uuDPkAKo0T69TfwipDHEUDF3Yv290IWh8+KFFuNUBYxS81THk1tsEazhzyv/ifFkOj
DBJCHFvPNg+Y2xsNaEr4ALsGN8QKfeYApviI0vvm77XpVuklQnUURjQSq6WEaUW5dkxRJaQpPDgT
HADAg3I3Tt/FkH9PwgFy97SjlMdQBgZX8AuPjllm7yXZVdz0CJM54538Jh42Wh98j/tgj0wFYsRr
aTvr+V+excIN/5ZP0Dr8fipQ/zZhS1LkTHOqhDg197xeLvRrjy/L4FLWBM1aj8M718D+1IPEh7AL
MRAcDMneGy4suNx+UoCTg7/dlAmkfpO9PbXTeFFUKeRzXonsA9w1ggNXxSs7blIsl9i2ZXileVT8
Xh3gU1w8FiE69SLXDtVkvuDcsrbZ2PVm3EFKBCrUj0kWdjw+rGqYDJ95coSkIRd81ojKS6g5U9sj
/cCiop2Cp1gkd10IT1cDq+kt405jCv0Y/8IfZBtF/lXS+CO3pXjcR4jec4CLdQRashxTccwH60Qj
aOejQzTHKLtprfypxC1lUQ39G4bUXsE+6NyXENBSvJ9VUd2XnQepki6izyO2mR1+LEj1O7mPWp2m
fSG3IgmdBRFK92JCXVaFa4E2LKq6LRUj1ik01LosffXsUi4CrX+Iu+ze6v0bi6cPMhZjbJTVL67d
LlqyygPX7Ncesp2lboU01Kjldl1eP0/u9JoiBWlrvLhSYV4TqfBW4ldRcDEszOkl9DOMKB2aN6rO
xzcrqk+FDVMRdSioY1MdOrvAmpOQ88F84vK8Ft54oHah11K9B46PH0KInI1GyW1q9QeTKgV21Lvr
xzsly1cZyhvq/Dvs/tWiDJB0xP6TP8WrSBO3btbso6jZUnCuJbZGmIDvVBbTYBpQhTteSQaFs/R9
+KoVXWAY2FyjyK/cgNRVtxV6DXrv792YPHtZct2Y4S0+hhtD+Y+J1u77EOpN6uE/RSr59exKNNty
yIITomfXdlrC6Vuj3NhuBVwo+QQwHzaOOh8TLZ39DCJq/HXp2N5FYzvum6bP0NIlxapR/XY2C+tj
dusI/yisYCw62+A8i1iry0WU+Al8Tyg4GPS8WhlHuQSGbFA/9tCQOgXzOvMf8Qs7mVkPWTfGqq01
mmzLfahcTqmBW490jmEB8pOV+ilB++f0eBLbKgduSdqZV+ItczfeB5b9grry4DcpvjHjfTFw2bTm
u3VL9x+w13Cg2sC16Zvq1p6GYxMWS1trILi6sAnMRrHPeVWJq3NznWCGvchH013SV1uHVXZd6Pqu
tmzuZMY1959NomsN3Kj2Tkic0uhYH9vUvCu07q7AEUKfXNBMsUsja2XaZBzaHV7vRr6Rgb7Xhtkv
CkArcdZ007canpqUEZ1pY5oyA9FRet9ApzZURjYFx47L7jkvtdBOdhmOLOymLRY//Oi4WBdG8Mue
9EWpntw6f4lrg+qru0qb+FnG1VOOwQ3tpM0Qx9dBOBwK7IpyDQNjTqOMVw4TFj5X4a644DzTxD2O
LfqJijLQkOa+5w1lLv24Gf+0uZrnmJSlbr1tFVHZWNcRbb1qYNovdDc79ZF6xzl2pel9uASo3wdw
xlURb7PI2rlKyzeBiTWTRK5i+nCKa/MYRtDCPxc1X8j/qfdNkDph62Bftnmmfzf8XpVd4I6nKEBG
uGnKn34AQ3WqT/OsAg8WYFX8D2Mq3UYA/6+rw5lwu6TLEqBz6U8DxLUxZdH7aPujtzZUhzRgb0D8
M7VfqLfPfSfRbmNi7sAld7AxhSU1S9f/Ixcf+m7mXk/tKY2uXOOhtF6ZL5A21C35a6iCDf9IJGGx
aj2w5L9zif7/wenKSWwsyAs8e8wONk6Jn4r2NFj+SaI0ieLbPrMe22hcf/5CJdP4j2fG75Gkjg03
+Xqz0/3ZSOQxOIHlNu2JEqS544YwHeqm/sK/4XLV4GqpYzlrSaVbjjh7lnXcW74FfHlClmdkVNUI
Bmc5X823OxVYw5SwhPsvZjb/pWczE0KXSplEUTqGdTaoF8R08/uuOmVaqK1EDjueGytMxlpMXy2W
+SmdjWVhVDgHUNqE38ozH4NGC9rUtr3fE7RUiyCxfRq9nRyuTbVnpo2Gb6Iu2XX2RScXVTF+8Qv+
MNkPP2A2P/jPao1ghXd1EPIZoiZCeFacYhWf+oZ/+Hy9/OFVfhjozHNEwIcYEGRV82cBbXE7kT2k
GxqiHqi27bUeyXVOHfr5oJe2G47FstENYgVMAgDF2SpNKzNLpkabc+ooxloLMifiCS1I8fXRj2N5
lSHLbvjjGOHw52P/ccKSoCuDtCEMXs4mbOvYmlkOEw7cLSw14Iv+riniY5of4YfcDPyjBeH+fxjU
0vke5w3IkWfzddsQrUj+76ARwSJem3zL4CqaHdQXAccs/GZk9RdhP5cGGWywhoHdLjbuFnP9uIYy
IFy7SMrpkRjm4McoDBSZet/vCc9RGpEpdv7Fo/3DgMKU0hW4lhvKPt9ilTsRoGV21mNJe8Fvhmf8
pzDu4ArufbGfXu5yeH78Z6SzzyNXhM+Uqrcegy4vd1GZ3miRkX4RoPaH6bDTzNsNPX0Td9iPzy+g
32ClfoEGqe7L/Who3x0LM1elWhoMnTBRiX++Sv5wRnEMC6krkFRJ8srZyQiMOekQScZHlHMUrQ96
Zh1SPdyUlhPBrdKXIQ8zHpeFqukaefELNgHLz3/D5cYzp7+aJsczIXVwFD9O2hdO2hPiBF6tb1gt
xJTFt+VEZfr5MJfP1nFxbyScg4dr8Zg/DuMMqCxVWRaP5EVgSEEHE524J8Z+Wcv2iymd+ehzJJL8
zDfnKkXAnHluI+WNBtUGkMojilwHub3XljvElIAI30SUANZ8lWJ8ucXMA5LFYaIncS377MMrYQNg
khNUjxBeHKeACfkN3vSih3vo+DcSlXue7z5/npcfBEO6HPsUVdJ25dnhSGBO62FeUT2awTv5cC9w
07/K3Locwp0dd8zfIeQ4F50NUQ6pgi+DJ0xhJ+/ebDBpjg9/OwuCrTgUYCU5Ngf92WctxZTVlSzK
R2OASg3u4m8bSLCfD3K5wj8OMi+X/xytzdhJvVRp+ViQyT2pSG46maBOM+3T5wP96YHB/qCFogsd
T6SzZYBzPPfkmIH6KEg4UMMEmlH//vkgF7PBKR/PJUtgMY64wz77kFSbFwKPyORJT+t39H9IJpxB
R5scP/7tQEj9SLnWybpRl0n3ZVPDvnSy6skt6602kWgbTS8g2J+PcrEvuJySLtZL7LhCyPM4VGVM
idG1vQG/Vjtp8opW0yZXajFZX/jtXz63jwOdrYIC24fB7Ebjcex+03vi7zk4SFNFX8VBzH/Rh1LS
tZiLiQ5VGNyv7Dlq5T/LLZO2J1pZ4NbqvBCkcuqqJYZdGxOSPsRaeix//QA/DGd+HC4Syp+6Aj/O
HNFmgIh+TUiaWJtTQkdJd6Iv9vGLrW6eHQRZQq/nrc442xS8QfnwF4PiqSBWLhzrGx8lTteINW4g
xfTUeRwgmAh+PsfLc5JRARUEa0QpcJuzRZ/VOJ3aTZU9ydk1yH4JvV9+OfBAkyecZBYaaTFaMWBy
9auzX3z6np+Pb/9h8RDVqyShQ0xb2uLjQ85xYB+Nys6eyqRGOowrBPpxMPmGLpdYG7PCzNCCpZeE
D4XuASe8N1qYL6XdYRkjHfppqFAKv+i5QGAJjIHpxnTxtghquodY7xpqeNeQXWEIny7qXk37MO1x
Imkkyl8fCDhDeqKKhK58Z7/H+rvWP1cITmZB56CPx97styYOLbCLgGgD3G879WrQ9rdhpy0N36dl
lCOyzw7oYGdog0t4Y/q/anM88fH9RPoUS7Wb5UqzJ9PMFp9bjVEC8AzWqCX1leeIt85DXZug6vPJ
FfRoi9ORwoii8Yy3uGwRx9Qi2cIG/Yb4C+i5+FkW3v2InUcWe198zhd7LbssuxMhSRT1gsrw4xup
TC/SfBPQNoj95uiSt7oaCR76oiL80yiKI5bcCozlL4qjMIcrZzVO9FR0UXbtjRpq/Tj79cXq4qd+
3DCUISV1kfnbHNA5OzYmz4KNlTflU2iLlwqcX1QYh9cgc/LKqvK3z0czL/cnRUYFxZHp6HMM9dmT
642ycnV8VJ7mN5xZzi7C9TH6UQyAcjP3ybVXRQxXKmfbQqhHIy8AnddvO9xlLHhp2MHQUHA9+8aH
dktdR9/kGdrlApY1gD77t9VjBLL5/GdffoH8akHbRtp8hWw9H993KQYX5XGdP412LPfVaM391Sje
JiPuXJ8PdXkk2QzEjmPCBOAWdb7ZmBN64kq5J73w0Rw23/TehmRO2yKBZfH3YzmuUNRYpmNwCH6c
FoQtLQvd0T21HiHEaXBbR9NRoMkarPKLg+LyveMySoWK6acyZpD641CmNCpk3dI99bh2IL7DKg0T
qWo2tcLGT8OO76+nBp5C9UDqC3fD8y8Ui3yfBlrjncK2u2nIWIYHt56sdqVk/OPzoS4XB+PMRQoB
L7M95NnU8ngKLC7h1smqoBqXaXOLg8kc5RV+cfr9aSDbAD515uuhq87OARcfL3ssTXGCoTnhQBjf
uqZ+QuTxFUpjzD/546bggB7YUkpKfFbh2ZQMM660uLDEifd5lcKZ510VlbZCIn/wseFxtRrrkuYd
piBSqq/wmj/M81/sktsFsNjFJ+B3Issy4ZwUWmhyGujXaBXaOTiCX0Fv8+7234kKsGiWCR3beaFc
TBR33QzEyFN8AeMWU5F5TZL6nFK5xFJ+UUicz+v3YFw4wPioYDg5Pn4DST0qjGoZbJrin525T/T6
2PX+9u+W4zwKVcqcqmQrgfL94yh1ZdtpkQUY5mkeXXDt1sudZWWIv12Nv8fhBf2O7KRleTbOIPFZ
TKfYPqk6QWhWsWXDmsU5flYlfT6lP70lQHT2XslN1zpfEFheYdxkM6VyTEkeyiE6eo91Hf1KlX0c
A9i9n493vgf/nhpZSDgjA2mr84JLq5K2NMZ5as0GisnPpH8WAxapQ/rz84EukElGAn3hSLExtuMK
f7YkyPro4qpr1KlCvATka2fXuAds0G0pD9/8kjhQeWuE958Pe/k8DdovLEAqC5Dtc9QeAZnvEm5A
yxh/F38Yr6V1pBu6xuRGI7Dl88EuymeAV2FxzebNKfoE557PiBvSHMaFeQoxWw2bYj+Y+zLbdMEj
/yu6e76EWPthdd/d8Yt5nhdQ/44MsESdps+4zMdPIfNmiCYfzFPW0NfKDYSfeqhffz6/eZ1/2EIM
on0xjhB0eeZI+bNXKJPcgeyuJyec3+B3GX60S5wm3tmpqS3/eiiHNq1OzixQNmFiH+czJakV6nxu
J5zfECUrDTsvH0fVWPsqhO9ihYBAMi2y1TnVwCPPDgA51LiljORHxSH2CCm3HB2pnG5ZGLLT+46K
v2zxkF4oQXsAjykK7YsvrveTyIhthRi2hgmLedwCa8Iafgj8Uwr+v4Ud5+H46kz6SdzonPMHWdCB
8CJhpA84NKDWJDRDtMm9kfRfLMDLx8jl4Peexc4Oy/1sj0yNKmxzYlMe8M77YQjku71762noLRII
Zbb4YrjLpUgtN+OcQJyWa57j/hKz284Keu8h8lPYp9TJpvVPrHt/uz3ONRzpu1QgFq/MnWf9H4xB
FkMDXQH6OjLspS2C7zBz2wY9o42Lyucr/nLzoCx1Hd2ilcEFRVlnY00m+h87rYpTM+EG2+4t66iZ
76bE19U4ofyAhAIzmZuBb5TrkCl/Pv552SoMi/7oHAZAGYAxz9kXl2s8A5GFyUnoHbqequ+uAaxd
lAtg1J2tGdtmgnXa58FXx+sfZm7xH5q3PGAIuef9AFeN7WCGDjpKtacQWowhzEi1htpejnPt3KX/
OO5+MsqtJfwvIIeLjdOgSNepnqVBy8o9PyC6wq29ytb8E0zwO9sntrZy7j5/spdrdR6C3GiFhSE4
7/mTbQYtn5COnSJ3K6f6OS7J7ba/SJe9PF/niaCZY8Vacyf8fPnQvJW5jLwHgu0TBfE5IOdeZrDq
cFYn4mUgfcKhtnVdsNnmMdLzh8+nebmA6IpR/ev0dWaw/GyaFXL2hrtBcBrTfzBZ4F1iPLGqxn0Y
E2HhfIEYXO43mCQR6glmisYTyv7HL3MsiJny6zE54RKEbsjcJeobPpWsTxevS3P/+dyEeXH02RYc
A3ZSiZ0py+XjcFahAgnIkj6Ymtu9YIxfEbo+ip8Cp4vtOOmYBE2mWnodnOSpCKvTgBJnJSMcTqe2
w7KHsD2ozALjE2CBJ0pXjzyyjFQf160eusTOVsMYDdtQFdH14Gbx3tKK4JB76F0aHjZWv1KhSsWD
nZgSsWxrJz5gGE1gqZal0BeJXP/rg4qiWtjU6Rz6lvqN1f1n77P9PG8c08gfsqx5hcmygEb51KsX
+HyQasOdYPcdkLV8/qQvClISDgBzZ5TGFuQYn9UYdocKwSt7/Z7q6lhraJotKFE0z1KsgNWPzwe7
WLIM5sDmUIbFkPK8uWP1tV5pdiYe4JE9CSdfmVV8Z7bJK0r5pxFbr6KfvhjyD/ObAxy4tAjgrosG
PY79Gdb0dvcQWFiiYpOqtjBo3DWUcGRGOn5Vn0/x4jsxKVXm660EReZ8OTuXR6uogDsq4x46H8R+
mmZNtMMb60q038lb+3ywi53OpKyBi8g2Lm0oLGcfZa/s3pgIR7t3YtzSm9w6tuD3C6JN3/+HgfgO
uUjQD+cj+/g52rBvkBlX7UPixQNOdSjYq9wsZzdPd/H5UJenk6nbYB4OGzeYGDelj2MVfmr3kEN5
Yx25X7V7JD5kPUn3Hz+w9008YfyUbfpK4mHVL7ph+D/OzmvHbWzr1k9EgDncKquipLJdtm8I291m
zplP/3/L++DsEimI8HYbDjDQiyvNNcOYY3irwg4WsrA3FtYm9YKnwb3QQTpdf0NGGnEIZK25mC1V
a6MYnGPCS7xz89za3p/v/MCo3HV0eSgfU9KdOoyZFkou5ZTsTGEjfenhyDlGJMqAEreQEuZ19V3W
AxRi7486vxZiVC4h5TyitKk/p2iZHOQw3p8VeiA2VfDOsy/HvkMeZvc/jIQzbBDO40NOM4G2GVR0
Zfb6WSlgw2iSTzmYCpg5N3LcLDz84lG4ipdUJvVhKOF7fLCgIW2RWoaY5Kkugz19dsJzg5r/YOI8
4u/gIv80cmlhJVVR95qPymLKlqogrDI5K9QP6qKCDvPsVd5Xqy7+NdJD6/82Pht0HkpwOjqDAptV
jcwinyRyzIOrIisSb2JAEAEOpmK55tpoQPDFbuz/o1S5tmCVZmk34EkszX8/UpyHD0uTQN6iR72V
nNOosZ60OKbTWE/jY5bHqCQKgsNKj4ej6lho67myBYE4lPlkXuTN/eMwv1nXHzK53ZJVaZKH233u
LMxj1OzB2q2lyFg4dcr8qWEcm/jcFJlT6snXE4b5pO99tU4vddO1ayxNvlEcl16DIMR69Lj2EpwC
UPRA/Pw7GyRg41HsIjHBYYle0jDvPxGYp3tTl8zX2GvDx1RxynOa6ONzXaTpEo7k1tklGCGPTZwv
Hsnr7/W6qhrqwajOGTToMlSW5Gs4uoYDmZcLWhmW8uFwfytuLJEl0ubkfGXyGFNYFWwgepT5RX62
9a8QUdIBRhmueFGhi87o5JT+NpsBFkdHSsnAHQQUMb0noyf7JqQQ9ZkSkGKcYQVPysv9GSnCW5nc
RZGR/w92BMzjJLlgSUNRFnIlnyIJxYss27nNZz/J1ykdkTHJ5h62E0VT117wy3SOcYEUKnRd9z9C
WJnrbwD0wQxVui3IDE095X5Q1YSUUXIqFfXoRMN5FA2o98eYbx1jOALuTJ4NhI5Yhw/XOYbep2sb
SKiasXM/tZD9rOu4FY1naiFtctlXVyVtl5eyccYFIzt/r66HnlgSL6CCbjdWedZy1d4gu9ZSWoNt
rU/j9kltzITskeYtPJLz26ERpsu2cAxIPP+57R/mSyO32npZVJ3JTh0G2RRXI4IjKFYPviIJw+47
xv7+Gt/axw9jqur1GjceEmZlLnlnu0OjODW877n599bwal5T1LpZGDSLxbBUjk70YBvxCwnvT7Ld
LFjD21MBjATJLW7V7A2WTNeFVyg69zEE5Hm39WgnvL9ac7suZvLfISarNVaAwsxmLM9mbX6vC/uh
6kEWFwt7cuvcCy8Ub5fMoTYNCzNVgUg0t8uz4PfrA32XtQ2Ms3IFHSjwgo0SCFBh6/z4Xyb3/4c1
hAvw4fjRWMK5bBV0euUhWFdmXKxxLRDaCkBL3B/q1vUC3wcsjcQCEm0Tb6LV61ao30ZnLcgeXBMu
NlNx39Sm2/aS96mUnCWs5o2zAbiWiF70TohMxvXcqi51u6p3szNN5oLO20DRvSqGL/endcMBIf9K
SossAu/KLFshy4EetlrnnOy2fWyCAlaRMX8YtPalMvyXwone/EQRuiD21peRnpCXsDbCLk3MMg8Q
n4AIJuWQaeyZFVXbwEdundoqvUSp9yVSfd4IbyDbppdLBvrGdQD6CgGFiVMva9M0V5FrtI6HanaG
l7+GM4h2uXAIDp5ZLGGVb4ykGXh3hqESUeOgXe+fZflGnxmSdWqUBoA9NAeKC2O/n6b/3N/CGwdF
I7SVFUIiupem71ok0QJsQ4ZzkhqjOjQwfB0hmIof749yYzo8aYbIjcrk76bRH+zlkOUUtLsCiojP
nZLrL2UXeMe6g35w4a4pN6b0B2dKHg33Z5aM7BV9qNpWMU8deWfad5L6Z+yAUE5sG04iuQKz75S+
v7HpHDiCBGqfAJmEZ9WqqmMJw8oBMjGIuCF+2txfhVvXxQQ/wTHlsdMILa53tZdDM43dzDwphaZ+
j4JChz1Vbda2FaH7Dua37AcS1G3+CJ7SO5mRb+0d1wgXfJkb7y4ZagGnocCG6zYxDgXt0AUAsu4c
9ThN4zno3gL3yaztlYcOimIdW87c/anfOgAfhxR79sHWJnjZlg1L3Ely0Mgx8w6VrSp67wraue6P
NE/hgrrDzAJ/wqWgkCg+5cNQo4RiVksp8+Rk2aslja/lGGcrs0V1J00PmKF9LGtPSQ6bK7z8n++P
fsPQk2EQYG7OHtHxZHBLy2FcHL3xRPCPY6oXPbzKcr1qJMi47Oy5Kdpy4VTp81CVxjFeTl2m4C08
8esJ0yJQlhWaRyenNKyvRiL3B6tAF8IwM33bK7mztrXKEBqK+tpIkEZZxWg2wJk8FLA3Opm/lwYt
Wpeqkh+zFqKJOGgjWs41OqCLOD6GTuVsvagPjmyeuctqGGejpqXV3dDGX44e0CJbgLo1lFJHUN1X
N6E8wCfl9+RjC612N1otW08RmQTIkbrE2uqxhdiCMsCrZqaos2Bt17HlyWsvC9sF03PjhRBPg7DZ
oFuwqNero9oOTAWdbZxkpSJq1/xvZuUcoKf6CuPM3yJR0IN2NHDuZAjJhwLqvx6s6MwwLHRXO9t2
+9ZnBd3wg5mtZSW83D9nN1wmeI7FD82kR2nabdZZmtu5owMfQqLHqyI7Of6vHvmLB0cqihPKBNa6
SzN5wXDciMQwPKwlxw3id8LL6/mBSiCd1JjmCX7yzZi1TyicrDUZJqnoO7R/NK8/SMYnBCehDA6e
G+dHPizEmzeMO7gODoRGgc/mT9dfkDvI9xbqaJ+ArSj0RnS/h2gp23sjWanz/8evpkQPomNaa+pi
u7SCojBOKEsda6/4VqTZD28sznSvP3kF3Au6dBgiJAMK5QvvJjUapVywY2Ii154NBWDqmGTXKHRT
IrieaBpafgkyUj33ENiu7M74Rr72u6K2S6mu+YrqoBBwATT+o9lucmZt9PtKiLDNc1jUv2kl/gHK
4v5hvTUVAeRg4wjzZl5iYGRmA/WIeY6MRIHK3IuPaE6Z20Z26+PfD8VikZPUSPXO8q51WQxhQRP4
WR18+XMUWs2Fyl3+KNl+snAS54ZFHA1yUEJ73eBdv96g1hlL9FKAAYR58DnNCohaBOFO7exlv/p6
f1q39gj4ugzkFv8J1/N6rNy04hSFkPgsV8OXWvGfk9E73B/i1ibRDAR6DoeAoGhy3iqj75KkL+OL
BKXMSXU960APQv/gIRq0sEnzR5KVEx0nlDiEfzsZCt0nCS55Ozm7SPpUlXMM9d9BaP9LJUVaKhvP
DSVjUQgjJe6Y886jtMm1CIqxCGB3CZd4912Vq02IFI/ea28qGcuoQsvj/lLeHFNU/zFQlHL+WNEP
HkiNTzvABR+LlvUqO6lStaI1N4V6sti1rr+9P9rcm2OGjnjbLHI01OCuzwZ1FVeWa6GJ0XkGcg4G
cq3aSANHMJjD0UGnDZ6aZqALQTe+2mFeLVRVbjwKOuUxKv90lNG/NjXJdtFbsNLV+PW1ss+q8LFp
Sshm5bdBDSk6Sgg8Seq2jPJdO1ovRJNbM3IfNElaOME3FoLGWewlOCRiwumyV4RROhy7+rkzpG7v
qPGXLImybYwMmqdULyED9ilsq2lvLL2LcxeMyiBcBRgdKiJYuus9gH/VGOtIlU8J/Jpb2w68TWDn
/V5F9G5DKyVYQF6IA9Xv4XMu6xCPwj+3cA5uXGAdlB71UGDFHIjJOWgsz3b1atTOfXqO9AIyIndb
kna+f9pujYK/QQWPFhfRcHU9U22IynyseS0Mp0Rvx32O4PRfDfDi3B/nhnXFy8DHxNng6k4PVeyj
aNWWUnGOUz/dVk7tfy3yTBR+Km1XmtYSZ8CNeV2NJ77nw511dU+vqJRZZwjJoJ0rtnoAQGlsdG1h
AW+YckOkK3DZeaX0qbfeQeta6P0gn82GfpxRP3VFv4BiuTEXXlkVoiadytWsOp4bEK0lemqc1Fx7
GQwUp6HaUxaevxu3jYOGwQHkRGV8mqxGknMAJp+lZ8j1hF51YsHHP0CLSfnFgkVN6enSz5fa1W6N
ysuBvyL68Gbt8RB1I2GYIutTZclrEkE3PJb6r7yV/omK9glVhWdjHF+t6K/xjUD/wFRR+qcZmPB9
csErQ8kFuaV9sjLjdx/ke05sgtZS87sq5F91powLxuxGroARMSU8ICR3ZwhH+mUdpaxhLbUCG4Uw
ZQ1d4MYfcbUTaz9U+YOfd8HGSSyhU7VT7XL71xeQUhtVe6w6rADTZtfRRhSCkqZxilxUgqNU1Q6a
1tV7q6oDuBeirn67P+Atr/tqxEkcC/NmISdubJx6jXYiL9hVlO9qOh7zzCWAHldp+Fj47xkkE63+
PsLldv8Dbl2bjzOe7HGddWjWO9zM3pOOtalspADeHXiD7g9zwwAwTUyneI/w7MVnfLA0JT39VO5a
+RzFo/tc+16/04DeH++PcsMHuRplas/g2s7DjskgKXMwzGdqKhqIXNX+YbX0SZXewqxu2GvcK5Xn
B8ujzN4FJ6kauMjj/lQLFma8gCdZhgCKU/xZbbuFy3FrMJteVdqKQRuD87xeQrXTZCIw2T4l2vgC
BdOPWG2LlRmhxlTFn+8v5A1nFdihRQ+gjDM3y64UetpCoRgaJz+XYH4NonqFR/yrHQs4sWwl2mTj
kv0Wnz8J/RDrwc0XqSSyv5MTQmO2kTh14HMQq0OG3i7k419CGpxXgsJ9FeTe6xh3nyBb/+uHg1k6
Im9G0AlsfHIDgY3lkMiVlHvIOUo2RMDy7wwekPsrOp8eqCYLfON/2himRfwywkdjWbtLheZP1DtP
VDEeK8l9qzXtNUj1oxYrj7q/1Ocy38jrYcWN+XDv/LRo/KRp2rORVhRTnc+CnhlgjMCQ2IW6+18m
CVaMzh1CxGlePaEjEX2IpLvwjD208QDre+zthiF4kLN0Z6noIDXFJQubhatxe5bkmBUcDLp6Jve+
zyt067RBPUeF/7XrzH8LVX2y4VTTfONVDZYaUuY3kUUlkuOpIriahTpVFTht3yrtxWvL7yGyUltn
zI9JVT6kmRcs2LS55RQt/hb9E/xKu80kbkz7BoLo2mnRt2mcFUhS1FAQg7+/cTfyx9ejiK/4cE7a
qI1w4Nz2Utnx1xawb+Zov6A6PGgFajeOWT55cXcsAqBAw7jwBs6tNmPTX2YIyBEFgsnNB9TqRh3c
t2d5iAEbQ1xbJTu1/4oi9Dt2Ztc78Pzen++t2ygKMyq5SxkI92S6jqsnEcQA8TmjWaOV2vdB1//J
TPnZldoLrv4uCPzHqHC+3R9WuXVyDGaLCQd6SLfs9TJXUi/30GMmZ6n4JA+ERK4OWqVNyl/ADfyt
Mb4bRomeiXwebRkaTnlN23eA+IUW/Wib4nvSd0sR1I1PEs4WqXsyLKTNJ6tvFG44ZK1bXxK63L9J
dPpdQFi9mOlYIHXhL5VhblxVctI4inTOgIlWJyvflw3qnoonnyXUZwPp347IcOM1dN2HSDP3iCzf
X3Lx+dfPinU13mR6clen/WB1soDqhNYKqM5in8ytFQSqh/WBUgJ04GRTFT3o6T/vm4sdC6oKpVU3
JTppmeNBmv0/YI9gYeGVgg0erCyewPURQujbluMwby4RnJrohntwpSaBuWrLWF24JbfWjleRbcL7
59hOXkZ88bZwgqS55DCj+ytor41Hw3JpKwnDtF3IqNywAmSeSfWp2DkBsbyeVxpFeaNTuL+UKWrw
YOUh3M0hnDSSNN/Wjoy0USOR0cpb4/ffHxHcKhHQsXlYhOuRpdxCM7xT6ktYNS9KaB5y00FI2loA
xd9aTdYQFxjgCs0OE0OODpZBwYpjUntAt1dgoEEqFmb6A20PbX9/SreOJFEbwwiIEaWZ6ymNWp64
et3XlwBNdBQDII7z0+TkwEcLVuHX/cFuXek/NxpyIMBwU9y92ocMVyrlpbTNn3LmwPLgr41C/9b1
UNOH8fg/nEvhmDKcyMbMOioCV+niPIVJ2WgqRO9MKi9RKX/hfbT/+gaIsJvUmugoVMgAXa9jHhWa
MfqDf4F+S0ORWvI2kRwmGyuG5PD+Ks7P//VQYks/vMBRiU4e5Z3/V/oIIDasnhPvx9jDz67ClryE
0pzvmui3odwj7LBtTdE5MK4WVq506slMEJsP3VUbPkvOuNKbr13Q/G3LDQlvwKuCKZL3lhzG9eTQ
fVZqRfayS+a7P6o+OKAW97OlWWXVNQgQeXK5vr+a88sGmFCgdMjVAF6Z2uSiaqR6dDBdRm2s3CL8
YUvhoYI7//4w803jGXPIFVD7dtQZYgW9ZU+vIao4lbmlfdKMyPxGXqPcGXUcPepyi6JMBejCN4fy
9Ncjk18lA23QBiFyn9MVrRHWoBPwlJm9v45d71em9y9tU3/LDQR9DWufIfxyf8z5ogreLM4L0Scp
9+kumtFgggJQq4vmtg3tWfSdyk7Vb3vd/uveOtYSnXSGISojkJgcmKKRjRQ1iOJUy8m/Q5ZdkEF/
uz+bG5AZhz4hsvckdklzTY1kWqWQs+eyfApVFPLyf2sHTRmapgaoxSP1QIvUmo6VrafSv6Fk+1od
PtsDuvRK/XD/S4QVufZR+BDQMdxuQWw4dfF7f8iGOmuic6pH2qc26sonirHyl/ujzH1eRhHpUYdK
AbQVk/fHVLtO7jOKQkWF0rSeDl/zMntCJQ3monzrBSihKuMeIZslWN6NYyP4D1S6fMFVzvqImh4B
yVjvyouR17SupS5KCI1zStzGWbiOs2cPnxrHml5G/kD2bnJqYl1REcsapZMz7gqlYlIoxiFTMHb2
/v5izubEAKSscMO4epiaic8whnXb5YXjnkx0OS9NrIV7TYuCsxJ06t8PJbDm1Daocszbo6sqURI/
0/ST6jnpWWs0RIXwLr7qnqxu78/qxvpx38AQiRgFB2RiVOzczil5mdFZCsz32FUPZuHsEFTekz95
vz/UPPFJ3AxCheAL/4Rc02SvCtNCvCY0lbdICZBxUvZeh4CbMx5zaPF7q3t2ZX2LdX3OQuO9qcxn
L2sXPLLZjeATwLXDIUQ3qAJt2LUNpfghRQ55lzdasxEXWzuJ81Dpxl6M2MG3EO1yRV5Y4nnhUJht
3BdSJKrF5CcnBwnJuMuMonsbukDf1JVcrDMdTUTTTtptHEfp2tNgH6ebJd1n0uCdyjAo3iFWiw+O
5XYbz0L+ZcH3mBkgka0Bg0/Zloh4VslTohLtdknP3xqrfTPRN0od+bCw32JeV0buegxtErfQxeIY
zWjmb4k/HL1a3yqxdIx1fwuJw0G1kIp3200sJOMbxMW16tC5+rYs05/3v2N+xIkuKJjyupCHnoW7
gRrHiMJ41VvuqTswEz/VzPWhIA3PRR4t2PW5kWAskB+U4TGAM/KXSJfdgfRRDhPFuJZN/9VSg4M7
5gtWT9yU6cqycxRhGWJepuEidzli7vlbUUjtRpJGlIyNVD1YsZCfCACcJWXsL1ilW+cYx5GzQuYG
sNDUGQgqs0jsTM3fzCh4DNv0UWrk185E6C5Fg2OL4/kqh+l7btWoJNq7znX3STh268RoFh62W6dX
uLBAS0k78qBfX+PRdzulL+z8DQQe7cxO82IXxcJW3l7j/46hXo/RNqZkRL6Tc2yqiyel2wKtEFpH
Tm00/qAsuGAlbp7SD1OaGAm/haald7X8DfmnR9sJPlUq+sNcjrgtF+Lum6vHqRFICnLvU5uvd2Ft
JGikvSVmWz+ji4QoWd6ml/vX7vZx+e8wU8rNBhleIjlFv/gDqEtZwQH5VPnvqfqvjq4abSmboN/Z
8CxaUQCOLtyYZba5/w03r+OHT5icE7vuofeuivzNVtvHwtBe9cJY++GwcFRmMQFXER5CUgmi+WF2
HC3XVQGllNVb2FX1Ls77ZmfGVfTsObb7LUAu5MUPLSTuC3TFFuz4vIGTsUX5EpeZVjh7WiNKIE5P
essv3lDPQDknGP0nx421x8YgFQWPdLWxvD7cuG1frk3JVPZVbuVHD+K+hyGp6sfeQgFIEpJBbp9S
0qbUs5IbI1+hx+XuKh0FbduOvYUVm3vifDb+vm3bwo4RL01uVxBgQ6k2v7U0uBUAh9x/TPeF6usK
Vic/OSrxFo31cmsmLy1XfCiWqG5u3DcBy4K/nGjDJGVy/QG49lmipRUm1IvfUQ59HG1lZ5e1h5ah
+un+Mbxx4SBLEbAhUejC77geK+6NQVB+1G+u6ZlrTcr2qQdB6/1B5hOiRMjbIlguqLlOu4vKtAmt
zM7qt2C07FWgAtIzs3Jb29JjnMm7+4PNTzwBsIDlQpdF0X7q0shFo3pVH9acOg3SUakoN2FkIx9p
Rv2WQK9EcMr0n3VA4n99pYFewTAKsp0Syaw1NuImEuYm1Rsqp9THPxuytjLiYWF+N4yXQHiBOSbU
J7SYwqkVl6x1G6T1mxyoK/yHFQexC5/BVG0U74vGnVFQuYF4R8p+2sqXFmmg+yv8pzx4/cbzBVwO
VESIbiCVvj40ZQrvk9Kzn1mjXpreO6PcCkVYuh0SY09f+tpzYPZJpW1UZD/ccXyU0HKq62gdRvoh
ruJDhjoUWPUF12NuUqGlgXyIjDT7OIspE8WuTXJH3Jsw/m5k9YOBjht9SMnCcZ7Xp7guUESx/Aip
zOMt2kfyImis7A1elHoz9P6L7J6E2150n0J7eK8s5wHk8G6x539+W4nzKNgQUcFcBv/G9cJn8IiE
RV6icJI21iloZeOTE8fF+/39nd8gglYapvFHwZoTV16PYpW+3oLfKd/UMhMy3OYwIoGF1KE5BOHB
d4fs2MqKsvMQe1s6WvMZMjamD+eJDCSFqeuxo6qNzUwjPC/06qUN5M9Zrx1s19uQLf+30dQftRJ+
d3L1BLkKNRRbexnHcp317n7I3Lf76zA3W+IbBHWnA4fEzGNOOiVqmq6L31RlP1b+gxvSmDTwJjTB
gkPiqEzr+kaJoeC0FAw18wRanUFW2yHLdYnyQHmifqxvLdCEwiHQgxW5ylej8uR9ocT6b88vpeAY
dHIqVAbN7JsE4c/OQ3/7ZWys4Fc3Av4C7opq1i6KrW4npSjrliYdIXunNwOIVS29RIsU+WCnUdp9
4I/xhq4obW3YQ7KNxwbsmEbmpdPDdK03QfeC701XZlJk75opVdEj7MORta3rEHRjr5XmPs/Ldtdj
rF6h1Cv2baYme8UMs03luZa3Ki0d/vRC0v8pnFIoKBXDV+YBOaiXObtY/WwN2bZEYBgxs3E9hnEb
rjJfi6j8eck68CvzrcDufen8qlwZvl+zJ+i8GsmgHDu5qbaDSsEdfbfqHysK/QdJCfL3OGq6HYjC
fq17SvkGqRPFTAUIieQ1KC6ntHUHlh1szcoOD0mhmk9S2lnhylQbddNWmv85JxP2ljjyEOGvSNJu
sJz6SAOZss47oe6uhJrzqXQ94zyiW3YcJR8RPSNsd3gYaIf7SfT9/pGcX01SchDTYAJEXWpa3dBj
f5CrrKwu7MLayM5W+9UtfyqRjvZf+VlKFyzBPNC4Hk7c1g9lgDGz/AoVVvcyxM5Zp5FpVcovTYyo
nVPbj01pL1z/eQ6E5gQSrRDUU5MiN3g9nlWSaK1SPb6Mer+py+RH5rzCWF537ksdlis0Whc7I24O
qfFckPwR5dKJwTFjJe9zMUVTSzfgJexEX1u2f0TeeVU4P1o/fPKlYCHXM4cWii4MyM0gagSJirG8
nij0qKEmqb50ITfQ7NqsHTZkCuEOcaNnyc/WpKpQIA3ecXHIP4Xo58Khqv+1vyI+woR5DGJAwFwT
Oz+Q6LHkmo+gK7BZh01zcMCwW0G7FAnceDAZSVApqZBkC/qf6+niAnQOt8y9SFq5rfRPBBtb2xmf
vD7Yaf6IZ12MtMj5K1deqPXMfAKgcOwsviD1Hupzk5FF27Wv+G58aeWd2TTpKnckdIG7pYdrdowY
h8Yd3E14FkH9aNczzJPCNP1hNC8FYgNO562MIg3RAB+2WTmiLmg/WHIVr/KqXepSmntj8IzRfEB9
lcqSOTtLkRWjdxpa6Tmwa2OtVSYNgnJdHEpBQLZKut56UaxeecjGPN7pXacc1bBBfNhuh5URZt46
HKthZyCXttHrEvlTU//ZAsZe8Jpu7IRQtqPtll4dosLJTlh51xroBWiXUvefyig95YrxbxIsZY2n
DgQ1HwP8CHUo7hV0ypND3UWJjUR7E5+8TqUB09OiHX0TxV9eHTEKOEtTVH7pqJoyKbcS70aVqvGp
Md+r5mDVO3f4ed/Uz3LSf8YgMiN+h9JxxiYZxZmB9pqXnQvjEedSkNY0XyOFDsr0eTTQyq69gwH8
QQ27VdAutQubtxaSEBjgEYo7GOWJiaI5vNVd34hPRew1mzFJEBTV1PhVq3JZNJa2j5WNfKoXlcHO
cWLzNW9bIC2p8Rs/B+7CjtbWvNT6N7dQ+n0ba8aW7cqekrpwLqnfU9aKmlEoc8fvAV1ceD2IayqI
7zyO6aDuFA9uQCBmAC+drvF3UlWam4Ertgk9KVm5rZLTj5eYxzQZ/NfO6uu1U1vdKtHtf+RYb09+
asEp0fbD0ZchppOhld9GUu1s+tHPYGka8oOmAo/3Wxa0R0NGWalwiq/Qw5A3See4CBr39T7DusAu
XucbzfE+jwPSvhCC6xtdQqOdiM/cWCGqwgj3eocuL73N2GkStYOs/cvHmPPAo8jTzw/M1tSINo2b
lykiQWfFqKxDgdzYKkJU9aDjl208t4FeOPXNhWjzxikQzi+8GQKMAjHmtV3L/BT1LBr5Tkmd/9At
lGklpV+Y2CzjwsyA2gj1LRHTUI24HgSyDlNrnDQ/x4OkrlyoAdZFFCiwC+EGSEOdHKtm1McVipXZ
ypYl+WAYXsqLZUvrOMibQ1D12ppasLVwzW/N/uOHiQjhg/9DSisV2bPoNLr4WxHc6ZsEDZG/fKOE
jwUtiSgTkpifcV4nrZRX8ZBKZ5PXYSdHvfKk2kHwPMDbv7CdfwzTx0CD3gl8BgGvo9sTRqHJOyWX
DT3NXRKc9Bb9G7j4kL0v6oKiQ1yh2Eu++lHW6vxVM4ffOb3lvi6na7dJ01dVdrVdgsbmU20owUtQ
FcXOzzwSdoParnTgKJ8ly+oOMj4xfYujBEeUrmG2mu9aaumb0upgamsS55PUtsmrbXWQt46Kh0h9
Ga5SRY/xDOJokxdKtyP/Ea/J6tsL8xcbNpk+XPSiUR+6DQqwk5MGPWba+LJXnFIkeLSiukhh8qIk
2pc2WRKcmQ31B4YvNAixosLPuz47xBCFYaSO+arnuvQi5fb4HeWl8FMVJ+kz72C1kP2YnlUAq2Dj
6BuVyX7AAza5qUOcKl0iJ9aLNDTa9yJGYziRhvDL/VdpGhGIUQRoDMwFuZbZo2RUtu17Tl+dQ7Nb
x36xi+DMAHO4seScCAE5ofvjTb2G/4xnEd2Lfi1o6a9X0XFzuVSCtjqnRJ12l+x6o31Gm2ih7qBN
d+vPOKRWTPjFSN5Nk2pGmFsBIvTuC+FuTgtVYaXOavQhGS79uCI6HtJ0lVQ+SBNJr7+qgW9e0l6t
1qBQ2g1HOEBI3OfRQWF6VwS+s60k2T1ETeYc6YM0z3Be+U8dxHzjyrRT56HL/eR1hHzmDcEkpIK8
qHrMk/i3ChPnSR4LmkWUxHvXvADDXppu/oWoXX+vjdEc1jQe8Ro3hfEMnW//dn/JbxwkWjc5QTT/
CU2KyZJ3YVspXceSV5YN4/HoRQiHtPbh/iizNCYrDo4cyw7KhPH0aeAVBjFcsVZ5Lktjn2p6sgKT
fak7KIdDb2312lHLo00rh5uQhk7DCCFZkILLOFoLF2dGaYhJJK3GHaVvlSb8aVYNNa7E7BzPfBnK
tiAFMdiusi5M9L9XKfz9FRkRhb4dvU8PZMq7gWYQ1eMwFsETFPj1GomzbkO+Kv8C4B42TAMaq6aW
0++jE2ffnMLt84VbMd8iMtwi0Snal0iVTbbI7I0kzCMnP5ut/9WzmpOCRuz9/ZkGNGJRKL7Tik5k
I4Ly64sXKmGjQLKXnz0t1H+6nVFsnSBKNnkopbsitcZfXkFzmGI0JpLldbe+P/zM+/0zPk3EIKIo
gcxOoWGVTWF2dX6G43dlaHupO9QRkoIlOon9qnfsveqcbboPLZxQzVqSj7o1fRFXkdDnweQqXE/f
hKa6TFJcktqu/XU+IuZkNv1eHtUXJWq/w88LxaWRwiW9RF13c+bEFKKRm6ea6tn10JJn2nkod/m5
ksvqudKjcJuhUfGIcFV6kOwIUnsVOh2wE82xRX/uCernYduUqbZBv2/cLWzENOXERgjYLpaRLwKZ
If79gw/UW32pxlqUn2Xfh6o70rNdNETpNuMqHGm45vx7qvVcRIlO1dZwN41aKQeqdvWzq8vjQ57W
YOr50IfKHNRn6jHtqmhlaPkwkEvk//Pn4vpjJ4+uHHo5zI6cWqnOXrtIP2W9/QPdlCXGjhvH4+Oi
zB5b0KxWOEBykaRAwdVX4l7xW0RZ0HH+lf2flbqUMpo2uIt9gLgLyDZ2CvzV5M67UU7S37NhPmvq
o1p/SY2vaMCk6b9m+8Zf9eElCp3NwubPn0Vy8DCZKhTvAD5Oo+nWQenagdTwNWjb5lRA13oARq1u
PBbgUNdWfqyJjrdD2hl0xPrpxm/GiAcuydZBXwVb8MnRVnZDfQ0fLiX1QasXPnG+46A+xCcSOJDn
ngYoaWI1o9x344tV7et8ZVd7LVqwtrMMCwxWaKvwE7+HxOtUS86W0jGj3kiDTuo36BmOx76L25UT
Nqckyw/BWB0SJ9r0vb0renOb2/YjafutNppfZBMKTavdWEWzCeN+wRu7Ofn/ftifvNuHu5mj8qL4
ZTS8NNGYnQ2cvg3avwaI2yJcaDafPzlXazBNB7iwKxiUoJNzq2SbrNTPXq+e75+2m0OIlgeFjhx+
mXgEJFVUOLul+CwcAG5TXlTb+yPMry2ToGYnk9OgqjO9Q2pkxKGB43WukvexfknkdsVFhaLbJzdn
tfLGUN/uj/hnXT5GHH/OjqjYidAO5W6xhR+2KOrrJuntNDlnvX+JldgFRVAcwyF8lRvBDWzAgeq6
2rPlxbAYOjvH/VuicL5AlGpFJyJtQRzg6y/gLBhdGCbNC+zU+eeButG+GtsC3YOk2A5ylPoL9+XG
Kn8c8A9b2ocpd2oQt17PUfHgkd51NM6stCQNVlXq/tZz4zny/K0Tyj8cMzz+7WpzDUEui4gLwAGl
2eu5Dp1tj4mnK6cwNNYNvJd6vK9tX/xmDdJBlrK1STy/CuBpLaOlLoa5oZgMP1nqCpdWVkamaGld
s5Lgwd5ZhhRsSjyJX1EegnYxktg+WKO1St2VBgfgOlUQpg17Q9pUIJNPpHXgaNRCedsNenXM9SD/
en+RZteMjwQmRwsJNg2DNlmjjJyGJVPuelbbwF9p6fi5Cu18wSwDl/k/0r6sOU5kTfuvTPQ9Z1gT
mDh9LoAqalGV5NLuG0KSZSATSJIkIeHXz4O7Z45VVri+JaLbHe6SKllyeZdnwaP+MPGBZEW1CmJs
kN0GTuAsgDR12VeFQeG+4/jPY2VDqJMS2BJ28gUKwGtW6ASXEo8OX0nlb42g33CUllpfbP2M3VCI
SWTcLWIzb9fOABxWYTgG2GUiGUuIzXdBu3G79tDN5neXzLeDsnAAeGTlZnoTNM0MKxFnxZX1pIGO
ipg9rAOPf5M9e2mIf+oGeioo2foITmCUsZYh3/PWjWftqHUfjHFZAbbgm9+sKk9rUR0qIpLWw1st
XfU4l87XEerzERwSBrjy1rAvcdrHUIU7UkKFn6J1W7vyFFqowKOPIyKknW+V5htVBggpi7iei1ul
mxN3qyYOkF1Rjx/nolg3St4C+3+YkWhEc1ZXsZ/Lr/YI1qkr3RPuED/femtS97tpIi3qceaT2dFH
Z5Rl3IzkVIzYzLw6X+dWdje5c4IziMS5LG/rWl1DmuRx7po+GgznQS7yHQR+kglUVfs1JELdRJf0
28z1jdebNyR34k6KpEJxxufVNg/aNynY08D8R6OpitU892kJm86pQtXWBKlF2Lu2R8bq9MZ2RNkv
QVuJRD6FGKGGaGHgsmdkhS1YpsOqnDUMyhy/2XAOG2jfKPekM/czSBgghrlW4g5uwqWbchDVonCw
IcLmtLEfthJNZ7ZyGq+JBzH3MSthMgijtYgb46mXMeq/RaIDfH0WuOncU6gwKmjRNqHRR2VuXoPr
ERvDk32NfrBY9XWZx2AMhGnpWJB4tSGY6JW9um48Kk5CqqCIhMdHpHZNsYL8rL91Oj6sXX8KUoOb
3QZSGGFiEKB2I3ck9jsE4zSUL7H3R3lHdVThCe5G3ewyAfFH5qBBjyqnmc5DJQ6Ms6Ri9DtEH+Gq
3GURpFLViVfupT7cebgALD1epgdNTMCxENKfhZCGHRrehKdymPMCTqQea7+iVD8DDKj1hZ142UT+
vfoR/aGkiXEWaDmUdlDh/LgRoxheTH0z9YfRauiqywOSTp0q7vUchE8jZfOaiT5//7Gz/eeb/q/8
nd/89f3yX//E3994O3VlXvRnf/3XHa/xzz+X3/nfn/n4G/9K3/nxpX6X5z/04XfwvX+Pm7z0Lx/+
smr6sp++qPduOr1LtLt/fD+ucPnJ/9MP/+P9x7fcTe37n3+8cdX0y7eBA9L88fdH229//rEwkv/z
56//+7Pl+v/8I3qvyjc8o7++6n9+/v1F9n/+YQT+PxC7g6axGDdDFXSpdY7vf30U/gO5PaJ5tGIB
/ltacQ3v+uLPP6wAv7SE/Da0pQB7WeinkqsfH3n/AHAcuCcEwOhImaCT/8+FfXgz/35T/9Go+oYD
iSb//AND/DQ/FrZ7COAYDiBEYiAO+2cnJUKfHEpaJrZso9hm47girdrl4lL2+jEU+XsY7BfQgEDz
F2nMx2k4zQKd03mSqTKMvapYFLjYYq16J/yNuzB7YdJWuxfm/g+u1r8n/9+jAkCMdjNK7DA0/jgq
w61ZmT3LFDwHdJsHuiqkegI5be9NU2yE5Y6QPgf3W+xUkCBlTVGxP+ZDcYM3YEY1FNCRW0C1xbi2
a/ulHKrECsuvSsEZdjJPQ/tmWewx7PM77oitkcHSz5e7XhoX0gvnY6jw942g54StAm8KNK2PN2KN
TmZrVHvTMaDvtq8SkOmNqLf1ui/SAV7NkVOxHPke/uCTl2TK+WIhzomKsLxyVRO3AB3PitzlPhBd
062wYb3jrznFacGd2DVgNFTuVTutOu19senJqdbLY7A7WUb9TJOO8JQws476i1z8H8H++VtC1wUl
DSTU2BbP4qDC9fjMCFRzSeUfIT0E1929pbq1Q+hdW0FAltNvLPCPDp4xr6pVTcfD0PvpQHB4upDY
CGBk5ofQDWg3dqXW8IpKMLWu3EYd5rbdjsEOVcfjQKo8qjzxXGo3DZjej9ADK/V4XYT02RybC5Xs
M1WHv94Zgi4sKqx+6OWcxV0G6GF+5eOd2Y0dTTQDFEE2HWR+kZj3ljoaXrtC4a+JHBzTfuUc7Nq5
6Z0dzYoj8hcrhrwDi0f7kiPwZ3MJWBfwelDNX/xRPs4lUwUtRAdbmVYwEWpItg0K4/mn3e/vTebn
TeVjyInVhtot4lqsOujh/+piYE405MyhEiHJqjYBUJrkxm7vYCIUV8DhMgD9fz/gWTvt7xFRwV5k
WyEBHZwtENJb9USbAsrLI4a07+bZfPY9dtvV9DQWM9rZ5nNufVG9HRekA7Dti1OFe2d2AM6t7klZ
3mYd4l45JTyvT8HAr/uyuvEAMPN5nWQZhV+etw35FZvc1BNqNwb5OszDvWVMD6z3aOR6KJIDGJCV
4u33NwdHXLySn1fI8jzRCABJE28NRdjl858SOYgd+OCAGV06BPCtlXXQRo09f50c97GxJn8LuvRV
maHljfZ4tRpdOL8EY7AuSGAAvcWvxvrW0HsOw68bQEpRLKbhys6KIi5msZ3MuUgG5n7N5hKF9Ir2
wPV3FVr8sONtCBydzAZsUEtlUQ9CMzqE3bc+L4rIwnpsghw4vQYqFzp4JgMC3qbLgoWhdZx966qo
Oszn8K4IvTFBfd8H5js/ar/fc9JVEeVlOlvB12EK3iEGv8m0XSO2Qz/TCe5bL4zDoTzxBkla1rQZ
2j4vdAZ8Ae2DOSawaJtMAInMgDx4BZICCFC5pL6C7R1O/O+qi7vCr2KVURoPNfnKDCKToZFGYk46
nenwwuqij53+NPq1TCp/0JFwAiAMteGtm67+ahopq9mhIXbicWAgDKVvghF2TrL037wBDl8AVEWg
io0RoJ80mVcWZk5k5ToRFJ8UUsok8MtvVNGnvryCChiqViWy4BDIe2E9aGp85TQ8SMJBrnPdqFv2
tEq392Oxssn4TeuItNkt6Zy1rMJYONW98pS3on59zW5IwdtV2WIk6ndoi7ctnJUYeBlOLHsK3Kdx
6woyJ66JgljBxoPQ1IYSCZIJu1T7WoEF7w5DVEwUpXtZfMmq5oEYQZLxOoiJhipKf40mtQbGAgBU
PYoqms0+pbTd91kYxiP0cHULEWiGYu96aO8b4zGknb22McFIpw6G3QAegHL5NOg5qk32mudaJiIz
MNEiobzNNPnrmvMXPYRvrA4PQExtw0ytLJuttW1dF2RGZ9pfOcDgEX2aedahcMOLeJle6BNBK8AW
J8u4qOm4bM/naw4U8BD6XGClIU76uOZ4rQIYDskurQR0avnYvLOR7JwSDQheYYlU7k3enlptbk3h
mRH4lyckYsiMMsoQBrQrUeTA19syUcyNu4k/Wb6BvLaYoQgeQsCvOdQVNvgGnka68RIVmLezVjcZ
RIcj5QbPUrph1Ct6lSM+i3gTRMSpnjVVED/JrWQ2B45yPt4LPB73TW/fo5cdRtItXmxknpGUOFZM
yJhFuqIRsvsNGjTPjdGviSHebABzI2AqUO5i74oCJ6faIO4N+7kbF1G8ar61ynlTsvJ7OHvX06g3
DKBT9wTF803bxCXLri29wbVujDA8MjIcujF7hlgbFGEKIPz8PNZArQN5lIsI2Pi3uaRwxMbCK/OT
8mxgHlp1T5FsWnXkVnY64pie5RzELVrQ4Caq+wu76MdM6K8jAgxmxwL8EK35c6rplJvam2XVpcJt
H+txOjFqxCLYwzdoiCgzoKw0zhtDwdkHz9oODyPjwBtBcdwfvV1OS4kqg7cRqnr//ZX9GPmXqQYR
BeBO8C+Qph+n2giQcofYv0tV0N91IJLwziTx1lPMSVBF7lBwyNYeYoHBrCBxadlIvbdlV2BqNtjz
u2aKnZnugNc96KbfDE59HTLylDlL4xQ5rQWXznjOKyM2hyflAlAlGSHYONnOpJ0TVVCguXAg/7CW
OL8nqL6AhmMC0Yoj+eM9mQ7vrLZvu9SeYR4CQYUNp4GO1cjA+6mq1JindZ/PSYYgCXbevIkJZ1+N
8ElkWR6rAHOwuMTs/mQGQJ4ZqhzoT6CJc35N2SyhwGFmbTo3/o2nALZpK/c2R/LjQny2zNpvv3+x
Z3DbH1MOHVsQydFCRAPwHOVihcKoe4ijp7nJ37jroPTq+DtTGl+UTXZo5t1nrXVwmRWHcOL7/eCf
3CzGRhcdMJtFGPIs9zGgO1npcsSkMqZNT4Z7+DxsUOm9cscCPEM00f8fXvlS7V0CFWAKEPZ9fOXe
aAShYAKv3G/fJZhG8JcBT31csbknqxCe0RQQWAQMgN/q+ThXqQTvAAf6e2/hF2p2IW769AkAb4zE
b+lfny8rIoLB78DnSAe5M5ujUSMybPzYleGRFhfZYDbu7mzCA2i01HMh0byoWny8+1BVpM+yBjbO
nvnMQrWiI79ysJPMgfFt9uqTb1WPIGI+BnXx2kPsps2zS7D9X1IpbGxQ7kG1B6VUAEfOUdaWJbpZ
Qyo6Zd3YIJBZZOTU8I0VG5e3VuyQXsWssreCuLfUrzZK0gefNi+NMbAksIUPvR86R6ZGJjuZEF1o
w0QMUGMIqkfXkhFUkOnOHcY4z7kZddOBzOgiz1V/45STn+q8Wvelg42yMjTkznGsBHjtv5/Yn20t
ALGj2Ug8yOz8ktUTBQxXA9JKmrfurV/gINONdSscksjhalToJvCxnCK3Ld5cE5AMw7ojE6Z8lq/6
Yj5ySzQXLmmJBX5591BrB6AebEP0PD6+ez9zqNeNIezkR3rqwzH1QnkjYIJKGX8eexFpAxdJyv7C
uMucOh8XchkQSQQHHQUm5+O4EzFy9Js8kcIfcWeDFCTocGGIT1I5oNkghgNRE3jBn2eLOQGEO5tH
kZrMOAbcAgGsBx9bFH6fSNJsVYnlXNXO9vcv+czJ56+t86dxz5nheVg0GgebSPOGveQgQUZouT8G
kCSMvfmqHyaWSNOE7g6xrkuq3jriHWVpeZHvlcicbWdN+KhWY1FeD44MY+4OOFfRmF15AaxGW6eP
amV86VCTimgmEgm5+hgn6Nao86/Sp29lnmMOub1MSHatvPrB7hH6tXHApy9gmOaxpeVB1DjXMj6t
3aK6kEOfF+aWpQy0DUJPgA2WbvfZu5UWfL2h7piCovLgV/owOuLo0eLL7x/0Z1P352HOpi6IdQUh
ahApSjOnuoFSIS9v9fyghmpV6mZFJmi/j8q+FCB8Nq9+Hvds6vKqC9F2wO15w3DToPCks9UANrnf
0m3W6HURdBce6Kf7xo/z3wcvBLDJs5Bk9E27cCspUsgdYSeTO94Xd+OEDDdIrX2TK2S7zbXshkNO
+JMenRTqg5shYA4mVX76/XP/gYc4X7uwRVqgbmiy45+P73fUZTmaLSY4uAWxGhb+6oRoeDx0qPNF
KphSVWd7g7QxUGwQWO78GeLyAaLpydFg0mFn6xnSX/jyvLe0WzO73i/Lv5XyQuT82S7z85WenWy8
L7Vd5KZIp2CIUS5eTXl1AXn9S6V2me3wtcWDWNgzvyA7GqJsPUN1IB1cb5GBi2RvomLAxLHqmy8Q
JTj1XbbxabZ3Rue9gEdmNC0wZoYMIzgImq9agT5mAXfWDIDYULuJ44pbr5tvIdwFM/cCpEzhPtZi
iHBSvS0LSZh037k3v3+vv5T9ftzJDxNBAPeQbZzVaqieUMXQNd5ra33FhvPoGe26tQFtyK2rehYb
ZRRvjcwg69rFzJu+wo1FLKxG2Lz75pVDOtQN7AvP968K8dl0Qw0SusSgT6DOSs4mP4c4FAFyqU3d
Fg8LQMvrIke9Wo/Sjw3pX3f1dLXQ5pMchrqG02IPkDoKLCSjQTB+p11prjoQWT0omdvo98aNGIak
KJw5rgE+HkykwINEz85FOcDiqBRrH1BZSWhsUgEaPghNXsa/GmirNhQqHmOH/5u75ra0zcQcUDfR
vTaj0AHkhLkvflu+AD7+RsFmd+xsM6JX6fQ70VlfPYAukdfgh1u/hnEtNiiKFh3Pq1Wl+NZnNRwv
jRYWDMaad6SPocYeF7m3JcOMIhJtj4Si5MW6dV3Nhwqw+XVtBHvam6sBx0AiDc7WXgY9R6vZN2Vt
JyNIJWnYD2tD1c+Z6tNWNXcFndHO9kYv6gmepOB0BHnVvJl1ezAJqnNDtdXQe7cHcdu60L+cOgRH
6IdWGrxNUMA8Dz3QzL5yjCAF5baNuahRG4B7c9XK77kHng7nUdGJb5JFrKFHW7Ej3KlefatdmwUE
ZbFlVUZxasYCGQQ26ahUT/UMixWrwA2WBF+nJofG6G7Cp8BXW+xDcT7ihiuKks8wBioyx4yiv21F
nQi3BLpAa0cNKKCfxop/hw7cNQ6FRHT2q+9B53ISwzqrWu8+AC2zkQ/WHEJIyBfPeQlcdk7qhyFj
R8P09/0o0SJ2AcAetQ2xUX/vSHDZXBEca3QXZGa85gN5BYDLjGA5Ek05JgUP1DPDzbOu+Q63+aNd
e2AfsCNwBwv1J6b2UyXAPUEoZq5qNjwLbwjjkoDe7BeRD2t5l4o4KOjRAq0uurC0P9kIQS3E8kFX
DgB/8+ys1IAEZVI4bVq6AZwY7NVEDYR7IOHq+WRJemPWw8FRD6gL3wYevXnpgdP1QiyhCxeyDHS2
mKGHDzQgULkLHP9sRwb/3Qlrc2pTbpVlXPv+Hmngnndf2s7bZ6rYWcMz58DEK74DqzYy9NOFK1i2
i/MrQCEFpFnEvEs+/fH0goSbNiis1VN79L4UAf3Kg/zY9u6dNYhV0WRrVgYnp2y/QWl5/fuxfwDS
z8f+oQkOkjAAauRsbBdEABitoCHFgc5PNEP6jCJTF6nBvDGVfs6d9jtvnaiz5feytGNLhPsKghSR
fAHKahGKid1nGwCUlAwsXFWFN6CPNHYR7NhO00C+UxP0F+11JxD/bAAj4LIurfvKFlfwaQwTr1Lf
A6O9NWdo6GTEOWXm0O1cSbqkoSSxSX7VCZRWLcPbYiKlpZlFmQ2Nw6GdUkHdg2NM9dqjaIIuVdHf
P50z6NOPwBlcRRA0cIiirfUD1fxTr2AKagaAct5CxKe+mlr6rTONeIBgbUQl/0pE91R74hZ8gLt8
mp/mnOyMfCHf1auw3ZfaKYG4KV4rPLQLmcQn6fiCd0AejvoA+hnL5z9dmDsKx+8h1pHWdh17FbKi
Vh3pWEQaCmG583+HQP7rOQAujgMYfmCo4J4deGBHtmrkmqdGHmxnaAV1gqyh2nqpzbfEaeezcUFl
gwYAHg6YeR9vqy9CoWg38NR06jhX5Z5bDG579JYxYwfvg/t5Hg7KAUSdze6h7rZ+Z+9ddvGE/2xF
gjaPABcMwQDqth+vo2G0Ch1t8rTtrAoMvWDd6e6mdHeerG+mormBnOhq6Hps28CCXZh0nw+O3u2S
koM+ePZuWdAFaAxADpVKs4rg47K3CT/C/H01WNY1d+F9FlbfG6O+dbPxwuCfZDCg6qGZCoUUvIXz
Mo+a0DnSQdimlUduDKoYlDLqpSOxb32+N1z/1hHklhbmBQmIz6p7wHP4wOMvUEf0Cj4+cW9E/8Vw
rTb1cxqDqvVQVtmKqiIipZO6nMPpTFgrbwJcqmPs8feP/EfL/2zeoRsIVw1Ie6FN8QueFaGKBAoK
9kuj94AiGIEZygRyoHkzdOgXuNJ7BazjnsjbMH/KbbWR7bD2QPGfPHTytDFAUE1BOF37ce+/SWKy
WFSwmR+c6mHMRLXSYr4JyQgm+6YtQnstnRB1csvbita2Icomn30XAZkLk/HG818LVNwjFJhqcNmz
eCZ2XLbWY60bRCbf2m5+0Fm4aft87bDhxZLdrc+815BBmdiEw0ofTN9vbd/A5nTtMOVF5Si9qK0h
XJLMISIJDl+1yB6aNjZYsBvUPVhYW9NM4CzXQz8STAbexugOe+ju4YIaHSaOUo9Dn33zTGcFA0Cd
DKW4/f1bcD6ZfEu1D7gZVF9s3z1b/V4FvXZo8mFT83MLpbX+QQrXAIy56KIhyFGEqtoE3Mb1zLKU
j52dtJW3pW09xJYhn3sU7CJgZvZm23dx0Blbr4cML8hAr93cpDPYEwcbndy8x3liwkwwKsbwuvS6
DfHZNfKlF90uoWxr9+sALZ7Sfc0hWhYZkG2p63iqpiAeGkwJq/cXYUL/wp7+WbYDETaIhIDuAZzv
uTddn3tlARs8njpl/apKe8dcClpJd4/OE0sArjlqUR5Nd/raBgwSNYScWjikFR16u87R7sChk3V9
SRjrk47KQs4AYAZcZgLqzlnxpIKcmt3NHvaj2kfEK52j0pjoGcJz+IVZMEF0X8UI6rLlwcLAxmxs
Rj7EARpEq3rKvs/MOXg1fxgWCOd0V+DHZw3tPtdaQ8OjTrjCozQZuE9yfJ5NYAqHoX+GRq4T6Qcx
qQXvrC6SQH4tCS3RHtgnqPAu7gtnGw4wPLnwldugutunUMw04pLzDhBWPwb5n67ZSB9JxUU04Jlb
FbLoYsBsAtjksa+ch9Kt5xhFhUtz4NfNH6xBRKFQlYPbOOAuH/dBrojow2BsUoU6W2VnKTR/YHjh
YWMp4BxGzW3OARSYYgTrl8pIZyQtHPPO4g3lLybFMG7BTPw4OLBchecNJU+DXaVaNFimaWWZuxG4
cqtA3tGTrRTeVe059/1SGAjGC3ygXwpZZxdwdvcCRceiNiuedkztSmgBtKCmSI3Nv84iUnhb5mYX
Yrxf5sHHIc87mQEAuIUvGALgcDhQoJlYgwOXywuBtvXL5raMY7k2uGZ4s1C++Phsc7MmyqF4tn0m
toGLLQuEEGxOaucZelW7JAky/Qg/5jvaTw91SV/6wd3ANDuhIg1hHgm3+XuvAhraOA1u/fz7vfeM
Lvr3q7fBNwLGCv6y57Z8cL5WJLAoIq/KAImNXMlOLRCVVBY1tO8NKE0YqyEMb+YO8uxQlvK9pHOW
5na+Lxhfu/KqbuQ6lK8XLuzT94MYDCoCFlKUc1GSthp6oC1ynorW2DWA4rW9v55LkhRabF2nRVN8
NzVebMnyTvRiG0r6zOUXTdg9yJbphav5JWtd3uJPV3OWLsHrtSwK9GtSMJjXXohAmOgDCuirItvx
iSRQh79HpeAGsMUdsL7rouQbAVtHcYHe++lsgsQLIGFoTaHXfTabGl/PIwsbgJhei8mO4F666a0V
z4+QfooCA11tAB5+f/PLvX0IkpZ7/2nMJXj/KefoLdDSxsFvUhEO8RDYEYFFwejZkYTG0//fUGeL
JTMzgdpVAE4PjEf4iFwg64G1OdkXG2A/rGd+vSvQRhYp2QVJ/vGuHFe1ggAEk84ap5cO+oR2etf1
gLeKF6e0rl0+H6BEDDuriBZXRi3eSjHtmVFEKiOoetXP5pB/0763duZnBNexT3OoQUx72YtLCam9
xP6/XO2Sj2EbgRxkcHYW1x0CPYAOmxRAko2221TPYJkwuW6luV82kRGCuwMx94WR+oO/bWHWO1VI
n2s7bvvmx7KtiuwG5kKPuYodrKnJA5JsxqqvxoJGnkHXRpatHIVCm1LJ79/rp/v7T5d/Nm39kQ3K
rjGFiIfeIcrNMibM2g8DNAhNtsr7+cI6+WTABUAJuBeKO45zHrsUtDQbyfF2B6l2gHOtJEg6PqhS
yJgnLdeedQk9+enKxB7vOovuwi+Ne/BnbQt6nVCWn4zdgoBuA/cIs6pd6zhXwCQnNToS/KIGyhkl
7+8NHI1qtCihCQY99I/zWAIdBhQZHm0JhhXoL/UKUrCQG7qaMzPmDk+qJcD3nlBSj0tVbH//Yn/t
By3pAOA2OEGW1P1cds3lBCrXPh70mKt1uHBUsgDt8kWWUKRQOgTbnKwHu74JCqDMhvFU8uDKh3ht
N7zOzrS6cDnLRDpbJz9fzjk6hddd1pQ9jjNE7ftWIOsSqMKz5thn7VbZvgXmDc4600+G0IwCJH6t
3Pz+Gj6fev/7RM6XKozojA6SbHgio7h2suuCPgczclsN/X0b9Wd9yePkk/0Z94w9ARUUqIqc5+56
9phuG5xNRjOtKviAZFjHedfEKARfiNM+HQqmEpBSgJo0MuePky23uUVminsTkgC46aFK4GwKySBF
5V/qtnwSAAD/jcbtgoWBjejZseOi5Gb2Gba8SZVx4RYwouqrGO2iBEisrSMQUYl6BR/fuGmmyHDr
K1GIMsqradX0/u1lOfdLF3R2OClI38DmBWevKAnqewRBmlwDI3z6/fz5LBrHskYpbJHFXDTHPz7k
CmhTUmqs6IFJGsElLjK5R+Gdyo6l723RU4duFHoogc2f5vpoC/iZoxV24SqWE+VsJS1sG4jxBYu7
8LmnDXCWcK+akJTmQ3bVlQCdB/DhDZ67qYi16HcMXIMJ6PvcHTdNSC8Nj9rfrxeAXmaAFBRZsYXi
4MfHAEUnvzEoqgJaQts0sAF1bvi1NtDj6z2FJAUAKsC4rdSp4dpt4Y/BtzcSwVgrvE3uijvDuc0G
CLqN0/BotV6QdBJtrtZy9qCzQMYBklCJYYHGaYkteG7XvQiu7TlLTJYBpTNLaGZWaGzXE/AaytkO
fnFvVHkyaO/ghoJvmOnBzDOU8QKI7KdbKEmvTKeCw6dj7yyvuwZq7b4oILRRBQl8bI6tslNwNPel
k30B8wt1dhy8LbQkRF2uclUdgowFUcPcHcqPaFd1iDO68s6tgUku2uJYu+ZLbdsPuuBFasMdEbus
syXafG0pBOZRRZt4B3icCrZmK48QtH7IJsDz1RTcTgADr1qzuRrHSccj7JvSXB8q2kwHJovDPPbt
vsirSKmq2OGJf+tGCnB+cVs7fI6MySk3lSLmoZr1O0khoPzVMbziyyC+VB7r4km8+6QP1zhiOJS4
urQwqrfAA1nU8mCJ5AJS3zWjBFQRXKHBXTVZDXe+cdUbKKT5mtN11zk3beEGiVN1r0JbdiIKB9oz
ItiBq7+Fw59xXRv8scw0lryNwr8EkIZoCzKYXaJ55q0n9ihG9xXEjVvHAgVdOPRZ6xHkSLQ3JLLr
KJzk9xnZvGxiw0qoFU7RUMFKL8OHMcDtYYSUBwxLAYpl+N4r77tQJ98IVootJTrdD4tyCk9m7a4G
+INFAjp/SQ+Wrpr1ZnDJa289ZALX3bMqzTRydRWExzIDJqSchwlSuyKSFUCMmAOvDVx7if09M7Q+
SMd8DWtyT5F/NZO7UwZ/bxmkYgf6AunLV2MDNcGbrjeSkpOvflk+F+NdgXZg5DUYLi9xnvn+hGfg
7/zM2iqfYa5gWFfiD6rlHSXeXcnxF5MVkQHJ9dLIjl5Zu0nbDs9Wi36cKrspmRQQ1RPzdtiAASsH
HMJp0f5q8Y7CDLBHB7KnkEFhwFZMaDkyYAzqOUO7GIZq0TyiA5m7xWkS7i3LrnpiAnqeW2PShxaU
JkwZ1bx3dyaqcADoRlA2v2Ede0OGTNc11AQiUQP6ZQ4WttjyOfOsK1OWAOl2MglZBew16LJ+j9UC
dWKrAOrYDIq3duEQDJUXG8K9JjUwKHlcNmOX4O+QrUfXeXHzvlVZweKhWzkhoGQAzwB/BJVhYtBu
MaB/6BsFxvq0gkLyHaRwyMqfm3jSmP5jKPsIZPfFpze74n1wOzr61DjW7eSS5/CoBg0KPiaUFxYx
5WAojb53PbbNW+OjgmT42Wto9lEfsLem4TsiILgzobySzI2858QB1/tNVfXKQZfLEjX6/mo8/EAe
wsq9jfIGtSAlFwYHeyvgQIAqEBC/Vj8+Af4LQLCorZh0X4b8qQXIPsqF3nh5sEPd/b6UJ7dnIJH4
EOBuFu3nClNA1+zWCIeU9EA3ouByRE4D3EBVqbhjxTW3IPHq+5t2MJuDUzZ7C/FEYk+mjptM3aju
2JE6j4HIoKiImgl28U1bT5iWgJQFtROsYSiORw0bVdzldBAGinqhmaGeDcCJGfhrablGNHY3NnX7
eLhzNkQJJ66V3OeBXPnsStXVSwVPXjCfa4G2Tzp3uQmORm2t/QpqDF6kgflOUFSzIm5vi4Bd8RGL
2AqHG5PaBIx54zh6mELiXQ/WAauvibTAAQAe5fDX5mHn0PHGBprlU2LO7SP++2hg+4wMuxuA/HRe
0SLcWCX2Yqd7HpKGWK/ovV+TyVgRtw23dmY9OL1mhzFc+cK844Gs1i0KFHAxeevC4FSjsIVsx8EO
M+HFgLfll+DJMBIifYcsOlBj/83ceSXHjaVteiuzAXTAm1uY9EkvStQNQo7w3p89/auYjc0DVk1J
TLHF6J6biVAwSDGZJwEc85nX+Gpno0QFIBS6wXhTJx1K50uym2tVBL2lunXSr7uV4w5x9pRZMVUx
A33ysRN+jXnOYbGdE5ICABfWXWaedazrq3Jm2pMEGjTZ42TbW/aHrlkm31Zw61VHy6cYjgVH5EpN
GntRxeuaujoKa1h29TRfJUrhqdoysdqzb1EUGX7atQFQlmk7FUrFm+uDL6G/CCuiaAO1alJmKPly
1SsKRRlHPkiJPrlQHRMEMwjfuqXPzkuRYaSQI6m6ZJF9PaAn5k6CBR6CknDDLFZXNl2zQVwp9/I0
mYNGm1SaK+lZ4VQ52Oi6p83yLJR22nYFuJFiMcTORqDQ7TXreyvlHD8WK4taOw2c8TEN9c+VhPVI
BlhbMxaE7ybay2oX9Ey/iPsXR+W3Iho+1CavyNmL1ILFp9U/LMe3Ydp7rTxfV6gOaM58rkvFdLuo
/VCHMvjeMsl9e0mcTaevy80fZvOcpd1NpyzntEpPKp4/slLeOgZa9KHDdtWu1o7Vcka2zw5MKUZF
AAAa4rx+BBcElkQCprKDctWhF46HV0nzjdbXHTZUjzWNgV2qxUE21j9khxNpVNiQlSGolWFAZUbd
I8vgj6F6mwxM8oizktA5ebYkYDYxXrKBVoUcdAV9erQjIOfELu0sZaNo6dkcddIjO8t30CJcjK/S
3eQon2dtto9J3zGnv4HSj2EbORIRZw7AzumWLRiar6M1j96Ut6Nfi1DbT4k4wrxZTuZiczjKVPdt
eUNXGyR1296mcb/RUgjLecGHsTPrNPFHpOcflgXRZ6W1f8RFste0mLBncmG9ridsEEmLXxqPlS3d
mFPn2XazuP3CwJlqsqJombSa/FRggggXRkLE0cyuzYYlMeT1rdylmb9oMnr8U/ex7dvHXi92SVSe
xrB4lBJ2ka4qjsrUPUQdwVU2IyezYN86GbuiSFhNYkw2bSglnmOlD9ZQPWNNMHiysbSnkY7ptpBr
JPgFJl2CjRUg0wn1n5NlFPJBDEeljJdDa+v7kn6nh5TmDxMrX5sHAZmp8kOU2eA3jQ9xVDjAObfw
WDmo9cLcyCjEKYTCK2hW9/SyBhSuSbNnxdWzU8z3uQgHVkGRePifX+l1sSPz17yYVA1VxXnTiVpB
CiLLgtaqT0JZjxFzwYZItD8K6gXepPW2Pz9bdd9fQeIDfhZm2U7HbtGzmvwAX0vEPOsh2UsLh5il
CBO02+CZIn9q628YMElemFSaq6rzUclH4GE0U6oxv9FtGOHsuZ/UKe+JMjIKTlF3NGy0kBx8axCn
GIkyzFszKTQ/E/l3pxlr6mvxM2qj42aQjz1nm19Hy42RdqxOK1f9DPY70IvE0815OIRG+jx3+uSF
8rNRm/FVXhbnXra8AtCaDM15LxDBdCkRu2leK+7UmwNoPMcf05eup+6D8YD5PSKosQxXNBcHM+89
AVTUFZgjYJz+wWLNAZ0aD1U611dJAeJLdC1D5vXNUIX9zibg7UXmsHmVxwT8m+tkJXKWIW0x61lz
wnt8vsEBp9/lqTNdmJ+UNuN5AXd3cNrsMBXjQTUmx40i6QPglhTaGXBOCimILNy0O1m/qcdnyboN
02OR+UL4BqokbOSDO1c3Tf1Qhh8X9lTtu8ayDJ0ef/nHxbkupvvI/CowrLKKxU3rb+rcupaKmhCN
xRrVagXaZZTSc54+h8kJNqWpzX4p4I0LK1Ci4mwP5X4p+31ixfvItLa5vE+77gw51Ndoz5adfeSU
v5onGH1kMpVjHTtVPUlzeT2rHzJRX+dqfzBDaR8n2TY3hz3k+OsoZ6vrQcuAYplv52yiORtvUj2l
KaKeFS0+K7my69LqJCnSVmOyAQahV6juFelmGOOAmsDWIuuiskhibB1yddmXiitS+VArzrGrlkOl
SzBynzlOSVuljd5avsSJavcTUeEc6AkelGXlS4YI2gp+ZxgdCy3dEdCBYTLvkWnd5mXvF8Q5lJR2
oT2TvOibYVy3vY2qGLtsiU9h1D30zr01NM/SGEIM064jI7rvR3FWKofML/Q0azzaIj/oTXyfWekV
ekVr2hMs4YQLCSiLwjg7y3JH++HUq+xeUjF5QlI/aNqILYX63en7p9IZ7wltzrCE67E7a3G4L+Ic
EF3mOclwp5vNERzDJtbVq8SovDra9ywyI4tuR6PbYQeDHpd9l2nNOVWNTyUq1JZdHyI9fBJt8Sln
sSLQ+kGytY8ylGf1Q9GdM42WD8yjapkPYSztcs7MUJUf4WAdZHl6AIZksfHoyF/tc2E9O6G8bxG3
bDJxG1bSru8Gdk3DNZeK3cj2MpvCM32RMFG/1bKN+KYWDKp9tTjCX5LovAzxUSTxLXVrjrIQSN71
XJFuTzh4YleioUuUCnubxZoX6nUwFtCENOE27IWzCag6t45NQbOq7xEosoASlV4LRVK1xkB2cq81
2DOb3JP1H4Z6qIzGA4SzB85A7zfd5ULaKi2vIvrUe33j6NIHefB0u0YwdYWfrXw6NmtbCyYFWW+1
OWY1Z6+Tl/exrd+MtXUliqABnjTEqAVNNcBGa5Pn4oBwiT8vy4Pu0LCatyFeyMUgu6oF2g6yaYhj
He7uUVNu5Xk+NHz0YlBR3M32MRzeHvRcVumAkSAoWpJfUhiite0bEh9yijx9NNlGB6/k0Mir6NBa
1ia0uz0yQF5LI0KPJQJH30nKjdJinqCkBxMtC1Ur92mlHttsD2ny4MTKppPaHR2/bWiVd5pmPQgy
69Zw9lMn7eyFEYnG+ijitANrr6fBBF1awzu1TJZrsyaU5LAFZ2K4OdaunQrZhF0s5IxsapOSAF4z
2bAz29SrlXJndNpmgVZdL1Q+lNgfxsPg7Iah92zoXiHtX1v6IosfQ0EJgKQCWoPXTogBDn2Qisp1
rAKAuuqDJfUnSlJ2i6Vu2iA4ngbyyY7XNFbytUn36SJuC5BNnhGLQ9uS2Oj1gaYQxGfJhznrjuO3
mOAgY1xudJAgziEDP+kl8tr6qZuoFdtRIHDeNBIR0Ji74V02qjZs51D1zTT1pak4pfpTx2IPeeiJ
rBJiRzvL0jybQkUWiqDiExWJL8XnOJ88MnZXjZ4WW/ELa2d15ratp01N+BxqoWv3klcouVepd/mQ
U5LppL2dWNgCFY/hGG6HMPfGHjTFuByKfAHT0vNA2DcoseuZ4akoyUs2Ok0pvGkCVNFoCBTZboop
Xsd2FiUJIs9unD4YVbQRnpaKwwiRUzLloBmCEK5QX27TzPEVNOLHJPPLWiWJbdywUAMppHK0qF/g
3ASlPQQtwnuJY22B7z0VRXsjb9KFlo58xUZDzaf320IAIzKCoVRxpyWXHDIfUifhDoorFcZMgC2G
mAp5VGwhrmjouEk2CLsQFLms+DAQffT0jzZkGoexag49qTFp4+B2WfWEhh0pNyKtdbWxpXyD3VEo
Gh8ml9sK1dPBnhZ4NH1b1TqZDxx31PXgmIfLnVJ+sWcF6Rp/jCAIhxKiDsdRc/ioji+/CGHcwSjP
SVXHKfGz7wXWDcli7NqSgKii6qJlvpwUm3iu/azQPNkiAeXSwNa6ZTwBd9f9BtGDPMP/PBRbuS5X
ol9gAWkXeu9HWrJRG9mzZ/1Qd1JQyYMbzu1d3qEwOI463AzZjwtkA4DfZkg0Z5G4TRp1q6KiM+jj
1siSB6UQeD8oe/zivKGen4RtXk/AZpO+cuspXafBRgK03+mEtglY39V6S97Ick0nG+IykmYVbc+w
T7atYrkTMmBo2fnKQozE9ZmVOOUi32Gh5zYIVVhNMIjCUwD553pGYIVYgxN66wZKlHlSRsnTEcIf
nAzBhxB2AmB9YORhdhJNFJTLspktDcmdzbhMBzn8MdvDHbOTyMLeLCE6aXMdECpiWsHSHBJ/tAy8
K6QAJdIkkEbz1pCeIKMdlCLd1YiXda04dRjlFjShooH9HheRnM1yGOGiIVdYbsyUSgb2dWrcAH7P
DmNb3U8zWVeWyVBeck8s9nNuUTBO5yuKyMemktEoIlOU5p2mJwD2P9exfYUDlx9TaY/CcI/p8i4v
7U2YgE+e9CBXb2Ncf6hAI8QTOFN+buT4WAv1SI5zk3bK3raL3dg/F0CPaiwDpMy4JdDdJ5SjxzEJ
6oxVMZS7sPP7vN6ExBiZ1RzzbNkjoHxlfkub6QqDo03EWTjV4EJoKIVWfE2SLTszwdKyia8RZMFM
JEijM7X9r10zPYh+9npIfGU3bQeU77SuCXQbC7VcB0c9eiEnlZJGIN/u0Np3JzL6Yei2o5YEal9t
+r7epNBEtWq6Shfy9nQa7rq2bjfd1NaHn1/aTK4PtpzdI6nabCAddofEiWl/rt/9/DFGXpBC/r/7
9csvLv7k5W2WUvz9hosqT+DJ/vn55dc//+6dX7+8EDc6uIyLuadANh6dKJuOL9/9/HLxf3WYwBl7
+XXbU3RQ0lb4P1+jC3RB3Z8//9v3uXiJroq9DYlud/H/vwx38VZ/jfTyny9/k+SNvF8AKP78r5fv
/noddfC+inogNDmnnRmfGt14VCZj2Bq51J/Uob3tNLjmKP3Nbh32PxZpfFAnKvR/bia91TlbZXcs
lcIK58L6+18QJLocN4gL0ZWdDHNvK6MXZahKScY7KIO3Omc20lerQBxYOvpnr8eRUcxQ67yvtmFb
BCDwXVMeka3KP6bGtLFK8ZgM9CxFC54vtiA3dDaL3LTeI/G/AQVgdIgVePAhNG2vna1fLrckDirx
46PPrCYOCScZX4P7mtzmp3Qo73EMdjVbfMplnHv+fKN/J0RiNA1jAWAQzmSQF9aP9svQS92NydzS
G83nPBiMfqtKzqrNpmSebSoRG4af4QFEvmvsumxFeE+yq2Q2PZQ1Qx6X+h4VTKIq0vlCT2+GUodl
VYKiLbLUDfv4HZzG2jO97DL+/LyKfNHrrKUS/IbFrbI6e79CzleJyz/fkzd61isqg1nhOCgLXE6K
SJhNjm5KtTWW/lia5EJXmqT7eDm8M9AbGB1ol9ACUXxe7S8v+sOFiQhmOHEK2VlLHR4NqUy/regd
NV10JMZ7B3rx5nCIAeJ2R5cW8eHXj1oQ4bWZDmYScS1vzs9LVfrO8oEoOgLN+B/fQwf/ABUVEl0H
rH+xgFv0Yxc1pu9fCY5uEZLjocqKpqSh3/55pDcmBMrkADFW02qoJxcjzXkp5JqFsZ0ThBEKSv9q
bz/8v41x0VmO1BlFLgfARAozDi8UF4pZ8Och1o95Ma+5DAAZOBKqgJAutgAIXxzRo1Rue0d+tKvk
+1jru1he5HcW/BuTm/dH9gaWEqIVzsXtGmmOzLLJOHhYPI5F+hV4zdWq74eQyH91ST+Hurhrlh6N
jVEDf6hzW3JFNvqTbT80RfSfbwmvLmmd979sYdK0aLPVcEmybtzKlnYrFfF7kMY3Z5mBBpyGho1j
qBe3bVjM1nTCFTJjhcEQqju4mf/Nk4HV54BhQMP7Er5S22jTUuoFLTIJCkqLH5arIdw3ovp3AEdv
HDeAtuELIWxpcEkXeyh2cGXOBgHyTOTP8TL6AgK3Hh9R6SwsrGa74iSc90gbb0681chPA6ei/AZr
VtowN5kPJRpE9X0jaPit5CwtD9JxfIeb9NZQULI09Eq4n9aqIvvrhFhyFRGezGTiCefKkcgWIwWE
I+pOaWW+w0R7A7zlrFg2RBcthH+sy3U79bnhVIjKT/ljMShH147uLBHdZNE78Ka3Ngh0hTkljJUL
+xtQTWkrMzLGFS5YnMpZ+laRIBVW8g6/6q1hYDchfgvLlWd1MTeolxd2RHF+q1moK1az17SRZ2rt
e/SFt+Yge5ACK5HgC1Lt62fUlDObXck4XbdScKgxMZYZ3lf5dAUzBImw/BjJySakjmYiuo2C5w9y
t1HXtupQ7OwGwrpiHSdj9NFBeWcpvvAXLndjDFuBgwLOXM3OX3860fXCDnMm60B5UaC1GNWBhLKm
hfS4RP0G/CQSjwYYE5OiNzJq3VNGo1hKDTq0QElyL+tX98bCFaqzzaraB2h4GFLdnbXoUJLwSVa2
a2kcr2UvW683fz5NfmfJQUX89QIuAls8Xwy7W+WtohGqCoEt3St1q6vfZw2ikKauagKBrrbvHPvr
ffntvhnwP2WMOwkzLrZJSS0Gs2pYeVpsu7ag7oK8hkTbca6eLdDZf77Kt+Yq8dM/o10cMMWCuFOd
Mpo+qCxt6LQYsHH//zzK29ekUeAjSLZV7WKmlnHWd/bMrZyNxV3Vo2Y53kb6CV0HrzLfc3x7a+9C
kOOf0S72kxFcSFpXjGYYzwsNP0tbtob0GL/nzPH2vYPBo67UUWRmXs/wcKSyXdSUFmxpCaTyVnYq
tBmadxbS21fzc5SLdYRXjNxZplqCPXuCAenqC34BsxEo+jsP6b3LuZjvNXT/cdEYaATAbBffcvXJ
aNR35tubMwGCG2b1hgy38yJXWo03Rvb4NaDpcOR61kxUbSS6RMoMjsh5Z8N/8979HO1SiwnySDJ0
6Mcz17pgjhygP2iv2iqz3H7nMb19YcQDsHqAkF5OBrORa002F7Y77WmI0dj4GD+ua6mw36Muvvmc
1sjj75EuJgTqmLY80uvbLpbqJ9PBrgYf0N471/PmrUNAlHiaQxkBlteTuyu1JCwHZkNf3a7nC1oo
gdY8xl3xXw2kQ7FQ+PIbCzrSFws7DU7/HA+8urIp6dCii4mmindSkN8fEdrOCjWClfZJs3q9sb8E
uV1KQoe6Q7kNJWuzanJ3aIv3UCVDv8VC4s9b3u+HM4OhPiaz3b0IZL4ebFTrWBlUNtZ1MFATj2Ne
bzESv5KyeFtoJ7U7lggW/3nQ36cGg1L0MTGuVpGyuNiRMuwCIUTBv60yEcjWR9R6r4ruP3TWW+kP
DGNwOpkyMTCp1utrcxRwgFbBI7NwsOuDogJmgwB18lk+0fUPnf1MiJHRabDy7vBfXCFlAoQiZJm5
qb4eukFTzIgallkvrfKgcOdh6xXTHPwXw2AsuZIzbXglF3vhpFdSFNGG30YhGBuaH4J+gIS68p+H
eaN4BiMaKRIcbqDMwCV5fTlZpoZOOOYc9moPnoOGjwTFXdxV7bnUtvIY+4K6mfUsf6ya//wSFTgk
bFVQdmDnXgydqlWexelSEAwjLV5JJ540wsblO1vwC3L+dTwDjpzmqI4JM5zCy7RPFrrUJZldbJuo
kIHL6F4+1rTv5upawul3JT+ddSHqHQyOEVkiKmJ60sUgG4AIq6kK6hMeeZ+Ib4kGRz+zrzWn/5h3
3JdOf4/C9Puux4cl8nQAWqLSeElhisoxT3pHL7ZDqt7pt7pR+5Rub9QweSfnWe/u5V0BZK/S09VX
BtHF9kqPL9dySyuQpAbIbRtccCIZ75zob+xBhgLMANYIUguEk69nV2+nAPp7UWB0ubBKPy6NQQf/
cyGDXVyaQKWhX+rl1z/P6fVNL67s1aAXV0a5BWAZcAtycATz0T7QjAmsIO170hCnwcqq6p7+POQb
GzucQtYq8xn9/kvFFNBdsjqaI0PWrYddyBavuW1c0mbDTDUV3TsxzBv0L+z8dM4RE30WCkEX4ezi
dPHUykWxnUThdoq1AWngysh9G6IJIK16Fv4My7IbFguh6ffyvreu9tfRL7bAwawzQd0RlXQcqOsE
RPY4BwnN+whgfVaYf+0Tf1vT3Pz16C48cC5+/Ld+N68scs7JNx5d9dxfuuK8ehXWOvy7fMn6af4x
2/n/wzgHvu8vs3A15nnlnHPz5X//T/ej+1/ul7TqfjXQefm7vxx0LExyYFFzTBoW3pIk6f/XQEf7
F0EIBDI4VjiiUsHmJP/bQMfQ/rWSNmX+EFtjVLu0fwx0DPlfFnkNztmwlFjXjv4fGei8nkjs+zA1
TdtyIKBDJPxNeEexEcpbshaM86jNG0UGi6Hk8p00AOdonPyMc4KzgxaBEnCG9rtZpX1QmSLeTzLe
eFHxg0i+8qKxs08dgFK3SUCT0/1B+bRztlFO376KajixcDmogWzSrBuv8xqZhXRs98joOdtO7w2/
awFCNcDMlPAMZ7UCVDWDTsCnYAOcF3sy4GhSKv0wOUhu8BeZz1GOslVlId8PQueQQiQ+tRq2WC/m
X6jqIGwDgEL0avtgGlBR6BK4qZFbhzmddXdKjHhXIenm1PLoQR8AHiDeMyu5kLN6ubs4eiDYicIK
4crLufhLtIlyiI0pQ2ujD1ff5IUiBWVlLHBmGuWuHryZmMBNGqzDbNh0ep9+gm89+EuHJQ6iDC29
Ze2Lo+RntZoeYWW9F+G8RLs/9+m/Px+izya0tzWaujj/F72hngLuAJ7FR6Np40NsRNdhq+jHYY4O
YI5K13YSaWekve72TZ/Sua+xQjOje4xYTuhRdH4HT+1gIc91ND5JCSpueqSechvwbDTIp8xpPoEx
y/3eWp93MjhbMAafTfpl4F3AS6wzoBgFGAVRboZ+HrdCrZ/kWN4jwQhWD64hMN4bsrhNVOdiN6+G
KEBiluPYKjtcZha4aOp4paaa5lbFiPOPmd8bJqKCMYoaNc2nW6ELvCXq5Fkfe+mqQu3Yi1PtHFKG
BKkJIwbsphE54w6/pcwnruWBWZiLGVMfHl4mSFmI97SJX0qaFzefHgWpAepLlFkv1WfKyJJHKwOH
nwCCqg2gqghV781IuaE0OR9HGPRATU1np8hiYwEE3BD0PhSp9agZBRi0uqiDLgXHOJppsjV0iKdK
MWMql5YfHUsgKF0lymYR+7gS89VkO6lJ+zMaNyX4KOAIEzw3qQ3aMQOnJymab4r+ewTKeFsNQoHE
Cg5EShILs4psi0uTF8sIcSHqtAottnuAbdVVrzvLPgzBm0FewgUrr7DNgbnvLxMEi46G6LmNVPQ0
2uFHjCfguVL15JyJ6EnHmBvXu/5b5JTdFh5RdAZADnwignupNzPUo1JDTxYXLLcW0d4ZVHXXwjzb
ILmjBHlufcBdw9mZgNE46/PCHZSoh6gjJ+8c9X9prb9+UujiUGWlo4Dh2W+MyEnTx1zpiSW6KgYx
G+ue1cGaMnr6tDFgzdbRbrAi+Uhr60pegPJoa1BgpfZ51RQIlgLK1NC13UaeQOHo/VcVte26Muur
cIacXqtQoyrRgu5O6xi4vdYfecypu3SA0ETeFfua3clrHandjyCONhlQjy1UD4lednOc0lk7ooAC
whhpWRBr6bRNEHHHZlt6sPWu5JvuYE6gLJsG/0LJydtdooDnG+AwaaLErESe1CDL5ta3qwdgdDtd
sTRgkEEHBPwojCkoi6zdqWgyHoc0oBNbbosqu6qs7FPmzANEpAH/QqPf9br9LNUDip2RouyVBBOY
sDCTTVUq3xa5tX3dGr9W2Jm6LcrckMjAspbhVVeQD9S1DtNhkD25nRBcTbsocJYITKtqn1J5ORYW
pJXcmIGlgRbNOqMNomrOfQfbzkAx+gnWwoKVVoQ/Y2ECdSa5B+4qdZLXqZ0TjENaeFbezzciOzPJ
543RRjtbGvU70Wt3VaV9jWLpIYv5DQSVj4i2WRtGwBVkKfIddM0UOxo4ik5apvtRbsDyzdlT0mnx
0ahNxFj0lZENsrVdSQBJxJglLmQHI1SfSPNCr0nmHzDqHPCPOQs3DEwjFf7LxwSZZ5+y4kmo4bRd
evuHXGfjDqmm7VCHDQLpApf6ERewUfmkoNfltmqDA2jsT5rRuL0xyeclbq0DiD9AzEMAh+ve7KTr
GALpMNolgPRok28d/L+f2iSByV3iKpevGPQiP071ELFhANcsUtOTe4qyvdM7kFj66NjI0kPVgzCG
jJNv8tHUfOqE8tXC/oVSiLyfLOXQKMYS6FgoAPePEx+MRoUad/gdJOUJSRl5a6/M3V47mX3feHWc
fXJk5UofBQhbxx1lFD/TcU/QowLUaAavc6zYM+zyS7poN3aew69VK69fpBYTLHU4luFO1dH+rccH
ahH9povDT6jHftNDNdn0SFmVo7mdZyPy63Gf94oZrDiLBtBJrcEjGCat9G2BF71TQa0J+xuwjiao
OQVq++oeUDcwCp6LSqn3yPA86uiN6Lmd7eYy/4YNyUdqG0Hk6BCJNWBWX9LEqrzQsR+krr3KteU9
raiX4+DXTYhyi4byDEKNVCPW8s7rRK42o2QmeIi8uMmTo9GijeZo4lBbUBrQrnL2Ze88DKIpjj1I
E+wNJpaI5Zyl0gJqXJucq010bsJEOei6fJuXdXeM4Tw58XhaemSOgEkSH43HbBhSVwlrdTOPmX3M
tegzjgDzVUrs5RNDKmcNYTJPjRwVG2TdOPT5aBzqJtonbaHeWbALeivfVLoMVk4AGx7XM76fmx00
R8uN7dM89D8GYxreq6S8znWt1baNxjKNPZqyJqJaa7D7S7hV2iPyndUYe7iDYY3K89bqHsclhb0u
7iPE91tOJdL6eYfu7YSb2E4tKrGJWM6bDvuwefjaq8YXkVRXqmSj26FjqGwV6juN1Yvk8a8PSu5o
v6jgoO55EXfNmlQRZajYEt+GLbjOTC2lB0Vds9WKFHIoITHpmBF1Utn5UzFVAXqMv2Qqf2d0v7rc
vQA6Xs8nolLaoATLbObqC6Lpl5uFM2ekSsMkrRrNe6iU47EOMcmFqH0soI5fWdUtdKQP5diW2+Nf
0UPDBuMbdZRd45yGKAHVisAMDeMoAclw+xQjqLEFBfoS1C1mKXaKFl2XUDXcqJhCL8tgZlSlE0KN
jBGXWr+8fMeMx/wuzM5yYciHZf0y9hOUkhn3tGaUE18eNRS30/l6TIR0UEEtN7rVXWtElK5qNz2y
7n6mO8QPtXWdcwNRDgW1Sm/NxUPaQSVlhJM2+4Y2xPeiB0i/IFz951uKOxAp2y+FDx6sQrRPuI+S
KI1DEH+vZ2A7WXaZSC03Q5hfi36cXVgeGzHNk4tL0J0GPM0dyUZ6DZz7MPY+tdrWb/DhRIcVrmps
yV5TnK3pIIRZQskmfJBmwL1ZbW/BNdzOYb6b0/ERtSnZs+r4SzPjvC7sB/B1lpI4H/QYRimkIwXn
LByie+sOr1yYh8uELP2UTwF+Rnk2eWgAW/s2m64RdlXg1htfzFYl6Boj2+1XooilQCDAetStxvSw
TA5s0jxqNxzNXtihANGbzqGSkjwwt+k8QjoAR0uHWaCYaaLt12W7Xtbxnyg4V4AE0++NH/XIvJ6L
5DAW2iethpCg5oEqVZtGT7/UWakfraHc2GEClcqcLTeS2m/xOKBHmmHeJrWKh/pL65ormQpfNlfw
BALT4viAsakQ0qr3wBm2S4TjVTatQlYck6ipcM9rbTwU0ra1ZOloO91zZ8InSodk4DOjpOY0htsZ
seO3CgZoYT7xeAwj8Tu9Wzy1GePtIMef5skhhShdqICGa9grl0SWUl92rNw3M3K7tlob0WOA6Kcg
Lx0B6WMhF2OwWBR1cVUhqhebobLLkM9H2eAT7fHvudJ90w1YMXNj6bg6TMc5fDRTLGigJqOSHt6g
oOoV6gJXIYfgOCh40VXVEx/S8gxdla6db2ip7szSkG8swq04iww+AY8vTOYkMBvOf8vKDua56JLU
czq02S1DdcfOupVMI/fjRLvNnQH2cJ46Bw0WjYpC9U3yiPjE5yHK9Z2kz+dYmz9PiEFwlvZXnCJ3
PIavnEo5hoBOIEJAixaGJHhklkUA0MsLoyR157GBIR8CbnaKqr7V7fwrKI8Qrjb3URQhNgmh8wXm
C+05YxuhA0F01O1LwQOp0N+AoNWfcwlBRLVY/doX+ZgUitiNRXQtBmNvdTmEYrvKT7Mw72W7fsDb
rv04tOIjNqGeACfmggiKHpq0w3+1HIKkGBtPllA1yXD3ggprn6WBqlncdkZAUGY7ojpUw12R5uYm
G6AkOnMBBxmVmznE9e6qkYLJMX6MjhURriROoI/25576gyvAcuJPj158sUAItsiKcixYovrRIBHE
OSz92PezFmA9GnslywNILH1PJu9Rc2A9Gkt3jqR4wwnfuuGg82YTKPVyGluY0zc1bN47PcRUQ7XU
YCol+y6y1StBKueryXetCfNj2ZVNEKkRCgtu29JcUhdy33gxIdFH+RaNN0wdx2beyMl0Mkrhmwr2
uZqiIAhgthP0yZwK0NjIm2Gy8ONIrOtpqhQ319OHstZgh5Rx78oUTzJWobcKrCPs4ncpsiFY0oVB
EYK/LOpnWaJa4AihMhX7+hZ33CDPjHrfdE28cdTxoSZEygsLfazpYa5kuIO2CiUMTVIX+3fRSM0G
zf7C1+3kAHX4Pk6JhPP6KE2i3mjO9LWs7QouBttkK76OGFW5MvGri4XSbVx8jpd5O7SAbloBPySN
LFedcyRqSr3CFZWjJOq+NHkebWty7SKaPinS0pzsts4O8VBBnlVcOdPwSJhI8HSOoBfV76CdEMjL
Oi3yoaHgsNfU81Etkp4+lIqZoWXMGymD/IQfwNWi4j+cz5LpTSSIcMUeQUZgKTttBLLP56H/P8yd
yZLjSLqd30XrixbmwUy6CwKcyWDMkRkbWGRUpmOeAXfH0+tjtcnuVUsLaSez6rIq68pMBkm4/8M5
3/GuqRYTtbd1n5BDxSCwM+Poy8ekYUkKVoTRxFA0B/dB7bi4QL8XmK6dKjbsHsfkgB8LKorajMuu
rOGX0tDnVF/hzQhwA1N081aHGobvIqL7p4qT3n/iSCJ+SK1fTLXPXBT8sjajjRgac8NnjlHPKlOg
G0O+NUXGQyNwKUV+rHLaqsaIxsRktRgbw52Y7E60RdE5NLurF82fKsSuL8foxYfuB0o7erc0MaW4
fC6vdGX6gZsqGLPbwh2EiRajUt56TECUeFonyXsMEzAhr+YQKYN4LmRCpW1ePKZCgvdva5GIwXct
pAcJjZMavVe4nd+YWjnmPe3sBmFsiSylBZlC5xiqdjuNIoyjSrRYyszslK/lH18GK2AM8IJiaZnf
n8i+Es+gRPXB6SErzjWZQQVThbVehk09QTqaR1y8uFeOCBf2zjSfxWj+4LJPvLFwQUSoFwtKN7Tw
4I6zoH8yBMKTWTEBkf02DTFHO9lEF9+9lDYQHoHgblP4oj6Ufvtu9nSC5PrZ1oe3ppitezrtYYFH
ekJxFA0MfhoKnrxvLWpp68EU5TYtjHpn0yDmJF3sCBXDVz4tBgWv+Y22O9qhIHq10BfB6AjDB2Pe
OSmm27by5gSet97IRhOtkfc/rTseMJL2k4PhWm79hsuK8/CYZfoSdDw37UD+hhRgDUDMrHxWdpEg
4SqCc9povI4uREQyOk5BZtx8gwjxrscysgx+eOg9YhzCQJ8n4Bd+YHRPQab+snL+mF6mx0wtKo4a
d42JtNvOI0YevLTspnwXrdz4KI2qIFaSWE9GKaKsHtLO1bGvmc+VQoNqXy3c0EN4XUK/P0xtFmy0
mf6IvtUCyUArbLCL/h2Ef+zVDg8zFM1iiohrD8voTjRVG7tsGGut0dlO6++AeO24yncqKwhN0YQP
qmUYtpUD42Ua/F/povKYLwBkBdKANnAzmgNZMPcOGOJPPn8vaT9d0VZvlnUAPo4Q3USfB0oXJ/dI
4wtiEsqLt2c48LtNF3NrABw/GNm0JKxN+c7lgi8Bvl5O3HNU53dkVihPSzqXG2sYblnrnYMJCw7l
Ek22ZTyFg770dyKSsfzdi2EpTIv30HxXM5Hc5sBZ5wzY3sBdxMXaW2f0sOHZL3ACZeqicWLjE5wO
zqiI9G2JbN2tpnxBAQ4kSOfrrmtzpvIc0M3EyDQU464NzHXTMEVHytld8FTlPAMNtsgQMiz8D/lm
kEh66DWh2T7e0U1AXvtA7C3d2BHUebDD5T9yJS9BnNnqao31tWAI8IR65WM2iujWQJiYx8d1rX9Z
2Xiw13Hc5iP0z8Wqz8wcH2eHJG6Fuosn8RRa0o0juNHx0JvvBCNSmUbCtOMRP28sG+KO6wwvqg3G
pfH8XW4NKrEFu4UwmChYK5gKoU1wdl1ZTObEu8N4aIMa5Y7eav8UdjGcEDJwrkMtDNaPtYWR7K82
D1p464OMHrtFS1SrllkQ+Di4dLdIOut57nlyrMxI2nHM42IQj5mU3WnJ/UNREXJv99hxyJx894YM
0s2aXjhuyrPqR55K/g3uYHpRBhqYUlXUV6pdzqOrsNUZnR3vzHQIt62qeU81exhPyWeukl+WP1ib
VqwRRX6XHwgS0Yzwhk8lg+LczsuKqXjUJ4fVCMV7dynGkfeEIL4TuAy+WFaa2KyeXiMH7/FcDytj
4KQ0RRSnfiGYRAXuFTdyFwTGPvSiHxmy3WvZ7xTZucdCE6BoqM/FzpZXX4inUj2JwHmxsNEycMp3
hUFAddaP3qMblDuHcgNYfhAvRq32uA28Dcuqnz7Gu8B1ul2eQ2Nh9/pqls1fxHyvHH7Vl+Nn00Hc
VyqMQvKCK6UVOSwksFBzo/LdUrbeU6Oj2MupyKQEDMqygcZGYQ/F9jAd5ZZfYL9YNF55xmxENQ89
qnFo6rZzjMpObbNAbBfYevHsMezLx4VUNxO7ZWHL8dYidzlwj/52i4cBcPNVmFRQU0WgXi30bp28
DzMq7FNuhk+d8JvHMJjT2K66098vwdMevKvMP7qMqdjJAKjrtq4ls1vZ8JUhwqQ9T9o9THCVN7Pb
urE1v4tZswlp87PU7k5Z1h8jat8inOcbq3GoAaZCXLxyLMWmtqtfdZCVl3IEcZKnrr/zunKjrGG8
ci+LbeE5RVJMyr8ZGUNk7OFsdkBVdb790Mj02XeX+mBn63L4528YrRC21BjMrISYETRBvZvnPjow
ZhvO/mLae6BrT1NoD0dS0V/LdSH/GNL7WTScmwHv+v7vvYGer11VVQ+kByRjli1HeJFgmivDOeqi
/Ugr04s7c/7OzezLq373o/5s0nE+RFF5KIdUnNImMi+TwcEruNu1JW4jX7QLoTh+3LahGTe14Z//
/ltpV9BmzbzfadaIV28y3qoO0E/WVK99po0rXn7jWtNdYyg0y10fNvohQ2W5obO9k5w61vjCap6z
GTaVrrFOK3ab/NgGWiP9y4P1dRq9wno0M4BUOnCStOtpFCOfCOxpZBybptY+bdzhYTYXd09oLaFf
BWdNQKm1Z17Jdswxy8OI/gbjLRb9WfWv9gRqgMgRN6LlNis+3aFx3lTX7VpDM3p224klP62bZdTW
OWupLoXhbcKajZntPzdl9gqtGMYfpJRk8Jj3axZgc7R1pGbWuxrjnpPyj7lqeBfWnMz2pG6SPHs5
M0K0ueVHrMzGmoN4KtvLVPrz6yDuvoYxPxt9N4MYuTOrhjyx8iw/pIU7nAfhg6abOmfbCKPc97Vr
vbcp3efqtOoEPiTflPk4P9jV8B45snqsxn58V+thJer54/5DNLahHhfLTKZlgH6wrPmRZI/n/r4f
qLwuj8n/4VoO0A1z89qXIZsu5LcBjqbP2ayMPDd1kc3bUXBoCbP+bTrvMgvURcR8BDphKBrBTWIV
QG4S64FWRoAfrC6RGf+6TnWi1ukBCEobl3nGGH/KkJDgUNmvuqF/qeZxG9YrXVJaAXleg2S10gNM
KMlwARLnbARboB5hksNp3JJCMmDV5TmTrMuhMW6E7qJtOdH8y8a6jpFvgdzp72TK6+CE6kQS1Gbq
TP8ytPJEs9dcaWe73OVYje7syKlRr3rMfg+Y0i5kQJJ5BxPniAe+3HRNJEEO9tfAM6LHxjVHUgK8
cVdQoUyRNq9FSERZhI5tNwX9fCULhX56XihzJ6iRtTQ+eheOSJFWLOeYmuqpqG+AQatbyuHFsCoF
7eC4p7plMLS4i9zBeBmBF9SZg590zh9Esf6RWVbF/gR1SMIQyuzMPwDDIsYB/oclUjIrAsJ7vaan
SRsWwkxqt7sg6hIJT8ZxzTvnzZmmi6P7fteTarprq8j8gZCM88pC70xGwnMUtNzMiJOfWYHVOyML
Dq6bp/tuqMWLLjj8Kq8F3eTqr6mx6AEF32rfrB+cjFlQOWXNO0PoOUmL8AfxGpTjWT8fLfTJe8h8
ZtK7LsCftdh106o+qgHC4yR90BEatFPTVeVjtIy0SIvagcfXnyPZjXmp1auz0It4s7vt+yI8dqk9
Xkbb7riKTu5gG68mOEwGcOZPU7uEuYAdMhs2cEtn0nkL+YRm4p0NlrWVvL0c5sEvA0lv77fQ2Trm
enVwTwscwARE5HQIAb6mc3jCO7PmdwkATOhIjruFQz4eMsAOwNbeAreYjsj+GDwKtnGmPcBuHKNL
2i7Q5sy3DpKr8CT8vdb6qIX5XPIDQCNxGAqKeZN7wRHvphErFUFYD6o2cS13Z7RNd6zVgBqhbrdr
yeZwYP+QMxnbtpTS9/uYCNB9ozKfAI3+ZE7z6e9v/BQBz8h8Tfai7d0n3suHmzbLpexrkA7ewsjU
COuNFbBhHeoALKlizpXjjE81gKFwkR580ABg45LvJXqQnTTbbjchEWRo3i8PU9XfZB/Kc+/23yFU
sayEE7hyC5rBMBz+fgiV9uWGzyTDPcXLUusOBQZEizL4Ie8/h2825nE9mevwPPp3VJQP+tMK2l+z
jt7E3YMnMwKR+B0umUUifcBapVC9PJgQ1qBAO8QXbVYzDS+ZTMzAdBkgESyk5vZ7Ceii5ibPIHVt
ZCnzfXuf24Tky7u1cUHPRaXvWSAp6vVu8Zye7FZyfGveNsNrQh4ZQCgt6zOCINmXR+ElrGCLeY6Y
H8SUknx2XzcqPLCUR/ae6Vd7dlSL47pRepfW6tTYFfuebuwOLjSShBF1ta/r+zuWyrPtICeA2st/
moagXVo+7dAQB4tBEYNHYiO1/6dpM/foNRY5pXY2XNyAT6drfnSzad3GCCht62bQZcaj0Q7rUSgj
TOaZWUmvMCxAWzKsLoAyZf1kEpdytSPoAFJDeFM7Z+IqJbwsFpF9jHM4Lu7fvjX40fjOcJsCgfS8
eWvs3IFGnD74midoasdtw9DpLA+OVWuyEeiU9H1/KuWncf+iD0YDNqwZdqvj48EKokfh2CpRDpdB
7kXqmdqy3DVWqi+1uHIj09+uNkuOxlbH2lyvxaqgOszVcjD7xd21MAjrwX0yAG6w7R8wNQPEmhUk
QC/U6941WVrOTD6G6LkweQE5EaOm31pgm0swWcMC+9HOi1M459dJ4iUKMucvRgzBMZ2mkx7og9e8
YSRTQXBPuSQal+GCY1wZPLU8q15L0Wp89vedtnKb9xxU0cbqB4onlZa7mYCmZCq9NFnHBh7yfSc6
mdFplkPE1ytjdo+Ukbw8/dfcIsSqB7EpoSEkNPC4jFIOj7TCciW76Nud5vXsdNcp7OxjtxjfE9A0
X05vuhX+s2+mb0iU+oeoMA1S8Cb4ngW8lm5AOGP3HomxqifDqWDo4hXN09QjLStC1Do4QPcGSQ5L
pmy0KNnbmENnGRekEbO2frggR6OwL49p6YTnrlU4NaL+jXLDF5qhMKOYracgkej2ihFyN5YeMz8T
i7QZPtZQ72MpB9iz2pU7xyhLAgv5mzDNmutfWuzQC744hX9GIfCDtNTsOhwZuZ2LtLxZ0TrvBhvd
kNTpD0uWwPbCcGTs5n2vjC82RGNsptmmiGBlB0kWN39kGLBzF+pDtA4UM6FNk2l/urM86Xlcr0bm
vOSpbx90zjmc85MGct/Qr66x5zjw+IzWZw5M/x/wXeHBQHpjE8ptqoDUbPlSck7wnQEtbUlHP3hm
/+XCHEnW2QqZVVhwTiAtI1A8pJBztl5nT5sJ78QZb5Lae5P9EAifP2HNUV1n8GYwetcELXck2g7r
j7S0n4Y0gK9ZD2dz8qfHIB1+u8OY/RxMBBZAh6MDyqBvTziaPrf4ZZvtsUAvQd7BFD2UyCQqB8fG
0P8sjeqdnhSMVBm59GRxZNXNqQujc16SLxlJwoSUj1CkL6CsyDoLEybd4w/H4Wx3HeOj9tZXXZUu
7GqlIdowEGn401DRWa8vshNdkqrx6AxE1hXKaADm3QvifDmByxLXeqKfnKtD3S5hPCz+CCfqTzoU
9dtqr39Vbe4y7WZMEYbsWAXO2VEK+ObuwSoXvpewlZHQoNZ0tlpmy6khJPi0zFrxmUYOXJq/dBQi
9KASSqZOFVfh2t1BWv1rv05UiK7Pd8eTH1ZbB7vaVbDZCgBHd+wsiv4XjRTxihR/iVs1eC+uZ8hd
hiox6XuOq9J/WbMcqrAjduSwVJuc9z0585Y1Cf3IvLOpdNPwCPquPIQld+CgRpyPpjqpbHwbmnTZ
w3pbz6vzQkSOufHDYd73uhNn2bYxJxzPms3S9r4u2/Y51sUO8eRjT3Ydvab6mD37Vi36XYxqa4WU
vtn0Ptv5w4S/eB8Fagvx7znPjXUzuFUTr4zjNuGhCCARhVGm40V+NR2lQm9xj/gSWebUPHdMspJF
RhUrxaiOXRUxhi+bzymHi5GONG0u2EM7ID69DftvBn+x1Xi3tKOaIRdWp96vhi9HfH8xBcVdVLnc
vk7Nq+xCaJwRkPT0ZZjAkDKyclRxB/Q76oqF4aOugptaXbVHXgqpOYu6g33nJ9l5qqGHm2/azYcX
aGJApPerd69yx+vckn5W+h0c6RxnaWqUYutyOiKtQjhVABus+qXa1ZkyYJLOx1llF3q49EEACAfH
JDh8RHmypvW7w5GyaSYGjGMmHpaccU9mWo+DGD9byaCw889mGXxNufejyY69LMN9plBeTP0Ct9k3
H8phZnFhB+tx1N/CZ9tQ1O2bu9BQ9c3yBINOHAE8PTQT2yFqjl3eOGESZVm8djqZ7Ht7srwPvCez
R8knEeUMKnghqeOHP9ohLytiry7zb2MSLwHDoU0Pj+TusqDMXh9bguG29uzATGkdaizGRmosqtgz
uZeZIGe7cWzbhLo33AjJuQjgNnhifgvKz3mE/42ygIApKgyerTXsQCPCImRHSw1C06ttJjH8gGnI
9MYIX4F19SDr8pZ4K1Rv/8Y/tJIuxtvQf/9EJPjojmDWhM8Ks7X20lPHhUc3Gh/GOr+Oz/vQkWid
9CPpiZCFIYBWJ3WpDMBZNi31uugvu7Q+8tZ9d6ss6cL5AuHvaK5/XHhjWIpenbV87QVp2/9mukxI
+9qntRYBizxmxl3nv0ROe5JV8VqwKLQrD3Q3mPK/JQT/T0J7pPH89a/q+P8sjv/3/zuZ/f53+/BV
/x7/9bf6/1BoHyCk+K///t/4IcXv9n/T2cfZ737Ov/6zwv7+C/4psLfCfzBTR22Br8glTfpuo5G/
x+m//xfL/geUFmSy+PBJTcEA8x8Ce+sfCFXDMEBZ4kOp8f5DYO+G/2BrThQgLALSzzwSnP/nC/tf
jBK80P+DzMZB5v8vmhBGywi2ENsg9kQE7v2LV2Ml3zV0i7CJ+4yc+MCWMVrS5ixH9qdTFzKRLbqd
X5tLghfqqR0/6rFEGZQv67ajumTuvqKfaUtmQ6F7FMxXuN/Td3rg8kgPv+2y+mUy7iVflhPUPlF4
crh6ZvOjfPYi+e3NlJ+WMp74BWfAvMdgYqvj9RoKUWifIQP2h95lhN8ygfXBkm9YU74OBBJYLALB
e26cmYuMEdsXYoAidtwE2YfPxQs0f7bKMW57JpGDS4E3O/ltGTLvuTHp+W3qusygmzDSiqQK1ezW
NY3DrltuwdrKjSryE6oF3Pxl+bzOjGXLoIa8Ntzt58Cg/XEGH5VOsJxI1YCTDFoR3hz16r1BOnM2
+bupYi5BZjTpISm5oR3os00VlcaGRfsPUYaJ8IITYJ0/CCjnE/XxR2q1f/kRB9Y6Zn/Gsf4xdTbo
AU3laEPeLkEQCru+BUvEJtqLrhEpsMUSolefgBQ39qYCnLQFVwFdwQlQqMpo31vrr6IyPpx6ZD1C
PI1VqNNoakC7AAU16+WBUjGlH2x+Z4V094XFGl8LB65dxNYugo0eim6zFA0xE9YxlQUUNwfdRzO/
Mdc99K36dL2jjvwvvmreZsnKnR6G6lyrKGZnR0iDHkj1QDQ2i0bv6jT8SeghFrqy9A+UFU+pnHZy
qD+hy06b9qkqrZc85xKvWOQnadX8mtmcbvzGeoY0t2xsWgHV1h3i5oJ7DBUyIRQgijFMbn2G5Gi0
gdg17Xir76vIiTonCXJ+aBU9Ma6DolhpI1kB+6bEcBT6bRjtg9FAwYwstsdlW5wmixafd3iB/0vA
Xe0LtG4uWi008cJD3Nrn8CKqlm+la/xu/SLc2ATFyQ+BDJA8qcImLObTz2nYRz3S2SxXInp/oVC4
AGlqjrNki5mmOoacQEaHEj87mItx4QJUsCkmN+WiHty8P3o9dhK7faCjm1j1yFh2AKtDZ7lmPrEl
jnhIPfeAA5FNSHp07Bjtfn4goEJseHZ/0HO4MaiUNJl4ymvHjbWJvtkdcjYaoLfAcsOJI8HmBHpk
i9P0k4kGw/3UYCFvIJMdkej0/M8EL7+rxHzEaRFdEMjjxUTY7pvGXmnCOd3Cfhc6vSzCu7DLoRon
0KHSxRY9qgkumJOhXH21axaPxAaNZmotgw8jQNpjT/5t7YazkN215zIW/VjGQQnad2w8g/UE1zAb
E7D+PRtG7HrFFtMSOKMMgVMWGmTfZSBIGQNDNdlRTXvZcHRG2s6crxMb5asQd2sQpfWGKKAdnjTr
mrrTE8paZ5OxDg6sXaaoDtYuujTN0mzzoGN3fvFVbTwIhrVmZ12LgnGRPY/3wfjJd1S9Ncw6TSip
N+RDvKTSdQ55/krMcL01HR85iVX+lGu6dTGbQCb1pljP4QuC3XkPE1RsJPkxG8PBJCztpjsVAzGn
cmS54cG4X9aoSLC3NwK8t9XM6HGCgW+8V51MLSkcBvKDwATf6nql6Kp0HJn1bnEVpZ7dHGxbHlKS
hNhWfRFbAh+2Zb+i1htP8ZoEVOsAlailDGDDo2tBIxXUYHnNDCqDH82yYX5fIzY8lffaUF/GQR1+
L2YnUehPL6kJ0h5PytTh6rt/KCwEic9wq+/C0W8qlc9WgFCuFK11sY105Qef1Inou4EViWs9dl70
4Djq28mLcbPY0txmVsEwUiDYWV4HHYw3axHLY9VNO3PyyrO32A8qG9q968x/1XWNT3SJyrPWTI1m
BF1I6ocaeRbSrkhxTi2LfCMfLymE1W0DpCdbvE41i2mjiN2gRuP+2o4wYnkEKBgdMmHYhN0K0EHp
6l8YeM6HIVueGCRthqbMebeBgRRziDgtu5naQB1XuVgpOHmX+z42squ/ZskKk4l/LIS17KLC3dQB
+h3qWW49Jsy2203HvkWsmFUugjYZaOaWMth1FYUg41zjEK3h72Lu7kKtZU3smhDn9SffC2R9flDf
2CkdROaEB2PsboNKh6R2+ucQN048Ypsp2I/FRbkWCd0FGhk+RDT/3ZC+5ZyJc0nnVMgCQS0nmpqt
kzK8apvlKQET8jMnDNEzUAPKEdYOazGMBTl+quxuS1BAThloaaDnzDtLMEUbYjjWOEjVPojWP+Yo
v4yZnY4dYHaoxfMg3RsjUxeYbMj0KAtBqgZfdcSaJCRrz9WIpSxnvpTtUiJ+OEe5WPfGci4oXfsA
ZUWODD5ysmPtLp+F8UchUqrcESFiLkk2a60X35+ODcrADRXvac7RUws3fG+Ntty01R0Sm6UHy8+e
g07i3WJMjU/v0GQkxbmtXSWS8fzGK4vykq/64NtCvgD+eW0HZsNIK9okICPkMCjO8ZHggrLWw8HV
rF4ma92tiLmxiBDaxcm8txo5JaQX1OcSndAt9XgUCm9NirD0vvIAFWgxB1/aZyttFftqauYveyJh
cyUX3i7D10LT1rpd0bPLYozjdk2zhQWtd+HCRE2sjblFHElUZG0fmLIMsZJFs2WwAqOo/1STM8Rz
Dte+oSzhkpYVGKz8yBpwvMzsGi1skZCgCZmUDBr/HlCmJrfPYiK8QGzDxktsR3JzjmvWfNWe1R6N
ij2e247XJR8bJIIIX50cOP8qkeNbAUqrIud0lWLExzZcSSxDNJl6d0lL+NU5ecXUAm37yo4ukRU9
sp5TuuCwP688Amzso2Pu6hMSWX0cAchrwAJu76G6an3SMxqThixD4pVnLV0X10PilVhxjHFadm7B
niPMHI/5kvkcVdMfV4nqoYucT2BEar8o1vdqgBHIpWoe7OkiDYEjDdsqY1vCURljGtdOePtx7YuP
YUFTlLWs0o21xuWx3v0q1IcLcRi3pjGxb9XWVQTRjQp/W2KLP0qrLBI8hKRMseaxskKxlQk47SI6
5IIw7X/+EfXsJkEL6TtXvjy4k+U+s0zbrhD/D34qt3oIKoqOAB2kWy9Jrd8K9jleb54qhsKwwmX1
7A7ovRBYzadCL1GsMEwdIokcoHSIHFmkxL8ko52/ri++TkeGrVV56FDOJ0adMp9c5SEAo8WA9y+Y
TVGMyEWcvEZfmNV6e5T8x9ZaSdtwwpF8+faBweClHabmOrZ++YjCkTCbObiszrpjxAz0Ny1IlJkn
Rgllrw4WWyoYz+qL7mK9RtK69llzQrTdHNqBBiLQyAcc82gu3bNJit05xCRW+T55FR5Lm2RM+/ns
kYa0475lIcr29WYA/c/LemLLlo9n36/EYVjdkW8waGP8TQQfwv7YlYvgPRm2eumiJEV7wQtFFTIE
R68em9Nq2r8rqwi3UaPvj5Qez4Wb+RvL8Ztt5+UA7a35e5SII1MLUsdShYdGVkZilmiCV+kOF7ae
J9YchOKYDU7E3rgVw1Q8YG1PHJKPkKCe8Az8Nldid+sPGbEADJvpUo/s5th2zRvTd2KlqbPawnjv
xnrajuu9jVDhfsmYnquqmDetM5w9Xx+VnR4aX03MaMzPNp/sTbF4y46wpVjVykOq3iIYFEyMMPTF
wuAYXnyqJQwlossvFhPE7YSuMqpylL2a08PSB8+NwEFbYhOMNrejR/lAemC+hh60BXeOtdFikGHT
5NyjCoOOITTBkrMx3gqmkpvWKFBnSOv3jL3BWPrf1KNYrPj5siUnDMgtWQRWZaLS/rAYONxwZA5x
keKMnFJ6BAauXT9u3Kj5lVtRlvTDTJNkr9OhJeAvLkaHedbcl7E7mE5iT4X+qm546Qid6hBypo2V
zJxOpMwRg2Qb4OlNlWjBg1dgv9yQHEh5moa/EFW3sfT0U4q/ohOK1aoh37EKI7SY9Fs0du42rUkd
MlQ9JUgOi21bInLRxmOEBq40wLPZbIGRYWl2T8swcRB0w0vQPGr6MsdAYDp2WAs7iR87X9ebJq1m
r3wcdI4sL8GSE2mQLS8rw0ds3og5Br9I/El9Bz3zs4l9qx4a4vvmwxKG1tnUKV5ZKe5N5HlmA42z
xUmi7o9r2IfWo0oeUJNuPKOJO3KoxbhYkNcpqnur/ezsYEvT3m08z5p2ZZqede28TChgHoxqaukT
/7hvLjViIrsWMznU932GAdB0xDUtGc4rc9xaWOmwe7hN8YbeA+F9FribfqD2HLHq3l+BWj1M8U2b
xxX6ptjR0V5VbAJGPoAtYDHy5RhYlsr/MjjBBJpXojMA0Ujp/k5/4gKRChntKPkZZvaosQe4vilm
JsypJqt9NfcIcX5GgOFZjxl8mOk7y7ZflUfdtN5b/+x3XvHPjO/YLC5IcLnZAzEQSCmbm3Db6Bio
kXitL40Eg8zL3Iltv37SPkcxlB9SjtPdMPVfZGJ8DlW58/p0j0tt60w9Gm80IFmGsEov+nvUzh8D
8yiZaOgE1cJNY/qI2kfG8bhrWYrwCNWoYffC4EX9YsxSxeOE0i+b7fcQ3RgQe0owMPxLQdRCKeRt
aQsEWw1taG5ipaxkl3QATJM2iE5lGuGEVcHe8cnpKSHqOIReb5bU+e6s7q4qLWPpY9QpgnsIzmwz
4QyRwJUUU3HpYV8E8Ou0iOmjtLgp092XOcFoRt8cFlQjG8IHXgUhOx3bJ7eOvnBv/iQrnEQUXf61
eGi+6z6/ZuG9i0APkJbda2qEB8czH8apw9cZpOSmymlrGcPeygGDj+IrcPvhGLrlD7VGCHZd9bNP
79l74XKG9vk1EjbMJohgu9Y2ivPAvVdX7duUWX+JiHLeEda0yTPSuYTR8eN57WtGkuUmSBnP9AbT
EcTCsWXTcaK9AsnfoaFRw9zujBqbhAGU37UbsfMqZih5ixdjHvCxrI39oQb35hWZuQ377lEHCw3F
8EWyVob4qCUFq8LplOMfSBD9L1b4VfqVfd+NbmkD96Y3+2zxZxj4rpeQlZLGwfSowmimbBUppzA+
pYL8d9rq2B0X9AQy4Oit39u8NveLV6SJH/R/kLsMIwOosi7M3dC9NI3t8GD6a4xPPy4s3MHEiNX7
gEGTISLyPr3lL2V142mkZo29MvssS1Hse7s5snwIDj6Rq/G8cxEa3dM1dNw2VAFrZ2zS/l7a581P
26pugUeU0SrcrcHcjkxT/m8kT7XTIJjI2Siuhe+cWjI1mzT1ztOyHFHv+0dtYt/BH4PfwM4Z/rtY
9Tlwq207n0Ljqcu7JfFt/TKMeBJ7YP+8mLVSpGb/D+bOZMlxJMuyv9LSe6RAFfOiNwRBkDTS5slt
A3E3c8OkmGd8fR1EdEtFRlVlSa+6F+kiGRLhRiNB1Tfce679q9VxNFsZcmtXIltU3Y94JQzXUDdj
GX8Zm2gPKcFlXZ2PnCkNY7hvqVvGIbZ0Iqcmrwy8jsuydtubsaterSbN/RkdNqOkx8lleFNmC25x
PjB2icinPKfmgRUjqNckaOPUCv74NyQ2d7wTE5kpotmzQiWqxEYVuWmyyLqGgNMflIhgRc98gerI
fnEHJixkdvRU2119pui/Nmu1nMhIf1y7dXhRgxYd8qpvyOLBhVc5/bMhglVmaJe7Bg1ENdykXsv9
q9NtDnon2ei7d0gcEbeY8UdrWocpa1+dPP/MV3mL7devx59KAfsYVN7vlFGPO6+8paLgBLHh4uB4
fulL1t6LldOrmB9JbuX4Z7Jb1+yLA555HHSV9avR5K9o5fuvnGnf8U98JX50zUfeVKcxztS+7eY9
VPBojw2XUZiCMERK1X00LM4tzoWwFAlQcBw7lt08x4oZkd3E972ZYVxiDclvOe6MbDqMLD254+F5
sKwN6ax7u8hf42nod8uYPhICitCc/OJLYgJNbc3E2fdpHNgra7/FRXE+N9sVSkhhDXKtz+PoaIvb
zuUeczOdXFFZGwfNzN44aHHlWPF1Jb4LuEGC0q9ja1yOBWmc8zeWjptFi6dTkc8HNSEpliNnWxcZ
aAGwHzVsjQAQ4MTjubifFwdBXdXt1jmNdnlWP9kDXs6UJudE3cE4Rf/Mmy0dTSADcZqaQQR7Rm10
0TjazGdMKi2c7fQgnWuSjmOj/6yL858pO9oeH1nii4TpNdqr9aCafq/VRu/3IFOMpZvw+aRzKNyW
5RbrvppwyUEkR26wY6abVFbzm+FW+EdikquyAZ2rZyKmJVcxaajqbJB2B2XZbInZf09jdk+qHAcr
fzE/mQuCmPODw7jLHPrlMlruG86GLchnWsM8pg4abMaa3KN2Ageg1avJt83uDXZXcS2xphOIV4dO
W1682c5v6HZBoRCR1a/lR9mQWCb0+HUa+98IdnvBKixXCQiSvrzVvOg6ZTRgiihVPMNBA2t0x23/
EwMjgSgDhVhWHGozKgLVdG9DPn4jBWfA3ue3GVOfA66GDwJ9U0balLhF7QQk03e+zSjZlxhQKc5z
5HkT8Ms8qli08Xsj3PFVx1zJZaCA3cLw255PK1vm70nL53uZ6yfOrTOXxK0sEVNgy9yjgEWOoSm0
k4LxFiKwMyosjCRZdkiQC7Dunrmc1/qe+faTGGausbrsuVE1Qg095OuRPjM5U9XZWYrxhW7kGJPJ
sE8lO31E6t89z36cL49DN1HW6tk3jwiGN8JmfDLzDpw/i5/QsLACSXeunnEgG3qP6RG9GdcbgVlk
0UN3WbB6qZQes8EkNifIozxxX4IKYpbF/5sT80PXqkvi1g/54My+mw5QInLtC9/tfYFIBNg1kw93
HZmZFodZ1lc0aOyBK+toleXzrGTrmzJTwWLdVE0X3SqLzQMI+H35pJUDA3aylLbL0RjTV4mqNGf4
pxe9dijyBVW/Qz6IS45VnEzp0VwBzyCmJDQJxZbeLuoajz+dxiUCKp0PiSRmfGHrAJad/CZQ337x
kFd5Dy91/ikHyjY8TKETDfpxNhLMfSuanBl7WMr3sohthRCXkXlaW0e7Q761PR50LEV91xOovuuJ
btRlkZN/iHFYDFUL9HDxI83zDgvzwaodqVIQ9zGEI2MxHvIadgu74DUnwjRlmU1kHooEeZeK6Nni
jCIBiEfXjD+NJGM+omv5bqwi5E6aei4H+hghKRn0OXvsI8WxMpU1KkKU0wU/9KjZxAAXrjvsGyKr
E4AkwdDFfPUZKPUlVskmIeFIS+wvJuXSb6xk39nrqcQczqxqlSd0xo+2WD7qDsEqeqsixOrMsH26
UA8MuAqYwQ4VnvFMRI+8w+2hMCS62sy5cgOIoBLV49QQd0MX9hFLMtzcbPLTfCb1ShNnx3qlt8Dx
Zt9x4VEjtvZNHMNRcmNPhJzchCS76g2XfCAng9RBmX4qkwwskWOD11fjLgKJsR9cuAtkEN1ogtkr
2ZURs5iOWPQQUfINcwlMZyoHemHM64NUxpMyetQtB7S0EyiLujjl3vQh7fjNq0lWTNo34eUjXoTY
5ojlv5b1wxLbbynIgx0ZnP0e69Rtl1KH2jjDOmp5fySWFMwB6zOlPL/uuyfV4XyoJIVA06NIksmA
EXDyHqGNHjFM1qjP+Y+hxvhJRIKX4/IdyGe6lcSlzcpcgthily6t1MjqEX3zmPzSTeR7KJCwoJsx
wJsBFpduLSxF5C9cSdlUOsGY84xM6H/dEl0+4cj1ke3loVrLF3DHOeOz8VBL9SbSsbk5kTneAqPi
ZiqGEnJRC2D1Imr9q+uZLq0dS0p74OHStI5iAM6KxiWyTkh0xiEOBj57rrk0TEtWHrM0Xov+DowK
SSuEfmfL21ipiNkatEIlncepH23aYy8nsZATrMi8ezRySi+evZ4VFrFI5MzGZnGImsXwtbT80CUB
T6vbn1PB6qnqXH44OuW9obcv7tw/i0XawHggmyV1F1MWErGrWTLkIMHnPhm368hUkE48mYnc1IH0
YKUvYxZOBc0Gc6oSb8BbDXxsVxYnlxLtXFOhz5WEqDMuh2ljetkFVBLzs7GbkrE7X7fEsT/cWnS4
OJFbIO/3x4ZHpa3ZT/V2aewnLGr0SDmiHc0bgoxFEoV7/YRrr4GdPN0zn784MUmhglrSymJEHxFz
0MRKwhZzSVmnH4lWX/Pq1zqEeTOWh6J13pKiv9XXoQ2lmX+sifHNby78ZpZPG2yTImF8XFhqHnGp
fqsWQ23EyKp03g32l1HUPqh5uHgGEz6CwB7xLRJOunDTIihXQ3tDQsGpgJxwKi1iyAcPA0/cGW96
RGdmtQRjb9fVNrctQUTuSqdBg2TO+AgbtB5FIm8TsRB6PwhW7aZdh6LTnZ2AjITYyd6neUy/1SaB
NmFntz1wdKW8sWERLPie3QLxUOkKECzGiJ1Mm684aVaSxxG+T3r01pkDHZRuvKUx/BgU2369ZnfK
iOi3FnRB/AW7eq4BPlGP9Mv6VWFZ8Q3J0oxF4duiN+Tb43jzczIfdm6tPnvMlRP+YSy8w7fqNbg4
E0WJ5+QvugNBr4yeQFAYXLm/CyIVzviM3lAUF+MRalTnT2JCG8lea+Lio0xruYK0JrozevgNTSZU
UKTmO0JeAeWpY3bLoTF6X/04naaS5xXv2icpzp6fJus7FB9zn5U4kIlpc2gMQIythv4Q682Aexm1
V47Ge5fhMtwRBwRGMWJ4oJ63C46h+JbbbJtmyKGwB/bn9D9KE6uGszmdM4n3NpmejDZdiB5VPp6z
CyM5FA51euaA+cRneBAIbUO5BXpnhRt2KER3kqQxXzMp0MX02ioNeXdh39VJ+WAOw5tpU3rXsplC
syLZdujkWcWEYRM1eIXEf2pJ9tT7LNq1VQLnzKEOjxjQRUy/8Aw8zbMo8HaXAExziiacrCfZFa/l
wGwh9+RbrtS3lhnkzw2vaVG9TwMqcrgZRMw3y7WjyKryJmgTpAVSp8aYSyLE5uVLL3OdCT4WuuET
Xk+2b76saVOItnSadouToiluMq2ujulawOboL/jD0Do7sX5YLMfyx4UuKvVMtljwOYOh1w8ce8Np
1CJgLe5rQlllDdp7G3krllZp+VbXf5ZF+m5AvguRXDKQqI56Cb5FP9kN3F29GAr06cLxe1IWDSe9
Izodh5rKzq2M0YPgGa1z7Sy65dDXxRCQIUKKIQ2EN6n9PE7JHj0xC/HToEP15XJnULNvEg077Ty1
mLm9E9nWcb8KpMwSZ3zpfDsFd7mxCj7CQt3Xs7mfihoEg3J49FhjsGXGlpHti0zyDTQpZudOnebE
/XQGGxcG27kJlSYsM5R7hs4ufoiHhnhx0srpoSAEuizdLP3GieLTEgsaEoPfY4Sl0c5UF53Mb3qb
lsDWNiCGln1NDnlpRG8nLID795ln5yBN3mfTK2q0MPWwxxL7M6/1HvMyTtjVod2zMUJjLu1YJ7Zb
xek2BzSEZelWaGOrw9jA8cJiVaBXMdejtD5rCyMkJ2seQH7LA9uKzRAI51tn6HBzUjKs57QmFWzk
3uHwCSS99MEsB4SiZbZPFdw36h78AmoiisDkldUCk2pLCat+tZqD2CYmetRiG8z0mPRnx6pf5Yy+
ZyKU1uRk4vc3VuLc86dydmcf6BD66bTnWi/nKZRu9EMelFO/LWAFYAxQhM28+2Lp5WWOjccVOhPT
jhKbrQ7uMd6O55gLHFpoS+Kw+5Q3JXG86AlYElKTuWTWRnZjMRa967EXIgfVA1THPFgJqHk7B8ZS
ogvaZyviFgFgktUMD+UiMLgK5Ptrgpvai5mUm070ZLOyRNCKJDgb3wqtZBQ0M2FoHycTRmWeJJQ7
Zf/t1M1dicOGydYK0LtZcXDjP1kcDJS6E6KQxdg0M7MsRHkS7KnPtiZuxSxfU9yqyIKiA1F9n3yy
oelp8F/a7X2L9+04/CTo5DCNweBt8demiV24Mvwu+2iEuC0XDNqaB4qDlTwObq7LYjpXbNB6pD6B
N5jvrHYe0QyUh2YQT1P0zKQt9xfvS8iTQ6K5dtIXQ3vigz7mWv1a1tPXOjqBHLrDIOkmZcPavekR
EyH/KgIne0ssHj3T5X3kyaA4aqfDPBsXYHVsvti87qrVRU2baDg42/qgD/l9aRlXrSaffa0cHj/7
S+9YbBJKit5ujK5NHvRABOjqGnoU86XxFns/OCic+BLSp2NcTxnegYncSxRTO1GX2/aFqOxIfGmc
jcgxyjfSkkBOs2FYZ1Q7BSCinUUTnKxfY9zvrYIQbiF46e2qX7KmZ4VuvPRR3Bw6TVxzt/vdcAoD
dsUjlMBEwIOmPURp8o29MlS5457LqD9kY/9MJ2V1ZHJbqAPsrPZ71jVaV5EDzmhTIrd/ngwmj3bC
WkxesINia2m6nwJ0AW4O8nJGs7ipdbWD/5KBnHBA/ZD0vcC+4Dfz0dzEOJYBn5gOwl/TYqTqoRXl
N17Y5UlBH+p18X6dnSFkH5dA/z847K58t/c+chF/ZYbzOiGqEl71RpgVzMGvNccfO+ItSKR2zmpl
n6yqfjHi6BOhCFDQNfMCoMGfmmE+IRc84ztl+7mWjzDYnJOZmhQ/CcQNHjqOE84YS75aRK5jMMwS
xvESezmbNVMYxRPgxi/mqYB1TeOqLJdRte1+LeS3ByujaJQ62ASXcT5ncRGHWjz8mjWm4oyar+32
AXH4JYxDOxW6Ay4N21AqlBWiMDiSFE8cQq3buIHu9tVRw9Ew1ePjoKHpYN8e8wqzPQRrwOcjJCmU
zzdyZYqP+JHyCakh662w22QZOryJgiEWUjm+35VaiQGNu5NbabhNphXd7hTG7XRK+fbwTbaBj2bj
dhIyUhRm/zX9gFrkEScBmUYTERQZnir03FihGuqM22VedewAzLxLWeNAs7D4UzI+ODlnPiDPT6EL
SsZsWcK2o2+0xv7Fm3DwrnaOxDrv8PIyK4yKUturNEvgd+RB2wLGqeruUWYm/B2oroh6BrlDegkG
hCeOhdZdZMY3qmaX5kl+VDHFBr0bVnsHH8J6RWn+PkvWJSVqsB0iDig8AxnWIzLtXVtwKtZ4HpPS
+7RMhIR5ud4VajVp2KceiDOgfbv6oY8IQPS1I4eqSg81DDwdOJrfU3AwtPX2RWOWF1vnDZH8vXs6
a1she2aW5auDDorATo61XX/ajkdn0kcbtgTlVO9wvIK7vGV1eUggZB7gN0LviYz1NilQMGH8vubZ
+uIATWkyYFBF9zSO2W1GJWDPU3pBhbIvvME+pTHli2HRMJlt8oUw561w5O2UtglrLDv3dQn/mDW0
jzughs4UhYAOuWU8cXI4MHY04SVMGDRPnn6e0zeRFEwESqYBGB/J5B0PbjUW+8qaIJOYzk06ti/R
hOUW7kLuMIyD3XBMuK8O85LUOwP3Gx/VCDGacGCn8jBzNd4vtUyAD5gSNlDsGd2/WCMhoq6D706u
1XtibGvJ2DpVRC3LkoGx6aSVr6b5bUEHcGKLYwv2UwMf0ENPGmFjPNfLWzQl7wgg0A4wZxUzSjei
D0Kt6AJ2msllSn9ErlOf6oVpBJKyTPMeiQuPsVnuzIHnLqPYO8UVo1MdjZm5LGSg9xqghKGsMf+n
AfLBIkgk0EtrvqZxco/NeITzIHP0LBQOszlgfGJ70tT0086cB6ho4xtJDwtao3keRZOExtChrkqc
oDY3rcmA3h/PNCpdKqwI9W4OQBSWFwC+GEUwS+DtpuzPsHRcJmTxoVGlQxs5VTys0W87tx9pGajp
uw4+bL5TpfWoVsR3CJAo8qKS/Ofy1E/VQ+G9MMhjnb/oG58bBFyES4VJIcUcDG0fxd5vzJyf7YRy
FlnEzp6YMOf9AFrbYLDeZV+xxsYZLC6arQIcBP+YeedEXpglPxYx0TKYb6aefys1vxaOWfjaMAAY
JbQlyD0Rn9HDPq2GRhPOu221SJlnE61zvDCIEjRkFfTopDCLYySYa8/gqpIJM1RVYF3Hmhg4Ntxz
VtWhnRo8bkrCABbtbrEh42QT+M7ednyRIvtoV4X0Ny33iJMAsHnjRV9UMHNJ6XofGM6wPlL8ro9e
x1Sq3Shjkj8KZ8HKvX0mCXMPrME4hazpOg9G5NsZeZSz5gl6AjpcprXzHjoLK69hPKVu/QsrCN8S
pHzThMc36qXPPAM5d4tmMtaqoHAH8kA1TB/puzd0F0fguomM5G2q0aZ2hfoBb+SGHeOrMtGWlPny
yxmdm75SYbz2mNtBVaOKXeY55DrcONEUS8OHctg0RhHmUfikYNhmepPU9l6gWDyMJQnuRcf0ZVD2
10DJ70uDnLDG/WimEeVhUbPSY4A5oViv26w5t6UOBUx7zNMM+EZ/MXPnYDJeiFzMoHFRbOzq6cpR
OdNAnZBwo8dmR8OB2iVH1Ix7L0uLICOODpyIxYBgrX5pVuEvHYLmxoRXZcWPq5lu3jMsWdzy77Pm
JBdIWIcGVzV+aWO7iLaVR4vk1vrqJ7LAojpD3J1Pepho8s1r+LW0CA2sEdEsp9098Cs7NJIFBgrZ
a/Q2SKeG7lMOE+mrk4coD+FBLp2zBJ5w6EAi7XLKVfqCcm8IRuKxuk7ge3dkL5tB69IONVP8huuV
FROrG+imP+aOL63m6FxQNhYp0Dfnfq2+o8yIjlHJ5CerNSNY2XX65HWqm8xaqmBchn3dc2ShEwsZ
G2F5GR5kw9K4KTh3GrZrSa0xZXQtXOmZwyktQVWTABgySqW7NZXz28XbzWTQrpmE8EcztxFtbPLW
T+aZM+Nu0A1jx/Lrt6nSDzCFzqEdzXMkoRoQVYBP3EQyS5fD+J6pldmdvdNUpOtNjGx3b4yIu+Z7
L+FpBOCEngC+AS7vibOE79RuREHJpDV3/MxGoos17iFu8hq7QYEHdEhdUrPYqlmrP9ZY0OwCzUBn
IooWkX61IoRhA+MMVi0qZgnfJqGXz8mbWtComtn2G/2xTMUva6W0tLMy86MmMFZN3NB1nT8uRGr5
5dLz1sTJAUMCM6gRF+yAmAu1vms6LtvRbZYaLLNgyWE+9l17WgyUvq4hsS5EehZEWtEcFy35YHqy
L1rtElfeOcuyxheZoLbAEMAONj5Z41T55qYXus5d/zNO00dNdfqpQBW9bruTKmlnyHBO5zsJFSvz
amYZS36iNnuqq2Kj6TzNXkqaktYFibkJoNnQLzm9ajzHJooPOpbZafyqTm9tLUr2mZd8Slew+gqV
YRd7xk2B6s3fco1IjXAThozqp070m5+OtFLp4kPys0HkYTcwZCdv5WwfIgDCZ3RkZKOzga6MIixW
57Eb8nCW3riLqvXV6YFju2P+ncJo3pWCU8rbJD5SYrmECQ+9D8Bfr71GAuVDJCO5myqln6OUrYvi
Ulo20zXb6jas1MZVTNmr6TD/BUW4orBgQD5QYehMUkxxmiOn4Slt0CKOZ0R7cbAaRbqva4fpeS6v
mFrfoGK9YpWHsMrowkUuKGzAI5TdIK2ci5Naxa2qzHeqM84oisAz1dL0kOSI5OtoPrJ2HHeDO6qQ
njlAJP3V1UqEGgvDeKUIT9IXFJMlX1qLxpcMcB0JKY3S2oScjOfEscJRYgWtCybKPC/feszBQMjE
Y4Yahe74K5m4eowSiYxe0eKqqv7sNJ0rzYjUfo3sC9A0nN4uE+uFmyHaEKirtunXBOQe9Nt9b3xp
JRgI0LNTjtVE9mSJ9TMrOnL6nFH70WfUysN68jRWdN02JsGrdOxkueIuVeUuyuYkIIBhH2tpd+ln
LZASDZIOi8ev9NAWucmCJZ05gpGq9Nb7pFIbTOT3XHXWVaJx1Vu0HHkCea+2L33yOhTJueHejYld
3g/a+ovs+KfETr7qbbxeYM/3I1+MUXReYcvg72BKWh2A7H3Urlv8GT/2/8aj9186+f4/NOlJgUvu
v3bpPaW/2/bn/7j8rsp/sur98Z/96dXThP4P6ZrSgJDMNFXQqf4fsx4BE/8wdKLytigyEyS2iY/v
f8fhbLGsXTX0yf/6n/Y/PCl1sYU7kxype6TK/1+488TGY/53CLblmAQA64Rj8Xo8QWje39Kxmggb
C3GBDHG94mmscs6NuXy2oyWHaGuDiulrrFSrgYxWO+UE5s79L0cBixk7oYem89i6TnE+/uVt+088
g9vb+vdXJXkbeHmOtIVpbpTpv6C5LSE6RAXTJr4rsBvFO5kmKnC1/k7NKeJtHapL6jIE6SPqUCkw
5C5USPs8Wt6dqGj+NKX+abb8T17PHyjwv75LFi/FIq9LGtgh+d/fqNbC1caIq+SE5JPZadzex3rn
Mt0rn+w5PpjstJHzQg1OkK2vnYgOmrz0jgEZN87ma0W8gjlMDLMsokRF0xmctuV37mGUifX5JaV0
+ddvoNxY+P/8gu0tc1lawrEE/su/geAjoePgWM1jDoXWx8d7TRVb2qhv8DQqFEkOSEAMWz97II0+
CHiqTVQUXTroh75dvUNuGmdvXK9p4fVsfeHMpHX+mZbYi0ZHu//Xr/afqfW8s9RuQDdcy+LBJ4rv
b/7QHm0axx1yOfAJfgbgLM/RII3x7mwIqfw4jSMQAO//+oeK7W/9+1vk2VKQxkugifsHyfwvz5hY
J76elji6g2PdIFILmybiii/qzZhCVxY3/c9aj+jyoXccs8m9c+Qh05W3/29eiPH3p92CiiukBzDd
2jYEf4Qo/eWVrAslT7uWx0Y5zoEN/nQqPQqQccxPlpaw3uksTN22hmuMP0YkhEwlR/wRA1v/WB/D
Lqlv+YtZQs8i3KguEOdYeDusc9wZJWYmYh9dEJ5S2w6B24KQ1Rgbq7jQ/AqCZej29u2EnW/LycTv
WJ40WsNAM6w5GCZYOqtGe2HJC+hE99XTjNdOwDgb4XiYSbrettr9Nsnwi6rEJFm4AfvAs+Quv+hu
8oVgsyUSk5C4Gu14MVLEuEyOwmlyPyLLaI/VEN8ihsecKss+7Fz3wzWcMRRepgGI3MxZzUHws5xR
/ySrpwrbntJHn3GWrKhqIGJ7klFpnFK86wMLlwlzI4p6SZlLKWEZpsRNLCIKMcu9EMJu+C6yuIfK
cJOzJvuv3PlkXTk92gVB4QLQND/6O2ubO/qMRy1lalVDBzhtEuaU7eEUT48sMba8bcwLcZ/ke82Q
772XA9DdQIZuyp6LjWyHHVDXr4PGjCXOozsVDfzR0/5WM7smu8bXnApnPabNYN4veWyESP3cbYLQ
3gs2A2iVHic5g51a+3RP+Y4OtElgQ8T5+jDkbVAbNOu1GO2zbDVqe0yjO5DM4lILfCJMX+5GO+p9
s/eYuPDF/m+CSAH+/4eTBv8m3yGHy8MxbO+PhK2/PLzQuE3T7FUoFiP3tai8saZ82HCyuPmkt2WG
98iPUZ+BEyRUIxvRrn1pLQdpZKGPI9DDOCaGd5O142OkMQeIksbctW79RH7hFZZECCq+YZ6VMao1
19C1tZu48GgofkYdS0eZIbluqPV3tJuDSgdwIMaxduDxqxuO9XOEvo3h3PiU1eu3k9DqU/6Nc4Vm
Qr7iDECMNfCec+FEQVpP7zRRK/LE27Eqefh1rIWl2o91x5zKY1BJDkhZRhgYZ9Y2rK4dlhSsvm5K
rSC2ifbPx43/+5rZqAGIQkCQawFYNTbpq2XSqNHhosxHkrESOoDQVpnpbdp4yEwG9RJV2mdh60+D
ASGk+Ujb55l7eTdq6d0wT0cNCKwh+hsdKBY5QGZoNz1mPNYRoXrmhWBsnLDtlvmL1SFvmjaY9qrb
T4VG7W5htpgxeTPu034bgEoKx/uqTIZKrtXnLPLsG8lGGGdmdbFIrwp1Wh97Wn/GSn9y9eZIMMtA
ity1m0B6RIDQkFwhxcTbRBNQHWU+vSf6+NIQAu1bdp6GzM4Yfw28Biw6LXIpponTY2HFp7S3s4sL
ytdPXST2KMRL1rh9pR+toT2L9tq2WupHwJCQoMBKXk8WwJzAzbm25jQ54hwBgcYmINls2W5t/rJW
sWcStnf65EcK12Lri68G7Qv21fW211A6lElgtKNzSeRkn6TVBVqXPTeN+hjZnPpetbznIioZNJXf
kWu7PJqsCjlY2OHr9bkZqqOF1CfAjd3L/MnJVB6IlB3GMD33pTylOTovA2PYPoVDv29GRtKpTWjB
MP5MJo4AIGvOfjGxn5JIwu4tRgEQu6/oO8ucwVC6CACxgtlhzWYwc7VyN0k+52rheFjicFm0392q
PxkwCjW6CLfPqtAy9FfLYPjbe/Vyq8yBCT0AQRAoaJGbF0q4s5a0P7rBZvwQ8wNc106C/uK6Oj9c
gjLt0+qs3F8W7jkATK08SAeUW1tKfrKOzzfm1D21uot0y2C8bFFzWYhF3PHdmBBHzSaQ6Wl7bibL
mUNPl+4uVSjqQCx26g5vaHVGzMzv2qzsRMwSztdQFvvGjvKwNbWDMMVXN8KFaJrk3tLwuhaFyUnd
LSEeReu9y3DHNqb96rYteHpUDUWaM7xFmb9LFhNaG343N1fxjQ4U96K8a2JU3yyN9csaH5MImxEj
7LBQhF/IfHmtsMXtB8HJUQx4E8jL6yWrwqpgQpxqNZLu+adglY2uvSLviCJ3GPQn4TQ/kE7OT0mE
Tq82LqmaZOgJ95haqgxakX6sy9dWYSMvpIKZYSikchWnrssZkHI1MlAPvPVpthHH2NlyZzD4uSFC
ktCvfPqR95MEQTmMwby2CCZgZly6GLUeGurvzDThYrPdKhzbgdQy3RncrdfZ4PXjt31V1sg3z/WC
3plPuDk45VJrHy0WXTpafdJaItIo6SpzZ5M+lcaViMiAhMEaxSJU87YSIwuxUQcDaqOAXNkpTO6N
BuXfH9rIDcQ6vOmxtjLsgNelyO82M+NBTAjsdVMbwrJBPcBm8yYV/RNygYEJfk99XEogqGbsYCCC
EGvqWHboyAurTD9sqHokKCWY+1N0ujF18ZL/8lDwsv0ffaOa3xVa/lDT02sMt2q7umHVavUBLVFy
VgIvStNad2hl+/mtI3bPbx1WnEWBhbHVQA3C4sbz3rEarQjUyjIwRB7LebO0nF3PpAGmVcCY+tGs
8C1HDqdjjlw0LiQqGxQvGMq9e6OvLl7RY5vhgoZcIr/cIcY0uKB/ydGBk4Frho0739UNixPhAQKI
ZwP3FhkqaHtUu7xrpQ5xKbtJlfttcw0c7BRzJFIrM/nGle8ryOOBQ0Qy000mcK6ubh38w20Ty0B1
7Rm09wYcg+Q1hMY0XEyxvHRjtEf9eAdm+GVoxL0Vr9KvCbDR8Zko9K8hwW2s5yYX4YgcX23R/1pa
6x1/4HGs2pdCmNM5NkeyItYPtHWqIfTaVo9O1RoHM5iH9Bst3j3IJWYZlHOoD4mAHpetkMAyPSbr
fbRl06W2wb+A48/okn0LIVKZEsUm9O2waD5nHVYuyXmYzuZKR/Qw75TTHou2/mVEze+MuL8RjaVR
jBdLa48uqomL0kuUQqQeuNDUSqx7KaIN3xRTdoJGBuyVIgeYLCSthaosHkyQm92bHKXO89eoPRLN
61jjaMY7x8fI7tQab1VtEU8xIxB1lhm7VUP81Vgacbhl7vmaTvQoyX9s37CaZeu6I2ozYapcwhpb
AaVivPNSbGY1cr0oJupdtvEeyeQ7EoQ0tBcG2wvEfOhpbVDmXh00wAIQLilcrGOc7mWxPDPogS9f
OUyCe8DVKZKujegqWItZrN52YFnLYFSFEWpJxrBxualJZOH3eyo89aj1zNjq9o64o19Luimt6hLY
o2eFZjmebRvhRErkw5wJn5N6TygQk1cY/sMSaXu8guuhdeoHXQEm61v3Bs+NeV0c9mA2i+IDyTzg
dUCOsaFbEn8yi/e8dAGr1IQk6UA+e1b1uG1y4jWd8UcJIy9sjfu4nqdbMo8CKieGyXyH+hmvoiPf
K50cAZmxKcZe/CONydXtneE8dgFTcBEU1fzQTMOzSbd+MEo7sPUYYywUUX8GWlWP1TGqDU7J1Owu
3PQP8Me/U+QU+8JdG/R6e0QvnEVYQ/kCW4wTbZsVUBtdAcp5/0bdmfTGra1X9K8EmTNgz8NBJlVk
9SWVeskTQpYl9j15Dslfn0XjAe8hQAYZBZkUrn1tWQ3rNN/ee20onlsJKWU/T7j6tdJ8l1jaQq3U
ZCCn4eQYJCeAbZ5ifaZmCigidH4dS2+5q7A88uxfsyH+oUVTCwYbaE/BEjpWOaaEmtYQ5d18hJdx
vDdaHq84yX9aCmQCKcb9jB/Zq7o/9sgZoWsEp7xYfboKMcKOv32C9oe0y346fTkx3Ym2DnRrNm4y
B81S/iEIJmhzJDxi6U+sugBwhz/VkByE5FE3E7HiSMtdafrNFn6wqIgE2e8D27aT0JgVN/rOduIW
kkhM1Tnep9qnpdgy2lc8A7jLODjYO4OLAzGHcbmSEdyNWvfalkkSztfMaI3L1KIrp5GQgbNgjZuu
3eSeR2/B2qCb/QYLJDiKhdN5WZAR6oCbAh+/JqTwZxvZxcdotmcF4ARDYOsAjn1Xz/iSK215lh3K
6NxbzSOfOfidlmVEQ8nypHyClcFFFm/+kbqcM9Ei+9TNXorzqMlJt6MMU2jZPC9quHvGsQMiwLMf
Mfi3V7AZX0Wfn7TeYDo1oN/XtXa2SW5sE6PmBpKNBw486dHjIBbUJrqF66DrUT9XBwS2jGXWwgyC
xd6MnJT8nfG0+puS/iRbpzutwWzP15ujDr/8pLWpfxDMQ7KEqQl5764pePCb9uQ6qjk6/ffQULKl
zyPURDf7KnB5FUtMUQ6wgVO/vkSa/ibqWW57vXumEO42+rTaegMeOr5sFmFGiae8d6sN5yqfmg1D
nbr1pcWTHvh5xw0C6QNXSHsydETdqU05WqDpDj2Cte445Un6pLkQ15Lw7y/BuGXYYsZzXaVpAEDU
35pRvFyB82DLkFa7B7C3H4oI3zbBVQmmEGP38hnxsJEIbSY6TOC8x1RYnXtf3mN6Nm6lgmmVtmSY
eoQllnZnOsDM4O3W/tiCenvPt4FFD/vBrO0biwhE1EL9Kflua9qatYWDiq6xIsUrfhI9Fc/htCoG
vTEqnM8JUr9R0iSZmBs+LruuCjuLCiIS+Xc9KMPAd3px9/clnv3nxKmChtinNgwTem1d3v19Wcz0
SRZU9nHcjbG1v7iZ7V1HJFfLhWpSWudS0+YDtqQGRA7Pdh8ZDMEePaCMu7zo/sCk3nApnU4NDP5I
gyCG594or8kkPsjCHAfNuq2CF4LjjTX9KrxloHt0/gMuio9C9iVtU8732KhlCZR88RIab2fS7GKk
lGg6okTih46JHGbJHaLrvctFJyiTIoggdzgFUrdlQPyZkXGseOr25OsDilO6uMLP1gKszAOLxwXV
+peh4jNSzbwdZ4ICeUEVA93J7Fj4aRDS/UgvtqLqoGCkxd7VZdiXLY4rTFMcQ3TfeItTzi6R7APP
XWbs9cw/KhYxl2O1lxg3jok7TRoPeWvepql8WoS4t7vV2GG1vymz+pXovRUMwxexIrkdcR02JbRM
oxB3MakprGHeYdBohxHmgDGqy5gXmR5VUBznHRMwB7n4q8cFc2iaS2mNu8oV91PVPvvtdtUjN2Wn
fhdTRWVSAcR8rC+tob94rb7lxHrnEqcF1Djy7iDPa7I9W8PCc8LSiqvA7u+H2X3xzXfhwcVKFfow
4ATPvXa+S1XYwvWWgONmhpQEa609wqYiFtJOT5btv/uJetcz49UQNVfu7kQmCi+XYDSoJnCQ01Fo
/GnP8EnvMHywZ3YKJi5PzD1xQegGiY585ILI05M5ugqSuPnorOTZdjMfWHJNaDkz/kR6+zuxtG/N
1t+pF0aIH/Cgkdq68FPlWNc/gC/hcDvXbMR4qpZ5Amq7BS58nZdSbKB6XAyBVBlP0OrKVBxRujIc
GsZVwsYQxLHomut+Ne57rflOYA3e4zQvayswPPXc28+iQaj0CYEwNb4KDaaZEWJOzo4jzRJcr6PH
PvIeajHByGgOQoAFUHPH25DUUZpztDd6bQrJzBH3Hs/EteqHNENRsHOoQ6bDICAxywtWcrUfS/Fp
djynE5ZHmwjhFjSxzd5HziDzjsqtiJ15jBZKY7YDTlXU/nI12wg1Cji31JINDGrqtvvNEGjl8hOm
qRf7l1xbuUREVlaN6Qls1a+pT41jIhsrjEldkep8gG7U0XEQD5wDQNk6Nfb9iAA/iR7WgaW2X+r2
BcqJfvKU2YURbGms4RYm4Q4PdBfjRPTsl370d15ub3UX5Ac1GFSeDd5TrMy7oR9BFXIvHqsPqoDr
K1yJlyFnYdU6oGPZQvQ+ikOvSQ2OLS7g/dW+2OFKLPr16M+urbom9BsHF5SEmmeBb88TbvoFx76+
0fwQBHfNCtW068iJ+Bcnv9rj2Lv4vE8IF6Anu+1jR5jz1sjsZal4eCyNp4KpLHACU13KM52PtKZT
4BQ4KqaL0ELhphwZ9NjofHd6Xx0xT54TrwS7H3fpHhMktbG9jeFLYYZwojk+kG08JZ2V7hg/enwu
tKbUVffQRwRorWG8b9MOLn6c/+nBlGYvpHN8p5Wh4dZRqGr6wbzWbXZm1D5GZEf58q29y3cKIJQE
0l2zpJcrnqex9BLHN9bSQbj5kXnSdFuItfA+yD3KY3DEYxELWNTWwZzz5cWIy1LDpB8DLNgVXB2A
CbCrpsuXny9hZvTFyV9kHcAn7PowUwzOc50MsEX9W6WgdA3TY1Es5B675hK3kstANgdml6XXtHeJ
Fwz1WajbyGn1TuO6MCmtvZTBoEZvT50hKrJqeW4LGDxCkjGFmEXLZ4QCbixEzZXrHbIB2srSEN6V
3VhvLJL5Vz+rv7FdhRZh1gBkmcHJHZo6HtdHf+CuoJTct50LOYoGJbC0D2qJ53DNdVSe7Cni8tnA
3CiAX+JgpSP/uUTyOTYEncS9+Q6mwLn6xUD1S//VDHytcYTAV3EhZzTDPL3KqyAZRp+LHgbuqp2c
g1DRQWuMx7nXi6chKn/nss/DCfxL0OhzflrM4okq2elEOPyNtCB1w7NVHEhIEJicj/kEQQ1uH/44
g+p0V/wy6UExFSgPgQk6xJcxh6mNicXt9XnnyQmPTD1jms3kyeT+RARe3BK9zhD7io84T2sylAAS
4aexH/V0w1R4c7ZaLcBIWNZJmfVDbMIAw/k8hXOhVktb/qkR0OR7nHsHS8NlU3sehsO4DGeYbHcO
IHkzyquHJNKYGnYXoRZSrurkJ4W8ix3M4c7JGfjobDdQ2jk7U0Lon0kpcIfGYX5lKNKf58q/g/7+
IZvpYmd4YRt9r1ynvrc6rAGc1xgk0EhwNE0ENYtdflOvh2srw4Vt4+QS7tAdCh10bzear61NWbyQ
pBiVm+Ah41+vHHAC/o9s76ZU8EuvXU4ZFQjj+rRouKj48NVOai3gHjtbmYmHsrHbG1NngP0eXrjh
XsRMBXpXip3UCYcxDnnVOGPvfRpQOI6Z5sG1eWO2Qyf3OSQfPZ58eoi74bGVTA27Iup3CaGcDlwZ
YqLPPsWAPUvMFu7n8h33IwbVZsaOoriCZlw49lPDBU3GzYoC0bUwKZERJw/TiQ+sYwdwyn342yZB
JPuBbG8XLKvntJrujYFwgw4YyktEi40W8qTrJX9yTJW/lgynxZqJrHTSStSBZTuv5yaSjeaJmeIo
qS//xs4uAm+M3XMuNYZRIxS+rjRudmsdXTvyMf1XcNVQaqyO/UlY2bKbpGRSmdX45vKPOaGfqZpZ
OiwK21JfKxEFaDwAFqV8aGt+ptxdUtC2rkYTUaJrUcnrp3SudCrKa8D4i7iTc8oGvoo/6XBXZcMS
koJddhgm9bUZcsaYNVnHQ2mD+yGIMCWItn2KbgCFmYsdqXfafRrMy2QznOok4d2cZGrd6RSzHmhx
W9+ow4ut3WasN0AtZfKod7idywlrpaoxYWog9AfRdAefmFcLHT/oP2VFmcbYyjNd7eq+7x9T2q/w
3vwSWDWDbuBsX7Mtl3APrFFubJtNnsgO8y4XCC9V0qY03AOhyA+LNCmpFd3aQwQaNr4W5pGRU8g7
NWiPEsG+so0giuPpaazMBe5aeRItXa54f75jVoejzqEhbGtr2NG0NAU+yebDmMA/yHWdiwTJ9Kz5
wdo2PHKcJxCo9djWGh8ZEMvWKKb5JIR3aPrpmHCLIbPgTfSh+Pmexa4OsEp+uhTm3hLcg88xEAu9
g5A/9AUrcUHIuW2X+FxWerPRF34AxXTxnWQ5etb8pVwkE7hTOo1LWjCzzB8nt2HSNICO0EyalNih
tLtEYqkbev+ztFL9Sb7wRSeiaDZDSf3J4ntUaGLr88v+ZmN+/Bj4pwRqA1PaimymwvgG0sI7jCv4
Mi/js6NF+0nAtLH76eJNA9Mhh2QgrNc1t4oLtpUvXI5quf/U29UfClriosv26pBCclyiZ6N0/0SY
1DaNM7ZBnSl1dHJ6RA273eioHUxRqGTsYZrW5AtyjEv3bNQXQtCHSmsFRdiIEhWu5rtSfoP26l9i
8AYmrcAXYkPObqQ/p6y1P8Je0ms9waBVOW8D18Ejty/ZhOA91ORIi659GH37z9QR9hkNtULwCHj5
k5Jg3dgYukzPnjUPf1f2yLlH2/TWEiqTvIsnLeAw0XHoSavCDOFMocfDQZZvsW+deT4CN+uyPc5w
goQRDV8VFV9hpVenYRRNyIBMOzKsZPEcpXeCZw6IjcufW+NUjoG3n0XE7XWsLPOcHarF4ys1xX7q
5jmoSsjJvDHh4JwoxhjIuFEfpOv1GUdouoNYFeUzcLNSDJd8dopzz4/71nZefJqBahRFJPaAtpBt
FmOXlsuwN+PqzeJ6t2mGKkcyhzWURuxbETZNq9V/9ZG0Xjpmhxyj2h/odIjWwsoDkzHcMg1seFWD
+iW7iBNX/5X2ttyNkc2JatH2dqT7x0TkzW50DXOvTRVqh620wLPXOamJcZgpGmAU0pM3iqBMoEaj
edVitFaOmO3FGdTvjJBS6nj9bs4tDOIk9KCUsYs0KReU2TpqY3Ofg7QOeiprA7gGGcB8vb0o1Esu
TnQcls6+yUr3kXaBV9HE+X0encbyGCWOtre6Gpc7qEQTrnc2R/XF7VR7P6tFBL1BA0u0pvZ93RZ7
6DTOrQaZdmf2JJQbxgFG34EgoDT0ccpa9TirKGx81d03naXCSqL8E6yLT8r21uFSbjy26wsYD0Au
JYTjv79EJDPveWRChyBayRl8XkLwOQQEOO1ck6W7S/tSPfWHZeyZwQkI0caqBfmpTlvb+nuj6c2Q
7+w8QP/ns3Wt6TnP0+qmA7sEXjU92w4m68gwm60fFLEl3yzHlXeSZAGpn0a+GcQ1gPnxWf/9v+Vq
qRGEac9z6mrQOlLzALryCchC9tNzj+tb/c1WJS6QdTja1uVDuaKNm/GpAzpozYX9gHeCmwP91DBa
DlatpU9Z37LS6sv5r1Xl/8b49/8Izm8YWJb+Z9/ftsZW/G9/vv/t+tn9pMW/Uvr//s1/WP/M/1j9
dSuMXxiebVsCV5siN/if/65B3Pd90/dtCyGVEPE/Of34BbFVuOjxnuvohr36K/7hBLT/w3I83ePj
mR4mKip3/zdOQBty339zRLl8MNezsAV5wARMd/3//2Ll8ArlDLRIbbPO0YMCTuSlE8w9lWTMR0vd
Q1tpv0adAYOVtW2IyOg/ZNBYprgaDotHZnQyhm0R1e0rnquj460zEYZTe9kPx3KchkdBw5F0WXxR
p0A7e1kdRmY1PcbkmiOYQ4TU7U1K7y+im7xVLmKBb8sx0GOijpmu3lybI4HPPeG8ZPHV6Emfz5Hi
auHIK3xTeY2taAyQK2qOTll6JloV8ReZ1vpZn5yQMI0tKa02XoaPyAKSbJLY/3TzN7Mt7tw07n9X
LRJpazj3Mh2aE1FvJuQ4eDj0q0kl4RJ7C63eN8wX7nEw7QYyfwZOFrE1DSQm/Jz6J0Rb+kf/vtSw
ry5/f6/vGMzgK9tjawcU0GIbzOnT0pkLEgQ3puu0NnV6JX3IIBggipZP+tLznRfymlp2eyq8EjPK
YByixYDcPjvu1da1diHoQBfmYE8MDkYIHFAa2FQwP8VpNwYGaKrZJoRIDGc8APvoLpUqKXTXl+I4
xelL4o/t3aASpPMFFjru+VvSSuvOXgPa668srU9v3LqWjQ0R65g5w5k4Hvk1D8UjzRlou9YeNcE/
V6L9YgjZvjDb2gz0vAZFQVR6xORIfsLaCVzZQOHpjktHUtBWLsvrED9q1nzLJsDUCVJs4JUZiYz1
oywyCfgjF1Pk3mUEo/AES9YM5rR8NyVpm6aoo9vfl8ShjeFdrXTGdG3Cy9cXv4vsfde4MVMXTGcb
437QUo2ZoXsxc1cemaXROdBW3njVRfEulPnqjcAeSiPDfzLq3bSRpVizjYn3U1i4vIFPY3cVigx/
LaOzIwqwmIAhO4xgy4X8rqQvJysvcZwz5SrIODZdsZqSVraRac2nzoiivczs6IToolGQ6zG6/Zdf
Mz5BOc/uUIC0898XyH/auS6tC4DV7vD3t0i0dUc9ETvSwJIicqEll0FSBGuJ1t+VQ/Y9LhFw/tj+
4tjfYkJPi+TOq2VyF78uqH57Ry2/imGmoZc6tkC1HLnyvofIMPuNDOsZLizBFXjZ4Ej+5WVknLsf
p/T+n78fF5Y4d1X2q7M6fa9PVnf9+6LJpL+auaeFUU7k2xAzvj6/+sJWivgzdRQvMwUgHN74TIo5
XJ+q2ZMhGgiA2ebDN7LrMhJIKBNU5qRtLPKR6mVQlh1akHKRjjy0A0/rnGuR4QsCVQy9j+jXXGBj
7Vqg7HCP/GtU2hfuqRZnXAZ9lGyi8vMP+Vcd5kVQLCCepK0epZVHe3twONA7aXz5+1+idwHi1h2s
wxlzIdYByndLBg163BdBIRw8KC1fjFs5T5rtwkVdX2qqe+7gEfU79DhQHA3ZTWjoAFQsmJue2UTp
3szAC5UQWsjUQYcnfEFhbdWauIJN50YbtnO0as+8WtretZr2Djahjz6bnmeHo1GyAPYCt412zqN9
kPA672cDBAu4mUm7awSHNSMj1Vhi/2gcOnS54jFLH+d3EWeUteFXS2YXHqVCTeJTQzhOgMwOHRmW
dHDqHZSdHh2NgwtnpCXi7SwnbSegbbg4ZMNypq4iM+A4+BwyxuXC3Q7yve6EHWrA3iyKV8eZCJX4
mJx6n9y2033HEPh0AkNMK6lpAxgOGdbn4cBgZA+kSZiMMXbLQpLSv7V2oDNtjrh71q+GuFdx9l6O
r8RuKeTAZUZ/pvgkzHwt+kBURhE0K9bG6bNHva7xQZQmrObBYCWB/SiwgygWTlJY1cabq+tQNIe6
Hk7KcR7sgrtBqqyrZ0JKwvbaFJRpJZgZWtu8cBs9pyteJyFIQ/wau5bwH/u9biBzRE3+5iTjg1dc
k7jfF13Yy0GDq1QQXXReI38KCodmQs+y6EWP/UCB1h9n+xZn9RRYjnZd0n7vOeSWyJQmCVUA1fzk
9nYHZRYnZTzZ9ND5K7TTOpNIBrYNoRyPJejsHri0TXP92DLtLKurAc7wpBnQd7jSRLri7ezmLz6K
+CoO/GY44REmwp0O8dIrEXiXPKwTwUjCa8g5wfXyaIEPqwgJiSzLqOg7k/lVcxhhd84UOJ1ztwim
S9PKsmEv2i5u9GPP9KjNVpLvuU68c6nMYptnwCMUC/9rwJcxtPuR7nq7RHiKsbTuEk+O19F1xmtc
qguhBHVCM2HObMbvkrivJkQTZPn0O1X6Jwpsf/Cwx0ChF9a2qI9JoX3OPvSYjnGEp9qTwxRvQ3xI
BHiRg6KEGkDzNTP61k62pcINlE4fk75tJQFfbi/rFsT4GsFpgukbals4wJx0fFo3RYN9s0rwX83x
mxDOG3kzvSqXk6BFnWhos1ma+KhlFNEY+kcWAYfiqBDGXB63yOGPNj+ILf2/aTDmrIj5k/CUREom
GTm0ZLhmDKn5wohARKwIsVFcC8X4wsoHF6Nhz+MjYq7HDkSuEXwPIj/nsOzQCOu1m5ECmR7gVMIP
pAsDrIBZrl/gcPDExGVToOxONexIv7+Wo9aefe8H70p1SmuaH+wO2De26edcDJ8sNKyt9gSywG1+
3Mi806VXUypLwTrlsJBdBh1LDNOYXHn1zeth2Q8a4TruwAe3To2r3/N4ztzPQ9cjdTSNsDYQicCr
KFwFiRVv8BKO+5KM+ImCmHsmQe4rfUmgBFRKsmCAj8lgcnwpBvPB5iaa+CYGGMudQ8PE/yWUInpf
tac616steqAepjrGV72d3ZOjj1DaIUQFksLjzSJzwExODbw5okrKOsUulo1YQenBYb2RA+gVc6ki
+t6XEuc1LzoHK0uI9PT3t1K7LhEpovLe70bW66VsMbkRT6zEbGJtcuPzYmfJmR7R+0Ssl1R8i+FQ
uw+TjufCqm+zlcFMHS50Gi7buDMZh3Ysl4aLKVMKFtyYpH3+WqpKnPPUlLsEvNQ+L5N9lL+5OAnB
ZlXbwfJfkXQOMVB12sLr1xRuwTZ+mMgABYVagmp09CfSqU9d6561uT50E56DjLTg0UlHnsPoy/AM
59InhnwucqI5TWq9IwyMh8aa+NayzL2nEUde9sP0XGfOTbbrctHyF+2fuuM8sVL+NDSuA6VhMUqP
24VLZ41vLUcb0JRGckoyAffOQGPH3CwtBrRN5+80xXvH17uTJARMqXUeSteB/KbZKfPy6tbCNHoy
VnuyruGocJzMfFynrcNQFJ9K6d9qwixHWF0ebQO7ra5MiyIWhhcc5EJnGorAQFbJ1XIniqI9aLRV
X5TZtxdJVfse6SchDt29U9BB4GEo0DocObO9GxzI8ExtOl1zTxbviXLw91H0hNVmZuyxFbCYjnnf
/DZUGmFiqqV27nE0nv/+l9WJz84cD75H+a0vhfU8+bW9GycKTcqusxhhkgIeFbySmV7RgAD7g67j
oKp8We4oqD05mnToFlVvwAMwJ/RZC1EbmhEOxnsXWo1iO9xEybUHy7mhom2V9vVTQz7wSm1FvLZq
PNNs9Z1ZrMKlhYrapOBtktHY1JVVh4Asm0urgA56FcrwAHBSkQbfly4mYGn0gZtA2fMUS5PBIgCx
08WcxqCVzuNDZlX0nZoA7twSFo0/m+PjPDQLcqMAuYHliaFhc1aTqe64EOAMwbQutEDLVEsNdrIz
Iju7kYT9Macl30Vdw3yCVkmKwWUkazQCdzP6ZRrmxr2eEWd01vS4VTqbwrD3ZcrqUuOsZL4a38Ah
YGXN/lgjNh03B2eadtq3juVTRfPXEJvFiW0HXOI6S4ZZ7mChMXvjaDWDiXlS3nOJockjw1AOUQ5z
ravXrzQxWYHVLzO24+ZxoWIGV4yG+D6eY4LWG7yot3KIKYnOxCNqhMUTMz64WkxDF7WHLL+6f4KZ
ssXPvZwA4/3AQA6GQhuJE8TyEndtOHpaHnqFx10Bw/qoahjL0xLDOEBo68fpSHoA8qFO7a8JtOPa
Lyej9Yar12aH3sLSxuyoXMPNZwEGNazbx6ZPXsGmeFcnT//xUtMdN3K2Cm1sRUBXpnqzpE3HEbMM
m95Jjthb9kRRsBzHoLfq4sxdEqayUTW7eKE+B7wQuYuyhesyTvDB9ORe9v5vvPftnh7pLy8BpzlZ
k7PJbPMp1TmXk/BLE5SFJUc40LrvEWPdXjV3ruK0VlVKbA1DACgpJlAwOC9kLB+z0mMqv+S3hZ4J
d0hglJBMYE4OSTIjtgwb9oivo+bymekEb+HUGik7KwJpdrZc79ekNeecHO+G/N+7vbAmIQwC4cpW
o1XvfUWj+DAmjGGMS23Gqpp8YGAKbKMbWE2wUcE88ALGK0OoSf0PX9621+StRI/jXCoTmrWAzQ0a
jILeM9lAHRpDyBiLhKeuyqyd4+HI4w/twXR9tyCfDpkZI2jmKpT1Yu4sHqaSmrUN+GWqPJ0o9Frz
VhmGx8lvRZdV5xx3uW5iyYC1ZAAcDBolrNDWNACHFUauWWFVqXkj2IpNqiaZzmlAR/EC6z6Lae8N
nPVaqqE307tRciUXuQNZXLcoXUigZODn6wuHyqwqBVrggQFi8NIs2rugi16S4oeCsOQBmgkzyszX
A7LkO8oFXrqU8CG+bLi+wgSOojeoHbWOyKpFW/PHXHs/zCqPyT03DBs9G7UC6XSBBpC3A6tvYm1p
oTrjE2dEXzoRb5XXWHAIWsrqG+9nDLpcB4aAo1yMQ4v5zgAvSzMP4DGGNHnrUqsCeYKu3lBN86WY
WxlkPRaVxqDLygV8S9p7NneDzkRlzLwvf2jfDPzH7px8OR6lfobbvoEfq/Cgj1aQlZbiuLidFrt+
oBcHs0qDOxGZothpNFH7pefQ2Retw/n4NA0KtOWQ68eehCikLxzkUd5u8K23u2Ey8r2FrhzSMI5/
MW/QJTyjfQH7xne/o/g3DTM6KvYlRyY/KjmwVu/RvE/Bcj8Oanlpy8Y8y9F5Uwu1RXXda1DUAbxD
yVbnzhfP7dB/zYu4HyxuacnIuNiVLwZJx72lCZjSiI2WMt7tBiGJIJ2zcxveKlPMZ9KPxKA4oB4W
lf/xTNpQWtv6qhiHBNLXiJEP/nUybHAwcIITzXH2Hk73kqHOYTBonK55k8WTTiphkKFwl8fR8E81
QUGcF8tjAdSSt2VzkMnMleuzwvzVkxYO7GJ4RBzg43vMoZxk2jce7kHOnKSlyjY05+al63K+7bJ+
XZLsqXbVee643HW8aVwBPXHuPqaIhGK76M+1nnzisPxVeto2HXD8DI7zzsEFZQMqkzVpGHt70jD2
Ut/bA2IR7bpchORawWUkgWFMYMqeXBAlobK+Y6x39GC8afLHadOU3fVgF87N9T0aDFPAglp8liWs
xLZFzrUstevbcje4dnZiawOx4ka3XnRfMYyQkAMCpmsXXkpajckhreVdyYKz5wPjCcvh9rDpH3Lq
3qkNcb+rdvCOuHehFQlACrL3tnjVO7J8NsoRtx2Zuvo2Txxol3gMMMiVzFVWSLOceyKuigmLQ8SC
GlEACvgUgkRYX0w5V1Ewpbo9t19lP4N6Lz0wa6UoAtGrUDHWp7+o/J6x64xafG/P3r09srTMXfxn
KSkbnV2AjyAolbPPDfepsXUeQDelJI/FtvDw0lfMko+h1iDG6+xyx6hZHHzaZTitdcelll8sIobn
RIMb3Rvjg2OwrMIzS8KoMKmKmSZzq5a+Dmxt+Yl6SkowQHI6dwlYUDEAdtU30zWBEdCYg7Mm87SN
YnyMCBVzImbmRl475tpmxxiyvN3EIx3VlC06fbtJCTJWnros469+gagQAwmS5MWyOrnq7QnraL/J
VJjlGDgmAXRkPswrdqiyUyBHqn6dFwQ2anU21MGrQLd5sGBcnqQ9eNj6BT2AjTZya+VUVAOMbJiY
+e2lxYHGZRnb3K3QhmdhEYK1PvnGBo505hBwIyRv4EGAntqF0A4jTVZGO4ZbveTfRvamafanFVPe
rdMgildyps9sYhEuR2/nNPWHLM3yCH56T6DkgyX4lrJ3nBlHF9y8Fp8EHn3bbI+Akocf0xmeBNId
tYNvyNfsr81vVeg1lrd7YbyWEVEn+wsle+fQFt9lw8GQzHy6YT41JhDyNcGsWXLXYj0mlrKMij3R
zj6jJfleVHtIcDMieHcbc1KQsamiTsHATTUG2Fb5OABZ32MPZqGDeNxV8qdeWTXL3H8kvnvVtBHE
chPJk5j9HSKkHvhMeU+djC6DS0y4R3tOzNT90ONvwLiM3gI6DoptlDmvipyc3aY/WFt+U2WABTs/
jQvXy5xa1oKfgO7+yqoEDLbOuMHKnXjDskX0gFNNjK/c6/3lMDoxAV1lXgDK42zYGusSKCqJrd8y
3/gh4zUZMGPRSWM0tDqsUX1F8ySWErui99P4nchh2DbrM9PY6rbg3BGy4ZDKO5fCG+wAXY43Goib
QbMMtX7JJjMx4Epu2Fmu8t1IKwVzUiyrZRJ9uY2hh0u2o/PkZ5nSx1SjaY3O7h+ty9VJJfoZCiBl
b3VzjhznKTWR/SWGpk1jGRs8kPfwF1d810JM9FIVZXyY07Tdq7ULvhg+puaVHAjAuzh/6qkGGjXG
OD5U37yiEjPiVp5x3a3i9kwm89kr22+rQLfsy6sGG6Gjg0MShcSzQrRqSgk5iDMwV64jVnJnq+Qg
pwmy10oPwcVpJ/JHMhxnpHDR9eGpNNztIvqwzOO7YcLEVBMCCAxz2jbjfPCs+DWfxmCOXvD/YPFy
53Niq4thGve14gLjimr/93PFbvGDF1h01asm1N63GYlWVlde2KefHaRp7o/wFE3KbSKyFgwP42uW
J59498H0JfJXuVifsSEvs8NGFZXWoaSaxJe+Csra+aCS5tOZgTznFdM1hzO5NVFNGlDO1vDGGk+q
eeyRSsapt6DvDW9NnZ9Uh0UnM+jgXPelDphdS2V7Z7RHpg9P+H+I8nXLgVgZHvQUcqIINUraymz6
MJ2VmOC+VRlu7SxdibyGf9f2vPlnHjS7XX6DJH+oQSDqZDOJL238JqKbjRxV5NtHG1eni3RWQgut
Yh/2jE59U/5fHJ3HcuNIFkW/CBEAEnZLgt5KFClKG4RcwSW8x9f3QS9mYnqqu0pNApnP3HuuMCk/
8OLipyONddpgrz3bU8Y4yA/+RmsmuxmnFH4XMrql3aKcH2xB/sJQrQLu53lS/Wyo8xY+AKOFQbjF
0pDf5SCwAxUoaNVUQu5vvwaDIFhZ3EFVzObc5j7mmGzt4GykwUumxLtKsQjt1EfOe7f4tYNsx6yd
1DANPF55RtoNfqMijGi2graC7hE/6Jq4GZcMpYnmUele5UDlkSt4zLg64YpPDI51GFx6xmURYTFF
zn6zEOeZ6fQwFAKNSm7URehNQcEsLymsBWaFl5xph4VeB04Y9nk+moLEG1nvo3i4J6Nxk6FCG1ms
Sf/aoEWLF0ygfkRQfljAtGfdpxxCejO99WSlOQulUE9j6bILaHHlhKDZrJ4DWf7k1TbAqWafqoM7
JN80N3REfnqIEv+b5Ya5IDRxR/6z8FJUk7mAUF0l4JTBN6kz41mU7Zftlk9iPrjvaQ5UM7hgwqDo
miYU7Sok+uhKLO91tr4ntA3QcJUvpEi+NN4ZUEosqoi3fLgLjK0udO8rAkx/tQAphgVsvxjyE5Fg
T128NtRpyjjuhCMZWpQ9/skhOmtECAT8qeR96nug4dT5yN7yQD2a4YGV8mOkElqk6Yh8YJrLl+Il
Si2i+/qMEXmS/YZVy78Po6za0j2weicpaTqmzmK0O0vqRQySrMxIIX36WgppaPLXesk9QUruu9Db
u5Vl27GavpmP26sYpzDYFBweptotFMMxQQG0zGYF0HE6IS818ydQqoiYBBZlijPugScHq6R2T1OS
ITIOfaiZtu1va4RXeqLPLl8F/4vEwU3Foah6y+SRoS2bEzxVr2JuVaLwWaVZ7fl6/qOlrnFJWmYC
LdNX16fDD2RP4x+N8Rru61cEiWtiwOygqPNiSxVkj8FAxsRLfGdCaIf9WUY/vQOxoidCdtC+hRhw
Btp3meYR7Ld9KbqVGxnxCWYs1F6yb1o/TraySAiswYRqGlixawf5I+XVtgi7twKMTNVgatBxwRWK
usFv6JKP0uRP1LsPOweUSid7zIP6VSBSho4458IPAfasWD27pfOh9rgoXWNjB3g8HCtlUZBwytgS
WbmKzmQyIZx34bpXibdl3BxI82jPQuT5nqk6zYeBEL/mjfgiJiVfN6gb8chiJPKbfJFzXC5Kqlrf
bVgr2bO/iH8sVwJYBT6fu8ZdZlv5tWMRsTDltLU1cJIlD/TU+rc44NgH33fMpmYfQkgEM0CwjVtp
N/aQSwOaKsQ1L9Ptr/lRD43stazHyct7+oE6J2NnOpfEzfSp+eHG8a9SpALpIVsVdfplqAJULwhQ
2UM0Y9a6d3ViFK3EXwcjSKCyCH4zmNyFGaxM3/4FxEePa5WPwexIeZhI//CZ9pjvRV+FXh7JdD1q
SLlE+pzMoSSrnCVPUhOYE7dilbBSU5OQSsH+fyTRfWl6z4ikUDXP4u4XYxpuhzJl4J1whDcRB0PR
pZD1HOXMFOkgHBWAu3uB3QrPVMv8NUF/+TKqsle/nvhOWL7a31K10ALVbFWG8E3FfQlhYGjYnMXX
MVCXMiGvSZYo/RuoimslFm9OTSUdGj6p8obNXiJ8Q+tDMFnKK6nrswzhvTHmeD+mvBh8MNKWTMIU
UA59pHO+arckIxWn0SGu5xX+fEe5IyEiVw+7YP2RTreocGlfAfGBV1C8ymalNDhXK0v0NS0FkUpy
/LP0q0o8chsFQCEmfQvfZ87LeUNtuxpLMsVjwNCsyNjdAtymsELmwaeUElpQOtO2L8npMkZWWLVl
/eQlu6PczFZqB6i80zdO3thbzVpErkm9rgqHkEEzX6g4qnMZ6weY2LFnGsOugkW/0wp2xQKPrlRM
wabAPOuJbLe6k30FBi/4kLHrDNHEYvsgR6SmLMEXlGwwEs4zr2KH3Ir3ecwxiSS6h+zd8djNzgjY
nWSmgEMj2rHvZGI8PCISL1pNtusYfp6Ygq9pdBC8OkRq4S2iaPVaPcDWpQz9qmlJJ06TbYlbEVAi
huiuv01B9UjIfUAPAnpdZN2pZ2BmmsEWah6ld7OBoEACtpPTQGsxMwjeS7es10SB36vJ347OeOJv
/w3G+pT5XHCh5MOoyx2C8/rAnDRxKDsC+g1fZ38peKMtk1UuzO5C4L3piNILw/BRdNFVn2+FihI3
GYd62/og6qbaeoxyem1AjShW9i8Kyr0rlEtr8wUSfA71PWBNkQWkzerziIzKKjbtY9dg58brhveE
Et4uCU4opQaXowErVjevIQDw2XKTA5XOvsWE6aNBPpe5EREOiH4NsbEd52PQYjLjSb8QkrnfFFo/
FYW5YQA9bRMLtIvyDGVzMF35qSYKKYFO9mEgMyprDP0RYh2t1hfdGO5Yy3CeaKzt+vbsRP6qssQl
4imC6RFvhGs26yBnDdoR2GNYOA2CPoMbVNtfrTa9y6K/dPPcPpbVUVqghE10MwOjrqnbxXHjew4S
HPI4sDYigu+rtd1WRwiQqSfb/LM1CEFmD8G80Xxk2OInJz24oXYMxwgCv38WMzVUDfJpqRJvsChb
eSjMfjPFxcpxFbxbDh1QMXOgQu3RW9jGmhgfGDqS5OCgdR01F21KyoAd2cxBFNzVYng0ufkeAbcl
BOQysivz+/ytydtjEnIHySRJ2cJlxjobFWaOzRdUiY8yQTDUMCEj3+rDjOyGAsT9CYvwWscK9EfV
cQCkc3ZhdFd9409jdrzQTGkuy7A7G0aISZZI0mVVN3uZKHOgikOk2GZY1vPKuYwNpmYsnpq8mXZI
YKa91SJbHV15NqE901STY9tOLAGxdtVFetfwvXmmNnENuz5TNJx/ttm/OcyKFvqPYjMtY2kQrdFr
LYmXR4FG6MOapZ/0BGnyTLJVLywnZD0bEeTpMkWVBwsxirfRfMOZLka1Sj31wPf9Tk08Ch+IF1bT
kHWz0Lv4ny2mN0q2bG/l48lX8+TY+Q5PfVTWHlY6PobM3U3zsE1pu2KFewIH5ghe2Z3Q24wICSZG
M4w0APQHlZcB3LKYWC4GZfiueu3TZTpvKdUbuPWjStk5T6KBI1nxR0/W1EJ3+Um7EL+71RPsU+xs
t/pJ9PozKlUUvNhR01zsxzzuUM2RvwcvRy0gHWcRVAeidJb0MGyu7KXskBcgi3ux8P7SYxNhyyz9
O7dfo9yNN0SIXH3d2Fay2k1lxfSbIKnaxrs+saDLIADAoBmn7mZy+7PlQxMe2LzdPHy51D6JrnzN
KvXflCGRthRImFq5ZwdHE+SGO6JxF2Zq7AkIPdas0CvV9peCxFLSXvyjGzyTCQZ2SfexHH3zwyqS
XYJw2La/WKkQKIYsYRWYiPGijFOzMMx5+eN7Pv0nd5+zTix6YtLe0z3N8qfNdkqb1OrWgqk6hQr3
ZibW0rf+EeyJ5woFC5SaTOK66bqTHgQ/kTJASAsCfeNbjy6zuUjxQ62gCsZnUa4lcwKEJgStCJ6O
lToD+wG7rNpQe0XvkC2w5ZYvbDDJs7m7ZTftRNM0m6l2Pugpk50bJN+6kZEu3+vrNkaG4+vTqizI
OzPHN5Rb1qYrCd3TgDWPmaV4FKu73LF8CAoTQxb/SwgNDrGBbBD74B4mCjo7e6NKy/3g/6tSMAAj
XSealYDUhkAuBWKBReXDdHOagfcuChJPKmO2RnvwG4ZiWAYT0CZCFEPU7K9BUBGDUDPVqianOtH0
W3nt7307uwdWei58v/H6gVWjjcmrY7aKSjvH31tq/xB1SYTt/Qd9HN9sWDMkSIvN5H7ELkl8INCS
FQKeb1vg2PRDVImKVoGY0pSnmwlxULP8hZXgwmZZb6OT2ye6ceee5pqt2zNypK+sVH/HMlXWpars
srJ87xxGNqAIdkGHAd7lR1KDl3SItpaT1zfgNHwPU3likdh4jYnVAkCITTKoGq30MgbBcs1cxIWo
LSkzIesHE/OjKfIPiFPwkQoYNTLDGsbAzOxS4lkC8082Tn/+/7/stqWgDTHe5+8EvjhkjqlM7aLk
zTIamr/G7Bambv4CKyJjZKybReya09oifGhJHvuvI5V3a4qbMyA9Y1GvYeR8l0QFHMUk75oyftD0
ipVuw/tyMI3LnpHzGDQ/qRvbgLSb934sbwZQua4K30M2ath7x+fotQ1L9d5FEtX10yooB4XtKVM7
xTCgI6WYcas5EqZklASI4YIwwzjjoqX5ziRmUds5GHlwCiFkpZSahVD29TTUO2iMx1DoR5xXfypo
ldT4IkvpT7GCJ6qSd8Ogzjemr8k1TywjAPKqK9zyK7NKQJlxMQ7SvWXMV1ke7qawIcYuB9HnA6+L
Y0ZS2qbjEDRzvfRoPVDEPN242Fkjn+TQGzf2V//SZnjWOO7R/qC48fuNRGeHyxbhDxocunEc/7O4
CYlmeVFosUayoDOp/GmCgmPK6xNu/6ZsiLkINPcIkuCf5VavQ+4QMl/Zb0XGlpQROyk56g7/y6lm
FLNVq1BHcNVVDKC/zAGKWIdxIWTAcyEYx0sHo9/g43yGE42scIwvGEo8/x0SrzFm4lKNIWz1Gq+G
nocMCDWv8AkiyuAXVXmF8Kiyf0gkcna6ExtLFu7s9Fyjpk7d+v3QrXRh/IOcMZExhrcizyFEacJ/
Rd5snkeUyGLUYCbPN0mfYmHuNC5xVoVrCruvOhTJD0fVR14o26lDPtg2jzTtp6VRJc/UyeJ1k7Cv
wdtKwPst8F+EY5Fy1AVfsu6Z61SVBx6bsCP93eG5nt8ECcoH4KB4qkNGSdEwZgWOCY5pISM7XOtt
e8AWw5kg2+/UJ3o0dMeNhnEmsLnFgajBEX8zhuoX/UBI96s8sl5dCMg6efFrgT0kEGjRRyg0wEto
LJWMkzuof6NnWbM5kGhi4OY1wLrhUFi9zquUfitVBckNyW3lorlhj1xGxbboiecLuuDSpy1M9jF5
lhZIeio9lJO9JRYRfkojnO5qZ63RGgO7nIOz8u+mfvh9zcS0PxIHvG4cno8+aw4EFjyA5zB18d/C
IKRrirZqjkQ21Pp/xUQDO064f1jWAwaXu16XeNBt9aLpYtWyUlr1iFCXPYde5la8AGmxC+1SeCbG
lkbkr7gz3zVDvo3Qmlin4AExQ6ITEuMT0ye8kdLas3zZQ5879HpLVHiwDBGgrSP/zSr6r0QF7BzD
uyYVDevzv5bZeS7aa6Se2Y1Ao2QF4NTL2i4+Mluei7h9jQSDSZ91HI5/hEmF6iUUvwt0v7wMnkbK
nhs+FeOcNyxBE0KVLCb9FG8uw3jEtkuSBy85oSAaQvZlVWESc/6flDtPzh5shOYxcdWfCKE+Kv8l
jiByh4o+DjZSmXvXaBuE8Vl2TA3jDkFu2lffgZbmzKQ/etsmhSystxxg6bJ0+w3JGD8Ct7djaV/o
02goe2ZTBWogn0ymqkzOBndOEyh3iwRa/rbIBN7RUrwp0yVK26ttOpcO+XGmEKtBLKe5TwaXDbxx
HBRIS4M+vlgY3PbdwHoT/r26GrgaETB0GCbrX8uOcdA3zIpqRc0B1XfOItbiZ6xIbaUa0XhshuQz
cZsRekqDEpONkcJN3pHOJ6T5r7CsW2WF/VIy215M/p/NSoEQAHKgUxVUQxONu7b8CILmMvQ/dPOw
JW+9Zr1ANP9GsoL/uLoLFy92KMlkKjTGEm0WoOfJ/npyaDQ0URsI0xD4Sz6toKiWSQ9YLhOgmfgq
B/noleBIQDtZVYqxHTN7H1QEgbiRPyzjUpwKHUO9AZ/NaYJfX+Y0eYVDk27xOLJuoF/ETjuo1SYb
offbQWqtGdKe24QTG/Xi35T2wJuieD+11a4xkle7mQlA2XRsGsO+VOG48Y3EXYQ8PCRAD+xE9fHT
iR3gtjWcdbZEJ3bAEElE/0f9TsgftGtWScWehRjB49b8pIwhJfav300vvcYLm9lov20+fl562xPu
zIKBod9WSQWe7MXXyee2ycdCKO2hKe0h/8cr8sqBbY1Kxl+JLe0kepNR7MVIsHRH2eea7MqAlPpj
ymlquX+mUf2DrLwQkXLC2qkRwEOel6P0RLHFWkMAuvxAAZNvWJhEy2JWibRctxbSrtfRZ6qcKagh
1UzbqjpoJGskapWUQ3pwC7WaMpqY7vXsUAt9Y+LifhjYDcbq0+VTOGSWEV5ieApDOMRXbUo/C0QG
STiWa2SSzWnkbfJYShO96OyrgdcqbSfswZOxj2v+jWwbVLco2KCQBnSNUyw4QYdDssFMqPLMANqD
T2mnq1JxCP4wMyQXVvYUpFi4cKNg0fqbWi+PBeOK+juojKPVt4rnFIT+dbCxFgXqj5VVf0Wj+1M7
AAAlNUdhZeeKk13BzWGhgyaMeviY8DU2UsXERoKTqf+CKnvk4bEaKmfT4M9pGSEoTbLuXfAIo4ZT
kHIOtWnCsE1osLla+HY2vkEF7q7qVpsRyhJOUtNZ0qtvqsn9clTnbsLp2NaWvEdN+ZINNgvjAn9E
0tKIaS0guQQIQmx0aOlndDG02bHOb+HASne09Uuhsjwph2YVMb9CYy3fLU5MNvnVsRmJpC9gK5mc
4yvBIn0EXij41R5xDwZ76DQSGSwZ6/q62rQuaGC17fotOVhsNIN0Wzn1T9LYfzhFxdIkidbN4m9N
IlLPm/hZ2ihOYbS2zIHMf+TnOZ1zdBSXHYexK7UkwN6pvpZqRtSesEiX00E542XJ1sIBRpzr7bEQ
JO2WhX5P2L/oSfkswrEmLrp7FJHPV0/C6sLMrZVIcMbzQWPAn1r0W8Z4CbgoWxaQvr81YE0tB4T7
C4Ejc1EqF78X81GrkbyM1uE8Tc6ilOJq+OG4LSv1rrjG15RMaPtSYp+YX8SIh/WXLA2jVcbdAeT0
CC/wLVeMeJsz8+QNypZxdy1HZsHCwUujTY8iM8hilPKoiWKTafmXkmIbIxoH/fDCTZpb7hYNKGtE
OqzGUBB06SJNqk2jRohWArHpfPe903tlqZvlldzYYDU0xUmt5A7k2J/Z1P6i7uJt2RGz0Kjj1h0Z
1ICe+CvF8Mt/hiUDUBWYYU/kWtBUlDSBPFiGgmWlnJhM6vGLohe7YGjtldPW95DYpyYo7w1nLTOk
gAHNoyD9iVve/jBi/xMmBd4q/gcBUxdVuUg1kghrcWr0bJM2EYRKzX+hbSL+WVWuLCI+A0y9PZEc
Lds6qbvXbmCuzvTooqc0JVR+WVzes6m8mq15DNJir6jjpZImjbQmcIAj5a6t4VAWPkiq6Fy1xNxl
cBNQrHoTTlUGw4q7r+CcKQ7fTifWogt2hjKc0W6e1JTAUJMCGpoNGB8EEnOQCJVXZRlvExQ+CA8k
0DQEUlpAKliC9fNVLCz3Alt15UzhMSbedaFlpVjeE4mLh6xPZq3trz9heyDUgPhEJXhp2EJ7WpM/
ClH8aREDFiKQz9VepnO4SjsU2xCpAVI9ByPI8KHa5d4OGLc3MW2wGaF7LUdjlQgUcXEbhTRLyR6K
S78sjeGq1hhpIhMuo6UbX0YwYvFTlJWUTrLRa/uvsR2k2yn7BSXgh6XD43cJUnTjM74t1oatUn5K
ht47c854tovfNkAg4dh8lkmGrMMkL8y3qCJKGexrkgT5VH+ESK1VnlOYYiUbScssGgRssAYxE7tq
f69dQctDbeBlhYtfzkWLzjXQNkRFKg20c/maF+Juteeu0A6aZd/sZmQ/nVOX6ZKvVByTpI52WU8M
dBSoH2ZY1uSYlHwWjvkxWg0hRL182nSdi1TlAO6jkM0AHfIy51vHb0F2H3lWkzShdDkluW4CdUaj
EgOkhvpGFX6za5xYx+dP6J1AlwAEu5JMalquXrqf7CaK/tRo1UHXUGTpnfo2KAezRtiWBMW0Tl31
rZzH2vwzHnYyYmNVeKPMrpCTeFqE19rXyxvrXDSGCdsIPdkRnQWqx4AN4cw0t3kVYTadp8a5tsQ3
T3bYxITN7E0GUtFBcoozeZimXYjPI+jK/ho7KuG5owGDT6Y8KaGzZ4BGUxTU+i6seV4zWgpqpGSb
tyGCZs3+9UFtTA4S9gpsdpSW3FE9MNYh/ilq4oNczdJ/qFlk1F+hQLl7+Gw46+VVz+kusZOwsHCj
YJ2d6VKtVdW0vzkpipt67DtACvyIHGrUJjbyroLBMooeE4Ybw4GdSnRk21XyWNq6DWoEAW6lijN3
+so09QdazPANRlewkOAK1kFVqjsHiUfIo237qkoaN8g3ia8RzKC17zJkpgKCkIgABDhJ8BYNSwUk
3slwZ36Z0f7TMIcvJAlSu6KVd3ZIzVUJegSyeOCIqZ5HURFB9LYmnvpA0abV8cZxJZmn1cTTp/X6
LVfLXeVPx87CdI5plitetbc5sBSPxNOFiVcZfL/5CW/kAZScjkNuil5JvKr3A2/24Lo2aDJBSNk5
bK1P5qUq37atnnyp4CVD3oeyselODqlATcknYrdPVu4xttv82lDYtfAHnyVslZqJr+GuNP7mtk7Z
GJbdl+jy5UgZiZkEK5lIrI2t8fkksCETJ8su4FDuiEJDdILgx4Y+WLtGS0Q074+nD8ZD5ULbGDXA
UdeKEd+l09kqUv80WhzRBYVmJwiGY/2NMMNnZ2FRIOJ9FDWliZ62n2oLJbZv3nrD38Q0zAgMfKo6
l/0KCp9rpH13RpRvc7O1F2OL86UOCXs125sT6FcHlSRDMe3W6FMNGhe8gGVAeEDeFBsBgeCJsY7N
4W0+mWoXO9wPOjTR1K/6wXftT0Yn0kMAWC9oMIoFk/dfkLExehxOPxZ1+1xmd6spSXwqNHRLug/b
E8Le5PefE5M5rDvqSeeMXhoRHwCBekz3mxzwWYgoo46Hm00KZ5q4H5OQl0ENX129ffYDc185nxh0
kXVfgaSAheYQbLkIjH8M6lZ8i8Ui1QN1O8XTNgsIEnPNP4opACSO+9Nk36PVoqub1JslIzRnaP56
DfSdSQ7ZKhr+8RWOKzuobpAs70Fk/yjpVTMYC2BH2Jc+z7Tl8GcqQ0A0ovzHWsJD6rpxEr7iuG3N
U8w4ttww8pvTRPmi3OkYZNzRQCAQ1o2O8Hpy0Tzd0re6i2OlLopw75Avl6krcjufeA96z9Gxawum
uQx/Spk8TZm+pvnUrNzSrxeqPj7T1D3RDF9VKIuBxi3/YRN8pYTDlcXrA1DdRK1BwJRZOQsbHNNC
VxkHC/ZMqRozqlHvldlfg1kNWfvJN3Cpu1G9uQOSLL7Ve220z8xK4DZm92RCji6cIVjEANDW9WA+
UIcvplzQh9vxdwY5Esdzdc3NVdrmz4LeEjLYFjXvRuv5oyctvdhVka4j4rBss9g3ICT1vjpJOGhW
vZv/IMUVaAandy3XnrbNVNYazQfMP4Ro76iuCM6NS4IbGloSF5nazO9JtHodObPqxbTuZXgHsfJK
wqzXtdQ14SwuRz1FirztqW2+69vwJQL3qbeH0J/+qilf2bW2HRsaGEIdLHr+oQB0WaVUrnPeQngx
4cDm89KsSm4jllthoyUI5tIURc/QuR+6jjBXiBLGUEMWhFj4kM1WeCnmgQt3k56be8ySO1y1LPOb
a2jHwEO5s20LhTEDnDXBR4wRGbMB2WBT45vrvLLiVThRIjq8/LPSo9OAysXcRgGmOAs2waRMR6li
7Ijdk6FoG6MMQFFjV5mkzeXqOydqTdtL9ZzIS/vdRgfN+PAQNCx7+y5qt+VYf7ZF+a13JhIvrsAE
5N2xZiPl2DVa/RYOdQ4uhRjc8NCJIxUwPBiVHzOU9l70zLmVJLyJyY09B07+yKUztFAoo1jO1gTc
9AnDMhX0YVVl27pKvRrcaFfF5iaLZLPrWJs7uSf0oLqbu0kX/sLXsg0Gpg9TEZsgqS9gGQJQdeqH
pYZ3e36B7RHXTmuExhKPRJURN6tBzJms9ABTkAl/r//1PktTcchHOjyDLzmOuMhB1J7tzmHPz8mY
uC5AuPqXzMZ3rCX2QrE5WtnhARauUBOP+87J7nhTkY055VYTvMNNkW7xIW7JiyArWMABrbIbs9tF
b4hF3BjjoujZazLXflIr0qdW6WvLF0p9xA4ZIz8DczbhYeGeYj2D4yWevjHYntKq24JLfNFZ8tJE
6mOc0VSMGbWyPsSt854jCsfBRUhAqgAy5xcmnxsMT4VvAUGeOgYRhVQfPpsGJeyNV5LAL1ZJO6yK
q1lm71EmYBXjNOI+ZYOcbjXGqLOHetDZRrgWO5gOPQVzczB6+Xeh1YRR5slrY7V47VLMOTSv+Hag
5BM5dBCcF1zu5dMKeRvtjqEKHw9VLW8kduO0IfvTtYbfnP0f81IQnpqGjKXT0UsTTsz2nbvMyTDX
NWmOPtNadaoAmR8oOEnqgjCeEI9ACVAn65wXrigNF16Ng5KvRGVdTkxJdp9apIdkiaAhR6psMhOm
SaWTz60d6z/s0Yb+aO16RcAt2mIQfaQ+f1O6o02iAFrEFhMBfii/VX8buyAPbxgfeHsfZLni94Zu
mLMiEH2xZfOa1ZW6tMvmNn9DIxLDrT4+7GHsPFL2PIU9CntcPkTEc8SG8GdGILFm1n4SGcq2Cv4V
6BmQvAfjwnGarZOP18GILqUJx7tIQYSKav//GVxmY0/zisgoRyYxIoee1S23zDIVZJ9cExPEEB7U
cJr+6nz8iya9PJRJVq/QP1w6hUZXMb3MIvVbVflNaGmDZbep8uJtQIjlaaaq0tEH58Efbjr0BA07
Y1+ZN5fqdzlaVbfIdUlyZf/oOuPkVNNG6ONX1OESN+Cic8ScQ5KhyAtxb0pPM2ojTSxhfiAV8Mb5
oOyiT9GBxouGCeB9pOTLMsrOSboWOilPvsoAB+B+sqIq/lRy7Wr5Jh2rmLDj984bvlpytbXsz1ez
T0s3YfYN2W8M+MDM2p0j7PCm2t1XZQbdMghY2RS8oT3kaJJV2mUvAncDw1n36trehUqB0KE2WGDy
PpmcbCBg0ZbpFP79Z9VQ6stQXKmV4zWRSYsY5DGi3GoTwOr3OkwtIp05XQNOKuM0aeKqGoyB09He
hiG9egZEHF/EMTKCzx4MzMIgb4cABUjeeKrYLGOv5Zlj/GrT5F18dLSlfDH0N61Ec28E7bJkfsAW
msM6685BzrK6IXRx3dZCMFxnfti6OaAQ9UslW9cbCa3hPrTWg2mv8xYTI4F5e9P/J4nCRZ/JC98m
MWGsfKAQtJ9VLq4U459+z4AFHW4NR72WmrkthvELJuoaDSqLeFW/NdipBQ4HkzNmXjgEvUszwU1S
+eMNAsCwZyG8JTnujbIa93sKJ7JUCLFtz/VkIA5K5Ysw3Q9HEvMc9czTm6M0TKCi+p/m4z3W3f6a
WxM2ca7RodKPac1SL5G3UmHEJGjelnpX30riLpJ2XFcCU2JuPVu2DIvGbV6Bs6KMCZOPSk/TIxtt
xe8OHBDzkWgS1tOx3gRYM5Zcy0VhGBtlshjR2Zdg5HmzfIfVbt99wkepQHs778hU1ZUplUOTPIAi
YNc2UPxglYQXTzKJM5Fe4nTLgt5gVTM2dSk0HYOOffSLj14dEB+EFXNackAdanaQb6ZXIpPnIfkh
UCbfcHoi/7CPOJeoWcg3zgzSrA0ruWQNJVbdOSsz7W56TZVnRcDhyY5dZTFKVALmLgGOw1H6Dzzy
B/aYWFZSmokyupOC+tpZLhcyogJbc34w9V07K73Nv2gKqgVXSaAF1weCp2uI6ExIbcZObGGD6cCM
CAZ4pbNykN3NgIZM0Lgfe3kGP7nO945S3bU03BVjzwDXvMlGqKvC1h/I3pAnQJTTSDh2cM3tU6V9
VEFZL2Q9gHXV0WM2zOkZfXilnSUI4WpIDRJtjC23PObsP5rDyFbJYV+8aOOahIs0/lUD7KtA+FJm
mqO+KgzrLaw6BFAivCM8JAwZIT9sZYfwoobGBrUyg/Y5eqO7tQVjRhIBV1WJvGWurxDM9KUDw2KK
PxndkHeLd4HOBNl9ZMwY2VZ5x2Z67+v8WET6P4mOHJFW8gtoeOeiHqEByeD7tvJPq8xH3kcXP/W/
mN0T6FFpB8TRXqQ4p9ZG9sGCuX0rOlZMwh3cBZSXz6G7T1FXeOCpdlmRnvEZy7U5xQjRc/fKxXCZ
Xxan58WWOl2zTOCzd8lfBmNjNSNRkb4dSn7vtmTtmk/0Eswr5tIheOkmsdVCFgHuDImYN4PkmW0N
zdg1iWdm+Z8MonbNqoEUqJFs7H4h0whTkwDSNyq7kbgNlOAvrj1U6zxxP1Xkzd5cCRoG5LaEDQF1
sk/8z9TNlv+lZqnHvuHCD4V8q9J+kwoXMDdCYxiBUIkJJFviNI2Xpn1w6mifZdoTpdZXmtThcr5v
ML5VGorTQaUbA3QqEp0YEaompJ/ojJBulxXuvHhoCy5jjOq20t3qfDjYxNZv599K6QdJ9ZqttarV
VzlHGzq8Q6HxGc4ibtVZDJ8KisYy9bGrugiOm3y6iSa68FJkY8k4HfS1oRbYWFm/BA7ohvZTSdMd
nowtg5WDOrBlFRhe8ahjAclHQj8cuYmt/NCX0lr+x955LMeurNn5VRSa4wYSHgNNCuUNTZGsXZsT
BC28TSBhHq2nejF9ODcUoTvQQHMN+nSfNmyyCkiz/rW+1SY5460+/e6m+YwMYW9whsNVGG5VpfP3
EUHp4nw/5qSVJA9XvEDXKXnE8yArNlYj3BizWi86jJnoH522SNxe9Z5p6FkloWk16C/WXNvYlm2E
kKrdiVK8DWb+NoQMYJc6BCBXNPAhOgH6roeD4cSkitJ87RrUZwItvJXFhJCkJQc7dmOs+M6Ziu0H
ZXDw7GZsIrHzQGKN0bOHqZgbyGNJVYPPMa8S3g+b2TNnz73RxejIMQEMYb1PEbMD5QKFmXz8UFuh
amxDtVWu2DQ5+WVjc8ROHLRpTbdeuAEa8WdqJy644Q1bGvZKE9Mb41tcyO/eTJxMJ3NLfUvy1EaI
PeyvSaC6Mxn898ngjLh2n7S0oYjB3YV1o++qdkBepJbZD2dm6tN4TF3rhZgMQXtffJA+/6FJ+ayl
+DKNFHB7x3SQO02brkInvSaIaJuydaZdCU026BKckeq9Z1Yd4OlBQDVEvwEsQyjXdvxA6d4Xrd7h
v2tP/z+f8HWqf/7Hf/+qgBG30/UnSqry/6QM2kAB/+94wutP/T//6zNPvj7+W/DDD6g+flv+5T87
ipcf8W9OoeH+yyIlKjzmrbYrDA/24b8xhcL6l2VQTgyqnwpjw7OpVP3fBcXiX7oOg9DH9saRzBQ0
5JIpWQqLjX8Zhg51VtcRfHRYLu7/C6bQ1b3/rEt1MfAYlKXaOq2tQheY3v4TU4gUpWicyHclQg4V
4dBYsDFTptutMsMdNkbGVSRztnDrh1tbRPNzHwO7T4W6GXhTLi6EOV58xTuDA2snNbhv4IIGkMwH
IClcvaPxTz5G322WeYdqLlDuprszUfKDnTcNGsYdNw12Lpce4rU0JH5WfjM+AFteudUsNpY5f0vF
D/LMurrFPZP23qCT9Z9/xcjlU9iZLCdr/qf6chHOMy7wlUM2TPTuc1Pl8+M8tW9GexsRWR+iAdbU
+0hhGlC97BH1fjqoCUtGo6ff/H0+7WXOYaxRq0kk3TDIEOP2GaF1Wo08xow688eQtaYQWLtde0PF
UrqpM/yThVWvoyyFjUIeTyruU70c090S2RQcpzvdRVntwHyHWxB7M0NzOwEXzT+w/Mut9JAY62yh
D2GWRiaLjujE+o7cvo8YMzQoKGF1ILL8aJAJXNkOYlo6zjfsCDWj+cyes6vJ6V+odos4X6NFsHyq
mGD7bFnXUCeKDiPYO7cp9uYalfgIf2ebDV57bA3m6q0xYXQP9QO1WGjDqcJeCVk+d810YxnNUmuZ
MjSl2GSTemRbSaVRNxNhi4V1TKiKND9DajT8eaJjEkzzAVhjsRy4+k3n5cPaNl18Z0WFlaOorDX7
hHUKqcUoGAQdVGW9dwrpnijpcNC77m9jZh82zqlQJRY+W3fjJnn7oGfIb0CrxqD/bWFMcC/PXtq2
bqiQrplTuybVMCZ9XPrYXYsW2QDpmOCsHwU8rNxwuGFqMRPrzCOX12tcNJn8crRf9C7O94eqCocL
ESxOUlQYTvC816TPNYh3GV8rN6jE1ZmILF9Gr1EFGSPnmm1sgg+JHsJ04NpYV0Eo/ccLShSacDD5
/AxXvNiWWTDSTZkOOVSb+aWCECbhO5b8sGBAEhrc51aSMuAVGDWveeoM/wdG4smshkMVGjeuySH4
4PDLU/IeNiOvEhU0nDtXCfzJa0rYx2b0jGGShFp8nbt7nozpmba5wwQtnOYEF1+IwnHqDAl+Id/S
DrVxi8HspoocOkOu/ex8pom968Gf7EeP6KBTQmnMF/gjWcTHOc8YDw/HqvCY3ejRo7UUVrrgVA4O
EAun8JeeAvy3PrUUnk9TchiZry1hoLCxn+DMMxZJrW+fsh6LJyzBt40yCbra4rS8dexWIjZCxNOE
hUpthl8cJpPVCLgwWOKyZt46z9S8EJfWinekv8fCqF9lVbyTyqpPUibJXha9vY58zs3D3FQbZqNi
jQrzyA9tevc8UqR8tAQ1i2Ge/85FfCqIJTMeXmatmYUPMpzGbcEQDJZGSLUqmSDKyAQ1LMq7WSWm
4NqP8ej7sDHMuMLJjYsuxeCy43KWbjpOyPjmFktG7bwx1d2Zjccyqvx8m2nUFzKCtFdVPY9rwmzl
CRI1ShRDVGoLgqzF4q1x3dVhbe2c2f/MeGfpb4M8bQ93aFvfw2BxMqgOmqgXco/7LgruVzKZS/Br
/YuPm466QhHQkkk/mcjIU/QtEegBT1PtblSTwQhyAIfyexO8L7dOKghecsHhP5Ayiq3bJn9ZHEdw
JBrDXpzRLcgidTcilyrfcUuzA8fxOAX3MxgMxatlnBnZzjr1d37R0TYCvOiAzRQbZFjXVGxvKZMy
MUst2EGOnY5m/LJm2OvC5xJMWdDGaGeCFIO/dqzGPQIb2HaSC2kzZvy382ItnuScvY2ZuEVj4e7R
ibMgT5I/FJXuh4oTnzu407YEcGvGZIu0DAODNhAe0D0GSd1sLE0tZ86MNUlgRms9OfXJew0lsxBh
tA+GcPklNKJtZh2+K/ymuLmmHH6KhUIj1dXXkC0IDzzMffdntIicI7VJtIMeKceRT7QNiHOfHTuz
507M6Iz4p3uLqauvKIdZ9fnwQpDsJ6fIAdsEEKI0T570jgHUku1hwabZeIgY1sxiB3jyt3Oq97nq
EXRzUr6d5b9z9e63IcRryOx3f86/3TxhZqYdOZ766/KgLN6YGGoiWM6epQygpp/GitmUwwzfr5/g
heaX+BLZMDM7b/xjKQ3BuYkfFmZbUzWvegafxk5v9WL48fCIZZhD835D1XQZlFPMrc0gu9EY/a2B
rd1qJAVcyREgt8wTtW4JkHNB6QPGBW92DlmbrNmWHLITjX6MkZqnerrFVveSQWTUrPBV1xdztiB3
mLC/sO3KRyys3KrCahN7zXzw2zSHxIcgF83amYweg+C8OSCDiZ2n5reSSrlNBOF263HHj0aXDFcW
Bq60FMU/ZX/yRQLlkT24LwhzDswxszTmZYyd57QOsQLMpgFdkhFQpFYqxwaOcYy+XqXwHZV1p+/D
MIz3Wsa91nIZ5VJs9Nj72WtHlAWkBamPmnd4puUc7yPsLpAw6qxyHWfT0slRWFsQXSy6xPjWsk/K
Vd7pIeV836OPWOpz0QnQHYyd6jF9w/XTjyPBhZZAHwB8NhBWDbKi3e9IkMKS2nTCASN5XGnv6Aly
xAkrtAy1Zs8A8TGWmr9CgG02TcgNt3M1YwUK46zRokoutazw74j9bFjbJhHOHm+Qt8PLdkva7u9g
S9THdn62s8XLGisQx+oukskjq60Bjyk0L0iyTp18+22YxQSriBuXoTENjhxqD6phvPkGUa3pLWu9
8SkmtF5PP1kYMfFLxpxm32FZi/qRbM9zw1awznpMm2Ujr7XtQe7vXWaOw8xvkTKIGhYrGHErGBAL
qUwjVdlB8Znz135W4i1s/A/TdVmpJ/ls0fMS1RG+RK61Z/6FNGAdGE5hU4dhORutGQ5DLCj4HiFC
svs+wasPnHSZcZmEVXUFp2MmwW8bNAKnOcEHyVdQuO3BzN3vyAKFkA9H5krjsYuTs+XTIm2k9nPp
1iAYQCtgtpsefCwcBXBRMJTMfWqFZMLT1dtMdj3r2+Og8Qgum1SH9ZMuC0GYSnVQ6QdWUPM8tvEP
1tDcmxyYZpADGw/NLWXcYxnQEOqhZs5TlXQrRz1VzoY6xuZAOsLhThy7DUWfDyanhkeNM/rK9pJn
MwF+xwEeFc075E9KtMamZ4aDBbU/Yb67aXjUKzofA5NnjbgS5u4ykh/RR9ylw54cEHw9m4rsjgA3
bH1xNPGqYycdvK3At/IQkxXdKg78hDYGgtBhuy1YQDl2cEBDLY/6bqfinW311kmX0w2tAJ9okdBh
EqrAHwgcMobwAoN861av9RcNZutW8ZFunMpKVvNcdfv0u58558eFk+MuoNcsIxoQRDHBVjquDjkT
bjfexBEV4g516oHROhfbMroHncwOzWb0z9gje323FShCG0omlmbh9K1loshSqrapefZwQtBlg7sz
oSihbiLradAeGvqpwliu42zQ94nEeo1zHjz5EAb0jqSrKcz1wHoO6zRhreM8oesXCt005tWK58Zf
JuyppE1RN4/gruItVQMbCgma104jhxxPL0XJvX2C6XiJPJKjtX3oHZ5fU4IEHO1rpiC7K8T6CTfD
pil+ugnbaJvqdpBZ4nnOP0p8xztXxt/GMjlVRKI28aFJ0uwQ2+KzThTKtDPbjMaYvPpwzVmBqe71
EEPq5MFmiBfUDjF3PklmwAT64rIbdjp1hFAgBYCTmOCPzJDmbSi89STRhhAjz7Cw452VJfemhXRi
qr7ZM7L09sKP135p0Qg4iJkuwSzeOTRNE5Qi899uKWgdd6AWYKHk1DhqzILqsX3o50X7tIrsWsTt
Kx6TneaPe9bvcWvFU72WGKePBjjbMP0VMhoDesc7rmwZH6eEa0O2IsRNaqU7CSONi8CjjUS1gQHg
73JuH9oEnBqnFASLQkLoKfXFgQTliSHVYBbbRhI5yFPLCpreBL/oGjjLThPkv4MTOUfNKqcjtV2n
jl9p1/PtMONQrx1zkr0fkp3RjXSjZ+Gz1LH/xyl0WpVca2du17bWPhqTdk/qEsaX0087e2GO5KK6
ygG9zk6nZaAhjmHlMG7TxTsW3U/SiF+RiInw4MhAOuRimPChMB5yti2OXJc+tAczNz99rk25dywT
ZkYU6Tb1eLLS5Ep3jb6hvSxuoB34maX2XZMSi1DJT2yg/CWJjns5JwqA5zUlCrAyZIfkJXpihUwO
1ixHnGoqhuzMUH/dEqa1osFtR55AUdtKTGAgdrV1dOdRZqh5AlJJYCwOYoIDXYOmrgpiPX3IYDVt
gCbCLeEEVsM8LPDMMt7QADC2+8p3rQNYjVVpVP16ZqPtYTnwdiWM2seZHj2RnmP7acwhx5Egu6FD
NkFxgncERsKltxeE+TMmDS/jPunwUDBVm/m00jeRNi+Dq3+4Fk17TLejZ19yLid/vU5EQmEK31dc
d9sys2lmt2ucaVhi00znS/FSbyMbDlYq+81S6F7RoO6hbxTn+CzEqil8+9wJuoygOjEKZrUMskYD
vhGeeo1wE9WkP23iSMLlza7QIZRF7FSY4EG5DYh7FaS+zTw2uCNk+gnUZzjStkbUgIo4FMIlTcNR
zo1GJ4DX4QdelW+nBlMCfQ9P0Ww9CcvikAZ8RGcHbn0+0sJqeFKM8DOlbno1mkQL0qTkwekJTTRl
HCOkx9+tZgIqwcgwU/JOICi6RDzkRxcgtEfhTaAP/K424GRmPk/uTNOAtHbh3FwbMK7tKW1pJ5OF
Rc6nApSoKF6yeAT0yqOlnixIoHu0Vbu5c451Zux5tKDTRXO28K+NVtXtQPlRupgRh08lkw+LAl/t
Sy+1b0oUCfCHQVqa/m4i+5pOhIYyLgeOM7ZEOphihZVgkYkjyD8Rvr0ke5+L3NgOXLdX1vimVXye
9D1QwbhCl6JC0q8OuQ0QJQGY4RFkGeeGpkiTWxbPXxSY8t3GnspHh1/GQaphjeZlXs60NAzuyYHi
Wpb65zBm+nFyoRikXnFOfbmjfSs+66H+4cmHRLzNev44lNVnhv0REsT8SPsgEhCyBvsP4SuNpLga
GuhSJjZ8AbRf6FjtAN/sI7cbH7CFMBPAuxW0jUGfDdf5oqP+h/K2ImLOqkzvB09Buu9Ne6ua3ock
WnRHDQ55oT54fWEplP5wVlTFqrT4bOb6j2hNxtzO+KkolpyMs8FBceeU+t2btTdVUtWULM1kSw3J
gBDCs9D52HiNQ6kTTI3JnaxJ5Kx90+qDihqquW7ehc6H1PgKfKKa9xCJd5HNhCHtZUWWtlr7RG8h
jXKG/qdT3Cc+UQ3ESSqMHYVnLsYBJCjcIL19rwCGgayLcOhI7WIM9KhCFdgqEidOGLaEoIe3Wain
yUm+KzbatZp9b5N7BRkBqbPYQyHSU3nvS4lrAoDimKjq2HdhhLFWoKtwOuZd67eex1wX6VxvCdct
W1HbF/N6ZrBBcdJYHzVWJ8qooQVtTKcqyEDU7PjYDiZnhttCGJ4YN3JW+1dp4qKNy9fYsjRBMOCW
XwhIsiEnyFnRd/IPKjDzT3nhaWyRZhuknubRS/kem+Z8yjX/ROQr2Zup8xATRglqUpJU+DrxVlaD
YlsIC74t82TwQY/ueJ8Mqq2yngov2t+3jj/dOmba9P3FYVAU1j7v4q2Oa2gMP1Kdm7hoE3/tJWmz
1jWLeRdYFPJzdbfcLdpxD8+FH6+/lXFBsowRCSY/fOREq3X72Xb3MlcdTEvkrXmi+DIcrL3DFnHA
pHhwMYRGMe220fgMjicG/WUT1Mn7W9KnX64If0vaRMBmxtwX+WfAUoBtST6LCWO6ysKNlZJkw0cS
DxgBihihLJuHc03H1WbOjGFbaZiNC4gb1ZXJHblgoxSbITsVzMBw2MoZYFy3qYkjrGKMbzvk0R8f
ujElLSuPmy50qHHLjctYRwz9Etp/Mbm6XGQxMLsQkDaDnJiqcy9iNvlpQ75e8dswSYSfMOt3cn8f
RqFOfS1fFIYsFBr+P/HBuKL4WxGaZ90PXdTZkgemz2/eMP7Kno4BfTFJEXDpQe6R38yw8leAZNZl
ZINzw/wOp4TOMM0cL3il+m0WsyJOERd/2bAAtNvB5kBLApDueMEd2nVBhPYFaSRwS1rhk2fvihx3
a/+QmFUBMFl1e4QTdL4Ip2ZWAoEd9HXJ9YaCdgToBYKexxBxNMzGlnCuIoMtxiC32qu5eCuQJw2y
PW7Ci0AfEcr78ji3ATgF+A9GKA5Nd8q04s7FiwNehSiVALCObGsVknonHE9bWkczgpi+zRD7rlyi
aOIra1LyDw5kj5r+hXxintWBTlgBR1I6fXc56NGgStpf0++ZzNu4EhyxEwW5a7c2rCAR6t7xvxw6
+kspR3SoUTxMkrN7O+oXQaiE+IM8etl+YFXAxs2hrzqMEEr3aX2WemduzNb2r0gw4CKBfvk9RhZF
JwRnEWazTZAmERbAkcqxOHYg/WBtctM/0hApvE3se1YPRLQH13mIk28bignHmHbLE2Tvmj/wDdoN
gi4eOBZnLeynNTZEAyw6voTKeB5qSarNjHDWlxvhau66aTraIbx6G6ecoBKbbHM4h94JeMe60IA6
cBe+6xED1Nwfvw22P/7oOrebk9GnLF8Z65jGrc9Z8ISqZAqqSxY7ddHD7G/sSGtrhslPUpPNiYa8
CXIPgB2pHepMqp01QBDOWRmpLdIgd1rFtpLOFbhou03GqQ0sLz2gSriUNkOCsvCKtORXQBPzRLhP
BdfQgN//l/0gghzDrlCn2iZKp7+4hSnZRC2vJj4QD3ioiOQZuyuz/hKzaqoX84Hu2XTEl8vpjrmz
5FjF1gB/JTOPbYWSBLrm0Wu5MRKFQd/pH6ivwfsJy2eVu3TZhqyTMst/lYIT19aKXj7JVZTSiRX+
RrRVnbJmnG2IiZaCxWNTgGVa17GjHlAXNXYJQ2pXZbiw4EBGJf7ME29nS+nLn0RL9CfhvZkwxpcN
9SXhjXFbd9jxGxXQewZ+78WCzxt4jVzBGSHjhaYnFv6NLrODMfP0RzM3KdM5ek4VnXsHwQNXei2M
cyucdI+8E7gTbUx9fLZGOqKrRDLNJ4/UEardiw7kPQ061MuEXDj++kR3DrZp5lsFbBXRcEiZz8w4
NqmkrbkbhrlYO2qM11rYHVVPd6qrJZcxbk+YQD/sOX+Ry7CulBbrpO4iXlWcbVroaZsyoy7LHBYM
47AeNXyOgJV2hZf4D07HaSAKa65IsYED9tWy7cDMEW6zPIPxvdRQWln0R0pymHZYAXCnUpni2G4g
m73KjSUnMSfmuUun7YR3wg5Nd60ymPJW21x9C93a8nk0Y8oxq5ybr1VvyhgAUtOIZOsy/EgoSHjL
QmevJk/8naILfUxh0Ew0+CUpchY/4hxJj9qfbn6V4xW60FK96t+W9uCxjy6VOUWrFnEuiBLvqU6K
Z4YIlEHmNnl93u/V3GjPIfABq2msp7kH7skMaV9rfEigUTc46fjbWE62Elej/+L11Q05yBQ8z6Gl
3WIXnmU/xw8SB7Lo62TvkgmlQ6I8OC54iiQ/UHy/aUdAWG27oVCB22PPUtqmBptSavBaAJh3++4U
cqxulVoLLsariobTOsJU6c/efZjDuwn4AOAWsWMv/ySL9mSbmPx8Tel4GDBYZx1BBI+2SfQkvcUC
5WY/FUPftdPjG8eF84aOUe6imA9rcN7H2qpxtjqL98tLSexWQSlSULkWdB2TV5Bf0tybtIvL0LZQ
mswc+kC4q+uFzdTnuziDV5F28nMuDONJb2iz7FJMUVHHTlxD/4eUV3t4p6yy3igz+XFaR3v2z+aY
WpcEKqgpOBgt0ObMwWMUVV9G9jyFxYEhMzOwxhAbSqyueQzvs/O9r7EZnpK+eZobt91TlENKLCX9
q9JyU/c+/cjDGRzSg1YyHHaRKvhH0BigZdOW+SOhAo6h2PqBijAFYxXoync1Gl+Gie9oieoAdlHM
J7RHqog4flaGZnBeBVmfW69SnoYZQw9dEejPGpcmKQdy6y5u1jojyu7H8nUCMcbIz9tGaUtyu3rj
wrA3kyTAZHies4GK2kYezdb6aeyTDv95ZZge878GiQ3nFfJ5MEhLW8R4BoJx8uvn/X3MdZjJYWOh
Nqbuabr2XkMYCJxGCBZBhPjyarBXVmaebdXna0Pjei2VAdhhpPClgw5RMVZJjGNrIrV3jF+GzB34
q1gOHOCvK4pVMUaS1RtE4j6gmFJBPG5hWt9N5rKQ/uRWs4ckcOvcxdgf/XKLeud+xdyDvVpi1naq
ee+zE+8ceuIWcvoDK2dANIIuNo8BsG2Jc9loL06ElhinPU2C7k1vnR8ETkj3EJfXvTjYFgyk3KfB
wOsG8gnx3wmk2K7VUb/npXPD4ESgw3QcItpvjCLw0/kMA/Y3ASxDYiXL1qPpZIFQr23TXqZ2RGTv
4iucaaZexkuEYRbaxb1WLwO++ZEuhW0yvEdR9W3FvQbiApu3yQ1ixp24IkxobKnO+A1D6gEhUx1k
mX3w1yZbodFEtHzpsT8VJ4PeoZo7/grPK5kn/AHuxBsoWw+nX8uhiJfzrR4LRk86k3VOOeTA9OHU
jf12rgSdS7Z6YpJ+LfXugYNuuMoag1xvx2xU5BPdjC2Hfaj+nsusZAa0jsyrnrd9nFxUQz26VSBE
Lon11AHxmTIdXUdRdMuJzO+gN67nERIaVsPAi/SXBuQb+f+c548+g8z54ez4qErtq6vCs5j7nyKE
uOCPPBHdcGco+Vgikiea/sRIjb4H5vdN02Du5pyjSuQcv9ZeZnYgvV1JTXs1NK5YPoeTlMqwSoc2
QZTmq1ANW6y5Z+F91HS+xpZGqwtiXuRNa6R477gcrfnPG1yvaNlj8dZ19hK5ElxT4EZULYdoTnKr
mpEy+s+nHheI68ZDx4lpQ1vTvXDoCbYycRld/UKpR7UtZPue9sVTpqCSE+Da2dK4uzWgu6S51cp/
w4Pwkgn3qlICgDlXiiRN3rVeZRtR61t0iL8etwmEpAJ3PrSRxk2uHYzZXaa/hUjxBFBO+YyVHUAy
/A7IeR3ce9HzFeaMXKvJZ/3wX23a6FcGGZ5VpWXg0lwGxZkOodKgppDHfGW+od+1ged6N+WEr/De
PuFMvMcegtVSXRZbZ47p9N/BlDat8pWpAGmGiEfDMl+iyniQQibraNB2Wvka88bhQZhfcoE+FM3h
J8w52K+wXaq63KRN9mqwNYddvvV8WpCLkLvBMpK2BcenIT/aZnZN8xF5lkuASOH3k+N46hXX8Ihj
RbINrardiuw7kcSo/skDTP3G0vhDRmf45rC8Ew7+Oe3lnyO8nTYHId2LXxHzKrM5WJ77PJa7aqz/
UFQvDmXHCcvEmdzP4Am4KhJj5iRS5OFxapw/ZZHnaJ/dlkzkFmr5k+WsY0JMhxi/0kpoy3a4KZj6
JQXaDBUMbWQgkGwSTvz4z+MHjD+0QkTkA8nGi2VaiRaKRtlBqFpWwDSAA7PXPOcyF8nnRBgKvZMH
jChTjNGoyqZXS775JBWA4hjHmtGbmF/gjCEWePPvS9TiAaRh5XeY0wfaV5CxF0AGJyO9dxfD0A8e
kFuxFJtxtNkg7vBXtinTL4P/qh/OZbTUieTML2b7pnMUJQQ+nBxJSj3SwH3Y2nOD0NC6vG4N6GbO
VYyfddSexq7eqEfRmR9tGYiZhzF0n1GnnqKe+KEXqVNXRg9+n8z7wk6JQOXguOciGDzEtM4CyEdt
ye/sx98efBBoQacExyzJyq2XMv8ZZOAB+KYISq4sSjwJ/2ffA6M414gekuG7MJwfy6ne1NQ66yZ9
JQV0nB0ObcDFXypP3YncIJT5N459L00Gcbym+W7RbZBBv13FOhE/Ve4IGiVqHsU8PcUR335d07yk
6rs9oZtH96JcHi3eURp8mn1e0YUTK1DFjX/BnLY36XAtOoP/s2oLSPDGhAJhoRe3KtFf5mlp/Bqa
S8JKxjWJ4zVTf04BpSwvyZJWdJv2aPb9i+plA0jnMpKxWXONeQqr4TYMsNb++ZpEkd6WMkWkgKc8
O89bm6kPOV9WY2DPeNrGcm0VFJm2tfzrFuUe8AImAIQhc11WxCNtiXnit7GzaZX4vkOso/kT6tlb
GPrPVc+zMWFCcFuafzL/RpJ831o+PMUGTZhN4Q+0xbVHD59rq7Nnm6y7TfJZsGNu9FT76PKJWwQq
11CjBTn8UeZuKFmSqbO6Iw3/TIIS74SLKL5iP/e+EpOXSGNap4nq3VGMhpdviO1D14tX2uFv+bhW
LsSjygHowPD7tLxFztJL6ftHDX6qyPxLH8ICcQ2YSzFxZ6d+NHlXqetWp7ngkclS7SvDme3S9AGv
JmhpzJF2cfC77uCWf/VZnbxWHmH+fltTza2lOhQ+LA0bWiRFTCmnUArgQpYLrbxPjnUqwwJxarqP
KhsCNYo/aNUTcVuUvQyeSRW5P7XHLzF8tzmqJ/IvfK/2PdJnaBU8RNSt3keHI48zl8xd0kfLIuWC
F4e1hA0W/tBjG/lvTR9C0Wt2+BDdFTU6e7dlhWp5IRqakJyUVI9+NrsaKmB7AhcS00XBzwF3BGBR
kxT7yfdFD/chgzBX8i/eVK41VR04Xn9VcX/MNOYRxLbW1SvO4vfqjuZyNFrFkargC43iN8uzZj4/
sTFLSCilSQbL73DqRcgpWiUpEiI7AuYi0GlG/WdZW7pCG9WikOwLHCOODpZMnVoZXaut7UuqQbvF
WDNRuLlApN2sXON0+phNohmx8h9kOBDdLYb73BF4xnt86UpGEY54qQAyVCagNvbT0s6uMtbPgtFw
knO0U7G8hon245KsXlFvyILW8paFWOlpj2FS4cM3f2zrCZOSl33WyS7WFpufVa4pi95rrn5WbC0x
dXKm5S8zIT4mcj2gGcTGQ7ph3QrolUDKSCFycnjBGfqE3L1UkuYlTFM6IXCuJTkWPDFvKuAmay3i
lE4H6h6UK7dW7XnUm51VjnRdIwbSCr1VIYHORjzJfKk7dInLEIvAgHtTzB/w/AweyRLdQJHR7fkF
rydV9MuFc3oy6/wbk6FkL8vHlQ7IIS+j78SIr52NS8tM+lOjcbWGir7XB+9Cd/N9qv0vglYR560t
OcHHaozemprNQQ+54+A3hGLAhTGIcJk2BbscAeV6sK9Vq//B4PFXGtB/ykNstiWWrNFcCQaFzSWq
pr+2FDdX2herR+ddagoyq4dwZz4PdnPEOXOqwnbHeoQvPO0fC9DkXRP+gAwASRNC1mmIsn3Jhuox
xXkv1HJOBPiWFOoy5PEP7LNnk7pojeIeWfIRM5AyYu062tXjoLv4S3R8G/1dMEBed0oPsOW9DHIp
m+utnRLV61joT55WHSy8dTgZybhE1t+mnYgesFuoMXlLZH4dsnFBbZ3IAqeBWU0vDPVztmFUYETu
kz5Ra8ARZvDmF78oH/xqYJSSYDOrfeK5afSZLJ5im8MZlis+CQV6PqdOpq/wAjTs6Fo/XuJYYJ+1
uvfJXr4P8cvzw/AI/3GjhemmUdPejCD62ZlYl63hrybdeIvGyb7gO8SPiNne82lCleIcLQBlM1en
oZgvqgcJqvkSH6yeWtD7EvJ6hUUhQAITVut91MBf7vnyTH4ALSp9MsFyCc2LHueab3MaCHQb3dTt
uxSaNc/kMvnJ503qEvpvqQvVhl1SDcUjk0BNhj1cmuKrlf1vOPDWhZ3+lafcs12EnHSRPXNqO9E8
53stkY/SWV57GpRwhi735TSuVqIjUUFF9xSYphqpjfWZYHWA7HTOu207PipSo4SK78u2QF8HBm4u
ULwwf6Vtcp+1jT8MTALp4lREqPGQAchY42hb5838SKII5igMW24+M5nXCEDmlH3FOW03w2j8wQQR
bVNFsgEGwt+0F+HNJY+heeaFac+qdp3HMutJHVc+jS293Au3iq9ROfTcFeF26Pd8KWuqqR3fsAvv
iE5Q0zXXnO3q4xQy1py10b8MLld/HOSbflEF/fzV1zl62pxFh8yJF3PlSypRGnQnH48OE0HkJn/X
dITmqaywNtGEiFFG7oeeEpoWO8aKCZ3s3uWxYqp9rO1417i5hW8YWM5sVw86DqeMFNN2qnZiyr0H
+dCKbtwMywNYsfYXpj4uR2pvm8bd1kScWUehE29o8yVHN7nrbFTlVv0vks5jOVokjaJPRAQkLtmW
dypJJa8NIf2S8J4EkqefQ89iTE9Pd0tVkPmZe8+lc18Zxn2M03QTqAjafzi5q7mtOHTcud6DfAs/
SBOdEBR+5xHbK1gzDznLpG0WvKQWRxeC0fcushFPI07H4EIIE8CUTdSxQKgBFAkvyLj7afui4ssS
vstE3PuZBQIFIgG4HtDbmUhL0H/nn2wib2PlV/uW8mxt4Rhb4SmFZXIBgGoSBAi4kFjlS+3ZxI/x
EGpvYNRHoug69ct7MzIvc4JDbWGEVuET0yYYVygBV6r0DhDIKyqE7If/3FdE+64M5kteiGa5I0wz
Y3uyCcmkGr2rYVOVRALhlR0CS+nwiW1jdng+Yp+1hnNbkC2BytjZJ5a/qwN8MFFSQw5b/NGScWMb
H4HmfmYtGzmWkKfUAKCvuvk9V/OhqjPOlCyA+slusGScvNJajpvWd/+JDpRNlIB+QKeDR8xqN0kf
7BrZ6IcKR19uLXRdl0E9gNMt6tGfJOtODSVaJIAdWrJ9KSuHbJaYMMfG4aTu7/VEUnKyZMn1M2BU
ZTyC0dnHligPbX/1OV1JfeMluwn1IVFmc7RCE8Dx+BvmwXdce9XJVfFXH4GTYe/CSHqAQsGKnaO2
+xCejde6Lc4jwnIScVc56j70ojxeeizWNnyqjoHqJqje/JzJHj/8P/SJMMBN3mmNHo6Yhw+buT+F
nQHkyIrWWV24F6OUC/CyXscu/qnBFYg5Sa8DU+D+MsgpVxD0j0HBXqetemPXu/1Fp4pVJ2yoeabu
aXC4cSQ8eLHHcoxtF9RWPpkQ75VKy+8+T9SGDurL9dJ+g2r4GcUMRi0TLRIkcuaCww8CgET3sEhS
n/8x4B/aI+0khKvD1jEi9Sd2nrbxW0Nd5nvoWBp6WVxeFrR1OJ75hSV0aZq+JGfz1iBBpEcYZsSu
83sG9SNtUSKGycnty3FX2jFlcKtRhY7ESwOoHDHGn7Wm64UZMdDmxZwdOfxhR9/7MZIPeD6AB2bl
7iHIg7QoHdTgpMuzT72v4UpJhZgCg48Dmd25F0lCN0EBier6b7SN45DhPAQDzcYmsx63toivdsyA
PepACJW5QKMBwYZUu1MCaxpu3LC3OJYiGCaHQZDIUjTgR7QG6fswB0S7ZCkTB2Np/9hvMcvp10mC
UsRxXwrPqA6ZO1W7xn4KkMevR0/+zHNtPowz6iACgcw1ilR19Kxa0tzMO1aeKBeXGM2yWRwAUI5R
e6AWQKpYJFCVuZLSjlAgPClyLDDShcmj186SoXFH6InIXkYDNpczjPHJmC6hh3mbDGENqXCqqSec
FhBH2e4BN5Cs6GXHsohgYtTyVgG53LlD/orx2DvkVFKFjG+N5h+i+R1zy+5OyJIdDhGep5cOFcXi
wvRS8aHz6GUOwazyu8Evz0bAljGs5ilL/vQUUK2ivS0JrLd866Lr4R3/MVIvS34EOXXeXLFlANRT
tf4nxsB7XRm/+ULQYvxyPzTJUYUM55wo3FaR8s6N0zN6wyGVmuG+Spmc1cQqRiL8naPmpy0ZGCQl
um3Re8xobNgVW4zgEWUDci2Dtimp3F0+iGA3EhuwclH92w1Yv7bPXzAGeITo+cCQKVR1Zp3dhkB6
oQZ3l8T205AwvKudCiRd4dF8hopbyHgTKDQUNDPA3kvH9YIGxVh7PQuyRnlXpwrezWA6DzqSKzmr
hQuJ+jtjKGYbNVhWpDkXUzvY7o+QWwGdayorHVuMzrEFEUywGwZJKGwG5tLmRqoM0wdWOiKsw6eJ
8I6feUS/P/OCwsszgLDN7A0LVkZ5abpwpLULgAqCCN/4g+ip/gbp/laaBjtaQliowx/8bh538xIN
vAD5XWs6QqDYhQ2/BEYEJFrAZhwfY0vkuVgGakhL6CtUF9enIq3wSa9IYDvbU0IgjIcSqS5/3Z6K
Z9AYrd2mRTyaef62xEZMBZyKrTlGT/hGDsyIHwc1PHPlMC+PLYwmbXrQeBfqkl7cTcxv3GH2EkWH
cGjOvZPbyW3MVwqxxfsdq6fA7N7TLsoOQKd/YqsSdPUID8JlrtllbM2NLkI7inoJfy1xo0gLZCtW
dc8lajTNLeWvI1VvG1Yo2lndwT149xa58cAeLQIkLyXOJbt6g6jIHI/IlMzTZ2gJv4Cu3FXURnor
gnfijiiXVLaOgUMHTCuZypHiUEQ0subWHwTmhEo566gjwr0/O/KMjQSlUB5scl0Qmp3TOLPSYDL9
K02V7KqUaYuz0CC8+iJchMsDj5/T4FqpU/lRSvngwH7FocC10rIV6KpUbpoYJ/qQMYecu+Zk9s4u
QnpJ+hIzhWIsyCwa7zKvcwHk4RCPfqMk+clE+1l7x2GI/7qlfrONHMgtwmRDfTecwFqMiNkJBupL
/eAQ9UPtUuP0QB4502GBkG9fc6gdXsi5oJx0EyRIPERuzntpxD8uKIMyV3s/RlVm1MavoyWYI8Dp
jcABxw49LItvRQDZKnN4ItT4SB+MKPo1HBD7MrkUNnKTJpkRHWWPKY3sqrDKl2mivjE54quGzjag
z3Dr/FsWbINUC/hIJgwmkmp+d1PgwQFyfScLfxuGnatiBk5newSVOOI+zqRzm3BtuSdjYOoxOfln
gHAuAWtxpjVfDZR2reC0p/llXGd4hF3bjKCUjdG6GN4rFjlb2B+fnny3pxgcsA+wCeU929cF+QWX
yEU4VR2jEAqqxbQAwRJ2RYPM2LuEE3oVd+EtafOtb5XATaqNlOlP6LblTvqI+xrPZcj7hjsZG6ej
dkSiLLt+OvgabhApXwxnOYN6XFWrRqQ30iMI0S5/IIfA3MOD0k3TE6pXPv2q++RFyvaSDCVQlPdT
F/21ffoN0exSkQc8k8jmVdOrn/jvTgvy3dEQwyoeVO3CY4qaS5/Z7ZPt+4fZoJJEKr+FyAoyyPHv
CuBxq7JRV1Tz2yITtyEZ8000CfRjXb5FqyxWpsVryVu1sRz3VabLOxqWyLGJrq11PG1tYji58sgl
4ChbZwPsl65fEtERZo126dO/dG+lSvYDAfaqwTDYLTFMuC6h2aC/xHfRdmZB6CQPZEGDmFrhucem
im0KngohF+ccZlhIWHYzLU+Cx+EwwbCzo/k9jdEwdZRUdQGgttVLLGjo3En4E3k73uNtQrnkJSWR
h6dBcP9xaX04NkF5qjOPvgO0pnC8G2PYby+IDwuMNv7vVXDCj7plIdbmPwhhbop4pni65qRHcd7y
mqsO5lhqQJ8nKctaWTWuj6z8R/ykf6FC5htwAMdofEUMKuskv9q6ZcJs9mrPo/5kdcydQgm1dWY7
ynBbBtreyvoliatylyj2YolwGf1pO960moV8hI2zqpmvdU69d1RBph6tyrogUQCZ+/28fKVehZqU
6wTNPOznbK2deQlCq72zTUrRGuvGsanT+jEvrS+7cgYm2y4ic2cvMlpvkizSa4F4ixj6ZO8K7pei
Cw7oIqC9AjkwlkkdKsXndHCNk137dx3tAjzLcd/H+tE35Ml2SwJCZ0WJ3SbYCXlYMsMOL3mhcAcO
+tvEJ1NgRALtzJrbJd7p4Iz9Gzp2KkbsrKTHMiqu4Wj0zSmnBVuXoAdwOPgoczvnvkTgN9nVeHJq
tiqZeUHswZ/POXXqYHEcLNkxLFD4rT1uPF3Wm9GPmAI4tMXACLaZIO6hZu2/MSOGp01vr+PR+p28
yl/PzE8YXneHoQt5Ulx2pEbgdajQnN8yqY2dkRBv5ggvwRMknsga7mVWMP+IsyuH+55twmOQceRr
0uO2fspSMnMIi6i4afAy0QZUC64WMvR37FhnyD3/4ik+DQNvQD5lj3EZEnc8q81oEMRk9unOMeJf
r0BsE/lcTbYR3uFB+xE1OuyY1Jkkiq5WG6RPptR/dgIQuEWfvEkHLNNTmPAhBuNWc4bB8KG/MB2W
mB253uTiblvsarPjXjXqpKlxx6tL2CzRAoZxYJd97rAFrO0WZnQe8oJV07F0uaiZ+D6WWVgssC1K
60QyJp1toojktPH43tf0bskO5KeHVOMG4cTeBZkKkQGzyi5bYEc9Jtbauvpd5dy70Tn1ExNMYPCW
zlBZJsdDTlPrQy3m9tTPrF+PYx2oH06zHihsh6poDLIXxcwzypoT8+O6ol620lKwhIlI5crnRxAU
LJ6TUu7ZUe1mzRTR1uORTOWjQBJaZAgzwmhBDubLZogLZ4158pnAa7QLQcI3XKEEEvNREYhXMldf
kxX4Qqwp0yHRR/cYcdTqs0zkVz1qtU/A2Q+W+IxcxrO2xYnqujZdQMzra3fTNvU8RpJ44z1r09Xz
sQyAlQ4+/798+Uj5Mu8MWSVkq6C57gLzFqjgDWwM2r0wZvEk5DJaBKVptn9VNhnXPJt3VWKnu9k3
n4IqZ79n+IQCZ99N5TcPQXEEzOru81DuNRDfdV6b5JjX295upsepm18je/HqJTgp+EjMlu09adXF
1uin/MKgnm2n96g1vmpEkW1qfBbxcgr5ibd14oR4nR4BdYKjRJhlv2n6jRI4KX00VfA88q0tw7sh
xCnRZUDnkzYROJrGb3+cocqaTP0NLIisr05JEVxa8yssdU82DzJzqzXCnd1nHDGxxxx5wFwId40D
qURSxrEKZTEykaTQ8VkFnxhaEDLCUFllTrnn9wBq6jbYYBvkm00vNrVtdXudkpzYW0rsaGycnTlY
Z1D3816zY0gM72a3FHch+p1wAPQ+ilOfi29WmgF6K+I/HXSf01gE5G6KJz7sjBWIjcK9th6DogrP
2vfuVGLt2mi4xOPwIKIq3Stlf/B2vpqhXR9VS0gOGXlsEOg5u5n3MYuDfNNO8tjI2jxAZH9onMJZ
D8p197F9LDu7XAXAQF8RDl5lJlmlx056Z/2h19vWjT/tVdOgcx3g6uiOIJD0rZ5IEosiPLhEg7wE
o9WTQY1MUJT3U+CgiK4pgpbFBturCpO3z7SGpe84mBROckbAr0S1yyvm1YXPasDEz7blu6KkdQE9
GuaxYaByBnC3GXPoeUzy9gMxZ8zwgrseXULrsGWQwACsatQbbJlYtH1TbMaFIOSg4grKYEeAg3eo
xv7WYcjgW6xwZojY3JrWvrIKFE4L7R51E7KrpA3vYwBPPoDTjWeFN4bruBVNDp0up8DDz2xtDP8A
Yt09w3B/jVK56wY+3ImFxmy818L86G0kOm27++8vIzgvirLpZtc8td1WDxUT4ww9Ri+aB4fJ86Ft
P9RA7lXFnMHpm4NwfQLJhaqPWdfd5Ti8O0X6ZKH0S5e1y3NsybUUFDNDWfwxseThYHIeYFhHAUWR
lZtPHDLHoTn1JI0/LMlGVXL22944jVbp87mYxabm52gLGmcT2kebwSoiYzQirDBH5gGlip/V6iYT
ycjGbCWpo6OhNkTaRWuEClw3pcstVByEWSDb0AnrUoJD+lB7t6jVL/Uz3aj7wvKUt8EBo5NwdEuy
UolxCi///bdkmGhQc/P43x+ZsrCHlW16wcVd/o0bnhucOi3SMdpDVDUfOIT7PnFeqYJgDbg5zIRR
YZ3LxQeX8SN++fqWgkZuhvKaIHhcOln1mMbtGy+7QvqbFKTMSPk+oNNrZfZuTH521j1xlrPfOCCc
tcQL496QH+2yYX4SOCkPbSD9myjHR0Vj9uGTQL4FcTQdEIOJgxI+h2luEOMrHlKra57jAH4Zuv8Q
5RX74zhSE+7x7rup9c8A4q6ehPWYIG4CnVx9tQs1KEk0dH7JWj3ojbUfMzF36yk7dBCzKGjzdYfA
+oKkH6qkJjLMDbeaVE+bre99WrS8Lynx7UQsMlOj0+6JvejaLt34gbUlg9Q4qTA7WwLDX+Wwh6py
YjVKDME48q0LlNYLlqF3PKTBiq2mSUR7SKZwdct0VF+GaERtqX9qNOL4zXhpM3lSaDcvEqsuV3Mz
Qgzo5W7KZiakMalBEkcG80wiB2hHqDijHgZ/KtKOhnQ2buQJnKTLjgCR30UWs7VxgqYlcwT8XZFG
Z0s1LyJo6F96510ZExct3eUavRJZkoYVgs90CNEMWnUZKKxobFhvRG3yHSy6SmLYluKbygMrGop/
P3hiyZ+svE7mG4+pmu7y+Y6h56n3ucNzFKE0y9h9VOAgyA/kRubBOzVMvm8z1uVm3kiEGmV6bQRZ
413FjKjRDMwX8HhsRxcnNAnoG9yb3XkdxO7wyOic3BV/TnclszwW+OxIe1jnK8fa+aW9nTpSI3RP
dnCUNyR3EjJSkMK6Z5wG7XpcDSaWf6vxNqPVPlt8C6exlzeUsDSEQu9wSVySsrmbkL6pINi4oXHt
28LjL2WgNBOWB8iEJOMoEOs6HHC9pu6xjRjpTZSY+yZArgcSJW8JvyxiUolitXOSiU1Imz7IAr59
4VBB29ifBTMosHgsRlMGUtCuUloG0e1l+lkh1WJBkD3QiJEWmHOAAzFazGk5psoZvG/M7eXpvD9U
0Eui5s6oBHPptH5gz26t20x/ZNT+G059OMo4SUQtbfjJDnHr84JyNZN/bc4hjt7hddh6Opj3QYcJ
ByQPQQUTcuik8h/llDFgcq2N8mZy8izvoTOJ9K6SMoW98T5gICfoCnVjd4vRXx7S0viqdHUT5kR2
/Vz9TdXJBEpKf4m3K66nCVUQf9SCzbQHjMNtdFdnEfajEqQQW9tjEQ07IMVIfpwECGpuPDL0Jlr5
MHXOPwN//fJB3YglxPk+NiRaoGD1e4/9OVTCJC5ZQIj6pvqCzIXIPkLX3WXkT1NXdHs/UOj0xAJi
ZrPpVn/L8wZKnJAMjAKOTMq9U/WMkMWYgbRsdhayUtGUz90Idjdsy23mjaDTjbtSufPhK5b87rOZ
7aZikQtiVt8WEU5I4N3VstrEsldt/MzAgjviilXIK2C+lJLec+iDTVfASOhzdv59YL5nLdvH6rMB
YbHRg6c3DgRQVPZQB8aclNSqepmKHOGlgeoiCg6Ys+D3Nc7bYMunAScBHqA7W9Few5b7Qz5TrdGL
OLYLhmqo2rU5+v+qAVlFlpsrBOf/HMnDhHYIj2wlX41bEcgf05HjnlvojqDla+lYxiFU4WvFqb6r
nO9UYqP2lAkksep/1OTxtsUZtF13IzwwmVXX8NbFeLk5uDf+oL6dqPP2CmRt3lfkOov0Cy74pnTM
4AkFeBXde1j9DjVjwo3b+B9Tfg1LKP2Z3isk4evRth8LM9iYy+eR4m7Guw/puA393ZSkR+WTfVcP
jX1CX3EKA53DVMRHMjX2Hd8Y/sF5sYt14yGW3bBOSEExCvtKVLnYtwSexz4frkMXrZlcIj2df6QL
uJ4YGdFFd2pe2Keu/kt7cpnQf//T3Xtk8TQs7z5aXwYBXv2q5/iLEcsTmsRz2PRkFKfWgxbk/Uxf
AZMt8i+oo5r0J5vjt9LAIuVEd1gpFWos3DyY1ZY/ObXh+xCkxyHwBMnc7ojraD6afsG3ELI7Bm29
fEvawLdXDsUpmPW+ZhGwSTl48dKRtMJ7OwqG7knovkYj5kanF0QcQygumD65o7xmZM/CxZk+IU8C
HnE1nkYCnKIyOcU10oMCjFDzm4G6JLIPLZjBkIUpQYAzJtnVTf8wIvgAno6nE5z8xULpz0jgUanh
FmtGOHXsH/y5woHsSzx0OHm70EeS5jr/krojJyIP7nAanN38ymXCGDcahi1ksPVi41d2i0jsR9rD
S2PH2LV9RgZZADzQOLW9IhnBcr+miMI485uVW4fH5TPLsN9tveZuXgpSyuWH2R4xp/gtXEOX/B38
dmRLL8JEsQnNAkV22a2zEQjDBMPetfsbjrb7itEm243ipxFkOlPyXPCl/IyGpH0dqZvAi790qLZc
P69x3QTfTVPf974F433CDETgZVo6SFOjL0eKaa87/F2m8dvb0SPt4ncZDS9DeA6dhzpqHuzenpZl
AVstXgpquhSCSFt8RzMq12G4mIv3tUMPG1j9RWRhuEK0/RZ0pPDV/LwC/+Wq6d3XdvZSwDryqxgT
qpzsM8R0bA/FZ9vCQEsoHidFoT09DqgIS4WivrKNFFNnfOzDhl0qEX+TXOCr4zeqi+Jm1lwYhvjI
cUfc1yFKPrJSflqa8uXwxVFc+GfT8YoVewjqnJrMY29uVi0C8bBMAqyGfnqMqg89M3Tw4IXZgXG1
9HBMdfbY88HylZ5aq3b2qlPvqbGscOabDghLG1WJ4z6ZH5Qm2k/r19yfmVDG1jWsvXWsgvjia3XM
y/wxslH5Ml1kDUMfPoX/wiCRODdanvXmNvmOfXQ0AblB8ldj7UIvS+6n0+lHuwI4OaTje6wcvU/m
bO+PJLhnIHvAcj90gfgUIvtOfbgjIEXPMkY8MUd/TiZZpgXIjkPGDCf5z9HVPVjWa4H5u06Cg4R/
thZV96fj+ZM2PMi8Ty9psFXNvPgwebR8xRP9LK1mHbT+i0UhTRDkO8UlpWJBQgDDlfWoqpOVpvdp
pp7HmrWQTGa1D9J3b4pIOshvLBBPjRqh2JpGvQffAyzOaO6YBtCwTTFmuZy9W5iXH50d/Aq0Ja4H
Oj+z3TdGLxf2dvPGEcF1mpKPzmlOTowDKBkxwDX5VRWL35cadJW06tosdhFZwY2d/XsrWZICmOSb
t9HJflTHlDfJL2Zzx98N+04/kv8aorphMPLSEPKeD7wynM3MJcJjZLdv/MvlVe7ADSTqVqHHXcU1
SZjKDg+9xdDGdUALCsMjj831+sPcWwBCohJbkPXdE6m44WFZetAQHGuCRoKtoqoEyUNs3lcBWNJV
9kx29OekeGhRSj23pfXkJ8auYtBjIwQmP3y4uZE9bFL2JSCgv2INUyQtpot2YqgRy+bZ9YMtaeY4
Ypzyb26xAI0+bPkMsfoKkiLSPFszUg/lr6rIS2JTDmif8Czfyd6qEOjr+JYb1W0KyhecW9ci7z5V
giITURQVT/HiLzGRRua+FwxZWJ4I4tkjOGkCE0HCACGZ+t1s5S9F0e8Gr4O5Ed4x/UcTkLJKc4Cp
yel9Rqx6aIrkL1oOdp7dOma1LhoiIDsWuZmY523LmBe3/n5iFcbMGN9Ia3wa0FOhWGEBT8z6nU+L
SplvLkH1pkp80LU9HZIk/Ig1uS6zfCbYhPw/Rl9oE6g8myGh4I3acI8ySlMGwqJ3JMbqyRg2FTp2
o+k/DOhqWxDgpSsaZqARcOrWP0RMt22pT2QFqJ2HnVJnzPRLgEsnBDG/s7cRXdVROqXPBskQG+r/
vKQdKKeGcJDwELdTcWr1sYjJtK2KaWOniD78hp1cTH+ToxjDLESiMTna0Mywt44OW2ibQAuW78nF
Sy9jB+HOyhh42zCp+f1CVhfWQ4uKnZ+nJjEmYGEUkNDnz+K+8VCYmwa3v0QOw76Da8BqfuNdjWeU
6J98G0pGJimpdVh/eZ5ylEkldrNWzRbCnHo3oTqt4/l1hrNiyKfWVYQq+MG/CcMNMYuSfT6LfMN4
BXBwZtX10IQ7QgEZECHvXpKCTsIavVPolgXSo16fQC9zj6m1qPl0plbG+6yXn9BCSXZorEMc9t/E
RKPF0PlTZ0TlqvHlxY4tUrLVdB3x+rjeUO+qGYSNRmKviVBpzAEuJh1BWtAkWN7CMOGCyLEab+Ti
WOuAeJvcwEGJUsa8lHnPQyrdO741NqvxeD83uOqGgUWRU+b/AiaMgI8oJ9HhpSJ5AltNaj02Ndm6
z2QbXmPBLIFnCqEF1vuSKKxkwuOI9/tpxF8CmkXfICRkNAktE+g0uaRKiIMt++ckIUqoZKXBGe0s
simOLL/YpR4ppCx/qfZJndxmVXX20pGMaKbLiOlgTVi/N2bjz6Rs/miwwnRm3p0XOewsQRy6s91t
u5B7HjI5FxAzUUfZX6aZ3TiLgSKFjxECiwxoTRZbb6ziTyN5rpYdYebV/qsTTYdsObaMmAk5X1Lg
sgTocFq5unmXNjzuufNAq/UCSEmZ/MrA+TQd82ARTj6+dLNJvDiUtTTQNzPWBJa29mpsscS54l4V
kNu8kU4mt9C1h/ktc7J6rxaU3K/rj0/M+pyjmQ47a57UCRiDj/cNArgs7qQX/9rzfCoaRgEY+nZT
RXfSJ+bb3J19Dt21P7b3REX5G6tMrizU//gGKMDGtMViec2NFCit92EwBuPl2TJv0LvcRmYvEnVF
ykyZFMTbQrTPvjKizYiEb20FkHyQ1cP1IQkPB1viZpfArS8OZwE6VZPeaXhos+Rm4wemy3k2fffY
TYyZgHOtRMAscQnJBbn0G0XT82zVkDc8ghj0iYIMK7pP71/5B6wv0brForuPPP3nI7qAbDN+/D/d
1uTuHDUvTxNseE/fI0Lp6mn+Sj3k8mmEatIYlm4sPiupio2v6IdUK76ZlfBaDFTS/vg9GvFrvwWn
y1k0puzHi+extX9UHdwYPZxsg9+u6oErsjz4QbZnCwAqJBlsIGY1rIRJRmvasz+wURXylc/rZ0kw
nzjt2WhcQOm+kIqAtVJudYegD+AQQFQ6wc4XD44yT36hfqDePpvx8Jq2mt/WiY4gJ/n2wbnF5MRm
/LgBMelsIarumrbmrnRiHoLF/2ay8zRL+aZLueW7foznxkSLNTwHMSEhreXigfFw59aOd2WV9NRZ
EmTihOPbDN6QLlrM8QsotNm2yYGdhek57rM7F9CLdIP5oD1MbH5mL1wJ4OOwDdRcpsds+LV9Uuut
ZjpNIsY0xBELIOG5ovTipoxJVKCq7TVsjUmXCICWCR75b6VMFRHCERb29DtiLwacYS4PuAGuoRVd
ENu/Q9Z6SFP2r0HtEFDNznSZE6DZWPVquvcRgrtm8M924js8jRwLcf6XW0iAw39T8wDx9Ya7CBVn
T7lTj9lbKnha0/GvauEusVQ/KN3/zVZxqTwG1y7bIwtHy8ov8Ye7ZsgaJeWBT7FL5Q5/H8vWKJqd
klmtVUM5Qd6q6BznEGdPbma/euz2TUJYX62/YpaZ7CxQ8wXeQUq+NVlVpxh4Mrmql6L9zxozf8Rz
m8NS0I9RXZ6hXlByFO4zVgVSL9gBkTxrOD1GOpZGntH8uOJRoE6+eL781K1z0xmnGZwv7AJs84II
inV7MKr6X0VRDdXtjP/2WxG7ppzkbY7FmUd0bY/jJmYYmyjyTypEF92Ed9FGWWlO2JBJXSzN39j8
MEsXImsnniwqchoW4qtUzCSzZFxEP61D/lFtc3I1DnWzfIxcxEtTc4gZfq5BvR/LkueljKaHaPTe
nORL04NhGjyW3B5NkV0aVrAxPytReUQu1P115GzTDVqh4hZRvQPgSHg1cepJxCYwTi6cfGi7q8V7
2+mbJ/h5AOCpDqd7LwwO7LBda1Z4KNjGDH3jf1+AUrxpshfb2RzonGisDFFzuBYAEobwjQTCbD1a
rMZboUhoil+CIBeHIr8JO2dYTTSPXBsAr2n7EUH3BSA8XMGAWzsWtCiO6RKWwF8nMx7NKIHhw2xf
0YoCXSCWpCltCgXoA3wsNxUGzxxo3n7i6kIzVaznsf713P4v/E8yhlLCEDY5twyA1qB+0cDFxgHt
0EcGGpGp2DEf6NCRzC5ODCTrVN7V9MRxh3CxdP5pg6kjkemg/ibcJEG98ZwQaBEcDj9pEtKz8uep
w6kZLEAPpmWs+MZPx5jjLcCpX7x0DC3FfKIuCGt9EaCqmfFBVQswTS6BtOkAhAIcuE/IqgoBZyht
Uov7WfvkGdA5w8l8RnkB4MhWWKWNnC+6HkFowSLxYv+fMBZE7+y8GS5SwDDy7e1gkDCbCK3PpUmv
FZgONNmKFMOKG9CI0m9bJdlZ9O3NqiSTtB5YqC5c86Scrt2WfYL4MoMYW4D920ABorUWj7OpD4Of
WUCp+Mn5LHu7fncadim1YwADbwpYBjNu1YqAMsfHx7VsZqQGVQFCguBTyG2fqR+EXKvj2k4BXlAZ
whCtMVVhIrUjkCmsyml4JKzPAP8jYYG96Wz6Mryz2uhNDUS4jkiAyVq5hIrwQpe+qx3sl54w6A3z
1vtidEHTwC03oo9BF0wAypciRu/luvAXkSX3GzZML6bJ+H9yIa35AgA9/uEhVuip5JGBVLJGygqL
3DOwXhHd2slf6ciD4AIag9jZA9bL9t70ZKbxuR1Yn7Bcm92R4Sh3ATHxTUiNUxOHbI7jC2LkB8Q0
rzNgy3XWG29BTGlNlYgJ0G0vmm+FALBtIDzCBZOt5atXn6FU1xvHdg6sq6nLY86YyIuXeEH4gZfJ
Z3GgO/spI86Cl798UVbzWINwIfcBFDbvqC2NZ2/CaD6StYjBmr1DlolLnNAFmXdqA4f7nlu2ANo6
lnyZJc+TsHjDa+6eYDZ+E3ciGaYGHD+/F0Z6w3/ZoMID9iiI3vAxNMPvqB3i0uz20/SJupryO0qK
lR+cvRaW0ADOrGjXho95mFSQh5aE1LWD97C2oJa6YfAt23sGgcxmXSQ6Sdp0+7QFmYOO27oib7nB
djkmFh0QG8+ucj/wICEdwAoAAfylRbGAjzz5q5h3cbcspR5q3Mb6pyUXWcoDI5el/0A08Sr+TkLz
PNfFkQHWzQFrQjZusM1H4xlUz09p6M3UQxcYie6AU/ddz920mSU3Slg9d61GAWIZz3JZvTaIdCV4
sCHorrOJYSITHPM98UW4NoaXJVXEW+LRQsdBvqwfRlP8pgy1Tn341ndVs4dxwCGRFAc4t9528uJD
FsXICmtCjhrx24LzE3PMYmKrwVAcDGE859UJWTJAlsxc+KjT6n/sncly41iapV+lrNaNakwXuGjr
6oXEmaIoUa5xAyNFCfM84+n7u4pMs0jPqgzrfS9cEe4uOQkQd/r/c75j2p556BREWpSXKiMKsNXa
x0kztzOxjGUYbgPM7QpwqxE02VVvZpGFUGVZs+mtOPDYgW1YdAByAQ4d6atBAFpsKP0CDpK+cw49
AaO+Hx8woRh0ecITR80JDovGykQ4qF62GJjIUb7pPW+ZRUQWssbfGGgy6nFINqO7ynrnvez7Yu3L
cJsW1RHNFSQVV9uDEwWUjQ0CkjEpPby0jSa1bFj1GpKH2Q0eybDYtwTfNG32UJCDfhMi6AydDOZG
gWDaWLBnvSfhdumWxV4j5pXk1vEpmroHMw2PqbUrDNx8uR5/DVydG5Gfl7Q4FEuX7JT5oNUXu1bu
SG0IwMklRytynysSWXMNFug8Y3Dxzyni8zG3CPkyp52nIWereiqbUQlpp3O/CAQsbxEfAku485Ty
1DTl0aQja8igXU3lfC9GhwIPOuY21Np1R+GO6m3hrLJIe6l7gGB9QgmCJdmK3TcaWSQseOVliKqP
SafWlqdgoxsr/gY/99xKMHJhgMPLjEGPYy4OIgyW6NDZIodoWXUPHi9RGBTR25DSVRmtZEONjh0e
FEqh76ux3FIsqla89FYXqGPFUDHT9CSDyXpD8ZJ0ZDsTqyEdtxoy4xu9VWz/4N4ZRL/IvPDZsjjh
Ozq80JyDXNZYmKMTiGs9PXaRWLdjTK6kDnMoztlTRvDWf7zpETzSwUmeG7/8ivEMo78eXtmlQgdy
o1fh6C+TMb4g03hLgnxBNgH4Cqt2Vl2GzNeM9X1Tpbt89BftREpbpFhfaEk4XrVoRRPScYe0Qywg
YizR8SWmhIVzqD5GJl3NEWhWWNKqKAfS6sv50WEMkoIMAGKW2pecEK3BIXWm6FuWbDUof9yaTlDt
WRb2RWxjfNbOKf02AuWchYzbtafS2HkscOrgQ/Yctqs9K3sEy+kXHvdlJQhGaqjuJnW4D0x3C8wm
m6f8dsjNh6BIrIXKMdTL+MO3821WsX5hex7EyAWR27gcA305kr9hUri7ySPzKP0OV0audXQSg08Q
6Y+AMRGqXFJSHDRJGa8uovFmii5pVV6xD3FDpuHqJcN+bou1pgwinQiv5GpvAIXIWxfQe/otE01s
ZSbFmswS8v8Yjj3e9huf58VC8sMqSUAE+a00CUfxVlKeXooBwPsw7hKj61dwKNx1Q6uTxPFd2wzd
hlDSE+atRJ04UBWPzjIqU5rnM3kPsAimFQejklZej6J7KcMmWzLBDRFlkqa0vVtRDps+G+xdRohs
4OXRJrXlQxUlyDM7ThONuOnrn9MBehcv1moaUA4i6lKAxhuObSI+Z9VhHdu3ChgsxFfqbVZBBSTX
6cFBzmQiBkhLp2BTCCD3EioPLIVDC9GPBRl7TwKXG64eWLFX1G4eobJUGwdDru9M6tX4uIh1KIVx
dJGO+VFS36NSynJdrkFdHtiPgO4d90NsfdVkCQONeTE771cPcTg0cZKHEeUCT8uI4QOR09YjRgwX
NYoC9gD+XWF8mW9MAlxwUiFr+LFofvpx9UHuod+RBJ+FWFqhGW31VCdQLoqWQ4T3EvDveNtXdDAp
Q/gOueEwYOZdqzZ1YzefPUo0C7Nyd+igf2kuFkzZIk3v4w3+HI9d9U6CMt9Pjh6TUVzsohnNYy99
gM/CffCxzD2FNbOMlZRftWn0q7kDRzxgfiLDc286GC8NOpDqBgayoBDy3iXEp3ZY3L1Bmchld6cr
r7OU1Au0ZWc6OVEqDoyYqHwM/OTG9p7dGn9xY2DvT9yEkhmjnMeqg4CM8OLBS8oHxS+6iWXlcbB3
qKp19jfYqDu7GErssw64rBe9MPKV61CHcqEwSc7+vioL0OooN2ittwkyzLL4QjPxmdoRWG55QRbr
Lgpivdh8gZmypNyWqYrRy4mmhPdrWvBFHFhBqE7TFTE8UAbgLCbNhnOQvu9Tc88GlzPLXB38OT70
1fBWE5JWu8bRGEtwYE1JUoWbPwiHCkeBj6AvE6Ql6ZGzOCYXScMqwvkEC6UysnQ90pfubJ9ACwJf
lDbF33B8RlB+Y7mEy3R2Mh1BG2protio2g/mErGss8la7z425TqgneSJ7GgywxSSFVofUZ0i8t1M
nF6zpkiXo4jXIpEvhPqCcpTvLtM9nTi0Tj5M8LZGdS6t6tkwi4dyIDgJMvghNYbwriApgx8O9qNe
Ha053lbcoKjVgOZGBC8Z8JY9wc2vHTAsAIZe4wyFHc9PpYrlFRnYskCEzXHdm5IXL0kfY8mhi4ay
dVsRCwUD8TTpVnOYtPxkxyf2jQvDSUPWK1JYBEYdDaf2qsXetABdmxXasTYRzhl5D43XYNtuszBN
Tfwxtz3+/mLcFIVIMSSGlK+M4Imrnmlyd79GT99abMton9PrzGBaJqasUY9Nd0gziTJyiIIKZg6x
IySllaUNaKdJJLHM9BlskWKeBU9DF2fPA7VhNtp3/pR6O2RZ3VOgm9qyL8FtsFQ5y9JCNqhl8RNU
iQ5cIotoFtAWo3sGxmje9zP4ddr6K1rkeNYMLXjpcmWcbsBcRCFldtKgkBrECgMzIPT0Z5M9RUvE
qiOgItD95UdXosveELihN0nAmFDlP851+WAXfrWqai3fTKIJPzipwcV4YJjAb6BwUCEfXfQe50jP
1Y0do5V6YYtq3iR72IcBdHLEmJ0wyG2LSFsqf8GmzaECqkHTeK2+cg3RPkTxHYca8J90aVKreiNS
BhlRRR05qVy2jvXSycXdZJXtbVhy1eXgrGMU/2660gycb1U4vFS289TK5rG1QrBMsfYa38cdPDRT
HWDCJPvwEwb9ALYcOwOG1JhDTGCiFJKwlKTsVtlICAZ5zfjGCbFAMS66dXuCtXKflRx/GnaHG7WT
z71oPwa3sqT8gU7RZEdewMYXebfQ9DeD2MMFp4VmPXQjdjLlO6KqeGdngFGQ+bMrYvXVdBucGiCk
kQotchIcujJamAVWLM7pJ0OFK0PWpTIaBHscW+keFRsyZUE5yG69o/rVF/R7OXbAibYbdlFQDcuG
w/qYj9BrAusI0/UhwmC8y6k/3ah+D6LYiPAm8Ysa1rjy5zuib9tj4+qfyEexZVLB2BnsZakjYqeO
dZsaMZiTZIjh0kd0eCVTMnKTcp1XNfraiv23zm7VculttbJf2zOGFdcADRpBwh50oPojXC66B+lW
n5tjlCsfsso+jTAH5e0cMUXrj3E1PmezzDjFgL3LL6GZxGsfMcA66TNuQgNGJ3L9u4reeaBkrcqH
05XWm6bH6/w7lEyXNi3+EvmvjWsFx8FjqpM/mYnswpxBChxWVy/HjWjrX6OuwTLhpDfWEbcUL26N
4VQhmrYUdW7KTD5wQIdZBNQfHR/b386r2BMJ4kasPLmpBQdxmUYQqRDFV9Q2fL84VgZ1IsYwTI/p
CYlRxMOb7IOUpKeJ6bGUw0MTQRgzczrHDjXGnj5zFVN2ZIv4kLmlQPMI8lDLxlOVYdCbobZqRKWx
SPrVrXmAl5WvYp3afB0WD+j7LkhC2W/FzlkX6SuRz1OXCWpXGDDsfDhrDHpSm0sX9X3mSORSmAas
JKLBDug8MC6aDZNJikZHpIymK4/caTfrkNcr98LR9znou2xFxRo1H9WZMHrrKVDH8iPOqRqkQXac
jHA1BWj49Vbw2SNYXnT0xTEQIeDwZlBp41vUPBoEyxc2coKgWnMgwq+Z2B9DB+hMjKD0g9dZQOpg
o4j11aH3CKV5q0vnDLjC3AIp7UIIbRXcI9OmzALIdj/p0dvYFa9BXFrbGhFThsww04bx3mZgsRKF
m0aSrJkMb1rN/i2U1nqoyDYNiVegkIEZhlmftOLgiA0hoIJwHqt7N/Ev4yw+2q4h1heMghHwXY6n
Whhxd4jKcZOFvgfaonlz7UEs49n/CsMdvmiehwigsOs1L2bAdtliD4Vu79ktm11aMXyI+t5MgcOm
Kde1dfmoi1BbZ4nz2RknPeD9MILoL6UAlOfsw4INFluTwo98RivbSOB5451oiEVcFR7hWUnDO9PG
WNmghkODHhbMBr+j1kDwNucl0shxlungWbFyLSjC4IH2y08cUaihmedG1Lg3eiGsRQx4xcNQZIYt
sn0oWd2UH6tSHE2THmoojkHV0Rb3hieaqhB3Yvi/8PZ2TOVkj8gByHmLNKmTwXfkIIOg5HETDC2P
UYpbNajYsjVJdVMpVJQMC/pRsn8Yk+az9zHJ2N2b7XAgGGJKpd4Bu6/yi48Pkss1C/3NzkwSQ7Th
yQm9FRy8C/rEfhcGyF2M6RJzcmCO0+dtrNzmjqQ/xY7Ta/yDLtyD5ZOKlvuklKN3TYL0k8MeAngo
RVY40qp1FxI2U5lHkCJ50RuHs0qK+9bP0DHGZWus/F67FJGpACo5nVMXcGLH1JwIRm23AOs8Czyu
XrEjgliyJQCeMVEonJa1RhsjKU6hufUxamrRWxM67438hGYVc/xwQ+d7cMY7TsN4tclobryPn81r
qqhTKFD1UftkslmZjnms23zTGHAg9Tg5pVH/VM1oPePBhN+S5Vsu97bn7E5g0p0XZCg61T5ZCO0r
68OtyMbnfNZAzlCFy1vnm5EZrq3SOLnaNxZkGMaxcc1guqNsOmmY9fHoCNSeprNyzIF6DPguLKxs
iTVvpdUoPG3VjEG15aRQd6Js0aBtBHGBW6t5oeib0dZ9JkRo1qzXoICxg0AYX2xpngoKubDqf2nG
2tLTWm0icWCGWbWbrf5AZgFlSZtHMJohNYjx2AUndur2krPVjGo8uJ3ygk0KecJjhKSynYMlDLkA
v/ajScUEmGfersfGkQvc9y+zkV9duCTHTM4R+d0q0qMrkNnYVIUSNw1X5lzKhdDrvZgoxs9a+ZG6
zgskped6QIkPnQIG9jqJvZeYBJ8HxCfZDXYr52ilafJYldVFnzHj4mEr7136gf3AjGqHsbHACvkc
JEXy7sWf/vRp25Z+z3n7Lu5NQt5nThpTa32EZc3k6eftbT6nx9SFL8OcDP3UoyJGZ0qR2zxsOM0T
Ksz+Mc8UUiOxu4OT295m0A0qMS0W4lBLwawTa0MlvNiipcaiU2CXn61wUkCuk224Ec1yiEzaJJ09
q/c+Hnd1olerOdHq+7i0H+sEjZ8rkZV1YbE0ITzcwp0Vajng+I5/69sKcfUmbOvvGnvYVZrWnnWr
c9mk1CYDdLKXuT5ahH26wbLPiDzqSHxcFKGgl0hHYq3h6lsmdXZIUxZ1QWtRYnJEhEjK3tQvfHPq
vouiPyamB14zcA9uWQMoB19q4HybXj3ZdCQDRcOuc1J7meqW3BmlINXIxxY0JJ+1qcHSjDudwjk/
3RQP7vDODuJSIcrcGL1at4pbkfeQclE6obmhBUpRpK9GosJhF92kPH+AisWXTmdT+DZnEsTtgWUi
Jw13WADQho8BM/evoWDIKfKikST0wjMTG1LSLAY6Y43JbYsyywEQkG4cun0nop4eo6Lnp+DiDN7a
ajXyVMMM1wqmzLbndx1TqRPDFxxoqS2IqRg8RIYZ2GVJOX9w8Rs6Zo/O4FijZLoZhY6r28PpUNrW
knrbVkXae/aD6ZvERZKETkM0OEaslzfTqG1yO36uMu2S4v+gbY93PWqButd40FewvjajA0wn1+hP
T0a7LRoTr04H6bk27LWwcuyHEx9m5McrI/CP+KjiLS9r44n3vJKEF0INJh82bpeuTEIvl7jjOFk2
kCrIVnoaLVz3tMA6Fy93qGQbOXBieGiFZZ0aC5cvQL4CCoDIyks0I3sKZpvzT/k8kCRi+1S6arkU
REYG2p5zxRal9znJoI542Yk+WzIwiNwwGxZRZdxOU3KdeveAnNVdWP5TB1thEbj1XQY468bsJrnM
ymjrkp1AqgNQVddNt3kF0Zx1mYDuETC+HqGo0PN709dctLy4JUMJJRDlYRmzSAEfDtdplr4mQiOM
7DZMSk5XxJvcmiM+lwl6C3oFZOflglC4b0f5pgzxPo0T2M6ZnV9qAoKx3Vew55cmyiSan+idOISk
YAIlOmhB+ot1l3qBwfZLO/uE+GoTpKTB7q9OS3lKk/Eitc3mEabLoyR2twM8+sBMACkuAc/AcWlB
jMGnoeurxMyRXpn9r2KEjxE2+grdC9zhdCT7VZ9fXYBLhUVD2pgFdKvOgp8SkwM+2BjoDObccdj/
ZFX//0zvX/8605vWys+N+hz/V/BVLM7t+d8I747a6f6ckQX+8pV/AT5Oz3/OAf/5mT9SvDXh/YfU
LRfEoW7qQnel8fcYb821/gNGksXOhhRtStCCsO6/53iL/4Ahg2aShG3Tcy2H8G16ICrHW/8Px2ET
gUTQ9TwDa7j7/xTkbfIiZZFOQZFvr//570I4kHCl7mJOAL4jKGzx95/nU5QHzX/+u/E/9ChBFqse
/6CrsJi5e5S+GTiiAg2mT15lx0qXxeUp1y+t7kBhYyRxPvcpT6G0fyCp5ZHoarrBk865wo7eoomN
SOKnv0yfuq5v9NYmCsIreoDiiK58PLndAdzBH5nzf9z2hz/e8L/lEJmxx7S8M5U2/ufLICZdCMO2
1H9My3PJRP/zZfhVwIQvgxl9Yzev6RAB+CscsnIbrLhx6NJsmWES/+mz/i9e1LR/e1X66LbQLY9w
RukI7+fv/3TzpNE2BJnp02Ie7Oh+9J1yg6UBWJSDBLMuM/OYoHolLim78yOvWw7SeqsplD42MT0m
ZMhsEcMvgvBga3ETn0MT8LscoLXIsX8swIwszZFUbN4GkKwhP42Ftf7X10BS+z9fhGMYgpQDaTi6
MH57AqqgyWs7hLThOItmDg/I8OP7ny9VNdQbR8AOmyLb3NkFoCnPQeNsJjlqHy87aN6cHWY5x3dB
+emYWXEf0DmihWjUX4E/4w7JWAyNgv7nMJEEM+dVvhKD9Pc/X+IKV33OcX3XI7a/92JOVjUeqEs4
fg3U0K5aDvPV7K155Q017sayTu5+vrSZdTfoNgbPEIMP7W3tRYthQgWTWR2mNrnO0pzxuufTGq1h
CWzGXIIvkBVSgMoeTnC+UOifurnoPwm9SclGSf1j7qJs49k5BjVKRsq5Z1gx5BuwUfkV9fZ3FRrz
UR8RH0cde24w6P59lWgtmadpsHIckp783H2TLbtAo0RCGfSJv4sSP1nO0STvA11KXDrICgMfY7Ak
4HwTIIoFJ1oGi4464F4WLHm6NU/7hGSXp66XpxxeZNshBxRlZa/aZUOj/S6f8uR1CMuNjps7nMM9
qFT65ZjRaTqoL2nBST+b0OQFWdnsf76AcGj2WpzwjWGivorKuk8qVjB3xOBX4jm10PbcuuyN9j9f
ol7/2//9/FbTrBP5oNPa1+LsLh+d9K5sihq5mYSqFkGGI7y3zxyDhxcYGa0XsuvaEcSnk89PlV3u
OQ99td3dT/8MFiVEPxP9GWdkLEqIaFuH0mCKooFifru1/bQ5NpMPx8P0NjgI/Cew0dDso+BVVKgN
epf0NwNBKxKF4L7f2Ahz3v0BVUQx1q8UydJd0CP6rZ7TqtAoMEPNiYXIvwhtGSRisz+Wyf92GrKY
zv9hHmJGgFvguKY0hHCFLv9xHpoKZj5NRxnXlnTwgAiuBz+33hsqa5YNtbwt0vfEi4KdSN0V1WVo
GrglwRTGS5wMBCTgQd6YYYD2tYxCIpXcdj2gjbmD623dksMLd33wMw4sOb7GsGFfPymSKJavRy3s
oK5KOzv5qA5o0NRHumHGNpui8S9mjX+e+diGeJZj0wOWpuGptevP822tI9yvtJJQg7z3ljahX7uf
LxQfVp5f01NM2uAhS4gg7llOT1neYRci+Vy+4yCwH5nHi4MbteAoR7oBbFij57StsB+pVBHZUJwP
TWsDvwMwQVpOt1FtW3+xZhi/LxqeAbGNuU83pMUliN8WDbTeIf5dD41/D/5xniOOF2LG+4Mik9i9
9ItACuybdfpGO8y5EdYIDllz74a80XZB4xergCoYlrOSJjfixjtc6dXyX8/P/7TE8B4JbnQcKW3B
RuC3G41hiTqXQTsqcPCSYKoIlz1Mqr+4Feqx/PPyqe6ExeRjSxdske3+9ipN3I42Q4imVyzeKreL
ljoUqIhJyeaiaYauZ69gE/Q//8///m/Hiv3b7WdHxDjRTRYdlK/CdtRY+tPqiWd9KLENQw6TER3/
IAyOMc6+1tXv/fEY2TxTXVuzhU5DbTkI62LagB4Ndx5eaPuw2KcvXtN3p7pHmmhlwwsZffXOo1IL
TQzPGE7ZcD1ikqckWaz1MbRO9khOT1uSVh158ESqXl/nLp5CVqi3OKjg7VozJmJ23JtID2bidKdu
N5MlxTjaDXbe3As9fILK1G1/fueAwGo6Rd81fJuA+2nR+l792M/Fr399s4zfJhZulouz0JSkpOue
lKb+jzeLJzjAOFhlixYMBvL/yD4MGH9aJwZIGiMjni1L3I5hDKXI1fptLTgW2l73F1ue/+p9sM9i
tEgLAjpbxn98Hzm1oYhFM1sMUq92XXFbw9o9BoBbXzTGTz9S3NFN77Wd7aM9u+WxGMJh8Rc3Qz2O
f3pcHV3BFnTJLRGGyw6LPfqfn5weuBONPAAeuluNnOCMcjekqnlEz+A+nPPmrpE446yS8lcz1KeB
1W4pOCze5ib8faSa5aovkl+ih7dgGFa/+Ys3aP+2qfrjHboYhOXPvt/57ePy3HqsRjQIizwmw1At
Tqg9OKJFvG3S737J3gqPaHPzFUvDvKxyORx+vlh5Nh7oQSoFiizXxNy0h+FlmGx7jfMyXA923JKo
iz0u8yZtp6XkaQ6Zpe2SwHjownZeZUkz7YoUnHAmhuK26fwPgRnmgRnXfnJU/ADGnjczwyfcUVBy
CQFb1WNr0ySqwmU7VOWq7LwJc3yr3xLUKp89NO6cuWV4DGi2r2pZN3DdiupEkGcDSsztQCujUcoa
Q3twoR1PBVFq44A6kWljXpvgKZNqZKAPg7vJ+sS7DVB1HsImRPN9I5xgurcMgy+hARIJK0hZIONj
Z4HTzjAqdP6euSls88svoaeaPTSBxrGglEa54krK+maqB2M31sluqLGRBYX/EYGg+6KafEuX7n6o
2mHTIUSNrNy8/XlacWT2q8BnzzKkNi1H/T1KXXf/88V2kG2lsbejbhXdD3kyLQUJCbezPf0Kukgx
jiykyYA1JOrvnJAN9HLaQx00zZLcTyanuqfB69K4mka8Vj+TAvAla20Kn66OttZJBruf1Jcskc42
QLhtAbE4eHVkbPRpeOpzszvkeS12TkCXPKJjx3mgQ53MRj3J1go9zvtN7iM3MJ4lar3alddRK5sH
NzXMXWLXVC7T6KGqbBg6eewdhZ58EGxtM1V0r/jhy78YlqYa+78NS0+Yjs1ZSOIVk2ot+9OETiu5
s3OvhZjHmDqnk0AL460Ch+cx7zDu6nOOZG0a5FZ6hFKT5zDQBHCSo4hrHaW69h0bzyEmVLfO52ca
weCyW2JDPfQncd9XL0GTsAGu8gtdrGbrjvk1Y9j/1RT3z5dhGI7HwDVx5Br67+tS1VhJF6GqXQxi
ldSj/8vrSSmLS/gT9ZR7m9KYa1IsDPsaIFxQDl2TdsWslIoDQRzNysuF2POB/etJRXI0//0GS3Yr
huUw7yFzdczfdpdZp4d6ZZlU2JriIvz04hP04kzeNp6zrykS53RQQWLdUzl6v+LhSX0LvcKLVxV3
JgyQMjKvehdfIlcnpMx7xF92oZ7/xy9v+i5ku8qyb56Y26yer6I3z1aVXZwZIVA/f6OfvO2M9D4t
zaucywVMi4P6cacZvnFYfPTOKXOwaPrFRf2yNaiznrOdAXndkN2FpOoCI/vaSvNq1hSZ6ROXlXPp
qvnsjuZ1IjDN9EC0TvN3a2eXMrDO0lxH1nyFVnVV/6Rbzt9p6P/Kva0F/CDNta16g/j9r+o6Xd08
I9S8alm4R44fkOU4u/2z+hbsCFf1X5JfzklbPmgYGissM3EKqyV5M/irSMvYNfP3TfbUFPNrxwE0
BOxJreTGqMqnIMgiitDB1RLphYPe3pkDQoL522ZMLoXvf7InOcWkAhM5gYBjms7wW67eFD7VgToj
jt/o2WhouO473rsblSdnY3JUB14/jS9MHNsy6ldaOJ7V1WSmd7Hpp02zBeIXk3tzw3LzXiYcJtDg
XiVgprnUlpIarGcHV/UxzTK4rkoXQ47efM1IciZjm9TWS1d/UT9eTPcYoO8dDVqDFV/paCki6IO6
4eqDkeX8q5cUeVP9ygp0Ne2BBPePwXSf1bf4dXkJ8UiKLri1+StjNq/qc/Nc92i5qLL5cMqJ+6Q9
2TwR6in5ecDI0/Cr6qjurHr4dOaAKAdOzk/zgMVuenGs+S4iCCXK9WtYhFdbTFfX51ZV3D8c4ld6
GrvRhUKS5BewV98QCy4dhnN6Erqbv6s7+vPpZX2MedW8VjMlUX1+VHdBPZ36vJm9+pVuCrAiMDBJ
9DxMx9wzrl7hPct4Y0fxtRuKixohRppdcpRpvWGfiEboxbe6u3Y5fBT58A1i59IT62EZzaqvu03J
w+AM81kNybEqb0Uqj00cnfo+/6oZipo8OMb0ql7Lnbwb33JO6s6o53HQHCA91H74Pbysi15/VqX1
7qPHV5+3eiaHOTyRG3Ob2yOFGZVrWFzUt6v3GRneZzzJU5J/x2V9CfPxHArnou5RFRAhO9v3kUMK
ABFO6r+ROX6zn7uEw2NlW4cQrGzFYzq2+UX9ymX3nVnDwYfDFA7jtcvGbz+wL3avWtrO1prHq2Y7
F/XEWmO1HxEI/X3uSBvzrP4/yxadaHYS5rsahupNqj9WA+nnpo4+G28uAhcA9Yhw8fNUO38bdWZn
PmcFw6V6D3U8EEhNnZGRwUjQJTmWTritrOKSp+NZ3cxOzWvINfLcRTwyXBu3pwOYrdULFnF87WGA
wI9d4Yz/UndSq7hrqA3i+h1DHigXHpV2zi6WWp8DcVD/b+vNoSdMSjQ8Qp44Iu2Go8J8ws/mTEHu
HFxBxJ4w3d2oPwu9DAKAuKt4LtQHqF5bfRQjuXiWXW9s4JDTm7o7Zmlf0jq4NkXILk05aYNr6PNh
MQKMjmg0blvW3gEpJrYnvjg8jvnQfhApGdyQN3TfUCH5mcnVY8OVm5Q1RYByhVcclZww6h/VnwtC
3H++T5IDGtXrCjut8dmDuzFJxfUSscY9jMKCN6se9ygwd5pFfK+alxJGXzl03+DEb+ZMPrI+XgGI
ftoDoaDGtKXCG1jP5ogyaug/i9S5TJ64Nyi6glW6DsF4pQt4NTXxPjJru8O1YBAJnoPWxHqClCx2
vM+2j9+Fs+9mHtZpvo5yvupMPR4ByEbc3teT++75+QWv9R7oy7Y29ZUVzmcnTy+Npl9J9r4QILXU
e7LSQ4zEZfGgnt6fC1DLnWYFxzbIbtWNyYfgehh5X2qGDIbh22LGEsSb0cS5V2P6bxOkoRaoMc8P
QsWA8xn/PC/cafWP4MEFFiFQvpCAgJwPiAH3jSvR1EdRw6YRxaUT/kl9JKTMzdPw6SXuz4urQaBu
tUztz5gnenyq+rN6V+ojmjv/XS1c/pSD2/Ie/z5aDOyzaB1s7K4Wy1xDUmM7vxrGw88LqzVKvfWw
rl/cdqfmAjWK1HRi9IivS/EY1eVX4c1nZOgbgWFNjRTDrx6TWbtRV6T+rndq5pjxPM7tk9lc1EDr
vPHZ7M5qfKu3Vic9RVccYjwm6qckPBP1ankF3sc2F2qqrWiZ5kRBAuFRlzlYyRnKpHovatK1u+Ej
KdpN7sQbT60NpO4EdINTNZIYYeoyOku+G/4apdW3+pCcnNXU1+sPT93I+XsY+H0Y01aeglWai1tz
MB7avHpn1WAbHZ066b6m6XGs04vHI1K17rvuOS+RToIsj3Rd88n6lX7O9QECir7JPPPZD94S1/5Z
MtUkYIHsn4wPvdPPQc3LTYZ+HjIy5OYzyU9IedILZwmqdvAHW+Oq3pYlT9GYvuoRkzF/5EfhTnZE
vvDwqnXVVldh0tZFgfMYqE+MHLv7noa7nMI3E/EB+5RWyLt51IBqsEwG+HqYQ7pcvnOk2pJItFaf
DuG6QKW1xzScv03Wn4kRrYFMxQ64Qhq0U3ONeujZjl/tNloRl7hJwBOlhckSzA7MhwslDD6nbtuW
4UrNm2qtVGuWlWvH3mZDx7ZEbRl/RlCrf/ejT0+a0Da1qekxs4kqu21yiowuaBR3YMmUHi3eGmOP
87PyqX9R+B8YHjDQtB/qH4/7giMu/VfW7lYt5IPhf1ZJt570Zqs2RZVXfE2Cca3JtU5gUslVJNl8
VZsEzfUfUlAOcpo22JU26slTg0wNHIPDVUIpTlqk/8xXtEwLWtR3gu555l4CZpSff4EnUN0z9dyi
d8jXaVE/R2qhUWNBfUfP7sNCWtF3sHd4H+o7gZrehlpwVE98WnfQk+aVGqgZ40XdYXWdDdQsG3dT
E7Kk+em7DjON7YKa/Bun+3I/Zaqff7YicSaeo+xVbcrUwFUfZz1NHyEuXa5V3aRB/+N185w4VNtd
RmiiOv5ddS/Uf9V70maARY6NMNR9tyzjKoH2AFk1G/ej7v92b2vffAJHd1O783eThyeqM8BA5+vP
02AibmaSUdeEQ/gydXCfKoIX5CJCw6Mu3bSjq/rcVHJNnU8H9fEkjY6XqTtDndH5YMri582mbn+a
TMDLXIt6cz/zZiGaA2UrDpXzd6VZ1zxoP2JiBbR2Pv4M3zINr0ZGPjggFmTa32qhVVOAmjVS3abS
eGijs4RxZBoHtdp2YXkhkgF2ixT/l6nzWmpc7drtFalKOZzijMnZnKhsDMo56+r/MdV7fbUPGhpj
ZIU3zDiek1JCKmcB6QIGBluuGc1vDsLUiMNfczppxsR5bE3lJwW/YlCvp1YUo8HaZfbOQ3rJmKKW
hY5OGt7J/8XXQMf8I4JQGKvX2GQyy0JBP0SRKtDj5z+xflU/vqUG9UY+SZauscH8lu3K1M+upu3R
MTwMM9YT3benccZqhZXn6cFdZua/Udz8DFh/doY8Vd8c6sn/yVWWhC6k5chNqaGML5Vd/+RRfOl7
SnHH4LnyKQENMLms4Sg5pzGMXmIkYGnhDa8Thca22byRBGIaxhUEH/cx9dzbZi5gs4xXDmQX8Wfu
9DDMhpXTq9dWpi82HFVyrwUozBI7WT7A4vE6FoqqY/PCinht5Jhz0x+UpAAD9e9Nnjm9xyOdNBxY
znR5k+18UFP4YQ+MO1kPQq7b401ulLzJiyYWYpuSJ+62rTddq9o6dREGQdg89gPyIvwc6azTuDqZ
HxISsEiIDmctMSn4Gc7BSNuwaz7LOVRp9hthz1rTXvWzT/mTIsF6Uqsfo7PI0AcftPif2tI9Tl25
oeifhTg6BlW88ZEOGub83a/cG73wXmqul5bCa92Of0Oxdb3kS05cbk/WgN80aU6aNR3eBNaOPl7l
nkXA4WZDRdZlvhtJ3tHv9ye/hwR2ID2+lQMUyMNQZ9gDva5+ffcjlaAnB5X3uX33V+UvMTGxWqGB
L2CkzLb/07PWUoVGrc1zG83XIMLRw5VQIigT6l2pkpMkGeh0MD+1/sUMA7p3g3XMumhM4wFhGbqP
uj8PxwcD5Kaoqlc0u88N+KTwp8AyKszoEtUKPZjqzmYz0jIsqyr5pjVr2ZNMe77Kvj2O9UdhnhTK
WIigPacDBgSjPMRmG9PsGhm3leGj9khhsVhJg/oegVqQ/dqhTnqsv2X+ik8uRtXg0HtQUEWbWldo
OM9kMuiYxJ33nI/Z/VE8ZBXj6qWTvVV2y0Lzv5PN1AXfcPmS9CrrQ9em0Kz0Q7gqOmvZYmUfpftK
r68TJqI9xVe00YhI3MiUldndJ9pVV5uPNLijOAtRrXjXzNVumZWmfrRt/11elx22BySFgSDGga2q
3+BxRrxbjQVLaXFooHKTf0M2PL/oyXQ1jOw4JvHWH9wfw7e/5iMy8PC8I4xLrGH5Lm+NUVMw1lCk
H6Y+ugB04d78+42djx+a+pI6dEc4zOjxreu1l6aYMBfHl4aiuNZvvotmPpfY0FXsvppJTMqCHcHK
L02L78uRzCndBXVP1vNGQ1SjCaKrpiSXoGMsyeePe7UpznJGaf80BdMnKgVX5AGXa6ioejWc6iXN
qkvc9leaTXN+ZfOWObQvwzvR2+fhl5aym0DBlXaii2t7X9VtXGAtcJ/kVTmTCWqAp33MobKm9fBO
Pjir/p2gV807mvrWIKzPzWxcM9oiNOiOVTxdoaT/GLgPsTbsR3pLxlD5aYiu6qGLGLX6J+cpN6Tp
tdum6zZyGTS+X2jsYHbeyfXPLWVSrOSdmICybzg6WzZSSbT0pG59J8EJseclApG67cow4ycZdhre
xMgyzoru5+l5sQBl5acqC0XA8eAP/bcs8f6Y/ml3MvimLrrao3WtEsKMUUwzun0RG5NE1I+11zvn
JPta2Q9nsEkn5vYGKs6Ql7dkB69idYboiZVN/1IjPxePw1neLsPUzoODRzxQYimyGelO/W22W4l/
Wf0UUsJIdMN6D/35o+cQUEwuaumcErQXTaxSgj14DjwxrsbJ1Z1DsFFmr1yxhGtMJbuNFAVVkX+z
eolhsUl5GETJg9WjUIjFRMfaElwQJ1zChFkd39lYmuyJdwiX0a50Xvzh/xmuAS27ZuK96rN6lo8u
c/tkZ7eUx14QOEUEez43fXlH7gw+a3hV8dR8PLbIZsRAuqv7b8qdTjPl6S1cF3mydER+Fz2bodkc
ZAxTr3x1cnaxpHlSlfE60K6apRP7OTAsN3goCEXQzLWCtv0YWNN5NJnfMu6hTF9mlSZO7Tx20BHy
jFKU6Zry8igzjc3YyODwA46WUerHJMjU/FFGp8xmmQ31+MvG+SZLgwzCNqabNLGXEWdP2ntSnuWd
VlIt80j3XOwUEVu4JITzMkVjwzBgy3qUn/ve1nf0A0A/MGhE/2T1LxCEkELvvB//3BJgxdz9yesl
yI/ADl9lF1CmF60tT/Inke+/OewS1Odc5OewwwXnu5oEa681H2yJ0GjsLElx57bGcqWFAll5GO9k
/lBsc40q44K4D12P7bHSpjPpiCulXK5ffskULJmKxcjS1t8jxfOF1/pVFgebrmVHbR9kWYEXdDGK
/pqX6RaC8RHd+U89viiteh3UkGCq8iOLhkYfigDHw+kPNNxNPdrPMjpVx1jWKyWqgOrTr8QSUYba
VSaFzOPMRG9x9vdsanLDnenfc4qJRslz9RX9J9sVwS1ooZN83BBOV43zlntumI8My08ZI/Je4CFD
4X3JI4cndIoSansaCCMjMOLpqicbU2s+5MAWn5sHwWv3a0UnrVd+RiQNkp+86J56yzvJlVDH9qsT
WAiivzz03mR/6KNpOZAWdmh+JFuvnJ40RFll1RyN5nsZM5VyN5GAlSvzJ4Oy1eiiUZ9eolkT9fmp
tXcOK4KYmcsyorXcdfQyLfcnbKvL8jFT9TFVRJ0JCHIUOSrG7FPd0MtnIjYldkhI573hvbqE8mbU
dVS3fm4Ie4rdIXaMXzmfXbyTHykVuZIWuFIxdIj6alem2b0e2KJT8ZPx2MOGlZe7Exjubsz0nSyF
cmaMOiI+zZPS1SfTG/7EzQWevyua5rAsuZODU2/m1JouO7CENaoS4zypvy2mKd6l+C9YWD++nd5T
jb1evMbFucPkotoNiZhr7IfUDYbXAiOJRCef2LyCX2EvHv+CtL+6ar2jYnVFNxNWGwOX006xoSWa
nibTrcrvJb6zhColijmDiE3Vz6nWztR2Vb7FfsSVMuZpnTo5xbZVSGKYdrgjTVXeJmvLaH4StmJI
l1eJXTU2PZgA11p2t8JK1kXi3jmMY3ztE023hUmjls6JMU46HhEhxvsKJcXecZdPkiAUXW/TGH03
RnnyjfP/oqhAm/8i2GwAR+gfx4OOe+83mRTwP9aqwSLuY/0szp8NrcEoLToCIKup2pJPQAKAtZg9
BEsYZt+NQwgIscNtnasfVnUQB22y/zlqyAbc+uwj8EIWTz7GqG6MbuO0xtEuveW5LE44qebS00Fa
EaKo4ot8J6d2aAwH3dvqWyIDHFo+AamaA9CqzVi6vxKAH7HLVcAESXORBypxYLtXdk4BOVw8Gapg
fpBMvdJt503qhuqjTYwbgtwwYcvuj2ZRLF2j0TD2OcdW38WFD37t/yVAYnV6zRXYMQxv17d/sY9/
VWACfk4il0ABklNQCCrjSn3Xq5FlAKBGrN5xcUuVKHnqaHm11XcUF74yy/8ZWBvwrX7c/oNacYhx
RPyGYPmLgM7aYKhehhw4M8Ont/xbHyiZ7mAaItZgNuODPH2qDq+wTV684BVjT9JVWEUMgYF1YbSo
+nA+A2ZSOvZg1QhVsnIUunfCXgvN5t1hLKnuv3czvuBADcdwxExiMxyhdFEry05YmOssRRjE971T
CkO0Toa7sfMfGCornJ6LRFRlePXxfM6RnYmV6T7BHpNzSGXaDpvBbL6MjF9j6NtdRbzsCxT8ByXr
Aqx48ov0dwz8X3j3F4X7hVu3o6z4FpLNe8HYw0mTqI6BMBaL/W55tJ33KmPTVPpVrmmkkwkPiavl
6G+1huXlQoxEl0CSVHWlnyWYIAFH6IVbw7ZvxUHITeM4Uv/fTCaDr/2RMOE8+adZ2oiJvWGFzPD9
bV2hoZCYH8O+XssBJaoikQlJXSiojRbjtC8Je0t+RcKhY5jfGz2TwPUBIM+AlbE/CEZQuxHRIatT
DKTdy1Jhl+GhNKJDwg6DwPPVR2GcetNDw24jq4a8R5YgUvJrxU1oSQDdnOBiqoyx4V1H0Dfo57OM
czBVx7I31gpCsHQD30oAxNXm89B6FwsXFcL7k0Ri5JyN0LmM5ELmztzIjIP/sczIzGJ2BvoBAYQf
uaFyjAh5Uo+YNE6yBNqtztl6hkUXSve+LBaSb9Fr9GTMLxnP/1v0xtJ/QDpn5bTuDpzOnkqHf0uO
zeaBShq9YDNO0EGi9ZlUkjbfKDNcZUWU77bZfwblXpJAlZdckvYI3Ys4Bw6E2f1pTLJBSX7dB29y
wLLZe5lPNlvQv4ifOR5t1JVK65IWxDw5b7kUXaWayviM8EslpiTLmNv6a8dRtrQwoRFKNgCbVFxJ
8TjH1jpAXN2KI5eU1r/w6BTlt7T5sFITAZ+jvU3ERUxQu3O3SjMe5f9iHy8xJhv9g7z+l+KDd3vK
R2Ly2Zi+jG4CLZWby5m1EsiwPdoZIRPP+MlyGbLPJNnBG+uT5BKX9AaLSi2FQcyEDDPNYhVSIQ5S
w7FvY0qY9PRx2X5CSBXyJt3vHhmd6+WWmFWyZNOWVT/0rF1m4iL0dKONV8eezpQDXSm1vpYNqmZK
cTcE8dYd7Mc5G1eywSE58SO/T4fiPNFziBOrBOfkUZ7mshCxlCwJjzE49sA9aRAkGyQLQHRtXIKZ
nv3Y+eWhQgVteZ0HK89ZxouMG6iVSp+8KeYnDNZvVtXf/40kmRwemZipO+mZDb4OliS2nfyViwKe
XEFfIKxkYMsnF1oI5HZGG9ezbper9R9aD3FRs/qNBlJC8um+3j7A+d20OEZKy7ppqy99CouM302D
dqZvE5mSSzVzey25OwBT+UNsT/Q55ENRZIfG0d7LLbHYocvWWP7Q8SlaafK1a7zLOXoB4WKuhRrJ
5Sqjxt7SQLEMerdEW876VszpnGL0S4ZITAKUXUbPOYKbXS3zgDOSOSFnJYt97hBdaIZno9KObmRu
ej4MX06w98TuB++Ewh1yu9PuP2tl9KF9K/mDg1Uf1bxJzBq5tyiIQgzugO+yKA03yGj9exg8bG9d
6eWPPHar+jceVagVY9e8yNhctrm+Kb887VPi47J6yPpIycKLTwxXVkGJ4C+jXeKt09B9xuqDpFrG
bkeo91uWVlltJf4s3/3O2I4URaRxdKsS+pXY7hJ/9/Jx1erqXpu/ZHv8L/Q8wgKwf+i9WjlaQnVX
cZGaiDwjxBJY1ySYDnUf7ZYjs9VTqvbwvzQ7+e0nyY9KXrTuCCCxEVCPxc2z6q05urdePrxjrcsE
FzcSsfNt3+BdSPJVXljKPrJ3308+ljhxQ8Aq7kS0IN+KnWzE1Sll++tMYz/H3ra1MPnWJrvfYlmn
4UaRd+c2qyA7Myaeak73jg9RlW25Yhg48ixztulUI0FjTJvMqO+priSNRyxG4gr0hu1aYAdgZxyd
OpLOwEqx0WdW/xrmQZFmAHi+xX7OcWkkBCDuDqRx7zhhQyY6k7XDQigxpgu86WpGCAtBvtz5t8qJ
u94a0FYy2pxb8gQKC5cEkhc/vjmgN/Hl1c1vb4Z3sDk24tpjBmxrUl6TmZ/ESfC05IZgyJs69A81
nWK5cz/8Fs34EY3jC2IECBeQZ6WOxQVZrTIArIz2QXbPnBxzoJpXpSOMnjXrSlBoZPBTgOe1Zl/0
+mV2sk/ZjcRMq1v3rk3jdRy+jIH1IRa+ZGSMlByvD2bOJ/zC5uVLDNlY9y2BbtkPeCkcMQFHBuYw
LtUa4Rgd0g4aduMuluKylEi5RsJyS3F+E9nPPW6emIspC7XpI8OVJrcymiUrIDdIbAk3W9PC+yOJ
wcnsPn3ztAyk8GAW+kc0aMcyY+Iq5ol2/QslinK3Amv+lFEz6MFnNvxLKMoB2s69H616I8mcIBy+
rbE/mdlO9jCpGpDqAdnB5d+E2mVbtq8NJAwrhI/EDg599MqOfm2M9sUtPsQUl7fKrJTnG2TekxZZ
S6DIUKOPcdKAlhUvANbOOlh9PkWsdfGW5i4gCvAuyRpUEkgKsO9To8k2Vj9PRAeW2iFZHiwvX9E4
/lRU8VGf8JGxYQKWkihW72kN025k4Z5VdfnF7Pofmv8rfyfzGy7VX1m2kOy1ddy69B6MV7H+liVn
HIlkqDdiD8kx5TCKw9/k/rPGZ0Igf+2qT/HC9JLDYM+r4RbWwdeyktBL/a+2adZiRATGB9li//tc
x6ezx6KxJdjIS8u1yEVpuvKkC74NQ355UYbNFGUPhVeu6ev8k7sg7hGq1EBqlUe55zIC5SajeacZ
5rskpqUmQlJjQVLCl3vtnHUYORc/c0//snvEuCRpVLq2yFA3K+fHrqyj46bLmFoy9hTQSKq1COrd
UFf7xWqQ4S9GsPUIZDrS9A/JcEmBkhihadl+9V/iPOEBfOOWLQ9dhHAT8DJG/aRbzEG5k6XcGprY
qInuH+T+iTe73C8zTn7CXZtb2xjRi2X7EDcLktQZWLRcvMylnmwJmieQWbXNVMaXgTr8vu0eZBOQ
zaApPnS1fTFzqmLEI7PNZx8V58XCZOrosvqKwU0ZGvBybWdhdNeYz2Kuyo2UQhQ0Pr8RuIcfj/GX
XaohIHD8rOQsyljZJwnoL0s8WM03J3rRtv9tL/9tNfJdMvyoW9FtfBjR/Jqw+avWvMjnIHB9jpFu
83/kJzm1pkneCcCJXR9oESErYvfc2igH2YburGE86GSZZIRKtnicwiNA6X2gczFixUVV+SnqWJSJ
IQpLAR5brgy5OkqPfmpvxNcZPJQepN4uS9oP8EP/zdalzEXGBHa6KZCiMH0VZ1OmghhqShqf8XzF
yBO7VrKhkiA2WHh6j6IbRpqklUv3wPpzphP7JFfuNIBl/ZDGKczVpD9TIyZZ3v9tgJkaX9Gk2Oh2
drdkPSQcLZkOjxaxaFkjJFEDzfGtTx9l89Lx7mThMqwRGUBq0yvJs7BqSVZmVrS7eYZDBnV66MKn
odF2ygB5hrXHMtKreGTIfD5XqCxLHUczuscq7FGHJt9dSQVA2qxNpzjK3ZchJg9lDFBil7HEHJNL
h5z4TaBOJq2syP+KAUSZsLTuF29L1qvRbx5TBbGU5p8xAxcAg97c1Yq2lvEl66qUXuW5DR8T4R09
1I9L0IibCtH5XguGtVna38WHhEH+fy8qTt1DHkA4JcgPxhC+fXqUkLnkI8KYgOcc3s5jflvge0gY
USKbEviUaJ/Wqp8FdJoL8spzUb035qtEDCmhPU32wJ13loIwtF5u+kx59sAuq1kDIpDxicnlBcaN
p+RPdIq+DzCQZWcS2y5HviFoi8Wxk1vWxoy+jLkTG8Niv4nNJjfMAwtHmEv+K/+WVSBp4bmE+nON
FZGk5huo0WWJsBQimUSI6NcIyzUFOS4e6nK35U/zOPhxv8UOlJNbioRm43Gqtx3gicL+MqPwrSU7
2rTvS6WflMohppamEURCvCDOMuIhS9A4MIv3LGF/kR0ffvRpyA7yEZksVrIftRh+X+J8y5ML8aFo
23v1wm9UVBY/Vm5NSftWFOo3yFrdLoEp5hF10LhaUB3T4VF3x4Nq5nspcJByDDEal2oNHxRCMj/D
oSVe3sJY8z6krkreJ5u7kX5nY/e5xBF4KWU0J6DeJX3TGGDK7P4hawAoiG2VeLDnILd5M0uUbv1L
f5g01Eep9zq285/UB8+efvbj+DXq2hsN67UD7lIG2VZOSArA4i4/GzqpJ6pW+ZD/TdWqKCFrUBhj
Fo91qq7k5GyPDAaOuzwGy97gsS4erswUmTFul91IIEQ2hFC1Tob36JvGp1FmrOvVXpYaSbXI7JTb
HPXK7TiXGylblII/t3TpUwi38nBVI7jNDJ+C3+yiGyYFvd6PfE8m4+DXoEyT+SprEkG6mSx4SeRh
QB5I5o5sTnIIqSPUveIBpNrqv2qzwaXTWNGp8PxXDd2TXzZtlzah5tdrx3Pmmddhfuyr/FOuV1Y4
ZDigQXzJriDVY0brosrV0ZFCWRYFLY2lv4u6l1itlja8JeP7Yur/9zyXHcPnjclEocKQbMoc3jkP
XCo2ZAORG94nIfcYYQspiFo2HDJNG92KjrKQyljI241iDhd5QlJLLEePOEGzQomMLHKUVHdSKCZG
sqTXSEBFnvklqUpZRM16eE7Q9okoZ6rfJC8nofVY1840pX6gvir5TMmwgh8muxpdusLaaLpzSMeI
6Hu7yooeCcEexDTVsG2zHaBBSTpL8oNi3BlDu4ISfy9JbMMvT3K8VonWTm0fg9FBx+hDEh+BjyOK
V6LNI7zO6egRRgyq/s8c06+4IqWApLb4N3Legc4SRk5Fa4HnzepWtHEp9lgSwzb+MgV4l7LfSoKL
JmVKLlzU8+h8kSIDyRPJ98Jx9yJEG+TGUugQo5WC6ig1oU73aNjGm2ZTSKk2yHlBg99nRZM+GSa9
57A8vK8pV58bYIx/oY10raFTvNhCTRkhWL2Co4m3MOzyu5Gmr6OXO+OWkovw1XQr5wbd7v4C0GCz
/HkzT6j+kTkeO2VeeVniP7WRYe/MHLB5rhvBAy2zASqkYfaRCIbK8ebqb9633dT/Rar5G+tB/5H3
KjAgt4Pj0Sf2IYGEtJugMD7NWYpSfGWOJ5b1h0pOGEHQtVUVFuEo/IceSPKr02PzVm5iHbU4DO8s
MFDbDC/jVR3g+BA0yH5shvry52TAn6q8zU6NljirblSapyyGmUsb5HQIxmF4sFMUB0GoVhbIA3sg
+ELRgnUTZoA8uvzF0uhn1UL0LqLK3dA3uCWQ261BgLy2JezKJB2gOg86Ugm1AQJ69rZVku6dqoU6
Toljp/SCAWvVXU0ZMaUtf3U3JmunsYe1AXyIFlqkDXRwpM4UEV3ID3YFYsap3zRiGaOSvUdB49wU
cwcvvVxVuXfJawC25uz9hFkUwbpc1fGwhg1jrHODG2BpzbuPSFavDMeGKuC4DU+ZOn0gvfFrWgiL
RwEEsnF6GpvCuKkzxDQ9a9tZXLkCVoETAo/bqdbGKyC7TeQ4Aa9HOxtG7k2teg2CiucAMY1DVE6Y
k/Hwgvoo8lLYyZUwy2BFUk4lSdgmexrd/DGptK+21zOQpoh96vR9GVSuZDRBo5KoorZSJI+NFoPY
AttUMjSS3N0POltrilijVlEN4DTdU8WEpqehu/m1C2RRfJDSqyoLnltVUw/28NzppYGyEqxCE6XN
YPDcgzYRKx07F40Q0+mkkZy+jCps1707f+j1eZ5N50bzgTUNHYUo6qAB75lu4TY84lLj9wzIHuXj
K5SZu7Gq97VrPswaYWMKBBNaD27MXlHgzwEXn91tnmVPQZgD/O+P5EUh6kf3JOAGhEUr1GbajP44
wksxvVDk/QC4NnjXQw1Fye3HRxK6H36Ejs3s7WlS/jAITQBGh4zgO9qHZqcUGGYGe9hfpeWMcjd5
76gYTgP7ZPTYoW5V77j120ALtDU6J9oqrfZVxgFpZo13JU8VXa1LaFBNT0HsYVSCS0tKn/eg+Rb6
sN7CDPLDWIjtA15Dz5+M8Sszd7pJFKadkRVFEWfn+jSmw6KGLhdiClVQ4GbYm2XwEwRDg4TZQxwo
CGajJoDTbm3YSRnkFbwDmsURlvfGp6qavc0IuvVm7u7rNA1XraeHa41+AGJM+8YytQ1QgUe9V371
3KOVrkaSxHqpcpXq18gO1nWk/Jlhe3ErWBQlrfXLFyuN902yS2fWphodjrW60ixQZwjHcjymGEJ5
TKGSrnMVXdspGRERiYPvwWhvdX24Rc4Hqax2VtZmblHyGU/bRPO4jwqQsxD9wND8WXcJq8MwglAa
GtRZRqsFfQx7qPUaZx04KrFgusUzc34rkQ5lO9Yhh/d6te/64b7wJimWmG4jo/tAEuFJM5XPxNdf
VAuRWSCZDSKjVQ8dcaJjRIkKFB4KWLaRDnJxbir7xrYCUKZFaKzDBHUZpUAvpVMzdw15NOfHAEJf
j+QZ5MENPCkSL3kMetwK1pHqWI9lrAPSqABuBRibjtp/oPILu3NuzH1l08lZV8murIiDp/ljm7lI
N3YT+h/RvAFgczRzlGBqMyq2BV0tdIIG6wrayyPDGl78xisbb1tTZ4Qad/mKHjTwYuM7TUD4WUmx
zRUETFs6ahwdcVIldlZ5hfwezLLV1JkogiW+egMfdqeKwGQ+v9H1aN81SvhFwc68jjTr6Ln+cDPa
SFE7VVWR2INV1zfDjYMAX6+azcp00++21HrY9xmk16567MNzrrfMgCI316PubYEZkNlXt66KjI9F
BU5MI8HjbJvJTuuBI2ItVo33NFJ8A+yC7thCv3NLVMtSgJiEqa2oWJcOwaYEZOqcDMTt0BhXoV6E
8badWSbLXjuEmQ1kkdt5Y4bUK6HA0Vf+OmRq3Rj9wxi433Q2jqvJMHiydntjOhMA50l2bJ/sSmzg
nuT7yNPp7wtJE6LnEVssNJHJGk0F702h+h+z6RZrd7IfHGdEhU11Hy0GbNL39lZUJIjDfw3dW4/2
69rxdW2faeqJvseB9gYoB5r76sA9InZR7iPBJXsOtzPJhpc2y6w9nmbmhCpEPxRwpgywj9ev0Hka
RS65ohkFKHUyNNVKRac8DJkxQyCFjTpCEVpuKysvxrKAEHLvgOddN2WyTWkGBsVfmuu6f1LiaFiP
vnxi6O6Non6rBHfW0BFNJxRitbHpbTwQ9UA14VvPwA3nSMHItgboZxpjBVuDrbuIb+dBFnqD5wJP
0XaCcKVorOqI4yBCPxVrlY2QzQKyW9P8hSiDrcwKXHFr4/y2iofkVWPeNQQjVtTjHIh6puCnAYO2
2oxOWW49wp4Z1o0TUt8W/piZcjPX6qVpGhW90nZnx2iz2mxNnlRQ2lrsrtMMPD22m0VhaTLCuNPG
mXoyAxReG72qs5+sa/x5LnKQjQarjDKrFQj+FaIhm9ge3hQrSSB0MvGJuuAIRfMPQmubuDOepFCS
argNUmb3/dR9Q3wC16RRXZHAHFQjxM1SCyMdsvBf5niH3Cpb2JnqjZ9Aomx9xLsztGjZFVH7rqJ0
iyWvrJAp3TZIHq1MmhrmnjJQxX8eU/DKsE4QRIB7AAL4EkWscQSh06z+JOY77mPAEjflEwqs/X7O
DI8uamDJzlMVgAhHEDRau+zyhd4+Yj8DC3JcWijbl4psZnqLxIpj1HdVB8S4KL18a3iXtq/IOGhl
uc71dVMrv8XoZZhAxak3HJ/KJWpduwSS4oTsnucgYKqrt2WH1DGQEafEVwKhcDPN1caymvLOq/aO
UuobJUdT3R6tJzczs0NBi3zcZQ9N7/5VTf3n4wSQsIrvBwrW4GjzxfOjMw4SSeMG+YsO25oWOUKq
SlMTQ203wR5qYbSliherO0zG7airHy7sw9Uctl9zwerdlJDtkbCZFAjJgRvf2siW+DSvrJKuf9U7
9TfF+5ymSuRj+EKM+7YcteamtFDLRBf3zihhjHpugroKurJB3MJu17vyJq2bTx+8HV0lz00v6jsZ
ih5a416nlyFWXzMyDvB/+m1tl4DsA/04b62uge/ZesHGH+g0L/qBNoWRJ+Cgg90yhUJ9sh4de0xX
dDpTwzA4M808rHvWNHyWk3GbZt6d1zHnoYFjb+IU3PRlKVpR1VM2UDKTdOhFBRodvbWrPRSOemjc
LLsPOiRlXP22RQeLzNhjhlqypZEmCwNkY/2+XnVDc8z68qnUIu++UZItFa2rQI8PcQ+t2wVGpOU4
JgHCP17u7jrbgPd3pZMaYE4b4F5bCvDswtzFevHYZaRpxsToVojl7TkvIu+act/z8iYq6vFeq8Zt
qgkJoDejXezWBFg1g9nco/Cce8mBtkuW2Q6RMsMp9wVdX2lJsBVZ8nWlqai66iSpdP02C9nsguoh
m6PfKUzZa1sgCw5SKRpT4RvFcmM9dIp6Z9fdsAvFNh5Dq1mHAEVOzgjKoFVCdLGKtzat0s+4qWsK
3evxLpMvy4+N4yYYCcVbmFkkduPMuHUVlM/yWSXIM/U7VSmBbsUGoFKvsp+92lZXObiDXTjq9vPy
mpqbv6AHSN3aiINqeZhT6W075dFtZv5bmRPbF9LXtU0mpIl0czNkzmOuoVnejhRo+moJYFX11wDr
DzlQ59dSvhTIIHs4LEfgjneF6Jd5WIH/vsBmSo42pc2aoXymtF/6tf6lmQwCK1BCECr8GFaAVRk7
6KDHRUNCrDPec+4YsoD+F50G0VaJ4nzlK34FLpxGb6os++Po6P1x+Z9TKS76bl0AMbEf5vU0+e4h
6VDszbzhgH+j32lTq1NFyf+Sbla2LubbWqOYYi4Ca2tYaGYT0LxtfGP+8CaEm5RebXcUcILJhY+Z
uZW2RlVlwsGxxie9M+JtXc5bU8389czO/NElVGGr/jD+RpSYKc50Mzl58ejXJB2NbFfFo/0yeuh4
dFqn7S1IoVHnxqAuh/hQKlZ7D+Y12Q5dgExXbZ28mmR7rake4kvzYwModK0Es/Ywm4bLblBle8J0
q1qPEgwyRlpUtMadE2fsXO5k0a8bqZtwdIrPJhufMcucoN67VdeznVps0/2YHRFJBlnXq6+jMj4M
hes/11H+NABoey1juCmKq76ZXXmuc7N+VrW4oTMtv3m00WoBe1nrf/HITIEs5gPedVIULhR3WuMw
d+sy7d1bvQdWZtYiHdawepoIPmepuU2sWQOz7HvvrVvdoWc3oC2Tqjs4m8baDDxzr9hN8Unfiz0V
KlIXeGXe6D013mPaptZrXVzdJnQPCCiigCJaKMsXvzbvays4RSbMnhiQ2hzXxX0gP2VZWhzccCZn
qJHc0nTL2jAj1Hs8vezGDmrtI3JpFK3m8CkN0vrD717cZJhQuPgeAiIHsV4hzWoElFxZ3T2BiWc1
DUB7kyrG39Lyt2gONCkmbC8oysFCGSQ1pAzbJm2Q8U2948jNfiziaUQXNL1VGw3BqcpCxrauItov
Wm2HjF3zHEO6wLRSoz3ZkX49d818bzazu2FyWviy+nxf9YN5bCLcck7qJYzoUQiD5Fy5xJzBxRoP
lOvGe7+ulMNU5SSaowHlu3hWHmqGDTBlVUfZ0HY/wdneFi46Gnb2C6f+roiN9trr9iN1bOpPUmSv
9Ri69IS4H7VNDxN77rcDWPfMovNLTHj+tgskm7zZcE/j8Js6LSEBImobnLwqWpmjDo0lis8+kTHd
d8r3sjZIY5TaKcYW/j+izmy5UaTtuldEBJCMp2ieZXmsOiG6q6uYIUnG5Oq/Jff7/33QCst2lN0W
Sp5h772mVYoV9pLofHixF/r72enET5IJAVz2Kr2mhQtkpy3oavoYsCD5jtFEtiUFI+kKhjOn534E
QCirCSDXHDsbW7jjkTB188WUaR8pj4F8HuaEQi3u3ajz4sNBSrBDMxmzSjaY1R7cwUr3dZKrICq7
KYC4kO30qLO7q04C0O6pRrY2ucX8mlNdPoKaaqKc9BdZHf2WFbnaLbUmMj8Luv0M7P7ZDvhXwfzr
WPplt8PWZj7iXGAnll3yOjvha54X3INa1zrqcGne3bDxKZ7HcP/9tJsgYVGWtjtBmtKms/1kTTYM
YcKQzcnffT7YhtGdAKMEvC2IKa4c8+I1mXUhZN3bKAbJ3dKri+sLsLnp2E77Rcs3pHEkW7vjD8KF
zXU6G/Yz+tNesShnMOAPYhXYU3LIwjG4JV0KrrR40XbmfcRqTu5Bm78zlPnQadZeW9+JX4oSKnod
p+9JSMhiPO2zIbx4Tp79egpvLQIhhwxUl58rnwnG0K0F/8YukR4umqxxCaNOcd8v8xLsihjbHUdQ
9zKWqXfwYzrAKfTdT3chqTkRcH58RmyftaKlL1hbcPxQVBZr7MM/ynleCEpf060RcU+gJVOkvvjA
HbOZdPCznxHCTHFx5u9VXK0OCnBbmie3bQ0S+MxN09fVuexEvXZJRjoxmXSwyFjGSdQS22Am3hrL
eI/zmuYuhKhsL/QrpmmOl3rOt/NQT/eiDcb7NCdHowMMVEqX6jFz5bb3O46nxHo0WerdHM70Gxtp
9+YWabsZkv6SshdoGgQJqhbvYrlbiN4fbreM1Ee+t7FnOWzwti/4z8hVNMPKOrVV6YOVhhchjcF/
uPgSsmBJXxqikLIF/rfBzWITZ/PyViYulV0ir0kQLhe4M/xuC6xXz5ygY7PsUDqtTmJi86bbLDvE
Tbw2mhKcqEYbajpEbcilPv33IFVQn+xcxWvCHLigVdtcQlKZKZGnYtc1MLLGqucNYiEA9unjCUHm
ovMXgOl1U74Xs2GujTa9dc+6z8VISiKH2kwwH5aiBqBEWGKUmIncukm49WuKvZ6e+NoUZkSd7t10
0pkvowYxjZj0CEHaPYfzZnz+YD9rJItLPjLLuLmQCh4eOnAdidMnJ5xIxtFCLvjvR9+faxLtrovC
oJh+fmF5PpjkGiCKlD9sX0ByMInmHoc6v2SG6Q5Hu/Os1Txxxg1yptt6fmUxnGiCLHBsfL+zgPfG
DB9qWPfsJWEGGZ6Fml0xE1VLfg0ZLAWZIsaqvYZdor5MlZf7InDNjSnIruWF0ftwFEwAEzmvbT0x
jpaZvsXMJb3IcMkzc+z+VDjG6zDPOJy8st/ZEs22YTVMNZr+zPi5OxegQc8T8cKrMUnN9ej5wen7
wRcOykW7KFe22wYvBNJSMrfxk9xq+EAv+Fxvjq8eg4iS2+qhdcLgBu0pY69cjgcB2uluGU3UMjq8
hebKR095DlV4g1tibWdNWZYUZvFSpS151ml9V05TvPRtti7p0m9jXu3qPDh6aqnPMK7hXKSV5iLB
DIlxdt62vUELUIfUyONI5y7yksz6Rl0qO2652XIUsbo16PcgGK3KsP2r1CL50dYM5f0k8U6ZK/wP
1p6QpbOSSxK36tJ4/jEmbfdoO91vmFLolNK4ZT0gwvgya4hBbnt1DZt+IeuzaOjMFEsYr2FtywPE
APcfVzIXyMOmvztEVBkWqSmdl46HvAAgbtR45k20gKfMX14GXMSYmhOQ1DYJGA4j51MS2MllylLC
iRiubsZJhUftBsuuBMFI9kigo0Gwj3LNKSTDKAD6UVgx0WDuZkhdxEDWqPfLzIQhE/2+Y5i+s5Ja
oa8ui7PlersFYMY1FlLuiw7WR2D5h4XIf2dw9CMQ7Ay8jnQytGcfhuvfvLhAVOyM5MwW00OY1nkI
S4+ahrHmSFTpzuvFn8GeDyQ7lzuL93WE0AT+get/TVwB9R6P63z0qf0ioVOxb2P6NYqgk/iOb+3v
SZySfAqL61Skwlov9rhNHYK9siHTX1XJraaax+DANREhAnTfPdPfE0ev193iArA048Gmh42NdfJM
DLP7Kj6FsCNvrdfWN27jelsW6Iby7gFywDgrpOJMOOr+PcyLjlg7OYNQ+H8PVHGImsEFb1TNVD/L
neFcNWo8f3/kTBgrUo8YrZDfkCDjbFFX2J3FpMC0CfJ3fSb7t0Z4aJSycZ8CwCYgkk3IKIjjm2JX
XScHwjp6yk/qnFeA36iRjSekEkwwPPiF/HqLpdjKox5YW01qXL8feMufAseJSUvmUyMDr+Oc2Q+Y
DAC83OEcF2l4MjtRrePM6neZN/8V+tm0J9dFRjVbup2fNOU5jbOdYYRqx+TAJHoa7hu5pp8jeKjI
lOW0kaGbP9yEvUM45FCnbR9fpIclBOqQeBtMTcrokOrXZejPUCp/22Kybl669iYtNw7DmLvyS6CW
pXuu/Cq+GrQMaQ6qlApo1U5WyvWdmdH327S3HGaAxAZsm6p/JvHnxh4Mzu/BNCVzkuCeJIFHMMMv
Zcjw5JZyZB6XnmIGrjezMbiUMv1bJcNHl/rD+xzyf5rw+n3UbOui0SsZH1nFtQyN4jrRI1PPjuOl
9Q+mlfwmUZFQYfLVI4c3DLedKVAX+jKJOi0ddjV5Gac+FiDlU8wZhUe8UEX1QbvOQ9cgSUj1xutb
+0lB974YNDY4iZ1456LoHmQ97VOfiWogMoBzNioMacd//EAcHcEWgEL58/lBYhrNdigrTWfZFBq3
OfGOlSac0po7bh8VZWaaXDOdssMv7ebfj6ynJqERdQwbRhOnnf+LhQce0T4vPE5KZhKhun4/+37o
ss7foQLWjJTK5P7fFySVTWSNWb9vgz7bFLHE+uBaNohHGBGzCO/fzwQwh7Up+2L3/TScfXmW2vyH
/Nb4xczE0yZPrhURg0Wcya/SS2zeCXO8zZ5PZYppyZjaOzy25oIz4jpV+UceWtMvNQ0/3EHEbyCd
552RtwJcd56+cltHjtPKZKcTxhasFaSjF3qkYriny2T/HH36Gy+0N4Hw7PMox+aaQl5btUZRnUNA
7VtiH3Pt0yZK179WKGtXSdYl1xxg2GEuOLodYsDWTYnEnLgSrKTAibh7cV/RI/XsaGGK8VhZMgt1
IxvG0Cmp0+3QO+bZYObOpLPjzujq5qPwehRh6ZwQHWXt4702DA09BjBA0SwMyFMoq8/+nrTv4i1B
ftSEw9HKNNUq97Zqv0w4faYlvrusMhg+ERA5LdYpnXS4ISMs5dij9Jpnpzw5z/rr+6Pvzy2jPMYJ
GrtcFB5YKpZLXk68tZU0nOnLKWOJA9CMlzwcqYEMrZJbyr2BSyaYd2zd8lLpaV8CR73GRSNeXdRE
S5WqO2sw+3Ui33sNM9wnKt2Y7wnEl2SV9+R1llWznLU3k4Hr+9mmenpz09GnZnx+wRFOuB0t+0ds
+uMxVMV0NJ4P30+/PyqbCUE9jd9KLa64zpwwZ17pFQXywa8W70gECWL6Z2T890eJZuQmB4c1MJ/K
EibcrFPNratreWZ2LA4VXV4znazgWixJd0Pk0d2+P9LpaO7HwWGj1a5inXsn4CnWpQoLpLcu+a/M
80owSU08PhpJTmjOqCsiqXp8zHl19eLAu7VgLqOOBVqDOZa1ib8p82a5taHuT1NrkiI+pxfWp+PS
Vide9Wo3pvgjbMRj74HFKHUZ8keSITEzAoIWhSWze1qJPAoME4Nlpud1WABcG9VkR33JDnAkPZQ7
ACWLA0czGLrxAlzGvgYORiwT64Rdta/584HakaQx9Az0YwWB22a4tloc8LPQeBcG+5aTKnZukeqR
gMDB6PVq7Qb28FPBG0D5pwgoy2bW//mYXrAyGTvSHez16LTBO69tv7OastyQThqgDlA+4ntj2Xx/
tbAIiK2Z6q493e4Sy1ZfOYMcqA5GdvV7S7/HI6HDRqO+iKIvod4g3cNhWJCGffeVpV5C6mNKH4Y+
JbWgN2RbZzDxTjuNfwmasWZK9a7NYF5PapFntPnFrbCeQ+RaOT+apNkw0WOgVHK3rfv2UeQiPUlH
/VFl8Ysxo3owMJ9XzTzLm7SEWDXmgDWZm/0tr9DZMMXICQsKw52cNPrqYYwmL8dQpRMA2nhpPrhB
Ej+edDmqrNb/KNVrYJUHoVX1y85x7smhYHiki1+Y1DF/zcoF8yaSA9i1ZlXxSq5GuGUbQAgG4DAm
sSabuLkg+XUpZvqAeD52RfK/AgRi84zyotEkPEHJMB4JESAYvHV/jc1R/0RAwsZbn4vRYUr+zAQu
Of7Xru37K3KXYdFMQl+l7d7LjK046rdLJtx0Ny58g1kO3q7BmhN5Uuoviy4PwWum1p7ju6vRnsyP
PLG2qirDhzuT3lcIEAk56ow3QWtl9+28q+yRxXVStSNO3SRkttF4a/JXsfgr4M2+lf+d1A6pxktQ
/FhiLOUkz9/klNZUq4F6M+r0Ez69puwf230yBXpLsyuu/37kjBSGsX3l9+OK71zjU5XZvF5kMh3g
ShifocTQ4QXxQyeoUVAj1cd+QTzpO6R0em36aFvp3QPrq5js9PH9mTr4iXLWOiuJZS+u5B0kQIM/
32/uYxCyzM4Msf3+Qto7ZCTFfXnwljx5iY/pmBRE6ptcIV3VMrxXpzI2yCDqnfklX6Cqu8h4Dz7L
yhe8ALyxxiVmUhYOqx650y9tn6YMCFfApP/QmwNNP+TlU+8v+EACMjpN5dzIs1cvo8p+MtSoI99g
7N3ONCSdmp2DmdTte2Uc3GzQJ+ll+67Gg8bwGQb4te/C9qRQiG0KXqSPeXpHdfWSBfXye2LbVywN
iQod0tsl7exLU9j2JXYcO2oGL9vmHhkeMVwWI3R3o5Bs+lQDfdjL9YeTxW/NZPq3zrbnj8Yj1ja3
mjfCHVDFG86hHbI/jZsWP62qfl5W7MDhdJO7zCSuwsWyrzwz5Uz7wbr74nWt+4IAiMIpsX8nZdHv
hxhob2qS0GaiwmFBQ5GFHtGPOqs1nahiTC70l/wQ3ionPZxblQzOU1l8hbGbvNjIMLvB6l77hizz
NjX8g+0vb7NniSuxMwDYcizu4AfsNQp/hzBnjxm44vbkpkJtY8HT7899PwwkFW2Nxe9w3Y4raS9h
uK7dcdjNPrDBcKawRbpTn75nxKUVoAPI83b73OOw1Fle2IcUx2HZj7n7NWg2dgMSBxQ7Yb6fZ48h
THMwpRO/t1kgXnKiMJS03yD2To/CSf6owMYlGYCkaLzN87/WsfwLaULpK2+SbBs4g7H+fqpmO18P
1ZRsqbOsW40qK29YYAwQRV++H4LXWShwFnkKHKNwnVdWMP2mdWF4sYBAQ6MXbEYLC3+T+Y8s2JkQ
kBi5JaOL0qEkapikRyKbInPEHRZwhgOTa5rrlJD8I3LkkTMm08m4hEBbCDmD6uUElTjp3HjtFwhv
XX0LFQVbQUOxXXgrkGvCVrUghMmO53iDop+/j280r1k3+JsupNQcCY19JWcoYGgdFq+j6zTXcOg/
O/tv0/QmMBh9eDbZVx3ooZrIq0qU0WHq7g1ydFe8sZwLoVYnAkCBGP7/YsGnlrogaCvBk16M8vfY
dAnTvbQ/jIVA30ez9lNr5+H0z32gcJHlKsg6gxMwD2YgemuKbjMgAbt7ZI8TUuwDaNFs343UPIPh
RANQtw/7+RBAW19hdC533GSe3tbeOddDHu8xqhorY6b5nNLUx3gVi30X7Id8RkMYZtMLlVZAA2L5
D63te9iG4RGUpyBioKliJvzDTFQOiOTvr3x/bppUlLkEo1c6ja/fD5nDMpwDgwAmZkWDe/3vYcpz
DomZErVV69KzmoM7aex9iw32rerf8TlbF051eufn5/OWfVWVS+vfb2uLDnx2m344dlNepJ0H//u2
PunXlmtnx9Jw531iBu0a3QETFOFPhwE1zWMYITUMLYb+57M57u1HQa7cupV2uOm+v+P50KQkxSUE
8S44oTatac5HHfz5t/z997HK8eIhzk2YzPwoZOnw/+z9QBFtXmq3sS5uzhzXRLKABfXJwCyDj8ob
6dZN/sfKuiEpkhBFZADuTpCyEfXOrY294Kuus/ggZLesm+fT0S+o9ul9r0ba2q/GUp18B2eiZcpx
F5j4QysH6Do63J00Avee8noBrmYLW2l5Q+ii/yxBtjbboPw1B+J9ceub0U/DiZQl8T4vaAo7WQ90
k6N4rwLGIKZ2eVrZZE227v++alkW5frc/I7N2j4nYVOfpdh8P5nb2T4bU+0M4FjRArqlnW7FZD43
XA4RgBkIgayJD+WSqg3FPfcRiFYHeFb/zW3iJyk3C2nnbNls1MBJVg+DdVuW8ENyXzom0rVuPmmT
t++Plu5oQt6Fg8ln2pglIYHaZ5tEqot0g3arOSsjtx+9y2xB26PWv0PdKS68q4tL+/3gBOEptfBz
8WkFenXdTIN9meoN2nC4Rp4MNphhg1Pc2S47ThLLMATizhyLBXimNew9/G+bznNOFEjpahrbYSc5
3V+NMmu5LuyHAo4nfVGgQgyMDRxDOYLGTpIaIbHfXBXO2g301zkS5YAtqjfXpihwnWHHR8gW35vn
w6dyv4itptruhLHKR9luTRxGZ22Dizcx/M6vwKXEquzJYaBi1rc5WabT2FVnHybHqclonSzaUmHW
6zKmwXKsZ0tVLahUmXukVpG9LPk8HBXrMpl3w22iRNKFzbkLvsRwLWMdDgaMxYr5qlGqcDf5tPBh
kFpb+Ks0Vr1HzSjtsx6t6obKxDqb/ZPs1xokfSDCCV69J4nAvYiy7+5cs68ujcWBnhM/RvknJyfP
mMqrDannkiXqqjuWJ0lKtIEO/zYhLmyfxJAtSvXsvgzlytCsmE1Xffq0XYdeYQgbEaeMrBI/wqAv
N6nJb5Qbajspovoc8DGrJW4U2rt2ODaj7z5YfB4yB7nD5LO9aqqH7/vTe1i9DrX1rAYzNMbWXckA
wKQTp5TDw8MkSJXkLIc0qWT6ISxqm0mZmnuLVW6Hirx4swqbLSnIMUkCvvuCtp3GmYa3KBNMmXPF
EsfN1CbQVra28+eAi2KntKc7W/XPyl7uxULPL2eGHshzo1pnPdpnU6zIcMkhrzvZapJwLeaaIlbz
XUlOB+w4XRsRItiv27wivdAh6Vi+tUupztVsrdvQmI4hAUdRSe++lXn4FJmR0dchhghR4/idgwsn
N67t4Pcr6Zu0ocn05jrGTlX9S9cXp2ByzgRfTFtN8JfZj08WcfJV+1wguqZZLSQ6r6WmxBmfrUN+
q+fHyHAJ4Y20UCx5C8KQ5N0pp3cW89mBgOSf9FWJ15TbquMFVgkzbMg1GV6peloVGRJCIGGEWC8k
jPyVt9X0w0GSGo6ZxfqEV01pNH2pYAYF01aslVGRbIbSyBkaAOiQhn2B/T92UNdZhnx0leA88tSm
dIu/mPiw4+hfJWkJq4lqcq3TRK7DypMEtFkXrNjBqiPyKPKfFNtBvZLHZK8bE5kRanhOghnHg1OK
3QK6FkLfc7QH95dlXY7ghjzvmpNpVfJeR8QTwOvu63VBCpyo2083tFyGnKh2ibvfsiC/9LA9qFaQ
osGZ2LY6BKJa52+Wy7sI89HBKkTBpGVhiqPck5z+Yt7Hz3Ky+eYCcssRR3DiVzsbtcUKSqGN+sz+
a0KLu/GTgHlj6zz/SG82OwpAIMyFJzFHVsBWe4nZYvWD9RNcDuz5cD4IlLUrQ/o+wGK16et+nwEE
TcczguX86DrHIWU81G5n/qXIDye5z4cUsIv47S9xiYisSdk5R2qgYO99IdYwQ/zVqKocoZqkcR8p
u1AoXUejf9dz7W06Vg2Rln2zyp0MOybodKDqwZoF+Ie0y+5gh+6rX8p3tKIvcIJoAuFhDwGhR6Hc
O88f4dH1NhrJcAlog9e7y5H0/ehsbzrlrHFo2vkmNdq7LI78Cokiw0I611XmW5/dxJu2xoqjkQyu
fUH3aMX2O1inbmcEfkDl9oNyx9rJq5+1zq7zqLbydItOAvGLIfsNLMx+DeJsX1eTWlkLN8G6RNcP
24+1CWdzkiWrqoBB3xchf27ihScGhGtOijH6k1iDvQ1LVUKtkDt3yv5u4/bA1uuopbEfVIf3MW6v
ssPq4Jscc9gSETl3Z1THWzEn9m7W7S3HMBmZjpuey7w/iiZEJJj1LNQQEKOWeNYAyUtuO84OzY/l
dXLnWJkXdVWfH3zgrcGYO1BZFQsrvNjIqnsZ61OLuiuyTB9tqzltY2fGTt6LS5EJ5K6B+e6or75q
iS4rXNYgY3tFcMZGcWYRmYO6N/3kJtiYQ+gUx5oLYxSjxiZRcCfzR59FGBJWhTWrRmqyVWplPn/d
uglBMmuU9VOcAWKQl0SE23nJrNXQFl/F2OG9c9DBZe14SLgKB9TMoC1K0v+X6qG08VM63sUstHcJ
OtR/DcunaHKnN/wO/S4d/6YD6fZdtTRRWtbZS8muk0xwhqDccVoY6UEXt9vQGk/weA41xSJCCH5x
YTsmughOUvoyViws+px/VM32OBzxAGtsI4vt8ee1i3Y/Snk1UKuu0Lkna8S/f1mO3lhL8bD95j2B
nnhsA++sOnVhz3dx2GwdrNn64SkBmoFauq9ZDuiqPnec9nmckLbDHnXskeOWvUf6QzK72xHF8jrM
IQ7Dd4G095cKH0kbB2v6ASBLlWdsdWi8xa5Ecxju4XwVvBeT7lBm5I5X05MoDd7eX5htiOFznNB2
+qyCpSjrkwOn3C2nbNVyizKWgm173+x8UrZK3d2oY3e93SDbeNrZdcuvgBwrmhpiU7xAMUGAmD4h
xTT7DnNA3/1unWcYuzrW4XxCWsUOi1wHSffnL+Fbqv3XtvA64kuKw4idz6iW13QIXNin6jAk+Vpy
8i5elKnl7s/4nZaHsSw2/qTwsnjen9yO0SzZmGJ6w1UrhU7Y3zGdQIORa5bfaemQw2SOlEltsm+K
sFlbNSMyJLQn97demFxKv2UsZrl7YXoPeH6/J99vjoi57hikqs0QQyjkmzPjlIdT+soLXywDoSn9
8GN2BMIyQleSsI5ckb9bamYbzUmIoF9uYsFSKXff9EzQX+iPayJ5GAbwHskDbs+zk2brHmpmMJ1x
LO1QVy9oAqkNwz58S6rxn4k1TBT0/xid0EcDzEliF9m+8YhqyhfASKTnl+WPLOyOds4MzR4+bJSY
0azz965DIT1I56MgV3uV/AnsdKPJnaGuOafMD8d6vBR2vxehCtaDjW+kKph5tHQG5Fn+bSi17Sd5
G8rlyeTaLx0E7Dn4Qqg9RzPVNYv0VUdOKgOn2rmUVMRNGtrEjDBPNjGc7GXIOVcXbX9t3H2o4uym
jklr/BjpaFdW4w9RtsAdkcPPwkh9VmDSuLppqQ6TjD/bOfFX/ajKTWkrWkaRsC6ZDcoclaLxGvaZ
EOJU/4v77Zd1nvdy7aRGjSsmhA8/G+fFbJrVuHTlFqgvPM089He9GfdItpOzWT01wnpeydm8wZZw
Wm5b73qw/oiYiYNfPFw3/Jm5JL51ZXUtAWRyTMEuMP0j2/LmUPWmOoU5wQi50e+cbAp3mtivK1c7
SDfBoBjt/DgxFoaoxaZVxzBEFvShTZA6HyM3urCYXsKwxMQFA6RujnNtQZxt7Belkq8xmIEfKJmt
kWLj8TVzb5MNBDsm1rSXs/p7cJ4JxnbCZZiWkVfMfy8KXX7QQxLO6d8svH26UK+0o3DRMx+6GjYU
o7X0JmUr3TOU3MghvJtPgJpR0IwHzFOLzo0GjVGZv8Al9FgG1jZX9NIwli7mC3rfNiIcedzNzhRu
eelwihjRZBOthPlNRk5S75SJVLvKcZPUBtkPfMlBIntW/DsIXFjZ5l+j5z18iIatgLopY0YOmYdo
pV9Oht/yW8jpjgjyc3SOZsDlLJblKxAB8ng3O9Yk4KmgeUxBcXRrh0QOweTOdYatO8Ovip+sdTSr
3J8D58CF+ggJAofHAH80LXcgkLyjCYBvdBZrG9D5cKK2J8OkTe/NNppdDEL9EQGOt4YslTPOKa6c
DwNHmWOsxipD8k1SQGC6e1mqXcZakJVbZFZLhSDF++X6gOeN1DqY9fhBvP42nOOvlsKxDslDazhH
Auvdi7kUxeyvUBxje0/NjW6aL10GF3TSm8oNiJlI7PSYODRbSbCafXM/+fkN8udb71YznkL3U8hx
r1vrmor+M6N14Z5q7nXeb8tyVxnlh2U5PbrIxYpsbIwSketUi2VlycShJQyaKA8kHQLqKwaTagvF
6fcYVEedMrQ1Zr3RpGBW6o8Mk4OXjcVGqPw2h/0PszJLdMV/sxTHxkDBt0Evg+fexNFPaEQePDXc
dXkbbEKp80imhtrnsbHBxMc4K4FxVYbxuynS8ECYebJqrHkjtAMj1O6pLbtwZQZieqr1n21Q/iM0
47+A4tzmLgx29Zy+JR4+7QZzX7+Ua8f+VaqWBaAmVYQ/R71BqBdxM5rx55alOW6mOJn2+bGetXmq
RT3wko5IhihWQty4XWB8aR+7GnLBXR872caa/XE1Y4UkjaX+rG3nvUtiss8ZCqUB7h3Helt8UpN9
BRpEFeStVK9GnFC+VvUhiZOzZS7Mt2Z2h47c8p6tmVUvJHfB8OVkTjd4Mdp++KQB+gwme14n0jl4
vvUyW+LeF27wdBHtQgNXRlO/IbwJ8FA1J3NsWHXoXVK2TEg1zZ9fBw+9hDuUtvsshTSk+NslQX8P
SuNs+OktI2HXS+JPugmc4v1Tp090oyc5sAqc05ndsgkq5XkQabNBZqVWDW7NST99BkGHwjG5Wi3I
PSGV3NAHr8LZQr/gMX7q5bZkkrTv46dPSHAOgUKOAjtP37KEBJFluPkl7tUu7vuDxSBz05GXvkbp
FB5tsyKNqa5ufvrbcg2xySyz29vuPB/gc3trAjCOLbPB1zgMPtBHH23dThfCj5ynQGpCLGed8pFk
nkTGjCqEXgWzeag49JlN4Pj5x5+cIKKj+FW3/cFuxBmMtVzKNKqU2SNF2TMaRd9cMGy1Jgy6oM9X
WVcXJ651BtPvPT/lOC/JxbSIMwmoZiv9JRjxkVTDjcImV4sfNv7kDfe0p4W32ihfub182VI/6F82
ggAyYl3uCRdXX4uXEKMLJUdFg8R+zbJsxBvC/FXG7oUcwavpXspgn8HMgvtSEYOfcivq/lidJkCl
+OTWyznUF+cMBUA3GNt0dEh+J97A6ts1/+IPmfyFw/5NZvINQuSbYdtkGQU5cqcB3BDFNfd022Ib
atL4zuEhzMifR7Il4xmTVVD3Uf1epWm4s4OAY0RAyTbMqKCZRcthcWxZb0EoWIv0BGjiDqMYVBHW
A6QPbj7TCf0ss6dtpiGM1m8n+JYx5bI2sK2IHEJIYmt+cNFv7U5IqoZpZ5hjhxMp6NDu0tVycVHQ
p/J3wDxwZTTBzkY7xXkPGaP0W46xjnVrjQHOsj3najYfSZn/6M3gl0RdiPhWb+wFiT1amXtdTAGO
hj7hIDXvld6E7Xru3WEdx0GOJYbYMzdcDqTgL4xDMHtr/UuOT21Rv3wNJU6ozD0mLA1O5CTIMR8R
jdhTNMw/7REdmhzsbNMqtqkAx9e9yNN1aBNlSsWK4TzSoe2d2S9Vq5YpWFR5iVj3ZrHKxciZ1sNN
nU30YJWa8YuVD0spf082eIQeNt20ovhEp/3Gv1xHT4sdapOFGXnVb/E2v7ZD+Jm2ONjcwRzpCbAX
FqaTbIvpd+az9kE0Qv9EAdpPziZvsPZ96zawijd+Qe4AjquROM41U2j97DWKMv2Ui3JXee4kq0K8
U3nZUZj6L276f4yd23KkSpamX2VbXg/VgIMDbV11QRBHSSFF6JTSDSYplZzPBwfeaZ5iXmw+srp7
rHvMxsaqyvZWSamMIMB9+Vr///1FvPFsGv0dAlxCi+YDOlNUSyZwJYcKSc1ih7XeCKY8fHFzjm7Y
iQonuiBm/El6Jv0/h76NwzIVm5b0s/AdD9rtjDveH51kxg2v35H4/ezY6VbFzmFNIEUXbZ0irx0D
kwl865TJJtORei1r52pBQdu2tEs0ITmrj49lwngTslLjH3ZK1HjaVLMTCR74eCGlamZInUv7qGHK
2aVNiDMn6dtt3LojJ6n6XVfmuC1UcbVCsY0rc7p4i3m2KED98BxljAwxf/EoaW+h0zm7pDNfTLpv
WwfJeqhRvXKqJsZYOC2OKBl0bO/WuMxBH2s3nj4xaWXA3CVTv49KmyoRJStyNLXJK0gndZVsZWie
rN4A/oKGHecT9m1RLY9mNz5R7LDWkMpOX4cW0CQ3mpVzTm7bjuRgfNqpJOqnT383CwITb64PdVi/
G2bvBHmGbM90m1e9Sm8yLslGH6Jj3Ts3jLbuywH/lkvzKodf9md1GCZJn9WpUIZ716LLX6a3qv/t
5LlEHF2+QFVpucgEe0lZ1AiTeJUh1yVCKMJ40pg2EpqFp+hqequvt1MjNokHoAUwMbzmPbfrPSqI
W4tcpN7IvJMWs7erouQYRegJG9pOowrcdSXmvSR5HZh8BesBQVaYbZDAnCttzS4JX6NKbCESQfZ1
ayAPi3jVtXz2lwY5g3Ud8Kn7A/qdDQPvO7eN6S3ZO7dQCmh2qyP57nx4IMdwmulzGYJXlRS0L9Vd
gs7qLrM42rYGriV3TbQ37UtjtelWrw5GLT4jL72vieI+d+ZyEy0YnPp2QfHiYSTqWV0ybWIYHCcX
bjPyZ4A1sVrMGTAORRfiEhcFGX4oyO5YG0u0s+DFRk77xXK20Ok9Lu705dIN/DBCIpdlcoacCDlm
iM2d8iJOYco7ICy8G7OxDPRZLy6NwnftReAk2NVPYSdU0HZduWu8ZTmaQ5zcqIkbSx+spxJFeiC4
BW/jhHPegicGI/0GXwZjUK16QslFBVFoL3FDyqFmzkMQg064Fba2bTn/vILE2WeaHW77bGuOrrlz
XfsrrSz7Pn5vBIbKLqEOckYrEA57clqmPIAxymPXk7ulDL8H29POgqAIam6ju+oaAUFQ6W7NMjGe
LSz8AYfEd6NOxa61Uwq6Nnppc3NThrIjzl0V54zGTcDwJb/NakhpOT6lQNPxZ0Gg9vX1SK8is71d
EvdhKXO1EVXhHKWeUi7SJQjR6gTCkOZL3M4nBEjJp1YbzSbP0Nn0Tnu282a7YN8XSEL8yiht30A8
XlbqKUrqZ4wYxZHJ2qnSl+KoiQIi2LydxPicu7VB2YxmoKzewDRAg3cSjryq/F2h785j6xrO2WUC
3xWKINTAKqRcpZ5zEjUt8C/YuTuvk7/tlh7FlBVbJJRUx9rLhFf3jPbjZom8Q6/y6cDHu4lS+zE0
o2pj6SvUxHo3WxTePA0ASspxg8gqOmgkFO1tp96Hqrmfm+J9SnqDyCWa8k4yYL5LPpykTg6RA8di
oqO6nZLlAQtqwSk5Xdf1Dg6Ixmc+JGW4sU2awaqHOZTEN4YCMZBguJRdZm7tydXJ0eaJ41NFLFXG
RHACrtVD4l+jPMH+HsFoHx6Vxxt3+/quT9FQTdekkneRMnY89pyUlPOYxjAD+1UTlIfEQulpuBPa
QBgIfcIlrzwqp+Os1+l+WKBlibLc6/H0MGZDYFBRqXqWTCwwgbcYe+vpyQPNtQo4SDZM5QtyMB5J
urqI3Mq9o2GiDec5CYScePxr/cb4kow2Nk5LLBvqJc6iJNts9VDs9AnvSmRxrZlkPOAuCByFEtAw
+Mk6/K21cX0ksPWhg4kzeJyS00pDqAsjVIe0aaZToC3iXSrvC8m6xtxOXuuw/J019knlttpYbc1j
PuMBtqr5ybXFuBMFnqcSKg3qfoYi4al1kvC57Kb96M2YLnpyKazl3qYGuUkV7TO2c3R4k7nJx+Ro
zka3gf1l+IbTsGP16pag5XX00J7QV5/LpDR3XTW8JQYszdG19C3mFuacVqv79SpErCfYIDjqAzLl
DgizW8e6lzzaf3yVa7eH0PSHGX2JLwfgIzUxEzugZ7fKMOZbKooCytJNoyjttT5INXkBTP+rc8d3
9tAEMHUU089g5REGVVga05SuKg1BNyVR5/TjEQ/wXQWdDycK42w2zY0e4TSDwg0qRato75UgfVKP
YQyVle9WXEFvQkAk6a2hFd7EDSZlBJeA2XW7oAmeD/dZ9logQL0bQuO0hEQOomCLtmWqo4FutoVb
ae+mPd9M8ouAaAPUM17sBWTsthgZdnstBz9VL1tPhcwYu4O36k9lqX3oIfgTx9DMDTB0bxO792aj
CHuqJ+UXmvk7VvEX7YvhYOvFl3Aa5AA5rCM0uWvDo+HW6h+aDiJIT5jjxvEQKdIOZRvDSN5ifwzK
RFC+KyzlE5PbwEGwPZWkFXkVzxn+ooMIRXYANxsH0Wh/MXzp0Qw6O8szDo430MUxw3HnbqnuMJ/P
XGg20SWw0uJV06YxsKpq3s1oiiAjZRpLky29TVIUrIgONvrBvhqWig54o8d9UZ+sLjqAXQI94RR7
2oivnpnj+HAcXAkAo/K5PktlsDza9s6W8TvDH2h48R2SLjrdr+j3eN8lZ6107F/rMnqvbO0D24sA
RYumyNZhqUCzAhjWPmgN3Jpea9UW8tAAWCqpmmjfmEW2GfoMOaPRBo2jXViPb1NcxejG3oslBLsf
D7Bch33fDjwZWlifxEojSMVDUYzeplZWenb2w5ReHeYmPPHmsldcAQkCtTNoCvSLutU0bt8KFqs5
69ad1adPRUkfPGvaF0E79diU+aOS5RGhH8PzV1rvxgnxGMCDoTWDCSsTC0KCe96aUYOZkHQMC/+9
Py3zWxKm0X2JqzQ1RMHxKGFGhRG+l/2eNBwmnEBwfKBKNDHWXvnkXUKso5uosbvNtrcqfVu7NRzU
8VgUcCySKnufs5UEtbhHLfTiQOWEVxc0KIy6nBnTdVtJntPQmTr+zZrz6cTrXP0Z2EshvtuHHjVJ
D5jUMY6a1WA50jC1t2OLUoCGjNVRixPvXsI1gBlUpPeFzLKt5roSAPfT0mkngRPMF5ACN1gQui2p
MHuLVt3BYfWhEvJ2gnFni1ThobUQ140qf5rpyx7dEZ1S22fCL1umjkVN0hPBvo1S00XRbeu6xjz2
ccr5LXFYenpAtoV28nTnqTaQ/LAXLSdkT68LyK+kkPkmRJ6DFQPUo+xZ8xLO55xrBasVzku383hv
xbdR56+dRxmaoVYLqKBeF8u+plpl7gqjZGFMveRgNN1lTCcPAN08gyOiTu3Db5ZscURnT0HQ8qtT
znSEySqUgE6gh3AAjNqiLd4NtxQp+T2qWaTkZhMALMC2TfN0trkJW6vZe4aBxyE5eTMd6Swrr9EM
rwrG3ity1pCnMnwZwvZWcKNTbJD9joGO7Q2hh2UMAWZpk6gWG6H3cBJZp4GKUeYGiVC6b5fq2xuS
R0fQ6w1zj6bLGN1WVRxkjtbelcxLpFa+GzPmvSYNN7jWzFsgHBQPqMmqeiQPPI04yEDF2o2gFH1D
2Sex6HIz4t8M8rH3IE6kjzRJ7QPVXMYpdGcleRwsU1KzDo7UVqbtC5ZWOs60UqTqTzSS3r2+ao5J
i1E1m12XA9YJpyikfRcnvm3lGzkND7KmTdi5yV09UigVCT2taiK0xvUe0kyJY9ZwhqmxQVuDA9NE
rqgLwDxm2rzpwj1b0zzsTPQKRj4fRp2EEie+JOolXYaflYMpN+y5/+sOoUFnYN1Z42zHu2pAPlgZ
lP7csjc2M6gqLq/hlOjB0g1HetheyGmz78mjN9Rwb0J0IrB+FhYUqXmUoG4kzPkuFZtFnyEgt1h4
LY60HQfPwEMcSd3i5xq/AwIhZi2XYKfIuHWi8TEN3fBIZ9ykKu5a6GDqEmtkSk2ju0G55yd1eIny
et96GAuniqAeMemwD1jf2xaeuAN/YZ7zLADPRNsxbs8kO29zIVZIAmVm5r4Xjk2eJulmM3dnIlsi
z5MYFZPDXLNsbsacjkaMtLXK7TvYg2vbAmF43NyxXKLjApTeyAMK4IubluH9JAnSrYf+qeKIrZvT
LRo/+9BFESHVRB8syRigDmNRX1DvdJIq3GEyYVnidx05dGo166u59zwNU0S4a3RgSr3g2dMYxRFs
NOwJp4XIVReMGxIQ1/F4U3W98Cdj+qTjo8jGYRFxuvh2yszlmEUsPhgm8nWE+Dxo4Tuyrn1s4HN2
pRbuJnz65IE8ezK+Uan14olJHmQtT7GptUG3EpvKUuc4z6jMJHtg13lhvpPSwTWCTJUz3LYJ+9My
mBKFAPslgCnQYJ4Nii+brpu85KjCIYhR/XL2XFu7w0JDAHjJ+NBdq3x82QQOJfo+ycQpZiB9bJvu
geiwB42rGaQS3kor0kDz1tKQtzH19Yal7amdFBHfyZdOd5njd4eFZsi+Ro2we89q+Iys+lCKSPMt
r3tn8KyQ93J0yU20WXS6lNvBxsMmozm0NadFpPejImrBKu1t14z6TvVbptwIDpd+oHZ3fMi6FGR2
+ZRObOxDnXiB5IZOCxr6BWFuHtOakhp524/po6xCTtIF1bXzskC7GbCDHJto+l5U3/Phs80+Zw4u
NAeefFR5RExzLPEXDE4Udah1OIGWh4UeiHOQdvlbED3H+LGAASQV4rNiq9neF4XBZWw0UEAx6x9a
lG/aXjSsotK82NlCX8yV4rZiD2ADD/2sQApfELTREnFiSaTWJoWAL5322iaEQzFzW25kmP8iXe4G
mwJyb8ior6TOf2ERGo+9KcVe1LPvlvZL4eZyA/Hg6IALdhLtnJb1cTZpV2ak18/I71TRy0+GTb+t
SDyQ5VOBIyheDFkVgV65w0Neq25voNr2bZNdHQ5WwWPFLKdnBM5teu8gwaW1J4n8kMpPNc5VEQC3
wOUFL468yxQHEke30f2jy0pao96npInPCNxBm74mmnGScf8Wzyhe6bTnW7eSGkVWSAOTZdOMdroS
HQ93hnENRelaW4+miRKxfJhh5aBQSK6ZTQAmIbibToEPYVRaGindzJCTQd2rJ4FFqpuPuUh/I8rb
OEq7MU2eZTf+mluCZVlcDWv6jPfhONALc+U3gqvkoFfaL5v0kq3osaFi4Omi4VVm8TuR7hxQ8Gv4
pB0RWVTggVA3S1levaL7heyZLhheDCSZZUG702SMri9Y+C1iARj+cUv7pWPAImzkUeNDSXH6L6GL
gLF8t0v9XZ9exrJON3HJqdoc9ZUAthyiprmJJWfiYe2ckcmRoTwq1MTwUh+PMTk6o+7iwmHYChCC
9RHqYpRirp5GKmaOuf5CGHn1W4jsNgP4hzU2S5lQbyWhtI43QvmgXSHX9GNDx5NBgUeGF5IgQeBp
00H1DhlYJJAwiqThvAr1Mi74yzLs4EsBrLWsm0epV9SFSwhIQQu3mNbvKRzGnZGe4e+cvI5snUZS
U8hiphjo+LAwSEBoQ/nRFdkxUvhgNaFv29m45ugyuVZzvms7GlIpw/ikpLnOUZQIsTjFEQGoKLHx
UI7l2u8gAgfB5U1RMihxcbFQ/1r+UDocn6dmn8yJhBsHETXOoieYcMxAW6sPPJfkz6HTGExnQPwA
QqnEJpO0QcJhGxQBAxg6W9Y5ghFkHrTt0Yks1lttOqciVCmpaya7a40FKpSos/CYrA7UK3paPC40
+K3SekHP58IXeUBfjzI5rohAyLyjvS6vUursmbEN2rTqLyg3PVRVBWu/xSAPbpqKUQmJFt1xktJ2
psd/Dpdlz0IFJ7LJ7Y0ORIPE4mVH9B9aC3TSIGe/qG6twNWWFo7NezKY3yl8j0DrzLeUuhZLOJrY
JQJ0FFZ+bczjbaR2HN5wxy5c6Mgc10QXV27TWD0MifeWVKdF5CfRzQhpV7Aj3Uk6rqgnStZrnobb
RBWQfCr69Amti3wcQNs20t5bWtBwm7pGx9Ey708GcmNE+PneyVnkBxyXfoLjzncxptlU7MwFHHQP
8fBSCMlQbL10QxrhpBblPUi66F6bxK8h729qdKR7JxX5oXDeJ535qaVscbTr6uxApjzyN60532/z
ONSPCLi9rI/3TSIg7cFEJZS2v4PDSkGYZcm2E/prOrgOKtzuK26ZJ7DOoJmzu5d04vBQFLbHtsuD
FZb3i+bRb66LS0S4YZLPG0XBeSJCHLuWNTuMR1GYKge/g9l8aihjUDrgOk4gPyTJZ1EJkLNe2AWz
hpGQD7mEPQkXijAaxJX9VpWkM+qF8zNjq0ZYqVDGzXvd0rJrijtoRhm9NyTUnzGrNh1r9I5W/1vS
1y4dDeecwRJsbcVODNFFcAToHXs6NnpqABFGJREO/JuBDGFx4poPnLzhEKKrtK8L9KPjEPNYmUW8
W0yHZnlsnwt2pP3csedZHC/yLMctl9+Lumpu0jy6dDOARjMm1bAuqH6G8pczN/uOwioeTKav4WTd
IEW/D8va2UwtM2BaBZiI7M7zNYf5a90O6iFhEKFTXxqqji+kxo5ke4IlbTtt22CX4NNkkWmGs24k
MPknfGA3U1e4O08HNAlcBtWLjKtjGdcnIO3OtrLyemPVhnaMhPE96Zp6ik3gaqQ2CdgQJ1o09U5T
rGnzxkjUQy4mUqPKiKwCVBhhq/laARSsVSg6tPVFxwqfWaYXexRHaSBdmWLtgA8naUAsDuR9VsqR
2SoDqLUvq+LTyIR7O2mTT8DIGACg885xqh9tA91sbJcPtG++UeBbm7litWZKP+wygaTPCLWHMMKE
Fc7LTVuK7LSev+moj08GFcCtLgRsCw1pVTZn9VaaFLxa9tmQ0DGQ+BN5TzpDmCAl2dR11+gBe/hl
J8iV1xS+ZfyIITn41Mo/YXUZEnHb9MGICmB/9ZO5DzE7xTIzcsIg6P4zoMOid64BqUgc502QkrDm
Eix8elz2B6nPrz3JLKzkV+AlfjGQvLuGsqyhIalH+mFj8N60QKJIWL9ec8r+hJOtP7D+T5fTgxfR
+1pflmghgFX9OTJJFkV2UnTXvJpOEZlKK9q/EasYjxCO+s7MshdHNz/WvJg18GIZYz5PxcDM/FVb
G8+cPlbI/fplXKl7Iwz/sPQ5hH+uwS5IQXwz7O//ZGtOJIJWQ3rvJqAgSYVxFDkV0fQOnHpNbiqN
+feUG68osKyouysIHDXG5o377M+LmaZHK4/wV2n7wQO2zC22fmuNJMj09HMNRBBWzEHG3iFsCSzP
+1pshwsBTL7ovt1Ch6GzGoz/GSgmgQ3nWXm3vvIh0j9UbR06lRzWHJSSJBirVu8sOZA4lQSMxd9E
73efmfNhzQ6AH/aoTY/rD64vJCdeYP0xoHK+7vTX2BT3OeJJbQzf1gu5Zod0Sf09junZQstqkoWw
5h+MJsocuvJA4KBUS6YB4qIRp/QfAWlj2N8ZHoknZNDIhMvM71pzGPrZ3FdW96fRGJl//u+BiIX1
W+uHpcYw4IFhTNR/dd1ufZVres4IqgreH6SmIVhvrjVZw82rTze5xArXAiE1LXQgv0QVlo/pYY1A
XMMs1xyN1vBOzlBvF4MM4DXQEUevn2PFwY295iCtMaRhzsgvUv6aBrFGOaz3yxoOhSMIgY94XH/O
JN5kvR2r3n4UEZv3GunRE0oSF9VNjcJk/YEQ4jBFbrbkLwkxKHEjQLPNHybCGizx1zUIb4Db9rj+
C4SkP7+QJiDdzJ/rl2v24Hr/r1mm8TbstZ2WwhUhcKUj/HyNL63kUdGanMlhCV3jw0qsm3w2tlVN
5Neaw8BFoT73tUQ9goIKdLD9IUEPuGa/6oa2E85S2Tlf8Rr4YLn2m0siROvVr4y2GxNKdhzfg0P7
wDr/KYX61ZIgEnJfLRa5fzQMDf7ZuManSbxZng2/ADl9ipoLuhRMIo387JThVzFCYpoR05MCQgjz
RaIRN3vzc1zj3fJFJ83Bum3I+V3fmB4iUyDVGc/Rn3Df+RCOOLtd+9MlLoJz7+caIztKjY62d5R2
zpGleljDMtefWSOe/qxhPQTJcdIYzvJifvz1L//4t3/5mv41+q4wHMG9Lbt//Btff1X1TE5g3P+3
L//xVBX898+f+c+f+a9/4h93yRcy8Op3///8qf13df4ovrv//kPrq/nP38zf/u+vLvjoP/7LF9uy
T/r5Mny38/Wb+Jv+z6vgfaw/+f/7zb++//yWp7n+/vuPr2oocRNdv6OkKn/8+7eOv/7+wxDenwv1
z+u0/v5//+b6Bv7+4/Z//c9P2tf/15/4/uj6v/8Q8m84TQ3DE7ZlWq5uOT/+Ut9/vmP/zQCcI13T
MMFuSdP+8ReRFH3MH7L+Jj0YM+t/pGtIy/jxF/OaP98Sf9NtImR0T7cdaTiG9+M/3vl/+QT/zyf6
F6leDxXD9463Ylj6j7/qf37U63tzTOl6jhSmjdRA57uu5PtfH1cwSevP/482LJ2B2aax0Z142Sin
breEj8gvg8nhd+/M8w3+5eSOtl0Y2ALjGRb0QymXq3KyKii1ej5PTYqkf1hmTLJs5Td0ai6V5qpg
TJrwRpYZxQ0V684s9IW2GgR9r0J2LMGAbCx7RkirtPhsoBJEkB6hnIFfsG3wtj3nA/tNMiPvrlP2
ZV27pwef3VUWZEGt6aHP5KZ1qqCKbEdPbzfe0oqj6HprkwLmXmYSlqcR21PHvk+9UXmnPsfvhbm0
JDVj0sg7pJJmIkEMY8q2YNHbL/Jx8RcO+5Xr3SMqaBkvMNqjZ7OhcYdAAgLnZih6rLYhFcxklqKg
MgIag0KDYVWDmKwsa6g8YY9LMJK73Ea+Lyn+j0NvO4E5W4+p27gvRt0kRzdNsVAsBTTvCv2eH9o2
6LyquTVorftUiC+ILIvzmHRzIJv83miGm1aV71Y535Uawji7siY/pXt9T3yZfshqZMpmT+FDKCOT
vjUbAyoBPQe1tZrpxZ1nyIjTM9S/aiMXnSgJW9IFjmiUd8lytRJ8CI2yGHAn6r4tc/pj5rav9Kc6
ZpKwoBF3S4SUUjHmoZAt/Bqjso/D/nmxkGSGZYaJTMOKA1PR3TagU1H3RNoxU+E7QXY3SW39kmia
tnbrXqsCT3RSeVge+8E7znP56I4qeS4rluQ8zA+u2+PR4vwVqMLgKDe533aTrtCrHiG8TeKXTgTK
Jk7tfUSfTzlr3jvhiEw3YS637SESxYkgyvdSd6/cbC0kzxFLR0GagaU9x6SIbHEM7IjdRLsrsnnb
euaXlXFiqJvqY6ibtRSG1DjRulRrYTwmYe/LySJqiQyETSdamnIgO4xlwJifmUenjTmihbjCUUNU
e5V14toCmg/aYhVHxHNDtxxQPqEYg2m1KzRgulF002j4JsN9jUt249WcLHuGApcOZA3AWjAesHd9
jFxbFIj3BuMk5TWCpOEBuaRIv6XnXBpaPL6Xmg8rkXLVf0vKfg5jAm0vSrdsX4bNK9FrxNPDDVsw
4AARLaZtUqifAtXbJs/5y2JDmy8VzXwyV8oT2Fi6jXTkmWPKp87yvppI/qwIOvMjW+GxaYkdiwBn
QSwBuBU+ehUSWn3EbGSWINGKXjmo8bwOP+4wr611C1MermsQHwYSYexHOVjPQLeW6FQk2ZeOvjNo
c+kdJwT2PjIogxkax181k4XLADALwJlBqslqDUu3gwsqkox1oZUEoVCX0NaDWqnm1OhEBmQ5vM6l
mF6ntMwRS7oAdwBQI1RG9Zk8mgYBME5j8Rw7prEJJ+Md9JrGob7+zmKiy52mRc6woIITTXfDABv9
AYSlQ6l3T6Y3Dgj+umQbIeEFxUmsCqjt8M4d8/7okduVQqWka7xeVJqL27mwp6utmHSbM/Br+J0V
7Y5+PGCYDfj9zX4RWLY2gz3nH6iQmUCi9hHu8jZMhbdLDHUGEcMiy3BYCswdjZX9LPB/xTHoHkMf
f1KD/VZF/RuZxuey2PcDnAzmyMsbTelDQTrQ4sDp14pt1SrUdPQPVRKEC3mCRdH7Qq+gILUVE5ps
nQvi9mIm9NZa7abU4g+PUI5ZFM4uZPToTy7cHsccnm2n2Y9w0QIjTxknIwT3O10+tS5pb5Xxnplo
IlydTANbt7bwFMJTUTT5bgY6dpCm8UnoSr33XBNVO4VL2gE3UVLVR2qblCEcMmgMhbhxSzM/d4vx
MMKt8pVrXtNZoTIE9XKLN//a2XbNfWPGB5LsrzyIP0PsOEHhZhi2Qxrdcna/CmM+uTmlUWKaJwT5
j0T5vBsGMy3Y8nh9EhSg9GKfFn1J0VuWZeAM7ZuqGeEO83jGz3VKZ3AhKh+ugmd9rLPHaCp+lkn3
lBUM71WSDQnDp8wL2ma4NYY4xgnY5/vJNNFyWku1N0oAIrLEoCLy6byQHElYDm6j0cOoPJmPCJCp
wAlUxnAa3g4yu0Y5EOV6nH1nEvgmGjoMXVM+kQRg3YSDQ5vL6B+dhj9G+oS7S7Xura7cNy3BtGo7
aD1Eaj3FVo2tr1ek0zfLtLPM+SPGre73jXU28vGxpWmxMZr6WeAl2zA6pA8/TaVvmglvvtFftJGT
tKkqisvO+TQ7+9A0TrmViyw2rl4TU1zIq+uCqNDBK/nuZBfkkmho7i2yFeekfyoXi2ZAmx0MyJbL
nL94RYXFLmJdqgEqphYuaCTmYy/vmc48dAaHxGHYjXr/QhjDtV70bzE4UPdz8mAQux0HI6VxNjJI
zAUTsDWmNjLmQww60rJq5vGRugzThAkjPzRq+Kwm8c5g8Ilq7LHX5s9wQh09QUyHl3/0wFO20l4z
f5Sjv5ZREh/LsfYecJ7AzlwNz1jzUPpru0axlhC0QxYIgvcOe0h6SFvrsXdGOp1hzGwYp3teoxwV
uVZuq2V6QkNzAcD+3LUk2UsIpUN4K7T8IcKw76C58MOoQFo/ZVc70y95O9xHwqnPIP1+eQptw1hK
b+8mXH6wOCaMohkfzqQ3eFOXl0EyLcJpy15gZ3fo5JGgW8OzrMWtaei7Ej38qg0c3GVrZy1RTQzy
huxuYqYMPaMky2466Q7TRhp6ddufhVdvKu5+F6+9PmRn1+hPyIE2ZmchZrWv8Ao2WqshIi9vBcwb
ANK0/JKAgI4iaBfZ4C8oqkPVLXUA0Wtfm2xnpKraHcbYQSeODHABWt2Q0fbowE1n7yzs7ND33s+Q
lLoNqyojgHG9/2L5GI90vkEZKFm8CLgksKCCtFv2OCHutCWG0QFSpmw3DqcvB2hBghRNaOgV1YSS
vJn3xTQd9Fk+DvSUVGrsslU6R89cM9SObIEtR7ZDnLXowMuDktYuyVpssUZzN2vkUAihoRcxeSDD
7uJZ9mmQRhlAut1jbKbSshVnU8xSSn/sWBnoJoZPNuFJ1N4PTOWk75EjETWYYAiR+g3i7gFE8A0A
kG000MbR6h1HgDMJAIFrrQDPmTdTP4E5cjdt7r7lFmPRDl+J30hqOjGw5TFETYnStYkYIn1sCoSq
vxxLDfjq0+aghw7uQWZ0efeQ9Q2wX9bqukP70iKxDPv0LkzktpfNfsjGY80KVJrNvTstN6w7a495
QY/TsZin1FxjUu0FVog8LE6W7b7MRXuKJ7qgJatr1MMMCj9hljBQmeVvzMDochTjJBTKfuEih85H
lnAu9simoyHKr6JnltitPpn7fjFAfRh3YkZJLs3k1bHzhzacSCsvhkMXN1+qA2hWGNp9j+yU3nZ8
u3Rqa0qyLihsyqSilospERPXuVehumuxsVeUDam84GRjCHOLoiYAoopmrXlWoAqm2biEJTEkLREa
YGD9riRCPEuY/zRFvFUz9p1s+CmRDwxo8NcVUTIl9PBVlJlzi6/+GumvxeDshCSbhimCD+SRuC8Z
P3K/stZmu27Kg37pgnXN0MdfM5NG4CnHOrF+Tz1IWyO8OBXbwXQtl2YfNl1QqN+yKO9ac2REm2wG
tPcusgq9A3HjxH4/X0c2uyHp/Vx/lzmYBBwPsrpUDIbQZ3xL1mY1NcFIEsFSPlZedIP7arWVZpjc
JxMRSlxuuX/BZHkYjj9l7GLFs/BmPc3kctQZ85pW34042pcxv02k8WTOTsDwG6nu5LOPoWuIbhK4
EoJczByKUtmHtyPVoQ1yODYr2CpQEC1GT6XYZYtxdET/lXb1K4jJwKtxWHKs0yiskVYfK8/dtjhI
0I0wa8AskrGkrb4XGQYhxZ7b2k8kpPgWSusCb0BU1xsZ/oobzfdsgOadsR27luNdDnyiIsA2ZrQf
VXtWWL+tz+hEj8uAoTdi2leVS8DMm5u33Edtf/HI0ZQtUdtAvhYAAzjaHmIQoVsP9Ytva/lPPpHt
TAWer2Ea46tH0AqU562OYrCni7zMhLlxm+hm9Gi68Q4G4MELvYsafk7msxqTIGMCDEVxQ6TMe2XR
hcxtrKSE9LqVHsCNDKoiOroi/mzR1EZYeyC6Y72w94vFSHWufiaVOHpmttNr+JGspCSybCClBv+b
uvPocVxpr/Av4geymLfKWd3qpO4N0ZGxWMzp1/vhtQ3YCwPeeOHN4A5mcEctiVVvOOc5GhxaWVqg
GjCyu9iyoVowXZwSaEUSEkqcOeamNbWN8rlIunHLB6cvoy5/AuC8jbX00RHeuJxKCKYjTRJrPP1W
8WO3Pc42K980ZrRt85KrjfC1TB3gNcN/8R5zI9tCu36g7bvgykLZI7d6Ex96+quRybSIiM1jYbZz
cFGMg4EjOnBB6QFNASDAJ1E0eJiGO7X+ziZl6MqNbm/RWi4tLtQxbY85pOgl0LivBorKaDW7zENv
DBEMW7a7CCXL+K4I/JXM9H5nx1m8z3VyW+3ERfGGUG5RyZhbaUgfXU0HYmt4X9AQeesCO1srtvBd
Z1y74qvOODvraac7nOx1TApgAoqvv9WuVi9bkEZbFXofluFvwrSitdcLiIOtthM6hUbZT0gmsmTl
+93ZCq0N9NByWTvSWVv4uNoIOA/BcAFKCz99TDDL1W6w9CPUMeW0LnFuuObL4BkfrTfnIpV7xzKP
GDNWjgDBHeKjEXY9LEoOjjge633NdJtYK1CJ+Ma4ahSADNjqFdhE2J9nIguYofTJc4XxKYqi5yEO
xoPVlufW69gGN5Q2dr8xphemCT9MgrisvoEurKwq/it0nYz08iBr/Vj6w8a3/L2ShI47UfTedcNq
mNiUWv2W3du2iLKdr1nEfoc42GX5mZfh40R2BHwUaB/iPLjGoozrXz2Pdjz97JQj5gJ6UrO4jD0N
nke67TssmekILAQNE4TBXwxjfMYCxlMBJp0zenxoy8bf9WRWNnUyx2Ki1HABrvBtBaXlNzs0ANuS
DkBkaldjNOCpfk500qVJN0X+YtigBFDDKV/VRzgg9ecwce+N5LUuzYFyoyEBaZnLNlpbCkY5msWM
ut/epnGE9MITMStJrMq+T91s9E1+VlOsrmXYBG84lonh0JyLUWGSJW1H37Qx1vhJ6dkmd5mgaAmE
gpKZzkaZ7McMQ3EOTCQsLRK7I6rU6AcovpjRyhqkHNUmRtOKoI7QAK2IkAdNnpFA+BEENpCRgu2x
tcv1WKIRSzyhnf9PJrr/j2a186SUmfb/MKpdRp8//3VOO//tfx/TCutfui4cG7M460XLmP/k38e0
hvkvi6wBWmpXZ4ir2wyD/2NMK/gjmxGu53mGIIZnnp3+x5jW/ZdlGbrjO7rwsWTOY9X/fFX/izGt
Q/bgfx/TgqRwLQRA1IE6DgEmdv99TKsmp7VKw8FU2hz5ZjLTSNqDFNozpdRrx2OjPPtXt8Zj0IFY
q8szuGNvG1UrzNbVRVPBFuC8uI4a+osAQ+M9DTz+XKpFr2XBqVQIq3QkM/2BftJZDog+mW/lZxck
HRdosU8LQ4EqzMj5cfjCVsHZVYCQkZKUOIw1ojiC7q7l/prVOoKhEa17axMw6yAPyeqNqEj7nMh/
JVjS4f+sTvgWnGNkBQ9W08U7iCULGJN0F+jb6hSjIZhuUE8oBSLgHBUS5bWPwbCGMx6i4nBannbH
VwaPjrt24om03LhNl07u3moENGQ2FQddAjHpTHfLi+82YzQd0LNeMFQhndHcu0R5DSF1jlnT+mbV
Wng7oAUuUkTng2Thnk6Js9WhGO1jLfvL930O7qkf8l1jRz/uHM9gotQifOmIceBncOj807L4CYqv
zsoG7qO0X5Ed8irH6YtLR5fZo5cl37WBtzY1eZsnzbwKRW0+Qo7JcLdORhquB9j2ZDuAzkYQCDd2
TwrThyj1p0gRSDPk4iFnNrK04l8uxr3nk1JOakaMGY7JkQsEyk6fE7yGkcfbPSTVAUR1vvDm98hl
jdakDrPmHB2qhi4fq5J0xbH1i/LoAQBYYqq7xXX2Fw7dzh+1jWnEf/bcqzkDNmS21I/AV8qF8jp3
4xJxSRrAJnSbK4jAOUaKhSPJGGtLdAcvZ6zWYBbrcnrVmNxrKmrkGAlaXM+RBwj3RzmC4a7H0dmE
LRNHdlhcdPUdEehr048oDsM3HYj6Eobdm9lDQcJ9/2uN8QuAV2cZNv0xGtIN2w8m7DqBh31iX6yU
MgALHlSg1FkTmLNPQr9YQDmyLsLEz5imL7ETdCu7DzHhZdugTtWiywYUgNLekKZNZtPgVTtqvivq
3lcSvJx9pzGf9qNyUyZqb2TTsVEO3WbNG61Qk0aMrTyneG2qfpUqnX6vRiRV+Rles/6D26hclCI5
tVHoLIqJV2s6L8hB/yRV9WLQmR+yLfngY/jKLGptkbh3rK07tKf3smNam8Xaa20r+BnJyLwjwtzf
ALdaWYPzMxTTpUCXxj2Pl0N4Vw9w66IQ4pTXH3Y7FZhD3d+ooFXsQARAE0NWRh4ZoAiTebh84ab+
cgbiV/SkRWVxcSv/ZSaPhCGXoBWAW3QdVuTGGWnKE453xRNXXS10L0ktIevicorCI2li12RsHxBK
PKFRw51VQLci3KjO40tsilU0Hpuw7baGbIE4sbZoGvnQNv5n6nVH9OxX4rIuCn3zwXTzF7tJr8Po
r0TG89hIDMr45k6VEGpppzWUz2TvD0Jts855xw1TDn26G0hJ7+aUTTEABoq0tekTMppGU4JJuVmQ
j1YdwNJRAAucIYWBIVtk539+k3tnJl/LGHDWev6nG4WPOukrHH6j8z02xMmSljyQ9Ip/F9mP15Z3
zSXvGbuND+QYMsPILouwKoo2lr1ugADfJnDXJljW4m8IiDpIASNk9/QQKUoxEqkcbwzgNW4ETYPW
inVWil8Yith61bSdk/1cARKmi+VON3kFETqYbVTP/zAA78b+7Q39ITEBiYxd9yT1kqzk7qUV9O6U
WRGKOc4zYkQuelji6dKQPxgQpvzopapobllbPxOpelITvnusEF8hMalI9+gB/QmUWfQre+1ZighU
FM6WJla3zsz3UaAfw6/JJOQ2jVgEmCHPkTdyKxjfajRPWtBCIqg9sfDS7A+mUY91Mn/JSp2qjTIv
tSjXRhYNLb4ZFe2Dprwp3by06w5lqpMPNRRK1LRT6Y4rt7o2U/hNYAPCQ286lblg6SWcB7eg6ooM
CeGiu9iVfXb8IzgOBJz52XDjj0S1HyTPR6uxWLaxtzFwGKVwtltU1cs2krdSn+70nofERoLVxH++
nu6DCc2nLPpjl7vsQ1pvy4ixqtMrry3gf6udZyHykIQ1FyeuNHvA7lil8Us/or1NJrqVTNtIUT+C
Yn1JcOcvh9p86l2WNzo7uxMkaFg4qC1ZGO6ZX4gLlvJDFyrmb+0r+p61nXi7yQRQin7B6tgzJlWO
0t5hLmNH9873+yWy01e2mw901i9Kj/Ebgprw6+mUMDobKfjlIF5zsKc1BsI4eCKkI91asypYcoS6
lrervF+D7WXu4AcrwS5hBnWAFmUHMpmdhfTpTtzMfoVCpmF1YDWI6B71PTqfMK9XecScXG+Ll0Sp
U90m76z+Zon2DhnY1e77lIBt2hwbv5LfovAY4pPX50Q5KedsM+aJyBUh6G5VIJZKAt9cN95v3uPY
FyHS1XCYlizByr020XUlpkNZwnATRwU+P/Eh0T5v3NFCEOq1hOp1EjtX2L60vRvAVitp2frCP9H1
e2w0s/LOrDDkw0wE/Z8Z6rsovuk0AUiw2EeTnkCUNTD5GRKBSg2mz2GCKIHGJhGbtm9ubADSY4XS
phwKLtV5GBBYvnWY5hbac0fcu9yzUkbW2p06yvjJejO03uCIR9ADyYbBytijHZRLVU0smTLiQAJL
PLO9FLS0zZPMc9YtHIQ0pjA3lpAcQGnQ8chrQeOBcXPU1wZLAGROp65d8INSyii8n2X7Gwo7YqXz
gfqQnapGq9HMcaN2kT9zEMfbKYAOM0p9p1AkrzptfOgrRC9x1m863/lmw0lMoRqexhdhs9ctwrBc
FCaNKEEeB51wR2GM7w6w812jyWOazpQx6omlRFynSXZF49T/mar+rX25JDOu2vFTOltyP16yRr95
NQ98VuZMMJGZBgruohkOjMb65GDJ6OYUjOCCGiP/1JUkrRQTGXKxwUoXYCw4dkbvoDcMh/xTM3sK
+ltkN2Knty8d6wAoW4ro6qIGvFHfYZTgSgsbpo3QqjQ4jgudvaV0pL01EPdRx/KMum6AiQ4Qd4zv
r0FG37bRjS4r5YED9cc0ZLbZkeI9LoNYnjSPRo0cMqKLY4inXMmNw54GH5vlPaFDuAhEVptQFd+F
x25QkigLuMGwA0wShEMPn73nvVW863zIMXcyxqhy5GTxWU2zp670/JFwmeeASy8um50lTTILeRAC
4woeE8FQyOjVGywmyx7ojPijCM1fvWTbNjxYJuuHhmO+kOMyaXXEz1mwsRi3AU2c8QfwELK3LhNb
uHVf42Qf+8ggFrT41lWzY0b4EJfZowNLLx4Bs8Sdcysb7aMdieVo4tsomh9fwhSsov6FrSCowKr9
mvBiN+4zMWVzEaiO0tcf4Z1kLBWm97wKuDQDTDUMt3W7OKSjaSy0wtv98wE0VnlsivFzLKItkvRt
qqe/mt9oC8mCIydhgxkjMEOWTEu0xYx6rJm5RSuzqBDPU8/pwZq2+AXpwMx5AJjm5/qa+ICTrPs/
rY6MXcg4bPDHP63HreXKNz8w3JXmMrpxjfxmGA+JPYsa952T/wWQADZVnxANiAowao9tO1wxlOFN
7TYFJWUAP3+ZJrip4H09aCq+awZQuXCCdT7lWHJdsbSAQ1rssxXruHWMkluyyGMMNeaboBmDFWVH
akcuRG0FznAiXcXG2SGiirFxhyuGRWwGkmti2Wk2SOoB+O08vJK0WZzpIGx2jp5d4yY921V8HANn
kzbJms3v3hlq44BX7y0fINQYHjOnoH4qLfbwDppmTXIZRH3bocHuCH3l9m2N5HFCbJsSWIm2FDky
njqmLtEhZfbrNeWFlUyVXsBg01iRIdZF8OgS5v9M28yKAB4j6l4nUT+bfv8DjeGAfv5hINMGxyMG
Kspn1pv0gO2AjHx6IVHyhJlqoY0NCuHw1/BIvNNA8JTVUXDcU1nOywqO4SpIWZGuAmSWIQFCPEgk
pOdpdmgK/9ZV5k9Zy+chzA7kDAH524RYA4Nu+hrjCc0MzQwt6FcXF/yMwYSxJkzQXBPq2AXUHg2F
CrKITy3GVO2ldwHz00q9Qzpxg8safk/Zje95xBER6sZfmaUR8HVKX5WAlsNhphW0sEalA211NqNR
XCw5PSOK/zUnD3aI72/0SgB9wrgxufZ+6J7JA4hXIGluzAkfVEDgXAeb0u6q09hC3XDZmTY1eySt
RKFkHkLmC8uuTqOV8Jpn5L9rYflcST6VTegFayAR48ZCaRBEBRNq5z3Vkj1ByCxgsY6XOCjdrP3T
qbPHgam901dXpzGS5ViTvqu/9Sop1rEGjrrMKXmn6eA65HcTQRki9GFYDsujdNpDWvSbVtoWa/f+
6acBV8j6AG6tn90ALHgLdi4crkWvmNldu4rlo89FDzANNY0/3sxG35GlJZaa96K3pD/r+NOtDyis
v8m8DR5rkD61NCHzhM09rQcaktY82qNbLm0tIhnEWzJF3VW+/1rEkHBCA2eDW5P/YL7ZKTUOI9CS
0K8kYQyhpzezNT8Z1uJIpaz24IItjcGv15ChOM0EGoXUOw85viRXVj9NnT8/QjD4HVB4LBD/20mv
jlQwR7gZIUolFEC0hUQ7sCrZpDK7EAtpYfzDjBKhaamS/pkBtNjlSXyC5WOuuXfgFGX6rSd3blsW
yRNZtf5CRoRykMixGg3bx6BqvxcoLNLJfTYAKHOyEVzkpE+eSnACt3wtPPLOvfwbCqkPQTJTgOAI
1owkRBwPpyZc9QXTKZDAeF/lkf56WKeo/HHBNCthMSaJJmKJOro6X7d6hsfDbRDtcbANBsY9m7tK
FJvOhOmStygOOvNO5PipTrBYKZE/2Q7Xmz/0X5kpdr0AcaUHwUdTJvGWkokidBrQueD2tVFPBB5G
DMPonUPeD4fCJNPHUOOcXrPxRf5gTXRyZfw2CrXI2gmWnOf/MWf50VDYcZ0/axOuvGh6Bde3Vn6x
KdvJ2Oi9xwqoIGEEhTkD02Qd5OW4SnBMzOfqHgeOUf6iJ0Kh4NEdUxgm6M6mB2cSV5d4AECWEdUH
2gYEeMIE02U8zKlm28AUAmFAka36Pt6UzZzQEJ9yjz5Adc2PLqx01RqoKkiGXqY15i07mghlc8sO
r7FBwBUYxtZ1/kwHCdUgD1Gwq6gzNnZnlxR2aDRyJigyeyZ9sl5D/1e2+q2g3R9KvDZIe7mdyZne
VC0NW1jB9ZvcXVVF3Asao3d7k6g+XSdO924J7y1zGRkpzPWgVXX2qAz2/HYMtk6C/TRGmgY3IKJ7
qWuT0wUHA66MJA7eRWEOCOpLrHOktqB1x4ou8egUd0lGyiIhm5aSI/qciBFrBFZJis0tudTw6aeJ
t5gtHnuHdxXpdD8unlFWm6OW/sGp6HZ6qd+tnIQmRvkAWmNmj/R7VXvIAJaNRvYSDfCdySPClAK6
rxwXmYGdLxNQMJLJvQOfDg41+dG+bOYxh7jnWQ0N1r+Mfv4iNSCf5fSmqtc8xevI8ZHS0tOYA9mQ
pvZrk2vDCklQzeXsUywT4kNXs44CS/yXVHgYqcyCtZmojlzu6BjL4WTkfL2mwfuMgd3i2uxWNdKr
JJq31Ox0nBgNR248JX3w7MN5BTamPurXopjjFhvsFB1GpBWTRQpxQuLHpGdTNLtnp5nIn1tfRHze
xxnqZdtOswtszVs2LmpTLliXuM1g5wugk30fMu3K+hsL9Waj+s5eWHH71tfBvnGTR9vnOHSm8s+q
hxc9wE80DHxyYUExrOtnHeaFoJwarPTH129EGgLy05ZB71/LpO+3Dkc3tuUL1td40UhnWvppfhmR
SvQ+w1FqrcM4xO/9qF3omNhuCxLyTPvNt3DQCme4Vqb/y3zqXc+YXRWZNJiKgDcNrfqspTxlia5h
R297OsSZr0H5NBbJr5fc3Xhqt/0MZTFLogQ0Qmu04iAbQLyJDPYpqHOWUeIuQjLfDf+lBk/IefqM
OuQVzdA5SsnviMunQngfk7cbR+ODBuLPx7+wLGMfcZ1zrdroqrryqv+R7pMdCP/DaJgi19HDPxBk
EGudep57SsDd6Vfji4+6GB5SvrtObxEKRypOI4hCTIbxbs3kNbseH8eK+r20GbbBHlcGapjetcy9
cstbnVU734edFQ94HIphrQUdixiLmLc8f/TGdk9oeHTSCmcZRcZFurMm1NNf2zq7KKrqEJ7dcvAl
aQPTLQZtuGrq9k6rY21J8ibBDeXoKB/1sYN4r11il8o2Rg8aivcRTeOeCC5/pcHogGFC9EPcQJRo
HMCMvlxYjndsPB+vhlGVOxu/iwGpAig6sUdJxg+OrGoiwu82VtMXhnumXsYFyjmzjirhp+OGYE4J
HD+ud1o/kTX3kYRyV1ddtWFO/iFxY5XjR4uTi14z+KwnVIax5b7KinTSzEF6ZdPMuEP8JpJYW0R1
d3ItxMp172wT+2QNQ4y3TH3x9cVp2VDoci90WwH8dqXC8sG3HtrgKMPuBQvq12DGjw3zlrgz1ogh
h20owk/o0s/YAynpp2FVu8Ya5e0VDui3RTgAQCBMt132kmk8MrBljaXJcEp3JMxPT2EcUz85y0EC
NPKrwettyurA8RAvRQdLL6iL3wmm2cqoCtIX+N7S4x11j2PWpBTI+u7BFDVMOR46ex4V2uG7VQT7
LsXU5rfUrsr77BD+LcwmOmb+wYFqvHASibI8JGjwtw3amWFhbWeYgx8iFWgAavN0woaLj5hVz0mB
r7Po3G+9AP9povykTee2lzWj3dZj0s4OtGu7Wx2rR1EiNUqM/ITLEZltGZyJn33ovGSTDZWPjDTP
US7QonswKjrnt9U/+ELoT4qorKFF5wEg9yP0oP153fCRdAFlVe9dMgdevSs52SdD7MLOAj9lv/7j
xQvQnDSl4B4lHgZfd76K/Glr2vNyP4L8qZD9aDW8Zwt1q6EuqaPv4brzdfEdpiQ+o1jeMzOUPz4Y
F0fVh9STLV8mOE+auSId6G3+w1Yy9StQr/bu9Okkb2ZsggBqcHy7s4NvfKL0/pyn6DZkxoVu4L9V
bgFi7K6HwbeZGt1OTMafGEFxyTRmFidPwE1AkIgfxKBMAYjyYlREvgc5b4AA6Xxz8+LUTP9Iqlr2
9Zw3SlsEaKlaYX8/9wPr+bZ3MqYbPqbbyTwI4BvLMU72deBuvDBPIfkm2RKqyohUlkR5236E1hQs
w2zcCt/6HvmYS/e9JOdl5UqIkoUKrzFSGN1/8lzCKkTyWahe7GQSX1TDcMRMhq8AdKLVaZj1c3Qu
JhlyjIuJKoF/2SEqWMeq+UFMVQC8ojwrrK9iQr1MDN0bswltNw3JpSR6e7K8fpv55GXc5k/JHlvG
eEGQrVLd/9YJEFEl2kJd4nty6mppm8jIrPLPHqVamuX4Z7VExQVJdJ5ASid+8JSZzpvmZ2gisr3u
AIcbJZBIodRL0pN5QR4zoGJlY0Tl/QDD1K508aE75ntRmXcw/AludOKHRDwhgdWmGzeKng3GJsH9
REMHN7JGeMFGn7bKfQUnofE1oT1pMjhS8C83QG38VYmlAYKCIC08bdlq1mw1+0zugr54HnQ+JL3a
jA7AVezgZCx5cb5tJKkYLdbYSoWrzlZ/mhyOMQJEz2/LdWbVW0aNrPn0fOOG5l4IepnCrqgKcg+0
F6gYB3kncmqGLmV9oe0fNtIcb4GwuE1j99tGy7Kr4RVEN80kR3qag6sFczT6yr1w8W+qNAQBWZ7d
vor3VQWzVDHqDwuAHVVQitnfjEFeQdlRf+2gR4QAKaw42mdYmQ7gzPpWQ+ZtZ/qVc++zKiFcBrBs
bXgPkt3pQeJ69XCPrp3CfwQOIZjN+hHjZIYyjpvq24l5evjWcTEAg82+I1p1cmfoCVojtfAGC5QX
tAlewo2B2OldaAwkh7h6qJpA7UMdsUN4KIuGmibgiDNqxPQNpVBaU3p6BTu1NAILHdXpg4V1nyXD
h0fht3UdkaBPovvWqFuBe9Jg1XNXrhDAzTGOqsgezJgVUwi2RxZqYRdACVHrsg3z//quDrZmz3Yl
nZx9Y2IKaOeHf85EIu7Ufxr6CE5UBTXaCrRLg4StH+WxhHMUJvop8aaNJ8gUVUNwG/Q5UYwuOgIj
1epldIHTloo6m9MM7a2va2uL6NJ9XDD17lHvbswSTRtI6bAqqSoavnoNAhBedrIh3saZD+A9X9p6
DYnphjrb24RmCHJvNkBTajN45wvHZG+BfipB0F0S85daHnxef7bvo2j1ybuRLBzNEvZ8Sswf9UcR
w2gJ8dAjGHVQV0GMFBrKcXSCukgoZcn+3rg6fBVYYLGlSJKsH0Xb+48l5PhHPE9YrEGA1VXBy0b3
jxh2uulMGQ89nJZeQboldrcbRudcIIQ5Nyo850p7Y0Z5h1fg4epwP6toMA/F/AtZutZ2bGm2M/u3
NSY55wqsxopsSyfzHtKoXAchKYqQwM56qWjvcsNf90o0RwWRn3+Q/wKQNSt1m0+KB2hv4qCqIdtZ
UUvfNDLtsinENaYFCWCiHvdpHm4Ms3/Qij3SRPfQRdw8XjZciXehGjXFx5iq6AG4XrloU480cyWJ
SGPEnaj0JZDpg5tqp9QKXp3Axm7qF4zXsOOt2H+8VU3Vbbysag44KBZUihysAZvUVoJo1dDJ7Xh2
83XeG09jEq99wdSlG9hUesmbnM1EdTnKe5e+D6OEPGqxukhj90w/VR3RFa6KRnvQ3GrnRUa1zZMu
33ehCy8OQFdPw7V2jX66WiTugEvL5Lr0pX3J29wgFg558j+/9RKnWHtj5CwlF97VZtO4j3QEA/Pv
XIS+13/+K8vzcW+UsAuy3p71jx3tJ62Uoizgua9vflIfLYUmqU1mqJOY8IuRkKu1zELNgoBMDxMW
ECBWHmgUvBAPHCKleBtZbUuz7x9CYml0I3xiv63xsGQE4KUMFSWX3kqYK7bQ36Ujur2VueheRdEj
rUZ21wHhIVsT5mfWKOwj9rDOQu8GTIcaJ2DIO+n5pzf11obYw3hvOMEaKVxwTkcsJRgLyBUV4zmZ
o+qgBTAEpBnFj7BhM0NeETNppjLoZJus5eQn3Xljt4ChEgvnc5bIwwAKclH10RL9l7btATOZccjl
3oz0Ct0mHwfU56mH6nuCiuazJQgMehSjbnU2k3ydhKh/uqIvj0VVR2DVuK9ZT1sxeu/5ba3o6ZcO
AVh8nI96VbjX3DbVtiVUYEVQwMOcCLVPW+rJBtt41jG61pxZuRs1/Z4q2H0EUSQhzF8QFh2ISYwf
C1731fHh1s9TbfaFVxtqomhQ5pFEVm71JKT0ApHZduLN9JycF7F2RWVcbL08BQ4NIB0jsV1wg5/9
8J3csfqltFvFWnu4llCc49S/41M8e2wvnjHqfkqL85+EaI3ln5u+tWEFENDwOYeL9CMIkvYoozLa
1E3+pkXZm1YAf+MsQGfkFRqrEu5Y6bjQrKDFhuB+2BJW4YNht3uNMIDTP7/TEhE+lAJnVWxo5aYl
qIMoMX7JvDoEJQd1KOqjYZmVM5TY06CJTPCVWfUm69ZKCcZo9XqdyULfWrnrryO6fcm+G5MT3vpO
M0+chMdaTZemiFHzhpVaTkWP4EWWKIE7tl4eA5mTD+ORY/ezaOq/0kjAzlN1BFW/Za3WncFivtZG
Oq11aHVGFiTo98vnPLX/+rg018JRP13vnStmGa9kgXyxrNYOiWJj2FX+qWQsE2EBPXqM/IMijYin
EJCntAgmjEyPsVJIXVL7hSF/v9ykRlFQwqI8t3pzF4z2R0x8atiLl6r2cHyojAHe3FbiqU112tVM
1sthbIBxReBH0wxbqa/Rg3rJDhEKx6FN2l1XUTdNuE3XScqwO2ujk7CamxfHYuvj4+W2tl5yz/my
AkwkCSN+Eo8RBCDPNsPqu3zVCv09bNwPUQN2HOzygTeP8YJDRAaazU7QgapxtsHqcQIxHFBNPNpr
ym+WBX7T7rSYEKmhIA2Q2DKRIvUWpHacGGjXS13ns5bZwSIM9O4jYQ3JwULWhITCjUlPv5SOJnH/
cYEn1TJz8rXuA2xo6TDqOo5AfkrosZk/bAnzY+iKIJoKaWBgi1A5L5CfJwO1W/A25gI2IPmqUUQq
Wf/cO8wDW0iLdTYMSzwYcsMzzmNZMhrWSFuS+XC1ouYWJsN1sHMQb0fO6ZgxWMzS2nqJiT3q8SMf
wKTO4TRMwNkox5oIziE4aGQ89dIuu5ToTPWC1n0Xw9yMZJ5cmVU/TdK8DeCkNmIynxpHZKupWNeY
bBVKOzzcpMt3Yh/Z6WNt129xJN7DVOCbyJd6yabEkbEke4UHzcvaapPayZvqvMeBn76pTWNvVcOj
0dTPKF+15ZBo77JCs1r13n1ojM+8VU+YYe8sfV/CcM8sQdtCN7+Zg+cvAtNqFolRHlidtVu3gerc
h3ddr6sbbLK3FggARwB7K9N8Yw3Sx7227s0iWEUs0g81gmjdIrXQqmz3xKqBzdSQdKd2GqqdIAR7
PQ6EG6JBwYCCZvWh1f2vNOBS0nS7OoUd2pChQPUjAdERH3EcZYnPytRYgiqG2BKaxqLgA05szT04
RvqHXuObyKj1KFiMdER41nZQPncjOWj1EN34h3LUgSlA11rd51123nbDEYI02UiaYrhkRHetGu+u
QJOycL9bNX1VXVYdVQV4VR8ZOM/BfuTHePdaN8ttQqbYVnPt95KAuyVAIRd7s3zSx6o9VQ4FacEW
dhN2wt86cDPXbWZBrMvTH5vENFLDdZoFo1kOFnRuJRgJY2UzWL9SqALCQigwWHcj43gag7q58e9T
jwP/rrjfhBNh5qHqXUYZXg6cDwuTgs2xVbntW3xUgR6dW/wRY1cfp34Y55oObDB2JtjCDAuVjVTA
SR9aWmvF5Lt6cg1kh5qqbtY0vQ2Qg85dwnEc4TtdAIbdWLlmHh00sDBOGBQj+t4NRvvKWmLTp7m/
xJzZzX4TItrwN4LFOvSyPE1VFJ6iMmkWnT1/sfV2Txg9aRK4i7QYuFVnfXcQMvOBzlq2PPetrc4c
8BRXXn6iZAOWMRn6qiS9EYo2+gHGSrHbGRs7tl975FLMUcD9OcF0cqaKtSOI4JkXVqUOaDEvYeiK
4+j8zy8addSZmmumD5X9DlB1lPbxo9T6+BahMzgW6XgnsbC+FG3+Juj/MGSDg/RZnPT5BdYN/IIM
+JnlZ8W5bMLnWEcuBagm3KVVrj2g7fh1ZZofIcFjZUdfvsEa8GFTYteEvnh8NY64fPGA4mpHNAyI
HgLhXvXsYtz3KZxwYOrVYuydsyvftXyOg6G3IBA5pasooH41YbTpnLA+5MZ0yML00kCLjJz6jsYp
wCIDqrslqw7VTr52dQyJesroKS/Yw0oSKZlNs3YeqW1as3xMfDZNdblM+a5f+orNV6fyo5ReuW6q
gHuxePUG92+WGmHgcA5NQqxc2znnkQytJcnm9TbS2g3+it3YAC9sKt5377WgmkPdRxXpkUyim8e+
Uu61Tt+0fyPqzJYaV7pu+0SKUJ/SrfveBoyBulFANepSfap9+jPk/cX5bxxAUWBsKXPlWnOOWVgr
d+pZ4rQvL2DB6cZrH9NAJKxp08iCy1RvIHMnr4RAIRnIvC/gdu0Kx9Qjdbpy45Tlmy+1qwnKcVnh
k1tgkUPeQPsmHoW9NLIMQQBjRc3jqGrGTsMsr4i3/USl5wj9j6qsQwu3cGEZdbq1TC1YNm17zwYO
7F7CqR71ClsObI0V+yZEvyg5p+hQtnTtOZ6jXl01cUKYe446X2ucDxkOJcfPfGE5En6vTfBBz7lU
D3atmXunNHD2pqUH22TDJICbw1VqBZt+byHF9cLGAfHuoVO0snWO4ffKDUKOD8zPyUXQ32P28J1J
MhmmNZPUrOpBFEfbIcZhgd65MHhvxT5m5ZOlwMVFkc90Mv9iskCZntO596EioQy3d4PyrHXuzkXH
eCz7aNVIfVzpokNig32MAQmOrr7L9mNIMnVnij+cXeBRW3MZoQBv5vjNGCGNt0gZzFvLrgeDgH44
66Gvzo4dZ1k49A1F2SK/G2xkueZ0Z8S5assciHqEtHZsrGTr4ZKKmy5bD8J5T40KEd4wcEC2CL5o
4JlOsaiucW+9ExKf7iZ0i6ck++4BBOxTFEyEW4XbQEtvmYPkONKExtrLLZkSap2S6AnfG19dVAwZ
RGT0Aggt9lwN4Up4bvDAqn+yelQQskcDhMXrLU9yAjIKx7iOU0KW+IBEsJPNCtod55LOiI9Nj9Un
oETa5WO3aVKLLBrfegmLpj3H5nhVUiuAyII4KAwgY2IEhmI63kGw9UQBCV9KdQ/k47x74CrWE4Pk
C1sJwQoFkYj0YvAgDeGLHteY4hiayTkq3tBzjLcc1HVjtBeV1pDijKe3zegAjLpGrERQvT8bUXGa
3Y0Bn/KCur094D7BVM91Ti05K+ONoTjI1oWzFiODmcR4KFI1HZ4fOXX6v4/ALB283vFkjhrHoV3r
6PVW7xP7Jmunu9eBzsJf1tqSDYxLUWntI61ocTNXjc80DbpHqQLOnWK8CW1IHpwbJmZcMNb6uwi8
7orC5kC3fNUkDJWghbA8YtI+0///TThr/+6Ts5M20t768Fdtv/4qZFQ8CkruXZjQe6O5mT8wHrgb
oSGzTQib2vlkYK8aNXSbTo6U5hYGcjVE2QExTrppgXpuLDH1D/TyyapIe307DCwS85cagwXL5QSR
DZTfYxCD2vI/CEZf65H1Uzf2eEm7rnpA4kNcFZ/KzEvOTW2UD/8yAIWFcDwt47zHLEs+EZorpjda
AgySKQHhYNkjziqMWzT+l0bNzUrQ1QPdrHuz6/pca1I+tHoYGeF4316s0xZNjqM3/Gkm1ALMb/st
zqPiXLUzTs9RO09p0Utbd8FO58+z6o8RZsgijlT28G0729sDvkKzZIQtZeGdu8KdmHH2iOnnXzyl
ksZlSd/z+ZulpTTI6MbRdyvG5US/PlxhBRQUDus1Ip5H7Dus+s4Kmwqg3nIYVyZ84pvf9zMTFDJH
XMfncHS7tyoXa9OPt6KR3otNX/B9TLtdztlrW7Q2UTwpDRSdJ8q2guQ3ZrfxRnA2DmTjV4crRA2K
g8d4rdBrX/BLlO9VeJgKO3mpkMMAU7grgHUnv0bQjlv6c3I9TufmgVlXu0EyQROiY34ZgAlZxV3y
D1Ksx7nGZVmj0/rItao8otNkM1LSOvjEGy2rMcHFWaJ9cOpgRbhgz7Pglxm0+EPSBXpO25vGEgwv
rKx/VGEVrmU7iM0EuaWa4LbGxViSlEvYmFYbDEUEvRN6wWuircIvrx3PLpriSU7bxC30bVuVwXvA
fYS91lf7trSrU24iuUsoAqkSuPhGLrMJxezC9/A247H/zQXlXHhD7Qdw42Xutf7VYvzvpcrY+7MP
0SCXra9zFGC2vikcy177pXfviFxn/p2sOgLwxuBCmiWKxJ7eVeXZw75W0E8gyryLwC42icHvn1u8
kwbImrAq/+gJsiR8prDHvvo1VNjN8jwp6CU3GP4EkUJ+2iAJJJvDseQ3BKjhoc/SPCmSOd2F7y/K
PDu6RjbXv9hGCh0lUEf+mMHcDpZyLy8ZKPKDaevV0op0893ouKQTHXSNgXHaEd3f0rbE0SHY4OCI
HAQHcmIwvePf2hjsdasZ5brV5amsYzpIcxPDVKO21eC4zlnqDXzxPtv3HjLxVKabAircNWVmrvxx
2hNhRzrNfFNEIW0NlyC91fNTw+t4aTC3cldJ7htvau+16X/oYUS8jBlRP5GTIEkdfJ9dKlBHunI9
IFQ4GHUTk4nRFNtBCbnmMKb2cQwLdiisABNVfQwwxqxH6e4c1H4veUEgG37geqO3ctWEufZaTI7P
D0vaTTnm9juAXrGmQ91vyjKT17rs7gW203WX3NsWDR6so+x9EEW4awwu+0q2kmNokhxaMbC3a98T
f+srd9TacJL8YNMwnLPPu/euCuTRdHg5n5+2DVRZjZdsEesDwEKmUAdVV95xzEPyKWIrfDCvnw7N
0AB3mT+NLEEEguft/Q5+0tRM7buWzqYLP5NLFWkwTphGo60dnT3lg4Mhkq3BYSyx9aLSWLvzDdWA
8EZoyQKOgURd9bJ5OMzZl5Yqiz1zS/VulCQR0dKLSSsK1bvWzrP0RGgb4LTqXRQwpUFbEWs3v905
ENstpQ/D1/lf4QuVO80giuy/BldJII9ruPiJ559sZYlzcGodLur8zWGn5InxUQMwgh+ltZF+tiEs
PT9zyIa95kHy9vwsjnL3FgcF4b7zU9Ll+Nqazer5mZ2Vzb1JLjDN9QGb10EnDOD+/Cd8P9CbdPP1
+VkWmHvAWsHt+SOFUb1KQ5TX52eeZ/6ua9c6Pz8LBTJPIiCK0/M/qoHyMjGU99+vz+GGLzFAAbef
n/dEgUbiqyB6Zn5y3ZNGgMpi+/xXSML+umnHgpEkL4EsC39T+0HFYXT+SzwHGP7AzfP811pCgpUO
w6jn/8VvoQ7C8ECxzN/cV5Bmu8xjLDL/3tjXs3OM3JXGMD+ZeGjrEnTB+/MH29pQ31TUnp7f6nV1
/JoQpIcRo0UaYvjEbMbdW4mriqSX4X1q0/FuDbNL56p1FjDb0jZPgrWMJMyK2rbwX1p4E0wDFefS
aHyZ9PJccvY+6qhpdw3OcXhMICihCpVETXv6nff+aLQeAnIKyx02Rft9mP9SxBrZziDMbWVw0GBV
CmFBTMNAU280yOEyEKBPY4Z4kOF20xoz+7Nr1zoeHITzePEzouccV76kpqfd5dAmrwJSAHtN+O7P
D473ZTWh/hbHwz6pCv0GFB/vextvK0/IJUY8n05nBHAb9MNYxH8lu/xZn+9rGpsWaii4HSTkED8x
f83BwzSPAvbKnS1G5rzFqelTDF2/160GdzvJyO9TOW1Ju1BbywbW8PwSZTCDMTX0hJiU3uL5BJOY
CgFayFdq+O42cpp2FRal8eLjFlIRpp3nQ2xfwijV3p5/oReOGwWlDtmweyVmQLuLeaUsqWHAT+Q/
Wsj4yBmdu4+hnD5uNZyqPAYdrUfEY0SeoEHujTsfxPPdQje6wUun1uP8PxQupn2nHNSdDXXuvJTR
nrNPBmd3BPeufAet3KJVyW7Pf7REk+24xZExjJCw20i+o/Y/qCrDVeYytc0LVuOi/GcGtBRCYQ33
KTaAtRbNRctRRAdhd3PHgnSPwgIvxS0MqmSiZQFG27Sdbdv4xsqVjOyasLvr2K+YAndQzQzG8fOu
4BVauCcdEc2Oytt7E2ThtaptLpar6Kfx3bYswD9xd6CfL86N03/pbt9eTDmdekK+lOyyO+fbC6Ft
qO0NBoBhmO9YGdEk6jGH+Sp+mWT3p/VzrPGtY+1of7vLXJ9gVQCLJr6PVlASuuE5xodjWOARq1nz
kNokcoYMKOrAkHfQ3f4Gdh9hiRXt/HgYv4eEO4eRJdyN6Arq6aw8U78MTtm8eJXacIwdsZrGvwOK
srdBj0nyzUv4UzladQLGdN0mEiMkh6N7WAKJ0CTIbVewHEfP0JdJaru7eJ6jOXipNpbvhmsFtu9u
5t9Z4XH6m9p/GnFfq2Ao5V2vKfhC/4F3A+eQlRDDy/EiqormtdWgKhfirW5dZIZONCKjSKmnOLHn
vXks/LE/W47/JoEErZhOp3vZ4pg05udkaU5Dd5Ajt1vChpvfzTcEFyJI+4teVW/YUfX780GDSEZO
m0Wq3e45/tPLhFUoodEz/xGhw4vhzS+iVlsbv0rAGZV3JhN37PnEnrbWyWVeL8Vk4ctgOWkzkioq
/52Os4t9Q+wsn0ZiGIZqj9VtD7TCW4R9Q7GudUiJcr+g7eVX9wATObtb77Pll/U9D7OQAxAuKXfs
P4zYKM5eJfydJMuCTs4RjfV75XXWJWoJLVQGoDWLQX/YfHYlLDjHw8oUjVIcACx2C1Fk5dGOoL8b
caW9KT2H84jRdJlJcPYokOi1+wv4X9aKVO4vr8QCk1lxdnx+u5PPIiJdfzTRemprf+sXYf82kLep
UUCDTQQRGYxoQzRjAGllpWzQpX81HA1P8WTfJ7AP97lsQgt75zbWrwyGD/qYfEIrXw8pwRGpF7h3
Uze9VeT16RZdmbhzU+ZrP3RewMJ9FU56atypuHGsv9C2QYjuJKdB0hJG9rtghPHLr/wEYpJo31rz
RBOiuVPmp68Eai7cWUbg2SDuGgw8tWdeoKN2uwkc3yGttFujfxQMtNCeKvquLqC2ri26y/OjPEdD
7xX1R2nSaKVxg3KaVaNlCpXilcMTRW4A+ViX50PCbQT5pb1lZf2RCEEo5Thkl+j/f1Rw5i05nu6b
ITvbRYvA5vkd2fxtbYe9OvWJ2iBzpaaEpkrmyzlsWGalMX3xxNS1VQj/3ncq+5C3knQSv14OLf2j
gY7gpZIRTaTCP6borjalDKnWbXReHvP7GKt0MmEpUYHFwmklJys+eOjEzrSpGKrSatlGMYnM8BxJ
AoPntnj+g48e9L9vAWAZoO0kQGuYUoZlfF0pdu28Rb9ad59QHTmUSc84sOb876Pn15AaZ1tzDM/R
VPSH50OGKWLDJvUrcsLPyDKqjedDCbNFShPDfD4KYvgOz6/63YTy5fl5hxTMTb+p90Kytqha3FHu
RVC/qNZ4d6s2A6dZEPqlhzF9lbx47yJ9P5ZdCjge62SXjRvNhzPvOwifFM2T1TA2at0qEIio4wi/
RJu1dgao1GRjtz+gk/+2jZp2QesXbGGBse8qerp2MhVfvFkrr8jUD4WhgzIfm25BfbZRNBpQFVKf
mRyMsDzUzUvklTs3VIj2Yu+Yu0m9HyfUopJUuR4310g7r3JH4630xJFGCTZXkNsvzQC8xu2niBgg
GZ4SVQIcEl7/k141rYt/VXT7cukiEEk048iIobsNoKHHKV8zqNoZUt300HIfRsR8Jp+K4dWnud6K
0Fuhsee8OAAl4pInd+6CHc3alzMikgMJOqgmSvdZGP6Y9bZQHnMbxrT3qmOMpbw62elNC/SFOexu
Kp2NyXb5XWWfcabNgzthP4zapevyOamq/V3LRkFb94orMP9kLRIbywBI0V06lvYpMWlxMAJsoeUE
zkH04WuE3n4fVXa8srPO/LGChzUy0vZisapqk4mTpP+N6YRwgWr40sv53RvrIyu0e0ce9W3MQRWm
OWg3z7Lck6sYOHTQ0hyAOFdrCLdjyCtvRZLWEq/K1cT+1DBowUxhkHzZRh90X4O/GiKd0elYw5lc
r3u4aZ9cnlofJPR8fELDtar7bLkU0IZ07iXFJnV3LLUd5++ULuzStgTLhyERh0g+OUdCshsYXxXe
ImB856Ey7YerfY8kIH/WaRcfa2Z2oKzaxZTjl2xzWsCg0HwufjUgnLG1N8Fqjpiy+Aq9xNk0dNyh
NIXyGEETX4WouLw0oG3Me0mGE/Jnk03OY4TXBB8RCbDgeMb2NJEveAgV4emQec5uWkv6D8PPFKCt
YnQMXidDk9OPHqo25N2FZ782dUixmtYWQRs5mZYBMzoQT/1CqBzZN1IU2RIsR0YDSOfgh9Vd4sc0
YbOa3jmRYtw1CMsU7WRa5RNnRHq+9YtFbPJmMmBq1gr1DEVxxAKF4MK186WMSkIGkxJlqekzgHAH
DzUUE7jaHIBViX9wSR3wnZV7en40ROG/vm7DLeZ75PwR8eSd48wSLTfF9tpjVTWcgrSdjWlH0ylt
weF6Dga+zLA2DSBPDv74+ei/AVQh+glxnAxFeYxmMhtUL4F8nnpRjMnp+eByPlnXpELP2bHl2uk1
h8W2InY59PR3x6oQrOjG0TDcd68Y260ZBu4pR6JwamlWoTtB7Ub2W4X6+WdUHqa5Gl0gL/RJC+8e
erVlhxBySRpldET6HB2fH+mlrDalF/xBQWpvXdF+jXnDkL0k8IScBSzbphHByw2io9MTA9PFuLBN
5gtHfX5gZJcdRyPzST5ccgLP//vK//1bFY/f+oB8bLT4Jgu5yQHO6f8+coo3F8/moRi0Hr88D6OB
gC8Zmx3Ga8ve6TF1YCeN5r+fjfpN7ETircX8mwLf2U2J2a7s1vyd9UZ2KOn5VMLy96KZccAmegwR
n2syqzZ5zkGCgxxroeanxdHTVHGsFP7UJmFwKksGNO5Q70UIQsWfH3Thdkc9SDPwjjIj63hRFgBj
Sx/u59Ls87NTVpyPhkjS5GL/GXPr+/lZN1ZEW85f/7+H59ekKy+9r0dbHcCcUJCuQIEdHXjmi7FA
gxbVKcNZZVk89xGvkOtkd0zgahm3Ox+J6/H5YCB9XZc2VBS7mA4TBODDRLGPYUMt8pnhliVmv3f6
Zt1gZQXYYq38SdWrzGkwkybJ8fniPd8hwGrqkNIIsEutv3VaFK5D+quvWlIiUuoHat4CHCoyTwxN
Y1F+2IZigtjq4qsT/m9Pwi3lbbvSXjNuaG4xCgCM9IGRAAWqHrkPV8Ybzbe2KazjqNqDMCfnb57b
u9hzm3+WjuoFa8khzq0bo24a4IhsaYUb2ufUThbphEWyqbCsw7YqOuiULXytMjlFYtaKWUX12ltk
ntLZa29JB/qkq/EsA8SmsLd68hwtMDFc5r/MvO6PGb22feWIEC+KSo/Mh4wdqdzmabKQjeoMeg96
WZxMzLlQMqb8xhRTrgkhAc8wmfmqlKgTE3gt1IkMBaX6LXtr7UlkPUPk2e8QU4uU8fqM5gsTm3U+
iqdDZ+E4q+oXjd2zxzb3MmFOMO0YGBHnrz6BqyGndE7eZaEcmlp7C0tpgKAteE103IjgPjg7FM45
IRFvByojZQkph4PpkEwvDYr4dpaKV8pENE7Gx67WLW+DXwtrQS0ZtmkDRZbBiLKc0+94zWNFV6+u
u31nB5tCMiAWhbT3eTLQP4BIsu5M/nr6i846t7Fjkf0GJ1f4P8EEbily/eDFiAC9A1peZplxtkdz
3BeudU1LD+556nqv8Dqa/z5qJmDBTRkAQBvdk8Q9jjlQrQx91C+FOZwdgYOC7GnYHsGVsy+h4zRy
08jzP+ZmiT0WCWU7Aj/LIfi7ZmxzM0v8ewP0n9gZzqYL5jErrz7OuU3RICWXhXNUJvCOXSJwjLlJ
COXGTu+OzXxXYs+QZrIliHXP3V9ytEl95M6A/xKjty8wnD+7UL7E2S9lVc4mau1221DKsjyYc6BX
NJfD1S31Ih2MAAzuivbrlZyE+wCZ/lV6+kLMoCTY43IjCHz/9sdF3va/XM89cl7WFoPhG0tzKN/K
kZRBjy3aISpu0WcYrhr1GSaYt0ZNdVvFwIGryRffVBusEXrS0ywZtlNfrvqm3DHOtNa2lf2VJqxw
Y5/k5A0GZicOJWXfGJqgLgnmSqp6K8WcOhC0AyYkm3U+mvQPmrUbFTXId0zPuBvWvc+iY0Y7Ycfk
utnOmdQ6bns0tpmwI9Lm8EQSfbem4k8teFyl6w/7Mk21XdrZggBSVyxLU/vF7oSs4lWzRfSKvmPV
AOZiO+O4RHj0Xg/y1yw2f+MiN49maBj4PJDCRJP6ChqDyyGWV1EZxT3CD8XsWvwuE+d3P6cazi9e
AVYfpkLGmmVc8M4li1Do5QYWxNLKGWyGWUWenYmjyVHjH6RKGll8ONfQ7SxSko8RIcvpXLJMdqJS
26Yo/jlMkJWzHf1u3UlJrcZBp6oAYHU05eo8+APKNsjQqRph9Tqhc90y3dnRvcQTP5gaczZBKibM
wIM7ctodx1Iua222oIPXN/zaAuxlyINGkqeY4lU0SzliX407ulx/G++Pm/ivXm/ZG9UA2SrrQG2I
gQl3IL8t8CqnbiraMwAuyOcY0ef/yO0J4IW7WQ+xAehx9pOVWDF7CSDTsME1R3P2HeDrOMa1bISg
i+OGlyqYGcgjYsNFNdb+JsiiGBh2AFFtLHSy3zjGYyJHPeTiV7fVeBonZZxcHVBgHuKAJJh+ia8d
SBQOJrRp8Q/6YW6cghonxLnQdNlHUYrPvtOrNfAkIp1yMqa1MYblCW2Liva9IKgBcfVe2mGNn4Si
vBQVuaxj5Z1b2kpV6F2EvPjodi6YxMQZ5tcYj+nOi9EL64qmHjnNpttw8ao2sBZjm7t0KZx81YF+
37xVIrWhObmwOjviiI3au+WuiyTRsnYJFsDL8wFOZ2dto3Gyj3XYE20WxB1cd4lNokzlVtckwniR
mtvOFf6ysZNjhnuMCZ8hLs+HlFLEGBp1cLMXv+Kcg2GSZfen9X5JLj32bPCyEGBedNU55JBACabJ
4wJxyOpXwJXQyvPqx6Tyf5QEf1TVqtCZhHM9DZnDW9B79R5f4U+C3XDd1ynK4nj80FvHWhsxdScg
rpsTzzDT8YPnzdqs80TANAGpqsUJLBuzDxeQvEP2e9m4D9HEdL/9z7LQxHniluz98jIEDJubFFsF
/dcEPS/0MV8ffOAKuIb6PFlFMVJ3oQ/fGppbMmzKDySbw8YE4CJlPG4cD2xOba8Dkt0QTpgfYzTS
6teWMSkRSy+P47PrJ1f+6CCBWjJ7ydj1ChT8+JPegkH/7cSG+ilIdUaY5m1wiMlFVMUooHSvh0YE
5bcU9tXS0nylEcRFS2jpuMQbHJh/g5nnqHbtDVrCEsrEagqRc0Njmtjp7L9aRNR1FBXbeIgC9Ne8
n71dfrmES3BA1n8MTXvzST7WVWSx4OG6t+L0Q7TF3syyMz5W7dTCKxdomU2ZHB3CczZpaKJwzj24
E8jxTNQlmyl2L1PW/qO1QIZGlvwNS8eHcJtwuIn+8KeRLkHK1iGj8XmYfMLOECMsHUd/LSRBmhFv
7wK/Dn40zA8KBvBSd5uvAUwFF/JK72JtH+sFN/WYte+9R4xJZJDonqJH5lt0AgIeNl2F0etZsglZ
3U6h+kExvmv8iu3Z12pw3UBAyCtHwhlHj8HQw2M02eOia+KfUdcJRdP38G6oFCyANX66AvQ+rFSZ
JWtFHIOfpXinlLFkQI5R04qhLQvyAIOXJOS+YbmobYw2pASg7tNQqReIXaKk8kib8CAbjto8MMRO
Ho1bWAqkllo3OAIozswjS8hKCy2kAlg3x8RoN4Lcd/SKbI4FOS9mTLOkVPZ7r4U3Ia0fy07GhVl2
gvallqKzKt5aLXxPp4qpfDYxgHNAFlWTxqDRfA/c6iMa1aIezX9RyXENk/5STv63xeQF1XL6ywZJ
kBppfW9h9EV68QqB5w6QzVj0hv2NN9NZmh6tqVJjD6ElblV/Io3ZWtQHUD3yYcUh4aX1wZeM2SYQ
9Qk5g7nHH8vTHs96Q8ewhzu7DpLCXSiNiOoQNFfPkSOU8MU8AJZWAEffzajrpz3jacINGrhclqu+
NZPtAmzQxFbkXGXoUlX4jMD1fG8QwWua3DcpGvRNUJVnpijRPg0yEhi4M/hZFcEEZiI2byl4KspU
k3rS/xW2GP5krcslGN67cEfaXx5vMN3732h+cCyokTZUfbQdhHBuGS/ciNOFlpIEZ6WHKIzp0WUC
wrvfnxrnOzWjg9s6CYqH8EMW9efgUpY6PkBg2O03bp01giSbvS3+aUxsSo2mdyvf+dOEM5V49HeE
tdGH5V2vCUZPaOXMkZ2RpS8l7dxtmOAIQQuD+QfIY4PzOu3Doze0MMAEpaFMgx0g6GmXxQRE0HZk
lzV7bMfDN2uOvbE7DwO42jTNRMEpu4CoFHxQBY2i1DFOJiQGa2A9RGObAyw3JhdOoP9gAkiuJmXg
jgjcX0Ccj2q2i7lRe05GdG5N4rKWccpiLaHo8OrbaHBxN676ItqP1TtvrnT07n4aXBqL+RYagpUZ
NyGutBFXVU76zzQZDyAas7W7v9oSIUupXb2o/kdd6DCoPPCdIOQrwlAZOa78UG2dyftjOIonb5e/
6rY55aNh0OvPr60o6aBo9NgRnyLYU1m1Iwl9U56bQvutxSI/ReY5b+kxNA7nA7xlt4GsqiRiXEYj
80jMCsSY8l8IJr/tUszfzfTeB18KgTWCFPYlx9MdZgMdpgntNhJRycSxpozKPho6QaWttVzmgr4h
8k3eULBoxSr2pyUOFMR1DdJkssXfPNm/6x20SVyQzXKq/ZoLRDRLz7HXblDtW90l6aczEEL5A5Cx
3txiMqZEideRO/1BafgO/xizqMxeSt3IlqR+n7WGG1t1zVprzTPviGDZyaZ1jU6oN+U3qIFPy9tH
OCh1RjpNo3Om8BwajCHbZRJEtB4RGDQ0PmxJOkwc4voiZGtu/DSFXNuIQRdMhpc0lEgH0ftpo2sR
CSCtu6lCawkC5eqE2ufgI8L0k1+cWSJMAK9xOe05N/zj7uFFrnAik4sAn5Ntss3tX6ELM2/04E3W
xzrSdDiz/1y3etV1lkqccUnu37LI++xJ05taNKOytVYIUe9hrv4NOfGVOrsq/jA4Aw3nkMNkxj8D
9WETYADEO0wDXN1CdWkdkt4pkWmiGr+sVv7qgS0tplqfV6p1GeNwoulsbypOCrqVYwkpamdVN0gw
I90AC0S2pqMhaJoevNKfY8rvNceI9SG7mX6GXAzACSIP56PCmlohq2ocJnaV1Kp1NzqvCDp/+38d
LWeRjxDJg6de942DoSHdoCw196UvDoArTqFn/cL66m8hZQHCzwSMQ7NdiNptl0PloyuwX3u/fdEA
VyyHFByUzXElGN4CVwdFm1npMg3CnwRfuIdiIGLl7WtFyzlsfvyISLCypG6Iw65ZtTJ4Q/sEAg6H
MOapZdOkvEEBmMKc1ZvJT7oc3A1XisDBoJhhp5z/ckCJ2JywYaPG04Z7qP/NQw6h2neE853REmSM
Uv1LRf4aRm0DbyJflxnNCqUBp9H3taZeY9M5OWHxbhNByaJkRtHGwmdDpZYC67lTGGPYeS3b4eEn
48HMVEuJON5YZU+5ElhWWUD7RF+akbhZ2XiI5mAws67QhTXc89Z+qp2XsM4BKESrUOSMUl5aXcP8
K2EjN5sp5KyhE1brY0daBF5yieZshRqPUznAKDfzD89nAWiMlswyi2rR/Y0I56JPzVWho+iZ95lh
9k+hnl3DN7rbBOgsEHL82G392+2tFxVySyblKnR1tTAmrjtXwRiFQYg39ZWQ8j3Ohx/HnT71gBsi
tDSsoPWq6AeKTrNcqHE60adkI4cvE8AW3liIbsfB/kWjAIA0a5zCH5uzMqVolQPvUAZM1F394EQV
IiqFqDre5Ea3jborORF7gCw73xZv8lcZ0RoNnN5Y51F/U4mGkcwHB1Ma2W4y8q/WJGMbLlqwnix+
vGW6Htxmqlczk+3G0Si/6xZnPuduSQF+k6LYImLGXOPle1pNxA8jYFr4IKIkUqxd3L6RQf2Z1B2n
sao4drrS8Yzx2vDG6KQDLZ0s1zYt46Eq8h9hWztbShduJihDTekW+9bfDH77Cao93bHRSvT2xxbh
1aIWYEQc47Nru53oIaWWGJ7XKWHqLtrPVV4oTnzKnlascMPSrPvHGGvVf/2AONV3YaAYIKbI8Jup
J3Uivc2EYbAaOEMSDfNhnKqjiJx1Ebs4Q3oUJ0G2l2bQneMe04T6EnW3zfCI7NI+UyC3J3dhCxJn
xjxEjCj034KgyTVL3UamMKggjBZsp/tx8IDaARlahEF5zD1IodOQ//HiudBAD7hULPCw8rNHb6I5
iXSLTJ1uX84upSaAydH4oESYyWVDlDIN4KTcI6usQQHSC6bJ5N77oYUKnvaYxyF3IBcgz1HjODNS
tK+1OCFLyrYvVaB9Bl46UKCid9KYTVGHIACIwp3R6BzCop3rggdxmClt8RGdUoHADYHJi30Z4fqc
hFYcel+y6lgBIn7lYxHpa1SPmjI2tZvrK6TkG0XAdtXYqE4taS2HjHWsdJDDJC1KwzbaIXg/BqUF
e0qxz0R6erPQ79YFoCOE3Ez6Z2xrhFbCnUNkKiM+673gCsJjRTxi98scaiCCFESomdaxrwUMpEKN
2QhD/qL4DGgkQ+H2KdHtF70H+pQp1LnCHD4sG3YjShENUI7K1kL4TGzi5NwWWLpnSrcz+XT6NaVo
pai1oVGnho2/EhLKZ+1pD4s6evh/1J3HcuRMmmVfZaxXMwtUQzjUZhYRQGiKoCY3sCSZCa3hDvH0
c8C/rP6pxYxZL3tDo0hmRkYE4O7fvfdcXclHvOiNaALB6gLRIroAU0uDXgnyMTq1nlkFsQa4DQhZ
20TiNPVyR4c3dPF4vqUC9lzkwEDK+T4DQn2M8UPy9gBClNevJc5yrMg2JdhN5wAmxI9rMKq6tuhw
nabsAOhBsROTIi5rJ++LzVbLB2YhK4aIZLu4Cojds1a9453Y+0tzY9gUF9poLUFtWu7KvxjZm3Ch
ebTmKNtwdhg9DTLQVRXmkxcfSM6xb9K+xsjpD0IfMD0aYYeWPNdCf/X9KGh68IUefjfkPGp8aenr
1+ClDnJcmyAPpPBasxmEbUrtHOgT8dGj/67SDVOqDqDYIu7LhdoIK3c/uJ79PGNVId9kjboZcowy
rWKfkftgOYog0LniVR/JU5Umr7LHex7seutVnPt6TNN0RrsA4Bi/enJ8jmL2psCjcs+It/FcRTtU
7wopkEOTM7j6XrGckuhSWzkVMoB3dJwTRCydnBzPXajR1gkiryQQl3Y3g4jn0I4XcIU1hqMuIgTr
gtrAfXF2TP93JeZkXzX595JpFzftJKuK7m1GhmfgstodNRXflIZsjdojKgK7ldkUNjhbQmSEGEIl
WUG4pfIm7j1ABKE0gWcbr0VamWFDvdnG4VkUFLNuoZfCg7ejF5v0yEXO3a1JJ8GtodlnDhBBxzzq
4ibVyJnWtCjTctkeWvHOtPPHdIypz4PkuAVh9PRDBZiHJoy1dN47i7mzJ1DtA2JQqGN435Z1UlFX
FBuUiDIuyx15dXgGbfkMfea2mwYLRJIBkqzxMqwG+clu6THh3Dh407r1/W3ERE6t1sgh/SpSIR0Z
VRQkuW5ayNMKxldhqWktC1FpMQghVzbXCHkdZdDklqFOaF2YNYQDPQZIG31arhHqxBGuwLXz6QNg
xtBjhGXf6WYjDFp6R90008+lkd0SCeleokmT+3xUXBeIx0E5V+dGY+NZx5/UpH7BNDtblGy+5PNr
jHuGICM6hT+zDy9KACdxvqwVSwlKJr5A9BgvP8ZmdjOX2RWx2H4cJBKCtfjuTkR73R7UKZ2XXTqW
2c6Ji+8BGlbf1fLJ9aEXOw4dCet+WuXWY2rq+MDVvVhwMuJs4hyzgExoSE+1tvbNpuC8+IQFK3Y/
MJ+zeC+19sEzIcaZWvc1YPlWGSU/SxVFJ0+4myYxqW5b5rBNWxnW9tpfQNa4tDK4oqDth5nSWBG3
76wzNxbQ2KAfh1tNljsvKTWgn6zVNaCx0BnMiUjCpG/tBE2HU2IUSM39EJYjgtifhrD6KWJyIZy2
FtVJZfXh+xI2FGFZ+EP2HfavIaAdi4qovBTbTrhYnvGQ2V31Lc4L47wtxzG1x4R70QsQRRluDqqF
lnPqgyFje3JMGXAH+tKKAwYKsIAMiMBqkqBcTFVupyh5KIoyUDJpr7KnEIkLt+3tDubEU1HT+Z5F
en9cyxpLOTLiqbt92tbOPuealo6Nr2E8VGl8xIHg7BmxRluPo75RvaXxxWyH/ihk+Qc3wSdqzaPD
L/lrozlQR9TZ2XlR6KWrx2DeNu3wlNE1sUni9i6ydXUoV51kJK5h+e3VrWIt7PTsWXG18zKWj+N0
WbypWQ9wh2pa7XMdxvTUGm9SjaHGjC3FE45AU2GNZMLX7lwp3lgOtsyaovexTp5h+1o7O4e2Y87Q
9Za0PLkJdohG0/cxTwjETnJ3YKI9kOeFtu+peAYWin2SfDDhPI3kCxRpedfRONCTunBIyl6npTcZ
LPRcYrCqyIYPEFhqSNqyDHS/TU8GV8hekDCAYPNIEy9O3oEgF13ZnB9py9FjTCMqweSA410m9Xej
d2FrWK+un0puYop5OPv0WhFPybVw6TDfrKPO0G9hoAlm5qnVEJcYWQqr6a2gulpjw0/NQKC0+iCs
5rtkzQE2w118ZQc3dxPEq2NdFEc0+9COirt+TG8jJtWbrGT8rumshXVh3IyL85hhTKSjCPJDWcOy
iXuGn41E43JYhDnq6CHh4HUq4HL6AFmsBjz71eJ7jAD7u9TU3F3e9NBD75em/TBFz2CbEPqmas/U
ztGCx81lo2VYJSoDH5R1qLHrrUkJaPVMv4y+up8887OJoekYBhrdAvPDjSrsU1ZzzErWVeA8dGN3
kB8UOHTNZPTvSgANeoUFULf5vyh8/H70m5bVAUuFQ5LBZyJRCNfdG2V062tY971yKcO8Td+YjTHI
y5ad2+E1S+M/tQR9q2XqPLp2ubPt5a0Y08+8akG8txS86JmO4juzZpbchdq4CnR23A1mG26CXr6H
zV7fTiW7oVEU96RzEI31jTBhJiUN88/IQMVpVhbA2He/WrMkaaPkEdMuPW0ug912ubPzNrp1TJ0P
iWWf0kZeDcV9zOqdQ16n+cE0aK/DDEP9GCPsuqzZHuv1rzEzUAnHjr8bshX/b4vBZlng2k8z3AJd
qp7nxT/PGgsq9Ta0PbomJ4ehOC+z4zKHEGDJAVOfIpbiq91gDI8pLaa381wvCJCIJITZtM++76hv
BoW9rVvzngLR3wXckdu+68JcrOPMtP3QzZoGWXzvs3iWlWVcMzs1rxQEljcQli8YKapjvmjOpopz
9zme40NkMDpsrC22nuXQetN0NEaIHh6GV0cOGzq6JhazCf05mwgUMOT2yLiYjSWByNROmOPoutNr
1z3JYTj5VpDLBM2cyz5cRv2+qdQvxpjb3GdZ5RD8DFSH8uPVKpM2b0OeU8kJ8JXY9Ycz4TjhP/xb
93eJPud7pUP9tPPI2Jk5mXyKBwlzqUNn5/eT0yVnkvFm/ktMFf7lpmGMMeQ77nEnwuTwCX0kzyX+
7mW760R/wtz8aasUg4BSZ4w3KECkNfZjBdM7sdExamxWVVR8aBKxs4rbX3NqvXkmiVcIUAll24l6
NGz3XnrEA+Es0ZNh1ae0B8SxmgPOSTcwNFmuWUdeQWGF4kzN3zo9GS0qcFuKoEjMXyhKOroCNSum
s2R7Tid3HXlolRgThh4XjDODtaXQ4WrZnX0skuXRl4R6Iv0Xd5SP9Mt3c6gGguU7EsPOWVtYEt3c
4TYSG0O66aFnqbNXcp/jA1T5j7UY6z//asb6tw6qr7qZ4TwkQ/9TUfWvL//3E2PSuvz5nb+/uXZr
/f3VTfrFaaj+M/x//9R/pwIx8fM8/b8KxOoqrv/H/3wItv/r33rE+KW/esQs4x/k4n1DJ3SH49ux
rH/1iJn/MHUkT5rXLcMw0Tv+1SNm/wOQj+77nmFTJubYJj/6Z48YjP5/CBiyLphkJHmLH/5XisR4
FK75b01iNJW5JlFxk8MeTHHL1fV/bxLDHjcNCa2Vm3LompVwj0ThRin5poQm0466QXNa0qM2IKvR
U3+aUjb8a65/xxK6nahPxeRtfvnaUm0Mp9NPmQvqEt2dfbrWVidjrtmTeL3YRlE9HRwZ1yekDUgu
Grdf39fuil7u5UKlxSzoeyXy0CGJ+dSKxIJtv8NYY2PqIypnGj0TyKdut+yWgNMAFoFcb04/HzhZ
tid/ju+alXBPJpUjtz5f84xSvraIf8Vl57BNXX6bM+uYHcvVQMmvOK4NIZsUbjBTfHao2yaoB9ns
SEH8kbQKtml1YskqFjs+Wc2KaDbMf35IYa1bEglaVQWHbzTwEF9x6KYpfZSY/kKZM+j8K8U9j0t1
Ai8g+kSxSc7goCZYJ5FnO24zZYY+Qo8glVn1ydcCq0k8tnt8kaUNRaXrZxjT7volN3a1ZtSnttSx
VbocTNzBUEeNcz+DrQMxxZ1b6dPJncp3rEpRmA8I68Kxtlbu3JsxxuF6yeha/JURT91KppXbNTXt
+kz+k4y7pJVzXGZ+FQV+Eb9iMl32ytNQ3TsKIFwrXEojRMM9pli87/Vh306Vdoym4ayaOd5rtrzz
BnQRwxL1AeXCBW4/gWX54xsJmparmcHe8c17AleA0DQDnVN3LPKrPlDfASoC9pZNbYOKm/HhzKV7
XWI3v6fWuNPdW1zngJGPVgl1thv1eK93hb/PirUmF7ZOWxrvrlZB9TPysBxbdiBK3KfS/B0tK8GS
cVyQPx46V4mXxqFVwpEgwVzGIcinTdhM/beVmwhC9Qgpr4zfOD3fKwRYpoDMTCMNE0vURgNnlmra
zoFy6HItYpvpnFaTY/DTjTKSZE+yvqByLA6lmz86Ccme2R/MUKLv9i2joVZYdMImAiawPz/lHatw
Gc/fjZ8TCRgXAhBYjF4LF84wk7gpMX41drOqHIdYwoSXVW/tiuXIjm0++nET6jpmY2V/VaXh4R5v
3+0+mjdLPB7Hej7AfaBXZpGcs7OS7TzsXMpayFm1r05MyV3v6KR9enmrad2xc2yJdYAgNfZhjnIR
vC67IwiadWeGr5R6wD/X2heuApqGc2fhhJ7t29Hm4G3NpGe3A6V5MAnQvgTxmsSFwNrJ22x9EHFn
XkixUlzfMXKIE2AvTk8UarBOUc++dc4jKoFdMOGdPx8cqByb3kL3rzCpbyvHfmSPeTvzcnh1rB10
RS9tjjwoCvsDWRMZ/NnQCxGkOBN7hgtE1pkSdgxKz42tfyaR9j1Aln0TgAIwpogLaKL45K7SvF9g
PqB75qNxU7kpm1yjCsFn1JQRAUzHTux0kTACBpISxtmLnybPJvrouZqltaUh/M6T7GtTTDS9Md8Q
UqGBC0VkjX7nl7Ywon3u1KQDhX+PZ5tR/HjAK4ebyLDmoCBcos9Due11z90XNe9ETF+ImdxIuwVY
by2P3BvpFm7kzir437X2l4u3J0gTcjoRgKAiExcA6d5ButWzN2fZftBUEVLxFUgLVCM38yT0Ev+m
9xT+pE4c2SNkAV0ev7u43fXLDBqwafIjN2QG2oP9aFPUyzMDvY4YY1BCbu68Bh+i8uhQNEbEMx1I
/IR7oDUOmTZcMsNlTIqYfcZ9Ra33CaNFcbE6IKOW3v/RJ7IxWP8ZrBliq09NHBjGmgjuree+oE6r
ocx1tLm4R9oXInuiW8jwtrtm0RvcNoC9e3Zb56LX7/wFIxSlD85uLXWpbGcNId4w//7ymH8HHN2o
ylDx02LZDQ+YMUgErlpPGFKpRH7kg/UVL/shNeEsYpYRcPiD2aoefcv00fQxG2quw8vJ4lPjfPFM
Ndx4FoYFXt66Ucmb4aQ3VCvsl7x09yPdhI7e31f0MR/HCL93nFMCpWUPZVw+VcVihHFd7ZZ2LIBf
9wAYvKE/gBtltpGJV9aU9hCBccgI44YtRCHNKrAzGGre6pJ7carY4Jkpz0WFrQjV3yV8sI0hWRXG
b1l/Lcr7sGLmeB6klc0yACMoxsfUW+pQNA96xnE+98OIQd3Wp/sLJzYSamN9uZOc2UfrM5xrkZ6K
qn/QTM5L9JzMNcwhBvcMxaDVREXLeXnkZqF+RxFH4NFnKlZHvtooEy9GJDjM1DMa/7oCgugn80SJ
1GibnGdAF2ZeHcAPbbZiIO3UOOBYpBeKrAKMpMW71oPj44+0pMEVnkY6WQwYUkmdzgd7dL8mS32N
hvZikkPe9bIL1ocyTvmLV4kWs8ONg20lTMrG4iifHZWPboN7PdAcw4Q0bGnBhNq8eOrdVe63Ail+
aHoOynl3z0zfoSKTjkmnkQh848Pcmv250/DRz33lBRELqFkU3k10Avij7zNhfJWtNYfso5gcOKU4
WAkzhKx5J67QX3j1eY19fYOIteA76bPQtGb0D6hKVDjKL78oP7OBPifadobwrGK4E+xQWvK0bWjE
oF10f3jQ6oXWpKJiWC1RlaJVpCIxlnHLp4uv2zUUZi5t+am0tTRj7EAkQayV8qJkG21N9jZh7+Ap
K23G6T4OM2NpmCZZ9ascMWWCdzy4Rb6aPZI70Fso0/Btl55TbY5QszM1NGldaFngdwvUqIxrP6uN
W7PBNpZU1dM85NSLWx6z/hFvV6U9keQlYhjV+s5waOeUTpUEFgosyYbTOmxF9ehZNzBzbDl3/cmA
JRKO0XazaV9nmOlhBMmAeRfv+RZsuq46g/e6J8Kfd9l6jzd4OsIIx4Mp7pqoI7ZJgyahsAd2mvUR
PsWX6ghqRfnyGM0o+PUE6rpmGU4zFAjVA0fsPfdPyfB64/Q4eZvSQEdh6A1S1DjUupdtudg8biou
wyjsT6i/EDiecqJXJzJGbWmOK7+iRtjxwJXBbQ9SSPWBo5j+dan/u3AHWF7kBMaqBmJaPfF+79bN
yd6MljdZxCMx93k71NhtqUlx9IWgAYxImmu0TS/5/6gZKY4ArhuU/XDvpAY9E/Zkg5my6pvc917z
EQzipOJd03rHuTeabVM8+PQqBIYauKuWCNJtbdBiIz4Mm2hGnJeH0gdWwXq7mEGWUdHu+RBKuZhD
C84U0+UjFJ+EV+yQWWZ2dorPjpcZRZ5qHWmu/RJvY+vz/ioW8Htxs11m6IhF51EF6jA3H8b+bcio
W4lcDtLKwHWisl5Hx6TcnLPMOWeI3Y2zE3TtPIZeZEtMm1wk2miG2uhau7wm25F8WRXDFWNRdJm1
jJJhBDQerClmOJVv4k1BxzI05hp6wvtujrfdUG0tV+56J+03UrPQXdhHVfPbVJK7rbXxdzcfFZId
80zm9qlJHYo9U+PmyOjkAAsHpmZzwJbVpuxWDywFBguG3Upo5h7PXdx1Z2tUn8u07JaFE9LIthM3
ZYZvi92glVXwb7m6GWWSyZnKeEuzFBAq1WHggmjXEPFFNZEyzKZ7XVG7Ok2T3BmSaJtyfuGxDGMr
GXYDznyQALsZNWuQSr4h1rMHs8VNK0p5mTFWJGt4Sm8rnU1m85SYivd+XmH4i7HIuvnaDj7At3Ht
D9Th86Bd8/bZoLrnVC8aoXpT7sALXNVA+8mo7GI3Rh2TzVw/p9l0QYKyD12L1c5bOoPWkP6hp+XZ
ITF+M+nj1wIx5w6Y6accsAT0BKCeYVmpQauDSeXOLTFPxNIFAx+pnhxPaWftmygyDsB+0Is7LT31
Oa3FZoYJ1o1oLxjHdue0auFNNRzJudZcHSRKnDJAb4V9NiRv9kg7o8IruQGeawYWZUjHlOMDm2jy
FG0JEVsoq9xD38P7SddtlFb5l0I+i7LmWTOy6XPwszeAMB29hgzy6gY3QJVpr4mhcGUMUDw9ZmCW
cRgqnxMD8/vt1ETpQ1wOw55rnBOYt3pd9FsBsSbgjNE/+HnyXsLky2THrkaJsC3LM+hEKIgYTEnL
p+Udk8XkTDvwU58SgCo7+R2btONKVdxUjke/3djeWv4+Wpzlrk7V70QzvnwSgeCQXJvgDcRhvPfD
ni/Zl8acpZTirlPpv4VozKDF37QxAGPjYa4OQrBxK6War7QOjKWdPY7Vp1wULxH4P+7pigbtgpnS
lNWs2yXM+PR369YLQozvhnbjOBfDdMY2mKYy5+BJYcfPN38+WOuP59FXLZJlKi76/u+f/fVbPVhD
Gg5zF4c8pv95HKvAtxSms59v/vz4798ZjNg/O/qTSWj0n3+iIdjE1K8VbA8ou/2/f/mvf7hzoLVN
9GT99Sd//rLJMPn91MXK0KZA5/7+F34e8c+Xfz2K1mBAEEEQ/vketmB+7+fTfz58r6IKzpVW+Pcj
/fuB//UwzbmbjlO2HP96PD8//uu3nQwDojYaK8OQJ+rv5+LnSxi0ZFt720L1LJLHQXvPYtws8JNe
rdZ9i+Q43wp+jq2W5dswvfQEbuMmMcbDZKCVwjH0bv3cysJMT9J9DSI3bQr9iQkz+qhQMy4xJzuk
cQVe0E/u4GxdJfaVX24doFs9L5Nl3iUU+twOnILqvmiucLQ/+mSAvhQnHFv01r/+fIhEDF1y8u/c
2vSvFvbvG0MYx5+fadh6qZgDim2BLoSpLobQdYbyMXPG7GFsHtYmYGvsfvm+SZTarv3HuNc/VF58
juCBDpbK7OeoStjjePH415dzVeEVZdXrdHqrm1jrnhQmDKjIp5KT47bPVPkCshCdCFk80CKjDGTE
ISrWMuNcdQg+S2stD2Nx23B3usoRjLdPQAytabKuGUb/3qqRHbHXbfOU87Tv13dsI85i6D2KB5wu
UEL4hzTv9Re7xcw6UGB+sQbM9pGDk0jU4heibLuhtUfb1bI0XnI8J9t88cqT7mx1JM5XR1/1Qudk
Nq5/52kQqxnqgUqprf08LcBcBc8I2VIMIeYoN8Jz6vvJlMsNYjvlUVl030IaeJFEDqSeLH/GSr/2
1drOIoR242rFNZtGc+0hRjvDWKMsQzsujvPGwQqfem38SieDfvii0k4SHtiJgdAf3cel0btT+zV0
3Z3fIJD6CnQHTzWJgga3HBuQJLClzL+GdY/kp+8lVWWjoKcAs4h5B8qhO5ZRpu2XyTDQ11nenEaM
x8p1seBEOjT5TP0m+7636PqgGdEmw0e7oN7Q9SUidoLt7F2rXjQHsj/oEwJTYrsI9cqzEsyOZn5A
iNTDGrIMxDUqJKc23ycoetcoTr+aBfZcmjBvySrwllN1yXGy35VaUh6J33P3a8z6EadexJRupXKI
9HMstadmQKohXMlpUbJbBU98xaFxrHFCYSRb+ZuuBQ7WY+pYSltupnYyL7km3nKvk7vKTMUJce47
X3QZln0SIWKxkcBPse4ANfLOwahbjMpk6wSNZhJIymjR8dYPqO1kp3ktuqFYAhtn+nYo/Ppi9A4s
a1R/gH9NdcYMsOYLG8Ytc/GWcdntK7o1zyRQ5vPPZ37mMkooc0wg3OtRd+q7pDJ/lzbTDN2l/cQg
JnGrS7X2/TJG4MnR7cdW6NmNsaLgExjPNpKhHpn6VlMc6PpB7wOb+0Y7JNN18I3xOjnUI/bD9DIt
vKsSDUfiLNmpIzd1l8FKXnNgvZA4VIff2LiFLeey3KPuLXMzAAjrd31OMVY51zdjY8ePhtN3RxBA
FEWn8xde9+Y8OW3yYHUCMJ+br0m/crzgybvvJqpCMpwXG23p33LmVWEPBGxDUrI+zIsikcDUOyhm
dvv02qQoycoLec9b96MgBOR5lARYdcKQFnjvYoPN32So/WQGqbkqGdLKKjPDzvHwvg9Rc+HYq+00
04b8KyakvdXXX8YGbQJlc5o0Q1H0Y7xig0YonYcE/6KEQTMS5s7xkLItqKJHjqJHVCA7zPXODLSJ
sx3oTnhbJlz9OnmVlBmctaTKzl07OaEbczgs4uxDxm2609q5PS2z9jhmebwnqYBytmaMwWI0ASF4
mlEYwJ4r1ytpPF0esEVpYD758PNZMhKHMkigh0PjaqdK/1aCEIpeePW+ZcBGXgvSMItDs1UQcsi7
a84eUsNWZw7K+y/nGGoZ93JB97UYxPuzb56m6N0dR3K1iZ/dRLn1ZcOaxOZfzPduE2YRY8hqyNqH
fLVKGORgVpnSJo2MIZbbwaEfKFDLqmm6Ra2D+JeVz0U///HqT78lP1j0dWBPSxJCMCJeMI+3Y0Q0
LIKHEmTgHS9SGHwAunyAeHxN8CuesvVDaTkOQyeycYpJrtk5EIdSVZxlJiCj+GN84vUjg7GYZ0DO
6b5K1HvpNNPN+oneGWLdKO/hBvUXy/qcbWOEc5KBJQDc4rKxwjeHbbxZbIK8b7IH59r4PeCq1W7a
VwciZF9gcY9anJHxA+ScptYE+zZN7iOdDK4ypU9AXO3GLKUtj6cqfzbshO7GkosZXyC2em7J/U3t
qoHiCvWsFWQiO7t80qkv2gwugxvdbj8WRG0CsDAmza/F5o01KnQ/+HjAwKV9yCA4t626wRZ0TIoG
fLZ/TRG1a0LpsFyYQcdkyujj/C69/LmsmZhHvjw3HMGU8VFEDIFg5FBzX9vDnc/UnmMF1ubGBqAo
1r5XRRMYAkk/l0e37A4LyHg8XZUv/uC2hqD64tFwwBR4ugdQdD8xR170wFIcbbGRgYNu8DBmPrZb
Jyd3M4JwkOc8yjHakLbM+jLQiFZVeccJOb0dZv8eA7sVaDljHxf9G7wQJwLBm0SQ2TBc74TKf49r
oGLyxPLsRBRhLyLb+v3ZMtI3x8IG0iodXiErkw5R/0zI+mjaEfJKwW5nxt2srT4ho4mPwzLd2ap/
dFBNOSY8xso4L1JOjP8pLdImWFvm6AYwO46mNw+B6nmeCGZ2656SA3mElMOcv1DVFdEcCkOHf8OV
53pddWPRMuuyxQuzRWIm7ZMjjQvTYHmJfDyxqSXYlorfY+Xi1MK/yjyH40qMYLFpp5Zppe0/MXzr
w7p8LCO43Rg9/qT9SCGgxs25OuIvIu4DbBesZLl9cgzHv1Ng8EOjhQM3zQ+zXd1YWcc5WtKg6zF9
wnNxWTL3oM3WTVFcfQ3yVD7iZzI1i6ZbSCrjVL8SUXBCEeGzcePymif1eBi9jIFdo3NXHoFQL2e2
1SPdepUVcL0RB5tImLXzRbaeyc7pwynd7SjHmGnd1D1AMTnQtYvgQEPBXnOqu8Eejgt/VWfGIMxS
HO7s2UC7eAK4A3Kexd2ob3n/WhY7uBxDMcnDliXa5PZzqdVy4dHSv04usx/ZmEtIqAiSTJhqm3IK
Ld9rLMq2tUxPYE8wjrinNp5CMlkvGU2mDHeZNBS+eQVPq03Tq8jKBGJOw5w8Fp/tIB5nDnJaEsal
4xwpN+AdSMBlm69FVrXLUJPrCiNPRqdpL6OvVYsKy4fGGss9/VeXxsmZ1ngKUCKi74Yz+lI1FzoC
isAcIoZkSn9fRPyoezIJiQFxTnWLigoGN93m2D2DlL0Dg7NTl5Gsz2zcEtN61tRSgcm9rF4Tm9JN
zCbqBI6TESD8uuPSJIeJPxfkEzzXYiqNoBVxsuWGFB+NvP3S8lTe89YxKagTv5H18HdXWnEwGWk9
LLr1ByvlTU12MUw1tYtUY54b6L4IZiljB/aU58HCKW2iPh0cIIsGnvJtlJvxTrlqvIlbDv1FtoD7
IQx5y313uXEdAeylTqJdky/p3h5bSAodFTPAiyKoK7zK9CmPDX2w7BYmDmnQ/lkyvHH2NxTvuBtW
y3NfGg/1XHxQ0ZMv70U0fotUUHuduqcu7t7JL/SXTlKCVQqCBMOSXIaYZijTlg2ixljimKCRNS5M
E/WqbXfKwIxOUO4gCzW8KoU1uD1CJoiusrReRAkgp3LaIwl76Ln+svPjxQ78CN5WjPOMuyHiqadh
EzTnllmIW6gTKQtMbhKiQmoBDJDFkN7F+Mq3ll0CH3WT9ID/5GRx10aK3BSe2wVEGUibt/cGx/BN
oxvm3lssHJ+Zm+1wltoh2xcI9QUY8Z68YctFlbGIbTom7xQKZvRs1w8FLX93eTsLgln2H/gJvwaH
5o66Nw50hxAlbZon6Is3RlL+6m3/zdTKS5t5jADrjCFYlIPIkTe4pSlZLqoHt5XZVuTY9us0feRN
gWhm580N9Z1fdWK+aMXd0tFJnbAxQazyQpjclLQtk79JLchZcKMhPk/+TWRU39FivfsMIYgDvDHQ
pqU9Rdrt3LHeDS29TwJl6jSwK8mIPRPiHYvLzBt+2+qqCdjFk+2Smo+7f+BEW9QrvXBoTzoAxtG2
5b6omsdaDQ8Zs0Ws/dUJHMKvsrMozpnjUDfVedLl/Ug2m6JJMhxAwazQL4qwsM1kWwIgPyTLQhmz
Svxt0fRY6lI22oAxr3WOA5GCy90QDWgqovpeajS2ASNCR2dB4HhNGUy9dt/qOeEQpo1+J160of0c
XQhOjoE0afTaMfGcENkpxRjIa+YN4iuxZ/iLfQtWKj9lmuLBsLGGUdLX9BhMJPom7tlmSvBKZsQe
u1I+WoDd1nA2/e8LBcQedKWZVaOkm6eckRZcizpxOds7DpWQ/Pz0V2zp+1zOdBwkR5BfGnccDI7C
q98N8ssYsJaZPBEh63GGZl7j+GWSyF4q+UP5U7clGekwQkUUSz1/bTkW3TPTxelQtlCF/LqcQ8Tb
nNYIJ7vt1s+4q2mB6KEaxXgZTC5Cvun5Ju/2AjPvzx/8+fDzA7MgAuIO42qcXaIzTcPQkxRhkCkD
Wqdn/iNWGHmoKmBkeoFmg/iu+/MvO8/y0GQ2DAkj301RYQfarD4t3IZstA2gB/09r6ggGrmpAJwF
NBxTLm1Fr/58VvnkctMfD3RTQkpMMTSU46dZ2hR/gdve+KCuyJjYdaAXpBw07N9OIgsYFGCnnMRh
aluywkYRRY4E7+mJ4R8d2y9OIAuLWMLeKo0L1nx8Z5Vuv2Dtq++yKo4hkhA1Iaul9yXesd4mGTl3
2yEv8xA4PRmuuptvGVeqk3SsC/VM+q0HBqQy0ucs0axD0XF80Gbtzkonsc9SKQ4Sq99DY+iKDR3L
ZMOOqBcWXE/G0iV1yb/Hrnwru3F5GDxx0yw0Y+q99T7G7NjHBp9dvxgnEVmPouTS9TOYAv38VNUx
iYoVLki7bCvr/o570w4RPDrPkX+BffFZ1Wa2GxvBLa6r7w3nO29XeadBq0azPtuRXYe4mdjQWcQN
K5mcs6b8og4z5Hh635v9y9h5xBaiag7mJv1GYQlUWj33Q/s26Wza265IToPlkzyzgDRykssm754u
hA/R9/+HqPNYbhxpl+gTIQKm4LYkQU9REiU2WxuEWgbeF1AAnv4/mLu4m56Jielu0aBMfpkng9ox
cKtLtHGsFB0iPz2QXntuCc3QRXYlk7+jfxKwlOb9NdOHG1pXMzV/CwuFNSRfajs8jFUmbtot6Ryi
xTEtKdZA26WquptKGJTg8NtKUo1ZWhRrtkuOW+BqZ3qOGUGgyNg/WlW+doZ7rmvru2DiwmRgdDbN
kB6UiJ8K+oi23khEwGso7WmS97jCCeIMybbxqxdHTfdJWPtEwRPpp4T8FZmV9DuGaC/opHRDXPRa
m+xcuJWsAMgKPscC9BNp6HcKhKugJqq56mLc61qIldz6SXnmNr0tvhwjIgVKV9NEKZDnQFeIW5MK
UOec2lxcawGXMvU/afn510kW2aYuxxVT4G1VSUL3+Uh6wjWrbdkGlXRA1u7GfPppPYBKeC+hI5Jx
iaY8x/fzzU1x3ERt3R3yWR3Icx1yNZrbevkj+fiuCD2PZCCmaJrMiWxH0FTG/WptWA0Ywd+G2wIT
FvQAh1czgbREJonmjWNyvNJ7i6evy3wwgVSSm4U4J2FbvOIwp3qVDh7Of/2uK2YsjgtvLHT+wG7W
aExFMNRqFxD9ZFzzhQOjUvfdoY5hW7BcmceEIBa++lq7J1P6F5is+zNR1tcvRqG4yKZr0iUjroMG
kKnSvUNilagSPWheIy20FQ44bWVHsXnW4f6t0WSetaqav2vpvoTDTA5Tc+fAZFMknwtphV7i7uwT
r0I3dvs34eKa62ZGYYZ8m0QUQlpz3IOBZ/jZiGfAXZ1efw8bdxLFt2vl8JEKzBARK0xppFYAl0o7
DaL0mPPbn0XtETqhBP7CLPVku3b43Y3tDVtV9Sc1gBjz9MqznGL77OOyaRXwpXak98oJOYRCOSEd
P1nfruK0ilk6vUX5MfWyRWnBgiOF9+K5jKiVOgx44b67IfwWs2O/xZ2GVNJGzsESXv/cKD4s3O/1
N7dOoY9/GEi8dKTGedA64z5RzkgIp+AeY4gosOwueq6mWGxtQa8NrCxj3Y3VsI09gDgZVUV98S+v
dOZKrKBPIzFcOFpMUeyhmB+awZ2/pzz4yvQFiKwHmY96VnUEg11wf2u0tn6iiKzfD3PcbTVk/A+v
J5DXZ+mj6CCFlxbyJpyGU0/6kGAhXril0zxymfXROTqux5hbCOwOQNJ1f4yatDu2TbI39IwQ80S/
bb8km8Hsd+khmQHxArDy7fRokvqthFQ7PEFUxQ7tpWyQAJCDaF9ou/3YFk8tvkgVkmXhdkmWveeu
X0bsYXa0lUa4kkPPyTRvnk30totw5+Icua0KzCzh+5qYb1lW/p2km5yM2gN814mjRjNbOAhj5xXd
mzTSHXXJ3TkvkqCalIUjkWICB7RD0tR73bKOuRNhFgvfxokY2+gO/sXripHbp/lVGfCHGHu/9XOf
cMBUzCOtSCPQvVSQ62Rg0IOLsz+HIuhwY1e0yS3OqF2JFe7aYPgvO/eAJfsZugP5KegpY/05z4fB
aD76QRyLETtBj2km74wVsHVrVVDIjeocb20j5lX7ZDMsHBA2un7QLVpOj5IasFsurSPwNw23ozVr
tB6IqHB/V1K56QknKrQGSguA4HMA0Wb3JZalR1URv3iycLYdpYyrvoKF3IrmZTYYMYg88JJB4Sll
ljYLOp4SxIZQ0areFOigkR/kydg8OZC2cqFjKU+fqoFhMqEjtqGyRgOfP8kUx6d2GsPABdeCfcMG
1OWYZ1/g4/GTC5B7bIMpmfXIbI0XI6z/pqjYik9+o2f4YlQn5vPUb8IWoKlgCLkRdUMVq4y/J/kX
TD+sBcaT61dH9tCO+Br0ULguVf5sjbl2cDJKrkp4l6atHYYETsOcc8jJSoOnIrGDNnGna+wpQB10
IDBtd0/4DjcGV84NHaFjQA8jpEqzndZK4dWoAEhv8Q60G8vcJBWmhbgkaz8T9zGwa5RRp+2XsUtP
xjXnQEp1gNEdvV2tF/kzOnsCL60jZUgYWNTGvFHaE61A31PYTDcKY4hXMuXdwL0LkqaJ1/gI/Tcf
FAXnaUbyhj0j7Fidwo6WHOqYkALGGpvVcgxspW5FNVSBx66faf20MUKrPdies/eM4h0L2B/XqCBO
pC1mOYZo/T2iVBgtx8Ek7JLglKJZ96KZ9ilQE+LmGksbHpWKa0A/MfweZ5Zag5Xumoxlh29eQeYC
YK2K7dBh3msjndFetK5JzMLG7K4mVLFjUe8aIEDrhJ5Pbxx2b6Ce+nXb2bwDWD6y7i0srUcKtPPc
UxWygVLoUzEFJUqRo19mBVCExSK+c8/ALcf0WO7MnmNcKFWQGSMlIo41828bn1iS1ob2GT7cqZh6
3uhssA9UVO4Tx8OdRTCOG9205K9r6yhMDBqmZW+M3MrXxJ8iFhUQOjpMEedZZda2b9uRii0coGin
ayNU5rGT2U8cYeosR7p6FYe5EnQM9kGn3NgM9y7//4s5duG2EEgoZFpCKkHDeRvJMLo6BgHSonTo
gZm/UklEsgWCF4jMWg2zuskiLtfZWLsbhklj4f5Wiw0wLxcEek04uV2qtypITmtFs/MU0q5j1oRi
IKzNZLX/hmhCa+VzZAPYx6pfhCc8i3VgRvYhYtbF9ZX3HqYRCwV/LYWPtKaOwwY/M8P5ih6KJPvW
PKMNBpjQuBfSFz0tGBnqLhiTqL26NkEw6m2nDXWMezP95xj5oe5KmOJUGcEuoNODDI3wjUvBhs6M
necgxKzaNkO8a2qlEeJvzMBJYCUPTYdFAWW1lScKTStK01N7BbDmliLJbQt/Ip4OoZKsFVdyaQEx
vStPNy5kWvlIBw57zesiBnQI99Os21ubjg7SjdWj4bSzHnX8JlSH/42d/q8II4ewXLHQ3MsAq2aE
TTqH0Vj2SEmPlGqhY8GczfX5jnYM+S+jCg/w2iDScxDZ9BLWBuA91Fgno68Gg5UiEBXNBI29EFuV
Rm9NMqscLpXrnTU3+4dr7FunV2cVIYZizAfhMRdNYPeutuq9u9nhKShwvScx7jmtLC+c3AE79i/p
4F1iimN28IDupB6g903N3SXAfU3in4xRZ6wTdQO96wMvzP7VJMBvBVg0UROs46DrrsZIP/sRQrUV
a0AJ5Q/NJ9N6UO2AJ5nys9GqcKbhm20h3hQ+GZna/2sDFMcUVlYsMtmrXYP84N5KCU5GjxxqjElx
STCbHDTtkmtuwYU0ihOahUEdC7uhTxaZDB2qODSp9e7Eis5IxBMaFKQGL7kdbe1YJ6g09t4I7Vvh
yndGSd95LJK9hfSDaaQOkN8RPhdQjdG9gCg/cDggLeQZz3kkT3FMVFv5ILXmxDtGldOv0jQyyWwz
YMnGBsstlU7WaDySjOS3hsjH08PJ2KQ/qw1x+0AKWNcWZUdFQW8tgMCAahSCTb5nLWe+/ThwwzVE
tWZXSVdaKjkhYQ0f8yTDCzoa+AS8vZamWzclYuRnlEYMvCOikUxcwF9t0v9wFoJ4a4pxPcIOTssq
u4IFeNX48HEDwgm822Wib4bUfFE+fTZJImgryl6zZgQmaNaH2mrm1Vc91acO0OSecB41oIy+QjCX
ke082S37AUZPhl6Oj6MkkTtU9092KpyMTvM7mh3w6BGwTFbwpY2SV45zO4xdN665dzexgtxrajC3
LZPy8jJGDjKClfYrM/bWg1cUu87wrdW7wCKJQ+KHg3Aw2y9kEXA/ofSvGbQ4XEM5RuXzMdEsLj9F
B7cK05NgaoxTsw63poepimH2PWztu6uS4dUawNIsGtT4y/dU36YmM1GMOIIJtM3Nijz64Mi7N1N7
ToyNBSCCg9Gq7ikyin8GvDdMNqyWhdWcqhJ7awHmdmVayQtNI78GA/h1jbKKgZ9NgcKcSnGeSuIG
U31TPoTyWDVERWELCQ5MaqaxspcYYT7Yas1JtVq1tIvXA7e4GbYbxc1xUnvbOZwJw07WswbiEye9
4Jw/fA8sKStiRnIzzaQPlFY+AUEC5uS5N7tc6FiRZjHXmrdtMrK/05iwgsimkXIl/0fl496r1bPm
1GxtSXlPBQwVe8pIxs8RHG9oSwZZjS716dKA/KqXOFaiVy2EzTmqsuM4QJhNLh1Nc+f96YRJRM0s
wX+QDG8J13oho5qqeEa7os1uGcqYadCaqbFucLutcz4hwCM+kJQJGzxbwNrlpLfCmE1sFz91tkhv
CX9iFDv3qWllEDeRsw5LkzXLxgE9WRgMXEkj0Wg+6SkGR88ZQjKlLvuLSxtvtE8VXUJe3UJTr45F
JLlow3QgNBnxlHpLUbLCk01RVksDkjP4xsqgtwG0OvUqWf7UNayxpcn9nBvhwdb0v1VGpyf73EZz
gZJ07X5YHszQ15H6m+KPC6Z4k9h6UPbmppTDozHcgQ5Kte/fzBDNLDXTYzNNj/9eXWILaMxJhoPe
zR912V1m9tlVJpGopEFrr9yUM6/R0uWWTImz1VD/gqGytoY2fZWOjgG1PVZoTxQ/HIS/K7UbpXy8
NADmKz+hIcruSQh40E1pyIG2kyaXhrPaRarBJIV8aZWGSckCYVYqxsECUyKK02vUZq+slnzQskWK
lvZ+yR1oDZ4zs2CM0JFLWjdUrKy0Yv4KBXhlBsMfXDAkB6fxpYb+tW1Cw189R0aOTqWVZzlX99Gi
HH3gicEov+c2RDJTt6N13pqvGAA+4XlPM1O+bhIXBWxnXdvDyc+fSxMgTxWSY0udhAsPcM9qGKlb
7SCZkti4iuXMb84bpAFm6fW2QNqBlreZ5+Ex+gt1hb8KpvcVNzMZAI2OPk+Z+1ETJ99ATWzE/Dwx
SguEjspUl4HlHRNcZbDOsNxaD/7z0jAIFjWBZMMV8yvelCj7Ww+LJ2gtBj0dLpS15dDNw8gkSByc
YFpyH6zU30bR0odCTGhVGy9TCJZGWXB7wYvQEbhiin/OHYuO12zagGPCAHHTXBpN8iRs+HCYOMw6
nJ6ivU3awZp6AeVxvAmzU9toZDXmrEDxxa2rAJTixMGHbi14MetbiLkl6IOBvIzPaYUeaqZ8mbpS
QKgR18KXd7J/z7LFHWZU8A4GrWHSHo+n5fP36M9cj9jFRFlfzbF/Uv30aMrpKW26fpuH9bFPgADp
FBuQKXzLuZZgP3uj6ODHrusAR6a5bYd6N1vNCAQX40e+bYTvUujJf2h642QXyEUjg8m1r7cY2MHJ
t1yq99C2rzQW7hEMCFn43hdX0bWazaex9gLOaPc5ne6DwTI6LTW6YIOEE59EXbI4wKBZiG0n0l/G
tkcnXZGmQXNklQ9Zl5FOzHOqD4fOZqWIde0H1zqoBmfFuvYVx8DWYLJqrVwbUodYz+lpySc9Qbdq
pNzjAcNkZNiBYFJsKO8e4mruB4kZiAfqIIr5KauyV90HQjrQEYe/E54BHSN+/B3xRed6A/7Y12+W
mBzss0iJUac2ogx/QpPdxtAtnmnHP0Q8rfiJPcr7JGOR2sV7RnT7kTjDLrGthnsKpkLP12ka7KBq
8ntzbC0shOh1jlpNcX0ZEvPJBxq8937y3oRwu7wBdmFdY0AGHXccUL5YG6JhhNbP8xOn1t4oex4A
3M1LfYnjpc8Y+Ili+jG9H1Dtm4r/P2OPsA0qN9vEfFYDQR2vDxladqRF2+rsPopoeOiNqo6zrHlr
m/qM4eTJZ4i18gfSbWyDO0vUYj8UMFYx+Xcxb8vskwGBLcXAuSiPLseDXV0X56kYj0bJkYSpM41B
vY/LjV5Rxr1c6kEB8C5KRvSZeOnqdAyMPLtR9oe50BQ7OM/t3iUf3g9KYSzAsD7J8isL+0fnsK5m
kuSQAmnVKwzkliyecD9069HI/g6Z+lSi8g812qqe+59Vrl7YbN21XGQjsGjcX80/mYcAnDjWX90S
t1S0dL+i3IfGQ0ni4KS5r76uzevZhZ1hF/5RkNUgfMaNwpS49qeUdy+F1cq3pQ1X2dy9ItaEECHm
R9FP5T5L2DY99lkmn4AGpP4Fa4A7adf/ciD54lKHDjYe00oV12jcoVoHVGqypRLgDeg/hnKWRgRH
5ST39BszagCNy6LiRVeB06hJMVI23Pm4MZ4j7beE24SXE7el5hbilJoc3eoFggeRAiaVl5H/GZl3
eP1J9ebOoMGNFnnvKHhM0CvWlaxsOlZ1WD1MiQfwpCzB/r5JRzBmNi5Y1/+y/bpdOdb0O6Xul1+2
H3miiCqbw6XSU1Z4lLe1llA8zYHa9Am/IN6u6PymjW78lL5INx1I5NVok5SyOxzT1ngDWcT/3fMd
DuFLs8tTGEo3UapuADRZxUDFZfCxnDp9dZcWwKk+TnALV2BrKoP10W5IVnpjSTem/qyApo+92EWc
chgw9rd+gA9IucCmM/oHOy+XbwdeUnENfe/VERFwh5LiXkwJQts3RnLGJPrpsvl3BS8CcsR76k4P
2WR0PY1f4F7Nidy/4lEn6/NTcCZEIbx63MuBVra7Ou5Po90cGRu+4EzcD9TZipB3AoDuxUG2FWJg
eHuhMCmy+TT9oeTotMuKHKNTn/6tW/0PYc5XyRWaW/FW+NF3z5cwSpbdGXEG2lbN6xV1+ObabJ5x
aG+dlmfP+crc/gFJ46KZ1d7hGV0hkJ06GyRDomsv8UhZBQ5/zMwYZZyIYOacfKfp9DxrbFcRk0t9
vBmmVXMxY6QnM6p6aDEKq7vo85/Z1YM2h5/WtPOzmzKocnPg6SRE7XI8T3qz40T36upqbeTEZJFK
oDc41YYawMCSpJnBxJkrLpQNESa6Ecl02cNzyn1NhKm+wu+0DfG5elaxJ1sdmFqHtKjKw+w6GLd8
59AP2iV09TNGir3nFnxkKIzLIuxl/zrgobRmX5k1blBNGTcSp4/5WpFnh9ng89SFtffjhvXrVBvY
qct57WGsoQbtlfbgD6Y0ZyHzNWOwGw1BoANRmdOsWwkhH22oOCrP7pMW21Ew6ZRLQ+FuDVZ1Bpnx
JrSX1mu/+6ph60avM0W9rg4321nb+R6h8tGHkH/gkxg9T6vkTEy6mA67ujtakscDQWpTWRqYOqdn
YBDpge0JRp9R/D4CzbRazJqhXR/Fx+TpH+oeksFjcRAbvmtH246+I+g4C73cibyL3fuQ2iuCM6L7
wC5DuIUjn+HqITfnmoUanrGsQQ2F+rkB2JIyWmoi+44D9wYpYA9s0V1FJpi+0t+WlvM+i+KaNy7X
DCIktuDPsab06s64jcwIiUSaj0ly6I/1OSjaj2Li8RjQ2uEUym85XuvI/RnAAWx1Wl4LLsnrNp//
TCzR6+WA15rZ++iIU6aVj9jm+x5nQQ3AkJ6+jpM+m50CRB4l1K3nIRRFVFFNnjT7MZKVlnZx6AiJ
hGCNEhwkebE4ZbQvcG2Mg3RGmXkEJdKprzJmU6cFeD+EOcFh/zIP2m6Sun/k22XE8uRFA3z6mdB2
SJhmNDeqTO+GXryRnlkv24I7pNc5pxCjoGfJQf4Lc++L/RBIO48J+wyL1k+Ze4+KhCCCh7UbB5zX
KKsKtSwe1NlItU/Tt8sgbJJ/vo0y49kDZ//mKFCzabr6U8xpu+qAiK5Z0vdj5lP3Ve4a0wrqPiTp
EPovhUzeI7ikTeI4GN1j1LHyl7rRE9My3KbM5olr45RhQdp3dffXLloOcJyGmhqE71hjVfQVEOGB
ke2p0adnDXsrOYt7Y7LoqmXTL+bpHrMsGFOC6hWeVU+/uOj7G8aFY5yNGED1/CK7+5gUB8+DUtGM
7pWb8QU2KTXFPhDa3rhjEA5XjV7em2pLuB7f8lTtaI0h6eRfIkrXaR9ZeP7NPneoAEH2Zk+f/4Ak
C4i/PxqIRwlgTpQ49dxl1VXRdLDO/yvvw0EXfunG8NyU4UdL3cza4RPSGv/u2UChevkAJXuzFgbc
slu06ZuacF6IqXgvTecnVd+eGT2N4PItO/sWeQi3Nucr42uEy+ls5l5w5+bNfjKx++fIKNla5xSY
+fpvL/QMdgTwBD8md+hZ914RjhkNh7isDC8uXyRNkqjVsvF5Ct2XWlUWhpXt3Hrs2WPx7jmKShVP
X7eNbZAUYKFztH6rWf4L9rpXu0OUjaQ6YS7AGlNZ95mUGcllgIzq/N/HpNUl93GdD6yKMeizrK2S
0bkTmv6xdTYHjXN07w+UYldbJfMnM81/4xYV7a3z5t8shw/ZqPEmf3HRGcc4VjeLxmeagmm3YytN
2ufQ/3QmNnS9SBC7PVLr9d7VGZj0AxioAeusiYAMl3EOHPr30AGWh0iU8dM0upKvUJDHrMOUumeM
4iEiHBhcsqjv5KKGyCLLDxUiiy6ea50AYdlv27ZG7be8P6alHatk3HgGH/4wE+lMLZZaoCC3lKoU
In/lnyzuYMP2W/z8azus+TnpyBAYSqXPWJv3vBQo2GBajbT/FsR+8NR2fcC3IEjQ3EyEalGR+N4y
hyvQq7WLJsbnMcUaZVInl+UjCg5ll4DQjnlDSENBQOoK/C2+b71rkqK7PlplEPKpkyvhFbLV8C2M
5/BfYVArm5i8uz7zztm98fXaZTpUf8LmT5WwbnnEUzfXaGJT/ubIGNuHJXEIn6cE+p9HfYExFB91
kf5TTvjmu969AYCwFu808NCJkY/HmTbULV5G5m7kvIuYo44x+yEWSu0twn4Uj8Xe7Hn8+qbY8rAC
uwMgTikAY22X1ZPRXa6/9xyvdq2bvLZcgxX2nsW2yAwdL6BZ61vX5EdM0+SjUDAr01zBK3NfbXO+
5YX7nlDJWuGHFJ356CFs7NLBOCY9FGy3+pCeXm2NZL6EpsNYxFnG0R3bID2QmHifEPZfmiT5J0X4
pPGzQ39ji+cARGO1WseUyCDdsy20ZcK/UBkwyZM5RMtJdeQEdCsZoV9Sm09aG4rrhBYQov3K0f6q
dVetxxSvK2qtRTp75VnkAHEtwc6uM/9GByHvgYM91pHVldwd8wuJb1rDeG9ah46FLIq4YBA7WOXh
dI678cfWKMAota+6Sa9ZZ/10xN6dJjthBoZ753KAbUiRa9g6IpgwcdolO2H678xkqk1pLVeMsJMX
XuQl7QFshXV0WaeVfLEUi7GeDpiSW/bXAoQ8/efPlmR6nZKDR9/kIyx0+SQ87dXntGSlboWJoN/q
OlFoE8xkS0UWkOC433A3fK9mQ6wyZbjbUmDgKQCLC7eioyRBjS5ifBz+VJxSIPS8FsaNU59sdSP+
7JyOsg8nu4Wl+J1MZW4HOGsrK1m60FA+VJVpZ1Xn3078gdKyiCLjD76GRE6PiFItW+o3puE3hYd6
quF2dU17MYc3Zh/M3b0s26SFnsNlwAeX4n4Jc3Tj8QJgnfApH+MsdLwDjbHDT6pzMaF9Ks/V0UbA
MWaC04U8uHADNj1gNQCG1o8zIwk7jjxM4MpnPtc80c8Wd+wV6mi2GZlW6SqjQqcKybR17o7A5R46
H+TArv0VCbxlt/7ItegXrXAZZipUT0B+QtK7khvOYwYfhltnK6hfflLGL14P6oMWf1CWwTsTurVU
S0AmHDx73UgCHT7u0zx7dx08HroyNgg0ydog1bOhaOJsJNa9dt0aCzlNdmUfrsK2+phfS7zOmLt4
9qYcCkGY9w+r0nh9mdpEioN5COWAvxrdD2xljqrW5ViXErWM3H/IWRytFlYBacKzSHAzxeWeZO07
+d4VLlhv6wCNGt36rcn40FHvrVVG2nGVLQuWvuieI7bTlewQ6sSbokhIlA4T6hEewS6mdDhx/H5n
LIsHQzZs7OaXIcsPJ2eWOlEl4bl3aHr1riwrj1cg1QokTr3WmLxF1bIPeTR0c/KhVBkZqAyYBhjA
DO213iAVpX3zPDXquUclKpZSolxYr6Ix0cuGBPcAVFcre4nsf7onfdJBPm88km6KwxPkpLiEZ7d1
tBfq737ssg4aj1t2siR7shqMsySswJDMaFzOnoVpPmegO5OMWNaE+5B4EL5U12PQYjG3KkGioMOv
eFUUJGFtVtSArkDGhidgJoQECEM4Sy9fzjwHGv4HahP6Z9yUu4Sc5Lvbx++1q3sb281+PDp9sE06
KIVrvP5cCrl/xDVrqr8YJqI5xdyU/vMiG6AFNNWKU6OdO48q4hJWdv6nPsOtArmzoc/tudIseaqp
iteBHDepyVLZEzXL0oZNEQIhnNwdaB6oCHjfiNCbRgd/nctMHOKOzkS9w8RwkcbCYpT+XRiMYxGO
s7y4M5NBS5Am5My+7ZHPKatvNBcwLp5NAPrVSfEtejaHcGdV/ktE3gkAkT7DacbbVSXFixZ7z40A
0B558HRzC9w1HbZx795Vbjd7Ob7WcmbgwZsFoeiMm5N7CAFEqpU8yunMM9qY8bcjwJig9r8PQD+B
HhCkp6rrWqMpRWAcZA3BRafbq041Zi5t86oyasQ587mbuYv5nCf4AIl1BgGdr/g5SBkoBgLCwPpA
ubJnIloL278jV/MAGJQfplHSbiJE36R+m0PPYBERdTBl/rvZCO8pdUmQskdT1hYOm9hSN0oN6bFg
R6wqtKFM501ybQxYOpFg3A3pTczJZ97XJ3gOl77nVBHStWwPI1rziIVGsgHpQxok3b5WKfe2V4V2
6FjWcoke84Pm4qtEPPKsRV7IiaOEEhgaEqjpYZBXbn/WhHaqZw6V/rTm25WiVpjnxO5vgwPeAKn4
ZOX2MdO6MYCJunKnjAp3CB0H4ozxRpAdZEdIX9VAaCifFBeBFv+sx96zS/G5qqa/tXYMzn54b8h4
PGeG+kNLB7VRJHTMEt/bjNoacWR6zdwMRbjq5M7tXo3QL4OJ3Xo9c69ewXvARE0iHmS7WCmH/YMS
GLKsUQeisk1++zjeUzI9BlYTAlwYO4JQLfQrh2iCA13FaItrB51tpWKqX+yZAIA/KBZpaQcDbFPy
hgS4w4lMONZuQjdsQE1zdr3R24PFa4NcY0qUkaGZh7+G5gd6TPgpk1S2JfqyA/XOOgInOULG7pjh
kI6RgIZKkC6lS4laekip01p3td9siSG/0qZVICuDaAVYjmGm0tGznWrHXelScKqt4LmsKQsMUTKS
n8TpxNYIs79ZMVyQd1WJDO1mCJ4mBsrVmBlrizgdDka7OREp2VowY/3x26Auaz/046PUcL7y1Gxw
f3in1EaPSVKHtlOv3raNzIKxdvB4xIGWufyzLrMN5qt+8DGaUsC3d+d6wghq4bzimBNjkAraP7NX
2ztVUFvlRIBzku9BG9TB7hMfb5KFQ84kPty46Z+hjH5xpbzZ9IdyJ2VGIauxIdlDQhQ7VV/51AAa
XdAzhRSt7b9KXVpBVoO5T6p9WR2KRfSkx+u783dLDsE2qnZdQM64TByMLXN+qjpetebot15an1Mp
H+U8irUtI5sU7O7/TvBOpQdkb7mrGDzfut1uOuuza/F7ZBPigEzUzcDQz/ErJMj9STJcHXD00bdj
TN9SEmxH+oCmDkCJpR38sJ9uGoaUZPUfAJQfuEYmk+bxTrGUDkuSzIYGo8TGSxbzK3eAgoLiuc3e
B2YV+1HpxrqaxGtqcroWBk7SiquuDgF5ruWwtxzO4SVZQK2w6AKn2CXjhe0dlsgtYbMnu4vzDQ3x
GkSjhuM4nbKuK2BeMfzPDI1TlujjNbLLNiGxH0Gh2YAIP6M8czHShksriK6NfYQPKbL7jTJ4oEdG
cAFky01MKT1HjuUM3Qsu/2r8bfv8Pi2G4bYIXTqjBTkAo/jrzi91jcVBpTO3trqD1CNP/eR+Ovn0
8NhbVsavH3EqBU/wb5p494YOCvzSAQL4F/OOE7mbJPR+ojF9i3Ei0i6gQIWjxscKJZDMb6W7P1E7
V7uKuwS7MU+WgTEXqx8YjezkgtMnd9B5qwrtDwCiILKhDYPaGh5mHM/rz6ZHzZMknMoPU42ceOIi
BB8RN8cxftFdzoR1gcdtHlwZtNjc14Pr/jZ29OW47d0p8C8ly2hKUy8aabK14+X7VrVMLgdqwDIL
BUgPNxmtxKusrGXgzzwxL/U8UU9DpWjX5+6FI+s2bab3dCaTqpFQVlUblFPL+330BiTOjHQA4UkP
tXEG+O8Pnx5nn7pekPrmXkZocH0bTmvXn+7joPJt3s9BMzNa9lGWGXBCKDROcYLYmTm4QLsWpg4j
FDoxa34bseIns2vJNjXeKVf9fNLrj8zTgHY1NIAUhaed88xnjqoIggwQyUOr4YxI/n2wCxe63ziv
oqmB56bhePLbvy4OUs3HkI6DnYZhuucgH2yEUxXvsMgTHC0RIfRsGuujTjw16HoeAzMl6t9KqpNz
Wgx97++o4Ng4PVcr5mPrAVPaakqG6pixLg4YwtZG2j1KizbqEIkpLrk+pK3FT61sZDjWhEWzyRz1
DoSmPSqv+6m9hI4O5TzqkIrVWLr4ABN/ZbaPuIuCzIKQZg7mvmbMWGNP4VQ9W5sBoY4+jnYCFaFh
w6sI3nTVLrbJl0Q2l/6upAdQpx1cB42oQ+bG5PQUWgJigGTCLwXrpr4EYpXO9Ay/q+r1fOsY3gcj
amuTliXtT43/njjjw8LEsRMTZT/RnkKuf7FCwHDK8k+q0n8tjhSaB9VZwmgD/PWZOiMsUL87UnIL
CUCJbaTMdD+H9k/I1Rui/qaPNbHzhc7Ukhi8YZO4I/oIZseV4xMR42w/GTrGhciQK9e6cpSX+4jQ
/P+IOpPltpEtiH4RIgoojFsSnMBB1GhZG4QkW4V5nr/+HbgXb9EMyx3dtigCuJU382TWgaFosyzz
weDT32RND6hdIwaj7EuIjIjKq9fedHDFGpfvhZTfYUjcnJuIu9peYB+3NBziV4KxlS7gP2IOV1gG
ISQkh4L6bTtlskE1Fram0LUSWvIWEJqwGu5Joz8DM1v3jcVpaAFncpqT1JIkS25sVPaqBkBesFj1
/TJHH6IFw9QrV/MNl8tr3RlxLmo2S0piIZ3tN6zCASsn72Cyv9hKTgiF9oco/ndr/uqTlux2ujxV
ZUuWxSzX7pVlW+g1oCSzP8fC4Fifgc2BXANIZcC1Urr9wRL2AxnlFQhTAvnKzbe0Ycu+auHNWVvq
J8l27iCsx56h2uZjImyEI4Ig1dbNylM0FVFQhuoqmGvghPGTajX5OA/Rn6YgYl7365YqLnSqIGBM
pwUnxcoIv4DgJbvW6zlU4ddjNc4Hvzfe2Hij/sV3LOhk/kuiLxCJtq7iGUgnGlYpSRcvBrDj7DCX
DARp8O+oL+nwfppapu9GnIaO5WJOxunL8Yu/ay2qQ8t8AYgi+gtaQvmlFp6zWkOK7DifuGw2pnhd
uA2LdUEa7oKw7/IL2P53SAKwPI3oB0Ek8KBE7gbBUGVzpspNwuJNLyTDMPTalDpLPS4vieI8SrqC
ZcqMt51A03FyxKeR1M91nLzSbbAAS0Kt4rln+hyvS/E4OW7xIGKqU4uzGVNh3bt0LWWIMbF1F1JP
SE1wa0L88QcPLx0s2WNplL1fKVzDnmOerIFQM59AjMwT9b5pc6M8mGg8DSgbY8IdwxAToWuRA7IR
TqVwkfMhe3UpfVAOH4EJsvze81AoG28cjmMGkt7F57br7f4nKonQZzx2t6bjDpjHKc6ReIT9dKXZ
LbL4cFSmcLDH4kAZx4FwEYfshMB8ag5HanmpzdD3+lCzo0nip6GupnPOQahkX8ApLghRJ+WXO9bm
ra2ak6k8e494p8gu4Mx302QX6Vxy9B58m9r0xXSuf2ilva0nPbCT2eJJM48wMcsnHmTxRtpkDZOq
qHdy1t6zpH6oOdD72RA/xQnMXuyWvr7+vATmrJAtSK9P5XFoh5dBttBO5VgcVK2fFZbLwFE2wYEi
OqFPO5xGmh6bD+BjujjQFDYLaRPOyZwpC/UnHrXlaJX0w86sB9TCMykvqcYLPe9Ah5Kxi6yHLqHC
qZBmcsgHhR0DNB2LgbTaOTQwbbEQTjwmkx9Z+V0xt4EVzZQijcW0VyELZd6TImpeJjNPn4YFQQbz
4m0EmUogJ0Oqd7Pn3pPTwYJ3M6RHh+UJLuc0OkyjvrDwMTnoepE/6NI9mmAXj00TLxsrjd8ReqMD
IYse0i2kP6M3J7/iwtuUS+T4GX1daEougQwiJSZp2bwFK1DbE6mdYgaXEt9WkgGlM5yjLHv02xWf
h23a2mVjvUBnW75qBehSP3DajneSEiSWu9Gf0iDtILLPzNQf20TA7xQNnaHGn7jHslhJ196usXS9
e6J3ONrnTVxcNAvrUAnor5/ya0geHMjW8Iwre4Oxo37hTrYTpUOIJTaCBvKj30QVXihR8NlymXJF
fWUednDOONHJfADNT1loAl2wx0m29UiCxTybN15VCjbCpKhn86L0W5ast8DEuEnYFYfUSgd/6Kjw
6vYD5pcDhaSvBWmnjTHyDfK75IgdME6gbts08bOu7W49Lq85awtOgVqyA9WJl/g18sTJNArehopx
Vu8mTNypniHGYs4fPjHudUei3VQ1st3f0drW7EU6P/cYs1l/0N0TdZa+E6Y1bGlBIelHzQcQtzdv
yKiIsfeGk3eHYlndqXnzjtGFpGWDl1aM+KZWb068lrHFpJvY9u4TtsZbR0v1oKICzUXB4nbBZIaM
zX3hPemrT07Q9IpameOrCIEtKZctOdK3AkEsLGjoILhk7Kpbh4Bxwq7WFE161V31uM6d/BiE+2Bo
16Rd6iNVdw9UEHVsIij8gdX+7hAqQkvEfqmw2BISZpwuUjPfDkodI2ojrmRACf38wegkL4n+0bvJ
cBpsJI6o+jvOWPZb0RYPZmr8mRbUJDp29ZmNfx8rMJs1PhE5vwzVeKsGJ0Lmj8cDYZ5HkwTZoY8w
MrRiAucVmB2086Y3/4RtfaJMEYi0q7UEAgliLJizQ8E+qGSAdCit2Ubzwtha3SFksfXDGbVt3P4k
aLjZ9X1onoRXVFtAsarl81vGYIElUnE2t4+GQyU26aHPbsXfsdvQu76kW1Nr/GjlbaF9XShyMfjo
J+yox+Vg9E59WLMxnJLrlsB591CBXfUn7XHoycrXIBRZR00ZSBzVkbz6q0hzJY3LrubVNUx4AuP0
pllG4vclHWKoAjxLFwrPXes1SjvudOT4sdhr7O/i2T0t0XtbF/1RL1NKRevpEfo7HdVu/VvUzVsc
Fe4hzjpSOSMtWYk45jopuYVJjz1icmmBp29qyc8xM6Z6l/UOcOY+emhCrT6quLL5lwvwVQeiRYPr
uMxpk9Xnaj+lzY8z8KitGgd2NHQiNjs7swGzAG0DGr5ogRSwVSN/sRI6lz+oFeGp6eNi4841fSa6
SbAozs09XoA+Q0t37GW4WPmS7mfdQ8qpep64g8E6LUn9zktf5iJ9kI6oT8CEVh8OT9q86sSxB7VE
VxpH/uwMe8e6AhffDEVinljRhi1EBGJsalvm6janGpBQnda4hOgJoiZ0fWw0YnyRy3DDrcctsKzP
rgPxAq+c6ff5KyRjsas0jD6oF7Tz5jpe9ihqd6HruRvHCI3rHD7STVOQ+GKCmbrvYYi0U9JnP//+
AasVOKz6sTb319QkfjSWXDguZWA8mvGP2iFMmJr+8zArPqMRVQDmja0TK3GVXb9aqzxXJlBZnA4O
Dj2OpAoFmcmcGbuVGZCg9ppDGUe/A8tMTuudCQP6F+N8HjnfTmKcTYl+j4X1jssZ3SZrHr3W4mxY
zdoeN8GujpZ7XcH+t8mIMa1gNhXNByz67lTG1g/Xm7MVXTJu66G4Qqr/qrWCGJrxtKQ5zIeYp3aE
bYEkt/Tt2aL1YZrdHaOCi/7IWEzoAw+2iwm5SoeLZpMKI3HNPKDnF0Nyy8O9Qz9Lses08becDIXZ
ovwOV326dOwYCcDybgbQTUYVhJQSt9rWtjP2kjlIS8npti9MvKYLRuO0ljMKtHQPrCKxigNRQKXj
gFHi1Uy5xe+SbLobeTQxhHkR4eDZ2npZSqRxBBtapeWOMP5r2sLyWJfhygk/CLfsVUkqa8JHVDsg
DMSUEyeZXJLiISg8Fl6rr6PxXYpZeUwMj3EePaSMNKyKj6kT/4oxu2N4wN7reem8z09Dx/CYVzcj
QvoNR75njNlgzkNiCp6N0r3raLTnkQUcLMnYtOh9e01076tDIePyJW5c2Xjg+mS4ewOPkGLgfy6i
np5eh/V1rx8MF9IrsgnAfdzX3sB6KvVKKm6G5HF0oYfbCxfEaFl58O8lN9XZYZF+kE1NYGbo95Gy
932ZQ4fu2cBgU6S4gNulZXnfbZcNTEKsiQyN6tZZFAcPICOaPIvZUbxAf9jEDWdg7qZuZA97rtEC
mxdA6XFqf4qy+dFldsWoFQaVK29GKg4EwFtfWGW1TXQS9oDtck6xM6kMZAyfrA7ZN83ufNnoh7bI
Tl3S9ee81/AUdYiUNTndBnglpRYuqK3i3LZ6iS1NfBekwo85j5/1nIJvxhI3Zt+czo81augk/hwp
aiudma4SOnWdHMZEn5Vo8tX0p27JbYqCXYbNXLS11BjtBz275yxuyDwCZSk5oOUyQ4AEtO7YOCxo
xAW3n7BNybTf+F1921mr+RLxUEon3ccQnu5OHh1Ghr7V68ACuyJNCX7ugqNZbrLRerSY6zk2lBu6
P9jkoHrt1e9uWjhHNepXI+mqXazukLrW+JDX2q6sFeyzlVltu1SPOzZeGvWiuxKxrKyyvduO4h6i
um1LbapZqYJiyGEuhWuLWAj/tjFq8hjULHNfq4+eU/IJRX3CFHyoB+2XFmR8hl4sQwvg22zl1F1o
YssuRQ0Gy21VTP+ZPQPvSYYLW4PHCLYQKSAaPQzH+92Z83HmbC24GRuaqPyGNtMSQyQV07NJPIFa
+Yjl+OC080bFlNBZWe9uE8Mo2VwPIXZtcvWDDcK6J0fEjX1FZIXDI4HZeOstzi9Wbzg0JKTTdIVP
cxOkPzYFMwprjRva+rkjxKXBqSLcyHrPgRiZ61QUhGy8NnisCjIjOa2DNXDG4RksKpXJbYlzuLZP
Rl+JbcJWgHgMvnVjSW614Vs2Li0UYrLLYqcqiHNU+ImgtSmJpCb5NHK8jhLDuVtUw/fkqJSsrMfI
wSiJvUkl5pse19qXaE36NCnnVdVKMOmIxVTtrANUdU69SUlf6JLzTB8IMcTHzqZCZAUESjbzZ7mE
Omz1mhNK3Z+dsvoDpkYjaEsCNVXGN+qX5ceNo/usfvJzJ2ycTlWFNWidywTYZv44km9Q166LXn1a
lc36wpu0z6bXPqoRyMLssGCqXfFGM+gOa9yW/dn4LSxyBNo03mKmKLzo+S5z4uFJud9xYWd+HjbR
URkd2XDMQNAiyvJx+cRYs+O6IiGyLs5GYRq4yQzcJ6SNOS+j/dI0fPGgn2pp4j7b/VK/uJ0YWdbj
d4tqy+KC8yy2dzxH9IWJWbg4bZXHWENdQ3mZWsh/QzefvWXcG2bYnlJdjy56/URVaU3KozzKHLNb
ZUIdQ9Vvr8hZPbKv0PzSsyh51R2CQvaWvqAZV6finu9CUrZ656DiFcjoQgwztcpEwV243Yvomg8M
Yhp4I8O2F+Sw9ugmTR/kQq+uIjG9IJ/peU377IFYV7GLWXsmVr76edh3hWX8RrN3f1umGlWJq4Uz
j0fqABgPOvRjj0x2KHlkHErJoQOVE653PhBa76qXKe3/tFWcBsUwtgdA+MxFbfEDBYDNF4ulUI36
1UHnhSXBJrXxmKJbqWMNgL7PzoRDB7pd/2OGD0royV/ihNDhH00S44msnjK7dB7EgCFu4a5S4XNW
1cwl0XpHuRB3XZf6RjrDg4CL5dmAHOLMcl7wk+RILxMEomhYMGuIW5URw2ks+2M2ozXUVgyvqyTB
lLOu7QuOR4UN41vzyByD/Yhz9FUGzIexUukH3t5nrCnqlHRQMVxXX3EMtomk17PEaJD+TRwJSZZV
ZzCHiNZga6eHujE+m4hrAmbmuBXWaq8k+b0JB/E2gYQ89S09clUukhNPX+qWPBRPgAYjh2Q0q7Qg
oUTA4ZU+weJAayu6UkkNuW4sKUw91khoRUzLqvRDCY3HCc07SY3sYKJzro7I/NCUf93YBkk5LvRG
LaQCM3HKsql/zmkUdOno9quy6l5Se7I3oWnNPoRlPscyXfwEUPnVMzAXV2jMe62kSa6qZHUChen5
hWio/e5iB5pj6L4qM4YI4varzY5dqis79Q7VaF83+jUySTvZGsCSOspOehSjPI4YTboxbl+7rGMR
BX8UnYYvpT7mOxaj8UFVQ/tKhQShckKyAyj0fQLQ/JW41bQrXX60/74U1EpxUs3sw78vSc6RPQlf
oyWNT9x1LXise2Phb9OHuLM0nItV4Wwng2HLRnR9jKmwbRcO3bXdpedlaYy9coz5tOgcljO36rGf
K9g0Ysw/ifEflqZPfzDYEVyzdh658o9oIqTn1N2yp9mWyY2pw5ezrJ+51DLIfDlO4olAGLVTuEUT
p/0UrXuMDRlYoHfe3FlHMJuIB7i8Kb6Gc/8JgPEtP0VQfZ7HPsT8orH5VUX8K+nm6tYzG3A6EfEv
2e6HPB0gIgOiWIlO4dg2+/VoHXQjJykrx8WETTO6aHVr+E2GObLI5BBU6wsxLXcTLlil54XMlSZ6
LIgFretuT5/0kOdsBDJ7uf17KZMaw0luwD3x2Ergwf+bIhRSEfDctmZ///fSq2TwAV/ReWtmICg1
T9vOlapOeH92mKvCrRkbEfMUfDRv6R4Xr/6pQoNmCZobDCpOz8hcgvLds1IdPqoKUpUFXwMCnn1y
8mIfoe/TPBOfEgiIaPwyvYhS3fI+N4PGro+1zObg3wuK1XM48s0YJItwzJeUdLvxvONuCNmwZJLC
/HLtJZmkTLPfuKWyc8roQv53l+y8XB29gjFEH1oDhGN1VYDjDgVp9QNYy5ei0qcHgq3MPhYxHtz4
LO44VhPdM+tD36jV0FB2QZLwXlWLPMrSgnaap6fBVTf2OuMjQdbXVmcjMaWs/Pv4ATXxoeY2Gwwc
LeJOXRereV5gqj9UU3ZN8mTcOx76TudpXjDZBktq1T4ZIppfgXUSJmW2AZdW3siEYG8KzeXkLUyN
jIgl/UQ7kTJ8SdwIDO0bwxoJ6cumPSN9Vg+ttJ91bQhsmizURuKFZZIDVTKJ5ZLxeWIE89SJ3Mqv
mGM4fd9WteOJ5D4tDWzZ9psAt407eH2px0M241PsbfvGgjB5MdvpyNk3Zb+Izc80wyiYHB793IKh
15nxmc7UN3x44zMXWYnV6Enr9epI2FB/8DLvmchwz8N0JYMywMJ+LZhjihdhwxzSouyny4hhKoIp
Gx7zwtc674uPAVJXUdJO0gGIqsdnWk5zJrnMCCTKmCVVf2sVg68cDWuveUZ+SdsaX4fVs91ZhkPU
VJSBO7G5pe5QA6XnHUlcfNAaFx4no3vqh9Y6GkK/lLQSP6VhLa8qmm+K7rytjjfHN/Nx3DRYROiS
SND/bPAZKX7QRptPZmHpz5KyZBs8XQEzOMiL8EUUnTiDajjVM0mSHnP5ATrKRcBiowNz+aN53sNs
8IOcLdhURR3itprlDlRUftYGwJU1CZEDFoFcAPozVXd1Cp3nBhluTZ8hKGvi0dDZsk4tVXL8IV9J
FmZnPWoibpnhsPPgnu1ULcE3a411nTJ8FV0l+ObBoSR6dHNZ91u4T85xxyIKlemvdDkrElavt+XY
vfeF8TkYs3Y0wI4hsEDQTMkbU6QVVfJlAVd8cqJq1dXT8aiDAt60ISkk6O4H1AcyAgTS7Hp0cNBg
XR2XmJV6xrdZVvYvcybu2oPybXkaBpVtvHZ4tpF/0APsgu1HWXEkLxMbtHQJaJAuMM5sU3aOiqnZ
TiQin0BSHecml2s4EfurpqEjJpOA+sUG3O0wNTTLQxdyNiawoO88Gk8AQjBqoFKF29qQfhhxf/Xy
6IUASc4ooqnfoz9SK7SlJ/fUEDQ9OHbKzdrMOmpStNughNyPyvsoIOftGqBlCUm4F2qRrk4WlKPS
rrE9wrWZmuzo9ZzW4W+xt++O7LrPYYd4nlOUIbmj+GVnnJx/P3WqQFajHIn5AbRW275Ycd0EaUnc
rl2N6lEMqzkuEcXcrlh967mEyoaKETI2kiIj6VasgedI/413+znVIufUeC4i5DSyUiyZv4sIVZ+r
Ja2VdrfdU2642rY3MNRy9sh2cWRNVAWiecbFgyYnttZzdlFgO3dwORqtSNmkp/YGzLofm4tJEZuR
rm/StcnLZ66mnJWsu5C3sYPYwY6RNRzjzUFziH5zMur7pTr3QGpkqB8mLXNpIyJK7Kn+oamwCzKS
fIhwIKFUKnsHivPdoDp5n+YYk+ns8kR9aSMgXVatgB7ppzmGNVxgH2sGSnfrsXqcTcMOJHx8s44d
Vobeeyd0ODKyZiRbFZ+iyJ5lXDwNzhIsAzHQuSdj0Oo+uMbmBJknOudHEjTtTgJSxdDr3Vek0b01
XIdNkAMUVYZESiWFR2HEx2Tu36F9KM0hoWh/E1oinTV/iSE1jubYbYZRelQUALQRFe5LQw14sHls
ES1/o4cBjkOp6Hmyas5RQM0qxYLVbrRjMxm0M+bWYdYXHD6VJM3sup/pDM/O1TFJhY+Sgy7uRn1H
D9x5IQ2VDAQd1pDjIRq8j/9yKrN31Ex3R7HH6Ncxa1ytvhdltBxF3J50QQVSkoPENj0QabrG0Cx+
5+b74P5lOcbgoZMjzzntEgYu9IjkvT4+DV9z2GVX7tt4sVv13rbZdHOU95NYuOKZNTBqasCnZTuX
XwaF1cpm+4/562YVLCfrxf0VKu/Oc5vtuaYtvuy5vBvhfFFyRW4snXZjVQWszblFWLSUsj91S6xC
aoR0Tlpmg2NA8uC89rUIOFsROuPE63dpeCRWviaiQGsWyho4Ug/1LgFxIqUu9opQOAC96I74vHc6
F7W3p9S0MZvndRYLJ27A6cgUbBhxMFZMvFPYBjQ6EG9MRXh3c+MZbi4jsZY+0q0NPLfozQsLQY0R
qPmTxIO2sxv5EVrGo5ZQVcMtFptG+urN4X7Rg9HruF815RRoefo5NayvjMj8W9NQ5Y9TkK7+YYOu
tIMLKWffgIMWffxqQ33hllZ8WmBgthUmsB2T+Ba/2G+ZzqTRktA9LBohiqjN35lq9J8+vcTMRP8Z
102r/TEsqCMJd6sDDeNkczPoRoCadH8hirRVrGAzT7+j5rR+XpqUipnxh+3Q2FO59VMSUcweWlRT
VbChN6KxpkOHF2ukH/uc1AAuTIwOUVJCiPFq9gXNANoYIj/Wqarcp+2prDnrRXp97BZCYNrEJbSM
6Wtar4H47oNp99AuBY7+Bqou5z7yfdZemvWzZZQDBlVFHkL1x8RCruiN+qubceWzY/KTXpCVBBEO
QmS8ZkKfXk2PzFj1q3ETinow6gQygBz5yd2VIW9e/tRZAQqG8zxS/HAPJR9nHHzDwifJTbYdtWDw
FZsgtmeeHF36Uusw+zKqGiIaTobmp8pq5EZFSMzWMmg01viOu0hePUzwWv0NYrrgRoELNkYBGskt
XijTelyq4YRSC2OnQ4xtdO2vEe1a8ZObVJozEE+kTbemdD/XWk9IW6wqorXTO9QmrpYV26RPd1uw
aiM6GREcrH5xRa3DO5oVkOL8FHYW5HirdXZecVjKOKNs1eTAqDdI2l25DePmlab1ikpd8rrI1CfC
CUiPDp2qWUdHtz0wEiVavOyqtSiziqns5XyHjsN7ZWkGKwXPvqkcR+/UjBwd57eWXBzqzHSAOsFh
ebFPOSSYsewSKKgGl5TORZvQIjbab42l7dJ24oLiqw00gb+yi8mfDPPFG6ogD3Ep5NYNdkD35NlE
ClIJxKDo+oPXts96/NupAZI0nf2Y28UfvbZelZW+xeVt6BwU8fxBZF3lF05ziJfy5DgYmNHThpBi
LyA6p0kz0ezBgVgQbD39gtr6m1ga5CQQuI9oluy2MZb5ZoIHWmT2WxqEJTwMhoNHt0k+Fzv8Zpt1
13v7OqEYc6HypFvkdG+j6EuEZE6Jx7T2m0qIyzbJq2bFT/Db3uI2g8T9exnyH5F276poH+nBwZwK
UiZCbKZUOX2ETwd4zBqfqy46EbgNDIxKLjEOlFT90ujERzRxN6SNlOL5+ViCG5Uc7tnE0zBwYzxg
SKBKh4KhY6OI4Izf5hI9Wy0mEm0oaLCXBHXM+M+UgszRBbfhbKQOQoePRCoXeYbu4o1Kz6LDkxLr
JOtsjVpHnSWoQSHgxilFe1cjriEVs6x0ZXYxEgyscaOrLTpywNoQS4STnlZ7K0+/alMb/JFlh4I4
coxmW/Axy/Kj6qS9C4tHYIHPrsr+aCB3E3d5x3nCYrU8aDN1oBm5ah+YnuzC8qCP3pbv+kyS10Qr
ocZ7KRaP5pTsMZLdl44HyFbAAkdqEGL7o9RzAmZqBWWp+ENwMwSoiGnbunmjwsk3b1qyER78erMR
GEp4VOR+RVPono4KHgbsx922vtqrJQ22G8OsLHbMqdtGz9FvE+28ZOHFCumjrWdvt5RB02M9JiqF
96ngZ8+pzV1dk20m3lpnvgyTfS007vcy/DNi+6HN+2GSRMKwYBNqdnhisde404V7t8flxAANXjHH
64wLEjrSuyQ2UdfaMwTFT21O36i/BLAbcdNYXDLII0EFMoDxzzCLvVhDhCkshNCug8xKX12p3+i0
63ZzNAO2QPPHXHPKPS56LvzHIndzv7DTfehxoOCwxM+9YWTGYcmTnPRN1oafXYGFN2wkWEF7QT9J
FTAP7uONwFiRUx4gBWM5tVQDOyj5FRd01qYDwpZWWXy8ZXGzLIwF2PddUEfqKe+9F561xuY1ilj9
OxKPv7poTusbA1vdJhHvfGbZulVYYOB7D7YDkj0mEM2wElRQLvaWllEbSQhuoI7PqjFRljH3JR5N
tCURPlY1FrNEEruVaInDiNdrjMVb2sMCsi2/nKkoB7SA2nsvZGz5VsayNLeit3HSv/p0YfnctPmW
qOnd1td3Gqu9gxmDXeLM0AMody0OnmBBq5L/U4KB+OoRxdhGO2uRcAjdpuFvg9Yi6GRncGdep1OF
xzhWPDZrvo0tAdL9QJuqqZElBVR2V2Bj5hRyISDvDBpqa+xoteYeNIW0jGK6ZYp3Y2rksZxjK1x/
+e+lHRswNevL/3/vv1+FltwUvYpYK3bQS23OAIHdvWgSg7UWAYmzSHEHdgWez11fxlEbd3lZ/KXl
KDq7YZKuYxiJ5AWSFG1SLCb0JE7202RyxDQE55UMPFuNS2PTuRgi7Lydt2Ul53PJLtYaZ2sHsu2j
bmnNlSlZ07inByMaV0nX5vBP2US7z6Uwdhkz/3Y2HXnl9o3cr8nXAVfvb1hTtj+YcXEo+uFWuHBp
R9eBerL+Cl+qeZhVsivJDdy6FLAtJXj591Sx7rezV5dm7N+yYzIiI/5AcgyMdJGeIll6H+xhrXND
8KBKlk+9mTg3RHm8D6XL254WxZ0oFJXzdif2/75MXfOzm8sGdh0MMbwWL3UbXupFTe8YbRpSXaZu
bFjUaZS1uQGfYOQdlAXOP4U4glFBBJOEORgS3gdDD38tQ/wrlBlCZ87Gw+E/lpHLJ9ZY0FWdNtAc
umIK1Z8z2BbXCfsmkAZ9FzatufZ74bLJrea20sg2mZaAyVW8NbJr7zptOvtIYr8u4uk8WCkecx6F
hUqMa6lR7CaXwMB85pPkg2Q+9/wqhigxG+KYOC5797o4zm58pFbkx1xxxeTZCBRENK1i6N1aZJVp
s/DmA/bCHe0+T7LorIPWTfvQbFlLJAt1LlYSvlDUl8LxpZhrznbrrB0vro2VlHlSzc3gsyvaUlP4
jTFtPErjF9Le8lgTp3yumzQYebiAV6mdvd01aq9A/MGN39tu6mwEQ7qf606DR/PuMAYjjfEO9YR5
NjGybcBjWJ3sxCaboOhCKhmaqKkiub92pKm+IQ7e4o2roLdcLX06ao2r++MCCKxQn9Vi4yVbjO8B
8qVfRIwEluVWgMZ4QdLkpYAbMNYsp1LF0eTf7zmZgQuf5jTUj7Q393VZu7s2M9FVvVudD8mmLhZa
sw30J08B+59gqPkgaN/GyFCHso906kIwvqB3+3Vb7WeKhnDehJA1SHdwYvl2o8ogiOI6H1jiD3Nj
FL8HbjeGNK1bXNK+FuY3UAIby4nW2HEYuLXnBaWHYor9BTknBBbxnbJC8nHhveVO90fOHIsTzmr7
yiBLpFjoCuaXZ93ty2CinCSLxi9tnu+G6i7doIpdBGv4UkwmaKZmBMGgXHaWmmI2GzXYEJlxgvRx
oQwD0lXjUiY39OX535ddfyLUxrBf2k+ztFafGZ94fcUCzuNbz0HnUHZTeMtIL/z3YnfqEw+MtiMW
uIlnp3qyIVnCDjZM30ISAdgGx2Tf5FN+VyjIjNDLrpTVsG/z7KlIaK7YcH5hUSu8eac6rndBE8iG
bc4MH7bOzz2tJq4smPaGItDbVkuZR/j630s2iXyXrhx9nSsktlDjZUKajixWGQzry79f/f/l3++B
FSTMPIQYO0VJB9o0JlCjNJwdNRzEAFqdG5AlB5Gd0GGfywjeZBs5dRAZCV4nZ/WTmvhWNVzOp4TC
h9mTZFur9Qf678XOhjCA136abVM7JESiTj0fddUi8W08lgaX1KgF9me2FIw/aM99zWIiDUCXWqTE
iH0k08RtA7MFGWSrCTp9JGigyiYgUUjoBnexR0HdeYFnTKf1YBWYN4wbFG84SrMxbHOSj9uIUACO
YvZsbVcIOMka7oQap/rMSukMnbH+7wU2tYF7ndPwEJk/xPO7XWo5q9V2QRif0iXQ4fkcqAK/WOaU
YifUfs8Tub/Fwp4zatuadlJiZx8jDwFEUlynrMnYJ2DSt0XHbzXFeV70n8yjnhVnWgbmnS7KhMlG
rkDibOZvgo8XnjOCCba66xxFQJvtR1Fr477ufiogYg+tpb8P+He1pAcIFO0X45eeOCCuFt7XBqPQ
Vrr1c7zkOGvoUUxld8pSfS9xMCEVbLvSCJIe47xkQLBk0NYY0IqJMEOzpzgSjd/7O4+MPIsqX0cJ
uaJBB2UpCXY2hN1enOuaH01eekgAx3HoMU01IXtPpnuPZqGUhXCcgP9mBn+eKvOOceYw4/pypgL5
3KAH3JxOYrQePJV/GWH0IVsad+YQd0R5dBLet86ji02zJSDU6WBItEUm4FcQOvjnEEQythYhuRU1
R0jB59yDWFqp8C8VWxfX7YKUcHPv9NDxVvTiol7ZwhE2HpedKQRG0yGw5Hyf/sEwqoeUOtlN1Cev
cTL96CX4tYbcqV1ZGhmz8NgI91ukFubU8LvQiduIdoRNo7yjGrCnmndc0AeFLcixiROa1QMdhUuT
7Sej+nGcZg+HODxGHW9hUt0kBodoYBDsq/9xdR7LjTNpFn2ijIBLALmlA0lRokzJbhAyVfDeJfD0
c6CO6YmYRSuk6ir9EgkgP3PvuR6LCyI49Gw8NOFhcuPxCC/gYzIgJlnJM9cJIfRkkGSe/ANnhVOp
se5Lj1RUzrFAheUXjlb2CzDUpW0+1yhMQQfUiNKo4GAqRBsHpVbspee8jh/9ouUJp8OD8eMYvHRy
fZnX1ypJewKu2be4/MyR17xO051Q8lHRk244/I9tkeSwCwKShbigTd4GwIa0DdZHB+wtcfv0IDz1
t9bZY9KGD5HtHXkYcI41XJLTRFceWdUHSIK3ZrY/rOyDOvcGpQ+jdYktPMUktpviGmkx8FWZ2wxJ
cuMeAwruC3KB4mL8NBMujma0cUmk/9hfvLi0qfPE1Q52/I/sRIRVkV7ATtA3A65oBpdFbkRL3j9Q
19yh/T83uXhKhRkd3FQwMa2bG3QSgV2aXG2Sd5U3CJckvDzuI/whdX9NUQ5NubhILv2NacrbrE5N
9vIUmbPpLLSl+K6ZPNFBkLdHz1D1BKUUV7cKn4QyOMKMgcFlaAShXSN4Lgiho3bxImYaSWwAEOIF
KkgPHnouQGkDLAixdDLP5N3ACLxOn8K7yQBtqUycOybzVjtGmtwQH41lDqBZuBED/312FyutFsut
Acjraf6TlUm/fUbnAJNVXUYBrU8DvOEB/2Fbw5vomoB8boY3vdqY4G7G2X9ENbCrXImhW8RfXi2C
TpCzaJkHUBfHucMW01iVhXmVH5bA0YPV1nvbwpRYkA/gOfG9ypqjjyEA/whMYJ+MRXzFZKB7j+q+
ASa5JWOHYc3y4BbLv6gRJ8hyqA6R10nLB5cGGj8bH3vXiUmAMS4GXCq7swhuDi/t4n8m4B1m61sU
eK+M5oun2oCYP3xtUrRNesKJX6+dPjqNs6xYQIcs7ggd3AiJ9JjMXR4AIyvodPn2KkBM9slH/7qJ
QvOdFCzfupRgxznCQIiupL2MtXzh+X/don4bw7c54u+yLo93RJyumRukSnYmv6v1DCQPqKBAf5ly
ACsbhbjRWqTfzMdlxDURt0xgRLrzB6zP0XjfUZhTQ3OTCocRsVuvqkId723UzKPFv9Yeg6PQewIj
Szt0JcX424oQD2q7SY9F5vJLaOemgkZmT8Z0Dh394VdcLZpqn0A7/+DOAxggB9l0P16LFcjDAwu1
57+F+TkKipg0SE5Ahycx88b+IIv6oiv3X4FBjxdEbGbJ+Nopyw8fr1FQ8fBTs/+dtaYCI8PasX/0
CcnDXAZSLsMax8QSf7IX8x8loWRiXYLjOSy2S9IRNtvE7r7L3O/1yiPSIYiZtYEaGj8GbMzoukyO
Hh7YbmbeT1lzTXw2piWCamvGlMw+o3fW6Eos1JsyYPjxJYbovsxXGYQ/o33mTeoqgSiSNAUgnV9u
wQvqoJ2dJRTidhk/RvkE8PJN2JScKQ++LQw9Ku71O9rOeI/2mml8Gx39AbdO2pv91jddWqyQLkcf
0qMtfJhgq7yYluCaA29QzbTyT9xdKIjftDWg7MFXQT/0PaU2j8dY2p8FZBcOaMPPs9Vv37ANWJ4E
tlaAniVPGXhiNsyX1MkAPrgolvNreSu1YsdiMRRr1CWhOUwJoJ9tKjprac720ARdWBFw45xZju2G
HgeeW0i8n4Cb9515X7Ou2baLhQ3arG6YaKxop6nbMWupx4fG/xBc6k2PFt//M+M1EhJmLJGLK1Su
OofsgzfjjDfCHXGDZY9eEz3amCaSdIDezWw3Vy/e0qDz8lHSyP5qqZ4zHjAgldLDCESkVCOkFfcl
UeSYhtNT6xr7PppfEfTb+zDG+4I8tx4I6GugyDFXJU2sYvRXFkSiRvZX6sc/0nSYi5F8n4LYFqvm
jgryokhFxcvOEkkEUeY8AdF1Q55wygO/knoQ/pangRGtwGSRx191CjbAztjsSSto2FwVboUjpTqV
wrm0ZQFECnDxZij0pXWLo4q4omYyX1cWxAx7JBiMu9/HygJZV9reOU3+Kp+BTTmZL208khtpffp5
d8gbuD5ZpF70YjxAxUqzD+TtzNyEOqY6/UnRA+QaqZGcBMmA4d+ccN3ppw4p9BrX7ZjoYH9frL/R
DP2pxA7fEsrg5SeIMSWEcZoywGRiOiMwaFnkaQvT6Myto0wgAVlVnpvMuu+eZuRSk6Tpb/QP4H7K
26Z8XjoFskYC8LIUdI7TWg/XETvcfrKPnaqfk0l+WaJpTo0dYQNZYG1Ohf9QuozBJLxsKzXfyxac
wOSMOKPGFcYv3VMduX/jOJ8xn6N09hxpMGgzNDvxJpgMPF2+yfEMCSyFmcJ8B8Hlzk192OsErZ5n
0/y7OKYKlDk+uFq7h9qJ2ZpZIVl3M++Ta4MGq/vzMkA/QSnwJbLshvgN71wkPhGMwEfIh0ZsbsMe
dzpkDco3b0dbnCInFSeyz+6TkC7KNaJ6z7/fWKuBV11zCUWki7uOISilgDLhFg/uePLoSLMxDfpS
J0HtL+mBAn9Fdl4RJqjzFIflYRz1F6ZfKOGyAV2n5PPgtfG2l7EFjXPamRTCvWD+mHos5UG/xvua
jgQqeoGkTMc1PhIQdAcr0sU+isMdS4rxeQmN9xb61W5o8dIXqdgmM+toNJH4lehrEIyCkZTJ5F36
vGRGIA3GDVli3SB8LncU88m2a4sLYXsJwab06w14HlFjXxndsdpSMO586bw2Rlgz0xMIZDmu/OyJ
gNAM9EBEnRjnt14NMEFH1DEVAKCoHH+mEVWE6YLpTUFdUZKxtRmBR2tuUw6y2EdskscIYeFqmku/
LVAqg2h/dMbsqTDQoXaLf0hqwKdN0b/Y9a/TP/3kxUf6WiMSKIv2PldEhC9QpUh+3ZZzRQTrMfHN
LLm4PkMHXQZ9Li9p3HpBvSBaWPtmvxn/4cvNaM7IvbO7J6i3q31A/WXMF++ssmTwMTr12fTY2Px+
WP772e+X/++vNHkEI7TlWE4qH38Gv3F1Gtj7px0n+lCzkM6sBYAjGro+f2wFkHCPggFZPqhdZz/G
vIjSYv8wGFqfYvRUqU+z2UL8yoKkbClMmb70mWUGWKbFPTDt9LRioGbvndWZYoTV38jMOXQxQ/Gk
ru5DYexjlo1EOfGgspR76+e6ZJnfjzs9kAziDcFkx8RfJyWiw2F6qHzbwgbrAEEkUdDjXOdSwcpC
bggYpyHBnVVjo68oOxL5glniOdLWbdo4t441PlHXwyA3yS5CZVeWJjVDBDGjB0AhEJ7vpFFdB9E8
dVxRLXRyp1V01LgC3S68tRiNbkOBchhzv7GNS9ZHuKMa2z4a+JBxl2Y/iXc/cLQeqt4D6mzLJxC9
3xht/+Q1MIDFmv7WxhiBXFPfYQU6pj9ZiQV5XD9GY2qeVNSxRF8/tEPIDKgK3xd9wP5HYwqMa4u0
/epb0Qlr4RlS8p1IAIPUPTEJCEGaiofwiFEB+14K7yS+Nc0SRKdKz2iq78a4/5dPkxOIdYWtrtGM
/FLzINtXC0IVJaabyJ/PA6weBEqPCKhYLfo9D3pg1fh9sEdawIZYSyY9KY1R8scY5CN1BmIUnb7l
hH/C/LmfVwRux06JYIyMZPvhgiriOhndcB8uGJrDSr+rjM2AWnSARv0mzAx2TxXgBrs5Wr51qjqY
aQtD9VY2J3MNDVmxv45R/gyte9HJzCatu2Z9+qKH5Wg18r4K73yce8AIqidABy9uZI7cP/+yIWVF
ZiMg7wqD9XXLjuMDmgaaiGWsd1FKCTOuOzt4uCbFbJjWX8CpD1gaGHsU0Jot2UKTqppNrJKdr9i4
ldp6Yn+PEy1iQEcEb3lrSQ+lG24tuZ6nEw/fjRGm4szwu9rV6suPsbmUagBCE478SQ+GLayw2rSJ
8Rimzmc9hyUBr9o+AbsAkZlgawvTwM3UikxGoRQaqj0LaTLW+f1UJjnw2HaAChYqL8hNeRrWUWov
mvL8O1T9/ez3z9RxinwFqwWfRmV5+kbW8tby6yRwwcdyv67DptjRd1K4PxOLUmKYmUEN/x1EadGA
tpxbBsz/++cRaSVBOE0BqYT5dCO7uTmbqXMe2qwMPBNuEbTfrnHfcHPBm7F2lm8+U1gj3UXUhFQb
hGArgduAbdmlafko6/nNzs0/FsERPG9ZyRGzmmGC2Px+bysT9H8l8S0Q7Tgxk7jdawl0u6oKSXpx
Ur/7hK2TiFBL3qGecLrIRwXegB6lqQS6Pblk0Sg2K2s+MzWoPlSxxoCPm2nNMO+gfQx6j8CeM9Qh
hXVpmRCXfL+tycOxQ04/V+JExHN81HHm7tgpXchBmox0ubdV/2y2bndas+g37pSSqSQaYPXcYUcN
ak9nzgqrxr2JN5TuKyI3HtXfKmnDmE9r4oUiiBOPzdNIo56iXmAuAogtji4L0rpE+HBxQYA22q4P
stE8nXSlj8xNbsMw8lnykwq+4tCRsJh7Yrrrc9n3PZkgKkmC3mdfS/F6/v3AN6z/85mz/j2F0W0L
7R6I3vrl74f/+3u/Xxqddnnzq6BGGXWmso82jQgx8C4EmTTeU1w4uK3/O6ZtSBc+d+uH3z/7/fL3
M9SfoEJnffr9yuYA+M9fs3/nvANYraSwkEilqzdn/dBgJDtX64ffL0tM20T7ATOq3MmD56aBjfV4
m6ouxg/WQvcaFwYWszn955s46/Go1u9k+HZ1iAb1NEU1m66pK8wze2vjPx+8yHxO4EGvY4q1TtiY
pQuZgvhy+CX47DEfGdCb5lcxdd/5IqpD6NPcLnNymDU9vkXGVguzcIkInpqWp8WEz8TihRkPdncX
sLkDdYbARCCGDD7/xNoOiAVCc7hLXGs4N9RMJg9d4seW1zqtHvAvG3ZziLXv7eOlYPX0D5g1fxj7
b4qgvsj1bpsuuee1eTEiWuVW75O8uV0y4ofEzD/wZHFJMmM5uM5fZ8ZrJ8flO6tMf2cu0X3ODNQZ
VBIMmoxJv7aCfspXNN359/fw+vo0Vv2RvfV3X+t7O4TS51jynIbzQQjMlZH8SW0ucdteSAvDeb2z
cdMzf5w5vM1x28dvuifGgSnHJ4JHpnoeZVaDZ4gyiXVvjijMk1zaZH8eagJRHkKf+625U7NQ4A7I
XhjsBxsUHKeD3fdgDjL/sy06ziLAG1PVPswWc1KMCwtXb0sQRfNZtt0Dg/xul/JmbuJlDKAKnMMW
Wb3px2/2C27HE8ODKQOTbCReu4+8fwMooDvgwv5eLJa1WWL5pOG4Htgtv5Cfkp1Fi7MmUfk3pze6
7wdQkZ++Nl6bAQTjYOmPKi587GHDXavrDru3FT/ERRrg3/mGrQ/AtW2wrbfE4Pn2T+xCyCCiaAga
/0Esb5bXQiNblnFrV/lNK58o6YBMSxpexyi8wPE9hr6ZfSoNenGCpeMjUrRDAU8sAC6T70m82bKP
INUkc2ggl6S91NE/DEQ707W4MOzpo1zjGIv2uVK4GjDfEoqZ2sfCX97TVtz0Eb74sqLQnDqETok7
YBSgQPxdZEch5MaYtSbayTWbJSMtM1nx9g7KMkut6/P+BrEJcd9LfFLzcmE7PbCiBMqpUgt7FInK
Chlth2sKxg1lkpOM9Eo18VceNWiOcH9UxECwySb6x3nrY+ZNvYU+qfXwypkitA/9bd37uAw1hIm5
e22EoGkr8DvUjBZnMitRRa3VNlyhCSviBtYAg14T+X1WOcVOOVVQdsOP3bTzicOZjQM0MyXZ8drQ
2PSYorKaVHnI4AfX0wFfHGsnlT86nqJOEdZXz3DcrOM7Vx6XNYy9ior3eDSMQLnzH92InFA5Qszz
4jgSdx0AU7c3NXgUarJ53isGdpHRHNjZc5NBzNsVXglctQrJxYYVj5ETd1NcN/spAq7Xe0eex4xi
kjQ52iM3Mwbe+tikPrv/krAtx2dM7Gd0KPJBONyAltnclmMqd2OM78CnOdugKE0Al5AB4SQHS0us
LhHfyO2ebeYZbB6YlZqUsYfeTg556kY3S0pc61BxCAJRwguTYx7Nh7+NOubZusHj98UAYZyNaomu
dpFBcPbu64auTSeIsqPe+k7s9nskgw9IAFukJDsYFiGR0KV7bJxQnx4MZ+KKhZC8Rbp88kmYgMIV
74365FoLg0QC5YiobXJF19Mzc4hFTHbpFA7HMKlsjuDkVK2gYKJFLLw77AqJVGBFVNgmqim5PpRd
ixnbFb47flj5b6IdOC8RSBNIatfYIcJp9vWt4+Ol0r5W+/GOjDymMLLbe93wmvrmh1V3XBQzw4iW
qW85yX8+SpxEqdeRhfB2yphDTcp+9PIfXxNKRUc00sjistPtg0wUwiSGQ7YHXmcoV67oRL8RL9FD
mN+iwWg3jKzI6AvxXcU3fQfIWQ+ou3kKE0LWGTCiDRss3+TBy3zt0H+Q+OMeqJ0fGNseJtN6KlWJ
T9uOXiozYqFtzhk7uW3smBgnSdXamHbNE8mS814jq5Xda+oS4eGJt0SJfC+m+UfmRH/Py9p1B24y
pwdrLS9KAAkmXFoxqQgXiH430USjaABwZm+F592Hdf5pp2BbSYB+gjsaDGb1Ndrea9O6xAZVTLsM
TJPDH8fxkFR1zosq6n+TDUdIq26nnQ6oHFPeDXGicG7yMzJ8ai2rfRyN7Ars71Gie0BeqQwWvYXH
vqr6LIk2cbRkOgvOhg2FINdm2sqCRBvAZ4gmOy89pGOzK2T2L57lszmWeFxG9CWiXsjAMCVogilo
UdSisvAJYxoutuE9AeLMb5zUehj7+up2jnuczL7ae1Z1XzbjGzIXcojYoOAHZzFcmzsWpBzg4HcC
KvqrKk1xKH3c+e0EM7QgRdtHxCAt1vSYZrIDtW7gsXH0bftZDsSbcrvNImaHEntnY4B71aU9vc8H
CQ1nxufhXposh9BKoD6VxBrWCw+tuue+03r1vsGQHE0S+6Qw+13+MSWzgZ4SymU6TfVmWLmMiwWg
U5TTfTyvGOFhPAPmJMZHspmptMdFcuaCq2Ma107Zt3PEI39xTXabUcMKv0BflJ41ycMhQ2G8s954
yfPxo7QPxaGoy35fS9pnF0pi5yzDqehNhs7lzgKSs34f8ubrHsAVDMktQtvMn+oAPG6yXSbYVwVr
zSCpmK/Q3RrMjkAvRo745i4Xx8y8G6rwxTLMZGfjz+CmRhdpkACV6xHF3N7pSRErclXtG1RAANeC
zAXtOxcf5cypLvzkabKtY0vaK8eEd5wKDfNUYw+LPGCOjofWmrAnWLu1cS+S8Oh3mAr6LNd7axhm
ukc2YSwI3tIY8qSTpQjrEIHfVMRZIG1jWll3PyOl/E1LopeR0K76OXiosDT+RM5EP8WOg31D1e+W
Mb/prRUX4aV3OumiXVGz7ZKielYkeJ7KqYPgWsmXhaORubog9Ab+INzta9hBwWWuj7JkqXAiOwVO
ZavcOZnxCCxWPzkZRKR46V9K1EAHyTK75zuGgjI4rZudje4d0hShnFjtgjBtflq7P/jSnDemD88G
zi1bQP3QVBjjO9KtmdWos92xx7CzLGXtS1XszZbN5gDAApYB8iqAuQxh87edyvdQZt9zNkaM9ao/
Y6iiy5S/Gz7YjwrlFQMzFW/pKcZgCFdlIFTGocoCg2XfgYEi/m/t57veIM5WMNDaOLNPNpL0T7VZ
bAfBYg9bTIxFoq3uZcy8qVE/WrULAgAOSWJ9dqRsU5XDfV5YTgLG8nZzFf9ZjETdZF1/meD5HcCc
WscCnfUyOdxQEdK5MPcuHlPPYpJvLqKsAxL0Ld3reAIwXqCQg9+FjYYlTaPPgxe3VxLLJ2qEZtb2
BUYSQ0HPYoflw7H1/IiGDN8RZoEfzKvLvl2zucuQibHJgK03JUJxg3C8FFm4X/2j1r7mUfngTxxo
JToCzLC8ugv3zb61LVAMAyewZdEaeV9eV9WBN7QYebrwKeTjZnjNCw5ztMIRKTqmPkO4iwicuWhV
vMPSiIK50xcmCE++M1/7gph48LOa28W/m41aMlw2HvveUYeOuujM1IfnWA4woQW071dM7VOrvJkc
9zF0IkkIAbnZ1WzzSnvRzdzxQ6ta4iAElgGkDhIRZNqFJC28GIJHnuOCu18foAX7lskAeakshO/Z
TP8aVeTS/4GbER1tkszZc5XIJPKaRydYoEaX2JSTiJeUExsU1nzMXf8HPkR6I2zmnK6FViNHfcLK
SG4tZINIroy1hKT67lzY9OMClU129qH2nOea0Zddz2JreexErEF+KcIPycJuT6IztqXO2bgx+NtM
W+4LKDPKus3RMBwoANpqSG/rtk7w48DIcFjeHlyp2X7jTU+JDP5DqNm2dH4sZRdvTkVgjZvxY9SZ
fxL4Msfi3RUOcAjUYIPRAnAX913hv6dFr54s08JOnrb3o9eO58Jvq+vks9ZhYE4EV/7lEd25WdYY
qIL9ACMvyKZCZUWQzDwjqrRojgMCRKKxRf7kCr2dZvCaQHL4rAT76OXJ+zRHwz04bTICjghFIN7E
mMNiTDLFaHnnXq8Dgt4ApCGgJxtzB9slWWGjjz6GqxU9mPMKZ6+54FRQZGEHlrzxEDbDgLONY32Z
MoWtoZvYACBO3SQOyZBEvpaHeXQdpF3TAwxNg3iEGDur58/HCo5hk1tQjjTet0iuWxoIAbvVruTW
GUZ0pyogTQ3kQ6MhJMOaal9ADVcp6ykHY6nnTjP9CCW69BWaLNJVHDFeuoEu0+jgoZNSnW0KTNxI
Th/5O1QFjvtqc01uQ5x+VatZBYUcnWuDHYKh2tT5yiJw4DTDpdxWGFl3Xf+XNr4GZZ1ui6WT5FoX
GKuBxksukyAvMDJ6oK77WAnw6kgT+qk/VGFHWkI1bBUvLEQjYinD+LZ20zPxuZidE4dsiAlP5Zid
20YB9IRxyo+H0KLLSRxwx1HxVMnHIztmtBBZftQtq0xJD1zOpJ6ZOAA2cSbE0QOVqfziLhrNIwWX
EYgC1FBjFOcRF5i/kFPvJFu6j+Uk7fhGCChq9ABwmMPwCILwQir2A9zjr9ptUvKRoN31TX3DJmm2
XHnqWE0WdfiASj05mAZKk0HxroUdwmidt8eS0fAhTASPQ5U/d50xbM3EZfCYTRyZ1UrOsXE4YQfE
6Xk0Rp9poYQfZ0ZkAoAipP5rUQGrB42RZpcM45epSui4rmNj0MmWLFBt/VI1vTq03ig3FosphZLS
s66FkzAuTVoFHz76Vu301rHGHeHOUr2EL8OMeSByjT+jAdph0HoFYeo5MGF2iJQhnrU+usnmfJnT
R8KhWKQyfGAggPZO9Vdm+vgMehON2lI+aIYoN4P5J1riisSRiYG8+Qw6pd0lK81bmCYjTILU4cD5
L5GDn7Rf9JXCPdvWI/y6CRpxacynTjjHpG5e4lD/uBgU8lgA/MbcPjuMNycNuCjLPsfJJFPOILvY
NhpS2UJoyzm2igQdA4FkmNnTxjt5nUSam7NcEWj/IudhKdhlV+ylFOwRFjo8BgB1fGj7b+iDzkii
P2lSv6meV6LMjKu1rNmdvIvUMPWT9As2myj5N1pEfwn6uk57c7bmEwFA6oBW+bktzezIeDiGuuEf
KoQPe8gf+7BAFWcA+T1UMPsxE5xgOiwHrLEfjZk9sELeeYknt77mDjMLiZmi8u/bkfgrIjYu9cxO
VHszjEweBPzfelcnAp8gaq09SS8oV+mHIAbySPBWJA+aIstmn57/m1sSHG1v7dtHBI1jdKgKxP6T
IgStKam8+SU4Lso9Mwx7S+TYi5iY4Ym0AInFAkmP7nB2WG2ROwUlXK4nU1IkONXSe0yrpA7q8LFo
0pNuCupeZMQt90vWTyD8zUKtqOQQQaoTUOvWMWvdJdpBFmwD5LxfJfjDfSUuXuVgJ4tmk0APBJWF
urNTsrSdWSa7lnUHTwSbiFQpNrFVRHtU/oQ6RTwk5mw6zAzIJmmkOMXYeRdtOx2XmJqP/mMZuFFd
COXIi29Q790OMs52qmQHbSOUbi0SOwlXvdXVbZOIYReVnBuuCwqg69Zl/3w3iPwHRh2gAOTqjnio
rfGDJHRxGDlPiUtqfpU4XUImwEh0WhcVzS6uL6vIMOIZOvkQ2NzMfc3c6Ev1CKfCxvtElwgn3GEF
l8Wm2nT0r3TtbPfox5JsIVSZh8NCPS2m/oJWbVVbYzVP14vVo3+qFQEHJvvjESBKte5VZ9lFh3JU
t6TZ9kehMxy7yzvaO+g/IP2YC0QYIIfo0IW6uIni7BZZJCFndjPsx1q9Uai4Rx0mZFhabyEb55SS
8NA4hDFpzdlJwNOMclkbUKAHyRU4l8S4CUZzCbWOLjlyHTog3N/f2LixtQoEY4oHEL1qiDqc88/R
30uZRwfMZaAPQviBdCSQBwvYQus0Pyute0e1aF0YpwcgZHbYW1hEsXrZdFMfbdo8epSFTq8pXWEs
Zzj8enkr1vmYM5KfUKJRX+ku3OckwR/72r1r5ukWzoC5FQgZEt9jd26v+IIQnTkcM/bfYo+plRZQ
smSy8VkScwTfK4dsYBCb3uJ2x2OVYXMs5iDGrDoX+2UgNKZbg5wqa44JK68Ji2G0CfTIh9R2q1Hc
b4phgFIF4HzXQZmt3ZWh0vwpFmArVp//a2X7irP9lLpMS9o0FlvY0vtcawMh5Pw62Ty/fMc+QQ76
ioF2qgTxG/bWXE7QPglkTBnL3XHVPQ+D+9NhjdoxiNxPEkB6bhaMdXzL3NYTJx+NfmSgzU4l/EA7
0nTUuZ8gbYDzRL/7jP4PfqVcVzye2jmiyE+F/QF8+L6i2DlEdfj5plwJTKaMm4vGkVatAPA6Tc45
EiQUFA9W4z8nmX6LR8SOuO7kpq0nNAySuWIq5aNpT4yexLo6ZxbQVLS1GQORrSg8BE+TjIJJInG0
0kYGZMT84cajtCVooQ4RmKRJcbXtG3eNS5BisAIdLTxCs52dExusWcPBwvVROgxdUC35A0NT7D9I
G34V6uj5KD4kiIrcFFTjlhXd6FnLbTQRRWB108Uo5HBiIhXqZjzMMYWmZ21HCNd7Rou3cUa7MbEw
9BIGRS2D3GNc9EhFhf1O5bvc5PVHl6/l5lKOeyd7iComUal+IKHN53KTaDWMT4zIP5iQX4uEaQv9
OoqlOXkdgAseI288ErcQbUN/cc8MHDe93R4NbeZ35LodTF/Tfjn1fRTRhk+YYXfQYN19YRX1Lhln
b2dK74b/dcfQGvRxaXBaqpiMrLF8nFdgvhMLAYoTjQmCoyDC6LKJbR7xXTR+5SX1YU+EVxFhc7Qd
V66qgbPvoNyD38oC2dglragPo9Q/FvStJmYERyreDMyD2n7pUNMSIZeeRmKBcFzsWgcHeO5PivuV
KaBCMW1jXx7ZGW2nf4Wg6x7AC9vcH3RcatdNBZelYHXWnTsoIlzHBAL4Rv2Ss7XkQBrd/crA4JGz
ChvzBEbhl0R8/cfPQFhI57kru+JoG/JfZuCOl3j8tYkRkRy8E3HkdhQx8onDF1JH2SHhOEdjdkqH
1tqmAryU6ZvzifkjWUr65Dr0uSHkkr03Q3jvAC8LX7nH3FAsqxlUpgZ6IrdD+yZyNHoVeyJMS+EB
U8Bz7BnvqvC+teHfto19by7Tp5tnIPWxxdEUmn9Ni6IOhgEbXgfLT3OnPaCldQ9BTdQ4Pmru0DEF
U9jgCwSCfO44qg4umImNwUlQZjnztSwJAyBFb7HhPEYdTDhDR4eR1ZAcwHOYIfAjBsb+3uywWIZX
4mRZgTgI4jujvY0S78MG0Q2DRV7JgPrB13Yh1PrBYBd8qGe2e/5k3QxcJaxTlmoz58xIZ3pTp8Hi
77RsrbBakyh8ggyXbCpFlYPYynNYAlcWFVzZTcyPKCaVaMMjuUvAjMPP1ieJyJv1X2REzR7N2tYY
u5NlZRVpZEO9ibXkB8SsGwxRnV6j2PyaC25SWS2fscm2Msz7kzmz3jUZpeNvn0cMLnz2+6Ggrjkj
BUJFX/IUQ6Nu5BoiDEJITwfCyDFOs4zajZ46zMxqbovkykzBD/yaMZlZsx0nNmze5k2jg1DM17Hm
qUlCiXdMWuPL5FgKjAoiRNe1V0TeKanaln3wppZVYcQw0B0Kfw0Mc45R7SL4HXmCxBW8fc4CfFlz
fEUbfS+JU0b7ABuv8f1DueDvklpXAarUz8w17KBC4WrhmYwHXtW59wIW3p+mQiaU+hNJBC4wJtnM
P+ZQAK0p7Z9U51da0BuBPnTjtam+IcaiOU128SraxTwbDscL6qNnxJNqy0wYdmfcJncZ1pemBxki
9Tw/ivfKsaOdMGbrqBNevRsH7uOuL4gtTvr6NuH9OjTNUuwbVUDMwWwVF+VdmgexDeRS1bSGpuWI
vVTyZPTJoxIDsRurKQoEBN3GUv2LU37astLb0h2zfVte8ZI/6tQPd7X1KqsZQmBU30UKmYW0YZiO
lfVT5K25jX0Sy23uOjEouWt6nh2tlZubzJwDwg19G3MqgBt8LUxsmyb6sDznhw0ibJ2CUroWadDE
vG5qJQSYNso7yzLvLUkGZ2G5pGz039B6l/2Mf2qaEBFYRvNIxoimhUeyOWvxBcIjYbmTwgptrPRS
S+RC8Gz2LDoJQcsNseX1pvggRI/1lckK203iC7g2ZN2A3pcUM/Y4APwYXebQ+CRBFhjRMeuTu3bw
nro6XLFDYEl8dj9JWx3K3nz3dQM9F6AVphV/w5KtCFQVE1gQcdENc8OIsEiPXRNbVxzAySjd6xp0
AJnOPdo2lVBWnGY/vBhlKbnquP0MIwV/4jtXiZyZOg85xYn5E+hLb/kf5s5sN3Isy7K/kojnZNTl
JXlJFioDaJsHmZlkmvVCyDVwnmd+fS96RGdlRKEbXeiXTgQScEguuU3kuWfvvTacegymS7x017pF
v5tfMlj8E43bHJWwCoB/jIYzYcopZznNEFmzAjNdquGQFZtoRRQDmfpnV6v3nFb6Lh7LlwjRY8I0
g8s1WVsVXJDeRN/H/rBgs89SWeO0MWTO3oYdrXKMUVbfr7tGTBfW9XO+oi0eMSa/VaGxD8HjX03T
OJVV9oJXKlh6LIMxz1LEWXImXlsY3eTw0k6NsyPrBnQwwqCcD4ybPmXPUrtSZSVuR4YV17KKDQG6
H4aMIQcC3DhAWDSXeIvIOQT6BXbKd3cWRh2uUS756BBfAEMpcLwBeAF2BEeNJ42oBmZ+PmilRQF1
pbZWKrGyocxzy7p3DJPUu75SLpFTT08wbE5xtLWqyt4ACMTBlOXI9n1pn+Ts+zc6E+pb52W8h8Kv
HhQBBwCTsrgsHKl+oh2UJDr+dUNjb4dg3FTuLqeYgZObtm9UQEfnRc0udJ4W2Qw/7dJgclzQHlaW
HGrf5AaWDscq12fXXrzUA5gPom528HaHFRw6WjYiELvSAIPqlOraAVCrsSfvKHrDW0QFCiF6TmQ0
K9DvxhU2DysuCEa7GZQRcOAzlnijPg1FlAEZpdoqg/KyXr3JsE43EzCSlSz1Mxsrdx1u+oagEwXm
4LxUAUQZBzHkmpu2QUr1qfRbEWZ4xZjOLxtbqnRndibXa6dMqW8ZBoPl0RYsHrgs7m87LfMYiJtx
5/PqbiskpnyYtk2QeVsKa3dB6+FEUlO5wvqwI8Zxzz515AAGopwEAkmAntMD4saib5Bn+cze0bqZ
UjDAwqJX0aVyYrmsqUJm6cA+jB5Ua+ObBomBkvugyXKepNIbMVSY9Gn+FmDQZHLa9Kjr7CO+lQoh
+fXqXoj2a7A4IucDbivtyq4TtlsRPMFhYWbN7JcRXuFqmmVOOy4ZlZlFNkZBIn9CFt0Kmigomj5y
+sr2bq9u5goCJhsFH81Zi9GVB4+w9sIo8jMzEIUqJMCWok3fZUm2vbKp4uxlf9Cz/lmewGN0W/DR
iHwx1m3TBh7vDqeEdNoayIRGmoFO0yKh0A4zjgEKeDnhzmT8h7c0TdlVWKa3HZciVeGqHRiewZzY
h34irUaz9CayPgfwG8A1yMcID4MLOvMyrfuDXbP2tixls58UWItJW5BK0Aw/esgS+TASh6c+Pt5r
scdHSIqPeDQwOu+GZjxFVCUss2i2F7osqlIAZYZiR1IQk2gLOGiJGL5oa6HdBOnAZ3Rh3TD1sCBE
v05aPpa+LhcJJ1Yt45Q+6Ym2srUeMwEXEz0mg2psOjM6TQmfduzn3GiK6UmnJzTrY+DdRn+oYi4V
tjSfuL75y6AWazvzgGVm9yXaKizrClN0ZQLD5Do+uslLD/9yFfsnV1cfrgAPaObjyrK6Cwf+klYc
3p5TZ69SN3+SFv15jiZQBCTL9qCBoVdRK2jKeuW7OOq48F2rysUsDxcuZ1EQh1RKEbfgcOZYl7bj
0RUNS6uyqVBgs3Pvkb/hSAOcB2BUG9GyrPK1YLGDg09QWLEG70EVLRSaBtdG5UcYhh0MlFXIzb2b
vbaKSd/QPq1SC0Gkt58MjKuxIRs+sqxfwfvfycP8OJNEQsJJngyYoQt3xr+nAX7luHrGScnZOg8/
JI4lvc4/yDVsYAv4tLkEN23tWasJNEulTzd1V1l7BOepp8+MQmE5UvxOQmGfE541cItsgpJnhJXn
PfBKfR328Eccv74MmvFhgCSG7ZJ86AnAhVBlL7NV1TVNPo21xdofW6U0e/wCVUvRmUeawgU3ufEt
FgQhXcfwzrnoBLFQq6bD9aPpyY8sQn3pPVvjgoos17uckOBPcdayXXL6Of63X/72b7/9x799DP/u
f+Vgskc/z+rf/oM/f+TFWIV+0Pzlj7+dwg+sL/l38/Ov/fPb/vyXfnvIU/77P37L//YHzf+cf/5c
fv0f/7zVe/P+pz+ss4Yr2l37VY3XL0jyzc9/Aw9k/s7/2y/+7evnT3kYi69//PKRt1kz/zQ/zLNf
/vjS/vMfv9g/n6ffn6b5p//xpfN7yt/6H1X6lYXvf/n+r/e6+ccvpvpVGUJI27YxdSvhmr/8rf/6
+RXjV4YR23YtXRDyECa/A3p+E/CX9F8NoTuG7UpdNzEbO7/8rc7b+UuG86vDuVEKJV0kWEc3fvlf
j/pPL99/vpx/y2g7z6kRqv/xi+QHFb+/yj8flWHp0rVsJQ1hgvoTUvD1j/crDBm+W/+7MyhceYFJ
CL9kPGKAcvQsf8IQ9Fk0QbzpgxotK1XBnQWdLrHCoz8520ak2tp2zO4waWZF405zZ9HBiuXfXfcc
/tpWRASkZjy5yLf03FqgodL+9PP/EP4o3qpM/Fq1vPzL0/7Hw/vTw5GO+usDMvmfrQwllGU6pmP9
+QEFdBQovWgpuM2tlzhPX9jLQstqaDyqXjCPs2KACLGlUIeMb05fTuzsAmhQh1yiu/faJaNjcMNc
TygtrY+ID8Na19UaLeZ+9LtPAb+pgShHxKM1l0o32MJN9T2aX08iS9NXrqufYtwHRySaN3ccv+I+
GFY8fE4LvmYckcduGy658KAR3jJW8FkRvQVSHaXe3LWlk+7yOd9iol6jpxocNpIBmFxAurEJTz13
YBjiX0jBFMPh6DJcDq7wOz71LnyuGAMW8CTbFVm3Rwjs+1gc1DTchX19a1b5IwuhtzD41ur0DLKk
yZ0KLjjyPbYB6sDA1gM+IocTPVkcc1Jb7KbKv1iVuAyURXONW/r629z10CYnBqcPGTR3MuxfsC3v
i74hAG2umyi8qx8jDgIxFXEebRMQ0Y6ISVeK+r7DxiKQUO4mgaHOT41hQbPdWwtuos0pL9ahoslK
XkXeXtoxuEJZ2Wuwgj0iLGwCtn1rHsdqPAWw6Pm8nYudNhY3GDLpZwCgRziT2l5ry+zOLuhUZ1QK
Z96xwWkBG+SE7efBkKs42EuDkLVGVMHXcabHrymAYTCV+zRp91hADgh9D0reJ7lzLqLyDkblitPQ
zi2CVZ4mO0ELnpzeWwPcRY3zV4Yn7lFXFTXP5ZRcLO/YmuE+hcsRIyaUZbUdg5Nf4IEdEXlmiCIF
Zef5wUhb2+c+1CD7YLvJluK/3ahpN4WT3zm1c4PH5DSg+nt6MY+p5d4R6WvlGvDNqoXO9JnpKHWG
vaFlR4QVOwDjQwuTV8uaXr20u6fSaVHl5rrPxn0zE0U67YzOeiSsfKL9bRNp8co3uh1eKyeYTgOw
X2yOxrtv6S92wwq4Ycfmge1fMNCDTMT/ox3LwDjFk3awZPjMxH3r1DGpzcG5CbiZJz7v/9iDV+/e
YvL/ERvDTYkjMA/sdxkOGHwbkm+TF63C0HstNXY/NAKl8/4j2WkpMjdddr4x7gr4/ygoG5TaPcIm
th5nPxBDBnYp0vFR8+z3KINe22eQzXpwWF1dId6Ih6YPbhz6fGIOZDMRB6erIFOG1risQ/eOslK0
neJel092G9FBxru/Iq2ariTuQZdyzgE2T24Frzh1P7wkOkO3WQetXCljOIdp/cRpl8G6Mb6HySRH
otunjRsMv7+fGus0f4sjsZ0PVQqNIOZsIk7C16/SJkec4Tf2jEc335Wp9QaXbuew11DB9F6b0Xvg
WvctRnD5YHbdDpbuPch/2IfueWqz0zQE+9DVF4VfUY0A2y5LS4KSICKMaLqI1AXX4B97u0DdNde1
kV/9nNWOkRJSGgtKuwlP9DFOCaQevNxkSLvhq+Oq7/nVj7BtXwp1cM2t2dafjhg+QK51S7Cw06LT
htsqN0jxeNa3pYpzIJq5HoGsSarHOPhSfVtazzjOXlCZnxs07oHEMaE+agvFbc3GvJ8jU25irfqw
fHGo94Hu+WNMyOq01Y54zs7P07ehiB6STD0Dnb0PzGztWRJjgZqxXeeRa07I4axraOMzyzt9kLe5
TO4KN3yQPw+zfrxLOO4vInvd6rRJDcF406buXUCJ4PwUekX6Jqe3DqbQrLMT6jWodLU4CTgzwCl8
d5vm3jCsGzl1pEqng+EzyA/xWUXpXaNl696g2s55KhvnIfCcF18br4UXbjFvbu1pvK8B7WoD7Fde
CCuO77Gzn7gGPNfatYDQtdR4cFZ0CYDj7Mi2daEGFFxn5vOpBSC1iY/A3Nt9vRnL8eK5xjbFyiJq
+2HOgQoaPtjfIfOq6DmglT4ZghsgGTuqfpw81GDUD0egPCfsd8e06I7Yh3c5eM+yTY+AknmVClCQ
XMCavt06/X4U8SkL3W9zAHlohtOZAKxFQajw3ZPbZBdCKavakOfM8krGWP1CfRmAjw3WhyvF4S+a
NT13zvhDBUAzmwaPmCjaVZCdh2ocOXe6PMm5dpeUziGK9yrxT44rbwdUV9v0n1oP4h5KQ0a7MG8L
+ii8gz1gVNQfWN/f6Odx9KjHaF+ppbzTrfToeU9Uit6zUL419PAR/ng33vNPO1UKXp8BNCifHkNP
IJGC5PCMJ8JViEBQEbhwFb19rnTvhaQnZq/3/MahM8qjTCKKok3j2Ddp1803RNZ8j1VcrWUSn0T7
AHJgB3KfMIG7H+x+Bx5nYBvgb8FZ3Cm/eaEw5smZV2m1bXKFGsdt01CeneZ0IXJAGsp81TvRiDtT
v+tpmwHhjBslBIQrh/5ZjfiZABUseo2/zXHoyW+MQ6hBqKjORha/eiS3hQp+dKK9miG6VMrRLOO1
HT36UEg9dzFo5zK4RnX6ZtnFc6m4ZWTJt9sFDxZb3MB46wOxwq77NuRaiK2LIHXsY3Vcipj2XxWd
0ny4dKZ97WBpUh16nHRxoGNyvt/7+njw4/HDK2DHJW1/tHHiGzxFwMqTkB/n5NmPNMAcWwDEWjSi
WTk9NRIlvaaOF6ylNt0GGQZbzIOrKWzvJtk+dpn95drg+9SUPZVZuqOXEXzMjanLW/gsVzet74m3
XFmoYm0tn7/wST12v//j4xX8fyzkEyZ6VoTCP8TEkh1WLik/xeIGrYeQ3scthopt62R0+ukPqqXM
Z4rS05Chsqn2qkztVUumx0rW3Hus3YMh6re5ztbUrC3bmwhZU1TGfdWEty2aO6fDt4jVT+P7l4yK
9hHhmCaQtzahFm+w83KpSeaPPGdMseyJnWbv3wpN5Rcw/bFKDp7bjqfGKr27TLc0Lhfqi55MXMm2
dvYdReG3zx5fxd0hcPt7FKYIWf3AlFft06a/G9n23Q515p0S8kehYYIJysxtwPU19pplk+mguu21
19TVztb8WxMy/wZf/pOBzjPZjreUKm74BDK6Ci9k2aexOpqD0kNv7ko7u4Uc0R6NXN9HIoz4GQjb
IhgeY529wlRjSUXQpDwMFSewivu4Hx857jDt0XuyMr2IETJ+xzYntoC0domjTRvo6FB23Gdt9Kst
ZYkfPfBLqqu4C4GQe7HqagassLyTVb+cJsrSmehIWAAaXPNyGEdMtcFy1hTBtolV2dEMW+bhGZQt
4FP5hG2Ut58gYKYHFnpNcDVZTq01uhbpkF4H81rBU0nNrsC6ij69cECeqSYfeHhuii7CFKJpJ4yr
8ZrI6TfDycNUK0KREtImHUKLiL2jmYL7xCD4ElQnhdN9MZVmu57oqUc9xNEKDtFDbSWNkj45886n
bYz53QiUrsewTPRtnaLKhQ0BJqUp+rOy+3poCXVIHVc16Nxs8L7DRJzTIP7WcCitER4ZxCwDAS37
wfhKGUyXkBjE0oRW3e0aSR6xRN9ZbELBLsNkKlpQE/FU0DBImEgCc9G8XTJRKIsrJ+MURmwtusdQ
6EM8qdH/M4zeLCrfrYBNYzUMK9EfGDTogtRCzA40BdFiQRi6VKgRWffauRxcKhOlbFygO5sLEI4d
VaruNe+nkigiUO0SZ1tYkX0PRL2OA7Z5LOSii4Gppw7i4RCMvKUAfNgXZzDsi+eM3P5j5wdA1HAl
2zlw7ICEApYRgr/Ts3WXpMA/g1lrrcuTMQtNFqdUN8HN36rMX0aVLM5sxFOc0SkIZi/GNdNiYhNl
UZMcNL5JxqG+eem+cQSYTqrYO8DsexDmaK95qK+1AZMGguhjTwciA3J1Wyg8CZolPhFZT01EITa0
0XDp4AgiO3gI0jdd4p0p7AhMk0DtKBBl57QfnxXHk3flNvEK+5yMNu5Rikwn2imgOusUHtrDTyaj
2LZRbuMCoFU7n9SDtLxDkGQ1LpXy3FkcIh0rPldcZhZRPS9yuLpDs2CR03rBFe8SsbkwuXMaX38e
TQTv4pwVSlyqGZg9TCxJDYtpqn5PbKs7Jr61jAz9A9P2dWgcpNlGHRt+NZaNYRMCVkVZ7XCpMCss
C2mJm0p6wJEMfnLKMdhC43gWuXunyqnaUu4DZKTzogeXcdxrriPAHPgQMFSaTqW0kHcetzvuBr2O
rjSxzKQ2aGtb/a6je7WHapE0zKr9kF9ja3iWqWYuS7M5Amgl+xy6zWrQyQyat0GpNxupeKHw9BEa
RwwwONsMATISzAq6Tne4nDg420TdXQBtLiEZVqcpAD3eG3n+HpQF5VHzobYavooEXzT+mWrRVw7X
cSchm5ish+abwOh2NOKt41sWvEEBLNHN7i1ec8Mrbq06e9NU98O0Xg28VjfKx4BaUN/XhE5KaLdG
jzO4YWf9TdETxZEoLyOouI2wcY9mxOApI3QQ9oWbXkNnL7OeVOPswR7s5EzTLXI8NKWAnu4lpUj2
iuaSkjxIDA1K45hjhZi6E5OKYP9UaL3D5Ia+Ewc8J37+NsTlwR3z7YSFeDS955iw5K7AR4Wop+kI
ehSyv48cJnrUtWp4USUFT6G4KQc8I5A9VxGtK3S3AdNyG1ju4HSpEHFXVqYuUQxuoWsY7QmMNSuL
b6KZpgXLs2vb4UmNL1aOTF40htxUbKIlCWuS9c4be/9bgoTMp9swLCEYJmQcuRoeQ1VogDPI6sXh
7DQXyTHXvzEZDUtTx57pTlf2sscMHwutKXq+GT3zocH1BtWrJgld0JChs0RdmIN573ut8VDF9TNV
f9uIE04ah1icCG0GBbbMvMpf+2i8Grn9CQQAHthcd+mBa1N8lG6U55sznjdaJ9wUKlom3AlbMeju
L7MtnjVfbnI1fRlBD1ycbGeH+zrtSIZp39TZMTWZFlqD5nwDczFmUOPA3NiAc9DkGzZ92lD9cuOV
mJqkWX7WdntbY2ms48Q84/zfiXlE1goChLRRYZnGN90bRcuBOTl0g2Cdb+e3hAAodJm31n1/61XW
rdma9cZBll0HITe8ahrGdVqyzipV9GQ45t5X4dcgKUby0XZChgk8lTz2rP+OwDSuWU3SpglrMiCu
vEoZsceoQkXng48NodnQ5fjd6xBd3PiuooV+gbbK5Qfqoj3fXIWHIIahK/EZy5qcZVRnp3RHcDSw
W6w4ZdSH1FaH5yCpwYjlp94D+VkgyyaQD0SAeVhq6zaIb9soumolHuEorS5BZ1LB0faE5wqSQ82I
Lc41jUefdCEs5xvdBG0OzQDyzQiC3Fm4VAX2HPGKSp40UOgL8VLHdOXV3VdPp9uiEHW5DCuJo8aH
OGLpoQ01nU+Or3OBKht7ifDDZd2ze6DeMF9c61DqYLRVwaTog6QRCUK+71xoRiMjNLjNOkpNNohO
/aDL8WIXW43lIeL386giCwk1REpjQ4fbr7kZq0vM7pwTP44ToLVcuquRaKY8VcKvV11t7udmgMnF
Qs7R/6rF0xMxIWLyAGiHKcPAGHXPvhw+TS2Di7bhE0tAgMsbtlEN1YrIFeFAe5dX/UrNlBw54Jpq
RHCGLHIC4ndkEzwsGz6NhW8Du+rcpUWrSm5qFx8T6WIUxqWw+zsnmfZQTktq4M5kV6nZVRITH9I+
l8gHDqTbXCSfsQeTOshYocePUQ7/YgjgpJpE0zKCtqiA3Yf+lvg2If4EL3PtpsbSrtNhXWecqvuG
hAGE+TZmXzLp8+TS8TYxTTKMU66lYCO4dRs40rXAmB6Svt2UNQlkTfO6/TTo7dpp22+w2HcumjRO
0M8UJzxGMusHXVgHUgJ77qtfsZ4+oojyK9xVPrj2qYKDN/bDM7Y9d26RvtXx2G8q0INca/1HuzCu
uF7XoWeddDujszuF2pW7SC7xY0sQxUnDG45NO9vBjZrV2apE/E+6cUEN8g+34D2fjRlV7RZjQ6Ad
e6t84qywi2IJ/QCbsGNdhzrNN5aO1mdzjPHa8D7HfQYu4N40vnDKUK0sGS/an8dGynM8xUcTgma8
5pYpD3mRXxvBPrDyyUukRocFV+a8kgADU9CezcQwltrBnhYUyNIDeY4YxMxNxo12bejGsNFkMfdg
eq/cEZGHLAwTJZSDSkaM1fI81WaJQ6HACNP0JIAZEyOIwSvICswbTAcLhzIoEmHuzUDialEwQy0H
EVUg4znqN3p6YEzLnyyDbEjXy7VZ0OcZXBvIaHjvccLQrxOM8L+A9hy8WO4d8JcbUh+PHDpYiUno
P2xvboDgu9ta2bd+EuQLQ4LG0LHOTzUPMDTwzdka5diUIXPYdEGx4GOclCW44wfY6qOatazjbX0/
4VUjlA2DJVxwNq0OeRZzGmRwcpsyWBlKPwwaDvQegOUy9NJ32uqsdUE92SqUNoym9svHLLlsOuM5
ap9E4x2As95OVXHSY431gwayjOIVKtBpU+VEMbfh9gf4Vy9VQkmKBVR2ZsiTT1Pnwc/v/I6bVeWy
i1qWWpuSNE2+RsKVS38wt3XbgOSdXlQDVaWDcwGktbi1k/rD5yqwcof2pc4EHR1J9zmRp1mIlpHb
sfncYKheuYb8wQGN92Hgv2huf007/uALzBlh1X0iIdbkX0hh9NpB2ly2OVSvRVTeau0stBsBAn4u
m03fxkyfsz/Wo4i6K2cUZTZcKsnFMpPsG0ZqPMuZYku3AOl+QtN9Pd2ajU2itzCBaU3UdysljtQU
ACmJsY9YFQ8/OtgBudex5B8yaejXdto8lLYS1DSZBhy3ZVOn6ZlugK8k1JMnmxrOhdRjuZU5R0qX
PJMqvsC0XxJ6hDfhp4rpJ8iNkeRCbz1ryVMWdzTzTF8cf1Btj50y9mTaHrxsesvKhE2N/CxClH9z
6j9jkjM1b69Vnr/ZFMQvKDr6EcusWNsDndzC1fNVMMxoR+etjYMvu/Y+h6YkHjDqapE6w6opPkud
ACfOZY57GF4WRpfeVH1ytciA+IqJIdGPwaRt0UjYEA1bvYJa1okS18ZsApsoeV/oCQAm14jQPFS1
CExstXod3fRdkmx6fbzxKwhp9nix1KE1vEOSJve4jQQmOmJVtMt/66V752XmgbBOuHFb7M/4TWH+
18WuQT0PM48gtZ6fjKKB4WHiAWUmIUjQHODL5Aq6lExuJz/cpEKDiy+RjwLtI1Xc5SVvX5UYeHpM
nsGtG+nlEk2Q2tsmPekW5K6sTzd6x+uUOhifOxZNmP2TiQsLVpsGwpNGbA8El2CAM8Yj1JRmocxv
ItVAl7o5FkWadm0/SRyZzJ08s7QLrANNbhxGsUJvwmeh8Q4yWqzikBzJaPWnCqzxKvPc60hx+jI3
beLF9VE1+rtlviq7eXFy8Tz01auKjW+CF28xdtW4dI6l1fU7tjYu3jmqnLtT6wICLvaR/6L84ZAa
ayaMAg1qbMUzUbNFXknONNUrFIVQZNQuQhuyomZrNzZmrCMWx0Uj2SC2ur0XGmDJedmZdvs0pGio
AtgS63ADl5Xt/EhDoJOyIuGfJ9GaigrujElp7rGHK6G7Ky7sOxs2RJr2T4JPI7iV4aylMjqBU0fQ
b4QNjqbdtkH4nnX2N51YMKYGG94kL5CAXSWUDnsTWukoC7hptXdOgRIu2VoBUIqWWABgqIQx9/0a
/uG8EHWGT3IdDh9JO1nXcfdJTGBrJdykBH3qgY4735u6TRwywZjFRqUFDcp5BtNdU9uhc79s5YmN
4YB2iN1D52hoYfpBtyToC798bKP43TcZHJgaD/Z8v4fa6hl0LUlNkEfQ6mNhsgUEqIIz3njRwakd
5F1al7gpYTCsTFu8tx3XPnVVdzReYHnCU2iVDGM1GOBtUPcPgdTGrZrGGelIR2utF5xWfPI1mab4
nPXEu2nTrZdm4pBUcHPuOSm1I5Wlz5V+mwxUFTZgcQ6ALawUCQup97dGNoAdb6kgUP1X00CyNAei
LrHb3cNMeW1Ueuen/oZlAbRociV+o/ZSALnivSjBDkHLUHpkYcPVrkHTq5l96IHCcy+RH0YkScec
qycXrG3QoOj0044mnh1FL9FShoTulXVX04h944WcdB3MZXQG7UVsmwjIExsKyEIcfbvy4GTE991W
T47U2H5TVQXf1QEOTI0A70+dNpFVV5ovrWWR5h9J+Xdx9lEXkCurhg+3FgqEkOoOdhESJOvHtFQd
fG59GcL7I8PrE15s0y2UnF0sknzrdBRlF02uL624WCWj+VKPaBVTUcxcGX6qjJ7ItCE1OvvWT0/g
SbpDNzUXz5qWXXo/sUVY2h70Zc7baigZFx0usqEWr3HyDBdE8BfIp8EMb2GzZHFT6KVY5eJBBvbT
wDXWi4KneqqqjdOwfyR/fFN75tHHobvgDr63quIC8dNfVkHornNK4rzowvNAnNgx1hUohVVnJumG
ImyN5pynIbCzRV1EGmabmCpqQqYV8/0pqMuFVU3ZzcR4yWJJN5lBpLmdnBTIjqaOaozvdHZcGx5/
dzC7saBkMNpiDsJmEAf+qraks+F0HxJ+YB/o1a1aMWFdo64fXsteLjXTG0+O5NiUu2cwH+PaGiFf
jWO6hQPXk56nqAYBZ1zYtZiQbQL4qDhANkVRZyjZivoP8sv2z1epiIy7nsu7unB9mbZOY/ksA/V3
SgySLY+faE+c9Yd5U1jxJt05pvcNR49ikbQwtvzaOESUTGKDLfOo70xLe+LG80ne/VFqOObg42+D
xC1xN2tqJR3hr6Ykferd7oyDBCS8Tgej210apwS66dJcMwwRCYMZAkJNdNEBZHYZOto2d1ZmfcZr
g3szEUf2vXPBrCG2xmSOhyrluJnZ3hoAY4bv89NTGKsGrbmX8jFnEx7k8bWKxGok2bunoHnt9Ga4
hfHAjjC8i+rmhd7d6Lm0xqPpqX4dd1RXdIHGEke1t6FZ0EQ6kAehyJsq4Xq8yXLninksP/r5bU0Q
YRcyJRGDp5aDaW3DcFQch8yCQkEBWUI91UH57dYstBePEzDE+cLYhF2QsVfNV0Yj+5tOaPe1kJAC
pglKVb+vlPeohZ3DvOfZZyRbA4BIa/bWqrYD1l1gldDXj+18E+wNn0paqVigeugnhBLXys1zVLdp
5uYyMBj2d8de/xSk8ui6sruRTgaCoHpiV5vcx3ThBPiZCbKA60604o1XOCZMzGBlfRdCIE36bXhj
OB428zibI7S8/IHBuUWl1A/wwQx6eI5F8Rh7HVQ7Ybl735u8hV6G+nHQjwwMmPiFUx39no6YdLJY
qXTBbZlz2DYGKABOax1is/xhpRUq+aDsTVeldIiG8mGIbPz9+FDTI30CJz/CuDjIU0HR6yLt4IME
N0Y5bgJEu5IFyijre0UfNHqAczEQJAtmSY/2oYysSV3KnStGQNLGA27Lq0P2guzhzoQ61Ve7glYT
Mnx3upZcHCcE141xttUwq1LU1q3KPL3Nwg47QD18p2B2DJtG7dw+xYn+rip0uCphMwgIiLvNgCOi
kEuV9nPDVg8rJ36w0a0RtLvUf8t0GF9h+kxG9pX3AsrGA3luJiYmyQKBc3A/Hc/7jjr9tnzV5PiY
+SzjiE1x/26JlYqayFA87XVwnrWWPIJ6/+x8Yw37ARXE9R77LAJ2x0eVrRbOj/QOJv6PysRnLwUt
htGQfQrEn3kQGSYUzYFbM8/PxaSQ+ejQQDTGYFCTyLrmfh/f6PikVn8n5qhB4NDDtTdxMzfaV3Mo
lm6p38jA+0hpWlgMafqkm+197ah3QF7nucdF63q27Nbr36O5/s+NkWcGlTzHIXgo+OAk6Zo7Mh4m
aUloJyqfCKjxGVSwB9mar2XgkDL1PnGmJIOP45a5tPfoFxrGzlkUKW0iPsf/yWA369veDy2S0byA
BB7W4ZeZt7d9cCDjba9j5W5Dc1e1VrssExRcO73L6/I18vyXv49tNdiy7tK1QZgQALhFlRybEz0m
sMf8EN2CUElHp123lgKkYjg7VdTderKrq22ENDkZNyhDB18DDwnTDG/ASKht6CGl51VZ7CW6PZSE
I34tj9OyapZlHpOvcxx74yO7gC7pb1NHbcD1dav/vuny/8VO+a9uyt+2X/lsWqz/6sz8/9BzCc3u
X+x//8V1eXpvq7B5/4vx8udf+t16qZm/OtJWthCujdFR2CY/73fvpabbvwqlLN2xHcNSbOnxEf5h
vpT2r1grBZUTQkjT1E39n+ZL3fzV1i3LdE3luO7PL/03zJfzr/8X86XFwdtVOAQtYePHVbb5F/Ml
hKE0swPx0lTkBvI4se4qw7wSoryppR0Av2hR+0vdXJiaVxE58z99uoh2qUBpWJR9VB+pz2L0p86U
cPvEqsSGGmN7EAeVfLRQooJJ/U/Kzmy5bWXbsl+EiEQPvIo9SFGN1b8gbMtGm+j7r6+R0I6rEzvO
rah6MAIEKZIGSWTmWnOOmZF8GGp7NyqzvdUAWxMvCb2qQAmpySYOzyNOKghlLFIb26iCug/KONHf
6WjA+MAoTe3E9wJhSj8gU/in4xM3H9r0j2mutLR1v77tX9LZ/6LhtMx/iVI5L44l4C6gc/UdyzHV
B/CfotTS0IA9kWestGWT4X5CDdgDhrJPOG2fpzgiONh0KLrX1DNNgLKyr2hqe8Ndj6d3N4G+oyxr
nKnOk1HU5SZwv+YtqtrbFKPiFVHls1P7zo2u6b9LzzlllTcFNFY3rjd+Wk7CdZZJBZJZcHEQwOjD
7YVdlFcjbB+cUKM9JTkFNWkJqhgX3zq45mhO41VlgQvxXBcDeiyK9A4qfKaYFNmKCv+5q90tevrk
tqa4Bbt+JmaaQhej38Z1rD30/2PneBA/RXiIKRqcx5A5G0vMlobI3N8QuExiUtV/sFx6daH87Mop
+RWOmBXIw0xh026YgWak9JCFGecvEzasm5B6u8J0RdXt7HQvwJWsXRFDIYBGvKX2uRMRoZXYwRNE
Gp+L473IpHo0Fv9hYPF0k1mNtxt6FzoMflnuzk+Omv5VMxz5eMKvATmpgP5Fu3ZrpFV3iAxWu1iW
qL2BjXIBUSBxGa/2RDb9tOjTqRjaw6i1QZfU+r5WEQ29E2c3vQdk0igYKUcokWh5kmUzD8bfvE+W
I+1igstpNKd2OO1bYhc2lRdKaEQ+NihYl03f3M1pzqICosremgnGNUB8GNTEvWp51VuRE989Gsfe
aG+XFFRpJggHqgw6sxYiAqy7QYK3YOcJqhb0tX9lKdE8SxJEvtcesOiqhQmB2gO8yJ50jBFFZLOA
vZjyPeW0aMevIWaajwuFL8FjCy8ouvMY+m4rJn8303RF/Ndi+KATFA38f8GMpXCRLr0gAlYXPk2g
ZPnVjN6j8JwjyoVqUzs0ECYTdxH5ck2dYlaib8hKzcQQOO+IVd7bCeBpMeHMgBSsH1vdeDYGUu/R
BpAfZZsffTfHR80sLozveumU555k5j0ODIQN9ugFMnIQnVpMnoYIg7fvbiTRfDTgXiRJxSfh4LQb
Yk4nrYKK4ZJ+O8vj6UAMI9WdlMRgY4BEgNqLCbM5hBunzDQFpCXfVE2iqtm4JHMVPevYNUodUkGc
Mlkawvg3vMqLmV1LFn1v6PvQ7An5V6d9tWsJFEqzuDr6rl1c+qWno9QmH73M430UUxaVbuhtazOl
WlZ3f3xiIW5IpXXvuEgd0LorZoaD3Az1Gsx48tfbtN2XDT0R0yrui8j/2Zg19lYB4Yj0M+uaZle3
Lttg8eMzDvz+SBuPyWwSBVGta6d+1Cn5dE1A+5wKevPQJf7RyBtlg8Zw2mp01Hq3d0+RIfEBETEK
qgQMq4dioRtIPUG+9Dhk3rn30WyqHDyfTv7Z7juEi0jpw/4+ij3WwLKfb2YamGZe8YyVCWOjdl+g
fUEAJ5+G/E2sxCGep8jW8HBmvA7NBpasWApzCvqZiI2DbzsPZWK/tV5hPekNIwuilXlirToncPR4
eSy+iOe4NHqnYQrHcy79F5rZ43ko7AtR4pSV5my5g2ryXMXiLhTzTBCrHbQFJEqJaX+WZoIed3ys
JdIKTWTnusi2osOyU/myAdDY+luitwNJXIBjeti8NZ2+O/CwsplJ14VQSh9sR08TLcRQf0zYCOw5
/tuPXDEhOFDl8+FTag6RcaiK8M0h66fC27FGS8jqMDEkz+h5c6LLNvpS6gg+wRW2VvOGsWfcloiW
fKaZeu65h8isKWPGmJas8QNIXnIQOlSYZmKRVkF3sWjIO5EJf5HVzp7LJc027DbN71SOdzVGt1OM
yjCJuciPnr6vOjEdotp7jUWtHRngHzQM3anW/HQ7Et99DlP+mJbtmL1VWPCCJRfeoXbbc7KEBJWE
IS7d8NPQBgJ4qiEYC1Q7GWEfA8j1xPygkSC2eozBaFKqHFrPyWmBG+Kn5nhpItZN1J5/Z7K4m33v
78woukdcTwCuglWz2nJTizl2kv2oh34+DJbOOOab+ygjV862NeNa0w8107m9YnfWDx4M07C1ufLV
bVDURE2nSgKU1s2pX0QfGNNdEmO8s/CJbirEUqoNVO4mD9BwX5g7nGUBiE+gnSgKd12Xqjo98g1C
de+1QY4nApcOIq2m42SMzXaeMZaFGYwSZtnTDtUP+DXkGWNhwxbTK+q6Drq9SbjHVlVyuG6NpQuB
hGZSYMjlkJrCIQS4eFrqp9ElG4WuyF9QswAXsRN39F3HhNW7B4EyoKAjqFGiDLjJRZ4eFfG8rU3n
ZCYfMz8JHNCSFoEeYdSY4nMI5ezcCkJdtCl8MjRbTXYS+ui5EURDOB5kTtDA2M2/jDDVmQ+wCV1L
v1pwWRcNHTVRF8tOr1PjWiY+wGXV5ubH14orWl/CODoIYwuXhxqVGCw4o0TJTOuqHYzsbDTVH2k2
3s+BCUoB7/EtjoYLvaMT+KzxbzTUx5wCBct3V4KKpXUzYn2LFdnEnGBJRfYtHUGgfZG7c2vO68zF
5WqUTXEtsdtTevBxa5JtDNIH8qXhC4azLIT2xi+LVYsNpd8jcMA18gWuW1YGc9G/0KmK94bm0iI3
hPveWBEfimY+AUO1v3Hvak922aucKyJZFSi+nCLjlDRnAL90dc34trbNva/VPe/dmJZg+cQOGZ+p
5c3UJxHLw0org3UzqNzPGreu8If+uDQ5jJH1jjUGFG1+X6GTXm+ITD7lVvRnNIV34+LJJBEF2bZf
LgEKFk9dFUiGGM3XipjOvan+f+uzr3ui19+KlvhPyzws9oPvKZmEB3Z48s23GC1oTKb0LneBjaMr
hAMWGbxDtfl6IxVhuaU7vRSe/ZoZE3UbMT7A9MrLI9mE+JMX+7Y/jhkBEVx1yo3V2MWR0E8SJI0X
Mlm6fafCHdbNKPvnPE1o3whGd8tRGcXhhMDMHIJ101aoInIn32MZW0518VIAtA3WTegDnghNn+Bn
UJNrRIy7hJzCYeaHQKUj2aV5T2uQnBf6ScnJxdNc5JDrOVISmNwgpi7s2/Wk6D1GGUiERE/kPj6T
mciH74/m+wyuxzCqg4dt6E/Grg1Fh1hi9dlFsYPxfiTeauPUM9wEq+R21EIWwMVSJ1QHOrdnqjgf
/CkRhP/wRx3FyRtDgqZxcg/n6nq2AR7zRL1EGqXOe94aDLdmeZ67jAnH+r+ny/Hm5YO/W4uz6yHd
MKcdDNs/VHZjMpe8P9KZXnBvLXtNn9yAHgHMBw3DuStHFHXrJyCrZtmWtP9IfBcnssxqs82CSCem
Y92gLmu/9gyru7BIfCbD5cEQuhJTEddjDFYVROZH2Dm0RMgxBSdAuVnFztZqk0IoOpaAxNZD1Dka
mlAqmbZctznRU3sN4QGlYuIrNJufUZYironEgfndZc2lbWjyoPkOqWtxmcKtzCZs6ILwA2c8tx8U
RHAmAYRUP67juK2h1NJIXwNB+v+I/+DeltbgFmYOrPEpg/jutO8peqv9nI59QDIbNTqrZ41Rd/lx
vRqsn/jXD4frQijscMME97ZSQ4beWc9uT1el5sNZX7z4PZRLTQFtfjPQC1ugaa6YH+QBoSegSKiJ
uNc8RPuhZ15n4kwMJCV2d6X2mMSEiRCohS1I3bluzH42r64eHmoUglDZxaHoYJW6CJXSuTSu6yaL
l3/2qmQ3k7vxdTjMoxHb/gzyTz0AydmA17pESq1u+gvh0SFx2JY0x2vstOM1z7MPTfSQ4UuHNdR6
B+h769bOL9+PWh+qL/GEccDRD4bGdOz7Xq8PgWNBeWFS3rok9EzMXXG3vSGl+cytDHVhtJSPCyXY
9XBNp+JAKKv4epSonBcigeoHKy7lQ1OI1/VRTVzO+3J0ygOo0vzNjGkw7dF1FOBsG2CeWDAubhdW
/3FzPTarO9Y9ZkyfpmHBuVV/sD52Pf6vv1+P4dv/nPRC37t2eIIeDWCvpvLFnHBb+d3JZBJ0dEaa
Djgwfvp2aF00gbEmrnDi55/+QrpKn15SMzoSe55T+VPvgvGKVA6xyH1mVuCX5MvQ1SPoClNcCq0G
KZt5dyETYYjAadC0h0nDoZXI6GfSWfdEszKsygTU1Pw4t7a10/ywhoOqbQh7fiauCtsBq9Ql68Md
+Dyy75pbGdq0MXPnZHd9uasIbrwREIT35BbQLs1CggLDEN1/ShgZWrD/2NSL9kLVWhz0FNWCYftH
mnA7PZSPsG8Al6CPuJGVFUHM92hEGWY5bOnjJUn3aTsQMUDl3g2ZKiHX3V7Ke9i4rCL6aGtOjNnd
0N0SDXSZ0fgZBMgSbthlCYpilAfIhDoJoNuy8RnAfaqawCHcjxw7a9jhTMcKkCH/ZP1Vu7AlJ+Yp
MxzCSzct/iks5W5cWPcTEfADVh08DA/qe1dtcdIQ4Nz7RxVSlM9LvCsEdjwp43GHa8Nupk8KDjAM
IxSTDZF5FV+do1nUZ7pO/aVRG059HLgWIi/HJ5vFbyEguuGxgnoH7HgxDlySniYtr3Z2xnrYUl/P
ZdTkJR3m4hJp7ZYM0TmomV2yUuhhpls+omH8NUnpn6w0eZOgfnHZClgyw3Klb2JeMuJ4mesA689J
DME19BC7GmQxsktof0DdKtO4vawbepYJ1Vy+EBwxzfKYLbjhiKl+NOGX3HhpWtOuURCimS/GUtpR
gJxyO47GU2Fgb85AHV1azalpCJKnF1pKYAq6H1nK2WDkmHTrCfAQgRLowTbghret5vp4e/h2iz6r
zkL+RvXwW8RE+DVVsRNJVp10h1ROQMjgRHlvrAkCc07hnIUThSK8AeNkIyVWL40Qq7nU6s17BghC
h2Q05m/3w6T9UP+ydo6O7jJhH/Xbo91D+KUBUNwMlf9Ev/FmvdGo87oUzR8Lpmoy4Bxqw26vLa17
WUqYGosDQriZuls3N4NCY5nmMr+HD1Rnl5QLJpBenrLpgRIgnru4ca5TnaFrmjM9cV0+8okA4q3m
f8we3XGK/0gAbUmvprIohqOSvyip/AXaIMbeqQxsdVXKNOJU8lCFhCQFs3fkVmnVEBIMjj2hTXgT
EpM8kAtCxS/ZeT4NG6kTbRBFRNonzb5KIwTjQ3o24SBcIIIbgUOPqU4elpAy6VIoVGxGAY+5JEUX
E58fGQVtYzq7Qp1nMc6/8H+Bmu/xH4Xla9SYrAb74a+fYUcPafWaY4QgdNzZ6fDsye5TfR39tHiy
jRHYJeYJjKxI7sxUPC0mxZe+dLY+IfDgsXkB+Bi7RYyIQf32MqmNwP9wWIzkJaPRT1uRq0fkHYmw
JVFPXXmIwQOAaMKc65IfPvHBx4oCWmxqr7FaUGi1shE6NMv9HQ2jz3YE0IVb6BdY/Y7+dkNXbILG
DrG3InYL/HaooZVzpqNej9Ox7L134lbuWssKN6HVIccrhudqqpyDBIdHZoLjw7bBrrvuEQIGcmuu
4UKqO+yS1XVU5D+9av6td/5w+d6ICNW75yz/HFvUTLmAPfz9CMobZyNOslMtqXxFifdqNdLfMhuA
GvJhTSTOminKN6D0N9LsXmVZ6qS48bvCZbIbaqhYplMIGNTJYZl7wMtW+kLnjKWlUI5wG32IM6cU
IM1f0hoo/Ob1tfPaN2OIiZ2rZqxs7rzpK9gkmQwfNS3KLlVjoZoykUjTvQ5iTzMPFmdu6CN/2wxR
vaksrgC2k9yHRpZemHXayDfRiBpkIAxOn2OrbCjyorYGOqMT9D6rE4GLBFMxcm5t4amnpeLiMGh0
M5GJSGe8pE46XQD19kFWyJ03lecmDokc45o0NpoFF6cF9gf6TGgMkE15nHLzo036at+0UIYGAx8u
mJANfUPqkyGJNVgcM0RG1gAvZRA80+xs2i6n4jbG+dGsoh+W+5oaWNzXkV16bRdI3o6R1SYqpKLf
tKI8x2Wd7ApreXFz/BDkhNLwJl4Ulw+IGQe8XxUXf/WsMfdO63QXcyRmlsTUluIO+dktioXdenV2
c9r01oRA18oPKlTiEuaivcg2M/eaw4A/c2UX/XRnWZ22awmU2ooQU09qu9uxik7IOpOTJTtnm1c6
I5B/1A0fNLIggK4mg2SuRxeOZYx1atHRlEsqBt3kjXBxmktTC1TElvsnYjjHsvajNRhZ8DS2uxq+
GJS1j86hXK64d0045kdQmac4xpeeNJaEKRmxu97OJLMU3ee7YKcF7XHSfhLK4+jj/c06eOnM5YJZ
iBvEJR+5Cy+WN8ZlK9TKXaGj1uqzg9Uw8ILBWHZAVY1N0ec/cCfCvOqok8NgWLYpWYZysKOL7cJk
M2zdI8sPfRnwdoJ6oBYP7d5qqVFh9Zk3y8xJJ5BObFHuJ7ca9ljKi3wkFJng8GSTs3MWmzY4mRGd
h4q+Tchi1dWkyphJf3QIS8GfU2+cov855IO2r0JZb1Oqepsep7biAk+XiSCqLV7zBBFS8jHTBmN1
GF+nnnlK5WownMX0yMrtKCeGn9Yerwh+/8Ymfh7hlOWm9pb5MphczYYcjYGM3KdEUJrQ3fgwjsAK
ip7oq8gZjk7i3GowJG+qno9yJJtzGhiWZ6OLd53rb/g+oO2mpklLDIhbuMgGxq11ZnVyn/WavRHJ
MMJnr7fo1/ka1E2/Y5lE5OsYvnoLk5eB6qnlZ49JR/gpRoxy43VPVUy0SyXA+cz2JbPILo1yqldW
+DmYnGDgUEFOMHybtNDMc2LGzeWzR5249Wti2kE0i0ufirfY7eUR9+IDYamC4Kac1IE4xZlpRyfq
GJtINhY2jkgeYln/VkOjDWmMXwbVEoMrQ3eLWOKg8dWgZG2Mu5MMw2ejmjAshBi2YqLNq5FRZo9c
m0tO50eQXjUfzoSJQJM+OgaNd7dkgTxqTMjN2l22lHy2riDDKKWUtqVRt6302tnGLtTxMIl2hjZh
bewoKthUpIJchRlP493cT81Ba51dp2uU9uilbh3vTEKDgTeX09hgpqDA/GuoY7RFquvX0fEY/ORR
zJlx1NMmve0WlhJ8u34XdfomotmGd44JzJ0pf8Zx4Azue01phl/2cgGsiTo6fF1Ci3IYJw66Df64
KVzO6aicKZHxZ6TDgJbaY1Rwy7PhzdMGrj4A1mX5baFzZPEDxHd2qr/rt3YeRbjz+6jFdBvNl25u
CghIVRT4C1eVWM03wSPRQ1Cb9aZbRDBFmc9gqOMYUCr9kBrxc0J+wqViRrVfpOCzITr9PKPiO+eK
eOn65/UST+NU30FRQ361XvbVmPg1/1/Hva/d9a4plsjoqvG0/l2R5qwRvsZGNVT0vuqf+HlvUsrk
srCOpu1CxkuU+iRh6Np0XvNGJV6PdMjBhTfd5B9Cn0yz73LMdy3rX8e+1+rrQ77v/VcB53993HrH
97L/+wn+dez76ddnXh/3/3/s//XVvp/++9X+27H/+ztY/+J/PRGTM6P5NnDJRkNzoC2EDYpL3U5r
xAuMRW9HwDihy5KeZpZegc7UwRiVTdCo0FWpG+/TWDPTpCszD582VhPgZvOtRunxh1Vm91oVL++R
dIxdR40FI4cRPheauUM2qJXV9D6BjqbA30hgYraAEMkzmWF4m5mgk8c2u83aimmqu+AR1x33fXV1
D7ZunlMUlM/UEU+xM4/0SbDWxMs8oDOvuEBWi75H6ryJ1R9RJcNH3hSvKdTFoDeg9k996LxrwntJ
MdCith7CW5PgoJv1uJxHH69KhozO8n/4vmTJ0dRuwIzrxgJp9R4l+ORT0bLm1h6LKX4dNa959EGc
UmpwX1AUM841WBrr0PHeHA2QkJ3U8uKJTH8JW9J1SS7OsYi/9Wbk79qF7AwjFhRVOu1NI+4DGbhE
OT61jPZahfWC4zP/WWAKenrplnJ+QacIvJPjWFq5Fjs4SRN+UUCO8hmKhPcMkaR49Ot8vI72BCOz
mJrHuY4el9SPSUHuyNuy0AJ7Wua/ewOx8I5rvE6J75zatk92GniD2retJ4Zi7DtD01zQyTIz1/NH
WPPr/0wUURXEi0VKu/qPLmhdm2x+mBG0EQYmDq0Py8ZO5yscIFAW0y4z6JegX2Uqb2Y+/hfCuyvd
rG6GPNUx7SXbuB+158xpHyO7SR57UgPujdr7nZm28TanLaGKEgOMNhTUrEdiVTXH/DF2oXNFs1Bj
qF8WKsz4ZKrhT99xwirHioPEJ2RANA2aZqxiQP3uWtk14CoL3Eow/yeEyYOk95tq5KnY8ZC8wz8E
RQgFfdcbLmI64+jC/3lL8cp3fkEHhSkGGNHkY/JchQ1N5Ztp5T9jFxdNs+SkogHirYny3jsZXvQK
fcBmzuj2Ju5oH8OlN06E5iBuTEAmMgOe04TVnVkQjFskBBdUuFZdEnre0hGQsRvL8Vy2lnh13Yf1
XBu0Qk/5gg/BTTvvbagZ/Mg9nK9DbosfRGWfZztT8a0ZLG7hMPeh1L+r4+Rd1NTdyzAPPJkO7yYm
9JvJ0uLrPIw5Bisq953r/KFBfkiZWUJx19w3ic5mhIHSpXYgLMpw69HZU3ZDGzgnwtJ6R8yE+ZL6
7zbo0jc9BicmTFyh601yG9GXgVo+mElzJAUghx+rbau68Z48Bxa0bSd4vdXx0atINZ/d7NBpPiN6
z29zksMv6CLJfRP7zg+7AVfIp/y2FNI4TR0dcKWbOPmOMSKns7uNQ+1qF838HBA6O6+waSmkiPLZ
zFFi66nzmYpqeFUUX5w8aklEj43y2qsgAeQGN7B+WW9mIwzMdngxIKNvc9ZRWz9iKGU6JW6E2zoX
cAukbzR6tOPnnQIC6nAPA4JW4a/DPSX+HwK2IgvxWL8ukZ28dsMfy3VxxGRJevF7Wd1pqfl3fTFA
UMtNopr77cJFQRAu8koNgqvzQFqbiSr4NUtfrDhsX7pplOcknU69zeQzFfxw2zhsDgX9qv2IlvIV
XxMpkk5j4nvlZlT+9AyoA8kgnwiXye9AxP/t5aK/AnqzD/gaxG69WcZQ62fL/JnoNFF9uxavGTKH
ZsJw1Y1ddCH10bxzS/Hbk433ipJmOQj8+lvAuQeyCtzXyKOxgUc8unW4Yr8KoMAylK9ot8NbxzPQ
fMbIgFnceOc0orxrZ2RDricgNZTPXuuKa9MIFvzDaS4hKbmupW3NBTPbAkSctRRYHh+Pj5zNNmjw
BeyX2nghDNsMTJeikiZLMxjQyNNxJJarshqBoUyFwtGVRZvQZEfhMi+US0EzZFL6hC4rw4MRFqBS
mUgjjnWpgX3tr/evj1/3/tvNWT3bvx4icTz/8+T/+rv10f9xN0h76+DoxSGsVUMcz2Gw7nVU5LiU
sRn+Zy+MoVZv1oNRrUKJrYy00VIM95r6b4S6LAKgVLwy69Vbf6C1yyqfZpPaZCrfet1bj/m1529K
g8HIUe1MPMRlgLrCJSOILg2ZKLwPTTDQU0w4EjaJ305nFs8VvAnWDcWff/aSKXtrzMXdJepOR2Wp
d6oH5E4s5Eudit2Y9Dg6/NzaRkxSb2Z1M6dHGcSmUQffN5M2k8F471TOsDc892F1h4pkogXc1xah
qNLdG2M8Bx5sUQYllvNOtCCTLmuOTX5/8MPwgtZRgq/BtEFsTB1YC+HSWRv9Wl/x+2W/b65vj9U4
MYzhaX3/DbL1gEESLP2629QJBVlZS4jWcR3Yqvv1vVmPtQOZ7KQp3aPUkUiF5ckbMKrb7UQ3cH0j
o+Htcq1Pjt//4X7G5g7O6mCsTTW1cUUhN9kEvl3l8omdWRRkgA/1cmgyxgnVPHRUv3Pdw6BeckVG
OMGAShdobYQN8W1CJPHeVxqHdTNLh85iimSJZa6o4V8hGDdqyArT6Al5tLvSPPaYp3w5yWC2bRms
e98b4iaJ+JTeCwwt4DvqmxanHCIIOcZ8ValwUVb7N7ImtFA0/FKHNlHtZzbd/+yVPvw/E8sgIwfx
YurF4r73ZtKSYi5k3RKC/uOpgSXxO/x+lR6PL1pnsDvqS7xuYFlgGfi+7cGPrrQ5P1Xqm7x+p30b
p2pZDfF2cvvpny+1Noa/sX7dV7YEorfMfM+p+f+z0eKyPDUS00Ck2oJV0Qf2EnZfe65m0SV04gv4
HHHy7Dw0LRrYDsvLRPvEnl4QV6/pSAMKkpO1Lcnr6amlzEt7uvt6Ho854tfeeoy6PwrA9eC/HuOp
l54qartYEwDkmvkQrJu5JxH1+6aHcXAz4d7clCqAYY1iKA2r/2dvPeal4iCgc3tu1pKgtF5m2qk+
+elf4iNrurbSxYKpNrpNR2cE1b3ETt1Me0uWFNyE0QUVqR+LEnVh3WbmODevRRION7afVAHzDp9o
NHk/O9Ny+d7Uq0kA0M8+wsh1xgbOi7blTrcz0FQqBcZc2oeSSDCUgi3dBKkjaymhisq3weiG87qp
KiAttBrLNyK6yGxQFqUWkcx5cSb3a2+9ibJN7Dz17syyoe6ipWddPSLJXfccqc26t95pJvltjbvn
0AqccHgxd1TKdOT/0U5GqrT6UJp/9LmsDwXkzgfm1PdJF32O3UicobDz7ein45GMOiDhMgbBV3bZ
xU4EFpukpQs3EEE5z/i8zPJzGkz9QmfFOyVDj9lmiLR7IOAevxQCEpjDQgHUCJx+IMMl+hXpEI/H
uRnPLMWah8U2KO/rI01J5K/HtFWpZkOS3Y61F+1NaXn7ej47Yw0LC93Pdkqm5ocl5WdBCu2FQtyA
RI1cwo5SFAF7xI5H7uTt15vrZrb769JlGmo3tCqELTXHsCBpet3oBG5ckZCiomYIxZmNdjIXWwM3
DUpd/AointPt5BtUJJjdFBtHd2sMw+UzMNMRnmNxZ1LSPxLPqwGtrGaSveap2sW1n100/BVfm9qS
+QXf7G9E2BRQ1XERpuifoPd9P5RyzLiJIsDwI9e1i6YqruteC4gQRF33WqgmktVOP5AkjwebJR6i
QzaeVbhnc2IeA57CIWI+I7tHJ08WTaMDA7jrobIUdUI6XEuYzHqQAC77bGhbQ9Usc1W9pOZrbjCH
LBvNTkDm0udMajqK0r2LfD861di49aZ993MUb9RZAkMVVdzW8M4WQTE3VUIdtMcAKJa4Oc0Dminq
gEk+8DMLNdhdvKX40pRtfEk6/bPtdDgeCSoo1bkYBMW6WO/QEuiIm9Iy+iiz+t2Gnn352hA6cYBf
9YxiG4x5Qt7jtpsnH687dR816l6iLnmYmJpjZGHEzPzpa9MXkBvcNHB6amsm0ntIZQwvw4LHT1By
FXjUN2RpaYFujcahcrygwvH7tSFqJCLgfBIFZX4X0ojWvaOj4/xSQA/oHjNPU3teaVzEYAFJUBML
q7GQ+lKV2q5TDA1TYPA941iPjUblYVPp3K8Zh1a3/zntWG+mBsHpfmb/LlZJyTrl+Np1m6I5LBmZ
lWoY93srhDenpiV0YlETxfeVOr6O38Q71sD62ax76yYmE430asiWGGrzGzwV70CZiNMpvKf1aSz1
XJPe3bu9TTx61oPXWv9SEvF8Y/FLoVirG4uKk0Aqo0Z1qAcbfVjkyURiu6WgiVyiiom7JnVnh1uw
ApDQZDCcNNrbWXPO9QbbtqMTHuAAP8ITtYvc9s/sJ1OQqvvWvaIbad8kywEZNAOqUAP3126LA+Jo
N9Z2MSc8A+vwTfK8ROGthl4t2nvkq56+h1hfzSDXIX09BvvxiFpsPORWKvnKq3vXeSPNmY847xek
vkwqEZyxIAoxJiKYIwcE7hT+SVJO8GesA/E6rzQQ+W9gUlP4WKyMiVvtIJtSm3X8MNTobnfLT2Nq
OF1qo6szst6Z1Zidw7hUUot8OmQmoRtK2jOoTVIo+c8662EG45wIXlnnO0LNg0ol1Vn31mPrTT0H
4K0RymaETkwq6NA9tnHT7Yum62jyG2S3r7umq9BUU7anzYHsPVYjoHpIbjKUr3vrsVrqPalkpM8V
6o5103YM3bXarDe10KNADZX/pu7o8u3gj3ZI+lz83IADi6i++9fEPEXuniXZJdeNx8IX5Oz1cXWv
V+I6002hCmBAtmd1F0XpcHUW8230cS4aA3EzI2qeVvMee5ruG7C27oZil88Mv3DFNiQ2Etfk/FTB
LAtNM3zXDYrGKVeekVbZqYVVt4Xy6dGUivPbdaP78uJaZI5Rz5uIeyRSq6oaCn8sOWIlmiOemW+N
2hM+L6e7pkGfsLWuY412y2vRgeCcwRRtkQhpWm+ua/KbJeL76NUYAlFWv86+mx/bfikvKaF6pHSb
rx5qjX6Brh6OFwLAy/2YNR4YyFbcmHB8N0NSj/TL56OGaJt5rO1eowmDr9cwdfb0ERZP8rdwALEl
VJ/RU8f3RoqeF+WKH2QMljej4kh72ptk8X700loedKETTtJ3yd0wksNLGuZzlnOJRRBmwOebf2A1
Dm+6PvNqHKu9d2m07J+NYcoPiyyHiLbbzZQQLhyLhVp7Pz8QkXTTIqx+7cOeC1hBW8svjKdG2s1b
M1cYpB2f8EYL5pPAokuu/BjOh2Qahx9T6/+c47S/rLcyoA2HTtJr8yKs69nivhmtn5Co51qBWefu
24Yv4/hgEEeyFcCJiN7g0lfp4miM917rIg/O59c8CrWXooLrGkGUvqw3MSMcjNR3H/mipU8pmXaW
OWovVgv7Q9MaWiWWcaiNjtDRfp4eOp9G0NBVx9ojJQ5Cb7yJcD/eSsCcD1ms/dJi+yMSsvuR1zBC
U6hJz7Ydyx0TH/c27x3/VIpHppvV3Ze1Swoa9aVTTbB8vYcFzxFLuWRTDItfbSYCfREe6cc0D9Mz
cXbZZS66axcnj8SIs6rNEXz7lpj2E5Gid25Oo3askvkjFQb99Xl5yTJaWDZw2hfAuxcJ++EBi1gN
fLbBjmT0T5OXnIbG7m+LaiGaNeZaVWqdca9biXFv9F16mWdxW2pPWOWpWDsKcqFPekACLs6Qyia4
Kn9iSDSfB7RYzI7gvuQWlb/KKYxzvfje2ecbs896B6tm8QKRLt8vpFG98F5to9Hv59E72XWj3a6b
kCyUm3SibxZ2w2aWRnY32j7O99oLFaAOd4anwPNchR+HKH5EhR1ul6nxNnhurKvlOIRgatapHob/
Q92ZLDeOpVn6Vdp6j2gMF7jAomvBmaJIiiI1uG9gGlwALuZ5eLTe9ov1B2VYVkRkVpqV1aZ64+aU
QuHigIt/OOc7RBIU3vAaZGQSREXarPwCMgnp49WFZSJNkAnHQOdm3T3G3cSzmWwiLfWh3w8JhNpF
G1rtDr+ePLq0NMfxlif5LXCqkgQpI94Mbp0ebA0QIdwHDWlYvskNlbx7JubxKf2gBUdmnerZqe5d
537wdfK6zaa/gRG4ui4iNikYSntD8BQY9q3D8Xz6fsQtFOWSgHTz/bBJMxKuW9TbVpNeGbgX6Nga
/96c2QXWuG0RkwGNGI1t19l4V6yTgqPz+LeP14R7aR1UGuTP0rUPfTM1VPcX4vqCZYEL4ziMDxBm
w2MivOBvf3hT8MuJhXdXqjcMEtDfIiPa+0UVXqskUftEgrUlGhkcvRu+G3Xw0jvZo08c+xMJTlcA
L9XVdWrtIJiDrViPYsRASl+NfbaydGjkFlKsAdAZdxSQexivu/E58/nFutFFdt8PJxmz1Nf8wH3t
ZWSspiqDkwwYxHZ4161W11Yg9bd6rHlXCVSxCZvhyaxZidgYO6iUiZsLhqeO8FbZpjddnYu0MwFt
aOo+6zGutdkYnU1nJAjID7cRFNvL9x9qosFhINeO9oM9Gv2TjElgaev+0amj4cnIsh3rkfby/b00
Nsgx79uDlo0HwpnJ+Rn98GwODpuRmRT8/ZDMmN+/kWqhoLfXSb7lP2MSjN+jxXDWjVZ6/P6jksFM
MKjmq6WaB9oGbiWKeV+xtPYyJ30cqif0HIDF5j+aiftNKAERdb2sr3kz2EgbutfvR4zxzPU4IOEM
RTsRlu20/p3yHTKPdIRfe5Bfy1ZAHlL1iOsmHo5yzEmBFvPyWxDeez8QDnoQ3k4GcX/QrGmgg5j/
msMpPnz/TZdOdzB688vKUPGQY0zOBicoorhJyX2dkyk/P2KPURy+/xbaA1AtR4d+rlpEEKNbj0eT
spTcA+s5UWGzo58aj0E+fDaNle9HlBsPTtRkq7wpOWrmh1MajQ8h+Xx3wo9evr+UGE4G1Ue0O0el
2j2jVx5+/xi8st9/zHQw+xu5GWwSnYixhixx3EJA4E3dC04JLlff5NH3l8Tsh5SIJQ/fXzO4BPd8
goLl93e/v4ZalFrK7x6mMWyuk0mFEBKbt/7+ZscY6yE2BfxgvtlFwXMQUsJEIkQjRoue2u5RJy/m
WqtkWtVS0zZTYIm916rZ41LrB1gJiC3m/wRWkXtt2KBPbtdfvr9UeDaRcylccC8s3asJjJnL0GE8
7YI8V96RzUOJxiBDLkmIOngRsOTCSPo99sGOBTzuiw4Cs94B2sLnX2yGREsfBhxMmzCqsNSBTwNW
IeWehb75pJOXh8t62pDQUeLsc9yTVL17ouenpc7Tbm2m2A4DmR1yXwR3g7RCAPyrsMKiNDAV7Zpp
7dkYPGbeBf1XNoBLLqzxU/p5ybUTM/u+i7461S1Ki/vYa2IYzDpVmayMOntW0roQFPnaGAAxZiZa
3mCpaZNfiiJ9aU/To5dI4GO2esQFKMgZoBbUcLfEd1NvP3tKqGWrITDsK6SLI68lcOCbYyanzke5
SnZGtrA0BFNSB38WCMc4BI+pmj6QKNrwYUpz1d65sXzuSzCnCUrAKfHAgopPOzU3RYr2XW/B/sWF
WNYTPoqMD+eUyQ97CoGOukSBBu7wIYbA26FKqVfjjNzp7e5sTVhl+wajaMQm1kdDiFTsMPZGyyhw
Zu0Ww6dL0TmrLP1NIbCEatQ2C9knLTbEGJyWEIz68eFp9Oucuu3BgIVNHZ9XK9fFjZcWpw7VILrR
dNhCKyfv1f00MtjlibCgQnTTJTbxM9fEaw4WgCrlAOjV2xcrYziSlsTHltCBnXCv1X5EECGRX8HU
H9mtfYxE+WaeJnczOMp2oZSMNuSGyj4TQM8Qe9oxxfMR1YmnHk4Z7Z+51vL+I1TmtdM6c1UQf0mK
znxsZyzO5xg4J0daHtnYRkqEvf6L3dkK755FogV6F5w6VgU1p6uyd62Jij3KpnwFJ2rR8mJDn9Q+
+kMYwKSiw9im9rAXXl9tHEuLdrUiqMyFHknTcq8141deBvt582b0aXlGzfY2SJjUmmF8TLKM7i2f
CqghZhuZhnUSjX3Ofex6MBsr+jnIt5UmCTWHWTdMaPYKfNnBWH9FXQ45H6T51s/sQ0wEPQZBxfHI
tqFnruA4uCIjXRZr4OZnu6/TJTYcwJPRLUq8Ytu35dsQScZsttMvY0QosZ/LUzsz9IjzXchAPA4u
nfIQhuc0a5572UZHPI/iMEgiQu0CEnzSgQgo1AVFC3rLc8dT3eZJ8U6W57ZzDdxgfBq+zSBdUC/H
zPLo98clkt9tVsdHXDntoqoVhUfh3npW3YsM5dGutesLCOqbyoHSNSaB5ApEds8IW+mn3kq2g8pI
/SSgVpr6u1/SPiod4p7K+0fwlUenArVuj253p9WSlDaMwlnOdSIFTu0STRLvv0kEa48idMVG85RU
wWsKOmBvDZQErfAOGlkYjIY6BpZ1uc3tGAO+XIe2la6jSXHZZTyDwdyEWoiA3I1fcP3WG88PDq2e
7awhPGe6pa29gjahdUkSTYIrsCoC553ZhU35bZ71ml0t9BA8OQ1DoEEBNraANK4wm4PZ8Xa93fKx
GTBDlRoSZg7IU2F+dUVhXQJhTguzSLJtY7MwMZpnV47R0sH9SDJB666gekH50wL2BuPdiE1wVQY/
ogzkc9AwVMbTWi1wiiNwaFyEUoynwEC/9uTDi4nM6bVr89Gn+ABMaoC7lj+D3P3QELYxe1FPFbTZ
uMaiIcHdV1PzFQ1c8njSXrO0CXZVhCNH78ZD3jl4nWE991NhL6ZKt1Z2RTiIlT8mljdeh9g41OgX
zZOhZQbkULNhVtg8ld4pT6H8dZaePyRd9EaV3rkTd08/OgjeKcaoPVvEjiNJsKHiHzyPKeRnI6aA
msnon1RoIOO6YeRmRRZC55bkmnN7hYqDBAwgx8qqvccybH6kGN3vYQG85TVp0YTwTBopyYOWXQq3
+vCpJ+GZ5iWKucJphrUzphGS/+lFOvxetF8hcd8rk0T5k8K27RFjsS1b4vVAY+/VZD2khr1uWyte
m7mDc6rxFmkyHSU9rN3pS82P/M+p4fxytRWw1fQVSNsm69XRGvNNADOytGtUc2IVuW6+sp34EXDf
kws4bzE6+9SgvqxqwdGkD/seSReb4ZobonM0cwh6Eay8KFbvknhdPbRfYJoiYTfFz6oinBEAXzYm
4iymfO6Cgi1yC+SeBFGJDIQ9BfaMlV3Xhv2SUVSNXX5f+tPZZo49leDVRA3zc6iTczJtEpN7W+G0
alm2UgM2Rm5b56cDqNDGWCSa3PsmbfuM7+50nRjlqd6QaMDVHVQoQhRTXxMQfaXuU93gU+5aMPiZ
UHgaOz+1MlTLNW8eetTSUEL4QHspq8OJQR4Tc3SLSh6yuEerZO4YR5C2PHA0j+KlslgFIAz88vAE
4M1CqFpHzAl4L5Kpy9dh4DzD3epltQXUzM1kZLMmcJfXDvpoIjPY/iQ68w6p53O+6o80VzBXK9kv
yZmKhuhmSRP3DBJxX+tu3lDFWJsFV7UhT6bu48FhNkfFvdRVS1SHtCDMliPTffiv0Th598+lQcGJ
NJemJSe7xEyLxaSPLh5uyCR1yZFeIzpcMRaC7Y7fmjnQxhuDQxQG9D4EXi8DL8XmPgQfcYcXElkG
NzHrkTlbv/TBI6FzCQ+MHK6ILtH8zZGgnjO9kyF7C+B5obveR33QQWm+RqYLK7WISG7lXuRpkMhp
nqaccLAYaXtbMnWM+09lv4uyO4PsJXajTMVinLBw1CTouqiO2h5kIDLMHOIu2hpNF4e8RFrr9tYX
i0YC1zNn2g6i4OTOiy9GspvJneHLOdp++AUT4XPeeLInE0OOQEsRg/tntls9DBbaBA1cOnBAjzAD
KiRwABsLLQ3FiNgwmgVF0nYOoXVcLiC7P8YGGqGeMDCn4VxYeCBTi5ot84CvRrtBK7dF6x5owac1
DI0DwHrELoxxQ8j/i0zVA4xg51NL0l1iCGdT6xxlhjP+aiKC2nvf7mZOydIlK6wbhHE/pKymyQBn
GerGB2I9MnB02F6yOCCCAbOs7sHRi9MKN4zic5BZ2bMvop/gd3kpmaj5TCyXCaLXCn/Yyp2KjxHV
F8ZE8tgM8hWS8EFMw1PqWM+CBKcEBv6CZJQvywx/TjG/c+DWZB60fPIav+xAGgC69wpoy372PNoc
aHWYHjN8D1iko1Pf9WKlWnGX2+Y5KGS77/ArrRNdfnK7f6hLYFuBZyyrHH+vXjcamVEMBQJnXoaj
jlmAkXSXtv9mhnR2NR6aZex203oGOFieaWy6SV1Ky9hq3mgh0osvZUy6sIl4uTQIecA3qeM+R3VR
xdaz5aj3yqmfp5HxI7tg4mSxGqmouTQVZ+3QidmEwR3RhgqbtnCpTX6MwS8MSL0FwDkhtEYpt+rz
8ldVZgdb9R8omUgZz9UqjL1y40WUtblWjtzKScxtoh4lULNDX1gRDqJRvWlQLUqkwts0BfmlyOmq
xvAtEvg+JjanLZcYk/XpGDT800DFgEYazA2M/AUx0crX57ymdtVUYocFjJVVgsYgzs5t2cn70rHu
yqINllliYB80GiwYxOA0A9FnmSAiDq5oqyE6NpV+P0bxcIZGuBpG/0c/EmkDWRJV+rIy1Fc1kMNe
KpQ7qvuZ11eCJVrUkplOs2IMF+2mUWytodbiICopluqc6yALuO+kIGPtzhkOWeNvSOh7cm2DJ4Ja
jc4oOFRcOmTm0ojWA1ZMzanXvsjOmogfU4BNr1bA9LCztqjC5iSgdFimDjnbeYchNqfEXpg7TEqE
SRZFtuo6NqmtSyrxhD2D3uJpMMPsLpK/ygoThFQ52lfBxZBEBtC3kAgcABAk20pXHeGFk05GbJuh
uZcyIovYbLMvtyU7aerfQO7fkil40Q24MN2cU+gNDRycbHpAOeBsHaHhaHTQ6bRlSnhWXmb8kgSl
t2F2i/y90UlkenMgL/ltL5N07r1e7+E5ND+NgBZPYdeICTgu3BLUPXOVajgO4ZePieCqz5/LwgN3
a8yVzwCXwZ709GTY5Q/W52RyTWChaQIHETnPvKLLKWyMfUAgPIqILH2aVIhrIfJP7aAfu0ys8JSR
d24/K+Y/IaaAxcCiKy8iVpGeKlecnsSljMeiHs+ZR0ZVD5eWAq9cIZLdl3x6rJGZlDPM0nR/q6c6
uHNfPrUFWWl09QUjGttm4eMcPN36GSLZKOaJOjy7defk6hBV9c/Od5c6eqhSsw64NesOcaBuPVpg
mlbFFHGQpySY6wxJ7YQEAw9oTo6MYqHlLVLPCHs8q6d2wKaV+gyui7mQxJuWJc6WZQNHly3hzvs+
SxOcGmY+NetQL5ZJwP+ntF1KquSuFG6+VEt9TmgGOvKRtJ675O4Ubb2wntai78RKd5H5d1FWboZc
QEtObopbFAoDm7yDOryYaaSvoeXGK69+NGqPNx/RA0sz6a1iRU3ee+ggRndvKWorDqe9Rk+e+sOX
yNHvUUFtZO++64OQOygqapvH50DL06VDlE/TJwIXCkd3VY+vsCvXQ4Ve4fvL0fDBKASAKQDHRZ/0
b0GdaUtlk3HhVmLceyZXTO1wwx6naBEXd9zde1wW2TsKpYKWkXyUyB032TCIHQ3zR+uvYBM129hs
SGIKeR8oHqNFRvri0nbtLeUYYem6t1Wu/0OC5IRAkFz7iYTDfh6qkisbdhZbFTZTQYRuM2HRtwtm
+CiHC119UgZrgim8padl3KRy/zRFPqFTHHB7pM1YGzqNVCgWOq3H0dr1HQ4tnbCLIcnMoyt+hvqQ
rEIQSHFdeyz5nbUYbcZWxMytimMLrOVhiALUDAYWMbtQd3ledvhq8f1K2gm0He9YbpvHEUwWYSjU
jKK4Jl5IfKLGoqQus2pjVO57EQ4jpl3OLPIq7Z6E0roHE8khx+2671dycIzNVLnauYiZJ1rOtAwj
Ze7Mtr6O9lhdYAQtuwCt6JAGD50uspVuWUeZgbAbesV17B4D33AR9FIA+vO+3SSqhtKKEI3RKZOd
Mpu11pU/WskOLJgsMCvlS2c4NwhY/Qsib+Jhp00aO8MLOrz20Ku2oCXDSOuZ799gwt9zqX+H2v0l
J/svD/9Lgdj/3xIcbev7hfob/O8fCI77Onn7H8e3MSev+I/h2cb8Y7/HZ9skYeu29JAd6QKC6d8R
jsL+TQcRKFzoja6Qjv3vBEfNMH9zDGa0Ht5o2zQo0v+OcCT56Ddd1y3T86RBEgbi4v9MgLY150n/
e4C2a1qmI2E4eo7r6TbUwjmP+g8B2obU8jIPsXV7uUkk1IudxTjES7l383jXdEwiCm98REn+rASS
YZ8eJS6Zs6WkJZs/+jRKFwtojr2G4KysNyC/oEOTSUX+VQfsXLqkjs14M4Q1i+zJM6AJO3H6hczo
Ypg24h5uBW5xyeUlctqPP7wb/wTFaP05HXx+cq5j8BoC4xee64n5+394co2fQNvwe5dQ+XHX6Q+6
8FdCT++5UskhgCk1sdxesTBfZQFQ9urnGEzXUCtvKWelqNST1ssdDpJVGiZbUJv3oMUa4lgGQu6+
zZtqW9lXzzxIzVg2ySYKM2h6Jiuh5Iwl9gHS3x3ey1UpCUgjOzp3lv/6GXr/8O7xBKXNJ8WWhtDt
mdD5hyfIhjEIJm8iQ2Ko1sqM2OHLvSPb42h5d1kktkVCFtOAbP5f/7vfuep//ti4jm1BwTYlSCHd
+Qvi0gfLVdRDgcfVeoZOuTWajEIOGOfQoxx/nhIM8aLG00npMNXLKNOhCgRH9kXbkIEoJK07E0u+
25560a3i8vqvfz9nRo/+w+/nWnBQBRefK0it/+MLMwCID6aY4Ucu2zWK3dcSenSK+aEJj/Y43jPO
J0tzOOn0T3BUNq60j7KOt3r1aXbGdkQ3mCN1Uu0ryKxdNCZbjPL73mpf46Z8tQMc+6T0+SQmsF3e
FaQDKmuvQy6ThXUrR+9EDqM3gWwziuYHVWS8wq0ISEd7MbD/10ptzVojfyGZpyl3nSmRT/Zr4AYS
WOcpx3ZlGS5snQDMs+4QPJ2+VGl6Vra7NXy5aWj6hNafPCehTfvxr188xgP/5NVzAcdyanEocCz8
+dXT3ZScdcIJF95UnuxGXmTIdR/KOy1uj6aRHxrx3urionXREyKUDxX6EMjEK9X+mTmslRe3VA+f
bH1j29N+0iW1hHHfxOZ7E4Q7s4mW1E7cD3FqO4LIC2MboZpOxM4vJriccDL1Yh249qYZe6zq4NGH
aJ003bpxwptOT2Rpy1ncDLIbkst0C53uDeDiU2ekBwGpfACUn/b1Dq3MbEi0qY3YjeRqnyUcXbr2
w23dTZC/e4RmV4Y85mGH/jJf65q9qVVxGtLkrnZYfvBRBVe4te/1QO4c+BieyC56Eu7T4IcWREu7
Nk+xXzz4/BuP8Ck/7Xm4BFVkoFWulb0xBKo93zjpfbsv845tmLP0SIXU7bOrszBB0uaobu80hAw7
xjtVHY/zZTIOO0lrZeratqiPfd+eo9rZhVW0KV9l1R3qkM28Co+dAY20qY81iZcWc2vpstyl+3L9
/D6PxkOmedsGeggjt81GIS8JDDCvs04fccyAcJz8Vzxo3q7MYW9H41mZRCcl013Q5kuPFuLX1BdH
S1Us+tS2n2lCDaimpmzpJtw3s/TfcH1l2bGR0UULzfvBTF9aCyuISafg4u/OwY0RIKn1xn1Orgng
zbXlx9su61HmYkno+3WS1DvNz8+U3U9lRRWd3A9de0eo6CpV5a4PAvzl1uYXWdQPSrc3UyP3dj9B
tgm+sGXv/ORRFPaGVtW9mV3+AFrhityC/qa4SqBooSW2spuYBNr6xQfNQgu80DT1KRkYh5w/0gP7
bXg3UuVfKuMpKMQF8t42AKUQD+Gng8p3HI2NBXg+k+n9VFJlSSFvZWmfVAWypBtIuo8/NVm+slNe
T6Z7I0iRiTD5T5Pcd/VLK5yT8NujbWQ/a7N4yMf0HpkEI7slpLe9ei3WhsFnBJiNCZLSsw/KAyOl
GkHKOVe8LHlDDdxyZX51+kVYTVs8ACcF5URMKWLbp8INcc27N1FF742fXUv2MrJCn5yNz4DHmGH1
wUa01m6m62ioJ9iOLcJJf25GscvL9F0DU2h6pHEn5RUZ+zpow3dTlJc01HbEW98GL3pXvg7niiDT
Rr3ryjmVJia92H8LfPfGNPZo2YxaR+NSlQUEBpvwhDDdtE6162CX2zFBPUUSwu7Ir2SFnPrAv5uc
+Kl761s+j+gYllkp14MXr9okXEDyOOlU0JP35ZTlr9TMr2XWP2faRLoKDdIy5b7qDkCAtVuhxY/9
wYm19wGBvlaJyzAk9y0RPPDKTjYClzoVz9Uvx2FaXJAQtegPgXsSXvPiRt4lVg10Leww6KJJ/gQG
m5WveRR+hjnVDVGYTwpV7kam3c6XxaG33VtgRV9DacWrHMt34MudLtge1D3rAePQRcnPPEzundw+
McCvY3tfZfnVahVp6ab+HI/+jXT0rZ4U21wWxK2yRZGCWNliLiVg+i7VhD++M/UvN67iTVhn7+Qo
xivKlmgqs5XvjCglCLyWcGYWsnQ1ZmCEh/rWCrs3XYAUW0bAJQrNCaiygTouuVZELJNWMjMMBew3
ecpN9YXjYaMXc19hLprCftfqbt/H5l4jbdCcSAKFeHuns0UyQVMTJuvly4gdtmJ6Zm+ZtexyYAjM
1fDaP07MuRVb9VBnQuN3S6uiuxIvtVTksFXHoSBubh46Y03wCf7rouZZGKi5gm5Pj/6CPP2MjoqU
THLSYoG3bHBfxsz/ElG5AkJ1qTzjWPvBWh0HI38sghKuAwmF6RvzbMpV7YzG/yYtb605FQIPAmJH
g+gDNzpVrEQmBvwsZWAaqF3E2r8pkeaF0QUiA1P3H0Ud7gb4HhUuSY8FoKWrx8ju0DkSt2MnF7PD
Ri94adGIlrVxbyN4LCJ31/nMksFGJd4WYsoej+gW+OENftCD36Z3eCw3//oObch/doN2KGsdKlxh
uX8pbMHS9ow5UH6hYQf88+yyafOBrVtQ9MAAmmzn2V6SeYpVsbPAR6z7hnTE9167iTokv4x+5n/9
2zdjP/iF+jQZgzz7S0f4l4f/dow+KrIhv5q/ovn/1P39V4IA/hsy/gUVOS/Uf9AgLkkqqP7v/8n+
2BzOP/G33tBwfjOYSBue7bE/g9v0997Q/U14uoNA1TQdV3ecmSD/O91/bv+kq9se7H0hTcPhra9z
IKb/+38avzm2aQvPw1QvdVpN7z/TGXJ/+/OnDLw/1b0BJNN26ERdw6IL/WMRrYdOMpSjuemYVWgF
Y+bSTta1YM5lWhNurmzw1gP1fdquMdzd/LjfZLVYJ7nJjHVgMB6Kd+Yc70aZHxwTrSJ2MGYiZG2L
Ii2XYZygxQE6yEx9nUycSqUlfrExvLWMp5Z5ibw8YRXgNCbo4wrVHh22sSi65JpLD1s4zKGAMQtl
Sfmqi1gyN4HvXQfX1HQTNC1iOZHQcbKsxFr6BjBIFUM/Dn6UXUB7In0GsMEuLAg264tHchNw4gh4
urH2q9Xym9epeDfkcqXrLML8+TQOkvRuQopaxOWPoFcpwn49BXIKO6itm7V0JwJ7WpZSIgLalr4i
V9rBrGbkVnD/7Ury1nWajRQmDUP3DC68C2uwj5OdR/avbBwy87xNJ/ZVSxfu2wb7uByKCvz2+0i+
tjGakLwQ5ma27A1dCn6/tHE0QRZ1jaXEhrUUZSKXMB18c3xjCoardJlA4lxq6RyPXHASqLajTgjs
PQuUTWS2DJs9DH+IDWBbpbx7SL9k+iBqqGttDrGscuKDRPbE9OBhILKwzwpvp6HdqZ6sMoc5913k
OelEtigepiRXtySSH1E/3np3eAyq5lkTIwPVYiJ/kYiHRg8XFrjuCoowHjACdiHTYOxurYWf2PZK
4B/TVLkNQ/NFJtiLaH2ZKYa1vsFSvZVmd0vMLLo3dR3Ue/chRgsy4LzmSRHgdpUXPHihWltRdEmF
WV+CWQbVyNkW330GE6t5bU740bS31GM2oTr8+bxSqySv+Qwy9XeiH030/Y5o7y0cqgio/FKrLNbW
oJDt7OdojZQrCGM0ksX6nASYEqvNQGb3YHFbhpfHCnbljmim6L5fwiyJSAPk6avRXkDyQaKQYaQR
sbts2+IEu2gNydw9GMBrNnmJGsSVCYNCAi0htSVrE+OhbwqAwC63tGBo7s3BCFaqug1pSBJiJ4/T
GH8q0uiw1BIjx/9+ibELFdWjWwSglrI31iN7qibYG+uMVARRF3sRAiLKq6eJHMy1A6a4car3omkO
VNr7xkp2hWU9ikojXfcumj/vnSTeKUwUObwQOOPx2sSChgep9NqvdXvtI0sK2KNZsbYukDgu4nIA
cLbpbBsslK+dS1IL5DioFWQEcopqgyzRquU1qU26bKPZ55q6jA5zfZY0u1qG1UY1sQHCqUtYckgC
OlPtPRfqiRTsvWOQxwO488Tu1MJJzjnhiwdzCh7rsUDUK9adZ5DDYOsIFAUpAFKeorG5DtKnJmNd
09isE3xlg8JcIAhw4nupim3Xk2zbaWTdk/VNVlh6x0pPnyP8PEB1CH+6W+Y2F6m52aON10GlloNy
qGcJbUJvIjx5xRVk7s04JsfWwpJORFoW32BKb6FxTlDxwtkofQjLRkEfsvYxORCRNH8V1uQtO0UO
al8SMlx4Hgcoz1FEmEicrNvh06PDCemfR7LGUuvd7X+4df5g9PLYqFZ/rE2NmMM+/gDH9GAWdrYC
ce/eIY6mCWT5eEcQNKT1l9bgnCpQvaLhOWgiQMhvessi787IUdovY+yI04wkhgO+Y7NVhx2OvS49
BlVEWu6ot9sitIkGiHgzSZONV6gpGZroaDBlOHIXCCrzahBMiKRMa94a0d9hgMnvRQhDMWCHFd+M
UtqvTc3rhhOYI6gNcxY4WEBjBksIDy+om6tTHbPhjAc0MYR4Ta4Dc9uHb2jI6M5h36JbIUjZ3MD5
bFAnW0WZo2uNdxCaCGVrWPUNOhkIMkP228eiPeYpkXRBMnaXrL4OIT0xmWUo7L2IgBadfV0qQUjk
U3I2fK6iCHPQwhgb62cyJc9xR+eQ+ua9LSz9pI0fvvoI4zz+YVXlkx0qAwynHq9clW99p+bKJr8F
X1j5LoDyXkDeOeckhPUV60H8kCjvudwaoZ2yXAidHf3rE6bdZ50kNCg+3trRKxy1BQYeSXSEEk36
0LUoakryJ3aZO0UrN7CMs25kn5rWPo81m+h5WbW1xmLCpXxRQrCAwNPYlPMnpy6dpaOXrxarlZbE
N27GRJimLK3cs0Pbx/oQc1Gdc8Zk/UAOdTs7TkjClqKuthUJpK13CxD8aLV4jAdyB0QlFSej81KG
x7R6AtONsd+tn1HgYVGVv+TkJSvHB10OIGf2RAbIS1xtvsmpel0PlrOSZr+zQUYwQ6GNUHAJRRo8
Zn2ysZXxmcAP5Qe+RGE8MlgJt3DAvsYwfSQ8jaY9HZ6yLtx7Y/TVMJLFrFMwNaum+55LDiLmcpY5
w262iLVMYyYd3dVNOBPL2gI3iHbOMc8iizfGoH3kIUgKO0mf9Ep9Nt7P0AKrRaTGikHhvRs6XzGL
QyfYMSOMB/dHpUXwU5gH78HRPdaavnPA6Os+GrCUYfuefGpv1iTDyEfGx9bIlvdIDOH5Se3R1ADD
EPCr4xTQ3uOiMYBnT2TTBvlFsm+WRLIvyowXAx3RuamI8cp8wivyACkbTpkg+ZgHF7lv4jWtko1h
S5gqwYkgaukWxHglwUC8tLEvH2OQPn7YvzcZIWaBQKaYOu8y9DaJ1l8R+3JqO8OrrrplpLqHTBLr
oGcsl2o623q6q0X72vvJekQb67gdd1ZsAFWP5IVFAEBlXnQjsRj09A3dO3tjxcm86Nzgy2qiDK4e
hymnhb+Mk/quo2tB0857ZHnkI5YtZqrQPrd+vgRtcu7G7BxbfAQtcDel13L/yN+M3IZSWTkFvNt+
rblEvdp+8UGmeYsehpwKQ2/uZlThomO+3lTUkShcAWT6KAEL0eNN4FFSQ0YvvH4iCWjKNjkhBUvb
iN/h46YZNKLxKtLo3VJceU3x5OZtvsIKSblqPKKy+NDzQtuWlx7a8HZMaK8hUvCpNdXGLeo75JtP
nVWrrcUawfXqZy8yQsbK1szovosn/5crentNZsUrE3AI4awjArcDn1Io0MYpkCdZYs5p6/U42T8x
J3941Bn2W869DPOWH3BqLJAN+Euvwh85lL5C52ED9InRJY7IyN3yDm1BuLN1scw0/CZZW29ou1ch
uBgKrPxl0qPXquTeHngE3lQt29UwfQIgIaG47A1C8/4fR+e13DiSBdEvqgh480qCnpQor9YLotUa
wRV8FdzX78E+zMTG7qxGTQJl8maetOaOxpy6547M02O4Ajxs8uFNeHzLlr+Z3heuWrh3NWQaZ8Ed
VUczNvZ6+uTVxDAvFeETYp4j+oSp3OHAcYleRNLVZVI+FhUbV5oHX6P3YA6fyQqsw1XHdNwo935e
vZF9+TYY0NeZPyMaEgVwOVQQRGdFNRPU0Vb8c4psLz3W6670gp3R+Mu2TeZNsnOr8a8xKpqPdclG
HLxCwv4QufdX5wzb/cb4RjO9F0YHyXKU1d679oxZt4kwFryuftThBQYWOz1TnhkfKr8hYCXEvctJ
1WF/BuPkLX806V/84CNEpfnesc2SnsBnZstLN3gcKRrjBRs9mjKjZu23jx6tyEhVPNRyZooej/BZ
W2AuVPZdTBuHlskYaTWmRZ3PrL4tgzuVIzyn1clO3QbHGbEpk6rdPnH+KT6jbTja/020gpCOFBgt
1kUdB7QJmF5N9tOozU/wgRyCp4w93Lziq1+C4qBt91OyBdIkxtm7a4+mX4irxIgnB/qZxNSQBQQY
ezAqDvF0ZS8B7VTt9Ka18VQreqQQGr9yU6KnZHOMI5Jrw1SepEkLzmiR68jAiJITBI1rEBvxxvGw
1Bw0Aqn3gtsvLQujjEjiNweBD2ObqZqKA7y6exH6/xU5lj2bQLZlZ/4RlBHPUIHCrXzj34Af4VEs
1zYEXzHK4FXGKjvZnt7XBYzv3Jf63PXtXSb241wxfgqXEaPBWowzlbAhS8q28gSxJxnJ9fMXPvyR
VnAK4Q10vYtMksvsp3Q3ZKzNpUyesW7hmgky6rfU4zxw5rTi2d9U+Ao5UGBE51y+cUv5Hx7EK1lx
dliNTx5ptMd+jmciMT+xhmD2dmrotHq2uPrwf6F+a65gcJNbVRklTRUFHGygjBte6bwaDmOfJdup
j8WmmljplmHYy8yV2xzM1qZIGZNJxiB1QYy/F4rO3foLPu66VZfsrY+gUIEuD/mtCfUTlXcvcze/
LxZfkI/xdS8epeezgbvDpS0wGnixd8Xru+tzy392G7KTXdNspkJ9xrL/cqfAocT8OriFvvcMpEn9
svuBzt/OdaCPa6W06tWpnbhhWIlZPWtrLA6g4eANh9hazdBkojGlLNp+FSWJ2gYtFwOFgefOzyCs
/YXhAm8INLV91XZ3W9WPFHxW3NTblILn+hN3w6IyPPlDc4Tx3G7FYoURsnpUNWSheBYBTEUdbB6M
l825bH0YfFjB3u2mwoMPxmzvG/aTEVwWmGaXuOTWP9eYsCa8IXvODy+yCnnIKkwkeSHrHV0OmEGb
WL/EiJBnnHtXqtiutRzLNz9dVl0BbrjOyzctj91gcrUmG7qvKdrAzt7p09INxb7IjGsfpHDDmS53
oufxA1WGYGrRyjG+KpsGmtjNXuq6YjqlmQbVBsHnwVx2nMG+XCdpNx5+JYNPnDgF2xZ0+zvLdar6
ikBQN+9HkXj4Fb2o8VUKHweFc3jOsvaZKbu6dXKkWmB+NydqGe2cH4dz/2kKyvd2SCGJuziScgBL
keiWdlsxq99knfwYRCNhu4X9bg0/1BhnT7iG1l13PnapPMmpf5zdPLk0qsDrsmJzusS9hbPF9bS+
h3b71ig2p5KsL6mABM/nVGyHJf6jOwkqIX6XTNE5AssdHXz3OsnTo7EG7QMMQ7Erv0idPKbKIx4S
HOJaPCgksOOaPZoMhz0/iMUhnob50fGpqqObhNXmBSklPjK8ByLbYIakHQLwopIHwaLnhKXBHhfB
y8Bky6R0bApebp4bEoNbHss7J3SmYKthnAKqx35errlD30dHo1TXw5Nx68h3bdJHsUF/MEG+XO2D
Ce9nUe1n7H74AtoxyviAIKPfw96huUjK8KTnlnajYSXL8tK03b+pVYLcY/IT2v/13hyNsjlNfk8P
99SyiyXWeUj0xYZKByrYr/YTDADR7WqCLxflFlcS3b80+ulocDVMy5JdkwzavSjNu9Y5/tBzoJgs
jJwLo/X0Kky+Wad9r/k+Gqgzibf+sk4Ot7vcd+tBubeGyzyPQGXtlI9tVtuhwNw3/Rmd9nH01+AI
cwvLnh6NcYBHQ4+w6PoIDWvY+0HHgQbL8Ty6hN77v75McBzq+ksilHCdWt1fioAV0KtDPXIqUPlE
XSS+7dhwvodGn6lF3xdt/tOI/FkNOZGr1DgXqtj33VopA1qS/aP6a22Va9Bp5RZ3PQ3HwmIdjrmK
mEFh0SUZ878bbnEww71hZ//5E9NQN/zqRp55jeOYuzKp/Di4LjlH0WRp3nrR4gQMCTG7E8cF4658
Lp1Sp2bE4GQgvmvWvn/G4ZU9znbt7exmTe1A4UsQCzd1zpY4TxzlAuIfrqcVtmvrbI34wYNpOlme
pP18dT8zxUkBTdfUlr3JhcYA0/fQX4S8MvMobwX90k8wL82nxXlbsNhxNVZbnbVf0uFwo7puV7p2
/UCr5n9Na90zCTgawXPNdvyzHS/fJYBstnFTGJc+SCKzGiM8icZTksBKjlsHsXT2fCaeirNJ61uQ
htR2EYIMwxJeYsCBbxLoyzEoJYsKBbP7qRPLbhm79dFi+UnM+m9T1opweRpH7OM0hpvmSdZZcXSY
RVuDP23zRuMNsN0z0aj4wSva+AGnz6P0FYNlke5ZR0+dVZq0XXV/Ww2CQ5gufoqmZge1uJBRhGZs
aEVLR0fe57LcGSWBdXav4kAKiY+F3q6uTapIYjtv03kkmQH3r3WoYKjQNssx+/bc5XPyuUQnxXBp
NHbHyc9+g47MaL7sjRbvgmyzz7AkDRgL0Ryxiz6UGKsOS4gDUrQcJCuJWTGO/2voegJnhYua8/Mu
0IWxI89J6Jfw6dxLsdEZ1X1FyYRwsJuTnYBxYQl6Tv2Ea3mSii2pke+ShCdSKYW2yIR13BjbZLKP
UwVSjfN6XkLM83OIF91yKWXLqYO6y63RtF+1d5dreaQlqGWO+8ca1sCW+T4AdTSNTWz5Z7DU5FoS
EsAaOkurPeTXngLwqi5Z/waHg8rMr5i4wQu3w1tijgQcMVJvREGDtxqzBy+Wj7GZ7RLgNTNm31M/
No9BRTMX95oqjCPXbn46gmUm6lFOAgM3VJRW0ydZ6lObldz6NV9ty3ybYS0dIMzZNiKJd7UAttdZ
JyXxSaGnaCoBzI9wbmGUyR/JWfZsD8w/TbrXXcltHOMcE27/OGZEg4zYfHE5R1lJMPJGU3xN0B3t
oDYJlWSUfzDx5FfpodEyqPSdyXlSpB36XG8dcp2PeFb0Rsac2/m3LVc1ihQJi2Lz+WqkNl2/FHuk
afsEpMM4BGl9M7LybM82Qlcx9jxpDe9Anb71JCL/VG6HOcnhula2+yDW6ZFOZRo6huwrF129z+3x
5nQYhHEJocIg3hhEYrfTBEuufIFzTMqQ5FpQJWJHELF9grV5YY2jrCoYjnBXHosS3lTbqlejEvN2
JIW+GWePxAT4izUniwRAJ6GfvvSq/yYC9Wu3qj/lydU3q0++JN1TiZFw7TjUWXIKbdgonnuX/J/g
q3gHYa+XNA3dnZxswdH0RBZnwFqBFV10xEo4jFmUA0N0eXJTrmtJ8SwY5WxhCIJZ6x49KIA2K+3S
Ose8KJKoEOKUh8ShKmnw3OYg0rn4Y8Fvrsp1hgN8MnfrXryu+kGa4o7g+Pu5KB1ERUBaAcUG7IT2
Y+p0lMKHeu3crb6yll/c8DlvKF6pFEf9zqVemWia/zWFPch4QkeIBRMlw4rqosY2+crLodyEaSm2
yVDu+WQfHLS5SDfDzU0wzM64+kXYfFd2zsFY+V+NiyTRZa3GBzPDzCVwF/KicP6Pz2POOqbReBtL
dP9Ca9mBNnuu05xwaaWY/oR0U05Tfulc8cPdiMDGMuzNgT3U5Ty6T4d7bnHyF0Nhv+A622Ye1ZcB
VxMiJPpVw1L2E/mTj2W+5zND6bOGc11CRecg7wZ0LY/k3F+8Uj45St68VMqTW2JuCGOZbkH1rUXR
5B2mmZCX55bexgkYvhniwx/NiQN+CzmbZu3hm8+/u2jZXCxuclHfzcmmdMrhAK+3ey8H+SAaUvjS
5ikkqPipPILRjUvInLExPuR+eNJZVZ0C7BuBLEilLxwiAgjHTdcKgFH9B48OGnrnYtDKlE3sJKf2
3i78XdKwrcZIjOIIPyWJRjwH247BEcd1Lq2qmP4b6EzaTqnxptYGZJiUTUA9VkBhQwvwdzuH44Pp
v80sjYU/PgXVigaa1taetmSDKhBz+zAh6zat6sVi7ZOK4b3HUA8T2wDJyngdrUJus47a1DgsX2KN
vSzld+OoQP1HSvVrWzf+FbgCOB2e8SlJHwDuPzgQc6+uG79zncy2TLSwdRkjW33nbIqsItQ/PiFP
N/yM2Y90FUwXCwcYX89wcjQbasjbvunndUtTaKVDu96RjJ/OpLJxaIYDZaAB5IZOkygW4PaLnxKj
x8G1wv+w0V88vk0K3JAD6xqxJ8Gn1DvJDIOyu0nVr+UQFliJmcnrQJo458Udw+6k3VYTBeMFV/Ea
pMlI8U4cDr0W4LujdbwPApdMNG65nsWsIMMVz6wOkxh8AqX9cGznoeeyTVtm8S6tXJHYDKcNhaAf
XsB8JMtHDEwWAehfazRIsgp6+7ywgDuAHchHDsdZ0Sze3e4Mst8UH3ZDi/KyOF8Uv7RoeBRHZ+H/
aZnpNvAxnhk+f4GIvHjhTAkEE64emHfAakawwvhYYyWGubMN5eLL9/jlxD/hDtTfpEV6xB1Ptm32
TP7opodgVOwXocO9PaBTVZbtR07Fpd2gU3qNsd3yVBxSr/xDYDRaFkpyFPXiWCGQI13+Oca9f0AI
ijVbIfetoAmyQaU0lByefAu1sWpQXSm1J+noUvNDSutjimkkrMd2N5hBfdLhfRKBdfTm7BL7ywOt
82wjhV/uJccRbF3AYSr45Ohl61wObgs5rgEiui+uIFQkfShhExE3dX394sNwG6rswya8DTuST8RN
qt1I9bHqOZyTEKwuQa4OAzSKLYrQDdgJEPxUleQjMhE5DqpGYE0flXLrkzl29BPWzlNGMtgKCe8u
vkTjZZKUJiA5QxFT5wbiW4yKuWX3W2dA4PD54KHzm6hqzeyW+K0bZYTOfXxofQmmQgC4Y/WZfjKj
uCsFyU404BbqGBznxBYpSZy2rniZy3CMhnXqjrmVgP3cHoAP7XvakOADInW7I9kwrr5GBH6tpK+U
w0Ag6jNZ5ODqPqBRPEl/wf0ziKvnlfoAlMWkuOpo9UZ3KnVK6Hsg3kR7BSclzIMB4/IuFp+D4zwk
9ODBlljICwpCrsuCMkkQjDYWDK3TRMh9LL3XajRfUlAQMCaoylb9FghRcQyq+g0xV27xbO7aVuOF
HE6ZYUP0sqZpbax+Z5fx+XcRqQs04qYxVT914I77NG7I8fMt8mfAYbMGWuLkXBYujZeVsw866mFM
9KylSowNA7X22HoU+qAtKDSioDwG3UAR4Z8cNGhpxcNNlCd/1Nmhybx5F6TcOQp1KYQtCKOm6S7s
Uw/qW3EfiIMghGoGAWZ6akfzCP+Ku1lZdofYnClEgIiyKId20JoGPb9nbMT4/NyuXr1gxKw6auiq
5mfvT8lxsNYTt75AqJBRBw78OIf6cwj3quFPNGQ+uGrOnfS8uQfY7e9DJ//zSlhGptP4kHvgxqFm
jobCvIrtoyA0jzJWfeb6pawX99jMFIv6ScU1BMRI0jantCmZ7zLul8bdpad3axfK2XrCrTn0Ih9C
IcrwiHjBwUCZ45tNadeyGDQw9vozNrjHkEs3OhdYRtLxLtyRry7tuFZ8xY7/Mjvp0XEzWK2Ptckp
pcr2TaMjc+7OurfOKOmRCM6SkCf6NPLmMPJMcFQsGyA9/peDxTgM9155Zrbm1yPJd2SCDLhIMzL5
RPaJUlt8FjFZWc9bPq0q+K6h/AQeLRRcnQA1jm/W4nymHk9LwkmavuJbO7vsKfpfOS7fcH7RYyzn
VbddsrOT8hf78V6DiF9V1l77D07z0wJY5m40nsOQqQtSzwfq5ran8jCsPRZtuC/4EskBzMuF2Qvv
OycNCTfJEIjBkrLB6tyz9qD9/+VU84Rv5ERy7riOLbOSbIZTUrWUhnfE+G04kzLOczYt6dNXMd/t
UgFvyek81NO7aT53uBi8d5wZLYPu2mapT/fGdKNn4dlL6rdM+dcqG58pNMD3Qf9U3T9z2NulqaYH
KGye2bZ+s5FsL0Tll1h910m4TY3/kvkVJcICQgsgoM+ch6K9uKH7gOVwYxoYQA5MtQo4cniTyyJ9
RZ/RWysBsglmmnUbeULGL3nCf2gbnONpzGSlNPQ3F6HhqiQM/lHdq8Y69VP+7ZLL5sZNhq+MX+pZ
HUyJsOxT17kFU/gUFC9zyzom3FijunPmSRESRNe2Oz154TqH/ArsDF3aP3ctExQbp2sSQPUg/7ek
IMJV3GdwMDaUT/8bZ/e5k6LdKddjueHKuacjYshcFnz4PpbHY5Z75d2e0+1SUMSWqPAzLZf3zBXH
1Jq+MsM89z0iO9gLNzJt5mgzbAOzKNx9m2GutToKGzrjxHmWb1PLL37wV40pH+8FJ2v1YPvqbsxo
3L0jH8iEbgwr+zbTy2zrx8GGLGf5NhduTcvV+Iu29srLx+BNO1QmjSdKGz5FKe7w+00jnVmRURvj
3z4VxrYfuks7B4+plz1bDh9LV86cBnkj0gIwzZJy9AqK38wxTp18pg2TO6AuvxTWETmkf9qAyH1i
bwft7U2RduBVxoWux5SNjvO0uyJTATbTbc3dA22SgQj/7QrMszkHN50LKpvJV9K4Vyugq613RgPz
aLej1mOzfiKO/0ne+W9fLhu8r8uu86gCSQbrpgesCCrEIEk6tjVM6gVl+SRZ4ZnKGewE1o/HmYNK
CVIINkB/Ah0oBDmcJlhxGfcxzlg7CyUPQnrY0eXKRmIOgkpQPb/1Mn01ayRwqFMMV2167Dv21kUN
dLdwE8zDuwkGfKdmfVV1+ZF7MG5Xdk+5iDvHcdqsqPuiNC7daMXSNMV/iKS+EXFe564dS1XzCyX5
xFoHm8HlIkGPXBPH98L10cZdTiMyYTv0K368+Nfear/ed6ps0V98pn+8SxurVSMGjeqxnk1z1+v+
GjjNl+VSJuMtwU+cKOKeYmtLShkXv7P5g6HdLSAA6voXHsJjQjeG2epHLWgVMhbzfa4GUpU25Es7
Y6LGXhQpu6UHoogfwrp8rb2qf5TWfEp7drvF5GgadHe+EkYf1Lr1iIdo9zO6szfc0h6nPtPOC/Dy
r5yfcwSBTGdaFb6z6XoIKC+JHlEPa4Cz+qHyMuvKXZ6pSMjdHz606pfpFrOLJHH8Wfk1G/Fo/A3H
+QGaZhbFheQQU9Ph3UziyGmQWp1JQ24aE+JMwQz9NpAY82H9pvmeohrvgJYADRIQdqPxB/a3sgXb
YwZYOCRE9lVbn9of1NUhouuS1xU3vjUljLShTJJJuUt+XxCKiO6TqT5dO/vwNeYoaaW4kf4utNBN
BqQy6kTBP0KOSEAzeIq9w7NRVQA9bGkwuXhq/g7jDLCGZfxLwgJKqjcn+9j3Xktam0HMAptewq85
taA7aNVvXgcr9/dddWqd5VSh2ARu8VItWXoSbXPDrVPvQTog+YJDNbkFhhXs/4TC9r5yH/0SsnWC
bYRqd/XX7jnmpD4f3fqz8K51LTbNfg5uddL2BzRdJhNIiFo4e47NQDKzLNiZVKAyTLi5CMXbkuKo
U4yPDWEnDlgpaJ9+SkY8YX06MiAX1j96RH+Ae1Q5xCDwtLxOtbuF4Pm3NU2Ta05BQV/9PID+lrQo
UnDa7EtdfHUZjJByCf8GvNdmqukZ7N1fKYmNe+2HURtvHqmDqcJKmWFEuOIn4IQmkrcwr1+cSqwW
It5/x8lh+Uj7m/TJnT3uzeYqw2abKk4HQxTEfOvQRvSeJETEyr6ajhImFfZFK04VnXuHm8bbyFJp
0RgczgKDF/3HWY4LtKi5LCqycIObMhd24J6s6pKgxDh146exBo/E1pKAmN2bCv2r5AvWJe02Dehd
vHAoKBiubENAe1kkUWuDlBX27j77zhboPLNpJBc3S9+ha5l0Sc0gwRkokMtu8c+b/dFI1Lc598sB
EIragmo+mgAO3300bsblW4mnbgriEAOtfssNkgwbc8jEiVcDkj2m8q7908wpMqmmm6U22M25IjWS
hD6Z9WdZpSkbvfVTARY7l2q2zo1YIwhV+pOL/OB4dMEFOvmvKceOyIX+NTLvwV4yf0+EFocgXO7/
F2GsqVW8Q/kFNj1f8xilgRHcmASXkSRuQfjLOMBBoxIT4QhluYtIJd0TK+Cotf6t9gHh6H7GFOO9
KvShGgVlL52ZHXBuyxMgknvHgHmbteA4jNZb06onX+QfixlgPSxg8nXcgPOhsTDYW59e0JtHRkKJ
CpLbEsz2zWwWYm5rv4zbmY9l9+y3jKQEMS+KJ0cKNDH3zFEeBv+YrLxRRoxc2JA1EcGtKpvwNndL
eDO68qknkk+cckU84SVKg0mchTLWNAEJqSGDv9S3DI6leeSBNjaO7H+7YLlb8SVBsPK75q1Fs96W
FkWZ3dsQFE9+38uj48xftQlMpQOAj07QJ/tp/AY8NfPsQL6IJTyVzFdXnyhb4n+6WXiPcx0hz59t
O9mWvbpllR2V2ELxKtFKXHL/LP5RKPHJp3BtDe8bM+HZ5t7N5fA76BvOdYCawIKmUTiK3znwoCBh
HxwnLIbJSAijp8dgaylmmk0SWR6VzA5/S4X7Gxrmj8iGmQ28jnnYmj9FXnCFCLxv+BdYNxqmI3X8
FmhKbGgjSzwGHEHt09FIZ/puMNSpmJuPhDNPZXFNGujZEP0hmOQlxe8QpTVpjDreEQN6j7Vn355g
kj71ONUTbfIrBOkevxxHCkiIrVytEBi194PXv3bx8gQWiuHsiJ7SCE4lcnhtk+FnEUDTQLtCMrJQ
4FaQpcxfwFIdZg+ZWecngTgK2cX9zcLxBimo2/iV/5SGIdB0/8EMDo6568LpQk582piCcr2VHJB0
OF/jdMDXEDx0AyzpapA76WQ+hnLu7jRqFolmC3gtOJ7RpxevksInbnosjieCVQAH0/kCjcXevMPj
e4NWxVGwZ3zamOFz4/fPOeYwbWcPGDUf9RKsdIr4KVHWJ3g8UCTLYG5zgE5ZzARWxvMlDjsKocRt
CtVbLNHUuJBayFDxk+XptzTQmqbqdOOpXKz+sPMovuOxP2CWpMQUB9ixhwgC8eArW1sSmK/OOKiT
jMWPuNtJhSOvDxcI0cLwmuIX1+s/Y5I9PgeIso4/ZWztukZEJRjzuOBGDtZEbhvMFNmaHJX+Zo6Z
2zg+F3uNQW8HgyKyZox1NmZk3+RN96X52U6XgSOW7vLPbLVn1wtht5W0bUSewYy/ZSxYNqcyHx+z
oMbpYj25iXhDl/LOU5k9FCMhV6UQF5zA2rmQNIoatzIbBO22/4KRQacveKAdDvLSEbC4hjDellX4
6+QNGavwB+N/fjPAd8LoBWjKKKWpWOO9+SeVFkti2h8zsOz2mSYCbhA9i4lsSiZnwEAMPb7BC6el
uxm+DMFo3D7bVvyZVeo3wVGDZeBSe0OAvm8f+8YbtvHQnfs0aI5irnE7JeJP1r9qbd1VGKx+dJqJ
eO5RjtBdAdmqjPsbx47SLb9p0qp3fmWfyG141KfjqQuM7u4U9I7WY3EZZnmz/TA94AF+ANnfQhWj
K5evh97fjdVTvuKkXE2SLj4MjrwYcS2ZRwH9TKvUJT1dx8DB7PDgOh76GPjEDTHRXYbZ/gzw/c3C
envUJXOhuDo5QfixsoiK+Gs2rDmqPIeMg2v8uumvJV1mSYMD9wzvXez3IK7wzcB4pqBcqcclqKKM
qP+9/skZQF2H7qFNNEhud/4MjZy04uR8GxbieO3VxDecZ3doqFtsPqoydy5j6ULQGjxeCqZWWwT0
cD9m4B0b3+fBLYmREzCENWih+sWxDdOVLmab/mVsicgAbDLjbs6tKgoy19oEs/rlyIcxrdDLPm7k
wI7u3zPbPdLgA2hYI4SM9HRMCY9ZYqr84McfRollwO41zdt62pcLbNwulhiYQwjyqyxjKH51oMhW
oLmV9gEoNgktzCmXk64rfx9oIS5pl0KAouM6NU1A2iVRbLtLX+0Gg5Ld5qS+cZAdNERnlEuDG2vs
75Ru5oi38itI3IPnwtQxuLYmJcZ/OsKqW2UWH13OvwpA/28wmHD/TW/DLbzeOApVOCiWTbGomkAA
3scpTN6X0ggIMLT3kZbtzaJwoKVVHRHegLWju/ZQOtm5QvYfuF5ssz4cWVBySOmD/zziAwyZ8Tv0
AyCxpmDj5l06JXprIo+B2K8fvcliFinHSJWCgoKR2pXkifhDeVh89TOMMI6UNr8SZ/weM8tH81BY
WADnKEQXW6hv3PSPqkmunrT/FtqddhMWoK2By2/KDO+cl8F+tvLPZOh+YKN9Bn5N2xhMKSznmM3d
+wzTl/sQzGG4bZZVkZxaPoaiAXGD9UJ3wSd8BrDwKffqsXh3HRdfYNO9VS5csZAoTI/Cd7a76qXs
egCjoKILnf7h83U3RkB7xv//wdzDSZrAKKXzZvU913gH11NnwkgrQso6lqYPRmxezkawPHNHtwYA
fLAdaIMOrCAKDPMBKzIxeEYKYxc2Z0FIGwZQeSB3/wWqG3ufEVA6xm7XBs6uwYe36ao14A2qzn3D
JK2xD/3xCxTjZmr345Uar/5a+A2+uKYzt6PFHc5Mw4BaarFLe+dfGA4H25MjveM8FhSk8Bum4QfU
+50q4lU48QBWKnXoLKrlCvfN0WA+3dQsCMT7Ed7a5Gp5gnM01XZQ5Vz0szbkDrlWWpQxMw5XfJmN
20Q22vxW2+0lnvLnAjz5FaLCfxhH/ta1/alDD41vQxIjucEKeZ2oc9gje3vszi099hVrNg/IxmNN
ZSPqEu2TW4/JCQVRKYbvscLh6DfzByk0AiBuXO8aAwHATIn1gOuLloxUlpTprg5wdxmDy63aga+G
bRJSrgK0TXS9Mxe0eklArA1Dse01toaxhSJJ3KTZ2TjbvGpJrnU18MuiPxAvJtuWAO1V3AeTdr7i
qtyOIluOHZ+gmXTzkTQ+1eSYT/BfjZSGEGTVDRLWHw/g1NUpmeG3gj+641p/HQusVIaoHSgzqizA
SB4k7C3aH6OpcHWCsRBgUUIFy6WxkcrfaD+BrOX4BAZcFWyTomehVJEo8vFizxIWrCZsW7v/5X1y
tiiyOXnVn5T02oNr1g+6yh+sbnQPYcl9k0OAeTJ/k9q84Wjn+TVG86lN/A69reEvP927PRu7rdn+
RjPFfD6t88+uyO+q8hEAcWDUzVNAMyBJG/W81PVNeyMNRQAW0PzVqWKmr25hAq1lEO92b7+ToFZb
QRmySIddEyzVzvMA+09L1h+4F7S40rs7qbQ4EkNwqWC97lKcgPIZ17a3LfdBJchQNyZ3eISZjihV
hgvRy1+HrGdvnMEkTm+1AwWHfeNjvrh++eNTB7JhUl5FoeENqDlORj4vizwNldQCRYupL8PeQ6J/
dNuUl8N59rxbVzfXpiL8yNLN/UDzsLgT0Gez7ogN8tNK8EJYwhyENi/eFIPDQ+YRIUiNdkYobO0t
5BK7YXHEHIHAzRuLF/+xi/35VIXyOYeQwmb6ZWhzMwwwYrOMkVun49tSj/dyHr5t13v3cv0FTos4
eaXvQ7Bb6PTRDvrq5BO8NKfm0dd0JiUwuBsRww2r0m/faY+YI32C1B7m5iH4tIuJQ2X1YjrtROYi
IM8vSWmOBeCtgj9TlX41YZ3sS+k8j6k8i6H+gSL80oV1jGXrLKjzBQ3AqztjQctXXJ9Ql3Ec4b4K
JI0agS2sWKdJqfK15N9D4q6uQWO9QTX7LOH8K7hcqLE/zRRrcq+o8vMw6iaCPX8R3mSePKb6m9Rx
7jnpTjYm/7XwMQh1+N3oW9pMFdo/UE0SfLUbAezEY9lnGL6qycFZ9tfjWEoooCijVkIqK9hoICP/
15qud7B8j6fKH/aOjf1YZuLBamLURFxO24QxHYVg9WlJgheA5BwqpfrxJoQ0F5hGUGK7JuriQpkt
XwFYHpK2fWOsOewG1EUw/UtEOAkcrk9AiOWu3DsNjdjjkjEF/zXH5te3nGU/vmg6QQ9zvJSbUgVH
c8ALPJgp6JA6f1TLgb2b6VUOjGNcYO5Nt9F2wPbNiF7pSM80p4hCYXWhi+GKHd7drIZHGnj+emXw
t0lj/NFx/mbxbpQ8y+izHLzB1eBg8h4Me6SfurFwVbD4xCGbIpfGIgN9Y2Ho7eL/HF3C4adDMdR8
g714HLEdhHZ+KMJ4fkANJLuJ53hHm+QeQ/aJnGPBBImZfjgH/h6I7GYpY/CabvPs+X69W8dWUVM7
L/5AYFIszrfDm76fm/KBNnSWy8X4mvGaRzBEmXnVF+69/2PvTJbjVtIs/SptuUcZBse0yE3ME4Nz
kOIGJlIU5hlwB/zp64Myy/JmVXU/Qd8FjbqUyGAEwvEP53zno2LbL+d6CepbWshJnNLR+hkwiboj
pG2jnHhiVWiQYsXEB/1LOKYC2ZU5kW5X3CGMAxM1FvM6nyH5JotyOQvGtUGOJYF18TaI7HerGV4D
q2MSzvob+PwbhqdrI2c+9xLU2T03AN0MA5hSss6AQ96Xlgx5nftmTwRR40LkjoPlDdBXxb5yUGtr
gEsNc3VMIXCfA4yNFk4zZ4a+ogJ/41J6IaFme+0ijhdhRQyWM9kPRkwoAJFVm54o4H2ezlvRq0+B
so2tLyOHpK8PWWMsnXs5bxIFs3KKnJfUMKlizPWk2uSapwnpWiRErd3YfrIes5ZzBOn4ZxWN23GQ
l8RHXI4aA9FNcpEBXQhBKhTs47BfJwnvoVlPP0VNOIoVBVtlPNLuwruvVcC2k6iMkeCJvmDNV8w4
u/04Oys2N9tMhhBKl2F8n1fk3NTvs5IEiznDXRMsAcMUxethWBy5BIKiiMSIBf0fT+1znl70woIZ
ySlExOYzcUAUt46CJSmmvkwBWAlBSbKj2WA9S3Jt8SCCHnOH5xD11l97tLuIAeiz/OyYhHO4apV5
1q5SO1WD0y+naN467mxgU02OEfE5qzANcxqlYuuSFHIPra/ODlHsG+s2nVzi1fR4RWtPaJBJCEDW
seRPOmdXj/a3bmfvFEs2KZFpeRvdgiMinRT/nrlvy5hFJNZuXCnvTuMG5wCNz9oyo3CTlYDErXja
KGZeaH8cSgOsnQOeDGx71YG6O90Po426OHuTZtavbWInV+zfyih990jVWGvuM0zNngZM1uXE8Dqt
Yok4CCu+w6aPPj0IjpY7/JA+t6Us6k9l6P8cev9GLx4yl65+t5gk8FyLdSlEh9ZC3EXj8Nur2uw8
qnRfeeYRynXB5FWIvdV1m37iKplzddc2mFbmXD5IQ7vb3jCsQykxkVjjeF95kcNAmP6Yuwk080xH
KGOszTAkyDWsdkvoNKHh9jUzW+y9indObmsXBmtwlC7z3wEJ/4ZhIL6fmddSmwgWByV5p5QoLhAK
VJKkhLQF9i+9gelGfBKzuGTs6kgXRbnO0G2bFG3JaIkPrpqI33OTo5+53zJpUCgjrioMJMEq0cmZ
5pb7SUnysqWdW51n7LE97io67nkHa+8CMEptMMg/w7/97TFKRkxZvjTOD2IaR6B8JsQ6wWq/bHt5
ai0qw7nM1gSqlGuCQX/Fc7vrrMVTMfThztIoqLTvl1vRCn+PxozfVbMYMiPe2XkYZBjZgDazeek3
+Qx2LFa3USQ8OrvIj3Xhp5hcepQAg/vgSW/eySz8MnCFkyaBMIIkMxc1bPFJiFLEjrNm0BRZu2Qg
/WRWyOREIMx9j4oj8uxxGy/oYHzn8jlJmtPvUlbcw/lbfo3UCInWZyuabdC+2P4YrkxBA0lv/5Gr
+TeydwZwBT4rgx736s0Dv0PQcOGlRbEWlvsjHotfOsF8X1XWBymrmyDPJgbE3HVTucoHtDpNpu8s
Zd2b4qlC5Lkh3lVvYpCHc5y6W/fEgMvatyZVGFian4HTfuZGEG9VhypdgzZUzv0U40tB4OVu0YzH
K9td3FyO91EV/oGL/FxPbXVyxXywjLTHaWnLba40OK7S6bdjgOBlILcFFsbWq1tjqxBCZDrL94gK
SL+KovswNU4TWSlbX4/vAaETQW4gYW5Qf7wN7oTE0DXw7Wvebb1/CQcU0ZZGmOil5S8v7p+YBqNH
yXndFNOP2GyQWF3yGBBC7ttnAEkvqF7fSe5BQNbF+PhrBoQ13cra4JQcUxP8qXGXKSzDPNs03hAs
PKeV+8RhQeP6znWy+Zkqbd5Nya19Kprd8kQNHDY036/uJM9VDNiDf5SvPJOQB+1a7bpJYPNjIHjp
RhvaR0+xjWN6HUx4OKw+7TZxtKLAw6w54reuA1utsXh4a97n434awq86bH+B12SL7JQRh47cVG70
VEUEz3ld9FIBSL0ofdYDSQ1OPD61VnFDWcC81HKPfyJLMxQlfm4ZZ99OnytRrmfuXKNVSnrk4Ax3
YM366OS1c85kBcJP5nt3UXi0gDKl8RzDGa/P5PPCv6yQ0Rt59WHG4S+yRFw2WXJECoSWaoFH6klg
m43KAKLBrmvi6qTxPa1U/hE3CC0L7oI5XMlQlGe/RYgzjyh9dcA6Fk0Fhdc0YB40IXHQlGx0V96Z
tD4TajCrawgcQNWVBMjjSewru5KZcdDLNUryvTLgSGV4hh0v1eupK+9bv/1lV5gaJqxNnGT5fvZd
8+Cndb9uCW5ZZwbXK4kA1alIHMpzPY/EurfFWbN9H9AuBrWjd7G6k0Gh2H02B2FN7oH2inQmMFjj
kh+F0sRV8W/Pw9Lb27yg4MpvlUn40Dx1KDkiMl0YGuZbxNm4lBNrN6rM2EVc4cKYHzxMOLnByH7y
bhSu2Mrcmx82gnaW+aNk108AFU9AG/jr1mrFdWzx33uzc4jTbs2w296Vlc72MZm2oIyZLxEP7K9C
uNhrWx2DxrtlSfHonsaIK6eyzUvhnzhBMPc2p5hZ0nM8dPgtc8wY49QSMJBzXpUXnrNd16ISMNOM
OaDc0h8jtjfABFvLpi6e5QdxhgczEgVPEYIjO391UEmjMtsrSV5lmGo25oXDMVWa9+Pg+aikw1fe
uemzGDwDBYTGf4YZKZ6TBkG09VKynVtHYfLZWyh5ytc4x2hiEjaqYlygsvDvZOh+hgkTkHzj+9MD
8T6fqKNWhdX+jssEZYdHVHITnlQP/wbNJGU4lAdI+tV6yjlsSwdLdZRiSUpT1NGowdQAfCFwnUOJ
hRGlujrYKfDEDjU64nr2YhkWANv21sKbb0OU/nYrcYNDc3GyOmD3rRuw395OO1SGIpZnY4B0SRqy
OQ8/GWeo+77R1qGioDf5BR4Sik4oACPa6DiAFONsBtC5Byd49OyMaVRu/p4m/9BpMlQILuZcyNR7
24fNwRy6R+YFJP3U6Z03m8UhdQCrBgNdmTlfhqg+1pEJ575jb94H2qAntfb4FWkBuG+srLIIr9wu
w40BeHtdl+LezzgJawb+66k+N2byEfdyB065OxoJVNjESndd6TgbYen7oEPR2fd0Ozlla4oUo0XF
AjKDG8FYwnqcJ05OzrkBk9VaMLU+xC3DSbtP7HPtflYC/Qvkh52PKuHUt4LsJLc7pQvZsLD385Tf
LyPU0u0B9s2dOCPbUrNqCOPWvXdmDQPllJgFhbohbuL4GYsxsiHTyn8kTIka07oLs4zhIcJKIWzG
uqp5aMLgVliSgj45Tlo9M8QjlFr1p9y4+YbzCm8bE8Dv1J6Q8FCwV0V7LBfrdu3dE890mhDDG739
wEv9k1Af5vHAVFri15hUFYj82xDUh1hSRrLPOQbBXiFnoOag1wt7DIqWCnZGMyGjbv3sjO6HL44s
Ia1E/gwZ2g0Gb4GUbxDqP0FfIUC4ieC3cVKgQ6Zy2wqG7mgqM4jzAT7KYaCiJ6gnycX8y8s/2qF5
nvD0P4EGchjHQ4qAhs8Fy+w5aud+p5TAlGqa7+QAPRQdrWBF9b4zDbnQW8t0Izwa0TqxDXIF3XRr
YTbRpO2VLPDX8PlgOtlThFIOOUo3vWQJG3ft7pc33zClGz+Hp4JFCCHBQYfxfh7ELpfzKabe5308
BwSiBAQwrS1AQKrXxFLSafaKsQkOabWyS2BsHflmxRi//smdD80Zp3nCmVcFkpWCuaytTJnsts/K
mZAN88YYnGRCdN4ba3PmivcbKkpT9B9NnL47jFyq3NoN5mE5HSqdPBGWHa+LUryFIRUhzJpf2D5B
R2S4cDKXYKbc9CZ2SDg2DQTScc+AlaKbV+pQRzkrXGuOzm457kpKE5Oqh9o/eSqdGZk8l7+l1DNl
bLVqS8yR47qziMMCcEM0sQ0YK5m/iFjb+wEBNtpebPE6f4kJQEb52r0Hlr/B+HqFdg2AL39N6YUT
CX4El6vmaUVMC8gEj/V+SMSLP/FjSO5dTWLYEThyrppyz43Y2IDCxI0yEmWgWP+7ZMj4SfrLl/Vr
Jrzf3WR8Z8tYfaIAPtemyXHYZv2l1gQ6lXJApVQHqHNNRLX5fBeO9LGcaGh+gDa0lXGPTKDfKveG
geLYxUjYRpOXIXDI+gtpBT0c+UyrY58hijXCr0rcW/yj8udd2jbvOqz3Xs/ASA+OsQlk3zxk1uCB
ew8RaIXpru6s/tEBGkiwRLb1XY7dzogusdHfayuhh9RsYEea/RXyW0aYeuva7RaxEhNjRSi4Sefn
0rOvXO8sxE/bb35MDQleucHwJpf7Nkzeygxpk2PmW9bfNylLRM3UiVOIqNs/s0r5yGJrWyXOLeNV
mFJBg8c4ck3rxzu8vWUsDhlC4OAvqe9UTFuuRhcPhJW8YNvdWqMUlNKy3fsOWrlpRnRkNtYmbx/7
0TyNhhntyMSy1o6RDPchks8ksjjxkA0pZoJHz2UxMBa8gQwfGYaZ3OkK+6n0R0FZRfNo9SPkY4fB
YuqpjJBgyLE5g/qB47VwKurxvGfo7guSY0Y3fQi6FIkAFYhkGgINl0a0RNm8CdogeKh7x2aQhV/D
p2v3m5ae0e1q4FTmuhb+Twdr2zfyxR0vMVEYGdf+nE8/A9I793YKzc1x2r2QGUb8Zcvhs//ZqzYX
J7tUT5NlYLOq+3lVj1hrIzlfiqxjvoFHiA7Rg3W04I9J2cs/7Tl9EnPLeHoEdTcwWORg3bU9a8WM
HW+Y3y91NaLW7ylBAOJxG7UyLGZEllCJVh0mO2T5SBWH1zQWH66RQjcoTqXKD8mc4osbfJYtDmZc
brKg7H6YrMPZz7OsEMVxVhHiAQvTyUj/QpmAlh+eKx6aNHpubKry0ojDY8Pr0gvyPThndnNUyVMO
DJM+SaMDWj4plNgsGwFABdPr1AWkaTT0q7h/H81lIcSLePA18yjQr+OpSaetHRY8Dw1lkpfG7amn
6CPebE9+drO6EgUE4jWtz2DGqvVpGClo89wQWzNz7ocq1cQppribxWfrG19e1PL9avcG1wuZeoaq
DLNUaZHnac1sp8b4vk/mHNVv+wKIhDPN49cMA/KHvSwiamOeSQiCAJ97BDaIbMAXWScd6sdzZyNL
7sDjr92anYvh+r8bQfsXNPjrdfXmkb/bpQkjjmCQ+1RmD3HESk2VuCGF61xpZGHxoAVDUopQGcX5
exM09JChUbK7nyrkLUhvuMcjh8qO5cyerKp/2z6l6uyQelJKIlU1qcYWNnn4Cvaqa6aHUXyZCY2d
r8SejSu7I4Lqi5qSTJoMAtoaqAm7csaYrszujYaBoNAXEU3P+cBWZSqzyyBEsa2th4ZYGC45TlUg
4DcjMFPi1dCoTeo1jOV2MpLrNHkX7bjVjlUQWrTsOZgTBJZ4WLZei7whrQXT9pGbGTP1fE0PkaUI
1YyOwRyhT9Xq1bRQkuAtMdeErP2MoRjw9GQ4y0KiVSaFEg76ALeisgs5myGqNCATKrxl20gvsSk2
QpgZQX6qm3zDMAZlB0s2Ham9Sa71iuwc/E7TTPCAG+EbqsTBxa2y17Z/lYq2wK+JesbOqk5ksz0G
hFsfx8i5I2a2e3Y7cOGMVKdNk3Yo9ZRsdv2wrPb9hq0xyeWs5dnZGyK9H7zePbfIJFMbkY6IoMA5
Rdk/aqfeZjrOsFINM1UnBExGLMzY/Oqz77WAt9QEl4zj4jGpFTiKyXjou+ldBpjwLANc28hJiYLA
PkdBaV1mnSDPjxBrJJqxNmgXJm4G8EZPSaY9kjxFN+2rvT93SG+R6/6I/BpZQ1f3CJtiKOF+6LFj
0vgi+vZogS4qN/6Y/CZyDXzwnyAGAaxqbqzLn5DzWRYA1DDIM9RyjnqYJUlQlbuOUngghe6vTj2R
hwSTPlHzeLPMaWV7rXhzHO/kxV55Z2ThTyPD8UEtB5uyC8yV5UWI4FQ2kPEi8fda5e/UVAejxhg7
zvC0SQUiO1JMNNj9lGb7gtnh5PukrSem/QpC+qbawprWlUfuKYwC9zmDOHBkzMykcjiEDsEwscFo
24tA+mdxR80ZJ1vXN5ofCaFjhnbiO3YP4iCkfOjUmPNJArQdShU2hEtgdNGlasNhQ5BM+1lTdlPc
WkNk3guoEI+T50HnUD35VZTjLBtELnct7gzoIwYviVVTK/lkdfFoOJrx5tAaMpJbAdipHiplc6CX
VXWW2jnbc+4dsoG0IysXD01QB0+miPprmomtXdkWi9WUGbtT9acmQSqssNKcnKL+OSC3eqzQQuDw
bO8RwH5ZRNWsqA/pwwO7vU+5/6yRUMkN4DVsUo7eMkONjxjxws2AgODoSv9zNPz4IQEoSGB6Ze56
FIkXYEDbNIbKny8fFmXv3GVnHxPUmj4+vALE5tcqQhb0PR7cLbxB+86TTrANS+WDOcUqODEPeM57
qdk3LaJiUGNifvZs9YUoG51pm96ibjSuTVqDkdSAaNwouKoQI5xnl/XVNrmLzvVT4MExGiSlRpoe
MF3gLKqHQyU6cXUWMJBImzfTGcp9EY3iatgVGtihebM693moKZsco3/SpFFfLZv5ZpBaxb5A+/Rm
987jNA8Xo826w7TEQWsCysugutrJ5LAg5ZVqFIYDnQX+3guw5LjRN5OH72HOjddJmLBQUMpuJw/P
fRG1+gnt3hP12vwqACeBb0qs+OQE0NpLbXI6mMgkBlbEJxc2LlMhBjiiD7r70tcscN00/Yy77j6p
4o2DBuMti3Gp5HOmb27K2ydK+uw5jYAGMTEJ7ytSAnZSdNfAK9XZD0hNQoLffZjhcJChHr9nt9v7
rs9lWRXXoZTyBZmsu/YMQx0EXUcfT+E9gH3/Eb69AU398c8fRgcdHjzi+zosX8jQks8c+PK5dzCn
wds6KrAxpL/MyCr/64OVUZdkxSnPpQL5lZBPhSLngCttYpMEqMiW8Z3Loz4mpDrc/XnzuSLdOZUQ
Z1TBzhWiffHP90rvt8eKMwBT45JpPme+f6dMVmlLCLod17D0E70n7SSNNwMLB1z3BTrobYO9DsDd
4iOo3OZiAKgrJlg+3CzLEAbbf/uUGfI5q3uPx9swWghWw8T2JTSDH9qgJ82ciZthRp1MDNj4NHZN
vqqfpTRgWnr6WGQlItGxuo8DBLUlQlliqe2NkamHrAfLVy6edl9/hdSlNtJKi4Zi5bteiz6T/XCJ
Qt7QTPxEcIw0CwNRJRDj9bVg1g3pd+NUwaOBxBrmCDcxk8EXxUdp7c2Uuk0q/h8oo2UQ02/5zYZV
VrXDodHLACqHjhqLCAGo/6lQQnJlQl1xYmxUA4jAxAQQV4F6YF/AWVscdAU/whWo1tHRJDv2zPQG
OHGLzHthacoBkqeLrutn4j7ZdOLnVBqvY4CZ/YaNYydp8kxjeFsyXRVQ27C5miHElqCKBN3RbxWl
8VtVMdisnS2XRnmI+gQ59LDMF7sofRXTordFt2v7dn/mpgq2Li4PzFN5n4AVCUbF5nac93/+RRDj
5lxMdtXpz58LAfKXSOQDpLWlgRBdvXIIJdwwFHNPOB9QTfmAbhJG6jqvEaEMWHPcJQ6+H2qO0YAB
p/C4b7jWtPnXF/589o8Pf/TtRfThQYY4apIfTqKuxyP8TJP5g9vPlKiJ357+fGbNBkdHI7k2cdme
xpYxjoFKgiS65VMOI6aHH1j+Qc6XMZBJNjzKTYO9N3d7KufmKOX4exO4gpYwCZzqRCVRnUjSsPZZ
a+/V5I8HDfGuIbKW0qj9mAzs/TmV1UynheDkMDrjc+FRJU6MCHky8nWUN+c6Lgl6t9t9ZyiDjEFM
Eqx2yVZnBYZtvx2x8MC/jHboofbOAlDIj3Esn3MBoGf5d0yn9+UCXcwa/cOyFfhbNkxTj9QnNumf
kuIG6YsNAwJnvxDVrpUzkLTZluuSPFh8bGhJ6+bg90SmsdpkKlb+qsb4WVrBt0DZkEeIqXTNBivO
6hRyV37HAsk69pn30XnjY9F3TAa5kCsaXcZfAFmwcRojvi061Z9VMZ3wcmODf464ISLnHc7ClAhq
iYQmj/xOdeuWTTbsEyvfDNrB09vMK641NCPR8JCT2mEZxOXVsb7NNlVeoolwHSlZ6/zJngUFiSfQ
B71XyI2VSdDk1HoUX7R3ful+/PHseJAeq5RzmWiQpKGF1Mm9xTRxT2ICmOTxilJ1nMZuQ4SeuzNT
vevsN8a/agVE+i6oLXR35i1xhm+M9/eq6HfYIxAIJtYHWFmOJra7ri8foGw+W95i5IzrU1b4RPPV
Rz/BHWA5G2RjuHbZu640mnsH6GDtXpz3Dq6F7OctcpZxhdJXwNSWP1pjemK9+e4mHc7erGJ6je2C
Cj2+q3wA0FaQ1kwZ+a5JmcByRn4UZEd7fHCJeAJ24WGnQfmCUYNO8BQExRN780faZ5Kdc/dDePhw
4p2ZkI6xsHFcs1vidt541u/8EqIWfMY0XJtP5H6bKGvGpn/3RbOnF6FuMIBOV+B2DVCtacgAoGbf
HRcPZIxtLITT5UwLEWXN+V3nDLhVhr9PQTEIHEOuMTpdMMBh/8omQIzeN7KDB4PQ7Tktj4vbfI26
y7WWcqJ+D2NEQPMeRJtciRl9CwnrPaudiuwDDmG2YDCdOeBMtEsKNa9y1YNo5Qt4VegFUfM5ec6w
Lzxj41UkOM2Ao9OwI2E8NcgJv5BTEm0wdZRL7MXIkhWZpGmw2ZN0MoimuB+YbfhbNQ2Tm+y1Vczc
0w5oc80+DJb3r5ATq1bQYXtKx7pGxmnH5gW34hSwTYfi4QdyH5l4bgwdnrhjsySxe5b7vyTb23u6
+s9Z13KP9L8G9YWjnlOHDtNmbNC018pFhetVEoedoQASDt0TFnVo+vNEBj037VWWjcyi0oaWyyIx
zXWdO9cIryN+AzbFTOvbtj6BEiSRqfbGdTyOdBMobAJCvDoZEI3OMBZN99pta5bIXXGMgkfpW7cs
xUBNxCjTWaa/xOXGKLfFdOjkKAnOXRKf9EMgi8M8d/iAIyKvZogGeQZUhn3CvV+nr9CrcHf90hql
V9JwA4T1dYvrr7YI3lw5TQe0Lv1GFIHY9csNy4iLC1REZYZ3ppe/NgWPLwKtt0omCIMeTJnCD74j
K4SjMOzakTRMJIHM0VyY+vh1UhXuwxiSuh+mzJuXggoUFlMDEi95x/OdPouA/COrvGeZ/+ip8Vd3
BK1CJZ3fD3OLXlEd0N71LKTcnxRpHOdRe3Tz+V1woAZ63Og55eGApjPz+ccw75LW1FsIhCHeE65y
z2E7YRkAJ1rzR9PxHb2+c/ate27shMtzcr+aPriTC4bJxQtTeR1k3fhjljmTg0GdJgdFSld+tG2w
mecFATF7B6msWyTL++UINDQe0tp+mthO+pmJpfePbL15L53mhIv6wVOIVntKH6WNn0Z+Dl3vxQyD
N6tvkNoFDH2owqz5Iykq/KbN+DyWyIpzHAlMpDUMZt9CfzQEd05KE+QN3/ng3Q1Y7eEWabQBXTY8
WDXL76qSl9iTd96Ii6F0vwZ8bH1nXSt0qGZZS+4m4a7JvL3f5gDfnfgJ/8tej+nrklZgjg4InmMJ
Y0alF57zB7dsDrwrLm3fv6uFNUO48UQ2DhuCr5Gqb9GkVS7bSqpQe92YCOexfphpTbvqQxOZ5/7Z
CYxvR1Gwj/Yt0j/MuDpGQwUqn3DlQUGAHSAaFB6GEvY0K5qiB+NFudLmvcsVg/QFnwdy8Fo2+77x
v2w3fNEpF2AegMnr8Qf04X2WtCf27788R8drHcMBMOTwGCYmm4uFq1hp61cm2O8EbEM4ThzrRHxh
TjJ9vE2ThITZvD52WdBRBPm4PgOHhHbDK699Zkz7mrnU1lak1aeO3Z4mpE//+BAvf0xm+cQe4xkD
/zLsr4bNZFA1miOGvjZA6zNUkHH/FEjTUkghA+Ks/vOpi+dsYq+9y1Fm+MkkCVkbAC/ChmGfFKZk
Jy4f0gizuXRwPsUO0sK2PZP3BEcqw5YgLB5WZY60DwhWT38+FDZylIHXirUepWGeRhQtPQC5OYhO
OCVRPQk0U4A413zSnv58MG10YnkfSoRG7n3ZGFeFo4S3Urbt8vq966WzWqwUbeuQ6FufQtv7avRk
Hwazgw/YuWLTSUbgMJc3Zk2u8mADlhmMx2HZc8VR8jJagm67pBVM2vfARDNIcQcE2XW+NEZZqsx3
pxyeQ4eqgLQJ44nNTE7uMKO1aB6TbSJDBxhctujh8BTZOLbejYLjtI8R98LRt/0dTII3rPDMFjmN
/Km47xldMYNMTtlAehPlw1MDgotiFhxscwmU9hGRswsMnFd7TOtHM8AaXXFvz/Dih4Zmxi1uWjMd
zCaVrH0/PXpF+AMBumFnySWqCHGrOMBiRDo71DKIceFtUN1pEXYb7jz8G8jnpl0evdAhu4lxtaBn
5qg9Tyq4c/vwJVpcWD3wi1llVA/BeM4i47uPbcICflkoi8HzL/Fq2PMJcY9eyZHm1uGm+2QQd56a
vyzHujHQ/eVSHfmjQprSij2G5b1hHLp0xBTcjc8EUNG6OdmBIO+ZCRPQYai4a8G1ju8M2BtDzmTq
wp0xDe8zzRUvNSchN6GtKDBDdlN6xAoWbjsbVwi/y4gvpxzilthrAkkT9oVlP7H+6/ZwldlPTVyU
kcFojpN1IyN+m9kxL03tXaH6IxIZMcNWdvG7t6o3v6bj4pYC5zvsYy4wDhcyX6aJUtwbVX4HrunF
m59cn1fEpBoYA+DEVt+yoLsJ3fYYMAQUQ9PhW1HQ+5Ux0fKrL69AbDSJDP2031+awA02UtZHI0vS
ExaHilk6paAhD+7oMshRCikyBCnoxeyzN+PUPavhkoVp+dpN0761nBvEVmztbAXTO+VW7HL5AaSu
f44z7SAwqxEgI7JUKy03EkMMt3YEY6raurH+8Bk7IWlHPGShyyFom30gtjXmUGunRRUzdMTEpoWD
WkE+14WgxGR7o+POu+bSAN9Hte4C9Z9xK6HtCRgpsaFFfWZujY712xlP+CKqQDtjMfpqDXwYbQqY
ujbjS5OJq9v/stLxSTsmkvZi+Dl29A9GyztdmuHWctynWDivbsaPY4qX+y0e40FcSE19HnCT7IcK
0+Aw/GIH/eIhpdrYNg8p7gz2Q87nLAgUI8yOvED2Ks06DnIWMIKFm4DA3P5sGR2tcIV/TCV9WVQ8
Au3de7ra5C5/sRkBsii3uGnQiFj2bZaXXIkulVoyI/AVVqyuchbQrLHiFFPLdK6u95VFY4Tt/qQN
o9r4TUmzrsyj04tdFIXzy2wU1i4wort6Vs84w5+yEpRg2/0aDCvHjU1BoCWPeYS5CN4Iu8X4DjwD
MUNof48yYYxosMe0bF4xtlv93qrya+XE6mSo+iVKk7dJ+dk2c+UDY4Pu4IJZ690W96fhADOYCHph
PHMVyX035NRpdsvtsqk+UFZ/zAFbGMflITQtGMBxKdaXURZRP9YmICsQZdvcYyFhvtnzROuxIZOi
TEHG5Tw/juXgnKTM7VjmoYgw9nVJToftTgplvHFNg27jadwtKK7EWcyBsZMpsQRGwk3abw9gKJjA
NgMQCdeVPM1BtTVz1sFiZKqBDMGsf8JCe5eaVr2zFP5Zp7jj4CWgIC2pWFXknICqE3uu7xIKEKfF
FJU5dKfCFT8Coz+C8kR+LFl2B6YNwhA87yYzyUliwHZvlDclSR/HZvXJjqPduMP0CJqYzAE7BSeU
snJTrf9dz7AskGh9D914pmJv/5H++/9juV/m5vvvf/uqqTq6+ek7Tut/i1ALCUr7v4eu/Unl3o/f
XfXdf89/jV5b/t0/otcM+z8sFwDEErwmIDjaS3S0+u6Hv/+NL3m+CHzT/BOA6/nLl/4ZvibC//Ad
xwx98gmFhYKRtGx2s0v4Gl9yQv7zfcuyAmuJbPuvWLh/i8/7V5ze/8EF+8BaZej//jf732O5XeEL
n121hYDHdhzfcgmN+2v0mux8hrMh052kjteZl618gBgp2+/wAZn/qkJWGXm3XF2ofWOEQWH0YLuf
UmI9p/F00kfU47S5D7rCFIZJAJdJZ7Ij/VpWgH95dv+XlO0la/BfUcv/46F6SxTzXzKo495Ab90g
PfTkR99dev0hXeaVDjyL8WLB/Ph//zjb/V9/IFbf0AuFC99kee7+8gOLOSqbuUADszwvy9EliPRc
Pi+Yt2n7Ul3I5pAd7TWOyuqrax4nCN+5vITJpS/ehvpxbr/AMJJZsNK9teJBlxnDMmQkUbu6qfRN
KQNX/SWikF++SWXf7KHjFv+ArmU7TbfZaNdz8uanl1J95fwNC8JT9+XFj62RbaJUb8j9Y8B2URzV
WsLp4++Mzc0G7lRe2uItrRe8LCOB8lBMX1P5mBnnOeXv6k3y3A67Lt1o70tO7ZrX3R5vkBy3nv1V
eQ9quoHqWb63RuXewjqZIrUboi8eXT59xdEDD4QsC1BsSNdrSqk7noPCuZXjxckv2u1XICDWEl9L
I78splUm34eZ9TplYMjDaLSxKuqbF9zsFA6oscV7vcnTLyNmcnWzseuoi29eo9/ucANXTDIDX1wg
xgGtedbckv9k7syW4siWNf0q5wVCFvNg1tYXOUJmClCCkMRNGGiIeZ7j6c/nSfUuyJKgq/vm2N5V
JUEOK9bg7sv99//vRuLVvT81kIR+p1ecm+G9A+AReBXS67A2L9mXJsH1NNwHI3C24JCzGIajUuJk
WweHtjrU3NfR3+MCfK80my7bVINGHI8ulvtEFXorr8xGBdnAdpFTYdjH0/ehPMjZkHnsrT1C03yj
ozaIaNzX6Rd5h+nfQxSlMDMEEuDPdO1gJmtHm/ajGXkA1e8n7Yaab18eUmC8cMI1UCLwNDmNcxDN
8bwyY9RPSHSSjcKia2AIDPG6GRgqwKMO/1TqvesBZ3b3dfvdCj/JCZTxq/ZT7u0jTrTi3agMky+s
CIFHUi4WxaT4E19v2Yjbsv+4XtQmacAAroZ79ixrX0P9zVeHdrlMzPuIHS/j4lVw1NAWxZqBmo8O
jJ5nYGeycdryoNrfMRLkWeGxXAxcUPlx4u/z4VNFMzvWgg+PmzvEZJkXzgKrxk90UlHNPqc9y4Sa
6Z0j/Fpf/NlkoCepa2DAdVvXsMsvT7ABSUvqkBmnTJytIoL06bPuHXz9QaHB1SRwJc0yhVg7oAqE
AZp0geeQB5HMYP/qNekOMNKsRIwElZUffPchSR/M/j1bI1b23LR5lmqbnqbbKu3fr8cZ6lncI2kA
g56gBJsH/j+2RzFtSONi7gB6vWPdbO13lt9zXdPkBuNSizkzp21bEc2zmwg8dpoLvCa3oXLP6Evf
+iVs7HF24SFFibzOgmofXkBqO/lScY+tddQAdWXTaSYawBDwZpPiiAi4IijEHpxmW8ekJKajvIu/
RQ3yJxdOC9BQXi10UkBuvP6oDCnhcgo8OCMtDI/BJKrCrECDnI9C10ZHG80A2sSj4wdgcd48RDBa
AXxeNuntDN421Q8FYEqnfBh8Pn5+GIURnoiYi4p/bNsHjaIUb+MFVF50Cv8MSwHA0rrwpEFXjosl
r6UC28pQFDFRT4F5uadzhRTrGDzKI8l8BMaxhTHAyNEJim/5HkeDaO+ReioaVAo6N3SxWAeixEVM
Q6FGBcnmV5P60Jca+KjDXIDVhEkTESlI3o+ssMxuDSM/f2QqYx7LZYLULl1h+ehKFz/HL0KQ0Wr3
ID+QYTH/Go+dVQfLOfLrWuHB9ZWmHqP6gbVjcWTC3PKhqLhqMR4oMqmP8lCOuvFravY1Kxn+cLV1
l2EcyUOXEw/GuLTEuSTZBS6nJV975NP6+bTUuXlkFe1mK7Nh0/hPnZFPhhNwIZPC8JhU2gwWvMqz
P8Z0NHYjcJLTiYNAbWGxgdO0XjugyCPwpgHptZjWj1CacngqAJBIQMEOwIziChTYlHg2mXfDAGlH
05y+NSyyPIydwZw2qMpHqtoyQTZP/p7RfdconBgGJD+Xv4/0v7QpwGGkVFFqCpHiUh69AlJJWhHL
XR1u8x+DCsYxeJRVqzU+bjjA2y3/AUy4kfmTJ2G95XtkCw6AkWCrt06vntksIYR8sk9lCzRAkqCF
EN/FstYYQv7EJLJqJGoWsD+S211q9JXLL7R6qxcPMjcSviT4FJXTFueAFXlOdgmLMNoPXG/w0kcO
lmyOjCtJy5AS6jP+xIAnzp0484v6yo8fcH2gI8tya5BHznpeY3qL4OPIHpEPPpk4FvULOF4ZMBRP
LA6ck2BV2VAOqkJYuJnOFU+jPCBgGY4mxkhGyGBbZrhPchq7H6g7yU9k2IF3zHV9FbKyIOpOy6Ei
e8RjOvlSjJfstJQzLJ8ywqVNdobUOV2xIbkv45jDOMfusvp0JYZXXlXKxZ692EUsK7PqlvS9c6Jk
59QNXDTOMa3pLXSPNURRPDWYYjIB1mKiBdjFm5IwoCleBSb0oLgPATXDGqMiT5XX2aqgD5WzrmIp
WBfFpCvYvWYkCawO5IGN7igDkM8saQGQzzOjB1/E7Vl5dEi5bvkXHfFnCNLDgD6pCdLVyLQhkrTs
LVNezuRwMuQhUjkow1bcTaKR1+MUyLN0bFX5NXpmpPAwE9EDNIW2Yi8Gm9hb7J7O3mPKUbNg8xwL
Eza/HOOMvfKpDLS0EWhLmUwZLcOXX9TqR1f/pSowEfML8WtsI/AtYnbm7JZRhVXGXRocVn0QdycW
is1FRrEQqC8LwD6SqVT0Bw9mdHxQx0ssBZQYZ6ebjzQjAzCu1zJM8VI5bL0JZ05m15c0spMBT1Q3
sjRYIh0THJS38qiyXpwKD78g3yCeNjttIVnzGlVlMaiMq4GkyAF9rG7sBEpYJj4hzZ9Qd7YIizhC
+BCrolglZ4RuzoWrN1vXe4wVuG2Qa4a2TgYlb+yGbcoZkW+PoezmPkTX/R2cxIOuiWfweBCZa3Fg
ZoDErgXxCYID8pAzDrGashVTm7o62E1OEP5C9pj4D53IkF+JVYSf3IQWS2GXIktvB1B8zh+D5mtV
MQUF2Dv2sexdmSKWQEYz8UViBD0MoMx85EOH0Bxld7jMMwpWywq2h9P5SaQA2G7FffKFp+VgosR0
4iVq89kOi+t6dhod4ao4ZWtkUfAzJ/vKz8RVjiM+lrMr3iisHzh34q8xfbyVFirKeUy6Jq7TB9AX
ciY4yhi/CbIV/qMy+/LR/CIY0a48si8dDoQcCvm51JT42IlTHhgMMTBWg41aELEp/AvLe7aPxRcV
B9lLeC/5ZgkTIqyTbHNx0fIgYteSzlxJPUx8OF8mq8OC6Uy3GI63g8XfXfdcmzhRh+1UNY3TVfnF
dW8MIMDzTDTtch/6cgsDjEuQQIRnVPGOTUKA1J3ctoRpsqdwtvJH5o8nzrgJT8HtbB7Efcl5Pp3t
KRXnzPl6dqeexiexXvJ2o58f5OCK7agCWlX2GfJJHFN3KMmH8nV0iLELxdxXWb0Wf2vZnBo8bYrN
qLGLQ/5gEciOR5kV+WHF8WIXBS1blUmq4X9/e6IMROHPo1XXtjXQZjRDGpoq9+YXE6WHem6qgSMQ
IBSfeX4cHHtHnG4bR9u+/kZ6DL9lwV9dSywrXlTskI3Llv0vf1aJ9k62iQnG2noRTNgwQYsLkQMp
Rk9CDObVmUk0z8e3H0IT/frfPIXr2I5t0dNknt3u9X40ut4mFScbi9VmqJH2LXe3jnOK21j1sNvK
jBJwyFMqYnKchwn7K2ELoZ14fV5GpFL+UJxjFxCg8EIiQ/F3Tk0Qgv2WgIa7A1+D4DEM2g9yQqyG
SgbGBbG3vAnRFmhoYX6Qlw/2g6zzkLHOzI38IxZT4j++SB/NlTMRhnPSiCAk8JHfiIdkf4lJHRiF
xBmYRpO9Ij8SP3OywRjPNLlzNNgknuQTkETj9qmsJTKQILBD+Ry01WKyjxKLnp6al0kwSTTDruNP
hDdcEOq1bEJxN+IbxYeeZur5cEqYopODBnMMs9cpwIGUQ6eDAJslDlM2rjhJwMhQBJBBxo+IAxC/
QUpq0SY/anrcKusBQyTXBpwEVb6FxOstzycmDSDw6R8U6mNoEcEBLSC/W3OpkE/Gvkhg4qsHsfBY
GjHbjnkajyaXAMAmzo2cE+MoPlDsLyKhMlyCnSI2F5lxECvO2ylyrlX1iFeSZ7SYfX6oRIAQCJNZ
y8GlDYKnEs/J12M4ZfnFVvKWt7ft7zatqnuyZ3XTMDzygi+PXjKkRo9I0CgmB1vE/8XDicfgWyXy
ffvr9N9coF3VsC166B1yhOcXU7MKAxdK0NP3yT6ju152PFtNloBrjcSQsCTjk8NV1SBzdAFt+CmU
hc+QQIqQRq56zDIrOeH+fzF3bw/yd3PiqLZlk8BUsUr66zkJEWAxE9+gXcw8SpzeAhIi+JEIguVn
Xk5f96+S4R+j73XRFL/a/yVv+16UUw2GuT0lYv/+252wTGdvvuSPH/Tqc5v/ffoQUrqrx/bx1V/W
kG+10yey0OSv6Vx6HsNfr/y//eV//Tx9yjvZcIsMwZ+z4XSyFvVj8zINLm94ToOb5gcLHC3E7qbh
YGifM+Cm8QFnS3aVln7PMUl8/CcBrmjaB7adpnvgCVzd0jze9VcGXNH0D6au2jaZc1abxmT3X6XA
TeeVJyA/ZNN5bJqWSnXT8AxbDsELf9Zn6lwQdFO/x65TbVSQZo+/QB66awaY1mYPvHdOgaeD4TLR
oaYq52QP68k3L+xvpgEzM7YYQQBsTxYCBalKs3WfAsNwOS2zhaRfSU++Nn3vPIo9SgmiF0UQA1MM
vFnFdszDng60Bh1xcDxByL/S6T4yTKSd/RnlhZzWodkEg+g+2WYI0K3D0uQBdExOwsD0InlKYH+F
KY1Xl6P6JbB1BGP5HgXq0QW6ureInn9sKXuGE6b29NNRdy7lnX20SbxQX9sm33v6davsCy/co8SC
Xcz4yFGnCEW+iLtbMm4QVcC5KbaynF0o2hJjrZfZzosx+Jo+QhPgwuaZ11fAr69HvxFiE4Qmx+lK
9+1L2N6u5AVzWuEK+KGrteiSyLOMduOuzDn52IwQ5J8eSDdMkK3Tt9nlc0fXgt3eom8IpNoP+ZDT
p2dp/1MHMZ3D0kWTBgULsC0TTCMMPDbLj0XW3IxB+mQ7FWAYmmQXiabSe6/c0U8HBWkH1Rx1Rug8
wydvLn94dnxbheCC7KlfNk3ropDTtetOC5/iXqE3iSRJ4w7X1OIQiQqebJsptvXaXdUVcKQYFtla
R8EyV0qEKagje6XaL81MZXDUsXF1AJosbxl3Zs2Vm0EVw/i1RGOLpKh318V9D1sxlBaoT6zQVmC5
Ti1S0DYm8Qz2X3MnOmF4X1oOaGah1YGeQri0N11rUNdsVspoGLRis5ebJn06fQX9m9dDrd7Fsk3M
tju4En+ZEHHwlQp4PF2z173LVh7QtiQRZP90PWeb2S1AuZSuayYHEEFMH2zhGbss9u+UIJg3zkRH
JDq6i1z2SQOwRXbGVVVaX2gz40bDxGaudRUq0RMk46d9cyViiDrx6aoMeNPzO4EgBwOihg0Z+tOE
IVn0MQhYLQ6ZC6ELbQ59k9z1iHWU9OK3vUmaCIznIkv6J7v1uc51w0fTdXfQwHKUe9mOMbjZuP2a
UuRd5161KseJ0qw6IYTTbk4ffJpuszZ+pcPHsJoPCK9Recjk+i1PlPjsdTCY8Llcn0arFBzl2SZt
6mmb00t8wFxmHTVrZDjugAi+54PFpf+dGxbrZFEM1hFgc9BhcJwz9+bYZeUD2aLjzMLI+Jl9qVsU
GwbFvTt9/wujffP8uS8Lgq8z0X99m21gWW1NA2N3ZgspFGKDNOJNSNspPHBugn2awFvalsNGhYpB
6Z072TRvf+3rZPQ/v/YsGB+TqWnAQ/GQrnPJnD9FPvfFltP+TkSjGb+bToqrum3xj3r+gEOWJ1XU
kg7VDSxR798lVsTB9u+mwokQ9ilbaj2cfo9jMKDylAU9vQDJXU6H6tvPrL0OXJ4f2gbUZbk6022p
MtQXfmcomzrQTJjtIihgeru9pFtx5/WYbRkP5J4kV6r8oGnBL4iS+qRBldH8IqODM+uipp0TZm1w
vON9pqKm+s7oJP9/vu9eju5sJ4xJrASjyr7LkooMj3KdlOQnTq6sihH1wcEh7AlCopy2Joxz732/
8bsBUCC32IgeFLHW2fR4s1MaKMCQuG7sy6YGytgnUDKNzYSnlGMai3VhMX9EgvDuvUPjuT9AHWOy
pCoNFBXcem78ogXmzoLYpS29b7HWYqJiCL/1O611EaksjYUylfAMo+GYQkuMe8CRjMo39KuQ4IGC
RG3oDcNT5uImxMvHNojfrryGbetKyTpjEeSY6WZgdFmF3rqNHhU6A7kDF31ELwqcJGuUf1noYLg5
uRTNA9aqyhETV6PFLiCQ4VtR8lqEjAyGTcGtgfw06MxrM4dP3oPYW6zoIHMgf+iSx9bkziqPit4j
YYJlX9HGv3FT7bGko01cR13+pPnpiMLOFj4mcF/irJKxv5ut9Jpulbtq/Kn7BmgW5J0XHfenKSs2
ydBeqiZi5Rli0hwPNUAUR9fQDMWynlzP7CTzZpr5a3KaMmsP1+j3EOwaBO5MsHyNbOJTRKUExCxB
Qa9DBSxTYg5HNi60qwYdK+6d7W06EzfsoRXYYlqewxsLdaVc/zLUFgIYPO/Jl5xse+SxSnkj7waA
Tei4fH4XPsSu6Gtjld4+C8+FwrPDwCHFEKN254EZO7NPLi1582g5lG8kEux62lAaI/g0u/ytTIAG
xQb8UwFDKlX30nbjJ4duuNAvvkLnga9nKqJ5/uk3Cu20bBiZBEh9b8w8up0Me77oI4LL2mbpT2f/
OmjUrw1ETT0ddbTP98glenRCc1efpugJWj1sA4Rfi1bNrkzeqsi0y1sl8IQ/ca8q5UWBqL0VaVdB
QgRSCNCRNlU7ix16lKKnPkuf2hkNIT1DV7DnQLUVe8uyxgdPBahY0a7AS1KZbflkUNgwYcMqAfXX
5Yj7OUWMdYWvjHzZ+g2bMOjdT1mefs16tnI9EAcVKTodRbPHBEbL0+aeRhuMa/h1GDdGqBHtsLqu
mD0FfgilsDa1BnVUXd+d9rpV/hxMe15YCdzvqns8xSR02BmLyj5C/cFBj4jUCs+7m1TrTpUlkRik
NtidKYWCelPoFtoHfL2H83JEpaDtIWJ1uoMZiJeDrWh7Oow6PUFiLYaCsM1uPw2MZGFkxBwTS6sM
30sDgdfTkQcpz4EZ3Iemmpanv5QxpiXrx7u8Dnenn9DCHrM3txBS7PsSWRT40Z7E6tCeS16aiDLx
gh8QvS4iVXk05q+oKN7mOQeO1yjTkG8tBYrOqbnMIdBRTHQFC48uKPjqGQXBGJVZvrPuYfidvfA6
p4nYTGFuOUUxnh47S2v82lpYxNMxLXTYFRyir1JTAOMF5tKv4idTDEUiti0x5V80GKOWgjaOHKQx
6s0FVBptTc+50pkcUl4dyC2iKQgO3bpfB6r20zYUVgZ3XTb23elkR9DI1MX8sw2HQ6YDu+MO+tR2
LJWXxvd1bdzWTvgEYQHRc7Fzq4KEqxihbLhHmuFx0LgQneYByep8Sj6eAtpe5D18EmuKTct3rTkb
n30BIpzFOJ35f3XN//+5wL/KC2x/FleP2c/mPBfwP/CWr7mEKX++5gvorfmvm8f68fvPtCleXvdP
73y+7wMo+4DB93RUVHDfhs5nPt/5Aa190IBTuQ7YNrnW49X/Ar1pzgfCS2BwgOUwtbrHPf2vK79m
fSBLoEqWgPywxU3939z4NQld/rbmiq4BewPv7Ehi+0XAJcopReL3zQ72qivUXiAbM7/bsbun3YtN
pPQ3VsaluIZxC9KTLZeex3AKbrifjVzbjYsXE/ebUNt+nUf/exgS+LwYBhw+ejE4U7OLS3UHT0QA
QyL0Lq0n0qu0t3VF7bLJM4RXaCp3LdLildmIfH33o4r1+9SMgOOy/7Vee4QcnRuYAu+u0+gWJXdk
YbU8vRs6c1zG4XSftlDqjBBACgvsUXeC4kjQSa0mU3dpF31rqvneALs+Z/FVqoSXIRROC32sh4s8
bYKLrKaxc3aLdh1XDLIz55+W618GWbGCjOJGyK8Mu1jTDHxXZd2VkyXOImzIGKJfrODeVfoCNQBl
uHejPIx+QqtIAVV6qt5OFq19Rc+/pgG13Ldn13id1fnP7Npyw3kxu1AjQNVdjT0ZiVSBKxi2Ho2H
nyL96Lu0eXoApErPQLYtXEGej5krD1MZf0O24hIie8oOI46vaba9MzzqJY1kldVdllpbL7r6yubv
wGaKC0RmAujZh+xyCOALSUyqaWVzgBimX9cT8cHABV56GRBvqaYU5JtN4j2H+tzpP1Uob7z9uGdA
zr8fVy4ZLx7XHlu1TxSv303+cIMEACLd80gqOrlqe8T/erOHoQ9ljS++YdOs6QzfYHaN1/1Msthq
q4sB0YGoDG7jId0Cgvzeua2/nRvIUOg++WoUsFtWZmJBNfZ8GLqgmt9ZKl1njL85j7Ys4YuxJwjF
o1StVnRvBxdepO0MhHAAtm9hrThCObHs3PHe8dJvva3e20m7hJhvldTDivARduaEXaxVFegh9u4i
87SDZzRLzymOY97hiefd23Osvb6K/z3HZ1l3yARDAPhhvevo4c09m1bWZkMa/mhK+NKOwffaYvO4
xV1qxLdzDVcmkG31woTDX2j1qboOkMoW7xQDXl+a/x7OWTBKu9cwtnZW7/qMRg/cudV9J0ny/7oq
Zxe/PCQDFqiIAplTCYa0OkBUAyUqOZQVbWekYRyIw0K6HUEEogWOXMIiDOmhSvXsNsgaNLTU8BpB
x33XNMi2pwnIHQqRThp9U9PkVtObiyJ2fr69NrLNf7eFzi6J01Dk7QzKdWdpP8ecYnnw04MvI0Gb
3LICwh7jnWnRXl9L/5512cQvNquFNYwyaW2DkeVSh03VrjKmKNj2FLbqztoPaJd3JhV+a3rv/vGn
A3LmsPw8aPIRJOtu8OZb+hP2ceIi6mmGkKAO9i9U4/1VPY3KZ+S5ltEUX8Q20bMKViiBiICWF0p6
EaH5KEjpNFC/xhURVlP3T15BXS9z4Z6j3zd7b7x/2plnns2GhNz2J7ioYLf+VkaTvtAjj2ufCUU6
y/HYR/VF0RYovnqfQ+zU0jWzL7UeasAEULfC36z1IGuF8QDpLX81mMibh/Z+GKPvFQZ8mGDpI+xQ
V0Sw6yZTP769i/Q/OI1zGDyCZNVAz061446zCaziKkHwogERqRv2XR0G1zP33VndVTrFT0q8aQHV
e9/uOjhMO0u5rmmL6+BIHOPqmzISBSuQSpbDGsnPC1MdH7sCikFUYSYrvjUC8LBvj1taBX63/U+Y
hhebMgdvMmW+V+2S2ljnmSEsBrp7gG19QEQ86q8grbTXsI6TPBi7CeAkDJNIJ/9sify59A/t1tIA
GmSpC4MDPHeu04BeC4jzM1jiLDiPgENk8G1AHZ4iYrqhefIzfEv3hq99pon+wUOZEdrhdNs10aPa
aOE68OpjHqqP0ajS2uNA75I5HR1e/ecS3ty3H/wsnfef02iduQ6f/ly3MCHXpcuQdvNob9v+LrO9
n72lXRR5d5XUX1lPGr6MjVm3ezW3N4g8Kau3v/9PMZx15hJo4a87nT27S7jfLlMp5WONg4WtNeFN
SdDhmQl+ypjLVV2ox8Qwv5cKWjBRh7Sy4xn1FoGeherCCZCigo0MxQ+wuAjLWBoNvU0cUDHQ4CM8
3SPDEcBWObefqPwHm0hv95QuVkZZ7yl+7NF9o4EsD4dVHqIS7LmVt8k7/eCWAzQ0SnCBmN0jdCto
qbh9QSmdtilNOGOCDLYzVGpGtmYDALiCO6HWh00P6MLyuSVXln9jTaG5MArlqs/bz0nqfAmN5Fsa
5QfXLS7MtDhkgXEBm9R6HGwo90Pz29szrP/B3lpnXg5A/eDavd7tVMhzyIVVd01vksKnjXfRGTRQ
jiHij1zyaWam8gHNZ04RC5O5wlUnMIQGqFgm5qMn0o9RaWab0Ie4y2/bXY3/XNQjgfPbYzX/ECBY
Zy6zL2jz7IGT7FRjOLTZceyvjDK/MY10X2TddTIlcLzVBz2r1JWpoMJjJduOVk0XDdzZIq7RLysj
vhrJ4RTh/AuK7u/ODAA8hG0lby6qivwGcLPGMaEsNrYpfYTwnu1i3dy5WbJNiofJti8r356Wk1Mf
E9vZU4K68dFCV/RPqX3oiF75QFrqKPttKA8uozBdv/30f1ypMx+MAF8ahQPSf9A4mFujKu3bKmZH
tFodQRxXO4hdRO6iUMcZiSD0aHwMOOQS206z5scIgpALM55pbiRxtG5USCmNys3Wmt7TDWmG5gWk
x/N7g/3D5csSV/vCYiqTq6kBPgZhtYSe/MKbgks6HKaPTVI490FaDatCUjuq0TlLs+CWFXjFwbS1
4NjQ1EfakobLGzeKu9shc6mBzmb90etzfenmVIKKgaZGtcxSlFV+vj2/tgztNzGOdRYFTGNQRIrl
FfBXqu1qNoEOJi1Mb0kTabAmlXCxSdmiJnpeTWYxkLaDrdPuqBhmQXWI5+joVP61Nc+P5Ui0VlqE
0mUa02LU2aiuq4AKI9P0lkYWU/1InXRjgwZBTC7mTuNk6qJKHKibtehb5wU3bUH7kx7o5gUixskF
Pf7CWN7r0Gvwi0rLJJ0FdUrZtojBTvCa+8SBEkj6MMuhVNRcIOb4za3Dm2iAOpvu6Y+IIbB9gysX
ojt7nAtoyw0QydTqm0t/SpJ13Uucr+bjtuntL23SEmIjQETNkhXS03RYO4NrbN6e8T/u6LM4RqsS
uq8R3Nn5ClwdZcn1omkGWHgG4fTuW/jXEXWCQjJH0bNVkASFjrFEB74b1ghRQeZbaF+g176PTOt+
8NIlvHfo1gSJfWk28CnQJ6q944m0P4Qu5tl9F1GH3HTiUjjT3C9hDwwIxPbCUtV7s7YeCz28gabx
i647XzI9vB7TBnKZAqKwyFYgjs8FZqVHN02mPU5xdHx7Av90YzLPbqUGtjUcHXgG40qLrjW4FiRe
0ttb34A7WbGHe0unHquXE4S89EfSgZMPF2ml7GqzCJ0tNgUKgZkM0sfAn2Fs7fzgneP0xwk7Cx30
fnLaplXh5Qd4wTmHXdyiVW1rpLADEz6NlwKqIIV83QbcoGevVRE6s9S1gzIS7NGjeR12IHqVoUPN
AtrLZckmfMeVaH+wTycX88I+aXMeuWWn9TuIIC+rpF7oYAFQ2Fs1Tfe17hH14JR3ubkxYNTPtPDT
Oyv2p21kvbaLIA9V9FgmeMYjbYs64lbNJCcWufvQd2kigEbFgwcfghnKRwDE/c9N48NSjLoIzSXu
Ap7G/Wzg0sJ2/86Q/hDcmmdelcW3hkrTxp3T95+NWKh8WzTVimREOHrkkteQV7GS/GcGt3SOpTBC
lNXJBYD7QMTHaJV4PWnB9wK6UC5D8aPtKldvj+0MIPef+NP8p89Ty04Zu10XQkNOTid48AmWf2mT
5u1YpuZCD9AWrgg/kbnbJ6TKWhJtCVdjsAI9SmiGetG70MBOfYf+KAzun9rAjlaGlh6t3ljPdvzN
cbjfneAKVXv9zsD/EFaZZ/7PT6EX9hDt2mlV/9lCl3fdwLE3UlFC8TH7piXtwwBOnd5Jc2ea7aNF
IhJfYkL+04VXma18bCII3c3OQSRoFgzmyDHIR5JLkWu/d0bFeP3G5dHk/MpL26Uyw4VkdTtdG2CN
UOOPWjUiD63mP+ihDwhIoVv2BviW5nvXLGj/xdmBJGNgGaOrDAv0Fe6q8r84NcFYN6yUUm+3p0n8
VzWCPyL4XhUAfl9J+B+Y/pec+J+z/+s6auufjy+z/vKGv0B+xgfNMG2dZkJa3l3z71Z3w/7A38j4
A+cDsgcn9d9Jf/cDdsW2XdB/NjTsstL/J+mvfzAsitbA/HT4+Q3X+DdJ/7MEKVlDT1rpHZL/BjhE
zz3zk3HIpQEVTiAmdNSt+yTQuY1DGO141bZyDOdTAgp8baHMo+X9jzT30CBEHX052RHc4m4PrIrM
cQqbNLnkOtrBmrg0JYi1bURMoUCGa7T5jGBqvtazEUnYrLix8mb9Yr5vnrf+S3yOLobl7xNxegxb
MzwTtCv8APopZHnhH2oYPIdKSC4tP5muIzr3K3ujz3pBZOFL0kEtLsMmH/aghLZJU2hX5O23dZoQ
owiNXBFZ3WLwPpvWUFx2FVyb6eQ4lygfDQlDN22Hy2gRQ5yhF9HzeWGn/55t4Oy2/jx4ptIg2rD4
93nwjd2BNMSmr3Oc0AN2St3cxF4M7r7R4YjZx2ZSLnJYdslTU9ozh+aRyaWjIIPWWPXydxzLCb18
NpcgqlRqQTb/A+f82sqEhgLzUSj326qiWTAvL4ben3Y5BQsnbi9dbM6lMXbbqiHrVDnOpzS2LjTK
nBda1aA7r9DR4zS3E4KMwO1hhLJ6wbNjD33X9C6YXbpppg7lzIgHLMcouBjhB18pQaauYRudu+Iq
mqjDQC1+6Lk97VtCkLc3zFkIdppzOjt1tJocT5MC2uuHbMkhxgYcd8gHzDBj+f1DGXpkCx3l16xC
59OlXbmpvXkfhaAPeodb4khcVI69flSncFVD0XKpDEGzHJLq6Z3BvfZCz4PzwPhaMNZy8ZI64cvb
GCzDeQD7ACJu3EdWqmKh681UnTZEEhnShVtubeildS++7no6oN4ZgLi7sy3gqSjX0UZqehQXJRx6
cZwqJNN93RxIxVj2gSZ4l7SKS0AXcg8pUSsrKnLfSDtk9FrRnXha3D7LnLXRpct3xiLxzPlYLI21
siwP5PM5DrnIyrIdCrolJxo39nqW5PDwoMhR2vnBKi5sty0u42xCocpL1xC3l/CyxcXmdORH1/A3
wxS+Nz//NDcORh1YNMOx6fU52z1lzW42qohWDWdOKYkhUBtqV6GtPGZqgzB7aVh7N/L3XWICpOC2
RK8oHN/RHMAHolnvXMiev+/1HDlQzdN9ZLmWzpDONoxLoZTiKb0xgYPOvaNy7TWrjrLkOFzV12Cr
NgVFmasyRLarpdt5iV8o92lllBuOM0y2YuRqKIK2vctGU2DyW0RpgvA0PLSR76M8UaVIjGj5QwXT
NKzeNIgWyqWB0shgVEDCZ9QHkmQuLrMcC6rr1YK7ASi5cXei3h+nGv7UuYA/rbVWii/cEoDY9iPg
ococMsbrI8NlJMq2ndQvKrK7Dn0SxWiYe+E7LKqx/XzaetUcaxdNCpH9rOc8lgvZhdYcybk9Gmhb
tEN0kWexui/F5A+w5aIJNdZLn9rywnOUdqNXSrTyEnN5MqJTWF+p1q+5EGbHyPa2lnvlGNP3XKut
fZdX66ShaxhxXoXmGPuyTdNgrSVadgng6ItBi8m2KmrYANP8WI+ZDd9vhwDEGOYUW1zkMZjS07E1
zNknsl3aXujCVNED6oV/YFm3c34ZlqX7yaBffTOYG7tHM7JqK9xQo3PIcnOfhFkF60D5ACuNsUHo
XIENLF/lmX3/zln73b72dAuIEn4Qgp6zMDiam4IbDzDQkycCp3RQfL2Hc8sutl3acCklAxUOzs6a
1G3gZ/UNbPb0iI72p94o3wnGf2OjHTCO2GbwvZ5nnWezncrtOwsJ6YU9Dv7SGNwjS/ArziDrQIO8
oHSOujT1fbgCmOYprJQlIrrL7g4WC7PIL8sOtuEhtd13z9s/TBKJHkvOvm7Qv+Ge3Qo9vzDI1YDB
bBLHvYx9OEONAbk9VUWt3vceNH86UhDN1mrUbuiMKi7fXicxL2fHHQwJHDxcSgghTwHFC/PcKmr/
HDDEElf5gb63jHneIDZ5q5VkPi0t1pZ0IuvL0w59+8t/E67gF/BMtA9oqqrrZ8aPdFY0NTrGZiRn
SJKcwo9l+7/MyUvg55KabuB/7EySuImTOZuycu65Bqlx/1TEevxOtKI5//QPxK2ay36FFgp48tme
RetnhFufdrlTuBKhwLgt6jbaJrX/1IYpnRkhLCuD0Wv0NObRdUGbhZ0tTqeyN9Gj8AFaNeLOqcNe
KRrNy+AEiIUlIA6G5lDodMAVhddeNYF1iRYO0h7yBcaogrX0FfPi9Fldn/t7zUBlrTNL75AUvrVP
Hd8H1YhTjJTQg0Ifob4597J1N8Gm6EyzTaERyQw3TBDpGpL7CKOXx352Q3ol23WZh7CftKQT9q5R
Iwa5EIbuJswNe8nlYFhPRFOHCPJMipZ3mVfr3/ocTVNVnWlUwRDbXfzL86XpPYbDwESrFEYBmPWC
rph2HcWMvjCCXeJY27YPoo9N4H2sBxQQWieykaikSFUihyIjThqLgKgKLhQfXzz6VfkNzQeoldUv
OqHUJwBEixD3vQEyuYXEsUP22wg3p/B59qm7Vq4O0SvEt2Pj4T4CUqS4iySFa79mnx0i0vQnZ67o
u9qLK9QoN1nda+hKQzccT6Q9q4YMwR2xJwULc3aXgRXtph6aYNvJE3S9jRSKB8x+VHvq1Ziamr4w
w7BFUQsRIQ2ontHWAdKdfKjrEsFQC7L2NEncair0jRHq9HHRtp+R6Oyhg1zrxhhuxrCETQ7qX0i5
jwHiA0t4+w5F12j/Tdl57UaOpN32iQKgN7eZTK+UUrakuiFKpWqSQe/JePp/kTXAma4ZTOPcNMq1
lMokGZ/Ze6/7sMveyoSmxpmse2XytE5zdS0tJ96LwmdYy6ET6H4/bR01kBaQyZ6YzIIouxqyKbSx
71APLoYW9Web45tYe59Uh75odhYB3BzUERBl2b6qQvbXcqTHpx4vHQPlkfhVGcV8GMOs2IE0BJPr
SXAyTFmYv5B+XFGpGV3/prlNed8XlB21of/DlGfNCfrjMWRpqMZ0GwObg/vy71ViRvSVqJe87DhV
8Mb7vIIJw31k4yAaMHSXegMN0IlZc0ZsTNcqMZVsc4rQ1v/pmUxH/Ocz0TJxqgEZWQx17h8lq98b
fQjmGSu8pcgIj4uH3ps1YMxdAlGRyJXf991yppaV4wYEz/9oDMP+p+fRf5bOqOjIoaN3oq/4j2ZO
Q/yKCI2Gev20GqPjfPcVZZYMpJ2TSDHBD6+ieWnfHte3RLE1R5xl/v+3OMvRSX3Kgb609n8UhbXq
pqaeFEbnpfeqfMRquY+6YG3GGQoQdonMN5wU4pXcU8coBD4i4nnJGt6EhFbeey5dXjEjnij+aS7/
n2+Tx9ADqSOAUY7SPzfFVm5HY68sniRL6Vlg3zisH1BEzjyJkqhXR1FRSTXcgbCB11qIqLTTXPJm
/u8Dbbky/n4ZM5XRULE7jGc8b5XM/dtpasawgeaCl1LO8JAmKPGHaCz9QwP1eoPqEIT98gb+72/6
h9py6fGYBrkMeBYbMXOcpRT7t+/qdmZn+jEb2g7s8XHhs1wp8asPiWR9j1L0SbOx8+VtcnB87adh
EHUBjIkTvQ7vARIw/B6t2z+8puWG/fs74fNGMFlCU4oG9U8fdW1PEl6ojxB//D6ZOVxuq9/NGadU
KoegIVjzVCZGcoikA3WM5UA1foX9XO4tsluDqB6x3Zsd2SY8Vv/3S/svQwmfSC5qDhyx2JT+HPBA
X/ebMbfMjTm1LcEOxVOrnZDV5gwHXBtse53tkrk3dtrkXxlCkbG33OoWKvJOU3UAtrrdRjkOhD4p
diXR0IE+WXcZOe+c14QXucVCqU/Gag8GREDjePY6P3l3Sb74F2OqyEGqZflxFiHUmozAZo+Ykv/9
c/6X4oqfc0my1HmYAbn647KIudRoFz023lX1Tc/cLzcH2MGQwr5oVTFtqjAaN21P1G1rj+aWbe1b
Uw8xESgTggvL/Yd747++71RVTCKXMSGDyr9fpmk/9NZgjrzvg3c3xPBs1qdJuVBCVRKKAxzsN0UT
BgGKc6lSJ823e2wVnL16rJb1ZxcyryA5e6mlommJxNTxLCjowxk4ljL0tAu0jsvcuA9myGTOrbeT
q4kjstP3LOs/O8Gwe70TCPNnDGcX5T88Kv+znmZyuMTMrcMW889Gw9G7NveFa25aUm4ujuu+WAid
YXVXhM1H+7UXzJUcTouV4n9/4H/f4iyPAd/WPbp3Z8m4M/78vEvfbUKZoK8l7zk5+MvFubYR6/d0
08QKNCcBtEnl+k9DjD+/NTm/uMyxdruup+H6+6OOhyBO1xU75FktmVURYiiy4rTAy5NfYcgxvrbb
Wkpj4y6thMyz8pTV+mMlbaTQSy0yxwPZQ67yF33CD29ww81YKfcfXugfQth1CIXR1sLr6Ts8NFe1
0b89KvWq6NvQJM2oA3l4gBxCMA/4PXIaJ/ugQORcu1bXNsVMyba+rBkeYgvv+RK2DxWB5i26cmCq
00PI9OGhsdPnyp27Qw1xcTfo0SENGIT9U3lkEPvyx/MUwb5PF685POc56v4cE7WzIOS9wZMTG0a+
K9prKjLv0kCxp0oZBDKdOCDdOdrPb2kvCqje9oG8+GSvOUHdcFQbyiOCxCrkXtdmgS6wmglgki+l
UaNc8RuNp5z9bOnNxeodL3CxouK3jo4p2ppNi0CtCVv3HKrDYCHKqEL1YHsrSeIrnPi8uzj+VSNE
GRGhk6A2v8KRRXRouy8DRRqJ49vZm05NTHvQAhcFrZoFcRP/FY0T2Kr2yTaqQyzHD4Y711lE5tYt
4ErbmWyvedTu23Y4tbDwTqiR7jKj/TZ3pnU39a5z53hIIZyGGYoCu8XXQkCO7O4j4olh6UTQpSqA
wuLtBzimz5C4f2j4me4cZY1Awiqd4YMUqIjJtmBGerQ7M4ia7sGTEbL1LPY3XkNlXJLiNGPQ39U8
MtKoih6kFU8/q8IMGu6treG41q2nPN5mjfsUuVmzXeeLKdghuJL3OH6BEEa0WbETtET7ojQVP0sD
u3SJ0CFwl1lNlRbNtmBfftJSD8tQh+hEyN68FfUrMhT7stY1pV3yZdzo+fc0KI29x4Moe0iGXf9L
uPPbetcbskCbxGR3GycTEF76LtcA9VfW2qtRgvMYEMkdypLrRBnOQ+xqX2Vteuecq2wjm/yvTg6v
iVPPm3HpXpkfpMeuDu8sexg32FaTQxbDxmwzOh0422IW5Cwsa4Y8Hc+FWfR7FWo8AXsrCZhpaUdU
kzbYo51tVtn78jJHtyx2eRkRVYQYZLP+1koamsV0/F3GsQDvyNm1h0MXUdn6uEjOERYspzafLb/u
XiO7sXZlS35RZFe4pqaIay4ZeuSx3ZX7uM2s4VtW+WijqnQ/NCq8j7DSngf1swrj5k5E2HojHZZC
GGvP9P/NCebMfu0kp6wytgj2j2Y7FY/rE2x9wx0DLBtIOmc3ywH5XzFd1tEIRrF7ex78XSE5c9MJ
KMXaN6caOyqnoOusXK89zeF0MQq0oHFHNq4aglg3X5X7yFMasi/z2F1pcBGN7GDDOScu19AVjFJ9
uuiT2iP7Yoqw/KfWERp7qSYOgD2jbdP23r7Ua1JeY9BwKxByTnC+eFUe7dtRpLtcGPeSx/SuYyZ/
Ny04PJPpN4Wau0t9Fe5qvZjQ5OrgIufW7E+T8an5NUFAvm6/RWzqomraqrFPfsWDf4miGSeH2T56
qLbusjr9aeXdg8Xs5p4M+A/wfu6WhOdH32fAkWi3ySSobHIuemLqx0QOyaFoZmenK/NhrUYROjSQ
xj2ajK4AsrX8C2l6H9AILJ5ZzMNmjavIj8xXQ2Maxxoj47xx5lNkD84+SkVzTyxmWTPEbw08g72d
fZF/QK0WUXmVTsn8zCguys8PdkXYP223WQzVthWAXis/RR/nWQ9+2qLBDRt5l8iSyOSN6fKWWWr0
seEU7wWy7kOn6h9ZWJChAfxovc2VO58Y5UZ7vszPBeN87hUhh8J1AteKeqBSxc+iCbud0try90/j
iBjph894WoGjJpgyVXgk5+SwXjU96WZNgXrLAG8DQAtNFybLaxkN8bGdWqDcrnXg+PnIQ2BWs6cx
Ja6gMzkwnkPLuYVefEoSTT4NVvnWRhYPl7L+y4hToqmXZ8FkYZuxSxcRYH0npFkcPIrS9a/8iMWm
9AGHjNwMQTrINzds6pPZJFoAVAfg7wL0akUZg4tT6b50s3LPFAUconMeuya59+ZDNFXFFU/LdcRe
vzNCA7sDr1vqKjxNSaeO8YPjNtZDKRLUWyV0NfaE924m9xyo+cWZTjQLYpu2sXvnzdYFGs1wE/ZD
D3fx7rfSUWvVriQp8J7szW25/E4WWnuLraQPJrMkZw/zr6yOYJkmck+IKZyMkHvJAeFXNVxP7HlZ
CTyPBiBvawC7Wo3ZiHgzHbeFvaRnT7DrdfDtjOFTOutfSe2nd42/PDTspDx5kgiFxs73RlKrfTg2
6mTVVnZoSpkdkh4gVgIiN6jTtLxZ7FtFYuJmKO2QWQzJV7k2tXeW139nbrMtiyp5HiGnbaBHWtvG
CHeehix1trsSFhVzt3zOyJz23pSNh1Ta2TlOqbjwnbVbiEqMqqJzB/GEADNrz9BLv1c11JlZ925V
lpf2Ns7hTkSxRj5JOM5XswCr0CQHgPAEJ46saVRNzH0bFpf1ObdsHvBr0SiUcX+apW7Dlpv7XduJ
IDEHDF9YBDa66e1lVR4hYdjHtbmt9fQushalpFAemyCCH7H/A7UOtZuuc1NniJ4tH2rQkLXVcp8P
G72ypiW6HJ3Lsiypk/KqDcmI9paPCRzMtWkWs3qZpXzEwBxVkgagABjHdelzFPb6KTIgPIzcW7MV
t88mAnruZla+RfupzNcBZK0J1+pFQRDY9pFfnDBbwwcB8hUkUWUFTsP5KZA7IYrifMMCtKeBMva9
a/9an/1RAytUb5T+HHk6g9UPNnRV11tntZwTcMzJKtfTv9Y7qA3Bxc9MyfgUeFXysn4Fi2No1NRn
ZmfA7MLOe6aZv/it9hM0V/UiZEGmkG7ntx6UxlIONGizuOG0+CwW9acv7AuqcV6rF++aZa2TULki
fGofdA7gCUfEOgFZFy7r6xhdmqkpZwgaASwESl47bXoqNf1b2HYsqZbR8zB4Zzuz4KdkpeCuzb39
8rSs7B3dgs2wesJRF5k861tZ0y4W9h54xzpd1QfBp7wg7Ctn3jPG8o9JJdytuwxEs9IB4hyNW1V+
OY3mPqJpqeBxNZ9KN9JdHPr9Tk6M03OnLfZIEGHFJulxTWpYL4KI5oz1pw6Kcp3B8x4d7QrvXCP7
W4eQNtBzi1nwNIt7w2zubfXU0E7/3iobFtOOItPnTd9Ocle7AxTlcTyuk/i1mJhTYgPAd+Hspxbh
rGCx56nT+g8UEDKE7g23GUyRerLV768aVfJt6i339+cZw2a5UIbeN/EwHU3a/6VEPTDiJ2Zcdfr9
WocxkmF9ZKk9oapIdkVQOV0glrd/PdOqlIDEblAnVQ77PLemPR9PceoU6FTHmi+NCzDJYxqyfrSt
bE+aI53A4sIPlNcJUKYTlC0dXbezhMbR8wR5bP2YCKRI7bm9T8n08Yu2PoRFggST5KItDUB+lkLc
A8SAFz6X0EOBv8SwujfK+tccfXkrw3Q6SYtFi89GtUVeRNSwJ97cZgrcsv7KbHSl3TSluwpRHWIL
YJxlXF+imdMYbUsMKBznCkO5geJ/Kyr73dKn5hQNBZ5Hn66vR4x6Sj3ru2xdouUGwoSd6cf6v6SG
fZxThaFjXUb7PKIzwFyE9MTtEWZkfl6rLjpGBZ/NXbiz+adnhGylq0g/JEZa3IZU0UrScK5fUfe6
/FK40YnX310RPQsyMsv0YDikC1exJOkoxzaCSCA5rB+LJ7XsJE9qpOzRink6EfdpkkDaFo+dDINJ
vJHRFwPWMS9jPPTXxJQ3VJpcEPoDjUt6lVVLIzOEd94ydFn3CdNokbjENCbQxjjbrpdirUDdGGKi
yJYNSigBprIgpWtMj8QwFPex6RJN2dSHoTLGs0bmEhUDusUu+W5Nfn52MbN4A4sxOXXED9TGuFNT
OVBm+hhS7ZoQgTn6NtbymfGLfbKSyf1XmSf6aDymccil5N6tApy41wlpV+2D9hrSwIUlIW3Krgeg
6nkPEyGjVJTGsQ4JsUyrZjnr6uxUtIRCVkN5P1jtu1OHkPWi6imvp/i5q2R1T7o8xMueyC7l3a+t
twqncesmrLEbXThbMt5IghzcU+RN49kGw7meQTQVGlzP/AAKDKW8zopUxIkdrFvaSlfNBVDScS6G
96rzvH1YG83GDTXy8MeUFRBRUr9v3KGbkoMVdjUFqMFmJqz3ZE6x9x4cO8DKHLPFh9WxsimNl3Ji
SlRK9PDCbYeb21Hs2hA5IhjK64tHOBmf2EOtl0o6WWd6aJIq2Ske1yc9K1Qmm3PTUr7YI1H5xaUa
9HIrW+OGtn271p5V2Y8bM7TK/eQw7UD28DkBQXqJKv8aTf6OVLDipvDFBsvvJrJqrnWdcr4LY6d7
hrNf60TdMysChxPnYjvpubYNgjASf4+qRkMoAv5z4mG8Danad+tLx/4uTvHYcbF3aF87CRDLNkfx
lo/8CIZsyK3OU3iA2o3yPDuPrrDP8+xfQ5Fi2kvN+8F3sR+C1tBrAt7t5qHMav5dEp36fBheDAKg
cDz8JL2V4KQarxPd43q0V9Sk204R5rdo05Zk5UT5jPbax3XJOpT9IzxQvHQg3NcHAzZB6BmGSJEb
02u3zIqvSeaf1oZcOhAhfYmUQif7Z3mOrGdS1FB/5SNJ+GaYRrtGcOmykX1ax55MVv71QGpV/jCK
+SfNVUExiA7Jo5vi1jlUdMxOy5BeZH26rY0MiAmjIsrWw9ALe79+K+6ulpa9Tff6IMW+9JKKzGF5
NnACadLxL6AL42PuxT+J/ZiCsY09dsNVuzda09mtnW458EJjs/9oNfuJ4Zx+v74LZgLzS6Og8ViS
bVItROeR01xo3AmsMY2PsqvfGS0mJ+FOd3nVutdE6fXG89nCuKQaBX7unJMyNrf9HHnXImbpXERP
OJI0XFDA3iLqTOU45q1JeVTbAHaZh5nw+GgRl+fhta0zqgZFylJrI3zADba+AzCr6eMMhofpq9W0
r7OLMskuYwEpMo++217pH0MK4sYosi3NRnSgRWfqWepAv1JCvsYaaLibDvZO6gIekpxvkqEGMIQ+
OVYpphvdGudL0qEH0AbJZnSEMZs58kXOzYOy4uRSkMegmjl9yDotXMx9P0yAv3RREWFQDXY0vPmb
XPBsGgf4XXndtC9h9SNzmND4aGDvkKWwVNBz86wmgG6Ja1x0Sql9ZtdPpdvXR1LwBxA17bizCnFw
QpoK2gn3I501wmYJPncmhEW1EVfHxazgOZo8dyEaidRW70ZC1+yJyDsKjU9CMyltjUiOZ/q3j7py
+8doyg6WbXxLBuk9xspNeLg2MDsaeUzyKcGNSElGKdnl1p7Wtf5dQ5QC15skE3EDqhA33lrqORhN
tdr6QQFWnvgw1Lkf+3sxQTxmiNgCK9xrPmiBqO2ix8QntUJBArxqWlsdfUTcF5c5xVnzmcM35rnK
ezvoZv1QD9GVazy9R2qpXx0XaRL6xZfciqsXKSCsZfX0hHHdvGl6HZRRJO+MINSKS+kOGhOwZH5N
kWo0zbxp2jSGoel+DrijWEljYU/rF+xJHWhPbyumKbtruYsrae6o9I1dHIensfGSaxZntGHyxdFK
bv440cGaG6gaXBawXtJuNX3+S+J7EXWGDddAAtUb31L3TqFbuJYm+YkOIbl5VIQnu5udoCoiprZW
h/h/mMEBR9te5D+5r7CKIuxi+78bfRFz3ySMPhMCCNo+9XZWI5fsbcrx2Uju9PHTMXmVoptKercZ
R+48/rL5KflY/HtN5T8NEOPbyDKnbTlZHNMFKVxhUcZgh0R0kXVrHypNwRckgnKsw1ecXCT3xIAw
3deKJnJTJgN9v0/mI1h4d5M1PEit6th70VEqtWlt3boph/SSvDG1l66IH/HDTpv+hNUs5UnNwbSR
Wr6zLAYgWRVb+zgP+51hhDfZsEm26XUOFSm329jxp51MCGPBCyFls7CinAJNncnOMB4Kqk9mnwxC
ekKdFsRi35zq1owv2slrl+lmrbnsVPPyDmXSe8knRlZq7e09QZcJn+SdSC+NUUTy4kM+3ZNb6vNJ
ZVdo17UVNRDQi63HUoP1TfjciDbdgdFoI8/cTZX1JTXxMkfCPUu/8M7x8p/1t6PhjdtSuGJL0OSL
VI1xMVWOrbbPdpo3mA/r72TPsDLtjknShtfGHC4znFOPN1VrBgP2qg1tMhrex7ins3ehbDt5S5AE
CTRgGlBYNEyeO4fY9LyE4yA7mAumMZM8ynk3hps+bV8I6Ax5gy+eSeR+MXHkdjX/u51+GtGH2bSP
DadktLSKcVf2hy5jCWwB2x5HP95kpjnsUq2DV5+qc15D2xia6qQ7xhu12ZfQvk951uytjpkBSTrE
opCY63cUk2AWcT8qubdaAz9GmL6OCZEZXpZ5GG+ni2erCNiwBk08ZWJuyyd3bCwElKw7e19busGn
QYsocF1LwO6u7jMznzdpUaQPGohmUiEPFjHrHDo4scLOeNL1pNy0JPQdJaHne1bFWOCtKb7ruQpT
e+gCLTJvfttVuzxFWzJ39SlzWML1072ZJuKiNcVL4uIHlk6W7eX8NQ4y2ZlIj+s0TPZdo30NMvpW
WeY3kwdNminBgYnFyFTl1tRdHtP9JOHFnAqTZHDNwjNZO9jB04F8HaAoxIyle1TEzcnKU2K7Js27
KE+++lpeXRPqvokwGrdmSUF9t4mUZu0WJDezmfwzkyifFFlYpFunFjJpt+JB72r4rbwwnu4sIKue
Qyza6EBUgjjuZjWFr3qewuimQoLlmQUe8vrcYw2+ov9+I8U6RN/vueSizZs6KvRda7GyEd47Hmlz
25UepUflshhL/c2UzC9dLYDa5cbz6Os/fTdz9qOZ8TW88pcBGTVA1L9PZs845aZ/wTn7JlsiUsmO
ejOs6CuU2A0inSUHOsP5Afm/OMSFuO80zzs0ihtZrxn784ou04TXUlol/9Q2H0aHbPosDJtNER8j
dsXXMtZ/evEnktL0blYXJ07jG+tU91jpAGxCnxlBpPXnszPL5uKQqYwdrXkA7flBuqB7skuLK2kK
N9XoPVjkvTNgrODawkfw9MEKUPl++lBOr3UzfBMvVuPB8U71cetjdWKvC8yV2Apyg1BcPvhae41U
qx28ud4bbsEayf8xzcjCy/KXbY/i2CdMvDUGYTCL7huGtMGISx25lb2FE8l+o57JPYKfJ9RpzmzY
PiEawyauX7KcFrKWAO1MrWROV3EtVIU6jQVi73wihi3BUeDE4jT79n1Zhe6F+r5+dKyJmWtMjKXC
iLobfDEvyB/z1ie2c9G68SFefpdEtXmzqFAunU1JSK87Nh8jPnuXundrFWFLr87xbmD145wiDUK6
YaDlNZRY/xD7evU6aCIKxi5lrwe3bNvO/F3Y1yNnLmnSWh3+1QoOuGZBdcf9KyPqEzDZ/JTaBFlm
g2G9NVrq70JnEvsZ0+djVTcHbmvzzGH76I5tdhzzmOxM4MQvRDFBL/bda+/8AvRCeJMcwOOpzL15
xthcx8g7rH+Uaoi8wcA1W8t3TIyagN080eyM2U4ulrqg37+JfNJvE28kXIzK2Os5dN/YwuLroG02
e57BJmI6UoAj57mK9iLLxFG20NQtVIqbMspanpp5/5wPDg7v0POP6diUgUBgtMNI0W9DfnlwI5K7
jUDQMV6xs+KfngB8zSThVOG3lojqHQB69DBi5mIl2UgZP0yEYlfZ8K4U+AMvWT7CqbXc8mRWbXLf
w/A6lpX1yjk9nF3SUbLOUXeqb8een4SPi9nnZ1Q7krM6DPK8NY5TaX5LPUNd6r1ndcZ5/U8mpviE
5jBA3tfs7dbtN3pSt1fXHZ2DXw7vmkMsLbc78ffsvZZfS+S/u3xuqk2MtPPO72tYSIpAZYcy+eLU
YBva2Yd6XDE5yIzpMiLeBFzuUzeCEu9Wy+gIv54UV7/pef47BFCWadRezeVbD0MRJC3DpyjsHKa2
9YkIGHGy7qwBmTOxsBVrrsw5Dczg/MHznvOHRDFMTEzNWlI2rlpX1jsSzIxjkj0VQgtS5RwwZg0i
fxX4WgqZPJp5b5DoWJ+6sXnSH2LDucQJaQOUBBo9XPE4N963oZmgLkfxe92PRVBLyCxZCroG0iKe
+23qU2eWg9rIGIaGLwgXC7/PkkjT2Pa2xmjIXX8h0FEL4qyE+NmnD15qox2ImPwbHRTs3CNcg4Fy
oCnzvrZQj1hOTsun0vHS5QVxaRNPozmPF3wnUMmKGrpwlio9N56cvPrwGbczg2J147dyNxnmgyMF
vC2zvgME6R7mHlVgaiAQIuiRzdQAxd76IC5I33cCsWchlvigjldnh6T+LJ4o8tAmNDiT+CLj9MNH
vOegIFoCshcd6ryFTjLvfY/4S+aJEENyJn+DZX7vzTg6s/V49rXhJk2zP8JhuHNz4OL417APD/0P
OcXzxlacY45sH+hfd9NsuLvIQSNZ294ng7ZXS6uYHJGisoOLeGI5aQQay/VnbcpusUuGXd3uR1u6
b0nNdTA8MYwMkQ6EL2QCid1Q1rRVFsjByZnwcndfVtrdkQ35U8uInOtZG7qk3W/Z/H6bPP+71oVP
2MrIKQXu1nQSUhU8ld5eYkKxesgwY2kJXLDMIHRzbLEnbLYVubS2KCpIiQywnC6Ve1v2+MU6/IL8
wk+oDT2NQpeK/uaNIwRpg0C9xe0vLIXo12t2/YKVqs3h1DlArhn6te03qxl/tAxSlhQKmCMNPZ6h
7+GkbaVL3xaXmIijjw6HWOCl3itxri9I+J6yMn4si/Q9r+wuoM39lZrZF3ZclD+PpiA321S+eC3d
6qJUzHrNdRinaEE/EcyQErOKi5aBnefJbS/PJi8njphAKP/dKrKP1kmZsVjpQ4LmWRFpfNF98u2I
BQ66LiaHJBefmi4N8gPcOzmm32fUWIhWWMPwvvlF8iHy9FtsZ08+RRxCjhlCfeJD58CGdWjJyGAY
QGC8MNyzCJkKtqzdN403IgOu5i9vDhKwcXGW3srQf87dgchD5wsOVr21Op7jUY5OUoZYBBE5UtLw
+IvUY23M4xPyYOuogRZfTBMxAzuXPKRhnLsTQobxib5Hv8WVtkmwd8GTgmF0mDrKhsnNx6f1n8TS
+ImWc8Ctwx+FZZ/e135yWb/6+keI5oedPnnlTq3fItHCu9wU1nX9W7/MOWh1/fvv72AXI6CZ3rcI
2Fu+Y0/8v5sToPv7qxNhe6ozZtD/78sX01JJi3Q8rn+m02k9gQuQSeycpnlCgmRyY2c6w4O+vxmM
kaap/arNEXe2OR09IuK3EwU7D+KfPfddHjaH0qu+osAvGmYrXvoLxMFGjzABepk6arp/sYriNKNc
6cZ3w9U+EUEeaonoBrn6h0qix4LssSAl+rd0+NQxuYugEfJb3Ym72mSCm+kGeviEYVaqZvSzI5mw
5V+pqL/lsS0C0ZGzOajswY2R38DHPhLeFwPjnb4T/Q0ZCdHV6Kfwgpz04oGDWKQ4Krl3fffmTvZ0
Xxg+UDqqVt3Qr/rUxUHUPYXSmDbzMO/x4sGF79/a+1rj9J6U+2XlN0eUPq3TktVhhm8yLNE6WuEF
XY3uMKsI3ZRKbEA7QD41QbwNOUiuySqx15m6W0PJLCo6OmL6rmTTH5Jnc0aRIjAGdlmJ4qRxxR4F
dh3kOsvk9lJ7pBH01TlRw7faTQ18t87NZpEbzAM+0UIjX5vYnbhEtenEMA08mTVQRLS/MifahrJB
ebkRLeqIOK4xb5UmgANN3WVJ5wZd9lnGGQzHlE6pi30W8qF1EJ7k1vGGEyuP/NDbREDZixBRQ3lt
UiRujML4peWoARrkb9umz5/rNIvZxzo4WbBXId+IyLXQQFebyZUa/zha/m1MSujDTXlI+SBYOHQf
ccs9Wjn9VZXRrbVGC3gTqhtPN86FkQdF4W0VnLhd0lY8a8lc2Ng57FU3yc4kvc6Ptpme7JpVbERZ
k3b9j5CGoGrxQjAXZMOg9zdbQRbJZElVPxq71ErwgGkK14jAY1Hm2XKs0WYN5SdiOBnYkyt3lYvQ
avbEoapJSVdmx/sYie/DEH1KAfUz7uTiCaId16YCiDL5R5ZPx5NGpDPNTElE76EjgkfVmHZ4jsjE
SqX/qGGU5iHGp43i/ByV+bQbm5r0puKBg917zjqyYQeX4g93zJad2UANbzyJIeUUliSmTSz27F47
FJpCy5hNL46j1LYOzYGKP05Z1Mia/rHZTtgiBvtxEuV7WOGz6O4oe7VNmTnuNvW6V833tYAR3lDn
PzUxqF1ELkdTIPPr/HGbARFvG7sMqkRuh5CBAzbIcRuF3uMo03jPgDXAtIJaUb0IRoaycihTep+4
hoLCMmeiH/dztSP+hUCxxEDDkyEQtI1dloiDX8xnU1PahpYM9goDxZRTJe1jjCQTVy5nBr5tTI9y
MoBIT4y8SEXZGfHkIrnIuKMkiXnjVD8O8fQRDoQ/93V3Hf1c37MHRLcyKsKVfLXLk45Qw5r1nVrU
G7HLlM2crRPWnEulCZ4cVWpvi9rtPque2PJ3FZrhLur9v3z/juTtelMY/HNL8JeNiDex8hnsTdGX
5QZNZZ+YUiP+s12ipNEnkH0dvgms/XwW4uTHbhcYzXgvRZ/RhloM7jI0ERmCX80kMDHXtG6Dbp31
icAAh7JEyvSWzNkPz+fRgrvI2IRcL7MraMdLwL8kWIfmEXBXE+QajLMyyd7rmh0x5kFkBMUjem9a
55wz17Cn16HpyWif/jJMxcgnp2toRqYTyCp0L8hJ4wBV8aab4hdOLcOOyOXW6l8dIoL00Ypk+KTl
zAbLXHsknuCHLl10Hy7pqKFLYk0/LunxRnOs8OPTe7pbb4E7gvnN7wrAhnoaQ5ZpXEgfOYGxcSQ+
p/Yy26xq7bwbPxyicbIpUFShnhBn9ry7MVXyu5u1v/6PujNLbpxJ1/OK4MA83JLgTEqUKGqoG4RK
JWGegQQyt+UleGN+UN0nfNrRDvtc+kbxq8Sfokgg88t3xJqGHToLWBKL7hQTjvXgxMHDrNvV8e93
gt95wKDLHMvMGKVmvx6VSfz8TOYXmTZkWM2bVMu/s1E8+OMwHKYRQU+kXLkpbVq16tpdxXpd7SZG
RemUNBVNwcEs/DTsRp2Rrag3XgcTA9oZ78dlfSxS85Sl6S3xzYeh0A+1ojiA0EgLcst5di3xiSPV
ZrOdnwY1hn2fXr0Y8ZoZVMG2y19LpLccySinnyPgqB4/LQctdiMjKvYZB8cVdxgoUpoAK5cThdYw
IF2NoHg2++eqwOq1hNLIYrinFlr7kjxe/GJq08W7quRoCKARr4K/HY6c9SlPVB+Rj1K2bT4nBpVq
biDpDIN7Wos+NGQ/xkI+0zhU1j8ZzOHEKrfW3fjNSjRgvBb8cLp1UAhzFgAIYH7b5pZ8YUjejKmO
taohfd8VprHXDHYYNOzNph4IlE/LYj7Z+LkpXgz9PolufuxGt8Fatg01SzxaQ3SLpad2i5E59JZv
kd3l10z3dzro5YrQ6Go3L5dQpRNBaI1+Ad1oumfib94MK+5vf78Q6vGnjbT4bCq9u2XjbO2TlPf0
7w9Nr+9vXRGHUMDu9e8jkl4TG50wtc3fR8RaJ662H4V/v1PL07oRBCVeMBq3l2+LtLdOPJ4Sg+XZ
/v4befecKkR++cf/NQfuznVQ3f799u8X07jHul48//MBeLeS0V8IVrcMe7uqT7Hufg4AJS8B8ghU
GZ2/izrl0XnUvpuyK7+WB9RT374YvVHuYwQE//cHGHb5n54hKAPiUPkVBDOW//ZXoOCxddX8uwcM
yv3Ha/j7Iv/NM/zrA/7XixwrOW0GUkrXLC/NY+LOb/XstxyukvFcoEtCOmp2r34v/ANeB7qFl5/y
2SBZcO2c2OimexXNImv1s2j796d+QHE3N3JyqGjzCDN/KqD6ikNid1WyGscHW6SUnbo+6AhdBj+1
UW1NTs+aN5jfdcJTKZTgKwRrbufC0AE1rTKVA7oAiu5jWY5/jCm7O5nbfuaWA59Xu8O7W6FXivH6
30fHceBH/eTWIM8JS1vTr60dZVukY8PD7HBpugLTmaUvidIFWVJDYsQnMQJDFJon7gaq03OFMW31
96cBiukLWyL21uXBoLLNQ2vZH0GXintHIduj0+lPf7/Tvcy6zmlKyuMAf9Dpw6Go7fmBcIL5Ifcg
ftBO4Ay03YKshOUf/35pcM2W5fhhcDh4ZUlNquTD8ZrgULrosAn9aj/ceSE1prq7gjHbV7j9P3//
nT9WC/HdqUO9PMx801FCfujMhYeh7QgcKILmH/+zQT3Lda4ZQsfSy8I5CZFQBs/81dNm1I3poaFW
du9HEfBCsAjnKvOeC3kyUZr0zUxA44DwuK8Evy59LwtV3FQbdWHmodZajiGRyWQVp8WmECyO0pnK
U/bdm3q69udEvFR1vjUdAiGaoi6OCGQ2ouSpYzS9AaV3VS3l8+yhlM2c0HTbhncOyRMKuIq7sX6L
TYupIZqKDXm/a8ODuYroEt7FXfOh4ugfDs//UpLTv89o+pcYp/+3sKf/j9oefCyC/+e4p93n7//x
36v/nPa0PP6fFQ9UOuqmhSrQsQhiw4v7HxUPPl0NLm5Hh5Qf3dE9HyfVPyseSHQyMf8wuhq2iQva
5On+o9XR+m8EwRjEIPgm5lbqhc3/StyTZTv/6knBIw/e4XEl+iS7uI73v3f2SIWbbWrJEZUuAhdm
ZcV61pmWeJgPwyzykxpezDmYzn1qjqs5KR5RG6DzrF0kxA0KBTBKFTY6I1IJ+qdJ/WgqUd/GxDs0
IgtlgqW+cWJzbUoajy3jRK9zsm2tMl9FYyM2QUSGoYmAaK/3X+VUvntZz4wegAprE6D3MB5rujDe
Cw+yf0hmZxuY0bxtK4b3ymu9E+4HxT43/UERkMKCBskRtU84ym6+WAWNg6YN51MznkXjdEnzMtgU
wbwNmsYLVUdPbtdOALOyfiw929zGiTM/ikG/t2ncoQmdq5NGg1fYujrO79GwENxD7nctUS6FXf80
zAqxpz9Indy83E3Qv0+Ze8gT8SgDRjKLkGEsAcGacqR6N0ETxk75TLXNLbO4ryudvZNiVj2cuOfB
/+XeGYP8rYGqn2R6dYzZAeCyXy3nDZFrfpiESawJ0L1cZEWJxsbfusPeHfzsYcxIzLUK69K0oF82
Mmswe85TBd1coPXPRVdZL4NhpQze7rzFJsP/Z07P0p6W96PD7AWrPPr6+4z1bFuaZI+nYGo+WPFo
cSbDtF9vadDNX+gmYVKl3vDcaJ39PJQvfawdGRiIGG6gg9oeh+iYFRdHxp+5TL683NFPdhM9BDHH
Gj8yulWCzpqhu3hL/Fo/Wx4hBsIBFM0PpsfaOtvwtUFSKs5eXkYSShZsjF6uZ0nAY+8Uw7b0BxdO
C3P8hHnoixJL/ffQH2L4gmOCJGwz05WzkVqbHw0snbbZvKX2QspwfGxzQ99EigE56A4E83zGJXWS
be+9Cu7WrRXjHR+RzXN5lvepTAlpiGnstrW42TP9BOj1Z51cQrQ0NJaGmHr1NfSHsdXnmiuDM7qe
lyQEClML9XH8thvdOOaT81ir8lh5eB6V4O8bjB7hD62ce8dcTQ4ZQk65NIGKrjgHOMMg2s2QuGuq
pK16k0ZGeiZ0JiwJv3whriy+GVG+8s1M3XDwckjEfGsEal0U1mOnl1cG6V9Bs2FBoX2rn+ntrsWG
4kxqkLLYJdXM1Df0f546yjFvkNvJTUuIWh4cYa4Kr8N41MUUNogq2Bvz2e/wB/RUyz3IBGgXdfAL
erERDaDt7smUTF+AX4624SsitOxNWXYJSl/9SwPcvTYV4nH1LKYxQHL05rrxZexHZKaOS6BPJRC8
VZQ5ESaM+sehYqd0tm5FsM8AfgYp3IVK/qmb9I8rtWE/WceeYYnMUUM7Fqq7S+F4x7zXMeQ0WIHR
dyrkF2Ck0yMdTThELBoHbOepDvrxoLXOvnJifKQpqWVtBrgq0PgAuJkUJpmoO8DAEU8vUe66CEdT
47LLdXUEgY02zTBceg7e4SQnRgYVXAAtQH5R7Gx7wWlJIpU6YiDg5cWq22r58zRa8UXG8T4lCQUB
P2dPR1feYYIojGAB6NVB1AQ69K3p5c/kjdU1LbwPvUOnmeVwOMNy8KJrFtW139M4YlunojMwzjVH
2WnfVNxyakMIj+Rh2jXmmBA3Pj2Rz1OeJPobqmrBtkXxGjQYHOq+GbhOlja/+iWHFs9QyddpYL8K
JJvUjuEvAJSTYTwSm1c69WlQ5Yg3bcG4KayPh/5iswo++U6DONcpNllsVbwdrqReHLvfABfFofvk
NXWylWk0o380HjPDNcLa0Q+tG31X6GV9D0RupAh2J+f2Tfo9wSVt/aeq0UVIja2iH+wjQT71pgak
23tgMbWdOk+ke5myT08kTKQT3gQnz3uetAvbtHzT6QL6VaT0OeB4CQ0j5wq3gAjrCluZcY7Mxt3O
Q6xhPipyoDkaFCSSHV49jQDVwSRPu8NnEiZgbX7VFUfk9AJCc4Dj7JLHcugfbJ3ANY0lFyOO45To
v/iSgCD66I42MN033hz6V/22744WFPiSG89//v0+HQ0Pc4LqQIhdTgzJ8CHLXZY6P10nngzZwD2S
j7Ge4uArNtPtCFQ+6N2fsUrkNdGRnuidvjQNm4ghhvTo2shZiLV4GbHQhHaJuN9TWEnUKdN6EFEp
ELn0lJ+zb1K5HPuf7Lb8QayYJ7eXEW1p2RHaDnCV6Ju9P2D+FL72R5+4Ilk/PAp8DIpCCvPLMqT1
SOpXvU+s/jsxW6yNDrBFNdxUVDofY0zfe0+1WuS4znmosQPrcf4jUCdv4qbaY4HwjyLnnO2aEx42
J/luak1tx5wqOX/S+LhMPTqIpd9WxfP45HSdte9r6zV26fkd8+yAGVKFYtbHnZUT4eMPaBwqFxN5
Lu1zFdCLGkQtaWSQlFAjHKjYumYoAvQ6kXucerXOY969vjV+/NE9VEPLkU4cIh2rkGN1+iHWrO1U
DWJjKQ8dYueCYvfVjxy7/gLH9VH3/Uk5lrFzVI1krWjFpjwZUQTc2INm1pV9liJZmZGQN9NvHmwz
RaQzYGqkv9MNc62cbnnUPEG0G+TwjgxF0eJPyOd1JFS2R5K7axxuskQYp6LAYjN5dk32rUXzn23t
3JFmRKM0WhCPeVz5U6VtIlJw56ZcmbqR7hHRIPaRFed1aOedp6HK5rc6qL041voafiPHn8lXrKdu
Z/rDfkgbThqQ7VehsQYSrETeYmM8qradd5ruXIKCM6FEo68Au/iZjLam3c4bRarbRBKaURBno/Uo
ibPcPEQ4wMNxmox1RLsA6nMOfZWZX6KhQ4vuIRbtMoGcyR3OgT69IuqpDxEC1Sz25SaRnK79WOLp
msdbjqOAhDv2vhZLxBAQvGyW7ZqVHi6gtf5MKHZAVJDeSFuSMlTui0Sg9ut94xrP4agmb91hyFgV
PYA+ht9pjQayDPVuR0ETifteV24nFCqhbtZrtIqeKapdN4w8oRzMs758CYrnfE6GY1SZT00zHhwJ
30y08lW66sXjRLetVYPAIJ39lY4sshQp+5XmLPE/xQOxjcGTn+01Zf0Kcro+AA+fKs36hr/i7Kz3
xP90+Lp8FZ8oiNRXVuyta8Y36s58IkDijCBysdWUO/zKYEQ3cwp2OeQB24JtXkpw7A1JyhnONa50
15J7ezK5W9NR3/RNIbe840cXwunDVkkfUg9ehO2ArZjV9hjprbPFp6tVxCJ6VvHUaqYPtqufMwws
95511q7tvVVM9lde/3DKSR/0yENZJtVFb+W96kQKBdnOWz0L+nUPHWJ28SFK62CrRRoJGkY1HRxW
UyrO3Y0SZXstAC4WWm00WXR1T1h3wzyZeapCW2On8cuovclgfG1U3d57v9paakgvRm7SgLWOJfa5
GiDTyuvuiaayLwOqzi8p6Cxn3jnRA6x7w0BSXtD1W0fj4J5zI06Wepv76E86a8QtCZQ7vLB1bXb3
ik5rhMFIOAwG8FqbbnpU1sc0wXuAB3blBFNO6idp64Mxb3zyEVG/FF+icxTJkoeA8zr3kzdeASF/
d3l+8nCRr4IWjUBk0bwbOf5j5xLw5F0JZTNXc1M/Sr+Ag22hKuYpB37N71Ub82aVJoh3Vq9Nv0J6
Nvn6wUPCV2nBcKFoGE4rWNI17cHZ+7rTbAY5AgdXTYHMywaA0ljvjNqwL4iWB4w3Mc4Jfy0Gh1vV
Euy/HlbHoR9fXS34MjMLVYl5EzNv4EDh74aOABrk0fJr8h2KR+1AM+XO8GfjfUk3iYbIYilEbdW4
6QNGITpy/Lzbpsp5ZHHHcF7oG1Jk5GWMm4NkxsZ5GP3GmvRRBdRXus7iMO452TCTBzVnqKgiCwHl
hLbKFkUlY5jcj9Z2ZtNFppBZfAJp7a0tUKpp0gqEgksZg2gOWu28tm7znPmz9ZWK5BpPo79zdIR2
bq4/+BhhDeoaBrf9GLSgPsDrtk+aIT66rik+rIoyCNSBNIDSAsyyTFoV7os74UJPrjQRvrvCCp3R
XSdxae2U6l7NxtEeuikjogQGCF0xxlazRVGWPQZV5O5njbXQB+7dlElQhto4Hy2jhVwHPtoUDvow
Kias2nXWQdJlO63SLwFJaZ2RFjsQeuihCS6SEXj2WYzcovqI6i0AQn5JyuTVrjksz3zQoYot6ip8
uS1mugJiie7cdyr1UEzeY5O7b6brqwdh6TO5mzHWuFae0eJo+zbo7TB9LiwFyxK3n/3YCbQJ+csk
Bkh+9A809+kbQvX9hz633uwi3eJltMK8XajqJCGwrxgfjY5KEG0UihCK+VMo/dS1SDtce6hDh61D
c+f+ktVKHXopL4mZN5iY8KSSALiheIH2m4w+NvuM/E7fQgK+MrijrcL2dPYXYWaW2Nla5qh9/MiN
MLArbxO1KKVUFo+7MaeoN2o+tCASTyDaJgnSDzip1tMg44vVLHYOlUpWR19ZcIyG/xDM/XAyZHKY
RQv1svwTHoxo7TUg6qrKu5OxfEHBQbZG0F+qrSpVtB0M/JB2bEM/R5itAyXT3eQrxgZCoLY0AtH7
N+BUswbzxPnDfOqQu4VOLMMqjfS1PWvNBeZjptfaEDskodx3UaSfpPTBCUvYonJgsB5n0lOoxqtc
daSRZD0Iqzpm+nCB9rIOZXIrrdI8owJ/m/EU6d5i4yfcb48aEBI2EGd9Klj3oHFso5L3Qc6/4gF4
kPi17tA5MDJBgvtAYwxOSNBYTwXCEfzQKFXzLDvK3H+qI5TPTgQoUVcvfUZxm/UQeFwcOLThp1Up
CJ6y+2PJpldY/o+d98TxtCi9C9YF3AGcc52utncDyhzoMnIXnN4GrcTtZn67JPnt9cx7Id9oOP79
Yojo2kzlk5U+OSIzQjCScRUIBs8Jo27VJk+NuQHeBFQZ/PRRdyux6fHZrIwOoRY+rQHfLqJeCs+G
vVFrZWiK3tsVBrx/kKq7yYW8RSCgYGIhPOyr08v6WcsIpRlLd14bTYtY23Mwli1okcCcL5W2trsS
zWRqQSDR9B0qu/g0cbpXbhc8i7j/MRpSRqOECbWYea1JreoQs/qq0RsJrK4djdHrgIj1bzfIP/2O
5mRYreLcxCgijeDOm6BoHOUxVqa5T87svPaNMg42lwGfXCybU2XC8HZmXq91mRaHqI42hEcYewkF
vvUMedatJ6lahEhFBUVu18/o2Pe+P8NUA587HXda2ej3RV1adwaLD4EDYRrZJxVN37z2apeiLuwg
vtuobA691YpVI905jFpwvDk+015e3DoDoj5z163wvwYRfJQOIssMpri23fLktGopusoUwExc7Z0U
33Qj4kezOBGlVqKaShm1hX+x6HlYTBCfmh28NvNyDITI2czaoy/rBwYzQhEStZ7xN278onyUifHo
0Vg81se6VbzzHnO+slhvUvXOaya3a5hvdinsjZqKr2qYfpMYErWMg5nM36nnG3aqe/F8rSbAi8/R
7Gg3VB0ksnSnc5BgKo2bzj+IKWCnJVwqR01KqT0oO5/2tre0PMxyr9qVo7trKZIuqjditwXHV2AQ
Y+ajc1HynBz5RtJDkZacJER/Wl4VkacB5lNCk2rxAOG1nzpsNUNS3hGkZVuvs2i7mOdj2k0/Vh7l
P7EJ2Ym2ZkKwGRWos4QhVnECo9fqBeHeMj0mlr9Oho59H8o3Ld1L00ztNu9Q6Zntg8bgRjIJ4Vck
kybad9oNtH/1mr8mevXaa47zRFr/Jkhr7VzpP94gf9hV6xWOYpJ8EKucfbQYwlX3oVbXMVD6huJs
dBQc7tjjNtRFc/MuTqPJd3HPkPzcp8C7bn0pmzndR6X7y0aosGcurmPDePNqb5fpz1iU1IEyRUHl
S5Kd8MhsBUIXNCaT8Yhy9LMvbrq8p367aQxkBLaFhwmhV2iJ9gnR3L3yho7SbYLUCtjZlcjmUzZm
2jlNneNsDrekLMKxMbUny94gu2tYtpuKEyxEvEdea8jxW7iiJ/MD7yg5FHGGeLeyqeF0SsTsLS0j
nTdGmxRXGGe18bGD8hlt3QWxHPA4jua2S+3HyjcXXCIESoCXToo/Wsb9zz0+rNRMRbmtRSdPw/Pq
ohBbyg/SzYynlVj+KKXkhRCUJWHUuSEHgszpeEf7+TCTpbe3k1ihKMx/vEgYG31+Eku/ryP6rZSu
/ux3xkmN8goKUISVpb/FGC3RETV3Y+rf6f/6jrzqrmowetfsf5V5OEt7hyE8/omyiuD8aGMPnQdP
vmiJq4iszdZBP5bZW3MIhmNhjB8ABquUVNbcEtmhDBBU+IbxEcXGqcUWh0LgvbSHcVWrHJdr1zHY
4qLN2AxpH0LTpJe3bJZPWuI96hW/jnTLteoR2Q0EFRAVWRuh74NEkbSqdrPOAjEKhDhOThpOAbBT
V2xRgbStDRrINT0pE6JW/7M0x8WN/Kv+LgfQmiDu33ETcGIcL4M5D8Qa80A1FlulBx9DRAugUeJT
tlH1eEH+FDvmvjL0DJs0QCzuhZ++b5CQ59naLoIH0Y7fijCLcNQI9+Mc/Rgo867FunYY5G9nSabh
LOihUwreAXKOZRmHnS7EwZP84U7iHnP6IQHMIOcIln+cJEmCDeeqlab/Tib7YyzRrw3+Bzp6XgN1
DXNpf0V5wpJV8f818pxo1y4r0o2jMT4M0fgcjx33V/Sid527VcBKrq7JXSeSS1zM4wPymVcuDioX
4ugp6vQPMum4OUtC712BkdHkfqypI66DY15wkYhAvqbokdZRHi2RTUig0S4W89prAzI0VfM8pPa+
mNQq0eb12Otkx4KJVSPuU2e8OilSV0l4LlbTzymrcOrkasWa/UNwcLUiOYDpY8irlTRaaJHPdFQH
JI733q7fIb4ujc/PIm6iVWkAVXJj/7ILXa3ijIOCrEG3jXJBrVLEsUzdnpc+RiM7aBJlB+zF3opQ
r6yJnoDPib4dVYhDwOPULpbgBs1bpsjol4PCGhTuptUz0K44g8EMTDqAqU18t4v5G9ETo/LI9g+I
dMiG4SqJ1rI6/qG0YBuiyV1rNm+OYZgN86Z5bPuBg5Vtf/ZTfRzaZysgyUvLq/fa7j5bLoENwzLm
hcA4jnH1FszON1ZqRIblfNWZsjcUfa9x34bOXPzYWXEEvOweVHyJ3fZqLL9Yt3n1U8evaXXHwVWP
F02Pi+P4hc96P+XZHn36pczR0GfFSszF3q3sbNt1+ODN4ZoyT+T5L5j8Y2mYW8otI1Q/2tXSGfTy
YpFvg1ughUQMz18N+CA8zGFGTsC1Eucqla/1rM5ZkT+ynb4mHlFrZsTZv4JJlzdds55sZ9HS12gl
Z/ljFN+GxFFkGeXRRUW7axizzXx4Q4O+xY3PR6ql0xo3Ap+b3PaRRyQGkXPTyDVuxxMrDuljsQ0C
l872pfRL+Kv6iWbOBwAOGeoFlheqP3acCoyV1k63ZCwPReKBoBXvzTx4K7et7r7J/oZ1+xhMXYZm
EmNla+HV5fM1JodAPKfcZ2Zx9+2wZADIm8X9NRQHONMvKfuKawhfaRK5YSqMVxwd9qqaAFJBjGSg
R9tRCKbPVOfDxlG4Qny5Sc1FPKwKlKCd87vqQSay/FmLyfIaoE8JYauPuQXWI7T8OFnJs4+DLRnp
uZOTfnPxE5GfLTcFc0yWmij4QzXbr25DjWmQ310bnAqV3A0R/PtgjbfYQydajAsgCdvfsyo2/Llu
PP62yIEeIvqHi+4sNXGrfQdfpfAU+oOe6h2sLLpO0nfgDw+sr8pE+GiMZ1fiimtQiGbek6RMeiqq
P95bOmivUWdcpYlFQ+XsqknthS1cAkKuE5fcKUGRxuCBA6eks8Otxz+ASWej0JMVJQWzvJbDl2om
YrChYKsUqS13ObGYTyRL/GoH+1tUuLKxg6w65+A1iOCoZk0oSuwPbjBsqoqZ0YGsIFdsX8bDOpp8
ji1OfpdjFfp69FKZuPRIvMRIuzCikoJIlhzMZV9+YX4WhOutRX50aia6NmlvhTXi2Yc2ztNkXcX1
YeibnTERtT5rKMM0Obzro/8VwxD6xVW4k7lSgvPB1GC2N7PQ5+brneE21kHoldVRC3JvpcvgbPb5
lcoSa212UH2dh3KLEL+wF+LVGr3vshK3XJR36e6ZiwhG7MNskGcOddog0M8k7H5V424iUpwqi00Y
L18fGK91Md0sK3oxjZ6MBVTccXIfzHKvB837bNSYMlW98qV/XB7cpMF35GsvlodXOMNUV0bFWeui
J6PBrm6mjzS1/gZhuSH0SNfOVHw3MZ81XHnKhU0rUKV8fOh4iC1nZ6XB2e/LHZWoQ2JiwNzQ5MI6
zhUImczRMA1WWD+Ic3AwWySe+zUKsgQCxm2LjAkZgBjNhrdDC88IMESY1yeBfrdQ11y9pFZ+bcgr
WFV4W1ekWLegBNmjxMeySpmNWxuOU98Ztv+lGQFGQZxi2E3la0twgEc2XpAeMLXeY9d7E419qBcM
u8jvdbbY0xD2lRYiKTk3a6XP8HXVrzJidklqzk0D9mVOvteslTdyekKbc1Ovm8RFkt6X+Pae/Zdq
5owrdWiHE3Td1arLGoDvYYCg0L2eXk3nC9NytZkrNPOCfoJ+pIo7DSMfF8A8EYf24Tq8ZG8uE4A8
8zUL0NIaASa7ABU9w8nU0EVHRMKW2PcDyoEBUZBGPKJJyankbLlgHK5PUmAbs1JlM9vGkL2oKD8T
iLLX/IHYAziKwn2HU3yvRP/O8Dzs0jo6yI6rNiJQU2lPRmvFLLi8860Rb0FPN1Zj0jGYshjAjL3H
v6jOrDG1N3uOTCTtc39F7iI+KH70ZPxdVzBEyr/408dUuefBkiP2WzI+oGqP9uKEAFDjXHZIHPQQ
nGvPTdY9AB5c4tq5VMZXZixSzxHj63iqLOsks2rLCfSQsxhSGvUo0/5aVFHMuoc6e8iOTSVRMmI5
S+S3p57zpj5Zvdg6okUIHGxiIOYqLhCPTuKpKmm8JvuA/Bwj+aPNHX2Y2iO+d15J9wt4jcUiie89
oGUjmt3YGHaoIvq5JFgvyAiisXtUTniKiKyqCgbfcRhvS0D0uorkJlqG57g6RMXHlOmv9pT+9oz0
R8n+VnuwDXijGZWhR73GRKClEwTmIP8uipZRhqq8HkPvBFvInR5H+bEj7SAbpzNiq7202yuha+dq
/hbRIR+d65wxnJTxHSvILrLiZx8eEGATZF5EYEvUOSjU9jAhD2Of/qa75IuAj8XEfmmqSpxns17l
td1fCUDTd05klmtf2RfDHb7JpTh1unsRHrp7yfLsrQS0TgjPdOZjuBVlngHBTr9M6qZh7UjJ4blm
9w0u7iUuTrPSPoF2kUFMinqi4TqCcteiea+WRcZy5U7iU8Jq89wl4F4UM5gqf4TGedVZ75T0E7Zl
L0SJ8UtaMDrDdFQCQ0BdRx9egPLWjfYTqpxVIN3LPDtfw1Lpmk6nNM2tXdth2WjLD6bEGjdWXKya
hnFF87VgbVSjAkTa9gC0cRWEUqbga6iPYwuFgiXeGdXbg8+fJCLn024tnIbTfpQ8o7JYD9P4rCG8
7P400niiz/cR19anUUSfvkqAZ9NF/AO830x7P0jJckCXHAI47/Cpha7DmtViqe5GrVnrZr+lHuxC
88/3GEc/hUPunbNoLAu/Y4VOMfUGF8x7imhJvAvxqu4NTlbCAxeymnnv2s5b7PwGGnuFVCtWOvr+
sBr/EJexrbiGvTklVcoWO0/CCqZRslWy4zQkCiS/89Ue5VqUjQBrmfeaC54YjGhyU285GqUkQ04e
o4z/ZHbFwRBsWrJKnLXT3FCidsjxaXfym00yjuQNucZIOgf0h2Mm9dGNyBoinGQH9P8gHMcioNdj
Ni8w3lhVylKHr5p0bbKmCqbzpuO0oE3mzqtYF2sHtMGzmvaBrAbuuDSsbBT9FT61EFGT2BGU83si
oPHR/IPMu+dA3NmI2v1jJINkXZAYuGvqHRjaZ0npAKC0DYG1jnrTXjVTBohWEkbE3T1SxZ11Hp0j
jrWXIrvPDdqVNvgBOctXU4mwxtAmIlN0d4Fm/8omfDL/ihg7L4bkPHhsR7RaIAHkXFXZiSZO4B/C
NQk/+01JZ7ImButlcsdriVRgXctlW2sGzn5zgp2Rnnnd1AiPcDeOzB6ZC8WqhFhkFam84t01nB2u
z8GtdFyhOW4wAyPycE0s97vO8DpYw0zMAsIdss2QKcnVnC0XecGWezan6lQhlF6Z5G4WrQrjNLu2
qbkla3EXDxEzj77TNAhqp67VyprqnWgYFE0ZrD6M5y4GY8rXhJCd7d6+TM70VqQM6VHK2QzdSabH
W270CL2PqkAUoOmeSJl7DiD37XLoVm+BAgVxDczK1nidfUzQnKFoeQHc0uGd/LTG70xvo8KtR8cq
Wz1lU/8Yamh3eW998VzlOF1qprl5ZOGfernpTTJZXkmkO1eGumGUnWcfGhRQKzSt0E8Y4/4ne2ey
3DqSZdtfScs5wgA4HI1ZZQ1IkGBPqtfVBKarq0Df9/j6WlBkZcaNqnxROX8TmXqJJOB+/Jy916Yu
3Oe98bHg3qTPxhkV1YNp9TdV0UxyN9Rv+jC95e2UU1cwskvnK5l2n34mnp0ChQuPVndg9zf6ixbN
2xQ6+bYfu9qduHK6C1BPpu1FZnjEFF5VPA9M8jyrtQBoTspjDqPCzuRbZE/Cy+QiS+GgAUABzcsL
RMZnjDQAGIvkns4xDlixRUfibL/WPwV9XmrnOJjbWxtkpkuBAoxwFqDOhsSt/QQ0V73ujPEsZfWr
QRlKedwcaRbxAsztA3oWa+4PE+2NoMeFiWEc1zc4/D6yVmXiv5fKcmaQzV0yibc+SrV9EzPziQtu
Mdq3q3ipdwSV0GzLz7ry7xPxQfgYQjlKxVXq5LvOn1Be6r+KSe/XdT9FLrNFNueefUwgOqB59Vyl
PfJDvbBWbVIeVJ0Mt3L+ljodG1yKkAXFgVpju8Tu9UD00F7PVq2oSPgq/G1UcQyDHsCJHa1cM3Hq
pu9PxhumRX4uZ/CxQuIMxTxGsULQZkjQHT/ePQxUtrQTN+DkKRxK/yOsq7dCzphSOXQV5tzt+Adh
FfnSq+GgOzmwfSfSWLsMs19jAssa7L3NgGPe7prD18eKFp8k3bMp50xtOM0rFbFxQEFBwhop3sN+
4CwnQZUAB9BVl0qc9Bt9wsCmDCdcqpQ8ODAPadLOBy1hU9fEIaMTTN22sGCWT+eBauz76BUhO2Qf
kxmFAzH0IBoKEjb9EAlHxZlBtVmSIoPkujlsmw2ysnclcKxNa2WOijQ27w6OzBBRmuJ1wlS31ga8
kxoJM3ncp97A8enrEX29iXtw2X0Sf5LXpe4aTd9Yy0P+55tiEn//EIkgnWEU66swHwj6CaR66Bdg
AVb9tTH5rPXLm6/3RM2qNBRwX+Aqy94gqj0Oq4Nu9eXhnx+m7IxhA2OX+hfv+mA/AlJMoKGP1AkJ
RfRCG0F+H21LtXu2mtiTAtpB0jCL9NuBQw9H5kMImRaM9QSQohk//JD+skb7e23Nd/5Msc40crBs
r5sAqNVKdYgFA/2vN//80FDVeKdZEce2jo7bEGHlaTo8z8zUuBEPVbtUDkFbvg0cLDZfn4tlQh3z
9YWvd+fLOOML//oaCtni8PXZf34YEWW2Bsb5MBXTu9MQGJKkgxcS+8pciCvut/dskwPdWNf+yk5R
1nfaD45ByLjGoGCCubwxlgdBAAZ9/Bb0XEWtDT0iplGGVjcz/M2U2WujxFQ7hcanzOgSFVpylSN0
4FIfi0O9vDGjsjjo4SUHjSFT5l06ylUYYtpgHyoroh+M4Q7WUbWOZLEb5+i7n6ofMwwraATja6v4
GDElsL4RPW0RYgy0Zk5ILWtHhHgMd374HPT1fRKKGONe9t2f61Md1IAE20PWNCcI359a39UHrbU3
6ZAMF3+wtsEn9lqsmXrj8IdpiAURr74E8JuVJuOLnE9XY0zLP/OguOa3MdHQWdfI5wwSMuD3fldp
kKydGvN9BSciBN+GbhINiB0fe0cVj4xM+/V+BAO1VUDAr+yGrlE+VJtO9xtgyTOxTYbmcO+H1a6l
wUiMzN7uc4YCTddcGVziFZEzwy2gSZpy1W2j/FY4ypZ0gQx0NM2fwh4qEI5jctOH7jDKaavUjb23
GcpB5UPxoITBxsfXgrQXmFenmGKvKewkMCGVXT0zhW+ylHaKzUuAYNB0ChM1zvTSiTo7NZJayyK3
nCmGscaio9KofvXTyLiwtXcIjLtuk1lKfsE1GPtjPIJoSNON3upQIEv1EVEtlau4G2ps74jJ0uWA
PO3tD+6LSdQn4ILNOiM0YlOzVHMYz7/THGQ0NjPBDYu6PEZo/apUEfskD7SToht7axwzzsHtsC0T
+xQkFjIlSFI/MkHFFDZFttX8uNoEjfqtFhPzgBKDjZrqnBvHq1W0tDMpL9hDrLvGToyLiJe+gmEN
j6ZCnTTW8lCWmkpLxODzSiN/9PVIAxn0nFsFyEWsuHrjhvAI6HwmC6NlDJsa+yqfdxJyzANCzG4j
5Bpro35EIAT8W+4VPbYfxMgh0B+JWnCApVlzXbkTY8N9kfKQFZOBS6LgpCEB6Y5AIA7lOqKDCQb3
BbaBF0D8l71qnGTX7aFXyhuCVZixvdLtrQTZ3Wh6djuZdEOCCP9e6pxylGkMwulJaWYYrkpF/0gb
1bolA63JWYmPxcwcJ0BJRcM80O+6cnYVw0q8OpiCbd3wHSaD11UxTDWWaGMPJS+/jrpa0SenBgq7
5NAxinsE1V5sepHSuCQxYxVOIYHGUdeutFANt77mR0cT07lC7Mslj+Nbl4SvX9cE3iTb1TjM7rBB
3uUpcud4LLJHLUue4cBIhO5p49IXyldCiT60Maq+RXlxqJKsugZZKg5EYEOhShK4kbFuNG6AsGEL
FszcKkPLK6lHb8pgfGdgF68JSktXTTemvB7pjoUDsfIgCvfrAusL51guDxQPILZZo0YBjXCTDUHA
iAnMgyJzGyNCoF07RaHnoyKzKxnWFzV+q46UiLPskGooqCsluYB36DaelbbbfmHtv1CwOiwot2OU
esozfMLNFNwnaTCyhkT9TgfFsp4Kx9+mTZx5uQKLqopi8dQ2aU6Dppt2eGa0x69/1l/0GRDzMPxi
q1juLl9nO6k4qhWEF+9bJD97YFrND9uMqaotuzj3hTRooKhEhueg99JiOKKkVs5DbjzZmWlilOCj
mIClvYiaS9G0ERzU2NpIEDvr0nfsk9VYzsrU0+TUjP2tcsTRivhMoBkzON6mdr/+5CA69EIVGE0W
7nFrRRzbm7DRNx3hSkCBQcjJ2rnW7dggquC8QHeyOH690ZBO/fZLZvrxmzSdfSw78b7XcYdpeBUp
vLXqpPkllaDdPWIyCciqaDdOZVF3MuJ+HgrwWLZy7mcjOE4ZaClzwE6QRAM6xEkLDwT7kjIB7Enk
Tnmv99H7xOK2kPiTbiwuMRbpuBNoGga7uS/D17GMohNydjC5xlonLGwf+BWywbFGHGGLkxgm9YQD
Z4uPXJwKSWU8QcQ4zz4dk3yAVCWWm7GZ6Q+ypRzG0OZQ1UCZqzPHdKdcvRUYM/TWZCVjpSYiwrjI
pN7UTWuDRHK2eJqae4b0z03lh2AyQJbbffDBuHE+8QrBBuetN9MF3n/RpqMa7PigYcv7bRFzAuMc
Ihl4Se4sXZ+2DDa6tVSg/xs5CryIpGJQEZ9h0U4bMyOwc452TaeGdAnER6wPDkfEluF+WpcurU7t
aLRa6aZ1zIqgjSNPcM+hg+jIr09BznRu9pw/izA7+5ET7rqIMl2KQuzl4ERe05DxrScVOY1sBl0K
yJoH9tnW/TWLRXMXBHQZvx58Lvu9prOl9uV8j/guugi1dVNiGLRYrZ66ofy1Q9ev11Oz9sfA2Is8
wD6gkdwxJHI7Ele46vs2RInBcciYsnJtEWa4TyasHlORx64DjaeHEP5NlWSSdH5z0RCYrQY8iNd+
EB+OZvR7p8qcq9739HglWs9FRoXPy43Sa1DY7UezpGNMEEcfwibLPLKiP0MEhAjwwB+XVdV5etlR
h4S0IeE0iKcO84HZMkIM2yK8VWmDlskPTM/op+Y8TuJhxCURpMn0Kpop2gpFNTx0t1Q+RvCswMGu
gmS4ETzxSGKXvgUv057sqnB2X8+/OZJnJw1ONwtv2Zm44b+2Xps8q21vjNbOaFErdo58UNtqvuZa
YZ/0gB9yWv7alEhzF4mlEEK8fCfAHB18QWSBIeZNGLOPIfq82GlifTSW8qP0cMYlr0EPNblscTb3
dVwQwWAn1x45k4Y7dDcoZrWN5+UMjGYYdg4dMU0z91w39GGBOGEL4siqkjK8Z3nsjxMazlUnp71p
DskdChqEMulguy0Calq+4cGYuXPa1AohADj9RaVcO7GAJ4eost+/PqphGmwjO8jPg9UeOlFGm0qb
LRfbknWLG7Vhp4NoNZjBe26o+vvEOwN4w693AiWzIGEoKpULSZa62b7SOGi3Q4OQnR1yCWT3OSH1
OFr/+Z5ipCcu696rKnjlilXoZ1+d8i1kFrHx8fHTTwLEk8KZOIyWNZ6jOGWEVQEYLKyo25nCiLYJ
srvdOD7qKBAOfsUAJhIhdtesfsnN4t3imFq3Uns0ezgfXwfKoVFrVMG4GOZJz7h+yl/jjVql/n2d
SYMGuOwP41CsosHKnqXNBGBm0NWpevQKXRi9ObM8BWFmXUDQ8PNA2TYJk9WpUvUNLZ3uMvvcw1qL
ISFXx9BfI6GH2lCkn0PCNIzkJxWhHe8Fav9SSHoX81i2nmRBI7mo9fJqcFzwHJgklz0k5m7j9gUr
hrSJ1rjdJh5oKlTFxTZHVXTxbfwuNTSR70pYnmYA6M+a0VmkI5A7rI5Ae9N+ehPWSS3b4VvopL7X
lNDDZyd5A1HRPTObuFeG0XxbHMNWZ73UMDue6WmBylWqd+jw2TYCkXQlOwnZwCizDyVCmGZYlNqx
8lSntHxQPfcXHX+EaSbdIZOVukEIZb4NA/31IHvG6X0uVCyARlyWJ1u3g1uCZZRZlq3dBxNh3WKe
Nl3Xah+TkrKbjJRwqBpfu6WOQ8Rwx3TgDacMHKN60h6QLIWuEqC9niiaj8HyhQhmwb5WMaSDUO23
s1Q52aL+WPUE6ez4B4Fc0BWgx2BgDvOvRkMrzCeIZDNFpcWxRhNHiv/cpYsfe1OhvZvaJlV17bFH
buuQJrH9uldosQKE4fxjLvyUnlR5nG9UGL1iv0TJ2NzJRnxDYBi+5WuliPvXNsJ8FEzdNoAL8VqP
pDAy0Ld2hQFMwNejMyLjN7PRzR9ScOnUqfMtDMZvs07MSV0MV+ZT6i6fx3wvVFXZyo6pAd2MciPV
IX/ofXSJZgygl/sl8JSB3UOBc3+fVMppzg2a00k+PEJr1ulJ5zasQ/XN5ijhVTry+rHoIrfxQeWa
fixowwTVth4Bneth/YIuSbhK5qPDYw9b5xF+BHbXh8COzpHRzN5vWxi7x9GU506FU1B2xTstQd2l
+TntOqk5tBJr82zS6PEq5MRcYjkwsMb6xgjhLrGGkRdtAL8ZQH7TBl45mQ7K4cuB/f+d6o9T+fm3
v34UXd7W0/1nEBU/Oc8t1WYdJMf1X9vVz+/p+/T+l2NXR2mTvEfvf/Hq6P3H++8N7P/4Nf/tYjd/
MVSMNkJKMuJUgVd9+Gzav/1VM+Qv9nIMZ9pvCYMY+H+42A3xiynZxLG4G5qK953o0r+72PmSMFV+
o2XrjiTC0fh3TOx/SOt0dMekrHIcy9RZsjR1cbj/Lg6SmHmWpFytn0y/8liJjpkBLLyhW0tYBT+8
TbLSg3t8/d2zdvstBvcveUdaUpS3zddD/TnO8esPo1k26SxQ17KI/fyHTQclZktu71OoHIZwWKMX
YEZUb8eK7DYn2SgcVVaqBjYYBgpIKXudc1yrAmS3EcdBZkcDyTnLYZhkjSFP3AahtTGiCA6zt5j1
MYzKXa739zHSfMLCXVjO7ExiVY7hxjJndyi+a5n0Jga5ZiDvsjR5LMrv+EO3ZpWd6Nptmsx8jKf+
jKnspFiap4ppkyxZnrjDVAfxCu00EZvfBgatdJuk4TwCUaVlWiET8Z3BDfIYUU9JgZVenBnKkBG9
9yHQK73QPqpOIOq0HzlqboK6/BYF7bFG/d3wjTN/waDYz7MXs79lavgSMoRm5d9MyZLUNN6j+qfh
05fOOq7ty5Baj6XUEAaO3vIHm7ZGqltxNlKGfVLb18Hp/ZU1haHbtMXewEpHRICbxRy7ojVK521H
DMjYKQcOum6rmwZOKSZrHM5y1f/IygE9RmCG63Hm2JHvciX+oaI2BZqh3vy0uepOCmF6KF8d31+4
hW8pExy4RXg2kbKk47PKYUmf+401ak/Mvm9oMK1yYaCJWlm3hnmhx3cs61OktIe8RqXjkwgpaNNH
lenWT2QM7svSZHSWnTRbQWaTrVP/kjjM2Bi9md2fRWr/MY99uT511VJNKW3EM/8jS7ZqqgyHgVI/
DQNpmrarjvIYSiac1bSpInnHDONXerzCHK56HD32ZoAaId3QxVsnqXWBb48bCRVqkntlS7lYKQfo
0C9z1LwiUHxOW57nAoGCAqDAb13aUnhLPkOtd+lR76xMv4sdCkV4b5Hv7Dn1ZczT0wtgCIi8p7mU
vPs9Wwr9kAssNk9pMxwmGfLMda6g7u2C8Vjl7KpDHK4IS9rM3EykXTKQ7K9N1eLeRB2pdfcqXB1y
wORJAT1fQ0SoI3xmcDjTVHo4BVzgrm8WE+wklaeqQeic5e0WAO1u6Ilw6yQViNWBjCi/YdZZ5toX
i+giYuFWKZZMx8xumQ7Ik8jYgD4Zp5YHh5Ej3OMjhvwbsBukYTvh6E99HWy1Fkmwn90sbmFkZ5dE
r7cwWs8cSomzds0suwVl7NbA81OYjpWGo1xrtyLN9jZTA+6GUzj7v+2IgFeCT641RpNF/tNy9b9e
DtoS7yuFbghT/iFKGtttTdqM2TzhHn4sTeeRZKSNFeAiKze4W19nLf1R9Cxl2niNRrl0a88tw9ay
Lu59ZrxGjq13vMZT5eH6OUW2s1GLYFuCidZL9J8wh4a8vJk+WHAC86LUOpVzte8ET7+KzsuIHjjc
4Biq9tgfPMPqzxk1ziRxwEDbSTkJsmhsfFbvxmdpEoaXc4djCjv64VtiX8FPe35aH2ilukw2vutb
Y1SPXUNffOxe1TBG1DY813bslkB2I3vcFFAbTByWSdsyDCw8EbC4Llm1qr7tu35dYX4ibIOXo7xB
WN7F0wIIYXRbmsjmE271Yo/WjekVIHPBARwUWNwwE2a+pNcAi1MNc9Qt1oZz5qDpL3E0tDgvKsbk
fsd1WjiXsHo2zP7qD+WuSH44NqIFSVNnRHFmf9So0YSuHHht6BWWMBaUcx24cUjJ1xbmvhRsXb7y
J8HuS0Hw+2D3r5VBw6OssV86FjOnn3eu2DIzE+tG82QG6a4wXzuCyLRA0iuXa9BeRHM1WyEA1Q5y
p8S8Fk3jpRbGHaQ7Slx6rdK5ysjzulxBYwF2L9mXNethvyU1EzPcxViSQLi/yhlps6i3tWHsfNNA
qm1Q8b70wd3ieqYYfcHhyaFVPFV+9LHcYDqLQcAWVjMDRD6w76xyb4mX2nFW/+8NHIrO/3gShErZ
YquGLkyKkJ/qBiPVKw5Wc/uU68bTsh4K/jKId5rKmDJHP/6zBfl//YMG2gpuQUNa4o83oFILpRyo
F4yiPcis2ForyxXgcazg2FbyybeGIxSLU10XYJMRmCUvaF+3ZicvuKZCjjn5nwSdL+XZT8+BQF7H
I7c1R5OqAWr05+dAyCSwxNAPTwNioTmu9gphThGLD7T0XYVUrLfNNZlnxyyFms8RM9YlsWMPQyuB
+khA+zE2OuTsyktt0Rm0IwzmzhFbQEtHOwh+sAqgR7FORMq9jnl+i/PgWLGC47PeF0531vviRhQJ
G4m9iWT9YmCD7lGb5JH+ZMQ1O/PabLOeMO/uJeviSyadQ4gqp07Fqa5IjI2DH1kGGzuQrj11ZxU0
2AwZWtrvDZUJM8wrWtRjRTmIJgSImrZJpkXuGxC76OR4d8fchu81PWt876rCXojn887gm9BtsNvo
ymOjmqeR0BQSOIc/uSaWa+y3tXr/429/JZwZZbwBfUnoqqZJS1tu1N/VrqVGtkoY8vybitjVDB4I
jfjtNf63jkL/NyLXv/yu5W99FOVUkzjcNv/5H3//2+57+/7TBxvS6trprvtcjiYNATT/+R+/7U/L
d/5fv/iXz6/f8icHneVK/ddnHC98z3860Czf/vezzC+6ahuS44IQghaj+Y+zjCJ+0SVnFQcuFyWT
pUkK+r8juTTtF40cG37Kdgydr/FT/32Y+cUC3cmXbMotemHi3zrM6Lb58+IMgkuourT5V7AgcKKy
/3Ceaey2Jwz+PR+r+lHVgkO19IV6enVeCCT1mGfTOe7siOFPR6nM8UWZ9mNAg17TJ9+roHekc8Uk
JckM2sO0/tIFVgKPGOUWM0hagmR9CpUAXru9Do1dXJxGrggXJkJ3ukUaaZl2GDWnPtS3lqPqXmc7
Z7OcpkusFwQEsZO5yiDQRy8d+N5X0V4nCLzInqLzkN8sBtxZYlenLt4tfh+GXvZaCwkjSA0E0Dpc
5Kj5+PrP4FoFd4PBjmzrIc2kso+OEbfzurR3VkGWSG7l+WGYK7ZrZvPgGJcI1RFNf41r/IxN8iym
gMi8PG/2QjG/F2aXM+TFauEv4x3mFuM21lrKuypip3PmiMgORCpdlSekYPBwJqvs9wMy11WgI+9K
9IZxVYdpI+I7IrP51tDdKBk1m3Slm1g5oslQ+LbJa5gjbEBZyLthRk4LJpMVVO0f2kK0B+EQjVej
PkhiP7uEtVsuytAsqIhokspwEZNIxi38RI0w9Ax1Zu8kx7jFnG5iaIJKezF95DBBHN4nzkQMNSJM
gqd5qk51my9M+vLSYWB+xaJ4J6qGROIwuyq+Fqwzy2ZgajWB18WDsQ1gwGo123jf3MFggJyAI3PL
guTsJUMTpVzWwCr3ETQ41pVn7FsY1ZeWUAx36AURzzTr9Fw4F9NB2+EPi1S+RCfIEx9dG0ULr6QP
ibWRoEIIdJVTaaQX50G3j4vaais03fu6UEgfKZ/rBsFdus8cXi8HNygssBPsBIAtSxmYtMP8qKHL
M5H3brQi50CXhyPWR1hBU6P2W9OKtAMV25MiYsdTnC/SyWCemok3aahuKgQuBz+qvYRBPGREFPsq
rayD0jA8DgvlqmqzckAlJknZCY5Miqt9MISIeLr8kf8B9oasKuICncsM59G1iy7c6KYm3K7uOANF
GGMSzX5Rl4b7YCjNjxiJiB64lH76nZytiggq5ZyoyVOmiebVhJwSAGvE4dCdiTQs91882CQY+rNI
VIbBI4rWsiOkDQ8ubGtj51yzsfhBuyD2vm79XI9Dt+27DK0A+hwHApqlVfKGpnTa0zjP8KFF+Rk6
HTonQqXiHhHi8nyI0jRPHXY0qzdEtz6q1pLdJ9rmGI0RHucIGkVvJ5TXZYZ8yB63Xx8NiYJ7ShiM
ns0ManAJdLJ0avKgkY4UioFC1NBQRmHuXGfBiHVBjL3cAoZ4MkQAAt9AkCTyYWPapKoVYF+OpQLU
gRcyJXTzWPKMGshz72RWP9tpScoMsfGPtVrtk7nMPAX5PbksWr7mppjINHTQ3LfgpYK5J6KRkJWW
pvCokyI+vNqa3riNBXZD6DMDq6mLz0pWf1jIUT0S95JNYvvBs99zgiSOS0NeqyTHbGQaKyc5uktf
axUbgf50DJhmyqpIz8SlnGzbmLE3ElPK6DTmIIIjx5jM8iHLmXBO1Z1v9RPaBeezLoj6SPzZjfLg
R9xMe0sBY0FL+uwoNq19B5oBQ4hqVVhwE2EqhfhD6mhVNcjYq4oqG1Vl5TUg3ngOm+e0iuCtJR+k
85CIZfJqT4bbt/0jHXMK4SrHSmrwDOZML4a6nTcEyLkG44Q7ipzpqICcRUujMpCUpJsyRQggx6X5
kYRrdccJ+9NBrzHFWf59RToLzoQW1lg3WQc/WyBnpigOqVzUlTNueSi+a/TPo2tHBpqOpP1Ul+Js
njKAFnVJB59p1WihbbILZK1On3wvI/xQvZK+hwoBFjHeLk/m5qFhQHHLxm5fzUyz04Tc9WOl4uhS
Bwv0/GQyA01UnKqVg/h8zLwwyVA41phgaGKhYcAfuoJ+Zaz6Do2Kjl+QjBFmG0AJM1a9aRjsDXxe
d1RRc2sWbX7U2hEmHcD0OQSmPPzVMqgOg5j7ajbNte53xZbLczUOzIKrIriL4apgX0LHS/OhiHlj
08VCDwgD338IcxojoQWpg0t/rdCIZapaPOmR85Km2bTRA0EYTLKmSdm4kmCbTVM3BwAXcteI4DaT
PG4x65eEgkMOQ6WY0VgiN/NIzOIjsXUcK7Oi2aJPvNdChL9kFrpoyOOV7iib1M88rXjNHc1FD3IP
6YUFcUb0P98bunnvjKOnFikKRj97qszKGyqr85B0nWWZfrcZf+wyNlX1NEW5c5yQGwANIL3HZ8NX
yzdFL2HoDa9GGoAuqgIQBKFgplmRkyYz8psrHWOWFRtvXWp+KuN04pYj8ynqvYwgVLeguYPvt1kL
4DSu1QdYcU28Lri/vI6Ty4R6EK1+PNMBdVSvxvMCCQR/KIq6NMjfhUByK0NiPeZEEPkULvAiM4lQ
XZPgExqjjfDZ3s5peOUF+B4z0Xb1Ybxv2sQ/jVH7MBZcGID5Qy/SSy4bomYxtHOVWs7WKJTxVBfs
oZXiH3Dj8tq2JdwIhOXrPjZmXCyob0CFkO9mOtuuprOkIb5b1dLuz4lTb4sklAeiBeWhN8gv0ia2
FnuUBxvAikskHtRzCxLHmJAoNZTzew6+fwuW91d7xJGsEiW1yVG+YlEfcL9VzQlBQevadRlsyqMF
WeQMmu9DpISCz1FN6ka8FlPtw6DBI970dKYIcmhKBm8Wzk/+r6xZ8pDu4TbQS47K9yDWn1lFoDjU
TMfC4k6x0nY12B7xFipWNhit5A76yZs1SD6CwhYZmKNbdt6a6IVFLV4yZq3sS4U93VTsj7EcnkSH
dZlX0r5IKACa2oUHgmKgVav4L0lVJWdbQoYDkrEZUxR/FYrjKcD36DiuXWnoB6f5VpWTJyC9rqsO
P0OAuJMsCBOFGxkz8P+kZ9OfP0yIw1MaOyv9S1yvRFSDLU0Ush9pFOFtyOf3SWsfp7h4srDEsA1g
zLMQW64aagWqGLYhwodiiyxkBXJ7GvXJxhZoFDBhIyzoHwMSBoICR40U1XdTL1CwWoFr4C10KkBq
tMawmeKx3nVK95py0xNErp/7ARcw2slcGbTN4COlUJfxXijIQMEBZpPN7jjnqb61tp+StBMhd2ys
lT4x0UyQjI8Q7U6y8A9W0dxLp8LlVhdPswmpWmvkujYCiG+mhuSQ87MVoC9nN/Zwaf8qc5VEJZUc
BhoHt85EleK0Ro6ayzPGUL9TJbZUpX8Z8wW8MzwORfoyaGhlhtLwvSSm1PBzKjYU5YSs4WDrlTuV
fHtEfvwmHL+KsCWMhPGItIVqGCndSpnnjPSK6OjwzLp1DjpNi01EVG1frXpM8n6dV2uzxsYecktb
D5hQCHVJZIb6nswksuj2k2HcQQXlNaNJ0A9cqupsEMbVzrfBrA9lMr6Sjl6xfmN2qktu5aqalq5Y
9Ci0cI/S63kxqI9lf5wZHZ0aUb5OhhKsNcmiXhmEYpPUFCCcrxxG4F3Tn6HQUe1OMYoyJipWAJYQ
NRiyPe6hWfP3QUnqRZ83g9tPyEYdq7tGQfw+sTRJBUJAOwC8MQwwK2FTHZq0AIJUpRvnXsD7BMwx
P+AVjNZdNVImld8s37nzr/BbQNkNiJoChPRm8oy2LKBXbV7B0iF7ptlXtA5hk+E7E3/82S2GEKtz
yGoc0XNodfSGESXn5cLz2s7as20oaHNB/E6F9W3OsncSGJJ1zROysSCexgU+NWesSXBLso3Ic32f
pKQOVbgVjbob1kZFGIq0MU+h/3sN2S4w/n/vW2IyXRF1R7+A+EaT1FGvur9sgNaAIbjmBYwK8UhU
BsBWMF6kFsYhvOKpoJarBuuUcpxS5xHxOlRLVBrad0XFGdtBOqpntFQcT47mZN8c5Y5CkAt0sp4r
kbxEXPkTGyor7dDxayn1h6w8cnvQORX2STjJHgxH5BX9dG8ZFVHZZf5gjcaGg7HmzSG8hyncxHmN
D3nO3rRaf9D05KE7SA1aFyfQ2UmfKWXB9oL6SFSkSdhSHK3uPUPOZy07F3NzSkzEQcMkfqRDeCjN
8lvnTMFNyev30Fdst8YhBq6XfavoFgLzFI0kdqEK0pTQzaWDbBvniCj6cVvPDL+qaIYhevYRXXkx
G0XE9phq87YVTIjM+zwcOAKBZSd7HCUwJSS6d/mstkm1GUCamvBL6ITHZpPRGj/0eWlRpCmXDhWH
FwX4I9EU1CdJDkhjqNvKCKyd3THCmBUTnFsAzgSTLzCm/oAAGx9FdZnKhujNNr3lYTc8dKn6Lmt6
q6E5uI5GMvQ4sTj6lsoLVf5aCJ1jPdASPJBPHUUM2gvanXXEUm+p0lXVGtlcP1xLS1J/JrHnh6Xw
qNygjVbasom8lsjMkipUPTMtT45F2GabAT/hzLnTRxxlU2n9SOxs8ZdjNNXN5Ek1jde+0x6KOjnn
6P3BK2IFqLF28PCdLD4GpCpgfNJHtxbXImlK19wjGuW4A+NvlQ2FK2L/ZEKr6mRBxW/KF6Pa4YBq
1qTlEpvKag8Jk30TW6YaUlIOLTW336vUPQr37kJpU+m3bXXGc32kYq5NWyDR+RbVP672gqxeCF9P
kTY86h2aPo7RKEORggX+sjtA830i1g+1IbU7HeIffUscTUa6Wp52t64Q32MNO6pkGlE1KtIT+cDz
iq2tiDZJVwUbwkDUrcnNWevWh5OJV6ma3ydd4UjSBrex9Yt1OmNEyXKvN2CU/Bd1Z7Ict7Vu6Xep
ORzYG80GBrcG2TPJJJM9xQmCpCj0PbDRPP39IDvOseRTcriiBnUnClm2lcxMYONv1vpW2bAqGAcX
wDOOVni2Z8vmRtTOomZ5TLR5tCSteyvyV+Qvryj0zlVoQV8w+le2UZtRirMZNM4h4UPpKQVyqGlR
ELzDD2et5fvxxq55eptTdw6b8Jke7GCaIQ7HgDhCr3ud0ugoe7wyXmDuu8F+bAq9buc2OoOq2AFL
DHdssOk+2XOGY9Bsh9yEWOCrk22gPI8A5TGh2ginvjS4HmMMfrEezyLmGRZJ576I648wz6mnZPDI
luWLk1s3c/pFzd5LKCbAwKH+TDoRortfz16DPJ1HcBVhbrNz89WOv1YACUtvgh9hdKyroicRsWCn
2hLbcHoIjchb1YV1gMQHCkPPL4mMnmPTqTB4h0e3LQk5NrJDP0xfReWek07e23b4YJgI9XHBT8jv
CPdcNVD61oIknzVY5K0lAm4Z/xE6RsursMhV4LRXBltUXplJfXE7qPCMWNQ9DOVcXPRViNWZhHVz
eB+xNYCkWBmpA1A1md9r1hobD2pmAJ9q5XkUMG6yw3l8KilguPQYy1VEqAHLro6VnQbkxmIUcSg+
XCGCDZifbGMHpbECv7sVB1eQToOT75C66XPvmvdizGnrUdnSDUqUVcR81BPXdFS/S8O+nNLpjuTS
jV02YI6Ku4G2fydrgrgRqEc8ovG54B4wWhSOYNt3JjLVjTsSsN5PIUT0MiIp05U3KQ/UHGn7DFS1
twnGLs5I2tyL0uifCbbAzZ95RFqa8ZWxzGEEWn8vgXjXs/aekKivmSmwDtfDimzvOoXZVTBXgcIi
tsyFFJjyYxg3aG+z4rZiyhlZI4AmP/4IYeIFqu43s6oei6ldueXACKyVd4iKNqNfFjtwrDCEDb1D
qLeNbZpwauwbth41jlkLrV9ajmssPEgJE2dl3RbPScQFzISGpTl4lREFIIYZph+3Zg5PjlvDrkkN
CzgNDKN7oYI8+KmxST1nLwfkaDarPltMr8TSYCJparxldFSRHz1jZWmRcs03NhcZcgRPLVfBlVLR
c2fpHMcHe7gGRFcCJLHAI4wRAxPDgFCXjWqBWJYOqz7wd/eMNpiXTeuhMB/7RtG0RtZXYtvfjC7z
sMqy/G6Nb0EQbVuD5R30z8qOrp2EqMNoZkYjDCK5kuymCLwvOVteQ3j3LIDeSzNEkyY6bjI2U+H4
UC1aO2+IjXVV5B9NRcSutF/McmBEmxcXZuFsS+sEiYVbPSKopVAv84BuGAH4uG9S7sygT8etmzFU
TU82ivIL0B3vdtmCAQvAQI5XvTe4nCyc17NguJxN2CdcXd3Ar1oqnqS+I4Pu1Q7IT4FGsvHmxNlG
khxACzrosJzKRcg78P0lSCIx9nk0XtRO8BD7ECnCnEqu5G/UCdtbaYzvkCyxVybyk+gbZrZG8SIS
g00cDeqSLHdRpMq+qMYG4LkzNyyJy0dAobDjd0Qb3GsXq5NBwIRfjPdm79CAlFFLQQ1lxB4QB8YB
7hQrGNZc5keSlF9adAGTSbNpW84Lk+NnhKKfpeJqLrwUaQIT65nrNBnzg0gf5zaQay8LIXDg06bQ
re5KLD671K1vIp7zga8ZytV3CmrvdeV9qBhCmQ4uM/igCG/xWxPNupoY57HaJpjbxXOy86oUc0CK
K6wzaLI8Xz55QY/7XC0RVjyiy3Pn+0+WKWz4XAru6nBF7ux0oNrBLAfUP1h+aXJiMfFVQ4uskzXq
b4LJweOX5pRBE8X7bwYegFEvPnbURYwqSarosZM52sDxDuN7GPOE8Ur01KBYPmZ4KMKYg9VWyHW9
KrmLB558EokbokA8+Wn7rTDFNvDIu857ay3G6nIKmUv5hvsSW6APLbv5Su73rksgsIumvfcsV8KT
rMsVCKz+YJiCYfeUYPyOH2B9RnuL9g99U5xRUXHuppCwUbDTv013zPBxgTuCwxUr/GqIOtQPkb1P
q/FyGvaMxq4cbLJl6b0xK783bcoXh/apab86xL5S4vIWHUEDH0bNmUziY698AZpcbBtrvlYJs06M
vi7gkhJI0wDBpLFeLK+5H+x1mEqUqQOH86jMnZ0NF0VePbK63eCyOqN+uzJBHGZh/taWs7EPF32m
u3iwbJvicaAoGRK6PcpPulzxFDX9F+z/+Qotwh764VVUZ9eiRZRRt1F66gLmqT1ZnROjuq3oxW3K
B6Wz1tsmNcLvAFS4LHG8e2RSNkfw5Tub59ouSnLyynX0oepm3ne+AoXIQidoxwn/KvayjDHdDBpw
4yh6CUFI6obgJnpK6PA1tA0oaaC/Nk3pl2urEq8i4vCwHSam6XjuSI7c5hJCBmS1PcwIRmV96TCl
LV+jchJ7rEZPtfpmZ1m0YYMCZC9kJOx00XBp9Gjv5/rD6qf8UtIwrlQVBmtA3PswmK57wzuw8i/W
prclt/hojkh4MwLPbY+j2GvBFgrG2wkonbEt1RZT70UMDwhjHzM02FIDo1t6uK3sm9c08x7qFFpj
NnHutOOrhHINQ46klUxssQ71nnWelxSuSOobr+Yorp5dYjlUl4S4cYi4L+AF0hmEIeqnjOolbHdQ
dbqVnvgARdXcaFCwJNIBPT7AxXbZCYGWGBjjlK21F5GLOgaECK4MkZHliEbLIlt1bgmrT8npbQd5
NAGGlk30SaEFBIeTzgt8+Oco0uZZwPC2spuxcc3DAEQZxwip7rLbBCnydYAlYu30uXdAn7fRJaMc
Qm3qLdxGZ0U3F2KZ+2L5Tr8f9XwEeF0hwyk+cfoP24nmgUdySVxHO0wXkJcFk4DyG7u+o+eaCk2L
lGCcSO5G8jdZoXPRQ+Ez7O5KOrnexopaKS+CxwoI7A5HSH/EbraEAHH4DFXyzednRn/fXJklbAZn
ib3NYBh4ABPd+TZGYkJgbqzDT2kOzaJeAwlZafSPrgO7oS9eW3KV9lPao0Zhqwf8EB5k4GHYGLSz
9UMHIrdyngUX3SYFf9PYIGOZw9fHUrU3xTQ9TeH0JsYlJRKuswWuKkr697a0gnWNWXiT6+Kh7dqv
k8RWiDfE3PPfkGaDH0M7eGEb8snPiW2fbYE7HelausuSaK+49y+irHrOuUpWtYMQThdwh8KqOzYp
Y5coYARUTbTFfcPf7Bj5S9YW8IAIITh6uFGPCDA55h1yMQ1U/UdAKcREa+QYE7DSiJOO5YXdze0x
8QvvKB1MxlY9XHVueNtHxN3h0gU4CtmlDTKNcg9TJ87H8hheff/TsbKAS0/tQXcIwLri7CQk0YnM
J1YAXI1MI2o8AA9J7z/roOzZxjWoRclOZW+7sdLsIY7wu2BTXjcVpAndYWAnveJMns68szRiVA7M
Bjw/O1gXDrBnMm0kaIlVKlvYDVLNAEWdeuqr+kuq2RawvhbH77842b4FqbnNGoIx4/KSQMXnjiX7
Dur/3gGuCDW420dBxRjDNccthOL1EIXNrsrkI0nZi6Ut9KJ97cAfhT2xp3+6KX20X2W2Ywwdom8k
EDQCF32AIrNjy8ue3GNMOBh8S7NdP8dRYu2rIo6IQbqc5p7jP99ZUf2W4wWkV4jwkJlXbWA+d4qg
FMJ373unJX1kxGpNLUYzV0SPOs8KbBP1F/x8XyCmkQOMT/QotdzGLH79kvWXJdJmL0SzoQl4YH3I
qFckdz7jTNA5EDxCC8iZB+yqR0SVlzwfS2gc5TCPuMaTeJcMd1mPg7BsmB31rGb2fdmwvEjkN5H0
O3Ae1Y1qIMybeXZM3DS/8EX6ZpOsafX0KZXoeQiYxhUtyHOX0GyP4fjoWcsgK/I+yjwAxpBnX5Jh
YjETVi84iTESaJtenySQwcTcoxLi2UckN1kGnCA7wJt+IvIDX2/DWNShNrf79KWxycUGlEFGadRG
GypqslskDVoYPLA+acm+cbdVI7/kfQM4qACGN7qANiaWvqxoqnaTkZvhVxT3g/+toKTdRQEwacD+
2dpoM7JoDYJYKkNDbioh8uicL2YwJ+Jpq/duMgHmKOuBJrva+DK/chv5Nch952AnbEZ6JrDlRD+Y
daQi2sZF4IpT4Mp3ST7Ckta+jYAvceEfBkuDHo0S4qem6HqI5mSV63Q6ZsV90Bv3Bbh+x5vMnQ55
tlXglgKQWINneYcsr8SWjxiyZUz50Q8aeEe7g4utNtMAa5lFJ+kRAIvn8dSaJA6MHjkPUnkIrOFE
Gc7XGrzZBMbHxeOzn1O6zRQ2f4iJb59UeOK9Hk8zLI+8Hb7EKKL1ULqnliFBN4zDZZdZ1+3AGAt8
TrfyEzDJY2Vcliw3ETgg1BQZtWAfxfHKJD3okfwB8nie+tQl3LJk7jrMjXMdeyD7iuDOnc3qFOpA
s2+aTx01rR3zYQhXX0eu9R4HGSas8s3SZBzjsXxW07GaBx+OKZlcEYXf6Ix7YiRJ2FpGBE3/nmJY
X88s8yGEV/kh1oyAB0usRyfi4rrLTHO61ljlVbk4yHHBd4hAgB8uMOCeIXUWEX9kOQyZRPyA3Swl
GRitjKu4gko5X/aMKpqwwD1Y60v0OocxEQsNqfham3aId5J4k0FHj4pB8znXVArl9/Aju6ZS7Npn
kmEEdgRW4cLP1UXXMCnqBZEcPPT9kTR3jTzGCEKfuo/yJPZoc8EiEwSSxu/Cbr82cT+utKCpgCZ5
6blxcDF3+lSZ7kH1HSzWgXxt4hjWI4GdR6tPPw1V0zcbTzjc4KlyToIxIQ1oQGGQ1N1e1YQLVzoj
aFTa7HdK3oTH2gPS9x6lfMoyd2wYL3Y8cG1uOUhK6PDruObYVuJR+ORaE2y98TScqYo91KZvYZKw
hCcJxQDFPTFabmESxA06PdbUsagZzVQ7OCpA+th7L2URX85TbfjsLhJz2JDHM+61jtf2jGc7pEtf
Nz57FBeLLJVefw1RQx/tmj6nkRbLByaCE8AtDtDk5JExz2ZPsu3PhYBgWcvzMjUXUwO5gYaJqQp/
39AyAYHfxDfG90siL3h842sjPbTIS9BHkVgsAJi0BnCPGNre2a2i++4MCixiUUSmo2OmK7pajgvl
1+T1mF9N1+u2qHoRIdAvGzVtAG06CA4DXY7YObX5OkbRkTL0i5b2R7KMSeqEvL3STr2dKYDJJSGW
WqMC66tele6SS5MQYgxojDYsMyFQz+ohd7sJsReBdRwTxZBw7HmoRf5qksHBmcnbzpW5ZmB25w3c
l0U2PppURMjcB48GFgZ9aZzQl+Y8n6pPo2k4lgng8LyUqTAO6cm8HyzueJcJ8sotyo84zJp9EoUf
2oxuyIFcZzVDJht0zcaYwDQwdyyq3VBw8xQZ8ShEvVhhDk7TM/dl60T8rPnis2t2AOZZzWnkU53d
hNtiGQalMUPC5ZeiatWpbKOngoY2pLLJGoN86iJnDKy9jVsnB7NW3amB1kODeiJkcUJQVkybph8v
Zgo2UHNzuOuGUqx69seGaY2rThm4b+p6C35bX7WZ0e/6EKG1W32L6mA+hqhK48T0jzy/FVZv1jbp
3N+C9LI2oCjuso7osnjuz6hh0WG37WXgME3iMUXOdXHXKDBtdFJy0zhF+ZSWN+UVaBByQ3hPBGJ1
N3bVya3ViguXD1eAuzWJlZtR7q2rvsuOYTV8mIm3iifv07UHkhL6ifzb5CtDeBK6XNYTBdzKjDPr
nAp7L3P0eSMPOO87qai+CfIo3napyzqpYjCXvo7G+Cg7UA881VOSO4xPJ+iSc5JRHc5gexEnGZv5
2wRmwE7b4ToERpb0oEj7ZR8cmxF4Drvu76ZlxNxCbWETGNSXhAgNh6bX2ymT7lY2GAlRTK1VJOlH
BPI8t613QxyaNGbAMVoTLIyHiafN/PKqbFGGF9zYKx+MjrQ8WLLoUjZJU306cfQAmJik74CNgIrn
I215hdqKrXtuX3FvEABXUpsThHbTsEWbq0XESJAcDVL/7AOjvK375sj7z3d8dywzq/F2Coiwlwgf
mcUpJIBDbNE7zBkfVcxEwdfWw5gGYKfq7qBs5017GDhaPA+X33/ngA7lgWAT7KHs4AIpV9VTp8np
PgUhvlfNN43W4igN9gWj6ljO9qz/sWjCdAETe+HF1YvTkv1FfFuMJzmpr2bhVFfp6FeHZJivzV6x
uu3oU1LImEPEV8Km6Lp0B5TgqeovwpZNTWiPnyS5pW9GyePdt8QdkwEY5EPoUM679j0ZR2eOmPg4
p2N3pNbbJjMfWpQu3BgKcpwyPtbVdrzBBs6EctxnnWKf0EF36FBUWUHVPwNLabZGKUKElml0MAuP
JKyUUU35LTDVxwwn4tJOrDOCjehyMoB/O/AOXig6py2Pp/4QkkDzEqlp742lfnDS1kEhpj6yiOVr
lacXND7VRTCxDqldpFPlPTYb8z5dtmMk0W4MouxIjiSA8MkYmSDUNjYOwjdVGfIQnMWVtBhRGTvf
dSHV9+QwyCxQl979aDO4VWQQjIrIOtXVxs42J8kBRyJDgE6tTqN3Q5bnwcxPbene+myNtqEneeHE
u6GVDi97NYaXSa7lKkWAuxUzCnKv6eFYx0F+E5G3cxOTeAhTiFEWYqd7uGB//JGYiwAJDlmDxWiv
DO0y+3fsZt1WFszfYN2CbN9OOv3KOpppG4BG3C89FUo9ucfIpB7CjwC6qsFOQ1N3RE+EQkR2KGIs
d6J9QtlkFZLZrrwdJtE/Jh1tnB5ifxfEaOopxF0oHuENYIjqSHuA7zxCejowGzi5rJFX/tjnW0fh
YkHQS2OGJMkpY3ECXtod6o6kLLeFF4hu5xyYPA6FDV6L6MZd6/QTEV2qXMCj14rTcrLHbI9EMjkl
XvdWpLp8ICLvNe4qtftOQYvab3lDEFKUnAYiJtforvFpyxJ7TNoiAgIu2OJ3X4cmwT+5Y94Zkh+n
9Kwnqz4EPedobcuauNF433gMa0s5NduEHTqJCCK8sLF2nsZQZKfWd1ctku4Va7TNaFhMd9Sgd8h4
77v00umY6ALUKNZWyRIjaa214qjTfqJJALAwdYUHQ0YXaKpX6YD8gXxOQG/Vqa28Z+HHz0lCC1ty
PY1FCV00sUHHrWe1HdN0PGJ8jcmyq6xdpeE0DibbuPELs+B1Vdu8wYn7NOJRwCzG25QZ3bdIgWu6
Q30sfMyeNZyoMDPeUoKoRtoRo27KbWOO7WHyx7di6N9RPFa0B9FVI8MX068LAn384WhkS2/u9KdQ
6f5kjF6zozDM1jyRIDghGgyjEW2WwsQVh7azZbAZFvIFr0K6tyaiMNgwfGsQuEzoYLEbJShyBuu6
UAPKGSS8gU5PkqENva6JSPTVwBa+rWuEuKrifWb0a1Ewp1tX0RxHRHuKcL4YUeYg9hnnnIsdIioY
DJIT2xInXLoxx4LKvuf76msKYcdOoRa027jLkS2rDRDcAVKzdekGjP+GUZ4DAq34rmyoXvFwH0Yc
zj1QVmZzIIX3SRicjLgkoWaS59JIb8LQ37gWnXfqAAAmCGvTa/XU9dlFoztjCxYmDFvW0ic76m/9
Kn320GtuGi4u/47kJICsRsxQrm8uw0ZfVra8+t5Xopy7HxfwtRndJYN1sose8IDN+MxCsEK6pDcV
J+SV8KdICVURyFYvb1hrAp6uCW0TJTENoo7u6pLFsonOl6HnJibAr5TeG+D1YW1oGueifxrD5AUX
Xase/RzKdYia+9i62bvS8ZbSnug/ijWsFXBZEyZXBml5TsG9ZLK14PZgAF19dn7AsIrJgOuM6drK
sieWEuG+RjmR9NpgyDVf+X59nyX0en3QXQIDqLceLG+OWmOnJUpdZ1mMl89lyDY96Rzkao1hbfFK
+ltW+9iVmfdToLig+o0KPD0BxXM4vOha97vSYTpUYJqUid1fAkduKQcRTM/dHhMfdAD/BqUqh1It
eIYn0cz0y/EQ0Q5XSTHywM7H7vr7L8oJIHxZ1pPDA/X3P8LlY4BBmj1UnqU6gdweL/2QDOTln4DJ
qNP330Wx/8fvbB+NHWJkZjoTA3unKsFrJHBINnlarHvpqatUBdZ1ZocoyTXXpyvn6zwiAHuyIlbh
yz/++5e47q7tWIZHP60JHgv7afed2GV7gG17WFvboQef+/0XjfpdZUvwh8voy2kckPhiTs4OZ7ob
z3A2Sv+Wpxt4NRlgEhY7vFDswlLICxT69TpP4OPRF9onUlSYACbP32li7RTS6kf5BSiL+uhHH8Ec
FWdkw9uYuEcnDr3T7I/VFxBjD/U8EQLw3SNiwK/TqriO5dDeuNI+fPfQ/CMn0QN4sTL/7gD6lyPo
u8vn3//0f7QR/dlF9L/3n+X1W/7Z/vxX/X/oNcLc8yuz0SUD9B/MRt//+9/dRrb4DVuQgjtjui7W
IQfP3+/kBMv6zRfC9E2PpTscD/Vvs5HzG3tnW5r8K990SYXFNfaH2ciwf1PSVgrAMXQBacFf+Cfo
hB/tZ47r+liBbZtkLjxRWHl+8oGaQRe3sHo5F2rUzGgw7po0ff/Th3H+q/FYfucg/MnkZmF59D0X
BrgQHmW8/5PvETH3KPOZxQooBeJUCKpP2X3qhNQuEgXEBjQl+BaCc9+MKmimVd7XPM5HTqj+KfKB
vCKPU/NjY9tjtSLfpArqFaoKDycKi28b6bGZ1qFJdEqWR2xPQmb0oPINMHnxDsf1xDSxrRBFrklm
siFKtmaoMORY2XSjh9qHssVfBsw7NadSf5sckj+ufAPYDSPqvvXYlyqLIiZfyuX1NJWu+yLzaRIn
PtqJx0tJBTF51iA3Uxu6+ZFB6xt6+N0QUsJT4ZQHNPc3ttDZPhaMTjZa+yo/1LoC5GR3dZivbWIH
QZURJhl8TkhrA4BSutWXxA9W9ZrCnA1cuPKAmBGwEg26Mc6akQijM52QlvvqeIRUvABlTPr6zYyN
ovU/Wu26KNqS1l9Y16Bu2X+tBQKn/h21kEG8VeomFYmLWcIQdwfuZ1LnIXSrkbaQan2dkMM3ENys
gRxbudLgAyL0+aTQ09wcmkxR/Yx51dVnURVgkzZDy3ZpW2sA78e6tFrnOa/K2MbW6OfEX/dW6dXu
OiB7dxmulU6zgHlFo7oLM554qmu/tKNNDZksP05e77O9zBJWZISU8VwNEiYkex61KvyaEdl9W0cF
g2pazBIS7VhIq9z2uV18tZH8IsMNTHnAI1IWG5R0xo3wJ/iTqTvC0yQPBY0X7CeScoBZs7y67rVf
lP0u76KopnSEUOGiXPSjKdxHbugmt6AUyMW5KoCTTy9kNupwJSNYS77vGD0CcGsebnWdMWSzkwKf
mg4EqUxRN3oYyzOk4gQ9TLaT3caBU2b3jqGc7kLnQYClQc3tyP6NbK+a8lDOQbB41TMxHEoI7Il/
aUIGBx7bFmRnM8oGHA9eqrU24TTkw9F2Z3s61ewp1Ul24I8IHq1webkOGKXVOLEhYmnL8GSbtH01
3DSaFhiqLnBj5taj6d6UuCblGtEFWcOmtoDrpk1BtmM31nW9Yu/XQ7oIDZJJ94bdtgu5wNbqFkWD
MrYtyIH24FI16R1xLl67bSaL9EnMcWl47jNHl+uqU9yGUkIaQMqQpxP/DbfYwXRaN/5q4RRwnkAr
SQLm8eG5h6wnoBiqsvBKIOTLNAKTA+qkPWtVnrURSK3qww2XA4XzsppPLJwwA8Qyhs4VO5M2l2CH
Mj7JRnQDe8Zp8C7cUROQnbLjYJw3s21ehbE/fXNrtGDXUpqcL2KI5HRh9y46RukymEHU7GoPMZoR
oWJLe6eXt1ZG33eZenObf2gQMIStZEZphW+hPxFsRr3tyS9VP2lF9+Q0ydoRGdqiphSGHYMDwNIl
YHmSIdi3H2kexnalVyojt5qgpcqkHW79MO52tmA2eBMjIGCbOmYFqV8+8LlVxPKroP3v3OBOM3ys
WTqSLTUbn0nBEhWjYMDp8OXXB/mPvlSPwanrSiWF5zvoQP4CDQjbFJEb+hqIKB6JkMHU0QpNn1MZ
qLWJaORv7Pnix4fT769nCR6EQiKAd2wst3/2RoemyZBj5PX6IXlnoX3NhHIdZN4mRC/WRCgmFnVD
1yJbZWNbmU+u31Nf6qMZxQ+/fus/Ovf/+FEs27RQwPpC2dQDf/5RYJIk2s8LZP/+sgk0jeGV8QpJ
l9M0W9dKyf7DyBkarn/9snKx+v77yfnH6zq26xAcKgXopR9f10l8Il2wwBCE4p7woe3mRvsU/MUj
JeCKGxQTEMoErHLJeDM359r7VhAJqMCnSgjRUF0ZLcJvR023tYZhYyGk+fWP+JcvyYMj4VNDww8A
vbTUN3/+ZBoG2F3PtUrITkVgTiS/qjr5O1LDf3oRG0yBC+ef6+Dnjx9zi68dPMkrf7C3U4Ma1yr3
v34fP4IQ+KR5H45tomexFNWK+umTFpnXwS7HDzC3FlHf8JdXQ6zUYZCO9bsh/3en+38oiP7Du+Ft
CFtxE+FCFz+9FPmfkHkH1mU9jdOBUKC16+Lu+sfvhxfxljLSVfZfvhefNThyAr6XZOzYf4+VeGCG
Zx7D1kz/b17KFRS5Jr5PbtcfLwFLWzT7y/qvIeMPcWSu3lPi1P/5+7FQicPNWM4e86dKNVQDqREZ
0zOi6vqnfE44TgMc31sfwcw/v96kgA7gKlO60Bl+LotrrzddOi7Mg3FkPSH+McFkwtX+9Vtavucf
bm4PrIm93Di+ZS1Xwo+fW2GnqowrLrmgGW/gU2G6g46Clqe6YzyFDwPx5sU/f0lbSgXvBM4APcSP
LxkYHSqcHA5SwIjQUuKiLxjWy/jKTJkmFJHxN+fmX+8qcAgWn6ErOcI4yH58PasDvVshfCUVbfgC
//uLdJonYmP+5sn0n14GvhzXICg2gGw/fZLEsSeMybjYCbPzkmNWotZeTaA+i03Oc1n8zaf4lwch
L2E78CAsTETMn3/6FH2zGCGHLVbOWqGa6u2C0s7HvbfOY1+fRi/27n/9vYnlHfx8rbhUYLw92+Yq
+Ony7yrKIDPi8pe1zQAnwqe5Lm3kN5vKGb57cebA2RATwCpR2UP/auCtQAWehZ7/gL2NIj/COYVA
qRf69Osf7j99+i5SBMAVWFt5Rv74JZeCiaEEtbnCsmjhXGH0Eq/hM+Fa7fAbx5tfv9xC1fvho/CF
A/9Wcdj4GO9/fhgw1HZE7S4fBYEa67GEKlrM4bMzzpduqm9FL57qyb769Yv+5cxevnLFxex73Kp/
eTzoUteiZkG8Iv46ZK/sqrvBMOXd91f5fz1g+Z80OrHlnz7oBQPzB95lmf381/+6it8/gU/+GT0p
lv/j9+GJocBEOsxIuKqoLpTJjfb78MSAxwIU0eFPHW58nxPmX6gW7zfIKQuXxOKYc5WzDFb+hWqB
t2PbDE+UZHzCc/6fDE94tC13+r+vxeUIhW5pej7TnaU0dH+6LbOCQNZYk+dcYThoFVFM4QLz0EuE
bVJaDLz5SVcaxt16ML0PxEA4jtHSEAMj+m0zQ2HVbjWsS/3ax1R4tkRJNkfzPi5kuc397G4EGI0o
bkQOkjSaVa/E4FhWV04TfsIWfBOyZEgRqns3mY/RbC1djyRdxp2+GFVt7qtE7UOsZ955NUvamy7u
XxPrioAKdNhor1e+GZ9RDaGsmR2cnLF+DZ3rzrJMLIM1s5QJZ1BsXiUqfwZUDjekvqRHgJ7rYJTs
GjC46DRXUldyx9CCNh56tVYnZsUrxOSv/RKtYHXRoy/7QzD7t2VvfDKGeVemsc5NJO3espMpkTLE
LkSThRw55XADnPE6qb0rlPlsWIz4Aq1ndIzlBOF7mDaRl2Qby42eg5JUECjCPIY8eiB9EXYNeV1L
/sejLMQj24NmT+23cuANHmYh70s0CRQS2Ee65tUxFcRoId80OjNr1rimgm2I5A+JHUQC3w/Bfajo
Zcrouqo2P3gNYY7DKPalmJ7o9tZ0a862J48vyvKv7DwxZsN7RNpYEyxDmHwJezlzWyzIKQ681prA
odWXos4PigDeyOSoRrDShcM69Os9megTUOb2pg1v7S6+6Us8/j5Za01OvlIIo3B6DYW3IplZ1MCu
PQlcgwBh8krltpDFLhzHbDN0/hurn+DQetOllU73luLCSgntwsyEH0WENepvMoFFgTY5cazLcfAa
5i6jSZ6Zde73bVk9sHWIUL/4b4mwXlLYyVl2NcLFx5FK/5+kVbb2UUTmBRdPoVky+8WD7eWQyl2u
lxj1YYrnPkqCTcLzEhiYZDivnZXpQ7jDf/I6IgjZ1Rbcigq5S+AaFzBVKmiYW8wkbLGzadPF22pm
KoMk5ROxEVX1BfOmQxWFKGIsImcwkiEwsw4yCW8NWY+rak5YDPl6XsXJiIbqKpnJvZptL93qoviM
/G4NyrECbTfRttoYw8YeZ5lx9gec1rEKsl1e5dfYYy4MIr03nffo1sYrwiefLDCkut00PJyCel4k
Pt7Jz4BzNOKSDT3B27N6wz9zE1E1ln32acQIdiOREwdVFMgD0q8jyAMGoPa3Mq6v6ix8Gri4EAv6
a6Jo6lUyUUYPlefjBshfNexzWn1mYPmFgXx4G+B0l348sPbU9/ZibhkMJPWJi/pwwA5vhK5cHAlb
uNKPEKPVrrbdhxlQeU0kr64Y1LS7YYCYNuP29PogWMWEP6iivWxS/HWK5GlYuqsWgEWDfP9CmchT
e3I4Jek3OR0vZwYOpsLon8ApimPDWIOApDO3JKaLzIFBYJnbuHXuueyPJlQZBX6UmNvjgLuwrvCr
Oks0zpTp+6SRBWFAIVst79JL8bswnMU470XORu4rtlakcD52PZ4Xb0wf6Wnvo9Q6e8L76GHPrwdQ
RnIO75Z/qYnpIf8DQZPWODXC5whdFV6BGxKDBzixITk9mKelNAbwm/oelYa3ZfCIiTi/yW2sZ62w
0JrZ6Uo5wLaI4tZFXu5NYX2gNN83SeVsBhxrm5ytax7B+DVHRlHQ4v6bu/NYblzptvQT4Qa8mdI7
iZQoV5ogpFIVPBImM2Gevj/Uf3vQN6KHPemIcxhFlUqGBDJ37r3WtyIXa1ycpFgDOia9rtyqIEQu
Fc5bWk7MWCHa7RSJOgQAYzV7o6907uDBbEkVeictq9uGg/4M4rCDgaSMDdkY1yAK9pFpuHusemgd
AOfMet7VzM933YBSjUjcs9cf63KosCqjEm4s4uSS4ZlGJh5+O/ww4g7tA45lqKX0ke9u0swLmAgg
rpHdYzO8EC97ATsPO2hOFxTKbTQYf2fS/jN27oHRJClRsG5LuWcf/RWW+VMRm+RXk/NMal9VwQ4a
jcJZN9p9savokGDJQzY+3RHNSiS00X6s5TmMNOCP4JAO6tB77h1gAo4VbJvtOH2ZQsJY9ebfaYZT
d6YtGXaflOu3KnY+ghjKH4loB2/irq7isdv68d8uJn9IIYCbAPoHaBYY36KLbLp80xvmV+y1VxpT
wVr3jrMjr6TfwTYgBUvoR7eul0Zms/fbUK5HbKwC6FD5RAD5GT5n66PkiKr4i9kBjFDBNjakaHyL
ls81QZYRcyqn8dJAE15labCup+BgKvSkXCS3unYfCGanqalPg+v8Rg9Xb2ib79GxVqs8t1f5oHMQ
J9aN8DAu+VJ9RgIndifEk53Z7K/6rmf7ITMgQMg+OAr63OxiCZSrQCHt1ACbEEKvWCY2vYfI2wr0
F7DX9A4YAkCysSpG0r45h5FnTlCyVf+xWmD4HnFuwpmJw1xe0E44t87LP4NFK2mYXG/BSB/b7HcT
HDiIZs0a1h1KBu3YvLXZJzFcZ3Nh1VaYb4KQxcZoMSYZ97LE9ToU2SOW2fAAcwoGEXlqmII6236g
zHgb4vxh9mEtxsSxACbx7ijUNraVXOm732cdP4wVWgpZwwxb9pthD9CIactamGQII1y3DW46w4Ov
UF19wITbzDbac5hYf7J5/tP3ExMfFNtctmDN6Na25h1gAnuWxStsoeHsalxMrokkCkbzCamYucrs
emOZxTUS0430dOLIkR6RXJqBLv6LYZ/YL4N0TxRpz0qY/bZy3/2oQgxAAx5dzrwJx0lvnOmNvCx9
GHwMlFV3B8hiEmOLl6E5+CImgoTOf5/noMrCtx4obWMUxtpQ5k+Hp8QvMMkqABn+QhJZrjmFmGLV
sjfGHuuBNN8CtOlURf7RLugqRnl1nJcg6tqw16Yi1o0px2vhIhsbwvrVYuxCgjP1itDhEyvElRyK
hrSvrNjrBugq8Jse7rW39Vgw+p5/BpeGyq3D4jvnxK5MpUDOhMgX8lJDcvT4E4P83wUeNsFwEQAj
7G8cZki+QQR1J/C82uity+jM+Uyv/QBbEFOo70a0GE3I0oRt4oNU+iZEeTP4dbGNfV7Eyc7ZCpEh
eKH5UfvFIfUtysRQnYnAeSGz7r0ynVvA/d5F0zXJBvfZYCoR+eMbKmaqzEzyi1IHMCAxgfiOwBCN
336O33HoM0DW8fuyb6iSVLhkvMMNelveobZbfDraPBjEu2xopn/UojpmTfQwdCYd0hyZMm049lCW
8airntPBMzb+pD5aAB2QFVyCXF2wRLjlq7q8Y4qnapL+lUDDwxgXh7FwlrCj9mDM3KHLWyLUeAIx
NFnUg0m4ZMMvt4vws3c7738w3++9pl6HmtUwtkzvUadcAMZg/xngrceNdxby2268P4GmEipmH0eb
fe5rv94UDnZumt/hVJHNMznWKjDTV186v7RSyc5N1FU2xNSa+S80NnuOSfHKB5eedK+R2AwYQ0RW
SmIyc28vp2Iju2pTd119aM3slI8aH2nynOblhHC6ozWZE5O0yKlmNwcLYjwHZkDk4OSduAK4XiL8
NIG8eJNBCCdiCuTnHCWC3tzISK3K3nYuHDvWWFmHs27ab8hNnyOO7EMqAURl+TkkjHCfdcE7J571
FDXBJqGsQu6P7oWNxFuGo54BuX6W0UMTQ4+wLssIBLEpMsFipayJW8pB9UsSDwFZDqHGpBwROelj
Cl3yophue/xkzBx3QPXkGqPj7yTIodXIW8PMkICz6tiPo3eaLd5XGuj4xy1vmyDKRCq+zvP+UOE4
ROUf/WoMdhH0lbBHnOA0Co5zd+F508ploYQYcrVcgvjUSXa86dKnaejU1U9rn2rPPmiTNGPb/sO8
4OwzLVXGbVaEqIPRbGushrCrVoPKFsIgcHEcPZl6DbLotc3Het37cqdqe16XDYUfE6BdT3EAMqIg
DyB79zoCAoM37i6oEbbzoSfrfYaulJMzH/qo8eff1kBRwJ7ktB150GDcfF3tjFFczQWAFht67/gH
q+ox9wftxwCivpI3MSfpOtXVtykc/PresEJb++aUQbVDJYeFcqYg4RT2unyjzlUfRtW/pgUMCeG+
pF7zKuPi+98arN0JKID9qhCFwexgpJZVR9/hW3c2AzYPiVpM7C5HlPgNzdDNn4LL/EuM1XVmS84V
mU5V9NBz+8ZtTBEqZiLQhHhup+pjDmg9T8Z8NJMHFVLllZQQFS6IKDjJpgFkgbuYm9c9cPSpN0Oa
uYyRcBulNdSjqp5oW3EPjyxfWCr2xRPZjd5DVHCWyDCQRnO0QVf0tzNSjOWsmh0SWkRKiMNUxt4+
3RKXeXvbvIZJd4fnMG3z8S9NxHk7WqQM5gK0VJlh6HPt++yrYaXqbzklP22Etcmywz9VYgLlmw/V
IExw5hOi7DaB3cnMv6h90CpYaA3N2WoGZIhlbT+OKLNs9WHZ+bOJk7MuqNISFql8vCeZQ82jBHtA
Pod7L8NdXfGTrWc62SZ1zVrr+bP2BLibIDFQRbGKSOpcIZtXSIln2Q1AgErsZnVV/fR+yuWe1D2y
W3ATRhR8OoSc9c9ltOm+wqb69nBIFt74khfurnA5m5njNLCZuOvUQzRlz+RJpda98OxhhZbrZnrq
LkFHzApFa+MRqzO4QCty69vwvFsasTYOBlcoJzpM9VlySPwXiHTzCuzBJ6F2JCkTNgttPIy5zRin
JKhnu/iYN0y+WC33QVPFD4xXH2Ofot3reQGsmZfCGd23wQOogW3FYwCe7kaH93iaISqKdnwlZLa+
Mqs/1O3YntyCuE+JAm+ue9hQdbOW4fjFYQNvNA6cxIu20v7dDf5Ox6HxwRzskTHFDf9yjsCP7UOi
pYzkakr47CFXyEvLEkab2WKRasMc+vWxiFGNpwBNWOHTH6AqL6LxJhwVJK5lHrFKKPSflOs/1Mwg
DwJy5aqaGqxXSfkTaSa9Ts8kkIbkyZeKYttVeUiIH7CeBMnsbGRXJ15+1LB96MyDk0Y3auN57w4D
6TsYj5of7GyLA6R5NYsGzA5JgqP7laD7JPsKXGJls08nNcycubzBdkRYUwKby+V5Jv4LPyFTceVE
OxS1BHgaAyRRZ8c3R82hggAno+pIKkSiMJE/lfREEaUwBKaNIerqwY/LhBxp+U2G53HE1xuNaMTn
FCMoPD5IICrZiwoDqi/+WtFdNfkt8eM3JzHGTWsG10BjKePiLTxjl3kxer14dm5j1jwhkXlLw8Q4
4p9dEOCclyFYQREY1pjWIBX4XO4D1Q6vzNW2qYnillIqI0heG/BzY7Q3FmPGcgrrXSxSSkd8Vuui
hSWJiIG3q3TPKURFFDnPU939VWxYjZleXJgp89xu02CGn1lzTkL0ckTyrDdu8oVA5iWwmteizV7p
lhMtDfigWvYzUT3TuI/JDRXYevHjEAe+KjiOyWDdgZjYxD73UjS0X8mCMcIh8GyiC1h1hpdfuhkN
rrSeTObgq85H25vEoTiE820qPbGqCTLZdGZJiF+PmDM0KBhJxv6NoAV5+syiHpLkOlgH0xjJQnbJ
3o7ulZYXIcUN7MgaLcqMKZGXqxshJuXyCowPF8Q8TPs2vPnheJ5JEicSlAGtbn8HlmANDiEkEQFx
0p7dv6QZ3hbPnk+NldGhQX98UhHbhaz7PeCW3dyTP7ecbNEK5Sv3K4bQd4yL/Cskeq9g053Vm49z
+tAmlGFWFD8MLaQGTecsdVCNWa7x5tTZJidVDdErPuwCKOI8sOMTV7EbF8Fwl81ig/NmY4rwmbmp
oA73nnHDpyvReg/OInDloNxM3p966HtsamzizrBnMvPbnpxbGTUvoPQIZ2OOVWr7xFwkO8zluw0w
Bbm7uelo0yxvJbIWmKJ5vQ+w0R+6SJ6khI2Txw1d3vJ1OWQ6RYEUXkH+qBWobGV4yWYoNUQjMWxp
qgXrKrVImkPfiw99PISYvTc9Xebt7Itr4Nd/x1wTydAeh9nPT03qzyw9YLTVvPRvZvMtMfGyd85l
hOG89Xv4A6Bjv02IHOumDxdF2HBz0tg5Rjoj7FJ9d0P9Xio0xV5lLAlpgfWe9avQRMESZOW4K0Nk
W2SMvGKDKoiBBOA38r23BS3gjgTiIKtumqTYssqGjU12+lrbt9Fr4hOolsMIaXLbubSKABucUuLU
AFPUTyLx/4yhxo/pd+1Opo/9bJVH9M0cUwb/0En/DHAz22RUAGkTgTxoZrDGNjxgDIlHk1DJtGqw
wUmf5YNyQiVNheQBCb5Z5G9YxHJQWFE5fkSWMnaxnewBZk075duPJvrzteub6JYFW7/uudctca5r
67upkZt4i6yQTgyxfqxS28z6hMR3t/uexCTC6BDAYb0uoZ8rbAboLWYuzUxyO4Ew2QODflj+RzfG
R1oxHPzW2U+lmRK1qm7o/Nm25FWK8NFx57c2LiFK5DgVcvvdsYddpbkQCuhMzPKHdWzwC3FWOfpR
+qPS4MWaSJLP2f6qgPicmFNuV+2gMOPPyuJf3G2vfqx3uqDtPeygpwWbYumiyCW1urQiOEAWrewZ
MAvpoT1IBN4G7TvYs5c1y71Zba82saB7KuJxVwtxSIT55AY17CZ3POelwhMdPloxN0rT2tQKcwk4
umfsxxFw/dDZtPMsg+UnF8FMAjNopLYaj7l6AmW6xge/bzzrIpD1/SbNDu7eU1oF5wGE7brmvbQN
0a/TOfqFJZSWfvbpYF7djgC7+068cfcYxyk5iYpOBZ7xvU66J0Mvy2Qv3qVfXLyeZT7WVPEpFzN+
PVBerQXWoDxGDS6YvPLaNaa3e5Ga5dmbhXPIO7gbgdMcwLezmkXGLRA4zhNJw7oG4Ksq2kFqAiGU
X3RHry3s6bnPbfWh+tkj3ap+94fqLSepdF94YBJJh49bGxl/BOwCi2LadleTTQiZSfaWxtWfCrnL
Aa/WYzYC2XCb8gGrQ83ggeTnTGbFmqDfFT0ntYbj2R2TFpmA7M2H0LQbpgkN/ZpAPYQOYdD96ANw
0NTAlEPSVfaqxBe1tSYOD0ScfBsBRExXXRu/fE1i4NMq9J7RrnG52xa7BnOulbdwmF1SkkDtFOdh
Zu8zu+bkk3NFs5/85s5PszNimn32R/TtXZcm04u+xrJQ9OvQZwgW/DC/jjmvYVKf5w9tVycl+BUw
BqXqc6LlmOn+6GbW7x8NU89rhptsrRtLB/P70nw2UxPVbU3IkO1BYDLKT7MNH1oFMU3I8WD3lOKO
UT0Q4/B3AJc4BViYIBKs/JzZBK7zbZ0T3ek4EC+mcltafUm4+ox5R4C8mAxBMoL8sKf2AfNWxLFw
nA5WM4MmjtMHYj/fBTXxaej4RLPAq1maK8yrYG4CDrRGUh29XP2AYAZR/8cBQbZKZnyX8Vi91XA2
jn6LJncZT6dh+UTj67NiYScrMg63A91GBT0mbzn8MJ4n9E3yd0YwXhKvvFrWNNOTY8UegiOG9Gjh
74MqMIeElw/DpRp/8sGlG+9LZkpGRv5oKPERgNkGjXpFX7nYzLJHr8x/jI4AE/pfFcChiWzObNMY
CvAWugETdwOnp+pIE2c6knEL/zQqz75LzEqa9WcjyNtDhvEjnb2b0/MfOW2NHB4sr74SyY4XNfUf
hIWncQyxMY7qcdTwTdEH/M6Be7DM0JItuLnagLtvqnDTe1PzTsv2iBYYOW2W/C3Ye+gwGxicZE1j
KcZkCnjEPpaW/BXmtBxnFF9nvxqusqbw9wAlhM2wlXjlxrmDwNhZRyY21PYQ6UPaUIdp+mmt7DP1
ynoLku/g+8LeW/LCQRrtNus/bX/xSzXTnZeNFT/RYucF/dqK1FdUAbuIcpodys7fa82WPOQYSNnE
xeAN0Ej0W2WjytWVXe2zuL+aycE1Y5NehPibzg+mSEMATaHBJdZsS7qEuzin+VPFXJQhu2FPwPFF
553/Fg7tCrWr+1H5MOptaFGRYett2xNO0PTsqOn8A6Qa8a5T7COFFzp16+CIlntNAg16XuhD9Smt
gZ5eJwPDaONOIf5gc9y7DT0Z2VH+dQvyZVLyo2FUEkHwTSs8tgFXTzLW5tE1MRg5sCuosyFuDXlp
76TZUq7Jb6Kh6lOIHWrXC3PlMcax0q1vqgxhsB2vmKf90r13KpHpv04trHeM4FwA+3QwxkfL5Zwt
5fRmdiHFjzHtZ4maVU33yQv/ZH2XgCY/JGRJL3MKPM4o/TOLvnJWabgkyy3fNWvG/m8aCdRA7A83
U0jmwGQFG6sJIXYlX5Ps/D0oVPT2WJEYL6IabkNak41rHnWtXkbU70Zn5Ntmyu6DtfKDMN92Shz6
XJyqpW8q7DgjvcDh7JSVfxGe1dsm0B9dzuy2acvPvE5fKpeTS0MTlqA0WhHBxtPLPpxMj6wZ1caE
rt463Evc3B/aT+jYmBvEa98l3OFdgnhoC+BqX7oGc6TA2USl06NeBC+nhq0xWR8at/PaS1nJ4F/P
iXmIjcTcUTb24ZHlvVzDy6Ib2BkHo1TPTpVD1MRSLXx4uHnECDOI4J2n+BCtTr5Wjvyg802KEF+0
orSMOGHRScJTFvsPTuhy5zfNIUmmexsPXwWZHVHfqL3sKzqOXDc5qa6RJ4u1a3PysPMA8sTCiwr/
cIfA7qtgV1aV9VBr9z5WQLX9vukhi2evSDdoXmJPTp9rgQOsDREl4LjdFx3vc86akiDO0uNwmIPi
KgcK+Ml5UVn7qZ3P2jfvhjB+O4qymDpoXbgsYY2xCuvZWlU2X2GM+t99wW0+4mPgPQYW6MBzptOw
JWTM/+PUbMvd0umzkv7cBhxxHNBHI9ZxsJxs0uNjVUdqkWl8AA8oN7E3XSi8sbV3/SPX2RTIjyIo
4q2jwpBrsqUdiqB4JrZOUKqtDKI79fB3FvoeQbUiazg4ESMhAtAvxKkr7ZH4QpgEHL4FIxKD02Hl
4LjntpDry/hswpHeZ2Py48ODXI9JwRBxejAcVrUGxnasQ7FAkp65as61NzmHOOXDSc90N61/UuZz
/CD1KovcYa+q7qY7D0tGXMm1PxTqnBj1OcpgDOAo3pWOvjjhrF4wUcIDZKQ/hfOpS/xLpQPqrbln
1+NOfsVnCjaTDrfpVN0fxoIRpAuj0OpkYPW/Fqb/5FoD7jnbwMA64YklVQSjYLEwJeys2Ud5ROyI
OXLA0FQAjVm94vZl/u2nIFPS+hVJO11Yk1ccXyGb1FC8cNgsXqZYf83csRdbFsVLLmKxbSOjweId
FS+Z335NETS6pNA/gRbd/d+DaOZfZCNBy1w+JI2+O8iIOVjtMkVDmvrKAqvhjA7Fg+V0/pNV8MIp
vn8jPIUJvaNN4Dn6NjhteC5LEottVPonHMfDupcQ5Ys5r2kIt+klJjUUvCOnCOktkQFpa11UrS/V
FJUXTIa/hqGWJ3cJUc4ZVx/skn1W2BK2mTlaaxQC7T3pUXSYuPaYJ+HqLoc9dNgW7JTVbpIIMhy4
1WmvZIrcgnneQ9bFh87sebZ8SC5/snzvKBKbDBekiP/5eNPIXWsuLLcgRd6njPTZzET67MThYe6K
6vHfM2qeCaMPkx0MQmqH1/OHAZX1YA7ePUNnzmyD7T+s4whKgRMDBhp64EvYQ8o5xQdeHymjrPe8
HRhPeNF4VVbyhYDG2TitqTCb2hcsTvvlLret9mwCFtB2UL2UgcnE3Z8/rQTyEmzf/mzPTrIBYg1B
O0zvkSziTy/V7lqqONs50p7WYUjZQ5OcOLy5jZkPPpYTr6nuiIdWIuvOZcrJCTRexPgKq2VfhR2K
n6Q8OklmYlV3vqrEYEw9hQ0XorB3lpuy+ZvzWTJM38euSbCKlHobWv1RtExUdeTZez3Y1ipvtH1s
skHuMALBFE28v1Pln3u4AXRk6upKLYUJuokHGqzNpVbhuDGAt14nvzlWuUOfhSitNzJNqqNdWtUm
8MeC+wnSQVg+2KPXffaVcYni8WeMcvc2wda4EZfyUoVqNeaN856GA3BQijWyMLIdUJ922191N8W0
rOcMJcd7bofGSxnrJ2UM1XUoP2KkTEwAo+6hZrZ5QlW1RskVcADAQgTIiVHvZPCu6N/WqCT/7ByW
C+skolAsi62MMvr2GGyvdEqCve2P5a53mNgkTTBdCO2ZSc116D4QQ38IPGJuhSrQ5MygqmOdjhvP
N4IDr3u5EyUTxtAQu6mf7DWdcs56QTHsy7iPFpcrgXrL3Jfl3b0z3OcHm9PnxEAOQVKgfbDAbVBR
5z8czSRCMGrspLknLN+lW0d7msMb7TPDn/BEx7zSWM8TE/nN4HUby0/PqAmsSy0XDorEsoyqCziY
YT8mcRfdILpV2wLR/yYyk+hmZC3cJDtFiISpf1MEnsFwvtcvmrPgwa2WIYS/92y9FgSK7K1coK6x
pbFJMjRYVYaWz/kaVd7/VVmzdBfwFNYJKwQL3aNSZUiKcVztFKERG2VmM1a56Og6X7Wd+JzW5vTJ
VyyvmeeiBIqT15F8jxOau/HmKUsdq86FzeYPd96k6EZLJHlAslGu8PZiOLReIpgudx+CBL9jI4Lk
K00ywhuYdMG3s6H41nBCXXDF0UQqTiHpmWopOsK+irNOuXfckMinnv7zVcH72OcmxB7A4k9h6WYX
3c4fyBb8a6zMiKyzhGhVG/93XE7uyYrhI09W+/6fH8Sls5Zqcn8Zna+LKTEvNF8StHJ+tIFuUO9A
gX12PcNDmEWknJY5XChF++RRqpaOy/TNHMM4c6uhjSmYwi+vAUa+YYuhYeUPjHdRNDRPOU2sDJnn
dQzCY4I8DMho0B0xr7O0kDF3cC1Oxp4Fyao2nhtXcDBWbFFBMe/ibZEoJvCUffgIf9Vzbrz4sEA9
1Aj4YGuatzaNlEp/NxM1jAMQmliNX0XOOZ0op/gczu0LZfVIyFbeb/79iNKCyvj/RO/7/5+hepHr
/t/TG1EF/09NMJ//H02w7f2X5WAGM22iP3xiS1Fq/0cTHP0XEnTTpsC2zJDi2uVv/ju9Ea+15Uf4
kzAYY0D2LBT9vWAjJdU9+i8EvKYT4QN2sfFiLPnfoZW3/yh9ybv8v1p7lhT7/0MSjJ3HQ5vuEBTJ
d0MR/D+NKiHkopz7il4GlSL9u8QiwwJhSoP4BS4KOSF/CiHlyYgsecqc6MFugug6JMe+9TRBpCMy
z8ir7tnyoEN9lCOnR2uka+erqHjPS/pMruU9jqO4T34yPjHee6ycIdqY3ejsyqQkl8ga6UZ6V/Du
9BXwL66qxhsugxd+m87g3CNRXNxedzs21D82n/QC41GuQ7N4Gz1dHzqH0+IHeBCqV5vEbpNIr7By
IVWCipnD1nrxdGc9MGj4JbrYfMntHKhxHCd77cRb0mSsA+CbdmNVaXgzcouhSF1f7IKDth9Yp57M
b9GkdI8Bxpfn3gVcj1775E/RtGsWI0UTkcfhDVm4JYtRP81RLI+0pNtV0/neGly1vTMitkRTtgNB
OHSnsnk0aTqNwaFwJ9ZClG/MQkEYz0xxVp5DVZK45TWo7eox11a597Wl2EUK9rM46Y+q8+WxqLS/
gWO2I6cxeasjUHRpVFlLI4PZRT+QeDyF5U53vn/jGGmvvQ5CY6e9RyMkntLNO/NbVubWssTnlBPC
4kK0QzBRwqoLyjOm7OI4yvqrGOKfoTDrW2EjVJWgamj/xb/hYRKa61vl2pkM6+SIvL2WbrFOYHM9
FZ0JDMaAdR7Eh9odvU3WFrT/IDJuF7f2Jnby/dRWzbMdMa6T4XJcK3GLM2QdNi2JaNDF2Y+I5DyQ
NAMgDGzT0NDDLI3oWbrimouMJCWF4DzScfs0UGjtSjEaKCC6P1iVplNaejjqK85IhqFIstSps3Wn
HuyIZxAQNdRLcor+8pMjcWqwwjwSFCZOoZW0q0MeKnmcsuLdLEmOM1OL/DzhO8+9aeaP3RA+1lfp
QUcPKYvrOb2OnndXFndB1YOfCaHARcqFasTxdCOJRdk0EEs4tToefA9ON66YMoRo8e0frzwfHLUN
KkK31NBTqcQNADM0m2mp7A2gnmjTuKSMQtp4GcFHH9MGELJTSSAFsXWw7Iq62bCXs91UvxvQz7qw
Cj4TrFkNhCMOjzeIBTdSCs2dmJSPJ39of/V2lTAkJxAkTwPrFlew9jgRA3oHRwaQ0gQJEN3F+EVj
RB591xEPvfGozdHdxyaMk47Yb8cOn2Xm9gdAmjH9H2ODbu2ZaJr0OezTTx2iZhgUgsYAuNyjlaqc
C8V6VIn74zt99kyZPlBexcHjGPToPkAfH2g5t7eiNPaRHr40Ib7PtmuZN1H8sasU+pmIXlwHZQge
u/5UJOaTDrr8lPeJfqlrpgp0K0Zkve7ZiiviaBwiJP89oCvvz7VkXK+qWW+TbJRXFb6lHvt6vOzr
xrLDd0uYMiI7sTMHf5vomriX5SFWPJiVMBhLKWTlOs7Old9XCGM8pjKp3V+LOemvWYqqcklhxd1g
pzAd/FJGl4bMHtJcRCLPVkqLZ/mYF5c34UTjxXdUeud8s8SbRN7p39POKxYsLV6ALg+sw2i49c3w
6GOIjJfCTN0X0cJBom7LKIAr4xC2jfvYJzVRSGb9qlKKnGEUVsxBtiZvsq9eUJjyNEYt+eCirlJe
VO0yFf6o0aF81EOU7uAZW/MBuNHZaezyIZQ9mbXLn6zl4d+fekNyjmTYOmcBi20wxdg2+ziTZyH0
wdZlfYlMjQ1/JA1wR55s9kUk0Y+gEbB2lJ/v4b7E5zTgoZ/mO0iH/mol1rCGZltdHLJNNiMKv9XI
4eDSyrk8alehZYi185q0i70+fxPeGL0UWUEjbjT9754srM5BfZQ43SFro+LC1DY6OkH76JoW6T8z
c1N8JWLtN9K5mAFjicFtCesGsv0IMVA/EqCBanFO3v49cwOhCFcMELQvF4chQxC7XiuRnkYYljM5
7sLlXI+cCKau5p9as9ndI1C55w6V6wpPJukQfN0ee8gNxnt6c6bofZBueSrJ8IZ7EK8ZPHlP2hTQ
Q3wHkMEYuk//HgbNpLyU43TMQGxQuZsxHZjAuAEC5l1VUXtQ1pg8/fuYl8GgGkc5bcn0latZT9Vp
MIPp3jHBHqMhef73zPRI2Slmu9m74E2W/jqb1GzbpyqMADoH3KFIzJ8Cb2EWV3xJm3nKTsZ02MK4
wDwOnvCjDcNtD0rsOeJC3WB4n7YjnK7D1Lh/UeT89x1Q1ARnklL7EpYBCoMRKdYuzGti4vHBbEM/
rtcTeDzITbhxMXdOwaPRp/FxUuJ5gkP439/QnYUHoI5GaVVrndKZsoytMJ1N7FrkpKRFcONwNG9w
+RcvUca765a5857VjDWL0Z2+HMbstF6XlGwSCXgQpYhvqbiZ9ECv/z5iN7CG5/riJF14aUdNg7Fp
vobRGylChlhfEFqn/W2Yye/VHDMfM0uCR0rd36qSwWNkO8SfhIP1Df+T/C0uyc0kLeMtoVm+tdxs
2P97itYmIEY6yi7/npb2dEaUuKWhG12CikUWnna5CSvNfHN5ypHJgRaJWz6thNWhSbpkvms84/lK
1uQUj6dYeC+ZkuO11EbxFtlI2tEQPv171tED9Fq/fsmtiuwlgkCWzykr4qCNbHo2h/xZJon3nQlm
HT1ukqe+rKpT1uOY8pyg+FVC91I5w3e3RE1hSwcRtM0Ym+Vdbf7905asoWT61ho1dK4jcPXeKu/I
Dkpyw9hJORLvxUlvkxbG+GLqOFqJwBx+lbb3MVNr/UGCsRnbjDsl41SKsHg8BLofjkM5oCuJ+hfy
CaOj6EjWTNtZf1mMtsxZf4oB3z4UMv+gkOBfMhaF1aKucZNu+rDCRh6tsiBvG1bxByYJUhHDxH2g
IyZfm2jaNODhXPAsp6wdK7idQ0Djdfnjv4dKFPWlswwqB2IlR8Qw2dYXHeonklUY5S7PEV1SqzK3
J7LZHMj+qsDUDWXyp3bhTQ8CUib2+IRQmfBJemp6qlw9Ps+1z4DXM947PS550oW7SdE0f+RovaAP
j/Z5Ds3yLUj/hgiPDZNRbsw1yOheBJsoIg0o7+V4d8jnfJyn4ubwZiNzGcs/IEVZ7Ugi/ufm/V9s
ndeSo8C2bb+ICBLPa8l7VZXKvhBtIbGJJ/n6O6S+O/aJE+eFEJKqW440a8055qZSI79RGERkMffX
x6GRarjWA83uGPXY9nGfXbjOBq/aDIHW+WXH+XxBcNK/cVWTtJrZHx4Nh2NMKNricUpqg16Vdhtu
cmuyP2Y1/zK94f/8I9+Vkvnhk/iQ6MtDKO2XpvHLUdGh7kN6F9pZIWdEjaN9aEBJL9InFgA1gQ1P
2kPDEmpEdsLCalUm0R9/so8GZo2lkQ/+qQmY/eFCvsMSDjZwc8XGQIeOe2naC6cvfmYKrxeGHu8c
6mwEMJl7i8cD4T1wzambDxWf3M6394kmudca4/otDcVwTBH0/Tut2qw5R2P1+XgwRKh3xbJ2fJzJ
kbAKgktBtWFIQLPSLRMpZgwkj6MXJdxWfYF5UWaguKP26Gfi/x/+Ped/nIty2t9TNh7PM/LuLdWu
XpmifCOOS+WrzCRwlYA/8qMLy704UeNdHrfyIvtd1Gm7a2TiXdT9IDSlhWwmLIPvi8zl/E76sXLa
K3X8buo+3rtISVfCj9G1JSUhGqFB3jDgI5D+RN0TXf2dtdnWliQkJrVnbV3flru5ycu18uv6x7T1
+iYnrqls1p1rh9tA+MCEs2n3eJidILIfay6ONLfFc5kS9dLc/67RIOqjuUyuPlEOJ6ghV3Jt36H5
6k+XoKxFhygbFcWoP7M3q5HDq7LjY2BPCHBUDv1GYU+flEsJMMc4KdB/OqKoPlqD8tXdKoWsL15z
HbM78ITeaJxTy7ZPuAxFWq6cMcA5EwCwTsYElPP9FAG+vD5umUP1EkZRgBOC+x+HpiHdw83k93/v
Ssxk4zWkMVKsxFww0O3zLKb8JqlQY1Ovf5dCeOSoENX8eNRkgl5Qmff3bJavVjRUp9Ail9zNqZrl
NtAyOkItwD8EU6v5XhAnbby91EQca4CKKHi6ZNuVzFhPvXmH+xtDS6WS0IOVSZ61x2xAkj2E0k5S
Fmvo1D3Zo0i2/84NQWtCCvJCxjkH426XjDhasQsS2UnLor3whkp4thxEJspVZhBqCqoJWHkZ7Ywx
6BH8qik9DZmfkhcoFs294/6467/3P24ZbDTHuFHnEHG3ZRoKaVBV+9huCnunPedbOol/8e6/XNhV
q6KqK7RIvKQ1HcP5EA4xfp37LUC/IN+jGsMECZnL//XA4ymPA/0IFB8pVEI9kQX/JMFK4a+c35sy
GE9OWUynxy3vfutxmlME3VqN+PeMx/ObWqIElzbS49aGhWtIsS3vp2j4sC4U5KOyWC/ofGELLHqa
gG1Qk56FWDbOSKzDX6i2yifA1qzM6km0jXdyh7T4GLIQlwxLUwP+6LN04vPjWXbb5oe7OW5Bgq1T
tsFHVqNqTiJp3az5/ntt/OzZ1022luUY0RBq5cKb75TTvExWZL+Un1OI7Lgx2ujYuKL7GJMtnbTy
Ez+ad5hs1AuPU6+P2uUkI2/no3z6rKVcM0CCvWfJupkLzG9t992mQ/EuTQKZWzTGjzORJdbFU/Ht
cTYEHgxzXcLiivGRJlpaa3ZA7LEIZiOmC+e099gntMO4stDefnSa3NRRRsEZ/Sy6JaKOSo/FFmKm
KL00jPGpW+qry/7n6pUveD/spbKc/Oc98Vbl3k94agif2Y/euxDTWXvka8YlS3skUAv6ytjJOuKm
7aj2bcKpIYNZQCOT+8GJ8vZi263eEryB3O5+mqgZyf1Q2asujkJnS2cv2pt5vJhdeJeosd0XwyMT
Aw1+u1NZQxBqPA7n2bEI/OVMSfpvQwxmzjGy7DRaTnYi8vwHUDliVP0+IzTyP/cnGHhWbTnjxM5w
DEstkZKnLFT18IeOF/KNQP3A8K1YqNTzDRfCIkKduWoSkyATW8efuBM/Gl2Z13LkR1gLc1vMtvGR
lZa/qwccdCrP48927ODhVWm073u6HAkM8zXGozuQvhnXOBWp1t2ho1xKzJT3w+PW4z7d+PtRKTLH
fO9PnUxqz3ckXgjwQ02TdHpraTRixC48P97X4x267Cmgbbevj3f/3/sft4oAinhcJPlxNMW0nWRG
6GQYZ9uS+QoJiZ28WmXU78GmLkbiw190p+S58KaDM7jTy+NAYyAno7qZV3FdWxunJ1SCrFtsb6Xy
yUmpfeOpb036FfcDJfDinhdmrAt+7qfHwbBx3zbJ1BNpmzannIinRVw700qgIfGfhmilabFfajgZ
FzS+Ic2E3ti094Tg+fEMP0RuZenSWTnsWU7uCRGWOmUq7E5dVfYnCusugP77TToAOzSW8f7xTAVa
iHZRt4l9qgt+poIDlA//3+FxahbpiGcuKn+MMxLz//WUx5NbEhCYkpgJaFwnF+lMcm+xB3qcTYVP
T/1xs78LmWeQeY8zSgjjJrUs4ht6w1t0ftLt3WCYPxKPdPbeGl8saxQvHoZn3DkziR6MYvNYuEiy
OAWC6y97QaC7k4Wfnd0XN39CvyMHw1k+TivCIE6BjD9lRpc0ux+6McL90KcvVmvTffKNi2HOBFfW
gUmkoiCFlJy+7XRPiAwgLFB5pb0ysMbQT31DuWHQPxn/SOodf7kh/+OUtN5ONZOJlzdC9Jpb9bZp
Es0F3mTvmibk2uwzczW2RrwjmMNYW5Ak3A5NYj/bat0AXESReSaRkHXiFH76/mcwJaS7KsJAi9L7
4vOqsdzefYkzEIjYc0nAIsn9qQ+y4SmHSBgMHar8pvVI2aC2a9SadGUvvRef4+pa0N4lazi1dmk7
RrvMGtla3xNqGBU7bdjLzkwJng1V8xzcG2tZPo77iBdpANw8pdsua51TnbIUHE1vQ1TRe+G4OCF9
pF6Y3JDNlHa5CokCk5MRHmdt8B/PhBH0jv40neiv15jRwlX5d2EuKUW3CxhqYlsTC34AHe4iiSO9
yaNOAMyiX5Us6p7IrW9IiSIqs83t9DBl1bDi69t0ETt5euRvMlX5zmfzIRriicPO/lLw9z6FW81Y
EcL5NIY/yxk3vqv+1LItPifZ1kA9JZQHsJWLOjLbfecE49rsHLHxRYE0uyimQ0HdL80+Opv1b2OR
9oS8ZTnSXMdzcM7K3j+zEP3bOiCX574eiKtjC9uONn/Uf3gCNYSr5Y7kkJXbt905qX5LOpNn8Afk
+7TmgFHQz698wcUVdauJhjVr2dtHNLDHpWqb+gL1I32BAHpPVLLeR6C3q65plr4yhnNoB/m+oxT5
lFv7hpxIqrKA29t+wRXXnSvyR/D5sHYh/B08UH1UlfPqKmveFJL9pcz9DAcNKqO6VK9G273DjpIY
k214/7XP8OTQ0o5gjAKhzjaIBk5lNlOFnbzjrFqqgL0INmY9/RBx6j67DjATXwHW5JLEI/ZRA85k
+h6OTVA7V5p6P0c5vptZZVIci/Qewx2bDXOKqBlkf1U95cccHZfZYkHsU3IfyP8KMI2HZxPRKwb9
7GHCvI4hUWwy+gPpVe5MolOiDhA9/mxUDDM7u6plogQJtQb4cghDcycGG6ulCVLCpoHtmPahmocJ
gVmFBbz+cnzvd4GGd1/l6TYi93uDmBJpKJWgIkIADgeWVjMudYKEwaOYxXnM7eeilcVmNn24rU2H
EYfseSut1xZhkEuv9dFestrYMT3AHg3ti1H9qac22OJ2eKeKCF4CWfbIRMV+vCFZIPS/iq4z8aVL
dzkj9V56kNbO7FVsfJsqEZvCTumxLPpwFpfWybML2dPSK+h9i5nQYy0PKesPFGBJvqbJheF/sAtW
MGW59bpkxTaSVI7ciw5xgME20Ou2ZSgYshRpZzxQpEEnGSpZvY3O+DMaAc2HKbmMONboCEXNPapl
i3mhOwLBJghXel+xZlcqEhxtohw3om/Fakq87AlILQFDRLU0NmyoKmDdQ9H3RPVlm2Fmc8oYcrAn
k6tIxbor3YOkmTxaIW5gtLtkKwBBw7K8o6hAzycet0PCJxbW2TO9PmNdsgqrQzdeA2urFoFT0xsn
TGxM65/Qd7NlU7bzDWXMG9Xw7Jw5znwzZIO0unRIKJfZNhPjdDZT6+oUYIFUXx3z6Zni6QaN7Qo9
kXwWM8Rg9Gxi62TljtXh3o66+hS4tXl1C9e9TOGx0rTFCBzdjbQ1qTd0xs5Pq1M6tV/GTNS5r4pw
DasjlIF/LVys3UIZmz6kYOZ5xp6F5ks37UyVbou+q9ZNM7Oacua1mLy/xGUNF9NkSQVVsNnBswBv
UmGS9rjYJOrHrBZI7fEZEDs5EV/JsklkJM4Z7b5gUczljh/NRW5Nf8xepc5wSBDPvrhpx2RYkHES
QFXZVG0erCYLIWGbQa4MHTLMsjDYEfK4rD1AHlEvLAq/UHD8tzyJvRVFwxuph6RP63BNEJKAV6zj
ry42Fh5pNIL14o9kgkRf2rV+LQiVCEcBraWa/A0ypgHp1zOhvEh+WF6oNP9ABUNoqBfby3oYd570
h1NKE3TNhia69PWXKUeQIHNtv07ODYazu3fvBp9uiMVH5UDDz7ZITMC2ZqhPgxzzlF3Hb1jIjY01
e2I5gl9YeKUy9xnU+lUfzKggrOiLZdFTFNW/dYoo29Py2WrIPBo7n8apbram1z9Xc9GgvSjmnaHj
5VwjlSCuhXiCQBz4VC+mY06boE8IBELNuGZKiU5RF67TsvkmVo0Zo2/DvYOtc6PIy1iMaPZK7zL6
8wUAn35ROUtTiTC0hl+16c1+hv3jET3tms/e1OS7PvSqVXYzy+KnYN7F2MLInCItLzr3a6agUTQe
fctYRZv7nINGfpVnhK+NcQGHohQ+fnEUnPwyTMyx2V+gfSFqauzt48Crgxa+iPF9P7VR/BVGbbOc
+mEL2ljuZCp+RhHNxKAa3wbtxAup/w4euX12mPtPcW5vzcHxjpYA/eDGxcENiJkzEbjUkXJgjMj6
RPdwXA/TpK+weM3lVArARHQ2mtZ4p6kSxLq+oAHSi8qNj9IQ2d90YnLzyTLIaqJp2jyZ1p7BMJ5j
E7Gs8rMhLPaj6+2fTR69hMkfzB7BglTg11Z5+9qyg2tpIO6zImVu0sy33rVhYd2Y/gDurnYjhp6b
HqzkqR0x9ApvbDaY1OW7bbBVJft53Mr7adSDLtY1ERxM6/wQcKJGGKq0b8qVbjMLv6KPXgl+jiSM
NGnFAa2QDf2uEktw3kQVJ9l7oxCASf0e0jw/tCTWv7vUzmi/peYpKhp3gwKOxUfWq7NnLCyU6uuY
Mhkt2l6cVRbbjLBY+Ui1t83F406cCvfLOpTb6v4cEaUCfa69A8kgYS3URLe6z2Xb9Ouko0ecVYLw
CSM4syuqjwUq22icTISyhnuS8aSZzinTxcEw7R+3Ip9bkkb8CsZC8TS2U7mtfBLT7Ao3QNEvwly+
Qjvo97VfkFdc0Oex+vQ56FSx0A0NXn8OcHq1LjON+04UEjFlQKbceJeTDAi46pBXeEpjazu2VbBR
g/1O610e6kDlayuuSEzlF3upgu5vE2TzqsbhIFxLHby6lks6rSwKYhkf63tQlBn33XoS8y9tLQMV
fDp9fbUypO62Sb6HqY27v4KhMa7w+D8OGBT6Q2rjIKkm1d4j5xaQ5b2LJuHImldjnPOlh3m0L+Mw
3FctX6/dTsVSRr4+BY0DjyPLLqwSqP3bxnh5VMkftzoKp/zIZjxrCnWI19oEj+XJq6rnc90zezdq
7jEeRN2lsn8aWRFeMk1OFxGQtN6t4I2KnD7G+UXeSwkVpSsaL3aybaadVfbWM/cgwRJuutmS6aeP
gVe9UpH9cBzSmHTo7ZseAwEiCU1VRpFHXBA52iTeuA/jCAtZExrgUljCsFzr19pN4zVxS39iHGJZ
PKZnYkcna/5TUfOk19r6AF+EswJAJdcRBqpuEN9t624yCUCCq2ra5v3RLQgicU1nicYyokPdMPpb
3ZNX1PVrkWcHUsaf6cnnu/ETktgSqMnAiodgd1S1T5E0MFNQMVtO6rlvwuKQivgM/+w6GxnaPBKC
CISLlgZo54UZ/UQR328Cwy8WNQmxq9I3zKXfe+S1efcgv+KE0N1YDAmcDEinv+zRbO9w+1MW+6/V
vW4TKRamYqLqGM8BDi67IE5zWJKubV21BE3gGOEutnAqRzgLiqZSJPTO5nqaDO7CIWL28Vb6xjMA
H4QM5Ie2ojvZ0j5WiSI7KRgBSmTVqS76V7sw/fOcGe8E5xAekwgCVIjgtBs7Pyg/exkaRpYIzTfT
DG74yRfriWY0Q6oszniet9KdwInGhkt6uWqu2YStXZVflTbzVTrYN9dtirOdext83WTvDVD4DF0y
o/jbmOj52PanN22MLuw3HwVnVIWbkY0jVL7uMLoQVVLLSdfF6P+ZrDG6CIJgzHFYkpc1kQhYz5fx
jtG3QHpEDEJORWIfaNo3nZnFlcbmFQ2Pt8OSAh1oTKAKAptB0l3QZiBDQxNYZ29BqLbr1mKCAko+
rU1vBx3/IzT6VzPXpNYnNPum2DKXVdYjYZ30+1gMwwuDyG82cEd+v/bBG1kf+0Ii83HTn2FuHdzK
ES9h/8ILAGoQgmpvB4d9VaVObH1t6tR2wTCuD+QE2Cf0Z2tgN9VLDtR/4QeGu+p0jgNgU2E7eCMI
ZlrlNmgXK4C0lrFtcGk8V1TNF7LwxNVOnV9Cl2DtGK6XIiV+FY/AdqTyjXkjo2zfSJo3wdovYKsa
cvTZCfn+q29Z79PAFmsunF9t5Bi7sGsJM0XIgK9/H7um+XJvkW3AWR5FX4eUkdqPDHPqqvQYQQPd
lRuSoPdWBWPcKY2Pih+eBNWzbrG7T0iulzLPxm2q75Ugu/fXZm5Q90rQTGUea8Mw6gmyQEz9VNms
b6duPuu4zM+MzQbtM5QWaRLmT2lZN0uy4sddjbONhU2wDsJ2urk+/Ki+6X/1dXeakj8YvYyLVwVv
cjgbDn3GmjSKp9pKqpUNGP/oB+4G21izzFEJvk1V+dVK2bFSn+Aj5tkRTEHzSVYlKuBINEchzObk
p+SwQkH/EJ1bHwoStyz2cE+EsWK2NkN8Y+WwM8yRBEERyzMV0hCliwezDyPsJ4uoQ0FU963wre8a
cBUFBpRsgfLPljHqfaQbc214lX0D7oaSC1v7e1jfaVjwYfL+2Qwi/WJR0Fy58fTmThkR1IH4M7dq
fM5b14QyFJu/LHvGQy/sG27hpTWArcOnt1alZii0tXjle6JikmT57wFjrCmVOLY+y41EGtl6yLJm
l8UTWd64m3aw7C8W4TRHMvDgxpndH+KfX+cQC/wIvW4jB8rYksF7p4uI0vMUIUs31Kd0gJSCHhRV
HXzVPSBIvoSwAWdo2snRlNNeTT656jJ+H3y98uzcPrRywLEENmMecUB3VtMvAQEtm5EdEkOPmY3u
hv1chRUFzxXrAVHty/uhS251fs9fVeemNAucF5J+/clPtrbnd2QIAqkOjCIGgTOoPWoxIlSb3vnP
TWqbkkUs8D8TlGgt4u5lpNljqoOiWtOAGbJG83c66PQ02/BHnCRc1+4Gufe0tv1R3ww9NBuTOCv4
Pf4yV0JvE8GKMtLRhSkWtJPdj5vKGZaEwBtobP5z6Py4WRJHYi5aJw0Xvbdh4K5WLoGiOyHrgPVe
OTzfC3hfWIOmqxI5aE1Ck58IHKSJB3mu1nn3iqvXWFRNxboMU+1i1v703lWkz6m+/hYumJHWK8Mt
zMh31ackGxrGuWJTgzmFjDw2R41gURSUkgYs8mm29flRzP5AscajKkll88j2gnKmNe9Ij6VvhYXj
TS+KjLAw2lRqhaTPeg4wgOUVayYjXnmj1zHEhdXOgbPz5HvD9BwYtl5wbUBq9GnJ4jvYjG6YrrvR
/h1qc+vf86/CVDvHhK88p+i1ixoRXInGKZhrVEbEaTlu2WryAdRT9hLQTnthpPEWGR2gTR859WKY
gnANlSe8JE0J7l04JJQX8Yi6sPCuj0NVDDfEoCgd3PDqGPqlTSB2DHJ68ZA07MLCO7YubTiZnQpf
bgcT3qqkkRuw11y0CWpUEzCjScmwxPxG5g5Skrpr1hGah0NLmcC5g+ImNZ5y8n6srH5zsV48l0OO
TI8N1UY6vPNsqi9Bnb0ixOTtpug2tlT5kSnQSpAUQJeiNMx9GmTfUWk2Z0ehArt/n4mN1D01TYJM
VL4ZQpxLhaAr1qrkh5FChWvK7pLo0jpIAWG6k+53Vd0lX46dU/NQFLW6QxwaIzKcn5AFySsX4bzR
qln2I02ZkvxQsgz9v3YWngmdg5rrJc5SKQivAVutRKp5lYCnHTQS/TIWTN1tQ1SwX6R0ZdOfpY8r
RBiR8WrO4sccVcGxEtp4nSkSrFCv2itJhCWLsRg+QhkZx9ifvofIgmA5/CHZfFGo6RPInX3IWXOS
8td+S6QJy5qgdI8ktpXj8PE3lDNDDDNcvRqZmPduBbW9JR2OypgSGbxEnW7iloAkVcTf1iz7BRgG
d4Gb+Nlvu/IDc8+vdiiWjlmPp1iXR4Vx/6U5pfAtNpVFdl4NLIISPYjN/FvkJv9n3kXUeklQnGyW
IsnMMx0DA5QpPHs7OM4f6Q7JIU7FUVlW9mYAdzVksJxaso8nC6sQ3HXijyxkFR1+1ieTjTq6GeYH
E9QGvCxFDlHfA4d0sv5k9oymTl3/pK9Nx7M1fqnZm85s057E9BzF7F8o6H/RA++3VjEeQitLaN4G
a29W0HXsqjkbikGlbGHflVQ4uPBrajYMkU07bIzSu5HJ7l3SZlxR0QdeVFhrz1b1uZRmDcI2r9fV
YaB09WQSSetRXfQ+E7unATDH4pzZ9H98F/sjLUXc3lapL4wFNKxddxdi9nlk8k1AwP4F8xkF+DA2
g/tYWs3dYIH3TqQOu8otFUtW+UllLlib/g7rXp/8Qi/DHt6fFzSQb/I79HoyvqTtAxYJlH2WnhHC
EM1ArNhu7K37/n1i+mynuV+0vQgXpJugvf0pFV2zSTlAjmzr+Mjp80TRrHt0/U93iT07jcj8ITPF
V2g1JhKy+XtghPt31oy8GFO91qZyFtXDNU8XeLSSw5z5q+xDW1KfLW92zrjPnLN/13xO2Dcx/ycg
bLjwAfqhrC7c9JXtFBXuseEadUe1NyL/uTM8lnPFCBw4x+uZeWAqh85HtKrDHhKD8yGqIjv77YR7
jMHGyitzYw+IDml3rguatOj9iEaL6v4rJk3VLNSwSWwLYy3Uwh3yO8blBlg4ihxYlvYO49H0qghG
XbEFiJm21CGdGUyy9i1HT7lF/dm9B1CaWC/Un26E+rXRvLK6peVLbazb9wqzft/W5bNh5fa+raBg
FDJDsgLnMGVVcujrHK9WQ7uVRanTFmITxNm8SMjOBBojvzMjq19tRkQ/aTYEHA37wfenE2sriL6d
Ct5UcE9ScVP1d6SbYij+EVrxoUXntZPeX7+pm/e+M+Dw5CF8RRB/MKaTFa6vYFUV1nNn2h2GQUgh
QTmdW2H80G5ffOfCogaMXMzpkMQw9P1IbJaQcZnpc11PaumHaX+q0nRtN6azSSI2AG6bzucK9cCy
swznw4imbccy1XSIdcuj3j94gaZ5qcwlhM5srCQuQ+XsjSD5bWgqYXbT7MYwxnHZDOqQME/cBSBj
u4AIEqU3/N/lMnQYgFEStxCiixKAwpTeJnyT6yQweFeKgBLigxqgCLmxLHqh9vMQvGR1fp0ZnBx2
SpdUNvEujTrExZO9RIHqPCu/FzdnBDxIJmS5cp3uO2KTIaNwOnuT3saqd1aFTlkd9Hb32pcHZZJ1
Ebl0lFz7W9TPZq/0q9ul4jkxYWVD8LkhhNGLuKWGqrLgqYy8q0V1x2669Nw50n8VrKhhgPnphp2g
3Es+C5rvnn3oC5aDE+/TL4zoqko5PscxUiYr0Ei1/XNFYXgJrHFTm+OV0cahywifklRcNZar1JbF
wWgt45XFCb9a5G8LN0aTM8M5KQBhQ2zT8WoaIIkELMi12UjQpFQP8zR/iauqu6Fk8BIM2KhUsm2v
xm9dAmDJPTpijsyOvteuxdCfsyCqrrQcjsrMvybpP4/3D8+Wjn/rAoAKfRkES6wv/i0EVraHUbMi
wPtTi3Z/X4JfXMNE1402b2zdmw4N5wbv7zjlZojgJl/78IvWUTg22ARhhjRtUm/yrForpKWvdqDD
DdfAGFms30YGVn5zr2AEikOLquqJtt9XnVr2MhHsjygA6zdkeWYA148CqAkTk6dTtq2fyvuPrQjY
auZMJ/vQlcZ6tjKxdNxP+oOIN0wAkixSl17j2WfsiW/+eFAYFp8AHcJCMqIKuJpGH82eFVRJfNCs
yG9dSxuviBLKLIZqbp4q1MFpWOBVM/Vlxl62TnTkx6Lqdo0DGrFKdz766w4vs8EeC+SVFOXWLQJ7
J+P25ObucbZIArMq/5ZZ7OEqtKLaWftoWNeGowdCBNV8031anmeVog3kDCkkvW2b+ne0CiNp3h6H
mRIO25TxTExJ14aChmEAVGFAqm0ZLlOsXyNDJmqIYp+T7bKqnZewqV/LUI8ni7C6g8aOyiB0ytxE
r+qe9b3PQui1M34jc29fRNXQLPDtdKeHmiv8fW50eCZHNb9RcciXzDx/c0BtNJV+tNTsb1boxSun
nvw1SML5JjPH207sphZtVmE0rNytdX9N0fAODJX8A9PZN/TwSh8iUcnibjRlvgy7qXud5S8LmMWw
8OtuPbqqfW4DyzxLoyWp+EKoy0QXqavXCVhsm7TGG3s5l7UHH2IdifwW3O2Mc0beoqgBAiUhxVZm
DRnjExVgDbiSE3dXmGDgcOjeWTGuve3C0jrpfPgde7V8dk25c/F1XQ2j2HaiipewZUfEx/MZcWNx
G3xjS/zAccaCeWZ++2Lu8E+JHPY2QThXb5z1W9NdVMObRI97GTtAG1nNKgC9M/udAOJAOYmUQRjD
1t0lKu/+EfcOvOfbXAqHPRfe6SWhg/NLibuzqGwDvDflHxxYwzUqH/jL9qyleMXSMN0ESotFUqm/
SVkRKYPWpa2L5kJtd+/0Cd13+LWZgfvE8olmUOROv8m8uKJM6C+eT3veZA55qrLAwS3Cgw3Yu75z
qd8EOtpNrnZvwrY7dDfYHYKicG8egZ5bnaC68OAQLRnmmI1FPR0RPKbMaPxFFM8v+Vj+rIyGVumM
gJEpxri5U+uR2oCcMdZwTLBsG3FmwCA+t0hsbo8Dwv6VUSrxHLugtVI0NRvfYU10D4qOahW/5Uye
NKj4WuJqAkhcdPObRV8QgguhxlrNwB+4a8atvSDLcNyJbv50wAAdCVH0GLPyndPRBEcRXrw5XjIs
zZHR1C2xAz7uy0qX2kol/9wRDSRdUhwtLeaCwGdmH3rJbB6cEf6bV3B9O6uNzVcn+MIIE789XqAH
AZscCYQB93foePlzXvZQrTJG6yIzeeNDD2hFyE3TwSHJyPLYs5TE7qww5QXzNG3mPAZhFM/yyRRx
tCQsifXjxFrL7dkKNe0Yg1UP7KeqHA8lgMWbw5qMWjxbwEZDV5iT2IeDOdQHbapTfJcFAuVfd2qi
+iGr8Dm1azriFi42Rb43enbvUlvWxZqOus/0rSqpvRA5/RRKtLE1K81lyW8XqI+98odGvqTD3L61
SX+0janhVxl3b/jh3vJMEPUXd91bohBbJ6FZnB5P7QvwNUM9OQd0K92bh3BskTp+t388mrlQUOu8
QiZy/9v4/k6jAPP54x+G/1qvKM+F8Ad4lIJ6tbY1G/7H3w4jNuu+LpLV419OS7/d0tcvMQjwEnNd
z7siJz7m8U9J0QV7DN7B0+M0wIN4NLykYWvKk2umiZMPxvDfixK+unii/vdeQ9VH1zyydv9eUsGu
c4LW9TjDeTneaNAYeWpOiyZF0qHa2+Ohjks4oq768jhLKOwkSeldH/8BaSWvwLbzy+PMru3fUZ+Y
/z4vrBHtk9F3+fHxh06D5dwiCHv/+Agw7yKQUOW4e/xpJApq4tQZt4+PACZmuipsCK+PR9EOxWsM
BcX68eiY+vD9eqdaPf7lOprl1lSyXz7+ZatTVDMcktrRkLwjL+kuY2jH26YuoiUj44hbQIm7XCHb
TGM7vE+0yxZloN0d+k8AzInR7NEK5DTBmxq51Ny/BQP7pDzAoI4Vbt0h/35vJpb5hH/P+8fpxA77
CT1NcIgi9J6JOdEj4BvB9RkXR9NohzfBLPrUg/87PE7tOmR96qblXk16pdEcvlSj8aPzp0NyZ8r/
G8rE/2PvTJYbR9rufCu+AKMDUyYSW86zRA1UqTYIVZUK8zzj6v2A3X8P9dnt8MILR3iDIEBKIikA
mfm+5zzHRbng5P5umK/1hmkNBpOXLKppYBXdS16kyUOhoWP0LBBtOYq81z4BBpJNnF2Vj2UeX+hq
sqh7pLkNOBxs73VIJDEaVbA2murY56yMA4oHq4Ck0T0d6mQdpDVM8Qo1bZ+YOkwJQkWyRou2cSmN
V4S+RLaawRZmNIwZ0327c2iCgH8ako9iwVTHpGo1JjchKbX5fqVt77u83l4y5M71qeiaUQp7iBKu
Z0Xl1J2Qhv9+MvRcPAZisW0wn9N5FTK26Mmp0ShilMZgr41u/CSkFkTZnKRrVwMdNdtyjrbTfeoD
Ayaa56UObf1gBrr5alA8WCZMGw5T0lOobvBtg7f5zHQghwBn6oUwUookRZYe/Z40BfTbJDQ1dnl0
M4p0lGQ+NAXGUblxve0dUhYI1N6TFIodbk5f6MqvKq1QETpQ4aifuEeIXVRvbXx2FKTnyJF8Q/VF
vJYN0S1wFfdhr9Hq4QSGkzd6l/YI4XnFOVkws1MvmbDsddzZ3GpJAtlQiVeM3vRzG2NvErQBVwRR
Zkk5kUHt5qaw5cdJfFdqMLejPwgIxONhsr3wHNb8/dQk2qIp7PI0Zm6zdxPOeJI8vddQsk4dE5Y1
lTgjcDrHo+W/h0G2HhyYk9T1dKazyPWDfCz2xWSayxGIRtwyWYJPTuDKfEExcxzWXQ7qRUtos9b9
rh4cVJ/G0C98gdosk8A+ijH6qbIWMHLDerQF3rVINe755M2GN8OWdEA9hrigi366Haf91Ek0DRo4
vgYCC4to8zBKnHW56L+Ak0eWUXmnUZ9eCv7WiFbjWjCl5U+9ckG5l9ocH+qBuij8CPKysycHiewe
ShWnQopsLwyaY0S27yJrbXvJTBf6ZNztLBpzrxLdytVww22RwXkdZPechFV4TmQJZqrvIZqM4aOW
D+Sbk2iMg4jioCt+4jSJb6AJ8j0mEPD5gC9uShLKE8TGMbagjJRaktxkAapmjHGIWPM1Uo19tG5z
OW1jpqWzYRS+y4AiRFGh3AdBk97oRLcLs3qbOKNBzns7p9GCawolt2gztGNtmp9ToffbagqtxaCG
H1hunVAH/GyoDxgdNBHnv8wq91xCkX68/2FAAqs0wkoSoEfd1r6f3vKG+O0JvZWHejJzBFG4GekH
PTmZ5G0kC3UByFfc8hSqdVCGJwIEGP+68lbWNry0wPombWNN1NtbgL313KSUGQRMNiYwC92Z+ls/
2Mss7vVZPBOtzPlQY5vTpgFHS1GIzzdZerNsE2hBVTMwX8vQdoTzDRzhGzmgSgHqpLF/00K3QfIU
T7sMdNDNcqt36FvHqKZ8q/r0KZ3S/tUahu9TbcgzSGBw7tGoXWKakV4dgMZX3YMLmvBl5AyhYyCR
4t6k5dAjbzwS4xkaUjQZ56gESBA2Wnvz8CkyqrC8QNBpUboR3cvUw/tBQ7UdBYDU/w8OybCdjy9j
QSzg97zNGnRIn7B1sn+EAwoS+P7X4JDzR1W1n9/z+j9+5o9AQf031wUFBp3Dtm00HGS7/hc+RDOc
3wyeEi4YECImQYL8xQ8Rv7mmadlAVU1b6qhb/+SHmPpvjgNd0pV4VZWrkz36Cy/kX/khDn//74mC
klUfABpp6bYpHcVv5PnvH09h5tfASv57Pwrk66b/ESEgWthpNRrHtEp6/8RANLYfuODr8sOTsU+0
ac+7zclSCHx3yh9JWKkrtR9GI3a+tcoLCZQAYlnEuzzzM/MH7DR4QBI4dIoCN2uGfEE32WvJmNEG
g3v3QON0luSOTNdAQgKutCVmAJBm9KnCATFhky64CbfV8A4xrvP1Lam1RK0hXOJ6RZ6eIJDgfE9z
gSoy9buuslcoG7H+o4JQtUGJtbDcD11vqPnL0fXMQ6t1WnMA8z7Ur61v+cMt6Vun3+GvAqawYD1B
Hau3oiT/keh+Y24iRdXyIJhqIoMSTtaFCzdRbX6JqfvH25EKYLeTdpRsSr8mAauuChtnbNLPDnPd
VSGYTxmiHtZDjwwIM0cxwIyhj9O1J1BrlyDP9d2UxyOKnSZOaweqdI/Ps1pDTVEY/DMy5kHrJUVq
6A9MwmuyJOb/aL/UKD1GKERr61ZojH8bJbEU7RXJZF/6wSfVPtWQLyN0wgBMQ2FCl+REItgBXLKu
fTFZBMVAQOgWaFMhh2CV7Ke1x8r8MaL+2cEoyppTN4nsxaRbA0akSL6VfBPpQqSGUW3NSFQVs2cd
Iq3fFt4pKLT8VRmNEfFHo/oc6jnF35F5Hu02B2cJ+GinMwf3uSjg3++swaBhn4uKdjtYGJIXyDKw
NTqGtIZhD/hWiAysxDDtL+NOmMZzomVofteWFyMkcDszHHj3ojamC/hGemPV1CfhnhPEtlbOUJcO
3Dw3J2JCjUO3zl3wJT9QT5bqe9Q0soRqIt2hcxe4jFlHGXoUykWSDnWxriwtGNZDCF7ngujfMx5E
j0Th0NStk3/BpI+0ybKqtsRi3kqESXJoCPAKTDTIQ+nCFWgD0QIed6oEjbHnZ5X95PR6V62nKiSL
hZmi77zQXmucdUmDKDxPte8qUGsimperth17T1nfRfJNY7DQUFEDq16NrSv0RyeLNlyQrAQbq4wO
dtfQxFIqycwdtoA78iCczF2ZxZzElpXE9olzckTqaqHMkGevB2GCWoH5GLjw6U2krdcdFFnDOUBg
v3zTosAf+Dh3LeAavEnlvk2uFQrSyGq/2eZMD+wHh2yimFp1hUBPjAWXkMgqnSwsAhLl8EafnowI
36+neqUyrSP80td8eLpeSfA6v53J5/c4CmSCX05iCXrJfb01v+MRpuJeTsl45P54EGjTGNRGuIl0
Dw2MUKvUjeacRhJTiIU0kiJGqYoyjBy9uV7bZ5VRbgqNluhxGqG5r01jSMB3UBuP4ZNW+CwoP5gO
sUFh2SwdbUoVtcyMhg4cMVA1xGjEk2KgXhQTYYiAxjuUBTAyqdugQm69CO8UXkeLAiQ1w6aalvlk
s8xcxBQOOyBfGpKkY6QGOCcNnt5XoQ0dnoIwDuhdJZPhHaVPY/ujNoQGlUHpA5F0mbBTsaa5mYyP
sjABDXGXAZY6ZCnmXr3uygC9dp07TElzvaryfpk5Ywy+nOZ9QZUyHktiPwe6FhuB5VVuAxbl0a4q
wnB6cGKp59sgakkPQvBnKCqVxNR1W9cNEqfCsOd3aqeNtqAPakEs+Unhu2nXbmkFzYtlzx1yLAYk
dbK48GV2BKaohw+Z3VrRkyUJvsGMX+DBWWQZv/I84aafyDjy/ak11iapdaa/tLt60M+BToZ7ggRi
JElm2VIyggivsHoOLwm9Y0mZWjr5OgoCusAxS6/xxbd9WrpAQwsZLkkwnevxobRgFWAwJKM6B5OH
HHUf14Uypo3QW+D0K8Poze6SF6Am6cQYvr3KhwCHAcslNDOVEm2/cWqJcRAtmJWNKzHrir4qqFIf
VRyQKRbppbayBzOflUYazfWTZhkasMHIrwfsZxplIMw7LJBGou3kQHWSklYXHEbdR7hdRfFk7+jk
TnKXcXsvj8jM6KVwKbgG1tx0SqpvZqjykUP5FOGoaCcVtz8MBj0KXY4MhH/oOmvsnmTfje9J6Wkj
H5n+2ydNObd7Uik5MtdQg+6ASmPgS/DoLVF/+IwREGg/0SqDxV6Yfo9XIbSA/OkTPYU3wPYeiZox
QrnXGraYtTD6lnqeCoiw4l+Z0fuq3V4iiOxoepjP/ejFIPZwKBUzz9PRz3Undf/FKXKj+EhihwiG
UHfMYj1lXuGe3Z7O2bpxgbAaSx2bpP7SwxUHyp+PfvA4ma2Vn4qAIvq6KLNJu/XQaABJxXIKtx0M
XbA2dtkkgLdDNdpkEfVNVPnfRmUq9cVt3PyH1mt2u/7bNO4Pztp/Y5h6zJl4zBOd/8gYl44AfKSU
bdkzfPKXjHGjZGCzq/LDKAgESsthG1TTrdEZ03vd++FPo71ykujiwBitsdorrVzJWN87Q7iqiEtb
2pP7+H9lCv7/Ula3/Fcq3zmfPtJvYdl+/mN2Pf/Q77NrW/9NWY5Qrikt15BoJv5rbm3pv5mGYxlM
rZUwYRkYf06tNUP/zXZ09P+MGzpCTROg3h9sPs2UvynJbQUNjGQCpZj9/x9Mro35JPkrrVsZJucN
gjcpXNNWAP9+OYl8gqTqOiuoI7uZtdC66mTm0fRgR8VnmvbBliYxt9MuMC9MAcnIysHUxbK6Kqz8
i7YtC8xpEQv6vlr1eh8e0PVf/v08N/kifn2LynYdwRfiSMMQfIV/n/5TMqN6aZItTPpgc6hq4W7M
yetROweAnapV1LzZiHkx/ZAjpVGcOzhJ/j0f6vo0cI0+uxRmSFuy4xVsBzBbiMIXpYPgcJL0SiIK
J6jzpq//m3f9zxj0+xfLf91B4+LqZML8+q4DL4h91VMFdxjnllZSopExVP511q1Yo52DlLfK1dAc
aLDa25qe6yoi+f2qU1xb+o3DzCKt3Y3qy00560E8PXjWfNFfjLFKjpA4IECT0ia8tZ719op1u9g4
Zv7TlPR+OkaknW1RWJQjyox//2i/fjJLKNOYKZO2qfPBfv1kaPqNISzICB1lhzFXSzcj8MVL2uPX
ih20VYxWEZnj2kTFdvvvf9uwfjkZ+ONS6YLvV5i64Jz458lQUHBFFkAerFNbR0GCNTUzk7aOZh8C
1VobKAs5VDZEfam/thwdC4yuPUVRvNRLyFr//m7Mf65MlcG7ATOtLO7BkovY/vXd+I45io6kQ5pc
LKv66aMP7OjMfQDoZIPCFylRc0oFNRHXJ+pOzwRqXdzAeCvtl0iO6k1I91uIXmcyrR+hN9pXAg8J
ZRw7moYjsm6hkTak19RS/v29G/+T9841j/IaQ5zNuvqX9w40LilY3U0LLQwIhwsh30ZEuEtkOH5f
n/KY0OvRbIdVYKJuDAaci9A17H1jcAb/+3sR//FeXPxovA1HWUAL3XsF4G8r/KmNvZgwGiTU1JEX
fWjbpz7G9mbhFm/1Iub7sBEvu7CUGycnUIpJcUSQEUGptCFgUSM4mrQmP983XFi73kq0XR9hDguz
Q9v14fG+0+CkODoyBFITxi32A5RuC714HaLa/FIrY2kQfbwyS1WdUrdnopxDQKEYOD1MNagOVF4g
ogxPO/D2kNxojXie9Y64B/qD03SUpqtInLCYLoPOrxCt4F5wtaB/ZZbe7Uuindau3STrETUSkxe4
umtgldHx379PCVrgl+tEmS4aNqnrNv1cKeSMZP3bN5oJ2QxCCFakWfRJNaQl1IT6eiJJPGLOtYxZ
eFdMJRnh6EaOwTcWvM3RqrFFIlPmoW8IHpZj3hxNKRtEuTz69Rl/7DE1Jyz47k9jhD3rKH123Gj7
Uz0nmdw3pdFGLdcI+4RWu2u+KWRB82vy+zPtn6+8v+b+DNlDwwmPzNLLa+vw1y+8H//lZffd3gr9
VeM09rKVmD70Co92WoObYNRY1KW/jSUAV8rAz/DLyWpR7bvbyOLom8V4LWI0E+bZ8PeWJsyTluKp
h0XYrLzIehn6cdwCjnQo+2Z7F7vPYuw18zCFpAmOM4iN3hyBCR5CoJGiBcUQsUOngN6cFe9zNG/K
F6P3p03CUkIuy8Cst35QGYcwcpZNX6bfY3y7LqAhL/eNkxcMt3oMRjzTynmFYfrWyCn+EQXjY9gg
SC4H/50YHfdoRBIwXC7UHtKPuWMqYS09HWubIVq6tyMAl4AGApC5Md/7vt1sy7hKXmKI2WgiuvzH
2MU7dOa7gNbYDQ6UqeMVdoL6eVJqY7iRdfDhY/j2VJ30foKN65HX0VKM90SXvpqBn5zTYUXqsL0c
Cx0Jcofv3aLl9VrOIMS6dM1HSP5rNPr+qatlsezxVW2mBtF34jmIR53vLumxiET1pY4F7Obl4bjR
7Za0EB03t2Zmp1Kzy73daxcLncFZOVyhTReoVZBY2cqsnWmDOjZZYakA0d2r+knV/msBQWNrJAOC
zNzWvqaWcwvHLn/2bb0+dl2Ho19m5tYr+UCertMBG+z60iiju6COzJcA/sRHJOf6nGxfWdyrnZul
00bDcPpu1g3lQl5g94QIysZujrbMnStcB+pp37JIiRsNovhQtTpNINWKG+DNYZNqEc2MeTeAxrOE
HKv2911z0GFuYl263He9JlzHLIaf68ASy843mx2g3qMBXe4S2swEGOS5HedokKDCwjwMedbHj/a3
ZxnzqAbOL75vAoxguknEoRM7J1SH2hOWRmtndWTxlBj1cPLk3lOoTc9OK0JCXDiEM0rtI1AGi/vu
/acIEP3BbcI63g9pfR0fXQR3v7+Cfwjc/FZrVkM2VCQKxuY6Qqr4mMybfojdjWFyTaPa1+D8+v5V
4lU9tIH34/6K+/GwLlIA7+X6vnc/fv8dsrIWFbrIh7+Od0H21lsIz5LKBsTPrA4FZBpdqegQm2nq
7a4Mxuj3Y9SCFM5As0SQwUsY1aIr+X79mhRnbFu6QzHM9Gb3CI7H5e/7QJokS3UCrahYxCz3e+BZ
9MeeQBs7xL+xhE26Kn66H8vxDy2kYSOWmV9yfyIkxhg1SfVgVsxL8pbvg1QACLpQFZdunFvPVRdW
mE8WJaPi8/1I5uXAjl0nZrzgWGzX7t5MCUK/P3s/NqY/gbZmT/edwfE/qcTvvaKKz7rfRY/D7ER2
E2MiayX/nnqJJL3adA8aenpuvpY8ysYiGGWM3sHtqZsmQ9puddWclTlGR+AY00Yn/ulZA2mMeVyP
P4nlnMv0n1OgEwvgNciCCJbalBr4atAl66I1nGsz18p1Yhc+AhOlXzl27rXCfcxgkirYSr7zAZuJ
+AwZfNW6pN5A8oBwBgIaBcpw/f0nAefTNrWiBzrM4bn3AuRmykuf4grSox9MzApCmmC7mh4nDmtM
TUmn9ni4XZJtTPehmDe5P6TrtkiKlZ1zH5ZtpB3SRECYImFl51Yegrt0hQwwmdvbFkHkxCha+oUu
7ZymPoXP3HD3sihlRSA355Efe7BjTU4oXZmvMh2Ha4Oy+K89yoS7DmP5ym88Bgl7Qjoi0SImSVy+
V6P+2VBceTTSSb9oUJu2VENGB4HVZOEV0BhyUMvtVK1fHKyZJ3fehMo2dk2Svlfz3/RruuXJFD1T
QCHxHinkkNbXeN6UU2Y9OApiROhUV3d6w1aUPmZDsE+qbDyTkoTSVQeH7aeFcYGtqK3aFo45YHL9
ct8M86ORcWmLLLhdfPVUH1zvmwnoy7VptF0SGcUZqOwfxxvL+xnq47vRD/R0UQrqU1IPC6sTbGsF
ylLWE6GOSqWvWQcJLo77h/veBKRpkbeddrrvtk2E1oXG1KEFTPE0WmKtS5Jx8GOV5z7R5Uvhd/Tp
2+C99oBa5KXdn/xet5jShc+GpanjfWP9+UgKu9jOgJn7ccxgDJR/PukGOKuHMUSfXyZHbQiSYxVj
F6djXDPcx3W95Ovat44Py4u8kAtLqe5yf4Q7AUSjNFca2ri/Hb8/aRlBtHVF8ZwmzZYlai6m5rkH
GUiy1OAuReyA3fNvZah+Wk6F897XLf8cZSI8BkmyFswNnzN0BGS8RcmWck7w3Eb+OlBl8aF1bVys
AqBvcy8VSG021EednEgmH8WH7WqbIlXvJupPljxasqyQuT27CjoyiDsWu+Usl4D8QQu6y0NwMU54
ivvp4sqE5TNzgIXT9Nr5vqlzq8CATS0YrlL5GI9QgEYzcECVYzfpnDmudJrA2DqFImKXR3rmTYch
c1YIksymaTl5FfzLYAYn3x86aTwx/UYjVGA4iQjLPNw/n5H2i1of040lYm9DQdp6j9t2jTgnuTG9
iY+ejenwftxgKrOAUzo94tAwH3gJqfBpPR0nH59+Oxrho1sEN8By7cFNikotpJTJociwdY5QbIjM
gvxe1M7Zakzn7Gtuta7MFF0YwWYHf9YvZUIc60rQTMmMt9Zv0mXiOgU8cMQmY/xK66o8FLq59b2i
/6kgfmSKiUHqNDD/0hyx/uz7nC/UsmPmY3BhuXiKLJqS0WhVJ5Y9X9RUN1c3d3oKqohUSWq0L60y
wN4YKPMLZcK64v8uZsO68ood7UDSduYzg/SAHxoRXCtwJ8iRKw38WZlXCSImyp+j7T8NbeI93jcZ
SlnXu8WzPBeCUXPldF/f97TGnF6SEYlMA9YynzHS0nMe5TA5j7mb/yxSbVj4lC52QUJ4oF+IkUhT
HhG3wKOGuGZ/nh+RSPMElcTZV4lOx2PezWTeXmRfky05evbS6np1SLl3HBB5AjBoS6zwhME83jeu
Q+SOtBMuCZPmoDThkaRW6Vzb2AJ8LTI4811TPlbu19jHmxb+uYmoG5P1rcNc88Zh6ZgsqokPG0G6
gqpYjdFIg2C+sEL4P9sgFz8NEacrjBS0YJxS6qSj5+VRC3LYBmO39e2yw7xrb4xeAoRItfiU0rM5
J4rsiNZhbOiDFqS465JFNsirRi9hQfA1/JRcliu34JxH/jQuQ3BmlxaDy6YAUJ3lkbkwszj7CjT/
5mpN9Rkk7con0WETF5bYmy4tkrGK0LgWFH0ooX1EBra4rARY1EzpdIwldue6s3oq9P3Jzdv8azuW
8bp1NQ+vUmbfvD6l/cpxK8wT+kj+tIu7OngP9Me+efKnXvsEKYP20DG+hlErFyEWqpesJ9SJ3Art
Mhoy2Q2B0x6CSSWnUk/kJjDNj66EjDRP+bd27ZFbHJP4ObHI3EnVd+fMJCKSDKfyaokoxb8emK96
c+pLWmWqNYKXwWCRG/aDeanbvt6h2UW0p6XtaYQ1RXxiUl9nDfcy1dzkLbHpGxHIgFh88F5COzzG
dauwr/hXSBr4HXKyELMxkp99bT4JEuA+0g5CE5Y075bbsl3i9RtKS97iiVxnpN/2d/T8a0PXwJRM
Q7AiYnb8gVrhZ5jow1tYuQTl8a2dIzTOemYm10rHIDBqI0pvp0yu901TQb2iKVluWwpKdNLmXF9t
tJw1kOlgSf982LiwmC8eYIEL1YV+P7nTk5r37of+2sz++XXck7xdciEMMFgZRNlUXpccB9SqU9Vk
+7Bq2k3V2N37YAVMDMvwW4WIjsvNrE9FXxaPuoDT4xK8Ooip3bdN2F/uw1Ak6/7Ckv5mGnQeXFnU
2/tdCM0deEgzrKHRFBazB3YJqGPdmcI/7eibomlWiOsrCrxD88WssEfKIXiSba9/xWUA7pWW/hOh
77x9O1rF2Tg841L849H9mO2I/vn+aAi1kIW3Vu+AzE9rWFLpRaEW3KWI8w+lP1QnXIViUwyd8+i2
pHZPhhbe4px0icbj46J0PkIXqmEYdLAkuvu/r72gDHy2LL95K6Nkh1KSmEepPRaNweWqKAOWTc6M
ErVbMw6bNk2jT4aQl5LR5m0o2wq/cj+chA3FG89dvU4xTb7ZlvNCHQqTdTUMm6jSnxJhWK8lgost
09h+5zGYv7SG/Q3wSPAdxdy7bTb9iz5ZGVzCTGyZLxSvtOJe7y/AnRIsSHEvnrui9vcCgNHWkE18
LOUQLjTVepR2rYZBT9aICOtDXprjV3/QvVVOheD340nV/n48RnXwt9f/eRx/w9+Pz78HshAkuI5Y
jpisqENPg42SK7rsUqMyG1CVXbJc9V4LqxY7UIZM0uZn69TUtnmD54bipfc60QDYEgtTru/PDp7R
b9xUUVien208DyEZoTrYikwLC3M/vTCTdXcT0+SlpUcT5QRXO9eWeft9b3TLF3xO9537y3Oze84z
s7208w/Xg4JA4yTF/v4KVAbdJo58d6kNxbpD9vmUF414Cn1Im6W6MkMST4PWgXcbRsAif74gzZ2L
z0c831+OJTg7jCG3hvtuOv+KwrSxNJcT5AYNO3JY4Qhzcms6kEfM+n3evW+sXD9qlFIuBkKe5yx3
SAinrru6P1nHQbBNYfcsW4vOPauJS0hB93FwG+exyjWUCEMV7w3m078fcyUzRACD3ARb1VI8idtm
d39hn13Ij6vOxdRU55EhHA8onpQtd9mP+xP3TWj3j52mQuwLkDPsMDrZPks9Ay3yk3BmJN/QQ9pA
OH105k2shdHRyNJ+ZwpugTbQrb4K/a+TB2i/8QMiVL1Jf6d0qqW69s5KMYMNaZUbPUy1d0g7G63z
vFefAdLri3F1PzkN5XGP0OMvZWWau0F30s39eA6y76/jHul+G+qw09d/vr7RxfuQ5pTFm6l5Va5v
E4arOnTJKbtFKrbCxrc1pH77OhoTMY1T6y7vz0Z8nENpU6G8/yz+4m6tBeoL2YbGiqyn8ltuHrjV
lR9C0W/gZkaEQT94V4AUBBXPL2hb7avHROxZBFOHvaesNlpFNsBkj9QfA/Ghms6+JLVV35pe7ISV
hE9+aSYwfusDNrA3SewmP6wHR3SZYmW1WvrhpUzmkKgum8J1dgZ07xfbSZ7kUJ9Hk2zaGBjjc++5
BQEbMdqapp+eszCvuINzrlmM/HMrh4AF0kj3DfA20oBkdKrnHObCkkTQZ/nP+/KtF/YzTv2C2URy
VaOS3wOc7qPG+NjepJ5m14CsUey3pAFpQ30lz7rCsIXH6hbQi3+v8so/mLGPu0grk3cjbiA/9VH3
0MKMXsMycEAV4HgjWYYJvDYMB/TD+lYZqflY6Q418UpVX+ihv4ETBmFdYEg2bf2n9PUPWxSHRMX1
S1e1wYoFR3lwrQZqMCJ6GavsJWkb/1HU6bf7Yd1LsQqlhb5oEIsto7aEBG+AgRGWli2ATYtvQWE+
84WVr4HLOEsu+wdFseRZmUQmyyjMvmvZdGW0Jw3GbshJDofqOfL4b5Y4vPYC18Fz4QKey5ig+QPp
VZ7TC1Bj0bTOaX6uUwJsa5ZDXyMKKB2amW+2B/3NiCyqq7OOh8XDnAGEuHwhe0hoIKjdZSnCbAti
NuYcTXDqalO3E7YWHpEtnSwZv3mla71Fcw0/93oBLjRIUfMHIfR2dSM+yF0RZDgvxi1rAPSYRf7q
XkSdGx1LxH/x0XRp/2m0ys6JTa5mPE2nICIHg6lCfUo0BxDtbLs2oxHpBxPZlezGYI7APblxEhAC
TBmWtCnHsy5xIMxjYGjpuhI7FbT6GQu6WNchdilO2fHRQsqx84b+jOV9L8uG6XLnrwbptoepTvYx
5E8zIBFewxlBosPXoLaSFaI4uIyyurR9iKJ+fjONgULGTahbuHG062gfvHO9BOugDx/LENapnJBn
ZCpjNSXFZvJA1uahQwSxUds73UnEQ2+19iXs6Ic08pilxbOBAuzUVSl3h1arj/kovW2lBUwozfrI
Gs7a+w4spFDkMSj7EBR0Y936sHW33FuiF3ME+eBY19AHRdt2fDHTBEi2bSD0hpak+JbRspq7PgTV
OHvukKskKPLzfYMt+FTBLF5FqLWehJvJDc7Hp0zU1RU9tX6Y/+zCYgDfp6EklCSSPdyL4jWFoAW6
HZKzjOoH0Zl8eToB1/fd+cmyz7vzFO0rYL0PYWzVD3iqwBQr/xuTP+7SRaZWReT4K5OV7jysmvGG
3Xk23PkCoohrHUAxPIhc8LO1Ds4ma49FWvZLva2jTT1G4gGpCgQIh6zOfhjWleMjNqr8iEmreMSE
dBuhLQH06ettrrgLadk47nIVolXC5L0hYimii8a4Z9XN3tG7V8LVs6M9g4mIGFpnOhasmsTjBnbl
re1a0P1Vh1dRseSM25xenCrMQ+H3lOD08iWI0vJSUuURFUFIVTwYKHW8U6451gvcYxYzXEGLoSZp
a/yE9lU/+QaAYALjxTHvUcdOk9d9ixQuBOyie32UO1Ku4mVKe/tewhZ6gQquagj57dJ170JshHoN
5wJFSyMavm3XC1Y2JjdJBjC3VucRjMSL4+figC6mXaeQlJe26rINgrKjwkR2Nl2zWxTjU9oSPVrT
L7qD/bFE4ELskxsjBe9Zq1x/BxVNmeScq+6JuByINBOSY1bLxbAfHXkTQuvPuSyGs9bMGd3clddT
TBla05W/posbHr3xGtuCU7QruvxStNUL0mV7kZOcdPIFroK8jMh6qOLPoHec81zno0pk0l8vSCKy
RPhSTJVDTeGnNMSIScgtAV5w96CjTK54TV+KurRxYvWQLJMJ7S1+FmchCsqmc1uvmYatRuP54ubG
j9QedOye2ngR47gEXGI/hjAqR8Mzj9gfFEGy04IMsvrB7Ul1YUFnkI+rv9UTM5PeTV98+iI71GjQ
QxMhT5VjfBRBVm+7xNL2sWY6fE8DtZewIJEPEwIrY6tyyPuzvlBrH6EGCgEvwC7xJQgBrCMNuVrb
G8QSyogOVz9rOG4ITvZYUIU6GDEuHixxxcbJPbXVDGMmdcSCchSVmzxNxpWZlhQaq0fbYFqWh3X/
5sfgzfkSHlJ/staGk4F0U2AZpgm9vWRiJ/x4H2n/g6jzao4UWbfoL8oIvHktoHzJlGzrhWh1j/A2
gQR+/V10nIj7cHRG6pmWVAXkZ/ZeG1jV7Kr/CpsQPkVw+U6K1rgQf8MLsgxvGaFlBwMKN2F/8fKQ
rCBjMFkAz/MQGNutH19mhHCRzGN7Bxt8vUBV/9rko6x4NXrxJfnQHa99MJIhGMbWfOIqYwMpsH8K
OWJxdZN9WbUQtWPjZeWVXtWUsV9cK9xlt4T099DUuvqgpayol9Jao7WEheRllHiodVOYW6Y6NuBV
QwrKGAsJEvBc1iNP1vI8KZQPMeCDQ2t3BMYjSjGrvqPJkOZe5TpZhFldnFMO2JCQw1c5laHOwuwI
v4282z5tzw7z+6EhEtDts6cJT828EN5l9bYNViJ5yACT73wEfAHCfCTZq3kvh/o/IbSWWUNHqpbu
vhJDXkXZUv+irNDh5DJX7FNQYeQhRQJ0UpMWt9TDwRR3CEeTal0iYaWEDZNMt7NsBko44gxeI16N
dPslHCT/17FtX4XXdMdu7b/+Hbk92k7Ie/mZ06M51YRoHqwuxVqdLsMeXkFHvuCMZyv7cr5jWIzP
NWvhMvFOZO9pW6Bud1814+F5qlSPAxy3ndpGw2APmoNl+umXNkNrdGauP1UJ7ToWVnUVdR56E28/
8PL8TsgKLv7E+SNXo3tI8MCDFjxobGrCBtQIV8Vg4XHK4L4CF76ASHvvxtnBSsdxjEbWOlSZYRzI
AyOlK7UZCst1CDRA1FzMmgpNmmqy2nz9YKS8fZIo1OMay69KIH7VfZPRjRu/adbG3Ird357oxnsh
vV9i22DYsFyZRjCKWsCrwbzdDyyJD0ZcDleiyaGTa6440BTJHZJpgwug7Pc0GEGrXBudyuS9CRkh
oVgF0nbW3hDk5fIJIPKRwTIXMfXIUYf09JCv9u7fhH2Cb7cbVJE/Td53S9QIo+C1Oehr+qco9d+I
1H44EM1XTYKWydD4oCdIAlZ/DjFT/AisTQ5WUTJXVL67E11Fumbq8YCrgKtkZf+ULTkQP2vBZ+1T
X68mpNmiMvcNeeKBht2bOmnZj/zXUeeu5FpgFtl1loUGo7fbZ8ex39gsHVy/OMZUGUh5LrNBID01
evuZpOO8W13jMZ1TkKeeasLGkDLMx8vcyx5j3pyeu3E8yaF13nBZhS1UFyID4hFjPxaTHToNZ2fb
lYwgZzUPWa+GCEgjnO++GF5XUSK0a+EkwYx86wg0mftxuv+71mDttPukIjVg1g0R6ZNn3FOjMO7D
gEp59bfsMPkWEy7+lGIm+xchYxXfdCkSm19TPJANqcKlz7JfwHWu3lA8QU4hFqaz4hMhV/l7Rqr4
3Oeh6efEJyVNdp/RxuzZymwRKDwdOdLDZPZ9EkQkDLvRJH47y4sDy30gMYmm77tK8djlkZMW8j6i
w36J5R5ERPqwyBpwhbjNWd9c/qE8OuKEImOq5shOW6xzaHMoL7iu0KlC5+4uXBBelLZFdsQcUjwM
a90etZIZQM++EP3EfbSS+Vlqyd0hMXQnzBYraGs0UZLX8W9mEhVs6C/VPFChrDsuWfmWWnGClY+W
AgoCwMPY+B7mgzMBPE9rLZjKtr6sCowB6kFwyd7HqGDzDYj6GZuCSpR4HpfCIzF2KccTCErvwy3F
FdivZC2ppfALQcz4rNZSBtPWmpx4rfXnSSFmmiy9+atwruaZWfCgLLAY8SB8pIPQL/CUTtjFuWUg
FeOyubtC7gerx/ivHMZ05ux/oEH43SIBuC2ehfbSLOKjtFAFeOXcc6FA8i1m/uJOXqEimAS+gPVJ
BeYWt4XbjEQ44YD1ylcY8bC5bOp3C14BXwpkFt91Wq4TU/SWN3xsvk0DhzxeYVSd2nzl4fLmGTk6
7dT/GucaJnVzUSOTs3lenX3M2gJ7REAYVnvGgpRh3UwPCO3/Y2MsAtsrfIKnUG9BuLyggQN3XcMD
EpR9B98s9mxGH1cPDJ6LYbI25zunax5NXsnZNeSMRfo5Skue3ER8xpFypneAJl4Ac86525U6rGJk
Wji68nfnqI/K77o/FmMb/Ad7I5WvSuv/K7vS31t+4p3TCi5vzOoVJR46t0Hmv+D9G4y2mkj0uvmM
2i8PbNwTeDvn84jiI+iy6TknaeICFnINRU7fRBhtThr0L61kienw/CA6s3opczpB7BgiQIstqOn/
q+s5lEOeP5kU9sSo9YHm1JvDlLQVMPx+jWihn9sEruy9g45w16TVU9cKCyv2vxyC8mlQcjlLLd/X
TB736QQDRyzaSejLKxOb4lYaeAympnh3oCPsTTxuO5I8sbTOaRaImr4LFYZ+6oU/BaNcp7d2SKK+
a8QtTu4pGLWwoA8PV1I0milfD8loHHDU34kgtA56nQrOqS3hYqVOkWYjonThS6X5iQJThNpcTzje
ffMY28TXuFWZPmj2H7P+TzPqNvD7YX3ys/LHLpK3vG3VVVdTuxvnrNnjyBC431znm/MtNZuKNtut
9z3FcSRaYLorYTvFyL9ZWLxhrqmmXSKA+6hULzFcqU/fNw+cnO7RhGmJ2bV6ztek+SJxJYGW2KV0
MfQB+lRqh3FrnmsSNAj/9Mgl9jBXyCUAVUvcqRcf8rbf0liAK8DHDaeEW9+09U/0+gyupp2wh/Gi
Ze9SuMnjgvlWrz1xI4wzPYzzhqlerBvRUfAdB/IeQMFlx1zhAG+sEzRF7kkrPYKPeWiQ89JgdAf2
SQDUSUEfKiAm+czGalkxEGNzKALlW8ysu3a42WrzKfl1fjYJo1SJm18EXBGOu7suE5jHEPd9B9Fr
sx4xTb2LieVQMegfE3lzIafG8tLKhsK7aol2rZj+mZa6uVg6Q3pzJ3Sd8S8q2wYiTYq3uCP8mxSI
k8TjcRFdfB8H39uLHNM0ZeInmJ2goJbHZpFwmnXkyWzbGb/4qLlKiYix+yA3k6+hDJVX5fweUIUl
ubCBwWu9pr4fTDlr0WnqfCY5RHpnMfMdnSx4z07CRdWoMsWbWVNnub06LgWOrZGA9J1vx99W74OE
i4tIr9d3BB0j0SLO64x6cu+U8lfMLJtha/ulE9vAw2IJ5wmwgrMkeaC7PXZLsLUl1jMufcpJhwae
SHlUCYomrqSo0+Y5qLIvosbLa+tMdeAO6G3ZNtO4WHD8FyGN3aSJvwQ5UHw5ttyNBivuyQAb6CKh
rVH2nC2BZ7ogxKNsu70vdSZmK16MmHXUxLB8N9X2y+IIcl0HgiQdl1A9QHW0lEMAKGWfLm57H1oS
rf3uXQGoCMf4B7HzKxG9JMeC0qDZfSFvxDhe3dLnBJfqteI4ybBmZ0tK6EzvQJwxqytYAs4XRnnN
SMFfDOJREs7cg21/UR3k7jpvQcgrVLI+pj+/TK7KnY2dq9mPtucNkZulr67WHQdnz5I8KpUGU2sx
nqf+NzzAX9ATjVCq8UwHS7bUYGxiydq0eTiivuTRtEBdi/96SfWnm7OfxP+OCcg6lbH3YmRNdqs1
496T4AnFvjODXiB9h3CThbOXfKZshXc+d0+wyCTwOq2Fp2Kk2BSdKcwTLYF2PYHlATmnzNY4FZCj
ex3ejkYU1rEEHvXS0vZezfOCM4nUlUaevAkf6uo23x0W1dX3iUdMreKuHKLafMhH80Bmgz3aEVSy
V8aKb4RQoqH3s/1oyuIwjcNCnfOLNqrDOqUz0qcm2hU+8nvHhfq4FFPoG/70seRXWw7qfY4xrdaI
tnFkzb+pI9aA/Jk4GHXtjBvYYAfMiTn9YDXGhpOYz7kaCJHlf8IRD1W5GucNKvm4bskDDCbma0wO
ZMtcYxovHavtCAeksSsOIuf9J44NUpYVKSJ2PU6rh2rDo62APnejxr6sxKMEGavKgeDmWBzHBoXY
YCwAMz0rwDnRhbYDj92vnkqirOCXerSbD/3wo2dtvdsgVoyJwEr/khIPUVH46ZWrsAjyKf2gddV4
4M1wjOQQiHU9wowA1Oirt6bp1/PYrVeDyXzcMwFqEmHDbeuTC7ALIiYtwq9cSfJUQ4FFWwJdAj0r
ARlsh2ULLF+1pyaLz1gCcZhpL4wxPxeLJmpu3VfYFYTTLDFr6fHM4571Fbc/teTMrMPvktNUombA
S/dejwQB9qJjojzKO1mnD+bWfdoqRqk5PUobdNEK0CFw4PXo+ZFwqo+SwAQmaQxLx4iYb65VlP1I
6QoAiUg+uxVY3UpcTyiX+iPub3HMWt1w/fRcVxV+ak+vTzJ3KhDsouCCXm+9nbfXlNJlUvrjpCtw
Wja9YUZwDCaOGIJyuJgIKIblxOiFg9CjvmOyU15RBlD5js5DPWYgHtznqrQIBUbgPjekC8zNsB41
uNmpLX5PMFVq7s0jLhGaPAYC+HSb0F2zJ321TFoJ5+rhMkRwEqvyMRlVQy9/ynkiXGjc3MA2eMLz
OCACIEMvCY4MaSIjXutxXSf/4kzxq6bbp5ZMYky5UmPPh55d2bxfhoFv113OjAdLCzJPVfWXKWUE
ORrLz4pzDs3sxPvbf+veGGE5JmTbH2qgSjzf0reuS5tdrkNuoQ340dTC0z3L8Es0O8y6fih7cwW1
+dgVJZ5Kozykjn6yUWofHMkw0ptZKM7NI09XhNfQdZI4ax+b+sWdFTWEpmN9809wyeOAyBGBq3P4
jLP1ssC/wPerkJBkXAO+ll+Gzufx4UHM6ZxmF88DyrtK97gVextCG91gtjzhgmm2VPbNFOyHfSH2
Vlft4yyzjsloHl0XxpW5zNaHZteC5s845/kAti8mb5cFQM38nXgPPx2OKJifirSY9rKaCZnm436q
MLz3k1MGo7Z1KX5BXbNiNECuvKtmZoXkiWeM2scg7fm2mX/rB3iWRDIcjdyN+P/b0GUw4bjjWdwO
F4fmAWbDk2AgdV6FRtfVxAAHkjYAN/ZZdyyHuKHZ93jVI218856U6bFCCpISLRvOqTedRgR9maF/
Z/VjBT7vBJXg4uc35FN1YKfSoacVxwphJ4ncTB1xRr+J7mpwnFznQ82yL13KJUCtnwUWVpeQectj
QupFoDQkSplf3RhCYJ+UPpBreOlVYv/0yn6GRm2EY/Hbshbuj3U+JVLHUyVfNG269zaS3iGl9WuB
PBO4xfRs/NFT4xlkLIK5Vvvp8zo5TJ193n4lFmlRkpDyWU1/m6S8MuK8VZ1/nQr/zNgd2ddavVZG
/51yOlJReVfKuw6/fRwqZ+QQ7qtQKfsnhZe4bKiorkjOfgM4slsL6Ly4y5TuXirlEQaFDCKUcfaK
kvrc9VFeZDmiofEba8kP7+5hHsmeY9q0gJ4fw66wYkrqTNsZ29VHAEW+s/SrHWeA8ze+DLreX63d
5wfhlQ+HplLAL2P32xq7LorjM5Welx99/C+7MX/nnv8EkoNgIsazPfxnl/GpHPzhADFZ7chG/mK5
yPbR8LFW40tCO2OfM3OKrFks1Kwx1de/r/37MOpij02jDxcv/WV2YGE4yc6thwhrfc4RX51aE9aT
GKXNc6eyz2L0rTNMABCfcT9Grp+x8lMpGgx/148j5g5vxvwiTMSfXDF5ahICU4KD7ATECmvExQe5
m8o6Jk4h93ZZAs1b+Ua+H1muAyCAx5MivOmH3oEKb/9HeAYjuZSlBKftkjMonILevwzDUDAzJanY
NploMykfKv461685HcbGPANTNs+5ZZCqWExUSXkX9SypGeGThSNtpW6ja+bHxcRvZ8LtgzOKk8PC
rPBsbB+QPxZsWOvNR9P4oTFSSczw955YlgeIfr7zrJQPScN8xAAXjDuIHjTXhuepvZgc6XdNF200
24sbGabsXvyE/5Za799C7GBVOB3EqDEzzq2PtNdeenCctBO5fytodJySMUGxjC//PiQdUkQtIZlS
sgBex2568dBtovPDoKIvDp4D1Bh7b8zEY+WS9KDGcoM+9qizQGIPOUgqpeKP1ctgOWfA86WGA91c
jNeGRT3vpfXt9W1yGkvaHkAEj/8+AF/iKCd0k4Tn+MP3UnT4sBjPtWd9ghir8EapJyx0RShiIONL
GeMycKvLdJudDkySCRqtnH2MHwBNHpcqeSlQa5+RfbdPXhMjBCzuguSro2ax0FHGKML2OZ7ZeFZY
spgYMikofEenI2f2azVMJFdyw6bF/k3QlQmlFgI2jv9eW5d95zePLiI3ms7iozfW8WGwS20/IgXe
aV5/0JWxvjj5AKrRSbz9aMlPd/XI3in/puwPj5XVvEBryB4KmHU3TQsnMj8OkzGCzmNKy9+K9nlK
0JZqU37opjMvTsDvBYWfgdXFR7XBoK+EHBgXDzEW7jWYiiQ5J8T3xZa8ZlX9PgvDOq76lu7lucnB
Ymj2mPzBRKcu5eLtBh+IfD0K7hiw8zvLA/I5/7QzAarIXx7WWvQP8xgC3TpNqm5fCel7a1HJ3RIj
6LGN3ZtSv+ZFAU3ezo7GRG5Eb24REqUUvwpn+UCm1QaxBde0jjPrTMlYkTlRUpRX+pl0anpTSjjm
Je3IcBDmRotWrQBePWXtz6LhuLIQBj4s1ZLuXQCZT+IX4bleGJfGercZ7oVSFD14B7iC08hkTVaJ
90QcFnOoWUPTs6m6CiSMgYl26ax6W5w1wX5iadjHZS7BIkZ9qlHKsqd7UENiPaRzFXgD5Bqn5/Jo
spG7FfXc89Iw1XewOf+Ju/EQz679aZuU0CoxeLwUHKz0kfp+XICttTJvfufbpjAjVwG3UWSWVbNH
xe3AddfGg11ypepu4hyKYbGo0l1xqSD5M+30y+dpkn+SXPxZSw/haALqomrWO6LuD9hAtNs2IZPf
CbPhL7ed3xTSRTYagI8z40v6EN68xXBfvLrjaQmU/YHJSQr7z0AER/CaOVjrLe5tE1hPi48p9rFH
LRM35ti9WcO8Ezm5A1qW/IdNs72PCy+UWZmn3NOIoXAs/Lqyd69ma/5hcxAO8VLc/aZtWRyWI5J4
VKUI3M8cGClDxEa9S6X9AY1Q/VjjgzkW/t/WbeWO0xwhq9IZvzW2iObaqa/kejgXpdlIMJrJY6XP
o3Ues+qvhbwS0qRToG0Z/M+SHdgHHEAnmAH1Uho+UC0xhZo75uul3x9t1sp8B4+9vayGm8PwMcoJ
FIdCmXyJWtr/8W4Gqxnb504aRDiLDmn0VB56iuWLnelBDsx7l2KnDjW9qs+aa9ZnEM3/+/D/n9IT
gQ+fSKAaM+0bn0+yB+ajhzbzlF1VzvprQvzKlE/irmO1fAW38d2MOBL+faZXuRkoNW/g3vgVgIjx
yrxt3RumwuWzfQrak+xZguvYb/FpXaqgwMlzS/v4hoY6QXEvnIODwkTjXHv8/w9cszodLQWqYPP0
7+uzuf7v3yCVuXsYxauXwUDuZtxo7bffbsdumvMVKCxBbS/1iS3OL2ER67OsvhmVBLpdIVzV13r7
p7bHQmuWdrwridkL9YkBRksaHQ/33PQvZuZ5u8WeUaxunw5jEmNuS/ljFoT+BbkU5w55dP/+tN/+
NNusJ9OE48ayc7ehi8uhvQIU2C3MVVfCVQ4iGf/Mw+ifvcX/ooRML/gAA5QaG1vbto4CXOLWyO4h
071YKFgmVpI7PdZ+oIxefG39Q/4gR7I/RFOn+iursq1DZLMPr7NKgXFAFAGaoujf47NOc6zLLeWs
M1pSD/NHcNgvwpqy2yyh/hbLu+f1iJyTBimiBxM23ZDNIkdfaBbfJlEyVt1oZ2ToOFUDVBkxqKjl
zPNdBUPuppG2DSDiVGOWvw26yuxNF9rWuPDUBgIRIKe5bH4JXes+vY36zCizqYEQ+kR8FABiIMRQ
x7sYUJI3lUBm6VLxNKw3mfMX5yZZ9tXKmboOy9kjIYf6m+lvXPtX27+wNcV1a3avvcpWskNZwpV1
97cx6Iu0xeuP+UCtYwMqL8TdnI3TwBFqs+UOWtZ42BGyvzYcqqid9EctHtibOxrD7oautB2uOtE9
eUF+FUPXUfOhlUF32pm9vClFppfGYwWEaNA73fTLn7II9s8Y4HheIlkILiyruTHYLp5ZVT8izdh7
endaZvs0uc0vI8GPaXbIVFhQkYdm4b5N/JBVWxOYTZsFhmHMB2SbWpTWJjNQrEGtrqMBavt7hTdA
jS3qO359pMJmMMTl1anSkGv+3VYD0rXWum/P8bWgtIzFLSuz5djqCdMulgBIMfxHo9Pu/cxZq8Uk
ZccIyk4okCL05A6L5zkBv8WYsugRjZLrQuiUByAGGZvHgT7oJizc3iE7pMRBzeBStfElV1kRjitN
PLfzCuOIUC9oDG+qt1acZ2UZ9h7i65SFgRisP6Dh98jNlpC5s80sFZGu7nMzaHG+c0evuKqxPzal
K8GexS8za8VYp9UTFjo+8GPnpazjXVVviGa6Ep4zR8PZLqaifDdiSgWH5msh4XOo573QxqecXbc5
aeQfLA910xCX/GjYJFdkeZlEK7VZVjxiqv690K9mevbXyuJHQjiZPeQjI5t+88eRQAAn8JO8Dubb
LpnXlqLkjpHa85703HpRT8Qui9td0bIIzxr3kOpTBaifoWiWGiqKMzNwt9IFLxIbphEHIvtlrRHf
0oqjMd4I9otxQs1Ch8zqhAzXCBWS2o3dUTcHzP+EDASzzpTHupJeBBoKGWJFdgzPOEogwksOTOBP
k17TWctERvp2VABhwOMwy4vtwBilaYVVZer/Lj+yPRjleVutghDjgDEvdGQPbK4n9oNyssCF2RWm
s6fXWwWNIpDyz0wzn1WCg7XFUUJQy3LSWyRvY1kYIeMPQ7nPRQ8XNOvzfCfL7qd2t9A3eXWy5cW0
GAWZhXjLVfnFzik7jciq/9XOVpFU0ZLVTNfS/+AUM5TMp49iyqjf1pg3M3+czUZBWEpxuWCk2CEt
J/U6NfeFdJCQbx8k8pHQJDQa5JeTkunqvxG2xToqI2/ZNzAYwGMbbH7XPCfdKS0IKxEYNN2/BobE
uWZj0jbTeqBqYH+zqpxQRjesNIDhqYk+RBQyWLoORVZFM6Hr/d7xsaQRYE2vCrcpspzp0C/G5wK8
bmdpDFqpToeI6B4GIIX6AwN9OmOk/WnYjFtlN16WbP3o4uGbhWvomf58QJmWh9zmJHz0E8oc41uI
bu9M8IH1AohbPfDUj72SGXb5tzZsefGGlRy7uA45ddhz9U9CsbapXcCMRHYcVZU6gfVGJzKGnrZO
QbU8Dxh2tIaxDxNDEr3YzRW98YDV7pjwimNFlFEiyv+0aRkOGwQKB/YnM+bX3gc3w0uR0yPNtNCT
R1LLtsbHC5eypmpPLj9SpJmA/lHBk4nZayzhUoudb6drR2+m51Fec6y0/gMMMRyqkSmJx9StzU9o
XpGIlHqUE8SBMn/DxDlB7rHVm3We6HNvBS6cWDGj+muyyQ5h2aFN0wOS2SlOEsQuGlrjuRyilKs/
1NKVdQaOs4GpTl+0u0xo3cmYeU2IgtZGtoRMaZql1AiviN2dY0xBIoxo9acSgrXxjt+S7YP9p83Q
Jmkr2+VpuVsIRIEn9ME4xg2p8Mz9mvmO9ofcW4R4RKuSa+b+4S7jdNQ6hrYSYbx6IVhBBCu3AE9n
nhG6YXwR73Zh595gaOOH7weWvDEyvMqX3I68l2Y7Baz+7cjJeImh1w8l9T0B3UTErlrQ58YQWVlP
ZTuSw2hw7FEHdjsw/B/xoJBz1BTEharvK0ppwIODOuiycejd4SQYafuT8SOfWewzgqheRoNgn4rg
TpbEe9K9zpo/tty8YA69QmUnN61P1kSxhaJCC7KsO2YlYtGYkxR3aZh0q33K7VUeOlE/wzEdD0Ab
0fuEa63/148IqIjFsWMWvzKV4pz59hUnNPqa2a4uMOW33QTEsrTHY+iYjBROurMlM3YSam/K20Ii
dZrenJnfM2vzhdu52wvX+FLo+bCNlpKnWXLQZ2SATnWvKXaPIBFCHpa8r048hGj9UHvsRqVd20qp
o6cgOg+rkvvyD6f4nShN+i90L9CM6aMS/8XUZEkUhvrMPFme3b7dKqTr4KmzCap5Z9j1W19M92JZ
iIp15dtY7HDP2uy3O5vDhVBGaY7NmfM0qmbjqpUyg8ZmB6qTz2lVU+COtbdfbZwkYmsCHGDmkyLM
q1rXL5Lpt1qch81EVq7jAT8fIJh3dp0dsNBmAd/xg1mnpAcHwQzDkdkGTRQVAdhrGJXjytiQrlZa
L4vLLdTY+lccD3vDsVrOj4cZeWdYouXEC0j2gMwO5aOukwYrLfpr3Zv+JluIgyXiQPOWUFv6TbD3
VLW5OnjwMCLarictRg2YmOcmMbtDLKajWueYQCmL8R/5bWFpYnWoGYO/mO5hAa0ZWOirIgCceSNO
tWOxe7R6jw3ADJGS7Js+K8vjqNcvbWb+NgebcsYy8mMBE4IxcI9qbm/03nS08Lqhq45Wcjh3cquk
Xedgyzg/tSrhdlU/nYatxlQtvVqL29R8zy38VRhA9uyI1akYXD+QdsdxaxLr5fhyjzb2j2IaQj3k
Mp9diif0ZiY3NTPvhJdmH08YtnK7O+UQ5NZW/q7N8kVzsnHPLwtgfX6mAP9LvlV35LDej77rH+jN
mNdkv6tG3nL8jjvLnZpdV9vY2KvqvkUhov1tmCCQd7TN+fJIeZ8sHH818vc8dl6IwfO1bd3L0JB6
bHJMjusWfpY43S7phydXOWtYFt9st/fCICAnSa1frsRK2a+4sZMCvqeVlHcysZBK1qZ+9ByUfsvE
bWeTCWvRtaG8e8myvDmhC4g6cCiQExvIv1isNqU90rAaYni3vldz/qPNJ0r5T1psVAAjmSiyWJkM
85ZvfHwWJWSwOP6EDUjcekOxNIOzhjCBY8ymUDvnTDGxH53MNaYLc7hrcuON/by1A6P42wSLG6Qz
4c80svg6Knky5N6mDTzr2dYlJIho/K9KbxFO+P6r6zD+1X0W5nl31yfjc+VXI8uRqCiHX18g63eW
tH3BZ9cHBnM0gtzRVC0WU7py9UigWaHOelGrtJs15e9pKdKgHaLVi5ktWZvjT6eZGjKyERMtaIbh
uewrebRsqjsmoggYptVEwIQgtPhYFMZc8BWcLLkmwolEa2/WKN0t7Ug2tvNEaBa5PfAv0Oc5QjzV
neOcZRMT8ABvgvd/cdDvU1XVGSdevhZUyaWzq5r+kJYVpMaRqO2i1Z8mjW+tb1pfrH3nEgD8Fhm3
m7Q7c7j2Yremz02Ma4t8dFigbHp9EvGYTAwNj4Bul6onY2YtsrgeBSzewdBat7Ar/T9DIRRoTFIh
lsrez7lAeZMUj6vvQGhnbReQrSldPT6IYpyDprXdkLWZSbYLz4uJ9ylfxd/M9Df5GgniFoPpwOYJ
fHBTUh88aV7r4lnHi3hshPm0ZOJSl+RomfZfClrKYsbPkZbOl0EULFVNjfWnn+ADWfUfsejNPm7q
InRMwsWU4iISa+htEqlMt75KkXz0pNnQZrZMwEznONCZ7nXl/zG07mEdBOKNscv3a2E2rMWScu8t
6yNarQ0ROVY3258RE5VGtzMN1PdqKtYQDEOg9etPQRR45FvmyXU+gTYzzvI9phhu5Qc8U6egwMjt
GaN3JIEeE9eKA1K4F1Mxgfdjp4ye+CJ7uwTnYw7gRdcyaAsjqF2TrIldbJpftq+sRx/SkMfInv0Z
RTW84xfLISCU4cKdleuF87891BrZahhzFmAhffFaSnlrhEFF5Qtx1GyeFd2/eK1+B3jjmiOx/E5a
dG3rIMHVjsl5hjNCxA9bsVG2B4eQ1In0uYvFNwRskuCFD6HSdmHs+IFLpR8Yc4lKw3ZeUfCQUlnG
W27RJTZ7cST27mKVuLjsWgFdqCVaCea8KFwqb0/qa8fjz/lmhfjoTYrGLrdclGIeRVjqRUqSwugo
zie/MEjK+ycqYuOt8QxyC89+i8WdH6APV6hZrHzacBj+S3RgD4KoHAik3fO0TB/ppN3ImF+O5nDR
MULsK2viGHDY9RDO0DAuJvWXLOevrJqGm6rGDgdW5gfAHShPSUM68S4N7YAcTvjrvi67LHK3EZOL
7b9OBxpipHxJUi4vhfDvUuQ/K7L4SdBGW7j7gnYkj83zF4SVjhfqQIV3RcOYk2i2swXmZ9eZrhOQ
1NbvLBhgTYfzdD2iIWbxXlIa9RPD6ZR2S37YNosK372CfrspW0dWJyjwZ7XXmXUapqEFtQ+EKs1W
QdOBQWzMbsuyqHCbCuQVcAQXCrgcuuqQ6cX70vXVkYgkTAbuEJV1+WLQ97NYbm+eNzNGhVUYMcTv
kb8VCSOM6ZVoD3dLYEfloLFNb4Rv7QpYARUzF+B9y5OlkSXRLZQZjhjzwDTk2av6ONBH+om+N1AO
LslZH8qMGTIi5NSk0uX1LRaGdhyVaNxZOBmFdcoZSdmbxbO3xIWwceYe22erL+YbYRlXZNwNeRx1
H7XmqsIcjXLHZHxf2hc0lX9yjzA313ga/SG9swnJTxxnNMTLQqdUJMMJJl76bLQakgKree9LdvYa
gYp3JUVYuHr1aEkkSM5cQZAVRfysz5iohUkVNKhvvdX/j7Iz240cW7Pzqxh9bZ7eHDdpdPdFzJMi
QmNKeUNkKpWcuTltTu/kp/CL+WP2abvrGAZsoCqQKqVUUnD6h7W+RZ/bamdHIPqVqMzhMXBdXD1x
eSUmnA4+CR4bDIXPXYHCRRDesp+IyFilQMnhlHC38YOEFU8X3EJLdC+J2ekXJt649qEcmbM4U4D1
V99OEE2R2olio/EBm2DK7ydJaJ5CVpe1cuOxWAMavZshbINjoqhpora7/nkR0Bt2rOB69j4Ppez9
ezFALoKgrg6oCkEERFl+jAuS3eyXzJ0fcX8uqUiFySExvNfhM4+K4mGGic0P2GzjAJ4WA3d0cSmK
RMzUNbiea5yCbmpi8RUM5nQv56NZhhfpZMikkpqjOQbR2+zQjzQgdy5/PlQ9lq6+QHpHe1rsfS8F
qAjPeyVAZKxqHEecZY53FUFZXp3gVSvjUJIyB5mwlys2ncFVDM4DOI0Jn6tGDjcJ4ivn+IjkmTqX
Ts0JhugN5LOkIeV+6mao63Rr3PJcGW+DF/1kClrcSl0zj0ly56gEpLiYGW9q4UlNwCrga0KAQCdq
gfwK62Ns9wj0gKn2bny12M3vswLSppf29nX0r1Il/sOfDzqR2VDZUsBckUjIIXCKB92gXCtH/8Tx
dSa2YlNQ+jedTvIGp/GJ2o90mzQESW32p2ikHGS4Ui5FWvsodXHzhokhpJkSBwiBfOdR8rPv6nap
FwSbmeM1AuFK6gcfKxBzT8/ZStxifrPkQ43zg0edeytyGR2cBKfFnz8h+8P34uYg31WeFyffhl6B
UWWPknc5uZr4liwv1cTME/kCUBwXdWMvs/T5z0vJiLyY648BN9YpINzo6c/LwEreCIOHZuAtLwG4
7Kamnu6Yd3eV0ukBTT8Pf4zONU/gsZHlhkWQNz/ZywkQzwA+ZMedjod8e8/NGNumH+50To0fkJfc
AjF/CUanfypSQoRHRrQY9Ye2be6mUzgvM6GTQpFQiMGc+VwbFM9dT1/Dg599SHM0HXtLDPOXpQpo
qPKQJdGSVMpoOarsdYQZ9sGuzelSkG01Vj0qzqFhMu3Y1kmHSU/0I+6QctS7NMBIqQEcsFyImDWD
1yao73uWjGzaR/cc4SXg8txWuAAPpdN9M6i3EWbaty4DqQdypjYm2Djq2PFvihY/bHpWIlOPqTzh
Uqjzn2Vo98d+yjeYTLZwZ4ZN5qL4i01rTcpFodDbubfa64eDaAi0HHvzdcz2VgtGsAiSjzKRpOBp
9nLNQr63uG9HugWUVPzswqx6KKr5TY6gTTMMZwzmAkxRTXhcukRrEdLkhXO3Y4Rrukd/XPRMPqfE
Nw9udMT0kJxFfxp4qB7yUqH99XoCcQT1BFpaKatHu1CvKMLINJO13PhxwFC8Hzc99Fy+Q5WeJtKh
113UgRsu+s3y5F/hSCWZ4puDp/ZdDo92YBzwAt1DWqN7mFhfLpcpG9D6lKBV3TmV96spKBomwtC7
oqNoC8zuFLoTrCgGqpLC+GRJRszY4tttmX0ZVYWNQjH60UkMuUiz4zVa+Hwo5vnjnxcqXBLe8/JN
luRGN2xwNnh6Vs6EDu7PS7p8fcMahpHvdO4J5cN6BgKhO8et/as1nXajsM9WqR+gq6XrWTaLssWA
4C2G6ChpLiwSLdF0wMlbtao8f1orr422eWR9DqFPzy5wo9Qh9wMIuSeGYqDnLOSTVkg5MPRMt8BE
dOseIWtv4wRuZOuc9Ty91LkOd4EqUMOdgQ8R991O02NZFV9+Osy7bDTfU9jMGM71JtHeL2WP3xui
YTCm/fSHcFwP1g2ZIoUwbkss8YKhUmetq4ymJwzPEvymDIffpRszo2rcXU0ku1lN7FuKKyry3+PA
UKMpiItEMEDbasyM5xY2rkKtsu+XJNLJJidFg5vPWAqsEpWN+3GuBf5PYrpCYsAs27aOTCbfMMCn
OF0QmchiT624UV3/y4eNsTY8n32euZtbRvKOaknYiBbNVvSTjpZTWaP6oik/hQPtbcxsdslC7Mjs
CgNP7gjUw3AgbXUSC91O0SJ1i1ytJa0EaHdW71PTpFcsRP+gGnfamkNrgvYnpCar5IQIEvhD7K7b
wu5JAhtfGhwVPIKtT4EC5RJIOtrYaIOt6srvUQ0kYSTo5ETQTkGzVaL6NvGi4pdF8VWnMMyWJb2j
1vkYpc+mR4hG1JzAIB3M0tnENRRvkg8viuxb1sOoBETwiEzuiV6hsWlB0UWyOU04RX2uDsYxNr9O
f2XNcI8souUskb8UjGB0S05KASdq7UXFb86Ue1WpuzXz+BCkD2iHKe0YvOUNYWKD7zKQJfi+IEWx
ZSlB6MAZJNSXi/1u0XB84kx89qI4XqXg/Y9x3tD+1C4zOBnfQlfGa8ADOAvbbICkOc4QFhH8IdsJ
mMMNTzTIHBQiLUOusnXdh0zcmq9UB/k2XXRSf17CYXDWMEzytVcHiA/3fpFbJyPvBOJQ9YzJyTs5
GD9I3WjvZeHzNgGg9ehc92NhH/yaEQIa2GvRE6KaMHRfpUPTHuYPOQblPjMHPGhsps3qs3LT8YTZ
hCWAEBeaNoRA7rCL/DG84qsbV92kz5Ah5Q5PKFo9LdHRPTshGe716H6m0v1NMg8OANgLZ+a66a3x
hLUrrDFmWdZyUMdvpZlfWkYEuzKy9QPDhjeFBGoPsjvezk00v2YOwbfKZ+RJzfshZG0eyFf4MLjt
9i5WmrBnQ5x3r72P3DGJpKbQ0Q+95aAeIwNnhcy2jvWhnaOBCNyGeajRpozR+D4BJ5Xllc7ZdlgV
MIlHg7EslCK1QZPrHN2UEim3nj023qvJbtBwKueAHN9foyLipGqxmKpDGvdQRRU7rAz493aBv2WG
119i10TG1RDvbYLaDUHZjCh4kdhFj3PA9g9X80mq9pO8G5eAEYLDeRzznLfLvV4cXSQDuaumakmm
JGT8wTLZs7uJFW2Ckla3i/vpiLzp0NnOcxIy6CJhhJ5AvgUWqnorhKqZ1gilk+BJAKTMAorQXJv9
CxRRkp0zeRiU9VN55k8JUmyoIHRhatjoho7AIaJo06The1rgO5oEVqlcq208mjej94ZVJaNHeMQ/
7In0N9OtsUJ7NMtifCswhJ/Hoj8xVEdbxwYh9/V71JMFMJhe9+7K6hBkfnvIBunvcmXjzKQ2YAFe
HIys3nY+QsaeQv5UEfzS9d03hEzdi8Lv/xjm7oYhs3E0kIYx/uI57qkiOfD806tcSFyiwjypMnZ3
Pn5ocO9SnH13mPYUZc8J+3mEwcj1B5k7wD5jyvBEPgW6msm/YeRTY4rIzFetyQ9DnP84umO4qTJj
7yVYJMNxkkc1f0N0mWzckl2LCK0EZ1Z+lZYQz0hbNzqa7E2adCfp1garNfRzUlm/sT2swYYVKygW
/SZnSU2a1M8h84YN3fobI8Hs2LF1WfdG/oQHgyI69g9DC83AwTFFK2jYm6KsxDrKix8xBj4oZEhO
lhTqWNHwmHX8KySpFfIAapB+TFjuNmiDJi9/BXTI7mXQiMwifWUcFKFAhtoaeNC+++rOcMc+ROn4
qyhiWpZGdDvRgiWwAZRJmYVrLPQl3TbL/MgznpsED8pM7vfsfXlz8H2qWzp9TeCwbQ2s52drNWC1
St9mND7dNNwHmqSicgHVV7j1fFd8s6Ce7G0YGDZ7O2awmIdbM6NuaFmCq/aXVaTfcRBaF5fv2KX0
V45vP9Wiq5kE00iq1t2HimEhHkz0+0WBzhsFuEuJZIY3noTHts0+RgOYDBJxNBKu/xE301ueVA+u
Mu+VlYeHQnGHrWZvS5f+ILB+r2Kr+3RQQ2/n+m6PSm9tp6AxTN3wUI4Ty4tpZVWzs/Uh2rD2T54t
wXIqz3xrhYnNNpxozfar2FkLhbEtvZOP9ZdbUhpwfK5ebAZbQxKH5lLHTiNnA3yzXdsnaP4TNMqQ
ZBezksVE2fzIcMxBk21/OiVueXxVKxGHyR5kL04YvR4839vipCIuy2VIZtfh3vFJvMtItrf9mP42
TNfEG63FxPfxe99l5RlhrqKPXqwWHtlDu9TQ8Cz8S+4l3S4PsVxxsv3MUWrNnf8ZAtHZEA90mxXy
ixm1J5aqreUwKhi9sMUoZgNs5p7IIs6pb3Hs3SxsbVs82C/eaI+MdBvSivItRxOvUe1WW23LbCsZ
2Mme7Xaq0+xcMFioZvMOFkYfJGGmDTq2Gpuu9Y6/3HroUDmsg+qTXMLHlGTqncD1SKT7s4X2tf/V
z9UvF1pynznY/ir5QzFpCWvRrIjqQPXgPieRbV8MNV8np+enYTEGcBuo5lXLX3ZdlPuw8X65ifMY
j4+9u4xkswpohbY4ZvWTl8SkAHk1cvdnkZT4UMr+E1zG9D2r2KwWaD/LhJjozDu6MzchdAZuZwTH
ureAX1VICwgiyPA6zwF+v5wJdw4PxR3sbZwY6yQiEyWGS7XO6rBZS9IELNu4NOj0UoseKY1J+8Vh
gU8yTli6qtih22TMENTLjpIUqZUJa3QV4h93pl2bjtkGmdYubDqYM9mcb3vuwhgWmSuUpTdSMhID
VlbtGS8M60bwqMiuNnmlfvmwY+5WgqMVqOCCmMHzjN+AlWb8gAk1e4qg2LIxLOTcHeZOfjhRkF9t
hO34iqdbmPX2trTmH2kQEWiaDB/jD7+FEysW+k8M/MeHSIn3DQtw3uXvUNNrtIm/zC47+OFC055M
4keTah8MJ5OeZhfn+mq1JCJQhwVo7zD3sL8nMePk+tmpDekiZpc7h0oPnte8m/MAdNKoHqouw8kP
faKV6pmyDuYNFFRPLvL+UX71E4CiKYzAdvysR2QJrbLuPWno26kZbsT3ETZWYOIUxHwlciaQtCPq
1hr8bGNmbPRLMwXSQ1jeQUd09BOs+pUd+rgvK4OnVcRHneYmB/pWFhArhJvZ2zGqKdiWoU9sv0PZ
PTZefoYIc9Et+lFvyhFW1tEa6P89gSL04UM9y2TxqlD+AyXxubWmJhIsynMdIxpWX41DuqIyn+10
4C7DuNpYYv7EXOzyQPFg8ByQ/I68pjgsYa4YamvO3ClNKGU94KJiNNcui7+46M1THLJeEShB5tQ2
VvCAKFp08avS1nKrcnp2j5gEungMeeQ6ASpjjItj290YQQTrPFGH3mrrS9pVpJK5vzXQSbQHKCFg
dL+x2s4AkOmd1GyguGkDFV/+hOW32jOffhbFqFdTNXyNUKM2/oAT16h5iFs+rM/xrXUMi/fVvxRZ
jJerHuxNVsAHCjl/o0jGO6XuBFWy4fCsB61zVg5p+SMdho+64dKpLGTOQUi1gAOejGt73OU1jOq5
914bLj5ntPYV/K+oS3506GVZCwO9YtzHPWtbM1Pct31GaLwfslis2AJXzhljQ8U1M6CABrB6JJTP
30bJRyLMFEeQiSGH+rccpk0LfP4ORwZJfqY2pWGDyApexSXIw2ITuVDRjESrm7aCpUjwToiBhkMc
s/ytigxJDkKtIi035chwzHUZC9decMXsow66I1HJxwWGdwmTeVEce5ZdeTvwy7iPKJDzfciEIYTc
5crwqcIOxZVM8jgJitDpnVXF4WQ5h5QvxDjI/sX1VjTwj0nCkr4od7JAjIINjpBqy0yo66i2i1k5
UA1K2jNR/sbMzRswCZyyZOMR1SA4Ze9Gkj3PafOFh2CX9NanHQ2nBSrRthjmsyF9GLuxBSQ7pves
CekZq+yWTfSxhKBz7oroJZqCE2QA5NHnfj6ONpmknEfTym6TXeX18yoOMHyCYHnxsuYJOmLK+mcz
IRveK5rFwLG+STKTGMUTpDl0BsWbHVarecKl4UVJvbe9JW0vICwSGpLNTf7iyBqwQzZ/Dkl88z2Y
FbEvXwyjQr8izMWh85PHy0+7r65TM23TCmdp77OXAhp/8ub06ilpw1Gu9mleneH22h+t85sRPsqh
yrPXrsGUkGLEZorsYAgKs5usRPItaIzinLEf6nGmrmQ0lafGhZ5a6+ZE4FcEWgs2P3Jmvaud5G3i
QPlF96OzVb2bUkOy7Qru+JQ1c0PvnDn4EXD/9PteVE9TwZemyL5JZHDZ9QTzBWm8zb0d8/fvrmTZ
H0WTv449H5yFfRlUwSQ4BBTisqBah7J6hrfsXuKsPlkWJNiEbaQbI8NPKsHkhPFD3tWHICrpC3k0
5SEXD2cQyrLcSSlNnGxVEci4LfrwW51zkEcgr4k4JfOM91ZmLwTt0iZisF63E2/K7PBwKXHP5Uah
NkFofmeJ+5hwtb545FteVWHcddxcq8GQt3Im8KevuFnPwsfV2sZyxWxe3kOTUiV0d/lchytpEHzR
Et0LJ4DT15XlW04Kz1oU9leXKYI/QW9sx2W+HGpKK+4Hdk3fpfsCcLSr1KWcBHoh7AWEg3Cy5tO4
r8b86Pvs64gX5ekMmRaJTvp9mrDn1iOs2ryprh0cog2o7xPZoc4+wT5FBHG3hSyw1WhGN+biFDfs
5uznjxa6+bXZU0G0zkyQRYSbb4ySgo2hYT57CZBG8INmTj0n8CkMRvstD1DRJW0g0LOU7wMrzaxB
QF3TCBi+G6wENKtsCD9qRQ+oC7R6aHu2fmmrPXaPEZEdF5Tnm9U3JNg/+xTNwOB7GAM6UkBUYr+I
wkNmERpnjyDJZ5eh68aOcNqEi7Na22iZGy3SY99j51StEkdkOF92CyyNzByuM7Rle88fyAtvk1eX
6hYAkdMeQu3nF3MMl4QSX6HfTr/yWI6n2hq/spSzMZRF8uDFncBAQ3CvBvFiWmGzKxrl7FzwzCxA
wIEHTpU+gWXkqjJJnjDBgTpijSpEHwUDBlg3Pc1OYS6K9KaltkCT6sxT+Z1U2t9D6NnnwnNHMFnZ
K5sOfRiMqjk4NKCsEvrTmKItRCJZBoINpDskK/gAbpZ+92f5I7O/yuEHHpzXMknHD0YrTO043LC/
iZcpBcz4KMcwkZ+BGXM3gm9M5IR51Wm5gmjLRVawMC3I+dh3hlUdLS1eu159prRxEGbLb4U2PCZr
3PuaJgQqxC2GGupi5ba6RZLybZy1cenYoPEMpl7zPD95TetfKHt65gtKbJOx8LZWDrSd/6LAU6PP
yNKjcByiBUrzUdRV/tAm+AGbZkqefLTcdYuCLkqOQcCdSsLII+YGHg3wrW9Gt8g2XW4MaJyeo8xk
CPo7qxnQjl5aH2an+hbCMl11ui2YDsHhEEFc30IFfcOno7mF0EOIhib3kxsoDOYyPbQWcoPcRUAL
C3bc1EgeSF7dZyMnVml68RW2tD4OVRmhjwRHwlncM4vahT8te36LE6jsrostOA+CkNlj06ztpEr2
mW53EspsxzSQCS+0JStKZuD3EWXCLZCInOl7Mfpn+D6ZhkSYy3KGkM6ILy/rVjyVKnJU2vFxeTw+
9un0GY+1c4L1YJzY436q0q9Y8xXxLrCbBw/izjmAI4VpwLwi3rYf47h6grZobMqeDAEGhAbrqL4+
6MD6XlNjnSeQe1w63weie/Z27+tHRDzmaZ7LX7gHD7iKffYP/ZMZDJqz4Kft+Z8ydeYdNuMIkad9
bGRG7EG4VFWtdzYa1uS2GzMEnmzzDk5qYqB1zyLMl8J0xEbDm2ldzJLL2Y3SJ55emjIzz25OqPfo
YQZv5A5zAbLTUoSMr898R6Yw0OCZt7HfP5laTye4Yiz++0RvLTX1W3gxlIB+rHeznD584KZnwy22
lcB9zvTtIrs0vmbIsiutprNwgGkOqXWaNIbXECXyuhtGnwm1zfq0id4bgVC8h+Z7laFsD/CGZhTE
1Xuas8truxGuQ4pSWKO2GxHNbmb/QtHWr/vEe02TpMApQ42/MM07w3dOTfkZ53VBVgYvpsysUzBj
ZAVulCa0DYRbjOyRaJVbhybcMPG4xQoVSdPLW9dOdNEFbEvupMVzrG19jLzbnFJPZW4VXHs1ET0n
zQ/isqsdyE1/D4Yi2vrLrdmyjoLJ4QcfdKItULwq5yw/YNt6pypAJq/m4Bh001734X0I4SIAy0ZC
lqN/bVmkQTlDHuS53FWi6BUJcrgbcDPI1vLPhXBQpqUMESiHyosxnzLlLAInuvAxemlDl0A1oPoX
ciTWGmTIzfNoGRNweZVU4n1umVJOVrZJYuchazAGF1Sf17YqvjGZIIgjq1D/Vr/pZU8dpCeUL7YJ
akmwBXGIfJD1TsnQuRAd7yKhXDazsjmPovGxsvjeqrKpj9NWvQZFtFSarDn8wD3aw81NHQf2yS52
6novCP10YgZt0jJBV9k+DCZmttlIrIpDIzO36dYnUYXxU/HiaBtXaZlzSPK0Oxq8A/XCZ40W6GtG
FrHdTzcyw6Id4NIt41gQA9B214XrHKHhAu+YeHvYDJH83heHAHQV+MHwbOZ1umZ4VwJESKHFGd7R
C81dYSNrZKz60/Ts58Rwmn2j8Wnj78RDw5xlCs2jN0pKwKJ6MhSdbiBKQiWSIbpYJHjUHc9uhe9x
wzyo0QzcjXjed5VD2VRgB2ohDcRo5KkR6m1vh18YRQ6GbubdiDSs4kfYDHRPq55KCM2cquQ7lkbS
mbGQUKkaqzJShyiU/BT5sPiYiTq7GBUyfzCIHsKc8i1JRLIfMrVMf+gdfFx760gFb4Jk+FIsuoDx
OIKhOZrRDrpycjJjb63qUB4Iutu5kHHBQdIYenSRVhZfyly8T5PbrlGe/x7G4JoSpnHykvAF3g+/
VuTfUqE+0sBaknywKGQo2rej/54TCoWYdm3G4JtUNuw1gOm0Q7ZoQj9F6RptvVTAUPAryPOYBMEM
Q8xQNuuc1OW3aSxJI4si+BLH31o7suj+M31wvelh1lzlJD9CDNHNPhrz5zYtTBrDSG5GvEAZfJBH
nlvLImjcTVgYcOp4W6SK+uSI8LdlEm+k3QuetXAXpbzdAHN3sou/R1PyVrFCjIOuvmWaLkuFjXU0
zVjuBmfwMIdq8lUZYqOfh4gouiZh2cIsLSZFibX6KtQgNKaKC9r1ux8REglmRGTHEZD30ECLl6Cp
Ary7j4tScCON45T5yd4zhCCWROHyZ1+yUvKFjO1mVTbdF0np/BSRvbFmCs5hyJ6LBUpM6rp6aGu4
EDAjqH4rs94vEEpgK/WxdeMTI0Xzgr4fDG5FTYg04tJEUl4N2jZOIxTu8QkXHWQX82ZGVnZkyVDh
u/EoHhh83qAKEDWU58ba6lk8dLjzGby18iTMujpYSciqiLtN9lkJbpk0GNus4HjqkXUFprTHzHxK
WJwwuefZP3pTf+kMiuWy6LjD8wZhPUKrCEMO9Vo89EdRwKTNygTjb5bgxwgTfcoboU+Nl8o9tcCR
vxWS0DcOpC7N4V4E6Rkey7SZqXxZWXW42fseBTRD49iuvgwF2A469XQCkQ+5fHlhPp9tka+z2R6d
H5EhTqEY3v2BN8WdWPZEPMW6tDrZSiFqT5KX0Z0Y6obUxUBycPIsjJwh8hluwhnyweP71ZeloQXS
RfB0nfE6lO4oHiPBsGWyoje/G7d165gn18uKvYNThudelu9GgZxQonQjGdg+Rr3lH5AKbuhkFlQE
40IRYbLS7RJJOs0lolfs9mZHRpw9hgF68Un3p3//o45s5FtlynCQi25XgV3BlvhYBEzyGxsaVxqj
lRVZMJ6aSVMKjzCaWMJ1J6CDzQaS/8wwMfRPbi3M7X+NJvz2GLRhhbbZ1dczEevZkB17oxjfEaUy
3269F4XO98qyp1tpBPTvXR0yHyZM6vDnw76eaajU1bA73AtGaR+M0ro2/TQfIj/3QCgkBjDz/3hJ
XaMBSeOVWzhn//kTf/6KxYRxM2HWmAew8Wyoz56p+9u0gPXh7HHEsbYd/nwyoIX/9/Dbf/4c/1v0
pf4ent7+ycX+VBV0yyju/uHDf/u/pZDzPf7X1/zbiyr451+Wb/y//+O//OWjh+SzoR/63f3j3/rL
F/F///tPt/nR/fjLB1hpkm561F/N9PTV6rz7jzzv5W/+v37yv3z9+S4vU/X1r/8Eu7hEkPH0FSWq
/EsyuSRP+Z//8/f/+9ddfxR83fV//Pfoq/k/vuDrR9st+fN/AwPi2YEvTGGRGkxO9/C1fEb8zWQS
5wRBIBzPtlzPJ222xBkY/+s/WfbfCEZGXGDanimwcBFU2zLj5FOm+Tcv8DAAuJYlubFK//8nydy1
TfcvmbfSwiknTMzhfoCsObCdf0g0ZjeF07Mi/plnUWVwP1CRRq8h/G8OuoEN4Jb87lkfpaBpik1J
S19CFqvG4sst1JPyS6TermUc84id+CFo5yfaZYDhc8iIItxY6XgsM5mc4sGbqKaTRwA8ARyrOMEC
IJL0SMzEfDB9C92zLSuIe4Wx8sTEaArQBk5ZZNeL5XSD94NskeDT88HZZHDHqyndzir+LVUVPSIv
6llcJ9mhbFxxzdpXBiBKCNCBJNeuzdFo7mlL1xLHEmWug1DZVMA7UkNVW2QZ9QpdGizJYbw1Rfpe
y3BcNH/hQxly34/sV5SwJTxOfncvcYdt4X+L2A2ewoaXbMghjKXolpgWHiLTuBIeEhOjifY2nuoz
0HhqIiQjBE+9KULWl4oC7Y0kJo6FKVbnCFmbC1oNd/0iJsj8XdXEKDBpLl3D+HI0AjSh8uzeFc1d
F9goyzn8UGZwZFuVniIWt1Ha9Fst2b+ZcbbrhfeMZIo4rwDnrdPhR8jlpElQYl2v8/ilD+jgx9zY
DgyzbiGCLYafAGaT6hfmckrMIm3vzKq27dJ9ZxYoisGAjGo5UHvtrRgK/10SsQdZMpEQ4XAVsP2m
FyJYByT/Pu6d5imwhhdblt1hnJjvJ+QrVH7QbjlWDnRGHX/MeQwguCCKIveBx2JDVRlwc13qnw6z
l5XRWr98ko4QP4KsUNUXUE/6zB79Yp4He29S8IHiiDyZdNAbtqj6xejTFwfvw84vhnirKjLBC9OB
X1mPzTVlkGsBDdwPTf5tEsDUp57qLQDyv6XhXqyQo3yIC8QWoPlSg8Yx5VmCOkGC0Sm4qbvtQzBV
4S7P/fIUIhLakZryNEC2wXzmww/jskaDBviqrZruCFCOnDNGYXiLnPFkyH48VT2O6dLtWlJCUVwS
XrH3sn47EFzZS9ZwGalEmG6OU85aHyrJqkpLZzeV1zr/IcTQP5QpwlNcFJsswm4l4vx33RtfLYO9
a5CF1UbzaLjFEG+2tWxPowUfO/V/1mZnPfDuR9DGulSB7hpm661cRhANmV8M55yftmusRxLDfoe5
/RJ5mFGdyuzxvyrJdgfdrYpNaG3z+BUJER2sKuB5k+Qbl/kzdvdUYfLPr5XrbykBxW70SLwXbZNd
syJ8n4qcqp2kEAGABg9SBGWr0YcsQwUbImDGRZwQ29HXezdOXyTEaNjy2cYO6QnSKugeWgTUO9Ls
UIxM1CaLbGREWnVFHnpgjUozvmdgwsMYXlzpWUdLqDdr0dhWAf/jBNZqoPr4ClcSWzpkzY00ITLP
GpD0xDq65xy1mvng27L7DPXdTZGZgI/b2rBBENLT5WHCr4PCOZuNNnHK0q/FXFNkAm91nAI36GDp
BUZ9apHZhkh0zvg1BzlfmtQVWydCMGLFXOF2Wk508CW4bgMTbBQzDvBqHuyVG3m7ZGAKhgyXeAEy
BCidcvsTT1KIHyW8y2hGFippd5KpgqY6VQfifD4ybA0rC2rbfmKfv3V0eClYwyJuVE/+QIKDAWk5
MHX2IQVL5aFeT6QwovDKT4iuMD97Fsu7qMJjhn3E39lQCwCkxydcUdBF9qILPtHWPgLqIXQkTodD
0yMsWX4FpQdW9aKCyuiZxkYGUAUnDaq6hV/kl5F4Jn1vT6QtxflYpwcjDR7SPHMe5kbsSmRXhGwz
WTZiz3+enM5/jkGIqaoN7mUwy7sfV+D9hLt2pyxgHt7c53qEwhJ2II6StwRPEBL9+0DL/si8qiwe
B3WKeNodB2IA6qY8EW4GWUHg6RgSm9CeCHC203SPf15KQuVX5kSiPU8Gb+Wjg4aMsynt3qY0XfRr
USxPMMyirHaPAxIllOlS3fyo3FLr16+lFmuZgptUUkIm7uJ4AyeDx8Qgvy+RX2PqvgAXxFtQ2acq
+MHNq7lG7i4WetzIYVlvO6jaI0J50DTz7EtyF12Pt24s/b2CwuB6HZlnWGjTerQPXpnwXoWSSOX5
BWnfc8O1f6gAOK5DUjLXgV0AeiBX6K2lPeHyHYnN41C/2Kx6oYtDKvqu26o8yoGSFSq6IAwB0xtz
hXk3zW29N4GQXXLJ/MmruwVi3CyJDMo+9tqB9z8V7dly2AX2hc4fusFcoo1VQFBifRozsjhYApXr
ZXJBr9lnjy1wt2VP395nf3BR2V7zLLbuZJTj/h7dJ/Dg7kYp297Zia5g+yfPQY+xjhP+uzeI5lE0
I7viZRupj00azJs2C34r0dPe17Qa6NR/OWlm7WOimpiaMgn1ya/cZpW+5/RfL1A7t55RP9Xp7LDX
8+x7bT51VvNgW865hg344gbpt2Hgp57qxa9o7cbeTV86j4eFG5veT0v326gZAkR80Uk1ibjkQLlR
fYensJcD5A+89Z7Be9fhdukVGzyyDM2NjNG4st7Bk5X+T6bOaylyZduiX6SITNnUazmVpwoPLwro
buS919ffIW7EOeelgs2maZqSUsvMOWZ9tPTW9jAx1sfZ9LkFR/x5UU6OjKkdEJMcZxsb1WDaxLMz
A54mVaJrHB3OCcWhjOkiieAQB012trBgXeoyQy3rAO1xZfrXjuGmWghzNCt+T9y+piAB7+4PC3Me
w/5Ghrj0WOuh2UhQGSWcDU3DvnUYgVzAbLdMVD5rHQv8OpzFhxnzGB7Tj2EoxTax7H/CbrvT3N0b
zWfGMwXNbhxYUmWdVe24o1KkO029T00SnHVS0exCBJssOphFJvd4+p76kay3sj0Wlp7vq0mR1Y5h
Ocyfcrf+N/iyPCaO/hoY/YU3H0/vaJLe5F6jEFyoI1nXzQb3y9Q7NNb6yyDK8crvq35gOcGZDI8c
vpF7N9MZIWL4KENkgGlGpopTjWC19ww8Y691Mch0ZYShbYQ+aKwbm13+9OMjfd+6MN7BYlzSEtBw
QIhlgF9O0uGS2fJZLjhgV2jvQxyaO53KeFtY4sB4xV5Pcd+fIFRwQ4TZAh9lpA+pshyiI8iUm2u5
zyWumTNAcPThxhozx76n9HhsJPBmt0Gu3P6GNiMgZKIemBOjIeieNaxWOBm3Pm9eRtceCFNJp5WK
RmsV1vK7GFx+3SLYRnH5gRkvdbK/ragRPSc5fn8Q54inm+4C3prBFtyyDQHPvkZD7SAO3CKnxM0a
XUnrLle5P1DgGk+5dggQNY8WwXg9lqdaT2mtY0q3LECVXczM1jINW5NYbIAD3FC/vzFyKrBuIzLF
FO4HToJW1zwNMgGFA2zQSwZ4HTS4o4lRDYE1wRwTd8+iY69Ik9GmwAucSGE642wtS3d6YCKk9gXn
CSc4qg10uB24s2PDA5TVdSt4S2qcltCXSDwR9c6NbiHh16KEfpxTMG16IujW5dwB4Yfi20XxS9yl
Hovpne4niM2Zxl9HP7+Ujf0akRIHaXeZvhQtxETna1QmKjNizWKXERSHYPaofaBB/ezY9x9G2b+2
maCusit9XTk6wyt9uscmuG0R2ndByM2uoXLZdKOfrSLhOhvavI9F3+uaTvIQxAgI08JFVKbCZXE7
LXLHHE1yO63tlnhmkTy2wDm8kLDbnTMhsHBdKbc59rB1YC3vv6xPrNCWQxfDk5447/B6bomAQWzq
9jtnGi5Xjd1sGeprH+X8Vp8AFfBLm+byDtSIqBfeHtsZXw0UU1icEIq2EpyHlKBzltEj2cNsxb5Y
L3Qr26gB2mIZjjC1XZLRZCyqD+hZx/dMk3uc29HOzppoXYz5rpLLlcfObqWcGKtzpKM87+3o6HQQ
x60OIGWEbjssgnDrZtgos3o8OwOTLn8hN7cxC8SJwAuaFv1VwAHZpBjSYKNzu3aUp3l01a3yRYFM
Zn2Yascwxj+QaGW7CZf3D0QeZy44eX022c07j20yvydzThlemnD389mzyS+y7OqOGbfYgLTwant4
aOyjsEtI2RM2yrp/CW1wmmqQxkZzih/TLk8it6nXFuuGy4w+Kt/g3xcggaJ5V7a6uQocIrH1NLw1
trFlvx5uRovosRQF/LpxNQt3Da3fEGA6M7L8Z0CVPgDc3tfKs1SYrVvOyW1XiXDjL78+GOf7zmBM
JmrgJHNjN5cksnhOlIFX9+UngzPQAjgy7QVjpqx7wXu1RkdfYSybzimRe9uwE+lqygAHMUMTjT1A
6K6Ay1RYVJCpV6TolAQbYPDUeA6xObYO7TSNz/h8/sqONYzEM23aTb+PTfg6ZpzuOcvyZ0tmAeN+
VrXQvmum6zmwcyYJm1bJsx3bNZNsCym40VyENj7m6a4KDcUzklVnBcCb0yo/tANFrim0flOZiYX0
Si92TS18TFfdY1oa/zQzKp5SEkcdGo7SNb1qmMSV3dFaK5uHMDAdzGhOtMvi8kUYLPFrS75WKSs5
WekUTsjpr0GsL0IlGAZ4bPwfM+M3ZgJgnX1JkcM2t2wHqnIn2fmMsfuC53Sou5dszB7AcENOr9YD
Ipm1XNAkC6sLE5AkKag7mNHg8SDpb6Zt9wfVMLJorEatY1TkVGgzlN4Qwp3lH1VCHFxpTOnWFfV2
JG5+05qR82RjWJOLpJxHC9wkwiVPzWTg0x1MHs/kMEnk1nRFrAjoo+Rc3UsX6fYg5quJeOlgk5Q6
WjEc9wGAbDuFrPqkWYPUAi6fLVhyJ8HeCfxtxdLL9OK+eaT1YM9sO5vKtUiHD2hbOY4RLkTlLUmB
a+kD7kDonO1jYOBgT1pseAA2pC6/yX/knxDj/EHycqHGnvfV6D9amsB00oOi1Wz9Jnr11kxSO2Gn
9q8ZlF680xlwV+YQs8HWmQWbjoCtOqS2j8NYr2n1GAHPVkN9hZkDk4fDYNsYT1VdeCi8ZqAJKTHv
vl+t2S6JXa2yt3QOv2pUdLtG+BetFsoDI+MRzw4MAacEDU2wd/pg2ifBXJyiYoa27nbQWvWrqIL2
KKuOlap2R/D10gv9lmVByLKu/4kHgSHM0m6GqJ9/m/Hfl2R2GEYh1Fv5c3meI408VhbMectbBbaY
lJw48koUpEeAiBMsbr53hqtr+/u3/b6Eyz1hxGwlF6VhsfwheELAsRkQryu4zmvsO8bRWEbTOhbe
LSjLBKkeStkpbMsLyJYM2RGWqdoY90I1zAyQzGK4fxj1t4kWbo2r+j0c1N/QjfXzggIO9OEe1o+C
7gNNj3qgRFSX0OCZH06qPwEqcbZkRPU7dPk9x7XT+S/ZvDyWEoZI3QjitcmW9CjO2MyXkoOMHzsq
NDhyxl2q/JqKafbSkIM8tlW4Hw0/OPiD+9aU2tdE7B6OYIo3qd1q7v511jC9L8FlsOxZjcTgEXKw
GomZQWRYoYtMM47JvF3Lcuiuvy80top4IrhAjViPzRc82MOvH4b8BxjYPF2Fro+b2XRO/AU/FrGU
N3DjXj0X/Z86ipmiGQkCoXoEOTZVR8fVgkPsdD/4ddFwcg0i3BvSrZGRORNAjuN28sHmJ/TakJXO
rPK0msoFRFDtRVphEvquXvtJ7DMW16u4dl8cXXtyo/kd2pWvwsesMYk5dT87pyVDK+d6rTFRRvWA
QG+b0dSFKSveqXrgbMSaFRf8jNiYtrpdwoscg0ddAwwaLLphuEzl5PL2Y/scg27PZO7Yp1B+Ov41
pkjvzdK8d+vcxKybVurb1IyLXY9X4gi+ahTjWS8SoPXzcQRfTAt9bWNtb9DqbnXfeM0dQiXNYloT
2wiaP9m4cfCDIRTJg6/dLDk9MYnGHxVsG6hCaJ6+rGkTQMOfQv2E1Q2tRAsdboDaZY4B0xxA+gQi
Iooi9kK+kA1D3dCAzDAdSJV1CzZK7gkt+8bB9pO40TXMvqt5PtmZdRIMqQxrXEvCMCOT31yYRx+J
b51GSdUeMilEuqrjNpsOophf+sjYTk7Ed+EpyYq9dZfyBKo1BPuzcuY3e2ge6h7BE5NBImDnHaiJ
D40LFmYzCTQGIQBAEnaZLT55bodrTa9oJEDwlCn5iFYV/nHc+u1isGomuMQ8BoN/Tab2AYMO86Rv
W4wHJ8pTmhTGy1mFI9F6kcG4Y+bsAhZsjkPAaEIMp0bRwoxV/5DNQCdV5u/q9CsgaByxDvr3qrQg
1LnsIjt/ZSx5UV2agTPJiRTRs69CVs/TXH0PBZx07mU6oQZ1nGFBlSLITUB/WqnYOlX+NK2i3qEu
xpWKgHQlbYujqcSVHmfhKbY1fVcNTMlTnluThXuAovIRdvzWaCsWoMZ336PkdxdyTWDjvjO/YOud
YXq264leWqbIX4POi/LweYLiTxIEe7YO6nwQKsW5tNa7CGjn/B2X5ALH5B7UQPm7ZLwNaRkyKDsW
jmKK0eIMAnzKcs8dto2PwqORtw5EyFS/0PA+5kG+saEb9QZR9QkjEaS55aVgkLGyDE6LOSGifrGP
zGU+70gBerA7+1PvWR6WxmdAcz4jcQUKtYrj8cGIk4sFOyexE+DX+kNbIGVse+1VozQuYvdUTsbJ
dxv6HGmdh7G5VMvqjAMTnfwwf5NG8BaiJ/Sr7AxfOVtHEtm1jOdDUnRvBaigMLMUh+c3wxUk6cQT
FqKF1DASzUwwL8/YMLr2yll2utNJmtUhmvxzoMM6LItKenrF3AVO3SpO6iMHK3LRGumejwOWxZHH
ZuRWEKhbpihmsVacWHWfG91BHk636dtiZ7pPfs1+YG4Crg2/mrYOCn5IhW8DyXuuliDTLK4g0h6t
V6EZp1wgT5mMB0nd0zTlC6I/lh8zqbqsgRRsobBF5B1HIwkKQDXBObOs5bY0P2EJb5gp2OhO6mkv
w2YPLoocXn3+OxjJvawBgCk3/mPgGCpM7JRR79GBbJsQVClDJWZFZEki5Wdgsh4Z/MXIDfMGGyZe
GoX0aURK7eN4nUb7c+bQLjWmoZP8HGeoLBQBw9aIgeQsu/4pvYaAoqKq/DHD4h7U5g3p4KENXPJC
gMugg2pRWXgdhX866B9VqZ65F/ZK8PaZPtG/lPOXFJreJq60PU4IZiux/gjSGtW8o2+UIQVkKlBH
uZxHhK8OVuI5/pBtjalNu/npcwS3IMjCcB27KwMC3joiGiDOrA+X977vk0tY6V63ZfZ1xxKK/1Aa
T1gyrjrR7qIovagAVwkOL9GAagt1LBPSA7QlqH5w6KjrB90YDxP7xQ0RBLhbYL12tf1gu6wPoFZC
A2JvxzGC/RzfzLrsiRcRqX5uhIXtF8WgDr5gNYzZc+xqZyN0EctW/hn406fTA96pGiDAHR4EWnIz
gmDQJD4S6vIewCbQw/axS3psuxC8q9BcQ1RZa6lza4T5Vhsz/Xr0J7SBrLJURIGm7ybfOQ9tT8Hn
8twzg3fCWpndcr3iBvtnVcbfgZ4fihguHU8RSIVu61aXhB2RyMYt6kv3YmrsysWceoP0Lwkna0Qm
YVuqfT0HTBLIBkvcU0qgcowD3pTUpxzJbe5QXaRAFeV0qsi7oGn/ZzduT64GuSEOeT8h05484PHU
C5QLqnKeLcdmOi09u0AfX+XOeTmrl4TCJHJfIFRT0aY/Wmz9lIb5UpRJgGtrQSEKwHzDI3rjQ6Jw
28cTxXxqxKtQcACnIrtw5T9jiL9R/94HLuYep1xk3NNcZ/QyiX5lyZs1EMhkNjOVHTeeobvP0piI
YRB/VLCfk7PAyhUH6RntDjq1EmpD9mYJ+8OYCSWbEQ/AmSDbsN8NRPrpOeFoDjRmDvrgz1T3/5ze
S8encawObmKRkhaLR1k3m8mnWJg6dmvF9OKkBELUAOlALTGxgpgPPrU4MdllTj/p5y5rdi7hBXY1
PQO+6RrwlwhGMaZRwammenMjbFfsU+Sqpl0uuxxiG6WxoydPAI+ueYjkGlEJZYp9jsviswuraBdZ
SXGMAr04anMJqinIiDlKyShO5417tsELNOWceC0VaOHOb7VWf82djTtLqz/jJsRyhvDBtj6JV2Yp
hD6pSQ6y7akSKuLssJesEV5P6159ut/TiAoTQRiI4OyuY9Q5psi7Iks619+XvFjsSGZ8GmyYfhr6
SGbfKeu2MkF+BMtphdOwh8jAuCKamGl1PefxCtGsS3w8Lz5+0YItvwda8Bb1OM27lmMbZaq5ekaj
Y+9sZZEV2OWgQNrON1aG3WQ7hhiybWhRWLmtwHkniIh+mGc4F7+zOKlT1pSBuvbZczpV6lI5pD0E
LgG+mRmQ5gHFpsw6aGnVS2dQRWeEM+38vPVwt5jrsRfVFuzfe9tnbzIgPpHR/UojFgW7evQNmlk/
LcYN/hioX8Am/WqygdsVhjwXiTgXU4nhmlEdOHOy3tRCPkI2Xh2oSqLN1E0uYuHlrR3BQYYArdDn
jDkxQOwB+kTWTLYIiYJgY8aKQcaU4unTi28lknKfR+ilkA1TSc77eM4Z5cLecSb20npAP1ljEVFW
sK9qeJMlTP1VQ3Qam0/tUdX/gnD+F6MZ3UcCrzVr3o3D8iKx3PRo0X3CHjEqOiiG/UZLN60IUalt
vzxWI/Ls0NcIHcDdhK/PYSxU8mSKm0e/oG5BvshQ+18PEAAnOxnu+TIdH/K3SRu2qpaWh9MhrH8G
p2o9EPrL6J45Mdmk3kAJbJFOtNLbRmN4N/1NdPCjsJw4GQJmQil0+ZCV26KhQtQXPGgiQ/A7sVOH
vEztY7Veajl/stj/g17UopIPy+d2aNMHVrAXarUP7FbMeaRJC8EGF3aa+ScJq8e4sw5ypr5VLtlZ
yjA3TpdHj5oioGCCJRp9OYnmrJXuO/TsjYauMaN05mK8QNLCpAZOswt3kDaimyivSTUR2d0tiN/G
05O23xdWdCqTF3ht+nMZw6xQSb6bADm/GUozGVdijRwJEl71U+ONE48/7mbcoskZCrtzhFAotoZ7
KHPz0+zLfzhYjK1pVKDWqo0tJ69qu+EhHqlioK+oL8vlWRJlsl9kxMSIOO8FQVIbt8Ds3OToJx0i
dTO9fnLLSF+DbNDwDqtTrE2fSBr6uUi+Rr1Id8QPlKis5UqWQjymgf9cOYudyRQJsrgUfbFoqpsd
1uEJ6hEYay7rVGgdhpYRYAndQACJNgw/tATJgTWNGnvXxoVJY5Q7tDoHcPSe1dZ/2xAcIrDB9Llh
GsYtNu6dfQcP1wI/UAhcxGHu887ND7okytGGs8QVfu+o3XZ53gvqFZkzSQWdEvhzfB/zGJdy6b8N
TY0PFr9GVt7YTGrP3MoS9tB8IbBAXImFabGX208yUZSCmFOSdCZvO87cR+ZyzIeWj5qeDFhEDA+B
8qdDpukXbXEMjxIFb1dqd3YeNOJD8KfKsJ7ORcPWsAnsrWP4+W0qsXfNI88qA/sDojyCDGZN27nT
3B+icD7lKvFq18/3IIwhA+mAqXxoCWKgLs1B1OzGDDvJVGnu0Y8Ve8/QAOw8MOWjekaCOLXJScu7
Ym8qXFnTzO8Q3BT7mNm4FTqQQrSA2lPcVNWaDXe8CQQhwy3WUH1CFZJP9XfRwqNykh5xEgPtMPwr
Z3Es4oJnmVgu4xCj0Iquyi+sF+VypoU8hnWKzj8RXv9Va/TJi9viuMGWWOpV/sgkJt3ybuQ3v1I5
o6HyjEKavkBR45Psq5/jqZd7eyTatgJXj2AygpPRUjWw5PpsFS7EerKjSzVpiefYg3HVbLLnJOaG
m0kYzJZskOoxLSZom35yxqSUP/sDhpMI7Byi2i7eaakBTErGwUf029dZ1cye3rpV9ERH2nmvMqr2
x5mtPQYxqAN+z08xGljezKdZmjggjNdQViNgLcw1rekwZvIz/Vb1DKXDbv6ex+CvMUbqI0ioekYX
51MS9Nl6Qg6xUb7pA9vEjslCXjzOAtvJ0FXjLXHUyjCKFgZYkJ8IkCFdQiZ8ALDGsibmv+hr2qyK
DzTdW7IXCZiykMpKztHcx0GlGcV8HIYRFutY/BDGhTI6gnT5+2LLfdVkqHOt7LkteNZXfYkLwwWK
v0LfNSy1CVNjAeiP+AyBEWo9uiL0SpETlj6nJ6Y6//vy389VtvUl8Kfufr+incbZQ9p7cdE0sChP
lX802BwwkQLZwvBJBclwKrN2OKHNHU5FYNeHrLQBLwg24AYqfRUaxcnR2uIk0W1gpsyoKHNAjDsG
3RHX7RYOCNSYMvAPeLaQ0lgZWh7rD/aUDsOMA6aOXx4+0W1QZGpfLv8FDaxZs7IW6yEJllgPy2r2
EdzTyCjGU7C8kLEnj654mo3MpVE13ePvRxST7rHhPNzZQnxJ3cA9tLxDvx/9fu+YnfbEF/33//nL
F8SaywBPmFAcRR6dIonhpZsXZBe9FcPz3qLB7lj+WiYj7vBfY9eYHoyGMcISQ/L7UV3k81rFNUKF
9hmhVHAeNAGpIWCJ3f5RPR7xPvcF9RjJlMienHNmUmWrzuo8XdovvpAn8kn8rZkYL8JxjY6/OKar
N1Dk5THACDLUzW1Qqvj8+5Itg8UYolurc25aUcL2QjBzx/5/QiYfKSu+CAOcsAV9c5cvjb8YJIjo
ej4Xxo50iQVbo4uNQzLWyqmDlvqW8tdW5FMPLNA8aUc/kRPY566kZv39KKqDVd/rDKRDYDlRoL37
5GkT9KyWoZQzwhNiB8TGEBKgAIdiCCe65ryRpJDEyc4e2zujODZKauZSa9kicvNHyJUG/yIzUjl9
XUs38Gf/qGS+Wi3hV4VTbTV0l+s4LWj6+vZspPBzlEkkTIIokzWMZj8CwatXQ8VSpbH7UxjW1TpP
Wsp7a/6eApky9KjTizkEu7xrgiMDiO7csqn2xmZJKquOGT3hNojUT1Cgu24CDYscEd+zzc8Ulinb
LlF7pqysncNz+CO3SZmXSfDcC2O8jCETq25o0BUVRc7/IE0nGg2m2ybeLjurMCl9wzmyXh2rKS6O
g4mOKWiDKkZZJ7tKQuhAJfvtWULoazN000FPf6dVz3Fv29cOUCMkcLN/L+BbEoieJXsHo//ylU0T
AD9fCAMBBZuwC/9f3IVvJJl1H22K2NNYAh7nYnwww3TezwGUYKaTWAsq4GU9S2GHmdIihz0b+qjd
UGAyoCTMo45thlBTfWLurKNPGz+IaCp3RH40xxo1ztaNHFb4vf5m+q9W1uvfEXZktplw7tXA2JZ0
lKOyMxpbHfpGSiV99qne9irGBJzHNawsgnMempTUVxgu3R9zftdr+xWXtfkaZ0tITPZuAAHk1LIo
HMxkL5uOGZqqY/RWoOIIN6QYa1WPPIBwyOC7aUKIOUHO3TLQ6BRL7kt+iyAgrEON4z9SHY+9NlMb
hKiXuhMExiccpwJR7uvI41NSl0+i2E6z+Am6qL8ZsSZPBalTmxq8MEmTeHYfpKOG76SF3QcTNGBd
O4e3dtRZBNXSvSN6wtConFNtT/JphuJnD4vmYuQ3D2eksOOa/ZI6OUHLylqVe2ymzZ3FAII3oxzW
HbaYVSlbtYtqV7/EIXwRIHXtd+oCGCKK9WOAX7/jDpAHxElEzTSkt451+s9Rcfdtj2T4BOPsb6ea
ND1QH/SLAE+hRek45iw1eIGvT96QTTvmnMQaMym5D6E48AgpXmIRRKehLNqNU3XZZ9fJF0gc9wgc
xSHoNM+0My64Jv8awjc1+wAE+1n/XcnzQFz+G5gLcyvr95WZakseJBT3yAreTdP/9BseQGk1Dsff
l6yKLmngZh6MdJ1ZvkI+/J+Pfj/X1f07MV+EbLXjC5sUl/AKRgJcxutRz32IXrz8fv73o94kqi3O
yCMgXo8lgFkR27l8iRvL/GJGR6i88ZnmE9D2hFU/qhpyeRU8SXOF3w5e1BSOu0IWzGtTcGR20Fyn
bqGKMP5D3Aegw8L7GZrsZXXY5CwKEV0ZlolFdfGyoyXLrukAItiNHvs+br3fT2MRz65W0bFUbUd0
eO1I30rf9vv5yHH4M8tXJMtHeVm/zX13w1fYbM2yia6/L3MWocASCox0UVDSkTTF1m5T6fwDivqt
yN3+iguqvw6EdP//Rypo7U0pXfhB4TtJj3fhiIEayer3jdKvvYCi2FEyL9HOS7aE5iX42HmCpYE3
R5X2hKsyPVFvQ/7RGY/8sD4xD5XsbpOZeIgm5AZ245Vh6LTAs3bS0Ps7tZZ/a0mD6TLiiKQxGKfI
REzU9jqqB0vEniWhXY09NXucxPE1WzZivnlrGQqafe3uYpeNtD6Zw3OLlb9VhriLwh2fSu1WFsQv
sJV2y0AeOnbJqIqf0N2CwI6xPdrpuLcJT7j6GimHRf0ZYL6GNklbRl0gn9OhNu/WpG8MrfSXxLPg
UIS+esj1itY2vmm1/ZjZTXnMB83fkLyCeKJm4yRTO9ymCZiQekjjZ8t2cZDaODdDpr2eow35Bvpd
/LwKAwgVawRTmLTKrDwR+/VDu1Afgpnbxw3/2kNpHtOhiLCdgYHg8auw32Z+5zAMZ5fYddk60EY6
J818K9HLb+wmJuTOF/bBrKEGlDFkCzdGZ1thgA3JI7hGBpqiRJ++rFbi4w4JT86kfp4t7t9Wal/E
lF753t29EwZzkUy/U3uobYKODF0hQ3zJuqvHI7tRdVW/dpGNBiyoNhZS5Z3R41/AGEv09E+l8GKh
LFUvSZPk28FxxkueWz2rDLaB5nBPQbU9EXv5GWkwG92AjCiqYumRfqHqqf8H5wjPpTUCeOpJE7Sy
CLwXOil268axb6r83pctpgvq+mPdxFhxGfmQqe1ax2KyqncXdWpSmu1rZlUtgdXNSzILT1rlqQzR
gSCcqLcFKSBPlnEou3HYurUkiTE2dOIGiHaKDAopyRbIg6fyo1Xdx6RCatbJKLYB2SBmz2rSSAvh
Fdh0VUNaFejb5CoNdpiT2x2G1mkeUhuSS8Z+ET7kwINfs0fCfpx7Yw3l0RpqDL1zxxbSip9GZWCo
7TQA6ngcGBgVzUZBtGHr7puLUtu8sgabrukb6dtbRQTVCcVDSXTjthYw3SHhAJ2aLoNei+sge3vv
6/Pn73/FSWkgPxFfma3P1275gt6CwYrVHTLC8jnUE/p5GWDF5djuhylHJbduO+kCQEYbMyE47rtX
cxFZTwlnOEsxlxWuKo1rbDgOtHrtA+IxFn1VE9bbgRBW2cTuhx/IjIy/RggrbZxcbCrZHledyVHe
9XhZ9HrbEj5PHGl9gfjZXqmBWtz7TsuNSe9uW4fGL/1DpOfTQ+RT5tI8EYtu1NmqmAPJFd0FB3zo
75K61Gb6jTelPFEbUndHRBA4RonLTGX6zg7dl6Qetja8roegsJ+bpvcQIQMtZHlZyCa/Fc2S61J1
tieAnF2duWzpCZiFYjs5wck66VVJd+5qH1E//lMzO+Musd9cKHtazEw6lFZMzA52y3RAfzUzUcTM
ZuMbmWOaZUjGimt11cTEJ/Qp2sMR/SaBDXV6tfzlUWhl8oqaB3yiPQ3nqdn6c1+9fdQjSIO00wGd
B7l789vhWUQMC/SxqncjOHuw8BZ3XjdUu7EdmA/i1TtIf6AATMSbKp+zqKxeMXqQN/YQ5+IffsXx
bVRVuje0WaJJ1HYglPo3cm/mNVJg80hzTcSGNQ+HEr/uRODko5ZnxiMXDbYZazx34KA51brsWOZL
NH3EsqdsOP3m1u7WnLFsx0l9PxnaZNzmznm1uNK1Oc9fAtOcHtqu+IuXa3zlHuSbC8/ua+AmXaLe
SqUA4jUqxJYfFjwvgPAaWP6rtn1zmYhcBHhIpjEifIZvsxNGmO2IkWo8Lajjdy1m4q2WFIpxJBMR
peqTqCKvw3OyJbjGYujMcLONEF3FQyyPUmQOwLHIJ5wzm491F6bvjN7XWsyINx1MdSpYHFz7AT2/
JVX6ngz4hEB59J4b0v3zEFaoP8VHbBr1La9962kYdXT706ayg+olrHjedWF4UqauQDfCU9OiJjsZ
MA+aqGULYMbxxckhawnztZbe73uTWbBhe/7yzCSioTQKyNeg44iPJQOXYg8TJqOwDbyO7i0bazIn
mOuzl5deM9b9varA74xWRLQXAyelQOPlOhkTDW+NX2fdGbXAj/Kxx+TLu+WSjftoOPY5cOGwRjwO
zk3f2PuwTF4zHT6Qbc/JO3whBTKSmfakUD5XUfrW688zVqF3UvdAkXb9qVvAHkHtGm82jEx26eOB
igH5ezMN71DN16am/JcmAF9ihODbbLJxojgP31mrSGC2TFLm2SHDoa2ddRyJJ2sqMLWOk71V0s5p
izBPmy+zAqnPLAd0QO3nW7dIXu0q1TajFOH70jGse7xq59/vHOpHHaL8wapR3LkuKxbeS7S7jt1u
9Y5ZnOOoctflTe0pndstQECV1a9aFqR3oxH2Ps1QHoJWvsiWu1qy5TjoHCh44fRdqXVkK/Vd8d4l
s0UIJoxWDX2BnA3Qv6P/AcZ6uOnWn0COMMXN+F2yXYazwAjVbEoHdAJfWGqcAxr5jt5kTNV7mZQ3
UZkKrS2oXxioN6PRPofSkO/lXA4bw7J2mJMIG4r69N1iedo47QlB13SnI+oggw/ZPnPUZ4BTGkfG
fda7fyn58xvOhWZrSfdPgg0uSpW9j5LoZ9SGm8Oi4bErlh+217/Mug4uzEXclQt9C/Ya0Pyl6H2n
d3pJa+7BFjW2EwX9HfLQSz0547tr8Z7MXfrsZyBj0HviXNKNhyauzEfH6i91brYnQKYYSfmp6/6r
47m9nUIuhUaJ5wD84b2YxkvicOhMy2Wviqq8jXP7xy7L6R01ci+iYWuZtevBGdPeo3bEEJ30mxmx
nZeZ7sSTr6E5io3mPSxB52Q4s5kOYpSuZotfHtv3Zi6eC1JTVmZEaSp5/rK248ePLeufSuDrMFge
D8LhFI+6ariCRV/rlXbvnV5/yH3XvAwm7N1CcAAMdtLsahrhDfAf/8BTVO5MuE8eMwkm7dNbBJ/9
xPCrWzezySkwBC/GJCCxAQ04I1zJPNfXBNUocl570N7qIB/WQ4gIcxZc9xpbZ7Yy8CSdOFhNy0+H
5Ud7KEJdndm03f6PufPYjVxZu+wLNS9ogiam6Y1SmbIlaUKopCp6Fwzap+9FnYv/4h90oxs96UlC
dXBKJWWSwc/svTZmx8d0rK23CPX+ngoFPbLwIS44xQuHPcoWeuTDnE7V4vR8NdJofFOVE+xSFd8Y
qMeIVMlQDOP8KazG8OHnEVKEPATivvq2CsyKrOLwRaGkWvNw4GnVo2dmns3up3S4llRyMBc/O4VC
tJ+0RiW3YMkt4qzE8qm5M2t4MzDUcTIxQqYNd884kpjceM0LrCdiwukoV1DG9FvA3bnFUMITnbii
Y26LfJvF+cZPkunVIhn33CtIUqUmy4nZytNY/hHQc0FExB+t6yPpWH4ZIBfQu9suMO/pPtXRrWiQ
8ED8/DiZOfI8Jvsdxu9dkzDkdtrfnGKMNcRbZfjpEfH1DGvv5lCyvU+xuWYAfEkzET0Uqbq5mWzO
Yxq8z/Iph0l7dBMaoprhxRaDrXtITffql2Vx8yz9pIXd3s1aIDtQ2SsDmuGFoA06ADjYo4tOlU/U
e5AzULpU1s9GEuWvzBQ2dlVNHyQELGpCQj+mncwmxAAu7gm7zOe3dGZ/M6bxoQ/I5pjD4EYmIaDt
Qn2RRA4nClvr2BowyjB9uhlPuhGVAqDmca9fA4p5BrAmvBAu6SNc7EX8VmwUTJO30AifmImpvwgT
WSWh6AxSgmFn3Dcr8paKl5ywEnrdAcRSa09H5XBzznW9abKZMnKIUVYlJsYMZdxyDB4kF8V7nQj5
rPz+CTSe/zfIPpRvcwPNWj4RvfmUODCfMsFZZBfM+FMvR1NgkckZ5Kx3WVyzqUsCRET9vM76oQar
GTf7vKvrB/rXea3xSD4EgYRrn986Myj+kjC7nRq//O0bLhRJaaGmS9rk6NQsajxWpZcKYPoBSsEK
W4ogXn32rwR5euumUafGn9Jn21ePNviqaOXmT9TACOW66qviBloNhXUJWE0+JDVZyRWYmGuHsIL9
T48RzI9OTPYzkoRoNVtteJvJIhd6TFNQelGfkZkV3PBaOMxHyRkFY7qEHrQU9w+cAOO75RgIA70x
ehIKkBcSse5SD3xQcDXRJRva4xyIxCWohY8bQfePiSDVr5Y8PJowwGRIANaqFm3J0gIRH120EVR4
awDdMmnv/7jK/ENUYPGrCTQZNZb9MjfFcJo0QA50dcVJC9JpisUFC4BUPrE7cJDOtfEpl6XJdgvn
gLbZc/O3CYdbfo+uueajEX82hDeg1soInfSFeTTzyt0MBqBPTOBy746WdWpcysp4oqxrQBvt1JSP
PJ0SJDcODwV/zj4d18rXA/lXB3gerB0thkpbZePq+ufPZQPRsR8tgjwpVC9m1UVn5sB7jnv+NPlg
C7ljk7UTZfY2c9LkPrPCW7NJ+0Idy36ODqNIvrnL5eXnhesovICfg8CEw512dWYjriVyqXgyyPcp
ceD0ScVUIpm3VoJbwtc+6IkBzyqEQ5/SLT0OYypOBAEv/5uirjeq4l6Az7rD/rZqmozoS4n3i7db
L7Zqfu5//mNqPWfMbe8sW6Q4D2BQ1bl3iWElzSQmlCUNHidLbMTkiM1F/c/vw5Y/ue+KPLn0HYwn
C2egERvb1GZS0ZtMmayWlKAyiBFioSPI7y1gpHvTQwnaK0CeUcZTC40kCqForGCP8xVouQg9qP4r
WNpuIX8oxFkG9I6fb798Fba4nEJpXlChWLupkjiUYwYovVn9+6VMeMcLxQNYm/Y70jMin2fM201d
vLR8arufcBAClMkaS8BUGXPOCqvzkFq0xEyL2qWEV+nphwKZa+tazRZJh3RFJ+Iyy39e8HxO+B+J
7ZvHBUWMzQ6QH7HRRNKe4P9WJ8ZYDrtBA5EyY5nTz4s1OK8iaIxtsvwnMWFr4LrBbxtoTKCkNVe1
EZ3tNNw7rgKF3RHPO+aQa3OnMeF1G7cor9gMxt5w8sjPbmq/OI5EVEWYVUAKrNwg/RYliEsipIvF
4p4YDT53sMbHH7F8EJCgmtyPIBLRaxXdJge4xH26/F7KySUlbPOLVfF0cnsPcoxMn1uv2ZUs1Fky
Y39pAz1sKJudlTe4L4Uev91g6tYiwSWZFrQJAIOmoTHWE5/daazr7xzsPcnSS8SnS0SItbVrHNZY
3+xDyvCYo6k5yTZ6DaMY/JBqIsoNYgosfI5ZHDfkTaV4tWuDoJV5UCfeKX9T86nYYPAio9G7mBFf
wZsREhWwzu2s54ArAB+0qGRMqwA5s3xVTbhz0D02pzlgySziTEIXIy68DOZdNKQPKC8bGMTYCvog
eGgHhUMdxTtedu/A/Qsepi+OKNv1gn4Q4JIZmEIit6yAMCNuERbAGEWXj79NjBp2fTRvlEAuVSZM
tAyWi5zo02mMkxpL0EjuHF1p3kRwaPz55edzGlp/1/ZhuESy3YimBoLAVnjvU/w7DiDbzE4+xwoj
cP8w+UZ6AslT+x0dt7AQRTrROdLhcAJ7AMwxwUycRkV44PBYjIo+GgztLXR6t02ex4goB98f1KHV
lFSuYdkHtn3iELWc4ly/KS5ol5jDfhYXicZtNtPTYItxO0hhQ29goZlC7uUDmXAzcCPlwePEFGOb
wVKu02Y6WUTxxqBT915ddid3mbT/fNUYFgvdPtynvtZbzNp/mNKXG9FM9FRkpUfgwx2+Mxa+nAjt
Ch3kz98D0NGQGwwfa/S4N/KYKt/qCWrza4aBSQhRcETwUOPIQH/bRzZWcWeG19b98/kCryatK9Ev
uWXDgnXHt0pAl1SkTdaFBJcUdM9DWD9lJDVzCAzmxo008+tihPVebkupX4zCoykz1as3tqjyh2rH
VYIbzGHBboeAUzkMifn0HUKZexyLnWM8MJyt7roM/ttsszFjHwggPVH1A+K0czZWJq4w6BV5Tjhf
toTeuSBhcw8tFDc3xQstXyNR7Zt5BpgTFmRYeoA8GuPZgeWOm9vcEkh2TZMDRQwWnYkyK+fRy3Xi
rkD0+pfIiK52N/FgiYl/dBTwBtf2i22OqWhNE5EB43L0wSCUem1SsnLk+WfTzMG0dNHVzetLiYfj
xOW9TSU3KwhoCFpBmF/qgvGdFWFUxMt5irAm0ce0l0hUCJI04Tk9SfSLQsKhJ6X/AixVueNZKZoz
mHxT/iGGce9EWLaDQjzy8FrCC5A3dZ1ZIkmJBZ8/JuWByJjJs0DPm4KIqTIRJHOcu97SB88SL8iB
7zsiwLZYabDAeN0WVQqh534+PBoxSuG5cJgNm/7B8eWXBZUGil7zZ5iH50n23cYXTXbKcoQTbYIo
qgGXsXIVqqzBQdMUmrY+LP+ES5+PXd2Ljq4gTKRJ0ZrwOb2r4RO2meZxhwbAjwi+QACFh+Fi09Tt
W/dFzcCpiB0KHf8rhUoFlLVCkdHZ6Z7ZHXTPgQ9Rz+9pN6f7DrY1W9m+PP3nZQ54TM1ewkYjxhqT
OCVhfmJvjKA2Q3bLwlOfdlRAuQxQwawqmDJrh6HnGpA7QdQVFI7Bkz9P4Wmn/eIJcRH3l/vAknna
uD3ZWGEaNydN/iR4U040siKKNe3pSPR1NSDMWbnaMU4UxfFBc6TWLX8ql5fGCo5ppJp9oK6kL2Gz
DPjl/NTRmyCtey6kjiK0TfeqlceiSwzYzgUf3oSXPRMlOmv0qBN6OXzaPjGKY8RQ2/4ap2HY6qiJ
F9G2ybIEwljV+f0ZqbnnTvWZEtxbB56t1j/fD21wznUMyWNIF9NdCcuE3kef85mwDg7WECM+100h
oaxmmsM/IaAM0b34llUXr+LcfrGm6Ut3DLCYHr/PlL07dpcPXeNY+yBFp+WPHGsFbryf72QjZkSN
SGIo2vLnKY0xGMZJe5fLAkE8+fO7IWO020jvIfSQb/qpfpEQLtdA4zpatdHb2XL4bFtmAKmrB3jc
s3cgUOnoBxiF3R7t8TxRB6xoeMOzh0lqSO0Eg4xBiljFzEBNz7pEKZfh/FhVMn5hzMVWZnmJgKDu
0sx/Nh04lKE7EyRhPgdF0p7i6itE17tD2IPjcnFiJ/Y0nX9eGjYJfBgUoTqH/bQETFb6YyhCe9eW
7jsBXS8svMp9H2UbDlbzWKb4/Aqpx7NlKnka0LMkAfIaZPFnv0K8nQID8M0Y9TYDhOO0QDydbDyX
9Yioc2pPdosVSWRgNHCtEdjgGHdtid80JMywRRTa59iJ4+iWZyfDGF8DmDye2UCbNKGz5EFt74YR
wpvdUGory3cRBcoNj15vT80znEb6jtjCq8Fv/gtVMtog9qXrARkdF6d5hUDRHKspQd0Vs8sph2LL
lYuMs6M/JkQpIF0GF6lZXe2hGPlsKS2Zj/0t7IzhTCsYP1Q0t7XVBnc2M4AzHFlAmtK4zPOQP0v7
OfORc2Vp4KIHcdS1LveEARIB0lhvc08/lNYifg3IIqBk5ZjqTXIEid0Osca7SDmgXpDj1NiMgO/q
drb2M3qr2CuGVZdh5PR08OF1KjuDv+TdyjCjsuRd5yW+5KTBL1DnXyZv6G4axycIDXCHwuDBy4dv
2+Axogx3VfhxdldW9ec02JJwyv79C+5Huu6iegYFZVuYA8huQVtQrHx5nslV2VtF9k1rymOXrAAg
0vhLTOvGTOa9sFt1iKI/QaNZFhtpTDhhtnY58LjkuQxSsJybISCK0/AU03NrhE8ZuyVkxXfhgaSZ
E9M9DL5Z7qKeQXMe2s9d4SfHRMNMGaLmOud/HeghB/Sh3zO29bvJohSv0e1uJ/nXEFO17ydBoogB
8pBjgGMcvZrcaiqodUX/jy6TTUWWs1DJgisSgIoce8NANc2Ip04Igy6YNyBh2WZG2p+z2kagw+Ps
rPqPMso5VaceYbFXofg3Ox9hFWbqXGXyEEp72NXNbRCvc2XM93WJYmz0xK7gkx9cP92Inp25ilAX
51gd0umTpdhvkeD5hosYHElNJnYu+A61L3e4PxDIeHkzbPsSEymnG84CDEYFhoJtRLvKBGdxt3mk
hSsT24RRg9xwCJqEqUqr1ifQnnFaTxNQB68vLlHR4VaIyS3uJvfJcdyG1p3PVscVhjAgovcIUMxV
ntvPnt/r56FAm1BnjKasWO8R7aC/aNVR5x4COFXcst78ynXVHcrl2CaUAPS+/iMZpGzYw6uDm25g
C6zdzCfezSHBLQ2d7zKWEK8N65UGgYDYObuncVmbAc7zSKoXQADt4sevVnkb2k/+kGwM1XsbF+fI
djLHUzhSTGAqjHatq74bVwCDR4hljCnRTaMmkcYz91Gjc6ph21v3RfkVJTax8Jgwif/p3U0WmPF6
JtUSK0F2AeLFuIYfLtazA1wemY47S2AfcUBOUpb/SQQUdCNyvkQ4l9Ba2jusu8xg4MO2xnwG5dqK
P4zk05XdMZdnRVTNDOizCLN4m/BoD5boIzKO1kORSzLkcHGY7fM41DYjNlIpSLLetw26GAhNLpYQ
WBZixrWbiGsf/RnHsb7y3vJP4wTQ5LbsNQea0VmP3EwMjUSxw1SreKBpUt/teAUhytmMdfAwJMZX
PlXcwSlmcUHO7TpO23tDJURxtdbLpNueT8qr0VyYyPopXmOjetJ9/1f03QmJ06oJ43Lt9RAqmsja
9BS6KpYIOCaneTCK8GLHFkHeNVQwuBnkV4twN+fO7ykNGgoY8qMTT9DHEgRGZhyJRoJgpxw+RwwO
iuwQ2iPNzmxnDvGDY2ANFuV9aetzz3Z0BTTX37pSPUxBwVWZYlsIoph9eBSVZKtXF5HCSsWJSUUd
miDZQDZgIXEfWjzoB+2R2ieMTVskaBwHGa/bEK9k/16Xjr9BYrPHKB3sO5Yu4Ic2/JyAOUrMJwHL
sf1UDH9k0IcXR7ovUeMYB6jEb7rK7usJinLjYKvqMQumXJabzg+Z8fvkj4CoWBdWxaZfzBtaQwQs
qj4iv1qPCo6+U5UVFliiOhPaNqW9v5kr7pYIYwq0vz2mwmtiwdWInezQzfX9oD3zELTUivP0TlEC
Kk89oDfCzO0gFiCKBW4aq8UN59LaR6S8bsWA8oveuigMzVmCwnKKW9w4rNa2Qc0gcWRGuppHj7yk
I8FeNc9ILJgZSKrONYqLjpINZ3C+jvzRZG85t9zDS/IT5masw7+SpP2sa+1y8VE2FTNIAQIiniF1
QFaMELYOw7EwyxktHKKyWOLbLyNqlDTdcLW9TSlEQJk+skZWWE98mIcFlrORlFPHS511FcAkJOGn
Cs6Zal9dFR0Khk+bcPFfZ6ZqNuzQrgFtQ+APx55R7Soo2Tz1g7Fsq4HFBh9ZPH/4Noku/lzZSFVS
br855UrZDFFNGy6A21JtAp5pngxIDDtGxCTLTd1maPR1bsYKTwSSgIa7F7ZeD/i5p8wyZGKtbVgP
J3bwy4EUocXHsVS5oXcg46I6KcNnhYBzapPb1YSExyWpVsfu/j/DI0xdbzGEFhwflMkhbTw2g8GE
9e7+iZnA4M3HjiHMjkmBPT9gxzM2ZhyRFFJz62GtW+jU9dEH7AwGyeipApunopo3xITVZ60CSJuh
CSbO7ni+dMkfvwPsTlKMKYS9KfPROgVF/sdy6oNTYZYhDmDe+Ji3s6lrt45qUXYGwV9UTeE9KgoO
8KRPPmrH4IF3asE3vMo8euvc/NPT/nHo3ekhzB44TLnRfptjY11SAqeL2j0ge8ELtxwIU5yDTYoT
tWbWRDEkm/ox2mmAckMt3yWa59eaYwbPr1653SAe8T180byReBQ48bluTYvpJs//DlPStQjyT8ur
np2WtEbUSwHud0Uq+NztzL7BBiEN6zpV4pmV4+9ayTdZwADFr0hXF8YyP486TMlYMB7nQeO8iWmW
JzfaTjibV0Y6tkiu62P243GT7HlJE8AlnkbZgbcTQY63pEAAqfHFcLVmFLmYtS9+rSJSc9g44DWu
reKdkK3bSCqbR446A4H2Qsw1YqzcifeN7RZvQYSYlTI/c3DRJKaHL0ze4sr4y66bXEkhV7XH7dx3
6U12S/eshU/sGP9jZGHpSmwJbTw4zsEM/gb3sTvwRvvYYqAxIPHBUbU0QRLrg+rOOG70Hs4DDya1
n2qQ9ozArnqUSLcG50VTI+g0HFaBCQTFSrJfiDDGR2iIjFqIDRmjmBRo2do8IRTzjRbgNwHpqKLx
fFR+zuA0WnIxBmkdWwn+inVXQReXNxtaqm2bOzxlzDA/lD0Gkp7a26TtWLtVdEyITjjIutt1HeXP
jLG6yYoTovR2Dq/aHmq2I+a4q7PewseLrszJCSspHLEq0KKtEWw8jBG7+7hI921mwXocMCktV3LW
4vRJCOvGke+jb6eRBYnCUIufk/Mzz6TYMu079I6FhKiZuXjPjfFY5BCiI6t7iCjJVx0pvRPicKxx
/ocdfjUeDVjvA+FyMPHHmrT6cTkcLcxJI/ulLcjHq5XN36NZkweCRS425yXCpfrbwpKz8gWWgaY9
mhDsuQlzIVZWIU6Zkv4OImHlzDs79m+WqsfVHPQnB3F4peVfx2OR6z4kk3gkvz3ZBD14t7n8bWqc
8f6div/oBMlvgYRlr7ooPuqgeuwin1+7bD30CFl5+OFKSOAGlomwyqiPoBY2Xdz3BAP49REtwDdB
fwaIKrBiBfEUfhClz0Gu0CX3Rrxpqja+d9BXt5G0f5lotXdTgra6y6R7q8B34knk9jaGtjyH5E3g
/nh0Jlf8JtsIaTnu+2teT9kZzZoEFzLU8NktisQck44awkOYULzNOVqwkn9SOmVzLdk9Wp1pHqqI
EMTSFTuWylBunEcTRhGk9Cdk42wjVf6A1ftuZK7n8An3AvNQlTIxRahMllaB3SDYQ2R7crEIhtQR
plRPdsjAq5gC5LeLfWuRVadk+1iIyTyxDJGHF2yq6DkN+5M0Gm2/CDlyTvZ4Jnv8MKzNt1GMHF7k
jzsiVejGGJVEAr1ONncUyCPecVzbjIKb15kYIao+l9sCuwJtG7Np+PArvfyAPbb4nV9c8jm5pW7v
88vMDOkApO6qUbFeEPM7gRLjnTQNiRjaYs6Xd94xcLNLxlKWyIVkouCMrbtaN2uC3ZtDNLVn0wrv
/JqewvcgvvR9BYM5IeGeuOFpVdUpY66JcQNkQCYfSSCAwOMgj4wBGYBg1BHBcdLRZcys97ZuoEax
/gz8F/Sy9HY13snkd2QpfDU+Cpg8Ub+n4Gmwig8/d/8yRaXMdadTYlHu5G72EVpYDIW9y2yL57mz
KG6WZncIZyJ6ayQUiSlXVfs7rrtTYTw1lJhMrMfp4LX+B9r8M0mNmk8u4oabOONQzaPrBuQa16Lb
4nbVx0TY73ZdXIXCQY+rbsugYlgVDW1MHqQvQRzfQW47Bv74WPj16aMzLBPJ6zBy6XKgthYaNtm0
xGpa/oDU4tGJJHvCudllSNtXkRNeFNXhNswwm4UiL4+xkvetdj38Qkh/mfjFW3cqMMTwzIjss8dF
R+xnDTI6gnjYiCN3dH0IxbD/ieKzXP8hG74rSbWCuo4BSKWi81hOxa7zzG+ehinTNam2QKDU3sxr
QpAAeG1I9bLuOsv8PXtey3xVGXvmvbCu0BVx3DgRqHv8CENp3Jm+yDZmxxvCAlbu6ynYRxYdly/R
j5pZCptKjmffSZkGiJIYzzDb6A5iTzoN7NOvhdN+gJiEfEZpeFbcVqt2aEmqQDKGXHBbkRhBWdTv
VI+VpsVSCvEN0QpZrJNbnhP3zg4fQrd9m92ygqdTyLOI3pmFss2lbK4KGZ193X4Fut+iLa6P49R0
u3Vo8iwvfFP/Iv0PI7HeVnpcem+AvlYD1oH8IHTA7WkuwY6a0rQf7Vi8DqamyWYIKmz1kg/tcCyH
5NBUw1V14i0omupgVZZL8m94SC1LbEpZlGucZb6Yxk0KGyePIN5lCl0ok8ACjv8REQDWDpKDDq7q
xdoFlz4Q1EcUxXSJ9UiQ50Qijn80M+CIytgNCSNsh0SljXaIrjVMDWM0xLQEV4Fb1j5iUGTOTRth
6tp9sABnCHcPHRjgW9az8xjCZxtr8C71uwvl19swfqmeh26d5/M+GgYoL2Qbg0JZI8Hw0GGL84zC
ABljffDwjnspzqPItXHFJyUowUbfj7EkdqUiHcpZsIqYrxLEDHM2P4t+H7LJ2iHH+831Za9kmv1t
mMiCsg1vueHhk8OhynsYpmxBPzpd1FeIuMnKKtvtD3r/3ykA/2cZBc//D/ED/y2k4H8VdvD/ZUYB
XP//TUZBQkRB8vnfQwr4G/8OKRD/8gLT9KQkz8Q0A58MgH9CCux/kZombBm4lutYMrD/k1FgOf8i
kMOEr4WQgSPAtv8ro0D8y/Z805G+7wYicILA/7/LKHC9/55RADDdC6SH9MV1Fh+k4Keovz4fkzJq
SUT4H5wCjiIlE4Wxc6fCrLvrYS2f/eaQFCADbBZuYF5idSgr0d7O6HP1bWJHcAteJjNXwdr0J1Jd
xjjFsJ4h7WhabAjBSIgjnKbwXokq3RgV01JzrsN210rH2+pecP6lVfkricBw+VmT/LZC++bm6C9W
TsOk0Zq5S4ZEE8G0vGD3IAVGT+FBQwfqkgQSYikljgVqpnm0h31aaLXL6pB2dkyEwSNH0QFyXJ1/
XoKxQhdHGBPAp48s89sXpxHjLYooBxmQXajVyUnvPSXOdubFjPJ0dbFISj9BEhjW8NkPoCqth6mR
5kMd9DfCyKNzHzjT1cnC6GIPTClI41zZys0PSVmTo4mJKzzixCLkdGCXbXjOM9mNW8WCo91VCs08
AzgociRXkC/OPD+s4hFmjDHeXIJB7+BZ3CFVr6Sab3Vehf+8uE7ygMQxPHnj1VsUKqj25UUvCpWf
P2YK3eesL5adz0c8FfesDNtL+V8v0hHJha1sqIz2UvneC+lPlCp9Xr0lbsoOoPAwBdNxec7JSIfv
tuoSFmIuijDEOnIjjFB9WrTGZlxZh8gusr09GX+8TAynLmEtkJSdcWyGtMcAk8SbXjruNmoMJjpt
d5aetx79rt87Sf7u2iw4MtfXYOHn6BaxWV/3HPmUOcQUXeiogp2B7/z+56tp0vBr0hiN1CT+lJ2k
+l50yVqYjx44coAe2DATseqHLNiqjjD42ccVBabvU7XtuC9950mTArU3bER2ipWpOTV3MN8pn4Xg
shxT89W1kQFqbhecmo166kPngj6gOLaOeOjVMMBekMlxtmlYy0neWzAU9wj6DhSFHiNOWFFjzsR8
NseBanbYa7Ndx40F72Su2fRVyNY9JJr27BqrWWpCowbE+ELl65LEnHOqkHlOQ4V+Emk3Q7i0Wcdk
yWABdD6TNGPqY6Hi+I1DuGR3E3G7aEifCdYYcyCuT878s14wA2RF8MLEINpRhLYrl/yqPjURwmP2
m0bvTrvpvYtSNh6ppH9WHcA+s8x5VRLkCC4typ3oYRxhmEk/u8uYXK9Eaj45HeGCXvUh+vQamqiH
CalqMN2InlwmZh13Gi2BEbGvNQtkc62D6aX87qv51nOPwPyuiZ9nQ2tX4WV2ghCpNimqKVG2DuJ5
b86zY8M23SvkWrU2/ABOINwGOkYP270BH1wrVeBvVCdSqgFTiPvIw7U7gEljrAwwmbErWAFWiIZz
ROvxC3joIz+Tu1WEcukA2kOPp23tQOVbJ/IcjYwLyE9h2BCAxlBZ3m7qaXrwwOjvR79NWI04dKpu
0h/YCT2bscxusnaj62i82MyM77sBk1vV2izQ+rdu9l/9sCEVzDe+SohBExRJ181nsGYOS1VDbOsI
c/c1bvi90ritzrEhXz+wrCxy8zjdm8UvzOkNJgNUjbbVeIgXSXfxKbx7DGFISWxxMKGGynx+MBl1
LovkbJ2N40vvRz4YKawmFkWWIZgl5B5fzcgOT43pQy0wqYYQP5RGRH68HfHOJ+GTQjEKq5Vfsw88
tDpWhaZkCLtVJ/JjRR7rznIZX1f+e6ylySaFiRFMFXLMOvhf2YG99omL5NqAFpNW3L1kHokTBc4T
hkgkysXedOczPpviZIl9D/9YInlJvOJqBC9J2BNGSPbEaLqUihETCuR/KKCTx/x3GyK3EyCsUD0i
5prNdo/Adt0V5t2A94MJCBmzMgReAsrxEWCcOBF/LvaECSMqUg3Hhxc2e8r7jclaluX8/EnJ3O3c
mNahczOmMnb8p1LhZxPglOrt6ooW3tpo6jMGT3iXB0mo7YyjxnZCtPFsH9Y+HnQck4NN7ggMF3JP
b3a/dChEVI+kH6MHtUh/XWSYEGtOZISnp9pNC64kCxR3TGo5eBIBZ6xml5WF8SUpgbbJ1oKjzaom
0uNxXkAsmqgRmsDfykEfqYbeIg3MD3eMv06m9YBPHMckjGwsu9aqyWzyeCrwZ3yOW3BQyXMUergE
GXHEA6wP+HqoMxw4Y2mOc6E9pA6A9Xz06T3a4sVX7msWLeOP5kMRoMsYJcZvv1KyxKnrYzrJGQkk
9BUy/lVpWiRnvkx1UKwcv353xSf7Lzz19NGIzZKsqg4wZzSWWUa1iOy7xN/riMbankMCKbEibo2w
vTYG4nUXJqlZ2+nWrud9qaz2AXzlDhshSzN/xtQxOvWtZ3RIjgodlJM3+8ZRb2ls7oZP1AOvZWGS
tQdIQIZkApe5/BOEOOkC51tH5MS3yD6U0EdR/CIQqSUJM77lfF98FIowBRxsQZtNFxMlA9TwrY06
bD3gBV1Jv23vhI8QQuLxPzsW2+K+gYspvL9BX9GyJt+i8odVMgQ3u2OKM6ELN60kIi2TFcbUn6Uk
vtQlCHnkVG1j8Rxl3X4aCUNDPyPUNG91N6WQyghx1cULhoj1PFj3rRVsRqnfjMX9refsGZcE2grG
6mtFgmc0fXEemWygWQD1E5zIdkYopelL+WfMYXiyBoCFuTPRLKePZo1+qYvJfaATHOMgPEcB1EiG
SoeJFdWmorlinqlH5glBaIxExrM/Hnjyrsqg7zc4fr7dcTBhf3u/OpIOfr6rrarfCzyusdnRtAd0
TW+WaD/6nGGoNUGxD1sGVjgQRhZKBmpzZ7x7vpSRHeM/GHhEJjwxnIBFeS3tas1kfrlxkpfW6DDS
kd/aRBDOzLbmt7OI6xbKuo0UJdzJuLWROgLZjH8vwNmeQYbp7ows2ceiPnQlPHd7PI3oaD1/vE0u
Nx1pp7Uan/XI22iP4TGXNrZq7k0gMPTh7OFGvFCsowOD+AG5JGkpyMuKx/fcMx2Oe/jUeVPerMR5
i0YwNIUU7c4Z8O61AtueYO4pM+gY2g3mR29UT8n8gdFu/ga1zZgIN3gSgvlzgzY9otliqz6VzCkC
+2n2WnOfNIv2C6zfpiZtnWLafop5JsTm+GmUDJnZlyagCLPsrBJLrEDTBMQRcBn3TDLnRQy1HK9c
PcVvQr07NsKd5HlafdeADSjqLHA3szqVlvsZtvYNqzF6UoIWK+/Kr7XBgXpsg8ZcT8GwDr+8FMmO
ZzgvqfFKp35CkMuQYR6enPiYWf1E/kjwOozlTciBrZnLUDBM0xftA2Lyqy2Kg+y9wcG9IsE0emLv
xMR7oRt35GhLyzsPom0gI7J78k2EP7np7ueo/OXp4loxzdt7ORI4BDGMb7Z9ShjI1JeQAsbyb1V9
2WaDLqXFJ42ZZjq0gg0RUdNsL9R8sQumOpyxmHQwmybYPgA2uwzVCSFIIw8imXXtrcDBIkLFoyK6
FcNVqLOHnc6yD2s8V71rr8ucNwCV59V3SJniUSA3tejlPdJfzeoMqkPs2/tACNgeKgmY/HDFj/+T
ozNbjhTJgugXYca+vOa+SqnUWnrBpFaJHSKAIICv70M9TNnM9FIliSTi+nU/3lGWKs1LGy4Tuh1v
ZBmWB9YTV2E24b5T/VNGYfDB0NNHHDN1yZkPhh6DQ1CYv56dhxsbe2vAIQtZbtO1CSkcgv4ky1Bv
at+/VRyjLWSPg4gi/ThP/Rej1jHu2de6yXA2LJZNNJzR4wE3LW/CK4R+OLPumyiTX631W2azd1dj
TQkkr10wMCsrowO1cugcUCPv4NBzDgMuG8wyrJ6z7JtgBU2qCjGQlh6gxEgyFkTCdVKkr0NHO4sp
cBYZ8zNuRaxoqv/1WDgsb4flw8e+LUzZDkXetyqDq56JdcwQEFjmeNvytbVYnS2fYyicVJlH1gsH
uNhQ68wWvZ+fE2WjubRD9kzA4dW2dHBJxfQ4lUhUIkahTNq+XtXMIAU0OPSnV90TQED+o6ZjPhjj
8Gm6vkt6Dv0uHQKbcNKwDYvyLsFT8SWVu6i6wCHuCMtjd2kK+8noMOQbKPzPJglspo5NEZwq27wQ
iYhX/WXAjRQI/83SR0ZqdNCYDuQ5FIQa6WVdlTVOwYo27p2RYlGeHOBaNvlMhLEHLUMYO9nIbgJf
DONljB+JZLargzduiod89N9yg8RQUN8Sw7xFs/qwe2nsvNreBXC3dm0cFNuuQ8cmkWGj2U7sS5T/
xh2uXuEW4KHVyW/V0lONlwF5jHd80zxzdnkHLFkHFZZ6ZwzXYFlndESgJxTghKfyPJWEb8dyirk6
40v/Z6fPLPhJ4H66NUkHqNxDsedb1qAuxc4GT8NPVOO+8hk/NA508qYtnSPjntD8ALKYtKacYFha
lLYXrAE1q5OzjjEZBKupra787OeNxN3ACdRvahXHvH0W0q/yGQXkzCrFrRiJqBjpeBXqCvlw+pxC
6XIuNfUpAu3lyxBWHSoqvrLnQPUSCMHAkJBjo5iT6IdOkk+SfPiIw0RS3sB9O5kSmgZwBlSnwSSL
pv41PjvFxqpxTPNNaLH09VY1bMbWXFMACga+eDY0LsOsd9f/Sk17yztWPWIk96K3Odd39HuAE2Su
5FhdKDcA0O1HxzxKnueEqL7Fk+NbnGeJ2f8AIfuhFoNy9oDaC3BHGhYIn8aBne6K266Ylr3YyA8U
h1CxdnvMo/TGgDicX8p4GcQ9/AoZ/dtr6bIhzSX3O6vE58e9OjRoFpi9714ijKsJZWdoCVlSh1g6
0DVs5IjAkQOvW/GBIlNjOgZPaoqHuPLEpqXpNHG8lKtUTfpUlRS5LUdBlDYf0iheOOnsc5lQn01l
sin+MCF9FjmdJkMDhW7K1V16zc84+/k57vk9vRw0cR5Tb26EWxG73T56d3Mxbel7gKJSH0Oe8N5H
FIoz4yTi+NEYZiahWYIEAe9Axh0tBzc3m8PgTS2xpSWe2qUkBlMa+raihXwUFWyh6CE5FUqc8ylE
Ro4+bZGPa0q4cFWUysO3wcDIHAgiKDw1Eat2M8PN4chvWxZfU0KNRNYk9r6/0PLmbRvl7BJPzGSC
eq5KxXOqmN9C81qyvTu2+GVEz01w4O400f/Tus7nlBKZ0EXzo8sQI4so17wUAsYZupxiv8cHXYJr
J5Jd7wpp/UrRfnaOF68qDyhI55DDltRBud8DGRFMDsvLdqg/4K+ngmYsXkepzMln+9CS+pmRPnTN
/Qy9h9xZI88t3eJJ2OBca1MyPln5PRP1RP3AzIJYVS7eW6rugLXnfXDrQVmcGeK4cvAEHdXykQzl
9IagtavTsOPDnSrcAFRcFVAMUS/Ar3SSItPENYL9YJHiG/FGsKmao10twA0mDspTy1df4AAinIJH
HgMLgtxw0h5RvT7ncuTGy8Bafk746l6k8BbA3K82sueOdMSGiY23K4TiOaRbRfcixh8OSj/jSimh
KCFJhCmTFYq3GWDLSbGYhrn317C89MiMeASEWZ3//dLg7YGAztYDS9/Gm9xL2UGMyfSr34O+zBUN
X+RWEOkkJCfbGjaYobcpDcAbz7WpLvHQA9sWcnASRkcYqB5rZfb5wwRKXiePdHzGVH9TOcKtYYWs
A9WbojttEKFvAMGh+eUgIVv9qKZA7Du/tg/0XnsIa+PNdzvQD5PSV7PKOdA6kpWGu29GMACtoOYL
zsfEMXK2G/07uf41Fka7m1Nv7RdMj50pf+UyiQoneqMp4avGEJZjsOX+qP/wVfHiiblXz01orXyT
s8JOrREqOHVKXnXHmHNgz86VO84+TKSQYCRcyhFICVD5PjbeL6sPhoyuPiiD7bAKpmFTLTxeLyjP
XozLf0p5oTYFIGdZ8bYxEVIETVk2lXoTmDCsmoG5l8RqBifE7RTwYR2gDZpy8k9C2X8j7DQ73HL5
1ZemOPameZXs5x5aGriot0FdDJr8INe+klRWVezzMsigADSwuVrpMRe40Spuv1t3ZtdcK0fvgI5g
r2ZsJ0YM/TnktufIjewepO/wCdBTtLFKAJRh80RHgFaKnlGFfDD5KFRm/jdMMOJkU0BfhGV0XDpx
bZntJWjs58xVdDoGSISZ1Z1QzGE6jjYJimnGujlcJ7gx3AnbDzNuHjyb/a1BboK6crADHMm8CiUU
zwIgovK8ra+mehNSKMWfdMmYtXe2eng2nfgjqxbUoHbWO8dW+1zgHc2HDu0ovWTQnHgL98u1brzk
id5arv4Gj2SuvWfM+nclGWTzLKVtV8v0oefoSg2T45ayUW0ieg7QVjJhRGsiiIe26pAE4AOs3GT+
JtBIF23Z7itzYZLY1n8xC4ubWwGh6zt722qQRpbL5Z05eGNPlr/mHMGUGMB9qFmeWXHzyRu+W7dY
E+ijLfcuE8Sq70haCpvPAp+ceABWqFPe8DbxX1MspfEdMEpdAaiMejtetbJ+0MlHEqTGqpsW4/80
vJKY/jDadNti4loDPFVcPOU6n0iQj4aYOOpIIEdpfQ1Cb9x4VQVRohgW1XEb1dAenGQ8QPkFxB42
11xZX3p0Tz5x8K0mWIvyKHdlLcgbI8XN/HRqRk17Nj+HNom3s6geyC2wgGuCbzAYycbq/WfRMwtm
DuWZc9jeh6hUBxf1V+BIgVqFUdwVVnFslX2cwY4EM2ZUU3OQw+qZH5bRsTHVO6BcwQRCeHqhuqjq
oWrjvzZesCwEQENpvd2X/FAIcgUBPSy51a1d4H0VRM1CMT7bHWe7IyysCvmrTGM+LF78heb2hSh5
JDayuMfh1duWWEsV7gTdxQy8EyhM3kK2PV99F9J8X5WP8OCJju7B7T62pO0Zrqd+XfnRIcvoirAF
TszxmQUW/hctfrPiNxnnjHVj+KeC7blrCROsSgyS69bz5w1BZEjHYkCEkq89nioW5i+wzL19RBcN
fhabuw2YKtivP9CdJM0X4XNmNUcd5xFOzYiiL4ENhEDUozuyrQXvrHcqAAOepQF/yuw3aho4x2nF
fC6o7eEDvlPdN7VT1NBnfDyxfyFRYtjdhIq7i0JZTEoew55TxYyjrWFGLwuYCaCYTxGzzw6p9K2j
DMiRsKdiNNT5iaAOzm/dHWPeEmkC0khQaL2LRnOrEnz2jlF+F4KJB3WX11UrGCQHlg+aG8FMtibj
A0D04S8OsQ/6/CAceCeMxCz3LdLyVfuTTNXJbvx7VA/JznPyzy5vPMT/YiPq0uXlHj97/TjySInn
2R3JrcQfMyixdcPECJGyOwCY/sZywf2ZbT1WFntr40fGUQ5uidJYoozipMOtVaubNVY01Jn60/X8
t5pKDROMh1EnZPQnej8yE4hBbsMutD4NrlWzUd9RX6djWT7KnDu5iKAS5Q57feEfbUc6GMyWOgJ7
Wn72rlg5UxyvSo4oLAEcRFZDCHrC6dsux1IHw7Oq+X72WF+x04Oy969ognda3NDUIKwsRb04xHAZ
BjQbbjOcrlPscheuHLoOPZdXZmego9HECNu28t5x8/a4kcZXapdg83S3IH9hM8kOD/aMRSiq57PB
G4Ai3V3DhnYN+lskV9qwKfEoYjo8qVAvEtaZk1jQfqLbL8nRjWV79TbI9bblpewbirig4711tJrE
Sb7vm/7a4F2I+mPUmKQZCPuaTXOdmv4eKbD2rWifkFZGy4Dn0Q75rZ5s7gfAplDu+uQQ1VwJLebq
Xc/qU0rWKhGgwqcowrKTAE0ZMwgxo3UM6XdcYeDx9tCGyF7LB2sEXuJbfyqVl0ei2+wDwr9EtNhs
QNJoscacx0Zt3Erd+3miNyVL0MpBSq3SPFyNDs+7qbh+NRow+1QytLEpOmctHK/GnnpYbNbGzsD3
6sL60J33xVYbm0rA99F3IOVg0bRDxYupvM8dbFFeaTjrCGSw4Jimg0F0GpvLfOiAl4hEovnzj495
ZdIszNolsxXm0/FGxVNycXv4SjoS21FyBPRAVCj4yJJNRxwN4DiPi0HeUnbjbdS12MrCwEPlhLBF
4oDWlECmW/bZpCgsKl2tNFxLhDrlxcgyBAN3oZjetUkAtTaGbzgFG13HRHVUsKcl4ANIOFsHjMdu
F+MFaS+NpXzGo77fjUXzEqGdXulpwq58a2zvwwmTb5xjfzvQMjQ/l/dYdmf4SjycikbwEneAdGn7
qAMyv4YwbhIzD1IdX4nt5NFyM0j45+CfVF6x1ghFh6kPXmuWfLWNYM1m/prWsNrL1tiyPH2n+wQ5
YmzmVSCEXnnVSHot+M9vErYkWUS3JauyPmIfwH4hWYlRdZeGPZgjiUfn18z7Y+WlWsVv/OVx39Xh
Wcp/eEGKsPC9gtUgMsqeCBscAMQQbk9gYPzhGcXs1x8DAbahgLFdEbbGzZhbF/ww6Iv1LTSs+zTN
J5UY3SoI2gMNJ31cEi7ImOHJhRCWV8gA1R5N/hAsgjlvUJO/dcasG+Z/StQZu156k7R4NnsKz0mI
c6fjb6ST8TXyMHYSHHobhuTPvLj+bBBBwD3P3EGrXYi7eeBYzDErmSmPMr1+LDWCm923JMVwDIU0
J5DR+HBL9TPl1YdBDy+VO9ijOUlR2NkGDMa4nVzva4zTi0gQ0Wb9LXr9SA9sufbG4eYGDNYJZUuj
4Xy2FkfNMGEDy3AMjy3L/8UWSe6fpa7eZKl7jFy3eRQqQQji9Yh1tY0JR+uF4+hEiA6D8R9iUnBP
cUpkIcZ0ZUlFHLlelyBElSKfKSOC40ndcHcihDZU8OuyVt6m5anBNvZGIm2i1QEGcUBAAMo/JqkB
vEXVBnymmSHbcPqtu5pFJSoqm3LopFI4W5N9vG8B9wSlswcW/zl6atpQkhaSaLO2CqzyWoz1uIdH
E/EKYfCZIU+6xAs3pUbIHSN1iaaSKYpD/kLMONi5lnlEDhQsrLkix8zlJ1Wfu5jYV1bg1/UI8Bih
pFJDZxFhmWkXRLOPhjaLw9B9uCaxv6gEyZMwIBUmx/1ICOqIz/VAXuNmT3Igv2jOOy/jITY7/dt5
bM3pVK9h7sy8mDFq8/wgQ2Gd7DEbuxQc8h4IPRwhSLAgKHMSgI3JZhGUc7Sz+jgAn4w7BXl/qc8C
Fjfa7Xs/tfeieIa/kR0KCUdEVMG3hw9tZdfWR5souQ+sB6eQzQUicgYH9jZ4LCL6/hHKLjJo6o2s
qLpPK18qpLG1rB1i3n76m3nmb+O7DaMRJY3MG52V/3ph9G7Ux6Ea85Vj0UDa+Po1bx1wFBLDQjzQ
wOv6fG59B3iV2WCxN5gA+C9wbnJ6N+a2PjeWgclUy22VE4KuAqBgQd5cWr7vU7Bs+bKH2WcRwl36
2gB9wNJm0b3Y38gGwnyvk4DIk3MkitNs7U58N0iQoxdeOg8YX6CCJ3BUO5mqtcK5xMlsQ2d9IQH0
OZcMIoVN30dMxWPnxsPaojPdtRm1lJPhxQDJnejfvEz/WAnNbPVGi+GT51Uz+kyvEhUWrYHmyCid
6FNfRuRLFnanou8PWUniJJh+ZE3NlTaoMM5xrlsD1QihyK9KRD8gQ4lvRL/WQFKqcg0w5Qt6yEB7
DRsUQfpH/uvJadVYmJGy13VEi10+85xxkq77BO5m7/knPzFe09F+mlz5WCUT2JlBHOV9Mn1jpSQE
c+099fA8plC8c5vJPwL5NPlnZ3Y+QotqSRe5GRA9GExW4kMLWtNFfmPFjq+9QkSRw0QPQ38YAhA1
Blt5nqXyMnDXIKhLOCH4cDjwKjc/uJxEYxs+5+An0F6aVxXpexHpY0rcaTUbYuPaYuOb0w474ifd
kucIc8LBcxjZMbfstfpPWPRl0Tq4Ykm/AkdNN5ivXnnSYac69sYol3BbqV9di2Isod7FZJ6piOXt
zhK25/ddW3WCQb+3P1onfrJj3uqjqR8HByJOQr1L0N0ZK+9ZV6ecz1yB23p+xQCGu0ml03kYSb3x
2jmS72xU9GHAMM7VEHPqv3YAkQLH2BSCZ5VGVt7TXFU6SvLmOnww0uExbQs22gmAaduwt5zF46rD
7epZRHb56hArZXiqK+8JijwVbpG+Fob3m1iE6os0O9Kgd61GiEZp+rxsbGK7PYNTYIKCrIPSO/xU
w0sfMqZOpdWu7VxxnY9nIGfdSwuFaicj7mvJZP1Mi7KyPPepomCx6K1v7eRPd0P5ztXX0VvisqUN
2axnNW+ZOKfKaq9LQLU2U+QS6jer+j2vumM5FzSLdg4rd5+MoxsZx0jFB9XEr55NJX3Usr6u3W/a
5AjTtigmaKcbIiLTyoumH4pPf0OXB9rhP5kgDortpUfCX6d6ptZhxDRaEDbFVyo3sTZoq6DQuLJ7
jG/KwET0n+vRGWeDavKb6Bt95uIM4YeZFf/1A0vCinw7qfu8ZvnV9VegJOu+bk52OmysDBhXEnwA
cgb9AVp9DNftjEuPKDKKiLF4EJKdY3KMaxc8JRPuJy/j8hCE1VOm+9faXrfQ8KF3tq+pIe9OzCtg
xtLX/XKVNIkoA/KZER2qARPIIHiPJ2TUsxBWVGaYB5v4HU2dhuDOWz3N7RxdSSpFAMuN8BqJjZ2Q
TR5d+VpE4X+l6CFnaoprY4AoFPFQlXuQ5d1vrUc/iAtmVqpszXBy8ACD4/adcxB21sEY7A+0AXvT
OeW+KDhATStsd6GRv9PCfsRsA7ISBgFEgp4p273NFKcesduXD8L3sH2L4RqG/svQTTcRLAkSO0Qb
XX5JciwAHh1S9Ui5JLPhAacgeorb0Dg9MqSGrBoqei5qUWM1WiL/rDz8me44UFqhaug8Lt5pASYc
3acObfIpMXDjufXN76AsW7528actCntPrU/MvaOB7Mif0jTdv9JcBNGEqGVF7JNACUsmOU7tY9eC
ailOvm/QzU12JIp2LgHFjQxcWGaduy3NUJ8ymSUHimUWoxA6gcHc4WdW/22M5n9GUPXPdJfJLc4q
CvTyjPry8h5E+SM1SNk1N9C86Yxbz7zUG8t+x0tC5ChuwWeHF5Ar087JcOn3ARz0PhPviQmGK2Cp
ncF0FrrOKcNbOB4jvpqZMjlTCpwIhV0x/nFgjZF4oJ9mK+HuXUM7+gi7jHoXH8oLe0NfaS6zU3N0
yja4xDRCAowyK+p+yu+MEcCnHUIb883O6KewlOds4bm8j23BaZ3Zybbxu2+hw/Y4VWRwHeMsTCLR
UbehxXjjNEH0FtTym8KwGtPIPfZdkv+WGtdgNj/TvnwpaE2baU9jrIJG24svQa+aol+tX4rWAhrX
4gswPm6kwSN1Ygy5Jgu6fImv5Uu8dlhq26jV+HQj9zIAflg1CB9JlRPlQRKP6gtCrMSO0b+6CyMk
Xmrhok6+L02/5lIYV2UTq5/2nhWaflyeKprlFA1zMPfZsdE5Vy3lc0kLOBxa35CSrm/Izvh++y2h
UKJZ8cQm0z11lzBNLo5QHp1mL+fu7zBG3ySpCAZ3EO3cCE/CUoo3m1cmgEOrcIf41OaxtG9Y1kDX
KDaOzC+mCY8HB3FySKjcMxHQ2yF48R0DsANA0z6DAWXJ2/CvJOdfAW/7NGsHwRUBhVo/3lrglfqX
grq/qLSXCiQATzV4fZJr9pqjCFVN3REXTgOlgRTKAcRQ9msgbHJcGSXF/J2t8epTN2jClJDau0x+
PyD80KUcujcz915yFztwAFmKDxsvroAHjxa3TWZZw0EGP1NPQs9OR459gFBe7d1yqhAdy0QgRgph
6HCWqkQqEzuIlkOPDcamTJF+jJFqxdzslvOhfogoXcz1vMJmBwL+L7zjW2izdE/2IdfbkauoT3Fj
L/O/SvqXxi3hxlPtmBNFcHHqbWZKH9vQBGGP1s+TAH8pwfiDaGe67y3dRQ5+Enfpj6ynfh9b/REU
wL1xo41niaehIy9kLt2TcU6UDJkMHBtk0XYrhurTn8KLu7RWOmV8GcfqxVn6LG2ATr1JHKULnUtJ
N90qBHxmo2tBYDM61nDLfTEAwTlAyI6Xb0bkQa8DgbuJGzK/FGv6OjjlytmWCVG+JuN/UMGZU8WZ
N8M76EqU4HGnHeMqLeE8Ny6wwlg+qY2VcOpT7BkvBZ+2/cfHKpq7Pjc6tlhlhGlOTjejfAkpCPVC
VmJcNL3A4YpYkBGSS5toxI9o5UAp2lRJ9+Ua8z3T1I0agBy9Al23U+7VjdqRrniyyTQ3HVoRvrBH
/zNQZaqWTlNSrPxrogM1f5d6ro6GdG+gyZ9SylBhYV0p9nloKUl1KUtF+dOUe9CfSm/Xp+V6uxr+
n0zcz4iHWaPrBkvxqlhVSw9rRiEr7cNHUxjBGsT9L5jkXR+RD1zKc6hyHbjUuTRcsnbdRlS9yqXz
tXGyJ0bJH26aDlI62TFrPLADPFMQjHVrnK1PYCkoOP3WGnHtUy0LaCwkVmncLEpnh6V9tmFtAGP/
NY2W1jGgedTUFqZ3Lv+wiLmbWU1wHkBhF0O+L94NpR5DmiHIa0bJSnX40/T4HPPI0ve0MpcNcsvz
ahnTuWQjsyE3j4XLvCEA7EnJ0yE02GufKDhrXHGavfGfp39nxZm1b5wkXxGMIA4ojjmlvWpp743R
IRvgDPTX471rYlYGZRADE+BF7SO+LC3ANSzjLmzfCdIcc4sfn1gagxWVeBYhSgJCwCr196wnuoUH
WFqNJ6+B33qXuGtPGEvOcBDOwCbWgDjf1NJUbIz2Y+hlTz0fUZdGo4JKY0UarEL1x3fFXs75VIlN
S6zzOWA6gQs572o60hwc+1urR1IRggs+bZvXkJD1Wi+tygGS+YzZ06NueWxfmTleWEfd+hi/99LK
nFMsVscdS4KewGNfnty6AI1QDjdZjbuMameESTb/bHdsnOlZDFoJKLihqTuOEs/dENnAjWE8Wwll
TxRHz0LdSG/165lKaSywX13pYTshPrp0TjuN842D5GRh5Bape0de9tZpO+6F5irupJ4NPdoA9dOl
bLSR6JiDeQ9wgx0CBOMO7bsbnLNp89MhPzezt6cXVmytxSCun0aqs+dZfuNueTGK4suiWhtoFNSk
Lms3XortofUAxzkO5fAIEoT4GfpjasFZv0FJWWnKu4vIwGrHuxoj81NJvXe3UKXpvtwFrvdqLjDx
Kl9zfpYbhvBjr75NEhTLK9kY4ofedk9zFtWrLfCmd59ycbm0jLcQ+xPgi7zgOPkqMX1arPywnDcU
c3kW27n6ofKpLWcjPhQMbB0Nv6yuHiMKzjkeLlKW/jZnpFyRcSupQvfN8lczVFpUpNdUpY/KgvQC
MZPTHqdr7J0zatVzt3c4MtQjxYIjYNkDWclzSxF7Vn1DJSS/2v9KatoRfYms9SeP+va2wxgglkZ3
3VqvnXpimYu2M+MGsZfHim9nXVWMAuh+sjfPRulfSLAllMa3lMcvR1ccRGjD0zMFLLchQb1Mo+zX
BJeCzx0rOHG0hkJ6J3be3DQNtsKODsQpSl9ma4MKe1wJBR+vAsYD5ZaU3HuGc61k+N1S3blaKiOZ
Wj2zfGrUyADCHkF7PTXs6jCypNvxguMHVlAnOZrJFxepbEzuaiTNo9Aciyan1tvAGL1tcFg3KdJN
qT7DbjuVw65rqckIa+ojAr5zDn3j1Dq8x77B7/VCnxczifFspAimOrZXGhtSa4a4pBr3YmN+Y0/d
pjsuOaGOYdxze4Aw+zwshkuF5Re2Za3/lQ8ytAwEfotA/YYRtlEcFqei5auZHOqwu4w/I9zv4b8a
ipuPPHmD2/JrukC7bPBehDMCJjWXnXAyv/KjOk7dVzx25rqW+6SNQpZWWjFl88virDPKyltDtOQe
y9ZraywCbAQAoQg5xvO3ernBdT5kGNMybm6/tNakzi/NoV+Gjt4nh0K2wg/TAxXY3E3gA+ztsH6g
augp503TL17KOraov2hZhA4dRBqtRmYeYJ41tC4WX/HrPCANFOuydIddT9Bsm03hcF4oCSt8BCES
YfgIn0nsMnbQlnqqhviURbl9wc/8wyr5Y458ez3Z72xk2cJz0QSus+2c8ZBnM8RKE+fWzEr62tK4
siqTtECZbxQkcFWtdFo4hBhqc63QgtZmHLgb7to5LlhUlJzZMzMSkANctU//fqmDjpyDATK5/gVK
EI3g8Rje9vXyDwWGuTQM1DeTIXlfxfWFTzT1LSFYgdgMlq5GfmmVePG5HhgjcnXodb9x7YF+sMyb
q91X/t3s4/rdv99N2Q9m0bJui/oROUQ0Z8N2x8OojT1VJhgG0xnq1DDtcYyHXLjia9fIFPe08Wno
4t2mnHJnzz6KW0nZfTwb00HmeL7515EgS9nPAe5YE+P6dSb8ONYgXtIF/LW4h9LcsJgDNYgt9gu8
ZEW1jZ2RKckhsFx1Sxmj/z4H5o1aKerUEjhLUx/eGy6Th9RqrmNDkTSHSEnV4/xdlTT19sOuKSCR
B75H9a40ASi0fHncwW4OuCvQ0HCmZMJbXJombmV4kMXQ3eu0cfcBPjb6lAYc203JniapuAJNWFtG
twQoUHsbGLCcDNywXCa7o/ZGjGSyI3zdPGn+gj2S88/w64cAywNwsyv2NebaH6yM1kTyMaJgF+vP
rJYH23+2MkwyI5CGfvkSTJelXytJtDV+/Byk02OdsUE0gb+uOwk6joTWcPSGitAdYJ+m7489C7J9
muLjSWcaDizaObkqVbKlxdAsHvuwjQgXiZNC01VOvosikIoe1ZEA6c2LRyGUC4kPj1Xwy+1xgcC5
yjyXWSAf+It4WCJ0CIe2iTeow+8VTHMU3mwXTTrYt718nMA3ZlljPlDhsB8C9ZdhmxSNXT/jkv/b
GcjKXYfuU0AhlSlPuW79YcMVtOeMrY5TylY8i1nayZo9HfhDMxzuI3Cta1u568lFrvJK8zK1Otmg
pEcbe8QR6MdB+xy5aQJIH/cU2bBDLTH3NDkmzxE0CHvjdJ+YwQ+d8ONL7TlMSo1LZ4nVb1GbwAcp
SbSzT1Y6IrPNvUnT15fwO0YnbsXYEPjuscHSl7CHeibyGS9k6D3BDMdSDJ3BxC/aDeLTpB6pzDwg
vJ3fXa225NB3GKZSRG2jxdc8SIQp5UD1jWwEfsOksWSoDq4jb8QffxN2C/yxVUekMPBw3hNUwLml
14kCE4UdkB2R8ZgGFV3THO+rnPcNxfaYuXLxLiNMttiJPPya/pqfKmmG5jdk77excg3NlmmZ+HUA
HwlnEZsfXz/i1eAzHODg95unICmOWOrx17jOAXY8N/9i/sABd3dm91BiK97kBqmwrA8Zf4p+k+W8
YzlFjFOUdXLneOK1yR56kExrzXd5nY71ocuwlJO/f5slRdgq18sGE/97qDM20O14iSte5DgMqQKh
89xXgmpX1dsEVf3sxJTGywDW+Cpfvn0snTA6jvUuqDr0TGKiOxhGh1ENH6iwOLU5h4DhqGtL0QIj
EOx6flYr5J6vFvSog62PUVYd2ejaD1UG2ELWLjbZ4Q14FQF6A+fKDOUWNCgT4d0YBDQMXmOtAS4W
pc8CoOR/IA5l2HOTm1ME9AkMrJqAvfNvbs8sPgim5jBy4siythCBgSNNbb5TVlzvTbOgQ3M+TxXE
LtR8/o+JlXDIsVQ1EXT0HGExdkmMNVZ5cVlp58vpOoxxteoLr91A5052UBOfYO00W8fST7BfsfCU
lc03u+1Ofdu/2bATj60jP5NPnukK6dyUmNn7M1AYZ5UHX1bDD9BoIbblk8GEiGo0xfVVYFYExMdw
SqECFllCV4rekDLayZn4vUZ3WjfQ9zeW6DikMIfE2S2tzHbnmk67JhVKZDnpkUvcBA6aQkHjc76i
bBt+5ixPU26EBymi6TGndBWPFHiTBJmg9VMw+8RzJtYbRgSOYHK5uUSZcS01hHz2/XtYMLgdZhek
Ha9rbOmEu8S2z6vmRFDuFuEjYXij9rwyXOLCM19axR/CHQmzdnZ5Wnatk1dpII34FIwjQv1zE+tX
KTnzrSmjUbA7hJZpbQ2DhJcnaIDDvUpE2KeOiQeqHnjyzAJ6hzJba8er76cX+zwXfypqaLcNzJ3I
nsgE8PN3ohL7XOTrva67V+k5N7flt7HrS+ouMT6ybG7DuzXgxMo1yc2ii15nGzxZonFMhXxyZohY
jAsXgEUvZVYiQaenahEotUjYa7H4YmY60OhOksokvNHI+UjpOk2JuPrgflDw0g/Ro4v7Ns+xSQ0J
YH2gg54znCZxTSviwADWi63/Xxj07CUUBccZQeUy3YmRW3udWfl+qRFl+FpzKT4KI6RLqDKeko7w
lFTRkxzxgxAoYa/XtY9QO/QD9VvE37Fu95CE4BeRNUkZYeT8UKUzbJ7BdUGn9HTkmm9MPGKRP/7G
YfHMpCcDMEVuyZLKKk4Blsob2dLnRsXY6/3D1A7gEm1VsuLCB5p1EJgSNgy18harPk5iZ0q6XW/E
yYUuHMuHD1N6/t9RA7mf4w8dT4Cd8umPootinXM7tYEu1uFpMAAWMQvsHMK5RI9wUkeV8TAW02PB
ucQ6Icz3yyt2G3pVe8779EM3OBknFNrRyH4kd9/NIPE0RclUXrVNJhjZbmMxakcg+EAu082VCVes
bSjK2mIhWxesg5MM9lo0GEc/vGonJYXjokexSGxPvk0dGzGTk1Vw6Ib/s3cmu5FrW5L9lcKb84E8
5GEzeBNv6I3kkrur14RQe9j3/dfXovJVZRUKSCDnNXEoIu5VhCQnuY9ts2UhFCZtigxS0hpae9Xv
Ha2p0OnJmNCJQiyJHBCjHwfVOtJvXaWOIezAX7Prt3Zo2J8dZlKotDJ+bIQ/88XsxsH58yK/1JXZ
sNa2bjpRn2rojJjGznU8WxeHZUUnJvappvGYcpb2DMk2i/6FDWIK1wgAwl2pad8jPNpVqffRjgD/
b4Mot3EqrTsMLA7qEYuXXl+yllLSvnDhakUPVtTRwluY5lJhgRVt5I1v8q/PklCcgRWivcttUGnN
uZ3sZltCdr14naO2TsG/ekpibMrcT5qgIMw4GIzUWZeeTAvjlwZb/GboLPDOBIUOoEwwUVT4dzLH
afa0cXm3M8uWHV7c2XeHeIGSJTofafDpaRU9pPb75IRvFrYDzg7to0TIOLVGVa5i8kPPgZmha5AP
g8Uykmytem0v5hAb2vyoYPw7jGg4XNj/lg7pJGC8SOYYnkT3rtjHTMK1DnNaLi4IMFAF01ffDGJr
oJdsioncWlcTnf8oLGUeZ6tfte5CknWxJTvvnlsT9m7DcFM6jqIGOxhviw43qzdXTx4griFzivsR
rRnwYSUPTkciNnSOkx7ipjV7+qmHVm088x67ID5KzlL4s+l61K26vfy9cElBiTAJ3ekQo8m9JBca
lMH/Z/RqmOZhLI5Vm2eXKxnM8iI4Pp/j5NJEz0HQBmfgN8mV+NbZnha+5KTTqIsXtPBm51yWjXeO
PIQSq3UfVGS7D3AhCSO7envQ6UhM8OqeVOKdSBvF+0YC2qNQZ+exh32wm3Y4z924dT0L+mtGF1KE
vgAPsQLBDERRq1m9jSW1WmkekAIw+XpM+6vzs5ZakRJI8zFe4EZ27/pFvPyWpQIQZzgRMDvFxyge
2nORrXsIeBsy7KAII/0OejRd0/TfXgNuDYPp3tpxhE2H7w11UfhChK2/BW4F702rcMAn5i0BdVoo
SL1GJUIO1OpYqOcewNqqN/AUx8NXtRRBOtUI+CC0G+B0yFdTniuOfjkX2widQ41i4Bk3Ux2FA/02
ew0WXEeSU+9cmksLwEQAXWNpC7R0G3Unm970jai7JYOcWTeMsczj9Y3lKNbkOeihxVqqcQGbTvtl
1vN+aLstNyMbdh6Dcd6Bm6aiYwPOBHkrSsM78BfqDpl7jw0L/EaVPdfuKGhus64wRGgjxaryNXcT
gD3aTfTOPLqBzdomAKGpSzvzNZQfmp8rsORIDSyfAME66jEPEAXsPAQTTB1eYvHJRxLXhGfqTVMS
16UxdW1PXg74wnldFjl3bYk6QMOM7nswh3QjvotHL9+S4qH8lU/dTUZHxmXxT9jdjxrp2okJSJI7
xN9nGV3vq5IjDfTwx5Th+DcmTFWNs/nZ42msnUyt2ioTz6EEBjGU45H8hj3FAjDIpwdC6MDfw3TL
wyJwB/O+JPqyaYzOuauE+9MUSEl603/XeUt4S+NQomf9yZ4/Ku9ESwbkN+YlPLQGP90q5AzGWTxe
ak/1fcRkMtiF2MG92mcSkkXRc1ok2D8eZ1ytxzCtF5M5i1w3ilukXZdnvo4Tlemfe8XENpf98TVr
xsIPJzI+pYgCPwvr06A0ubcLZ5nPPZbIlr5hx0NSVlIvlzucpUS/LjNUBbssaqBbpMQLFb/wxsYH
aMzcnLKaUM5sYdgmjerim98un9Tni3ic3ah7zB1KkTWHqS0SUb0FK+zu5sbcuuM4bS353c4D7aug
2zH1zt+gPLnfzPWn0ngKJ3WEAUwLnG2a0aFZancW96m3SdBp1Ab0ohHj3RoQsjA0qXaPcPQIv7i+
Egnycap2vrFIbt1Ygwn07DXg5sRvhOW8TrXYegOsg1HV+CuKNxfO48pG5aKCrD431QiHXX5NON+3
IsFAaEVmde+FwdbJDfEj6O9C48IwhFZzKjrqRNqYeEtbMQrFvfXA4yf2s7hcDxws6TvGrSO16Eiq
6VDTahZIDxRoXp71wo7P/DFLtJD1FpFX2NPjKoReBEmPNKCdqm2IfLAydF1gByYPthTXbvOlrCbv
iufSIEBHzHOr06DO7mHwBYMHORPvzsr0eF9GMXVpVLGAwDGO2vKSui8yksM2tVk+tcEIztDUn+aI
oxjl06wmxXiosvgVbhxhTrdiL85R1mSCZe01AJjEUMCzgbxP1LjlRh+1+syABVRG16sdqMi4ecpq
qd8JL0r2vY1IbhelukxF+FuzJSEi5OKLgWqQFN4X1Q+C/ghPshbvBvByx4oMKv7ziLi56fDMccV8
Q9J33s9RfFBRxxHIG1DgMUFHFwV4ZJslTnQ0YgxrrBXnoL6bAkqS3Wa+jruEIr9BwjTL3VyST86u
rYx/5ILJ96qxvKuXFJBdvOWsMM/KdLV1U9gvhZlOB9YTnMmoCQ4zOO9dR7aarpOe7UPdmjRXGY6x
cT0D4b3Rr3QHcl/xoosJJGfFmVbs2aCMxIe8jlkqK+rpDqp+sY3GgQu19NizBTlZo0LQHsDUCC23
69yNpwdM9uayhcUFnxuEZb2RVuLammkew/QCtYn9MY8gHjfNO4/NbBWprn5yRUmAwx6XAkGakGOt
gSanN1tD4wHt6ux460LnSoz6h8hDBo6FFn+1kPg1eW6kNn27GJNa1o8PcAgoyhnkJmx04+TlVwJa
hQ+08cyz7Babg4XtcilLDw9ZrJdbKXIMJCH0iKFIgIyUV0NpFrJREK+dsX51FJQIxxsYheLpxJ78
Rc8WvDQ0HwcyFquxL3yl3o0okwOK1Ly2Z4deXaLUQ5hN5MVZB0XzjJeHpKrRURezADvXleS+1qTT
ETtzBq7zOAKbn6RkA5mA+q56Agx6VB/rwTobafeTjbLZmFbICDo3a7D9IpAtgefBPXh5/sXZF5wx
KjHx07tojNytcjX0gx5DEssiLAC2GexNHrgxTYlbh6gpGFb+ULnRVdQOx6R5RhJKsltOVTftxFUw
QAIAtV/c1HFhHoldKRMTLd3In8Hc1mtT2PhonO8xmxlDwg3pNv1CcWtLkRvTRjpxE6BvKdbFheMm
m5xDZv/WXXiyEqRMqNohNqYt59xNaAa3KFUkI0gkrRIvty/wH4pNDcwSZaN9hJZmrUZO9Vr9l/+x
EMEVvQY4YMjbY4AJWmYdxR0Qvz6ns0rco7ye+yw6V1bWXiqrf1JFNh8sDmUYNnH30pvHM07bCoj2
cXqTzx2tBSy9cQr4TLjVuht0GtHNES8r5jBCLacSGiaUYoveR06npASUSMQVQIu4Igx8zhZxa9WI
XWEvLehLBVZYz7cElTmUoKUdTN1OUEFwtajWvctxQT9mVNphYo/WGOARegNSyZB3d55FGB658mFK
AFrHeeunhXnXM2h2vXIhc2C1d+dqk+rZezQMxt6ct4NATktRaThUv3PsBnatac9aMFwqt7o4C+OJ
qWkftclNO/Ccb/Ab+ZbHGmE2aOV0kmMkCkFi2VqRIE4wGXOnttisF7Sg7VjJfoIcVbsh7B6Mbno2
W0zSlqTLk8PahScFyHKL54ZK5NuQGQGh/fJpModPW9FhWIwgc/KGUzy2UCtz+53kzGkM6aNG2Rrz
CxE/zZJr18BwKdlfZpJoVNRTm5OUGJMwCO96be793EA1r8MpxsY3QUNQ8lbP7xOtTg/AywDGIOzs
Ursk7oF9hdalcTXofC9kMMcIb3W6L2gv4sJz70oET7dUkV8l9U9qW9wJ5VDuqgxMvBDAXuOfmXZX
IPeIV1nDJcKJiherezFse9g2tf7UFYbje0KbfJHW53IunuC7TD6dfxdTgEnqSuz2Y4VUsZSIIHnD
DwgWNhLKmG+Cy9nCtLtFSfygR9BJeZppnWLiIHxhThm9roRkZ2UfqsD4EtbSJfzRSUEGPRTjNeQi
BCcabTv+wVHwqyDH3gQEGKOats28+eoNbJGYgJN9Yoa3ZhDOuKCNfAdyi7hD0VLj8ZXWs3uJUmsb
JXNyP/FUWWkoJhtE9zvPLBRry/vOiYQfqexZb1kNcFt1sN1A14pweqqGhJK2OIUN/LDWnO+sCtcV
LDzWxIkJuKqGJJS7BFD6nHVRC3h3ruPvkJ1GarU7m+6Il8FEoVYd0AA5d49O3TTcoYiRmmOJsioR
4+0uv1IGfTtMjjy1hbFb2oIND7uK2fBzrGsT/m4KLVMQWy/Lr7knMd6OxgZN/xti2D0WaKjNQ0WZ
fKb54wDfuiKNbsFSJ1GJ2O4iszK+MjOlRnsVbcshOSpv0qynGiA/Ny0mRMccycPTy6AUrTuDFvsx
hZxHqxt5gTuyJFeorSVWCJt7lfcA32tIQGzA8qexA2OOor928KtpAsMYFu99W4NB84xgK/nhVIxx
scPDAbbojdSosXXM5NqH+G5nvbxfjlAMRGtbg/kgbXXNCS3BT4uuTY4reRw/MKhpZF8Ah3URxgTb
5UCm13KXh4b+0EWZ31vZ8ZbWnAcYZHAjXOeZ8izAii2zf0slfcE2Ypm4cxNUnj3Mh0GS8Wbpvpmq
OuCGm21GuHvCHX8fZDFcutiaDgH49Tx3meIDVG9s6fQJxZ9tS1pntkl5egC+VUCksNbD997AwwXz
0GeQQTabUIIRE5HFktTyw2y8t6S5SgpVrROLEhUvjF7bDJN7jMjdCfzdQNCYqij3UQ6JNF3x7cLT
zQ5c9+ixzUnHddOdSeBxmRVEWMLbOHVFXRBeyx6GCt8piJx0tca0iRtcZ5eQZOoz7XjPxwmxNoGh
iY3YbsaOhyo2n2eLeBjRvq3hlq9KZsYqGnLCk8GlzUuqgIN4P7b6bTElWHIm+sFYsG31QqdYVeLm
YyfAdpo2bjWVxJoZbHgEEDGFIOAuxRfsmqxdVziv0grc9cAbchMb9q+eed5+phKQ7DvWKweBTGZ4
EdI6YH1TUrsFw+0AdSbfmxn3/LDjeWk4xc4ZkcvyOPZ83mgr8pwYf8uwJ/DFGSnOCINqbeUbS8Rk
jvkbA04CTZwvOabsPTZIlvaWcfVE/kYAkyT+AgeNqv6sY99etVhRV1rCf2TPJPzYjaIcaCCGcaNt
miqH1DayRK3RjDuT8XVKj6J+K/VgDQNFgNivjuWcPhrg6xrIYL1DKpYxCQxunnT3ypHa4nhc99c+
ReAEl0CCK+OnVVQ1VigLPGRFbw2g0XHNCWjVVPO80qrQZoiO6W2K5aasF0cSLkEW6+R3iRXfdgbq
G5PyvDMkWwvWu9tqtB4lKvTa0NOAVUr6WpXWsyVC0sUz2KAUpWBYYiUVsLKgdDjr2d+4u4ddBBeK
Gxdx2zJ3gZOYS1EMBXmkFwTO1LHWj+yEuIfK8FSNWC55TGwsHcTIGCv9hoBBXenVISzyYaPn1VNW
0kAUY7B0QvMJJBrvzmnjaTRpY8tcp7GJtcsJJRcJvlhYMhWVV0zmHZ1/ifkLG/VYFCVwjAknum3x
Rlgi9n0y1OvRrme8OVCc1KdVgzsIZ++Lk0ng61X+nPJsZFXQcCTTYNa3SxkmhugO98B4ncMhprVq
eXHU68B91pfdVypcjhWKrspUZfcmIcp1Aw5bx5OyrEMMgrSsg7y3meaJ09+L0Uu/lKO2r/v0pphJ
6KcBlLJpsJGXGpIg/DG7rPvlebpiEqMGmus+qk9UQp/gAJm7KuIinVTld8p4CDWNiSzH++ZeeNhF
u3xMTrKt9lLDXUGJQcNpjCPp7HxXbnKAoU1OktU+BRPD44w6jjbTHT0M12gNXJ8USuFMQhgfjS67
adJ0J2cQdXKG/e7SoOGMlneY8aXrlSLuNpI7D2Y0qDqhkpL1HHSrgOP5FPbMFvnXmKNY5dwV48r+
JVH3lUOVrCXHJGOiGivBXEUHL6Qa7za1Q3uTu1bsF5Pah1X827ES5ifFe9rjSIVb7NMzKdg1TYCp
tRsAi8tDTAL9V0U8bVdEG0bZ6ggm6Uc60ntoUr8DpjkGgeLclTa+YXcsmAoNo+YUPPIfL1vIMDzM
nvMCUs2j4HYEv9Yn58osW7/taTArwBXkEz61Xlz7ZD4mRJXg7BLGpMYo3hOQnI4zKWbbGqJjKN7p
fE2ROYp023v41PJhvIgwIGBO5w6Sip2traLgW9nMlC9EU4bDuwRjEQUgsZcXhjlJr8PEBGgSVx96
eEt/f1BOZ7tRw40TvtMAW1ANhNZ4JNxRmvu/D4Xd13s1Sx8rAf9Oqb93kkrcMQyNm78XOcz//oj8
yb8/qmME7pVycn2nu8sikGQEixqjdZqbeXmxSrj8f7/U02by1n+//vuTIJbaCmNctIF4ZRyLLBXH
dkQlJ9HKh3+/yX1KHIVpTnuvRqQW0j3+vYAyYX1sx5lgVcs2ebF0+yDRv6aMmD7RK9xgw+nvZRyx
XWIK4Ndmd6jU4N6aeTbiTJzYexn6bVcnPM3+XkqLjyZvBze8PtIGhQ65vGhEbTdNA+3tPz9tnc2v
YJqzvVw+2X/+vuieizpNL2wMago4uAVMLFoUsFvBEdvSpvBWmtnwzAnhuSzhjSUEZkbCMvf9mMzZ
USZJeBIViHiPijbbkO67Po63raM4bAhcHWAw1A8xDcKdfcj9VYupt05i556vkCrpyQAzlVbhbd/d
E1yjxMWMygPtwzMFwqS8AC7Lt7YubuC5mj92wsqpyaY37BEhye25u08M7PoKCCzBBCu8yV29OURx
GN0o0fz7o7/fU8vv/X2EIevcFJKYMM7OZ3gnfiH5SqwmqzYQvLRjb+PWRncyn/5+acKpZUMixJPM
Sar8/enfL7u2tQ9DepkdM9wWVm+dx9iytjLA+YeHd/TLXk5HZUCoEI3FdzOLdN/gG3uOucl3oyLr
ZeavnTkl94bpcqSWIVlYqpYCV/deaq/7jfM0+W6lvr1BguB7Dubkwt0IooyGgaXAX1YaRn1wBxIu
bac9FhHl2JKCCcoYXPOGs8ea6gKIJJVdccA1rtB/jLNWN8b5Pz4CdVjbVb2pRdBsvKW/JIjGiQ6e
6fvvV/NMopaxxSY14j4btLnd1UGgPRpVwWUTW+7RDSt9JysJ6YbE0anm2aWCuj3/vZgEvQF529QA
pERyYkzmrOuyx9RtP3KzifjP+RWDgdrSCqD7INeg3c/lozeNwNFMrb6jcKZ6mKU81YlI3jTXYIbw
jGdKYrR1RLThrV24RcynL5JT9BHlwN1MkLbfvLh4SnDXXKN2FifoUCle2MGZg/ehV3sGdsFJSQt8
d06gNaj+kz0J9F9zdDkqD/rOnITD1QmyDWxBu2lIiL9GGj/uFkd3McHTnWZ2Gy4dWL7Q2gQz2xSx
wuLcmU47NSJFZJld7RoxO6eQnKdbUtOw1sksRzzXE1DO/lDkNALCsMZykVg7nr5zxOe+8vUQPpg2
jeVU+//P8M/bqJ0ep/LnX//4WjBp9XT9Yamc/19Efve/ZPifP+oP1X1M/8//8h8Qf02C3ZeA0YHe
CM9zMX3+L4o/Tvt/Mlbpjkcuz3FMy3T/8T+wf7fhv/6hGd4/BYcbE0ILd3sT/P//5vhrwvmnTR0A
CwMpPJ1OZ/O/A/K3nKVIoCzSSRX54ftf/7AtadrU5/D3SVs3TNNYQP//B8ifDLPXE8JRW1c4APrK
FlMQiEUhiSGEhU5FWscM2OdQWgbcazpaTFOfB925i9mmA+a2bgpMjNmgn3PdvaO34jatu1Oo6zdu
iLvaTtOXSZbwoUyT4HX73hmgV8lh6sXw3rb4xGE0lzvPMI8sfZ/7cEEqMn5vcwGogBzPEHJswFxh
oZcp1/o0o+7BMnmExhjaraD8oUn1mSau+0GzfmAMqKrBnD28UOFzGk3zlVKbbTOXyNwGolf5I6Ct
Yti2Hrqe9doc+2Pe3Cs1WisXDDB7KtIrQSZ4YhWSEpviHrHmHUsil1sT+lhcknWgsa/o4Tp5mvvu
huAscpKgrRsNmAm9ke8U4asKDSnOMhw+Dv0FERATE6GONAyjcwzkrRUNrcUA1pcmWV8FZ/Cqa1Rj
rBpm32Jogs8uCbIndBOh5b95JNniKXntuLpbK4t9VLJNNMzwukJ1tnQOeTVbh1zZYksCHf6wXAlZ
fpvazxDIc6CZqKn2Wzchheo5PhyXnbhmgjKyy9dE1R9DS996WKE/6y8qUyjTFoUKPTUGXaF9a9hv
GzGe4Tfx7fPUaxSBrS7iUyvD37EUH2anv8U196g+wkplPyHnnqiGO5pSe5AEYCskIieznxMtOHFa
fcuj5q3SbswRC6YcWr+Zw6OGUL1uQw7gdY/RpLCfsNexp+KYEBTFxism0My4x7qhzqAt9S+VkyEY
MTzoLnvdeHDGbUQIjZCsex/2RbMYVl91D8BDPL/ZngFnsulXxIBwAfI+JljHUcLOmJwx5YleM1ay
4kfmJrmf9sgYjNlrsL+3E4CJ/ayRHJe9dslT4JEB23TelnQI2VwFZMWrEteQp3UX4qZ3QqddEC8C
bGsseVb1Rh3QWefwBTnDm15mFd4AUPkyEsQI/KfbIuAnbNjkZqrBT0cuORiQbGzW5IM/xpH0i6Pq
ryl2aLZyzWNo0joPDgPDJSgry7xyEe2NMXxqW+vZmYd9NfR3gFYukqBTkEyHOQmerbx8iiI+g5c1
GPahrHQTR1lDcZVm8ht0B2cbzHF0li9750MN2hgpJnoNEM+mCnim/j1CFVpF3QaD4W0dm3AOVX9t
3YtnlVwgJVYXLB4YBcxrqvf3cTZ+VyrPsMP5len8hrV8ngprj0PoCWm7AvNbE1z05E3iTlfErd94
1ijFaHBYgQdzU/NxNqMXQz6PAd2bDYm+Oh8f5iZ8liQBDPun7ObLHyvIqZ1PYN90SY72FS0GRHnU
rgY0ORS0lvIAjuVCvAJ2f6aOARdKmHzHhrYvjP6HvlxMAZb9NMz27ejKl4J1jhTVWzSKpznrybVo
N4bZ7YfY4HHOWaR91DL7y7Scn8bLulUvexCYwREUVkiAa/jVtYc8cL6ZjIedkrQ7JG34GBVsaViM
IEQ7hHgDkBz0Dyx8LqZ3NhjAzJeBH7FXBtDQ61Tbem57w9loWyw6/MRueYvhluhn8KLTEotlwlbx
Zy862pRo5CO0L3XcVta2ykJuQ5PCLpsDqZDWuRuXn/dv4rTXaSZ3HRoI+xbihP1AkRjr9Vn+MEv+
Bs2Ha1sX1ox39LLALFbhU6rJjQwCTl8axA/+BrQndnbOccYGvwGjAH/VO49Rs21lDwdlYVJ6pxLR
k2cPzipBcHT6YgY8NIZ7NvHockRcmcgbBKiq+37w6Ct+TcMMJN94ssby2tr9U9ugxtRB9hRXPaI3
QzKKRTW4u9zgPVMGP1EwYdasP0YDp4ht1KfFd1mzpumYJVGa1FP5hs/ozqPdCFiw1WBsI4QGD4kK
BeizK4vKz0SUHzgcecMZYElao30QqbW3L2PW/iZz+xWXdEKnhjWSL2P5osObEM69nc8vqpV4grkS
jQojjEGAYwgo7TCrm9DhRm/UZggCPfNNvBqgmSZfYvhbtsdro7fINrEIkcq9YNgju10SVNSrzyS2
vpymvl1+YhVj4aoDxxV5OA6TMNs4VkWvJfGHlYtQ2bBRwCD4nhGjWGkR3AMrO6PfPqnRJuISfYv0
gGHnRRkjnP9peI+7+kwmmtTQJS3tDuK8+7K06bgCTSceWXD0ugUIe2t24gO7xo3eak/M8S+9au4L
LP5dmnwAxeEJlbBUQ5FP6fcj5kkYONKjV26UmDmyB8eRv71bHKl9ucJYOjVa69dxUqM2pngkyyfE
tktcgt7TWS/AOlpPWnMcoZlGhEDBYJiswmHi4LBSa8MevuYwrFfhUJcrLU/xnwdnxZLEiGqIAAM7
eLOqzlikcbuksKfdytt4ityG8cJN+IyGRE5vWjbrltw7ofjS2PV0zkziMAPiGSr9XlaogrXyJs6O
xVG27PESlWFg6Non5Gz0y09MF9AhEZTxu64Ku3R9m/yzqyluJehlRt9wx4FMAyWL2AaxALcon8a8
xBhelEwMVUZfQgzrthleM2dAG14sVvworTr6coEBAq4jG+c535rm3FsR2JLUGsq1WZ8mE3xWVU3X
ivMl5ZcaC2Edl1aFuGvP713L/UaNGX1lGcsv9vKrri++NKPcAvF8q/T2LBZYoC4wSrpxtKCJ34eo
xLhaEjIdV2WKVJ3kFZg0nC9NtbjW5N40HB50IF+X4Cbu/OdmGW/qL7N4U1px6ULGG6BU/N8wvcY8
47wbimPUWJ9p0R1FFR/MkWvMJey6GmV+FRSGZOFbVjYHpwg3cwYdI8h2gmMokcqfiKN22+C3FlY7
c6ubBQ0dNKOG3wFh58bIAY6K1lwp4ICArbs2uFPmtOV/+9Kkc03t9JkgxfesxtPoBAfVNOwBv5oB
Lp3K3vomeiqGDyZSAvc9V3Q7eDgrtXeLtuSVJj1KGdRzDth11IZH3az2sz29wlh88qbqrDvVAxHx
sco+Eu/WIPvqdM2rQ1f5Mjyd5BgeAcbEfhr1OFuLRYG5VQJvexCq7RB1pFJcQOgixqPp0ZkS5+5t
C5OlBx+l0Iui/mfB39TJeFMB1dAH80D5zo6dHJiiKOG6kMcug9OZ5MBAnUjujNZAfZ/eZpp7F7X3
LMo725r2bVLfaV7OMkecABlB+x7LtUftFTGJF9eAY67PEA3tkZ0GPA2aKj7wZL23HTHOutIe+OqX
GvuQMvZ+2GSZ4Xtp+KmG5pQBlaJp/IOY4mNtMqUG/eDLqr8MScQwrDuXEGDNAE+hwwMqpXtnze09
zVxn15ansQ8usdneBY29p8GG5RzNCUFMLGA2W1SJ5MuAdkEsonoXWD63LCP2k4N3tdWr587pSsyI
D0CAn4PePWeNeKxrRg2pc6kN8xOldTUPOuptY/XOJoE7Qgk204yfJo1aVNP8Qo7xzZ4F3sOc1bdB
WJ48rmnXJaYfttZ1iCWGMkB6RkNiu+PJoMszC+gnVs33dMUzWsKdWGWD+aJ6MqKh+gaU+zhSXmrp
75UegEMsbwnsJRsvqV+yUj+EDb7+Ounf4rYHAdHvsE1v8DM/qL49t6b4TqMCO0MFTxqTU9VNSBH1
4xC6Yps6LexpbOdWRFolmzqiqzamDQXvRZg+JlmA58Ewbp3IK89IkXOQPntKsdenbUBvX8eEgwPh
7ZJEiLxjRiZUanOJjyasoZ61i1QHRDV2+NA513kmKUUMmMI9xkwIKv4UdKTmdLppAASdpOAUWLdB
iKf2oJOo20Ca4LMN4Vkk9QjXiZz/xMNQsAFiblP63rKwqbDkX2OKzle13mKFrzJtpUMX6lIj3Rhj
HG+bu8Cy+H54lq8b5Y8XLdUJ1uRAD2P97UTFbx0rwsTKweVtzQmJaQm2ystmPwsMm0u1ulOg43Ex
8ZLSPWIg0Ud2eh7m8W3ipLaqOmR4StCcjRl0K6nw+jlV9YyF7jUHekNKHcugFWpPzqR9NrY7kgRZ
IkxMKuGMVNyWzwP314OT5U/JpCFb56jdQ8uKpKzK1B/7lEIpS8Pr0unYpRwWRSEufNdwcafBYWJt
MQ9Od4v9el2HMdZqubCPAF7TQsSjdrCE3JmwJ6VeP0W1iHdCY/s+CcpKVEHfeKgHw6p2KjbKikGU
n1aD72gJc8+bhpU3C5/W2IZZgOVH0HngBZTosgZl0w+2Ar8X1udVbAQEJMDGrcQ4tMdwqAx/7tKH
kmGUMpMLGsbVyMdvDfv9urTJ4xvZa6QIFpNUY3jFtmVZdef3rX2OawPXKQSzvrFs7gL3jcd9hnqX
t5g1q8HgyKxiQCQvMb11e9RIriAWcgScOe/2ExAYY6FkAM4nn8FuI9V3JafStbTx9Bgo003z0RnF
d+CxyZ7rkM06dHmZc8k0uBK9kUeNF0XRRrakyN1I0fVk6Q6fKL+QzzK2JIC4xenyko4cqeeg/yxn
JmRMCgBZCygZTYfFLgkqcBRB8ibYtCFKnO2SttA5naxtSOACIDF7ab8lAgSmgVrVru0hdfAuAm1z
ktixV2VjPCRTtGR1djKp3qh/AWpfvsSSR4dmH2gnRTXBEc7SkbKbYaAPz2ZcYau2glb3O8Pqphy5
2o0iAnxMyk9kaoH6im/wtbOWfhsGHLKYHXI6wDApnFauTae+sivPNyBRP3MTiSJ186vR0P3AG2Iy
tkJpx9FuHtwJ1bOIzEOcnSq85MRUXIa2gucPJnDsQz0ZlMog9aEe0hHsTCA+Sm7/lZWeKXbAVNyh
KW9ZvD32ovyOa0z+pSUeyYBwrzWe9SpQfphYj3PqeoyP15aKFLjotnuvG/ovAV9KUwIFYAnk4qaK
DFLMbP02M85kPJP9TWXTi4rvBfMQt2jcgTa1j3NB+MC0b8sCELDJd6OyjVNucdIZIivfHvpOZ0Au
9d3oaf26M++cGl8b0hUkaiu6lP0EXSnDCz9Y2XbmLe8z9Rmr1HRtKCfhU+fOh7klVi+LaN8nnMxy
yh/xl1T5Wuj0AYgAGAMOZ5L+t4OpmP3FcAvZ/2BRLgDGDVGl5ooKWhDVwuWh0N9pTeNC5+Hu7Hr6
26CGrwm7be3l+GwMcG+RQdhfpdB1EXNBvVXOi670Kw4PMg7lDdxKJBZdQHaZoZbQJrFlb3HAoQA3
Jm8titDn77jxvuza2aiYcI5Rcu92xvTqCpL3jat89EaadRPScrX1LQgHhenJK7p2ZbiABDNK49lG
rKecUTTO/ydL57EcN9Iu0SeqCHizbW/ZNE27QZCUBO9RhQKe/h7MfzeMkTSiSDa66jOZJ41vMvNI
vTIpgfuo/YwgcK6nDmXHpGDd1A6hUr5cVIJ1AMGApnT5vojG+SvwEahm7FatYHcpxl9FvufFd1B8
LQs1NGpwXhGqnkf6VulqOmNKF5eECJC49aElAIe9MiVL7pA91it/5yoMSrED+3mc5Ad4cw1Vof0p
S5Aj+aRx2avseRgYwxim81yhx1wPGdPwJidTIBjMTwCMCLAMaDnIsJEQrCTom622GY708bQ1SNoT
mfFQG+AMDOpjfjggyibme+WsXmFtRVFIHIHK3u3RfeFSo2aCJAz5BuADS7+10m9RAfKgdKlTHSnf
fSlICkLiVDFPRfdi/BngLbLdXap0D+Nan4yfVe5fhAw+yxS6ngrVNR0X2C7b1dX80Bb19wBqFR/s
9O2Ov0ZYvbqR9ZUbwRMiiJNtYyzad0H74YO98VmUsKlPYey11DleAoMotPPfRYx5hOz1mhNhGgJv
RINSvJCbmo2ljQDX+hlGPUAw+xW5+TnMjbPFnnN12bokGDG4YxR8feoiASYlt3YYe9otYsM/mH08
Jf9EBmimwGbeKTSNUcZhxgiZK5AFCyeWsUlcuua2qTeizKNjbvTnyS4eZgFCKrfz7yBvD7iOv6R1
Voa4F3mH9sm1nirii/tMnC3L/o2HVzMK0cgMwL/d/kBA/Jn+k5CElYltc2U6mbnt4Dk2/lDv6FP0
qkjJnQiWAMs8v6Pr2lGxRGtSGh5n9a9x8LAWbX/F+wHN9uhNJg07/oIIMR5ISKamnONrJDVUGQvs
GDYPeNaJEO/aoDkd4/sYE5xgZGmwbnwQ2VmVjpeCiIdc8exGYYnYWp/MSXbbxPFNWhvYRhQGiM82
7AWLozRp7mDpYaIfQcaimKKfzo+GNs+9nT8OBkoH5Vg8L5wKeVfy5q3Ldwwr8JZ5tUGgUuN0gcfy
nFuKo/qtyZxTEEj2YYR+gW18lLINceh1/jq7+5FL9io/3zbrV7bF4BDHR7X2GagtfpdnDPn4TqVk
kC4oz5z47ts94xD8XytgWme7HZmLANjDyk5jr71vFuuAQcm8HsgJ3Q4ed0Uy/RLkgH6kzG9uX7ym
vudRdWq4qfo3LZD6Ru6vWdlngPrtxhnASc/GBAGsi44Ar2XOCzygmc2b4+iZ/qmfrlja2l0WDMF2
8g1eVa7yJmt/GUgvwWhAYGxT3OqH+TAou9gMNZI0M6EoKPqb0XQRyjF+R0y/SQ3d0BpRWNreP2uB
H4ccEtBjYMNibH6zI1VsOJNfBglKJ/Oc3WhMwabPCYGyoIGdQwRsSBnmDfJm3+72nZP/mXTM5tHg
/SH9TD4YvPcac5YHrwv3eV+8R7ZtY/Y2oV3OeII+Gx315zIL9xpbhkPdhvSP+VomSWBqeSHmxH+Z
teftZE0EZUAJZo4P2iaHPK+tMxQeJgHIPKS+a197G93NN+SQMAai+lBb/VmUyZsl/sUJcEdXYVeS
+HdXlknRHhOwxGw4PAWTyI4+1vlIZFALFDVbF+n25ozucymD5g9KxDMKOfbVufNeqnAbLKxAmaHZ
h7rACwY1yYXPs6vhheFDVd26rcP3XuLyXBBTcjnJGwSspBykEfZ1irCdlQhUhslDE1nyMmeF3oOl
WPqvUxjw+mjAVZULwS7sVbx1Xft1qjUzDWM4iegTiQPuzNFw9rMnPpKuME5ZUoKRIz2G/oHZ0SNj
uBAxVGidMMtHjj4viM0BvX4UItsZG3feBIFSa/EGf8d5GOthh1/A2QCEos5TgbuvHTxjWkZb3gP4
X2zvlhnfU+LdkwaBYakKjG85LagtryXR8FslBhQI1s3zkugBFgwREwT4kBvPeguCqncgIISZXGN1
p0pj3GId/1ACT+MGhVMn6FV3fdwQ1oCCLc/67ShzKD/+GGyiFKyiXry8KkOs1Ta/wDz+9lRPISwx
zowiOc/S/3LStln3hXkL5SIVtVSx9lnFOHb/POU9BAvWiiuv6y/uUJ2MeB7YjXFm92mOFtkMoo1b
HQAJUgKbDZ4V3OxBFN19iRIKeCz1ZXhOFNq2qacwU2HzNrTJ2pyZveR+wkQYNXOWV89GYh79Nvzq
u45H2ZuoqYV5TYgc7az4YCTxaQKw+sS/bNcz6LeidhGK6i0BK1tCDu8u3+EeDMW/AK/BoiuDNDBm
aMZqeeuG+tNpRhowcUh0yIRN+s9mGGy6IXyPrPxoTYSMTtuOndrODAIs8ln7141ySugh2/uzSjBr
e0c4e6949zk63Y6lREVELnmoRPR0+FGgYx90Y++8Lvqc+/7qNcCXQ4m9tOnKj4z0hLwsJnho+pba
7iHii2Or9wCtYlVNC0Xdgl1d4VqdGBOU4DPXto6+lRo+m/BhbnA6MQdhihUXBxZd4DmFSLYGbEoU
3/2Vi5+FZycXcBs+iiK4ghWp0R5SV8u2kQeZ6eakG/3HgtwSlKicp7D5mMrvsEk/JscmMzuFFTrk
40Hm7lvYPrINDjZ1+DO4pHUr8di7SDWbbkRIlLymRQOlCFtl72Xy2vTDqzHKvWGN96J/ZhSbMubq
vW3bGq+iNv46nXgKVPs5l2G6LmV3nPv5K2gcgHMl56fBTtZTHkQXRC+Txy7TXGwXw4TMUsi8ObTK
eAsSlMeAVbeFRAFJRxSHekmGwSMXS/vb8h2HmW//5fhAxKwRJe9AR8q4DDV0G3zhsF1rh/4qikHE
+Px4c8YG3mi86ZajNyB6JxewJwwkbh6L6CJH09Fcjbl7cpxAb5y2voXK+WG4+iTBAKzmljzTTM/n
2T4M5KcdPDP4Cido9IP/hNhQnjibTpbV4K3x3d8QOrHf+wdbMzIdgTZvI0hGws0uWehBp2bCNJB1
G1YaxGxh7oNQXE5Fa7FESdALtfaKhN+n1ENnrtmzLsaAdmhewljdC+W/hTPdXet9k03MERYiEbPn
zx66OUNynsOO8QJdi2SAkajIYnNs74VHdkQYnkff8Ned7gviQRmpNOQIOfVioqypiYRV//h66cby
7M9IEJvn/gEA+476m3PfQHEzxA8+Y6gspwNnr0BA2B9fUR5OjO0aV31DsXvLlMGcuE5uop9/K7Al
lgDYk7it4D34LUJImlkIIdgU19KbXlBMfdEUkTKc3pyYp6VRv1HrfAhhHygrBmV+exbX5GC2d0Oz
1AyWtSKeq5VAyEM0vANII9tE2GNWDOLYjIXfI50bFsTbZI7gvCzv02wRz7QWx4dJJdS5gD+yPkMe
T2QDKRopAFz/I/A6LrbsKGFKowpTBG/J7IYELF2DRD3M5cK5YMDJGv3LHjn84q1tA8VZ4NMNr/rY
Lxd/enLz+VdHL4gHnzjW4/Dbavxvz4xvvVuROdez9ijSR1uP+P4dtXdq498iqG04bKB8bQy4NFoE
ycbwCnMLXv0F6eZTIGd9zuP0E01VCXgAIGt7MtJBbKewgFgv5ZW4esxj4R791cXtySFQ81epxh90
TvtJWBeFfL6ZkKrBQbYoCd0SpP74LVhK6ey36IMH+kihziVZJ3yZLmuVGpxnHHdL42FTjBdrpGbk
OziudYjYwh3rmIpP/vpEugPOQslgo1XuQ7YcUloX1FHvU0yipxuLa250F8uKPlXpvE8B3rGhmG7W
bDMA6uSh4yTYy3S4tT0CY9ZBK2pdzaOtGlaYWWbuCc/ibvLspdYFJ0Iome7CJ5aHF134mz5ysJl4
AGj64SHmWSERi1FDnAZnBi4/HdGKicwXBVYJbQbC1tzhpW/uHvjTYOjvYV29gNTTB08GVz9oyJ3g
YhyC6uQbfEvQTzZhl/9YyoYfNUM1g/gDZwZ+RccwzGQuqe+tyyCb/Iu77JnJ+1N5F8joN5nB+eTK
R9B/R0anL1VZtJsuLrn+2P11NlKWkaoX1yJkCJvSI/0QvbDxqFR/I1n9KtHs7IRh2TyYySZIQXEn
WfQZUaJ5iz0N8XkE3nvGdG8ipbaRB4gUEGWe9nsvAeGL7ZfavfP+upp1pZKkpBWPbRC02xTr8165
zK0HXkBHa7XyneA6jUuEtMl5EvsAdrG6MOZg/2CH8AyYSseYsIqYqJLKUJ+mG50jAqwHABwGe0XX
bsAMLEcY0xEUQJymHYHtgQi/mpDZgEHgV1HMJZZl2oOM4Dov/q0rUonIZbD+AhlkDG7WPDSR92RN
rX4UzPdXOx2OETOj/C/qGayArtw32lrVREtV4cQcJtEPQgV3YRsv4A8RKi/6OY96xvT9lQp5u8ol
nxK31aqximFjWOGRb7TYub0+TQMQKwKjok1v+XfM+ffWmg4BjSBTEJi2cO0G0/hBALKePVjnTcft
X3kxPDfiu11R7wh1pfxqnW83ltm6NGWzHV0Hg8KkmIHPhuLvIF+Ixzd6zbOaM/KkSkT4NmG+xljj
vTD8lz41niLf63Z2PxanvJ/VmsvzFagsbYz/MU+YGlrStVAuMTttjBfT9m/B0H0kRvVeqCy/pJkT
s5qZr7okeR0g1Iyq2z5PimgQHfCSgX3fRtbejti92ZYL/QTo07orm0NgAtPtDMTrcXGr2uqKdttY
WT3qW2S228FAkVNybzu5FIt45M4d3W8RCQJNLKxtPGbjtklBX+v+HeMqs7qRsESXwAVo5DtPYTsJ
xxD4l+1swaUTgEFdC8PNr7YIrm5EOhCmkwbv5GW5bJUBc0DUW3Ul6RfJAICszHuLkdZ/0ZUQFKDs
RJNTHkI2ianqSA4ID+PIvIxehkx55LM8ierUMA+vZ4nyJpvrQ9nYoBmmJFyTUz6bniJVDHpADmWs
YEU3BkV5DAbnMZ7713jgnZaVJvkVM0ZG7NXMtNJmWzGwMvmTyEfjwcQkEsFLP1nio2/IWWdlG/rh
3R4D/+DvasFMkpWVs4eAG7Q8RjnyfmwO8iyafjdmIYnqw96CqZTzt0iHvHkFgOCphBGS1aBnpizf
ZswBjkjc2SNY75EYOgBE+o8xWg+wKW5g2xiKh+5rr6JXo0s/LZDeskR358wGzs4CHoB6aVoSSEw5
fIQWlA/umG/pnZ1pxiPcXUUosnXhcnvM/+IlRJF+a+0Uv07HAE5g6Dy0GsdVVRGvKxKCE7pyZ/HP
z7G4cMszHk6nD/xLV5nMmPdbAuoh9Qy5+AO15qd15L+6dB7HSr5hqKk3Lva2zWBmz0Q+NTiL821n
gILueqXPxjiTt5hwoReEFYexP+7b3v3okS90A7d/WdE/h+7z3HIbExRdL2UNC+rx0QnRp1FEYZke
1N2ty8dBO0c7xSKczpQ/aTr9JNBOMAnppxHRSZ+Sya2r+lPogAQF5no+giziXB+hLAimV9Tzk0+g
oJnWv7CoDsEipEttQfCoD/jHDm5ls0wFpn+ZihbFDHFiVXLufVQVyUTIXqhnNpYJ+W6jnzGaIhYq
ZK49dK7LHMV7suuGjcwSH6jJo/gPA5/g5iHgGm5IbuPfxKGF6QjYLnFoXUSVVdL9rZB8HfDaqQva
6q1lty91yr9rxdGwiQOV7MCPQ2QidT41vC8CnNjmO6ZxNgwAhaShmvuIVkH4FhnzrvtLpRUd4q8Y
CwMjwRhj5WDuy5p5Jbi2Y47LaIt7kuODFJLZc38swYqVec5TzPnxnIdqlzRC7uY6+fb9K0ln/hrD
K6/LojIZXP+EHv6hmzC2DS22aLyJ6JCabotc7SXyKO3S2BG0N84O+4yPTqlB/WkiSyoEMMpiOYML
jeogA+5dcw/GNrnCCuYnCCzhtK+j/8BPhjoMUljn8O4JfPUSROqjR36KETVjTZXy2HGUjezlmkun
2zcBhHQr5unmmfU/Us9YFbHrHJZFBpP0rrJPoTTXhe9P67gAtavzbzWH8N1MrFXMQLDf4DfbBYkw
ycLu/9WUn2TMPoV4IxMzU1dMtYbPL8zeWWgzrLXmxg5RaDmvce/9M9FAbvCJwMHx5Bvy3XU/o8/v
mFlxxaCgqtHApgmlkZVzdKQQJhBs8lnFd1fcmQbDOzDwtMYB3a82Z9xRoIW9KOc+Yx8sK0QmNegk
zikeVxCx64YDDT9psG3TluYuJD4jn9oDRnN2A9ZEwqhnn4rCOEyUhoT8BCdO3XAni4xoFieB0NTD
+imo9xKkoZ7G+90Ecith60WJCi9gjdO9652qCqASDuSHoW3id4r17ThL+4Vs9OIFOfwuEt2wjh3F
ImL+yGSQPRTUBT0cScaKMRTURHfvLnfo1IdvsneY3KT2RZXGNYuj5K2PjPbBjkHi2o/Uiy4t1nMs
HT7485dKIVWT4JcfPOJuPtwmeiKfknFTGxN52ULyMaQznUt7iYRMsu5IOcyG14oYyzvjdBmcm20A
zx4QTeRQoeNIOuvAhYpYzWF3jSIWyZOLzacHorsJOR1wAk7pyRqAi7KQOzHHZMhKQN6rC7LvAYfs
y+gY+ascivi5zVqMfpnekqY+7Vocb684kqrvxu8ghFHCvap2n7V5eBec/Y88Jg95+GZIu71b9my8
aphRSFKnZ54zvm3rNhbd0RiABXdL5LNrhvpQJMPEho0RPhMoWZ8bYvbOc5sy9SqLGWPIROI5Udtn
u3TEBoSdZBHs8EXPDaS/LuzFpl3+H9/zm/N//yXRGkFy8B9J/+jPaNMARPmYzsg/Gs7/fRC2Z5JK
sPyaCK16HXN7rbveR2F4THNka8wth/N/v/Hfh8aB4ptN9YhXumbxnnqWPHtj/v8figpXb13FGfwB
Ic/58qeZ5XvHiODrec7Mm6hdmPF8lo0fcPvgX0oh9rQw1pY/RXpt3lLXMW6UA8++M6sT9D4EPgU/
XgJujBu5ScYNbbnbJeIhXv7P/34ntj1YWvG8Z5F8ImIdh74q/PzgGymDm9aZb6a4zFbmPoD8mW9V
7w1bglujdT4O820M7OnWp35xAeF5cPiWuUKNbMfGO34I6fS9SsurDc0RR3vuc+JFDoKRxR5YZfap
FXxBW6vxXtImHK5R2+CdWmhOsbes4BADoxM266cieKkHs7+GImK6nfSiv/73oWO9xrI4+0G0eMEP
rY6z7FhXLB/K5S+MqBkOIJl4eqbqQY0WjHoo5iCms03b6+Qa1a4NGVVghczYEGYh4TAizgg1JKFi
zWC631kc9CuN43fT1EiU1RCRkWSUWN+t5QNjIBpGM8m2lmiDTaHprsRgoWmPq0Jd7ZJsYg+x9FY7
HCHWRHqpYVHqd5Uvr83yIYkSHPQaU2JpFT+ZGPVelt8p4oKVVRifXtahP3FzHEfeY+CoeV1imr0T
3MNkcY4uihEgLmZBEElXWMwVTQ07KcXRCv7r2TeG+BnL8a5Ez/3w368Y69pXHVABlocmU96j7Dzv
sfUz7xGT8Ga69EPW3yChh/thYjeCS4gaL27Zyxtt9syOY8/O1N0Qo4ITqFPOCy2fcSFR9ZsEMX1Q
IWHfhlNS+IVsVVwG05sMuubvTI2W+cZP6IEpyGe/vrgxMBebwWWCosZdoiq7wYfM4I4/THKdA/1M
Bn5GHWRjXrl6zbfJBu802Fo+Yu2pMFnBYczk8lINbyml9HNqPqaPTJgDLmO2Fnk93pgy0AktQtVA
Ia+DhF1jXQ2INlBD9UMh/YrC1HU78VJqJDyAKWB4JUmwGV32UrNRfVhhs8/H8kAkun6HvUhyYKLR
y1DXnxJf7D0fe0XDsupH25+pGplmx2H4vw/E/R6Ug8M0sPli1STuuADfPItfgNb7kI4PKNwBZyAz
zJOt+nAaVr1epayNrlrUDWlm/hqTLbc6eZ97tj5R8ByhIoGCDi2hj2DLa5vy3i0fVKzjU51o+wRT
IyGb5Uq+Lc4C7qCVStg3mxk55pNkzWLRSmcdpf+h4aZYrP8uoklcyDUBE/CRCvNJeN5z6TF5chx0
I3b7kCMk4K8Hh1ohP/EdnydwiHiA+22AneE4Br8M8IZFhSufcgz2dkyTJTwc+FFE31VaQ3MYDCBz
bVXshRFd3JbuNxF7Cvt4LRP3X6NafYLZGD/M4bR3zHzE7hW/6sQVuzYYPhxXO/vEdV4w9d1Yin8z
e4zPoUBSWKoDizbYPGXnHwksZZq6fB24SPM9LtF5nVNAzXMOF3CAG2rwPvFiDnUSJmFqkf/WK8JH
p9TINmMoyLroCFVlYQDxrAafI7X5NE4Ey43udxsyU+khMm1IzfDRIcYY0IGlTCAHrl0DWpg8zNIa
wSaF8O8mbXnRqoyoOjq33tvNj2qsYVOyT6rJvGgEgb2GD6DEt3gQAXUeyoGCMPbbo11H8uoaqnvS
Bd1e1zD9UM4nGyC9TwT5f7Bkou1UxjguwAnJTtXHMmixvbtINu3sgOE9B0kjeQtQSDLeMBJInsv3
NhrRHibJeMHPuJN+ASe6grNhKdRkcdBdSibIq4cG+uHjRP20Dicn2KkuaR6zYVclESDxahFz6b8R
AvC1H+DT75F0jBPCBN9kge/E6rMw5xInH1T6GXZaS5jvSuaUFFraAEym3TTE/+DrP1f8hJBbmGRL
xO41LyaxXVivRzZJmdc9pX5pHZIsfnbq9tHFlA418ENmn1MWh5tC9n9gg8Vb0YBrNGnG4GYimEuL
EamaIESlVuM+gzQ9GdEtAWqKqRqipogrQimg+HD5JnUeYpq2mA/WrM4JUEYAtMqOANtyIjIq9FMs
hcj9QUK2tuTJB+9C8RsiIc5emXNhDvCaH896Nt36R2pOKbe0zpPnHMa2ec4N+e2P9rny53+2nwWb
pKUDMoJuzwZl15WwBtAkp8h4fOKC8fyTUQpYIL+w3cvJIKoPGbIBxzLCQwwicYfLgGk7cx30E/4h
Dr5irZm6BZt2YovQ0VJYBjyT/4Qf2IaoypEJKHpxFAiH0kBazyp9Uy5b8wq6R942X8MsiOzhK8IX
dZht79wBWstGmEJuN30AM9gbGRiQKd5FkXwV7iJERiXupiz2LJy6ytmXAxigtv3BkfVRLxr3nuC8
lRkH8GxzCv3c+4vkBCXKHhSQ2hc+NOGiUcmR3vwh8st9XQOwq0txUT5B1K05/AwINhjFBjE2+a0d
cUiRav4ni0yS/RieNKhW93qrY8wuFXlhfjESKMKSWHX6OY2NE6zQeuW03a9b68e+qO5Rm057xFwK
v4Os30s32JTfNscxAEz5o+Dnou9alOXm8J7rai8iq9/g0EYbGJCBIBldNvQ9ZmSR3ObKj6YpxLo2
K9YVOkF0pmHiKgwdknAFOxX31EPqYnh7jFHI84wGk6+d7HoTrqTBOkHBqU50iTSiq+DkaHZa+cDL
qEADNvWj7WLd6ueNVyKpAggTPUXdS4sel3VN/DhOf/uhTR/r4V7a2daQ7t0gXTJQwUOfKb0KPP02
BbjScLjzJSsUma7P0NiPeJZqCWa4V+tAx9BJBQwsC6gwhc+XVUmeperX9oCMp7O9TvMGIDVJKGYm
7XMUEKTUDBtgJmeQFv+MuveucW1PG7SCx7zty33o5h+YwZMtLKKvQCBUUAZ5WgXq69jsIG669OKd
kltvpiImUYHK3TZ+OKlPXOLjWmcI3OzCCtFOXcZsfgUdaG1SVVQoWVqiEKzxdXK+8iaBQlfXr8D4
znjJPxqbqL8uqt7a0tt6vfEbv/hlpPbthCi/7BQThrbY+TKw1yiwiUq3rQL5tBBbVBA7+WKZhLqw
zV3UFjSlrPY4RErUAZ2fvHJMbkrI8ufJeg3hGCCGJAC1tUfCZ3j2tnHO9FERvIs1Hri4j3iDVjaF
R4fYWbf3wGdmGxbGFw/SsqN/NC37PuT1Y8mgLCtCWua5K3YMIOOs3UUF1rk2hkTjj/1hlIx3gzDI
rkRyn/NkfmNc8+R4zSJmIs0TOeImp/lEYKe+QhMPZwitF6QHEPbkKfHZ4tJbopTE4NfH5zaPxmtj
xvGaQrQj0t3RtFA4t9pVLdE7YfuaiC53uUzTM81mNJjfejIbnmK07UlGCx+VnrPxRguEsV6ivPXM
jFk9jQLfG5Pg9Cyc5sNMYdZAf13pAW4lSLajGWBPyidryd2xX0zMSvuaL64e3pOCRCJ7epldeG9E
Nm95lXZOH3vIdpjJWE11ieSOTJbVQB1+Ry/zbtWMNK1GU/fEpy6uw01b6g+Qj8CTch9c52y+mqVb
7TwJKlkk9MKxSYKm6LzNHBCOgYip2bQe5nR6so03kPBYYuWY/fkYGtOXYcx3Rnw2bhZYH/gp2a6Q
OtXkwPbFs2G6H8sekbc7kVtMJdxfSJVPQ4lfqu2mo4i9g42iCCsLMt4GadScAAKq0iq/JY0+VkNw
ImxcDA3rvKy42KNjY3pj6VGoD6NIMAp3SIonAK5hVN8VYTArQiACltR0dxUCnDgggkuW11rVL46/
BM50cjr0efIVGPEGRvu0ehmCPDsteIbNIc/JbxvhPKm58UB2Ri0uOc330DFXAltjFuGhyiKLzG1r
m4JcO+ga3ckAD38z6YusamLXmuJIHgAEn3REhm4RktEVfP1b0wtQw7TYc4XQ75DWeAvUkBVbXofE
CTqiOD8BGnByFBzt6LptnkTUyIaDYNAWHyiyqQAzGFGtY195nvAzBt1Co7F27iC51HCs4KhEr27l
bHrzfjepat4lxLGJjpC7wL621HorJcK7NxGoQ4dxQf9NmraFwCqYWIURmNOlKU5VZ4Esg6Agax7n
Q0O2e5y+eHl886b0txzLG2dPzypn7jeTEUwHWz0ZPdqUivqfmAOkMrcmpXUEvdT0Sbf1p//hJcTB
Ta2rVagbeOJXfCrhdmYihicDt2CEw1OZBC2NhrlDwS+2beawFBxmslp0rwGpoFMSRQBItopuRdbh
61SoRmk/AKeK9qQFxVGUHwgnw1lu2eQJGFAK4W6GtEkEIJLQep0DKtGupmghueZIBgTKuLJ3oepH
p4EQcZR47M40dBivg67lPeHmN7GeBuN+HvrDpHt3R2760+AFPVM4inc9eujzhvgsbD7891+Gm6PZ
jHsie938pNoZMjqms+2s3X/EEUC9ZOF6LulC/f7JLKr60uiug6OKrMV2k0Mm96GIySVqh7cg6pCH
WqQmBWbov/fegs/jy7j2Ruq/j2BNe/c9JP5ITk19jGp0i4Jr9V0ySgen7mREZVbe+4COk21paz/U
Hog5M6oHxACf1qTZvlZyviDvXDpwfknsmsejlxj7qhX8xBxnBERk/Aup6W9u4PuvVnBHbEx+UvJm
JK5xThP94UUlTpREvrsiac7KMwiG4JxZYxdMINj8B5LHpSxJyDjaSSDefNX/GfsI/c0i6ibahm6S
4b/pHNz2P0lucYpI3tMzwSNxsiCxYvHPTiiK7BpfNuPQTchbByXFVG9S2yaMuCDMdaa0YMP0A8Qf
knXE9iWfGWF1LlMSxFexlREkUakUmSWro0HicMn5TFrnL0wbufV6FJ+uC9Gepi1DUg6+dhpODpKs
TWwNYkOdcYrRF678ubYxLnFQmLI0NtXS49RTeSbsNlgr2yzXhjKsLSPYH3gcHzJsAuKfCUAIPk1D
1WesAU8Tjedm2fqjjGuO0+DpXUE2p1QoscLhxvvShJo+UTSyUoSchRA5P9FlAECH/goCZAR7wNWV
l2orh/biNot5aM6Q2Y7mXwdEwG0AXz4wS+Qs6l9ha3I/eJvazW42FESm7c7eaySQMyg5sZvMm6KJ
FSPukE6KH8Joph7YufqcFHikVBEyW0yyt8ywHrSeA6xOk9w45nwa/PCvhPK9nqFNIVqLeWhmgdtW
CuMWYwoc24l2HXX0lhnfS12OD4bI9q6pHrPRomXxma3UhzAtzo3LY1cVKa2m1XxWGbw9FBjGIdcw
sHoaFS/yYKcrdSwsezrDwt71LrK5YQr+1BPbWC03zOkWim7wJqZylyYZ3HeEDio23132gYhX5Lh3
fePGvmEzy3GbsKPCYc8oIC78+wwgZ5f1AbpR0/+oCGLGLgLoXZTWtnS9edFvwjYgElhPqY9c1JWH
IjNBavvpcDD0pfHhaDcYpvAjZowI9nPWXIokSFEWpvYGFO8nOMEcNE7/4gxlsvVhzoA4bDaz1/9p
ml02TD/CbAHvwVSS+YVO9THRbCAmn0K7d7q1iJgqQsxgvOAN1ibGtAe/VNMYYIU8IMChmA7b5Vbo
7YtVWI+un8Cr5skPaizqWlTvtN89Il48unN+akoXnobVbpNsvI1zCXK1rF6kaaktHhGs9TXzeeJt
MEXhlOqSx6ZiCMe2IFy3kbOxK2IrMvtnMubnxHNOlekNh3RuL2VK9RMUC9gOn8Iu6uczNJIjc0QL
d+8EUbPP2IN3y+fiExIA+Gduop1Tinkdwc4x3RazdppDPUDznxQhSuhw+svkCShBphoqnsIieWeJ
rljWJDY5V2m1H5EQ08oDpbZ19q4HVii1FN9MBrIMi4yTXROfGgp1BGFVqiUYFQpGleKCKeNsh7D1
4tUIEVs9XfSy9YxU+C8V9tmu1HHCc3XwtvZE2snYFv5WxvMfES7ULaj5Xn0mg1PD/ueRBPigClmR
zgcG0piJYByH9tkt/o+98+ixHcm281950JwNRpBBI+BNjjeZJ096MyHypmHQe/vr9bFagrr7CQ1p
rkmhqhL35jk0ETv2XutbZKRWIxLgqXGR2Nq87a7LLpE7ZystI1oyz9Ey0CT5wDjhHG3AZjOHH8xz
0OkViT4lmcuMMPqqOQSO92v1am2UEz0Emv60YRO5rqYblSPissbQ2EZo2mctkx1QhoA9Ay9epFGi
lwWssB7ggcImn3ao6LzgXTdTBPvniI+QYs1mN0A2hZizeSlMur8kGTwrikb8D0zStLnYsHijY0/9
8rdrKkCxM0YHpohHXwWXFlgxJ9yPbbrgN+Cghyyew3I6GZX8Al1+cPKhP1AjUU4p56I68jamALFg
Rf/BDtM/hBSsnZRpY+foCXUBW44Su2WysYZD325zwUseD3wF4WXzKooIPeHKvtQo3ZDKe59dZTFP
k5KjDJ7cB4+kj27IP/3U/qbke9ZpCRkJCvnIWGVl1ShXB5jb4ZJPZA7Jtm04Sug22CKUwiDAQqhS
o73RhahRW1WQSJxgT7gGy2X1KWIP65jbA9oXCknp8p95ML1PE0byIF1MA0wwI5OMGRIJEK/csK/v
io5ZYBqJYOOM+YNzZ5OHC4/SqViaMK0cKEwI1A43GhH5JdXzt+AEyAR4/tQhB97dVALdc7Gab1Gh
bMwBJ3o+YUsUPdPa2qDToPyCeEOO+yR6xxbdkcDlqB5CPJgqJyCXReUnJzarG7+ibm0MWqC4r9do
Smm4slcgFMKA7qDuC9ARrLWJM9EnE0h7gIlLn1euEMTCl9Eho9e7jmdXbxnXIwpiZSVXcUNz0lw3
ofHYZUiEConnujCY9SvdHlycvU7vGZRdSm5U2OK6wn5kF4lLe+hnUMZXbntLhGSh90tjaXTY/gJH
H/0eMqNRxD2zWeQ8opIIwnh2OgTIeHKSvXeplrlj7paIZD0aVUVL/WNb6P5j8dFo3cByy/co7T79
wbUBbsElmSFklhAstsSpVWswtEzOp+xH5+bj5FKu44F5gdnWri01Gisri6h2azytDeyj2ySZFeIi
vGK2ccxucosQKa9iBFbh9ZpdqMZYuj59iY0LVK/ek456l6ry1NostLXH5j3Fo4XZeiY7t0AJaJi8
GpMzQs2OXhob4w8K68ZS3ABgeJtuERiloSKT2XqUHXmrKn4hQ4xgdDfCzODY4z6MPQ79o/sQMPfu
OPDkgh0ybuY/wkdZY7njUVqNvfYRIiFETx9iS+08t0STnODurQL8zK45r6XUqLFIVh98F9ywtLt1
nhQ/qWsPB6P/wyopL0iYefPXABqqdWZyQfSnQP/asXnATGyAFikEKgYzkD7uDeji3jYfGMUjEHhg
M3ytJbaSwhM/Cek2RwcdxkD9yIG93nV1eOsmzPmpx25imsZbYH3wCJL6dhSKROG8oFXjdM9jnC+D
KDs8wPL9GQTQwrnZYx4qRprHZdH4ZwIGHX9Z/luDs2NcfTPQ2/ZUPhuxBEVBbSZPHsh9wGA8Rq4A
UInTbwhrBDgGH5DVwQgM+A21/2HeyEOZVm+kb1oMLFoEtH7DEcf949gQlYvjMCpKo+TX8sxuhanF
Re5m7gkWyHd264j1IuAaqsUFRxkiLXXqMTkSfBsIDhHOiG27yjdzaO1Gi0dY5e2w9Iz52Ga1MVWI
54TpVB8VCJBHuklzGD+6oURMYLDgxgx7qMaWQjpCQlUqNe3lQkIGlyE7HKMt74bv0bUMgS+tCuH/
0HkaaF5Tcx+m1iUNofGv4RBcmWfauNP7DbAGBOAGJ27m080xHK/CpNL3F2QfoNN1gFiVLTD9dgl9
jlPAcT3sMqwFcmvbS28vxKXJfmY6bnweHDRINpHKWUnsWGyXp8RS/s6xOMh6wUkRXIqKlMSGcFi6
Ba18UYTU7Mh3ovUGy4YICbrVy/Zlj4JUMSz++57MvFXU+sOJJeKQCQvV3vKyQvl2WDCig9v12baf
sztaoQeMYM9ipI9m6OZShw5Y/D7eFNJ88AQrQEkGlhcM7+6rrntSgWkywGP44lVcRAoF3YiSl5yW
Nfr34Y3FF3oxRurgraUlD6EcOwBiu1/p+qdxbC5VSwo6FIMLsDSGVITRoENjSDCZW1fUoJ9U8VxC
6jiBAdTrIWJyPaLhmBvxoJovLw3SY2mzDaUkAPK4gAkMY2KhTQMpN8Rt9Czcb2bS91CHmX8K8qny
RWELRAbpsnxw7ERx9YCeBOXAmc73167Zlxu5cUr3rUvxHusACQtlQtifitBja+RkbmlqdE/kh6FO
PoGLzjhRagoeWnZpZ6DAxxS2doLpO67Md0GE1rry5K9HN3GVda5e50P+1MmKFvPy7NqlhD2l82gf
DUFF2WCwvsvm2sRFe5RRS5NdyENqh+8Zi/A5DJqrq7qKN0NDoMaNtB7mlCnZHP4EDjHKgwRoaoTP
eY9zpY/LXxQm1pu0XSwCOsJjgSIqx41qNeY+bZhJi2p8ihKEh7RR8LFl4RoozHxb2vQZiTRgZhFc
ylDyiA1dd5PnDomCqqesHq9VbZvnSs343c+tjLp7SwzxnYuJ08SheDu1HduLwSPX23V3Ksd445f5
CvJxc6M9upZ4lN8sIj370fqsgg3gEWsdwKLDTcR6D0aoZgT/4KcyvMs8h5Qe9iGoLu6pzenTDcQL
HCgT+DbbvLcqQrIkb7QigxSeGEctxdcUGcQkrguknLGfbl1FFprj19MmcXBXWS4jyrA8oKXh3lQM
f4IUqSpeB8sgRQlJTWvH/c63LFgtthmvE004OrSh5OqaTFSS1AKGGkeXsrxXZk7qWzr+pP0072iy
MT7oD8PILaEjSGDzVYdkgspqvBHmCJE8uhrO+E3Ton9kAU63XSDirT3xEEC6zBCojv6ltV6HxnLP
g11+c+IPN7ZsjkYxxFt8oO51dJZknkZTV+ayu80LJvwZw5NtW8zZhaVugImMVKNUzhmvSYM3ptzx
oD8xOTU/66585K3mdkSPusDjB0quwqSIL8EaaVbVpiFPBlkZhGbysPmsdG2bcbAjCMeRzJRKV347
wM+04x1bsNMni4yvlSJt6dYrK3sdWoM8E2eTaG3dVAPUZbfITxbA02bydpBWmBtHFdWzt4BruvjY
R4RACRI8p/YrGFAox6P+lAjYSDffWa51D5qOxnvtPfXFkwJ1FACGWrUNvtApnLdE1BA137+jev+S
5Lus4kW8Y1uLP3Y5e4/WaxJSh0sebXt48yOT+ODE+xJNtuPX0S8Dns7bXBKoYt+18bTPHHoB/hAy
DOjYfNkjz7m6JE270KVZWQP+zybr9DP604PdDD9daJ0adnV83BBpJwI2xDSQCAd1fOXprlmTH5JX
w7USOIINoR6iqiN8R77+onZ6iRB+l4gKO7tCyWwHt7lstw0ZCZ1jX3XigyGv8MKR7tdL81AJ9xA7
Dgwsmti5r7/H1oUdBd8nCpjOcCsAAmE6CfQHOcH7/48o/b9BlNrmX9fpa/zv4U+x+Ww//+Pnrz92
+cwgm64/M9pYn/8IKF3+wN/5pMIEJipdVzimA5HFEtb/wpMKU/7NsnzfdyzLxdzv8JP/SScV9t8c
z+FntoIG7HkOTNMGkgDgUmH+Dcwk5kOlhOMvXNP/Jzap+Ccyqet5AhcXmxzuHNcEWA6K9R/JpNKl
1I7Hvj1kVU8vkSWzyarFIBvDsyY0pxs4yIqgZ4agU2qdblH34TZgHlgc6kp5B0MEtGK9Idt2sPeW
NPJwV47ZVdVjzHyHMSvCKP6imWWcFna/j7oGPWY+vxVj0j53SAjPvvC3kz36ZxS5+Tb3mA0Uec8J
PCbEPS6cI7Mb6B2CzZmeWLq3myDb+rp97erikAeciP/h/l3/Tmb9j7zLroiB2+Y//5vidv0DsPWv
y+JajgkBlp3T9xXX/x8vS9f7XRZVukGVogBmONUh4g+hXoIuZ1mkiKVGj7vHttmsBk+d/7pWhTmp
sxCEkCZR9dZP+hSSDOIKjTJyhnuXtcVrRDsBIVF9KiNAQTaBG+NkwnrpLWwYsE12gdCQFRJxz6E7
uw09Tu8YDKK9rCrgJK10Nxn3cWWVeCEzOGh72pB/ptobdzjh34AGpoSt9DejMo4eIeOhHS1jUTak
NvyZjQjT6YwSxNLPjjsnN+3obv/9pZPLpfnfrNu/XzolsYuCSfexTch/uXR1UZlxyEnR9l115jwz
ojZd65QUFBZl7JwhRBvHa4vjlE89hJxsU0Ivyw3opikc7ignPMZtgbqEoCOCIbx4zmFsJuiDPMQ0
8vnOKHrTjWGAK+Mf3tYokpQJnr30s4p08++/0D+ze5fvo2yPN8MWFupHS/0Luxc2dSxHLRoy2PjN
zhhxBCbaD7FetK8z8UL5TXNUpQfmyOLy73+3AEL8LxdTKeV4vsW1UoKhzT9fzFZ2XesaZXtoBkRw
5pjJE4FkTwQZRAAVeHCm+a1fCKG5jqG6YXm5hviXyFosqsOQT78IRvNjIokBMpbOcoUHnZGH+Du6
+u/r3f/hfRH/dRnhY1quo3xpCc92/uVzBjGaj3zmc3Kh5HoYjPmoOwIh4AykwRycdctpiSKf+1wX
BCBk2eNkm9H6318uFtP/+kF82zKl40pAaxZuoH++YA6Yvdyf0+EwhunJZDDXNkyFaiy93WjGW57C
a+As3OFuPDlikaPP9U/dKxzKULwM1T6GBKMsCANJhqZwKI+Iz5W4R5y4fsvdIw1LipLpQ5PdRMul
pHCvB6ZZ5pGOzpsxWHdtglbAYJgWeWzonYuvRsoTvLdlpm7rmzF//qsbikKkPzYA3LMCQAMsjZqJ
sHCP2m9esQiF5MuGeqPD+LmK/HoXx+1wCupkOOnl38o8gPrpVc0WDFlF5MVcw1Yw3PLSkUjahICE
TfrWVYnbKXYdcbRAiG6sLLFepZp2RUhvgcaPu5+kTrfVjOWnsWR+V9BNWUXhAmDWdnge0Jjtykkn
OzSAq4lkY9dfpP3TEL4QXr5ldObuGOwVeL69235ufzlkPWIAu86s8/BK7PvJCa9Wh8tNLkSR2Czf
SWOi1I3Gt9QM1U79GXQN6d1vkLtC8FkVPKvrzEN+MAsqrbgwyGNC24dLW0SIvRwLiytqh9KudrOd
0/UgimccGXxnjXXr6fI4T0CE46SD5YWIjlYT4gk4eGS7YtqEB+k9ZrX8tVMkMIUf3tctxGxMXfvR
bSvAu0DhUtPAlW39iYs9wUfVth/kOpjUyJtl3Ed8O9t9pFF7b/jyEXVCu8d2jlGwh72W9SzldjLB
/e+Z2grrjnEorU25LXqOVn7QvE5xHhziof4xq+6zcf2RoQ0QBHS0yBZI29C1YZIzQo8dwgVYHSJF
Ksd+jao90Br/EoeYq12f9EUhQRHOJTH0mcE0ZXEvMMWeZp+1VjxL0TzPpcIVWh6C9k8g1SfJRSBG
RQk1VcuzDPpL7R9BRt5lisML851V1kIscjpc7PNgb8kJPU96jG4BKX161ujuA3w0BtjmCYlD3U43
wMuuoiN90aghJfrt2jRQ2PcDtJ0Sbzw4RiPXN6WKgGxhUDumzQfz2qewABZqIe8mMcgGRUsjbwjp
SjhLhCKiYr3L53ZNgz5AxjAXZ5fEXjs2Pkz062uTAAuez0Zf+1hjKCOWdeUyPQBAW4tToAeSBJri
LtZs0g7e5s7JzUMYMXbxm+ljiqx+h16Gi6S9AmKkulbddHbFd88+SuvMmHkh3FushWILnYN2ZgVd
gKiidJfYoj4kYEVhWbQILRp1F9YECkza3eQIvfeeFhflpO2NCfKkr2h5zTTDV72cXkaFvXA0itsg
43P5C4ZMzuRvlLCq7L7gwUymgb5mC/RTXfPB6S8O4ZXmmIa3lZdudO/ewQEkuc6vjbXZkUpKQrDh
D9WuicvlNIRIRB+nLjxm0wj3lp4a2XP1oQMsMKoXPSURuY/lV6yLnyYORwznDqM5jiq1Ob+psXi1
ozbbY/8bANSp/oNgeIYvSRN0x3xCXyXDOtlpW7yPnGZXVhi/JH76y5ls4rRPJmznNQdnmsUJDUXH
h0J/4WHDDwjkfsX0/KbjRb0s6duh0t57qIbRcqwtbWbbyBPGumUMeMHS/z4ip5FyHr6hZjDVLcx7
Jy+ICUMmAQKhe+3LQayNGeEKAuPbYM7WCXqDgxvXQHV4bgAd55CB8YTbuyBi3sJ6LrmDPZieRV5g
9Xg+4yL5QLJ0yDup7yUdqUn0DLnyLWFBaCTuTbMmKaIKOC1LBizT3NLxSvS4m0VwaN0YnleeQKEh
fLkIgGNlJt2Vwv0YM9JLrbeGMyCrmonJTzEMaiNk9eF9ZOUPbgELETNlE/2EKXTk1KgJLbXUlmE/
OlvkCtKs76cJSOKEIvI6FBzwQaJF5XGMEKd4GXqwpwL+wVaCgNu2c7rLUyW4rF+UnqBIiuLitJGF
54z222CQhmZAUjM8YgBjcaiRu61Hgi7ZGd3bdPLnXVAwY1FTeWSvrPfCjM9N4s8b1Iy8pX53id0i
3OLlYh/EYh/7S4ZrvOsdL9rkcJQ3tRe+jn7F6hlWb+EWYTJOYpKko2Jv9DWSuVIfkrlOTgE0Gmb9
fMPwOUa5o7r0xXTdR7cMHjM/+KzqS4jQ9RDMzgc+UAJUfXTGfsOJGPiTQPu8aesMzyB0bH0XEc+8
6srp2yuh16Vt9p5O0WdD/M966kF1dAoaa6I9Aptz/8eMW1KdGerQu0/2DTDjoyjnTWelNxmWvsM1
q4hx8T0etp4EdabJk9ltIPm8GJKdx8cMbMGWZRwrs5VntE/KaVG54182h+CtItrBy7FQQNI/Mz+Z
JSRtprD7lBVgZ+TyCMP6qTUA56Qhdnd3yI9G7z7a1jTsQEVdk+mrhZn1NisMVUIZB1gP80bTRGjm
6JuY5KWLMZebAF5o5Iw1Qwr9gOqlvqDyU/4w4nfL601JdBOKKd3R9GEkAKSp2TrKHNe0jebS/9Cq
qfd2bk4b6Xj7VuBKAG1WWPImJCR8HPX83Dc4ulT86paIhGzl1EdBrNht4Y94/6nuNjwA7ZFmOTgE
J9vXI4CluEJxlIXOsojuhx67YhEvahDR3eJCCm+GHoiR6mh3B3YN0yjr1BkMg33TTflHVM7RjXb6
4CYtm32Jp2LfTUZAerjE/tJZsG3El6/VB7S8YJ+ZPLE5dj+4UlRNw1h+4RTGNowSzkxOhRS/hkY7
SujoIh53j5M5FvgFu2dv6JnzulW6VTP2OGElTAw7VKdlgeAlgbWmFhanG8P/HO3fGPnjTeI4H1YM
c0xGeh1EaCG9jBBMHxIm0oUCs47e8AZyQi6H36kSV0+yVBE+Ydbuhxi7C4ouVKjltK8xENKV4pGt
iHVNRaJOucew1vddpnHhioLLwLZuzNfC65HCDJQVo70ryvjR8ZNPtGhMijgmQ+HSz7WE7AhW77vk
7QH5RnRn+WCE0xJom3/URrr1M5yRvs14ZsTTaz7YYzMcVMAMTanw3ccNQgz1pjWDJ+xwiOWRs9Q1
r6RPFNY6yz20+yLLT2F0nPWkNvTxaAx38oWQDw/4qqYxt5Ckp7eYQgVXm9+Wv15vvQLgo3PfuTfM
SbGDAFfJHHGtzOoO8O5HPPjvlVeQiPSd+N2PsIN3FFoDWxaytRl72akqze95Ljg9wL9CIrbKm9ze
EfccOGSAy2CR+MgcNU4f/JIS/2V27XuiLcaoyx4xacBfcEBXLQNztBfjNnCms+iQbtjjcIG+am+H
qp8YN1KsVvrOz/RPMN8ZYrjL8u5PZtCVNjrD22LfxX07IsxTA45MK2NulMcv1UJ2yp8xQ60bm8A9
VaRfnPknT923KYKrbkTjuCjoK4cHq6G9Q63mnwvoL8IwSeQkoiNRe99keg63JT+qnk4onp7mTLrd
HWHROJOxkMgCzX1ZP7SCwY9KukecizzS8nsGx5IqhjsM+8wpeBtntJLoKwDZQZtcNSM2XEoM+qe+
QUr5eFUemA48vatsGSR3hjh3BWwEdusLSoqr8DPG+hly5ChVVx3M5350b6Zq+hOYFqni5iOQ9D+m
K079PETAbsdTBcPLNRx1EhyBkX4lUBk0MOtoSilxRmjzwoSuA7Jo8S+9t9m46zr/BrTSrYitq+MH
LA8F2yjvwC81KXz0rrpNaHjiNWSCaNjc9eSm82NvlacAvA3BOkCmlJo49sSYtLYyUiAsZDJh725X
Jj4PFLfymS5qsm2Q0K9kiGQNm91jOSPz4gKXvDwUl7rJn5q0LbYzh9UHvK63uGZQ1jjw+RiwcJxA
uV21CE+ixtIHf8BB27Bag6f1EvTiBWNwejn2RthpBDwUazfk9I4R9FcaDtYh/56C6NzXvb8yzfin
TEyOSYODjbxjCOiBxKt6+M619o5KtmfEqeMt4JoNoRvJxnIcZqT+EYo9osUJCfQQShQDZsoihg2Z
n+3iialkXzJUVfMWdS+qQ6aUobfYKQLywIZErWtLgFGbzmWVNbvMdn9TtzoHfeLxEhDeK3N0ymU5
H2qOBziIH4lxfEU2f4lZX4l89u5aF3vb9GTXEAS9tD3JnsLILOLvaN4iH/yugl4BAMTSQ2aeXCeI
Kj2lKkK+u1tfpM3JV/a+gAtIUiikixJ9F3/6ZNv2CVdUjI/9EvoSePacYAi0yZst5vlPwS+gb7qf
BvMx7AIyZsRwZmkk33Xm704cEnbdBtmLgvSVixKzUvLSRuSmJIIA8BQQ/ip3kCkNw4JQia/eOL+2
nmC4PJnlZugfzKScr9kJgwF7CmKJkOnFKU/IRJ2cYtVDGaos9yhmRg5eqyiXe29TsnzN0lpJBhFL
esbFqJY0uokq3l6IwpFo03VaRcDc8/RsVRlGlMlGyJYcHSvcg/25MVT1rEgXT/xHSwGIDeNbVzrN
Bt70kTWPH2iap31+a9ZEfgB4Bvg2XDlqP2AwnneRUtsUn+MjJIZwFUhyqPul98BsbHzIczk+ELpr
FChUZrzle5z346qCLAQX0qP1B3p46xaYiBlKbWqzrndR5pQEiIIsKnz41pZt5Ezxm/I6gpVEzxGc
bA+Jv2WcBrxTW890nE3kmRvLVvqaDEtTYW6wyCTjxpuR9tdTiTE8HhGuZvPB0O4niq1iF4+csxYE
5r52UG1auN9XFtv0TWezv3UWrkM8KLwQI9CVzvoi8ZC1U7Tod0V9m5nojjVC9iHIsv2gIxglQfKQ
9brc1YPHMg4AoZ5PGDdqTr5S3pUmWLDirfA1bvdMLFnL8XCas/HRrgOSh1HOOtYE5YRO6DCiTLdl
7z5YwiTbaOmytek+mtSttJwROgvK89wFDDdw+GdFYVJMk2M71z3hQciKuoFSuJzEqzOy/o1sQB2t
Qdw9wZXQPgRavkBgOmKgiPCxGNHRyLhlCMFDbn+wJdcB0QBKfsOuv3OTWM4MxmxtGTeZqPbTOH65
ubNOjKajz4M1DPU68NAacD17IWGwngQZWM+/du3c1BFK2N7ComGxpRDJjnvZhisRWlTsaW58SLO6
pyMdrXRZsw80CAp80Nhr3q0nQINkMDWcBDWd2fkU0ClbCSEfZdYHu6jLjmVX13SbGaeFVfmspZvv
6wojQlASRGLEkl0m+Khphg8eA0GJurZqonfeSCRlASEojARzemR1tDeN/gAB4rnOhmEDCoiwDGN6
al3nzEmG1bSlU9ZQeFeBgwy5RIJsu0a9dfAnrLKUS8xiTxlLo3g1VvaOcG2ESH1C7BYHXDh1wLx8
AydwjosJyhU0KGN4RBKyyVRyG/XAyeee8orjGtuJdUzNJD3hzyqg5s+3ogT4gqgRLcVQ3eU5Aa3e
svd6jM2DAj2KI9ILgfSZkAoCCkQgzUeYBM366Bo3dG/CZX4ZzOWn9WWbPB1pPBxBZZzGaGr4uhbL
r1F1VBGopnXtvGtrrk8iTD56iUDNLSBJuPRmNIcevFG2se7yqj2CHSB7KPGwkjfdTTzE3UGH6Fsb
3WNtJK7GLvF7VwR9tDZ1Z15EJzciCUCX75W/MENMFyPEqcPGvQVJwWKYEeBpXvwOCiNC4piz5fzZ
tRBJq6yl8h2bI2sDAQm2+5Qhv2jD/jNKM5hxliY5zkoXMm4Pv0Tmv9KIYRT11n3GSQg1CuCsMvO/
KsLkV0qjhSQzM1+PZLkQ/rQFYd6L+i20iXxsh+lFzxaLxEM2ERfSwzjZhFV0tN2h2JWmfBYt2Dsx
2V+ZKR9JzoXwEuS/qjgXwXQNp/F2gYfjsoePUBnZoelniXZ7HLYgti4VRD3Qgu3eMNQJlEWOpoVO
HPuvOXXV1iyROw0ANnl7Lxoq3k1bmH88rA9ml4a4/fl+KPJYNCkyYA+haBhIX9ccBKvWsy+YlY52
Mi89VVT4GkZL3KNvGoTeVln2RQQEKh4jIPsib+2dTy1BYNouz5YSNl1XIEQOaFVuDciiTtQ+zTn9
1bwI2P4OgfYosEu2kbykKdxP9U4Vi0YFnVs5Dvupum+1MmlL8AyWhgS3FjzKygb3kPzgzWcpMPix
eAjMDuhXhHgeLnRHDRNtRec+2civLS9zD/Og955s/iBL32F1fIO9FxyApGcN52Pg2TSGAZYgqjCX
jDJvA6YqQE3mPdvo4tcheJi11LCPLG5z7hv+XT/Ff+AqcmJ1sOlDCk74pdN7Muqd2ds17bPsPp3T
+5FOEDjR9DyWl8QxkYm1WAggyFSrgN+as/wGXTAtMVIjfZ4YX4KrnxTiMMmvuHjoBg+6FiZXbKYr
lR8MD1yc5WDf4UgGQ5WTUuLz2/0W00ij8dF6rfnOs6MYcwYhKwxdOaz3SXoodXmR+CNM4SeoXFI2
5zwO9yK3NlY7HRvAHBsMdzMeLItTEg27wnEpA93YvQc5e1soe77MSAVWTcXpMkshbI08rGsd5g/9
YGT4oaZ41zQokAgQoz5p+s08pJ8hzPm1aoMbugDxyixsXPXqWXJq21Jo0NeH92nlvrtxwpOxCKEj
B9NHOKFYk+hhnNmEIFw7nBKiYF9CJAElA0huYFYVYVA/sTg+oA9e0zD/mURyAYRxY4yL6JJTSmvc
L85rlOf9IzZFZ90tehdRJV9TeBqy6KwOUScoxGIDD0V8cVT7Q2ehgF48dZwom/IB5ni5HOVnm6pr
dng6Idhw4qGo9flIK7fFqEz7Kl0A32ROgZ9pT0k3E3wn7e/F/2q1GLOEgh0e9ZhjldvfTMJ6dsPo
CxnxLku8G9iKB9tbAIcc7QDP7EkgjkHAYVWuA5C1IBo6Khqa+umPIwmtSIufiMpsX2ss8d7Kqe0H
r0Hgbmthg+wb0die/Li974saNkNDWSOcZNN3Ho0BK9+XmYkXCkH5ujbvCzn1x3F2IJfCTNugi0ND
NZfHpouBO9TYHXkGRDA9GHWkNyDLsNUkHfp2nshp6Pd11KrNwHBxsyA5GZocgP3srM47F120D3kC
pW+Y5xjMCmr72870uHPmc6EqBMsYAHE2C7jTCR23Gih8OD+GNk0lI6dUQfOy8XI8+ZLpxcycEBOR
NaJx2cJf3YQJpZ3seHSTuD+YOOWtiGONlOV0lDmkKjoReVL125GnqUftysyBJz/wa5jjLabfPu6e
6tq3TrWn0XrRmqDMVSj302jnTPE94VELjt+5F5H7U4NvLryQenRwyKcECtEia7esAdEWWRxDUK9a
tOsbk9GWqJwHnCCvgUNzCtrY7PfxeawnjnVtd5ycUh68sXqIw25mIkVxTXDeBUob6LcKxV8AasoD
8LKVZga4qNx0Nbx+FjKcOxNh6cYcRswHSEmJQb6voAttCrfPzppQ35o1YlQ0RehmMSMbCdfMquo5
Fd3Gj79VgjytH6DipX5fY4mFlJ1OuLMDk+/QL/J9xpxMgSY0h0GujyjI+o8ehMyjiluX9s+hh829
rUuyGLGTnAnFtrZ1Pb1Ypn/HQ45KqmZtdhzwHF3KhDQjEk40UNxaXhwc70g9e3exCSKxcP1DKSgr
geoDHcFGl9as/k5gHvHx7XogPetuhFJh2TzBWYaOWDpHz5dXU3s/VCHTDgeVvwnIrmQ22IiN4clu
0yEg3gjE4u3IBS8NPI/K69c5ASl8pPjJ4iiziTgpILXFx5kdIkZau2Qw7zrxkteMXiLG4es8FsAH
4g4wGLkwlU3DhQfBdfK3dvxOBbmehaFf86S7ll32O461+drmSKnGIHyZCyzrnHULhBTDHiJVdUoT
8Sj9+p4YUejjT/htfOJonFPn9ebJpPuNxNpANxI+4QmGRFv9UArbqwZPvmsX18hiAGZE/I30fejy
d0h+u8E6ZdybDVxEBxumfnMHwujJQj8Aj8Y5Ax5oN7gVlqUZXyX1/jEraYMYvoXAv4KMx/kFp4j3
XFtHYo2IztCP3pj2JGcAMrUrFNJieETqsMn95r6haxmhxqfEU8gR6BKIubgHg0XHlpmfaLHzwQaC
ZjiPeLKSJz26SMIpoScXp4QWks6rx8MsjKu9RErVZr9v5osaa2TAXWLchCB7V+j6UOShNQ4K2p1Z
fA1rDhK12FtmG7zQSzo3fPF1ZDneurUBOgzMmYwJ0ncsP00x3U5F+gZY9bXvG6pXd1i7jmQwUGIR
ArjRrxd3OZ+fz52MXbUyqRZfl4oOz3CFAwHs11WVfCEdaXhQ+fOQQH3Msyelu2BfRdXjEDIgYg5G
NIbTb7POB4w9YKqIW4It8y3vHC9KMSCdR+TaWva6NNlBhCC9YBjJ7WBe9ZFnueLtpWeT/w/Kzmy3
caXL0u/S180qBhmcgOq60ERJluTZTucN4bSdZHCep6evj66D6pP+DzK7gYMDONNOSxQZsWPvtb6F
Y6fG5EjW8IuXZs1Kesm3FGbyOnOieF12+ZnoJctXy8soQTZSEqUIkbTom1vOb0VLX2vMOIC5LFql
eMq8Dj+C0ghh+TZ0LjOVoX7XtfBk5I2+mylCoEz0O2pr7ao3TAY/zEBs7xAuJ2s1UBYbZKdkNOAx
i0Oi0twZYEw4p/s2uC9d8ZNmJ1D+6VoI+s15Kc8ohf05xG4v7HDYyKZfDbI3zxHJT1p6DCcctunc
Bj5AvauiN38YaFgDZdDmYNqzLt1hr+DqMkINDZLBALzyb21iw3uxG/eHZUL7bdpnAkC2OqLEVWX1
fhFjhS/E+ORh6p9KFPFI+d1VwnEeerExBQGDxPpZAjEPAVEVrWSOabTQHInyppc+9/uxoe2mIVte
dTPy4Jkps28bGiLhAmiNCPTrye5PoT0U5yRPqNSn64WgHFPfag5KGLzMNKfau8rwjm0PMqCJsJEB
/rmTwWDvHVznO9tNvqlOx7+No3TvtXftMJAYSeG2NmLtvnK0tSDGcWWJEvR5SJzKCExnyogCqSam
YV0/Xgsza7eB/s1L+nHVaNjRjTwI13VtviRG7B6yDrK4NBvOlzFKiAiduYNn1a4o70waJihUj3ND
QdcZU44CKY4YPzP930omZFf07XrAjK/Z4LCyl5naSo3INEmPeQwyd4O7MKFJm7urQDQ7mVTkRASS
FgVKWXq27a4UvelLwprIj5CKDp3+EdE0WXfZEoSpCMjQCQYaA4CQ8Us5uBAVmjvHpXtsVAhPhgEj
ah2BP8JE11k4JYoggZ5spvTLMEeZChZr7PHlLMTOGbtXjIGbrqB26BZqqPCEvg1ljn0QQjOBNiz8
fbqNLDj/2nhrQx87zuDnIQWoF+4C4r+cAb8LtH6zB5g+d+6zy/XnLRtNehvS6eXIZp5w2yhZ3+ZJ
9GxHbylo00MEudfUsofYLb4BADqG5S4L8XPJZWk1oHsYGF5xuyzH2Fl/zBisr9vZHU56tODgiNmd
CJ7Rk+bKc+FAB+FrzwQEzesE1s6e7jrcVWNg3Y6KdzFumYGcpRc9xXd9V4530fio3Aaw5+QxvGb7
xblv1JuCBw3HXnTyCgDuwhmfWoMhu9tnFAlJAHG2wM9Btx2Sd7OJSqo8XeeGLMzodc7fm5S1Ymi5
6xU0O2QbBRaNVdJofJvKc/wiUqCcR+Nc5w9V3gKVT3i7NUr0VhrB3qJCaGzxQvIf6pQidn3OEGKv
ZcieBq1/yqOC4HFSwzcBUdak/pIHwBHOG1VwINwdRBSJb03eyIPSiOWdan/ylt2vIjh8FDTdbW9H
mB8sHgM5tNu3mi8CQW6jgruE1w6t2ClUWEX6QbwTicUwJAvBpUcaQFkgTUAAcOqbMKXd4jYhr8cu
QGNZHDR2DclnUYuCpkh58M3wR2KhcJ4j52mm5DX7sdvrzGWoHcHylKnZb4TSfxR654sstvdw1I6I
oDjQI9Ao9XbBgMQ7R/fGQ+PQcXByd5dL9p3aaFq/QZFRKCoOfehOGS29ImRmQ+x63LXvegePoBwh
xNUwGibIkcjSwQCPc3kK44JlOMNWGjPsKsRNYxNColzwpoWuH61PhVMRCeiZLhoEyMv4ab9n0XR0
cyojZY37Dsk8qpLi1JkxA4ORBm0oB0YO3E1JyPQkwq6D++Gs2W1/lSTfp5glo8Zntq4g1mG0IUzD
0W81GZ9SjQaRMfTRRiZMdhGNcvapt4AOP8zeyXeA0LfCNo1d6JA7LZyOiZdqbjS5WMYbf+ps2pe4
CdK89uDxlvsxGXx9pOtjonS5MtGhEbp5mBKz3XuIFvm08RDYPbSIIdNPxXyRgDGBROU3NoKzrQMb
yWOgtMMT+DNlBtwr8cFjuJqnxbcXJtrVp4G09XwwdM0iBXgJXbbQKku3aUpQK6cMoOkwuWfodxOn
AzIA3tywtBkJs6Pk2KFSizDIgfs3SJKJnSzJmPpW/qAm6s3mDcJJ7Mu5Q0tlh9F+tu5RKaQbjwgR
KGf0LrxsjZLju0Nync+OhIvUBY/DOf672ZYbtl0CRoJ+W7nMnBthveiTh0w/6nQIQkRJtKRS3Zro
PgbQgnlQm6uh4XUYo/eobARMpOriz+yZP2rlNghzep48dNx7j147kSoD5QFaT02FbDsMtTyOb64L
PIuzxYtoou96kr3PAZydpr518/xSD1mL1Rw3b9qYhyoqHurMgVFhYVzyosw6JAl9yVH8zMFf6rmN
+JduqyNQ2QbRhC64buVqEKSj5j2/B27PGnCfvRk0sluMtrimVwZNt/PwyXzXzMUOKQ0Ypv3wQPl+
ZqBgrl4oYjErcjb3cNivtbi6m0b4uRXkDAyxG5eGJzecDdufhTdXCefo0OxWfG7bRouv4ejTqeCC
4XmAP1+76KC6OuD6UCfOTi/85DCk6pH9ft82hnmOdWZ6BcuCE9VsBXmz19qpoFzFuoVhaGs2Rrlu
G+f7NOCwy9DErCv5BoG9WTNaHddJc2DU/RpMY3IEqfZiEpOLI9Y5AbzZU4vRDZ/zJ3BZjG5Gurag
HAFjjd8wRDloojPyyzijJiofNvnw2gKzZaOiwNBpS20zJJxhc4hhHFMSADgf0LbgHw5f97olXzB3
pofEgfgQECvg9C3uLqLlGdWEK0vGb4s+3Odu3uhIEeHceRhGpjnfJQp+A2YbGvSZR0EZM3WwkN+x
aSOFyBw46qiMajixvD0moBjaXjlqHqw4CvZ1CuWox4SJT8Nn70DdwLSAbs9jZIfN7TgkOpMYlGGS
kJe1XgT3XgKUI+WhYMAarhG/kZq+pMwF7pmsKZOI5N08iSPV+0sQwygFl8JAR3TdkYMikU8w9/uf
qQQOkuv6re3REkaq+8LIc+P0+CHNzDvoSX2n6pqBj1M9N7OdArB2D7Iu2fshaMihI2BEyQfK3A0C
FF/gGkYrPMbbyVXn3B3MHdfnLEKN5tFS1Ei3HBEgtANWnnqhaGQfqp9ePQ/LJxIIoNrVz8UPg4/X
Vw0Ot9jGqBmbyTcn0JAuoJln6sV6/kGr9b4eglc0IecsNxsfJTS6vGl+UmMw+aVQL5EujnaWoXMi
dxINl7GNHCvYGQFHFSWjR6esXkezJIZxrn/glHzSpUr9zIvGDRSh69nwq3x4wR90JcvsuZuq0zgW
dAMiGjWm9c7cEL166deOYJqrc9pM7YiTf8NGS7Tyk7tvmk7yXNQXPUeAZWRP6QQyquAgym0ljsLA
4MzkYlcnbes7GS3FgqVAEoYYYsrbu+jTNqNq/WFC01OAGp9keKKFOe6zfKYTZilCzdhzmwlKvDsa
/lx738rc0leVl6VPQX4IGoBanYJVM07xs9dTDHDQI7Y0cNcDfe616XoMTGMkfQDCUTW9eo1CWFZU
34X6MUrW2wgqDQyLo5lm5jaK+MEed/vsjdrFjuk09WBSMHaAQMog9aS2j2uDZ9Ul8yoz3Mc2dLhf
k/lOMrpjLWXgESH9asQTHH4zb/wsCik8DI61dv08YC3cdhPzPITqOx7jGM+6M5K2PeUcgyBNr2M8
HmHJ5ENZnEDNIc62VUu8iU4SbNUV+8hofRt+elcBlKqChs4cUBgVO1ediHZWmRgH6xWOGBQbGnQc
XtTr5NDSrbSRyapBDNaMrCYABshP0aBPoesl/SKYjnzaahaGl9FZ8YfIhwxQeyg/RtgLqRYfe7O8
7pgbul4UnTIdEzVM7yvstS458+l+YERWktOwLiDwbcsy+FAzPjbivC6eVce7uaTbqw9xisGRtnKv
52BjMYTBDUivSYnssXwzsiMy1jcBcMcGEcluYzPaytEi5BFiJO1ME6W/EqlLU5yk40QxG0XWtWRm
UfYhMaa5kR+NMH0jBh2w+5KREU7BIcjpwDmz/jpm0druMYCHYfiim63YuLzaTWurcJ9aI2eMeeII
rEPfI5hkLfeaJbiNcrrYnsN6H9AMJCLvrtajfU/FgJZWY5rU2a+T2T2h67syhweTPOUTBmq0kRKx
ux0vBs6di/sG5Ua9AKLEcSGabxzy9FgqaDcVEiIiUIFnHTU9KR42+I/APLJGo7+Cwnbi0+Rd1ilx
X+WATIzGYDCrfltoMtkhvGRxkuE9mRDFOmCTUykJGHWFUrnSy53E4UpYG10aNF4EshjhT1IU/9s4
4lXj9YiF6DqVJTxmZGdbxvUDCZ1JyCyhja/qcF8YERBay7gFOJ114uKon+lsFZfBaTdWbzxohWld
xWO3LIEdggBFsnBTHMrIs1Y4IrNzbZYPlXL6VT4Yld+GBYfrpLUeutrYesmRj/nZIsv+EEIcaQ2z
ZvDB8ZMw1PPn935aXAIGmldGhI6pl8zRFE8GgiX8vElxYCqCx5M9YINkbi26ES1FhGKgHc5GgyK8
Gsfh0HvhXcS9d3LHzifPGst+OzMKxKMkx462ewcS0ouOad61d3rPnbzYsRykDetqjmJIwS4LUtQc
ajG9k0jlHbWBk5Mko6TOEUZpuXR2n36tMWIz8Yzw2V5636ob5dbraPZkCV0tNMkU5ZPTnLKw2nSA
+Ud2YoTn+bkIH/gp6UcIHqlx4vm+zvIz0NFJv/RRnDMFAeLStipeJGG87ZB26xj6CMPjWz1Vd1mn
Rp9eJ4NKeo9I9yhlmgyUONo27MiMCIppJMwNyecmpkm6SaLuRrTi0bPloxNnsIbHK3Mc7fMUROV2
HOJ62wjgHoZscmLHCU5hfm+sy/6b4MG5QV1p7YjXextd97SAVe7TZP6ucf66whlx0LP4Ping3GRx
Yt2S8JZtqja9KetW+aXT4uwP4EDoSr84Fp2RQpbSD/Xw4JlNeqjywGP4KQ9WVcpLMM7rTusMyjsS
2TmTbHMdz8Sn7y2XKDT4djhR7sZrIZ149Rx+01EXCZNg2pY1qDQEvnfetl1bOeDfgfxTQDF5B6gp
lB4B6IjrrnJDR51bkAaOJzYTiDQKxoYd6n70Q7m2A3CM3Lcl7iRgMsLF826mrH4dafwPHk2/Wufz
oOBpZTMf6tniSW3aDfuReRFtC/JOt4+apRa9Ytru9JF+OsAXCqBUZ+e3xnWGuGSlzGChDgUNImLa
wRwowyuLIeEKHvnHXPUZWkSQPMR4ZVsi2e96+AuHauwQo0Dbh0Izli+1hY5Xpcw4K5bPBto/gnVE
wDy+HP2sbe7Z2bZdLmi3/N1kLZlFqv/+6enyFn+iFofHZmaHiWUQ3nV1Qoj8oA6VGWNzwJtJmF5X
HmL9hvUSUYzF6luIBguBsN4+/+GxpnlS2MUIDKbEjI2FbRWQx+STRyI37ZC+JVA+toCJsZ2XCMCy
eaiZCfFEKBmQeGuSWIDxchUROsFIdUWyIxoTbbZPBdbeXjF9BJDA+EbS3y5teFdWCcLIKuIzxG21
cLbQyE34q3Mrc8FSBFt6HXd9TN1cqVesi8mdZRCgAifBJx8l3TZVPd7kjntiK0fzK+s7r2Da/2lh
XAKPaESG+7pmPXbbbDcu3swAkvNVdl3Q0gdfjZ1ZGHGx16rypLMPry2zIjTNkxVNOA93YWjtBfrk
OGNepnUxf6ygSgX2sJtt/ORzmtzZmgSOFI36Ihaatnndi4ukP1oQ1nqxO8b3iswUWr1bkdrO7QKP
BK2DMr5HYjUSl7QNqvh9ThyxyZa7C/oIad49iB2tzLqDk3qvbTrcZLGuLqEIaZKlSMJLae4+b8Zq
lAijI2P7rnHTXXVd4RNLycl59O4sQpBWjnoiPIQbRAN4oRXVQojrbpzGMk5ySe/IkcZoSzQo+bfW
MR1gXsSMHxGlNWvpcYcEjTbs65gYgUouIZioLFoXAqJbTQ/m1PwokpwTYPBCGM1fhrh//8WY1/zn
f/D1W0FeHSk97Zcv//OhyPjvP5af+Z/v+fUn/vOs3nDdFT/b336X/1Esfufm6zf98i/z2/96dYtN
+pcvtp+W6dvuo57uPkhpbj9fxV+G6v/Xv/zLeP0wlRiv34ouB0J59xGqIv+7/Vp4uDT//e///i+G
bdLz8o9XDXVc89r9y8994A/4P/9LE+a/2fihhQeXRbcd18FqSFDs51/Z/+ZgxgXugTdTCMv4m3Pb
wLmtY+f2pGPpnmPzQlgd/nJu42MmUtRkou1hK3b/v5zbi5Px//pscTbariHxXOqC12ihRPnV6dgp
4QUqr66d1tsNUfxuJvF0Tbov5y3jvR+Bn3iAl45u992djEtgJxUJ2/rg0+8ucRVKtesrrcRL5CC4
j8OXVjgV+cMMxI1Z2Wdw2se06yAnJR1d4JT2sBzr+MoGqLrrMsp61aNjRLCt9rKazOtIAM/tR/0Q
BTz1c8j8MkPRQE2sdQKD1SsEh/7aARJkBQDhTGsMQUPl2eFvn+Q/WFGtXy2zn9dFCgffNlcH/7Qr
f70uCRue5jXRdQNbYocpP1ql2QjmrW6gClq+YcDAD/tNJbNi76rytqeBb7q5ZKpiQT7EbLbOMCPt
ipwtY8ATtDF1GR/IQt1hh+jgTCK5ZwR/KqfgtehRXQewoI6aK65Sj8EN/ar4BK2aWnc2owPuiMnl
pDMZ08YiJs4vp2mfODRJapNAv8D9YePIUzbzeADlxhoiI9oUDhPAbRBYFrhddxzOd0iey2uPLtLO
9PpT3WAriqLaQJL4gabDOMY1PhGdo32Zs0ShpVToole/v7YLxeDrPQdLHha4bmCKNowvNl+jSty5
t7VLMIeFP9R3jZsVl3DWmHLo4mCNJnrkGhWzqp6aDk1eE5vPmq0/OAxy0qpM7kc92pQL0EekEYMp
Slg/j1t8ezTSV3FGa6dAd8PRv+13pJWdMWTXezw6I/PYzia7Cq4TMsKczdtNMZhleLBMROYpS68c
R/TVs9H4Hs/nTYDXZ5oiYgdl8yR5WP5gNjaWG+nLAyhRQjsO5AbD0eWXGw2XxDQpqV1SwCzOwpGb
bYJe7OSnbId8IyO6kXiIkBFPt6TTPpZDgIcXzhPE/k2xJstz2DIbLneKCR/Dt+yHRr21QbRc7mYj
/UnUfLFhJsx1CdT4B5e++IfVQ0rHdKRtCKnj0//1Kelx1oposZLib7sWXbUjVHgTDeCRs3RcV0sY
ewfht4MhwsyDeLyIaDl0+u0Su/z2+9vqc6n6ciUtA6iFlDaLmf31kbWrum6ko66NysAwaMFVpyqN
MUcQAJfNkM5IQSIoB2nPvT6SOD52zXWV0vCJCTWwYVA9siHc5JbjR+Sy40pzznbrEFbXzMPtYjqm
/WSfPEu73CClHStg/9M3guUwTKdlsGlNC62kHYxHk4NIzwioIVLvbJJlcYhtfPdSEz9a5jIoUN2S
0pMGYWAhOSZ8m1D0inHGUE03xIvPm0mo6bIWSBv2QqdOw5MExTRlQK6uosz+g+/eXOADX66c7cHA
MSGFWMu28+vHyNhMQ1YnL00xlLsqC/cyppmEAwtt22AyGUALA3zwv88SY2MjDo3xI9WVb0WEcdo0
/fpYgu1jIj9P9NooIi2CX4dN2ZxsHkBkXc4R3fIudhzzSDADUQapGvcTdsrRYuquOZpLYaP3B8te
odq3TeajVp1ktKO4dwrJPf372+ULbOBzhXd03dbZQnEaCfnlTTf55E5k+F3ScVS+QE6KdI+m0Ujq
irDpfESq3E32PnCqY3Od97r9h2VQLA/Hl6vOtkt1YIPQMA1rebjeXu8YX8ISEf+7GQ1l1oF5YWVh
mtzFP81iv5Sx28nMbgmCBSBnaGsAdQ9cORBurGgs3H+6DuY/LECsPUJHcy+oUT5vjr+9DB1cb+oN
+gVDiw+AW21b+RFkoXurwDMyv6/pBlTJeSjtO5rM31LyFo9tg2C21ENnHeQu+w7og31Hru+JQcU6
d4OEO+A5XlzyVgwH06lnsL9YX6h8MfNpTkjqGAhVxg/xitHz8viFYLzg3ZIvfulC8H82hwDoc0H2
h8vu/NP7FYbnWGBZINYsNd7fL3uE5GJGlHWp1HgzCPC3Rl7kj3Xol5Y7XeAnEA3m9huNXtttdRxm
OJkwUfuNhbDAqtNjpVXjhSETLPXl0yh1lr2xZH2DC73qJgzABkM2PX1v2sb19bq5FTn633HS3hJI
f35uhhOQrVDSdacrEBBzZU2M+KQs/dxZxHyR/K5P8i5myLgVdcnws7LXbYXT3e3IOKwxAl+lBTJh
EygCgDlvBPLkPVmoy82ZOQU2jba6Aq4KB6YbCMOiNcL7mb21UYIZyU0b1F+oFLF1dBbBrxBXgm5K
ObdDpKszfi7nwXOv7RANZxl4lwYGHykyfXlwc441PMapyhZSIHOH3z+US8n7L8+E4cml+DV5+Oyl
dPjbzRi1AwdbrbtgGWn2usc4Bg3E99zpieY2WDXmebR2GeYVuiH6uhTaxoktJrH0FVwiTroKSFlh
908xOvNDgEh6SHvc6nULXNVAd6vRJlNMuUlHTM+/f+2fm93X59laFtClpBYUab++9nhwNZmn7cUy
olcqj/rUAw7ve0b/gQO9FV/0gyv8cFAJeKNuONI96xv+rk18OvjRhsyViThB47noEhSSVYY2FJ18
GYzXWhvH5IFZBZIusccQ727CHNkvG5K1gtVYEIWK1I8GLhkgSVNumMAuPxkNx9+/yX/YKTh0SJN6
BSQVY4xf36MMbaQ/dXmZyDLiBmgPIVslkcrTKwaCu9//rn96UDkdQWehvhbCXUr0v90LZQovElXE
JcnGkoxL9ZPUpXL3+9/xL0UD2CpOPRbpaK4hdP3rIpzhiRs8g9zfuutQEqCFFoqHdJREUCYSMUXK
R4eGnxpQbtBTE/tF7UCQdO1zdNfwOl3LSW3JHgu3khGV1Cxf99AILcK/MARNRAgWnOj4SjK97RCo
aHOAXbaT9+SEfCfjBZPvpG6muCuIb8D6/tm8/azfam60FaJP3EcK5DTZfjNC0xWi6UemLuHKpgG4
imuPvJfOq1YmMsKtY2YnvNprs7fGOxDR65y0i4ZDBdL/P6ykn/iqv9/wXDuXrdPh4AiTjKPSrx/Q
TMQLStTq4mn1QxOCeUFXihRR1DQ3Gs1vHF0jYYBef2mqfC2XkSsj+yczzZ8IpxenFGeeq5v6viyM
Q9TwjFpumm4GQA27atKa1YIYLjn7wRZDhAb7nMa95zuB8jaziV0wtN3n0kGFYuBM3yLX13agXzeh
hfCuNBeaCqBb0RrQrovytiBgayPKAPKFVtk+wu1oJxJv2DU0kPYNadxD2eMHdtqXoqZuDELvNCR5
iCOa8jra2PELp2jnajTc976MFtYiAmME61e/vyfZjLhwXy8sXCvT06EgYef5UpoUTT2T61FfnBiS
Cv1IcTcrdzWTdldnrrgZ7GUIVwC+WfZi02rmFYl9wICb/LbXmUulHKc3NfKdDaMRdFZW4BwsJtEW
x0naS8mqcsru4DqmH8VdfK5Rk5XLjAAVW8IQZ0LcAC182+ulusRWj5GtMrZk2z0zgRGHjK7tKV5E
WUp+x+zlnckuKtbGXAMlTp0lAJPIA6yalJBwNcD74tIY3R+0X+E1Y4bYDNaI8eVoNAN8SOybeEyV
d6qijuASt3hNMoOhUmt/ICjXKCky0sN7/5MJVXUevmI2KTGjOgjbJr1JGcDluKMje1c6CDgQJwse
Z95OiA+orMiwaZU81AlEUZJwefYYwWPFyC+G5YILiIu3aTlyKTe/0A1UN1ah7sib8HiW82OFE4cC
N4tOyDrf3BmHZ1wwO51D/SiOUU7Cb6OP32jXrDlUfEigOhurJaN8Ymut6eMeK0Ucq3BPyHSZaobR
A5nXycVhpIhYScEH162Dmce935vAkosqmHeOxOlsmREpbAzgD3lBk9rJsmsrK3+WhrbPw9w405bc
hiFwtAn5U47sFf9Wc7H799pE5PdZKYZJF/6hbLa+7gDLQ+9JDqu6q9N8+rpDzyVJo5iKLkQJDXv0
coy3J+YnekaP0rDgFlvIClZ2Qv3u1pF2SE3rIdAb5fe1hJxsu0QijjzFZUhfutQvBdwxonAq4o6X
sy4EImQN6ZLcIZLdhOCG7tg7p17nSMDGChNWcImQh/FYQ29wzENWc21dRkcRWs6DI+NjlvWId4wy
2mZoTjYex8LtsNyIU+zcMyWUOBrmG7ybTJm89MUj6Ie+COagXqoPu4XF4fGZVVmOfXSMz53AVz9P
MZ1gjW65Lskx+QQJ/uGp/9oV4cJCUbAoxIUA1fD1PKKQG1tmrcF7QtjVM+VkCIFr2JrQ7+hO4tNK
M9czVv32bCXRHwqvL4g4ejH8douGl0MzAjrd18MzEASiDLFDY6FYk+D8iEfxCl54hTlxGXfE2A7o
X6Mva7ZEyJiHT5pgI5CKeupj8OgxTYZ53c3ws4fUPIqk/tMr/JUI+NcrdJgY0/00uP2+LIoM2iuF
pAmekofK3Xx3EzhITBpeh5a7q8j02zBk6DjaL1NnRURJ0y0yp4QoApadKfSsXchsK7h4gF//sBNy
WPyXJdtD1QnDhDJCerRyvxRGtoNPM3CKs9N4O2pE/G3x3D+Qw3Kt61jK24xQysaxIddEwYRno76Z
aZGsasHeUmv13mjjmQ1lHSmMlfXchBB5W/cpGV+VWwqOGoiS4pjEyZohT+q5J3DZJHMOFRPXsraf
OqKqfXg63TYdpP1ke/qwGYnD2YfhSCoY53EwHSGsN7sm+3kuUJ6Qo8gj2sMKydkWdfMuaiux60py
yj6/xOrk7XWNIjpIsZpZs3ELlnl48MrrUfce8UWX97PorcPATIZHxbVeXAfMZ2WWP+a+O5KPma+S
VkU7z5A5bw4BWJeW41FkGod7jI2RTbc3B+uCfRSKBQK3o2gJWPaCK+FNme9O6tLN7Z7AZ+0q0iTK
qKHe1hNYB73CFtQQurZrbBsFpq3WtndB87YjVOfsVRqkdcaCoORtrNcNqexoLe6iCUWR0cSogGRU
PuW6hkkCccm5t7vyqWwRyPXxGV+Z+Nbij5CTi6i8V9mOqJnJD4n88KdUZj6O5bsQvn5f23s9Edmm
8YINcAEfQ15IsgNwHrNa1J+g7munXjcDyWWwHqY6n04yNO4SxDA01eejiOpy05tz5Rs5Ax45ZsKf
tcDP7RiJejR+d0X8YRaDAcckcHEMJZDwrjwZzjdspVeuVzurGsI/0hVnJzU9OI4Mrtou3pujcWPA
nEsVOcOmRps6V83dgPIdZGePgqq81xUnDTx+75EgccOYacE4ZGANlnHdSnLaUbHTYlTyp+3IGh2L
s9eG7mdsYZBrHaKsKKjXQd2SoM3Mr+HuMufsuZrjR0pVo0MrxUFY2m+F6dy7w/RezO21NvPDw0SH
TnI4GRexQw/KZs0WfAfrgzZ/f8Qf871scHAkmEeMTG7DeXizB/jSWLRx57gPSVbTmIHY7DreRgbO
KUjNXSuCF9hzx3wGVjVQKAswP2jNw0s0oPwoAczGbXpeiES1F/9gU3+GAnhKKfVz8mDDGsv7ENBG
H5v5PqUZb4X1j1GBaR1qLEsD/vdRl9RGDqGkdjY9KW6ktZo4pHo4hp3eIWmGjLx9RhTaZGrEhmAO
2TRafa9FhJ0x/mtWyDM7RGdoMLLZmw9EKe2yus7Pss5m39C6Z23ElM4KuCh13GFrp0tW5zIy0Zqw
XHz8yXpiWO40o3XxdjXxBAAluE6xCSnH4cmJqy67kGI6aFZ/aS2uZO8eXCxB67YQxPyYGyVR4ZFh
FO6cDoMpSmEconODUhDoeWT+zCMXJgo2TUJkANZAbJl6sz0lhYbeg+Jz0yfXojT00+LwT0cyFAeS
6rISRYaKk0u1pN1XYBILDTtH4kZAdjvA7tmI8YbjTkjv+qqfwWKN4bc+YwIPyuHFoS8LIS+7zuld
jDKdwQaZBX0k/N8etX6uuViroQDEECugOaYSORMuuxqx6XaYAwL54g/dKqN1m+Z8ZON43dUjbibw
BpUE50+Tn3TSwxQq7KroYaroHYcR+C+jO2PE3JGl8EOD70FY37MbWjUDnxiY3ryaI4RmTRzMpyGA
b1mhH2cds5a4uleyA7ecvL8ZKDttBllKdcgKBS4gonPWWq3/HCL54s2It+xIExxNqH675JFsOYzU
JcAkezY48wUxrTYE+ENDLiI9y/vQhVAfTOwjOtYMIyzeiKd3IKDoIInS8ZmV/jko4wHJJrdSOHWY
LpuX2nXeY4P6PWuIYc707Ryo275JcR0T8chVRs+IQFWipUmSZ7ODmOcgchN9wVTBBlZpi2+2QKzZ
RTW7gAHVrjFI9HIasc3C0bgWdeTg0W52cUCis9RsvipAVjotUcRqPLB8aXdaU/2gocTgREZvsyqN
tVlYCrF4+KLacMDBX/4saBEfsrlFVx4khGT379IkgqQZyRtMBM8upS1p0iQ82UJ7krjUjsK+rmUP
tIxwkzmoGt5dYjzqbWrtZsvcjs2rYVflvgrCzE+S+qpAIg3qNG3nbTuMwy6Jq3tGoR6nHwNwaJaN
nGD0ih2DBdnLxH7S6noPdahcTUTCrWGa3XqV5y2rwxUW/Rc6xnJdMBqICQY5pv/zPwpwsAghEuSM
k8ZaKmMmiYwP2XmdGnyibPQLhwUnPBIsNIBJgpf584ea0lUpGZz8/Oc/l7TjM+1JZxtbSXH8/B/0
wGYmNQW78xCBRFMBuoLPv5Gpmx+b9LUuMmur1+U3i1gtKv84pGAcNVTweWTwfrqtY2M1tO+jqf7Z
2rcTYrRAJPcJ9RBtZX4/jt9D1nOPDlkJq7CdjGOeO8YRGNUTgl9IIYbx0lmtw5FQcqjTolOD+7FR
4hmo8R4rfw/XSl4+r7iXjYBxRssfDH6gKqyHseYgamGRmLBtCG3BB6iKTPXlISfNu17VrJ2b2VXy
BRc1kV3ueaA8Pw5jdUWlNd9Nwpv9cKrWs8LI7xY5lmZHMq2k09mPaLN0bBRnKoLn1KDLCe+csgBj
XUo+6mqWLuBUr6T1VjJmdYZeXoCNb019eqicrj540KzLJ6/t1MVVzdq1XWz+/8XeeSXXjaxbeio9
ASgSmbCv2zvuTU9KLwhSBt4m/GzuWHpi/UFV5946t6M64jyd7oh+UajEkkiJQOZv1vqWQr7sOi8O
XeeKWrS41CD1spySM3LxrLfYtLwEcFhTFC/stufbqMxbbwywGWBhVd5srmuE1vS79rsNM50Vt3wF
PRJB+Li45AreNWyu+yhuN3Qj+PYtlW/nJmHGS1N7R7VbrtLOKQHEOTtH68/RZ+gnLGMzDgTVoQ18
MNPsFR1IACPUIybJrcHxoCF2SvQkngBP6YbhcK5zG1pZN+zqkIxAQ3112kYchRFED0zXgnNrm/e+
mKOHagovzYy32e3tT2KfkzCxLkwrs4PDHd43wcgz2wWbrG5fRIFHyvpu9tnzULTpzmhJcghcDZbM
fRNQkVhXGu5mUD9sJ5g3YSwTpKKJf2inhSdCRzOyIH7pAQF3AejdLrlMnUsLnMKJcxmGqfARq+8V
hfXajL3urulIFq95Jjn5h+sCcIPmIDcBJAnEQKQl8PSeoyFHvLn8zG1lvp4txsM843qfeFxU5Ry8
eYV5tnVKtnY5j8ww9q4LXG3s049YSah4AgiJ20NaL+b6fXb8rZcAHlUIG0ijLw+mCudTEQvj2Koc
aVhX7UM1PvlTcYDeofcl7f9qZmVdxpW9LgL1E71OdnZ4n0bOm5tbWz9Vn1lk90CsTZUzXSKTWWEE
uMwSw0vlOUT62TEam9qq7uoOlWfZcIJP9RMm2mpjTkn/PszxY1yO2Ql3oA+B0KEkMVV0N4gGD0Qa
XxATBQQp1nKDIN07px4Hmte+Dcw7TpHKASKBTc2jXd3Yn43x0fVpchXRcOW/g4uH6t8dxdck7oY7
SEMs5iWawzl6HBATr0MGUFeL6b8DcmAzuAgeB9RMx64BJCPD6qbaXGCVgbRO3qu7m7Vxcid7PIAt
w1fAFPHoNvx9DTv1H6F1fGcjWmGiw3BpjVV2MUe2QBhSo6n2lpTq5sp3kUDgI9e2tU6IEFgT8Pja
RdO8WphGeYyvhoHhiG1IneSQuFfZy1tGf0DgjJTrXFBWe1TZrGMBeI1CXHXFr9uQNLZlF8Trlrts
LRzj5pD8hHiZ96wBebKhNLkFpltuedHSo/aGTxQ+Z26wdp0oakWqiRbDGAnmphdfs9xXkK07dz/a
qbVK0D8eEYZsHDd2XuD2IgmE/b1K7fQCbAfe2ZRdUrFQItv4qRia7piFkONiiMRJiT4k1HotChwH
jWW9x/1YnxKRf6v9UAOqcrfGNG11qJ3HyOjOsePdJ54R3GLLvUTuojAbVHqdasoyjklVV/6l4Bxt
bfT9vs7sQ4o2Yz3ka8LsuhO8N2hyDcE8ZJA6uwww1mqWzItVJyGZpVVz77TLdI1N7OzY9Xs+FphX
jfZcWL2x6VkuwgESOFmUOe2z4jGCNfiC8/Tgs/FaJzVy0YTnBmChQ6Fq1Dh00T1vah/D3hR5EULN
Hskm18BDmQfiHkQlPqbG+2DkQEIX3544UN016lGiM0F6rOgsDyrXb41JdDbdMMCKeTFS90H4Neq5
Y7oHUQcNKj2yUYvu1PcAmBA9/0rxEzFtCv1zscA5RFT/MPnb74WSHNgd8eNW736PG0jAwzRCrw3H
s21PLz3fSl5fAuc8M7zZsLTpP8qDZZbyLWzvrNqG1YeTra3ompxiPFPJTDsjstYyN6fjnHLuNRH1
FF7LDce6fWfhlNtGTnEQhWivTP4X+znLK1m+T8Sg39wS8EjolLccxftWyMK/lCO4I1OLb7H3DZxR
cwFbF58yd9was39iSg842I5wthnluEFgUZ2ymjHoOFkpymEYPr4MyKEV9c4Zu3Df2sVTSou7rRgT
lBnhhPEA/7PVxPmQYC0ZmgzFudX2yratAQc+w2G1pLDVkus65iQhB9jnn941Z0YP4VdPheI85skV
ivk7fgRg2Y77LGVd73hKNTVnG18xJQdrXUH5YcJ9SariSvRs/OZpGE2Kv7xk9rO3lkOBdUGM3PQp
pHyIDHZNQT82dBhRccpakj1/pZR+T2NTnD1n6s/Ux0BHrSB5SPz02Fm4eMzWY4OKb+20HEVEHvC3
91pnH1vmPWq7+VIlxhkCz02hDd6keWSd0nGAx6/0Ks01WFrisC8chIzN87TY+aID/uIX8ZYxmeTB
JzsuacOFvWwWC12sXaftbBxcY57OaccwpMiirwyns0snurdwSAbUtil1Vm+gqJ89jNhev02txt/b
rUn9CCT72jHSdV1GqpH/MACLTjmyJgjfR2u44D2Nr7+dAyMpWQDpMXlWAMYIXwXqNIuN1fsnIghr
hpXJz3xE902lv9gW6uYZe/q2bTRpo6ZTnFXTvEO0iI8qMfozVJRdE6cP2s5ibLmwhBc028bJk0OL
X/+GMdDbYPAsNzPl3sayCgRupMRvdASwOBnjhd7VA5Uaxse4n69ECRlbCRJmy8CSIGdDHIRnQwA2
1YMVD9BXRhs9O/wadMjOHeuEx9R130ihOCNdYwRm8KHWMRZmjcOjEJ5jPV0QyCZb8B/cK5F9X7nV
Bw1DDr0yE/sZ0wG8/8++Yk4ZHrsqja8NciBth0xto9A+B/Zn36F2DzNwBADfIVVSaVcAN/zE+ebz
nO27NnkTXYOoHVg+h3FEBOxrUk7+hRnNNYQkc0F+5ILYJtcvTKFHKGO2D8s/fjqtjMQ1tn5DZ6eE
wnNH2EjEfM9lBAfTseIyIDE7jkN9JDTg/bdBo7Q1Mkd/iJF6bQLQIGsAyNVOWPOmzgKE2TxYZkeW
cOfL/BtsDY0nISL68S5PymcrjcKLVeQ/gAS6B9m/U9f7F4F8Y2XiPmCAgzKeFNNf2IJ/NSH6/NBM
T7bdyCXeF+5lKfYtBi72nf6xgue2sYupwkx4CruKvafj/wg7apqQ23qfYdKnMDJa7tQs2Fbp+2i2
3S7CKHQEoP3iRmxHKenSu9QMf5jZBLGGmGSrEzy28tmCbnygSxrpZhufo48wCukStyjnq6jC72YB
0i4DobbB4a7vTWROnclaeahuOlj7k8zv6SgO9lDKZ0ZRqyS0y1MwdXh/swD3DiKso6AqEMMo7uB+
hFuGbAn3H78eRyF+YWFe3NrsXtLmxawo64z6rItiAZzE1o5kw2af2sDxQzwxq7kmDAafr7/XwL5W
BixZ3EAQw0vK15M/yKcgMJknamwi/Vlwkz8kR4OpEzRfMZyNgu9ko4g+Y0rARRsP50k0T8wOWwSt
DKQHYGdbs637jdsITSoonsC4a15dp4Oo4eDN5eB9ALUfPw9TeZEXYtXzOzCszWFuO1I2iv7e6PVw
NK0Fx6jbEQs030inmy4VzN91qcZPksQFfjRua6cV26FLuiOS0ntNLPFWD7iFZI6YPhCDeVantkLN
ElS62jnl8Nh1zPaMDiVl5IVbPVnPRhOO0BKBZjT9+ApnkdV2zycTFhrTjIO9wCrIhuoAwu1lsBSo
GpUHT2E/rHLwrLe45n6MGsJG4zbFGtVajzDzYE8MAi+9N2wyWBA4TXLWCPiiIQtkj7Vv6CdPL1yz
oBW3OC6/J530LqUpX3i7UaGcUtmIz64GdUdSo7WyuBk8lUxbZ6Zz66H23ybufF6fc5YWPaCTomYq
4gA9oHTFaUredxBhz9T2wq0afsyFkjymZXwVlF/rsTLbXT6h6CsGmii/wixdc2kRJ6zOLRctRiRR
HSZt4KwkDjI0NEPzmMhmZF71ZkDfjUg4xooTnZD6ElOtjJ9q5sycAMofNVCNxrC8nTQYiIWNN4AL
nndpMEE/ohHdEOBLLESbIca1ByhBHkw78qzOHoX4Q2eruzrBOcvO+nnOEMuMUbwbmyhfM1ujpPOM
HdcDQIEOQIelcZt4Xo10Wk73PtuBvRdSNc0TMOAlZLQwsa6LvA7x9lHaghEfbmbeP1qT/x4PKedf
9EQqrHPEx8W2eVmpzYatTnnB55F2/xZ16Y7EjBpLkHXuvb4+VAoDI/TTVd12NrsIPJ0K/QMs0wJX
kmb1J8J2R5jjPm5YBpJ9DrAFudm248hfO9oeeCT7adXG7ktqT+qUyRg9zTA/iCUhK8M3s/H9zF4t
mZBpXzwCngrKKACC8qJ7x74iuQX/53YnNMeEQbEy9Fr2FPBhDGzCsUS+0PGarFsDyEsDTI602/pB
+jVguLJ5HQc2viJHDx/GgdzGgUflm8L+T9w23OESoxqin7x0lXyEZbZgKlvvUY3RJa2y+wF7wFaZ
RrINU4KrWjqp+7wnNl7asNyEIx/LFvzx4EebEt7LqpTkBrJh84PaPoNO3iDdmEFwsCYwPBuBrdoF
XlWSd13gd2wuUY7eMksfDDqajYI1O/b9rjDyiflY+2osW1erTb9zc5I7IZYBbw3/J/d/+TDcwYAS
H8MWaY1d/AW9UfLHVuz/20ae/8+2EbnsxP/eNrLV3UcbF/FfHSO/f8sfjhElv5gKaDMDH9ShJuKa
fxhGlPjioq9AZm2RtieJGvnPpD+Qpl/4P1G5SMSkNvo5xFJ/GkYM6X5RpivY1ZuuDcwJJew/PC33
f6hO/jD74KH587//KdTut47tv9QpnukRisUiz3ElLw9NxX9fxA72TLYLw2KtPeBS4YwSZMC7snOL
5C2XY3saw0ZmIMKrB2OkE3MI7KI8AoNE3CmiJaBnjO+WdCSsjWOenpvEu2WNhXqqIxvUMzRsTXgv
ttF8kikQnNHVoX+so9MUPzW2YZzkPHP63ibcaSvRee4mHIaF/TvsBm2M7HqwdGsKQ9Okq4E38K00
roLlNJdKbl0COwGX0y/x6xw8Dsm+hyh7BKLlno3JLc7LAGgce8yCffdgIwMP9DztBLcuQujZ08v6
c0nibvBs+CRzl1uqtnHUd8UcvM5kaPrjPMJRwbmvmAdXhDZtggiGoqmJVR8Yclk1HKBZMUOVjBfE
4EFqkCdMZB9j2pHnYymWRyqbTr9/wIg4nebQJXis1z+FHBjYowUgSAH1CE3+qrUR1XB4n4PRCfbQ
w7hFhp649CI8FkXDSCLyoewJknQhg+W0Ncw4vCW51oyG/qjMElx8isK5nKqQowheNnh/JFf0VSya
md0nziieMxMboDIf+tHbCtKm15FPxJGY0lX2PTPN6AKzGugCM/gmgCzapUPDlYol3o9qpCwmfJ1A
J8WNTZa77Ti01lESMFnRJh21u0lbyR3ZEKlbrfox866V31y8yvYZx8NnTszavLCVPUmZ1kcmJs9d
Rdds2oW7asmT32ZRVd4Vyw+wMZ7UzOKsCtWmDcATMhP9mc0WtlD3eZICZbFbZoxDBUYnmGZ7BqgT
gwmk34H14EFU14BDDf5J71QLRiAXTAcK8J9JlGZHu7WnvYBLsDGh7ZpKgfgM2Ekzdvh0WkSATfbk
JunGLC1zqwuJIgh7OUHR2VcqGJq1xAGmOOEnyMJdkM90Z1X35PHty0ucCzOAxRhA3FwAnh7mnuhh
CRouzn5GflO/mz3a/KTyXhI/d052OupXO4i3XQM0MxyTtVj+1MbFeY+2kkivIn/0/bzatD5cSIgR
ZpFjVHa8i/Rh4FYj/Iw6kSxI85G0JL/Ydzw5uVk+wm7kcXeIP7AVlUPTqqvWVgCGzD801rA3ZNg/
94XeZRFYqiG5T1NC+VQ+9l8BZ+2zvp2vEcvDYR6fEF2z6BXtD1OML73R3EU2pv5W8U/LCKOcFrZz
PVmrybffxhnJJWETEwEOiDp8YO+RJowA0+IZ9wcjXdbKrdL5uYTxyDObbOOybW5OErtHMKkne0Yh
AvSAr1tMd2HdJ5QgzrA1iL7YNK6lPnomkIrI4h+FVXEQFfYxnLRLtSLeWUJzK6btIVdBvSdCc2d0
9n3OitaHBHqfcbBURrM2OxvBZ+pMi2Kt3ozqYdZBdRejJF9SCLy+illsx82B1vLn1JdqhVRXniT7
wdiDPoS8jXm6J15nq/xu5qLZurYxbyram33OADieoZ7HweS+rgcUp2vQ3+Y+zt2dHH3npfKZ6brz
N9OycFp7w3NaQh4IKZTvQ5arlrA3Zr1WynLf8K7vCR5z4MrStCCExuhNzNBQlupcVUQnBJihSZbl
JbOtNxCgq7o08ZZmudi7RDXhHfbCQxRhdmtguEde/Uv6mbz5atr5Nm0VCMHgsJToU4HMHKJ0sukZ
dihaxDjQzk7xtrAvnduj8IrnoSKhHXDFBYjGcMonlB6GPaytQObbApQQXjtKnoATZ+BisFV8SJK0
ZSbpH3yo5ChWTKKxSYje+J7Kztp8c7soOCX6nq7KP1dtpI6dChk2NBjhWYrjSCfRReNiyLvk1Hrd
U+8NJCoYgNp97y7kEt5MCxEpIk2lrbCBVGXAX2aCgqvQf7BEAhE1A6p0GgMxCLQwoYp3Y3DplkxY
5WrhmjBs/8oWyduSloB7X/+ax/jiY0C7wXepd0E6gMCQ5WWaoC1kmCSqyIGkZ44pOG84GjrZ5ZiZ
U8TdQfwZ5X6/jisvx0shNrqKcTznJ4uU0UMooD8o3P3rJevIm7B/eRXDF48pKHtuDIddhHdyQndU
9g2ZjUn14CRTtPMk3mJ/yM9Jy2R3SkBgtAHMEEHTVdtW+WBZ8bsWnd44mScOA2ijIqcHlji7d7Vm
wZpy+IOnZJVeNO1Nu90OqLuxZd3pr9PuCshLrHpckweUzHONHBMV7UwmhFVvUeQS4xXtosLd+p7x
PTJne+dOxfDw+4dgwAaSLnhy+gHdLHmLIOGs0YyYu40XBlThQWXeQ9XOFBEyZC3fuEfCLclbsYYX
URpM5Lo7Xi55kVV54ATpH9ASsxghOuRoBMF+DsKQR+1Xxem46tie7NLS/EhTcE5ZdeuJg5KuSYKF
535aguu28tU7vDrwMAFZYcXCz52YYZ6izPE3iVeghADBOjvvtADNrmV4tNXSilcDoHx8tiksKboc
nA4rUBjhIvhntGJxt7O4bk6zXdzrmMU/8oRg1XmRfXL6cvhDMvfvKcD/1t29fDnf/2Ib//PL+3ca
t6XAS/D3Ffhj91H8+Pin+nv5DX/W3+KL5zvC93ES2i4lM1X2H4Zt6X3BK8BL5ijWVIiz0fj9mbRt
mF8gufjoNoGgOuh0l4/9Z/39xbPAwPMxB2mg75r/Uta2KZzFSPLXAnz54hQOJsSQVPv/m3HMbkPl
mxZa1hQsXC0JKWKEcXX9z7axzfUQzxBy5wUpm8773iYho0Q26fvBE37eS2KTmazR0HHOvwV+1UAo
x3PWOBGoEhIQ/Mgqdq3X3EcdoWhhiNIKOSQqSt4tBKwMs+Lkqwax0Dc5iG0GOKnf2uuh5t3NglZf
Jbt1P2IHa/Tf7Xo2dkR3/EgdUuQLL9QrTUV4gc61c40BihaKCtNMkPwu1RHFRSSDU0XytC3xYEUK
/RkgLPTOLNmsMQRPzVoZ6vHGFjUzfuyKg46eRxe10djjpEp1+WL77VNbtU8mY1zGh8+Qhggs85bK
+cUwcMJ2igALU38fTODA/hjCcU7wx7bEOkzuPJO4ht/KDYNzKfTWhGcRRdEhUn2/nX3jk8rwyQoM
+CC576+zqT3Wtf2Ap2hFfDMxKVMZXlUM5GeMB9RKIQkbk46zB4TTRHIMJbHK6MDCvH1Ip+RYTeqn
tyzcHIvTrBHjlvAvIr9BOW/IDk/WnY6f+hglxGL/CwiGMUnP2DeS7sL/jXBONEL1UmwpcTrY7isT
AJnFdGvB4E2ImFhy+V+rBPVbTbY1GHKNNSz9Ro857xIUkFt/Zl/ZgtOWMwTAMSJDNR0BaDHFpVaY
uns7zT+Gxs63WhEFXE5nN4dcCmzcW1PTsOhLV15VO8cSsGTR5tDuIpIShiYn8YPmYLKb5mgQpLkN
PwfQAudQJvHaXKK75whZZE4qcO5Md8yXiVwQdCsO00BhNfuh8dKnDkjXZjpYEKru8Yy+ZhGTD5jf
pFo9AbXacdiuqtl6sRucSElXVfcBuLSgwebQjcrbOej+mcxhRXHRk9kKhjkVBwhtMHLdyJPvLo9I
hM4IIpQus7fCJ++Fx8sT8o4t4kPToXsjkjG7FHNn4seoxdbr2EyYNhUKAtN9X/jQThGkxr46xH0I
es5z39njUmNohZn7J7acmRyzdwLV5F6A9N13tdOtkwy8k8d83lWhBwg+ppYGv5XUoAAtkj64Pizb
/EUXG63mPvsBRus98uZ3fGYbrFjztteIo1zunWLq2cF6twoOLRm2SEqzmx6RiwTixZtzh3zckAUQ
+IC5FzuAsQfNbgp3UVQguKr24zhtrYz95iCGhzSJUCv3+d7swEaZ1nSta5ftlKudYx+lWzv78Kne
o/7aCYJQwhkfOjtGp4ppGMBynnQDFyVsbPKKiGbImbQ6FTFBtVQhHgykLdY4n0iK/YaamXFkl84o
aI2zkRtHxpggmf08XmfC+1lLTe5SLM/uXD5Lt6U6gaF8ZAz9VPc/8Q786iQUP5dPgZDXeh8j/dqz
5Fm1TvhJ0f5k4uPdtA0ZfTPSO0atF8nZhX7q3Y6Q9/XCi46Nto8d2/cns7fJ0i1fRiP5VoTVoUVE
M9G/4QnzCTXUT0H7tVLJzCwYFYXsjLUa8Y7LyLkr4B7a2Stpuch4Os45C/gqDTIj4TIv9yIcLAaK
5Cy0rNCYxN6jyH1PSCDgm5y/ILnZmypYMI/durFgH7juj7ocjEuJUnYIDXcbj2aHW4pEE9RjVGDu
mWTnYh/73lsMQIxo68k8ysBehzK6p9C7FGJkQRv0b3T2cpWlTnnwXZ9IvdK7iAx1qcnsGr5ehCq3
sj6GmFAgIa2OlWRb75KGtK0ihkvIDi0/5akrX6OEJybMMFc234yQDgRZ3i7lcFxZlYQW3tZ3HoOX
Bqk6EYiP2FDeomCV1NgWFQnXTEyqBBJ0DV9BDRdy7ojOBT9hSiig4qWIrhg7eXylSI4kXrYmyD+F
9tA4BbWx7zEKgpYMGOyPn4myv+tan6aGdskdi702iJgy5mijUc0iLnKC7axoYxbGrj2b7RYJxNqT
bFqyvD5WElNaLKzlIHxi8mvugnB4aBHJ3znR9N2aABwzvdqxyHyaBpdNJw38VrrdMSkLCkVBPEL9
qDsH/HP+Wjv6xyTc8d4NVX2HTmpaR3oIt3BTirNtuYck9uUbtklrZww8vJluZ5QD/LFtWU+L5oqc
LN/ugRWWW6viOKwUg2gsRgdhF/oG3PlIKhK7NwBKbDHst2CQ4yHqINk3LHbgfFxdpgtruANUzQ71
Nv9junYyTfekGrimJADtEm84ldCVV6Unr3Hpfu0a10QEMDCKzu1HtoBfR48jdob+bijI0cChjpM1
l7zozdkVUc7KbWTAh2KwWAJbwLFuEIAezBk1haVTWv/mrStRsY5BIc4zo4m16Z7snASsGK2JNoqf
XTRi+TJxdWe2+zCk8ZNV2gjXx4eqQ4NOUhdok+gGOlETwVW8I3M2ODfbYoN7AFVK0c8bt2sOSAmP
pQdOXzolm4/5ce6vZsW2m45PbALIekbDR+1dhvd85U5xvi6Jm9gJMHerIapOjQnTOi8uc3wLS/WU
aH9d1dU1Fszk8nqVB9kTPNltxCXHPSvep3j6GVfZ3rOyG06x+6BHuJlOgt1zqHeDxBMWpp+sIJ7l
WPhMK70NZlLe3Vb/oFqDc9OAQSR3ChbF0DygUR0Xfd9b2JFyOgLQyu3he5wZX4Mw0xvb8LuNMBV3
Ro/RPOU2YopJrkTPDTbOYjsy04djwiFq89BL4WKUoISCTT1f0H9btFHez5gqqwxK+pgXYCm7vPYn
pEqyPoYjloCsofeMeMpF2NnbnBc1DWCteOqdAOX7QFveikb4rtT0uKFbf+IBL0ny2pVz/wiofAnM
AfwZ5Y/pjJq9BjxuU2mshsa4j+rpsaoWyUvpIvrKu++kaNEJzSyCtDnXK1D1n2NZfjJ8dFX1Y6Cq
WyFCvPM9Kq8sA3lne8aLqkui/LjKuzPhxyAKBUts3Od+uPCC2w9UFIx/ZAnXHEHQWqbJM3qNh8ku
iaVXh3TKP/gqkOg3xUtSnALTfs5qjsokdYDDGN6Scc78WCgSnLxPf3JuuVZnMpS/ulZxgAD/FBvO
OZex/YoP+Q2NTrzO0UJKUvg2uvRKWtiOwcCQ/CTC4UIJ1RydeGhXnYsUJSXjhLEu+68stzdlWW9b
04jvMxcLQxG3RC0ijO0CDGXdZhLx1xRn2akwxEmkSbXVmHkRkcWPgwcBLi3EVzRkJwhj+Ys5RfnG
6QhLHhUhtcW8Q5vwc1Dj3TA90ZB3rs6uU0MdFvWsnhjGO+uiHt77LnwpqWYd2T9KZNdrgyQ+nTMd
NXs335PZ5m9R8RWEBJ9IK+PTQ69liAUEH+PFB0tGF7V9SmVPH74bXOZXreVv2qEiUBQjTu9mBCb7
GWwC3+WbzY0X1EQW9ghTCbZHw8XCUIN+aD1IBJik6JgFxqF2gDldddRF3Uw1ZNzshn+jSPJ5NZwe
MyflFlufpkU5zFU8rsEqJutgjOObE9PwFCU+4c6C7eq7WX9SU20ipyX/lfg2XoA6JbV1tpv1OBCj
VDC2CnXwK9HVsVQOW1tXvMbpFDyAOT5y6gRQRd8g3XF0EjXpuEm9syT2G7NasqcEWSAdnq3N6Mrq
WAXGOQDmvVHETPMKtPrSj+XXBoxQCchwXRXdj2T+aozrYsq+NTlRahFqpYj8Ro3LiTkEbulesNVl
jxyCPGDJYC2pM4gHONzQpUR3psydVcZRvp8aWP09NMQ1n226Ix94gNCIItnCTYB4LkOv6fThzu4a
E55RgXbaxNesGmDtvTLJ7QAAWErSSv2+kvip2BXGotw29XA3CfXLFF7y6BVgacnf9VdNYP3UPnnj
AU/yvUjr73M5hsfK4omO0oiYeHKKlq+s3RQGXL5aWeSaLCCrQPenNmNFbGg7f3Mw32/BW7d79FJg
AzsfwMGJjgaphK8RxkQK75by86OBto39M8ZNJYJHZYxfg9geCcdwM9SdRXWJKQ5MaOQt1j6zjVB/
sgz1zSrf5/f94Mdbbbnf0dcyhqnYt4ZkUZPkzc98AAus5sm0CAHWHhsAS9jo4lI+OY35iUKk2djg
Ng6EAb75HGTA+N1wUbtg4GEmJF8XfHwX+M5pocYWxfgMtQFySbJ3AcOQCjAj28zzXTNw+7Wdhxgs
H1ZcVhe6VjQSQcyZK77DMJVqJFs54S4DaZOuo4JMQBLFJIXXthos5udqIYtAm4+4uLEq3vLUTvaG
GxG+kjbweMbmse/ge9s5KWLtN24aeSauAx5iqJiVkRybxGpTFcWwDlrApPxRrNbvew8UakI87MEJ
8wcVEMjnidhBP1++8cVK4AcG4PuUfCXP4BuWPQSTuusH7wAB8wKmPV65ATReCd0UYvyd74zTo6jp
YwpEyKbj354sK2QnNCavYDxgFqHVG2WLiAgWmtVmV0S1pGBWCp85ahRGaCP8ewLubYvrDGJl2VbX
wGbEm4yRBB79aFa0IU3QnnQtw53fUfP4CtYCD8EW00jIGzYiutwIKKbwIW5NUu8DNqgYGtKXoccK
VEosxV7+i/mrXEfOI7C0FYkccqeSZJP2qI/YlrNOc/FU5yhTrLw/j8IMeM1wGLIkSBCDreLZI1ix
XXI2pLsynaDZWAtdVGMSgeKOjIcJnwDovlYYZoteyvteuGdQJeocmPPHIPufo8NA1INCuwI79cPv
tLuXjZWjpy3uZ6oTw6HfI6ng2Za4GM2KXNH6Q8dsTmZvNUCa2Q8Fl0or65tOowYRvTuu25SdZ035
HbQ92caoshUXS0ZQ7tasw29din/CcG8DaTLHSpVg0QkZXM8jxHH1Ab755pkBF68JKoFk7GtfZt9S
yjJX1/Om5XhAbci5giAsA0S4R1j13hBtij/3++/x279nUPn/EGBSAYP8+zHlEe/O/7h+9B/wJf86
rFx+1590Sdf+IuADOJbtLvhGtQDa/qRLLh+SyLV95Qhlm7bDh/6cVpreF8uULqNIT0Dw+M37+nNY
yYfATbDWt5Ag2A67/39BKmCiLPjrpNK2bV86vw3tEGMUX8iCePkLwkWXsrbNwaSuHBDTtp8VQuPq
6pcPVNmFfYn0Lacl7I1Th9IJzsfSBnNdE+jEsRECX7mm/adjoiO/sKpQzGXwmvlYqLICGh6XRfSj
HSBX4d0HuxKQY2HU9GkfRvJgkR7Whnep/uZaJ4AABFgX9mlm3KkO2a8KLV38jUTVxrpl4V0l9srE
o6WoQVbSe2VcQy8CDus64yByUX+V4xlUoChvoXMYxrNhvg/2gS6PTvzFsRCZIqPdevlD395ISCMn
a81aGfDVN2/+HnqnIManTGjncGCEYmV3qnkh2m9AmBp+Y5ag8205/lTFp+6urnnoxbuqXmbnHrzk
yt9o5+Ta97U84LlY9SUuio2Id3b/NMeK8BN2wJ//+vv4t/P+v477/575+n/lVgClyt+/bk/dj//5
H7+a+Ps/vWwABf/xtimPl00p3hdHAD/6rb/542UznS+UqzZDPck03lrgCv9YDEjkPNJhn8C0EJQo
L9Z/LQYs54vvgVPCGyFc9VvQ8y+8ba7y/vtiwEUYYqMQUi7jYVv9Xhz85XWzYm17NtcPGZtjdwqS
YV9kQfDU5nG4m/zmqUSGdivD1r4gqhiM8WaBjH8eh6Y8QwLrNmUtp28dv+4M9XgwA/m/uDqv5biR
LYt+ESLgEua1vKcV3QuCEtXwHsgE8PWzsnri3onphwoVqe6WilVA5sm91uYTZoy01sNhnuLc+7o/
QxMLIMDx/jqtCuPQNjnbenInCt/bqSd6zJpWUWKtDSeFq4Zj1ZXmyxDQPzsXHLQiXePbbcz6xBVs
CCz/U3KCty7LaLlNZDDXtI05K7OrnF8GM33DGIMzqO/rnQYgGkp5l6xZh7kx5IxpGQ9tqMC3o4/B
UIW85fVMkSvd7ccgqOPXPKYYz1LIVJo5MF5G2823tqvoOuoZ1wPjtt/BhHOa8hFT92ourBPMGLn/
GIp0ky0Mg7xi5i6dV9VjABR8KYrykFUL6Rz5Xjr5dPa6WZ3l5KtzatjtibNsFoGAPnWs8kslZryY
ymWCazi4te0ZDEGgb+p7Q7x27DboCUxujCfFK5O1AjjM9o84IbzXYJj+kZEsr5xFlb+qJWeeysoY
01n1SxnLhZiguBHjx8DdPziJ3T/g5YfN5zXayXAsNqQUSLr2Sj1zF98KUjb7roI/81PO04Oawt1i
bnDnFPSHPpacZlJqV52YQ4mDTO1vMqLt2dcPyoubhgWjj1eOKP3Ws+RLYrpXalSil/tDYFsPdtNM
ZO7hLVy35wRbFo9c+N3nCAPPg+qzn2b5oa65W/GWS0/ok1hZ8FfedrGbHljDJHupx1Bj8cIBeEmd
RoxAjYINOnOxVjNnTdXeMRz/OtbhAz17+YOfDrST0kB6YOwyvTU10+6pfu5ZratZPneul7zkIyFR
N7lymiNvS6Pr17w+46ybEZauPafio31LLVKwcG/uNtdPS4f/v2d5NFZ1yIa6ik2Ezct3cvVD72sV
QuVmBu2qKn2qCKzzKnh7/sTzO9Pf8mzH5L5tZ/ymBMneJ7SVMmzkYW4WHkq2gRzkR6xhbYBxrg3b
UHBcLS1DJltfsTknJ9Zs/8/zXj93VN6dhBpflmHCIKIfplasU1/Ry9wiFSnkNu4L79oZXnAAYH6e
I1udzf88JGJQ50ZTTfdf3b/x36+NDWWsRvB3lGV6LFSCjpH0Xa4fmhb4a/aDhQPx3rE3FI/vC3pq
QYBEusO07j52BhM8jchfwVG+R8eKrllhh6uAcEEN8PvIeZbxKIqpfOyi0/0r0o0igFjLeCRucezL
ytxyQaaDIcMz3ffOLytxp327eM3l/qX7Q2sO7b9PeRcS4lq6zyXIZlxiMzM9X9fnjTFxvH8/g2w4
asJ7RvKVznHOdYsUNft5cvck2G60z5Y3QhL/+ytRxMmW5i0k670uzbl/mzbq8oZgMdlVTU2OSz8t
hohS3mwBT3GdBgubiDjDnPQWyyBJTPWhdKDCXjgSWwmXnIPAL8xPbWl3xdiwZZktfARDDP73n+9O
//kuPtbgxLHBD6cm8y0nU0G24ajS8Kkwgg/iBQwmtd6/bOggp+nA5pcct+I1M6ut6Xc8nZZXnGEc
ElBL16JJpsfeZ2mUV1zXfbXPRBL8duMZD0NifdaN1sfNKn7l1bJ2GdLy04g77YYB3V+31he0AlcJ
3XFLyawGA4qpJTgp+wPl3CQ7BI0RBP+IoIxZUD62NFgnpNThqRPmPT4TxAS/EIeqESKLIloGAGG1
WEigjH0YMqPye/madoLtT2gfY6PJH+9fapCiMBhxORD18/QQUumLAjJMr+NYZVeqY4Y1ZdD25v70
v98I8tY61JEkde8ldKxk6dmiYU1zSv/5ZVmDaIsYTa9bNP0DO2P7SJL0PYgKWv0Ki/KJcbh59VA9
5mY5/nIEru05DxsWqgRFPU5ieFmp6V3q/rOSIdq6JfptmuhOLacfiJS06aV1CXoP9IZ/k5StYdHA
CLN1almAvz6u38zjqRps64B6kBP5xMT9SzkKdxwZnQZJBlybdSMCo4Ul1vdfWobz7CuvP+DytK8e
JX5XSk0J0Vn2KamHct7cv+ax+b4SS5RbrppajsPvuz/kHBWufBojdpkymEI3icvBBEONVWLYzTUX
SQ3dj66Y2/aDk9U7Lu/DMz7j4Tl1THM3eIg2h6QAz5NG8o9SVYGRje/2oSnX9LoS2U+6L2x/3quZ
yeV5gsLhfipe71+ycpO3aEoxRsvM/H7nEvrO5bZA+45DpPX+tWCkijzuRn8n/L5apeNivqiQ3CXT
yfLYOWn55BrkdInmau+webX8tnhyS0SsScHR8v3p/UFDcOvRbnUXGb8lXcpTAqN8gTh9a6ZCfJRW
hSa8acb9/ekSV9cS+dhL7JH6N+LiVrruj20FxUcMCbGDwyYTmMjiI4MYXCHCHx7SsVevJqbR+9ct
EIpTW+XN5v5vUQOuSI+6w7ntl5xZbmrceobvU9a0b3SiZLzLkB3Gvkw/SH4kO1WMuJyGMP0YLPm5
cO706FTF9GLl1E6LjuaKhuJYL3Ba7LOlfRtyqzh5RlLva00fBGAHK9vz5Q9+BzZo4ykOUJ9XkCm3
0TaP+QyBtLbUMq9px6ARW0OW85CGN8V3J6dOXkTr4SqJBdVWArU1nXDOueRo89EExiHVLAMCZ15x
jkNuovyRaVwniv3qpcNj5Gbmt2eatOTWc33rJje4MV9N1oH+Rt6Mr2Gs0BdW5nJzWAZte7wk+87r
w9euRmpkO1+iMp1fBS/K1hJTv7OkZ/8qcyoqVUWP9X1d+N+ntl4m3n/z/bvtMghkHvWOUkas7uxw
H92A9WrL0echirr42TT5KxRjj3GEd2rZFQeJN2Nv+y5VkUIh0BmwD4wOC1k/tZrvmXkRGiuxPBhR
51B7n11ySe4xDRbxYUTe42gN+T+T04G0pcXv3pkpeQ7i/LlLVLsvqHc5UXbYlV50Up4Yjl5EUMDO
o/7kjNZ0jJdyOJMaNg8TZeEXW1Hn47Xhcl2CCqlNU8CwOH6xq8vlPSIzwwLITh/ojk5Yfi/iu1HZ
MxOdmsBnBk9kzDQoj6p/SsVY7BD02KShY/Mw5zNDV6afjK0qe1+z4s3MoD45iZBn2Yh5J4IyfWYF
nyNyo0Ko709DOThvpm2yjGzLj8L11k7vOCs+DvOHNrYiOaaowYm7+aNc/HVMFuJXDTKWlkOz5VIk
PoPmTWRR+U2vOOgpJVBV6zwNCCKQ1s7OH3vBP1Oq+IuInKFbmbuLT+vRjaxrvOGqheLHrpdD7S1K
eyLc9UQu5cpiMd80DuKBNo/fq3LqqWhefjfQnJw8jvWvZgax9Y3Y+GuAkUm7/ZKq/rKcnyUz5YsW
ThBjhOIPh2Q+3J/iLGUgTs8fH0p+i1bpFwGSGOV7yy4Jj97I/yC3R9KeovCvedCJC6rSf3KTlIlV
9fKJdwQgr1P7D9C8THFDnzlHSUXO6Bf+pcoLiYGM6SJ9dWKXUhW0bjr/wcq68XZ/QGcx3sAI0x1v
RBwr3vzlmLL5K812rRyLIR8qji2FDt0Pl8G/s5EZgOdyXnPK1D8LM4jQAVhExWWfHwPJtYd+Mka8
Q2xQELb4ZzEmpMGiET/CjGpuqpfyGcdTRJOUE/4KUeOvfF/GXzbCktIMxx9yrXtXaHB+2kwiAxse
OTtB8Wr9pIbzXmBMO/YOVwfu1skmD6nbIjCZUeZWU9WLXe4ttMy3Pvemnz7CsJalnER2qtyWfiYv
HOfnV/p1xCbgGvZZKUXXbTv9tHb2WzAi/SXNaNpRdC1PNtXAXCVAJYul4/TOlfWXUlxRssoJr3Un
1VOfip96SuovuxgFm866vkTSUzoC9pQbYf0lAW42ZkcCmys0aFisDvev6yqKbQL2pxIudtkQRb+U
X54IluTfIuScB/A/5NJntc8FUOu/X+9RmKUucJmbuZxVw/itsrkovm3T+EtcAFOGXx2S3mHvF2Vf
blfZb0Ndpqz9aaGqSs9665iA74e6a+kI57tMdtGYGVyK7t/ty45Vs2fY5/vTxMSgafXGw/2Zx8HD
YPrJU2FhmKbZ5sDCyjl3zVDyNi39UyG4+ySeIEqTJcGJd0VxbAVAnp+4OLXN1r5gvbD2rS2say3A
TWXITaR/o/hPq2MrvOAjh7MYsrp2LYrK2nYyq58ZZNDK0sZy1fbRcBkTl52+7bMfiUZzN80W0fc5
/qN6X/3gdDoK5HOfNTDTpq5ADqIpHC5z5JfkiE3y01Z2nQkOkseHjp/CUlIv2LNHiAf7HMe48nwn
K/hQPyCXjL7oRXeolo2rE+/b8HlqHCJVfN8NOS8YvTl9xtTDonXGSh2mxjZhcH9Oqsw+G7Xl70xf
Wk+tdOd17onoQ7CbjoK6RyN+KZOaK32HgsDLl+UjcRBjJFJ0T9gakn0fteg1ZG+fa36ga/zp750h
uttEUeTei/WRW947+8EcrItrxP3Bl61/rjMzORrAP+ewo+E3wvdzSmsuwAnlykdoJg4B6zw85LIB
356pkOm1I7dEwrausRq8OB14+kRP4b9P71/rMQ4ki9s/ZuQMXwI/QVwM0ryJvytBtjP1q4UMgHrs
nKF6Jb1avmKL2VXshx7HljGPQ3gRDwyJCSt6wBBDv3LsWWfUW/aJXrH8YDB+vY091+6OFq4Xhj7F
2mvi/NMS8hMxQfu3pN8h9GuZrBrZbqwu8n7Q2vyOq9b6SPuQJW5fli8uAvxtS/xjlbvK31e1NGig
Zk8smlqc0mBuD+Ys09sis2gb9qX3FNEjvBFNeEtbyuZtpDL9hi4dyNZ6GoutTwHw2s9LZ780XNMq
zo+57Ce/i4lO1mxJ1KsVDlRD8eUxj8UpmpxdPHHX9uBmv5rQ/BS6lczInOAyKxbug5vkX/1zk9ak
6vtwb9lwSfskteWBfd5TOOkK1NkbXz3Lxcq3LEmx6XlZL/cH0gcomDsOybs+OVjd0K5MmcuHwRHj
g61/5dkReULHochRf+2/3+B6WuyCOe7W/+8bbRe223bwuRw7BrkLN350lFk+g0TUm5k/2O7+9P4w
N/ODV3BJreu4erZDpmaJsOHUa67o+ku5xYpKNWd+4twf+nZ6Lip7QlXN/Y1wo3G6f60yhpESD+d4
fzam6fzs2NzEpLE02/u/cH+os/JsKDe/3Z8ZNtAbJxFnWkSiC2osowvJ0CzRvw9Vm83dhi53A+Va
V5575AZ5gdgvXUwyuzamRM8ZjkWV/bVGz9qGeRRQCNkQGRrcbsOfciAWaDLyhutf4TKYTnlCyy/X
UnddheaA4tLggxy95mZYghNk7kbGTrMy51Ge7g82E8Ti3+f2MKAXqInLSdqYT7JPqxNeOXe98Mqs
hoRmD0mdYyLt4BCGtnOUpE2A0CKUsXmxEwtYgufldC8hJzmFw0QVePyWmKF1rvlTspUYOeNEjopU
LONU1/uJasQ0qkcBGnn+JvRoNkG+wmICK/d6hoPx4fm5O/W7MWtOXkym1qPgLVS0Vhum+rA1CujU
WwiTZiU0JCg1Lsh4LgVoqjetRgkRNuCJzsyVyBm3mfCGqK3eOiYe13JtQyNGtf9Nhm81GC5FkfCK
ipQLaHfp9PMOe8XVhWschqo+ZtAH3TRX57bumRWIJ6FhyDaXnKMSWMWZ6UKMB86lLzl3cM0bybov
MlRcMKErS8O3jm6m5XGjZIFaeedFw5gpQ8rVdHU0pImyyzhN6Uuv8U3ULWubDcUZbf7vUCOePqwn
H1X/gC8n2TuF99BOcIxuJll8aUiUgy8KmNv4ZuUM9RaNkkbT+CSm5un+buGzBGoaQJ7WWZXsiiVh
/INJju2HBiqkRit8DVkEjGFX5OkejRYA498HM+xOlRw2OnxPKnvycOgXbG+oMJ/gOAYNdAiyT1u7
b7BVMB9Nup3TYvpINQayaCBkatNlVZpTuyHOFe9auBFhApC4gf+bOX2/VrAlAYwJCcw1u4Hv3naK
nTVRJGwb/5gaS4nxvTKtKI6eRlZmDa84UCyOxlnm8WppvGWGc6Ebg45wyBfIOxuiHhgGB+ATY0gA
LTgZoYEZR6MzloZoPBL5IAKEDjNGY8yg7g+pBXqDfPcPo52tAZKj0RzC4O220bgOp97eTlKArkGe
RQYmbb03oRGfSsM+A9QPLOVDG4ABFRoI6jQa5GhIqNa4EJuNla8BokGjRAKmqNNwkcUScdS40aLB
o1wjSLTPlucQKsnXeBLt6hjtNLIE9CYfGiimDpop1FhTqAGnUKNOLcyTq+Gn2p3sbe1xDzVA+6lF
WPvsWEm/VOw+gKdyKCpT41SwDBlbRhArW8NW/O0SpjtM2RdILKGRLAM2a7lDWhrXMuG2CvitUMBx
3YEuyC5XI16RBdIZT2BfZlt8iDxl1kiT8QEggU0DiBjeL2SY7bSrNUCGbparPC4jj1EwMUBpbWx4
M9RAV6UBtBESzdFImq/hNFyriYbVLI2tSfi1VoNslUbaKuex6lsq+NIPhKcFKz2x4WYsD1xhSV7p
B9yNB8xWw25Ic7YZMj+jWOAnjrtUzsZOuUG5nWSkMPbEl8ZU6uQEibrEWD2DtH2l1nfgwIGbBXFP
b9chFML18Y7/BzOnhvp62mHRHBgH4dHPIBCvc4CCDNQa/qmC6mg1+KGxyCUHJ0OVOo0sbr2M5WEF
TWhx7Xv3J8JOQfNsKfJBzGYBM4z40xmYvo+g7i9lkPub2qc4qi6D94T+CNPbJJCMWT/ljwGVSRSe
La8JC541s+UwjymzHlv/F/DhDlGKta89y1nv2iIO3lLWUSvbpzZeB/4r5A2EezwcyEPHm955C0gW
bVKyFeuISHVmpc6J3l1q1oKAFB3IpiQ6SjKc4c44/Kraur0W2TPtBO3G9fBwNrkRbzEK9uspOjJB
LJnjNVir/UertXelX3To+MdDbvLmKPD8uIRBDmTNjp0a3JXfR+lPR/Zaysr9pspFZ70xFKkBPwX6
KrZwBjudOsXPhrSbnJR/ZL/VPXRLsW008Do6rKUyIs4bdgabGCp29CBwapO0tBE7T0VN0r2gaZ0C
veBdaazWZQa9Hs3sJJgkhMbkbX1nuDbh8qvr1E9HQ8pKuctL2DunXGO75Gb2tgZ5M1jGnQTt1Yjv
COsLfSdfW03/Us3IfTHSbldYd10jrlFh1Gwk96GHiWqv8VTs0YF220YDxrS9AhNo6HjS+LHJpmCE
RyZjhr0DQLmHVBYaWW41vLxojJlL13rQYLML4exq1DnV0DNo5C9TY9CxBqKBa/56NmMcjUrPGpqm
G2ja+XDUDIIqri9noQFr7miAxPxX64VOCA1hI1vf/gsewWezESPW10cWPXHED6aXtudAihPP3yoP
am2ttJ4abghmgZijsONl72Q0LqdLT+BztNcZdndaxTnsQd/x4gXD99LEFFyjHdgMZHerNCc2jCDK
Gjj8qk2OFwzhN0c/BVcAY/S4dtbEaxsTxNihQcJa3PahCCCu/PzNCLOvkX92ANR7duxIgpgrRHxM
WI7HK0j48aTo2tY9dlAh07SbGMznhVs8WbG4IhH2N6bqLOqGqxd7tIBrTHHCneCesnS6Bi7eauZe
9jlN3pUzMgK2mT3nwvNWjQOOqzCPr+JEARAFDTA8yYR1A9IjOAOC3FeMLNri02HUuW9CY82ah/0h
ypP2Mw/DEMUZlJoB87wy0u7TC7G/UUS7adv4l2yr5VQPBmuL6B8Pi/G6Lsg/5MklRc2wErKM19YC
adPw4nB5oB/L0/Pk9ETmVPlqOTrGfOTdf7JasUnq8C1g/rSuSaJv3KrP1m3i40FRzZtdRN7Kn8px
o24hhuMjor4tgh2NLGAdsEbOGlyzWLtOf2ka/4Nta38Qh2kSzKu4yGzmcVrHeCNIIAcHDun+luzg
09JkTVZk24wqZgJptA1mnbnv0b/R2cChc09l19BjU8SW4Kcq5qdWJTSTgM3kZfPsTz7Jl8g6kn3b
t6aaVv3ISW9mAEDZnvOSyvk3gw6AucjaidzwjnNNINCmUscuAMSyvKCeHo94kcvyMMluVc4SRjib
JzI27hHXLPZZorbo/frtIGK03735wOQ3O9RmdmmXEbwGD5HZdTDaVY3movfDFeclr+BPMQWkfbZV
6neOnm+F408C34cbJ/bVJg5Gj0VVcbN8DoSydI9aURxd9ZDRNnG0+ISiIqv3msprOfu+RWngYaIh
ON76HbiPhFJIErGhxMe9NCEK23JwH2vKSiVDr/VokRFEGnmKhuafSOXNU2qFl6Ep36t0rG9F12X7
LHGviw1U18uO/2ptfjSpUa58zNTS81FiOrx9QMguA6/vNZ/i13Hk5SlIjVPhksm54izRCmlGd7kO
Ybs+1z0nHXSk7xKcZgLPib0If8NeMtunc8A91Yuj7RTZ+VpKgvLDTOH5Eh7bkI8sINsp+DTK2j2P
JvFA3vU4mavPybDtI0+YHsZb9I8BbM0CvOhbn7TisJTSu18zi1gGeJwmOOMxxqX1UmAdPI89EF1Q
e/5DRhg5xh30PDA0WFktXd5NMAESoBTAoe3Gm4jtqp/bdC+05fn+0Fd/IPjdkw0RyAkbKdI0La8K
KaluqGB7cIFwEpuFHOfWyOyPYZgafIYhViaj+agpNTgFmH0P2sh848wcEqmLP+yOq3oyIFQ1yj6h
bhYfqqcy+wSXemxHGMGiKrZE1xNU9OOlpeiI1VK15Q3fnI3W+kQ5Pu7gUlpC0JxRuVqLT9lfvbJH
Fs/tjUbcbdPKe2lGuxVQMsyl8IXDEvUz9/wuNQ8elx6DYthzOoO2IWkrxvJQZj0HZS8WfaWbIlbd
ZrGJWPIGgbQkydLSkr3wpTUs29mIaLDr/XzkZAFtAHJVrChgkfh1/kzGbztUlIY28hllX3AdhDqY
S/WTitg6uTIYn6Y5GPmcm19LaV3IuKRnGdpfI2U2rH57tvFyJA2MVwRZJp/zsXCe1JQh3ybq5jtT
eI6c7uq0mHibKiDxmc5/msljez617kll8x8WgdNTF/bTU8ph0bGOcljSAVimLsttQ+PCDnrfWmE4
l6hoqmnXPHQg6xwzBU8MfoOnrCcaRwNrug0sSizGfuemdLyTd+7W0KsRLYvBuEVK0p4dZ3kzfrPk
wEQwcExFJ1RI0Q0/1A33Y16HrNC9dSnNiErxoWz8QzgBGgoWCGnUrThEuv+ZIFZNZsZpEw5XIqlY
TAhUc2SIKCI6EIfCjZGX5aFuU5Ip6hXowDh6FGCvUMK0IsMiWRtrbGjPKYPSx/tD3XJOjjsbPT2N
Stxo/K+RDRl0KZm9ova+CVwERwsPsjPXeq667H0xPMSKZHZJqeWchqtES/PqvofhRCeejc9lZJFV
ZvJQFD4d8n38aMfqaVoGDpwGOlrH+XvMcmSqZfbsBYu7jRRNftIWmGza6jQBPK9EipU9Tr9a5VS7
hDYxfkoHTCOPBK3C4zJzG2NI4rL1ZtlBH4KTPpn2+FSx3r5w5PI7yVp5pLQZCUp98Uef/3KSb6St
lYQVpm/b99dzUW0Yss0r/Egc60UVvX4MYsc2yI7exzgrjqULLM2ChV0Rh0eDG1gcENgQw1MIebui
Y8rZcHpJiKhWG6Wo5SpldmPK460BcrYyM34mzIVMnZ7TrLboT+gehrIFmJAOXuAIm3cP+WTGiVh7
Nhhy0PQd1pHCWJGjeBva7GgWXbrtOjp2eXNcVBGoM2cTWC0MdcotdHQTefNNr1p/q7ojEfg9nDfr
zwhSSrlMmU0KnHJYN+Yk4E6Zwzs8X1btiHWRU5lNbAN+CtnziW3FtorGtSJuvStLamPiwQzWCi90
QVGCMSws+Zlhrs3+059tTOh0bq69zmZtzEHLpgvmN2+urSPvUYsTuCU6dB6JOX8BHcO1mQ20mTsI
KTaNJM5CEHBPk5DchJJsPaUNbKs47OSIZgdDiKybvTl06G4w/HVVaLVg3r+E2mhp0iPaMB7nRs5h
A9bgfQTs0Cz9BxPH6OSH53Gs03PlqR1q+HjfQBr7gbBWo1FzFU1pxpobXUiS7nP5WefzsElN/Plu
oL6dbLS2OP0ucZPA9TU3I2whAyl/LMxGrPIoQx0n1LmeXf5mUfJqZzODV+R7ZWjkx6ibSOTz/6FQ
YyZtNwYIxDvS8noWwukMQXcnPM11k6+nsEE+3LDZF5NdsOFY8GiG2VvsB8mKpJQEElp+mT6W9KJE
fxu7vND3h4CMHh50jpVst9TT3ccKkHjNxpKtW1SfCKWRQcQ+Z6j8x5SDWovWp7dgONeSFFY0eycO
kYHQ3+qRaETg0foR5rRf4JhKSTuvEw4P3QUnU+wTCp4CdMnk++pDLqafKkoP+CMr7NIZXYi+/6uk
+GsdSQ6X22jD5W+6VnQxlV16xMsTsbINaUly7ICQnLlhrbINKGUeu+YlCsxrQ0pwRQc8Ez3/szPi
fZyBWzPrdDfFe7DQSxYYQ3dofwW9+U9kuHs7tWf6+nR7epfe6kE6cAz1o+P3eIfjPYbMldsFexmT
VGyV+Wb4g7Pmp0qRhukDh9piP7JlY2iFpHpMtX8U0IwZXLJzzGuaxfX7IMOHAonxmsEJeD8G5nR4
U+CN60FEJa9zsJtfOOdI29rbdrP4AN5BPluP1WGZOQk32A9VPmOD7cyMYEM+htdXhIcij/iQFvlX
UhcGM1dL7jzxt6DhAasMM8AuMNG3nWb2gbtYSOjTkhKnwpAvDH9ZjQad3HpmdPYgCbC+xUdEv/2m
4hj40iTWQfnRk0m0SZOD1V7N7zh1021EteeqNxP0mLj2H3V2sE1/TfTzIdQx27PngYo3vBtd7eOp
2nVDrmk9OvRqRFXcIWJp9hjG3/EsAZzm9rNtlNdidMwDsasvbKPleC5D1W5m95cKBFimB2JYM8Zu
YFJwlcY71S7144iqfiW4gAd4Ytdznk3HxCiIqsyMRWTXb1BgsC7NC2bBrln+lT4Mo4mMYDKZHjvk
PqfGNXZNp76SOPkKlyp4WUDyqyD8iTLKZlpCRxxWzpswy7jSMmRkhG1vfMWwaLSjlEt9cxQtQ6TO
Kh8oJhdI5KtbvbgWt+OKFylu+nWMLmDdlGFxUCZlZg672m0Wf9px9l2YUwin6UMqEYoflHly7Bk/
TxC3KGHNkMWc3FhF87dvQNMZiaz9gCNAJqxc6tGvorh+NrkNwxvMj2790JM5WpPyYI3nGWpTCiQL
ydC9DCqfd1NJtV4OmQXpZVeHIqipr5dIAIiPXAK5TCt265Qp9IxE0IJgVRs+Eup9t6JDqT4a55Lq
gAuJk5DpBcKsnAa3VZdXnNyEBK0GJlXPxGiO2nZVZ4WFECTL98RXkhWH2M99NzmbaIDDNBNynyYI
yzI0mwW/3mh/By6hiNIga1AiXkDcYGXVfDCb8k+pboPl/B6MPqEidHwfYrs8Ui4H2MRqSNZs1gWz
9VOyzK+oE/zj3FEC1eXiJGMZPlXz/ErE9lxa1oVFAfR6N1JI4B1mWjKd1HlNS/t3BZtxclKrWkV4
hacypvaAoWAmvzPujGtu9kyYMAsIIZJd7LtHOXLsofzho7I8roPc17cRtcwreGacV+gQZBP1+xah
wK6zCT5h9P7DS+9CMw5g70H3Gmeee5vHJzdkaW2b4kDPJZgY5sC1qMpuawTmR91dfX7mbq9oTjbb
YEv68E8UTwem3GJTziZdrNzRigVWTV7TfPziJMaE966fOyxtGNXTi814BbVaeulMxoxc3X8FtZ/v
JuRpVmrX15gi8chGukYMiNU3N/5gPhPW5ZY8XrHThbw9QpJF+fBh6rSyzSJMzaO9bY0GJXU0HYjy
wocUOaMYM2pXYpnfsy54UZP5OS2WB5Wl2JDF6dHOv/LY9ZmeT9x7nJiTng7DmjOa6TqnYdRt6Jzs
0uljFuMT8Xz2Lt1PP6VvPQ0MY/3hGViuGwcipOX20Tf1yV2ya0PijtwGAIqDFpvAKpi52b/XscXZ
d9Z8qd6jIUlwPJr75icLyaPbiVpHFJ4G68hZ5nKtnOB9Qoq5bhG8mp5iHNUTfWgECfOwKo8DtXYr
XLw+VLz5njikxud0bE85wpvOHePtSPCK/z2ByqYFyxWvzlS3R8GRPt0O6SFY5CdS7j1q4e/A46xn
CgCw6R2m3MB4T4ZQHGrEcsJ4WIpp13cVB1GG8SfIQsRVuIjXWcl/KeL3VgQEdlPA0iRryZHk37FK
tkYt/X2ahdfCsh8k5ti2i5+o9AO1pLckG35GubCRn9uUnrudCZC76vwwoYDcf0xqhmT6NB6X8/IV
2nyaoQv5kP/IvpfYArQxxFjW7RH7jLNzY+ev4lrGbt2izMANqFPBKePGfxzJv2qK4aUngsVbkhOT
hpKZjdXH3242ULQUJt8mNhigdvdPNGxRUVyqWH4pr33lbAZ1HTVo4VC+jD7xgspAC8XfFi2y+TYK
2rcZvyHt8cYPi0q/tEArHvffC1pQRjYxKNHwaYTiTy7zR1LpEMmL+TPU4qOKx9/+MD/j79qh9Rg3
rfTZvUUJSDywebw8dL1xJqaxfFNtAPKpbIjZWTy4A1wfXPKiSmPdC4x9vaqg7IsdZ7cfjTQJXmfV
JX6kHOOrdOwPogUPUwq+vRQNx+UtgVV/fKhabfz248egtPd+IvS91JRbc3HGldcTIPWs7yLJq1Um
kYekCYF3s64encbRSd1e7hujmWCMWOchZ/O3M8LnPG1erT5CVUHXtaKBDoGQbgYo3/VNK882fpiy
/oXP5ZDoNYidw/A/bJ3XbvNI1q6viABTMZxKVJaDLOcTwpE5hyry6vdDz8yeH40BGkbLn5wkhrXe
OBNVEs/xY2HJBCkBNMzkXNMmL85O+pRMSAQbjQQgqwwvXKtuUtwk8BPWjUiwevpxfmTZwBMtvkVi
3PuDEyOETXBvT2+sMKhEkvKhdp1nuwGPMIbukmqcMlN7IFvavcVnsR+9V37kaUq24+Q86oMGPZN0
Qc3+uU1rAH1CrsgQIWNo1ftYxIkneNeSkTsfyKPn6UeIpE+Z91ipSFwEpymBIMrohXpDiyjo9FNz
5Dlp/HitieQtBTigZJPrSp+9VjUTFhkrFuUcayCxZCPNtkO3wt14AdBMQorWXU11RmjRYFT9IulE
fBEX+X1klQzgLjHNNvGSUr/GHkoFpNVkfdr1beYB188VaERF2ArMJQCSUaNcjnAwp3F6rST1OjNC
YlZaqN/ZhSluCYVcz0ZirMCcqIzzrfdU2B0tPOEjfgcGDT+70TP3o5swqKK15k+hMUEHHT20g3VL
3/J9UyhjQ+TEabm2lrZBYZLAfo/FZwgQ4YerMeNzWu2bG2SONJcy+8+Lg5ZCFiL9XUKY/PFIkqh7
yOzxYtbvbuRw8c1qlOLe9Ismah0vR64f4+6f5ms2QsyEvrrqkKPlCLggNH1jhbhujZRjSysgwhX9
wvBZ59Jc4vj78kpkjhvY9Rt+nj2LVbOeTHWaItrzIpuiqgrjfIGbduBc0TsExiAvGumTRIiTaPMR
2fg4OiN5GhBMwMHGW4iHp7yzzW3XXbooGnekrrF8tD9NqwHQG2T9WBlWPDQvHHc7s+NaC8u1JWid
S0RHQEI0E/oUNY+uQJ2kjfIdL31KjVByQtVFoiwJ66HnUjGTifaBMox6XxR6saLR6tSbu0KY+hfz
IsAMxkeBNJmjoVY9H3pyhTN/R6/hsAOBxz3P70B3getZb4pIyLCl/2igtCIMG7nmPl2f0G0FXWrF
56Ygbq1aNEQz5sFegClychHBT1FlMxMjqrfZqTamFxi/ndfTUyCXn08aU+MCRPXWHjXJb61Qt5V7
N6G/AukyWzy6ReXkxm3Sufqt3akbLA3M4NwjF4v3X5nGpqeDqXSrn0zPzizYxk7GmXVsfQW4maAb
AmlaMVCzxhNFr1nGL1b1nUlL4aXOYHHMAubLEBKyLSVsNi13tVFAiqpkS2T6EJCDgpW7Jruq9tjb
zi5SvIDwLC1PjzABvO0Rpvpa83dFPSrc63DiZXdu+h4UaDAf27QaCZRYMLg2J2WmwdqZ5YT/E/EY
s1FxVEPcJdw3Vo1bXxleL3OHXLaf0PM0BTa6OKz8ezMVSyCJrNeim560EvY6t419jjuPe9oSWFOn
+kWOO6FTptlE82VWnneMfELZkIv/yD5toDcR51B7RWUOc51F7fQQN/lT673Wwk23llm/VAZy82we
jZs+ZrnNyp+ocMobi7YgLqV8wLME+lcvLOasjpqpu+yWw7DWe7HLnLS769lPI2mhravGezGGKf0u
1JF2cf0aR1lJZUtDxRzpHas4opQXZHIt4nYINMQ5T6Fpmjs1zRRZLA8RMSQojQhUKnuoA/SeO5sd
haCF7k8HS/IRlTq904fPNUO7FuOCUoM8o2zNd5x4PVoCjGQJWo3XfnrvB2ZhWBZ/py1GW00fnMB1
q1OJyDq1eDBZ5IxppEKhkySGye3uzFyTtxk1FSu3KZybuXXqXRIbRBY3kNicluhDUDhMrMMkyVCy
Mcn2IUE4vutarzyFFTE8tnSyYHYe05aqwlicHI+EUCNLsM7jLPLre9a5aJ/0OgdaPB67hOaZ0exI
E3VwsjTuz1JMs7I6XT+7angm0GcxyN3PVmQHDg2iCj1Cgkh+73NWrVT1LIi/BVIk7UFjOGwJJQvo
c7nPsQNOCt69Qt0fk2jCkcotay7LO5tQW5XrH2RY9Gtnbt5qEgOBmArSeXALz8TbZCWkou5fnDGi
bp48rr276D+VSztA1eabZcCIO/0jLN37tlP2KimEQyfpYsfoLXcLJ/fOVfxHRTNZFRmmAWp1ad/t
vEenzYPCJNKwih7QbPNVyv8cuKMgx4khJkeiA7XS2SpT0INGV4alJK8vKpqqGaj2Tatw5Uuz4AY3
wbVmcbYdknhv8qr5Lgp1WffXVPU8feCN86jdrOfPQpQXgg6ck1Fiq0sgsklA8eTob6O4CHcEnLT7
2O+tAIiJDiLj4EZxYNloBsb5YupF9WBTUXUkp7Nahd/CVz0p2zyl79bpmBEyhOOJ9xlUyWWjAv8A
MAyUwSId++tu7glVSFqN5DjruYL2whBO+I67c7gusIHwmzf9eeyaB8eJcUwWhwJ8nKxnsnwVi7+u
0dhew+UEaQgP7ofGvUY/6vtsfHY9kb7la6kjd2hC/9MbyeTwtJblTz9biJ6oARfoksLX0SApvsER
KVP/FqEkFnh3+pnEPd61XUYaTETZZR4vGTFj+m0a2MaT7IUf/0CuykPOVaqRxJKLWT/HIK5rYRXA
+DFl0ALTvE6HooyTB3SbVN9FhN0MoXcIbZmvqn44YMbqgPlTXAOxzebOqGA0Go+mQ9aTeeFNHUIx
Dmgzo/Fx4GZU3TVDHp/b3n/pxtkDvh7OQmreqm6iG+5OlGbKp1DG7lpO1rtNEhgnJxk29pStEcNj
IimWvZx8kCbEPNtlKAXdLvLXY39u8+aOmRoh0oMW0R6OLYWELiDZuai/vBFS1RlfU4FxrYja22ho
biYBYiPI7Ik8Kggg0IVwXrUcPyvDYptIlu2qgCaYklVBXB05be+tLe6jyPjNlVjRevwdldTyCsO4
emZ+1/tOuTUhEeiTIbiodV/wmJI4TJZ95Ucn5fifFUSSwi+OM1YS5L8EULL/EyaGlbPUFr9EMdxK
S//l5VqDjGHJ9EkateAO/cknTonNUyboFUb6gdNvyjZpkjTcK8MANWTl0ZXMLTEkrpHTSSSjiYgQ
Y2vYY7RyWMA7K99F0S8if8Yz00R5pLRNyXUinQkOSDOcmUl7nzbWPaLIaDO/IoH8rQfjSqLPujMq
conQ06ZI0CSadLT85F5Cmle94rUzTw2OBTZ+rnsCvZmVap8R1BWEiRetTSJPUkf7nNp2xDsNg+eV
lwyKZD85imSoPOyCphO3c6lI3tq2XocDwHcQdsZfqd6UqyJGDRZyu22L4t4bpu/Gi9jPRfRgIv5o
zUtpAVzgqd7KEE5AGPm9ovklj65uVd8T/NktZQLrepyPfet8V8uAGEKJBqXOq8tw/YFylJHTwc9Y
3pgdOvGydj/L+m7CPNUp4zT1/iveYPqIapMjdXyIK53yWArY0d5vh1k84dUFACvDwNLwKiblITaj
X2J7emZdtBYIFtD0xGzUpLnU7TWjJm9VuZsMexY2H4QwPQ4vz0XAFWs/VpyUWxIE+pUIIXRVlx3H
frivsNQEY12zcinyoDK7JtxGPubkVoJt5jOjJWMBQPEP0rKbflDn2TXfSRoIUr6QeR+/4dghxzHx
gIZHPzbOqISSQ10yo4NPkDSLhz4icnSP0h2wkwksskGLekZBZGnkTQLrNuj+duj/nycP0f9CdtgG
B5WleQ7pVFcRK3Ez+BimFJ7oVWUQCzq7b7TjbNoEcRn7wVvrx4+axDgo8AhNGKN2/vIoBnzvzeGj
sP3nRhGjlGvVyezoz62X04TiJtLIDVqSl/ThbVhT7jTmxVGCd+OQSVdKQ24jGvgp17O/w1p/6xAL
rJlZmn0E3aZpFuV60FapsEiialCYKPyyNS3JXU3U3GxfIpvfCJyK8o1iAto05mvcovIPs5+MsFAo
NoJunZoeuSwhcimR23qBDaMh/DHbJ5z814L2i0ImLxTsrhwumXpcPuNdhs+339Ns6u4m+vy4Jkno
yPCLYIKHCr0AYZStya/DX9E/8/2nHcq+C4K8bkKxzTRfo+vdaamHI5uCC3+m8hTGZJtrDRGlaF1Q
CScFCgfz6NleEyyr354a3x7tmH51osGgofmLOoIXy7FdVFEK3NyiTm5KAZ78ZT0n5SmNx2tUywcb
wwRQbAqaXaR3BccaCCn1W4kuA60AivTqERi2hON0ni25rvWWIOccI4ifhJ/cvHzsuxNxpjaxrC4H
vDdTmNbodVDX7W6MkRM7I7Z2h62rbPo3xWpvigjpjavCrWPFvPX1iNVr6SSstBf7rnDaH1ZX1OEt
4W/hcB870aWOo4G8ONCvIU4dNl0nkKlFlR0R6twqXAvzcbYV7ZNfR++W3HB7SjZunD+hlSR7mm0v
4sXYxQ04i8CJ1Utoykrt4jn9HgwwPXQv2aYbLGAbPyhGhqhoKVjoMb4EpknFAXUQT5RDchVtkQZz
xRyFj6067h4bzOgpbm+dLE9OJLQeZGNl64gjEulI8evGewol7iAZDB3RdZccskZ+2U3Xb30UyY6N
wpMuk5oTXz3Evc4uxiodhDbLaG9fNQG5AVhvNtF36eYPDFiGicDGHhzoiRYsZza2hVGkgeR2uTKR
EhULKpY59mNup2/KRhukIJpNgltPtDCjz2fSyAaZHYmvgi2zd5ZpILGNkZlDr69tmBggNtPdNlax
dzhw2Icszm8pTuSL0lKXe9tMZa8eOd140U9l5nAEhNpdrSM0Ys591UkCYY4oNMAkWW7BhUPEl19E
gLKcunnIQQ7ngXiReuVwHANP5+ZV6dHJbLJXvTMe0yk9+4gB6swZto4O0k6cB8Mgw9LUca6N/XWY
ByLSpP9K8WTL+WER+ZyF7Wa22xlW6XFKS/toFN5jLZmRbGGsLeyGNS4qsxkItxv1HXpdzlY1vnQl
+eZEaKOtQbgwZg/EdD4YVF0TvAZ4M9nhjdDMAGv926DNAMr9l6yYmwvchuCWTCl1XGyrDqi6bblG
D7p2kw2qox+CpjFBVG4uzWMYVSynDE0kjxkbOy0J3ZMj5Wd494a0RN5SDKSeiQsg0bDC5XmowNvm
OXqZVHGL3BO1Je3mq5T3kITLYKpsVuCqIKatpMrUrglYU+5A6KIZq3VMGuuAigaVCAKAFBdZIgIo
LiLgS7kp8+VKUo3Izx1MSxoL6IQ415u5xvGc4Wj1yR6kMnAK4wYZSYeIzAgDn5ZhBRMZyClx0fpN
u7Q39spurcAdMhJ1rfgYd5yDKRmiQx1TXlws0rLsI4u0a2z7F3wd/QYJblHz5yPJz8+0DUomvtwR
cBJMACe2YWgfUzyWiQpik2OmSjrySaoFnbbOvk0nignovCvbloAHM7pxHBjrngwN2qNYb+hcWX5U
Tidp4TA4C71HXFZ03AY89inVkucehY2zmyaf2ZHyuWBoie8kxoCCTfk1A/Sd3bAi9VXRM9uN9NvG
xU+5eCwml4p2eKsxSGt+4dGwdppbZAd6gFVAZokNTUX8nNksOXAGW4dW+rRWldHHVNjEA5SIEgZG
gchPOo5KUp2Rap7T6jotUa0m8cCgqZyyAy3tPqhhp9UXrixoXOlHqjvdI9kXdXnntERlllyjYqAE
1vpzVqSvZacLfCJUIumAAeLDbXQdLWjEOS0e47h+5vxmt2q50RYQjCl6qjaZ1FU5Ne3U2v0IrbHh
3kZT7HuZkTsQGtMldzNAL9oCjGopugmtgK3pnRwC2JJMTStHzN4pAvZfIbi9izakP4IOVqZgnDP7
o057H5KNnN7xBwc3Kbxs8WMk+qc1oeg1Jo3siuJKVvEJBORznr3fcHapmORA3oiN5ZXGERtItvaU
6e+QJeCfGr/cQR+OSDBf/N5Xq0KMaBFKCrtLaQWzrZD6Idfxkmd4fIJnjd84pnuoogGzBwQZYD7I
7q334dA1qwx5wKDUAJSf3HjTq5tr7n1n/Cb+0Nx6DgYNO/TMtSU1e9W1BPz2JR0dmp1ctTAq72IH
9a5lzGBdi4I6b6+8MwMFptGzZ98LTuWLDP320qbZcLTT7IH6QvS9KTUfg8sLP37UgnjG6Q44aEd7
/JcyEbZbeOlODcwO4Hb6ge8c4Y2nKSrtNZ1eUIDKzAif9QI8yoKu2sSl+05A4h5n0nvK4LUtUhww
Rtjoe0NML00hGV5RtnMg9L+jf1WRlu0ML3rvWhrCyc7d6+josBMxvI18btW358pBnxqaTh+YnvHt
199JMVMcIJFOdxU3lFJfMhSKAu1i6z/nJXLzRGu+tBaDhUP5Q1RxTJrq3mI9JYcc5YRpdyxiqP5i
REnBKDub+3m4V65GSqjrHmur3T1oCVnqhVn+WXn25RSxCZv1F33rzYqSqYHUpp2f0yeR6wQn6knq
BThWHDEQRcN6gA82DjBSBk0iSastZgLazFfbpL2ZQqmlvzr6cJVxY6bFsZ9CeUMYdoG1HRdj3xuP
WO6clRS8w20Bfzkb/rZmhzLgsFyX1ckq8axNlIHgASLxIne+mmZ46PtaXyv9m5tmt0mYatC7jfaa
Bm5gRMcApO6J9HXxR5sGaXIZkaPKc1c4u7Yd1jv4F6DcRPzG9vwrbdM5Ehe9YVqeT4WZwoLlsUdr
D4NZaTnglG52pgzwijO2NRNEDPnw6eVkPw/YNtcQVzBwo99coMvRTmgy5CY/0wsNmAMJ+hDq2G+1
uqdAib1mXbfWms1yBvk1d1EGUkn5ORuCWcBIawWCeIT6lNj350Qkd8RoUBvQeJQg6D8hBFTrMBFE
tli34GmwmiTq+fVV1aI9pfbzhENMK8fxzpVk7bELE/M+H9ERfEw++QgZfW0hpSRxyf1/QkHbNzdl
6nM0Vvgd0JgNFUnWs18ElZdPW0gCgpFwDaVTQTJthWfA4DwaGy7ihAohWmJx64z+URv925BAZHN2
nyH0512lAcpDr26nIkWoo/KDzvRAU/q31Y9IFvIDlMBLb3qAz46zQU1+QzFuvOpd9Et4qb2NlSUy
8Lr4xkSRv8vD6T0iTWpdkzSW69wyGgf7UGwhmJLLhlkYgNMh2dx+fzA9zld0NWuncFeSuKSDrqof
1RcXXejJQWjzVlvyyxK0Y80IllbU00vl4XSNkjpwCUVdJ2P9WwxNF8gKpbWQ8iYfI4rFZncVF8kj
DdJGaT7lOEkfkvZihwLvDf4ZZmPxhVwL8Za4TeVOiCWCDQRWGvuG1GTYzuEW7S927CzbUC+ZrLky
1Oupemr7IihmNGEGl3ZuwCODcKFbMIqJQCrQ3RcxPtlRxk+lyPe+RlMo3ml7hbcYy0o0z+T1PoQT
Wm1i8IDzRliX3tgAUHqnGVdAmG2qcYkEkuGl7GkjrozhXM3mvZ+TbYzi/XuytF+hxZwmMwGsDkfF
NCRsJJZ3haQhGd8NRm5w67mlyrEhut7MCFM3LPPaYmZO2G7XmOvpwyKMYtsTMh/UcERG8ta7+guG
8BOVa2e8W2u3zI8Iq9K1B1gWZEWliLxOFgSFbr9sYQm4xMvG2IXZ9MDcvvfS5CbpqlsLPoHs6wgl
U/M46jSpTyS6cScMMXnx7ude+DP67noQo8bOGWFTZK+byViZxbAvo1htyq57sYdmolY633csngHm
4G/ttm1w7E28ctVkHGuUYAepbsIsvg2JBt7DIMNfFnO7mUquKtLzV/XU4CQP98OMhUFDslK0yLXt
ehqDSciOgMwStHLy9l0l7vM2fnOs8VZ6z6GRwHdw9V3ZsAxYcc13p1IPWfLDtIM81VSLrJPAjaYU
l6S1gTIt8RMZkUVK39HDyIb8KQFH1IgVm2lWbNVrErJhGGeTcERM7Oq5s1iSvSiIOj/IrPmu7JMb
BqcnvSjg2BE+RiT1l2lzm5kmXi5eknQACMzJfHZiBmgXtqMdSCKOkI7PpFJ3ccspDzZPyfsqN4AF
JmX+SOk8graRxJdvJSUo61yiFc9k+UWs/Rm1KxZ3EJGJsA2j8zgWKfwsOwflX3k2R6dbd1zdA9Nh
Q0Myx4tSYqCy7Xxr+RaZPFz30+4pRUAfxCWZoXHDrAbE7+xUzx5mFg02SI0aSSSA8dGrpqBX0Udu
WkOAeEMSUhQRuSTIrR/HaSehs7ka+xsHHdsK9PNuaBCQFlm4pTbyuDBobvW1/Gcpro2e/567YE4N
4nRDqUXwXgxI6fSX3B4+UR7SGur0RF0w0U8hgTIuxq7SmGkH1eO1oFVomy5xXZQtr6VobcQmFKbJ
RIDwTuHWS3jHOqkjXjDEQy675kBf5lHVxwQh7f3U6sYGog3NnNznIyYFhwCylctR6In0dx44tgZe
uE3RGQ9mAT+tJ2h3Ytzxc22JTdhWCYQMZ0GmoZMuF9O1FOxFqmvOdpFr297OqmOhwue4AET7+7eY
aE1sJ8vT/j74P4k3UPfq9FzYchM9jDclBAAaxfIdo3zLuXCNF1M3Y0h5TJf/++9Dt2keTGt+QCM8
rP/7W/w9tRlPdO5gtqmc6jin/l2XRtO2XX4lu+2rY5Z75fHvYRfmEuabvnNZ3eTdUsDx9x0qUg0o
7w6rAAQGB3mX//tDRAaEZSxC35qaI9zXDv+gm5iKTa48f1/792r8ffjvr/WPz/3rb/5fz/n7K//7
7P/1lL/PtSj/caIuL/w/nvP3O/zjJ/+fZ//rR//j3/++xX9/9P95+v/6Cf/rc/AK/D6O0Tu7RrO3
/3wKHuNi//dJFBXI6v7772bq4ZH6e/z3S9mwiDOX0f/8YX//VxTS//dfi3c27Yjg/M9h93++/l9f
+o8/7e+h/vdD/vX9pZqL/d/X/+vPnKwNSSOrPHII0hjlHlztTpdGSwQF63uRJk8R2Ve7wkSQLnrU
72aS0VoW3nvaNOxwLTzDnOfsmd5+qD2NEKb3ARPVukUxBEWNisL4zUBAWeBRHc1tmB9TdqvZ9rp1
DIAZGwm28hkmE4WzsMbF3OvhGcdkC8NycnUhCCokt5ytdzWxK+4tvWJqqQK/H7xdZvf2viqhHpAq
IxNQCgkd36lb/FFN9iFV8muRBQO07/7Evcpu4RBeGKhvjTZhxJJxu+plFLQye8k6poail9+ZqRln
V9L2Fc09qnVKVaLvbuqtLWhNF1h5521MfM072/c2fmm5LyRPsf7r7ZG7jHUzueGv6mR//IiWqJnc
r8gaML5YU4dRfqL+A5ibqrvWt7tDTFXuzsdwiMWh+hrhg61hivcESkLBjGNzKwxJ63Qt6FevjiSN
3eOorskDhYvKPBltcW4xq/Tdp9Ny0vaYdteWNUgSWfqbtiZwzmsPtMNpwVgusosxGtC/i73RLaqI
WOIJFq696V0cjIbAGcZPX7W09W4bet3WY+eoxbiPj9Fl7spa9Nty9l9A1SaCNszPKMuJNK1gGMg8
W/km8LujUrmO8ne/hqAaTJgNaBqQUeZqynLoXxtTcnoJQWuJY916ufWjZjtIere6zkN+m8fyFz4g
ecqRpwQTsWkMf8ZXaKHq7+WI20F/bqe7yHf6dRxjBQ3pgvat+r5RMYa8DDgWepT2jOR+IFVsnVbu
eE6UvmbOiZHIQB0nLmzygPlzNNhUy/OY4RnWdf8dD+N3Y2u/hUPbPCFzp8ZFESpcBUVgSRFYobGz
cWjxQowaMnxz2yAP14cI0q1hHO7JHwoGp7LAgDiyDJPuCUCILx3O8VinhN9mFAq5qC2FAJCXGUwy
gnYDGYZaJREgHsfVrdLqEXOj/Uls3IEOt08Sb8cNrRRbqM1PoxLmvk01f20kNV9eD+z1oK7zAITr
e1ct9rxAorDchKCSwmUVTHICcZuZ6E78K956arJF/9qYQdOzclcpra9k6S5tKL550jK+a5+2Ha1S
C/MysCZq2V6XxTML8EtPFNbBDV+gM4krQpmxCmV029UUWJQhASe6Zl2SmMHFnku8d0rDnYyT7CRo
sIgh+itF7kXdp/5Zq6ltlpSqk+CGe4eMiah9xzOmMI0Nu2oY6Mx2km+7E/0eiyNhuQ6ZJm4YYieZ
IHRiXlzSgr4ih2uvK93HyKChWjUziaAW/WsFJUVK5Bj8zrPD9tOAMm2Kqn12FVCX0s1nPEG88u0X
LliiOBJ0Itqe2AA0hCHFtG477es41o6jbx9nZhWaEMNNVaOr18ghezEPWQH5MJFQvEnQgfUDQgB4
pWEPY0DZOKesiuxfw6NoWeDcwkxTnng7eT00dxt26ALyHhgFviJ1jdfBnrvAZWsP2DdupmiYEVxi
7cjxoqUzkjfTlofOB0TR2uIRHvqF2ze9bYqrG0JYvjaB+U2+fcC5Imuw11rzue30PmgxRq4nsB6x
BLaTplID7UlgX7s6FEiZ1gYbsq6rU1S9mZX+NCCKo4se2BxhsxkygmeJtiMU+S4b4u+REFzSa6lz
zobpPI10lzeA6rojnlCSb4CnG0Rdcb9qveGuMduXrvMh3SeCCHSY751mO9U6RaRUmMTPq/HAAqhu
hJq4mG+4RlCQmRM37BNcI7cEzYrdPBQfWp9XZxbSJ8cRD4OsWREAoVfRBhFMTt4CJzxNzfXa6zJu
OZm4jE6NokbtrTiDXtHxf8AO+Sfkk5sW3HgnxFKV/qFH4VHUwPNLYKlVzWTQasljW8stWSBiU6sq
QjgEMkRl0xro/jr6+bMZ9vHKIeJu12RIV4oedajuPo1AHEi6UMPJYfxIGjPaK6N9KvP87NgoXwWc
6Kzkh+3ep445IwaFj5mJY3SKIqcigBJ6YwA7yhd8LG+NjTFQX5TWqb+JdUqbG7lvNWj8TgfxLtEs
iEJtm7ZQx6X2ikMdlbbQNplh47sp5Y9rOHcoxKOJpi0vgcTmjXim/nnRdHjpmsPcQb4No9sdsDFS
vUVK7In940LDyD3HA8lotnZt9WEviu0Udeo2cZoKo3WfrD3oncnQt5lWLJpgVuXGwyvfNRm3TVvb
aJrnrrPyWYuSF8Ia5C526V0K3Ml+Lk0KWGpqNrYEnoD702SgHCH29Fluy9ieiInDCQaQFTQGi/ZD
a+rlSYv6Ey1rv3BYAhEXv0blWu9v8YCnxykG+D2vnmkUsudNhIXINLID+uzmFkL3HrJxJdr6bWhz
7+gOS441E0tvLhpu9eS73MCwtJP1Ub6CVXzz/27gKW6kBeIQdsYQkB6fCOStS5lpdFcCbTcVDS3o
wmhDLTUEOLARpjOQgtgHEVQq9CVlfJiMx+gQklJPJzKCEKK+UJPL2LlAkFnCepKmD12QzuKQ9I23
82qQDrprEohjmJReB4fNdVfclTnCVV3bI9GaAIPztWsK51AnEqJK0XxY5g9kJH45Ftd5J/5WEPp7
WxZPSCMpeJkbHfVz9zgZZrzp9+3keSd3lGTlasRB2CEiGbv4cePm3E7OA9ZEYxtPU8s8eG4xud7Y
E0ZjvUuybWShOyA3iW6nuoYoWTVKoIKbxSZFaiMi9Cw1scLWSMkUpaRkg5lHUeKAkDrwxVcBqx2V
0xW2BWIhcT7nBEionUGBbYsK1EafLlmSn3P7MXaQznjaVnMsfS2hzGl2gqkgYRXjiPehVcMdB+SV
bITlJsOW7yTYGWl5SRSWcU31Z2or88Mgqhwq1njBvCjaBH7I7midFVCsmpYdByHvkCpYKz+EBFYt
afkUZqkAPIXWJlL/2IL8X1KDKLs0QhJKDdo9GfXBN3Owunpk/yTOw4NZQJTJOJLpJEqNEe2bZbOd
uP9yQEMv0W++rxwbfQh8ayQGc++b8atpP49O+mz2V2TYQGmyuo/tjAA/AalfGeItbOOzGaFrjyYQ
IKEY1edhE/mfpBO2q9xP5Cn1GaQjtD7J1LzF/nzWBou8bGpnyV9DwFdUAfXeaAkSAEdV0hAgtfUs
3ffeNN+aanzTZ2xIjqClM0m0Pew36quGCZMDfJs1AFN2jQ1XX2KyzMC0JmbIpcCI2G6BtgU/Zqm9
LGZZR3EX1vOJaGw/3xIg2O9cU10Am2hu5yt2bp495zM2Sa6HwKYQ39aQkveSWVQZ1OWNk6MpNjuB
WYoQ+ySZ6bS6jBXJI7m3nkMzpOkBt9X4WUaIYtrIORT5ZB8dZwS2Ul5zl5FlBO872I8zgZ+Ybjpx
HGI/3qAH+YmNzkG+4LUb2gYRytuK8rCwwC4YQRRLRrwtB/4xo+oJnSyYAsduL+hQjOptOSDQQzZE
21wUhZeh9b3TWOnIxfys+8i1bud7sfZMveGu7oWFykWOV0qg2ztmkENNzfMV42py71nJjcHttgop
i8M6L9Fn6N1PTSYj7GzzFi0ZaAWpM7vOzO3AsIDX/j4Ageh7wkqOumODgaconymiMJ/sBE+Qa/ca
l4LUeqrq6t8Ph9gYT0T3AbZjf8V0luo31C+NLzTGJJPjvdRKRTelo9j8Mjj6SNfnAzLg+uLFPpTy
6GpYjHkI2FZTGzfXGFASQn+Wz9EvX1+QKphrjgyLZZeHfx961H8BqiVA8///OaIs6ePNjAm27z/P
a4umwwCg3xuccNuRfN5rl6U6Gpfx0wDRwLwlpoNqm+nO1npxtZzEDcwk/miNkQLpvJHI5nR59/d/
virfeKv0wz8+P9TOkYYFBLOUb87E6D2TumBvJniPbUiM8XM7GHZQop7cG8u/don01rXQwRsjtwlw
e7AZu1Z8WyGCOQ2Lw215pCoX7irUnkwwQO7mbJJ43d1LnTfvtZ2EbxIZOmGylndksoyeS9njn9dC
4jGMbhu1Ktv/PU1lG5m0zdsMRbz3o8bBMJj4W35WyJ7dZOewtglmYoyb8HAcfKNxbyLgy41GrMd1
sHXGLnoJ3pdahBaU4Jkw6EfhYhbXljdFhD49BMuHpC/sjTUzwA84O0bpdldRxtE17P71wNHL/loj
9sL/klHvRbTAuqtc+yTDMD/JCOHL/2PszJZjR7Ir+ytp+SyUAMfkkCnrIeaZwfmSLzCOmOGYp6/v
BSrVqizJ1G2WFkZmkLyMIODu55y9124TwtVMLYxXeVjf2kZk7UrXKB+D0noiTXq81PNnUYI3rfSl
cfp5EhAxwIOK5hl7kLVrsiCCAzQwUB90eUyrodvmukxuyo48I7ezSC5LUSNHNZNAcEFUjhHTxCQS
VxKghrsc+xrVrevg4S+IWMolqpRy+qxw2pTD9D047pFAvP7DpPKEvlu+0ulvELSaJf4enLQj0Dl2
QA4cU1l4JOHSVMbA2NGoTFzEYzlac9NpdqyE2dF0SlQOhlvufW1ITlNCraiVlI9+37u3WE3cW+AI
K8tmF+xybvmycrsnRYSyGbXuCzh0d+NKMW5/Ps0NlNyslYcMAw8aKFHftQljCFIN4sPPp+hevW07
dp8qrJ6DNAE+bZqMRpRG7ZAOxkMapgVVBwLP2me6kHC9GLnOCpLdCPr2DzpSU37h+hvfrH+cAmvc
jq55BzbXP0ZVS2p6g82a5aq6uPND5oTVZZI9rHcXl8vPEw7ZfAaaGZ6BRHG0Qma1fTdsO7sYVwmY
jfVP/F7XmeTDDOsGjMopMyaOLV1+K1KJDbPISgtkDx9GfXhTEUicEKNwiVVZ3IYhadY2VFIw5ZKj
pakdQUjOBZhUwHzFY0uM41tblmjAOX2d6XHZe1XF1xSq3pravjgqVYwXj9CdlYcvkzOtlzOOivx1
qax8HbQRxgX2ScR2kFAWacT+nRl6eKeyLuNP5xXvVMpvIjKaqzA9VsJ0ZFcsIUjILDGv0rvNKpXc
/TwMZmzvfclQto6Rf3pRcfh5YIJQHAgLKg6SYQBtjw2FtzNnD4WXmkhKGsNRR1afSXHDdOwUk+Dj
JoG/H0EGnmpeEGBcuXBAfZ6FLHzENNkmgtc14pLLKe5oD6w0DJaPPvN3xmDUEwSwYjm+GVICKkqT
SaXTfDiIfJ+MlFAhTlOMHTjW6MCdt4YXmI92lxtcnbaB8tWiPBiaaaupFMZVPIgTuc+/kp9MD6+W
T3JAVq9wJF4zru3UATIHGQSJAMnYmwSo0nnSvHBHa4o0L0vXabFU/t6BJ3f0CfRjzoIrqa2nrRGw
DuYu8mT+kOrdSCx06YX/xYu/zyPw2BXTcVIZw5ufB6h0L9zxVJmto90iZ7EXnZ85n/1zMQ4DTkrE
mSXAmNtR4UbgoL+k0+zuLc9uznj6qI6qwbnXoQ0uzCExANI15bGYH/j2YzOIZ1kWwWPhSW9jayOC
uLDXHrB9kiRNNd7Ni7JHHH1h6ulT5RXWgQTNYzXmHzWZshec1JFYYREfOCxwbAmm4aLpRX/LAil2
SdmYWF2D/iVLy9sBevmKARtQsEirj5KG6ITF/owRXd/AWO4PUyeCS+PF93puBA91nW6Zurc3UIfy
BacF+2mM1J4S0z+KECaFmDBxMV+miHdctAMZQ1rY1NohU051Yi1QG+An2h2nIFzyEfKLukte4rFo
7wm7zRdpHKdHK496YmgcOLBapT3kmmHv8OdBFtMt7aFAoZLWwb0x8D4HPTZjlytVy4K5+wWZ364P
lefA0Jl0+wjDlBI+46ZqUN5eQCRa5BsY/aq+r5Q1XMK4Qe85P+i9OV6w2N/nIh/2XvGaUX5naLbS
rAAbCvV3V/eOB5OM2wstCxpVLt073k8aBl2Ll4hoJRNLyALFobxUlp7domn77FWkLXFsBviCM0qw
wD0keYLFbn5QiIakrse3Y5+BQqCJWmsGl9kYRDf009VRmVhc5v/184DBGs5+lhhItXvn9POQTqx9
keFM659Pw6DyNhl6cZSTiX4I/OLxJ0CKZnh+/XkwQyQavfKGXQVp+mjr9rS+97nJb6aK/h4dgHir
0J1vHZxSyzFO90FF1qeJpYZoF6c5m+Bl4J3EA14SDEgWKTlrSZgTShGSBH4+oqvDiTfAC93L4DyU
3MCOZ3obsMaUlA7OorWZJnJtmM505zKOHDWKRTFl+l1WFu2+HYDZ/Tw5JqgknKHDlMtE5yjEREv+
58NpXo1UG5MlXFigti3dufSulezroTR3TuVg+kLkV4M/9WAOh90qkYQ3G3ACCFJPUTAGQMZss+hp
Y+cS2MOJ0yO3buIbRyD7/rPRIbyB/PDodolPy10QExZU1X0MBWABXqLfR36RHEdU9Yu0dDMStxiT
s3kMv4bGLlbIeAEhmr9YyGFDts9DLDQovGmzTKzyEoz5Lu5986y6BLd6SaYKOAjrXE/qz4ek1jMO
VmKkOJjys9ZkwASwLu1zn3JAo5CIUMjsKqRHqxGP1pHDEHVxywF/6upHz5OEX0/juqX5j0ydSa5F
AYhqVp2GJHJvB6uMNxGxpMStOjfQOAqwqgCSTcDi176E/yIKywKHMvbG1u0w63Vz04IzKy3JSm3Y
juC7sR6NSNGgF+gjRblpMR/Pk72FpZK3q/AOyGS1bY+i7BIkYscx6b0PshIWaUkX81+iqhkDmxwi
WIb02fuQwy2KGZsKMDhyHX9mpoG+aIp3TI/fuKuqBWx3saoan94Jxk120607OtU+HjHK9zV5YuD/
KPSxlbVme570em/KrNr0pIiTAIs+lbOkgWLyQnuXiUbuMMxot9LgzlRTfaoGqlMTeTzDsVVdseRa
gU3snBevsA+A9jSHjA4XV6jpjI+1mOIT9etHzhB+Y6XWYRiV2kt9dE+jwCOSQ3/ezpzf2iHAimPq
/WCQOk1kbLlsFKe6WvEBwyQzyJ2DYRcfXJivmRqfE20CK5/V8Um1Kyd5T4rKv7ek5R0VTVjK3moj
+7lXbAr9MNCcbOPiIcb7mEYeXXcL1dpE/k3k7XO7kYswlKcgy+I18xvUzLn3EbYc8NLR/mjzFqgD
8QFdXFpHJbpLaMrHOipYwo51f55MVztyw6brDqCniaGw8WN8LXpD7F1Y3mtJeEh1JC0gk5iAk8HU
Jt0ucYHxo/ncGKVPeqdefyb9LhzNuzINURIjAl42gQM+pKajNU2Jto5dNzw3rpCbYUAPFRvm8+Rm
CBDbBnSxA+gjFJx+K3krcmvbBBCGmkwyhWjiz7zp3yLvhE8UMHLCbCsvq3VpO9tKoCnFBnvFsuWG
7q/KMVyUbR4rjIUojFb2SdoBDSuXAkhZFPxJAEEoM5KlVRQXC933FgfrJ9Ohu8RB6qOBslOVt3cb
/nIgh94Bz+z6vnhwgnrPcQgIRELfPThqTvsobUlPtCaaPGveIluueb8dyHIRjgZslbSp0BZNurUv
SfzCunjTn5MADhySMvJQ9ba7ksUNl/ZGlkqtKfoac8TC7NAyHhzJ5WOF4z7Oh2Gf8/ufejWdylpn
E+bQGmq0TZSFzQW9yGAid3AZMi68uD0CzN5w9s6vUnEwitEBNi6w6IL2jG1k44PlpsVZWPl7qJWn
pu/bIwII2mxa8hD1ab/MHXRddeSqRRkAUum9SduarXbyYr3YeEPWr6Mknc6xhbSbNlexjsFlWEqc
NU8cQEooaDrBjZnC5gh0CDBuvlYhWKdM875KYjkXwLcxycSkwmvCIHMLqKorjS0iM+s6hOl7h2h9
6hyIu+j/UFls8lEFe9EFvzz9Dld6n3G4CJrqnlXm4uZoARtB1yC5iYx6BHevvSjVfOCbRG0dWYSy
wfEvzfl7ABc5tfuIOkMtRaufrSF2IAq0B4XtHqjOpCfbbhi/uyE+91X2KhG/7mXVvKAfCplSRB/D
Lypuhh+im7aByVTKd3iPEjR2dLIZsxnMnTL93Y0gJpZ2guG80p4HtDOLoAYxmIWvwhofME/Q2jXg
QMOHi+V7oVkgRCxaVqqhvesO4r7V7kc/ISbaq9ivC5T3cYhaeKrrRVoMWzRLuSF2PUcmYuvttd2M
VysS0YYMDFywcfBoZJXLtIF3qe/KRVkyfjL06erqoM2tZobu5OxokJ1CvWw2tARfOL4F3POs7fNg
xm2wDXgM8zek6cXYU7DKdB0cpRqDe0cQeJLhItaIOPeNS2aHr/HMna4JAlgx61ox8+QoMn4W9Tix
3E63Oaltece2rflWtB68u9RVwTrzFXrqQgd4TuywiHBOOZzKfspgWh/uW0ZKm5eerKR+mRAHk542
vHLIOLS4Y8jdWAuokFHxlbd1gpsdqB0b+rGboW9Z0L/6RmbsnA6ARoS6zCE/7YKuRiwz9a534yfy
5I94NFhnZfoWbsa4AFgiuY/UKI9D1cljH7afcYRdj7Z1tLIbmwCNyFqEVv7t6WRMsWp8ILh7akRq
YJTmdMzU04XKaeTJgi0NHU3S1sumqtZphQWnZKakezDDM50KttSeiZb8FjqOLNVc4566sZkTN4y8
eA2UuuUQ/yx6HMFmDCKi9k+BXpzE3H008P6Xpf0V4l2GHN+eff8yWDEa5GI39dRxROOuxlCv10zC
EN8z0LVLxu9j8tFn9puQdCK0Wl8SHoaDL0adXmrlrybSrrSNzq6sqNPkIXRj0hFu49ZD7F2JO84j
9q4ayg0stwPCuZCjYPNQe/FJ0uThHG+EwTks7YfRDw5NCME39rCOkIZwyKoMSWgD2BgOO6+HeUsd
3Uau5DoBV+1uMnYyrv8Yr9dY94twzJCCdRdqIigbKdGZ7rcWsnyUXu6t5JYVah+5KJYjHLDI920H
EzBasnzmJZxJFbgz0Dq2Eqm8a7MVhYM2riMRvAVV3+2K/iGBjQKh34J71OFcpFeSm9YxJvumjEFY
JYiSUXE+Wh3DWuWqWfyMZRUw5Y5p5UVymzECxZOo33kodImY6Q9u5r2iXyqXjg+yWDK+ZmKHf6pX
JxPQGYhgaONCfaaNSEgB9k+5FdBWH1ruxNBMd1Zc3lq195K25X0Z46DOGmYuOSbJLkdvCyh6MenF
rp7StzYyWfeiDE1d4NwE1bL25622ihj3ubDPXK9FTkxwXiAZ/lFx2lRwW7syuJxBbOjgz6rW+sa2
baw1NiUibNedka4Dia3ebECmEym4zFH57JFhF4HToTc3OGmRB1ZNIQIRN/0kwngZumItfFh0VbO3
TSStzHi3VZi94NpFxFGV+zR6bQv/LS16cz0G3ZvSxniZCw2JXWrnhAYQ3NGWe1wcIK9K77NW5D9z
lmyb8WF00tfCTtpVVaBTjGP/aBhPWoJuxZac+XQdZFPDXToCq2aPsYaEOMMe5cKkV1/WqPurWhCZ
GFkdHuz4RBPgqAdQczWmvhl5iCymmsIKRhiRMrO9MIFVoufT2br2wUQeck8vhG1VB/dbMeEjdEet
C0N+IaQsADAIINSKY0ojyISR4omAR5CUwWSjqezWbp6ZJ1R+iUNYkRtWa1EyeEreO9PqNwnTZmxx
aC6GQt9rZvxcoxX3oWdpaAdmvXatYfGoNXWdCtMiM+BB9fjFhNHfY7KA1Q1iMIwwDESldi9GwQhh
VL90795TWoEISC7NocWHA7tyY/PvZs50H00lIMhGgvIM0jXoihbOiM0scKDlaRhUirpFwg5N8zD9
6Ar41iHRzAsyH4KLX5YA5eoE78KjzLRz4dQGAzk4p1wOQZD+NB+r+bAF2T8sLimXr/arFO5CqdyD
9H2ccgMcpGdD16m9t6pkeQwd/LReIV4q/CIrFRLop8UfEQKagya1gBbZyPS9yt9Hjgg9TAHe03cv
pJy2k3dOCN0Nil62534NLACRNf1rraE3qPaIijNCbJt2243JOasdtUFCUS+EMO90LawJDYE3OvXm
Z3p2SlI2bGJ8lrmFTLWvowubxcJJ+CM3HBoB8nRrGabRzqSzuwSzlv1SRCiVRXdjtPLW7bovnfWM
meZ8vmswPyNXspr2yRlQJfmxu9VtqrEC5E0kAZ9mIRO5psZvDmXh6hZxxSlRakxzxl1F+2pl4sBY
BW23qgnzvtamd2ViBbeb3iLbhv6JHGTDEZt8gWZaNb4cVkEYYuGO6PzKuL0VyhhO0gL94AbyHb/F
rPpN9gq7Hz6vbGdOkVpVifHcy+EWyxFCnoHm0pRCh3Dd0zAf3JvCara445BNiWxZx+QekMsCECAZ
9C2UU7z1FoAs8opXtvS+HGo2lrjyME3WkQi7I8eWUx1oH37cHLFFrm0ywXzVfaJpKPaWE70i4NEP
BF5wkSThEgNvuCc9l7Z2V+4mHXu47NOtzYQMqTAHTcRlZ4KfnhHwICkmw6uYikVMLUNIAV3oBlZU
5QXcshN/ZaKCUUBAzcjtzWDfB0n25OB9SPX7AsHDtoyzFy2iWiotuQPsf2iAhO8GUmzq/DnIEI4b
fkWwggl+sQ1NHOYVSDlrLLbQmGviMLAsV+QTZM1HTp4YhQCCIrcTj3TTqiVZmyRpgC9tc4wACfTZ
tBqJKbDh0dfupTdKAkbGBxxe94bZo9DkxEaLOA3IGnzCG+iGzcFNRXjQNOM1Tdx9Ws9MQ+Ei6ZEd
GZRMBJZRMz2NtDuzfrorBZ3DZEJ+bAPJymdiZ9/MKaYyX7TOhNJdzAqH1IjX5Jg/GiWjYUNvPidw
sQz293rU3IzV5Kx0N9iBrRyPONFfWA43NejaRBsn1itGBjKWZ89qsYiNeKdVojaONzKIqEFVCtVt
zMl8UIn94jRcSF00UHf6nrcqpXcIDNTugw9cdKDRsDRHfQkB1NiKkclKSKZPDpEgJVSEsDsNilrF
javVlzyA0Oi44PimqaZuM4IPr6QfEPo+f1dYXI7gBFMBAIiLnkK5YggDjIXiW/92yaBGQObvi875
NhMNjTECAZniGFB098hcucBBfO79iugSQrP0yEp4W0dcIA5D0L5DudFz9ydznkskmjVS/mNO+s/S
MSUT46jGFgK4YPLNa0lcHz81pEic9AbUe8uvQD5Vk2FS14FWhgQVQBSRp95vjjOtvPaVDn/Q84FY
GfScP1xDhWckzNzoTwNpkeSZvjeF58GcQiw5+NabVbDh05FGPDNbnvgjG/Elq2z/0KJj6JK2OooR
MKposI9FQLNx17UrAGbOyq7tdeKlyOj1WGeCTlcfW9ugWA96nSm32/qIXiFEjv09R0sBNYcBg78W
zrtNBu2GSNRgWQ1ka6FbUTtElgv8cP0qLiUCDFs9Oow297U+Y3m5r/cAMdZpswiTsNhWFKfYvajp
PP7i60CsIpU/h0bT7ioJ3yYMUyDSFiPC8dm3NViWyFUYi65MmKNd5t16fpKdEnCjmeFch4rWUE2Z
Z/dtcptgrmXMt2eyf9cRnVPU5OCZ/nXU1Awfqt7DYAoODonPonDbU92lZP9gme6I6dqYvERSpZS5
MGwya3P9lTkNmDZBmGbbISQ0ivmMIMx6FRYFlZkbMXae9mPhM2boqruMtIkUziTtFhS5Roikk7Nt
ScKe4NrXQ5gdrUdCL8MLLFjOps79dIfj8j40PRLjUnOpa/zrIvcOWhSRbQAddOm+MEcguCNHnyia
fSBpPXE501mqJxyKDeAh9AY1O4IGRSHqF5bmmtwjer4pctelBhjLZWlb5yKANI6tU+L0ap8ND9Jb
ley7eAAPXcxNCMWYqHXim0rriJ43xennH+4zDrSVY1GfIgBh0FPsqVu4E3HhSkQPBTA5IAksvrDE
78Yi1ja5zqHFNK03URJL2XIqYkHwiTbch3b8Qlv4CgoDDKNoiIDXo2oRuQJCwAT1FIkXXx7TRvv9
t3/9+79/DP8WfKnrHA6m8t/yNruqKG/qP34X9u+/Ff/xv/eff/wuDWnquhSU0bqFd0m4Ds9/vEGd
Cvhq419QTPSJi55imYRlefQAclxigKSeTeufEe9wDgEq+sC41mFnn3yNxpuYDJq6JrFqZkUz0wP4
G/VoIPsKdjTSXXNPGt6dO+6GNq5uukS618axeJFVjsfenGUSnX/z/3gd7l9fh8Wvb5iuYdmmodsw
+eU/vQ459nGR5aDegbds9KKrd9i6u4UIs+4KuzYGRmuplWAKf1vGyTMECWTGWX32hKtdSul7u8Es
3stk0C6h3NiVCk6pE93HUo4H4gxyMBF6ucb4hvUEA6g0eu3edXL/Yow5DMSwcVf/+0uyvf/+koTn
mcIU1F6u6Vh/fUk9+wFWEC9aAzaLeWOZtGdUGMxwomPgp/qzHljbnuMrcUChuYL9OVFx1bcwJNOv
qC+3RueyNGTJharAHAzr5r8eSP2lLRDFj6Wb3jtp451+HiYwFCfa9TUuvXSwuhuQhzSBUdo/zKXT
slSFDZkfWFPXkUDUZ3jMhnqod6qol1WdNddKH4OFxQl+vpvSR2SqlFmuOx0Y5aVPhcv1QwNiOLHt
7RvRFrSa4+jSGpyd0pCsqZ9P3ZxFf7JThCBpdmNnptxngfXw81lqt8H+553+17/cBfXPXfGhePVR
EDb/9OnfH1TGf/8+f8///Zq/fsffz9FHpWr13fyvX7X9Upe37Kv+5y/6y0/mX//zt1u9NW9/+QQ6
HZvnbftVjXdfNdOQ/7yb56/8/33yt6+fn/IwFl9//P4BOL2Zf1rAhvH7n0/Nd78w9H+4JOef/+eT
8wv44/f7L4B9b+l/+46vt7r543fNMP5m2rakuSt0bmrbZGmh5vx5yv2bzbriSild5lrclL//lpO9
F7KkOH9zPMMRHkoX19N1k6u+hgU/PyX+Zuou2g1bOq5nEGv5+3++9j9Xsv/4o/3PK5sx3/H/tbLZ
8w3j2CwJUtgua5wz317/sLLVBkBzrdPQvajiYgDWZOCSoSHmQNpjgGY9w0RBO3XXWIW/S4y5v2Sk
9PBjG9Mgh0SPUB6EZgMk2qOv442Oa9fY/MM7+j+sv3j0eC/++nu6vD+Sm5y3gwXMm5//h98TY3QJ
nCo8caedI1FfGz9C01bGL5M2aue2jN+9FGE3wsN5IsORRtAylyroYQfXDPQi8rWzwHww2srZhU36
mf6EPabisYJ/jT41XgjJBLLN1lqtCNkt5TcQPSgLtDs8vJgHWuiEYtrxL9IOVyle0wcrbV6yKsIV
RA5fH9FpElmMqCjZRparLbTRPDJ9h/sO5XtNoPa0yR+9DlyYI6obVXvjVk0EdBiDC+Qm54hBvej4
UULniKoK1M2BQ+Q47yTpEtYqfQdf3iv/CguyOepS7RP0/xgYIX7pNkvbuTP7u4lZMo0cK9rHIfOa
pu31tdMWn4BLxSmrZjVIwLAEa7hYpXK6pet3ayZxvgPi+Zk6SEuRRqRwvFAkacnMj6VGQcSQnY3B
WrdwFOYIknnaWL36Xn87jXawbYBKmlZMyaM8cjalAQNQ/67StyBmhyho8Y4icdcdxtclOHUExCJI
iKIbbsKeeFaXE8nh58EJJ/ZystI2GWq/GvXm1m9atN2+516gnP5KXPuQSFSXzN7oCtgBp0p+SfzW
q0jrjv2EiRk9AaahwPkVuW04XyQfJch6vQdMGxBeqQJKcj0k/aWoNaBJxKlY2kFmXAKWBkoPPc8n
/g+UrGIT1+amYuiJogXVb2gV32M0vZopIE8GaDAXuhmv1rcpmLc6fHeK3MTA3+arXuKSSa+Gb1CA
FNUOy89L1LTfht19BVa79Sb/F8hMZsKue0HA4C3jJr/BbF7DhUD/1Mbje8SGQ4wn4B4Q/rK3X8lU
wboQjUs5UtvahjwNAlR83XtXNBXbzB+36L4rSpPy0UvPXankTvc1Lm2FNDKOQaPibtfoj2NBd2cP
CAfGvm4yrGvoohrVbt0Wbl2CPz8NFLN7y3oKyUDSo+AhzEA3+aS7O6rBizs+Iv9E/UfbpwsRWble
9SxEsK5UpzFjZh2o8mdOh4Zd5XscXktLVITFSCte2+gPkAM121rSDJvcPluWRrUX0aHppnJhTlRx
qvDechRlq0rr71kPIErF4TrH7Lu02+ey9wTES9RZ7hTsrLl5QUrNr0SYS2sk1mYatWOQxRdLyy9U
DF9qHO5EgHChMGrj4DR35/kiMPT+OCaQAROaQOlYvrucPOk6aIuiBUpuIWdaC7P8DiGwOzj76ZvB
IzZc+FFjsTEIn16k7bCRgTh4OWnoBlVJ6KdfWSOWSZsywHPf9QbKmWG8Dp7+njVYJOKRGCYESQEO
FQ0y9ajEuk66g0jfOdtvSPqiGAZ9noX5RfrVnf0Ymbm2tvzm22kDpp3FszCGZ7uMHpqk+7DBSyEo
IHqL0a7FVCuqxoM7B9PrXneE+8cATB9OvV0/Ng5GlraOX8pgZpv70XMqjM2oAx/JO+4xf0AdSmTf
MoGGKesBRkWhy03XMNlqScbJGgc4ZDeu8GTwPuw0n+WBhKwe9613X5bWV2dHhNEnTEHqUC0Rr4t9
oGFNilNaEmVP8BF9CDai5NylzidGGK9P0jU14xNkv2BL2TtHSDRYI4gIWyShT/xt/mLNPrCu/dZF
XlAi1SfSSSBrxxbz16LZei01eOq02crN8FyYyY1fNydVevugzxdTQ7eNBKUdg31goWxNNXO+hZzF
XZoPlMyMt4K9FggOCqXEAFnBvJR55t3Q18D9yUUkyGhONfAhhlkMjC2E9WVy67l0ZpUimq/n1N6y
E5BLm88IDpXfUCoMByKTjv6AB4kLyudwtwYb/csKCMPIsXDW6Boc7VV4TnsNImQXpOftZ4HpQrQI
3h2zqNepNL5aEjRpBWysBHWoYxGarbtgyXN9QAdhpx/CZpY6DvapDK40EZhDqPzNtuyYhMrgE9Fj
CU3KBwrR3wDIAy6S7EamaSyZ+PgmWD3T+CYtlwgn5HJLyc9dEPLVLvmAsJ8s+MqwcPoYcmgvIrkP
RIrme91yTZ8no6G7oVsrjJPrqiQyynMp+hnK4aKZrQR4yCrvjuY/2+U94SLpxolMeDxDjabdClcV
WraNbOGZSZihYZcPqHbHK0eJ09BFHQuF30IHqM5IM81t59nGwRWPHixO4GPMo6akIWOwq5fCIag0
nVZ5Y6HSdYJ4iQYn3jKfWxFAE6f6mrm3u/cm7POQw0/cXESlGHVDSe3jnaI7DZOoxoeLgANyjYcP
Y/LDncmmQXIRh/ZAAnUwk2vRWAwCIHou42C474jgGuGfbWO/6jYJ3pyFX9f1DSR1tW6V/+mb7Jem
KymWPf/RzIcdsD5DkTBUxp21qVwPIigIpKklAAdSRLKKa/J6Qy8VN/imuHmzV6/srkgenjHa4Iyy
8+e294Z14RmrqslxZkjIUGYbmBt4wmCeTDteqcmWC9fSfo2uQgkqcBgTXHnEaQl1m3E6Kc7YsRAJ
Q1JGp+No8dOkyqcktq4WpNddIgjO+8mdp226kwhbl4QgkM8cIbFIXFpXDhqPCyX1O/ALixgNx6el
GT8lzdRtyNH60kZjOo21OJJGCwfbD7eRltsngPaXHidUq/tipZCLkZdk3o3s7HeME4JdHM4k9JxM
exFbdA/ljhDpeI2klVNcffvzECv8tq1XrspouOkI5FvYHZKmwCk/pQStmLbXUkKB7t8bOIIjjdK8
nX+hdufnlgeJHXzsfE+2HsPcrBo5jTTWfqIsd7tq22gKnvrwXvk4h3I9uqmG75GZg+0eALqdTB1M
RZ88CaxoyM62ypPqWHnHMdaInPbhd0OqN9rpIfKx9RXODbK0bZ8zUDIJHe6Z4y67UfyqmGMyRwSj
oJfjTlZyWIiSW2qU5j0wQddudc6s/j0z+IRlAOZ9aXCYXMRDifN17OgvFPYVh0l09eiiDelaKRpj
VmMuhgFFH1r+wCLWtMwglhvheZr4Zse17VXihtcY2fKm8Hri0dTkroXIbvAlr0wlyWvPhjdtyDyg
henVrkzca5m2cmBJZIBl5u7qr4Qpm5Tfrhtkh7j9IjeegAqbK2DyUihRWUjWm+k+EKSpBkyu5bMZ
uU/NUB967ru9PzkfAClPw0BQQmPWHqPGhEwafBXORMHR1990y6mcb/q823WSTdWY4B0XqGdNidhU
aWclQbgOVk8fi9TP1ZgFV4ZQAVUIS489Vreoj+6jKBY7iXhwSYLcjsxS7UYO0GSzntxTI4f71cfI
Bkmp36gGoQ/ogjIcxhPKofemzDnHaoQak14XEuJmFdgIEqCpxJUFTXOHyeBdIqAsoJyfijkFib7g
gbggaKQRuPMOQu+1PJdz6Jg92hrGIGed1rVHvoj3FukDMWzWK9mA4ix1glh7tOjrDvX30sZXTk+J
UQ9RHBsQV4qWum/OoeQXH2Y3+zRyLsRx8IAjfqPQ0pFZ+7Dlw8ieFzQS1Du0bTEpfquIv8pszTKj
+F5rCVfPa/li6N62IhVw60h7SyugAEs+IZ8LkWymohGr3PUbhBkrE5aXGvA3qEiOcEeIiCBTFONj
zhtU96uUiKWR7zTrOZtN+BzCAtJ8ffBKYY0ba0j7ty5kypewCnDtfrDoW6ggdXZihlam3/0aStBV
P//btfXPUGMYUSQ36EFi4h0sd9aGvsfEVtuqyx5yf/gO6I1UpkHsBQfyKD0oz9YWZE8ViymmV9/F
SsPN5zVr27rLA8K520Kx/NfxrZb6HBO1Sa2b9GFUVkjNho+N2BCIvn1nrfywntZxj8U+a6H5aFHy
YTQgbglotKRaSic9FKUtn6GeIG0lZVCBR+yEERHh6/tLPfTgH8Fg7qba2UrUjWGUrkF5Muaq2mME
HRv6c/RFHuiuZ7AGp8+XK4dU2k6XPvrgxtlQhy4th7+DxrLY2SNftHAm+4jZ80D1B9G0fnWd/8PT
eS3HjWRb9IsyApmw+VreF13R6AUhUU147/H1s6C4cV846ukWRVUVMo/Ze20BD6kMtymBkNt/prOY
1U7Jf0WTcOpngta63I2Pse+i3YEb3vuuv3dBAuMSedQLbK7xj40Iqg0BqSxCmeIDRbuPcTOx3QQ5
VVabsoys9YRQOwpdXoI8PyjffYexzWlmwcsyrkHsk3gLfQuYUvYI85E+AWzUsWngeFuR856x9YeJ
AUVU4V+uii9dVdmtHul5FZqeCjbtTgag4kTSxq9T+EMcBbx+tsZWczeQFhQ2ZuxRKq6c/pc3GMPe
ZOlR9tEH1zQsoBzM0JSdQNe+lTxw67GooN9WrAt8Jx+vXIDJCVGYs8+mfH4KyJhilWV+S1ni7qL+
VdGMcPx3UlGNk2T2g+WUeIxQPDuL4gyu7DZkTXWtM2bLJJ+AXI0QnqZEGbAYRWhH3jLRlNVPW0Is
sd30Yc0UuWPn4Xfsk2tblvlGNmjgzEOZ5lggJLZf1q3J2q/qcd3B7lhrQjr3VnDKvWj6JBHqRVj5
3RVOsw2bkZUlhy0vqHeqkQoGbHdXVEH8rWP1KFo8xiStMHbxN0w6+lWL/wIPxYJQ72n7OeSmbfDg
VCWEViwVnNt37Oherbj/BWNh04yO2jcy/lHIeLVAmIK6k1HJV4RLYyqxj9KyXNS0BJu0+Y5H5qsj
RRIhUlOsnVa2aA/V0SmBCoMKPwEtdS8eR35hG9tF5USEOMbntEdYWe/YF1NyFR9jJvFLl/m9UAFu
QhY1V8UifZUPGz5uEG8D8Yv9GoL8KIAm6E17LWIaDZ+mH/VuvcZSefDYXZJ71AApISU9dEW7weNR
7WYW5wX2CeYebFPN9MxH4j/heBtz5mgdzJpOnjBs3+CPhptPSp8NecWQFEhTb527msDyPI7a53j5
XGorpdUbtgxm3mNqHdHZ7whGeCG9GR2YjVU4VCVIV7ZITpQ8B5ht1xxOCJnj5zgbJPT2eEN9NrMq
jdCK+diqOBOpL9j7dZJRRywwLY+DRacBEwUfWLYCdSLp8N2/DEOebJjZbuq2WyucIfzbCkoB6uF+
sDaUcDdQcKhbw+w62z73oJ+/M/fC4uIOIH0pOgo3RHDmIv3pBYMO4Ke/2lb/ZHkGFJHiNV+yEur+
4eXinlDIUgpl91kkWz2XgKmBx2aIB0QOLEU7w6GJ2MuD0/xVmPl7jsFojZufCZYmrCrpomPtemC+
Y/ImcqbqbB0TXE1swtOiRD2QRepiBN0f3wVegBRp03FfgsKa/msNtNyjMzq72E0OowIHHzfjXies
ALGsnbptBY1sKs+YksBkod3RzMt6C40rs3UCfk5WgrrJ4TqUqbOdW56DEPRoay/i144SgmB7oFlF
be1g7+9d09v5nMOrqPe9VS1sgJOmOCDFrJ9QpcD5sNK7M6vxoDSuj+AvjHuEx9zEKM6AoYhdUjAK
smAIz1Qt+16iidSD+VNWfrEKJOIv01XAvVBq9QOQH53gU6nzNYtnRk5RBXsPfDI6up40sD+Yzf5a
HggGRUUZGAXqdWQCvuB1I/mHaJhLjFgD7cort1P/1sKxxw62KhLvLezVH5FW9srKCr23zeHVs8Iz
41L8+DWZrLUnXwqZbQw2KGTM6T/kTfA50CYZPPh9yYQIzn7jkhWubljFglULmnrD7c49DW1snecW
sH1N5Is1FenGIDpqXcvx6QnAt75I20ZQOPA5iDtFSHHckUmFqAsMSBZGLDFGjd0CfHpYYQkVon/L
5rA6WK66xGP0ZoWHkPHMOi9iuU5992vI2+IAGBilQVvjgKDUXwfoBycW++sslTP80Rrn2SUKnPfS
KgtwEDADhBucxs6C9QbYhEP9Jx/ZgoOC/nAIVNhHVf4hW3mYZXeMe/tsObQARlKf/QyKXju0WFqx
b61nT51VjLEk3mCM3Ln+rLeY83mcnOlH2Ocuip/b0QDEgGBnjV4qROFf72pSjrdRyuSwQ3E49jgF
plJSM2bjBsMZwKGOabBWXO2lsuLN2EBaSu92g7hHVAhlW6I7J1feqxRGQRtvWml/hGqrHWpjm9cf
ts/4G/8VtmJyL2gT6d+UY94Nks6xm7/5yvqlswIpVGh/iMpdOUMAuqgPya4KicyyKEOXLNER73MK
ZaUhAyJnIbeenaOGCLNqHf1wnOSFNR60U3tT22iDkQ7tec93aMdxlUClgW71GXlUVy2pTjx3fx3w
yB7XTse9XZrAjhXvRaZ4pzO8yMlsPhkRzuUOa82Ixnuf92pjiiy9RZkwMb5wizqkH5rDRyWZ/LR2
Pm4JqKAgEdMJYU7l1d+TyJ8NgfHXbM0fqzPvqmp+c5HLSwUSAIXji62JmGaSsG6yXm0H4qI5qogn
9JBf0+ghOftPueMSejKCcMFUgcrnPlQMEzMSVs2GWVjg2A5Za+G5Dkr7HsIn0eKXS2rbU+AuClyO
gLR+1CHFvxK03CajUmL6EnnOTD29kq3JqkBvjNowN+PMUdYPahkmW0dK+3O+oNNnlRJI5JJYOWvy
rGymignr4rixflcD2RxG/CDcGClF7n0Xqfsrm+R/PiYuclzzP26Cx/mtl4RiQ1EWA8SDHFW4P/Ph
6cyZaanvEMLAwn9TB19MRcAAl9PJw3YA9Jo7LO48zD+4YhoblJdf1+82Naaf+9k+SOeZglqr5zb7
8UitmVw7W6mR4eZoL5HrgT7MPmCoBt7iRFPBBd3RftqEEcgG14pW99pJxSmHK2vM/cMfbQG9bz3G
Hupnw2R2OYb3jpUG43aGYlaDDDz6aDPtrAkSQTlBQC9P5Am9GQMqwNl20iPKr/bkJkvSL8Zw02Nn
sUZ2T7mhISPUwafvqBsWLhS5ivFJtKQ0JCRLEk9IaOB3NinaytbZMKXrT06HXEiYBZKt7qUfBuhq
FeILRxl/Ro9iaYhzsn8xLRbTTaoRBIHDkxpscy8n/3me3pRVPc8qCQ6jAe+5LT08jnG0yVAE40tJ
rsE/nTWk0NzUB5cSRbVuc571EkZH5kmrnD2c6z/dgo1OzfaeuHuzDJ8Zds/rvk9x9lAcRlZtnQOE
gddMV4v39aY7BjS95gB3cKL1WXZLyee8MbXdjhgwF2ssjVRX/UaYhDIGsE8+5zS00Mxrpe6x4ZZb
10FcN87eTqcIs5XdotpCF9LN5rmOwnAfLwyKcGp++pJBygRvpFIFSi2X27mz8M65CivBaIMmH8y7
2abmze+CmDsTuX4XkiEbzN+Tiw4fMdNvNWTVnUqItSBRlEb/w2nrQfxeg6+xkeNbgEKaqt511cBo
kBzwAGnkeO4T8d3bc8g0n+HJgs3heiuPA1pNqzaI0xY28kvSy0vzLMk/A+fuf3TVJYiRKLqFdQlw
dK6yfLqWCiJUaotmww5E4RGbX+e5/Y4LpEJj2B6JQ3203T8d1EF25BXAvbt78aTphdPXUDgMdKDw
zaSQdEnzHc4LvBcTEyUNYTBtcIxSlGkeb1ncNkuK2UfC7kGyTqJQTLceY7yV3Y3PiwEZCBeIa938
ZY2F9mgWw75eAqOThsk+Boc5RSEc2gpNcaEw25g+ehaOpKZCLZShlxMFOLvZo1XSkkp0Uvhb3LIk
tmHq/nJAFGBMBsYYdH5+Xl+mPH+B42LSCEMLbqyux1Nd7AuD+G64pPqA9/q78kaWgo49HczR+nZa
IU/GoLZGZwI9iqJXjZxsJZFn6+KvkVIhZVQiI8P9deJY7/6BOEkSrhhg8hkfvoMnpk7yLPIC1rPg
btO4hag803LrePFtcIa3iixwBHio1wSBE2UAeEik5nvjkp7TDOJkpmQLzys4GS8hEIkNE+oXs879
tS//Fth18O8QUWnjDEqTgfWf+awaqlygb5vQ6dxd/145IKvfE9HRPMxWHBH56eD/SqC7djx+Z2LJ
eKYBpq5lHJrnxjXVOTJEf6ohUOeB456CnETbdWUqfQd9q+8BOvVeZ/UVMHBx6NXViRg2QCcb34rY
0E+JgS++DaY3jXPpyQ/Ty8C8phHd8Jgr4d6LmFSZsJ4/Ak7N9czrsWLiI3Zu1hRfY0psT2lPv9Es
+5ssNELS8gL5AkntG4+kcCV7vqKkdM+Nq2PBqLHbaITagjqLuUj9J+/+oA2/h73VPxdjMz1BC/gG
+uF+omG2tqGDrr9crClguarLaBwsP3O/7N6Z9gzpCsQwVfiI3eyUklqCyuAPudLpxsX6fLVlVt1Y
Uxjr0s2KgyFqZ29EL0nuNj/KBv8BxvDDlwmZDqZvERdTEsJm+AdZ5dXRGiJ91bwPi4Y2fKtCF21n
ZZP24EzBhU0K7sZxVu8twno3sD4YnVr3oSA4yRcuDHj2ar2rh13cdTamRys7JD1K2SiCjO4rwse9
XuQfZt2yY0jwWRYq/auGoHoQCDNtRDpwqmJ6ehhja0BsGgBOxdkmsQdNPEhSvpjZvrU8tHJ5HW05
HMXWtfx4m7F62nm2XbxmXIx7rAwooev0G+RzfbAycdcNs3K2aRcGdXfQ6ECaw+jUTV5/Iu6cUAKf
SG7QaoEERz/3QONn0zxKoGcUwkR6Jd6vLuF/2VgfB8r85wa/zKLozVvSwppX2/uRwiZIvg2dXW/H
z4XptQsq5LdH9cNIyIj2dsaGJiR8YeXxpq56kr0Q4X+Yc8iDKZIfZvp65RTL4pS+G69EuZ8dNJse
0gH4pK9yoH+AsnLsDJzmLD7bxZJH8g24yDCKnhrmxJkSxnFuOXySNnK2wpIeNGtvqWa7105TyJYy
3hiUPcck9+etsLPfgUPfBWmPrJsyuRnhV42I7Q1bDWJA03tDTSm2IWSxe2NjTDF8e22PbXDTYfHg
U1vsk95mvs2HfBWkTXtOOkR9SWdcR3CfeB8huNM5XYgAnjYY405xa5Zw6pmEIBmeQtDICo8Ry0o7
fwKs9LdqgnNTcn8MCPV2VSUYHeXu0QXIdAHnZ3VQLuN2yfTkUE29bYS44JoAAdwGtfeoveZliKPq
ioXnghsfc145PnCTy50rXRxJjvVpA3Zz6Oj2mTU/tG9OezlPD5dudj3oSO/bJM23KtVAzFK6KUfX
8Rd9dlFntyb2xPfk/bIMxkmEvcZHMCkPs8uzA7iXcN27mL1biQvP7+gRKQnAYevXAQmhbdS7yWxw
TqVNv6nd6XVmpF2XQJ5DYId7PKpvZY2Uvlb+L3OQzY3jgLVV6qBurnRySQkzQgyvu20a9ObZqeIG
f9+JjuMLcER3tCqV7+HhPqmhukSR1MDKAeqYmXNx3ZTtC3GtOhxoBTsQjg1KNTYVklcCVSqJqvF2
YChKi1AyR3GY29itaZ4yyVQsJX0tiQqyIxuBVLvPTQY4gr0MlQ7t0woweoVJjtwJw4GwPTuo+5cl
PfavYat43bZk8zABKHwKtnhLLBdoJxUdDBixe9GM91xSyTqd8RJnBLxho7lHeQhoNx5Y8aXLkrFH
QUGFxYr3BR8lI8Gx+0rH0tykmfHEkay2LH2xmQKO7hg42k3nHYDzAbSmcrxmOVe/WSLS7v2UWRzw
4m75AvIPJljlEdMmreaFHSJvYcCBRe5vSQ5NAJ7aCgU+p+ZSLf8Ueyak6+WLZPubUELx9Ak1PPBE
Xx0vYLHUygEznO9iARW0PRoVryR6x8WPwdPbVsd6UeQExn+mzDC0m6wWEx9oCPiWeQTaEkQ14U+C
8E+GkPYpmmf75OJDg5bGp7mr7Ppkszxi4T+F7ypxQqLKmkXzvvy5//5wkkDqk+H1e4/9No9Jn+0l
lB3LLtwTe/LfGnHjrrT/tI5J6Z8PR2vWh0bV2WGcgJ6BRuWzIJb41IwY+mhw5TnN3HPmz/yFuWMg
AhGgbBgSIlOJXavr0xucjOLos3MNujK8Ji6xZKVRXbu27PaExUbPyhwAuU7QoTiqyUketnVnvBva
KE+yLfV2ycDBys+MFqlAgNorA2VK8HG4rl01HDovQ+5tXyuKF6Z7CFHDxYWYYArjR91ZlbSAJMTl
JRIscDUW250j5U/rcxQyrbYI5/A/yky9FkEtwLuk/btmRd9HD1uK7NA4GJCI6YyCNLokBnRoASq5
iOerQcbDstB6cfHLrtpAMivPlnI2eMzksZG/4ODbztx31wMMKabhEdkESPgF0yJcdyhL0JSRvOXt
HIf9TZ2gw65ybJ/1/FX0No2drCp83U3LDi9F9BpjbVF2ZW+VdYQFaiHq76N9Z9kJITe2dySA5QUg
QwkGd8sK749dJLsem/mt9fM9yTnjxskxWfU4EK5uafzoEhXg4F1MQTiATlhi0gXw892I5mi3iRVT
5YsW2m5OcKFLF2YbmmCoanjrTDPeWEliHYcwfLJqxZXOXD11awBg4FU0Xr0ddQcElincY2ZDMctQ
Z29PmbntIHRsFOEjOXl7FyEi9lsm5wZIp5Wsm/rcs/XYkdQnN+0kxS5GtYxnw+uR3QSH3nbno5OZ
uCV9BDvSFD1jgdwj2s0ZcalK/+SY9GgdBXc+sfL1pd5Pvubwe7EwFe3Zd/9Xkka0btyYUVDYhFAB
LEzmKjU3uOAZM0M73WiQmauqlQCOusjaWs7ZCcv/JjOz933dcqNRguSsPJ4J7LoEaVrdej5baPrF
QYcGY04neo5H8SSTwd4FKpb31LtUcXyYYNCfjI6BddwUOG7j5BGhITu1DPoWWRWUOx4sRH7IDpXw
DeZuHjxt32L61PQnaXI7JbXzEjFnXE9ZePR4xXeqdYrrUNnESTGXmLhRy74znyZETth5JyKj3fEp
KwU8MAhIsvfQGJTuuIY1RBu5rBsNYjJ0BAkmTsydOyIpWxIOxr589LZHFlHgH4bAhp5k24x2PMc/
SXpxpli3ClENU1mfLt7CaCDJk0u88l11w5uXFum1iR5++dxLB2aGZ9z8p3yhXtk3NcLH1svAy6vr
25TiJLEM/E1uQBHoFSrctxmGkrZy35sUo2kDCJElgbIxtHkl/oY4X1tp/GuJUMI+I4nKISF2VYb3
NgzoXaUdkUvCtRYKkA1GH3JJksHnYg1j7eFFO2PUGxGZ0Blcdt+L+NHEV8rxCTFYqrNlONkubG6o
FepTHs741/wZ749vnZ3i2U2NP1ZmEcYzBntteGjtwtHYsYQGd+ra+9icXlLStlZZbKS7WDb5Ncew
Drbho+Cl3xj+X5hl40GbDETYwBfXogWpHRTtvacL3g1IDvd2FE1bOXU77Sl1KzuKhEarHfTyn9QB
nhHlPizvyturMqash3BF0KqFHRcDGP747pCxltRuM6+LuGAPDyUzxFNnIu2npUXKo3nnKRjR0TQh
+WqG3ERq7hiAgyBupMbtrYIMaWd7kxbfM0YYAs/AdR9MuBkAufmj6cGJD8pY+n3gSN2Au7ILmrUb
G+LSSHshmIETz+hKTM8j56Z47itMHNhJWICzoIM0hVqFl+FYSZJrdX5NxjF8fwEalSGYWbwrBrOj
qE/tlTtLfE3hd0Ka53b2O95pxjwNMjAcdywTxwAu1finVw9PA/KxPQOOpiA4mT6D7lOF36HS8Z8A
jjN8vQLSS2W9wTtyOCaM8oz19i0izk15g+ZyaPxNWlRwOdjbDO3k4//tozXMXELAA0hTlO2sksYV
BN3u3czbyxx0e8euuYyt+JcrYMjpAf1UwIy2Itp3nNwtRexaOBGbfUqTk1/mj0z7P8UMOi4OuAjJ
uF6mPPQIHlxLgzX5vo+sj8hkt6SgYMVFxIIs8T6b1pKvY8eAs6ZOBTTBVMAn126qaetiXTzrzr4D
uLD3Bhbf+zS1JUdF/Gm3GEGMepk5cf1bZAC86bJFbAvZzwoXa0NKvMsk14mVMvcIeWNtAb42Q2bn
RFyvQ/ccmY089o34bWHX3LhOHeEeLvf5WBBc3NDaBTwtoCAPdcyubPaL94qokmvshbc8Y13ljK4N
xZYEpSgyUFkwj+bSMBobxjXQmGB2b0Ezf7quKk5RYr4CT8GK1iKriuVz7RnFoZ2iv6O4GOGCNnM4
Wdrlh+AInsknj9nCSHV00wxJ2fJlRgkzHv79kqTTLYGDJBzTHjLuTMnEo5o5pAF/lsOPesqjGqwF
R3u4NKH1WorPPqebQNxAFO2371WQoGpRUe05PgpL90mEoFji8qOvUZI6f6Kx/vIbczrZRvd/X1Cd
4MMhA4Dz3qshwfAe1N4QH3zCJbdgDOGzSk1hsXwpCEg8gfxjGuuAHlDQQcptXruEw5jhnan9GyT1
cF9VIMNTwQ5WGPXp35d/v50pwLL6GkguXf6FANR08v7/P/n3j0VBkkYZBdgwg4INin5BdcYei1mT
0B/SR5tZBClilAZhUTlmvzqB0AqoGSmj84WQtN9u7LN/9LOHzqaG7UNKNh8UByxtrJYVJUX0DckA
5SYqINhyaoxOTWW9ex0thdeezTztTxmaR7xJK6EIATQjmCvwR49e/2QCSdil6VBTjJQV8o6U+Uxe
pxfTwkLKoOtgmB4QMhZ7wC+5tibi6VUgD5OHpoJxRbtzB+5Lr0mLrW/WLLCa6k1o4qzsJYUdsOCt
F0MPoqgadmZHQFBRkM6cmSPiJs5zkr+NHfnI3T7vvnxzoOJ3EgD3PfMeFx+6MwgqH9++siV9aqp+
52Q/pTmyK26KHTwQbO4DgHGvj49h1tX/9WwgNKaLmZ5hn8v+OTTsVccn6gSBrtsUTr5H2aP3UoGG
BCac3EpX/mg3Cw5wvi6l2ZhkR2lxqsunXtOo+MqO95xuVHAzR4VUStIZTNaOPRuJ6IF9s2uaVzI2
mrHTmzgL5o0ZowNsNHLwhd/grycYLt5XVTrFI5YVGUHLDSDt5OIitnv4xUJdqxKbMcOIk1+W/gsZ
JB0LbMIz2nMTTgTjJeVnHlHwEfc4Hr2o3E9RaV3tBRoVZ3uEOo88YniZ4CVJew2sIyDVThTuw0/V
59Q/4XBkT1riQ7d0TN4SbI+l8/8NjqV5IZ7DWnflqRjKYF8nw0totv52iW4jWowsZyG+wjSeVqPi
cFSI84+kWP0sAxOWd8slOHWbnKeBjjPp1kGct5tumJ8gDVF7uRw8Sd5Xl7wQqCKsbm0sOhqwAXCV
dQuwry+fan6eGy76ja0PpWOjfJ4NDjgLapVssl1Qo6KfkuEmFPepXUIYD4RxCHj+kA1/knvG629B
CXOG6b3thHmKOn0JYys5ToRi5FBfmXxqGUES4ZZxLQvVS1FtoQZ4q7aJyXD3Sv4KmVjbRTPvgpHm
LgknwlSJF4wiJo9TEuCWiLhhhyKgYnExuJB9pCvS68ue0XaPmB1NIu9VSVZO0Yl9OnnzvqwnmJkk
3NFy862Wv3DuMBDOrcpY2TwqKy95sWq697hHj2q4rUPAe/YFi2vVJNMHXgUYChMTzlXcMpNCihqf
eidH7YscBAqzuDLyDvfaHP+y1yS/wf8L/mvaUInDm4xa7HLqlMrR3jHP5/uoe0e+zwmv1TNS4j9O
NSd3E65RkRrIlUPxpErvC1HhjEMg+13oMjllcDaW0UJS5OpALDmSNaf7yNAl0KQGf9LOLTivJJ4Q
QlfXpZM8G1R0K0SH+dUNZ70Ww6++xz9kdNx7qN4doYst1tlDyJRjg3YYs/GwdLAeEiozu5Rgoo5y
Fq8Z8gfRx+hgxorlk3afTIMBbpI21bmYXKzCnbGh1vyaWcms6mhk5SRtwirAQZgDMzot7xn8ZZZM
1SW0sVxMAgIDz0t8Yv92cUY+WN08HYjjGVHDpuWO8TTOorF9BuJx1Yyg6C9bwlJSUlc9kt/xnhGd
SLsWaRRi8HmMXQ7PamAT2OvfvgWOJe8QoUSEUKZ1imJsNn9r4nP8xEd/1Ov/rI4nujfGs6RyYRY1
WDeP2gyzRvozRnO0Z8tgbgKB/sPOaDwjm5lIEQOzpxUCQ53hqcBeWgMUXDDOHGXcc74z7vxE5jcN
kHT5XSrkb5T+QwRgpkwlrZQb4RJG+7Vp5EDFF893M89/iRk3U6Gox6lYLDZ8DIrbLhMMGjqISJIQ
aGzoO7BwKId6SzKKHRkw+ehwnU9MUNUpsQGluH0RbJo57NbYsY5ORTIULgsoYFn2UYFEX6ci+yWt
tl8jkBFrYZwKIazLfjS5sNDrgyomzbYFfpzQm4IjQzMeLBaFxB+DSxG+2H3NS8Mrvx5VuwDXzVfR
By/5EP0H2D/ZoV3sR0ZAaEUPHbKBbdEx1CCjeWuWxbwaFNLkMeYKymZ19Nm8wXewop1LInhRmM8F
gvcNDHJ/71k5MNMWCk1HUzAQmyOnz1AAfajY8kIlQevsg3GGqEU+vcqTrUWYVdyUejVUp1oIkgsH
TPfAFl/K4HVqOxIlud99eJQvzLjKeEjO7qWXVQ1t0D/WUn2YJjBehsY5o6T/ipR413HCW6WBm60a
wwiPKUvcfkjwM7ew8KsaT6fv+3sWat9ebfDoQQncdZhR2RDFz+U8GOyaQyzgFeJNj1l5GJqv0WRe
TUM98WeRHT5eyg7OgjFMn1EDSR+lWnHW0ntGuVQfuwDYC7u6F1VhR/CYEoEpIYi0WpSYURDIY0ic
wGYB3NkzhvQojv9aOMTpS/3dv0lkGEJ0CBvz2ciWnjplveuXkhovAl0KQtesnaeO+ehZJ/G2mzo4
dZ39OqiQfWmd7Rnmj9dGNVeVWR8W4uRDYai1KNWE/0HeF7OX40gwDHgIDchsiHCSRwBnkfaMq6YS
SGcD5V2KgT5axjgmssQotxm4FovVdDoZyYZv+wSgQ++gF/d8rtCmVsJ+My2X7E9fk7SJdMog7vmJ
DLIQ9Ip5qUzuOH7GAE4KAH5t31KDz2RrEnYzhIwZgchWvI6kOfh1bj5ZhkG9o34H6egg6kWjNhIs
TVwW43M/2ilMFxs+swUjaOJFXP0KEtw+zP284xFyN03CZ2sS4aPGynFiiMtMANzuOjiOvKQdH+IS
HQoHpnlGc068qcORmcRMbFwacT5ArFZcp6EJMSZ51BbMrqKaYYcRbDVYfA+wt/uw/5GeLC5tFxHE
EEavqEq+/LLoDrLYTn02bTiZGfE5LmyHFT4zHAAIGOqtGVCTpT7JQ36KBUwuF89ULfRkgkRpBRlG
xklwwb6FJ5Rqi803c8WSezkuiWeGT4BELyQPnoCKGfGXa5fUAMagae0dHiGNmmsuGd+NCFrpbStv
a0CiQnAvQ54EnizbR3RpLROKmQt25RveL1kPPSykZ7gb0c6KOPisUbZU78AD0mH+aoUF81CmTyoe
1GaICtj3NxLOsouuL/QV8TFH4pS3QQNYYXxM2C03ALOjU1wn787E5rbBQk+MVl2+tca1hNYvw+Jq
IK1guG0mu6pJbv04zEx4mbdR3QIXRsKwnQlwYL0ES1nZxF4Qf7MpCWcvK+HR+lmroo3ma5HPCrto
HhMu1AMzdX4ZHnStNqu+aiQp5xy/CiQdAKb6aA8SUnP1y23Gdju79n+phudWkI68weppHVggYU7I
iwsaIyby2KhReybZhtymauPEgDUQ0rWLoPVeBIKhkarfHCQRfcc2rj7DZQezM/boGPGY6jqJj5Wh
wFI5p9TEPVKWLQlME/VrYk6f2Prq517Yd0j4/rpT86JhjM/tUm0gSmKnF/BUdjP6Em7VNbNz8m0C
291AhEJsD75oF1rgNyBO7QsT+U9Eyt12qOGW46WWNkCH2YA8NE42YBLLbHmNrW0A6RkOT9/sQ5bM
KEpfM5ZC+wZ2WMZ6+miYwXwa8uLA4CZgVgKOLvf97Ry0n6LD4+i0ZAU5Ga9TG+ZYTYgwjKw9cFp0
3g1hU24uz0EQfuJKj1fBrNFLti7GCgocrvgsPUsSV8//fmVaiLS5eaB88bmqGoqaCM41Zz+8BCaV
ZZQBfa8IaeL/Jlk6fLFC/RS3p0pGw95vLpieuB2d9ozcynngjCQREZKRbdb6MMwaLC8J9Zsg/y9J
MSXMDrJIHbgfAYTwJfbuYBlzsrNl/jb8NKyu9+PUPybu0A3hXtPG6fR3EVUpm/jGupTRk9Pbf+yM
0WDBYpkhSPjc2PKJqTXhAMIPn+22NgjWNb/KwNzPFRmDTugyVyiHM8m6BqUy4kKQF/KUugxzW08c
QzPwL0aSvldm+TwMWBhnS2xg1Hngbpo/uQ1wpWS14BBUCNCySa8TCmr0BsydsPswrAqBcrHCJSfO
0FdTXjoAXk+4d9+pYAnkSb3PiJkKckPUvXEgnuLRrHfaMO+Ob813NPgMyuCZYvfuyKXT9Us4Eyg3
tf5nnSwPQgPdhmXoIwH1bJCTvTbchprRim6ird+5xvj4HWfXeLMDwNmBY92GYZmBooXcg97lLywj
B3EJZ24VFcTlWJpYyfnDIL3lykQXjTQ2IleGlDVJW257lq4k69SoWBOS+xbsNjva88Dw5OQF/nUZ
QQtuha+8le6mqrncVUVDH7ZKvI5KRUzEOcLR8e/4LZupd996dFFkSzp7UFbZCf8Ase6JfWOTh+x8
DAnxMD8MGycH5oOLy4PU2vyGNLO/GnPEa+zZ70Rz0xS0kzr1GXMRWkagd7M5HlMWdImj1AnizKtT
mrfGeQ6m+qcYvNcFkMZT3+ehOsyj0FD4Ag+nMFfHeq7Lz76DaGQ0v/+tACObKMo+8kkKGQbsDuM8
s9hMGZD++zf/vvgK21Tcjh/JMhMaG3Jna24yOEbLL+MkzTZWiPFCDS0TpDTFeDA2HLKx+9uusseA
tPTUxRTcSD8Bfi2/6d93+vclWr5nLrDATx7b/f+xdx7LjTPbln4inIA3U3pPkZQoM0GoVFXwJjPh
n74/8r9xzu3bg46e96AQAkixKAJEZu691reS5lOWMR6jItwN5nh5cIJRsqcUMzUpN/VkboLUvop+
CKhpcA6JovawHLhkQKSpIF+G5PrQLFua3I9P3A/kHl0BQCAWfptRfY8gfacmd3D62m8lWmR9iTmU
a7RzN+Wj0PTc9F7LSz9/JMSJtl21L7gkab530bR/bmBYckdGJ1DlNpUwV37ELsImBZxpP0ocNNyJ
uMegYNrrVo3jLW22VQwwMsvTWdghFxSIqmxPMq2g/t/rSOeIjJtbLVEUNprkue1Nioq2JOSz3ona
e2u7cWOXQ7wSwOPCCWYB6eLmCob9OgumhDSp8FBnuNy1lMxwnSzVmYZrkKvoA4XAy8CKd64FivBz
F8uLsldKT1YqZ/7R9f4mY0wFdcsN0/V1k5JcB1EJYyFFpz+GzYij25D3HXK0JL5IH/cPPTB4ReVm
TBDrOcViMCmcjq3JIGJgDGQyypqL7BB46dPDWirrBJIjjaisxprQiRqjQu/tAzEbxBWeF7Jr+t2q
07bpANiq5ls4TwyCBIY2epM5vZsU/xvrubfJ89HQZa9Fkn9mNaW9pIRbkaSLvouxh/Tpnvf2ys0H
BxqpkQ2u1pE4+kX+WDUGOc8zWMwGaF099L0xoYm0ryd/WXesCKypXrYO8InBmc6esD5sAydKk3QH
h6F2JXRH32i2fo+1jmQSoqSXghJzHeMvo090gYeH2tb+GHz5LT1JYqHHlGnK9ZdpCt8Geo+QausN
KzKYjz1A/SJF+IXU4YMWeEe3LVoD69VXiTchE0C0Z4sCgDE9CbtvZ0FV3NMuorzl129kXvxg4vht
Ow3OWkZ8iY/AcGIxa8AXKCQJS0lQIFVBmt+mX22doXx1erdaVn4EWd1PXiMZqRUdfiQydd4gR52P
Gf0z8qeibYE0w8AjgfiF+nY70NmnqaQBhDdoBa8esp61jKIdWYmUpTuXDwOQF8tP0PS+dNVbAyVp
o5kCb3WAa8EiWGtipBzJAie0w/qtxVqwsbsMn0rYHPRWyu0QqrUwJdMT4mTIeoJz7V7KyA+3eiFe
XJIRHlb7fONIxBqoruc1xDbS4BZRlJ4Gs+fT7elKP5Es/58G9Pp/owHB/vo3O+z/pAFVxXeefP/v
NCB+4x8akGP8yzYsF36YaTuG4RnQdv6BAdn6vwI6oqZvgVl/PGT+hwVk8BAGqMCDcaU7jsvLqerJ
AtKMf7molB1d130PzwqEof8XGJBlmbzWf8Ps+AYTZdYnSOYN36chaf4PmhaiPsNvbZgNuYskb3SA
DOeFqr+6iFBhHLT+We8adSYrm+rq4wHeNVZh8gVPjVWldJQo9z0fcIjwnGddaB4khsYr1uq3tnHr
L9x79CUSbdapUNsB//DfROisCBzTPl3kDCvKuMigMM5/SmhXttF/OpFmbmphBVAuOJxF49Zyu+kG
5RMAB6pe3nG2tvs+eVO69pVGZfgDFeicwRJ/TyiirTrJtzhvs0d7MAvfiCJadf3I1EUBFjbrbEEW
Wbycija76u0wHDJZfUoXSGM2ll+AZgzsuwgx1Rg6ywr8LsLiUZvbNTHCSh/JITWsfpdaKAMczVL3
UgtvmUHcgCPSVztg7Zfzp++mHg4z65aHoSb3dl2ZJWvVIsJ2k6n4xLFHfCdrNCswsiOogL0OAPkn
NWBcV1bU3OCXyI3sG1zydhHejA6ur+1n5k8dRyfmK/W7JpNi5Quj29Vhql46i6xNizj71vV+4aWQ
MDj+gARJUZdZMYEloAkT6ut7D63B0WbWsOwovt39cnp/PjciEZ2GQ//t+HQsE6X3Lxm5JhstsppN
Zw3JRY7tycgdiCjGGO0swHDbrkcGaftNvixwKazbNBzv0HppxCek0YL2vvuNHPeBBCeJjtC86FnZ
Lica5echgQcBQjo4lgOIhMTPi4PZZURjgwbdubKbds/d5wMjk4z1pJvBsbHTYUWwun0WVDxBJNTW
pU8Nuiap5twUHcD50Mv4XgFMnfUMQh9Oj9UNCpKrO/27TNC7Mm1QV7d23GWZy/DY1Rp+oWLKdolm
FwcaU9rKdFr10jAeLkB1FG+cW5OJpG1+5cq79HXl/w21d77iOE7cDhqD4Xo/7ej97Uc3+sCX3M2n
gQRS0D2gQEgysEDI9x4856lNzT1Da7qbKOlvsYC4FJJ7H2WSCPCCjhQsg07ebEVHDZ5k/g5qjggG
fxTfxLleKUu6f3otX6QYaQnvtA45+uh41mIrNZ2++0EF/btXfvbZWpK2Ad3MN1OWj3lDNV6MDiBq
pRD+MqcgnwHFpsJ+tquGpl3B/W4uIrA0qoRId/MexpZwMutXIKetcizk+4G38Sp4/zM3a17yMAq+
xIiKrtb95C3D672oBgs0CeD0NQgYc48R09r5XptupNUCdXJIBhpp/p/0IXtzUtpzlXLET1MkOyoz
4TsOsWxlVlRrnfhxxT1mc50QPEO3V4XWR5++RAjD6vHxp2nugmmAv8sMDCcuKKVTCxVoWfZOdaUH
68xhXdt3t8Zkn+WO9V1Z1omyDraOsvnAoU3ZFizAMm4IYoaxgwvPCX7lqfDee5Tic9Fb+cXU8mht
VKG+R2RY7zPaKWukAtZLaPvxwpK9eNea5m8DheFP0T70+J4ezabSJ33GCr5RjmJtLoT+ipCab4kj
u5NL6WFjkd5Bic9KZsjGgxfXprItHeFhxHx43IL+m3mTwPcpxiNWu8dSGO9TaBjiKzDIfZ0898cp
sPOgzaOIhHFyG8EFWHdmHb/5tfGlM6c+ZF3UsFzzmHKPcXTByeIf6dLlfAXM8WuSyLQJrYouUdp5
x0LQt/0fDxil4/3zG6meTf/8hllXnw3lyl2V8s67Wv5KCPj6NLyIRNcog4s8NNmnC3em8pPo3bFi
7gC6onnXetmnJntvZo04gTXDrl+teto+j2eVgv8FlWL1fDXCL45B9F2mQXnSfWXfyhonvkm49sqA
8nijRBcc7Mj6fD5oPp5RI73yuySA9cQThO8xI2y4ULS6+Tt68MSofpKBx8ryDJivuo5ewz+ODygM
V4bdCZIG2bUGeWiirL2B+Gi3gxPcA53s94Ix7N2JzZ4viqWt6hBnUpwxBNatWRFqm2RvNQouZeOv
5X8psAA/fgNVNVWskEyh526Pa8gZ9O6WysF8Ib/u/Xm47etwnaHhWD53CyyWLCX74th6AvX8/fm/
NRnx4ylZaGT1FMZcRJr91Yr2nRKjdg20GMWViMiDfhwv8vols9zy1aPhS36GB0lEBUdWus3K1WEm
O2Ailii09Kv0DIKdQr1+G2KoU5RhVlkQZZ+RfiY2Pf2tF0SzUV1yXqCAAS0dVLBKh6p+a/zmq0WK
/UlSzfUjHofm3lauuuYZeidbtnctcOzTGKhLNTrkikEry7TBeMFBRCOkD/CBgrGdpe0Q3aOYsGI/
yo0zthJsnNwbeLLfH2xm9RSZzfI6BuhJMqtKPtM0ubt229I0Hyaqmy+Wpqd/IJxSriE86630q36p
g9c89pFv7aqxLtZMhrSLb2pEABDO960KezNRHqQ5XG/NgUhWzaGG3QoXIWnk6MRlciNsa9d5TSMc
GlnYOfe2tsm3qB3vw/FIY+46PfoWlvPRuKr+iX1xitWI4630nT0LgoXw3YGWYjcxiDDMR/jAjg7l
EIpigfoiiGChDF37iR9uD6sf6qs/aQj/GAKUB2YmLJphO8pB2xaAwvZCWeUmwnt67IPAWAl7sM8U
j8Wy6sviWgHdg1QYebQFoFGXXWO858+Rg9P7pXLGQbv2fwgjhhUFsX5WdR5EFqJQMU8DdCJhaDYx
oJqsIebRaGdXxzU3GjCQP8gIkY006o+Qzp7WoPfbbKej2cbqN9CPc2nyumM2XEowbz9jod+moAh+
ha72Bq2r+eVqHb39IvyG+PU9GmP33TnGTxEV0TfNvb9GpoYvIiShLgxm8lWmeBj9up/2NevqeU95
eZEMojkQRTGeQynieZZNwy8R6FvHlfKdGxH4EJMZm9saWJas8mw6MSWtTMQ3yFHDXA+a6j0jkINy
G28DjdHJwoYQYfmPsT89MrA1ac2Nx8haK/PmFa3zheusn412W95tRICUOur0ao9IPyO3QQTgpo/c
JfqJIbOgzFNqB+oNZuZQhoQakn5T1IFzplGY4k5xtes4cbUzdkXXKJ12OroLxDGq/TPIC4Ezye82
a91ZWCt55Y4L0iPDNR73TrvkTHTv4VT2XPnp00HVvet+gVTMNq4S2sFV2mL7fJbM2myvdCDpz91W
1+jUt0zLnrtcHyRSiEGcnrugSwSf03tXttqpLPGJM12AE1J3N1TAj4CGJlqXbic/hlh+eg6hmlHp
jFfLTE/PwzERBRtqd/rSZl7ygWWEkiV5r4hZ81NDefYopOgWKQ7vz8yMtjSyvd903T4MpuV33e00
kCwOVeR/P5XJDjhhXGPbmFTIfhri341G0alTCfmQyKc3BFQUG+G0+U0qPLHPp/jCX+mjNX1S0+ZO
F+nTwRPpcBzGHndg4eGRoJ3/fCquwGmWG1187SUni1xk3PyFyl77/CH2Q1vulcE9TQI6CB30DuaV
wd2gM7oMvIfUhb7QHJVY+aXHR8bvnMjjcdxomAdWz8MPPEXhBOM9imS2C8skWv5zfGLiTNLQqxEK
gtBKW/vnZXCcfVuD4V2mKjOPoEgBtImp/PKiFKd96JnnqUIJQa+7YUCxViNC5WvkmtYmFaNclNyw
7rwac0eTzj0CsvoeJxXNQwPopEnn5D6w8JqD0lN4v6PfSveKY8JcYZk09gBuSKFv7HzmvdRaZkOZ
q1dRptHFDTIoXsa4w5QsZ5TWxMuoI9bTgTo+98LKrPZUPA7k2ZaHoDNxflf6us+y9iT7tj0p325P
KeCLnjYjUSYcD+Ah+16nCApKiGLvBRIkTv31uamSgUFKK19Sm4ZMIvuJj8+ERSeY6ZaDzG4+SaY3
qwCj7orw5blnODYKO4FMJojMeBVh3lwNBXoNCEH50hBx8E7p8pGkSEBvyDj4TszLTFdTcq/i/qbp
ybiZamJnnVbzP5EWmHDbjeEUymK4VFr1q5CD/5mOvlxYThUyJTW6TTswy03Qauh9nn6SMdps4ODg
xAN99umZzUeeaKgyCpRgoxfQln08Le1b7gNoE9boeTe2aLWr9hAZd1ro/vbFfcqb+gcFbD1P4kx/
kU1LXqDWmuuK5GqWo629CfVu/3w/Xto6yz4ndQLh0SOqYfY83LW22vgiyVdWmfqfeWBuqHiXb0JR
X1QYd7E1yRYGCSs0Q0/arTRRElDTH/GGeBOtKgNZslNXaywID9D+CF0I+htNwPEheXiIPlMbIGTo
WqdqiKuvJrDORZIEtyD2wr2UXGnQIN15EIUawUZ4Kzfh0HHPsQX5sSRZLJUvuyXJs+6Zt1/updOe
qPS5Z5Qr1qFq8mNC9MmqbnJ3Pwgj2CNMYegnKubmptwem7AA44AlYyHc4BcWRucj0Jx8bpWujWeN
hAg3iOU5F/G07vGnmDYuXKrA7adjI1gX9ocbhcEWLDoDr0sLMtdzm8AWYxNiakHH0V4jekB/Kye8
usxftj0SrmUf9u4pMaIl/k/BBc+eH/jdtnEhIQepyfrOZq1On3n80IS2raA434zkm1tqfERz7tKP
i5zPziTnIYl6jafTOCkcHIwYPfxjm2KDtPCZnzurueE4BEOW8Z1+3mTNAZqoUfcgX4lDMyf4kFSH
/gaPJqbQsu9Om2C+eQrfC5fYSk3R1rJ04wdHv8Bz1B64N3eY+uJ8nzb9W6wRsoP/tD5OZXfwpL6M
zTHd2WEfs9eiSc2hkwI1IIMYgyFKKXv8UCNycGGsMxJovu0BYM/jh4bB3Cen6IweAytGlyydPhx/
ET2Eq1xE/akcWKh7pferihmCbCb1Oy/qh31k5HJNnT19qUpCUtB+b0ddz48RTJSzrgMO6lyXJirt
56H0d3pMNVtP6u8Uvz2tqyB/KauCkMpHQYpcTAgk/EfHodaXOrOwJfJDhv2IAJ5qfCrF/JWE0b9y
s358N3wc0zXyoMNzlwjpWVkl45vyovBch9XX83ArnGnjsz5eZG5zt3NUBIbvltcwaqNd7o59tqlM
d+E5fQAHI0UyzGzcxZiBb4kmwWGIu+6QM00/PHf/s8HrzaPF8Au5eLLWPPnbrboRlY+rX7LR9ejl
hkfDbfUL5WP9Am5b7MKUHkviO+lJWAXXick6rVbeMQ6+agg3h+eO1atupRGeNs+D0r0AgXZM6/L8
ORozselyJnv1aMakZMr4khlpPnelYJCVbkrmfYvmoXO8de3kWPw0dTENTd26rLQOAb6mOYqe6Kvu
maujcijWKXiJma0bzovTxxn3S6hBSjgv5uNQ1dP4VHmYUecnejIofPS2jcRk7Q7T4Z9jjNkLqweP
2CIWOOpc/GgfddgpjbenSuMdSkt4FwT7OV9deKNkLFS0MEAO7+UYvoe2o7CLxGojcvIgPb+17r5X
08kPvRy7kk/8m0UXwAzNFdyg/K75yS3GelIwa7pSCV3hE1LXQuKNsB7Y6edu8MDd0UCGQAHEe9Gk
qv/Ad9dT8uh1fIBd8BX0Y3K0CdnT5WeZYKafcFVDoJ3D2THP6E7xK/jxG5zF/CFMfsgYQKgQGrUL
dKGoCRrWooHUmecoKT0F+qjtHzRlc+6gZzlldlWd6UaWZ40+1Dad+u9aake/VvshGs0VKxJvEUZV
f1DhMCwHC8oldEXED62x9SbNOHaDeNO06FCS0XAA7ukeaWHz5YvTLYjkOkONTKuxc6JD12pHWYfF
5rn3nw1JBOTP05hhNtqWILVyNtIq96guomVuMFyajgzOzaT6E+xU7AY46ZMhfmXZ4x5H24M3qHlq
YXClvfX1pO9YKPgzB3nyqrKQ2ToG6ZMAV4igJA14r5sWPAxioJGNJ83VnTo09mMbrouyba6ZEF8J
YLJ1hdR8n2hegzZF+P2yT1M1x25HjyhjojDohv0KmDXeUABA6Uaa8PNt1o9355TFf41KYPsQRT+y
WlJPuJ96E70PdlJdhePFJ6ciEfl5PGLqNm/p+m3zQbsYMKpPRENCEOYS/GVYh6T2WOvF2t/csQF0
0dzFyNnBsiOAdqZSw9+MYXyyW/haDyvHa16l/TzIjX7uSMXg2NOPot2YnXU+mcImc8MYREayc+wt
Kj1F9dmNxkLPI/o7CTe1ImrNXfloeOePzeSgt40RReycFP1OTgFiJWQwvVeMeLNpGNTR6tD0+Hzv
aKip6ZglwOB8FpoACth9bpDss1JALbcxHk9G/YQEpU2mdx/XQ5G7zSYyECM6ns3bHppxq/Sieess
v1iMdtFAZ3LUG3jeCOiutlV5Wc+1GBAFWVKNdwAcRuuP+cFqirwDIJ/4y/Xxo4hUAz9vWJ/0HMLT
czPVEMyENH/hOkT3iDv5bRgewnCvY2XKp7YXA/hmQ2/uqpvMn2ag6Cm6+C/Go+VYiOwWm1hhHeTr
cC680zBMxb0tQOu3prg890QXIEHrotepd91jWrVny++OkoA5FsL2n7Hn9ZMMc4zqCh0qjqa2DSVQ
V2jQhcPYWPlGFLi0fkkqjPUOiI4gxbQ2DfWD6qdqq3jVP76cjt9WBVvS+bJYYXwekUOjddS/O1gj
R9Nwm3fzJwn07F1MVnhq8/BvRCubhOXgr3AEgI7MhlThjJOxw1IOkqJ5aQO7evGw8CWGBWS6uEsL
Cb7pKHuftOtY+Bqn22CJAefpkLB8dz2tPbnQpdZY/buVLPK/0u1H2JrTTyDc/ibD4CcYCHgk97G7
mwOAPN3P4sNzt7PNOw5ERbA935at1RXOe5mBYHft/khaEGRvzuSxmSr7mCTR74p8sTW+64Ra5COu
/PlAECI6Qhq/fB4yY7RhKgiclV5qGssdSTYOqmmk6JN2qRGJrccUpbne6i7WGhcDrV6rOx1Z+UYI
9fDiokCImki+BS5QrN7RwR2gjZ9x3jOQF7k6Pzep2auzzFDtPB8Ik0LAH6IrXzcoivCiGTCXRotQ
hdZF8OEboBTb5BBPWQLSNbPXOCMSRhGVvk9J/9ep3RDJUTSLZFEddOFUB8ft/mvzPFaXL8aIJj+t
KCc8Vt5+9dA3fBbuA+6m+nE55YkgfjP/O9VIfZwgNfBeG3jXjcYG0hKn50hzpgXG4P5ugdJgfcq8
3xtpNSMxRqFtsJ7ifp+1h9wgswLhm7lqiuwtVYa2zjxM+/C/9cVEEAZrEu2vbKSxb8o/dkFlIkTL
MFco4JhC1OCw8zzYm54V7KXewOiitPA8hLdmLahozUfwccvW8hCIjoSXwT5s6ITpEbML8LML33MR
0YxttzWRGr49dwf/NeoSc0cnL7kJo/3A/Jd8016r56Y++kezq9OXHvC2n+r7cBpuhIGFkDfopz83
RK8WLbzY7D0n32Zv9xTWIGoFuyKI/CtmU3EwRv1jql3sNoY3AM3lK7J0E/Ua1ZH6qsJvU3U6LC6Y
hTnSlpuZfonYaK9+5ti3aXDOLIU3lkXIgEMdImv98K5BIVmTYjCug8YDCsg4gjl5mE7PjRuTtjBJ
bwazhk5hGY57MdL38uLWffEt0FpTh0CrwBeIO7mfXsMEg4UXigQYZO3tR5MBJhanOq1R3um6s0EO
QoUteCuctL1piPCFpVd3U4Y9SjZxTi2q1kQgfzrq4WQq0gdCqCnv/kDp3Hr4HmjklnfXoR7tmiyr
bRO2U2FZAYTJEM+LhoN4T+T3PC+t/ujR9ltJQxjzJzJFb0nrZCy6PPe47K/SHRRxnhauEGzO3OKB
jQ/WQK6GkRFzj7kPZ3XX50t3CEgaQXKyT4HYrki4il0R7fHzyrsKaY2qtn53u/fa6cSRlEB5LMCd
HcVolke1ev78PCpTYpT7JN2Vnh2BnUWR1SVtxu8HOUvzbA5qhb8UbyQh1JAYLcclv9mD7Ate0P6o
A/I6lGNTJm3sjMZlSJk4q5LlxCcE3BqVsN9M33gJ4iW5CA3mHaKv63CKjgisD22gjZsqIj0ZBd2+
0ONlPWblVpW2vBAXUK7AiAGfygMy2vzotZIEQhT9XpL3co5c/Dihw0aCpY8tzd3bkJoa1B84Cjz9
3DXhwiWODpyq17ory0DhQYfFnXuKjLyscKv3YEAbrHRw/mOQDLtSxXgh8n+2EyOQUOhyPL/r9kLW
/YoIivaWW7VBPkGl/zy4z6Dn8r+aGLkxYxr1Ekp1lqLBGXPed04Q+K+dpxlPRNS69BZQbpozZVn3
HGY5k0TdW8ui+HBiFXyW+G/muaTRSWG6eiUf94DD/lftB90mLgZQhhPtGqOs7o2OxTBQ3dWdeY+p
t4a8eZ8LpoZCJdiocyjcW6OeSkidfrmnWv2roBe5oU7o4BR2ErVrTJ+kM1Gcu39vDExVirK+bk7w
xJr/vqkfuyocD6LRzbXt9D4iOHC4k40NTmdq40sv2chBOjdKBuauYqGFuEezbykK/Y3eYZj2rfFb
WYb8g1T64cRNYI75/krVvfyxUNPBINGMO0Gx6aN+pu9q0zpmrRleIE614PnNblu4QQK1BvFHDlMG
mWf2PdTc1YWhj0tFyXw75s0rdwDry6QUgJPEFoeOwvmVTMOvtgnNL9/hu5hmRnL0B2+6jFL/ywSP
aluv3lwUSzCOxy8vwe0GQL35jB5eq7gd6g/qheasSq38nXsb6HUyj+9hU8i5G/vwXEZiAOuo+Lbh
lP02IMK0qlJfWg7zwYga42Tim9jR4h5WE4uQ1z7hzye4LvklUJVbQbQyp1G+Ew0gNlNguqt4rCqA
RfsmH6tvoAAP4Xoc07FObtCoitvUZukG79U4D8hDvnXpRFcOGVs3qXGbEwc1GzziQeLGfw+kZuyd
ChSaPiX6GtO7mj/Lg1kwILPHJeYs0Q34QJyT8YXlEI4MLxkP0oPxnsEXmsGbEEtVMvE0AHTWntPd
CZEzFuYAljYQhrseNRPeB7xXhK72tbVDY1vpnlzVqdl+mDjhKULXe4Pa2py4eeegu5lzECZepNbx
xjc36RdyNElKmNJhU1OyXNJO0j7UJH/5g3JedCZxL9bkfj0PM9u3li7neWM3WfTJn7FMRaIjbUmc
Q+7p2RxpqoYrJYBq3tHzkU0X3m0gvM9fp+9SbONSZsvn/0kFhOajACsViDC8hPZfXYcnktcgP5n4
rctkSBZlr6x14ENhfEhkFPKZif7snMayOk4svnZBlv+lVMDtwtSLz2LQHwvib4wD7dnOTG3JMoRc
awnHLU1sfxnWzrb2meiF1twN4DtTAhbzqEFNYjiUoQZKy9ukTsQ6sksAu9qDt5VTp5QBnemsBtQ4
xv7OzqG89w5QYTOytVusfrC72hsq5f5ioLT3qVkuoMusT19YufWz0sAkSVubOE9KPAnhKGtygf1H
tbz6bXYlA+ikIZ4sa05uE17K2DrVI5hiFtPuYnBPpSTABfV8zgUOiVGV1lqr5TYiJRGq2CFvp3Dp
5PUE3rJuzlFDKKx4kIrrogNTLch9MM1r29b1BooiOvjIbldhbk+LyZrkOUxSmnMVoHLljlukgM31
uUl7MioYijE7eTBfxs4i6LXh4s+HUuwNQcRWanC5pZP1m2Uyvc9SkNMFAyEerN+ZLbR3LW50KAoq
uTZwSFfa1sGhccrTtl+r0LcP/a8knYpdz91LSygcKP/Coq8EfV+5fEBgGa3YKHAWEAHiQUtoYaRe
w0lT9OSQFaac0Os0GPgXjVbMmNAeCKL8+zzsP55v6j80okCA9YspHjDvUDFaMrmC29+Xfyzo04/K
2SaNjLfeINm1QMhqB+Fvx2wvkQDvn9YBhNweFgSVPHMWI8WfIatKj9jlR3h6XogMKzPuE5ZjFoi8
VXdSx6qwSaIt4+/S4b2BHpbLJkrAcmYmrEbG2KWVlPbReWyeP3F3UkvUzUCWqBChiibMM5r05hRn
Iz5KJg1zCqasxgMd+av2t0DyMnOS9JuAF5RaBnnYAwNdb8TxQtUDvaCKzy4K+7Ud1eokA6JtIlxr
oNiHhc0FAkZOnCbTTKH1eDNh2cYil8A163bIbmH30uNMg6aCv0ovzJeY2vF7FqxcWysWiayns+vX
v6PW/iQSO9oVY9dvWfbIeeA/9O/dIeomb02TEH12VlHSqfD9OS8N6m1st5jjImpkqrZQEBdwMzoz
6dZ2Jr8nB0KJDZ+rhXPWY50PHOD1oQAjHwvPv3U2BluzCFgWBpireiXmskyqu8L6MguLpD6pePgA
LdhkrTfPei9+DX3NmLvA4g5+Wzy0r14JPSac7rI2cJnjrP+QAyBxx4nyrQ2ya8WSgiEQu5VmkvqE
TjidQdEBT84cSnspY2wQ5G89CrqwzCIMjFRM5Aftn++S0I6aVdIpQVI3U0lbvQgDfot9BCyNUbYb
d1pT46/GiLEwvP7KSsLfkgHcXZLHJkeeRrIlPnGfaais3BhydiWPpTW8J77COLgJNEhdg2e86lrm
XwoNDEMfGeOq8wPsfnZ41CyzewnpYazBxNIdwiNgTL1/samBXWp3zJZcH1/0SADewym69FGcXliB
sY7o3XpW9JyPqc8PU8ga12tte8UzdPBx7nmk2L9wgxQnyGC9ZZal9qqrS+xDurEEst0tnrs42KwX
Qem5YTLqqLFZPOQI3FyayUZ3XQUry7whY9ZXwg3reZHBCcv1+NJu6C2RDk483sa0Pf/4QCbg0Mgv
Uf2QTFuJZLXSZpcuFcNaWnU2r2s3wyZCOAIcb4o+fUZvyhNIz0F6T/ZAll2X72gdTXj0/R5rriMv
roX/CqIYvxSBRKZKri5Dhdet77jB9yaWcHBKmFlY21/IhKMVHEiFjRCV9tj2GNgJWoolNn7Gf+Jh
0B8va7oZ5dDXZ93OxKV2bEFqGZ/Wc/f53Db1EGptUw+iQV30kJGswEX3BXsm79NFbMTlzLPwQ1dN
puZaK6FO00KKWD6eytoPTwRYzNEp5hdXgH/tO/dMd2k4JlN/TOsCKQvQSip+P0Odutvc1q2TJ/ul
5lXGJfbZ+GSh7HtgMjgKDu7zI4m5V211W3zrinPdVax4AVwmmybCHEZzBd0WZ6/GXkscVXpXfjvu
4x6qGMWUcSabTKM3xyZw8/LQDPLUJzI8IPrcCDv705XEghGsRrZQULmPO141d/SVJDrDt3JjNcQ2
QS9VVF3iokjOMfzd1NdLkoW1Lbr9P/+LvfNarh3ZsuuvKPQsdMAlTIdaD9t7ctOTLwhaeJPwia/X
AOt21VXFje4f0Atj058DApkr15pzTA08y9Ypk2MF6P/UYZrobTz7nEDwNaeluBajLvlRRJAE30Yf
9reO5yPjDLj4VkIYhVLzIqTgEiC6vcazO6PROm//65Oq04++NgVlAu4uSl3UDsbOprJBTzG+QDvg
KXWLLXK84Or2/NPLviy2dq+bqBL3fm5NJxy/Jz0xYIApNRyGtiDNTgSfkPiR5cmDE9DMj0fTIVzb
Y+JsQkwmqcO9/n5MmgFUfa/Z1j1xbG7dfHS6NA+/z+okxAycqOzV77vm/OjmcktHEspc5+Mh4u/T
+/FtP3BCacve36l5Jch7HgJCNpM7MYwAGDBuhbJisnqfIYfUSr98ywL7K3Q1590bfQT53fBp5uoC
zSv/FqG7a+My+LFwj2N7Jk40gP6JXQHBqP3iBZVH3JR5rSu94cMGYFldkh5SkGLZ9IhFcqM+mX4Q
fxUk7vhKdB8shu89/rE3YyhSFltRvrKfYSsWtf2cQrfFegkLywo0CJ9e5j0kWg7g22qH+3ikaZ5w
D93FdPTgjkz+bVk5+npSg3mDvbHeoBUYsBPOepc8aslkKbytJ+G++jmaABMwxlEDqbHnSCZJaG4U
sz6B6c7vR3JDpgH+jpxOtmsbWwhxxtlWAbQ5kToXgRh5g2RduwmpGrj5veIK1cRZ2YU/3LVwu9hE
U/e+FrG1dIeSbNMCEzVxoQYKYqTWpq2nL6BZG0JxIuPVZwq3qGRbvPcDysAUTXIQFle9luPX2DLV
073ip3fSjUPiPPOtjMZ7lTNtjr1d4oMTXkTTmqvCVkTQ5cIwdWB9XqGvRSH7H4gQB6sZ7a++rG7n
dOPPNNWei8no3h2TIrVudffV6ZHNVjJCmqLRHYYy5z7RS8/oZevtI/8v6jSd077NHgiesDfvajqq
qzbymqs1Wc26VSOhWF0Zb/og1i5mApyiRYZyFjp9Iw1Y4CmztWansZgcixqsYSQLk6FQjlyqy+w9
QGMySfi9MNURN8cy0LYDCMrzZKFHU5qoLzIqOpS/3XiTFBw2okLat2llxWvoIOFdxn92NQy1vG+i
njxN0zAfLCtr4edo8VMuO/BfTqSeLXvmQyQuiS2zespF+flWyelDz4L8o2yTBwnS8rNqYK/Zpfoe
mMdWUUV72SXJSLkOPH6pnv+47uAJqBPQiyKU4n6gqsdzNLJS0t/sciaJXvtthdY5smP06qb7EDsy
/hh4ruCY9G9KYzQo1eC/2BNNr9Jw22c7NEmFcsnE6yoTykCljQ+DouPe6Cq/N/t0XMk+8a+mPpAm
EHT6bZM7Yl34VnvTFTREOiBHFx3Pwbapq+ysS1zrZRLEJ5lxVCI4KT42bD57RvXJQSCuPtDyzvcq
DsVRokLalTkq61omw1YyDzrX2mRRcVnxDXHi4WaAIHWL4pnUy8oZrsz0iatTaIL9oUmBRaTZAwq7
iamUPj52RKxCHjS1J5tT50J6Vv9iehAypOjDN8VtHXrG9E6kzHPMIvBJOsFN2bj+F9RVDHBC/9Gn
Yh1g+kB7BsQ6xE4BXJ+0p9/b3ndoOwWzGA5gb+W2Lio1dsbBCuIfjhXHzhmaL5KIrn5RmB+lHby6
aK/faw2HtoqM4bU2J4KPvCak24Nmoq+74Sn3UTa2Q5U8ijlJknkrxSlajxWLT0OIKJSIaITMxbYz
rm1SMG5cD45In4HtjrTo2CdtdOxi8x+vAHDQ250tVn997PeV03g5GSh/fnUzf8s/feavLwdO1DvL
v77yb7+moUlDFoVx/eMn/vV9v1/3+26QA3RjQoTZNE2jI6TM8IjR4h9v3D9f5QlM12XdIpis2JRH
q7xkHe2nSkVHi9nyTaYbzSkc7M3ve+iLHTzdbV4cCUw+mWHU3UxIci+Z4kTjuzdZV2JWSLi3Se11
gZ3EyJmrMdLmTk64/f2gF59AFHAWBhZyaKPgK6KKxVWeaNBjxmod0dReFLWes62W1TXzUottmYwH
q652jhUS95tp7tUGLzaiMF6brUBzwgEtKqpH3S2c01BhFPl9FxGhc+lK8fDb08Xb15y4s4NL7tXP
ePK8x9R2w0szDl917yYgZqfm2FpwD1s5QI+oZf3sVVhHQOzuWyPN90bY6S+yx/9um/UKQoezawae
K6dIoeEorN1WLa0DW8fajIT6yckEYYTeAJxAoYIZIJHDtDYDgLpt5CLlZP1m9PkyIsduYDq2XrJ1
5VgfHbaki7wFfAMtDSLLopm/noAipjXuIyqqfNFSPe4MDkMcHNtj3yRfIaIFu0Oei++wwweA80Qb
6mTpSTIix9FM1wH+v6VBoBSCq+yiWbZ/sedl31RhsStrFhtqTQB2IYi93o1JczEJFS17g7FzBd+q
dNK9BrMJWYbEKmKvxy6H5EVI3docwe5aGSRa2fewSsYGgX5xifHxkTT6Qbb6JR3C+zADXycV1Nme
Hpge5eBvEfitDeMq6B/cxe5HQR2zrqBmrOn3GXehREtUo5WfnKJYMml/Rn/VLgtnzuJsyxc6TnTQ
hkKumtE5sDXYq7hXGJyqYsK4mqx5egPSkKpyGfbVGl9kc1KG++IEjdiC+8whbtFbYnZSF+5wAr0F
eRBV9KIYMwnTqSL/osuLXUqXpsMpeiStIidh7rlKk+ogUMEebVPQF1DSWEiCJzmL9xOaaDXtktlC
ndPC70QLwcdnWjxn+rjsoMBv7JU9CLRvKXAmSw5vFYExYLb6F2PAB5s+urEzfGdTEwJAHN7SqWk3
oU8KRYRrZ5lofkUQ0kiMud+vp3G4t6p7yBr+DR6SaTMIWGc50H2sueG27HKbvK+9E3ZvxTTQQW+s
h6z6CWL7zW2naWm5k7OVRXdAe0pgTbGvuq58tq2+X+V6aW8Mqe6Q0BigTar1nMlG+Z++tnXtrWdU
cK13kttM65Y5WZg8j1iDQ0jyH13qbqzc3+Ziyu94QJoDNHUcGg+kylrPI2CbAV2oy3Dkw3YwiHqq
DC9VhKLH0hkiowCqP8zQJ8ZONi+A7ZF4tMV2iM1uN8RoGIOWYUk7eW+hNAYsWtq0anMrXwSFrt85
tnWoYGz4iWjfS30ueVAS39ocZE9eQdHQBcqFFIBpZtS1g17Z2qNV6xpC6UBuSD0O3ipnMVL00FmZ
GJx0zU2OQmof47F5DOPw8vu5GALbsqhldS5LVJpdS4NR1nNAgvZaZpyxpNuLq1Wn2lHzW7kylWyJ
9K63qaU/wQui4BLZJwK26S2zwLN2KWRaMg5fJ63bRzbDtCqN7UflfIao+DmHiU3CXwZ/E9WHSbPm
h7v/GBlG8Omh/W/CrKXAI0wQJh57MBtuG1VPHrEHn3Nx0nRaSWuwrW9dP76ZHKoTf0ofRxBEH2GR
f5B+LN5CINYstDTAPNsbNyS45QfUNPnh99UgUL170EJo0c+f+evN377mb9/3T9/y+yP++rRRp+EW
wee5dWXI4ZlALpopEC3nN4PdhSRG/vn+7yuCfksw33wa1ooygTB7WbHw84i8Hkp5dTDJCXRUAQnT
ytSh17zxkFourLHKrxdRKcAId7LWly1xk6taD4GW39WZpR/1wMC0L+box4ymlLq3s4ma2pmIbgsV
IQyIrjN5qJL2MxX84lGVEeRwNqmDwKY8LX9fFpoBC2H+4N8/0wnxL77+nz76x0tTafeVachN4Pbj
ARzieAg9AFY6/6Wqs1lnnb46/L4Cj8i/51987K8voexdc/yTu2q+Nk0dqcOkoAR0GeIJvWevoDAi
jWsBPa8+WPObP94HLl4fCCupD1qW8lUY0qmDwuGDSR9RnMjSSdH8vTa/HygMk+OVBfsqhJ1chC39
QKs5eImIVmRk5jzS5IEOSQ0OvMO1wg///WWTmpGek2RxDFpx/r09Krznh99XJTUbmIMF+MnqyF9g
VfSQlxt0sr7Nc+KK5I+r9HupjPlStdeBRh4bErAF3wC1VJKiMMLasMvpMGnkanWRm2FdUGDGfaM9
eI1LySGDhZ3Cxejoza/dJr0CtsXIkFFBtg3TNrNn7uYgj9oVFiwNJbNj2ZjDmgAiWIhEohxKF2L8
SKc00mG/a+RhpvOb31ftCLa5CNUOfUZ3gOvfHYAGwT3+ffn7QcJUgp0EmQzvzEblTf4fcza96z86
oZETMKeaJdCmt36Z5ztTumjyvWoHw2R6txL3ddKNRylqFFjlEJ+URqw8tOrmtbfcjUA590nuQMNM
PxnvjFk4MDq7UPectRGl7rWGgE6nkUhQYTEQ7IalI7yCNQJSRjCA8ontRL1YRrafxjxfVUrTTyV9
cyIzwUdw2xJmJvPgnHKmmEnE4SdcXbMN7HdhwPWj87hINSc8d3k8koPCDD3ORqg6qYtbCVoCc1+g
pTYBJyKvX6UHZSLVTHn2sQvcGC2BZoCG1uEgx1cy+VYeORoL0kf8G6yDxD4VE3y8eI2gr1m72jCn
eBN2ZAe7TNXnFiH+ciCS8bMWF91n7Ofnfke9Y2JKQcyz1vMeWMh8x/7etsz5vdX/RwUUVFfqv0EF
GLb+X6ECTt9tWfy/qIDf7/gDFWB6/2bapit0w3E923G8/yQFmJACUFSRtcDsBge/bv1JChDev+ke
41w896av6/jE/yQFCAEpwPOEizTPxoPMp/7P//4c/z38Lm/LTEG3a/72/v+gurstqaGb//if0Mz4
r/wTKMDVbYo73xWWR4PV4p8ygwQ+3+/iIuTrjf+lpwnkfcdHmW1PWzoW1bHWWAsaMxvXmtWGaHZT
5AG0fFSO892HaUZgkwfv19sa4HaDlmDAfaCquzZgbAFRWxSp3BBPjYyLEb7H+rJIGqyaDeqT1IfI
Ek4dD2ynmcsuk/QMfM1BCv6QV/ktDXLjKXfMG5vIyslIX6amMFc26QGbtKOHG3esCZyxZmBxpzdH
1VnPWQyMLgujXYPGgAeC8lz426wobiM4foqctqNMrLObavc8xc/ZjAXraw+oT0qfTOnUzCR5rZiU
HR1NrjoMQEVYEmmIYmakdvRr64WoZqKrlWlTj3brtvaWGPZWeel/MLFBEPU+JdZXaLcbm0BdTnoL
zL8bgrIenbpiu1BM3CILp5KWbvQwu8a2dXGIdKmCjEbj65hZREr6Uw9lBEhJyXAMkfV7GFVHp/qI
Ck5hWnAZzAznisYQkdNckzFyenZd2CeI9rTQXKWut8FzvC1qvJaG2jqsa9ZExLpNBHJM8vyQW0Da
R8qLkAYMk1O7DHdGHmx955FleVxLBSUHxNoqJ/Y6EdDvgv6jIZ+Bgm5w6o0ew4GXfQsCP3+CvPyU
nNB9fcdueTtf5DqCIuyrj9YXdNrYoAIQmcZ47Gklp2pawOIF7el89Hq0k262S4aj29tnOwbPhaaF
I5f7nGkg5Sx9S1AWXAJr2dom81qL4YRL1NJkrTw7WJa5u9W46whxD7xdEIfIC5wJ/Sxf5EFJX3sF
NESjJ1kSJrU7ibv02cctY6REyPJ7kls6CMjfchDkYtWb/KDM0fYxsiE/ZxpSjNvSfgkT2ITGMKl1
rxwgwszL4uI9w07jRmLE++Y/OEwZjxV+4dx0SRJv+4ojrnHsbfux7+MDNoe0unA+I1iz/dSZp7vM
o1T9ngLvT8f+q34MIfm2zfhQ6cRgSS85MFKiwsNk3Fs6xoYpuRF6B4+gJIuLPkRJKq1JFuq6bcx2
UWfx1oqYMreINexQJ1k2nGBgRH7LOS19icaRyHPDfoOqJqDYMj5jDntCSB5taY1CIBLEJzImrjYs
cQQuoYgZtkzBliNQgTI/6Aj9hrpf9eC3u/7dEm+EAPXBR9xgvsmzhNGGG190kZ9y3YA56jMezUE5
XbFV1nsqvWrddJJYnwxvDuf2jT6aZ71JdS545K8aUlcvbhY/6kAjHvKwtcE+Xlr0bEc/6q8tXSC9
rlGTUdwReWDc+Wv2W6anfH/6NhmnximPYFGPYzciEU4fOkz6UR999jAC9HObSBh/szAzPaa2Q1ot
BpuAcMdpkRrjYwiSlG9aKFrTqv2RLhpVHQ47xpGIWsHpHwXiM0Gm3WBkJ9yTy3owwRyQrUJw94ST
1nwZ5oAlBh0uDSS1zV39vu8Jiw0kI9j3gLAnOCCEAX8WBaYvprAV1m/dhFRuByvPg4cOjSohYAyY
7W3fnJ2KRJwypvGPzsRhtFBjU87vDTltxzknGaJW5ibrxryOxYszVNwBb1a5M/FXuJNcBUQK461N
Z9JtSTLaJQj126m4NtcmkFs9iw6i9Ra28aiJfmViXqovljA2PV7cAMGpG+nb3NBACZIUad34VrTU
gMHhAY9GYhACdeXPtIxbIt7498Wh1W4LizBekowqMOfebQmkfDLmQN0F52VFWZg3LAXFcyEJ3HPg
J7njZkzTTd1aKy1E22OAu6YvYSGFWrW+/aSSDBkx0jBoa7Dm4ixYB6F6yo1dL0es1T+N3R80n6lu
0yA3r/ZjGyGBGNlcXuj/rBFAxc7Zw7hPo3INTAT6Wj1nWcXZhdPbevSQcSoc6UN8m47+PmtQxAJ4
+gTtQj8WPiaRK0TY5EpbMHNYZEO0bGJ/2QOIYV9cxjT3XJTPTL0WYQGluNxn7SEN0jVQqaXMn4ln
u285ezpmtprM8DXv3uds4ig3947DeZbj7ELHBmaRdem/SJD8QFU3ee6udeMtjH6kchHh/jRt8ilJ
ZFOjQ7fgGhvuQ03gFkPoRe8ztQLFO87tWJPinu2MNs2C9QT/Dr14e9Gxmtj5D3oYdgCxRRZN16zu
LmbTnKOkW3k6JtimvCYD7NpoFWJWz9ytaOeQRrTqCdac34/5sAlloDZdAp6qNzb2pZ5IXKYxQNS6
YtwtA7PE4+AlS2kRAJsyczWHkSsVPfWTdaj9eqeIn5hDYnYtTS89TO8FQGotT4EaIjBz3gLjFcHn
mA8Ls/hoaS9w0lhNZEAxElh63UcTPxU0SSYm18JkJRWIXNAjmR0JUbOET7a0xF3g1Pe4nVc+mrDa
vAOmSd75k5OAf9DWDiHIaUuKU4WwZE/kwT4caPEa5UcaVVtEPJu5kqZ8IwlqFuSdcKziXzYXI8gt
5QWnXry6+bjMiZHq4no+zaw8Ol0+D1BxE6ekVTKNDThjabnDPpelwLzzA0MkFIgIzEM20nTH2GlL
EtYmd9ob8lhWrhrXnnNstC+f1TWiY9mKb4BDizIWG6/hCArb0sJ4mLfFojZrjlMlU61LAAXTA9pG
ni7n2BpPidyxvdOdLrdqRBTVOJuyTCnZBIr1ap+b/Zn8JJIPmRKDbaVB9ypaf1VMqMWIndyFvX9X
juQwO+xBORsjs2vkHaekhNuY+z+hrXZBcJ8UhGQQH+vk5t1Zw/2xrGznHsjre6SGB6dIGBRxg0ec
+N1RLaN5GJNDix5c5qF2cU/LHf5xSYbKVOTpMs/1N+oYCskgoXcxNgBvrL67taK4h4bNEk3bZOmi
HVyWcNhc2SNU+ULb90UbMtyIXjyS5XQbzK3heSiiq10+xfABA3HI+vHUFQ5B8kZ/F8ZMd2CzKvBW
YYi2j9BIhHkvWsVoDJTXrvamVUgQRDxo3BSQh70COUmkvrIelabfzdUcUg7ffzQTeUP1iAhW3bl6
dLIz/34kAwnSLhS4YZPGyRHhMwjDi9TpxJs/oeV9tUXPUZygmFod6kH7qvERTbPeAw5iO4M1++5Y
ViNhUN4L7CtKnAXGz3a6IL5ZOxHp2j1cmib5FIm18ots4yrMzJ58dtIvxgE7SzrLNhiXJon0aE6o
lvkBHSx5ESLHOAKY5o5tlj0w784glyG/GfFyIvVR0TVTcFmK6tjZ2anqx02nVTcQmtEW5GzlGCoN
8sZRua8I/30N/B+m7qcqq3dDSjalfhF6uycUZJWg1CpdMp6L+qhNT3FkHkkLY71myUKnxyLNU4Co
Hoypn3LKDazzYA20rr86j+ApE6JQ4qHauzd9a1dq4xNZhTsyGjZxscKdjuTKgPyUnCPLWXZPMqJp
6n/FxE4mA+JrNewmqdPkeZOJg0YcTLj2YHoEc8lsj9UdMrnazRz6nFR51ffsxNkDpAd2fYbS4r0s
bByEe9oujO0C/MNZsCCOHdXIeMzd+6zcud7DhL0ct/jCN4slia1LQTJ6P2jLOi4faCsc+MZNVjpX
h8d/EWBeR3u0pKe1rAgylnb1MggNf98nj+lh5oI3ENm6AdoiZTxhFwDXqB+IYi0MZJ0yr25MvUuW
iZl+pwNhZd54h+J+Qe8AyR6+UAR5E06ikagPssE1DepgRxTvFV58v4kdNIElgrhFMnvYnIxYmwod
hxvl8AO0W6ms+8SpVkEA8lJD+1DJ7NGjNRvQQJs+2znJarpByrWoyDIcHHNj0/73MYxFrUvqw5PV
UYpSW5fRF8ZPUJ3wyFNcRzTROx1BGLGFWJWUdRU2U4vBROv8VaSPrdsujCrCiJlspjTa697e5ub9
9fQIeB0QV9rWpdKw2ZMMmqE0iO5SmmG9tdZBqAaVu05tdRb2KekMNoyjX3oXR95KnbmOUhRduOyn
8m4gLkMDAZ22lC7pfiTiKdW7M3f7uiRDmOM66lCBFptkaQUFdDqaaIBoSpNRGTzKEVTlnOaUuGA9
1NIkqyqaihu3gczc65spbs/52Wtv2CzZWNiHAmIsnfA46s+tMxe/sJLb91ThlQ26fazGu1AYJ1H9
hMBeg+DQU20A7iTjIF31xU/2PvFsxvwHp+RhDMKdJYgDTYgCwm9GStylqYJzCO2fuChW8x1JCvj/
eZwScWzCEl0cLmWKlHw6uIN1zMyn2Il3qftscFjKgg9Sp5Zt2kNSF4+6zq06EPtb/iQZoJ4yu0RF
CGP6zvDeaasuQFctK+uTWdLC9N9hyjEM3JJVRbZEsJk2qfXg6eI2yQ1mpHs9Tjlv3nb9U0UNJsQp
lSmEh5ZB3UsfYq9x2LGTlAR3rmqAUpsgch8BSE5wjQb5HaU9ZbNOKFTIUtFo90KhRcaEkFXovRWp
mbCZssZHOfc8Sfz69LQM1Arh+DqHaAT9jeLvkxAmOWGDsAN/084Zrc3AaSnc1FG/rfR8W3vnXPc/
+lkBm7krVUzrtNgllFcmQeNpuHSMB6GA0lrnrvhwUhTMxhculY1WpEur2cVTvaUxt1cFMjY3Wws/
PNfmQLgR2RLlXTx0x8whlKHDvOkvPJOIjwmxF2o4Z3p3KeHNzFgCjdo6FFguKbERMdB4tpZty6mn
aU4OLAlYghmIq+JOxMS8WcXCQexi+7d1DZPZhG2GiF4wY/Yj/7XTc9yDKVuyt5hbuwqJgjOaF1PV
m5S/YVd2+6nD0pM9mfZPnU1nxfwMBw7SEGsV2yXFVoxLGFD40JXtui0TTF/1DU43/DIyWFm99oGz
4Jpp1XYMWCUHTawCYbc0IrQAqrB3r8xkZUbadpT9sytYCyRXMMMbXSWTXDLDvtYgAVaYvQDct9oN
xrKNrsvPnPFv4Wq71gNWZ+TXNAyOniapD3WSgtTKEWJrcHphMnsIrJ96KBcUpvTKu2vit7dIcQAz
kFCbpMh01G4Y4fM35c3onNqC1Gav3TBtYsNutiFzVWz8bC3aTmLXoW1wVew+9WCT7kv9rYor/bKF
+mza/UTfBSoM2cWrPClp4rI6l8anJxgJpkxPFMVhUe1DrtDCH18H1lYz9FYlZwRfHA244dNEy9lb
T4yWyOlm73wfuTd0rhvpPyDJVmEwkvmDLxNSna7lz6wJi1rtCXL4LstmO9hyJXy6V0m/gXm3mvpu
WTX5MWLuB8FvqVXpujWTDtARPKLoEqgX/Io4qycCLYsXfZ5ttEQiYkfCF78JXbEOLfUw5QQ/WzUK
zoy29EPmdXjjCC4f0HF9q+xL6ZBYVLprhLiiPF6MerIRXbMidhwVIhsQA4hB3rp0g0LGnUbpnWOt
e3d9h2xSfAS9atfDXYb1gcAiJgmEgUOlfx84vdbGnWe4Epmw2KVVAmeYBIdhgLxflUyYQ6Qy2vBT
lG64ylrprAqGt0thdAdlG/rxHLPA/eASJmdp/+DIx8T90tVMxKLsrE2uiuaQb1NycI1gP+0j39g5
IfHtpZWe4HV9W/a3lRhonNKTy1F7bOfobmYAc/hBx7nfAbvhp+6to2pwayG/bXiLS+1JJKR/kE2Z
8niP7A61TgqYse2GfZk1h5H4rFRWG2fYV/2FCoP5REVRjGqsg7Ss0aN0+p+IgZ9e23us3WUNMJ+R
rk4zdMhvifK8J8CDi3c/kQlgOF9JKra12AmkkJoXrGjMrL3+FWjgQksTdt1r1sR3Ds/BaLPJVyM4
YLuHyl1eugKBN8co4egPgVltkFyThu17b0rOmUYHnego2y0PbTJ9cVyHr15gI/Uf6mApG33pmiun
O2nyGfUY0e0/TtGc8uAFYdiGI/bvTqnL5Flrkm0MG23UQRMXFjswFYT4MGNs/ZnauMN3PGJqbJhN
IraCLjoh6voZ+7OjuRUdNHImLWNLbX8Z67khyxHNnV4CTs89Zb5h5quiKfcch+BF3pmZshcm2UTl
krvhtq1SemrR+O6n8jHUCD40yfNeeJr7WKf1E5itdzCz37KGqVRzMpuyJR1sq/CWIn8D3zJAmwtz
glRAX9jVBpAAyXM7WIiUOrQy8Hens2NDqGMxE1IoPGjDLitRPxeVj4aSaV2YH/UkfRo4Murmzhz9
neOfVNKe5tHb1J5HYmKVYVLQEuvC8Gmc4qsd3OciPpKatIraZ8IrQJHgrHMFuv7sXA9PCCns5kvW
zaWvH/KAvZMzbU72REtkdDra9/lwNjlsWVFwNGOAB2lBBKBj9kD8Bc6EihjusI92npGCysXblovb
qM6PJhEodpbHi0J8+Mo/apmPu6p86Mfsq6LjQ3rZPZFuqPzh0J1l8okifGvQPYPzszFK2kh0AIp9
1Ojrvne3ft4suRCrzlQkR3sUeTXlNuRskwLWsTjLIu9Jrnb61OhwvtGZmxL+krsLCvkwzpy+8TMX
b41ZXipwH1F0bDF6FU/CfkwFT2pi03h4z8lBU4Cyu5nrE0E0IiQE5ts5JLJj8Ambc+bp3f2Qsk6U
NkFY3jJLYdNmJqzCyb94AeZ8/y1xrjlATvi4CU2PZMpYwtuta8hvkRsrO0PWNO4GPCsE2W5wNZ4w
fi5nj4np3zWASGJteCSJBlL5TGdYtRQniF+r0FlnLieruFqp5C1MnybOHJF485ET955xDUiMb5Lv
goFCkgFsEAUhSExEvOjer/SveIj3TtuRZuTX47owRA15hukilIcaiEBjYGvs0id8oQdVmWdq9FuA
RekiC90BAh2PvVU5B+ysHHJNlHP4Fms2Fy6V0aA7L1LcRspkomFYhG5qFxl6D9HEFIKDOE8fMF4o
C2zbxbns0WxbjeeeOi2s9onjPxtJW17ihJUhLl6Q6D613TSwvhS3NjgRFUc0MtT7EMWLqS6IeLDV
tRlZ4NFpPLstZKzJJRLE8K19nrmYPNS4hSHnkjbYGuuWX+CR80I5KWkLZZQlxq1WsiJ30SZWpCo2
h4ykxIJQrSLu5u9e63W5Lhz2mjHE3+SjePfUwcbUk+s4c+g4aQRHNa7FAdR9ptva1KjI83bYjOhl
Q3p6bvKCb29vt2YFDgBnilNPzxWpeqj4ouPvG7qp+JwS/ZQEPvGm6DFt8yTqOt2FVr/yHeg9FKOh
m22MABRi0O3SPtpI63Ngx2dMAw2grrZdlIgNjswb36keHFaV+lC5c2xB4X04tb0oKmzYnEOWlgp/
kp4nPz1WefFSx9ongeVrnJ7XlA6uSUuUnCu8qxHkoyoZH8fRe/aiDt5MTwmI2xqfDxgCn6ZT2+yI
g9/o6wZLzljsheyoSNlYLZxS46Hu2Obq5Eim3dWuxiXC2RMX/oQ9ilTcl4KJG1qiZVTKpRWZ67gD
70/z2eRukXq3JeZs0ffpqu42IzK3ldAEh5+spFglDZVE8eSMRxeusdchCpcru+KwbKVpuFNjdBRO
EW5N0V8NqX0hpG1pdrN/aVEQnFySGaXe+qfA1rNj5w43rVZPu8BoywXwzJwg6Qc1P8WjUwB5ycSq
EufM9uqHdIAEY6V0hQ0oJ0BSKYLDaT/0Gj3qkSBTgll5MrIBmHVu3REgXm7M3NmViobh5PIPiCMd
ftxpBPi6Fmk3bskszBPl3JHgu5Gp+2kZDMdGJkyXFOFkYB+8oDipkRibSJ3GDGiJDEC9BK9jM9NK
a3Zz6XJ2r+3j7xsdzsRekxz69Ky902PdPzpT/mgTBVa52b2O5qWcqpUIEVFFNvp+zE2OcbaGHlO2
1/+0pgPwWHT73CCWvOlccfakvagG7Dmtxt9H+nSMHEEWCTdBfZjmWOg2ZlShGGz0Mj0MPaaWxiuI
d56CQ1pW/dJ1czI8Wksd0rZb9d7Aam9GUB8DdgGXa7G0bS5hyt0+utUj9mC593t5Suf4HNMyeXpd
e6uNEo2h6J66tjPXeiLWleVZOPeME5nLyYIbmsc641SLHBmphUOzgKiJMK0lZtyJ3kGsGLBISHFT
nyb/l73zWs4c2bLzqyjmHi1kwmQiYkYXvzf0rswNgiyy4L3H2+hZ9GL6UH0008Uqsc/Rtbo7GGST
VSBcmr3X+ta5yLpjqsZ051kI/Ue57QrcF365MGjH4lnR3UTSW276eVA7bQ3XToahwE+N6IiF7xuQ
ERJLGi5E0Y/8vTz2Z13anzPPhlS4FKFSFnztAEaA7Rm4J+YQl7VSwmqz6Lv5Zob8dwwpnvtYt7eg
n57SAs5CjQdhg7MkJBOT57onXaZQIXdOenuvpKungEiSQ8RbWm8H1+4QT5HZlFqK+M3E8/aQuC8N
/G1AWOYzJmMAQXE27+Ol3QU8+AXUgrXzK+u1l8/cCu8p0ePSlJbkt+Y5qOPXNDC8eydYDW3G8jur
d7mffu4tCe+BGSBZ9G+A1L0w/hKBg1kjDG420uYXSuK+5XLyi1aRdQNdkU4gav1DoulcYmKN9sll
yNYzo4jhxdgkst5YGQhuFX0u1xL93mtS0L78OR8bPqbVMNo2SX0mqHAGvyJgu4evRZPds9L31ozL
mC+VfxN4UHUFLUlvLAlzMyjMVTyFle1PbKTD6zSnceaF8sbL5oUxhDhgLMLH3ur6tds5l3Ra/JvW
k4z7aHkPVscCgKBOBrsgm1lM5jd+0JCF6VXPkdLd14a4OBw4dKlVUB6IJvpsqdagIs2S0pXJxRh3
n/IFMI7bcpU0IW/d7N4n2rlJQ0LghnzejYHsjjE2bGLnab7XGdnHZUigtNMh4DFM+Ia4mL/7Yt7Z
PPlHPMgbc2JkCTvru70ol0BL3gSWUezKpmTsLFq2M5QjfnywQmVywStquPbNQJj3uV1qnV2UfzOC
5jvwBeIPp4bWVBT6p7om+UQe2TuEBysc2br7KLrmhuoEIa0umlBGrzHbNORC4tVh+kgp345Ve9m7
m66L9VZrm9z2DKym1mTpxKq4QK6dCR/PUQoeNevQBhttsI4JVjuSp4jrxYYU7ebG1hzqbcr5JGMc
na3MgBFf+QfDLd6gVSiKcnl1pzvMEHFFtIMZ8KyFvrEz4eiswqR9smq/omaUnGrwkTMWvrNBrzXR
ik2ZUwwbl4TMoew282SSy2s7zLdRFux1HLBQ6UinyaMNZxXvC2N+LJz+2irgu9olNJ3MMM99fU6N
hGiHKgm2wziBJmuzU99Vh5g8Bx+K3MbXwQudJdYcMw9Dlm0D6GQ7dCLPWVmRLqyrG9BO2dZEJrem
nVSi5y1YLrGRliRSo2nQQF/pUWFcVPBl8AMzh7RYLxv4IPj246zjQpe6IGZmcBbGPOqqIPqM5xWG
o1Ef0Q5/Gik1rdBfF4eOmQx7i38tUKlIyhCbpFX3wdDcBXZGaa4cjkFGHrOC84yNFUnG4Lo7r7BM
OiGy3qU1scDYlVFx00o/YH3jOkdXOmmPZjhV5ygi2coluIN31xIPruVvAczIox301c6w1b1h5G9G
n3R3hXImmktYCxAXSK6L8naZNvJ7CRjjzmEDs65a2gOD7FyUenLvgfQ4lxXwTFsZ+8nP0M54/RWy
4Ucj1u0hr7MJ279jHQCPZoeR0Ra5Tuac0FwTMZCH6TrLlXcbk85VOdTQKTmIhxpVFPvA5LqSpr01
mtn5nCP8Lfzxi/Qa55BZKHX6svjm937wZY6zr0bxim0zvJzmanpAltlixeEOJpHz1PY17OuJMdvv
Q4Q1y5flhI0lnbp2a9jRfZRZjDAZOb0NRrBDLxyC9Ubac2UTfuZtQl83lXoXg9p5wKy1Z1FMC000
5clNEk49wXMhzKq6KUeE9okDziqwRHXDCnkTKebZQtrRJbkF8aWDa4289RB14YRqP88paABoF6cf
H9TyWUSO8xGoLhJydTLrnBqx6CkL+qG1E5kJSqUIrdWQ03NpaAFMuruy5xHvke2fmFSiGxXLw0jd
+RRkjAQ1na1tVAnnHIdBf0ahgyJ/UPklRJvqUiwfsmbq11ZsEvkZM9tiVTGu3CZqH4A57ELbmx4G
G3mN4z5bRoyR3LZpbANK2kbYkWGC1M6mEDjHhVuIE4oETJKTM+4Hp4Y9VFQ3vTDUlUPbhPg2Ar3l
qawpC0w1W8doTpNbEco9lsBXw6vqyySJTyXhZ/cKbnnrGvFF1MYhkpn0UHd9f2Wzu9tbVfJlprzm
TzK7IQMcuZYZ5jdIOr9nONg2AeYJQm7z/Ing+mKTBAOwRunYx2ChpWQSYBFoL4byJfhlrB+w130Z
LBKAiVPMjy3TyJMDyXvtxq04uogzTTMr7mqDQEhU7G/WQv3USZ/f0ZQlrMqL0T2b9SF2RvWgmZd2
VkfUHLZZio/+kB4LmHdlLXWwisNqg2Kr26VRbR1cqrC7oiybreW64oRa+/tsxyGAukOEOv66kdCQ
s37GPTuRG+vZ1Ynl2m02wPoaG2af0ixptRV9eKWXD25vfZ3Jh8MwaLO/MfzruayMa7F8SEbSrRNh
P8ZsDUAxFONNE5ojMaIutSc6SbblDTc//r9WeEjK3pl3+dQZix9FrWpHUfNaKHQA8TzNFt/JLlGt
nbkX4y1k1vHW0cFwlob9NDext7VMJpEEagRgzLG7LIVEE4W/eR+7QCsW8pJ0FdWQsvDIXOwaWgAd
libtNNY67nCS9Cy0d/XsWFcEklnUiKF2urlJ3x68Cqw7H8FxnR3yMiZXezLeFA1TZq1UXjsjTL4e
HAzpsMXXiRJ01dXsDePpIhy99kLg9qAFCbUb9lpxIMACopXZQMqL+EafBp/oMDQ7HPDGF7hSFAqa
q9JmKTv8iD6pGzr36AMqwK/bUhnZaSSE/aGrHUREk0N7b04vCbQBczGAjUsnJ94YFqoc3ciFi+Sf
3A7oGqrOz+2Ir6LQ1LmCLHFZIeXDRe7Q0yitANM4Aki15pHBDwXTEwYBTJ0mHq6bMpJrdG/RtdUt
sXE4hEOCap7DmQizgLyUOTDR4yRoDnl/X8hVZpk2FNeJ7w5PamYaYQY6xNj5aek66mbyWnXj+RSq
gxj/ZYUHkP6BmT0E1ujcS9I/EgEYTNjz+QdUKo9tPEEbVG/mpdMQiu0iEAMg0LP37VIWE4U9UdAb
AzbdGg47aIBkF8ZwGGLZVjcT8UBHwweXiCeY5hAFoJM11OXnetmU4Z/pRoSU88IDUglVDP7KYT/q
ybpEPL1vGgTxkVkL0Af119C3LIJIUFYmCo619OLs0Y9UfcuS/CEA3Xpu0a2RyoGCGvRoChGUOGG/
o2w9+f51NLAkTamZjCRDb10rzg5DPt6TOXMb6DreO52mz2sn9ucokvs4pwY/ObVY2WVKqUf6NQ3R
/lVVqfoceMNl47vXhDs4q7Cnx0FYU3Jox0msg8SJdmkVs3GEfDhPl7rHuT6acNNa/QZv9i4jAp4A
w9RFj4jxiCkdfKtzM0DvzEq2ri4Qke2ASxyIRFZv6pG+TYuCAi9cwShNCrY5DtHjAkGCX3RdRpF9
bQv1SfrFM2mkX6JueuICwQgIfJNyvHUx4SdbBQWtMcALV7kJhs7N2k3oDfbXCVcEUw6T5phTLQ+y
zrt1TbWdF5hlV5REFzYl5y/KI1lHF6xHQsgbEa3tvv8iC+BjtW/jjkudh1BhozOwu9AqA7HJ72jE
cwkGE7dxagQ0XsWFTgjAHivAv34DLMJLKF5kjAZm5/fsydh+lLk9r9vaRNcG4OjsOGm6zxflVxLC
7vc6e9g1VpEtXGssIqxnbVpoYC3or+C+YO9Obm0CpHMkFnEvTfc4ZQM0+n7gf+vkmPifPK91bsPg
GSntU6NwIpSdvpjMor/3IOpMITNnHYATEqbFAvVcw5kl5BONTjeO4c0o7wE4ZAd7QHiAPfcSCRI5
EXPRwlnKUOh2kYXJdJ14FBFxZqzQ4q3qmlJ54FElhOugF8Sk9j/heEnWpsLjMUngag39+G1qUuHO
ekKdkpLNY6/zgRUa2RTSp+brVNWZ3DXSROCwmLl/1EjMLhEN34VVA1ZtZrPe5emwjSEKbQNtL1IQ
q2ZgoWWgw4e69ovLEbkA/aPM2WK3RlEWdiaaFzScpbIS7FA8zhOwu2wK4utOE+TADbApDa/GzvFZ
kBMfX4BHPpKTtnZSyjWOPS2hrhoPojrTp9g5/MIXkXieCiu/SkrjGahns2snFayMQZHGPU96l4bR
y5i25ikDLJt6475MKQC3+YUi/Yr9nUvlwgzKfUFUzdEL+pPV3/YjEd+JYYParo5gPZ8xdrVnPX4t
FtlMUok3GUsH3RE1zDhGA9lGLZ7r8ZrMUcgIPl0EOBzZWi4MT1Xhz0xjMIpGOtYnb6wvzMVlUZhv
rWmUpOXQyMfjTHvHu0pttHxOyMSIPM7Z1BEtppDah0shZ9XaHdWiUD/GmnHQd5Fb9ZREkrbFygmr
dqsjwUUTeJ0oPa1ib8Lfm9spGoFi0RwkzZn6WYsOmGruYIiZZ4/lN5URW0V01maBtzgnQqvJWY+y
Z79qmrmi2+NufJMgmJlt9MEYLXdXkTlZj9P3qgOu6YX2eAGQl88kaUWgTA9VMLMVYXkPMI2QGXKs
k7Um4i2CUbrJXOuht4oLlsv13p7YzwxZyfTZVZBlhJwvm+SzDW4ksn1iFszkjp7BuFBCp+t6aKkT
xI29LxqQjbGFNbygSAfT4BLY/NkP/Ab7TodVL27qTWlP3+3F4Dw7lb41isHZiQGoZW+MV10TBcdB
ga2jx2VvRWrqPYWMY5YMIK5Lcz1S3DxZD8R8mBdO2m0Lu/siewpPuV6ied4YyPNdpRuUPM74HGta
63FpvTruY+hBiKK3OV/PhHO1nzFnuXQrNICnhgVJHQn4evBo3D7CoIh9htUddPmE7THWyXxDNggV
cabwqmyuGM5XSH/H40QPPXFZn8xYE9OiOJZCrFyBe3/OQLiasmoo67PfLv3wybI/mWAJpezppAGL
lC12A5sSXuQiH++qq8xFATEnI3tWIqrQCrKwd8Be5oMRH2NLTHjmFxV+7QOFwyQ5ApfHk8UQaGDY
HYjoRUckki0wN5/6JhscgcF3GzVptK1kYSMViK8Yu4CyZbS7fYNYHaDDInPvZT7qfVuSvGymeucN
Id4Mq8wuqqy5p/3pk0QTQ4MO2P5ZUXHRav8BOkmFFJ4T0WiwXNaRxpKAKhbve/utIyndCOUlxPxb
irZrrdS4N4x5PFZu8QRYMt0PEoWmVVn0o9BlyHaZpFm4g6gc14UPPwyc63iRy+yxb+07GUfttT30
Z2sMLhn7v8pmfomgDR79hVSaxhfN4k4QDcXcZOlxJ4UheGHWXNUdIdDRzs5fGWaNLXlVWJV7tzyw
qb8oKCqcehYsyJ5puklrppy0wTNQI9/GZMqUvWhxYhgq3OeJ+lJTC9QHZtJvJvIdYJm81sj7Zg8Y
U4aUxY6Y3kUPGKDt9l3p9kcnheYxAHJoBEyuommircdK0WersxJTQQc/KvbBfDECbfuu+i95B+Gs
i7OWDLS3oCAaWNUTKz2M5d4sE/hRmBAiCiBrj/XnssmcuGXo+skjOk+eg1FcQxlKI1bS4WPd+ext
S17X5Y8xRJpN0RDbktAfs/y3SGbOxgUywd4EZU68KwcXr9hsjZvWb17BYaHYkFCplW2Ya+S9Blzp
YxR3e91GKJXEXG9EZADUbAuxHRS9xpC+EylE88Sir7qsWVOdY6Aic2tvfbwMaxsmSVQRWqwCb2Wx
dyaQg5s/TmpGqRIrnMn9g6j4BXEvhntnLr/WLY4HlCjOxvTGO03PbDOUdYKnpSs28Ry89TgdsG9G
Jxs6l3TJCw28sr5s6vtB88BT1A53JDtdm66bbgcTbZDLfnAduugvdPvo+6hSWXz1K7Mv9gkoF4y/
TBv6FV9hw3AULkzkb2VikMFWIbyg08HeO/LEhTkHw2oUZBj246cqg7i0DAI6j012AMt+lmJxGG9L
HRY781QMaGqieXqIihlUE+StFeKLYZVJRE8JuvgGYHXFULwaLYp9WUXCu5g/+Zibdx5VAvZvX4zQ
Kvdt8Na4QX1hGALhc6qHjW32R9ByL61wSQyvY/Mw3clCzpvOLQbC2in36pTuosMGPKD3pIa+OHUD
HsS0KVgShuZXU2btVpOeuQZSWbWVw0Is6ChEcLs9Inro63XZla/bC6IfmoN2gGnJBltRaXhrcsF4
86fiwTYYKygbcIH6RlwpxHq28w0dwlPkpfUXcgAu7Uw5b8oHLWXde3HR3GBDVQ8U7l4GBqqLANfA
OKS3ygjsQxpkJ5kQxzxGA7T3arjpcAFsVBe6+7EZ1YGqWIBLJ38hRfKhG6PptnVYA+WPuk6mhyV9
b0W8AzqN2LmDnltckAqzoZxSvNgAF1R8M8ZiPjiYz1fN0kHX7YD0ka3gerYdGsO8l9wSynZehhnC
cg2TyhH8LFmnTwmcqLNwDWcPrQxeQz2jvBRckv/vrPxnnJVyCU7+IIS5e/1f/zP/OYOZP/CnsdLS
f+Cn1JbnmbbSGJhwLv6ZwSzFH+Qsa+XhjF7MjS7fyQvm1P/4Nyn/IGPZFJ6pLFu7lsSOCY5n+Zb+
gy8t16OJJIQSWjn/irNyyVf+0395fP2Pf1P8TUpYMIalDcGNPRrH+aut0s6MzJyMjj1f1SM11Dud
+bd/uRb/MHP+1by5ODPfH8L2PKWE7dk2VK2fD+Foz7BknaE4LAjoRZllIACvUXncgqYUcj3YCOb+
TAv/yUD612OqX48pOaCphcbjKlzSrf96WpicvTptNEQvXCvRaB6X3ilBgtt8dKjJ3fzLZ4hxTlja
UxaUuOU+/vVo9lxmtgeHFiNGsfFDdJnlJ2zul3Hl/M15/eZaciRbS0eZnuVa7+KyweVg4I98vZqr
y7k9N2RYBm0N+az7mwP95gJa2iFDwXNsd/HY/XxKs0t5pwR7t6LHcp9b6iW1MYh57F5r8wAS7PLj
K7g8Az89I7bD04diHxexaVPTfHe4OgBAZkrSkuWtIBZOpeG2Z1FhZuyCF29rdP74gM4vB3RNCysx
LxGqT22+e0DwWcG2jxmSidNEwf/JnJxN9LeP4a+n5ZrLq4/o25RYl99dxbJgAy/KVJFZ/NgJGjlZ
ge7YrVn3tDdp+8jC6uPT+uW22ZACGDgYNWzHUu+fe+qKaLyxxeK7QIZh3daA8qFDrRWR44Le58dH
+2XwsN3l/EwFSo+n5P1zj7WzqYYJtRjLUJZT0Zoi0erjQywD7bsng2PgPMd7vjz47594HcoiWtoc
K3cINmFSXBDKlmGAMohqKO+yoaPsjyatt839TLkioVtsigco/PjiquvULm67qd8oYqinZt4k6eeP
f79fXsjlEuC+8RxpM4Crdy+kMRow9NGwYrFC8o3ehKUX3gUEeJbYfnyo39xbV5gOA74QLhPJu3G0
TWovKpS/1PuMTRk22APgPNSId7H/sCTcf3y4391cwSAj+MBN1u/eECtsel5XDEWBbWPzZuBmTfLx
IX69eLx7mFCFRqVOJN27Q5QGUdnGDHDLl+I6UPIijrqHPJ2OXmP+zdn8eNV+HmGWY9nKsS0LaIH3
7lgVIeuo3SM2vhgwdkT2vWUK/q4RWaQlUfilyTA+9pR6V6HM39wcaOrHJyuAIbx7koEh8K90XAnN
wFq+/xeCAek6USpLQdE1rGlbyG8BsYJHWhri6GTxm4DpPAf1PZMiOKTW2xLokt59/Dv8Oh4p5LlM
9tpc3lrr3SNUsLck6ZYLnjQk0bqVPNejfkRFeZWkFrEvMzESsnv6+KC/DrUKAQoKdceTjPDv73Id
OXLIBZrgEm69CozvJOBd9RWaso+P8+v7oRSzouANcS06bO8GWzv0HL9reRXt4hVtHfZLpCLYEmWx
GQgk/fhgv7ubLNsciyUYqhW4GD/fTRF2FPRICsQlWEyonuyXmd32moRfpO7oLBtf7nHLf+6F/ZkK
6KXW4vDxr/C78+WKmgwK9Pl+mcJcA5FYPWZ0nxB3A5x7kRKAHcamCl+X+ylv2mLz8RF/877y0Ei2
ECaKG6HeXWEkqtJwBZMm3k6xIvLkWpXi2Vy4m6Xf/M3t/N0V1hb7btYFytGsD36+wvkcB3baUsBA
LTNZZ1sjoaSReS99bJg2+3cBXgBlbpfoxzSUDx+f62+eWm3zz4Ia4XV5v0DIK5lMDH88teFL6dYE
fMJk8/5mAPztQRyBxVTQklTv30crMCnSMY2vGmFjVn8OWIXkUf3/cBReeqYNzxW8ie9um4GPqh1M
n9vm3Uz67GRvdHE+vlq/GV616bKZcblgyrLEu5vFzrVe2qXcLJFcoNgYVm4a7sGzG84lbQWqWt24
oYe289DefHzsXwc1Dm27nnAtnhXtvTu9ImSd2uYR2sRJ7muMFeX82rUeVuXXcu7W3fj94+P9uiLh
eC4oGsnmSYLD+Pm51MSMYXt3GURZWA0G5SXL3/fipTHyk46mbeXC+VTV3cdH/c3rwJDNRlBA1DGX
OfnnwxbCGhIfJiY9iWor4uFJTu5lF4B7MvROZaDB/eIFmtLJn5PzHCR/M+D9+qhyeMZVy3OWtd77
98Hv0oDkEwrHY/zY4pZsgpcQMvLHJ/m7S8sYTmnadpgg378PkLnQ0pc8RVDjUDFvNGq/KX6VI6wX
ZPJpAZ+GetXHB/3N88Pxls0OV9Zy36+rwG8pKv9ot8uc3Cvy01z8iQsMIB6ufALl5kj9zRF/87Z4
LteSCdi1TJf1wM/3sknTIWmWRW0b6FVFjzhRLckK3jmhiozG49pmqEGdeJpYu358tsuL+PM6CFqT
5hVVnK/mxH8+dNVKnw4lQR8RVowsqsiiBcD7Nyf424N4Ni+HC8pJv5+K3QCJWb3srgi/8xHeZM/U
6a4+PpFfH0h22xLkk7Ilr7357n3IAm9kcmYCjuzIPY1lTISnwLy89Tsr+peXMMuxeEQ8yiXasZaJ
8a9LN4OSebVctH4gxi4HknlrdKq6RRURB39z7X6d1jkjNqaQtrTHI/nuvLyYfrkIanTKTnTrzDZ5
FR5eam9GE93RsZnHv3npfjzg7x+Jvx7x3cK0Hf1ygmIOgtNNE9KIJDaNplT+EW0StIcialkvI1vJ
O5/uiquiZ6OcsPamCoMJ6Oy1ckbrmJMmeDmD4WBNrWnjGUb0MFS9+Pbxbf/du6NctoMOSz3mtPfL
SSALTo1dYymmBq+6DYg0AJpP0Pq3yItOIkmqTZKhXnWD8oYo3k8fHx7137sXaCmZ2SwKPEo9qKB+
jNN/eRZaM0YbOZkPGPTpaK39VME4pXDumCjjaewE3yfEvtSJg5pq8ReT5ba37+ll2me30Jm4FiIo
NN4Uilf2DXNjzoSprbD7PgMGj9B3NqYDPUR0yvAeJ2F1dbkJIzIZ2iX8z8bdPvKPhqrh0X8lOd4n
eh6TrdP0YP0mDGIhpkUo/m77FcQLOQlbDV7I/KJS8AnjRqWVVTwJURM1SJYBGvhjDj4/qz7LsKmw
O6t5nOxiT/Bl3bYQdsJAu+uyFh4W+qBMZwG9Ik9RB2zZGmaFtUOzEjtvlSICaWWNHu0+PM3lhEsF
x29lz0eyZmaciz34Dmz/pNMl5a7u244sJsg1IqJWkUkPUEjWiiVOKKoGS2zqovNg5pKhwRcjdoHu
ixdYpf2tjYZY3YL3JxIaly2Mcx6AWk7zdRJ3s/XSypxIGYNsDTgSU2DYww2Gld7zsJNkLg3sOkRb
9tIPpKgCJXAdmVartqIj9tpTcRqvWqw/8qzMoOIblQUjaBOzdWJt4Y8zDHW024goMaEoQHcov/yx
u1dNWzokX5CPBjA4m+l+Em3VYMA1ZsOG/R33yp2vfRiItYtbbSJjTha+FkdK+VH6NIA4iqh8WZGF
ESoGHoHw1KCH6HySQJUR0wP/nct7GuuJN1+h4A+JblOlrdRXy02Ic4UaJpGP0QXyGzzkDhveCl2M
cNrxxcwswils6ZKnoFuH7EFc+77q6IdUfv3Q9XWJmbZtPR4IbO+Zk17lKnRTe+VMCdbCOlKNdS7S
zCkuWx05hN8kYFQIz3WtBjs61/hYkKYtKnB4OolyrlRReE9VWfvzje67yUciUxnyuhcx/fTKjkeE
3k3cZnsn9i16vAGCqLNpVmSbBAHg6xQ1C96854lfpLl056AP8FhTDTpMGSqI1LRUUq1Mwy+cNyQp
XtKseqduZwKRpzLPVnnQkVnCehisV+sVb9ThI/9zLzFmvEClyPgR0xZ4OhY4qzu+GV02h5uxjkxk
AA4Kg+3EE0pMdBXE7dXUFbZ1t2h/yObI8XMUglRGVM7tWFrgkqZiXs8hHaaNZRV1tGmtaN7iKqP/
7pkkVuOZGowQ32tpOnX2xSgq2PjTllQzL8CFlZFl3xHSm2HLMho7r1Ag5A45K4sjmMoTMGwivZY8
jXu3akN2S2ezsQassX1WBlVIf7ni/V8ZzVAwHCJoQmVZVUkU3XZeVuuvQGJq2tCGxjCDi3yq3Qvf
7fD4ENwwiXNDoAg48Tp2dQVZnKRhLHUkMe/ccHCCHY015TyVtR7v/UiHyAkcupw3tm9IABiibwYo
PmGY1IsJBe6RQwUSjwK78DDKaRzWpmPq76xtJxQStZZEr6xKtxHiu9HLamRMpIjnrJUxJuzanXqM
7F1eFIratpNZQBflwNuLJlYOd2HXtCmigtL2rFfpGV2PkQ+gzHBL91UWnygUYtveBPj6ogeRFq1b
XBY+gkD/wEpPZ29unLQy3AKqi/rjAKlvuOsDy6mv4gbZEcE9bj6dOO20QIc4An+7QLZqWHteP6O/
xkGY+aemhvSL8MCqcur9McDpfv9jpvnvP/Uw/oRgfiuWgBCUke++/B8PRcZ//778mf/8mR/YzP/6
av9WXD1nb837H/rpz/D3/uO4m+f2+acvtj/6X7fdWz3dvVEebv8PlnP5yX/2m//t7Z/qoi1Fkv97
F+0B0dpPPbTlx//sodEoY8sFzlwpNph6qbL+2UIzzD8E+2ZJyZv9AitB6gT/2UQT4o8fPRmP3bXm
Vfb41j+aaO4frHxpr2llUlswqQz+K000GhXvVgVy6fyw/6dZ4ngU+81ltfqXVQHvliit7Pu0dvMo
vEMYGN7NUJgHo+6RRxChXBtzsemCXqPs8wA4YvHaCqkg+YqqvgtD9KR9CPyEXnOy81K2ltTr7esc
8dsVUBSi83rr2mpdKsw6ISKJugFmP+tTSP19HxExs2kyEnKCqafZZXZ4foXCKQlAO0vr9DQkzsm2
sAzIuKx2Htah2i6BENcdzX0ZneJ5EX+nLRh2r9l0CzifX2cnJ7KZ8sI59lN44RV4O3qEpQZilTUW
g4fIj/p15t90NebyboCXSPjDV1f3mIULb2n/k6Kt8M6Ope8dCKE76lJ9z0ApD+06uhwpzROUYzn4
67DI5GQXW7bzJAnbPGZtup+1XFdjgtbIzDexTT5BnOSAC4otaRH9Ies13nyDbSFABVhLOibeExnE
XTVj1FlE0GHUIuqIXhEGn786RvISWwVI6QprZRqqzxadBJdcRSijtA1aRr5mwHl2JUwfzns4bUh0
fTZjfVmA3iwC79hn880wVYcu/B7G3sYlWX70zPtOuE+9nj5POSGKE3JAKOcraypPU468ugiRTYf4
fmdLPznGMLMrSm7zEpNQ/jgb2WM0mTdUUDf4EmooftmwnhKoU2bkf/MKzJPzZ5elDWryQ5fYxUZG
zJzIOg9YY2O8yEKCCYjQ2COP5AImw12c1GD/ZHnte/ONhPnmEN276iS5GaUqn/BQHRGI0CwJ/Haj
Jc4wKfPHLlK3qlqkgvH3dLQjopOL4zjmzzNKdgMzcaExYnrOvnCKpc74LSxLpKX+J6GzRw+h7VFr
6zWczMs+082uKUyMl9L7kqmW1VUUHsPM+NZSqPAVfK0IRlmEvnGKadVIUIY6S3FzixuvAJ6Vtc7r
FBtrlSE9DoeU8ND8e2HFWMpnpKh1FX2vW3imhfsYD85TZ8N0pVZALFg7uc/mWKFBq/XemSK4TGR2
Gxlgs3g2z9ICTEUL4N7rCUKa+zuzhfTmN90LFkA7jcSqsdEBB4KgBekmuJTcbP1JqpCLOBUnDyja
Rg74p2UYnbU7ZBtqhE+IrUg+q7uHdOTOA3S5NVl1rmoXBoGBQrvX8Q4I8U0E6kXNOrvAfb8gpmaw
SdNNE/mb0MLKEuBJ39YliLuxi29dC59Li54LN6G7bdx2GU4QONF9PZWlvvBrcW9F7lPsJilpDM2e
1DTvkAjd7Zy5qbdBXlgn1RiE8S6f/deXeJvqvZjcM4Lj/ATGNz8Jkf3jM+BIBlKfU2v28NMDBI8m
+ag+s7LdhP1JLh9gSNp7hJwHZkTnFC0kIZXYNKWLsr748aFiz4qUQLE/Kq8q4m7M6ktZ6WoHkfkx
ycRNzB0h1rgzNrXcKuhyJNue7W4xdvqjc5hkuneiioBnG1gXXUawQKEaCEIaojOGXMTNOEXguLD8
JrTBOfNwUyoahb3vMkhDteziky8O9ejFZ5BGCY0OPhugxvzjsxr8gWOBA8oLgutF8xlsQ7Ox2v6C
XIsJoIObXpmKhVVBbXuVWyv0rAX0K7CMZ2KSwBprSJqS5V1DWwdUEgkJPz6Mo/sy9C2s+iX7IGhb
iWBHxxsCAfrTKADxuKpOQdERvcAa9mCkqKkNeNkrqaPyRNgDTFGjcIuTrUriTtCIsLlRSBfsZtyE
KKcTwncafCoQ/e1dKjNkQamCGUuYlrGElFQlsX0CJRcF2WDrFdAhmiC64lFDfxkkm3QcjV0NGnGv
hvxT1OkvJYG9JDf4IDOpqXcBWt30oeEhutAmDD4/JIuwqz8NST6ewtYfmFM2CEjxow1VfJKPi+sP
M+VcrKdJwGl2mgMQSvJ9aetvPbPuTq1R3ou4YNvnmsMu0t6tsxAAWP5ex72u9lxlwjAbaLUyJ/Ul
6J2tX2PMYf89nLrYuiAQr907Jny3QqlPlWCbYgrVnGyE1vkmr4lyTaLSXvczQjQTCS0C6WNQsf0i
HPIuaL1qW1e8y3XrvnDDjF0i0E8pYFDx/2bvPHZkx7Zr+ysXr88CvWm8TgTD2zSRrkOkpd/0m+aP
1NAPqHt/7A2eutCrKghXEKCOAHUSqDo4ecJwm7XWnGPimlrpA3GxtQ55SQn3QzY8EArQPSb2pbKx
uZeWs84TxfCtmq42tK2s7N8j0uopFyo8zzlywwArVFVjV6umgfyjDrsvUIi13hv9tkjTcdmQvzcn
3lCGWXhnRwngZ8o4pmRZffRD8TypjbdEuU7JCUAMdb01rYI8WA/WxFtS3Q9yENg6mJqigddgD8Sk
booyG8+ogC/Z0J5GzN0rQjwee4rhpWMCJZ6Gq2HGg0+UKjEMA+0SJG1bW6C8UxDCrrAtRCdXKzxg
LbMEs6neppL9mcYlFFElRFUGkAC7zUalmCZ4BabpdEviqF074Vgx/kqNh5goh9rDwE+1AJkLn9I9
WXywsSptrTgpj+wszh1NlHt6MtepHWJ6D8hdpqkrRnYgNW1SvXOBK4iTTPqt6ZL54zkcJUWG5DSz
ucHYAjikDLG3UpZKkeAby9V9FWF/mi2SV1ADyaZvrXYTw/SE6vXVeg7ND0x9IA+Tl5KItINu6WAk
8d/kskFB3AY0J6rhUPdQ34080hc4nOtzF30lZuFiTobUo9vIRsPJrA5NY5pLXVEepqkr7zQ3G+9x
+GB1HpIXNcH4pxmYS/lKglOjoqJso+jW4m0n/n0E39O43TMG6IWWjOa6km29pd2frZpiPpPkpMNS
dnBjQ1MnlnApi75c1VGyTT1xEqC7F6nZjWsrmYVGcXihCwWuAEe9rfC4pyRc+AQ0AmyPSyiajUXR
H0TrqerbjQIpiwRBp1m7yFH9TsFmUdEDuTowKdMuvI/a/MdUY/mQhlCIe77F+1LwaFK4kN1Q5tOq
rbzkLDBhQfzu92kHv2wkMTFNTYytCnnbLU2bBRQn4K8FkM4+bo+x4dzyvEa0qWfpEUrRrQDFsdCs
Oy2DRFYkCLSCOcO8MgAhlmbf8p9NCjUArLGlEgJJoqrB2WJNCEcL02/uPdozexCZdQ0bAJu3usi9
vl2PavwKg2jaDpkK27XsBMBxxSRMvHgTFZTdEKMpNBwAJYVYJVNdP+P0fA0wDNwTmqAtLCfdVVUy
rXDqgXsQ1TthxtppECp2llJdNzL7ydOQx6MjXyjJdbGOoeHCL2/nLoxG+nNHEb+DmP+pBWtLV9q7
SjF2Q0zadWSIg07a4ALSlLkq4wqadCtCgj2QVJDV3cdyj7sD36HRDUtcIR5bXuMHmt7g/cbeFmRy
2qrWnSlxSLo0ZeGu1MtB6Zo9LcNiCTyCE9HxiKwMJpxTEd+MntXCB6s5sHJ0LsypBdnNfLQLFMY4
cS9SEsnOh6zu4VI7K4gT5Aw3JAaX+lGMk4odzXrxCtM5u1Z7wEjZnpOhvHcTHQc6bjrP6E9W6mCc
ytN2Fbt4jMo21Ld5Hj6NlXUNM9IFp/g1kjCIxxHIUcSFUDwmpatdcX08TdkNhQngllDsptmnEwKV
PxvVOO1pgrPvAN8mRSUj84k4L/COviptbekaBD4nRvlRFpF6/vUDhz4Gk7LaTd6wVDCeDsnJUyDB
tEFx9Grr01El5risis61TtZYb1SYcdNhOdRjgUFNbVAjEzLg1Pk9bMJo1erDa6J0F/IWAIahKVrZ
wj7r8HPJaerluk1hPWogjiAUaNp5tCtxkPCOdTf/qIukAO41fBamN1NxmlWgQUhOkZSzWkjXLVFL
LaaQayHsE2Oh1v141EhdBvVB3nzf53tM8eskLr8iwx1mZMXLENrDEgbDwc47g7zv5A7z/apKGzws
LVxNg+2EqQeyjuy+qJEh9KwvNEFk7VVdv3ehQZkg0pa0KUY/s8Ntw9ALeDMuAo0JV+3OIQAUBBFK
/YVQyb1XVXqymoloUvD3yPtLfGCvC6+vTeCd/CjBFXeCO6IVYyMVzpLekDmL55+g1177mdfqPqhT
Ea2bSX3CDk5WROLOl5cI18BYZuuapQHuyB2WSS8WeeVxASCHalXb7sGAqZu1nzJQxTkIxH0z80Rx
mKtecRGZYoCQK+91aXGz6ekoSSSuuE8fRU5cQxaLdcH1E85O6jMl8h2n+06r/tksjZfYzlAVqupN
DNoLU9R9nSFKD3RuGgS3L+ki0TEtEFelOgw2F3tm3VGytwqYoVo8hNPapegs2+KmWtOM9qln8KID
Dzezd/pkcOlKsC2OingJyFjD6a9/T1kXo74bPrjHgJnAtaNwGK8iD8pEaQWPWQTtu06UTeBRM+dA
dEjgdfH1Fw7mD2JjYZCsBjmMPo1mJBDxmzsk1X0tghYPZHlJR37lqKEWryd6Uu2cud0PsAUDdW0U
za2zyg9Dl/EOJkDWzQ7GuaROFYCI9TRsGE2QNimcFzXynpQ6HPyCQY4A45DPC7N3t0I3X4Q3gkZP
Pp0+VpZFp0W+0j8aWNJVrSWOmIp3OybVx+QEDxnSnjxwX20lv1ga/hCzZKKUNc0mG5Pz0BiXWmk2
XhCtauVH5sTdBy0bFmma73VkfJFvi3Wr128ueae/jocoek+segvgqMN75WNqITmbwAJi7GNCCM0j
N0wu6GbqD6Q1HW0neh6S6ZiT47UkBn1YpGCCHQyKuDGi57qERVtNXLPmdHEz196MvtxqPbD4xLU2
bqpww6i201i/5CEuEOkUq6yp36bcBJlT3+HJwaml86LzhdmpEnKTcsyfnYeYji1dXsNvU2wubgLu
JLG4Io1xfYnMHHidN79luXby3NhqEFdwuQR+UKj3wEgg/40UkUCOAh4Yv7e4aBXhpxd2+iIrvA20
4ruQiDVfqUt933KziyJtNdKZJfGm8xPuoo5cxGTfLpnjQdK1O1Zx0i/D+XAKANQqU3wE/YnP1sNW
1E/Nc5BF9q4+45aXq3CaHOYW0Dk7bMX6pS0i/LBjCHZmAGc70VHxldFZQx4p1obafEmbJLGYTZ5O
f7YyncFd55G478NqE02mP0b9fV4bhwhlUj0nDaguv5tZ+LoH0qgP+bCWtvrgdvGza+RbSxsAF27x
NqyMoCC+XOLW5joJaNJKFfTOzaowU05W5nr7ArKB4pn5SmSxXHAROSlavFYByQWGTVIjZFQG056P
+ZsnUoWbwK0j5dRyow+o5PGxo8MD1VHsBP2CLWOcqyruMCqeE9DjGKiQ7FIAKKvaDJuV1d+SwIYx
Dt2itAj6rGqIfBMal0ESZR1lO7bcdTgFD4pQH9TSvrb9+JUqGdfssNoFjbKjK1f6sR49EwH/omsk
WHK92lJYsRcMj1ytNFywWcPKi57CjpUJpu+hCIy1EX8ZEOiLiL0E/wxfuFtfWh5rgt+g1DffJpG/
mHztlzF9NXODhqF4ZcZ/U7I8WTHf/wx160GN2cnjXl7j0vmcSU1lXh6SHkZnXzvpKtSPQcZlewD5
YU5mTXgnO2fJ861DtoHdl63xs0VXDCskrui3nJ1lY2C8Bo69n5cG06ERDmnwaOflluHNkzvVV6OC
GQh1KvY7ncMuDIKPLJB3ete7hNcuGwJvwBxq1zAufKl0b0Vo9D4IhqtHhnNKcIpjwGKV3ri349vE
fjBVACajFAP0oHPxqs2HngsEXRYKfqg9+WQEgFLtYtm34XXSFW3ZhuZHZKkwnq1PK6aFVWHPx+MI
VHI2A/R9Staf9UBw74PZFNtYo43TFsZHnnVX+KSnrgXBN8bTl2HSUU1aOI6RltwIz6G56IRYNMPQ
WwZpMFeSj6mn3CYAfesOMAjzW5aJ3u37mOwUQ2n3Kh/bOoGFkNE2XXpMGpeyZb9GAEsaHx9cXycp
pnSskxqEyqjDy96PWzd3n1vSAn0rSEFIs9VA9rF6SfXKzXVh7USKPb4yLmahD76i00LBBH5Az9LO
kK1hdDeAe4gJqdNT12kPk21yNMU3Zv7dQg2YSMF5+gp6fPaT6LZNHlsLkvVGnNXlkTGkiv8ZW1aQ
vkB2WWYADJdeVBobbhcbGD4zf7G70F+YjqjCfDHCjI6GFuxBatDS7cKbzYEpDB2KyFT+MNH1MzAC
yIjqjHJJ7X2N5zEYh3dConq2g+Q6joWB/ZqY4iDxyRKcr+2YPp0OWx6RqLPjyi/N0NkCQmGkSUN4
EvUx5ma37OTQbXLpneuGJcynr+jECXdq+GCHPoTbAyF95Yocq6dJzLP72DxLOEvLGtiin3bmfVk9
lZIiS+vapZLuKBQnWEtgtM3xyCD8XYfoBqnEIH0FWvmoKRF5DCjreNv4ueA+pL0JRx9wFA+84vqB
qN9bbwyvhV2+pn20l6PxNV+mMZg2RxWsSQSgQavlhp4qg1Gsh1WWrHsi7kcve1LAQ2Z8hsEWyuUD
6/OB+vktFsCzJe5p2EQrqxk0mL70bdPswQjQgwJ7urcVnIhJDwRRsY9hpVHYdF5xCKP5a+J2NrlO
6Se6eoyb+LkR1hPaTsBl6l082VcKykM1QRTqUui7zIcXiTl+8PmCtZgAqOctbfveOXI4VDTZbW+Z
uHyY1Pm94pILqD0akVkTpNU3c1AB4gFPvXiJzwBhn8jmQKOQOAWGFh+eyF8SlAemy+o0Kg+SbE0c
Yok+Isl4VHQSxndz/LQ71Po2LgrUWUq7rXQLkODUpfBJ8/ehcF6rMt1hDa1ZHZP2JEG9SRvntMpl
KR/wtCts5ItS0cZFX9IuR5z47hZw4uwp/ZI80kS3XwTakqWVPjE4FgshrKMbE2UQ3NnwN0O3fG2r
YcdYMF5CdnzQ3fk4ua9TbnJ1VpxttBP71DTluumlb85I5CHAVRkm74rrdBcgIFSITU+rD+XAqKGu
UWoOf48amJgvUPTMOrlgPVl9Em7aRp4geJZHiiOeC2rjUfVVayAF1SRHoTbKl5E51JF5/SFUhqVm
BU80+nejFT+WFeZ+I24bv+f+vQD0VC2KdHiZz2vyNq5pphHU1tN/nVpr2eYSbrdp3kVxVu1sN1oG
8ZhvJtsgUemuhdFU8ZCvlFpAS1fpAGUNOT4M5HwpY3MRIfz2U9pEE4ULUc6oPDw7T9ellAdMPQyF
QRuFISHJSEu2VP5OHvNPNKxsjc7RItXEzrT7YGO6ANAKL2ZU3BF1T1yGIp8nokEM9D13UNTdljOs
tQV2yEa7akbikXrUyG2p9z95nG2kzEb6LFSUfQjHuTLDbak14NJt+SXq4mZ6Fbf0vLpvdXffQ1I8
JjkUh3EIN7E2k1thkw6hlp1YrEnjeae+0dxzaMyXjxilowzoFeYKR3BJCh5EzXdHD/RTGqqM7bsX
hcCK7WSqycqthm6B4pycAOzrfWytTKP6UHCQL8m6ITZHProBFEE0ep9pLFOGOPIgDAb9c0TVlLI5
qi77g2qR9zamrm+7E5VVUtwGrX0kFezdcPjOusk9OTSXHYUKzgBWhBAI0nWspHsSo4o9KeDWRgYZ
50TV2nvOu7VnUg0BigW0URK8NzJ66AdYmLjX/LpuOBXzZTsG7w5d206lCa4XTb0BVmb7zoRFeEhz
zntkfU7Su+cpYKvPou5mKe5nGU5L4VTz/3XKpRQsDjthQ7bJscY+s5clOxmHyFsSTsZyIrBtoX2H
pA0JBHVEnd/1NU6lFhu+EutPNNLfiQCQQOPT+8riUbVD9ZdpcIQ8XRxriXO2k1isgQL45I+IuQEy
6bQwurT4lKidTsXB4aZPENvY+l5FeIHKzDEvKLSn2iObjJhGyAvdDzlHxZoN4x1Jpr41HKZhShlT
d9vp6OdRae27OQQ6MenAp5G1L0qiSlKzWktrZJE2JmDQNIbMH6reug6bZuXS+XYsOe1yh2Kzr9Pc
z8QAw1EJ9iBWmeUSHUOYwjqYM28Gw+lXVZRriwiMEP5mvnaaZw91mwZHmBT3MmUpZ6L7MErlnFKR
ZEHj4hcWPGoJS3MghJtB/mQsvAA5GDBZbw3S9h2RFUHKU/FmwC6dzZJAE6A0DA7RAC1bU2ODr8lR
v0ObCLd6y7klNDjaI5rQDhQ2aXrtxnXcYDuR1643xrcxam/0yKggLY5HXjwVMpZHYENUVEYWUvRb
w4sjqAvU8o3Q4StjJX+ISNYE3OwdClc9ZktnlMEWptFHqdqnoXI4sPNqU+rpbSqoWyKgOcVk3lOz
3Q/N9BB4iH6r5n4K2AGLlxTuH0mcqyJlYFbCpfDVqHkx6vQ+4zq8nkxbLmZ5XjR0BzNv6Cm0rqQv
SZ+KyQpUdzbP8IrWx9ryyO9NDpFVbAyQIzncCCJYWkk4YhG1n72huEEPMZY5myItnH6ODRLLuAaa
zqJ3BEkASR+Qk8APxyGZN7a2jMbu+n5gfsQmwHULBOfEAajEycY24QXnIvrJFd+NUFpOP9FNddjT
SaFkHK7QPkfgsIoFu54Kd0nabbrBSYQrkorTIDDNNRkoqkLnWTIhWrWSzqUXlPnGrHBqpiofy2gT
gQdzj7OcxeQAjMjSXTkVB25uu7pyzKsp7H0cdfkmVKAzd0r2jqYqXLoy/XDo7y97vvIl5EX0NmVd
rvJpbjPjZC3T9tuJzYGXRI9gqKkzJ9pSKZMhv7cNhqO5wvIcnX3ZduLqMl1Y+AOc3A86W6e06b+H
JFC3YGnFIQ/ZbVAJzSl1NHSDgrCVsrHHg6G39h1dN1+i5FoZwjKX9WBG0LIqsdKncde18nEAf283
I0xlI12nMv1Mq/ixVpsn7uX1mnYkj1PFra6cbRUeDZOFbIjZEw41uGy4cudeTvE2MXc19Hzm/4/b
uBl3lRd/OX3C0WYR4mV53/g2kGiNzV0mjJ0x2uUDbO/0dyvqf7fQ5xR/1kVT/LR/Vfr8SRz0P0oO
ZPwzOdDDO6iOvyF/+vu//G3827X++7+Kz7j8/rNCiN/wu0LI+c3E/gEEdfZgIvax0fr8LhGy+RMd
Wwj/33Ac05wV7/9w2Wu/OSqGY89DcPZ7vPG/C4QQFqkYE2ebvacb/E2sSO5/SSP0y+f+R5k1/5Bl
QrvVqWqQq8+v8I8SIbwAE8kVTCu5Ai0ZJO4NKzlwQ7tW7XBzWdgsZ7lj3s2ikOPV1ukA0Y99HBOH
8Bd4jVyWVJJg+nDFnXujN4h1Eoe5SS3KFaBg1kcqP80iPylZJFb1hEZ6AKPehaax74R7X8IMYgQw
rZCXkH/nbQuQp4sSR7zbg1zbW00gdjQA0cNM/b3wdop0t6ns3/JYy2EzkW/Vj+TxMQ8PI4CaUcfG
yEx3AzoNEeeEBUWnswE97jkTWbmGaUM6nsXLJAZQhAqYK4tJv6Or4dqN6htEDQXYWjH6pfT5Dh/Q
xMKhVwWNTu+ce/YVDj6d85IAi4pA8crEYzs06U/XVfAvmGDWgtuYQn6VC52tTLkmeWn2TWnY+rXl
7YZukJuwRn5i1toDovGbLJEF9CUyLZ0o+6m42FQwnk6N28PuRPDxblXM+nEoEt5R8/Zoi7dLJwYs
WzXhJWBj6lKIyylyHiQy3LYMtLr9iFxC/8/8vtov+MKfnhgThTsPLQ8gHTfV/YtXY2T8UNrOK/fp
p7FIOLVRaJE7SQcvz4x17ej9gtTRH5ThCAPm8N/aQUcDWnFGzzEHyZFvu6PyVCpussnpgalZz5/N
H2o98xo9M5UrCSlyaUXKFY79kQsYE1u9ihBXtbdsQoExNPGuGJmjM8eE1E1hTNuYCfVKjl+MjJ9T
pzyiV1fWIeBwpOndtmg0qle+J6ESIJdVLfoJyeBQxRsQQ3jyTcdpmWxqr6Zpn8as9uDGpYGvuy/M
TAjWomXfj7VfdeTC6Cj822Zud7bZPp9bJfT3VyJHdOslziGg4087DadnP1enDKrM4yhi07eMCKIe
QUFdCP28J2EYCV2pL2mE+8EQfOc0zpGHA0UTDL34+kgaHUnV0HgEu1nSK1lMgTV80sw5iEkcIrXd
2XX11sEFY0BDn73B7R6hT1sYrXNh5HbiWg/ZzQ0VogDC97Iv8mUZG29GOv6UYTJsnA46pW7so441
3lXQhSVhL0qu4yGLunu+Em7FjHiJ9IZpWn5Bo/EOedIliDiI6TVNb4n2ulq4RjfyhYfcT+P4x5zl
UfPVTGLqReClvNVaCFfL5snVNbEqSoMlmPZnXmvHMU/rOtXlp6qyDHpJFFQZR5lvxMxDbJZ2nCI1
VgUdmvk56YiKYYACJtVG2tCCe1o62XBPtwy0dQNZsxkPLljebajM8Wcif040O98aA520oW6/dbMl
DQVI/NKg7MAKpW27vJMbW1W/GrXErBvVVIFWiXu+6e5lqxzwDwSE8QE6TpS5zomKNw/V4rrCtE0J
QVdaoNZYuaH+Yvdi/4cz5vr74vojOOQvNjs8bjoWN8ewLYgUnBruX8wwhnRhsrqvQy5OyL7bOcLn
2bCdk8o00hgLWKWZ8sBGwT1MRj+/Fs+vV/C/14HHsfz+v//ns+hEO2uNaev+GZkzox3+iTr47/8m
vqc/n/78hX/og7XfkN3q2HE4FV2G2v9++ju/WbjddW82pqL3tWbX/T9Of4M/M1UHRxftCg9b/P+X
BxvqbzpICx1ftUkolWU6/6Wjf96n/7CPc+AbOO50HNO473F0/eWZqimQo7jKSe9IGkGAmjseYNa8
REQuLHFVErdjXWyw5HvXre+LMWWkGFvuMVL0JytOjV1Tjv+ZlfuvNipeE28YU5KjM3gB/jMLmv8g
WNabeFKjDvgBIfQ3TTGck6LDB0MQkG2KSq02bskRH7rDcDcRSLDpbGC9f/gC/4O19hfjJQNU1hhk
CQzspoGP9i8fywTNI1BbdvQwilN8CCCrGDkf0ohpl6yR3jVp46wa0/n65/+u9usD/9MXwv0QBLdp
Wci28ZHNHrw/vHnbUUVZuGhiXXIii7JodkFSA7vTAoNZN2oMu61+GFbkp6J1jL2ARIs/iBTNHC/H
HuBZcVM4qpZBQV1pVvZJryOPMo2auCOPlAAUBM+nQW+GC5iAcxNEyVpExnUaK7K4HI+BeIM1x0Qs
zemP7Nj8SpsWxpg7ROxzNoA1eiULdLJwu928uaShgpJZVa9pneTES3beBo5Szzy+rbaQuAGs1nW+
ZmhmPY2uAVa5cKad9sQEYO5sdSVZrnydwoEJEJXqW0DeBnqMARrznN5aywMXjeFK5OI2B0Im9EjZ
BuGbVvUEC5dfAXOCjRWh0Jzs5D5xDXc7zvmk41MMLGAfe+Y9Y29m34WBCvgiK7QucadO6zbqsrVt
oMmZmumz6bTmQcQIVgCc+MIxwxNy0vCkK6Gk+e1dWxFFs9JnJQk236K0yOhuoh+pVPTw5pREd1jX
UgaZASGN4Vg+0lwhzVIzuQx4eXj558+JzmXrLysXiJSrq5Zrz45ZHUrJnx+UwmrGoTPtz8jR7+JR
SVHwqxOcQpcF4eUB7yM95pox3lN3XLiL2RcyG4NuYrraazzEmrcvFZ3QN6N940Nc24MacJTwobiR
8PyG9UXj37okA3moCIN3EnrtggmH35EDgzmlJCzO6e9Mr9lixFNoA6gE30/p3ZC0sa9r7deEOUBP
MuW1i7V12iFhssNR3Zu5JIMmCkm1lIWyqZn4qKFJPn3mADrMmKQJIrWTbFsGrfasqbZKGuhAJnV2
G7mQPrgWDaXOfAWbGFwMio21HWf9KQ6GHbgrg0k7rWetE89G2B2cSZ3Bp0l/N0+ccGxsyuBXxkm9
rD19fODWwhUErOy7PTBkdtE/pWH06sDOX9tWsFYkv7EqukdL5CQjF0/SiO9IStAPo6OkhK4KPxsz
byeYBi41CIcXaGoPhVq7q7RyyEZvE7mDLGhCF8v7e6UeDjll3Sqz4X+KHjGUCMia00W71zKLqUFP
px9MSsbcba13DFAit0d0rr73yHcWHq0wTB41RgqVsTxamIs+2D/QIqY1SV7vghSNtVYmIP92qLDv
E9tW9pINoE4HhWlbSXdEuDS/lgrOs3WoMjNIh+aVuTQs2lbZDZAM8Ji1AJtHdzV6Rwx31gVkpoql
qiUlQWp7K6UzLlL4foho6O028R1a1xVDlU0+3PVlVxwtoGpaol8z2oRng5Bb8LxQDpNaXWS81kfs
Cum57KdbI5rpsZ0zsxCOfOiBpFCC719R9PAF4e8qUuLPxjDcgC6/6yNZLeZU1C3xP0tTIKwqgRJi
WMP/aWdiN2YMBEm7s0i/7aw2uvYywTIcJEvLSrax3hHiZkxnA/XOsqFcraXCko89PIfog1dDD2qZ
6J5lYZG+XI3uqzTYDRtcM0esZ9sqiAm51ZktR6Z6oLfP0AbKahnJ4tYMOMcwBEh/CrMLUJRqoRKB
QZABbOxEORRa3fhxF6+sTIqtwF37XFbk803kOK6FS1MO5+qhxK4I7gupY+3tazNLL603aRfCVclL
uKunApI1oe7VrgJEe5ZTMvoT4g4/p8F/rdvgFUAxxg6VKVaBoAIJOsOSuH5izO8yBPjWisK82FgX
ZJJ0u4ou/ALXPVRrUVVrV6U5p8knCaBySagDjThh3cUo4s8KoZSL2HjMVbrlwUhUezEGPjUVMoE4
nQHVyVYYJdJYx/4qzNeMaRkxSiqk2hINvIbZnhe81qXR7iK403kUHj2mS+uwRMymVzHy52lceq3B
UAM3iN7r8S4KvqVXtnt3dK+cvcOi0fA+Ato9Y0dAltMqROZojNUjAym7aSPubMQPc8XgoGZxtpKR
mPDDqSoz9PHJmMJPI9FpM9o9BG6LTKVRebbhVIhK3HkIyWgbdtYdHtb3znXdjWQSvqg7xz7WvfZM
fM8pbJR0Qw4W60vg+iPI5azoxPoMVpJcE0M+2XX9QCk8B4uF2aqzSGzQsMlstNZ+KJ2pOk4Wwz6n
OpOzQVqnh3TRZd/QUDYYJu8/UvaRwbdTVhlxPXrZn+f5eh+43irLrCcxesiz+XbuPYbKF8UcWM+K
r6ho9M1EqISaDUjcojy/TqEj1x5u+GXVRQq+4a/W1ttz9CuRw453dmDfFNk/w9KiqRiPe9H1ckWz
Ck1u2f4wL3TOWn4pxsY+GC4p27y1zZBQsEFxzTvGF40cDljAkfcbirYp22SghvSavaKSvBdgsly2
mVYdmIjmL631PRVpfOubTxEWKsMJHqe2InWXBLpXvU4C6PemnyRltoOOdMPPDwU9dTZjWshVy7M/
Jw+i14LesCw4oRaGBL8N0KReFIWxMQlwWNRSNAdIxtrWSDvGBUQXltmbU6vEmGOAJXZDe+lEoKHV
TqDAlGVwtGik1MIQK8MImKw6pbMlbIk8w0R/EuzkVIOERqMyO0kA02BNdILjG5SWe08QHWajWb7r
1GRcoAs2/GkizE0GLDqV0ZFtBrvBrfWdnhjVQqdcvYoCQ/4EfIOBM9oCO5tIMJL0SHL00NLlvKwj
24ZsSLocADKA9qrkN6ZKtQ509zVDR75S1TRfGCXHn+K9TGEOaL/Qzkq3D5KAUF0gw5ADmaACgGOs
lkXr2hBrxJ44Aw72aKkMo91+xaHnJeU1JgnmMhpnE8U8WUrAb5VEFU+lZtwstqSLi8p2jSSa4Ff6
NGaSvQVsiJvBtN21qUxv7lhXJznjXAcLRxs1uXpilke2demc9EL9qUSi3OKafEgXOXEYafep0pXX
fP4RSfVrKGKUIqOl+1EflTTH5WPnKa9j53gnhTrIx+jyHbYkO8uMBLVeaz6mup/wEUkcZVaurcO0
wcMo9V3mNtipIi/ekQAXhH25JpBC4p8I/JZr2gbZxzPhKJtASYszePDiXLQDyfXkn6alGaDN0uyP
sUdWTVr8N+lSTxMy1qInFRlNwnj49WOcmrXSy2ZP7Fm8t7vqpI3IjUxwB4umcXdZNsXLnJF9Q8jc
yo7NW1YNEQaTgKk0jf88iwz2z36GlrsFGa7VziiRO6dT2Fzqqm4uFh7DkzoRs3G2SOhdoydXV1Xr
zirks4tEaU28I/M87itg3ckGN3Uc0+CrF4mhzpGc5UfEtzORKHAg++ZYgTnYuMxTpC7lugrEGaEf
bk4deYpZhuKASAdTDsGQVHMqFirTC5ccSYGp43aa3rSxcg4MJEzQVupELJD71WMsusuFgsYbGzfH
rxi2buY0yJSzJ8/k0vPuVlzidKICjtNM4ldIyEuq5pTmOoishgtkrXj5uZPtjhKGWwDm/5qorqVp
k724gHDVb+klzdON/gRzaLZEEZKBPBDkcD6uRGBJ3mrGKDUmjtsoq7OwHWasbR2tafPY+1KDuOwl
vXxpogZWBIv5kNtJt8rQ1K0gpQIHSTp504NERRZUlkcnZZ7lGNVz0sXjS0fDfg1HKdwkkSn5J/J+
Y4f7USuCb8ViSC6aSLtpAbxzZNUrK8Ta6dYWmAn8JV9s2PSx1eG9EEEKOCtIWKG4Fnro8tuqHAgl
ccXNjOz8vsauGXikDoMtCFYp2twTeXsFiij95ERzQJBjduu8rH9S2Y4HUyuvRtYoG81GmCLbFjeN
XX/GAh15H4XNOoj4wGXE9LElEc6A/8177N4t5OQeGYkPI6YN5Pq1P9ah5nt45y62OR4CaxTPSVTs
sQ00ZLZisCyghas2oU3jZBqoHKoXL7Pafc7kmFAGgkpQ8lsxSas8eoHQbqaO8BDhGFbGbjoUPNG+
qU0k8AVqcoc33sf1fIyIMSelew5G97C0pzF+UEB8dzYRCsVwp0yZ3EolbagnYHsEqvnR2qMDw54U
rgAn3E3k/4+9M9uRG1my7Rex4RydfI1gzGNGznohJJVE5zyPX9+LKtzbp9SNI/R7AwVCUimVzIig
u5vZ3mvX38G/0IMkYTSVJKfqJLONRMN3c6n7v/JBDBtQ/+C4e5hK2amyitP44QDGuFiRFz9bRB4l
VvqwNWkcggqSGoEB8ggljDXYjPa2hoqqHVGD4+8XW7I0sDhUZNvPoYX8OuisKwWDz8MpOfQSI5np
RXmh03M3+zw4uTWJfmmG+0VHjIeAzyDm4mzDMtgES49UpDrhyjFJKH2GoxqDHHgIB+sWQlz9oOZ3
JwuqEwMO9NbdjiQiA6dSCFq+J4VS69JvgSqSIympZ3MgZykMjBoBp8MDFJKpoXdas+VeCDSsq+6h
pvS5yfFdggXHfUGcogE/7IhKqVq385AiQPBgdpZZd6Y/BLilyz9jniI2Iqim8UDGN0I141ZCV1lB
Dr6pgW0c8LrEQXQJ+ib0MRuhyezG8JAb4fdBJOoAaKPmX1Y/zH5yHqWURF9wAiTKKtuScoP+JerN
YznFD6YB3pH+9rSNZnlFXVK+gNLSRHUFFaUuWZq8ZT0D1nmcrXNpIvKlgb0VGtw7iEr7aujzZ2Wa
F+Q1726vmeeuFURqoFRDMmIl+6wTpHTp0dXGGxCukupVGwrt1Bsy9tvRAG2ONrsugmdXa9+A4wC7
Y6XZmKR77Uav/ERUJ3bNIBhY9Tj83LmPt72akrubUi/a8YBHqnVQ1jjRvRJjs9bNBs9rnF0Ss3Qx
ZmQL7p/gJjeO0X/TYYAYv+YFIJL9iE6j2SZZzQOld+Um7qQN2Wh+zlRzVIFnHbV22mO4C2/VbITn
LJ8/6gn+CWkD33VR5ftKSszxFgkDLmKN25TmyWYKxCJuUd+NJs++aaRArmLEBpaTWYeoj90nxk7n
QVrZufbMV059OPUazjMcxskwRLVDt/DcYL3fVG6qMIbUx1+bE+kKHE/QUhznWh1laKT3urempwIx
sp04f6VSYf5YFF4lzt5VrcEQQQmE3ol4Q5O1NSSR29i1kEvITA4QxwSGjVzUtnd5jXqMgvRbzG4H
w8elD/+CewgBUoR6cWRQh0UvekrbEN9B/APYTLPpvAXY05KJ67XX3jOMg0OncmdEJSIJKgq69olJ
+mCpDqFrfkb4BY65S0Y0VByMJZVeXrykK291E0wbp+BYKLSBFyZXVzGp9nmw5r96pUXnlC7RSlkd
zh1ZfAQaGPImsLeGZWa71upDPHs68goGLF0R6WetI/EzNLvPNA9HBGbSpityKe0qPgSl/qUNh4dl
NwmyPPcT1kt9LnqWTYBDytctUkn7KRUXp+l+zNYY7TBF4V6YnbU5EDDUJ9N8bhn5dCovD8NyK1kz
PulVvyVDyrzWQ6exec7iyHRZX3tB0x+LSOTvA3UN7qSIKQXNETMp8lNttR69HGEjqsIPu4Syse+8
ZE0kd62WRDsZWOVHB8ZMfrB3ie+Gpgg1ynp5tXLXPknbIrWERNE0toIFBAGKYZAMaOLps0DD+dag
YiPQfdBPWEkn3G1asDXvpfLcvR5q84tDE2rtpZpaeD47LL0sjU1H9nbfWHyd7ZyttnfORfzTKZ29
FRqKJCXBXNdyUK+h4frVwNoOui3WEUeXjYC+spkDjyCMvPVLvN8TUo8H2Ukz2swpwm0UjFvsbcGl
aPoJo/xwy5IkOkFMdbZ8bvD+Z7N30pzSO1VU6FtlJxcDxc3VsVrhw4Bms4/6HbWVh36Jjo/RZsZV
FS2RqmZ3mzECD+QdXRpasitEARnyH1ViZUKZGFgjahRPzfeGYIm1m0MCM5xJu9SYlbZ9Q8I4tlL3
QIAInCNb0nEz5NkZcMd4DVmFxOTiMJJVcevxgvYaor1g7rRd3zoX2y21SzzGhxI57LkCHFQoZ75H
GqNUBt/pLq2G+ViSe97k6UYDuekvCYXukleoj0Fxn8cvYR0/+phiHdLJ60SBfYmXBC9QVidPVGLv
oh8+tZkENbE8+q4znfvcHVaEE1fPfZgQIofRfUbo9Q6jmDSQgmlvo9J0nXp0hzCA3rM4ZWxf2tNL
jZ3a84jxS2NyJNmVLJHd6kB38EpZ7jsivLVGQKuZRsjNaTP5oxtckHSrLfKk6rkWBl4IlzAoJRmk
Jukg37uIby8D0onSWhdnGrHuocPCt00W7RSQztdGb5mN6Ul6SjHcAqgmXUwpjzpdJ22xMJZb7UZj
W9sloalj9gXhpPMo1AfhT8G51NK3LLDYG5xHK4hrDOMA5RaKAHx574xyX82ZbMl4SCZsnE19HEYT
TQFhg+sE0fFBBGSrJyUmdlU9uoa0X/hQ4d4xGh+ndvg+ePUTjsDy4PFwnybmiAJZ55A30Ztoh599
OV0nZRPrcSk1M7rXy2WMkBSaAcZ2TVNnPTvMWRJcInTPnOCS7jTqCgEWz2g2Ir6vjPLD7NAc1LFt
7+WpheZ2AXflXMr5RwX2AaflfLR5zDe0Romk85p7LCrv1CNj5NRwmYNsU9Tk6PTFFO9rAxmVS5T6
XiZhfqtw+ck0Mw8z2QnHzGjeqx71ZjJyz31SFG9SQ/yUN6ipaSWfWMnGR2E792KqIACE+hdGHPif
rfphpGb4kLStCwqFWy3HV6vr2rsxY66WWAuZ9xfP9mx/t0aMO70TeWc546Qe9EJt0u7MFjwdu1o8
MMriabCTnxzYvQcBS2SdzfoLEutqXVtF8vRLrCrjnamRcQ6tdz4Rg4Xvk5Ev+s5bq/XjWZ+t5prR
RyYhmg44egi1jxuEL02EijQyq+rZNDiXl16Ewyg9JmYcXbXeVldruqNGhbJGGtqOmCRxH6z80PTO
TFPI0HxLG6aNHYmIg00BDnbp3OWSTje6ruLUlmW3xjpXcri26ovwCGPz8Oud4CjLpwZPL+0wp6V5
Y1rnojSekzxyXmUFnYb0u5MZzCMbSob1cJq8rS7xXmZoURCH6yeqFWAgujzVeWJtobfhwO3waXWt
tejuXZyh9pThEYOcMYj0VW+r/hBl6i2dFHM5a3R8RUm3Kk0yjAKv21H6XkjsPFiDG/B0CbqCOX77
pEXoq2s2zq3kCuqoRwWDnpFl/lLgx2MVsw9egkhxMpISKR96OEPhPaxQ93todw5Wg55W1B1HPvka
Ko82elRjOE2Cz4GKZxPWBEGQYQtkJD8Hs0U0w9yszbp8yMDofICGX1wXQsyQsiBHwXBQVXbtNXHG
IVPVcIpy/F8IOcaNFMch9RAwGaTXZGW4m2eBWNwaEYnTRiA+Wv3oN8vVCFH0ji6vRXpOpgZRBhnM
czidvWYXhimOmQR1vOvdbHSY5Id+TxOlX0gzwWVr0iCyB0tboa465oF6lE78iVAp2mJ17wOP8ziH
Ib/McRLMOSUJ+Vt99ldAbGHnxftCRe7RgTfbIwbe4TemERqlp9o+GX06Y/qQGb4BqLB2RYoi3ol5
GaekBsm1APrJZB2oP0KXfKohL47ojq0vpWMSBaWa/aLiTOSQ7RicGQDNMAYE5XBSxX0oBnRF5bgn
zWAgHOx1rkt0IfpQb3HhIX3FuBIpXmAYepLhw27k47VmnNQZvLpB0dLc7Il1JBzo4I0a8pnEy/bR
wEmPwciNlgaa1YKUOTtsnlgEcr8hRwCpg93NHR4gl7+HkgmySCsxAntQqIZjGvG2l6QtbHUreNcq
48xy/pem42/MKvwKpM37cRpfccT5qcbRnXXkmlVDcJqCYjUIpDXjlA8HvSI1UZzr+mvn4Q7tQiL6
SPHWt6nD88d2wqvDlq8n3Taijt26PeHYymjecj0qDrZLf70pLiIuSN5KApJ/V2mpqV3CQouHXYA0
MLBSR+REQk9liW1ordulBwqAZrtRY39J25ZZnNR/VowhVGnolzZ8z3qSnPjcbMsaJf0wd9dSCMY4
DQ173REcHcqY4UjOez0FkN9c1ChR8VDNdBtAzBHsdxmxvJH9urVa+7lT84OoO1bLPv9Oe0usncr5
bEtAxoUd77yJ/nLc0lCbV4VdMRV0jTfLI9tTy+Rrb7I9ZjnzIsYK/NtTa25JMMt5AYcvUwesS689
udMy158knldV/3DauD7GFY+g5hWGH/d9jbCwh9QlvsD/M09JJm4jk71ojrJbpYZPO693eLHEFi/j
J8gJ6xg04bXoQCWMRbDBOSv2psvu0ZluuO3xbmRxBTNBKH+G4r+Cc0jw4ijWKegrVUfuKazCDI1X
WmOpiwPoTS4bUd/zFhQMA4DJr1LdYAhAK95vw+fYU9kmLfuLM3bozZ2s8PVAFktVEGzG0qAH1gEw
4wNxArvo2xxL9oU2fahuabjp47brg2gncMqt6Iq7BJpXvHn1qc2zbsfIh4TMdMSxKjjYZQ7hfZk2
H6LO+hlPzbA3izR87Wn9CkTsug6rJsIjFEb2yRbdTP+2+tQyWElTQsQOVh/pl6pKj3MZ3nFmi6zc
WHb2ELiArzqw1qcEU4xtlvsgydtbTxCpZtXigMgIgTbbuRoNBGexCyOoV5euUvkWhvcZBKXwaatt
KAd80Bh+U3C2R8AJ4II9HPWl3m8dvSlYPF+mlsj65diPR0UnCS557Uz7xU6RhbCdOavWNJKNqOo7
cq7u4A7w8kU4PzWzys9RDRuoCLFiNNPVK43gMjWSDPpgh2Ou2zbxA/IEiEfYcQ34Jd5yn7g04esj
D+XomeWhHgusHeHZItqQNS8MH1X15EGS0WXuPrdJ9pFZ7fMsY4EiHZRqKtJ1NKXAKLLhc4o7OGsp
56vQAiu7vOupvcoJ+2zKgbg3C2Smnkb+bFoLEEE1a2epaeNNNEY/efrMTaLZ15rnggd28pjPZney
2cNVy46zZYQqfV0KCvomejixRldgcK5FDfusp+uOK6OO/QxIxKbqQhNyaBtuIrvFSo8phwOL+oDD
021mh/z4WE+o86vqPumMIkrVAnYAeJxXybEo+KCOKfnFRVSTHExJ4SN/9VYeMZL+4IgXRMnnlrQp
Zg7UccLSnsBz8CqHvBW1V6+pQWqq//xo4PBgpp75hQ6miQV92Kqq/Z5kAEo0wrff5KBP90Kr/hpS
RggxrmJ4TsvpoGeBwwTjBQc5QY5bFKxlwKtmNTPBgUVm+K7QDuo9CKw37E/zETTP5yxd4zmTGbGD
VfyVcTidPWcteiHXqEHwAGbphQ08Y7rXfuF9H3mawvbShPZ6sWefqclY0IMWIB41Lqav2ABD4C7y
+fGqKTyewkvmg8zRRQzseWuNTNgLs1fmkN/ccBT7grjuMiztG3RRi0LTOMgkfc97Yd6drtWPUGK+
mSnNzj5oVw7LHkHj87cwERuIdd3Ga403V2/JfXehlgQi/TYEWBOTIDlGabBMZw3tDA1MIzYXzUXh
DCX2IEawGvMcgqaJjx/HaqtXDU58/G1nhEjk1SNn8qOxfIaQR8sjM2ZQa+vAmLcYfWbG1xYCAWmJ
g3IBXAW65AHxaM8mYXJWnYAOqD9VSSBPS9bLcUzav9ij000FX3jlCefVgN8LQdHkdLasOaCPUNj0
wMqMOH4aJzi9PRHuu8EGUxHPw4Z05r/CdBEcGzR5knS+5yZBgnWGsciAsWi6pa/BROmq52yJNERM
aZ8B037PCs45mVbHZwBavT6+xZoNZBdelR4JdL3TyB5YYPQpGLDUqbVFovAsC2s4S895MRgdZkSG
AK8R7dZjnVlpfTj4CeTEtRuaxx4/Cd1eK3gJC0hFUfa1kln1JEsx3qqC7R21aPWWq2hjNDLnYG3n
985r4qOeFM46jIK7UxfitZbdR6uS9C90ozfCaQfQjgqNBe72Y4kS4fjrV78uQ5xbxylWDB7LIYML
NyKlQOsE6afX6z3IuuSSVo3aVa2nQV0p5MakE0A96dESp0HCPAKvFSjZQ1kAae0X3l5Q5+rQYQt9
5W9Q+xXT7dfvhki9Tq11CGmHnsDCile+3TvmJeMaFla4zQpM5iobUNi7loOAvdCSTd/q2Z65wQSr
I+zf0lhdxOiM34oAG1WTTNVdknZH2x7lbxW4a6ZS/bdiuUQoYpa0R+NUGlZ/NypAI4KE0EORaYyB
jPwWNoN8HUtAGogg9J3TJ+oZX/SpbKL8OPQY9ZmG8EtFJmDCWDfb9JLSakZi52sVOIw51wzfSWK8
+L+siYZdmBcJaktDR3IczehMQN9wz7FGH0oPqjjir+C9o4pat1iij6pRnPEY+KJOwLEXMmZhjmbf
KmF/L9I0/IjLGV1gg9CsNafwg+WFMXun0zFqvWxtFXFwnOwvbifVBzG61ilw2R9//TaSILyhMeIw
FbXzSCLnZAWUYHUdP5tObN01Z3w3Wy3+sLxC7OioaJthoWppy/eINDZ/6qc9oCvtVdK4En2cfQSx
HhwLN7TWuNvSD8eNkRqbaXLMZh8XQcGfkC4os+F1lHl7bWtJzYOW6COShOk2YRP4ZYFlUkLR9NvB
ffKEUX8kSXCPXV09cnNKn/Q2fqNUN45xzqF+5DNxAtGjY2ywIzQaRS8/8gm4myD9ecAVljmqvvaj
NDbFyHLGINy+YwopNwZp2v6sTfZdacW2sifjVHUu6clDgYu2JQtChZgyk3G8ejYkTPy5O9RiF73B
wxpGkOssANTMC4tq3SNBDwRuQNmJ+u4tlyyxeg7zM0iMnPlaT7shGgArl6U+3vhgMnaf3UVGY+xy
0aitO5C7rYXebdRHcVLQ9DpPaOcJMBgLqrj1Ro0zlA+DBtkmedeMWtxqvDeruWzVToHQmDAinMLe
gimq6DNHRpLf/7400r0BcqvrWiIKAt2KkItGrHmsYhcTd+oxtMi8m8JuRZa8PENhzDz56DRHnGDE
9mvkAPnWIkr4Zlp1u2rE/Ok6DCcpLIjKBVYPOI7Oc82eHNYNPJXQ1G+/LoA6jZvmVM9IArvDWMEy
Yy+AYFtGuzqchmu1RB7XcYOWhnlj4pmEjQv0XS4FE8Fy2XUoHHuvclgx1SLH6nd1gPAgL5B+idE0
buk8UYzr1LhTcUcr+mhjy7z9usyd84p7LOM4H+/y8J3XIb0CNy9uLmjEW1rqtd9KIPJFwscy+c4q
3d6Gl1AGP+eYwY4r4vbozPMD1qG7slCubmssygZQkGtZMhzRilDf5ay4h38vdPR+y9IwDKa2pIGY
S+IRUyvjN2tSaoWKoG6F0i5ybmUniqvUXOAPeuFDthopos5tj0pQq99N/CVPUcaTUS+FVsS4XCpA
2Uxsgdf2Jv8j16DWZtoXvBTEETcTgxLS5E5AwkvMPKrhkJlBp+phGQug777WpsUZ2E/qp023zfGR
nsOoc3YibhxmSVDo8K5gqXVRQ8R0Kx3zacyT72kML1hgpk7xk8YTAj8jgPEp4Z8fdN3bmaH5c5w1
dFGRkkdmGN9cMcmzzPt2B645xsDhaBpm3GhPKuiWUSTa45D27PQ0mDNtgMAA2NYy/IbGtM/75gK3
dCbk/LNGq0pZVqR7bSmmTb04pBatxlYvhidRJJ+FXj5F9NBAhpf+3PTY20V8FCFbOkFr7iZgwL0C
YBicylw85fhGtlQQJh1PmAWpVbqfUdI9AdVEI9PRjnFNxo3OqZpy+rMQaD3OdbXV+L8+Bv/nPPij
84DP+79xHnzFUp9HX//pPeBL/vYeWOI/LAvIr4tRi4do8Qr8v3xf7z9MY0kKQWZADI7n/Jf3AHsh
ecAcIhkQGWj9Dc/BNNBQSpDwqwEul/gO8CUS9IpDwbD+V/aDf4qYXWwHUl/sB5hahKM75m8iZk8o
1+qHhQe7VL2exAYH1bsv++JK1a02VdM6e+EA9Wgz8bUtgATkhbFO0yC5BROOzP//2v0Pon99+W7/
pb3/+25cAk0sXi+TnILf8m2qQmlIBThQOWUU+gmGg3WI6f1RarH9gLP+ohEvwdSUE5ebrYFtFT4D
/+zBZDjdTEWU+92AT8qs2poDRtf9jd3HJBv+KP6H+zP/SXLn/jzDIl1LuMsbatOF4/7/xRtQApXU
4n6Jm6cFvBG66lZysgy6sMZHZXDywxucxYDbkRahjkRwivYc5nJBucczad4cjjmbUdnVmmIHuEvi
wR8C20dIgL4aXJP9rajlmaG+2odOd6sm9UQ7GyRwH/ygYsL8gCp+1SxoMaaMkPXMcO3QdPzDT2rw
MfrtreBHxZRKZJqgQ0oo5T9/1EGEsQVbFSwXANg3oIeX2cusm9C1BhULDjyPM+k6tWcyVSutv1NI
VXsXzfoGY/7bFA3GrXf0b7nRfO1mfbj/uhDFkDHUhg0iQnmIAJrpHFbc6hrWeMJQMkks8fa4Lg1D
+lGY4/YcG0gFYydRyi0JNmbTXmhf2QZLZKBfw9i01lbz0gYcslwkpS8M5M7hUJVPSOfTDTDH8W40
zo8AuEHXdVeLoAEkoJq7bwr2zy4zzX2uDe6JFu2JVHn190XVcFDiUdi+VaMEVKWzQWRWbMbIC3aG
mso1NbE4B6o65kTi7KeUc57hFNtJBcVffaZ9i/iaD70ZThDN93LOnX1rIE8O4Q85eAnuMi2vqmGq
lQPSPmrRj3wARqFk6m6BJQ53OFLgEV1mt8VID7dDW3drumTeSafCipMUPlz86oirafDTusXUWIXB
UZjrShouHEdj3mkcJMB/Ucp17FtNEKlrRmG0sqvM7ztEYlHmM8ouD1Uiv6Zz7h6DjsKMILedM+vt
OemLbdhJwafQebdHG7hnHTNGszA4QrzXnyYxHFpKHOa1zoT821yqr9y6GntE58ElxoO/Jgdz0R9Z
8Y1VJr6VhYxWorQiwOPWO7pKRi9O31zLwHSPbYVAJJhgHAVWBMqBW5um3NgBkjV8GjvRUxm9OWG8
ocXdvmDdMg+FA1lIA2H2rLL+a5xgZxYqJxkkTDS6lepCaMBO01KKQwc3ZpACn69myp60c9Zvcd8i
2Izr5tQq5kk0s0HzGTvOovreatqezgxEecYU7jVr+II2ABupOxQCAPGuLQPbTeVVJYbjINs6Fi4f
J+/PMgpBTFv0JsCReLWW0fMBCMVeXWc+Zovxs8NbSiE/bbAyebuZLl3JtA1PKhxGo45faJ1AHNbz
ajtK+1ICgXwhHqa6WnFN7ENJw6ztWhQqeuuuOz2nX45M7pwykk1F9+q0TFprI3ylFeyL0u03TRMB
Pq6jF7rT2bZaWhb6VM+P1nG/0cTAaYO3SswxpwdFj6ZTJXQ5J3dZYiWkhQ5kviNm9VRz+v/Dkv9P
o5fLDoeMz3E9klKxVDIx/m2dqaoJxT6GJo9gi7XK0/kIR99dW6QIolUdzWHmtMYNV2qUe80F7mSV
c/klwv6VbjGzE6RkcfNLo9ZpCUKmPWCamz/c5e8bk8EC6eASNKS7WPV/9/qUDpT8dGmp8KRh9WZP
PyKkh1XKEDLDL5LMw8SwukRz7K7CatyPcRLsOcoNa7jN+qGPjE+iGYLzTETin+5teYn+ddc0DFO3
DOlYgvxH6bm/ndBjZMhZMncQJ+E/3cCChRisAu8DtyCtTTG1bzqC2bVgRXkxRLGJcSUdO8SLaxoh
oDyNgEQ5hv7JWavrPSEUj0xZ+tVVbv06JTtI0dl57pOPcWnBxIM1HVzS3bBdpRcEb+Mp5qFoKs8B
fVwgTp/M6FV60UeANm2VJ8Ct3VpvVnIcKjpYTXwQIZTcRWir+tIDHRKJPRU0pNhWH84jxI31kHUU
M6VrPjOyfu9SiyTZmShUJIwFUwwLpGUx14/BgK8Yt/SFK6XVj8iEABtICv3Y9E6/Ll0XBqcwYJIQ
LWOv0OFI7tjPJYOZe84fCNnGTxOdoXXKyvumFmEHojObSRkaO9sZ4Hd34wW6ZOYbnID6lbScL/as
ozbC1D3R17rQdq7QLvwcAyEfY4iVoxSo6WhKtOupcuwNzo7oivEc/G9gPM+YIsziNLRJ9felywiQ
aGmDHaLlhzKaed64BJ9thKuoT+NSe5npcR4nNG03CFjrSu/GWzA3kFS9rt9a2CXYw1CcF60r9kE7
3zGUjBdMFoLclHw6AY9wLv1Q0mtMdjiAmq9V5pw6nCTIVPRvnldJUq2Hr1nawjhM0L8P3mhdddpC
8EL7HsoaL7k9JqE/gUdZIe672rNrv5HStO9se3qy84YlJW0+kSRkWx7c7Im//SIIX6uBqTMsa9Lt
qEL7qrVjuLKAPvqypGmmsnxfhmb5NuspSmTYbB5RYPcmMVZz+8W24O3N6Gw39eBlLzYLGkHUVMmz
2dhHM6vbfe7V/eUPT9Tvh2LMfpA9MPdyQBfwQX47hlJ8KcMMmLOjjwIM6TTeC7LIewDn8uCye2zz
BjSZnab1Du9wAW5Sry+tqeKXZLjL2fv4w/0Yi+f0n0+4gyFWuNzPr5VoWUT/5dwZt1XjsX+Rn4V9
LsjGem9OHoEZnU4euK77LfRCA9THVy3iqChagaI/3WYyBBOS1fpuKbRfhGk9m9robjyizDGzVOpl
xiPqy9qIb2Gnryb0tNcwcV5DDIQYP1X7OiaMTojac7YwncNzBNwAtEI6v0w8KrwLMAr7EofJ7Jyz
OuVgStf4lX3rS2Bpu0i6z2NjF59Q9latHT8ieicv4XKxYUjOYwI7b/ldEGg68OfhQ3qErZMo0TFb
TMtvAULfo1VFE2lA2iYGYnf6dUmXX4HpWdRvfbYbMwYWNF/FOu/0/sXDANYmI8eTpc8+SounA1AR
iC1v+BK10WuksIQwWgAnncOGtttUotxxxycjRRGG6BEVJnRkzgq3ym45SHLEoO+F2Up7l01lbGMO
Pbd8UV642Dl8Q9XxLbP6BwcTNWdb06yJmOngEY4an45iGuJjqDMVcqMWtxmMpuOcEZWk0C+AOxxQ
pjFx2iNltW51xnRyyuG25h0PX+yqEwBZZzt0Xv7Q9Y+0acfneLmANCnXFqYZ6qQxOmXf9ITs9MSG
s4Gq+RGGLIuQM+ZLuOiFKwwZH+Bt8+dpBj1Z6tofM+z/2ShiJzfQcjNZwzqNI1b/fY/sJqsD64pr
PA1WzWjG3/ALEGjfBdHZKYt6JSPnqeinr9IGuU3P8FSZzN8MOX6J7MBFsi6+18nqD4/Of9sbTdMh
kpzd69fm/XsZU0m8z3YF5VAuNBc4+uW2BGVxsLGu+XqV2Z9NR+duFJAlM8PU9mGEuGN0+/F/fYQA
Kixc05Yk0vLfUtP/6zPsSCQtg7m0mR2qgGY4LDRdtOxTcYnqYtwWwJDXujeIa+GSctTX5CQWvcP2
NL0RyShvSN/7jdN7z0H4R8f/ckT4xwJjSgElgW6CRe/QWroR/3pzHNoD4SkDe0Tk5luSqV54WTYu
8aDB4JXfRFftHMbH77TxQ/y7vHYuWSwrA7i0k4XYMm1ZbmTOvCWBtHZ2qU1ejYpYWhs82b9/Sy0S
1X67W5O7lbaNQmCRuJrytzIcnSreraID1j+FhwzU4E2U3hMg6S0sVuca6S5z/yY9B5BBGbPaamM7
h4rEhE02mZWfplurYUpcieY6d7pcy9a86YX76MsWXo3SLzCcISrlbHV2CPdIunW0yaDfHllwI5j9
F6IywDWXuDYH6Gpjx6S1Y65YGgMJpCYMJ6ecu02R51jjMYLZ72W9t4PiiI2WmBlssbQJ+htWlG/G
OMARnZDHd82j0qp4xWpm+vix37qUg35pKXxVMfOEBu/4ymzgL9puxzTLAb6HqtUbPKBnnHpU2X04
jnju2b8tgQKaVsgBBRHmanAEMg1Mnky0KwU5JUI2QOutaiX49pDtASwCYbLJsKpISqbQbqv5DCtj
Psbe8AqQgLTDeaaOxcgTweBJGKXuo169TzpsvDjx1Llu0Pt43Wcvdyq1O18x1V5V7U9jEStHPgf5
dK2me8v7vSpI5/QrXHzgmAHc4JCJ7xmdd4bnWewnfQ7/cIAeDnWV0rcy5TERYXodKvWw0KQWclwF
cVKscMQxdlmVkUP17/TdqWLT9g4tNTsAWhMN/JDSXE9n4xg4jERasYoGLgV2F7oNTLBpunp6eYzJ
h99mLMwYb8EM5pFYF4n4OosxodHBmA/5wPBGbEmZ1MO76wClSh1Zb2JkREPMtLtxbETPA+yeKfxE
KzkhvmgSQADRNjIIGWvLBhNQ++IR15W6ME1HmIGWg6pY4el7mJ2aVhPz2LyvvwkcyGtTHxrM1IjH
akiPTXMeOe08uynO1zzC2duEM6yHyThMFsgloYZ1T3THwaAX47NSA8jobdDPqHRKMkPXGAhJh3dD
hm9h5Dca+gjy/0xI2wiFZ9N6MLePLnasPaO4aQ5h8x3WMKGcxXevVj/itJjJY5rAQqGmJy0uZngC
gN984RsDTBWGXwfW58I9nQzwA47nL5bOkjykEF1bEb8w52oR1subNeoGNEt1tjq826Vb7+XQduti
1EBez6J/bpz0lNTqjlEQNUEKQ3uaoxux1/m5ok5RkyK0zB5vmVHAmrSGl1wF648S/8G+n9WzEUoD
1eN4TuKIttDPAXiFD8fkjUipx38SdWbLjSpRFv0iIhgTeNU8WpIn2X4hXBMzJCSQwNf3km9H9wsh
VTiqVBZknjxn77Wtpmqeab9s7I4BbuPJoynQ42A2GA8cPPAUI9SaQ2KXImUjhptHEAHuv9Yemk2T
5c0Cb3RJPXAofSCm7mDH+86OzzahVnTBAPj2pvFnNBRCPKcw123NFg2oMV1ajElwIuTlqddfjjmO
/KeKelsiCQ05EZLBI99kbRirnMQY+5HIZfqEu01xttQD6HqSmldm286Qv+VXWHd8OIptBEPzxp/F
q4MjGi7T/K6jfO20Yb3mnIxtq4LsXnB3Juasdy3JAVVOAyWTR6wMMSJA6KI8BJUVJosMjcJybjEO
0zWJluTdLlUCxJUmMNYV1qXliE2lyr4gMEEUoRG3ldMdYwSPEO3W5WQ2U7wgJ4S4X9qCefcxD/2u
lwBH/T5+MXPMr0RXZcj9ii3T5GzlW3BEhej/zC3eQ6MInFXrpuM5ULLGgIvstsvlMnOs6SVzzXql
POee1ZpeiRjeLUvPOz0EdHvcu+ekCNaf/RzJjo5zAt0AcYdAXA8IrDmuyLnjNBS1a6QJORbzEtXb
ODGSKiOEQbUGocWZuS2bbdWU6jAJ/cRmne6UKU8xdv39YK1qQjJ21OBMCKvOPYlWnMuS9qU5BMw8
H3HHU8BMDp/YZU7fI9RDRx8ZAPXP2vZwPeNmxTPprwqJ5DGVLaLQINp2IfOfmN81JlxvpcLHb6sI
n+yxw5jjKnOrFdk52G2To4wKRFReX381sby1+Dt2yRT4u7Hytk43fZBFUWziMkY59zinBq2CqhbW
9aZlX1/6s791eoiwoZXUuJK7ciWbV5KD/V/8Xg2kIbLeeORS0lmf9KlT6ZsMqn/j6M5Xk1QJGs1/
g/qP0w3JU9SEIzlQhbsjFm9YOrY2UBF6Hxahd3SniSFKClQ0HZZ5rySN18dItR2j+ZnGzLYaMjqT
2NlJN6+hf6EuttUz8EDjzBl4TUKQfht6kC7FhFjVr6KMbAU6Q6kJC8zXwJgbwtE22VS+Jx6s/EzU
KJUC8zVLMSA7bIhZJ5yN6QKfr60JV1V1VQ8YQ07KEXl8rEcTHI9nVz07Y8fyO5st43NYFy2BMSb0
XKbS3OD8Mrmd2JYqRNzB38LwjZXvTQY1PYB12TTVS4PuUmUAdB07rD5dlBXYGBZDg/pzaI382GTj
LZrAnwegBg5Fz0jT8zNUU7F7S0y5ngMsXnR8P8emsbb2zBdm5fBbwcEHB1mqkDKl/8t686rMdkMx
vYoiD9RhOd87CAHfICuIEhjGbct55Bl+K12zfHpXvYzWXVsqlvlxXDsmZ35RpwuigXICdPgafLrh
FbcBA8qLDApm5A8GIEjBBRv3A51dHR2AIJsO/N7ah/6/nPX4t2vTLcOblDwndkxYfH32oFArITZ1
WsiDBVjFUWiLKQ/3FGJLO6mMK/QZuc2Id1wOAMixg2YDkZq2h2FizhDwDOLo64bIbk5N2wBp1BbV
1fihRomRksMNCZZYOvJekzm4gSlQZ8lqYurwTewGgvW5ewZI9TsuSntrjpOAdhf1apeqzliDz/iO
KlQKlktgA1FOuMF6nOlTY6SvOmJxjFriTtGxHFuVTFtL2yV+4jha1w8Oc9NzSDRQnUZu+Qi8fgCf
ZjACEQRxJYbnstDghwmTSfZmEf+OI38dm1p8MEMmrL4eI3h6McHGsTg44NPNNwm0Pna6+iJhRR+L
OiK9btjDb2iuXdOkt+FxmX3vgFs1PBFentwmv6HhywlJdyRqhURvunNB3KVTf6ANyjeGZ+mtqkII
jclIwpd6CemVE5/WrxgcUzwNTLE9ieEPK1S4SrG6Hssq+px5RA9zh2iEeAEb8b8XUye6AI2Nmq9Z
155/ptKREKox3FoTZ1m3kOqShbO6eP104xYtr1NsOrdOIGO0u1RvDaxRxyqVHnZluuktto2tw0nq
4iIV3aasVrB22uSWBkxSajO/TimNhdQpG7zlk7NuRzxJcojtM9w/hkCd8aHxdDyxnkWHtmMKkhhO
dY7oZl/AEkKLBsghbB48foxgEmrx1WjleIKGwtmXyPapmdEuAZVGDEzcCjDGHOGogqIed+G3RyfK
hrl9M2QYPfuDaW0qQVDhf29NA5IQdJ1sDJI1Yio4z+pekPB2w3Fmv2kr3jYkwd/yyL3YQcv01HH/
TE7ivZua+pqqXMQx2sF56YCKuuQmRKHOfxe5DGi9ZWqH+JXcq0AXr7UteirhonuXPM348cKDi+6T
aPFsPP28+v/Lz58ViUlKPMo+26x+A2tB6ahj65IG6k8LVebBbik3oOino203O7tkS1GV9RGWmOJn
w0/eMoxuoFc96wDfPn0zoS7mPQCZAJHt4aG0PaDuQU4Sxl9p64nFNLPd+i205xJKJcENM/HpmWOu
qRG8ZYW14pw0FfGhcRDsgGljivPq8CUJMQqm3URhlCW4jWObdWOyD02SmbBWx/KadH78qoHjLd1J
lztD8RZizHtv9t6zL5E96yRQt66xSEGAcHGlhsxXNqLhemG7Elu+84KECPEMTMEzTbJ6lZeFtRN+
0Z/hRXRnKurXonSnw/zYiuZ+OhuJz5lLOOnKsyJ3EQnf/0Tkth0np/tTa3qWOSP5hTCjeS/ssn7y
GJIj97dJx8tfGvvFlPDEfi5RayMSbxAb6cTprqPSUHrNAG9B1HZXrK7xKRDULhwOo5cmjN6wpfaH
KpTVa0TxuqEvQrZz0rWnrKcXrg0w3Rit9UbZ1lur7eI5KR37yXBI1jC9fPg00f8tQJI3D/1s9ySV
xHXlkKLiGJ4g5xP6bd+E5OyQCJx6VvpdosGUxCb/yVySQmnxwV/wEGF3tAIuasq8i/oyVMmpOc2T
S/5zcZsRxJTj7FMrZNqyGVTh3JycrNQql86+8r4BbIP4N06tL5sdrdmXvvCik3CUcdLdd1pSuk8u
Xj/1ANX/XPy5JI8cGs1cxE9WrqJzoebwOTMHbLTE2FathUoS2einM3MWCrwuvgSVYqzYmvFBaaYV
ad+4Ww4y2S2to/TWRVjcXQPtcif+Es7WrzEwa/zMJhp0Ku9/XdiAtas5l+el96eZm+41tbPqtXy2
8LEh36RMKsJXIt2sN+FkdwI/w9/0Fl5oFbXvVHnDptRNecgslzGuh2a0R/htWU78NNS2tQc200As
TbLlPInk0KaUKbMU3vZnzDANo9zNXoafG8PKFXs42Ii8dxcW/9WtF9n5WYChmay+PM4s+NAq0COH
BVsDeK83S/TmLTBehpB/mJ3WxxHOdgl/Avuuc7S6Gwa2aRXD8tug27JemYz7O/fh6B0C+1tTCL4M
2PuRF6Tf8GmHhRt6f3n4poOTFCgeQzGsJnd6xZBubsKsRuxmeAOppknP7FOqW57flLTg+bRZ+iII
Mto9AgWyzL0WQ+Ct1cT4uU6j8mLXA3ud1P3SmIyNekSTdJ1bn8wQDplkV9g0RZrRdkH5StB69RxG
M3VFnW2McCL1zDHFtXtc3GyMdnDm6ZG15WKoyJVHJiyeumAST+3jwnFhWGgdVttCO/qYOoRZ5TrY
h1BKVqOHE5Weov022EwRdRjfTPJULGc0HpB98tKJ9sKe5WbepmhK//SY8wLfEsjZopK+aWU9FXMR
XGA5+P9dkgD1csWAL2pTzOtDVVzC0BAgkpX57ZF5VCtl/wlmQmGm2vuiGuyeDZwyCwrs+mInpNfH
dOK9pC7ep4beLBW2e8Qu2dnACVMos29EB6+ZNrQ3DoJwQMbsidT57CkD35/qTJ9+3rVSzUtq4+QA
zuBKBJ312pCzpAd2GOLL/WeERjhmjWi6BD8iaHGV+INWTjI1R9Lqm2Nc0uxS6O69CvHCY0fyHhc1
9upC/bVOBoK9TVKOTwMAp5OHS7lLxmHnEsK27hp//hKkQOG0LX+XSc7ACwrzheGsIN3lH9S+W0Ni
xECazYlJkr2dfcKoB2U7xKNhiWsLm3E1JKuDVzzi0lVsHVlUzGPXYlPyqcOrfn5wzqYjqBPv6rUd
F46kaE2+SKlpD4MztB9QJmNUP8CJrII8Gzr4rhyRJiXEFudTmx5VTvu0i72vPBhq6F7MwlLHis5h
JQpA1pP7pRL731TB6uAvJcY9J4B8GAu66Y/nbjRwTfdVvYuGNH+uCJ09oppgzyzq4ZLYgeCcY36Y
5nTMU0O9xMgcX2S7n8hyNtEsXwxTisvPqy7sPozCe+tEWu7sakzfonHAO40hYW1BfNkTAtusNJTD
lZ36GAjtlFT2jHDPWEfxrq3ddoPv093bNgTCLu+qrUtfAF9igJBaWHKZio5DTBherTg5eql1VjDO
SSYsVwJpxXmYmpyUE2Bi5LmheW5UStyB394qdXaX0eCMF8HOfOnlFK4sCRVrhP93sRlCwDolQMel
10nvsstzlGAQrasSjKNVDWe7ZY2ZxizZ5KKF4/a4GAFDKFjpJ4uZLqesXG+1ML4MLaONNoLxUGlN
mtfA0wvAYjrAs1za4Tt1pvFdG7TzElFMVy/X1SmxES+i8EdM1djJLgrfhwZUOU7gtQ4SuB0VrsUw
y1jaiaCkqtsYYoq+BHby3hu+SgfRVd8R2EgROu+bfuTYOLUtmtzxXyW94TvK6HF6GIWvaRBU5ybE
iJX7jD+trD9lYz2/JK6zsB0E6Vp44RrvefLd1N8dCRJsTlG3rQs+XUJt+QlAhdbggJpi8N+izgWG
VAtyR8XMrRWaa8EvZy2CWmF+9K4hGSdOmIqvEZrVQhZyvjggtp4S/M5YXOb2bHBkW+I6/5Po2WCY
DM4vdBumdY+sMHdYh2SM/0ry18mLoc10Y7h3h1q8SVftR1c5X1PW+StWhwljnL+y6W+8hyS0uZUz
fgaduaH592camKeF1YSgW1q30LPoy1WX1J3lb2nIW0dN+V5FOkNWUxXLxpmMrWmymhm9+PbH5mBB
ZHliRNiwjEQ3J2q+OVTlZ68f8wt0nZyOV1qDyKGNN3v2e6pyfxkm7nsxlw/ChR0uk0a9CB3MK7Oc
T/FjSJl0nfkc+YOxoI61LkHmdqeHaQ05cNr/Kvonh8ngt5tiJexYgojaK36p6F8s81d6Tf2hzmn8
oiAn8Mvwu8XMYfpq8D8Tj3sgjQjSbqKhIsyQ4wDRO0H/1VjNo9QWJRFu3DZQDdEevva5lV4TQmle
HqtDLIv+9vOulwWYUduk6eUROD/E2Qf91QRPT4oFWu8wmZgkkhi4K3GvhkEdvypcEWTL2HeXWenS
aPJ8ZVj6JSmiedW56Qvw8+YSGieS6SXBS12+qYg4bMJ2UYXNXyJKFW3VRQbqkgZJ+zXNTb1GABbt
HIlZd3L+mgTNtqMNjtH5XUVzfGayEdAN7xpxQDG88B5jVzcPmPoT+ofi7mOyCqyPMQTZzKj2VvZd
BNavIpOYCAj4PnVYLkGz6HSVQbTji+FmCEEiZqPOr3OHzrns278JUsCIEmuFbXneTEyG+yA+d16r
z01gxceR3bYMyY6X+SkmS70hKxNSXfWrLSF8onHuMS5kStIEsy4/7/BRWoexS+6kvwwrmY0fE/CN
1yGI/1sgSL95RNlY15hJ7R5f+SSOOWePMOssmpej/VlIQe9ClO2FWFfjWs3N39Ix7M+ox2tTk2aH
kxUJUyveE7/0CUZoTdRt6g+d9ORpLsHvZ0nZrQvMcSXojOdBOemzmryzzqRzh5UiFkOZKnxT2QvL
OFVjOH0MATePrbN/jua0kPRRcm9KMnLgLZTHKB8JmpXptZd2emMoWKx0L9Q279xFOlIxYlG/epZ8
ClS0zEo+Rq285xDMwr23YpZ9tyJoWeRfhTaAj7pM3MjaU7uoaoItWoH0Ia9/bcPgoVhb9z5mI4Pu
5L0iE5Uaht4YX2UZ6kvGuhMnott17Hwk+nhvYdKVO8IjmlVX06nSc323oOAtQ6WK4yDc6q7c4TSB
1bzZSl7gYbOksJNwyg5+q5xHOpyi8dA6c7/8edsMY7aNMoy90k5QHpSd/sy75kUlzrAXIX2WMOfg
mRfmNbIHQCRoSwj7VYhPN5lO5hUymvrqT8UbYa/jau5YrUGG6B18drn2yC386KbHmGeyrL1DaQcT
enyPwZER29rutV3Tsxrc7KY9+SHtNzVF8rUPwr8V7hfcLGGzrOxweu498zKRfYrHzon3cgxwqNV8
sGacu2MFCceLxzd67FNGnjQ0K/JGWVTsptn75qD30LgLAJNzdg+jgc+l43ALuT27l4J0+yDhKU9z
4kNrEgyf/DH+nuNPFDb4jHXTHcEYx1f+ye8fVEojQoE+gj7+z9u4RNwkWv+eziFsi6hxAO30b8w8
1mMM4E0krjxjW+r+u83qqvWWjqq+0LE4GwG+ZulVWh2ew0GzarGMIqUEaJIa+lmC+biWnUyPBvjP
5cO8ZfDpCy3ISYlGsifJ7rVS+zabE/7/1Hc5+fCNFzPeZf/xFg0gN45U6GZR0y6MvDfOTrBJbFJS
J0w+i1ZyOiVyzLkljn+qnTaFdhRC8qCLTKVc+McUSNOy9yBz18QJr4gxfe4U9NVyMuHNMXcgEnFB
o2HEtfQXlCAdWWXEB7IDOQhWGsR5/AoI0zjXYPqYZnQOpBTLYus1UjyboDunnn5AnQKdK4ueAE9g
FnISF4eqdJ8iPbvL3HoJKtO/NnQaD2XMzxdse+wZ8EJAaKYodFuACCebtC4EGUF/H0RhbepH6EY9
UF3Tooq5Lx8+npXrR+ahcv2TEdNoRp5lboOrLD11n5rYecKXAd1DtOo+N5IAycSjLnErSKPeC3mD
2ZlJ87IiyZ6JBx/AY12UOrpJOZ6KPLKOGF4QZpnum5rH5CI1iaE/9wneaAg7jBlxjpMX7XKP01JG
9FaYeKbDyjqwUGQfHr/Spqiat0xI7ympaNvgoX/W/YT42F8HGhITLOBmZdpO86pnH0hyrpd2ixem
L8r63gkWpiqfKQbs+VWlRK1wDNl7pfYYG7CN+ylzZbvlJ425uwcgT5dS2uYhyEHv1Sq1jj1riN2L
7Dmo2/Gl5mH9WdzkrO1jpRga5yrp73E8PfBAutrWtfpdz85wfXzXyh8eYHEqN8WnzICr76SCNo95
0Et7zkTubCyYTkMyKcBN2m2+i2QstlPm0s3OuuCDTJn7IJ3ndghnUlT8M/+dnTlCEq2GN2poLGYu
ESlu5G6NLMUy4OwQWSokPsTZVl+T3xqbel53pOsuJsa0q0bYv8sUtX1vNNVhnGCD5POEbjUbn12j
HPcCjdWB32Bz6MJU7TCtrorBZApgTCahpZmCqTf6qwFP8aK2E/C38DtXbTa1oBMa5zsuRsS8s3/N
+sxCJBJSl1lgRbug2w+u/ghyGPFe9xZn9bSfjR4yhGenm6mdvgbXdre0Br7zkBhPuJCIAJMSi0F0
c/OatuNE69Wfb2bOs+7+sUorPURWWRH8OFSH8HH5eZV42DsK7O6LzpYIi3V7YB6pzOXQeO1hMoDi
xULRNDEdQNqWo+gecpmbuPvv1c/bbJihmBNc0XYds+H8fy82kk0issM/VWzZu3gGDx7H+tAgHQFj
nw0rndPjj6ZmYwoPaQ5/p4pBT/+8wliIeMNM/tGWnw62TiZyvsGMaR+oHZiv37rPaLrB+1xPqkNn
8bjo/3tVBZkP/y/dSno8e1Xf0Ml20hkO3CLDwZz64YAmg9kly/tKtt4FS7q9bXE34nYGKUW4NlHD
NAkOwePX9vM25mRIJPWtrdJwEaX2d0QxO47E3wlLo7v1/XT13z3hSsSbfgf74+f9z2Wimey4vdzM
THKQlAPEU2oyZsLnKeTcKt1lOC492kVhGpfwpflmRZHyq/JuWul8VYY4SjkrUvTFdn2wqkoeghmJ
yfwUlVId3Uz/0sV8QpFkrSZnunGEZzAepMwP0p8rM+HnpGeOYwTo0JJHPFcM9mb1cw+3jw/980nJ
VSpWJDE6RCvUybHy8ZzWTZ3RdxC48x+XKs36/145rgRyr+C2gsY5tENM1ujjlavgduNR5EG1p3qT
4To4dL1cAaL6W8Whu6ZdAlM9pPFtzJiO2pq0pXHfWiSbZSNkOYM/OxDVyR1p0zH4/8vPnzVsCcsm
ts6pz5bxc2tPWb6Lcz3t2nI2jwZ2jaPjgpFozGDvtvY9iL2tChy1VHOHSx0G14JuqLmKXSkOP5fI
4RVO7efW7/SJzsbZqOnmawRJC8+dfrfQYR7CkVderEDrxat00K9myexSufYVyxJcgiBAX+3h7o1y
eVhHMtij88HFU44pACeJfKeNBoiKyBsfuCioBVjbqycRgw8i3WgGQh1+ecw2GTl1ZwQE3JZx+JmP
8suTRb0rchLstcKdg4gW7QmjH/+EZqfBpQtN33Kmp3H424WPQxGyYe4Yun0GR9flWNfMLNazbFMm
ee6xamxCNCXwlGl4mor5Gaz7axVgicDrvBd9u6Mao5EQMZgf27ri5qbSj8PqY4QpBu7uUpsh+TAs
GzSob7SY/M2QE0ztcMdaUfno0pDKZlR/E41hmcVvbfp4wvOHxqCiE1RXoFHL9l66Kt+YUABpzO9Y
f1il23RT2Dw/ldnfK4LgKIPkkdE0YyQx7COn1+CbvWGrg+IaR8FnV3rPyoPC27U++Q21/1kF9lNV
m8CMAn1Is0oyd2oVGl6V7pCm5EtHIKwClM5DCntjCa+0ESiF4p6A2VDb4y7PvXsZwgOAg0trK/L2
M6rni57jXe14rEKSaOOOQ5oZelCeZ4fhDosVkdo+36Lq5h3hcuV+jFp3k6Yh50LX30n0m0eMVDHn
UySxInaa80ju55UDzZ+hfG97QZVrVM99MF3hnW9LciFsaPQEJfDXJgNh03WLAQVWGO2t354Ruecw
1jdlULvENQgj0z0CCH3MvxvEyxoqbR/gRh26ta2nJdN+FEy2iNZtnuL3QNa7Um64MYge4GBab9uG
Vd7xfjNy/YVZdd0Hj/ZLYzAjjA55aC8gH1qLJxOc076QZL1mzplD41uhtE3Ac5av5DehEafQKIlx
QN4FZAzRrZEh3yF1bu7ne5+jfMPKl5vOXhfq7Eh06XlIbEMtq81cQ+N3pu7LyN/JJOHwlfv2e+On
5aHEfwFkl/ADFzbyZrbRHw6p6k+1+z0kMwbq9k4fdaR/tzbrgGc4zJZ5LupdknO2TqPhXpo0pWHC
n5goXSISESdbWntatQTKa3Efg7LCn+ORNJEyTSQsXGSkMaKi9NeafTLF6oVb74+B2GuFHRk0Thdu
q9LdOjqHul4Q2jzBoFTuVRGLVo1hup4R5sF9qbdW0BBhrVJJzzEmPiCuy7XyYBz2CysRZ9iuj2gI
pu/lY/ZMPu8i7D7xTbyYKUOjeOY5RDlCT26HKuPLbss3yUG0TE35YgRQAGcT6aB6SKu9/KMPx/VQ
OyewGxNS/uafDINkFZW0PqvomzMXiQmJQjzgfoBoRfpuG/ZaZs6/dvg7NeWLP3DzOj5xw0xvX53I
tY6AnQ7S9/6OPiIi8JnjBd8Fuyv8ORq5rO2Js6IO+fLG+WAR6EQEJPASX0601GFyQi+fFmXMUSYn
6sVpjPIgALKBDB/zLcME7CMVa+DwFEH3zYfig6ePyTwEwDRKq1NLc4m2oP2SeswCS0EW8SC64OTL
4o7Am30M0uGqLv3NGPrerTeIFQQjcwWG5SFpqghp39cROFKjaeZV4xnWzgSk9+KPDv4yeFZ9G6B6
FFOzqqPsS7cXJuwpn6qH5IBQH7zmKjJFRXFkcgKg+pRoWdzZPqaZr3ejSy6UWV8pBqO3uji0Y1xB
ysbbwh26ZGrwFiPBmznWxh77o0dglNXH/IT3GnryzmEQVJgScLd9IsX5O1ITqgdmqXxtZOHFn2BN
dcF28G0PQSmyfJLrOSXTn+KBpiFH/GD1L6Ta3ImOqT5Y4FXhBsMqMMavbDgFAZovswT0YLHELicn
+tdEPvI99mXCTxZ+I9/TcPzIygOS4O+o4MFTfXLpykQsRdkbT9UMUG5iDmSz6UxxRbPUutnOl05Q
pZSe0S4sz7izjjC2z2eGGv4BENCiJrU3amq9yBRyISryf7ECyclXtzPa+rV0MsaIpHQwj+1nB2J6
Ui/to9Px+Dm9eFJ2FmzTMo6Wpfsd6/lTm1a3abPgpmvwlxbc62178kbMWZ1sm5ek7/4RCkSyQuy/
OnZ9afeGH6DnD1GbBcbenqqPpHWTs6jEetayx1kBjj7o5SfpAMkzovp5UY4eEcct+9McgdUKBfaX
Vl2ZZ5w6N/8qo+IeVqgNvKz+C3uc5l28paN25RMdY87h9O9W5YML4AkCrBswwTnQFemN1SXgiJ9G
0Ajd4N88Ms8e0RPCKTn3dNN3WEMxE+GYnGg5QJYgG24wEJW6B5ORE/33ikDyfu26MyoDOSLksNhj
65xnvgatv2yo7Nso1es8qd4ajxGD22fpQlgGhihE1vRNPbGU4wMnpIngKPhKhSjEMg2n6zCgExRn
HyXimwMO068a2Lug+10R9puQZ16h1cT7/JHZTGd9i3NN3+LoIfbU1E+YdKMX326PNHNxE7oRTX50
VZnXXrSwt6AasO5lSbeK5xfVOukaM9p7CbxRG6ANnOxfarRo9VR6dsNpnxHfXtArWqJLwC3b9W+O
RZa9+UkoxZEGVLpF0klA+mBf2pR0qqKA/oeJCRHU7y4Jb35ffrU9u3uTPFmKWB5+AFDgnJM1ILKN
44fDErGbWDMnameJKiBCCzc4wZ2hULueaL4tpQYM4Qx5vhcWOsmi7BaV0BieR6YNNfPPBVNU5qyt
+qpKBRQ3QJCi0vFVNlSwZNL8S0vuaLBdz9CwzhBL1B9c1guDg+dTMIvf8IosOsWwpoM4uwUQPYvc
NTGCewgtVgxHh8UUTd2WrPnryD9nR/GvoNTVLmsdZmz0b0Ik5yvb1e9Rbk/LKfsdoIwObaYNyHTO
jl/gCxGfcRA+kcfTL8CL1PtB0hRAbNwxGWqDcdpMkDJcFb8MGUy9yU9hqAJiThuxRzfX4IbaFNbw
gSHxEM+M0CPgjNSjPNo2Dgbs7/HCFDA5FP1smNqfZVC+Bb9rDtYhuveor7bceKwLF9tu3yQwvcDF
OUTmF9hKHAhdGxCA4yLQdtuTg7x4iuviKdFSHdq++IKEXpFmkRBdp+21q0q5iOPsiYbBdyaKNzdT
J1SxUP/Bd4YHU0d/85BbK8N6bZFG7PUfJgm9CwYl/0hGy9YyAOQSuX98Q74WRrGFrLKUAkEJvrd5
WcQCrAwSvyyOwALXI3Rb/ZTS6fQJ3QMrPzIb7XY5w659jKI7rgcTqahzSM1e7qPS2I1dPm2MiqK5
GNul1YT+Bg+utShtNwGmZ4rdYIvnAiYlSSLe1mKq3P+xvBYIiq+TLd0vyvosdjaTHR3Z+N78NnbX
Wvo0icSnYSi5bXz3X4gX2jOkg25jJBWntGjZMOd4LjmoYZbjKxmrZ1Jw1tD43UvOfHEDEb7mljDM
1RwguYoN847reml2hCA1heb0PZxM0meQqduIyFrWbRPhudXQfPYh6q6s1iWZkUabP4I1L7qd6Znv
omv+dFWEDTft2Fv0DrGauczD5tib1ouMx1sfiKMnZ+ZqCKaNarwaRRpSNkJnJWVoi6XqtSdw0Xem
9zkr6alY3db2NMRXn2w8SEr8HD54ZCEb6fU8dFl3DJ3YZX3st0ENl8bdzJIkL/NBCx7j6WJq/TqA
NaSeGd1l4iFnHdG1bRDCHI2YdcCeMmCMqBrnpr/U6HoXRVde4Eu9o66eFpnHzM8kiuoREMdtboBD
LeVWlfkNpTGxvrCE+r5gsFT8KnSKOYZDfFQTIxYxpvIfZUwRY5PAAdH65Wn0HbXIBs9D/rrKffc5
camNwAi8VZF8bmey7INwRxz1i+HGHxWq4G3RylsW2WcliHUzx/jX3H2jLSHb2x/v7eCAg5TiHU8b
sdNqFqtZjPWyNAxO2FAaRPMI4pZJvvRm1pue6mUFGp5HK0zHw88rP3mgstisliNEN3wu9H5Sn0H/
rreMctE0+BaipMqOHffgsUruJDpMZ0SRtPDjlANOCWcwsX1uzRn+Ue2HL3meGNuRO35pUbC++GmR
HMi3BKE4z+yX/bDTUUjaScwJTfpFyebtjgciCe5OUzMy6iIJSD3oGD0DF7RLLz70c7BO87J6mjxC
FhZVp+Hvcif6AfqSwfXxCgjhoCskFxKIbroCbpWssZ6L1TgPzpUhQb1rSUZf4IEGtTOrjxShKxMA
lV8b3VwzIgJP0s//h70zaW6cya7oX3H0Hh0YMjEsvCHBmZRETaWqDUIj5nlK4Nf7gF+72/bG4b0X
hSA1lUQCiXzv3XtusjMbYVHr4zjpTATzWTx9ojoD4Wi3DUumDAEOYN1qUiQ8bbul5KGl2xOq3dI/
AQBu3KkWAhteSXFqLfDkRtKcFXPEY6hh6+FVIvuuU68jMMt16xnjlR6XuopMf246vfUD+PJsN0ww
zBLih5yRIehEogMLuszySZ9VwdVZU0DRwNKhQM2OFd1lUtL2KMzvBEnzPUMA4pt6AF70v+4B2s4n
SKHT6faIPKEQyVv2NqK3ByI4wCSxCCNyG8icqqGTpoy5PButzaURhTMNP43JydSc9Slz78zl0KkJ
0Q9kS1R6Orsj2wDlu/RHqxCJN3FfI0DdVO8haY7xV27G+Mf5+dtEE28QyIikynsqrdIlKMCxrJMi
i9GnrY5mKogPCKWiqx73C+Yj2ZCFk+4pt54LEX/YpU2AdZoFW70yyyejA+iMbjJnn8DfnfPaeElh
bSK0JuXsxTsvjD9D3auvJIHvUqrc1wLc3QE2qg7yUzP/jDOTx1kMzL6wDdGtsle0sap9RgQhM25Q
ehWqgdIwkrWjK7k3dfOPDLtdHyfDN+Y5+OSOsZEVP1RyJ0MfYRjXLEi03TwlzUE5NTwUUdOlL9tN
UXrxb9TeTPvSz7Y0Ivouk0lrisAk9LLO1qWQ89umuW8YuH/OHr5IgGE/XTJqxzEriKhTRrhBsm+8
2yaFm22/9ZahHSYiYzaunjJiHM0fW8uulmBq0hTgBumIXzs9mn8WP0pVtTHVdPAwaznSU7OfGenY
5UNqsq2wuTmyiUDhprhq1hHpboRhw8LT9JbSyPHuYW4dpU4MQxEEv9iuJMSTHpOUjkTR58Zr2/ba
NoBtgYpavHu2U7I7KxJYtu5w5kWYqAha/bUXwtub6Ed8q2vdB6QXJ8PDwp/EIeOQXOA5KKcN+oED
8z7rivOa8JIllrKcXes6ZHdTbcEq4HpeaUFinLrACHYB3T8f2Yvjk5pDtmlCFyUbZ2vtQaRPExLo
Q6155qUGiDGkGqKvYm8OiXzBHDXuvSKq/dtTbB3Vvk+zD63R//SLmJVAaIPeCzoMMUNIeoztMXm0
7S5/SvBT0E1xjQ1A+foU9DQhB732rrrgO4bAvdil6V3jUHn3Hijc2+duB01DwIXRuoZTqf+BvlhB
52WrgmvhblqQcqk+v6Bp7fomex8L+5p50X0UFv260uxkr5Hus7WxSm+iioWjSBp8EhEy/dTCi6wF
7t1oFOxKjBEl4nTRUe8fyy4XG+RAknnKON2ZtfOGYftXzDwVTPNvN82ip6pFqpa5yM0cC2oAbD93
i/hsa+hu8ng7wGSdivzdi6f6Clbb3iGM4SBd8lmn9DLGTfMBCQ5VI3Ejm2ouqcfD+D6rXdYCRou7
2dbdkz422M4ZVyde0z9QzHvrIj2FlK8PlmNwpyinrbGgBeo+hlub28Yqy3vK/rDHr+PATNKqIP0k
8MhXRU2gllsycW9nzAwB8SCWWhZpLIw15VswQXKJ0ifHRQiCoS7f9aZB1R1Bn8TkYZ9idqdaicYx
Z4y6bqrpHPRTecUTQisQPqKD8qvqpd/FaDoLZNQUWseC3oVPIAbK88y+QzeFvi6JN6mdQx0lDlJv
TfRruVoNfQnhSfM9z0PNFA+vgxZhgSzIiM7jDndp9ahcN34pDSoglg4mqOuwp1nfEXJSlpxRU+PC
VQWJRTbX2kIGgLrZ4v0mUwQzCu68R0eb74loOFlJtU8TrtgQ0RwFGkQbBcjOzuA36PmD57Svs5Mx
0E6JJxNM1sSYeGTnmAXZbM+qLnDBZ8ZTMMpsZVIUr+whGPa5k+7xPoXrLEDGxVfbrFhtvRMD4W61
+R20iX63hOcyk3v3dHgk3FopnmfxUCUz2Wjw/5K6/bITNJWB0jLSEIhqnemtJlmG/EUUctuOkLa7
+JpY2MYKzEvz/CmdCbKRTlOS+dQa4X9DZFOxmfjxvhqNxzkZYuDbDKHHqWx2i6+o4+dNZoinQJac
sBXK9LihzKN3vmnZbGxMGAn0Cp2Uaq9G8JogQQ4KK/O59B4KWnErx+vZK+a8FhPIdR0E4J6kzrsW
h0OILdcyz1NU3bGQrNJIbZC2TX5lN5uhDuqtCIMZJRNNpLwZwHSgcaJKIUVwTjvSr3MmOp0+PTXc
bGARv1OfNetOZ3OjcaNek3sUoY6j518hHORvrT0/i3LytpqqPPSo1B/JHn3Ic/Jn+spe9NXL/r4K
gJvG6I66/LJUbE1LKYfBCnCjMzMaRU/N9egFRGQBsuQegiO/NzeBOORFw/jdJLMwqJm9T+ocGMm9
zOQzzTxrHWZs2jwLj2DlvjMucA9BZ5EOpsyDKL17DWtZlbnRnm4S/LJc/5it5jevL/k+TR/vhHQA
jXfzORIPlumi11uWhN4afrFTRDGCibryCNlDl7vLQuxW2qg+BytpD60eTaDUGD8xUeYK984epTne
6GITeIbBwJrtP7ngyNAd7VibCanUc+XBy7au6eSoHQzqck8GLUGXJaQeT4qN69CVHmoqQYgtS7QH
pLV5UNOuVMW+D3zcE0Ez9Ne5nN49QuFWmpPzB2+S6gXDUn/1KiPzo7qv0cSU7n6Koh8XYFVoC/t+
KFR2CJkW74xyKvezQX5W1ZrPEHMcADrrPHTY8Gv1Lk0q5Udksa1l9UcVOhM1s/rSW9q3OjeprYAR
QX+UDDbUi1J3Hixm++sWTctaDR6VTUfOXuuYiEaq+WT2ozq4bnKgT/8FtoqK2ka73kXT3hbvKtaK
Y98P51n0q6xY3BtLF35KjvYiCJE6RG2P6toHR7sz+jlaWfweDzoyJwCehMw4FcODilrBcvdmr2Wr
UFOPWlM3W5FDvmnoim8RyK7Nj1GnCdmXhEnYY02r0Zueqdne0B9s567MT27JzhdH8KvJzG2XBXSP
CgOslpUlvyru8Zs0tRjCprjhEO38Qa7xMSVgRrvinp0wyipTssfW40eXDhAXh3hgF/0gaMlpeiwP
Cp8GoGVEYURxnaqQaU8SGQiK2zfgmW+RlDC7oYfpuvPIv7PL4LZv6u82ghzAGtoRkoIhRhc78HN7
TUON6KXxl9mrP0OrYyxkE6q4Fr2CPmZG855LPD+YOXM7GTkMzXPEFjO1nAiHbN/b/aOAtEZPY1hp
nqe2wolPgep+q4y+B2YQOifRjryjb3vCU6Uzl526F7opXwZ9RCMlEYjkc92ZWrbpjD+YfeIU6Vbx
IwrOlVnoX1H6Z+R+vZ4hHHhqUYnOcLGiu4Q9H2njb7b6giQGHxbTR0cSE07Y5n4qU/qulUS1AUE1
5MpPbLS1hJawqCcjnd+UFyLL/hh6+6KwBq8d0ikR3STvWuKqTW11fpDQjPDmMfIHwptjM6KA8Ag7
SrRhG3XxGeYuIPwpPSb2PG0cVgGmPhhsLD04l32/HUt3I4PoQDIxy2FP+Y/alhPe/GD5+Oqz+Zdu
kXLXtY8WggbDfMroCmC+Nh8sfbY3Ye/Om1THPTe5e+GQOi8a11cCY2Y8ek+2wQbSbsMT8GiESXIg
n76vz0MfHKHJJhRD7Q/7rrepoGM8GEpy6+NWkcfPTEzu+7CYd51i5yTAQPWas400+loKbOUGVjS4
cGnTspUBisr2MHao4mfaVGtQzwdUfcGO63LdRWNLS4AZlRSMQ0FoUdHQGBON1x6KMmExMgU4uYAZ
e8EUtUbmAvUvww9mf7P8+D/xiC6kwQiAxF74ZWS+VUHOLi682Eb7h07LHbsAjPidD1r6A5XSFqkO
11PjsH3kPWAnLq5VYz3VEwkaXv4nIb5oBTtOrMZGvY38kprOSR0XB5s/m+H7PDwa4TF3A/cjCjBH
pTLrLmNIAZ7EU3Wm29kPw/SkRbb7JAvh4aZDqBjFPA2GYNyjEaZztDxV0hXoujDXLs/0yHEeQ6yS
MI7WlSz7F5Nz7dnNLxWjCbV2pl2fmtZzzH/1QoTKOitk8nR7hgVkRzhIxA2noqj5J0Y6NAv0mymI
XPCfDwLP5kP7pIA4Q/CltbskC3tLxvCymTUoZvnEDOL69rGgJu257jP2UbFyThYZHKfbozCZqXzr
znZOBEo6J6ed6dkUDeWJlbGPun3R7TO3r7k9dTA62QG87nmhoelRBS87wFOSE59w+9DtkTRchuK3
5+5oMFYrSSXvA/mPr/nr0//6Ht0FNFcJQ25vX1PDEf3HdxvL/9KVUXLJNv/6+ttX2QXFtRWwli9/
eBJiAYiwEy1P+oXmSltHbrWZfkKnxQ6VKjNKbUQUrHM2OCpTDxEayScYI/s6iaM3i43lITQG8qiX
ryIVWF9rsxvjauazDqTSVDi8X2FE3IPdcD+xrWNUKYsY80atVFxwGzKsnUDZojK2Ui1wvjVRZjp6
hwK089owQy6rVLDP72L3uwCWv8mrejz0IEGCibwWmA7JFvR54w9e7iIxIJwdUH/AGh0NR5QmmAnx
n3sOI1JsL76Er09TfNpokVBn8k3w8rU8yQvGyYrCo5/pyAD9ObbZII+NBoXMIw17BTR9OKCsKd0l
50Jvjia3L3yfv0OyPXzTxerJgO94O1hQ2SHzMA3ax3KEZsonZEfIACXeToEGYcAe/xm0Gk0CLpCd
yAJSDb5lgBY3g/DBQvsGON5lygViJtsjHkIC0ADHswLnQ8zgvGDXZndEgSe72p5/a7YkEoHINMqH
czZoOA4sOAv4iiBWpiIAm9Gzr+dF6xzVgTRZxHTjj/TGD6IVE79pNppXH9s0ex4T1uUMlQTLnnPq
J1TTsuYsR6P3XKUhOQAdRvOhPg6jhI8NrlLZWCzzwHcW6GeLmS8kQBEdS/+RzvnzjPVv3afeMavZ
m+X9hTfzbObDl6ZJP1DBhmEn0d32sYh6uEGV/gOUBYNDZF6n/mfOMmNlInzYKD38GGqIZrqlHs32
SWuMeg1xDG2vIAltepf4BnxNOdfedn6YMK7IzWZmZfN6YmC90HGfNmOiJ/SEzPuRxoLfJkmyBgOO
UbEcX3LEK3F0DpszmuAXeORI7iHW4ssMD+zVbKyDWYGS+jL0vC7OFB9sgixq8dEPsc/aQ0pVRGM5
lx7QCUopWuevhijvLV61VTJb3iZVwRujV5BcZXCYNH0kY0bvjsB1H2o2EmoJJymZdrV1LI9x0KKB
J6GCeSNvrwFJHQQujK7cJYVuRu6JiM+FRkGjuJ/Tp9Djns34GypZZWK8zxHhWW2utk2ulJ9E6bCl
f/zAW9PtR5tNZ5oWZCdVhNokHYBxskgQqxBMOinxy3Zo9WqdtWeEJ/YW/2udaluQ034xjKh9PKPk
On3ISuRCHVQEbCQGa6fi9mHV4GPVcva1tXeESb/YsRAaIj5eKXckTaYnk2Jq3pqxXPw4JienQayD
oR80j4ZXyY2g5GULGbyEncJ/pavynhu4bMuS7rpLRpdNArOZ7eArIujr7l1vkc84nkda9oqkIa6q
Qs5b5bY/MYNdojQilL9h9OLR8/O6wvdYg3xGZfT1PmqKfvoUiEX70fhpYOiesrw5sXLBKiATj8oO
EOZSqYES6FCJOBXMxKwBbTUb8iCH4HmaB+8UivuK094o4b9YE1zU0WSiPemLTCVz1lYx9SfPPmh0
p/bemGEB2zlztEeRf9Znpp9c85gbCdFMsJ34qsl8THvQUWZKdBxQMw6ZEbjAnn1Rub7hsv4f3P6/
gdsF1MZ/wsf99+79375pHHTT3Xv+/e9/ewnfi6/3/4ZtX77hL2y7Jf+uWzYjd1QQECANCQ52/G67
f/+b6f1dgksXnmvArBXSApQGBmshs4u/m/guSEiQ0hJ0xDwgjv+Etv9duIJLnZ9m2g4A2f8Ls90E
z/4/AGj68oOkZbu6uUBzjYUX+V94kA7OBJElwaPdz1gCxqFB7GMg7cm/NeLYNq2Iq22QQSLNe+/T
sSAJ2mb1y3QHeAmzi5oChRA9IjnXv81QnnDW3juW+zHr1l5BTF0ZmovWx6P2tLg7EsDxjEw2nquX
Gg/GOpvy97ETe6RSfgbdGGXec9YBOBJOL/BYIadu3PfIJte1aFjTdfMnnc1hTY/vhCsTpOtnlsev
1G+5HxmDDYHRuIyAUla2VX0NA7yzmuin/IOOK+C+REMrrVPrzs74WTRYNAm0o93f6Y8jAwLmJx6y
QggiM1tVJykfzdxbo/oCKmWqxwI22tYqt6LvPsoWORoesIvXCpc/K7wyXxRvFlJEkG3E/MiNhk17
WzG7KHvG/lGs1QhwkB0w42dc+DI2zVvtdls906jOakGf2jibLZPfnC7AnYfE1LcIf850SjSPXfom
EdUOvFpBWClyw47hZVq6SxqyB2gizBYdNdqtfv40ahbwYSK20XZ/5aoCcTZ21z7tGj9qcN/g8Y5W
Q9d+oVUtVgSkMD0uvLWdDs9a8iFU6yyEk3abTPqmV4DbI7d4cER2T2t4Fzv6tyystwwWG19WUipm
T1lNVVdUQGeIpSkCgr+sp4keLaAtyj5C1qtjuwhHx+EbY8R0R790Ey/S0sI5q5voB8lpmc0X1Qlo
LV5b7tHqgifyfhNmYDLJHS5ika4maFi7RcxK6mm8KqY723BNMG5S+SIPt5Gz4H6KJRY3M2Pfc2eP
ga93wMPaVYg1tdnnpNygzqu3riUe0GAz0zSmZ8cFBmN5GOtm/XlQbYSm2PgsTQeL1yLVddDs1g7i
3QwClYlJ/yj+eXCDkjC7RfbbLAJg5IEtIAda2GiDQe8cmjQnGExjQ29B1T2VnjXtSVXbB4taPrZI
2UHGeKkW4TFbT6IWF1nyvw63jwXLJ0gTwxpo0etwCESrFmkzIeXMgAihIviZphDy57nIvxXUUIbU
gHRQSDv2lO4ZXaGabhcVtRVX5fH2yJzAly0ya8g76K8X6fXt0e1QLMLsGREZVZWKTtPE/S9bBNxy
cSfUAlF3vVgUtBKhd7hIvoNF/O3N2AXmRQ9+U4Ynt2O1CMaBTl852Q2fdNOzsKYPs57ak7p3Fqm5
vojO00V+rg0I0c0xRTDbodjFayAXsTpQyeboLgJ2vPkIXUBdwljfV4zH6U6idtcX4buWD52fVEa1
Vajib7/p7aBumvnbL317LhZJvVzE9eMis/fQ27Mkvw8pM/EiexQEx/vMtBDpL++Rtyj1b09TwbCj
XsT8ySLr90rnvtHE7ItF8j8v4v+eOvLYLocgvKfJhy8SmwD775x+7E4tPoJhOdwe3Q7hYjUo4YCA
ILI/h8WGQHlC73vxJxBUx7CpS39I52k3+mJlaBYrw+0RmYLA8rA5lM303KaQBKvFAtEtZggNCuGS
zMcmIvwOsn7ecO/pjrdDEpmYIaxNvNgrIgPfxe2A36j769HtKRra1mf7P7BkotydF8+Grgd4OPoa
D4fsaxL9EK5ioJ78ZJHmR8vh9uh2aisMykfra16sIlRE0WAy+oDtu7JxkwRzlq8XpfSegc2xw3EC
5lzsIJ/9CW5mlJstJcagYtgvbuQE2x7nCljq7jC37rmmb7SJF3tLh88l1AyXtoP1Xt88MHKxwxAl
RqkrCUENFrNMudhmOIf1v9qeEhFRu5hrbufw7ZywFutNK/KnKqL0FI60jrdHoZsVm46ygS5MY6+R
GrnrQj/bs+x3jS3OKZoYYDa341SksB2ygA8YBXtqzWj3vHGKwNBhdI+hiSvGw0u34nWs+CZCAY74
d9xlWl7Iqjjh9ZQ4ZfZ2rwH8EZyGTnaOPMZEloqHbcqw+KAl9QXAE9kHUUbzP0RpHBoZ/RUODomL
lKkUD7Qz7roOYonpUP8WzA99bKIdmQoOmjkZ9hbYA0bwnGX6wZr0k+iqB7JY3EPV6YDHFetnZM0d
EqYARVFZbAyplqTLnjyNjDfPbQsXIiVdXg/9yMHm4T0NrVdas9pfz6gZ3T2SMWaWQ3KdDesnLLKE
ZtxTlnDH0NzAb3SBiAsfLiIcdHGlE/ZbWRliIw0m41blvQ/WiKq5PKG25zWCER/N82G4BUtHWrHR
St4Yxuvx78AiszYrxHwokKW7Gk4GumAAekx/nCu/rVzjThMMmBR3RsTHKhqYbE6F2rWG82rNTP5K
YXdIyWW2rmZ2QmmoHoyy004IFNB5GNq1ZAVfl572J2xyNEnmlPqwcuY4VofMTr+aIHuxFGi+pu6J
1jIazsBZx6qQOQ0364nepb7Qd1MSSpAEnbtB+lodH7s080tjgdwwpN+gbpm3RRSiu5K0KgPfVMbm
Unc1wVQZsjYZy/h+LJw9s2hCr0r5paM2MxtrM3U4rqPZ0faGpbm/2CEtsnHQfNMzSKaI0jHsT1iY
lR2dCNIgxAKhUmyZr0NujYhyPfoIXhlTtz/CSjI39VLN5OleINrBmsACJGrCVHMQ9ktSqZ63DNzQ
gzitU55M701HorgakSRsSnSqAHnY9imxifWh9J2wJv1NxTU4MeQfvMWhGFocE9GlkZTkszQ+zUBT
l45cxoLWKXjZld7Zi4yIgUejZzT8UTCfnLwDy4DoiW7cJe7q/NnUvH1idYd8KOo7ll6a6KIFHpX1
X9UwrqbYKg9gEHd6QjakGejWtho6FnoQer49eoumeenVcI4UHbGZzVAeok6i+wiObl87L/oYZ9sW
Teeq59ykJ2/+xC7JEFZY4oWt3RVmbkSKjovMcwGO68G0JfKtP4tmnNapi4Czru1o25HYRoUXSJrI
3n1Q29bKNhM6TmEBc1UfuctNQEpVQ+E6VYsOcwa3G0WPXut+GwSGrKtIAgBwm880KL/taP5yCmlt
bx0BYn/g7aZtuLOQyR7j3NmzAlorlHoHeEX2XpIo5nGNFQLYcMEWB30XgrYWpCy2NQ1jyUow/1zZ
ZXlJNOulmgASqNDRf2MnfKGGrh5NZA0hlWZR9TQReiL2THsWcDsiZHAzGhcV5D9CA4bmLPNIPcgu
opnu6eC9llHDiC6SZ4IPR04BFZAOv+6EeUCcG/iITc8pLQdoIq/2CA7BstPPpHFOleMy8mFbDwpj
QKQuBIg7nCMrE6kxIToEtNSDQ9mu57/Br581L/p22nhcMQQaGKFGZ9lZJybkzcYRdI0L16g3Lu0F
rY+fUuLH26A69phXt1Mqv3o9eq7jN14Cea+68tz07vjaVB2Y4zr7JVpayiGODX8sKEKGBIfJ7RDG
wz8e3Z4GiTccRsciX+4/P245BZtCc8kvj5mMGJ32EeLr2wx5+zOFWf+Yj1CBZgmAsU8Ze7dXtm7x
gRvGWzI0z+jnp0tQV0dz6fXQtn9Q9CTGJArgZctHM13O/gWHcKMgmBUQ8J4mGmQqBMrH3GtZ0Be1
qxEC6981owPFLyRJyjG1T9edF0gWMtG0++zt0SJLp/0eJgz7uCzeWrd81lNlXTKXoYC0EZoL9xMP
Ly6uxBk2Ad5ZVmFxl8ciWFmGOksuwDE1tbUjQngdGoG2ZWoKP7KBGdTofvLokMJ5XBUs0iuMCR/w
5T4MAxtLlj3qKvil7OSeDGHIW8itmevS7QFVNijzT+1QZUzcCh8Id0/veo02k5sm5p8gJ2LTSpag
bcwna3olCmU7B80Z1LHSvR/u0sO2T4HhyeSZ9NZ6K9vEYgRX2ARTm5CvmWFa9fA11u41SDqdpNI1
Z/tLqLcFPZkO2ZBzH6XT77FrtL1rzhBoqoZOc4tZSDPzXVotlZgL6dpNgoPSwlcSauOJHilixYeI
ic4lCaFv9z3Y/KWrbifDJU+K7mxwJQtugnaeb6Z8fp+zpr1Lnaw99GH2WGEQ9UstYGKZ62/enLq7
mfs35ka5KJgC7hP6Ts/G65BSAg00sFqJaKHxRjC72fdoGb81002OcmDkmk+K7lnaN+vZpLRrNgia
750E6ZRnSNTIKcbsQWfwalEEoSBnyFNb6li21meSYBRPCXBXXhbwOcH7zF5rbRqtuEsSLWFriyom
bOZ7cOurJi49Tg/oxWNrY/1y0R00DG/mJoqxLcQbNmtiXzfViVP30yyVs8PMwzYrS2n4q/LFGI14
nSEp5AVDDiBy64hch4G/G2wNE6pxm4Z7W5s/BGx36CDduSYXxxtZYM1lI4FHZ9vBNjk1Nd18NCmu
j+8c1rUl9/RDo1OtG7s0k/XBqN3mHMNQi+Ns3BEE4jM8z5BWZucZNzhblXbaa3i+T7UITxFzsDRa
JrDjxnQjQK6tHhxSYj7WTNr6Ykbu2dKICz1cXJPmXgQy3HWCKoLmu6/H5fEvL3WNaVMGFpJMlDqE
69CwdQDWxRJPDE2VB8CrKwSCcGLii93qh0Mz6opLTxyqkOGfg5YMz0zKudFPtBkm9GBLKIeOBHAF
nVWti9k71E74PeqkETTi2lvOtqk4s8zwCQTHOnP14qAp9odlYbGzteJ9azV3ZsgKHga4/bSK7DKi
XslSI0dC6eYVkP4fhsTuDnAI/c2p2JoRfyQbwAnxNqWKQ+7H9Bjm1SF0sW+4rOxIeqHrEwC8V64M
0QPqzmpIpkvWaKzZnb6fFqGMSTC7gsRfllCUoPXij+VTYdsSahFlFTaP7ndAccvfb/lmBffbYyLQ
l0RIF1iPizSRK0cPPz0Bkk+fkcqLqdq4KHPXdI3lhmsdC9umdGp58iarhICM5y+0UIcyR3GwML7z
DWzbikfV5/1rH2Ws+qSp6R58N1pj/NDgLnM+q0Na2wFWnlqeJaDTVbc4ySympYHmvHYBDk6R9KUv
zU0zNOZ+rmawJ43ua9L5Y0CHONYBAsvSYAvPehEwXXKZEHHOihW0Oli9Wvui2/yqtf0TF5gPhwFG
gh2ywqU10rIYoOJxjLRXY0i/tH60XwEEvZT0Rg6KrdaKADQNxWOfv5iVYgOO5Vjz4jNAatdvRhPA
XI2hx6zHk5kyiohiJpJVNf0Qk3eVpZm+66POVEDY44s9MWHHN0hjU15dHm1U13qXzG6HfSFtdZzb
fDzizqLWjPw+Ayg0BzryojjYGUF6Ja5ObrBlE3pgKTpP5Oa5yUgCEPZJ5SCkrMXYHkCsqROR72oP
cbw/TRC/pxRIkAaP3huU65OCpPa9Pf2RdiywpnR7Y5yiPfu9ZpWFWJt6HGUgizEdEHCKyMz0joZT
EBwTUqqFM9y4ciTChanFe6GGGUn32O/UeJ7DVp5uB1BX/3gkayn8etAlfcAS+R5qzLVkbF1k+U8x
Rz2A0FWpN+1uyLrPbmzjUxxuulTHzY8czB1nqBvLgUDXHIA1y4enAyVxqE3wfKYXVKwVVqYC4yVa
mdrS831cUgzKPnuZmYBFCc0RUACsFu6o3U+scufcm+EtFOX0oVb1BKhCoyN4shZVpBif5qnY20FJ
Km3ltNc6la/M4uQbWE0y6uIao5jK5BteqzObW7lKhwrucDMh8C1TTIAwqO57w/cGSG6QqKd7cozR
kRTBGxHvwQZj2yFSAiL98JuUGHlwBmSGTckbPhXsxeeI/TMWkXcFDZrgPwDRFcvfxuiq4RDP5bYb
yaJIRzAUQAFxitIEXw8pN58xzYzN5JjDaTC74YRYaDlZ1I/nZMPxAeAdnV5X5X5POhfNxcr1rbJo
nxD6+UWdhC9VEWt30LDTVcPV+mYMixODVsquqrUebHhtHiLRvxOGXDw0jFifmPYfiH7O3nRkHId5
xIhbezBYdDh5EzuLImIhHRfiEYjST6dd9vY13u2k+3Iau7qALIwjWzvH3KzYc1pX7E4op6R7xnlT
uN15HMy7Si+by8xuZ4dS5b3r7crX+vAnL4M70/xVpu4CzxcIF7dWkepHs4hRyjO0oo1HOZdglLad
q1S4VNAcIHLCoQiprDlE2bXDULLtE9D8U9QfRpegYi+If1e9zVVM7dqnjbYeveKdQr86jsMvm3gs
bvTjlmCkPYyndhtnX2ieEp9eYrDG+pAwPmySC7q4L6UC++BCtUranOBrx3320s7aFE6a/xqS+hp3
pf42pvZ5tutzDYWvrzCpRQvKUtQlsdyM42NHvk+luLrhNwl43sWw9nmoveZax1AUftPcePPijnws
IEto+OoTePlprj2pMobXjyOcvZ9mFJ8CVZOULVjGPlj1njadhxJrPKlGaxXLh8kbuoe0H7HbE3gP
PeVkyDexAMkGm8XZW26NgsiNjlRS3wlUuPa85pBIolRy9JWu9Wl44Ysssf4QbYT71C2vUdrRqCor
nxwgC8NH8HtKk+e4cIad4bGLaOiwlRWeRoVDvWNEuvMieIapB7SgIH3qKCwPcHpszy9MFfrYCl+V
NC2GonpDD8KhAARxM0dxv+5giBL2JbknYd5t4PphzS6HvSnAVlXCaQ5yauUvTSNqxHbda2xq8lFv
xbF10FRLU16IxiAJT9r2Rg6iOlZLQ/b26HYgffsxmJo9AATavjmKSy0goT3jPqpGfFpuLg8lna2H
cpTc/flRpSlRIzKu2s06NsB6fm1qe4XKujskens0ZgDqA9OBwf6lO5RmRY4OI82O3WDsueLrAGOx
leylWeb7PF126ZCA07Qtd07ivMb570pvkCgMc3iUUXcFyAXDxSkvU00wGn0xAGgy5+3WTA+9tcfc
tV1nSwSJ4YoPmy71hrblfSLcB5e2CtN2asS5q3aNeQnifHykw/WUW9UmnvJulzM68/E4XByvSlbm
UCencUxcYgM4mWw41ZuWOsf12GNW7l4RPnBoa9zsbh895olRbsQ4PrUYMmHvoKiMyNBU2EgUFqiN
/h/sndly40p2RX/FP4AOJIYE8EqCM0VJpMZ6QWjEPCVmfL0Xbne0245w2H73i27UVZWKRSIzT56z
99o2bHFQBUSeuBOYx0Zzn2TJIe64zSYtcg1mecM/H5vqrQ/t71BcLP7ZPmuF2SxYfz3Hhush8HrQ
t8Jp6L7i9trhL3JXGhqDJW6UFW6v21liwPF8WY/QnUjKYeP3w0DAWDJJNrSzYkKONQRIxJENR16N
/Y7ySkHeOlkA6j0vV3cmdFUo8a4F5iEWa92KWN6yfRb5qB3oSiEZaLhLZ9qhyB5aiIl37Kkvdksh
9qi3nNJuUCsO/fesjb7haS3I+JC7Arvhduxw8VjzmUOrXwEDxAkc9S96UL1rQolHbjcN3c648jGH
3blAq1QojTMW6FeZM8SA4RJsqqUOj7MPgtNdctxCnoCO5gIX9ktJucv14MkG6w5kGKVRQqq7gecD
TsQEQlegZkTlmdbpcK+Z6YZ1wPvT1I+5KE4IdjsqNo3I9dR1Hv76oiaKmFmnPpFS99tFtDsyLTxJ
jb4/dPdEvFUNR34WA4uJJp6zdtBRfsOCwsaa9JukJVy4s4ybmI3qIWrCrTHVy17KcCTIGrGSWdft
shGMAv6kHKmlc0B+/MHrPCaz8dPp9kPeOMxuoCtwJ773qn5XLAFTyvL+AN2xNgWa2nNJqbkeErQZ
bCKgIGeQ1O3c0dwrjKdCoHOaPYPzCTfA4PQeI0+b6/YUPFUyfkSReUQcsPfqYVxnUU26ygCnjHaJ
aUYt3eR017TdUwCnYDdr1tp2dIv5kXcaW2SlSVq8R7HxJODSvmgS6CgrNeeGOqAXzOqHpqdB0Qgk
p5BDsXL4Giqy1QJUp/kVu3S6qE1Vfqlc1ewlYxEI2P0W98AdZnJtU1jtsKPV6dtdnB4FjyoksUKm
h6HWPryACxNCz31E6qOmJ/tSU82xlkyM6UatyUmiQkZgttYkCkx06Pmetb9vVVJvAmMmNALbU9aE
SG7bNHlzaMIGier/IEVutv0ikakIILlkvTglCAyp7o4IZNGUa7nckMHV3SeGgyfUsqa3osvwO9tm
sY9Nq738ZYZVTvKZsut7Ez4rL+q3QtfFujXqeF3aRIUkeB8fYGmHm3SS2a1u8P2GWqC/NIQarBjO
PBL2Mb6+O1pWfaO3Ru+ij92D0kz70HaWRtxlZz+5pvOdlIn6hoB7aAoGYXbjkt0NoVInGQJGtW7Z
8Q3rdreq9dj8DnnNaOxGWpc5dbSA2YZdjc/VtM5sVO3ZNJlAMzwrX92murVNHXzXwoSlR0YOt45u
FfTGh3IZm5MJoIFh9hDz4xahe8tMrYebYFZV/o1lnnSO7wofIFlTsn2I64nsbdf2COSs2icUR9ay
waVJ3z3ZAIXp/Ep1znTCYzFzoSbwBGbdLC9ehbIfZ9eavhVyQT2U/bpVpiAxbULgxJO3cpsmPkxm
SOpZ3LiHVNdcQgk8cDoNiU0dbrHVhE5gwCT+MyXRO5i94CV2lLO2bP3YEfCUuNtBWs8Vu+M6FNhZ
dK6jFhbUvZhGDVe+fNUs0azbfGZ8XrFsPUaxc49DO1D51cytc2NgPqeV7+7Tkg9rAiPL6peTX8eA
4WmScnI19QEgx7Du3F+6iP5Y07eV0sL+TYwmx+I0ruwyerNwW9WYMKjXiX3sEuzcaX8Is6g5MCwb
mRh8w7QgHQy9bQ0FfdPDdPCztv9hg2jlfM75BNFCbam4U56BquW22W2r5UemUAF8Sxs+k8T7KK38
QgxTvsSpoFIzHhxJOCAwEZpzjM1FiAorMb6wP4Ykous/tK2vuuj2WFsJ+4WtsonU9NKUfxpJZqvm
UFxD2CH/MeIGXtgkw06Isrtt/2FFccE5yhsWDfMPt/L9lA8v0s0fJRcU4VCPOjH30onyyOVDCBqC
YKxAu5NRfNC6UfqAHhe7sfndCuc859nVzc0fPM13pt3/4WDajKVLLIbHSLlS4g+vZVvajIPGsrkR
mdWstIjjvYYJtXYeGQLeWhcdtpFOGyDuaLmq+ZcY3nszeVOa+w4/vcKGPyCUhzniZG9NfO41e6Ut
9rquPQ12sy2l2JoNh1CY/qH/RrHBLEknI09KxvSOGx6JLluym+u3WaYMJjM2//i7DciX7xVdKmU0
L7hmHzJkhIWefDGMOU6Cy2msj40P2btk7uGdLIAbUB1Etq3Ud5CE5UPYm6Bc+2RrJ94nu/FZiTY4
6d0MFbds7sdmXmFaJ17GdreMe93EyH0Yp5xbgYnKcRbHvoqJvggBIHj6ext6NBkhKHU4p65DkLzl
PdLYnrt+ylF+zydD406RcZeDPe/mUF01si32yqysXSK8+2oJSy0gXO7nNnzW43rnykq/8OycA6x3
R0+G08VJqfnHJkw3MXrPtSNK9Hxu8kcpKhMQwLibtW3dJuX9XJkYlOPoZHD+YNoMKBkFO4zjUOqH
YQN2FKzPUAcBnen7ODLCterQXcbkeO9yIL4UW2pl6CRgVINFWFA7cLQIfVp30SfE+pofEOh+6g37
pGrBqlWnSLmvnYoZv3WNyRwVe2BtnfLoYQagvgJK1KzRBn8ORKb6TQQpTEwD/U2ijWZv+ggRzvjo
+PKCxxdUd7dPA3nD/2cxySMABm6TvTLsKjgxW5j9AILXMrlJSFYf/vHFrZjlu2Nv7/7+jQa+nj/Y
1B921eCA/ufv/uvbYxFOeNMH/s1jOpJlVz2DiyzgeVpENo5CSYopWqjERPzOzAoHUBTbmjiQlQt3
vXGRCRGhR4XY5e/kzmAYKxxmh0Z0SLpppxn6zvHiD8w9VMYIP6gFsFUTQURnkKhcT1Lqhf5sMGl3
ihjtbYF404yam0HjxM/JOPQhUtc0Og40JNJ1ZlE9RfOm8DrUjOkRIl7NSQWW2RJfyQwwyWEDWaF8
29iud7BpxxBWitkzaOtPV1lMXL3HCssQO7r3gH0u9wl1AxnmEDtmRADlrOK7WoRRnUGOaGoW8PWc
xzLGa56ifQFQ47pQMLiABR3jrdFkrOtmCMV07NrIpWFNDu6CvscOGncna9L8LtJhYrfZhz66xbEw
cvq06mrHxW1AvLFDR7I3mLMeo6yst1VSMZAOTe+Q4wnGDsImS4ouDIJ8yM7kBrqHEW13qKPWsYH/
czetyy0OOwjOjAj9LBdvY83dNRXvnii+59G7y2P0CJGJHrXglyvwYxzTKMg2TRxhpFL1Jcjui8h4
EUn8ZdppdTfpbJFFHN8I/BhXsu6Shcd6xSxCROnU3AV2sm2wNK2nxrTWeU0laTOIjfIP053uqqp6
sntGtXHZiD0qH4z1yQeDlF+dyKY1wwzjPtKyq+GF3wWgFph8PGs5rOMc5dtcMzBLS/J9gsjLEDNn
vxUm521FiEIcBZ5v2ZjqQn3e9sD9T5kX0l+Mio/ZozdPAyui+0uCVC699Fi3qypvvY3eO/lO5WxD
ATW2aMxgLe3xGjrtFfbPs2NOb4I75trLs3Qji4rSMjGzC6B2K7iVw4wf0fghn5ComhYNSmmcmPfQ
IYoI3EpK/agbxnvvIjBGOn9VNSSQpiLEEEnuMUGmCaw2fp+tzh9UR/zn/KQXcXtNHXPVCC1+KEqC
5XPbN4eQuCb0JeQs8cj+v472Lz3s/6SjFaTv/vc62ttH8W93H3gKyv+kpV3+0N+1tML42+JfQSxr
6gaKVfFPLS3fQRPLxonXThreoor9p5bW/JvnWaSfuIhfAQ24BJ7/Q0trmX9D8aobLgpAhHzwC/4v
WlqHv/1fgo8d9GGu59mSOGbbonuxiHb/VUnbJnZhyAGnF+SkUyYmEsZTeqXyc7a94+A0YpMzVQPe
Na+9tD8n0w9qlJVTUD+hx9C3eRtumZHsCNlGPJT5VtJW2ycVmvc9d5xyTCgBfxwSHDoSg+GbftXO
qPYpgY9WsTfZWegGJYmvEwM1FuVXHn4Msv6iLUBLIL1NROSuDNY5u6g6tyk9skCCVyNtYxiFtqmh
1q6LijZUlzFeyWGHaogfzXlfScHxozu/DmCmGPvMXoAAL2mNjkwHUpuee6Ccaa3y/k8M+s4jrSy/
G8P2V9aIvTKiJ2uya6fm4g3dyVASg4BBOqPZ+9KuHmUAWCTW/f9fY/+rNWbx6P/3awwTahoXH/+2
/Wj+8ypb/tjfV9mylGyLlWQ6jrSJOifg+++Kdc1e1p8HOIPaRpoktLME/iFZF+jcWUd81/IofHTv
P5aZxw8UgnIPT7SJQ1s3/y/LjIgzftS/LDTbsV1H2HRSPV6cYbrOf1loiYFzKU2NdWd7XyOJDvSV
beSlOeS4tnLpNSgLUKDTczaX+rloN2knxLPbcidqTAw/ZiCxBkcSEjfMLPKsmMjEwUEfrROWOtRk
MSctbqFv5kmfNJ9o/7tqAiuDbzjUoPDDhnPXtTemJ0f99dOPnTI/DS93DnWD2KdrDOGHdvdqpQvQ
QNRyzW0TioMXag+EPjybBfIjpG/hDsXk95QIe22bzj5XNUMQ4I69Yd8q+hmOgwOZkJkakxg3jULE
T9iaF3hUxNRBjYrtYyk7zWSbVpBlJmAVp3k62ZE2XaonUaGZskZqA4tB2hiQite39E2bzGtghH2O
JA9SDnnJ0r4Zd0T0igw8R839f+9Ox14nRwMq5IbuNBmZ2Uss+VfK/lKSfUYV09xHjbgL8wL09hhU
dxB3rokLd3BW9iUGf7HqUwnvN31B0LcWfSye+yjmfpYRAYwBjEud5nqrqdJO0G1Sn1jddqWTvbRm
C7p0wzgsYDIkc5O8A4LGcHx6b0S9Y6wOeaeatlE5ejuaQgedMeaKW7O7A6nEWM3kitlL5HikVARX
Ly4aP8W1BSPyLnZpYeZDSqOVdD4hySdIqmYru6HfRV1cnlOn+GHKAvHYNdGQBW25sgkF2Q/hr3Qn
HTl1B7IneqrmW1600zGMeDNizY0uRpO9YoubfRpfbU8QcY8fzWiBtHvS+PSkuGstjdE9sLw6JryN
x2Edcp0Ikkzu48T+HglGaEVe+RxWT92kxzvbrD7jQZ/2sGdI9U5QrdISf0i1mTq/zZAzQRYH6dlb
q9LiuEgG7zeA1JS7sBY8pouzzhMEHQCiUlEZOHmXkEBlvM/oVgouPccIXxLWqa2YK7lVUQNJhNgA
FJVpvhZWl77JegkAttdEniL/yYoXx8j3dkPPHwzjlPXRI3ajOxrIG6giDoBY8jplq97MgStclRNs
lAdMGCL3yzOrGbzn+NyB7YDm4r4mxE2KfpIrh9vDipEsl7jio/Ca/JCa+RE3RbVJyrjGeNBvHc/6
NeyeC5+NUmTIIm9dNXW70RZLcIVoMTJHsEqWz8lSbEswlwwPMSxjEEXlB0/CNiPfMrPrgMsCyYV4
0oXyHVupXTUMLaEoyRoiBli+WgcQg9CSy/q7ndTvAyxJHzjE8wzmbzWPJhkudgOUf8xuYxtARAz0
VxGIs1WlPx220o0zNx9Bw0pAEa7Np9aso6NUNYm0Vv3aawWcrkXh3pTYHty42YZFqvbgTWJ4sFTh
TZltC69YM/S917zc3FW2ehi1ON71IzLXFSZYllKotjFADF2iHw8DXB45DMxdW3YXrQx3DeLRbRVo
r0VckoKePykHJ5vX7Mo8M45/fWlsRAad1bwz0n+pMifAN98yqKDyQEkxRRhge2Pj1sCvHSQxRh/S
/S9KUgKH8HHO6bP1FnZ1OCfGEs25d+riqWbT9omW2k5D99EFZYdK23vVyLEUaeRsHKoBPfOGjYgh
R4zTQ9fWybkzp2bvpfalkWI4WnfBYgQwjbxDmIUC5a//2wYO0lCiokZa3Ek0nTuOo6NpI6suE7c5
5uYhIbzNnwfaXLHFOJk7MkA/6IO0uPw6YdhLMCmGVMIfj7ZBtWVpxMEowF7tVPCKVNOt67TALroo
7Ds+pMq2Iz9zuE0AsXs1J5lw5Yt3HQkQvAcp5ZEpHzSR0sJ1icjzjJDAI7j/RkOKx2jwkxUum05U
T1Xm8baU3HaQY3wSVjatLZ0XiIWVHLiP2dVfwOHf/yVE/8umkJT2nQ7uypeF+xrF2IjU0NvkQTlf
jaZzdeFOyoAYN7QyJdP8rvjDsdbTxe7rM/M3b2NIHm+ZQ8Uvo3DL0iK1YelXTV2FVIKeBpkpuyls
z8jLdDo1yW/hgStsLUUI1uIFoa5st1kRPEdOmJyFnSP2s9pzq5PJYIb2IXWeEHSi9TUNKGtSd0Dg
Il4v1G8SErM0NcN08JxS+SBgh5UxtMOmbYofucgfhp7sHQ8FvS7fCWAP97XobGQDVb2B64qTpql9
q8vdfZVI4nRSRnEGIGY9wSjZj4Q0KKnvbTO7n2Y4ahkXgNVEFMcaPOWct3QakvQHxsdjmWNYNYrp
CkQOC0N9LGZV7MKRHh7TFUYWpmftisbcaT2qrTB3X5f0U/Ag+1go5EzFUQd00U3sBqRDwWbFFhUC
qNzY6A/w+5DT6dawk2SbhBuJu8Cdi1c9X4dGf89sCuaSaz4M5AFCYUkBpMBZGA9BM/6ZGqrqmE4F
Zc5THpSwW+g90dXN5DysBvMMdhGYctQehqYkDjpGQdKpFvA4an1Xp+lrzafUWA5wArPh/ZgZ5Umr
uXuSMC/kb+6AxwTkLYOzM7opP+VV+zXrwS2b0f3IEGfdbKYlQ6aaLV+F+HPjF2+0xQ6nEXV8a/sy
HXJgHuUuz6Nx3WRIAbRkfujHaN7b0rqjRvxTl8yxJWaamSenXowNEcx8xs1jXy4hYmi+NUIEaZL2
K2fq8q3BWt9A0IJwDGubG8K8Q7H4lXmVXFlOFG3H3NjSX3CEi0G2fBsDmnJMPrdzO7mbFOVfNCC7
KDNoV4vOv2KJTIVK76q0d4i8KS60HM9SN3dIjHMiX7t3rRAveU//dBzA+rQC5EpgoVeVWgztBc1e
OWu7NMw/eHJ20eye58Z5gGrhq049o7jDsG1s44XYC7+63ZQemLXultv225wLtc5p0Oi1KwG5NYjt
J1wG3J5gpKD84hFCzPXQKpijYVROvmwX/ZZqvmt7PAmeQmxxt9IJPoRsOaDK8zjsUm860WcEi4/6
fppK6gXb1laVMDk2pqtb5+rBS9nqpiW5uI7JfbRNtGQMhHZW/GQwDoGvKryt3Vnd3u1pTTmmNFZI
lm7OiIOLCTY6jGE6yxyxFCcyXf0R1F+Slu2OiBwYAUK1cEoKAIMWqVPV+IUbrFwLN//sxLAdZV0w
JRLiomcc/E3aeBzhA/OwfhxWdkHEapqMm6RZ8F9aB/9JfxeoljaSwQpSkXCvEbgzqAmUkiC1oTdr
a4MgDS5ABlVZ6n26dxVJAW1Qol0LffDByR1yFaBdrlFhpJTJuSwjEjqXLzFVkmMW/X7u2SzQbdCv
VExkgHBxOramjzz/hNtsPmpjVF6m0iwuAj7UobOctWY9lV38YsajeEiuLXCalSOMZB0C/pzidzKq
lg/MfAhc77mdLLGvUd2AYw8QMgfgo/A3jncjh3law6ae1dXMzPbCreIUydi9sGG/zWyOO1UZZwTH
6NAQ65iW6Wy8Vuq4uQiaJwC1vqdo2paZ81TmqY0e3tyIJZumK4fCnyJSHQGBOZvUCUnV6PRFrYkY
fVhcUk6EmLd0MaSYvUbp8UhrG/QG+wCSXoYkQUhHdfEISpqO67LCdtDHPefrupxo3w8JWknPIgFZ
94I1gJLuwSZgiUqESCnqDK0X98zH/QEGwBixz1QkEhnfhUKqm7dEDvSkMxTKYBhDS7EDuxZ4CGYi
uWByyCFqXlP0hpvCENycImTgGtmNM8ugku4XBUe+cexAEa1B4Yda0cuOUNBqsB8A/Nsh+RO4TYZV
Tdwryt+V7fKLpPhTyGanRx21ZkEjAVvZxkLpg+a0Fr6m1D5iirjOSMujPUKbxRqHt7qZfKaCITaw
5Fva1g1Jh2+NXDrgemXMFwRQJuNq9cUtCAo6IYx514XNJp5qpr8E3vZdeOpNyLipinkTQXBN0r5B
saHAbZ2bXcMgXCh+8LyuVr7MiVKLwLP62xvG3aA161wxRkqo/bY0/4sNyVuHRAtPsTYe8kCII/EI
MUnzpAHHg72ZY/0ZMUSyneZFRgCtMLGcU8S7kOnarRSh30b9IwAJRoYg9IkPYBjguf0hKbLPNA7A
YaULD9vO7wWfHIq0KwiuaDMjYDByHb4++RsW8+8JAoZGrbq8YQX0HT6kkbjbPqm2g5pdyB77kXUi
ba46Y+eOfqx5j0ETnqPAflVjcah174Ge/3dn5Hxw6YUtDPsH5wdygJClHNzbc45XKilfwQaeaDtL
FkRT07Uejj2HXU7bOfKYIJAL6e3wkK4ct7gamZuvLEQxBlq1IFYRixuiazZ3144qxYgZU+eKpI52
+BObvCUTj1VITwBvhoIeMbKPMsUYODtJJNx3mk6PfXrGwLlfIBsgTn88JwCaFDDRLaCbp0jtxDCc
evXc9+OnltA30MON1lJSNHr4yB4FcB3jlKzr9Zz1F1VVzLvR4lMAnHvGd2tbcSaEQUaozM8cNzsh
UqqR6VMDvuc3S3t9NhQum6y8IyQCmDscTBuVFfmaL1r1TlziNBM+JE6RhRF26stPhKhWMX/SpL5J
z8zJjKXct940Eb8ieNuVFdRSARRMER2cMLnXisZe0iZAmHTRhd3wBkGPR3baiUp+dNwFPfFsDvV3
VwItTMxx26RxsxfhZZ5cYBd0OSFTZscZqkam4xZIZuvZcac/4YDSNizDDTS7TSesmzN0R7buXwwZ
F9vV90lrfjGRfSYTFh0uymhzwktnJoQ8zyHQSnDN5JTOxlnPbuThfstlGLCouIBN5ciJRhdFNPA0
jYc57/pblTHNRx6vrKtAeLvJib1Bwv9Ht0oE8mRuIQZPgJicdMuifzCg95jGh16b/7BTs2279i0W
ooWSVJDwx3HvaONJltxHVdZeo5HTnADLkWnPKjVAe+BFuEvzRFupBV+C6ot4+HgVWuWCp5633mTs
G23aJAMvNOH9zRIrRtffX+MABbqRHuk6vbPlYs2LgrNVWsSPxxNCLpoInhvcVBCiE6pBjrHxQi6/
L8rxSN/sSwA6jaOacL3W+OO14mrNaBhDccoGi/JXYCFJciDDc/eqNHikSUZzpyt8V8k/hgVqMOhQ
S0+/Yxg/j6F7QH7F5sNtfoXCf7W8QmmT6BHUga/L8RrJoFubbuCsE2WeGHCguoaR5OSXUQviY88c
qA9vU6HH+0GfP0Q57lK9Nu+n8Uu1gXnmnknsxS9PdHVqDWhJ3Xvu9Bg702mfusNF9ZJDQmDh6UyO
T2Vbz53Xc60b+7uyI1OB/CGx6ocBTxUo5IkAiEmIcCuV0LeIj2GzuskbRHDwUwrle6bjDchi61kD
g7c22ri7UBK9DZWHkavFs2YJeO5mZD5YFoed4RWoZQMP/mQT382T8+CJ+HGZ/bmDGvaW8WiVvbx0
47ggikx1P5TdfUtqHpIKbvIzn9RoqiuMB20PQXJXG85LWnyJnhzRyNl1uKGztrsLshpByQRftGyK
Pcnn6Xqo2PSjIECgqICyoWaYWxgyjuWSjGn/9IPIN+QrzgPF8WSaFxlEF6LVTsopm9WQIFqmr7ES
wA1Oo6DLwAU5R5HRjPWtVt1nS2gIZPv2V2n5naycS6xjG0fz9cpIa5u40xWI3kMr1H3ZGr8G99a8
4NZkhN640waN8KNw46SgL8KBeIP+JLplTdiducbuhe55YnbB+NnQf4hWe5GhAQhZnQMJIbpqYWNL
qt3eNq+u/lYWtrXFhuIbna7vS7SHgVnAc1j4nzpYVbCK5sZSQ7CXWXM0idJGYT2QdYpZAzbXlJ7A
iof3uk6nypps61MvrxpPC9s3bqtCS6kPEghsferZD3McokBts2yLrMHgmVEnVUInrBbyrZfxV7rE
XDzVuWH73EgvddhgWej6b6SnFWbhHvQ0Zz2Z1IdC6MVn6VGvqvEy4V/fDwsVuA8dfO1ueW26MDrg
eJnhcUsXXcAPDcazWDLAi8+FoNF2xJ9PQl6Tznm05KVqvd8ZVpHWjhjgm5GcIe+h9PStHCDLFsOJ
HsytTSufxMv47IUkllfGZuQCrufRqgvVLxgCZHOqXCN/G33bEd/Awe89VNQbYVu4AcciXXlI6xKh
yOedl5hZN6b6/OpS58/ostN1dGzLCMJDaAyP2D7TQ6VdXXkqAvHptDa1v94TOwYegk7YAiJ1sWfJ
/opBCBZb2vgQDirY2+3BNjvUL9zUia/e0KOhQyAJGpn1x0Kv9DVSYmtlZeN7KZL5Uqc9Dp+O9mFn
DNWex/O+kUQ+pPkRPGPutpjJ+36bEOS6l2V44FUAaoKTuCp7Ymfxh+7bjPLNmCYeDMCF7XIOIDyz
WKmeOGQhqkIYuy4BBPVajBPdrkaDbRErJmleQ0oNrOn9JLnSLZ2ruRqAfsXpK4kkMY5Ueu52Q/dw
MJ+7Eb6YF4UIUWaWzKx2YiIiMTbaXQBMxingq3HvaOihD94iV0IaO1hI9IN6afZBmdYPqBkFYuCK
E9GkiO8ZiqHL6Hkrh+gBnlWyDlKuS3GVYujQfpHaPkgdbUmQkDuLAIruxX0dN4R45QNqqtwat5rb
NncynA8iAGqJNqUW+XvYNY4P+V1TabjL9fAOq2G/cy1UrnYKds6UFTON+OAkYboXmKNQvSJG+Su9
kfCAQ5iOzXpO2mmFHnjT8HmQogOZBN3TdWqDZKct43yvxz8GX5D6p1YeC9r8nEvrKfFIiRZ9DZh4
xosPF8dn/SBrb+qKntIS5Jd9kH7g3rsFaPS60cVd4JrRyc0GFPvku9FLt64mzZKamAeoIIsMvvLe
Oyge0Tbz6urqSJa3je9oPUeZiVSINzqrrHBf5ZW9T+mNjzXd8k+9oOGtpY9IaKZHp3UOvZ0RIBW+
tYY3v3gYqUwNO18f/3FdlfgD/uZL4bq/lmqiTTbxJLs6WRrxBKGjbEjDIIgYYcFPmY3iuCCYcO/T
wOkIekq6+Mc1ulMX6Ol7p9wB8ohXneh2+oaqb8Gs8QkQO7NtkUEdaMERUTTjFhM8Ul2PtmQyIJXo
HYzwcmp23Bi52xf2T1wMRNRMcAVTveG3I1zc5JZ6S5ZsA+Jti2NglfYOguMuN0oAKmVBBqQ5U6qi
58UpiLFmH9CokQasaMcU0g9QllCcgfHVUp1817EnzAEm0Io2lSJfaKQLUbdsIB0eBm7tgUWsmFvf
tEqqbWVxWexD5huh7858l2QBoEhLepg06AGkk4AhBODA1R+TgiymAgwhZf2EUms4uDaETSu/T3QI
M16sBj42UrAtFRIc1LzYnnfyVkMlUiYRpblmCs7uha5ehDiFwa0jPgvzK/LI70iOb42W+A4Zrqsq
gotR03zMUHasJnMg+iCGIQgQrS7yJwy22cYcmVYjQLSvtd59DJP7GqeVwkKUrjChN37kjPpaj3XK
Qbqwvc0JieHWAWeo37t6Wx1t4nkF/msrpACulmCAOMg3KINRgucgvAMUrYCLxN7NQMC6Hcu5DLN1
Kkfs6cjLVwW8xk2mLVl9BJs8Nrihunl69zBpcpPf93N1AQGf7mt2ToVQ536oaVYCnfczGy1pK38T
BotFM9BAL4uSeQloQkwya+Go6oB04VHQ1GPKR7BIRWRIgSqlx1K1SQ3o6kNMmWbKjtCvlkOmTElj
JnCMFbC3PPs5cPvgbs6HHy8Twy5mMoWQGjECg1K/d6stxjV3h/dvVxcYZuageU+tDTsAd+w8JiXK
Qh0l7d+WFNd9n5Z0TpfetwsFNJ7Qj9pJW64jk0jJIsXPqYAFkO+Zrkhr4AruqcfB7JAmB4p5Xdyc
Bu+O0DrtQAvjsZs9UL52Wh5jG16Gnlnkv9Z4OCmvyD/Mxl0WS2sXVtZqTtz6qGfmZ77sCAERyU4F
Tt6MmB/OYXixw0Q9mm3Urhf1VGtmwnd6502xzwCloXYg46nr+18h85to+ZjHkaw3otL8uW16v2vE
c9jE9jpOmosd0O0YElADhK8IPEXaF+7PR4Fm0p9zPOfJBJ3Y0dQ6a618m4p+F/biiiZx1eGY2gWl
uSLJihbAOFb33CQTa7nkciLkpeS1tRgPapqjw9TvzBIjM9WPAQn3Ca8mQVNQt9Z2HQxrj1SFNm70
DYkSahOmVIrEfnBK8t+InqNsrB9C5JkilWXgMcDpvwLRnO0AQw4jry8gptmJe/4PptyJhexh5CvA
2cftbG56PYdXYoYPUjjpHdspLn4IvUCubH8aaP6g9NdXFCpfUQuEP6rb7BTTrKpGqreQ0pYGeeTH
rlbu0qH7pvpikqDwXMT5fGwRztLC0KWvwReAAGfeWni5TMtnhLRZ94wYR5wXf3oPtP9C5NNdrglI
ECgG0wAwEMCWtQTIeBzo1cjEp1+u9vCCS79vf3hv8f1HIx4DRlp7ArC/IpU/dJn0NjZ4ESCrPd7j
dlcD4Pkcc3TyjtO3T0y3nir0CBDgOA0Ivl2eW95jy7TrTT/ZNytCphvlHQLFPl9uB8gg46q5H+Lj
VEXNWqEO3RBowFECvgdpLJrWUk/KVUiAGUIzjCYuYJkh6P6dvTPbjRxJs/SrDPqeBRqNZiQH6Bvf
Xa59V9wQUiiC+74Yyafvj9mDmcwqIAc11wMUAgVkhNzlTtL+5ZzvZNftehXgPgLe6rgzenH+GJok
PPhB+D0pCEkONRD4FPJLZPulhf2Z5fMlbyNnq0barRVBUtKBVJN2D0Svn6SDyNbN33px78yBAYbT
UdrZbUQEOM6friPpUs3C7Hk2zdsOyU3GqJGSkj9oiS/BQHXZr1KdMaanBNuxdVIeHU5ELDsq5pPy
kDB6cfhZJ/BK9KAGVmaEBuQ+ivx6QFdK5hYx2i14prwOtgQCVQfE4V/jSn3qUigeoON2LGl+mWx5
7wnb2prSQhkYYnR1NeEzw7AbSIxi94G62c6OsxzlOSDTd1M25KOq1H4bvdl/TG1JLVqOb62SycHa
uvCPSf/siiNfg9Nlz0M1h3tbPbggXmUm7V2cd9zQHrtOIpE4dupt70XJjSmm+bFVbXWwGjaq0iQ3
UjL0gQexCnD9ZreMBaLjilx4W10DkC9umHpDLAy39UAUcW3qmQKanZtnKBr/sIgq37kxECj2BKfy
daPoXJKcuTB1wS1xgdvIljT0AFatBChpWCNFJPPprbdJpJ856/axDCG69sRbynxPmNfPFrH+1chz
yQJJjAkcQgHgvZPHvvEYT/XFs1fKVLbC2OZvx4enAIY4BlUQHwSOpHMT+ZsakMrO8b1z24phFeNT
NFOLw+gC9R1KJ7srg+x3GY+7brGHh97P3iL4GAwdfbaNs9OfUEjYJiyO3oDHTJKDtQk65Lbpuj43
vr36fdiPO8gUhrVBJ6l3lUJm8ZkgIHhsWOK3S7d0b2wQuDrlR5vE3WlxJEPDjiIXMNKpL70Kcccc
XRlK37nux7tKp6ynbM6NsmsG/iqxBcoBXwgZZTkG9rPwxHL0vehEcuoB22oDpLdYfQfmoGOH2YWt
fzbdFN+M26SO/WtXe8F146u3coCbnkkGrQrBy26SZOJCtkHbK2xOOlaVe1eil7HsCjQaU/jkOm5g
NqfJea1gr8DY4DfTYwOYxClPUa+f7Nhah6QcFB0hLlPdc236Rb23QzYXxQpAcGDw58xPymaID3V1
PxL09fTHH20zBxvki/cq6tzdEqfXdtFDCTPyou3UOURL/j3OGTNTPmecE1P/4OQKURwJNsxrxbF0
TcY6EkpDBhgtjSugN2xsWbSJgzAuew3WvH25dJekCY9DGtuYr7HgOF6TP6R2M942XbBTY5PdVF58
jhf+cZO6ZlXRZ2f4iuMm+FELdN6179csLOMCUxx/WDZ7OnEll9i+kCHJjArzN2iKgYWIdXFKM25t
KyGJfLDKTZ5U7VabkDFvMd5XbSDPqESwX8YtIWzBjMkCXZBUxBTBmX5KJNDnVEQDwO6BmAFZ1DAi
bFrOsXiItHnOXLaEcxJBQ5raDHcHSM6J3lFmE9EJ8lUsAg3OOk2Tdhbc6iS/9qnEyAiUT7jFhxeE
M3tMUx/JbPxLPql654/DFbk0Gitmc6uLboVZ4wnsuRZaLC3kcCw24Qe9Oi41QsWAgaMtE+jzhtWu
2/sFTfSAmMcab0UjowfLpPCtkWEcHUGCX4h7JLISJkTBz8xKuitlC8XwpWFH5fJdDS39U1bYyK/m
iZGACH2EG/3PxIf665HY/uAK76hSomjTpZUrJ2o8cuHg1iiwMXXSo/kO8DhAxDQTkpiFpcN2sPnR
/nTwBS6XIk/l3nGjr5o3dD0MC0yZ3Hkc4T/ekat4meYILWci3IOS/WO4xFjdppluIZPz49Qai5zt
5BR45n4Sk75rBIVVbZOkE4k1LIYIDNfJmP6Td2jSiQFBngC61pyPaYCdMJn0tIswIPPZDANBokz1
SRc5dJ5IdtAh5rV6IOAcPxzPOBJ0gYO/tM19M6If15NPqrj4ANQoN1Ob6F3CQvnskfViZ6zVx5KN
+lxGR5tkh5OXAU+R+GS2QDofXTLQd3Oa6X3XXPWVn93wZNvUxNBtqwEvmR7t11qzRamsnOTNmUs+
ovYF6kIsfNeyriqoQf1sNUtU3SGMTH9jsdTcdXQrm4IefsyDC9McwCYEQa6ChLld8XT1eI1lkVwn
GtVN6UoiiyRELmXEe7NUn1U8z+h2gREGdedffPwaaxTQl52SKJU7ubllJbkxAXvybk7fCma6u2wh
TMp2853v9uGm9KznAbTDjgcYZKs5fe/1IA6G3Sbrr60tW46anL5WD/Ipa0okNOqr88wrVhN/D1jc
o6MA3e46eqOIBt5UHaVA7Hq/i6T5SDhb8amG5Y6OautmuFPDtAJOAqtwcZbqhBn8IuM0PZDtB8LQ
QxHYTvFxLK1H4dXMjB2fuzRsmESrkYJ0ORd4Htw8vnMLqB6i5Ppo6Xoq5cubwisPHhTJfbGwA/Hz
2DoIvNUbJ63XMabtU3gKEJvLL+k73TmpdbYLDD6UrN0LFPggMx0yISsGCVR/G5l7AnMU9TqUVdCT
KD2dvr3v0tbZZlP1LmYVHCM8lLYbXlxNIoBV29hTba+5CKrcOVtZF5gBGP1FzK9DMP6lbV0mCHqH
TnCjE7le1PEFBtEtjpbXMEQyTbZIvWlgLblFe1r4xihvc3IFyvAmGZ7ynE1s3aLmgXiypvBxkcAi
9EBfVQ9ZWVEXxvdlCsaAXvtNTNlBFdVXoh1Gd4rsW0omT4ZfeTB3J4O44oRile69bZyTnaaflPAv
epqnO1xdN3UpdvA46G+1x8zEFq/sIXArZAeHRuLZDV6LaOl3Hkqn+6rMKahK4E1siVlYpM7JRfjC
OkwjdcyJ2pAR4yyG73XUBazXBJM/Pj5qx8Fqog80YyslbR4PpcP+06w/bg78c2t3xWPOTRfwA9PS
349LHCJOHcAaI1fYesU6t22i8ZRkzOlCeqF9CdjgruEUwTCLbm+QO2NMt+81I0BMr8deELQcddWW
dWcJpow8Nq71Q5qkt7LPGFYE6FYjiAitDZcjaR/j0H3tWrzeS8UTNuZ5RN0y4GRziscimk+jC90X
0nWPztJUrKcxes2pPhD2hEwthN3PWjpvxkfqQOJXZYpLGhoaSKI+33qj+twGJmvOeFdu+Qu0YkpM
ZxJ+GOH070XYw4n0cwyQ7RfcvoKxanLV9t6rn5BEmzIMBUXEHzJTn9ThtDBdfs4ccj2N+510QXWC
qcItWwj8VtNW6TXycj072/Ncsb8FrR0dciAER4cousB6Ya7w6SU4jYJC/5pcfNDApPIY0ZhL+dSn
ZQrpni8fKQYZqcEpnGqkAxAXg25IUe9nb/7Y1UzfbSCTck6fA28+UkJd/HB8LnPe2TT1n5X0n6sU
mEnacQdyoLLPR8nJo9EgX0Wr23obcEOAOUu+yrFX+xot+CWGfN0OY3vJMVviEsuHXRCSYiQqV2xs
+Zq5zBYCh8XCDKpeZdw/Dc08N/TdbHnZE5RRnsQffrJm31ZzcGWl+Q8CMuWmrhnmJ7i3toUHzz6s
oS4IaDD7ri/Vlmt370/u+NOMDsGLboLvIUTl9RE30XuXLuVhgAmNE7lkXJQWXKycK1jg+cuq/yBt
qrggoNvVRVKxjx3rlRh5Ii0N+zDAXMCXOZe1wBOYhtqDcKPVzqUWJNBMp3t0MuVuYLW/rxbnKUjG
syyd6uRnRUhSH6x0GuZDmfjjKRogMVEcGc4l8OUFvig4ifewuGDxJc+mgZMRiwRDZOLolwRbIkOt
3TgQNhQDhCNWdjmorkUWyvHExJ9JHe7pi1WDPvSyHric420X/QyukmAqQIb96Ox6GYLVq8ovojV1
wJ05Flfoq567bLrYccsQ3/BwbCvCtjD0R+wgmnXeX4MS9/PXCcUfHIcG7RjJSiJfuRzej6qILo0G
cdRGucOhEoMdZ1qIo8vdgoAdT7O/YRy6roPwQgYBiX9spYeUHCUoLGh9fBYDS+8vPMabjh1We0mW
6bjkHSIS/D6bmmnOHcwGBADmZxdRfrIpCpFfWBwQSXPvesELhnl+/7S8pq5hXFVV7k68dDXazTZG
aiBLpBKDP7B8s6z8gmeTZxGsn9wJqOGj5pTLx6UOb+skgTCqBALnlW9K0Mov3NlQbW1gB+0EUbtJ
bWaRVYxWvbePfYT8vEL6WvgHISFO4aiLiF2YMp4tRXRcuJ9nr/hjgLtDpLtS2JSD+7DBSWrix8DP
mn1QrygTRSry7BnAxzHl+1jBBJ3q4aEsscX3C2tpxQQYVwy7Ku5WJi2/9Rz9ZiRPZYC6HeVhehgN
aNT6a3RSIOSt2sRVnEMBGioUYtaRqEK2fAKmadd/ZwNMEdxxRTQoBDad3FaluXNZ3W+KOD+7RRry
TENDrQALwjgnhJhEsWP56cgF8JVK4WDp/Ao2JdI/n8uwYS9I6nxSHWBPfuhE/Kx1agh9a+adg/aK
CVm/b1pzLu2brqCCqNnL0ysW7cs0QvuV8tVp4/mgtLkNZo+oPsUXKVrv6JMGmeTVXagJHencki2i
BPEw4W4ofZTIHnv6kE3UkLvo0AJ6ZSPWdT6t3wzPZ07U9dzk3/2UNRtCnpuNeJgi1olZPC5H9Mpb
d5gMEO/SpQ2hxWdJy4A1ICmtGK6WlEgqP8T4bNQT4Sk+CXacGS3u/0LUP5gqEylSiXODT8n3KLwp
YPxV6XGu+n482KX7aM9A3vE3o4WK9RUaw8fQLl4U1b8AhA+l+JBkn7WVvQ0xa1ahkydGL8sOMg2I
qXE9HWf/gvWl25Lvh6CQKNx8xL+cE0oZlE82+e8RcDQKv/keCdlOS+5cSzkoPRAQjXWIODp7mU02
HaCgbT4Neo3YNffwoB3cnxxapmURUWpc97eR49yXQpktYVionzyy93hok3TfW9ybgUWIUAUff1Wg
q/KI0XbvFMU3IJjTNLIsp7e2CFbZdjpH0Ss+0YzhBCBjVedvup5BwjfbrkJ6MtkPlMTHsgUtoKz2
DI//1o8h0AT2ArWHKqiruq2PFH9kf+/DIM6Y4qoxvlKcANJt9rNPDTb0vUvRNqQHsDRrAMSvWTUb
mCuMgKoIA8Uc/OJGy0m15imwJE9kxJ4YjfTbbIQbRoUcz+7PeVoeqKNegWNf00kRDhi9Lws3ug+l
I66S3yRen33N/IhHBxwSdJOacyZ8iLzhtZ24XG76unuxwXBBP8kz55q5/aOj1VdgBCKVdNn4VvOc
tAxcWCzoKPv2vIlijim/Gxc3VQhPprb1awIZrF9YFpJRKxQrkMUCjpndVeybJvi1wL9rRlr4a+3k
TDbqdZJnNd81PIjpF01xtkut+UQBHu/LsWV5p5stJWO0zb7jUT0wduQq4ZlLZp3DoDna4Y09o9oF
4FiAr7ExkKOoDsStivU7QlIWPwF0twb1nkqSE4kY16ZWpL0m/j3SB7H35vkXy7LnxJTRdUNOsJfr
YR2uPSnCGbeN1XKqA6rI6BdaMb1qaz6HormXHLgHwtk0NBTSUAmSdEPn0kC7AET2OpaMMkcWmkSF
okKsMhKV9LyH2/7dE95wyGP3PBXyrUrdGyWjR0Y3q5rUIR16V+fmXgbEaKeK6XgA0pApSMlpvu8Y
UixtswcPyDmdREDzpnxNIr8KWkb3LNdqhpO1oe6jYEkmfvOODW4I44YnjedtC1LVdNH4J0UE7GWe
wPf7nKfwFt50O9jkXzAcqIyFaYRw3oQMEeMIb6cAkOxAezT3ogCoNDfnslDJUfaOfSgj99YJWctN
M4mfgQfWIBwIubcW1KTuwJyZ/VaqScbUiowA6x5USfDMmg8qVAQewiHQsS7je7tJg6swa9u72i4M
jR5tVR9jke47FFXMP5RReOAS962pq27DwwwgSzLml86gB0z9H9009NSAtjjYscCBbbmPQ+z+SOAs
A8N+osjoTyNcej97FrO+HaeUgCrxDmc837UKU5vlGgxvY5FtlS9sDNdIO5wBtne9HCj+0oNnlTeo
R++4kA5xTutYD/bTNCyMRfsPAAr9jp91NKV/YzMh1c3sb60U1KermxsXTDFEAmPvPrrG+1op0K2t
80Mrmc70g7yOK/wqISitxcE/jvT0ZhYEv0Rt94ZHzDApkMXljz/wOZEFkxJoWfV0M2lKmWWTJzzl
MxXMm5LdyRHULwFo4FT96KeK/2blzyCO94DoR9qA7qat5jdiRKEdZUhXWbCxJaJIYt2MElleizlt
79ySti8c4YL01bJvk4JmabZv0sb8aEsbJZtiKxbHpywBxS2c+mrSGViMZPgO5XTU7XFMOYMKfMVg
X5G7IU4jQm2A7EjrQKH7XbHBxx6wma3k2ySrujpju+D0HQBP58qC53HUUfQ0jqpE92S+pZszi6av
4WH8TX7JR22KQ5Ast9TtBwYWbIrZhguRPwYsEdpUfbIZ31GPnCx4p34rnnLcHtuoKwhVXvqr3ATX
CWkwiI7Dp7pxtjh01q3dciLjsOP+bbgsEV2HNH6lFSFNDVhvQTgDP9aLY93hNDQ57f5qpHNa1u01
nI9lxUJC6oS4mj+OKZyKruI7Imx1H/n62gccXkE3qtvoMKtlH9jTGltP7IYOVy2nYuDqIHcMC31k
bIYbIfzAf0VktLju0Q762oMewmk/PPp9fe1X7JijOnoLdfNu+ckrbW9t2UffmR7k0j33S3Ou4vHZ
2PBPmKxAD8xR/oqK57WmIjVtdrLb8rqEsYOQiL1KQ1wfsRVZgTxQE+bjpfSg4osY6dOIcgVO0k/b
9n70bAyQGgKLTgLoOcxIbbjYOwmXNu6c2zZPP5OExFgrMyP1R0Zr7EgmqmwQVDO7d2Fc/LTI3YAo
97Y0SD8am5T6GGElJIfQdgYikvjcJ5GDVWcKjuKdB2CESAjlGlIKPAlJikIRYmvidBFTlRwMAsyJ
quIZNBTtez+WZgd+e5vnq1AvdtW2bWlDsh6/xAgkjZvY27OR/+L6OTnO8DKMwdsw+nAXtXUYlpE8
bfe9ZQ/qaItSpi4PVoEbQfkz2gJvvrE9seuCFhQRjf2YlWihyRqKC7QIrqgfEqTNeTEznvGLccOm
75VsApfEdLipF7dN0k3LdV4tgj1WiX8MpekYtqyH2NJz8M9nInfZcD0FVfXe182NIrMYyx+rkbr6
JhRgP/T6br3UwyF1tzhQSEpQ4o3jMQysT39EvI4qfjMEMEiS5J7Ug09Kmpuwzu2NLZK7hDfbp6Bs
yrZ/TwPDPzElmOfrhsMFaaiV7BweEYS0IvNjjV+GMJLmkcdXyLNI+IR7TNlXc5F30ejuouVEx/lz
0uYDzXE8oEyfmiDahTXo9lb4dC48TgkBIZqOONCuZUXVfJSseTMCLHEm8+ysKgAcwb3fOU9xOr20
yOuYOtwWYbYV8WzuPLQr0XQx2GS4KJhcRjUTvl2teOJLK7UPbrG8KkO/HU1PC/lD6EPxaeRosneR
u+yJakcz39EYzUD6W79/9II1ebxdYbMM3Yp6GGmfAJ8lmud1zFnaRbeune61Be1Y46ugkvmOwMZS
GlAiFlZ6lkX0oLzodmIkZunxZaxRrYGyeunr9qrsps/V71ll2LfI3CMGL/+Seddvg5YIsXohLCSY
l3er5UhIwM3jNs/3mgZw12t/G+Ik7IrVIzyhVEl/6WX18CGQQExyLHA7EY1D7jTO6b3GOZdiKMHa
Cc5riehL9Ykr5NxSFvh12O87YbB4UihQWaOvenCx64GkJAXYQ7KkkFwmq/HLQFfq9ZtQFaVgOgGm
bvchdbKmKKOm33hduwANy05F2TyRbXT2GoxYUdniU47jz9wwP7MEE9TsSk3926DZI7cNt1z96DoE
kraINWmmJ8Nfy/YpOmEgp/D3w9H6DKX3ETIV2zm2/MAdeiIRqT5Z9nidL/ITaNwPHePhYWUHiSW6
CUqsvI7D6tK3542bABUMp+S5kG1x7bss2UPfHL22fCVovhn93zqwmB375dFdy/bYlnf9MF/Lwcb6
gJJwbl9TwI8aVRdYslNNwkUkbViwE9KdMIhvSz7FwrDAUOPTNGXXDOTPMh5/22OybDg6kd3iwTfx
yZvSW5VjBUur8FKKFAE47vA0jm4bLzmFpKUwbbxxcvFEPfYrsKrnAl2sShnI6LA/YXJAecJ7jQcL
3jkpalH2ZPXEsQnnVdnjh4G3mRADe/TsPjrZ8U0LbAgfEwvidrxrpEDxSmOXOszDLaWePAbFLLnE
1hXwAVOco0nU/I7JlELjkTwypvjNs1oXo71nQfMTrwgBKkC595ZTZ4eFqppYYbEZ1kub+uo74s6o
ec1NWeI5X1KkSd6I5lv0GIJnNkVAJ4N1WF+F8ktAJNqamPF2jAx+G7dmOoTtF/bYa8vr2FpJ5w1W
CKErAcnn2iL1IN5D/3Sue4W8owuWE/wowuMYvG4Me60MDPlop5pXR6cT5MEPm+VaZ/8YF65/6WZX
Mpp3STd8RVn+23Xk2RmQOePY3obEk07Tfol+kcCnP/CrgGXS1iM38Y3iUXWV5YJGWIXrSNVwoLB8
6R1Kurn7cFtUS105YpZHHM2OZdu3dPZJshDig3YUmMFWt3VMsTK/ccW3GzHM75bXnpw2+0Ug3ecY
Oai2OtT7Ec+j8dAVtWTwMLIqc+YrlQwblk0nVy3PbuQe/PI7NMklS99SOOk536dv6i8eUS8oXd98
ZnlDOD5FhfldlZSR2L0pH5DQkn6RH3UC7XBo8/vFbz6CYDh6JGOfhdtAwERsYWoW3sD3ZmzIZJsr
Zpne7H3G01u4ZL/YNiWXfiTtjImgbJaL9MBxpk1p71z0ivvewqwvPz26WpWbZxGn9xXhZltQlc01
R1VwsJzmPKNp9ap8JJ6L3psDAQFRJPiEc6Z7VWd2CSK3iYCljdTNa7teM9pB6JsmqK7D4CRnc87M
PprITRXNVVbFN16RnO0OxEO/LCd7+LFMM/x6/yqMYWUNNfRAAza+8w6VG+2d1cZMVggCGTYOGzfI
CCBIPYxWYurw1hc7HwPnNh01eDrNvKiqqTgCirGttJbf49JVu2qanC0m8HKbTpj8XNHX2w4hMpBU
c1jUEl8cG4JoH1JcY3MdUgREfl17Z8gL6ebGqxL/rDKS0VPACJx8QYIjG1Ytid/jaNSR6GDYVlbT
se+NU3CXVXRtTHA3eMldMyMxDapfY4qbyAPPy5QOhyO7p+3QzdPRzdxX1pHM+SMq6mDSENu5vlu8
wn3nMOgpJszL0hAg0CB4A/cxAuhjTJ1JgoHQgNtbJus4pMKZtehKO2d76/qUta4gt6ZoUKXOTBAJ
ZOZSTuOCLEt8raTeb8jw8Ji6jQj1hvhk9EAMEElNG8ugTm399mehoweH2xODS5xdMXc6ONIcataj
1GacMsT4WNiGNg1WcWz78h6AstvwjAzH30mm3qxQsun5rVKSBorXGjPwtsgFk55g4ALoMt4iCRMV
MYux9noi63KLNq7fRj2ATcZq71qyxA8ZZqLJ+xEV2WejHfRp/nic1YcOFyaH0M14aPNThpmmJIc9
3bw2bSb2TlO+dIDw9sLz0XN7Ad4sejDZAmAYGb1LHDatRo1WLDydq8+BOi2XHFQx13IYO4+QIIND
WFpX8CYeTdmPe+LBN4ZAZVhcnKokUJ10yZ3Ks/lYDLazN2wOwJXcQAMHdlCmVK6u/KmdPNsx+PqG
h3eiyMyOhlEBAEAmojk2hYOsZ2DtrGj5DT9aqO1UNllwrNL5pWegee6kdTst/l3ddz+bwH8GC2su
mTfUpJ7hIxgXFIPDoN7Y+Tq00stLjGvtEYnDUL77YRG956GDE2OJj9BN9gyZBaNEYJGieaky3gkC
MuzvZJXi4xDZcRzK5kC/hNeNSqsNCzqoPrPPpjfQrOPoyg9R9IFhVwfO6Y3ltoRP1azyfOLu9mZh
s5hkHGyS3bFgmzZZY7m3dfPmeiWT1Tn+iehv7/fN2x+koP8f//t/w5apv8WWEQKcfCV/zf9d/8X/
oimpfzjaIV3XVtKjLJXAjP6bpiTEP7wVWgZMySFlXXvO/4YpWUL/I+CRpgJ7hYqxX/k/NCWCevhv
/Bw/QLO5wpicfwenBObpTywlXzC04Z0BDHADSe7E+vb+DC2z+pZABz2AVmVPtTyTJ70d8+8/Lpyf
0/+MflX3VT5HVfk/yqG4r5AVd//5HwCj/vk1+E08vWYM267DG/7La4TKMHUvQE+WdQ3zVDOwSGjz
653tXsE92cPJ8DYl/eDfv6xD6PJfX1dKqaDCaGhWJBv7K7DtT9HGrp5tp1Pid0PCZy/fdPKeeITk
du8p8+qepUJYv6QiPTagWBsT7OaqxGfyo5YXWd0oF4r1JUHvz2Pk79/Yyqf670/p/P2f/8FnLqVr
+67is9cSxQQXy5/f15AiPk8t53fkUoCnlLmpogpnI4t0wSPajhDNv3/Bf/mS1xdkG+tQuEKk/uOD
+tMHMcWwOttQ/g79ukL2Mv32EaLhZ6UO/3dfSEnbU1yXiAUkivW//mZeUmYJ5d6q/8hudQVlgPPc
idyXv38Z+S9XlMRHogINjsyzpbD/6Zvtl3o0+KFhyojfIofggHSnnt6SuthHwOk56ve+hxwGgR6T
yU8WUhZyYOfAhAWvwfg6cpiQBXRQi7N3UFSIdHitzecClqhGlmKVv1N22305nFtJgsV87Bn/t+rD
Y1qvFYSGnBxhRONOzmHcVczLyaRM4M5M3rD7+9/1X7875TJKJWyH/wW2+qePlByjoC2xHnNYMATM
q6PDjK0no+LffRkPdRrLFOGyZOJa+es3B5HJ9E66LtpAXNu4+ZzwxsN0/f/wKsywhaSfUFqtd+yf
LkTd1T02d7igM6BTzYqp+ZCj2f/9i0jxz5nmylcCFq2vhYA97v7zZ+ai68st9OPUSVFJ0+yZJWxv
w8T1GciLmoPTNTZndhh0Rt90gWvXF8QpAbxtICKEvgVITGgDoIIfCrLL80thlU50zeO6MbQ6VTWP
dv9EzLbrCuqfsQ3mp7IR9irg1tgRU28XaHKMw5+drufQXPXB4C+fBNpUwyFcKk34czqz6OxZNJTE
nsBewiTgkhMbeQ1uRctlz7dPKCQCyA6Qba7Jgy3DYwhO3Ccb1LHf3LAlvJOYX5dso7qLvqce7ckG
255IH3Jf4p62bcQ5Nq7I6smMRH3uG9ASmIhcXpU+O3ZYioDhQm3l5NalyWpyMr1Aa7Q+VoNWNNOi
Jd7VnxmEkL9H/4MbjZnkjvHi7O7WbCWGOI1tyhPqOATDqAiH5cQvA/E/gncgLz37E/qfwh4XrChy
1CdZasP/VyZDtdzllO0HN5UY1KucH4Jeym3kq+wUTeqkgsR7ZQhSEEK0ZCue27AgL0FweJnPPJnx
YOFNvyJAZhMbwjSK3XrjxT0bn0ZVCM9TUuQmvFQ4e1XoymcY+xOGKM0e+NTbYh5ue52J6aWvophB
kgKKxzq1DPd9TErvweOB6v9uvcYq9gkUwWDbBM2wNoaq9q6tOM29q4Lr0HrQtvHzLy9JWpf10FR2
1mdXRGHzPAx0kj9xwDe/ltYlaCsfW0IBpqWb9CrFC6ntweTmhbew91YgtlBuZvyOVsvUeseCCYvO
OCZE0+5llgiKarcXWNVF3cevrLp6VHU1Nt2r0MbVyjlQ16ilqpyvBvEHPoeNGibNhgw9ZxSxeZtN
/IzsfE09DBxsokRF2DTxjUAOmWQZA9LWUUPwqyylNby6wl+VdB5Ly3abht08EuWkPIQMm5T8K+fZ
nYylzqPs0FFt6iLw1MWo3ql+NnWYTOixg6LtPufOLrpj5s1mfhJRZ9KHUi0qeRrzfAaI1I5+SwqW
rDRhSyNEj9WoZhrWk6YPCQIjCqX6XLhpyd9MkM19T+UI0xxoUTuHWGu0cdL3rk87iaweh1+1LdM+
TF6Qs0fOGTJOm7zbecylvuRGEcI6sPPU6AgaOjbMRFGU3FVGa+fRTthsXWMjaII3ZM8OAp1mkRM5
2lEdHFUYMcHC0IQYLKpM+gnIy/oYHSX1qc4I9luwPHOr2Cye2SlqhwnQSs8rACo0ZYkqWzCw5DZp
wUBHdv+c6J6bfq588dDXIUSUTWqZUl7qwg6qBzml3rQfTRHrLRyqEg1bmPTixle8VsPOVGJsqcKI
LBZbWAVdh8Kkm1wN8M/QsPoTRjaTGZsCJy4Maxrgk8sAmtLK3auAUTW9buZhMl3iKf3Nuk+wx1Kq
qIk0Rt23q8MMbdKiPX989p2QDWOBYsc/xUFZeEcbvUm0z0ucgkAzdLKfjeUWN2Ubo4ccXac19x08
HYGr15e3iBQnsm0XmQArt0AqNOyXgyu3qFRFHC0iP9o+2ARtVdQdA74RjaDWLPwACvo/5qL0G1DP
CykIZKPojfCqND4WOIswDNoVAhWWswEb3S5Kj6NnFAbHtk2+CnYy9kNcZNH8tlg9OSodE/PmgizE
Lu9CZ/Khx0hu3oAufCKHEZiQvSB1pnLz5BEIh6Si6IIJhtzQFs1nY3KBpX5InPE6xJ9kX6nOqcf9
LGyDlM5t0QIQ7KawpjlgFs4z2aw/DciZbBfOAqFaHM21wHnMIHOjx2hhuBKOebxbUNhAhcuWxtvL
Ng4+LccZvbMXj5H5oexoAc0xZMACBZWlfwFO6Du//VwN4a0ikE0C+UsYbC1SLa+JZTcYtIaszl+Q
Fxi+W4/x94Bk+btJwzm/LpJidl7DRA3dwW7wTNzU3KLBs2cHc46ffxrFCwaFKADsq0igoipAl2Tt
/4u18+ht3Om39Fe5mD0vmANw7ywkUlSwJGe3e0M4NXOsKqZPP4/6P5t3gAHeAWbTaLc72aKqfuGc
5xgjitHr3xv7/3dnGf+0NFs/4r9uf/FX20ECTTP5P//1Q/HPx3Qm4Yf8+JcPor8A3Qf1MyyPP0JV
/NF/epjb7/x3P/kfP/8WhtelgPq/Y3h/5/Xnx6f6+RfQ9e2P/NM0WtZ/6g6wON+j6rPwY1Hg/NM0
mrSTFiUvRXzAAeV7lIv/m8CrgeB1dTDX0K75wdANqmLRKpn99//gSflPzAQe0FzGrvRD7v8Tg5f+
8P8sS2mtUDXQ2dLB+jp/679WcphRSALsmdfYYIAi1+4olf0yvyDdB2tZ7peG9Rde0QVfrsIJTUbE
ZmEFt9eSpduYbEiSAFWcP0jFm9Crdrij+6vJ0m43F1Z9TVSO5K0UbxJlCwwzJFHQ+uzJY0uQLU/C
JdCtSOp5CwrlrZbc/lZn5SREEZEFEYSgt5tbZb2OcB8e2dyzg+ToOled9aCvQbANlCgOaT7dkEr5
tK0hwFrCjSQZypHl8yuj841hs3iRZW0zK+vxtgmbQr9hLU2IYXctCUWynfqoyeymfLLWg4Kei2mm
e2vglTzN5fClLJP8GagTylVmjKZ35zgFuzbyqRCg1ealw/QUoWLfzjNANVWh+VOzjvgnnOskLfDJ
psii55kZPGz85MOv//h18tFrS/E72FRux4CI3JztYh6JhVlu6/bxaDu4mLhi9ipjUI5D9yUptRmk
WGmjZ/H+TG7a/jYNaDOdO8KkWoh+gqzP3nREtmiNizpQCBGzx5QUv6TDDRZ2o1E82j6KRqm0dqvK
0d7NbSV2Jl4T6IbYhAddj8FA5GdWlfg6lf7DpG85rkb9k7J04bfXkHODqgb3qUHIpWCOdb186Vvb
jhmjSriaXAKeZzS7SXQ/rTnpB9h8JDpMfnFIep6sekBF6aVL+hQYYxXmRu084Ve6E32ANBxPxPPk
zeoma/Ne2KwcLDV8svHp35aKKaRGlx7pfdLGPsSmur7FJnUrnvc0Aym0vHkuFdTcA18oiO4Zh/I5
F1isBZQmMmiczaiJN0en7WwMtmmiRQiVv6ctuTMAtIj6TFmtSXvtI3Ms3YM1gd4NqofUHk6mTQry
yLsmbDnd6ymVKMXz3+2g27Fo6iOQLy9EeskYEZUX5N98C+v0t7sazB+BsEIP8pJb9NXBoV6KzWqG
7aDIQ2zZnCft0t7VJsMVL1c3csZE22LGsoPMnlu8ZHOATFRozs8MoHPLrrF9JccCn01ifzfr2Ozn
mVi8pvJ2CgV81tb+vc1HkBsBDA6cAeFq4M6SsveviSdQxWcPbleJC++f7Dlp5UM22b/nnFWAIr+E
dQVka7nU4YCSDfcTQT61Vz5zVRf7INeJ0JlrxA/XZkze+tvWtHdBasmKNEsIhPJYJ45Fl5KwCjHb
u8XV+33bkUmYd/oDYA6iLrOCrbLENjgQLCGdO5WKJ950QMJuSY92iSZqbJy7QCWn1OVpdLKKOItO
/qEWQi51Nxu1flesvnMeYXKCosL/CPGHAKgxLmx/iKfeP+VmTuYvZDO0Nzfj5djvvFp+zAyQOzt/
1fRa7RbES6RkAdXuNXFsHMJEtdVteOozYupAjsDNAWeDDfDNdutrTTUcerln7YyKk0pngr9Nphoj
L69lnpb2+2j3px4Nbu419rMrqwub6uM6uUk4dj6eDYnHoB8ulT1+pn3yma7o7HHcP8oiedZrwEhT
kl8L1/iy1ahjxtRJ6lR8I3WwlkSFbuny+lhfEHlhPMGHHtTpHjI3+X2KHUtim28dAtvVLdsYfqBO
tBoenuFxbhJkMigEK5ZKNNSEjugLqn5strHHIqdQJ/5EhoAfXslzK7V6V6GJjp2uvIoAe6nM/OLe
wAmz95vqXHKQb0vmcsUCNWc0v5jB8b0cfpK8fCq8+9HBg94gvSgXVFozKgIWEP2fRQcObvKQhzSa
y6YysdXDg4FPw56Cw7Ld5X33orUjshJ8fybWcDxGMJJlQGhcXpAbVKb23jC6GGoUgiwtfdI9TEIs
+2/neByU3kNmzHGBEUZbm0OwIEopJxy3JrrvOrVa3HI4w9si6Vjb3TwLWAHKhRlDNxJBWqmnMTWm
vVVq7lEFROnYdntNOaKIfyTxV5B+nL6urnNJgSyEs92Gei97FL1LOEkRge2cd4UO0jbL33sNg03N
suOAXrHapPNAkmJnn0RXXmBUIUAYS4Gvw7NjrS7ciDYVJPpBDbx77KT8MDhzWmrYhgd3Rujw0vXF
AyzeHQ7LLkpoPVmrwmwZBlbF5TS9E377UTeaG7mZcaa7L8M2uE5MEaAfOCNf5kzZ3VshqnI8hDY6
rc6FNZ7Or0SJ0vvlxjHg7b/0HcbXbvohYxImgzs8ZaNOfvekoHUlCCT+/iwgQyzAg7w1cgZyGrDw
5CYEJKXzz9gMl6Ix+7tOdnumUgEcL3nNkNEjksOcpzKEKdYEmRwrzUhGp+tuaoLpRg1ckF5YhLvd
LKp5wgq1Ho2ji/ybWgHByjK6u8Q4mSuD6Epro3LyuQX14DKYmr+DN0Zqkr7Wu9QBPF/6xSfg0WNj
PFlBzfStbn8ckrx6aOtIpgwS9XywnO30pyy6F31yY75n3but6fc+BAfXgBp0M4FGaqrvRtmcPCXR
gYzWr5v4MrARSSc4y/yaKU3grGtkA4RWI+NTF7dASCW+4VFn8pf6XFQ04PtCqIFgLpDKiqFu6OrA
vRbLRgyQoOwr3RHlMqf10i7XqcbQLFvznqZm2MnPFQoo0kQYPMPs/Xge4OnUd/xNw+Ejvfapm7Pp
0MsSBWcHb2hy9547/LK9eBwDuGm9FYRSFEd9Goujreif8sE/4P4BVIEKp4enUfvGjlFXlvNSL4a7
CxgJwWq7jbowPOMnq2X1q20ZZwRq4ZW0mncjKLkRxKSdq297Xt41hV3Ta82PBNgtqVL61c5GtGQQ
xiGqeu9gueQ+11OQwRdnakpoRqy7A2h0rQRxJhSHe4LIoBSlvHe0/jv3bnQFE90Sy0LPlydEMVDB
03zZJ6hCb5NBDJEkxke1iwSvURhrC5b+fZAsuyXWATVtvJLNrt+zcsyBPkcNCFOGAN5mtJofXh3a
UBM+o8+Bkb/AdUrPjRmiHBN4QNE69Lfb2Lh5xxKTHjVDy0CtEBqZFdDqg/X2alJvc0Uei/SbhGjH
ZxfjPnNASgivaPK75olUdVxQUBp+owD54ip2tln3VJduH3l59sHe8pHGlmixsrubGA1s8vmBnPQH
bXC/V+xScP9+mnttgDZiVuDJV5tojG69FKll3bUIX6SD1ki3oOk4XAl+8FGsHi5xs4vU2n376fid
vCyFTdntkEEZ9DtHSx4y5wuUFnZEM8Pr+bGwhe1hp7lordIpV3s0e/c1zUGjRHlqZpSQGvHcvP+r
iPBBWFJpgzitjTqKrdCbrRkVnPlsCp08scS7AjUYruemwKE+ALUMKiAWiXaLogH57/d1NEoEq53W
XLXChgwu/a/aYVqQOJ9dPUJvdVne9P5dqSFX81Ib3Hs7rEfk++BISIMefSfUU0iczoCxjGESI6Mi
3+mouAMyD7mfkxgpHNshtrez67tRUikcQyMquySPEzgxkI4xZJnqE68jRE/bekd8jCWSfOckR/Uv
R6YnaAF3KDBwLrErSH0Px2dmBFh1L2hgg9BfHYHQ1z0ycMqe+ryuwdLffMzdti59k1FSA9iqzJ+C
EdCpxR4Y3DIwJkd/mQsn2ds2E751UiqyjHubBOtIDtPX2gSAoajF+8lxIw5msKYy2VetdY8v+iwN
/VVrtXeSVAgNwSa7kaJ8J/fk4BjJ1XXe6CVW1LX1Nc0BhScGgQsp5m4XCCdCTWQk+HtB4djViRFX
WAU6oYBm9Rsuy7cYBFAHpkqgWaE9DO50wKm2M41Wi0l0eUv7Cjubr0lSjEWklumeyO0dhp/XGenE
io3b4q/MUoVkoxe7vko/HBH85OMtsxFAk6M99RnYwrQmlpQ5cILEXVwMsRqbBn35zkw7Y5+66zfm
fGsv1XDvLPUPtnq+IKJhifokH2GCFKoP663QqV6coVfRNOcpuxXYupjr6FP67Bv5jRdORpsymuE2
yfGtZVX9gZoPVGAHEphnzSH9cLJDRov7SmpL7GXtY6fz4kme+sPo1a+T0ibikuvPuXQOxahw12s8
DQgVt1ru/Mlq6EiNozQS4dRRjRYaYM4HC/jn0zg0F5EhpTYK7te0bMAVp7+U5jIVygNx6Ev8Xg54
Kkbj8gE48UdlvAwgmMbEQeQH2GS71sEjBjwkRF5lh4xL0ehIYpnp954CHA5xxnjthD6ca7DJnJ2p
G1RwXhu7LYcQFU6+z9nnbNNUg8omiInWSEvs1mR8sNxJPqtRvvWsiyBo8r8HWbJJK8xuucKyu/AI
txZpyhOhMslNp+163R6upfyVjSLhIVC/CBWa99yPEFPGY9Nj28M/MrvI25kXdhGaR0BMhYeTNn/w
tABUkrKu3QhnorKdcKxxjVlz+t6KpAprbdBxFtZhywwxZHz3MSn70/btT2v29wxx551DYDtl8rQe
SnveZsGjNjCoVRpNIMza9dRVyauY/dNt5R06vvvUwoOYe2s5dAnaR7La0eoWlhkmXKVn8Jx+lLaS
ztDtabysJp7LDhwgia6caHzH/FZ86co6MhNdmWkm97JhEGIuNksmARPeGra5Y+SbCk3sXTP1x4oV
XVS30Gowrg1b2e57lFCdITGuphbKIw+qvAUr0pt16tdUf6rI2iRe0D7IlPYrsBGKBuYB5jUyR7ex
T4lrfjV2b+wLKE1b2wXsLlfyaodM7ZPsmLAo3WB5APrYTOelTRmH+pbA2fmSqCQ7eQYQ2QJvU16I
d6o/Y88Y5L3zQdsQk+zE+pCuL76wsohsYBFTPVAMWuosK0iOLcJ0053f1lE8NSYIakHJgpF8Kq4I
+U9+auqULZ7zZ5iBvScUwDkMqVR5oOdImFwKOtJFnQZIiVzhM0Qm57aUGbVrU+j6nSEYHDgFHg6j
+/LaCPIZ8j9eyFh/p2gX+wLwG8ZJQdq0sC+sbjiO0cvm7OnixkVXXgDaqO3+Pk3GBUlW6h4l6LBi
rPVdKX3jmOwWqQdHRmA32z1IV43v8PGfH3SoPp3X/gxjstG8Bv+RTPoIVS+IIOLoM6KNfNnAErZm
RNUC/FI2G3KHIwSeTudlV9/tIcxUw6H0F/vg+mg/E1E8IeT9umnkMTbaPwkiBNa/qCFhD0TNbvad
lpyoqYiW4JUZuxMZKsfztlKWgqEZKnXvpfUfqjriL4VPlNLKYaaK58xcDLy19r1yx8s6GLfGCOXb
OOKyUCVS0YprktEFW8lHI3iYshIPKg0jMgEMIGwDkd/b4Wi6QPa7I5qXr3pOkd3TLN682zYelTDH
DgF1h4V6cpPNw0SpN4t0xDHr6xWCbEOuhICn5PGeM1pyX/TF/IL4X5E2OT9Dyx23i56RhdXsq85b
CEaCRO54N3A0xljwPPp4Lg161Rx/fiydygVG4gZh1tpYTS394nhWe1QCS6CZ6zw7oK4b2TVhW2Yl
0rhHpZVHqhkDwhqScn38RMzYbbm1NKTGVHkYo1hF0vYNXOFQi757sCQrus64xJ27z/uXwFavt9no
QSVsZqaO63Cl/yzaEozd3CEIVtjni8VyERcXmy4r/Jj1PgxmbcUpPeHOFXU2btCrDVG3+H+Cur7o
RrccanXQELgTcJydLHv942OT1RIonZheKaW2iLwJW62Fh8OG9ns2r8GUzFvCTj5FW+46a/4NSubb
NfAPIMc5grj8FRSwBoe5+KEVXx6WFvF9hbSsrfl5k+xMMT2P1HWnycK5NzmE2uoF7JAbmyDpwGoI
HecZQl1M6FN6XGy3AmdHBzQ5DuSRfv1KqwZXSWvTQ1RoS8galvjiXvHgDHe5m9WRD3O/yXiJXGyL
eF0DLPfQxQ37JsSxvruxlyeDiQC+AzUsJ4R/eoSwL+XpbLrj3x+aFYPBONch9AF/Y47dK1YesZN4
1I9/fxiMFnf235+aZscZevvzad/5UVv+SHehynBEjjtJ8YYe0FOzQybD3ZBHRUuy6xeKIFF7W6dz
vxk7p1sKnLOwk/y1TEAV6FN16nIWqPgNIZjh64x07iEHQrevzUlEXsY9quQMm2tnhJ1vxERaQbem
t9kkg7sfB2/eGVn71PsVX7AyYTUyAwcYBrJ6RjzM3vbSGhm9CVOZARYQF60JbQEXe5RPLaHdfc1j
jQrSzlpwjL5xmEbcv4lhDxFAVkxGwB580w7dG+o1nUAF9JgGD1P9XnEqwOeZbdSfXHJFUPp46lfC
pZsUyTpbeTtATLJoAh+dRxJBEvxWGNOPnac3J7MgkkC2j07EW4zwu4FYCGfykPTfOewO3aCnJq/c
NtY1Vd8UKmpHgpunLNLsV7bZZOoOa3fXAZ09zOBVytGxTk19Qxkpe+cV3SFh7rvVlf5qA/M/p/C8
4oZ1w6bFt4cLBdpE70c4oADjUpbvtEG6G2LUKUGKlYRo1qQbLXFVnNz3KAaOhKbFYoLIqSPQzVYG
TA4zCF5Z6w4gz1tVSNgOvJjMCe0msprSOEqyMgWTbXSUDLzShFhtu2tG7lyMxd4Ydr03x05Kilub
AL9qluuc6eMrgPeto0Boe9t54XZGyk6TsvV8Y+8VN7ixVNtAx1NludCHNGtCOWyDVipM7WVt1HPR
JAyLGXxiyLvbeDJDl8FS40JQmgUAIoHcaUqNHS5fx+Rr5xoYv6iVi6uyeTLMWkXOwrA2H9h6aB0R
KamBm7DwrLesNaKqNvtXhIcbt2sBQBbrQ+n3/b4MyOHQ8ODytLzmMzE9Oij437oKdlZFTEu/uFd5
c1s2MwSBnI5jY2qutVtLilBVd1urZZMrx/adaoqsD4aXmi+i0aNa6g3Ck5nxb4YlwEHninu25gQI
pC0sqIU0JgGco/QxeqXljg0rpXUxkYck9VevmH6ZWOtGQO/cSIC+XBINk5Vv4YDbiEaIzqvsh4dh
tcRdLhuiKcQVVQO6Y/u2jjaWvdY2TURp9iPyCdJHlb0WCXMrWxyKW1OhCESuF++hyoM8Qriwsfsr
LklBfDPMj7k48WjgfgEx6DWEWuc+TmuvCg6Zrxmblu2JPzs6fxUsyJf1NoR1O5792oSISOrHfpz0
u9bgGjWzPAkRwF8KPPpkP6ltZbS7YsCXAAN9RdUMHqL+hvRshUuZvQc+tNfaZQavgKc1LQOdTLy6
puj3hCR9MJ1+zq0hHBpgpCDXQKT2GG40BDAs1sSXbJqvlIaAaCNnt67M1lTlkYkF4oz02HrXmWfR
rlBmKQzCPNCbLa9Q7BgMjXNsvGE5lXG93BzPAh/rZbUsJtZO6e2bJaGT8w9uqk2XTk8eS9EAwleF
g8/3Dl9jT9wLFrCx4nROkr442EvyPuhn113LXygY3FMwk62UMYC8DgSL0QjyFmJw10Skh/NymnXx
AAjZOHaN9pumjfd7V5fD2dKD/d9P5rffochyuTdJFvv7G/7+uuzhr8+Vefn7ETSJ4gE5wQNjD7cl
YAoRIOGUQ+48/P0haF8pGPdGb2S/EkE+B9Wg80gsdb9bSobjInWTo5O0fVy2c/5QegKNuaqaQ2JN
NwVW9a3PQtxVmfcychbvUSC9wyfvolHkWlQFFz/BlE1Zr29yWdAsZFAVtbMZ6PVzs5rZtdTtMzKk
+jlzWbvo+nSxE0beYHzKAJAWblH6LxdFap3ylY7OHnUlCSmGVM9k2DC/MmN91VTs3EI73Vb8OH94
AKfnWjT3ldNhYhqm4VBj2iVzi7eHZimQAoUjP3AoHvzO+iHdC13Z4h9SIoqjdabOTA2u+KnL+9hv
va+xd9drW+hxpk3mddRZvdajeQPvaMm58fPsOiF/Qwi/IBhzLD9aofOiGDnUU6Pu+i7bNzYJDd5A
Y1SyQmXOCBvHRSt19iZPoZRJ7HAwrR2TTve4lr0GzwZwZdp6TewAcCJITQIvIjeLf/gpW2BtDnYN
c6hkQauvK0y+XdXq3n71UvGCKeDSZR5sR7d6ZNgdZQPDeWEwqle19Yt+zDtrdvCJmXHdNYpYHQeb
ruSvvUiT24DEFfMLPK8Bl+e3WbUbJopzZP9iCyaJmVAtTJTKvy8T2BF6yz+uyiGDINRtDbbHBvZZ
vxq9CwkEpDDNec6CA4tLzWDTwGwdWUu+Gzy9f7Sa5cW0k+VCOWRslZ5+V7dYNdAKeazbIPLKRbuS
xZWdBqP4rPQcHg8xdHFNq36ROoHRs4YDz8ccHKJyhVAtipIEZpevGGSzl/Y/gFLAOPbJ9yJSylfT
V0+utsr4H9hTAH2HLSZ7T97vbGrqqCE09KjMAdMYS3BjHZZI9SNDzIS8LOFb1zW5IHd6MKpmjgIn
YZ62muZBGizIPGv9oNmyTtq87AKj4wrjpsiqbA7vwXfUZ6E8gMnDj694JfSR2j2V7W+t9VJWT5DQ
WspxFlmY4m+hIK41tpFelmenJdwKDLA8uun6R99JXLQs5SNtaXgCKoRWpiRREAtmBwcjzFjToFzJ
u0LbaW5GRKQ9PbYLE3W8MvQghMs4nXnwOsaZSdFYBIbx1rDKYTwwxLgfkGnuPKZ9SN+6o8UV6hAM
TmhRQuRm39xN4uZOtomOA2ANlHyiZ24+/EUa+7WCJyAmIG5t8sP/cGX9ALKu4KlJGmaxZDCxt+m0
bZO7gDgnAt2cW8C3kx1QFmOw8qNu1T5aTzw2SGliVkpe7DnOUVSozDTgyocSom3fdZBGkT/hTDR/
Y+fwS7fc6qP5ZermPZ32fqz87pp22h8aTf8WrRo6gHLJ8GJVuWTfqFfnCKnqpfZfOt8CN9u07m4E
ZxeaEm79IPPToLt35QB7XKb2O8F8r/O6EnhVv2kSKrBo52dzysatBFGikC3RBEkutwLDSiIhgRNa
WG49WUbp2vzxeOJDxopOTMSDQaWAxBdPk9H/pGQT8n+rHwTa1qjI7S+Sn+orCsQQzwzCOxS4rA+T
rRBkcooJzVRiBZcJqeBkUO6hxpcKiUNq3ek3kwAHCXGjzJ3wtbt3MuiBJgbxaKCjt80+qmyws31R
BGE1CQLUFzpRSjBqE1I3BMgPPEGRaS0XlVaILUctJAaVkLk2j+w8v1Nsf5LJMOOWaQyInoUsT6QC
A/Tfxl7PHSu+UHdGucmE2nniD9afNfIsIx5I8t1Ywnvs4RCHYigVPQ+7VMzXNjdaOnZ/9FbNm8bv
XhkCpYCX/B9zRF/o0lIzEoFqx+pMyq0iU+zvTt8wJ+JUp0eLVfcGCGxUJMi+OxZaeRcmBiSyEWTN
Bnpqi8HTogJf8eetHGvknSJ63NZOTwuhAcMyNcS7bcWjmBbzwRzS+8VNGviaTrJhHY5arWWIKoK7
NB8B5DHuJP3TxFzIBGk08rNHoIIuNT6l50UsgiaS6ZLdi8Q4K7/81UzeI/9YTnlBSAqus81kqxYN
vo/PDF/rgjuxVw+KYfCud3M++zMHNCx+4ZLKsKAdXZfIB2vrWyTxkhoFwsc5OnSEm8Ewz+bk1Tuj
9y7EDvQ7HKCsrBhbloyDQkiMpAbDuDXh6vbwp8JVEfc5mA9Drt/h1npyBWmFWua/IDainkXrZ9rK
PGj9m45Ebsvg1wZnmW98cAybERkorFnoH75Z7MGq9qwyMaEjN/nhnLf5lms6xzetTTBT47JIO+ty
tAEYUXzMfofQlJypNesOs4saerEfncD57ZcppW6cmETK3YDxROhk82mmZ/B8ZA+1i+9eaTC+xfeE
HZ/sz4lR6Kpeq4CIYfbywZdsp2anS45OdK64TYF3AW2And3Z/s5LeZP5g0Wm8digFLGrG3dV3nVF
q4fGiEEVRd95rILPQPpe3HUz/z3EzmrxfnUY9DbeOoXSXmy+5BfuGbIu3ZmbT+bjvuPCgk5yG/mm
013rD+XO9wzzUXlkbeKJQIDKMF+mPp0Z62SPxDzyjJ9nvRH3SvANA+PE6FMPe2ncYD+wr2tyazxy
UraTltrMjsZvTvE9mSnra+OUTgSK5Tf5O2LLAMPZruSeHzJDejEtyXEWCDHmYd4mA0s3c2oRO3VQ
oZh5n+pxZmkGDgkJ0rtbITWRPjqJxDsJYb/i6SWvS/GzaQb6reVVTXpXU4c9mW+8UjpjrJUzeihn
8UvTtImXnmwhaPrLvvcXArsQbIeyvq3WUzGTfryU6K+4XRIPuPdtIIfx0ewcLaY1J2ysJsU5JyPD
CiRrfvZiSy9Hojt6Z+M6gO5YJzZ95saeIkfJrF0K8tYhq8S6BXas2PrMSt01ANw21kyEg45Ip0xa
FLGwz616+Xbm8sKDHcql0J9V0n80BXgpFC2x1CGWWoKsoBQEHthTOHsys95miyeeFKk4qbWITCRs
A3CNiJP+XEu0vn0pnxT5yBuaFUgfjDr12t0p3U82tguQzisGtbMGJmW+Xj/UgXmyRtNgcW28GhVH
l7QxKehVi723hKlVqnnvlFCVXczrvC0QDDB72ZIJ9lp6kzjy7MPpK7Hp1iuv5XSDWtdk8DFhPtaE
aqNaEPq289s/Rsq8zAO4xvRxN+Xup2BxECvHQA7mzn+gkeV7CeEk9bWPvqunXYCaf9sFBUJEvmOJ
5sXCe6I3QnNFPMFFsKdeX/p7zAG0n0zoUXsMv4WL6I+1LmuzvKli27RC5nTO/kYwrevxkakKJwH3
86brpweMP6RyeUMR2SbYn8qu4lXWmNpnMIeMBS7p7OM9cpgcKr38ujlT0aOqsOsUdQI5jJrFgeqp
qYlEMEJAMCnK6diesQGsx7U3HjXOtP0aPCazefLzEpQxe1VNtQ9cNtx0XfpcG60bL3bD9GaZTjNs
jLNRtS1HhCvxVHMHzOtxWud1R4gc+LS5PACLGTYI2TribE6LesoStBKZf8sJI1Mt1C1wJfmsYktv
yQ6YCKVjuulsTD17C5idRv54D6nWvLZ9/5APhRk2g//g9m+paH57koplkgNvKTiq9NegIrx2jlwG
WlvLfpsauySFBLhHr0gmYtHFAGWAVM7RSjwlsXMDqWbwMrRvvGUsqPJfFKv9E8jsHSoAsfOYoR1G
Yq0aWCr2JxtldHaZ/ks06L4osEJF00X3Ol7Qpu0Wg0lUMpivhJqGWjWcnVm3YXJ/NoijQj2pf1tt
Qi6Skd97bfsQ8HbIGgqA0Vyqq+sTzyRFcnDdW0RRGlF3UHMkuIhQwh0mT4e35T7YWcVu3wsg+riI
uUFleDttGTRCLRxWNUY+x/5WRzg+pSwsletpu6nUvg24ZNQieX9MUZJPdv+mENOGo0V2vSFnUo0w
LzH5Qe7t9HdEHZchDqGf6uaJr6Ui//HvyMI9aGP3K8iR9JnLdp1IevAt87lZiJ+uEygXlZ99ToW7
bDPFGqLn0t85KSlXZn3KbykgTnVfGwJO8AidmtcrOdZcHavOtmEmdnS36j9FnaOI6LEnloY+ILPL
AQo+ex70CkJ+fTd4q6zqLp1bgvKynwJoSSYskhYc95ER1YMj/LhcjR2cSZaoMwhWnwp04wj2BPSw
56VeXrv55AXdgKqzdREhwOMQnbXNSuz8S+JdSPLrWXNsliCZ8S5ymFTl50wxkulf9i0SSh+mfQNB
I/Lw4ELFYKzeakANR9h7BML/LFYGornTOJ0J/CKMKgvVMvMlauteq6ojoGs9bBomsrZAa1Lj3YhH
6aNFTl1yz2ptC1KSyRKDPRenTqcx6wOfztgEk5OR/mlM7R2IzVnpBA2LqvuQwW0jJ5kPgt6WkSGW
D3JVDgx2qdx8cm9y/bHtAv88Oet7a87l3oMUkSeEFbO/Dmdo8aGdkMdDPYwcq4iYbiM+GhFtGDCY
YMtPL2hkkGNWBccg+0YLr9Qoh/WELZNTaeKBGDOAzPN0opk6joqxu0Xk0AYEPZ9K5Cn1FQTPxCc3
jzQ7x5xs8uyHh0VLnD163MjUnDEm+eO98Bjrp3YbRL01fmUWYoY5P6eqTKKuNMkNrI8mVJzYn41z
0UH2x6Cg4GAyI+rT2EotNFFuNDTvC5fMIfdRBtQr0AvCfoiJVkcyyokewfvjmsmXqUCLFU3z7Zkr
ctKgJ28AYF7hqDSu/OCiDFNtfJvIYSi4v/omdTa6peGESAmwY6As1DhtGy7j6Hsq2DZq+vDepvKs
j8tybaoVKjSbrI1Y0QutlXnw8YlZFURTd9WzYw3y24GVEilr/Bn0jBVl3eKKEF9s1nFdwdy2mb01
VUNvCHWiwHav2aa41lADCzED7Ou7gx08B1XJTAx6LHC3G2Q2g4TJgmWHAhfpsOiOuRfnGaSwIfls
1hRdggXyNskf0IqejQZMRVUwL89mpv9orcdkzrZZ4e0Ny3vF2lRv0PX16dAcLNFdNBQpEFRrUjEY
/Om0ZYUJNEs1D7DcMd+azQ4uIpJPc+btRQgDWAUn7N3yG/LIzRoJfjn1AnANGINwWb2RdtSGPCRv
XScl1zv8iZWsCOA92VZV2UcqhghzI3oXqGnCInWEqeF761OLVDbcNdMsnkvyeXauhYhnTb8GjkbH
XdM4x5RGSCsxm6xFH/V5zGPR6TZMN+1XNqSvfkbFren28L+oO5MlSZU1ST8RV8AwMNj6PMfoHhm5
QXJkMOYZnr4+4lyp6i6RWpRIb3pxXdJP5D0nwgMwM/1VPz3muvxpGdPVUiHaPSenJu4le+2z7asz
mte4kmXaA6lByWdveO/N0dxaU/GZ+zWm1CF2uMfNc86h+diI+TM1mW/5XhWQEfT3dZ0VB1jXd7+2
j9yALHA9e/RADQDQoV/z9NPTupqqkxWyp3Il9ruKxj+CkCSmIxvDTTG5L8QMbQYqnJd6vDSbsZ+u
POa3fE5c4B3E56WTOimpKMBe4jvUvFuadiGRv3RjoHY8Dg4TasIhq+L3uH9WLu2yINvjkxobzBND
90pdKBuFwThYPMwY4DBcjRv/lWacN4ODwtf/ytB+siZBeVLSrRNKwTgTwLx0SmpOoxPdDz412c2m
saqHNuzg0Cx7yxCWRhb5j3nQz0bygKjq7iZ2TFwcxWvQvHA2zNdllX4rbSM4cIS7+hH9OJXeOxWn
VUgvb01ova90zN4lbszzGDVH5vjvwgLK1A/JXzb932gTeqs9HsNNW92HdsRpNd01tIHTQtcleldg
1DMOsUcJvTB7fFkBXoPOBaS53J1sod5VkF3cBI4SQx7qgrYiCP3T0LFrNDqFyWZiA5VbXFoxHkAr
Eu+FomqJocnfWSLEV5Vk5YjptpuiudzpSe9sjrRniqIQ0jTz5srrfo+pS2OtAjcnjokrGDolIadC
bF0zzvu2CTGhDnFKAVMyb9jvMKY71LKRnMuRciWjmqE0/hghE/eakmu212vEyopKsarCP6SyS+LG
j5pp9lplHokYq3htodQwc88xAU3kYzxFaLTt72GRPcukptEyMi9z0fyUo+B3FmbPpeyio9V+Kg36
ksDCI6rGhfLkwhJx2kOQgheZgukpofwLO+JtLP1qnzGLHuiiRkCJDHAyg33rl73xojSbOlmbWiIq
tUuM7hNvd9YxnJgGcZc1XxyBPy0zr4PD7IPkY/6nQyvyNGJPFBjN1tF8msz89kwBd6VrPONbQ9Gb
fndCWMc+LZ5zthQpU8BjYvW7YO2rqH+rbdQvO2xhHQ+PfuzHbWsJEL9UG68b2OtXWsWY944tGC+j
w4jLsyljsd9wlMQmW2Ff0XYBZdnpvtXg97B3JH/TsKGwp0YamLNfVmQUO5czql3uIjUEG7ft7ok7
vBrU9tD352abQfHc8J1LXYc+3gN5JHrzC/QL5eU5o2RN5xD2vgF7sEL81SfS5DBvgx3TyG0n4VeO
/B53Ba18BGtdnFO+uubFPRfRubMzStrYyu/AyeWbwIHlEy770rn8ILARos+/Y0xr9kGSUJqXNZsM
jwyN7/s4dcWqYuSkW0SJmSYo2+VXBzLnyCYrOtKrfuJnbA8j/4EhudSlqbeOwV6HCi6FixVKfkrA
OjMdFC7T/QFczsBsGEaHSQNsj/Nyr8awPIEcybkIgRPl4XxTRH7XPQJxRtzs4ip0C2HCT0gpF/AR
1jSmlpY1bDXzjM3S6g9wNswcXvUMnCS4+m9UidivnJFPBq6ZqqTyDggEmL2KaAqXJqQ4GRz8mW6Z
RPsLyBVkqSPSC7sa2PNx92xLJNeAfBY4Y5NhvRWNSA0vdpN1+7StNJxu7BtBZBDoN2pJn4y56+d2
N7s0MQx4egJ0otFs33w4whPQ6Iw5BP/ztpJKr7VyfOYZxUxfagME2BqvVmVwuHO/E4vCwa/UfYwS
6hLnlMMo13vijL9Hz6ANhW33qqhQDsmysxZSg4MN0V4TkMR9NTBk7tVGZsjHTfzhedxvqcee3sWi
mfZnn9rauW+BbMMmIq28rgeaZUVfnSLZVvh+iVb65rOw6HYLbQY5XmMV2wF5f/X1ojPOHLPim4rT
+Z6EomfaaUD7zLMHBgr0zVGk+OzZ0Qx+mSCcLJTDyjgFS0ODZD+6yaw6IutMj08xAZ0nuXXx65FG
HN/QjDaRFi0SWhGWytpgXxu00zlBM99ok10lkDcuKvwZ9MTdQEbt3HK4iKSztkU//4i9AtC6ZiyZ
9J89hlh20IzdZWzeWqM4uSAa+OiCFxgsFLm4w8JRic+uf7YbP4Dn2XzzG2y/y7PbCAeg00g3OkXD
iSbrxvX6lqXcbI1B42+8EwXnJ8vQmOAIVOxGwBxY+FmQ+/HiTTTBzZa5L3oLsTMYqF9ojZLkk5Vv
XZCG+LxWSaeCQ8klt/IB/x+jaXgE+Is5qvJps2nHrGTQ/jk3n1kDvCxoEX41G/KeDI3R0NjNQJ1M
M20Iu4zqdAaeDgYs2ZzpxsT+Srqj44AhJQhEUzsvpo1o7SXdE0nMdItBtFoXPiiHEKpG7ei9nI+e
Paitn9G+pxValOdSDTcq5ot1Op4Z914IbvXbxgMyHUl9lOH0EArEq2cO9G6B7QFohlUKcXrPaZ5T
P3Z0XCxVvW7S+ilKoJPkwetg4NXtEuO37aO/449fZ0u5TcbIxzOLYWN66XWOCxuYX12vCqd9MVRw
DnC7eSnjiMHPdkbo3zCT6HX1A0srBWKFII9SNyuj4QLJMpphqYzgQ6CJQhL84RgucajVHFo7BVKh
vEzBouBO/bFtrZ91oLsLNw/PPv3SRMgejQzJmBfXPrS/DV3jH/HnPEdZDcaAarXBJg0Yxt8Zt+yG
oWKvTm9uJ8AV+QiI64nq0C0pZ/JPGOzSbvqBTLoa5paYdDhwAA2fdariUwi5GQYxNipYL6/Z/Joz
1A0JSK9UD1Iv6Ip9iBfQFv0TA/O9mApzb7qgBuvMO+rC/cF+p2UvwEG1q9R3p3aBi6WoJ2FJjGBq
UvH89QLU/nWCybBuMSauKLEAi7RKWzI8GE9z7GSkqbLs4HkLTTQ44D1PN4Yb0n9By2JV5N2VcyXL
Lihsis4wUEVBDW68ofILBjdbD8qAB7RyNsSbLEEZKJVipuFy1XvFP0yY/9ex7CvFhUVT/G3/7yD2
V7j613+mtP9/Cm8LCFX/c3j7La7/G+5r+fv/JLel+BdZaVMyabUJTFiC3PQ/yW3b+ZdCCrI822e0
6po+ae9/J7dt9S/b8jm9OcoWEmoSYermn+C2zb8PvJGH8gaFRgpf/W9gX0IovrP/gz2lhAs0CRAX
34TlS6W8/0bgYUPYJGYWYO0bn0oaW4/V7J27FANhTbXYGQt7dM2HQa1Aylwl5vs3O1cvtbaubmi7
bxgVDHKTbbbye/bJbe09ICWRKIvHGrev9B6TA1HZoewmDFpvH9iJeohC/urBz3M2GdQDW9x6WVPf
tbaCV3dM9nlXPBlzE740gI6vZoxZJBKR85A84o+uxs7w9dYcqFqsmoxJk+6ecEPYj9KaiU5i4D1p
HuQPlJw/CaPQ29cXjdbfKIP5jxMb7mZMkuadkkZMJpIO2jjunxxKw7ywtqhOkuWZcteEbhZevMos
zgYJwr1IEBkHTpCPusNfXBiDBQoqMR+MmBmCxso7CYqCmODV7zBGfgMWnW4jk5UHXNpdIiMHHXee
72F7wQeDV0SxcMZh+iIgjMmypbatE801dmgh+vfbSZ+UQZ1W00Vqj2cmpsOXgX5LyhaHpLae7CB6
uMv3NcvO2H/93H4taEMWYEMK9oRwOc3sPAjvDaSLfm5HpuWO/8Ny3Oxe+6V8TZxy79apeKQWPk9/
ji9M7dEnxWA+yqnC+yc9DJ3Lz1kbbbIXTbeETtrhqWysjxFWIXkHbBFh4k0PUtmcXSIhz18/N8aP
B8fv+SnvYOyHwhLYCjkYsf+5FHr4DoAqunf+W4nE/HBCah08LOVf79pkCc+6fkgIuPtopzB/FEnj
XUqHJrxubvOH2yubAA8eJSSc/AHIamHazoQPUH/HvkkfYzaX+xTAx9YasuxBhsjfOrFmpEWU50Hp
qZ9oGradcN4jtDMFSDBFxM5Ol6Eif9pO9xlz5tb2B5tEkbtPA2e62zZi6ESA5Z+/ASqE5nXXfYbW
RQuWmY136WfJ3q+xFGakhe6STN4+CjNGCMvbLEU4dCsSYfnYZgwQHc4jVdQdY5Waa5fkw532I1D7
NRz2r7euX9wl0tauNwuyOSZm/GaU6jIhwq86crj4SobyJnT7+fVuLvI94SrrYpbqZsVtc08x371Q
ZEMgFscMBBpGfImI9rXzy6tzyJ3lQ8GIfctKVinKb2FURxmCyHjys2h+/udd0vyw6Du7wjKpWSrv
udHgIwkooPp6m42YZv0EgjZGfX0vVVRvB4NirgnAE2XF8b0NNJda7nmbrC4SquxC68g+iE635asi
E82lVeMbnWtkGbkwwjK1n1Sb3Gaj4DLR4/jm27//+ZJPUWo9IeGT5NZkzV/tWhjvSe3fbQgrt693
5UA2u0tN48TaGNM94+8tQDmbFC8tTgsi0m5uTDt6KNtt3A3Bu0/LwDGTRktQsYteQtfeF9oNLrYE
vyp8YKDsrcqXkv+uUaJHMC303qX1WVA7/yzmaZd4gfvuqvit9Fxxi5Z3DOTUKqrH8fT1xTbkOdSC
Xdq2tGUCXHHey7SGpDV3Szrc34zaS9/pzkio5enf+uXd1z9qaQkgyxWD0a00oUBKeuwAKpcwhH7H
2qDoWvX3iTkZaxsn73vKNxlrfnbFs5P+Vhs7gQYNn5lvQRp170OLSyHIvOHiNvVbVqXVjT2js1E8
XdHEljF7XOLNrvt4neb9S50n7xzkvtU5VrAY24OgieU+md9LZ6j2Pkd3yrB9edf9q+0F8zslBvKe
h2fVz947EOyKEMEEvgaDdMzl7ArnTnsE01vckqO3HZLKg2uaGKcoGjPyIjnzYtM8RbNl3yVhYgZt
fvY3fgVV1b6OS1RyKKhdpwDshGeOpOPyEmGb2iQDLp0RbtGpaOL89PUnBcsOCo8+EcSvzpOG7f31
J4vn9D9/6soFDWXh6lr+hlcRVBMzc05wspeUVgRhpNHJ072+6CK+dkRFj3kn/Sva6LUrwRgM3RBd
pPxkR77B5ZTB8k2asxzVvRus4TlMj5TO5S/Zsu0cjBgurlla56+XrnLMikn5ujQ5ojRYuV66pqEG
UEIvqkxP34H0fAdRnR+BxHJebpunhHHahzZFsO00HzPjoPFEFYm3iqrchv3QGO3ZWV4GXKRnOTn8
w6/31fKjLcYyxxnKbWh58YGAZPtRFiNaZzGMtyIs9FMn2j+cFsgM6I8gMf1bn4K6IFPTfcQxI2Fs
WNlWx0H30QHz0CjO1lT1+37pJMCV8NQjZPQYL7AUMX0wggLZrqCvENGAkeNXYAr5IobC3pWHPCve
v/5RkkhvhRwwbYqgl6f/evH6mrlMacGTnmPo4IJ0e6Jc82l0M+gpIN9jcjw/YrcMNr5vx2eDx/dr
XjCG6sX8g/EdjOCgnvbhCAqgSvoIH1zDuRur+tXGnMjorbSaizk+aQ9sFQCPGETgxcC9FO8HQHZL
sNxZIcinxCixV4myOXdlEeM8sHVxdCtxt9ty4IHb2ATn8LT0/tJfXThnZgT2Zh5C81sFCd+TiYmF
DPNINPRYP2zlXnwdnR1Ob4tHwr/r7lXzu1wBMe3uw5z0TA+pEXaT8D3KAehhFR6+N2b7SMJs5RjS
+D3vPHe28f618pxEzcdQBz5PMpdOqMlkXs6H8QmnkKqCvJ1oQPE5EQ/dUv/S0DY/yJmazOQQFyhz
rEcmBHkW0jadqvexxZbt1c7wsSQkopnW7dr74VgUOcqGsEKf/Zh5UKzpN5qeWjG4R5TUak/NWfGG
TRnrXxnbv7iliBX94FBnMUFlHDrZjlrF+c+UeDXpFxQh5hu5bIkHdleXlLw3h++134T49nOgJgkF
tcSliSQ3M5McJN8Sw+q2dpN2Q/XdPiRMuigMYo9ymPRw9w0nuUDN4/g+F2A/4p+pPeU7DETU6vQx
CSG/oRcxIIUp22yfwVZHb1JbY+mUB52OOZPtUJp+g67ymkqRvizQd0UrOmEGApHguSc8d27VMrju
U3oa7O9pE/4N4/E+Eb1vO/fDxTuxb1JS44RoniYCY3mWPjWy3hlxd3HcF+ZL1OCI8W2K1K8o4S8a
5bSkkdOrN8Pu8fKMWX3Ob8uYvY+hd8ynJXRDZ+bOdPB4gz5np0YT9Cby5nwPvW4TTSlif6tRtYk9
DnW0yG7aw0sMbt2ZNhkWgpce+1I0Ytz0Blmuxy4tjwPNH6IRPyhjZT/W2vWxw+iArODFW1qhqCbF
BsUeI6JIY3n5+tPoE3t2sWHRlsrWgWZCfbNxvN0809K3JpCLptBjRUtqPB4ZC17YmKdE1uxEpuBZ
1VgVeITs+jHYGUaI+89NmU1aBhmBEptQklgvchg+WAmsTdWBhZRA/cBaoL+VrUxAQiwveflBh3W2
QxUrTsAh/v3y9RZuBYH8kaRm4ujiNGZZiB0h9fJTGBwmiwC1XSUEYh0KIAyQNNtkim7So5llJgWr
QtMEM2lt+glb6mj+mtUcrMs+/zYL1IICbvtr3d7GkeR4JYhd48edT+UEuCkbDqbrXAZtG1enWmos
MhQEaTFt8VpKJHhWYDJgonmpXUpTd6qT03WMFkCpW8hDWBIkIzwR7XpFBj5GO1w1Qy3POojfQWYE
R+gzG6/EuU3FV8qcfLB4EsUnosLddkwwnUcUWwKAYOxGHrst28Mw2SkTipMUbnUVDc74oehx27aO
uZUQosaiDXYzvsyI2rMVbYrZCb9yEjk/IKurk68H7DJB9ap0c3acc7CUjocV5EpiIfJJJ5rFps0x
lsMPopKE8GVUv9D5Ko5UncEa5kJduRQWpmG/m+wSEEWPv081lnWRHsumlFMCatbtiUhwsKNoEsF1
SVunbcYVKlm0TKAZch6MDXIqG5D63AeoyEGDjzHlURwjwx15ri9J+TZ4OFRDt8LV1OOMJ/69LL9z
/hpT+3a1eqIKUU3xphWxIkTmBG85GAAT5szS8JPvGpvGJzEn3naqnJAEMSa+HmVK9Vb+VDVwUBzL
INKSilM4K6Y5s9jYqu8oyFKwvnrrPGezs+1JOcJbFBy06L1socaecD3jMssh39ZdIE+sTcm5DsaH
0/TWzp7LxYwxMcpi2r61ls00wPCDY73rKG2xdoafrqPfYuKBlAfTbTkPrdyaSvTnshRQfOqJQXa8
3P2U6q5qg3BkMFNQ3Y/OufMkChzbApH45aY1qPLVTSdOJRQRQgYtIJgOrVA3UG2i6RtqdHyYysK/
kGRxoLeYGZPVtj14cX/TGK7WXm4OWyxTG5zrGKfTGbIOocojGy4ze2K875+/XoKxB55RmP2OGaV/
ixBL6P7ip2zngDPYAG9DGNHJKlP3GmT+vDem8qdHesQjRng0CqZ2kvQqNoRwMcxFn7ERxMc255qE
ODEw97NIiev+FvuiP2gKJy9fL8yPDpG2gz2zAiba8KSYqlGXZoEz9o3IOuWyMHZSO7e2E+Qucjto
T358UJLTj04bFAVP9msfU+NUM3SL8vbGcSA/unz+VznT7sJin6814/qNRfKgzXT+mhnBe8bCjDU0
BGhqMBjAQHpzJgxhxHqiA4/5ajeI8Z3cDOy6slTPLK43u5KXEXzDEfwSHsTa+9lX2Y18NUeXBXMw
tNnarEb96hojxkxdn1SurmwR52dwPucqRtO3fHvb4ThBUplOcOObK+tiuBtMReNzv41s9OcZFwit
j+1tZgOzl0Taz1ylGKyim2Gat6SiuqyaGJzBJjs7o8Bskrk5B23uCIvcPQn2Zt+pfktg3zlWbIrW
TS7/Ar6mLrB80VbpXxxKuMBcQHPAcXCNaGpipBq+cYxK3maUaSRf7zlqiGDYM5pNwYkSHaMULdyU
CTssJzeciultHKjX9ZLlW0iAHICaHS2qfXE8I6/3KBLxOKGoTy0DdvgWO+LisWs9OaV8E55wzxpg
KPaeBS2UUxIfRdV5NrFW6MZ9Ts3JvzRaHKvgZHUcfEMk66Ec9Wkqa5KKgoKKlPbTjqDnihhn2s/6
WIAHXuUla4X3FkyaWlDNztAYonwXkVRfZeQQGVkFb7OOSoILHNX48KEQWiCfNJxaZ6Jv21piD1QR
Pis+leeEDf81qyK2JIQ8WO2jzRDVhK3GhId4mWxGpzcvIBlM1ySQ1khzZbWacL6jLyLy7V3c0AbY
QAe9JgsUdFTVyRg4IHnzdGh1jnzukPXAjXQLTRu8msTz4/Pdnpvsya98/6S6wNoTnX4hZCGfm268
pm5K3sYiywlT9tCiIVwr2/2cIkrRUnQ9sp4xK+Tw1ytoVLP78g8J2E0/2/JcJbiOIG2sQ0SvUgKP
Cwo6oFINKCytT/3Uf8BTIBxpOb+Q4Pd2HvFky+PPbDSfiTU73EZE8MKwsG4qD69ZMmC2A2xnCfXC
lv+9DY2feDjpV7TG8KUbilfksAOxrnIzljhaR2n8IPXlYeqWF8T3mEs/8t7q1i4PGk/VKs0MXMK1
9tfOjGMHT5qxMZr45lTGb6xp3q2gEuWfl1e31fPBrcldUEvnvUqYIi+NfB5NHjkoMdVWqyQjo1Ny
hwCcPdqefM57vY1a2YMXYuzuNtHdEOlREJez6hEszjev8X7w2IHWWAPggHJWF7L9sQArqzZ9MN6G
92Q8JTkOldyaGCm5d4xtfyxx5hiT7karJ+ihmjtN0eUKVqK3A/HHRpO6UZo1TzZwmR2Y8X29TVph
fGuxJ41uvPf85L3BxpfZsfkGLYA5j1eKtTCbv0khHn3GdwkyBUWUrpXaDw+UgHGS6IqDDhT2LTNb
mcqit8jGwe+UnDCIK2FNPg9Gjq5FQzAbVoghU/NWkPkjcdGYOKJ5sn5V3nh+dy/FhCNvCL/7WJ0O
Bn1UhmEebAdLWuGK73PArCTVFrQAAcEBO6ohfCAJPR144Tyco8UvWnVM0rK+2aakEIl3FwgarcWz
k2ivXblL5/YuTCKAnUm+FgFLExjtBShBTToLUd+V5dqkDnzd1ekf5eJgCWKGvgyTl+9zJTKFu7jH
L8Lpr/GVASli+MzChnRozwPVP2JTeHExKBjJdEYS7Y5Uq3sivs8jviJ4eROOqC7Az4kG5aZ4q0ol
iWpk+YkqRyxQM2qxgWlFd7TbTAaf9tD5F2rt3Y8MCvccPOy5h6qctt+g7trrWrrJZqabeKbYZz8K
hNWp2AR2/2lHCYSfzKFkyXyaQVwM2rkgASdBYNG+aDLlY2Kzopn1T+i5O3h4Z4eq6IOjTELoVb4L
fVyddvm9KZ3XxMitk2H5b1Uu/wwLYiWDK7eWpGjocje2nsch1eP/HVviT+KijNvDhTAOMZ/UiwnR
TSe39pxj0YXnhhosRnnGfjDzbmdw3RPUsb6ZdH9uY5f6XielbMHGqCoVDwkPcw6D5XWGGQkvUSp2
OpzbbVSG34ep+t21DiGLepSrGieaqtpP2bnZKhQLySbmpiuo943YEKyoxsS2UFfXySRzI6BGsvBD
cJjt4A34NUg/UPnaQkJq5FLseait3iVUCyBOWcUHgIKe4vb5lw7Gm9khfuvKwjY7EGfP6vzgJiDD
US05KMDi8QPO8VH63GapupQudEZVnppc+EceRianaQ+GVi12wq1ZZSB/1YwxaICZj648wCFcFX3I
1nFKkT00ASKsSFZQzxeAijTp1dnHPhnBurkaB8FggF7P7WvdR0czhtrf5DxRa0gm8GPUx0ijAeWX
PuSitnszM9Ef3bpYjLnAPDzRgwcwBhDsafCiowPN21eu8hiPLg/gLMtxjVpWx1aItFZoJ9uqd157
4JMr0Px4kthqgq3Qh8huizfs8WJj1RnGmcK+BCkQjdmgahTs0xN+oh9D4tuH5STVVfk5Tssluuv9
YQqqTkGvftVxS5osJZgWehWU62k3OljsJwe2BClWKFQkVVctePLNBKNONfzNpuR6J+GMHcx4TXPc
HpnW3NZlMW/ETFwvxGUjkCgxYnT70tOsXaLEgeg3P6SqH6Pg663RCWIqSy87RkmnoMEDcGWz5W6M
9n4mD56jfgArJv7jl6Dr7fqDkOq9LZgcKMRzYKL9C9B40gcN9nM39FeQBtCKnprcY9g+jzQeTupG
JQRwmTLcQ4L57enWZyeV77vIocyBgzm1fU2/x2uzTql+Wrsz/CMteUbSzgDXO2utHZ88Zry4QIkS
6XNkvEa+/6egqepSCrwW4TSBpW+aR/w7aSZusdzINq7bGbSRYUuVM74FAXr0ICddvcUiPVREb8Ge
F59TQVKf/lLn6rE2zhECYIVchXrgVGf0GGRmk/hy1WV7k5ru/TBn9H1CtzS05yNiLvdaW4EZEOHZ
O/Q0yJzClE6F0WyI2GfvHN6LyT6MtGLuksAu92EDTr0uWBPayT8Ds5lXHQU0K06OxSU1ALwVhH5T
wqC77q0c6jf0ZpO5lY5OEKyPTeKOlB6b104jNCTD+OyJZ4sar00VUpuHZzmCr0U6hRgDXIIa2JQ7
LqwZMM0HlIU/YVSXZN+5yOZivrlus5sKkpKhstK96RNyMGQ+bkLngDtlG9ExA7E9rKHgm+xmWg5Y
rR6LM0n2XzJW09pDGLJDCKVN2K/SOe1e2S/Wx1g23yl5fla5YdxToxG3QfifMBSx2hlKUCNHkI0+
+9Iwh7eceoH9ZIRwS7oFxuvZb2kqxxf07PWcTx/TiFVnNqBXVbX5Z7DCZVcDDpJLRHlCbeEhOhOa
cY6ScPNJn3STVSHbM2gtMFMn3kAdDbtCuCXhSrYC12XCXZt7HzE0P2C/jqncAxIu6qWsvxVdMq9z
Qn+F3UbnsMwYigVYZ6ugZGCm8N5THA8oCsb9WC+RInkIGPcAodrYXfoJgUXtqjh4UVU3XUECcvxv
DNzftJwYfbRJ4sHe4nIDb+X1B6U7e6eG8GpJfycXaGbXi1c0gWljB9REEpln9jCd2GeOW5s2D3yF
0++e/nMc/ANZZQ/f/kDp8qQ2QhO6CZr4NZQaJ1ZXvTqNAuWhISKXSbvQL85VBoLOiom2RQWj6qji
52lUeaF1k+va5SCUwCZLYdU4vWivGOAaCtnShsuYQTKIHiZLJkxW2MXG77yUn0U9XZjdo0+4+bnk
2bRiD1pzYwNkSGvnu6WSv7lPDjgqsH8Qpd05ur04/KdAS8zVa66C5jAs0l5HTpkD7adOYjavfYqI
LkDhDHoj7JZIbQO7T/XE8DRBB8JuJqfCXaIJjHgcHvLwQD9Fy/IObgDcFE6xgTAQ99Ehd4pL3lP0
4MXuqY/iQ021M5tTIrlmmVLsmKtkU022vTZ8OM2YqO/kWZJzjMXVKOZLGkdE0HyjXgz4m5wlj8Zk
2ufaad734B5XtD7CWI3BlTrr1P2s8S+x16eCj46ASzLxDfFMY287EmXzAvKCPobaLlerNogoz8BW
bUdY2925tbcNRhZUVfNvarCVDTQWMTsk+kHNkSPjo+EpCIP85ue6wbtaUomtuEeZHTOAmPmpsEts
4OPXjG7rjlrbfN5meGiIlAOH7isQzg1aPIAEzVPJcBgyCo5Zobxqj5phH0hOC69lzeKkDpWobrOP
hNrBafFIGJ+2plAtC49JYLA2XxnWAfRNk8+aDSUULLYanCIi5A+Q6XZFXHTGHbgHZ06cTEoOLBYg
pV79HOFWy4E0BTyOCvV1NrnSQVniouLIOAbv2jpLv3Jf0j6+YW16HSo57F3JLwv31cbiGcteLHhO
Bxx5hH54kBQvJkPCW7Wk/UtaHj3tsyGeEmcjwhtRfJocy9Bd+zPlFClvaXVO3+tSiPcmwHZmwQly
nPK7D+mTWuCNz5kQ3Rxnk4/w1OOm18xon4RnzBC0+EUulc20jEDkAMSx0lwNe2KERwIR6gBu2KQC
eoZEgcEdPftpNEmySr411WXepk7DezeLeF2okiC/sreobceiTcJLHOVih14fbca5vJYt/v+SFZYk
INl5jZQvG9KJopOYkOd7llVUpHvG3QqzAh+w86NjI4hJz393tOR2n9tzb1KOMhk1gTdJ1ENpNvTl
JgfVuXFR/MOaO5+8IoqXX10IXz4R4jzBVpxf+wn0FUyaJ4QL+JywERHMb6hY74Qp100wpB+E6k0c
bCFEpdK6Vi0/kzs5e2J3E2uKho1nOOMW4MAOf/L33kLU8DI/gHPcXJdeUFras4cZ9AU6doALfs5P
5sxhtzKV3jQVeQlKmhZtqn0aFTcpe3cPCm81Z8/dBxTsK+0eJBG78nuEK28bheOr7+fNaRqCbZi4
QDadaHyNpmhZ4jL3JBlbu+I0phjwaO/jTOB+2C1Fc4boJ3gHsc0GJIfZJnbhPIVbTNzuxkmMboO3
FykpguwrZtbiEKnGqAzycuNu7FBIYy/5lkgo+zhROPwQh1ADqTSz9OUKzsGzMMrguWO9RU2yizn4
aTl4BOw5NwBKZg0PEU6r0eAwVy0xVUpYDEZannE/HvEjTt8TA8Uq/JlRJXodKvMJMlC0y11vyby6
w8UPO7YJZlKxk6B1wRe2dWgZ3m0tz/h0fdXsAJIDDCFWL+g2XXWIb2mtnAszfaoH6O7q2Mmt+mbI
+ZpxnGJn2rUVZcOdb/5SXvMIHY70RlSMa/ad+zgXiEjMetkSzZ8MHMLTaKXgniFcFU35NlJHvwpM
fB+YXz+6Cv4bwty7NJbK47r5Fnb6rVQhGbPhMjmImmpaKnAghwmv5Q5xnT+Ywv5SHOcNgTiRgrxa
CNuXNunus5kUhxDYLely+6Lqzl7s6sbJldk+JJboF1Zxr63/YO9MlhvHsmz7K2E5hxv6ZpATggAJ
9pKodgITJXf0fY+/ed/yfuwtKCIy3auysioHNXhmGQM3Dxclsbm4uOecvddeGknZQyoF11nNO6ct
VYYQVfJANPRzqIqMfxClenUfS1AzFg88+U7xMijqY2SrDNLYwSPBehGoBjhSbmlPiz+6SXXmucIR
mvKXsKvW9DGfMPWsrBq3gqTcZ5CfGxkeHdx1S8lBLsu8cVqN8Uao94M/i3uWFkNBFKRVlexKzXwH
kqGCsh0hac0o4y3r3dBopdCMv8MNp0rqp6BYb4IlpTQZnZzEzMUluq1880eTw2sxkundNHLAx+2R
tqpbZBX+CAAGojSom/HR8gswVrpMoCT637KuNmEtjpsCE3DUmD9GbnPubAKB8UkLnGuPBDq6iPRd
7Zpes4k6fY+ZEqcddsF7ck08v9Cz18ACyzK3HPJ7fdNzM9qkufxaGuLkCIuZIhDkt0yezU1XQYfj
NI14U7yrY+iehgTJVQhpPndxTOSPnufegJNfkXFCVvN81dJk77dcZHgNZzcRwksZMvIsFo1cFSYP
GREbXlvl0TUurZdI1M80nvt7soMKd1ZNMrgb46gzi2E2zJIyuhPbCjrl1tcIRgnMi2aSGqTnycby
W3HX5YN2CNUHNatDaNjMwIYg2PdT5e+HDE+FJYChrzBWDkk8MlZVcaoFbtjVEI1mQdsYcePkKu1f
Epi0/dcfST7qv/+tHSPd82GQTnq0DdWu3hSsMqlPlJ0myB5KV/WBo5prLGIEDJE4BxBRZWdJi9Uj
JQVN9eGhsYKMWnquT18KzX9LWa9T+f2vf/kourytSTUKoiL/JVTIIATon0hZu8//+3/y3z6/p789
dPV/+sY/0oi0b4tUFD8MEkVDRbr6p6ZVVr9JHJFUSzKQOGqKRU7RH5pWSf4my4pmWqZFRxeVM0LU
PzWt31RT1XQGuLIpGYopm/+KppUAu18lrQq/VlNReBimgvLWkhbJ60+hkkGYRwqplZT7oq88zMqc
+mfqM/qcyWi0CurswLJSfIAxWhvbQtihPJOYweEqGqI+fYpQsb4iD5lI8w4h4H00mgwkbjLrvkGZ
SBkFvRECFG32PCFa3B/pIU1lGgAJ7M10ORtz/6/aHw0MOeE1r9UoQGYCcU3B5SZkYA6dluN3q72R
xBWozhBoxciBP5zRwR5l38gru0568COIb1Sd5w0fktCQXBkql8wkJI2A0dRDhLJYvtaJbFavbY+J
Z2t0FYfKoQ3BZHVVitG5YE4w3BV6HRecL0B7D4Bh5YE4DUGeAJALAVGBa+o5Q99ohRwJN1rXOdCI
UZHwrhbmRmeNZZ7KaA5uolUK4fsIYCdZ9UUqD6dE8wfAR+BZC2bz0P/K6F6tNb3dysGkqWAZJaIz
UC3mDcZHSl1XnOgpn9JGHlqOhG3OzZvwKrRaQIx6/KiyjJqF2G66hpLeWyP9rNaXn4TUFDvg9F0z
A+YxuwCfcW1ajtnR7b3vgMUEByWh4bsq+yHVz5EkyuSKjKp1I6tEZfSQD0F4L+koWteVn2niLWkI
U3UIfNODLQEIVosKSQNuZsl5WjCuAmfJvUyg7Osn45robQSjPksG7JLF9DjJHcJkkRZtvEt6pBvr
3i8t3Gh+mjwWZp8mdsN0GQJULOMjV6D3LkmqOlJD3wixK6VVw+3AQCs5uOBEjZnTVKs89NxTSJ8x
BbVDcI2T57KgkUaUNQb6NlkKDaY8QlwXTpsPlUCce0YVFkSafh3kKqLgMf1Wo4GRDNRUPdBCG91c
Y+11s+jVE23CnPwTIao1vMdFrR+7gPEmYGupBIoKhSMo7hkLSdMFkt2k3IREiKZN7ff4tcWKvszF
5JyS3jFiQNOyAtnErV9FPMntnkDhJQ81b3GfrP2Cm7MXFFTzoS2HTS4drEy2Mlo5Q0jIx7qXaije
ku83mGLkhILUXcYxeUzxF2f3AZ94doMGWBDUwUR/arcTT0bFeBQlCAZnQzFIuVBbKQZPHXSy8KNe
HMAwfoeZCQqJSb0PkQwIuUThDb8pTEGMYIGRHyECkIC8qZgb14dA1WFt2UXPq3YTArbJjwpCGolr
JsZ9VJ4SoOwBDYRWSOCQyPMAjkGXKpFZStqp6Yjar5SgVLX5BNMpzHrY2aRceyU9foF8h3y2hANy
oBIdKOr8GIGsInY4gcdyGgX0TQav6tD6mIr2lIURiqZYF8qE8w+7C6DZJNBZa7FuFNFbjfc0u5MU
hAYfPZmylIBtHhbvMHRC1RNIgSjXnS9000rSK5WZmiIQgaQrUISYKvojLtnap8YvLUZgGgJLreBS
XjfKMIiAkduo8YK2Y0YJ1RB8UB4TMWo1ELIcrcBJua7wIGmrDkfKdMqtRCeoJsERZkfNNL4zqacH
HKYCtstMV+61TtVSEAVhzx6b0kt5kSXEkOcwV8JFijBmwqYt5KZ9bXSkW1DXQSnyT4MA+6IVG1PZ
cp76qgjAv2x1tR/1p7yhs6jRAihoioiaUL752Abadw6/le6YSBUXATfSardTakO6iN2oKsg6dN1A
pVTBVBZ9iL11OWiWW7VBOO2stDa/m1QNEjavwkehH/AxrYOpptPa+XKfbeVShvA8NkPGwSdoa+lz
QqtvnRad3njyp6B58wuGC54ZS5NBNEuVYyzrwRSt/UUNijQhH0XsYpOFK9Y3StObc0Y6TkMfX34L
ppEA25IjMcoY5ovNZvQbAzCByD7hiiGL3G7bEWxsPXcMMxsiHSZm3oHS72gTDMCOcOpP6742Eb/S
MJmEdV1Z83Aok4Ds10xf/NymTxlyrmKrB+aPRJohut7q+plkY1/Yj7SLS0eyRsyBnYA+h9rKKPpt
MNSL96/vsOK3TFsqz2raTGVgLEpONAJexmk29xiTjPrFQKXzUvqKBKNcHlL4QDnRZdxbUzI60jng
UJ7pCc9RSfKq2o4692Yn8GOSFui+iSSCpGPyidC+lc6lUXHhxdlIoEcnCRAmTV3oEsQAs6g5/Hq5
v+k6awEZzq0Fkdd9UoEBPgb/gk7PmggsPdJfj6NrwqtNNrEgTgA0ShoKm3qq8A4OYizd0z+NkqOs
hdlzMtJCQuQplJI3cVoxaEmGCZiNqKBpg9M9zFk5gTR5Yh8XzUnPEnzFgkHUBqQuQ283RWxmlYPo
LKPfbcYYu4SIbX/N2ySAgCimvD3WAu7+vajOif9Wj4IhvqtknATeaJB4u+rJcADhmlZ1tcAuWhD5
A40xR6/zbjhrNTFBTt0MM5SG2ZDBmRsV7Gg9STPt1BFRNZ9JQ8iWeVcY1l6dZnO9jc2ePU4kB7Qm
skagbs5nMxt3Q0GzYdMGAIK2mIzDpYkntSGqPaNt8bo0DeARFLPYbCM1juipF4r/vQpaCxTpPCFF
COvZUva6wWW5lQK1+tSYf4BInvs8dbqREt+duP2rmynkDuOSZ5Rrzk+nVNRgS7zCb3mXXYoob5u/
/uXrTPf7P3uff/2LoaiEouNuIu5SVS1NWU6XP5/5BNhkk5kbN8vneiuf49RMSZrXJ3afO2RLRfqg
CYbWen22pFz1BvAuCH1fJy2hkmff32TjIJg+pj9NzXf/Ljb+J6Gni9nsv641HGqM97R//yzqnwuN
5Zt+rzPo6n4j4Z5Cg1BR1frdB/e7eU6wxG/IwxQy42nggH8y/p57KqnfyJkQ+YKkcPxXpL/HnkoK
9Qk9IMsSTUmVqRz+THz9Y40RFvt7Auw/XHMyFj1uz8tiXFadpmkquaoLHFmTRc1k7f266gyVHB9l
1jU37knDU9NbgXVi1Tybgk4mIqPYScOXaxryqR19r/fVE0bbmDAEAlREGt1JjNMXQbBjVYwCxFFx
rCS1AJbTpgsHkU4sETPoatsVrVvaXnq+MWpyBMMBYDKQHKLa5hiseNTtBmBSThzJggPEKpIKeKrE
byep9qlJtNhEyziNyOXsUrGurPPXnCQoFT1zUzcKO7txXV6CUkgfuaQjpMf4HkR2XxCPIIHs80v+
kBLDC0KlWc258qPsQGS4WPNvX1+Tq+BxHAwv8pnaFr4RwUxI3E4bLLuFIGB0+FG5oToMYmBspAQ/
Bzk/KQaQ3xfo5FPrao4kicdKNrttzXMcOkIlkvflaY0tymIS5zwa7Ne0ryxbp3M1YiZRcvMqF8kt
lpYQQhGDgRiUn91MfKc/E/DYNSZt8ww9QDOtlACZYqiN5AMlNxBYdjBnmL0tblRCPQV2lb2B94pX
tRHeMvTPoPDis1z114w3vyaO1i60+YMN5lCOvd0R1YSEV62vVRk86wP+lJq+/SrP4je8HT++/qWy
og+heEVLl60KBfE/ayULgMfN8o4uS7HpYE3UQjPAQEtPU0/PrQ1PWkceJCd81W7jylMRO9Dz06fV
4CeuDuAMLGu6Va37QgPrYSj9KuwIkq0ZeDSJ4VQWUjQOt5+IPA+A2EgnEBFaFx8sYBCamXo15+5F
yipPTrMW/dnwCFYZmVT8WpkINLKGMFoMbzfgjShSltuaCSVOzpjhpExKJmvkaD6ItstRoD6ZvHco
31qPCDWpMinalMFTBHn0KIQ8NFDz3kekDrYnWuT5col3oc5OU8Yb5iMzg1IlRzUgHtQhNtb/+wHJ
DSQs6ANFs7MW74LYlLd0WfeJvrAQIhiXxTIvNhBBkgW072O6mpbqw1ADSlt1MhTiJg5tNWC+lGBb
l7TAjWKgqzGTGCgTtaMZJGtqZFEElvSK7RGjHqLMdZzWFfVjr16KRnkQp9yry4UzHKP0S4kv08Tx
0k5hDeFTh+BcW7RgTd0Om2Cgec+wyjKxmMMCyLhEbX14RnyJQRJWzCgmd3H5GQvReA4RhUJUFMNP
WVK5e+P+J0rvdaRwg+7hexEdfENIMk9S/ftxsj4AQLs9UtmVElnALwgKCFFD+1xAMvnnVZjCg0zj
wishEkrhcDT8VzEf7gzZDB90aZiOTUmCGErO8sDnTqt41IRNExCLQo45sYhWtOvnKtvnveJFQOV3
vh+FgAmiNZ86ahs0JkBKx2vOTjSW4os0pwWW9SS3/T77HKKhd4WmwDc8NAR1WQFwH0KP8AzQbMYA
02vQc3EC2IqW47Mkbgp0EJ4dRUtcayCFAjoBDYwpWxPbeh31dNhlFasBXWW9fCBaJBsPuQjfITe0
PeLh0a36B70np0Lsh2cElW+Gsim7+BwpQO+YWaIcKahdjBkCFKyieHybtBRMexCgGFiLEXqaFrPe
IGTDehhnMm6XQSn+PwILyCVeDEQu2CZUKI9KhRRxSVeNAkKcNIFNjMhOybWIPRF7+F6Q81a+OZqr
qhoBgUWqRtDfuFXwBahMF22lh9QrhIrG91nbToHuymHOdExf1LAlVHe5ATWklXDNytknctaMOOHq
2popP41CM2x6Bcl+/hj35WBLZntnRpdABKTSG5zBCiXrvS743uuL1j911Yk4PU05NdSvdiarP4Rm
bsCPonAeushN0tkr0bXzL/x2Wr6BBINVNTDThrJ/0CO/WSdV9Nrk2lvTajnuVIImWkhu67YA2Urs
3l3JOZloESAtJXXEtkyBpXZTFl4ieHErcUrZJMKOxckdyhW+F9m4Ed9hwNgYFYXFRckiMpnOh1bE
tgAfpgLot+5S1iiht9n4ZIhqsBsIZZGK5XFy19uKLl1CjZK8YQqIwDi41JawUmJlN1QRLBrd/GH0
Tbv+8nUwaM/t0OzLDbSdRBTPkzo9VFX+weB2wDjGFLvcCiYheyZuqsXDBiC6nU/qDISptjjVzya2
HKjVHLapsjiedG6TDYegzP11XAb7sMRJpBOalaCBkK1ilw6fpXxP3dp6WpiIB1gqXjAk00PRWC8x
bsW1AeZ3Q5q3m3QwIWZmdYgNq4LJoV7cU6K5YgkyrfPpI6XtaRKHR1oMATx1wR2ZeNsRyeaAPgQO
A1rj9VqWPlmkzTCTNLihrcy6elCjgiwk0eBoa8iwSLrkzUKOua3F+kcdlFjUuKkTgIIWBJk2T8aC
mGmFAG1x3Sem0wPucH26iTW+xcWV64sPgMldjFD5blDHbSOwyXWdiQKAG6WuR4drrUcn8oYuUxZj
1Q/wkmTha2uYlTPLxUYboO13YeQ1pXAnRw2KF/2zFFE2fB0SGnUtjNi1xhKsSYGbBKYOKMboSgcl
LjQglIxnFqp8Kw7keWN2Hkbk+JLq9L60k6TqTEwTYTVrNbxMuXlOpJrcURSEvRb1jj+iqVEnogBA
O7VcyOuxC7xJw3jlSwgC6vANG91s95Xbx5G1hTrpzrLlTEUYHvww36SybJdGD++Q6JkPSn9pgwJF
LE99Vt7joCm5HeuAmuIWbBwD6gKVTu12WSO4UZQhmm7wovcB3rP+OVGRstWS9TLXVKblfd1U3ITH
aJ3KCGZ8JmbBgAPNzy3rUaNkhT5tZ+bYrNHJOG3f7ysZY6+0M8Wa7qBBSy1UipYYOvAvQhDCoxLk
at3LxYBoRIVkHuDdMrNXuR1D3DOL13BhAYi1n29RySSbUWuckWiCtC2MHzm9lSZsYag01QX5CH47
jo2AFYJ4XffMQ9FKiwcN6GDnP5rCMGJbZX+FTzigyAHyXk2rFtNjZ37GSARXATb0lQZ0bLoGuUqy
AGahqBd/ECUBcZLkTi2PfcBEoUYEtnSip+1xod13pY8GuX8WMhJlRtSZsXY/DvQ8kP4aYI/kz1mT
tgKHs7Vfc+TQCBeI/P3Y1Y3bpSNeGZWJogYYL+AY23dYjpD/FjCwp3u5Vxm+ScIq4uZEC+1mmT07
uxINm0rtnaSt9oURPYNNrThx4MzxS/O+LlJ7rHn9CIJUvGyQut7UNP2oRayJ/daXh0/JXBydPk4h
YSBuVpQejEm7hGF2Ja1s08s68RARn0GIN3DJ2djiig4w/ttKhp5JymriwYjWGhi3Q7/CyIdU2pl6
yy3b+ZgE8ncreeqLfYESoNRlHaU0K5/kKwfcEP5tY7DjsAzXSCGIVpVjmnxNesr0CjRkvpp59Arn
ynN3Lrvo1YD8D9nRfCD046aayWHwDSSopzKYzrBKIi980/T6JJj9ucuMU09YkBdjPq7N1EuBChGR
nKGb6dQtCkmUOP4Pw2/va7Hd0gCtVqQuWqumCjPAseLRWJLlRglTQsCteieh/VzHUn+Qwh616lwd
IFonu6TSCaYO8dtqoHT09K7PhvrqK1a5YShgrDSE8tYlN2p/h559WTjjxI8Aq103T2UT6sdRgRzN
7FYEAv/aBI2/VtSemD1LTnZCX+/1sLvrEXMLEsjokc+YViUnrDIyvBT3vq9SBcD7suyGugOKCGIL
kd1N6I+DP7h9Om1p9O+ziXqOC434h0F5JjTHWGoFerE025TpQwUOO/hsMRphsLb5NacPxBusaj42
BPqwwfFzjIhaEoM4K7lGKetrSJ0NobczGHAVs5ONaeoYJNHMZy3UOC6ax0KR841a4DjyiTKs4R1l
MZhCdTn8seCbtdoiTUd75dYDOvm+xHGE4EtMQ4b5XXIrfJn4ML0/k1HAIECNgOb24VZVa4vDVYcq
E/PcUnDF6M44b3B0ElvzmkBjxAOLWFWsrD2n1O/miWk/ekUVuWz1PoZPX48lhYrQ5OWd6CuAjlLu
RkJEtnT9OhTDvgyjWxBQ1uklt3DDv08bysOv7+lTlJrLYyFiNKtgyri3VZDzggTFtYCDjJnQrhqI
FM6R+hrzXS0Ry5Moyi7C7mhiKJ+FdNpLAGo4vciio0vJTYvUzmYu3zlh30huO6jTvgO4Fi4lgU/P
6h6ExKkXJ4VgdTXBQShc0hG5SFqG9UbojuAaIeE0CYIDdEaEOJt3Q6YegJsTISnXfCzCuypk/Znp
91rWWuWx7MWVhdJWTNLpyFAWzTRQAqHNpXXHyRYcyQf1AgLSKb191ZudaXjzUlRZ8o+/ve/6ZBIg
RvY5YL0tCZOiZ6ismb6rW8wVebgi0/qhrPGAVBN5DhNJ6HmeUIciKO7G06TtIhHKaNwV0BFQL5n1
kcg7jGp4sEBdKwOle0wGJHFmvo7YGpNsbche3XGdTDQemUXVKH76iJvpQB4GOAtqDEtPNrMeBNvA
B8w2knMRBy/6JPo7/OrE3Qk0CBBHAPTejTMbZimangVHZw6mOwQHxN07OdWXoupeWsdI91Fzhml8
i5qRqze8T2lZFJZ1xeNzZAYAo/dTagfdKZfWSS/LZ20w3oqMJUPx1qwn4xC2S0I0pTv3bVQZIkun
0XkK/gDjutKhJs+BGwvtmn6uBfbT8LKAS315n5keVqukIkO14bOAWDkmhyBReaThAKs9c0S7Kj5X
RRAK15Tqg7bLac7pPKgDftAaFzSHb50/ABdBvUMM+5R37z5EvZUVdhfNJ3qO8gAELC0LrVvu3Mt1
EUv8n4wZQzRJ5GIus1qaFvjTTpj5sHwuQW7xSoTRa3dNejMa3YNsQA+nir0IasCqG6HRBRMvgyOQ
AsyRIbPhLe+1yWPBFn4I5M8P9Po3Cbgb18wwK4L6/gjHYkmlJBtakp/FuGuwoqgnery9HRqal+Ue
QsHnlIPLsjiXdSmCDFrBJ7nEyTYPkDfzvgnxfAqSGBYZwLWAHM+VTBUIYRkTW7+It/hRRMkfyWpK
V6KY3EQOOL8/HX/WKUOWXYn2TtkLTrYckthhaVggqppI7EiXuIxOU+D4UYXFKt2hctkQ6tkWck4d
NUDUvmPL7rL0NhkC95xm3prYe4Czc8PB9L4VAvbCcnqBf298vTfECVm2rL5UMVozcZHqf30c5DTE
K6Qzaqe8Vwvjfvkgqka/Srgq9IQgwEJiCiilCg1iFKGG8fLVMoszftzX+zstHbN5UGlcwa4HvX4a
tfE+TpFVZtlOTVSiKp9Rk74rc02y3JiiOpOBcJqopAtrNhxtGBnPqwijW5PTipj0+koUmt4hAvpA
gm+28FBmt7GEa4Zs5muD/Nq4xwAvuN9/6EtTvh4Ztffu8vF/3QJGvWVQHWju10MVg08FSfyF4yjM
38bwJiWY1oI/JDu1oTAqxNhfFWpSrRN1ERBP3LVi/JTMBa3rGEI1LRD4qCEtM9WA1gkSjPc911BC
1qN1Rbf4XpbNY1JyH/qpAfwPWqrK0qb/taGqSNKiLUENsrRwl6//JN3Qa6MBAK6S64jolSTS7dBl
+0VQCV58CajS8/YjYsHh5j+FMVfXV9MwLf3r8syEHPtbErwsm8Dy2apW+mm2u2LajXl1wZDoVSzC
qGNVloKztDOtUuxBsZhXLVBPxDjfy/7qn7+kX8UoS4uYV0QcsKxYsg6bFpTbz69IhV9lYa7X3KUn
jK+J8zudMS26tQZey7F70ROaiQOJdv/898r/6BfLaPgtNhcRWY3y6y+W8xztWtQvEZkV+VQBW4J2
WtrAbSw4QqufVLblZRcpZ+skLbf8DhtdNkc3jaSKtrReFY4PQLP1qHkKuxYcWPZdXQ43HVdziCnc
rMmX5okzKrgtZ4ap4iaD2eifvxCFdv1/WhOGpOqapJt07aX/8EKUWBXFEGGmO8hceMszX/Y/ZIN3
MH51M76VfX1mzXsVbGvbSNjCKs4d+hTR2OPoobI7RDythrauAZUuLk7LFp+wA3fLkHLZ5CbpY9a4
ZxYFyvKJb1D+PAipKrvpco5pFPNhymdasljg+CzxYt++Xum/NWn/jSaNcd1PS2L93r7/9v1rvHR6
z9CyraL6t+s7oIefp0Rf3/OHHE39xipn11AUjsfGFy3xD8TiMu4xddPQmNJoMlPCv8nRZPmbyH+y
qSMDki2mS3+To8nSN0NWUbqbpiKiCVClf2lKtCzPv29ppH1BtmV+pSiqaMoq6rhfr8OYoaw6c+Jc
hT0j/1utUZ0yX0aW/trAgRNL/JHhq0KWMCMINNUKAKohE0fCvADkknsokioDN1UZOS3VBb7k+/+V
ZfccJVH5/TN6/49Uz2V9/w3ryQDtj/W+fI6//I/z9Znedd8XXWLTpe2fs7blkf/TL/6xMv6bFWVB
sfyvB4+b6Fa/p8hBfl5Qy7f8MXbUvqGdQaloqKIB84UZ/5/6RoEvMWJgIKkRViCLhsin/Se0U2ex
aSwZxVQUUSTX928rSuFLTKYXhSPLkaX6L60oJpi/LClNZyEDAV2eoM4EEqXlr0vKB/QbayVBSPiZ
PNq51+xeekE8gvgM2Wy51p3PZJftKJEO0pZTb7EZNoSK7K399F079J90jS7NKb+mnnBOPzl0r7Vt
ep1Dx/gYnnBPVu+NgzzAI/PAsba0wLxgqzrWfvb6zxCEB1RyO9il6+qu2unv4UX9EW2LI47jdxTk
XUo6wUp+qq/todkJbuNYZ6JqXQjjduolT/IdpDbHv8NC6Bb32M6d9DI51R3H6KJbm1eclFsawZab
n4u74XEYbb7S3M0HczMeuqfWq+6Fs/Ih7+AXucOmPeib5KS51cZft1tmXTvDDW39R3wpdjzLk7IH
kPtEvpK1sj7MH8Ji6cASZAdbBkhAc6g58XmZu2rHLZLAuvpsudpWfAzGc7UrrcutO0a7jB+LneaC
Tug8PfEWHngNP5Cku76H2WOn26Kj7fMzPtVV6aYPzBG8YsMTtBv7ChbGyZzyIO6UQ7imoHbDE12H
Xe4mTmGjclplm+E7sZ01ZeuLti12DBdcwWm33dFHNw41Z8+AY4td52FmkHQXUrDDT3MRbzY2Ix8i
6RNC0nl8eKw4IN9Saa9QBe41j+QVO3fHvcLzGg+oegBLv7bcx2iR2AMe9Jf5kG3p6O+Ju0Vg5lVb
yIs2WcsebWbeltgLPcPNttCQ9/IuvzZvwik7mhd+w7Pl4lsXHYzI08rkbU820UZfG/co9Dkgf6I2
EZ6TfX8eNuaP6Vgja3m27kF3PCv79qE+0wWRws1MOIG4tXii8DO24gkDuUOm3ga9ntu9m7tp1+b2
2mJyvJfOwgPrk2CTMD9H2dZwpRWU6BU1nC2vAlffMzEhy5NPZEMc3itTj1V111+iakUYhHLiTcty
G/LrNqQWJQrvCnMKYoeQuSKD8UPvonoitfymrcn53IQAMu3geMnsFe3f+9ilh+Ma2/TTbalYV/oT
wpsgPlJdmLs3MtUJunN8m9ACR3aojGGbbaq37Djvc7c9Q7ZnDM1BluuNZSTaZO4x8JHOOi3+JD8k
GJuYmLmS/tIZuCraH4JsMGr9kfp7LVvpmj3iXFOO7eryQfKVPY5Ovq3W8AQaZHK28tjfTQ/aIzwn
M1+V2Z5/08ijQyAGluWjW0OJf6SpIdlbdKMAeibIi8ywg73G8FZbaYoAiSS/SO9C8zmONt7vKI1w
SClrgYbpRXwZdCxfGyX2fHk9MZJ9NaWHzl/anXvrPXhlZIa0Z27OZKTiTHQZyZBjv9KIlzmD8sOY
6FOUP8bUiDKQKrpY9DqE78GaiXc5v0UqUQIkzYlrepj1c0eldA8fsYv2CHwPRDns9XWouv54yQnc
uQ08J31rWHYKIq/eM3ZrXkcbvJ8z3Fe2SfQ546k9XiBrdiiVeENbCpkeDcHzhFsxKd5owEh0EQZi
Rz/8KHUVV3noIH6Fl1FCNLuTneRJ5zGv6t6Qj/ljlXnZM9zDmdE6qPQtkzgRz9xGPC7z3zfE00ge
mqckdHX9qWWsKT7TnCUxgHeIPPuIAAAi+9bzC7IBbd4Uup14k/VO6Pn0AIvF3A4Pw4MB0Na2cxbH
qb2nMGkIgSUKedfeJesHgym23aG9sAs4RMNnaB4C6y6AVfPcPIt3zBJ7F/NyBxRx1W5wgW8VUkcf
hYt532w/rXWVr8i1SldNSRbyu3EUhc7uXqpzx6ALjIc/HKXgHivKmc4GCTjkt3WPEMzoQxgbGX5J
0RN89QEReUMLGWSXR6Pa5jO9H5zJ0f3JNo74SZnlXvk5L0xU7+gMIE52O2A9mF52tdOVR9k66rds
xY9dx05P6zH0uOxWQWtDvVDQoyubSu8dqXLAZ6TIkY/039ZsD6wOAybDU6qvslfMZajkZHrGL2L+
Ip3r9k0KPAO+aXBofig0IqvyQ6sfrbOW7LtdZh1UcbMmqmMVnQHsM1l57B1n+Mga0ujA6NhgL7Fo
PgfzZ09mHmS5Ekwx+4xTHnvTZm+E8UWLgn2J6EVgM24bEyHTJ4tURryw4ecrbALmajbzJybASPEI
zgXueMzB+T8QLiyUALIdoLzDKt513rAm1vdm3psnA2Xkuj0SatHQWbnxR3tMd9PBP2s21u/bsNI8
fhUfKiFXTkr8BgULO2Xp6WzO6lvodbeSq2zf3ZTLsFX3Gr2gfjXqq+RSHEyk7i+DdiGqbN2tZZfX
yhRecpHn8ReQKOKWOGgfixERKXm4Za0SK8351BhIeXGMZEOCVRzt4HOBf2m1Z3wFwWfnYRkgNYID
aQ4fjozv0S2MzS7cschYzf1RBUpJ5tQ2Wr+b25C+MBwp0x30nd9exGVYajOB/xRrJqub/5XT7P9H
9HnMLP/sNHss8qBIfwXQf33L76dZSbK+WZxUJcRyvwLoUdfhwpE4qS4eGelnAL0mfwPNThaFRcmC
7m5R1/1h1lGlbxxAdQ65liFLOgqDf6U6olr+5SwrIHAxUEFoOr/h574IQlYaI5GfHcGAwlbY4sjB
8OfStej6Eab5BEKO6RsYknVQaanA5j21wBB6IYoERsBa2JUiUFTDkudNbjIWJi6zCPrvHTp0FTpL
xlwdby3RzbhphLlIjQKRDBpmY20qatDbcoBJNyHEXqqAm6HBruoFmzD70rviR3PKUBkwfvWeJLVY
3cc9CDT2IxxzuNpUyzd7GwH2VH+2fYbgzIYiPwhEQHVS5WPn7LKJ+yoyCIsTWjLFBcApTAnJ1G8G
xHzsRMTn0PIMMsNMFPIi667UAUF1Su6N4uSnZwaDudptkfzUorLWZz9gNvH/yDuz3biRdss+ERsk
g+NlKzOlHGRNlmXZN4TlgfMYnN+mn6VfrBf91zknxRIzgbztAgpVMKoYSTIiGBHf3mvXk7yROUIB
IIgbW81bcT36iVni5KQQS5WlzwYFulAhBqdDls0muPzktLbwv8RAjkosR3pREEoF6S5+MXxifsEK
U01/IBzWzO4dagMuS3udE2kYO55pao8aYGD/2c3cZJJ4mKQJRWk2lNkmZuYoqVLLQPkZO6nyC0P3
QDBRFtXtnaYqzvDY2IAY+BwhbL41BDGp16Wea/FBIDkDMGA57YgYonDG4NEBY4rtwIdIGn0aewfw
0colghMbFiIFaiiqQyDoQz7Cun6Dmi+JHCRWJNy4JHYQAexLP7+qJNmyz+NoGnDy9MQutUfehPA3
VRFOlbzWbdoHTE9RsY3iFsIbVInJkgwHrVLUa0KUIyLOZWOOWC69NmvKeu01QCS6lakY7LzWRAN6
2YT3JBqhX2mKm7eS49Qk7t8MUsUS40qTse9Bca7CWNE3pVaYcHnV3tS+Y+EFZoEFiXtYFVRaxJYk
PEn5IzQ89CdJ7I7lWu3yLPxkWEYBQmTQEB/xdbC7tEtWxBtZ7sZKoQh/joCVorzRVCNRb5uwVpWf
+LPRhq+HUqBs2gZ6VJLD7YLO75wDYS6x9RUFtlPCX8jbFhMprMruM1Yc4tLWNfnnbbbmJRVggR2O
wXKWclEeE1ZF9BpalBXClIoyZA8fTntLNW3IXmQDC93cCtPP7D9Bn9jIl9TMxQ5qJ+TE7WRqacrn
aogUNEdYY3p9VUZh9R1PMnzb1SAbo1eupCZ7/4VKs1nfjsJSQLR3KlCPZyNVB3mn5cbkK8LuVuCG
q1uSjaBLpiG5vUUUaE+GE5gehnEUXLtYAR5l7FycOdWB6BYR/nDHIq5ems5ED78qekYt9pdKxgiJ
6gbIzFvTxdSOTJ7XJBgkJzstsX5EgbhJidwiBTpTrMjGVK24pKuRpRFjo0Jpesu6tcm+BXojomev
SfX4d6JiZP/WqGZBIEQQEzT5fTIAUvOoYpXTVNMrO3ldFW3fkcllSgudP12yJ7tIj8ECdVpIvKGi
MMPgoY6T0IZ7YDQ4c5DyV892nQmdKK2ssB8VFfTkm5oygxBWYQj3U2+bY7mBiZoaB1wIdU56ZuVO
QDBFCZL2E0iu2j70bRoob71sc/mjhbQ2HEo7DYItIAXfgxlmhumNolFlDm9Af5cdGHSZEQIsbalb
BA2UZvUrGjJ4tllegKHGWBSyehRDpbKZDmUlDlDHa7myDIpKcDMSJAVB6Ps6XbZr4FzlEdV0FIKD
rFCWVrGiNHeIpWAKtwQgDXdOEdssYkK9kRUUD0VT+8NA4SD7Mfw1bJVBnbKxidSsbUJSxKzA/MSM
Falb4smTJr+ywzaiKkj4CuY9iBqTu8pvyUHtezAW+J1RZvXIT9uhITwqH8nELTqpTetPVc2Du8CG
Q7GWBoh/9yqGyjc8GICUizuvBb742EmwaEC9zM7qXnRGo7tuipSCisjwTG1Mp8IjnkRN59xiwEOI
nIwYE6gkSo7xCIOrgvaxFGXTtmsS3/3uukMNmxqUHrG//VEFk9Qttb+/uPXYJkj+qjToHA2+v7am
qOzhu7grgYKIF90ZHOe3UMIIuXcW9dp3GYySum1lq+FzRfCu/1ASleDfQbXvtD0sqzG6FaoVRyRv
Ra2zd7FHqXtJxFf5lWmRDWGcVlBkAIn69k1eZJrxxwcCOnA+UA8mx+5uA6e4rB3tD6Gjsfen5MNR
fyqsbpCHKgsi9fPgV01HvbgYAgjHrl1o4VViN7l2kxG9oG7GNgn9B2vk4/hFStcIXiOrL2Epwrtl
Kzk6+rcwVf+go0zeCBGNDSCaKMmyB0CGOoHZrYEWKk59eL2UxM0QlZ9S4MMMctSl12ZrhO66EKOK
oQyRjFW8pSGp0Pce5UbW7CNYzPAQeDWskjF0g/AgEySND26TiuBWlZY68CGh1md/BWMFSrdTcOFs
a4+4jbWFxEYcsITFyius+iYhUbEoA/eV+hplU5UFAJvnUK1FvY7drqy/tlFiy41RtdkAZdhPUSUj
BdUye9vCFQK0hDkuJ70Ca+AeyXHm3fPRlvaT44KOLXACBqn62bag/t36DUF/OGvy6QwuU8XwyRtl
WbMfF9CMcQMlBXtjbQhiDj0SxyGHfF11VTt+twvT4sQ5dXAdJzh2Ic0Y4xjA7YcQgmq9Ifz6OS+8
ujtgwHTU50CP9XIXR2mhEMZnhknyLfLVJtwhj7X1vaXBKftp2lnhfipKiW8uS/HdbibQX76LqxBC
MnYC3cdHiCtP+wY4RVTfktb3BOcHfCeL8RpWAHmOV8AggwxURyKVwrgWEY7sB5nnAXvmSKrgsRP+
wRGIK/yiDUFtDvp4CHVTlC8ZKfP1Y19jg8A70bSQvV0DbTEq7oiuDtGmr1SO9UTkUIZbmZK4BPWK
UZ1mb2MrJcduaNJ1ViKdmsNHeWMxFojkro1do003jRdXHlHuzCCUlSgNK901JfCI3NBUxnC2N4MG
xKHFTJ6GjrZJx1ghRyCvbSMFSSZDKgwrXOAihJgR8tyZoRqM9dpBzYrM/AMfr8+xmebRqD3+/74R
oiB8aiP0v7P6//6fqg5//Tg+1//7P/2zFZrCrf7xD2nTv/9zco9y8X+ZU4HItQQmUHYj1FL/2e4o
Dtsn/lIxDNmO/XeX9F91i38K2qc8Q1Ox53+KQf/sdnRjjiToOMUvu0g0yAFfcoiapvEFBPpEkrlS
h9uju/6nzWMv3PvC7/+0MVUNjmrnhJxwAzltaD3c05+C03nk3SkK5OHJaW785PV0OxpP7MObmf78
qCEjktTZO4PTQKDLdqusW1JROxCbE8PJprg9YoR8wshzdbrBD7eK+n94D0ftVYXKF4o10E2mfo4k
yLlGPXPlhdeizorz0G6HMuQg7AYbA7mxdz18VJ5fAz3u1+nfPm1nP3jx6qz6Fwyt1UYsPW40yLkT
gYK5SPeuT1986cFMlfOjB9NVNR/5gosPaIDZ3yNN0leXXXq2PVd9S8Jn5cmApA1+uHFrfJWl2py5
+vR8//1UxFwU0UJtjIdJDd57mW3tMq/RUbAXwh7gEDt2WKkRKaJWoZKdZJUjwfeW78X/cWUu+vf0
92W0/x4o6vQ4jx6bSfIDgAceWxO8Bphwq22Q/XDbm4pzreKhgp3Wjihn9TvU32n05lRbEd04yqOs
DwLOnYGlhppM9J+Dq8Wfs9QHp/rx0a+R1tjpwuLXyIpsX61cNfZLqF6HeIKAB59+m0ttzAqGrNdG
wUatZASlMJ3DOsXHXjlPQWUpr1IxUvxHDSKy060tdcvZRNSqsES7hEgoux1eBZVupLamc+biSwNq
NvlEdYPRq6nJrx9GokX65t40lIaNHs6FS36+cKf59eiFOIqHfcYT5Y0sJYEUjfndGw17c/ri09D8
qOfP5gMjjYNmNCUspKEsHlVvOrzyVftZ06tMbIXd5d4Z/czHb0G4s8mBXT5HGR52dKVqMqKWe1kb
17mCTeyiTsWm9/1zirNag+ESNjAzA++msVUWcrIgT8onL6wTPXW8rOjPPLePe7CYwjKPX8q0oocl
XVQ3GWhMjCBRc9fVtXrn4r7fsYQlAwtlxM3pl7Q0Pc2GpK+wXhWZAv+1t984WTRum6kCogvsNqIW
zgrXlv2Sp4Y4c3dLDc7GZ0uaUyFTxqdQiYkJVrFt+/LJt7oaSh2eTgK/WwOHiAa4QfsiYPUPLIL+
WwHx8J+ed7xoWOglzqyXjDCQax2/47Zkva3tOs4Sg8+aj6chv2jA/kVCHb85N6s5DkoTeZNOVgTi
rtprJI4//ZEIpYvuYVJyHLcgHJlztmcNW8T++a7EorUfHEt8Pn31hXfjzKaDZLAqXdcrfVsE/fCC
ucXTlZ05WqoV7QaSvhoA1mZbfiFYpLJ66lJZWm5PN70wWUwxsMc3Vge1IN0hH7bCd8v+XnP6Tttq
Kfv+l2SEZvQ68qb0h9ONLfWE2cwU+nVg1uD/tuyphbf2IYHekU0I/+6y68+mC+A5uR+zjdvaHLH8
BAes4LlFQ5qfWVMs/f7ZDCHpWaFEz7WNCki6um6aez0S8nD610+/8oN525lNCVZk2G7mKdY2V1P/
2jWU4ECAdQsZw3bfTjexMMU5s0nAtIHCGqVMdiq8sdWowZgeqfx8JSSXpJSyfQsSuKNn3oa21Nrs
Iz1Ko49rzS12PLRJSd2LmjOrOq9Hi9TLMqc26GFWHAVb567DzJlCuI6+557pER5jOkOT37ZO3eBy
S2XgpHedBgYNRKJlG7F1EzCFcF7k52P8Q+t65x9+3+JqaeEt27P3QPBMlXN+MGC7LTBOIRXHQdly
oFOeeTBLL3o2mYywkgqIm5JzZKJ0kdgYQZf8NupmMKlWVMDSLmzJnk0sGhmAkKaafgdzrN5gku3X
wCHqjWEAWjvdpZae1mwCIQsHcyHBVztp4mIfWzQFuYPT5vTVFx7VXNk41slYFXnV7zJB6rJm5OQu
ZGQBFwGohMuamH2eOEdpAqsgP8nusu8m8AyARxBCcx/l0+kWlh7RbFpSS7yhgwj7HUg5qh6eq19j
7CvOzOBLj2g2KcEhdFw/HImUDcsi/UEBKQfaoRHpaq/inpX342V3MZs72PsB8XVEuzPsOPS3Y4iG
kLWrX2oi35xuYulWZhOGA4cwH7uIBzWlKfIqireAY9ynNMfXdbqJpXcxG3slClnb55Ows4oa4Kti
O26/J6mSI9bTDWgLN2HNxtyYtQq1pWbceXZaiZKIPTv0fwOtbP3yKq85KxRris5x/TZa3oiKtCwt
FLplwGHyVx9jkdyS/leG33vOi4v0k+toWvVUZHVc3PchEVPXp3/o0u+cvU9hx1Hg1BY1LTsgAhlj
pWnh3osjgf+yBKdhnPnqLywxTPF+ieHGipN6eRLvUg38IhgSyEhQKCgnUdTEY9jgAo9SS6cUe/rO
Fhq0ZlOSPYR14EKH3il4q/KbRLYV+QRuFfjlk15koIPR7mDBPbMLWmputqoxONIP9DrUd+C3k3bj
NpADt5VJzWWf1X2pfvE837xwkWBNP+Jo52hnAbCr3FF2QeN5PeVjn1MLlTCkyPIZjWHoeN9PP8WF
kWLM+jFZaBpoIJuptzWNRwPU4xPGSeWyTjHXZgRK0yRAUVGD6sBcwjV/p85DijGnlVjHnEF8cUlb
IJLq9N0s9fbZLAlWtQVhVCU7Lj19P5q40sH1q0Z9YJRCmrmsmVlfJ3xCSsOymx20Tuon0lFZZ9md
ZZBBY3jKsDndzMSZ+mitaM1mSm0cBmaUwt2S7Ez4F9Z8YM9rP3Pvy6AhoNfd10ryyTf86U73/OfZ
pqrd7ZjW33wLYdWQPjaGfua0a2mhZ80mVaMJkGG0qrtVZf6LavYGN921ZSqbQm0ek7Tf9nn6h1zV
xyLD4UhYEHSOGnVqjLaBKAPD91cIKF7dsP5x+vks9N3psP14lPR6xDDBLrVtdfWLTMgXSQdUAacv
vjTDm7P5hV2GWUOixa6uhZwQQBwyklFB3KBOgSDgd0qinWpqadEdbMRmeFbDmiy0SBhu9FjwiSOx
xkg981VVK06G93ZA+EkF9FL1hk8aHF39zHH9DF33X8eQwpxNTX3m2iZRtOzwlWFcDRqHkZGN1GLI
n4agvcvtcduQGmVoGIe1/F4RLbJ6B/nz6Se19Bpmk1WWmMLG7pruRrXqfqmFkulrQsghcpy+/sIo
MKfBfjQZcnobiWEok10QB+O29N3xEARduNWsqVJADOGZ4bZ0H9OfH7VTNaUdQ2WMdrEr6h+KDlkd
Xb/UznxAli4/+xLHmmi0TE80QBtAoPkwFlp9U3pqWp15TguTnzmbLQwlLutxFOmuo8yrrehsznjd
dJlBto9Xwr79dPp9LLUzmwdwJge6gH66s3LLGIluIZdxUwCmCNdmDF3ssm5lzMZfa1WADhBy7aoo
GG89L0gK1D1ek12dvo2F92HMRo0PonroVaXaOVTKbzBfUeqVEJbqC68/GxZh0dRxReTZrlEh9NwR
Ta1ZTz2pKcqZCXnpBmbjohNlXaV2Xe3cClQc+cMxpe+sHs3xsg71V3F5NCDYoeaAgr1qJ0UfrDhG
mOiBkF+AJ8gLH9L8SwohXakxtu+6ItCeS9NIfo4+UVaXveLZkCuhDCSIGWtoRa35Qkhx8Yt5T306
ffWF8qXAjPVuwgCZXnvU7pudLDlYMUsrekhZFSKw9r3hLdOYYROgqCG6IcB/Vx6081XXQGE+3f7S
+5+NQ/jpvRq5tcdJidn8drJIjR8U0w/lZeNcnz+9uIz8MpPhPgstx9iaZmbEt7mWoa1Ri/TbRTch
Zt9wFdzjQJKdjefWV3pwOWn9AwlydKYHLHw7JgPe8ZweK1Suwd62u7aJ8BDgTL7uhUauoBV/cfLi
3JHk9Gs/ONQTs7kkrnpJAYmh6MnUMOqVR8BO88tRjYqSo2M6cPYaEysC7CmZXxd5l4i7DM0US6LT
j3HpB8wmm8Qnfw6Hu73LAU86CN7iMI1v2pg4adyfoZHhbHGlohT3SWs545eB42f1c+2ndb47/QsW
eqOYzUa5aXaJNBUX8WSBhTrryE16GiClnNtyf9yAjlz83auEqIFIipS/vdOyolqndpP6967pJN2Z
O5gu9NFLnBo+mu5kGvdh1wXeTvOCamNLjSAuN8KAJRqCbW2C6FIBNeeyxzWb+ArFIsu5ANGo5iJE
xkh4m4kj5PTFp9790Z3MRi6Mr1wNOuntEL1GgFSQo3PYiQtskPKW2OaCAx3jZ5K454QVC0uCvz7T
o0dHXFVdAILCtpFEvfOT812S3qikRtDcwPcYZ87OP+4CmGPfvyGrZwmFgCrYo9a2HZIylHJbJR2u
oNPPbeE2/pIQjm4jS51CClEGew3K0DW/37kxyBtdG1pW3ZxuYuEWSCh518k46iRMlMz3vZbacb1L
WNZUNwU7VPVMA0v3MBsmwahkhlYn7m5EHs95SC31x95EU3plKKX69bK7mE03kdPWKF5b0uidJNyj
XOyfzMDKL1sp67OpJBBOCke7L3fg1gmfqgzzt06kwPPp3770gKY3c/SSzS5LXDMt+l2iByigx7jv
tkWpZ/2q8KLq7XQjC98dfTa8dU8iVO3CcD+68T7zCTBPEuIsnPytVNyH020s3chs+YEUt1eTGBBI
amYtYLvc6D+z+puiRloz+na6kaX+OhtySt3XSFrTapcE5Ei8kMLmJgTHkWx+bqO9cBva9Ek7eh+0
YMSNpqd79LogejlWrd7MwBh+QZcTZ+5Cn37uv2dE9HnvG4njOsrZkss9pTeli9gP1WryiuzJBdBo
OW5SfsJWUBbYOMskpTITE4So30eR6Rf3tog9bNme0Y+fKxNB6rVVDZnxpxpxGfxys55rYzah4PW7
1oo6CfZNzOTxgn40qrQbLVS04LI1vzabPnSlikrmjGifx0k2UeQE1s7QjdILrz+bPdKGyi1qKX9f
RUQ7g2wtTOVg15x7rk/3p6W3PXsRmq2XKZpxOm3J9nqAlbxyY/tLp4lz1bCFHvv3POeoP2VJE/lu
QH8qYnKW1ilZG93GKDCBXPbp1mYTSF+iH5FNBBJQddS7LnM5+2vNZHP6AS3MHHNITTLYUS6m4ZA5
I6RJkt8E6QpX3iDuYYOceQv69D7/PR643vvxEMWaCte573C3hKP90GRmlHTXfhwM2SeyR3rhYoYY
yvSzz1iX1jpVYdXtPLflBPqqHILO33pKauifKHDWyS6qWtMCC24F45XKHtpWrjtbt5onTclD64dS
FqryzDi3KnTrVj+o95lPnfhr64e9cV9EXtx0BAa5RnprO9H4qKuKrX3RLGqyZzYzS71iNlmmCmUB
VNTtLgeOh795aEts8BVZ6WdW4EuncH93icf9juDfuI0YiUj1NQ9+UGinir52Sj3SoUGngfitjF3r
CAzUY9L+aTGjtA+jdG0lXXk9vL5d5LVdg9neqUv9zMy3MN4IKng3uw5Flbn+0EbQ96WzKhryrfO4
crfdUDRneuzCo51rX4sydDnVH6K9H3XbOPATjgoQPJ4eDksXn01IiglLKgmIeVSzqttZxBauLOJT
LvuETrLw42+PbVSJqrYFck3O2TPnGgJWGG9sjAmlsZ0sIMVlm3XCHt63lPYu9QHLdHc4qkiqJnD4
mlyd9PX0U1p6y9OfH/W9UdM9M9UtY0edWE+ehlp2yqtlFzJ66DnRGuLLpr654NWNSsv1lSLZ2zHY
j6yh4EYutXamIy3dxWzRhGOnM0m/i/ej2vjPDH7S5B3ym4ii6cz25fSjWupQs5lPA1YsksxP9rpb
jJ9a0ni/I4gDQXv68kv3MHvPok5IfiNgc9+nLswK02jbP0pCMLIHp/TcXLN0D7NFGUDLyCiIPtq7
YZDWIPpKLblKkq57Pn0TH18fjPr77oQstjKIuin2rJrQ2yZ5bD7r5OKcKVh8/Iz0uWhb5JKav9Vl
+97jHzdQrDOAgB162Vta7o0z3WnpLqbmjwaFPrqaFhVDQSJyUCsEpbZpua8TWz33TVm6j6nhowZ6
MMCDNqZyL6EAt/sgI3JLrpNBt0PiQ3h0aXWmVy3dymxkyMin2m3l3o4CevRGiIn7NBjqcH/6dS/d
x2xIYJsza2LjxD41QlhORG9NB5d2/AAKYNQumsj1ubayCrzGKwvdAQ06Jj+shkI2ecWZOV52/bm6
0vUsxQ1QXO2hZ+XbIjSGBjytG16mRdfnEkoj7yq8goa7c2vC4lcmHujgxgVT71/WXZ35lw4SbF0F
ebtPah9dTO+SVnAddFHoX9aJ5gpdIRDPu6kHp1Epo4NdGgG0GS35eroTLXRRZzbaiK0sSRiFBBlV
0icKBLVSe2WFVd2uL2tgNtqUIk1bdVR4PkOJ3xsaePFV1VDwnbn+wiiYCzM97OVmb2cdycSZ9pbE
fvsysCH8pSum/fv0LSw1MRto5Nv1TpYIFCNlkT+HLLRfNIyQ95pBWufpJpZew+z7E1nC7Ek2H/Yi
KdRyhfRIZitm+PbxsuvPPj1Rb5AtkI3jvtLJbmEJMNT7IcDBfqaTLjyiuZbR13FKayOo2SwOpXFr
+64IsrVienW7zfKwNy9ckNmznTSrYpySTdTvjTKEt2ZgJaL64HvnbmThRcw1ja7K6WFdN/0eksFw
Z3upfa8EtpueeU5Ll5+tXAPcCrDMM1L31KwPV0Y8wtpxocrvLnrPE7fl+NsmZA5rtgqNfR1r+mNI
7mPJGXiKSPey60/3dfTtDF3EfiPRy3vXIo9nJcIgUAmZ8MW58vHHO1yQne8bAKAIZ6qT6WPXt1l1
VxFgBpmosoY+I7fYbOPyUa040AdoWMYllvTT97XUrD5rFlOuUbgpknG8aOSjt91GC6S+MqQc8O+K
6jlRk/T6dGNLg2U22M0RQFUZSYNEBM4GACXF5W8i4ZKHzCiCyxZr9mzAs5qBspFF5t6GsQPvKVRA
3OkyqvsvkRf04sxzW+jPcz1lWJMkMhBsspcKQRrrVISKe6MoZnaZGUufywUBkhdAeyp1H9RdrFz5
fYmeIEzaJFmffhlLdzD7fntoFSIVs/4+xoAf75GspDSja2G+vayB2ZCnHGIXiR2p+xxteQENLtW+
VMSQnxNUTjPfv8+E9LlYz63Dwq5jVX9wZd+Y0NE6Ixu7azj8vqiurFy3FG/Ffhy6wLbtozC4HwhE
PmskWOjM1mxGcNKO2FqrFHspCuV34ISQHpwuMO6EqBX7TDdbamQ2K1h2GOIa0ax9Yvr5vbAr5Htq
RuxqjWzw5+n3tNTGbApI614xnVrm96R52NZnkXLG5awcmQb5bugCO7nspFP/lzzQJWrKsEdr3zhF
6m9c30rJLfDwtp2+kaUePRv6mm17el4r4mEkQDa/D4Y+KvaFznH3mflrQUGhzxV81UA+A6gJd4//
o6nUVWK3qfI1N6yC0lWVRmO2GQor7+E7kHxz6yguyljKmHESA6eVrdGcOfdeeGdzsR9q/aTtVdPY
S6sI/JUTqJ5yIzIvdCB6iji+bAjPlXox8bpulOj2XqSenNh6pfWEhjR7ueiFmbMZwi+KKA6shCSz
kRwXCH1pXq11t8x/n77+0lOa/vzoo82so7tkpJt7LfLkBkcI2pY0Ef3NKIfkXC15oddNzLrjRpoi
qdBaG84e9Fad7CHbR6+tTOLg4fRNLF1/NgUEcUPoA4S2fS376HPu1G5DFLHmXLjNMmfD3yPutE0h
m+zRYAAEznK3GTbU2n1rfdkNzL76Xd+gMipV+8FXchXjWOSQqE5Knn1m2C+95dmwL/rOkiDj3Acs
nPkzGIVAXWm64kQr1UcUcWYmXlgozYXnnWo5Zadr7kPcZJaGtGKoV2PsDB6xRZnZXHeZ2BAS5b1d
9NDmakI9UEUwxi7i8worC871INZ2vaTYsjndwMJTm8sJZdf5Xh1nzl7pQ7bYaaP9kbVoiGFNOLo5
89CmgfzBJ9qYDfBMmo2Coc59EGrCm3A5MSsHV7KmrNQbdYyHi6olwObfj8GqUNpR5J3z0GK6JS4k
T4n5VN0hDM/04aW3PxvkvuIFIZCG4GFscxAmkeGpY70qcfl1r3gGfILLXAgXEgBIMfrxZefXujEb
+1RDCtaXQXzIwZTF6xjt2V0rLf+cy2xhbjFmY9+JlZbaVx4dsjH3azhno9l+Z+VJSet0L1vqALOx
32oSiqMlmle0jMW6y/TnmNzaX6MXiV1A2vS50bnUm2dzgLA4SwOvNe5RcUk4fd4A55XcGZz5qq0/
X3Qzc+2f12WDORZueOg8za+SdeIbVXkHiyyk4Dm0Zu5skgCR5ZlS2MLLmWsBcd5Woyxy80nNR/ug
RsVI8Fna5tGZwbnwzOYiwDQdUniDhrfPbRU9aGwozo+gHqY4psSIzr2ZhR7wN+Tk6BvsZ6SVwoOL
D7awjasmnhCXndOr1T7syPDZei2a7NPvZ+mBzWYBLcGo2wMhO0QZg9PA3XhQSFh+vezqU6tHN2Kk
nP2qgxIfPOK94qvG6RPOAaxoOPchXnpSs8HulI1ZJLVlPIXpUJirss8t3IYmgkjdpR571XYZUOXT
N7PU1mzgT7LuNEL08ZCSrvjZSwAobXOCaOpnzzQq4HFK5KXNuZ3aUmuzWUCPXU/TRmE+lZ0Ivvid
FW5NYZBiGUDfDAiZumzvP9fbxS71VmpL5q+uosD7kkfCI9ZG8ZzKegUlatSXqUKIUXnfF+AZ1bEz
duqe6EHMKbEeAg/sa4JuiaSV1rkROl3ug8/nXHzXlZWGR3Gwf1ESd2/SsfA2UZ3lxlXfGfVvV4lt
4u1F/a0G9rnJ4ZycOUxbmBn+qjCOunrbajAK6ia+s+jr7bMzJF31LVcVqz2MACfOnZD/nTg/ur+p
vxy1k8iu57TUj75A3JXhhJ9XTfc+VUx3uDeF2Xg/0W1l4TZylcRaV0GgOcQdwEoV65CT3WTjgTjU
NmXV6+qq8yp4+y4zgH9juZUpb/SuJDf9xoSxCk0+07qMBAoT4u5VRPTqsDHUVqMQ6RJojV9Kl0HV
7fPK0CY8GdWrLYnQkbojqrGW69xq1XpfRMCZNx20tAGUptlO4KxCaT6nUGWz8ApWUxvelvZgh9GG
xZSOxygIwnzTpJabNOtCi8Lm9+kRvHD6MRdKmI01sHwz4j1yw+5FpvnvslckkQpJLd+80f6pJ4N8
CIbSu7BTzGZXNe76Incr4lPyVMFRhtanC3tSMgsrfJZa3OtnziMWZgt9NtH2dhuT4EvYXYopmkgL
LffEfdC3iNZvSBSCtH011iVY18s+G3PtY2AOfd8YUXIotE57TugfL/WQxX9Ov6eFj9LclVBUxGJ6
+G4PJifHcu3aHqjqDNr1GY3x0tOaza3YLVMcvnH425NUHXa1Y8bFdYOpT/7sG1RLz+ie7PbrZTcz
W2aNYW9ZVuclB5nF6c8i6Ud7NZSyeDt9+aXzlbm20uiCcEiBQB+Cgfg++6rxsaHh+zZKdlvpqAn7
Bi474D3fJVrAB1We/cgynC73BXzZi+S8QODfz0okFIs8IjvuEJeBITdShjZpIb5CTujp21wYun8N
q0fTnuXU0K8qp7zzFKGz125ZTz6HoiFk8SpQbFlb166i1OIhtrM4r7eJajXjmUe80B3/WneP2q4j
NskQPZVdVQ6++0khf5pCD7bjc3WqpZubTRPxEA5xGeIBFqZD4sJARnXkx+2qLUzvqqsTvpaWHT9X
oxte+L5m84Vegx+ixmpvDZSmbzpMZmtTaSBatqdf19Ijm63L+Nbnfdua/p4vjNmtsxKq+JVadgAN
L2tAf9/hYMikmR6Qwl16be/cm85o9/chlIDszNS9dAezOYIcAugbmlkdGhPwf0AKje3dOZ4S6T9O
38GCmJBMhfe3oKTa6IKljfdUjMpxCqckjpgapbuDvjc+KYHbb6FcSOJVdBFvPLeEV6tVjXfv5qla
rkRZ5hfO53N9n/Q5V/Skp29J141QfRlema9zjrmvT9/swtOcky2rDJ+qDfHnkDayKl44ds7ig+bJ
Llhd1sA01R+NUc3o1M5Oh/pAwgOFk7y1umuhY4m+rL+psyEqHZbFbeH126QeKtxxccVRdiSD4MyA
XPgkzVV3ahoqMBTa+mAZmC6ussoqb/TCNGCYVv21LZJzNralNzEbmW3cjKD4wvIAKEUTEr5+3BDz
6jRB1Txc9i5mY7OOWCIOzCmHJO/0dcOab51L9bJjK3U+LpUYxlJUdIfS96gedW7U/QTm5ZxZGiw9
ntmg7BURNJxHtAetSzJSkuhHK6fV2nMD7ePtiTaX3SWRCr8p9PXfZVynjyNodvdRR+dCMkPDcPsR
p4mr3PK169N7KnSpcdezs+heT7+Zj4/ktLkqzyjBLfpu2G+BxSU6wW2G5rw4eiIoVNhVQ68o2JbV
4VXokYJ5ZuhMQ+TfOxZtbuozPYhfDB9vrxZ1RtS74HROu5Jj5MK3HliT/j59c0vtzKaAyNS9sagE
rHLbFU9AstUvqp3UTxF8jJfTTXzcO0Bvv59lQrLlvXRMq4NLMb54c0ZfpreJD2hsfbqBpXuYGj6a
xnLTaxLHT8ngA5yM9wMLzjaIhKat4NpHZz7Of9fRH72R2RzAiVw+RLIeD96gxbm8MtOSZfxV2Ypo
/CazQNW/BHVh1p9CxyrLr21R/D/OrmRJTl3bfhERAtTAFDKz+ta9J4RdZYtGgBAIEF//Vp5RXZ4p
Imp4HfcUqW5ra+/VNHQCZB2v5e6iZkTzm7hviJFp3g/+/AWR11cmIfMwdRxu10bRb96Eqz+8HLnt
dXNCTyyAonol26llh0aMBYHDWOVbdqXkJMfo+P78bWTD/toT2kyV1m2hhpsgUstfmWu/nY/ML529
hj6hmRKfhg2DwHJGzZUMhno41WeGfZ1SGzcQ3nn/d2xtlFWUAiwLyiFF2N3UHVia6KhXcXeoh/qD
bEx/DbWMZkhN5GR0N349IAy2srMvZFYxPEG8wOzRYDa24xpwSQXctPk8LjfMmFEnTE3j9yZjUDSu
EEo+VoP8z5L37aZXpimg8azzG0jsjwWSxWwZUNdoIe/8odVYwy4hylULiPF1NxmKkdklLzu2/DR9
YfudE7U1T6vQM/sEps8D6W90pTiKjzmsWNzdQjiXx1H5wbjTwt7YVmsApmsKUnXw1bmJZWbqRHpw
XUihb2xePzZR5+++CT9UeBoyOJWP9W7d93lhdZ7kzbwnebX181dxRxIZq6gmw022RHK4qttx0jez
yQjfWeitdVhlHrnISN9R1Ak64cefOYrCbTIsnn2aTFjs3AHnNf1H8Dw7976dI1DysgiyD/nvRtVB
caimbqAPVRdqdlHasm1SC87H3rt6a0CrdKStRGRRMXA3kHYby6SDqqtOhknVz6g8V3bnht5YlzUg
s/c7TZe+aW+nSOb+Be5kDCamfvXlQ9tqjcPkII5lTI7kpok7PGtNXPGXOkDnf2fZN5ZkjcOcio7D
10iOD3Nrc/+HUmUB61v8Q/QnKgpaw3sUoIades5GBidWZ11Vai6yIgguPAEVbvSwg/wLfDzMbS3O
8jg+aDPPS52rB5dHFOE556f3Z3FjL6zhmpEdK7PAu+5myYX/iEoEW5IKBngXxUjVXutp6yOrCGAg
WEgjLglaTx75Ssqc1Sl8AftrIN3gKPf+SLb22yoOZEOfCzzY6M3SwmgNGvahiQ89xCg/Vh0A4fR/
z+jEctApFsluRu0rkO2g9wxXzbr2u4v3R7CRSItVEBATgxlEXmB9ydgeYY1kwxRifvExgNVPIrNg
eFpMG7y+/7WtRVlFgYnj2PQFzHPnuAr/ABUM6zputXjO7BxNHwsCa3RmDXuRIYMc9a0/heYT7yrD
EroIK3YWfWMQa3AmpLCHqo69/lbXEfxRe9vYVGtP/hIiH47vT1T079jMz8v15v6qJ8iHR+M83HqW
TfpWu6geqpTbkEd3kWvz+V6wOSvz1IWdIt+XMSKt3NkSG0p+/lrQMXIQWVygbH+BNPNrn2nxRyua
J1Y1kAIL/Jb8LpSPdnc78dtyNjpKJlOV3+Y582HrporwipSCIYEjUX2hg3opDnwI63AnfGzErTX0
M68jEtsGmCWRxaZ9omTJIMYz8H6K/ESGuocbOFgRvYtTA9qqgl80nNCoTcMQHi57u2xrF6zii9TI
xWodiZtlLGmT5Chi3UcsPgPljEc/vb8Ntj6yii8RdRW6E4JedxEIyTQRIICWYQKyeDDN8I1uxmjv
6tyo4kGP7n+3HOVshqEUjW7HANr4/UFM/liKA1QLHS0O2QwdpSDxpZzoBSt6PHbu47Bo8ExSegjM
A8zkFhUlBiSjkZwAVMiKPZ+ArVlYxahymAoBLvB4yyUURssUjVESX3EYYLQ88WzdZTslma0PrcIT
W+JcaMSoWxHQUSbYZO1vUEiKXxXUaD94Ma1hpKKJbA8bUXMreB+99BC5L0556Nc/jDBZsHOGNy6m
NUS0gumc9S1fblsKHFESzrgIq6jZBcRt/f1VfFq00F5YsuVPqRXc5W2pTX+qYhE1x/d3/tYHVskJ
rwsKffNyurVhmEf3RGaSBkkOD0oqDu9/YmO111KN0GTKUL/i022hzzpok6L9K8syBofEsfkgd+Q/
i+K3kVzgla6CMMr/hrbM7IMpiqb4bfxw3NNg2BrGKkZwIM4gQ1BUMilIh36ZZ90yXhICce9hmXu+
00bY+swqPAC9HZQK6gqgg5khwssQ/KPYJLkP/ThIAkD7dZI7C7N1Aa3FIfPWs/3chdVdhiSEqK/a
90fbweXS8+IDtxFAq8cunPIYpZdhhKJIKqso+8PnwZGvS2zJdJ/pZhz+ZhSUrJMyI9jZSdtXPi3S
KIpEfx/CRXEXqrE1N6u4AXHDuCfwcbqWzFkOBzy83HxInZeUsREV6bmjH2OO+msk6hLCzyioZn4L
i1oYe9oeUgn3o+Nyb503Dt4ae1rHSnmMdt6jB4/aS6NNnUNNpqrr44dO3Rp6GvV2AHzOZUDPdLJ8
HGud548G2l9DnEwSEzV9LE1bw09lD9dHqYy55U0GiJ4/D+wRmnqFSKo535Nh25qt8454k6dNgdQq
jjk+IqQssA2NjA55X5jdjupGtrPWtZwcLIazuDZPs+vgXf5tDDWAc3IpdVYf/UZ242Umg6b91Uxl
1F2AbZ3BkbWFXkA5Jj3tF6mPBMbMXVITw4PuIiLOFvoWU+OKPNF4GXl54hXwNPjm0QoOqQlcroHZ
unV8ArMYyRN8pItbXxWk1QdYGsfTFeytvWpCqJGRbVLpaxhm6Mzw5eznqwIIzzVaRzyA3mo9ZmEK
F8oRpuNlj6bHMYACGyx/oSEvYb4VoEHArsO5Y+UdHzTHD/WKykw/ixhym9dB1nXiCNxw7qEZlgFl
laeTkkVzWw3MZTn2DKEAfdbnVOm65Gb20j4qEBOR8xe0+CwVFJPshaaBgpdepNqW2AsHYIG5pEFP
vOt4jj33A3oEjbuNi75/bKMJr9NUnBXUX+1s3NClJMPV85qPYzff8xAIFDjPtQPgi0nYQ+gtT2ao
lagvtvGzCBuMNk1/2/KC5ZftWAf55SgMzjK6ETzy4dmdkZBfG2j2NncBvPL6SSVgDcATG/o5JtMv
EHzKeZ+Cu2odmmgcRha6SQFI6uofXs2BnEstbefSHjjE82QPT+HCqyGbAnzJC+8BV+6Two19zmCr
Unpx8alCeyLbA0T7/2Hd/lE7WgM74yJmYD60/q3iUx3+PkvBAKpK6whPeT+Dy5yXgIpcC5cs+ahD
VC9o5B2RHzcwhl6mCM8Jk6NUn0PmknZwHizHBQKXYe4KGPrN2EPiZxhCmuBrAG1A+m2IYOuaZNBr
CbGpsPchk6qRGRQAcIFg4CeqKsb5V2e0DqF+PQ1+8BW0gGW+tpqV9S9HOEjeBxeyXMO1y8xsLhKw
7gGtPww+hfp0orUQrj7M4wQpoaTrFll4CRxYRxgzgEdWfx8KZNt9ApPv0FRH46mJu2OYwTYhu6zr
Ba6nyez38IQ9RDYDuTV1czfyNrXhAq1GsOvCZvqLU1zOnwy1NVEAJ7q+my4DWKabHI4z2ZzfKxjT
QNERtuyUkoOr/3teeoH0yyfjwpG+lp6e5zxx6IDx+m5SWQCpjhHFDhYkZQfBE5p6WHtUcKaKVxa0
vtiHC0AaTzn+Axhqw/r6lwxjOFFdTbUqZpdmJVxgR8xo0E6fSznwDvbFYaR1fIhmOF2oq74H2SG7
mnkOPv4BEEjIuB0n22CLnWCMUeRnNX6ZNddwOpflM+9mEt/WPko94l51zUzDNISHzRSkAfNw7M67
s+Zf2g5mtdOprsqxvc1y0tkvUHMyOI7SXxhLZdBDshz8/I4EcNzhiOhouGE00j/5eRgWEHmzwkCl
1swFWpxHeKkvy9c6wvt/TnmuhD8dDTokFiY/eJ7LPxTEvYkcIjP1+nYhi2iDVMPSDByOYGnIH/hV
k+ZToHMmYCAdzwhUuuKQTrisOkvpmBjYSgffOCV+9Tj3c1MxbEEPFMMUopV5RI55b3HzHILBBwM1
g5vVUibScELzHI4ayGyyo+8FC0WbCfqnMQMVjs1xfgSTXBUTfgxq/OFOm3QjMVmj2/DctWFD7PgI
y+HeprBjVTZRZdy/znacdjr+G3fgGuQGG+sJJdzFf8xgwzwfbAfL57Svhj0/sI1BrHkQcQ09NAmO
5yPKowJLY8iXQErv1km3B4w6P1v+Ec7WVAjwBwISLyN/9OqQPyr8JwdOavulUw09ZRGrX2OYFu7M
19Z4Vs/ZxQ1wxC7i6gaMPWpOdZsLD/g2F/m/ixhbY6dMsvWZVVIazBMsrFhFwFmSzWefm36+9JSg
/pQIRhf18n4+t1GpWvMixgUQSpBSxBMdKjt81mHJ7dFF5YhbD3dvCdn7pY5pdDKaq8octQRmwxzf
//jGGNcsic76svVLIp9iOg1tcb+EXuDqpODjeXuXAyf5zmxubPI1X2IOnYFJ+eKehliUwVWoIO+x
JCPsQPo9RMXWYM7//iaXjNFq84N+Yo9AF5AevjyKHGkb9F+NKj7Y3wvPw3vzjYlObS36kT2OWVxE
ryGlHNBrFOC96ghPdK33OAZbg1m9Sp1vs2gWVD3hKvfoqajCQAHRCSrpVQ0d55024sa5DVeP0mrW
9ag7EaCJoDLUSoV4BQKFfuF5R08LUlVMYzBXO9JDWyWytXJwgzY/6vw5eYgj4V1HAfSGEJgIGLgL
+5HFbTmmKELW7cH0TFfp0Poa2pRt/QCJW/3d9gi/OzFka+Crwz0C/U9k24WPrun8n/BbL04ALdRH
CBiqR9eOwTXTuJrfP2Ube39NeLC4qhVyB/dNKn+OkgAynhWuc8n/vv/3N/bKmumg4PJYeWHWPJ2J
+p89FJyBUJXNxFMbBKT7ED/EX/MaMvgOhKXi9pHXeLUcgAPwfzvPjvmxMFB52mk+8H/fJMH5398c
MFzoI4P0xPjIAwoi/eSa8Sp3jn2ZI42GSinyjxHe/bXwsKj5LMUczN/I7FELYK0ausO5OPAx1W9/
DcUfszk0kFFYHluRi/zQxJUDrSLAy2Rnrrb21eoiLCuh+iYew8fOLGI6lJi84cIGFdtzudvaWKtT
gloD80LWkEcKLNLXvsTZTfqM2i+gugY/39+8G/ffGrUu6kAr61fuUcW8+Iv8dERtTIwAoAH+cZtD
vvIbIC7xvQ274PL9T27FoTVInU7T2JFKlI9Fwfj8C75pbpAJvHsnJhNACAFoOsYM1j1X4TSiQJtA
Gri0X5wgZX9DcQFTleaZl7FPSN3Ml/d/1cZqroHtIy9ngH5b/9EzeHb7gEiEaRzUqD6///c3TtYa
vM6LLNRI+dxjBmmwJzl2VQzXIAtB+robvQcYSaKC9P6ntoZy3k9vDjHqKF4xubJ+7FBYDVOPovyP
cohje+iujY25VuXtm8wUS9XTR1YyEaOrUqBq0JDSNkeac6ouPjaO1SUMCbJZ9Qsjj7a0/WdQqPgP
0GQ/WGD7b3e+mSWexbqGO2zz1AI/Mp4rF/EAdYU4tNMdlDFFzg7vD8M/B4R/pOf//fubL5Gh6hcH
ubzHJQOlKT4CHJcHEEY657h/wMyugflTIVW+OuiwQz/wElq8c1GeRic9WHRwICdRMQl9NNN3toi/
tYSr2IKQSIA9LMp7mIjNeXWrG4c6+FyyajyMIzhn4gjjNSOmpChIFFzJHp0ld4N0dSqgJa1qPT50
U6t0cCzGCml/Qm1l4YGKPlzF67SAF0u7t6E3fuyaLwbP1Whkc9t968M2lDB0lfpb6HH24jypd1KS
rW+cA+SbRYpLrvuI9/JOa0ivyET7oQl/MQ82T3Avmf1gJwvbOJxrBP60iJqyYCnuZ+Yo3svMyeCC
WQmK/PvbbSPQrHV2/Sg0dWBt9kxa9EGvQL8kTCSoanq9OthmHoDva2J0cHaQ2lvfO0/om4kLrJe1
HYqQd2NQdW15DMzEJpHWpoEHbyqZceZnkFdAAuzs3X+vFFmrZPUlSpZDTerfLq4qQCBBn+rd76rF
OXrsWcWbnZXauBrXVIAuk2os28XcqSjP1V8Ss5n4h3IJuXmIGJJhluRRhaoTlP+KoLxTfdx5O+2q
rV2yCn3BDLhuC2ejZxKP0c+AFO4XCVvv+/tb5N8z6JPgf5cMNVoUGuN2ebbggV8rVYkhEcJvr/BS
s3tMkK19sUqPYJ2b0X7IyXNNO/qUNW37iedOH3Pf5ifXO/74/mC2lmkVyYAE7+GwvRBUIMPCNS90
iYT6FAF5wH4U0eCG+6AeIxWneGlT/pNS7cKd99uG1QFZswj8wYtqMAfGO0iD+eq7N9pQPemxDgF2
aiC+P/1EObYfWGLzTjCVZmNUR3DsG8sIrUj8nyFInnRl7JhOwY1uxKkLiyobElsrLzxBbqaYbOor
5H64IuqBl7/LpnXRcixkAVb6t1hx1CN2IscGaJusoUe9NKKTRkNIZSrYL4MuJtoc9vMAPoKl5tp2
3hNA5fLAu/HZZN6n9xfw37sRWjT/uxu9EMKiHV+QAoJDSUc0Y/OyeZjCaYK2SxP2e/a8/z5TZE26
gOmq4Xzp4KkN5lDVXoOnWXifI9oytbMf/r3lyZphAc/EUXSNqr5pUC5/d1axJxRMewMelxdHKSgn
nji+P2lbgzn/hDdRl5zVwcdhCZ/zYYrge55n7C/LQ2pP7//9jUVZMyzg5mYmNeTNJ0ds9iVayuov
N2b6lMOfYy8J2frGeWxvxlBneJLlcqbPuihQ2AVUqHtu5Rw8+RUwQx8bxyqQguHCWpQr9ScSd4t/
GK1pm0SrnE7QBRvHj/lmwgL+f4firAaSMm/D58bWyxWcCPtvsA+JL/1I+0c92fJD9wJZS9tTI9jS
o4n+qaQeGnJ9kOU6GTOudi7z/yzE/n+uStZ8BiiD9o0OaP0twG2e3YDb1eJFOIEAk3epD7sjeUAq
VuvqULuIkBs5e1wnoAQ3fnFAOYvSC1RzqF/CpwNGMGE6eHOU/4inPq94OhqkIT+WsofieQocrbSf
C3u2CTxl8PgWrzj0amaHnBAbUPQW43ywiTnbT5vEjsBVsGRuxjj8kznQK+4FxFjYvQ7GIVvSkk5o
HafOhGSMDg0Bwyr/qecsMDodC7BHhwR/lnXdiXs8Q8vy/Q3271IWWUMdg151Nco/9DeIw6S6hxVH
vuQpQHxDVh6yRZpuSIp67qPyUIO+s+y9Kja+u6aEgHnKI2vy8Jn40/Bj6jp3cCrPbsto4g9R1cpj
Vtd7hcqNaLMW5LYuJEEBo43nvJjm5z6eSZTWmss9Pe6NwLkmhpSTMfmQV/Ezuk3LnHgR8R+DniLX
d20wnfI+bl7fX66tkaziJueuBRnQVT+m1i+Gw9QBpvqXFYQsH/zAOdi9CWpdn3HblUv2HM5QDko6
ApfqBAKrbqdgs3VJR+eRvfkAvMljaEJP7EtctExEF2BtICFItKiL8FSiiGzzy9inlUIjv5pBwXui
TuG4XMy2sBlJA68LJu/y/encCOFrIW+Q0xqSGc97hoJZ8L1haGhchSHUNh74Mrc7ifh/Jbt/BKVo
FV1t62c6V134taG8C8gjelD1QI9oeTETPmoovATDNajtEDQVdmjPBA0tjR1uRNAMP9DRifScBl2H
Nu3BLbMTCoZFjpX6Fi7ORaM/CVWT3KQ2s9RzF1AtFe6agf9nmjTmYpnuCQcoSiZAuPPpGxAbQX/I
xrBzNhG9nTwoaL4/n/+Gy5C1kjJgcCRgCB7fG47fkKrRjLNJix7wh2caw5HFv6Kkbhd6kP3gok8I
sXQxl1OE9Onp/Z+wtcHWoP3cqxmr4EjxC3i14WWJmbloco8qMAMi7yfx8uZvjBgH7pn03Q24T5Il
/RDv1ks2juga0w+stTBV7xlMd97w9jvzeF5dChvbj8FLyZo65JqwnWG+JZ5Vn0OYTOD6GJNlHPcU
TrfC2epJEkdSAAAY8y8mA4uLpM1Q6fbaCAWT0AMsstBAAlal2nOL37gK1rQhG/XBrACXfTY5AN1t
3qBCY0wYPTTwV7sDE87rk9BpunMct9Znla87CIyU8yjYM6WwEz5FPosoQC1QXU/f34FbHziP802E
8z1JWjBp2DPgzEof5ogAhihq03/+2N9f3QHA3ahSuIk9m6qgr2EL2ZnUl5Mddw7xxvKvCUKhIVC7
d5n50SBmAM/CAyEBwjqjdkA20MA165PvQFn+/f54Nk/seSLfTJhp4CDXOip/oITtRVUilrhsvqA0
QcXXBSr/7npUoY7Kp0DWkwanM5pgjKSHYRC3EG4Tvn5+/5dsrNyaegFOJC+nDGizBPTzsbnhVVDH
X51PQvPj/S9s7PU1e4JNmYxnv9Uv01wV/FswGlpeAzPsgdcbVUoCfkXyQofXSlQAEX/sFbHWyyb1
0kK4k00vMVni9s4txTL9qZwsDuhDoCOxs/E3Ng5fPVYkn2J4MhP3AqXBsTpWGsv0x8L0icQJ8XB7
3UATDgWFw/tzufW54H+3DbotCwxWHH+RrKvLC3DMpOcnpKZSPHAUqcWtAvRpefnY11b1IADL8t6f
l+EFhU/SfS7GpaLy4AUo2pxVXWaoekCDPIaV084x3NoqqyicK1eDhmjMay9C6uVpXhf1GWs2gTdY
HqEHNgUO8gd1Vf0KMt+je6y6je+uGRIx7CJ8Vrj4pQmzauwumgYKas8DDMKi+bKuGivjdJQY/Zmp
P89h9rHxrkkT2eCWfFkMEJSQdIj7k2naEHhZMBF8dhx97CJoB1TdUL3OBP928f6ybo32/O9vYs/M
C6j9WCNfNRhLs3eAN0Yh7qlX+DAFmsLoTMTChPf1CSwYVu4R+zcSz7X8dgAwAyfFEr6UCq2zqxEy
ibICDbNfxsPsobu4J/y+9aFVPu9oiAyPgCgLgTpUtylcjujJFMDOJY1hbo/I+O8qJtTPV9NoMtBF
lkK9LrwPgE0e6kagIR7EAN/HJ0lCcJ1vu6yo1F0YCApY0pnY5Lwv76/iRihgq8ijhjGbUFM3f6rY
4/EnGOjZgicRiRj5grb2iGurrOMy2tmqG/fEWrdb9JEeRDQXr+UshyahYgbSCd4HcAB/fzxbq7YK
NlFeezRE6fBFFM7IE4vDYEh6lg/BqRoir9gZx9a0rUJM1ddq9iHa8QL+SNECieRT1l5JpBT8e1UD
y3BRiAFCuDuf25i2NXsCt7uE6EdT/VkKgGjvYpb7MAVphKJ6T7V5Y+LW/Im4NF4TlFL94RJ9+G/V
5C15UsW5tXdcd0N2fH99NqLGmkZRlX03jrpUr3UcNhGB6HEE19WUEJhuTAfXROonbRWBO4kB5HWP
ern11fMyvolVRNEaBF4xvpajgbFBwhvc6vHN6Duv9E4F7BtpB1BcP0jvBA9M3//+/mi31u082W++
aybfoBnC1R8kadP0ZFre9uDg63ov9G9lgGuaxTg7QHL7LnuJ4sbk6qLNsgKkRh8dj+oAPRXaszvJ
5ShAjyiB2PzWiYUMt3i7M8IONPcyMe4cva3BrkKJdEETZ0VfvZ4zwfqRkgoiaUlW8kE+fmw6g/+d
Ts83ngtqMbwKLZy9yCcSTHgrh8pIsnPStkoOdBVAUG0oRTvByjYReUW85Szn2HFyN+ROVt/nOggY
uyviMC7ne1C2cOXB+1OU11RYbr2j6QC6dyeYmpWDgarqOds45jMeNXkyKpCtvoIrUNMhmUD8EPKA
6qQFF1XzofePJpKyscmikarMaT45XwHF0Q625IcYTIjuoo0RMXcKSv9hu/5RXaGrIOZDfqVjVQ/n
z0pSVb04sYB4czOyXscPPhT8Q+8YDhG0t64DAb+Iq1BL7g2wWeeiHQ9ColMpk3puWvbQwpSnNLew
H4RCyqVCNXcp/5aoyI7DYamKqukTJGXe8jy1g9GwPiStMeICHPdlfuIqamz7qGUsZ3cRW08qm5oK
//tbBU/pjn9nrBes24lBG8F7Df2dqMewiI0GkyKTaCmD+4PbHQYVDvxZfaSdjis/LfOoXfTF+zt3
45ZfA357GBQNeWixqwCVboi6oN0wCRSZZjTQ6yO8jJA0WcYcv4e9QT88qLkM4j2/rP8AVv9Y6TUK
GAz4Bhln7+4gDmyL7/1wJl39WAjcHM0nL6greuoYugviqaMlj4Mi6YtWdxcCbu4CNIBgbOh8N6E8
n+XXIB/Bni4Fbnrui8PM8oyLMakFpKpsqjxiRHsLNA0z1aPw3FTWe8rSW13XNXtntDRuz/Mmkwha
adP0tcDDIs8O0RK64kdNYT8RJaCRdvhdoPrWarlvHQGL5Aoy+KaRp75tlqa51NPYF8tzCDkEv7iV
QsekP/TAnxX5penJUP8GQC2g/qGhDFb29yBaUMiMJNB7lnPztQc5jY07mzGgWyHnv5bMm1sChenW
Q/C2OpEgeQVVBYP7tEQrSQXTpxB8JI1hOaK7ShwC9ESKQCflsqCbckH9BvJ0FzC0HluSaDbR+UIU
bDTegcZaMF0msERirjwCFBlO/tWZCTZOaQFhIWoOI7H+6CdtW8q8TbOiNeoIkn4x3ag4rAFwKLqI
zZdlLgGMTnsaI/1OUdmwzpzcNMz2N438pQO9LmuzgiTCRiwzyQBZM4uCs3JRL1LUxHzqX6mBxQSK
194ZC2CLyvZPkHBgwr/OjZ+PYTLVbGBTikWIhjwZGiSfF2PN+uwHFTyQNJ1ifwp+zHjagbLImB2z
owTrZHYHMGVQKdR1FcETgC+tMjjbYN3VxWXYYG/USQ9vPQe/i5i4GWQpby6j8lJOi5IpicIy/jvn
/USWUzgbUZ1qMZXm2HpQzdNpX/NQ1McQO90BrmwLloG+H+d52Z8YJETnhy73oW12V0dmJN3dMIPw
5q45Uy2FvkMLKPANmNRN+3OcQc95AP+17FhSg5kHghINpH1UpIya69CbRYSboQX/zb8KoNHtPc18
hPnYAR9ofD9xvhiVe1LTMmj/Cm0GF704kiG2pMXoDfIrReUP8EVPjZD5bntcIyGMRQrpvgV1DjPj
QwvxP/0JeJVIXoVMACtx2Zfg2mfJvOSOgRo5lNOvzIHuUCZhy3HdYHZhZU/Tavaj/M6TAXq3ICJx
4R7B76qgbC1rwEf9dEIZRtyCaWXVjY2h9/UVegF1oVKmyFBc0pyUoEFFNHOMJsPc2Aj65k0nviiO
FvBt2w9W8xPcif3uOOCN19ZpCDmc+TANsS+rFJdyj7/T+gBnZofRZVCyAPuqmoa0jSvNvSRWIYhT
C6RFqhqF8skG4xU4VNUCMlUeNGUCZDuJjlVLbfCb9ipTl57QhfxZgvYZf8668owSphX89x6gqQfr
eC8OAZBJeNlGaG1EfVs90zqux4fMx8o+R0zP4heCwgSxdgnlvuxlhIRwZk7LMAL2Ca0oKHqBUGop
LtQqCYc8Yk9z5wriLnBHFhQV29mZprzo6x4VXNxFPV+iq5LYWNCbOMu98petnWvmyzluq7q7Qtch
JocRbWZFwTllHvRqcwMVTrmwXvYvdcE6iFRFeVeMJyQegGweaqEWL8lRBFx0UtsJ0uugfvY6AuU2
8Iribh4CTeJj6P9Hdqt9oQk/dHaJgAABoE+Zk4LXYvk0QSqThAcVjl4EVUHoPvsmGQf4YX2N4SUA
53te49gPJwZFQ7QK1FnaCpKFrkZiA9txtBcSgHMge3/AizPSJxcgq2jSSWTFdEK4AJc3RTOrn72E
L1XjUNxDyBLHfiob6IEW0xIvd4NqSXvfV0GDXRrF2WQ+V1TRDGr2eJnJR1rP8KHUBcqd5kBKSoso
4Q783XtdSvTpkhr8xKCEdS6h7ovXZyMazJnsrbvQswyrT4MZUEyBewWDVk3lOdt8odCycScezpM9
lhbRM0hHzxZySMUM4ebPvusVCloN/GmGpBxwiPUpsHDBeBX5VMkcPyAUFsFRC/hjdGnN9Rz+lQOx
3ZhK1QUiGQaUwyx6WBMD11ejZ90fdJBTSEyh9A4m17XENEXp4kcgVA4OupA/OJNQTE+acLJdl5bh
rJZHiItqwVMHvhay+0CUvrmuMgrBgaSWAVoTqd/1Ibn8P47OZElSXImiX4QZSIxbiDHnyqkqa4PV
1MwIEAjQ178Tb9NmbdZdWRkBkvv16+cC8nbYQSqFPz4H5BG0rMy3ouj/DhuK4DkhyA861BgOSz2l
uQt495U3NJ9s2pd7ODOvX0G3f2da30ZPK9uXw7UGK2pYK468wP2hma9W30TdOVGAW6/3+0PRR870
LanYwoXCrxYesr0KBh5Xu4/Nn3YABvEBxq1ROes9RF/+DUnGBJuv4lH0v2q4keV44nyFyR22g+wv
sKWEd3Crtos+xikP9lPgkjxxmuZS9WjwOZoG2nA1TVVyZBw/lxcuOs9/aiIVVfHZkW4e/7RIhR1b
uVPrOr9mwb6Pew5XFdf9rYuKyjyFiOG6JV89F+gpmUfh/dE21sAGC4MzMeXAInQwh+e52DTfmcNc
utjAnL8P5jJsHhvideV3swcM+I4sGfFVsefujyxiIsqtBbSTiOb+PnQmud8PCzX0d77URf1TuAC5
l+O9Gx/lMKwVK5uYcz8HpzT5flQsLK1Xq8JkaA+FmJv5TNcxeW7qRg43G5biIvhRhUOxPhgGjf63
ulZ+8kaZK4c2ldBbSkYHfihZ9OBUx1+UbmY065gOcmnKe0epoL+4ipfpDU262j/mWTeaRADgVM10
wIeAxpkG4VzWdVahXgfiEIh4IiSnW4kHP3ox767m+a6jtkgdI2wEdQzc6dUunSOPkda7/iiKrYaE
vMLCvq2vBrNffHCHiumJOSAHT8qXC6v0Lu9tsHonPw9FeB5BEQd3VinlRAdM4u03O7j8Wj2cQJ2K
cjEUIjnbVJ89C7yNpiCAlYrwYPc+kMc56JxqSLkisC8fjL9PZXRSC7zv5N4JbnDwfm4XHtauaW0V
sSEVef3fSuTL/MnNMlft0bv96ffKel392ynqNq/TWnbd2J76RsxLdbbN0PFuCqm8KDlV1pXRq20m
yUeB3a5t/isUS093u7+gwjsELszsobYJCJFD1y2N+PJ4rHne/UlPy/3sjRPRbVvL7XyMRu77v1tl
HR/7YXwDWdVtEgRXbzRJEh/CjpnnsUdFTO7B91T+ezsGzvhvj4Klvsw1U5rw1M1O7X8kgV7G87ol
Y5KKlhnHw8LX0p9Czmn9NQ7BWLwYu0DaS6Oiht+F8T/09zWl6lbTI6nqsb7nbftv1ZMTvOQeSIfx
ZP2gqX/32tsfYPXu6yVcJ684qnkoxKMGvbUfvYDJ8n1FStyAiyeXnZoP+7Lr5dRBP/CGbzlvEQ/E
wnc8PCU+LCx7mfNA730qyRX1gDFEu9Oy1JazRf96syHBk6FF9fVX5xX1+GNaYk+bY1x6e5unBMz3
qs1k2eXeX2G2zguP8ALJYk7HfsfakLnrboqQoCSHJeojerNU6K6eTtDYNxGpf0PDMRSe67qpm/0e
uqw1QyYah9yVY+cbNiIfSXNr9+LcJ5tfPLZlGVBsDNxhxqbEvdV2PHueLjdxmbzJOOOzv8R7OB5Y
Y1dDn9bD5uyfzc5O8i/mFaByDgubttGardOO8+rY6bzGObl4m7uWvGYcz3SXhR/09ZD5LiGYXKf8
U/7DLeHXy92axL592KwTue/Wn6camVfWQr/WpMDM62vtcS+XWYBRNdEXp8w997Pc7LiQ40ax0R6X
sVmld811k3jqWMVKkFkAEaNz7GnFfbX9XV0WelQGinNr5zdmA14xX3zu3ToHtrEr177M9Gahf43n
tg2G12T0Ie+fWPbpzET9Lj33bnFqfCqpgzNDxxdydRRYLjY0eFyret8ORuOUNZkt3H6hVjNl4OfH
jt+6/V5aMcmf3qbmWab+qJR3KVUoGH8sLHOuO86oefKiNLHVuH2ouu+Eewfave+q0+yHvZRE5tD/
sDQ2lGZu07XeA1lky2L8JDzGIdmvQzZHexwQljuYmUX7gx93kuxB7FduDDh8tWTspIHumUIdVrfr
DQCApNdyP3V495w+tTmuleK6oH/0adQNa0dSRy1rqQ/zvleFzdabjfRAntnWD+c2p2gTaZMHN3Ar
1VqriweUROzFz0Aolulrry2LG5zW+LknfnPWMrBm3O/0ruslR04NfxYS3utTLFg5CsBUuG2cpHS/
QGx/0EYuQfnO8SaoDd1picw3gqIJEzooFflz+1zx3oY0Wa1oneiqNMJViAcncoPlq06MyU/OhB73
uUH/8O/w8CbrtzBq3e0YjwWVf1r6vhehJRV2GEbKvxA42zngxsl/DqFn0SY37IwEHQFahzMGToNR
mX1LpmUw4SGHItI2F6WXzgOi4VFtVKwe1Y74Pc5tWPxxqKDDX8zXGsfNKEvI6sbyyZcMCXsz5Qt0
jzK4bINokw+6Zp6UtM6DdXwadTD671QyXXLmt+cIypTPI8xZXZRboG4pIM56FzqFtx4WAJD1YR6S
eZf/NNGgFPdVU5bzSVo1ipdgKVURP7Fvwdd8Pxgx6Ol12nxPiXQMW5gGWaHNKLpHKLkaHpTrxWOV
ucvwfwdlgmyoHi3jEee/YXH3/Rg46+Qe/NAKPaYT9BHrnleTG/Wt4yRaeMuHkESPAwLlJMMM1qEf
6Qxtxm/pN/HUIgF4hX2WkzbL9zGIGj58XMnBKrOFaiz6ThXUYH7gR7R+cModMfZ3SgzV8hCzlYvw
31tTPmgRu/2WLjwSkXvpmZd6vE9Dx0K+daQEGL1G1TD+VUGyTY+Dv91g+knNytuYunqb83/tkmxE
Z8CWHvF6760MvUf0mGn/wyMKyAc2SczNFe55T0YdyJ2xPYoxhgCRIVepeD8MbtBNdxFHmJmPReNS
wjLrLzdCU7qwVyX4iYi54GXwLJblDKONHX4Xwx7pk+jtaJ6QHlaEf6ljqm8aIcqjLHQnT28P01rW
e5VxdxRd8Fy7cu3H91UgRnjZrokybZ655wsS2am+VdgfF88LIveO3N/eWU6egNATpE1syCZ0UqN2
i3LUJqUpk3QP2EDQ2RZ2y073ydRdVmeM26VMjo5lWac5LIIVSyrqibAMeVkmogXrjN8JvQZyjgr2
v4k345j+IFvdGYgjbNrcl+KZQ6nI68dElJuv0qKm77l3eAgErsNy60B5qHkfPHGwotuiN+XWqMgV
gHLnr3WXmINsEWzAHU3dSfuuYLqEiABi5S1Ng8X1tzbbJmWSJzaVnJyRbjf66z1mmWj9cibPfgZ4
TrqjU3B1wk2iilzO+NWwQu/sQC+oAjrGco9ukbhfo2DD5Ctw9/DWdzpVv2bNHEqAtsU+2358GFVe
D68o7sF8NXMUTp8icsitfNFUjPOXVwucLIc277UdDnHEEXTswSl27bkSs0WaXpwBapFdWFazLM+H
LD8epiHAs5Qpb6aNXelp3O1AdrPt5R25q6TsGR1Bh8uqKlzEpV9E7l83Ml3GuwJnoaBlm+Z6bs7z
nkdje9di+VXjS7g7Jnqr6hjQxsQwheLZLFE+fgWL2vw9ZXzkRX4WcGjqp7jpNrMcYsmreHLcMdh/
y37kKs3U7M0FbWs9LP5h88nc2g564sxDx6vdLafyjFfHnCKocehdg3D2/V8c8dSJzE4rxLYMiTG8
1dMYY7roYgcPrlVqLWPk3yX9e7jzNHpu5B2k58SWBmPKWSW8Bknh9/nRmLVVPc0AL82MIN/nvLcC
HEXhHvfQX8NrHkUz+IPBTqTC4fWuo767EIMgyyBdt7ocvtxyiDiJeNum4PcKXaDdb4G5yIVbygqx
6B5mIWqn+Ll4ierra9E1Y2t/rXXu2e4zUSF7nhe3GgppsoT7gJMujLpRzif4xDIpz0x2YqJ3wFUU
hBeYehUp3bjzDHdLt955LAKjP6uik7vOVNu2kToke9T7d3u8rjt2hFAEvxzR5IbaSJrhvhuq3vyI
eU/sedtLV3UpTNBWWP4/rBLHpmjLSR/oWJbtLZEEjH6hw5qOCCjPjydiOtfWLEfHdNZ/DJn3KnUS
cQRzNM172HwZTcFYjxnIknj+IbcunKFjrWpUr1Xs5O0/nXe7/orhBTXvcLJFRbCaqrVO49DU9r1E
f04gUxZ47T/ZnlNLlw64lcsDLgtmd+noBLdY3X7CpXqdE+E3/Z1xuKn1cadOToKT48WznU9FwJ/u
nVVpoUKSxLkVvtd+jIMh8fnCuStqeSZ5sva2ozb1ovx3GEH4SY/ThovkN6tJHMgnl2M9+hDUubLJ
rJ1lcz+6AftJJ645r/pPtZssvuWUkls2BbIlzCJRSfetaAvhz1lfRZ74tW/uZNJkrIoar88CwZ3G
vGm0JFmbTpk/zIwsovId7eXgm0dpQN/99OObGZD+QMTyoTf89+V5bJY1OBf+sg3RbXWtTpZzlAzV
qhG696S+dbCGg974fAmotdw/Zj/eHrfkaXTzqr3zK29Gi1I97KrhKEBidB+LNjQGh41uKLegv2gK
EPi8uHsnZc9zHgdFKdsd7RwMxWOhlsoJmHTQbyUnG3g9X3psmmE5rwWlSnRcUQW5Aj1bjkVG1Vcu
EsXJw1VxN8/5MpxqOr3pe1DAZ33I23he2qMMW6SwA/ilRERvPBF9/nsFDdXbrHEhunZpnIfo9Kfd
j0kkT6l/dz9MVyGdImtJ9S0PS0tbhTF5CdvkDFIz4Zks+6XK6Z1E1ZbPeyJZuUiVX9gkI/HsNrcJ
Gw+r0rAuKr7amcvyh9I6wU3Xlf2+P+InDOkvnGZrgmeWSPP+mnCY7YRZDnw0pKMFeWK+uDIjaGbB
7k2Bf9TxZOc1TYxK+jt/r5Hy0wUK3/7XG0vtdJktwbfYi7XIWfNpyvPRXbMlBIayZUxagi48oVWu
03zBb0cjl+1Dt4zdOQ6lF0M3Y+iwTSzarVNvznJLBOHSstG7n2eh3npbX6fYjJ59Cfi8VX+Y5pEN
li8zVcSRBMw7Bs8dLhVmzZsUsGOILJpfjQz813IED7udZxA8zXBNahtO3ZX0OT07L1WUeKZ5rXjs
Jv++MFu+xFcef7EhsAZhkBgynbw9MnUmqTakUOnO7pQtHgISjdbaTyf2/hLb8dkS7DEfutGZrMrU
RlSKw7lWhK3IdiNEIY4k6SZzc4LX5Q3hj5oz0kG+mxuF0wspvTOJvctXK5z57DJfbeKz2EUQtQ9m
ZJEHdmK1dqVIV+JeEGCRSgi+fCjy2Ebl465Xv/QO0L/mkEA/sbpz/mPq411XRPrFA1A3AlRyWR+W
0Izsz0SlpaA4uiUS738tOLbcT8u88Nq/dM88xmlP+QFVdTJaOWsWGqfmz2gK2JLPXu4osRzIVYrI
m3U3QoLuzTTorjgXZgr1YzTFi5/f7842OfooqpuycbcHsyvOkZWUUSkLvvmtoFjjtqDnj3xVhCjB
Beb4LI/JRwHXt0FlBLFsa79lzzKJmDIf4nrf5+C6RX27tBiJu3wEq8a0k3eZGd5kzEOTe6LfMwPO
kTejWD2DfDMVk6b7y0tkOuKfA6jp7/k0B+JVJoCcdxhHZeFc0ZHqlbBuvyvG+NHWrskJWh7nRBNF
zOrP1GRD3w/dH+YvS/h99jVL0ac6HFX4PDNV4ryL5nXVGJT20Jv1aQx1uI6HxiILbEjniBq3bPY+
6K/D3upo4g5qxoD/gkMCfioJAXydKcZ53XwPUC3VcOaOsLSslY8NfTsELL00r+xQSDkjkk0m+Ged
lrX2g8c+BFW9f6MeDndN7Wj77qp+1vJcxnWtHxzjK3pWuxCem64YZZb4YqTZXHW0lbdWb4lWy/JL
4c9uc1pkmHrF0TdOH0I4n0ud73/gzXNf/HCXrlzFnS6BnHuPMzSeKX/tVoZBdufJqYTb/JzcfJjU
i3DC2ayPosAJtL7MCfVr84x9RWoE9A2wZnSIS0albCzvYPtQQunhjJ/psqZU4+DtG9c+tJpRXP4y
5Wukl391WE2LOcUFZqn8SCcK6Ai0WB++2K2oh8dd+k1QvCqcHQD2kris6g+OQ295oGNAOcuWrXfU
wOm5Bn755k4IT/6HImGxVZn0h0XNx3UQ2DvTbcRXNB25hlmUSjtTbPndWE/T3FmcrsJ1xo/Y9ZXo
7ydGP4lMy7LAU/HQ3xiD5UGG2pFP6G00DQfmlwAY76uwjO0P3XdT9VEwK2DEULA0m7QXQPuNW96t
s2Zv79WhJxnIW4gnJbVz7IJ87AmAcwIk9MGMdrzzxpBf8XGJwkq92XHcqg6RXEt5gXo2dz6NQhFW
L3IZq1qlHvuxQl5K0bTcklO/o88CK0RccksvGNa30bGj+AoXs7S/wXbj/kyR2qvpY10ld+tRJbUP
2zCLEr/Z8InM1LHC3DKQKbNfjZzntv/JU7hv1b++SfzOAYGcLCvTvJYhSjxyoTGH3JoRLmm49PYa
OYG286HSIM3yb2jIk0d16gQ7j6CFaFVrtV/iCJfT+p67bMc6VzwcIYZ07uJ2u/ErKJvXITlieSxm
56Dbum8KJrXD4DMQi1RDptYzQae3bnVYJrtdN6crqyLVsenbiL/YBAzztC5EkCYvXuHx9rhHqqai
all1rPTae8z4lrCuI+rNEQd+ZphlwUXNfF5SCeStLNmp3c+VnZlKZTfTcBNnYPGbVpCE1ZCc8q8C
rLjsw6HA9V2PD4qEni0jgKa06lwqYg6aU8KPdvyDgGaelystKe6H8CVkpJurV5sMeJIuDPdFmH8M
qrHrN1RTfzAv5RKx3nvyZyOVvmy8bQM9OevXESMVSjeQXOqusGxlk6fRjYtAwodFtJxqXNz+8moM
Ak30GBlj6/EiQ6iS/auHDEOCvYd2uMZ/Jpdbbn8vHcQD+VRSQftJQ9NO0nN8iYzQTn1qZ8ft9mPZ
ERqHPrayZ9QdXFeUhYLQbdzon8GboytWXKFKMnWJqpK9T2wOZLyjP692+5UzyuPvTilPhbby4CTs
po4YkK56NjpkeYqaK0zHrl0j96mt5n2OMlzLmIcvQdSFxfQRcdVN8sBWU8PFkq+BklfG22DYeDId
acdMMymlsa5CFNs+Q1GM0AHKnjHyLxLiQqe8GnokstQKPA6FughnG4bmrlxH5Y8nWvl+sH8Kb16Y
Jnab9aoXu0gqqDTWk5lmpt1h36LZzeE2NOtbEKHg4gPhrbfPa+3Nzae7M0pmb413g3kuzGQ/lpkq
vcZZj6PpR7X+xClWyv5LTPDcigPmZNVsCK70aRwxt39b7feqUMjGXSqFnYlUDDqvcoknRsHvcoxn
FTavsyyArBbHcApC5fwshpwR5ceg16KPKVl1uGCubhEvuv1auV2J82ZeBy6Xw2SK3v0Eu8U87LAa
Ji3JM3suI2swqQdcuN3+ANYL2SO7xMKZevEgkRkZOxzZHxP+grhucnbkmwz+8zSJv23E+Kj58CE7
4K9oUEmL+z6YE8J5MdZAJK12GcfEyOUGNC+uBuOK/X30lkSPd0as6EnpFFRJntrd4FpidBRxeT26
DPKFfGUjK/aji/ap4DAMOe6SwFPuSHv6rOVeN0UWtYSf5xnrbtQ8kLcrqtMzYygGJlcdxo0QGZTa
wrwzIpz36CALLdSp73HxNIg/zZo80GHtbZuhmADM5Eqse9kfXY7d/W7memLQ6+8eXIJsHTtuYpl0
Qfw96GORhJhDvMR7orYZq+7gWdPpN5cOa6g+682tk/sylyMDvkoyjXhkjO86wUFRTNEEUk0mEDPF
Eg8FpiZNsBvyQmzK7WSY4JtXYVQRxWlQ9xiDUoIJHBEXaWv93L3iFaFsPQNGcuSSOiQHmj+RT1kn
j03kleN1o44rB9QC0nUu3E/j3tmjJjRxHPWRWZvthmxD+o2/NfmEwyIt5tLZuvuRWUTLvmLB9pv7
RNBQkJu3nLaZciDTJFQ65puUYoiXJ54MM/HzBEL3cFmtYuR2KdGURJwNiQM7nMcW8fnZzMi4UAyX
Vk+IG74KvfeumlxwSrbli1J3+EH8qD30ech0DjW/kyZ+crQaiidOg85zZFbPVSdLwOMM0vqfeCJI
CH3IpSe5wOHnwuSPUOwZgIhvIJKa+AHVKTLPtpKc5j8ZZtyMDaV0sXdkE02NW3xVraziODMoUc1b
iy0nVvztBqB9h9CGnpekHPNi/6jxLo0tVn9WnwX+D4r7u7qOY/1L9H4tfy8tedd/R/I12mu4+XnT
3hMlMDl+WoFmK/xT2zg+p1LpQmXtUw95qXpzqZxpholCKtrPKCSZ+4E5nKOvvJWF/llWJmg+p21c
wigFkeDNNa+IU8nHFfVjOCuRu9TzQbWOpKcMXBf6OPSqHp5KO3lOA/wX6+sP3yOsCNVRtqp+UGMC
SDtrsb7mF7+Zh/1Bb4s73ZmxdejIK49cga+G59N3jtGyuluS1k01+M55rTY+37Xm77NlPTZDsD4O
8oM8OnNdL/9MtRXjv7rbeDDPjS+YTuM2ybv2hEsKUHcGA7urP8CeNdSS7aCG8HkMvJGuud4H4S6H
rZrq7t4TW93f2d6U8Q9vSFr/DeAlw95zgR5qxbGxnZSvtNHVGmPXZfsWO5ymXv9ot7CRr1vVWo8d
ntaPn5PAdzbNCEFHwy/j+i61epnAceJjW3Lei8y3QA5TyBBb8UIKJaDpbAS7vR6YBjlk04wAyIKb
gm3c4sggwpHxuXOo0c7W60X1w1YoSn+Ql1EnswSkdgPCgCVu/75hKpYsx6KuJrDpUT4lJ0VLvD8w
bp2Tb9QSfucxafVwP9ADDLF3BJPvu/V1YP5R/rextNvGOPnsUP7D/G2rs2I+12+ZQ9coDcS9aA/e
WMqqoeUHjgufhsN86O/qVjYupO7CsM3F4gbREQ/hPiZUJGS7FbSmtIKtyXwg/Xl0gOzRyYPf6Hkh
kwvH3n6l1IEbrzuz2fe2XeRy1pQ923zFY6h3MijqkPC+OhrmymaJ2cLkR9TKsXjdlGWL464jE9uY
c8PhS16SV+j5CevLXh0dZjVUqrdiZ0nBXrXzQxMJy1bB7s18HUM3zQZrhrG7/6comX1HhyCOw+b3
2tp1eKF6cXiu1rZUzTcXvmC4wUOliL2HXaFWfdTbmoDzXga/7f8RQ76an62gqD7QjUVxd/JlgvDN
LTiJDqlbjCU/LWDwdhvjdwHewbAo549ZVlhHHM7suUsbu7nbSRNgAK4dRQWndEqmTkEyF+oX4kdK
Zpb2n6EHmW46VFACMZm0izs09yYhPBZW3NzceUDMiYaNmhow1QMiuuO+JM7IkLMbXRFSYKL9rh9J
Y/3kQ8MXz8uML1qjEzHNhUieesS77N/Mzd2EeWuUKHEpr0uxJCmDDKTQmaNSZWaPMMldVQmVv2ay
jLSzpLO3N+3Kj3IC89xjfrxdJPFUxcVh8KhXroL4G7mdynqbN+/IANnrQZFXLbd2auEDe6d+DnDv
cgZBAHkuuck0HYgJot+r6rnMU6/ZJvOCMjq6f8n703xMYTz6FNQqXIdOHDlP1uQ0MoAHYxtTnTYf
/B9G3+8ypAxOHYtacqKZQlyQXGwVRj0HolJwaGPH2cqj2Revp+yEz+Y8+SUiGRgP9ML+MXHckuKz
6ZDso9MyLvv23QsRfKK0nMl5ybM+aRXyN1kN4Igxf6jlJypnXG60Cn5VX1w/YOgowM/PV9XEtGpH
x40Xe6UK2lR5GJqm3YOLkoGY34Vg2HR0HICoMYUvLL5XLr1qhwCFicKbiSZgK/NxS/w2f887oCcf
M12tvu4zb/1MND1c+st8u+rdNJ8WDIWnInLbuThAltfYZeHu8CKpWw+2pHkedfVxj0av/w40KSjf
yrFU7SkRTsHLsyNwUZ8Fy4oxeY8xAVySFVEqK8sbETYoQm96i0qyHbh73bZvxuuYLJP/vRjKMD72
uoK/T63qVld8/wVUCuAkjVtcOCihlTNV0F30OFXKYdAiTC0K5ixNX/725M1sko19JPWx7gOxnPpd
LHC+bqPNoczapml4OmObMxtPUfuYPqTbbVRG14YKtj/iOiqWk5zavX0Who/1nombHr8Hsd7LpxiK
4X4JcM86TwXksAZQmA7Fd1Xlvfx1q7bsS93E0Xzv5zioH1uiX+TvdohW92JCY9x34wyqvHXFgf99
XSD+/ibUTvFLMS/Ow1O/xuEesfoyxgx63FDXG+HO62bC/4S3B8FJhn2SvBCwUDY/nbzm2EhDKvhC
MiloOxysJulWmUItLs0dCmKQvAdlGNXJocqbvcvQWnZbYy9QQ/W+WsInvq1gLOv3PZL14BytjOrI
TXvRTuu/bZ2X5ivZZLO85R20jEvF1m/QH0YJW5EoogXhwLDvYFf3dk04cs9sXyt1FZUsxz+VnW6B
JWFYiS7AINg0WKpW1meD8CTV5kwvWDuSuM9Cf1s9Jh84qM2S7Y4jtidIehtGCEVxpVEjp6kh6ah1
Fu95HgNxpP0Q3wNMD+ojHCraQXxZQhF6NDsiYIY0yLhDkDPMATpSq/PxRxOxL1akqiV24B8hJb39
E5ZRyHxy35lvb33nuGycopwfenzC269hydeDqubl7M7D/FZjkRc/Jmff5udlDV/clVjtO/j5W9eT
RJU7/26tzXqyctq9Q8iwKOkyulazhodV1IykgpyMiXM9+Mqjuoh0gFEqGUtDijdtx99R2Thp0rzF
6kozFNIw+wwS7Z5fOeRVHxy3WIbibphloN8gphf7xUHXtvrQ2wJFmWFiHD4ntyHOV7SSB+gfMFGI
QmWx9uQ2ZwsfSf8ySYJI2gxG82yLFIchrhsskWP3veCQ/RyWWP6eyi4oHw1K5DpdCjO79km3CyLt
gWLP0eJQ+rou36dqr6C71bzTOVMQSWrfy+RuSK8n19BMB/f1MiGSHOagiLpXv6doW1ImPKwHHGZb
sSNB5gtuzynDmm7XP0ozJM0EuyMvOGErCuP+HMVxO0Fuv9m7uqCme89KiSZzM10VbsjkuwDvfyYQ
Je/+xnvpuB9zrcvwB8zKtsNxbzpci0xpGw+/cAum+Ioev6gvKuZW7wckfOxpJ1ki3r5or3Dc/DNm
wH3jFuHCXdQD/kRvGk6Di+mO1LeKZNLhOPebkp/GrZjIHHO5r82/aK3oQtOyqpioUNego8xZ03o5
l06PC7rAySi60LvMxUwnc+eJuA2Hb35rEd8yD69H++ix5eM+81sm1uNnBMZ9MarS+z0Jk11lL2vr
cPGmbCMk2JGLplejn+XzqHT7jDs2FP+xx1riGcCxWWGPBV0e1eVjQz0smQ6KLjf1cx7isp9SC6a9
f0mmmll1xhLeWj6xrAAZf/bxLQzHuHGxlKYb+lM7pIxzovocDDYIn1xeF5fhPVYy51MkSHb3gaNn
9xcUxVpXX0VoA2jMIuQ9c173xcegFhXtsD2GrHSX+oMwFKyFn0YwFGApoGUcxQzZxeOXMUGnfD0s
cZMv36zNu3pBs1/lQA7L7kBeueJkGit9z5LQ3Pz7H3Vnthw3lmXZXynL96u6mIGyyjRrAD47nbNI
6gXGSZjnGX/T39I/1ssV0VUSUyZl9FtlplmkwkW6O4aLe85Ze29nJDFtWtdKXHWrnKCjYNlWMOF6
xQyLag7L+NoYO7/TpRiE7xiYV/NSqi3VZyrjTgyu7JrI3NtLDYTl4+fj5G8Vo8PWz5tpkrWLsqax
HmMrLpZbS9eNUPWMLh2H+jkug4yxnGEnIl8Qs5BGcxrpM2QnPEPQokLvdOcckqrIH9rI1oynObaC
6piJypneKSW6dscIvgxL34L6j455DTr5Gts83Sx3MMxwvFIY6XErmGDGTeCGPVI/4TdNFua8la1G
8m1m56xJ9tPBVDRc79Lge5wVKzzFUod+BDMVkm21Sd/Iuk2BbMPYMZf8NoCgYI9jB/D3j5kiSDhy
F0OFTjouKG7HexKF9Tz1pe0gFkjNIDVL30S0kNbHjrZV0r0WsD8Krlt9EpKCNc1xqX1ViwZW2XeS
ytCioyAlZvjczh3+Q4RMoTiAkywYpcavgk7s4PhV18RvWlwVhCGjR9AnIFAaVNfgUb0s9v2QKObs
GW1hs9RqedqOLYJGFCtPWTVEmQFCDXtTHWt1AeuEPoF6/KKVFLn1KWk0Qn43Y5Q5MA4teBF9a8bz
GUr4SZnSezuJsuiGtCpLexBjRwXGhj0Zh1F39Yj+fX2dkGSImgXehdm7Z8MUDAgBtDrvQgoiu2FJ
0ysC4786bGCQH4xUlXp4ZIhFEOJKQjBrFzopc21/YOUdVG0Hf2TRFtfktFzTuAp6Z606mXjBctCI
X+wmwkl9MpTZ/pI2NDikN+gc0SfBHFJdKS0tPADGiOqvdadIVTvhKmhIpy+GUWmGnyswGLYf9OX5
lm9MZa4Ond0u5ezqrVMOh6kA2Ur9uKOdZXgLUk5TpbPZ5/1DQhiRxGGcj4ZFlT7kzEfcSTM7uW2j
0UDabQIYlJeoIEsL1+slU+4UZYrr6zQBdVE8Bg7U0FRGTMI8ooj7EamM00dh6pNbgnkHxv3JmHtG
PU2nOjzvDIgPatKcGYjolKd8NJruomzCki5vNKjTPetECe+mhoz57sf8LPAoe4iqsyIonmIEtG0X
pO4suD8u+SxyZO7A8ml+mXR2CTUaiTLvkqNUGSSPvoRtimF7GrqnJQM/gsxqr0grJ37HCbhiUY2q
GUtY16TiLvGJkNpEOKzZp8lWt1jlOB74oGTzGlVRDDPEJWB3m2ExYmNVWxNVsM7cxqgpsyvUYxd9
14Yxez5TdyDKu9LmZqaZxTh3M8Pe6t0mydCvJHh3ze2UMrU06a6OfqsEQXOGQ4aW72pWVpLcCWLB
wr2K+iqRlzVBYmQw9mGeh1glEi6XqNGjw222FOslRjwAQCYZRjBSLxjKVotHly2iC0NOXKk6B0LC
jLNud85s8Bs2TnY0brE8OZd/fT+ptukDTBRmsEKQtoCjicVY5Dud0SRNN7MJg/kisTSock8IGu2f
ZRkxV2bpQXzFRq6hPbld6Lj2txDmBIAOUZm37xUeFU3GQkN01p3UG4HcJxEdEyrGC7EVSU8m2TKZ
rsxaYzmbi0/jdrEMU5Aap0zsOV0et40Jq1+LpNvZYxNaK7T6Gs8BlNB2OK6ZppXs/NRmCsa7OCD6
9C7Q60y/kwHcIDMWjme+w9ZlViIvNMuKufxYmnLyDHVsuQOifAK6Ixowt5J2hRI5Zm5bBHPG02VW
AzrO9Pyb/BIBV10djYb09fo8sopLyLOyQP2UIP+YUZk4hvKStqCzaxNTv/gBpzID2lsrM7icWx5b
WrTt6r4oH8KcgfPXXDMMfb6VVjY5TBX0KGYyHoVJSONXlsDc7BGFgUHfqm/wb0Q63mhq7lvFoFqB
20YMVzNcRSfaP2+TUo9psqOgsSXP+woKOHe7nB5b4iqFYkzjprHNTDAFY6QevnWQedOeA9UvxUOc
z1q5bNLOoblzwxENFrlKHMJQEUJWerFMF2hqnX4fhrA1KpvRejHLa0GzRd33urTkc4cCVGpHGsCF
dnTGRpAhFKsGrVvyTlhT9BJD+E1g4JZ0j7Ur9LyrGo1ovjgZtCmDwdyRsLvnliu2pTCGrcXwomR5
InixL1u5QzukFJYrhbNobJAXpAOIsMtuE/c4HFBYzbaqPgdVmtvLwemQgZD7w7bHs3F2ZVwpSLDU
7HUfoyBCAlqnpjnhXU+O3ejOrOOc6Cm3JhrSJeKpNHvNMhr2AKr4/TupF2diEk8N07TsVC1KlVFc
hYoADlHKOK9vNaNsm9It0YUW9KuSpan5AyakjGNtW1bOsEcdi/3P2mFQvzjbsRARzLSJNrM4MBYo
A8MzFlQm6yoh/mmHprJD3yi6KY9MP0IA1PSwwF0yPzWq05WPce6oDhELM3eixYgfhX55ScaCbR1R
bVoazyc4Q+CwtKZTxZBb1/oJoBE1Y0cnasbUiSGwMXWtBwTd81CP27oprQ0iVtIod2jd7WDjkGQS
dgRjo7PcJDKZhQNMZEZdtgrGIGu7o8FeziCDnHENh3lKO25vGpt56BwyWoVs380GOmCbtFkhSy/q
i27qXvEsaIrpLmostWlXPITErAM+qgUai37kmBqnDp+mJPCrckCXcwoWNm0orCs7CLyRlsOsALAz
ohg8I4KQrzylG/NlOvXwbur4Vac7kpcXWG6DUKzqroqFmF3gMLb6a/PMzgQwYEGrYnUxS73353EI
h1BcsSPXmr5F1EcjX/ucViJzxgvNyqx6OiDsNHrLw+ZxGB2fcTBl42E8mz3EHhfeol1Pmgj4TONc
pUW2J6adEL91TmNaxJuhaXpN9fLGqJfcLVn68oolzq4gRHkSUr5fwULOtX4fLtK2x8IT7MSIA19F
yBDPQZFdHyZ2dTNRVmvM0+FjmRGeFby07RHnampkhQYiSCGJJV2NI8qDr8nI/AjqeYuKUTYGVHo6
yiR+siDZrc6jgVPoXxw2kyEWgQtgQ+oupITQcsDCNysOSlJF4eArxsh4MRG2nopVh+2rKNZAqXZT
mV5CnzMqrBVjXUaIBbLJImiplpee6fEmhWNlT+ACtIu5AaSmgJzvaFpH+wBueYz2KmtFcCVmxVoK
JJoJg8T3xqnt9r3HNZsC5/aby8K/v07/Eb6XV384GrT/+E/+/MrDnmz2qPvwx39cxK9N2ZZfu/88
/9h//bUff+gfd2XO/z7+lR9+gl/85xv7z93zD39YFR1T4+v+vZlv3ts+6779dj7i+W/+qy/+2/u3
33I3V+9//9tryf1x/m1hXBZ/+/Ol3dvf/4aZyr9//9v/fOn0nPNT/+tr+Iyarfs///vjz7w/t93f
/2bpn2xLU9n7qoppOebZxnd8P79iyk+6oZMki7uobfEPPDIK0JWId7Q/sZPhv4Zl6rDz5+AaiJ7z
S6rzCdUzSAD/UudhiOv1//tsP5yc/z5Z/4b99VUZgw/9/W+6fTYa+SdbCnoeZzPU74wPUqXRkD8G
yHfs0X6HclRVnycdnUAe+EqAfbrZxvElnewoR+KJdkIk3pwpyHauDcbRNCYjozOVt4QNV/PsQD8O
9yWrIs7VLXgshsJq7yyeDu0aQzwxHl2THwep5TuizPTYXWxq5M8JBX5zNIKeqn8w6Bt7I5VusOPZ
n5kX0P1hsUqimH5toGD47SV2UIldn+t6eoHEFUGdO8o60ToP8VbkeIGhgE61cyCf5EiYqu/U8yiR
yC29cm2nhp3dLUpmFSvokmI6nnWm8z4ey5m7w6CXdLW0UdesSY9sYj9ghxkcmpph8h3xnhgEhFY4
L1dZjX2jZ4taW462mhlXNJHGZEUsbbD4M8Hhyipp4VsgGVTxIGwsaVYOig8F36iFoYxIF+HcDHCW
0WVpYT0L82wv7WMeV2PgM0TR+vdFTq1+TZS9hijJ0hETGEOZRbjOm8Z0w/MiYWKp0ef0F0Pkwkcn
4owudFCkbgoWVIJNFzt2jg4msQhVitB0jpll5vUBOUzW75SkXtRd75i1+hDpRWRus8lOxnUGdMwX
VajuGSK1gGKJyw/TY5zTYaj8pEHY5k1nrZs/U33VoORStt6sspVPXZoHVrZmI4rYT1r6ZLHHV8by
QQdWmXZJMA82BajIUucCaQBg1ZAubbqy2OPVPhQDBMZos4H53KuWWT2aqlI7/tDKXDtyBpLx4EwL
rBXo3mL5oQZYgJOM6M3NomtmcIFgWY8uKqIh8g1qAkK7eQ4WVuvWU5G8Jzh5BT68Xx6vkow+AjJ0
tUwvmrrSzVuTztd9yeBOfdcYWWRbcvq6el0qYZ3zLeo+Rf0AX3a0yfltUUimCOpx3Wmmiwhg1/Tw
FIiIGEqMIbp2MtwIV6bmkLu7JHbI0Ae6gg1W1PcqfjM6jjf3RC3h3NE2ecNc3VbK5dQ7WIYCrQgb
lbpFUtvUcZcxsq3z0SeJHK4wBIUI2co0BUSC4Eu7aiMQ01VLSt61UVjWsHFw7NT9xFJHbsdOYSh7
FzJJNAq3JCA628A/NfTfagpW4qBBe9lS1lr0yOS3DXZZVrXtkeHlMDxBF3T9BYIRiRcxDBz6yDRp
BAp3Vr0ZOhXXFHJo515sMK+p4CRrRkjjxmrRbCLbY++IXbPUv7aq3mIqMSaIwCtoqo4rqe60HZsI
PELMwBSTJ4e0nq5FgXBiZc/aULjsJWRzBE9hGtvmS0fg94iG4pYhFLZGiwHfduGE5vBsQgftQPZx
h1byUT2QjF13K30qoeLtFMmli5i4BVkq+g5SuSkCJscLxPEqChgocKuXfNuM2DVtbztKs+yGhrSq
Ly28c+xmqqoqXmU7iX0CMg7JWpo6yGp8vUVKWFvTR/saY4UEIxJLyVbGMLbmhRkgh/CZ2YwIrFKa
qBsUe2Fxkp1GkQPrbiCn5hPNOjwA3V1jV5B9NHmo8o3IUxOjap6q1pIdtgNstayJoT+uQIcUWWu8
dWxl1u7o9wmYVyKRR0wmWurdsw+ZqVzxbNeLazZVlUNBGjnBXk7QOJx0wcq2BDRATmrVVZHvaEtc
rB1G8/ke0WQPV2WYGUK/cgDjWnFzpXipxEFAJmflRNWx/LZCc2ZziPdOJbRt1hEKEKqSBQ+Y7Mbl
vsPxJLksrKH2mPbW3qDw7z3IcTkzamUxq6PRpEmLMQImD0Ou1pyNTL7mttCELyybBb2v7LJdZ5j5
VW6zAJRtagA26gZpWc6mxE849Lta6hZRHzxffXivuYBaDzKFhVdL5lVrZ1bvGzz+7rAHga2oykKk
m7yLarFOcyPuDrbO/u+A5FjE68KR0xvh3HLweLLZD2Erugcz0BsCpOvSesDCujW/liVDJXeRdaRi
1kgGsCcMZ+x9J7BUxkMtkx0fXeGcPtLdYyIPpyrC7gsgMuajjJboBcw203G0J+Ysnxcn77kv2fED
jaRZlGh+oyaT4cJzxomXU9o86CoDkb2RglifazZsC6ZhiB+HLFsCTp+0ql1jlMQciEqLXxR5NrMg
odtJIoSfZV+fxpj8950UZwylC2ndX8p+0YjI4ek4uJVgNH1RThRiG+ZT1fgUZgbYkRNCQ26XQkuN
9TiJqbuIQFdnT8H2mFuWNFgQBvwQlH1iBJXNOTXV/mjYQqlnz66CrNtNVOrJQEN1EgVDVDRYqd/F
cWEiszaQNDD/kHQr8CtpkxutUPpsI+ey6V80HErO++kWJbMb1KAoNHMlNgUK66g+Jc8h50K8Dlza
PYVs3Nf2W2AthoFEPlLngqoGX7M1/7et9rB1dn/Mm1yRuw5ybDmwq66Ce/qbBSNerTcWZ5VCT6MX
6hu1mi9TjWWR+QNKZ7CIvLwScnaUz1h2xs2tY5oi9hRcvRZfBR9wThNrYrzCYKY4VnVc3FQYVSjW
WglRsZ6ZAhzozFq354tI77qcO6VTCeNodMYdJ3tCTX2XRWaF5b0jx2SLs09lbPKRzf2hCyhaP5fU
7iDtZqgh6eUe1K7r3BweplJPkn0oG66psdDL+mQwvHPcmr6pvhrotTI/W7rzEhxVeFArGrMnV8PU
wvE1SlnTMzSQnZWNk8wAhpbWcpPZTCd2M9xp7TNrzTM6clVYXjUtExpCeWHIVi0aZXV7puiTS0XU
zvg0F1rzldhc60xNJ8J6RosyR29Ni4tl5qYRrBZLCFsx241sc6HOs4qRvmeEGuSmbDV1fDGyWmnh
O7vknCtsiGAzaZOWsAubcdU+dU0ajKclwv7DtwxtoAsxaqnNPNJJRjENGGxXCcPxLqOSfhlgA9uX
hKqtOrEV0+bpoIwKvsoYF8XjqlPHPNmzga1HFBZ2NrRXvW3XzQaYb1ww/KJazU3AJv0Q0M2Icior
JutyH8WMLMNHjNW0+R6RSD9OB6Kw8np4jY0yLMq1k0Ukx//1ourn5dIP9dXmvTwXJe3/gJoKN85f
1FTLe/PyHM8faip+5o+aypDUQI5FIYzIUjqaxSt/1FS6/oniSCoW22IEyd9e+bOm0pVPBMWoFEyO
fS6sJGXdnzUV5Zat6YYiaUTzIDcN86/UVNqPJZWlGoYEUdTx6TUU2+IT/lhazX0zWWo75Az/qsHH
NGitafOVXueqi3E6qeYgwq4ymFhnySDYY3520IzkEhVqtZuJSPbJx8h8QM4cgCzFjq6q90t31Mpg
OOeK3tR1PqygYradYUY+jk/9qhdeA952JdM63gcZ1PxoGnv6/dNvvDm/xYz+d714/nKqzYFSkNEq
DqKFs8vid3XjUmS0+4hxWdnCerLq+RRZqksq16mzzWdw4lvHTj4HZQ5X0livdq0ctanyTK1/chbn
/bur4s9q9vvq9UNgkqVxyhyuAag/gnccaOUfP0wCX4NfZFqsRJ08Ukg9tXZ5HVvVEVsF9Ov6FpIY
bVaMhdVELwSfA4/AbbT15tcwZUCKG8CL1CLmza3por8ErlUbGyaS9nZstm7V4QNJsKYk91yJ7Ae4
52TVs1s2dOQ9S7oqJfIqs0l0Pza6a7HY2BvEoJVm9vDrr/qjeSXfVJVc0HxXXKphxz6W62zjNMkD
Ua4UsqIP6hjqG11+ZtLfrvK4g39KA+1AI+jX78p99F1z4M93daj3dF0zTEV+MGRN5izB8qVgwVfs
6yQC8UvMfI3JY+P9+o1+NAf+9kbctaaJzADAAr73xxNplZnKnrdD/DwMWzbK9YoJ4LQfFNuVwPSH
xZ7+mgvyt7c0uNcl72YCdHx07zVzLA9BGCDjcOE40D2TXt5Z104e4w3lUMFMzK5+czw/WAX/8aaO
ZRs6Bq4OB/Vsi/rd3aNUGkqVsZ1WGjPwfRbsUcvfD3NxGKvssGjTZWkum1DRoHZ6U/F/fZB/cg2Z
mslTCi5A40h/WJcQ8wfYAxfTSuY2hnDTtMVB26VNoYCeavelKa5Dq/jj0fVDO/D7e/Rnb0oviyVR
1xUw0A99JhEQBjab7MXhPi5D9c4w+LLD6BeD/gTrm3iLji/Br7+oov7zdWtyuVqmxE1WRxv+42F2
ghntW5vOME71FxGHpyZUTyBmqQ+2kfptPr7qfXS0oVB8vIFNsc2LNP7NNf2Tm8eSpqT7B8EnuX9+
/BAVoySrNTPOdTxtiyRj655xfZXxb1bBH2OLvl1TFm8EuISFFTrZD6fVVrtEYuA2rmynwolkRi0Q
HfRhe76aq4EpSkK1pT7/+hAb+j8dY53/sAKrLAyaxoX149dD8mXNEUrvVaxbPVBqdB0KkR9S6DJI
Jvh2o2TUaO2UKL1Mp+KNKxK2UwfPBQh7Efk1R5xmRlppG1ozW/Qi93mTtO4Yaqt8KN46kd1jnHlR
pOmyA03dDr04RrhBuMzkGX3CKJnPQ68RPxsBT0zOm1KpjBhg3lNyt9K7MSpeGyV90uL8oVSWRyYZ
X6YkJUbWxzrtLgRpwQJoRECA2Wo3TJj7k6nEcNi1iM91s0x5thjQ61a0LrTwM33Or2U8ILQt8yuD
xAM7fY147k4hoK8dP2IOdOmk8XU9BadqRG7heIw5tg5FkDLKG0z5EMYhPyHSHcT7DKyuaqM56fFy
kot9ib9K7GE3c9tgihwHzPXqGQfJY49ZqKJasMLhSadx79pWg9FLfsjwpU3Ooir1bmzyyFdRAK5N
OkmrTK9fdLs39vok7ubz6Mjokqupjuy3iDnvGi18c+AYMvBXDmodK0haFqy5pOHssgCTorq6R4PQ
H3GEv2aQUh4QJkMWiQSMp5g3OrbxnIQ+PtakvWwAaL+O2omBS4plVPVlbMPJ69geoC0JgZaH7LbS
P1NFo3sZ8cHDe+TAIKi94GR+TacME0mNMsXB5ktZghX9w8hlWSSbElMYL8iVycPXRTvgq9tZkQ7I
MRq+1PDxLi+iJbBOYUL2YIvaLh136gLL10m1WY1S0CVSR8Ds0k+GiDouqbS10GWwNyrxaIX9BlVT
tpc6IltkD5ugHKvDmMbhOspURiy45qVhE2xD55JYw/KwpOYNErT5KLC42UK8uxTLoIfG0CNndXZ8
ZUysUD+u6mw6dHjWPWhQk44ZXqe1yiRuijd9xCR80ssdPrV+jKNp5Yy3mno/TaK7RYC7VaO30FYL
j7IyWEFxPumLTi5aAZxEBl3saVomD/TDfaM9DRgH+AWjT78GbwXa9ShcmL1NU/JaOZSydi1dETnD
JbA3YwgUInF/ElbyuRdD6JMyZvrocGo/D6wNwvfYL+LqvnDmN713Pqf0HJBdaG5G2Dg3Khsh7lW0
fDjkLdxyrW51254D1VnDuGeiyVBdMzJGmQrjACPEviJbaMual5NrVYl2Tb8/9MJGuKBixqauMLjL
2Omsab/hA97KZYuhxexCG9crxWlGf5nzDVsc9A1aOK/0+WRDzbust/MF7hoeY7rpqajUm8Aq8bJM
0sUPSnpbZAPb67qwoSClzn4t5xq1ajwHTL3f014111h9XafYHh2KIL2aq0HfDBKjSm2UZGfaVXFU
aEMXiP9gpLuUC7SG/gqVpwrDAKvdqfReZJsbXoMhzEbo2IAVKGdL/TobsMGSxqJuuosRJGs/DMN7
ZNQ0ndv2izKOEKhK1W9bNRpWJMbUa0jPzCdT4sZBqct0z35zpvKZLtJlPmOCpxPFmcAZ9ln4dLKx
Slm1g7hYQjiw0Ag7N6tpHaXylWbtIQZiQfpb3GCYgLmV2p36JAO1R2Lppb3t1cH0VQ1mbIda4wa6
KNqo4hBiHOZJKEY3Tgp8XJBMQVKXGzgOP+/w42ul6njGIL6QC3ZljyntZoKveNP8gvWr22HOZsz6
IwKUi7mgxxA8FhE0bBJYJvP+npJlfjx7Prh0b+192zrz3Ryjwde5k4WCRnfocahT6Y9305SvK93e
xEr9UkzJVybqyVUTzQd1QT31RVfV6zA8cd3hZ5JWd11irOaJCss5qHndrOhzzBtpNlinj6FXTHyq
iBh7d0RmeRGyat2YuSzWIWt+WIDiWLKadrWYF6+pui98oGKXxgX6lImGJfQdGNPcTTStptqFwrNW
IWWCl2E7czlHhsEEeUHXN7ZevUzZOjYgwOJA2aQplqk4oYsbRxUM58MGfXQlNwNA6EGdKdBm6Q51
G61HHOkCrQFc1GMcEx4gCTH2rPBo7GHZtsk0oquSYA6pZn9Ww2492spDgHUZiiFWH2zeFs9qmgG9
nvXeO0itguJ+bvPWdZCTruIGTZBZoPTWzk4mCKUgUYNshK9ILSADWk0u5vvagZp49AWOreAtbvfa
x+3FpEITat2pWLDYqYxXS6uWddQNJ1CpqzDuVD/Il5suqR6wRdsoIrpNM/FWYUSjFCI7FeNtnc7F
ammq1GuB53TsR9d2NNzNUU7/P7Me2gyL0jIxD4qpPdfzonNOy4cGObrfohtGJUtDv8asV4kT/UrF
r2/RbiGypuNUS+zfNGrkFiB9jYk0UBN4t9eMPBSS4TJq+duIM77orXNQuvZeU5SKy8RvdTO6HRPz
eijSCyQEdMQyQpQwop3VzVwLctMD9cmCDjBLK7nUHSu7NgKeshgJrGiJ217BU9IlnuB8Q497VEBf
Y2vYoi8/UGW8YOS3Wo65yKXXx8mL6dTjHmHRrohjb8QVBdW7ySUj5/dozBkC9TZbImNpXdxK7zD0
Nra/3qV9yzb4rloHc5IUjIqi04bUGRp/3AhbqCgzJvg8fPpy06fOdYbsfI3GgTDLAL0THnQ5Kgf2
F5MIYfEr9kF10wKjZjMeDPK5PNt/ZlxzrsGzN8mGbsuod95ZCTYggSyOGCtB57aPS1+0t7hNvOQy
WzlBdYPHAB3hLDvhBPJ+lljvsdLB8d96XvpcW2e4SHhWKSYf9HoXW4041Y/fvv5fYhH+hbbZv4Yr
/A9qrqm/JBbc5yLMnt/e2+h7yOH8M3901xz1k2lRJ55LcY22g8Irf3TXbPuTBNrmqsI46gws8Mqf
3TXV/IROwsEWylK40ikI/qu7pspP+EnieEs/jJgB+y8BC8qHqorSGZJLAaWg0nFMWlA/lh1iRIoz
4A+07ZH4dWwzfLPTaoYJur4PckBEdDc7wYiblrfI/BJXKLzUx2CFEv6iRW++Dhut8lDQ/S7SRDl3
Q7672f74aKYJhEofXcqPIcHIElJTjexqC7d+rQlxtEZx1BmasrtsNotp5wd3i+RsXAsqz9Wvb/WP
jblv727a5vkA48rlmB96YYUd16ybagUI2QQXsKeeVuragRgEp4i6TU6OmMwNk6cAqtLaxs6cpzjm
J9WqoYfmE8wc/aYMV392rsBeVLgXZmzmxxZLTTYkbtFmtS0QRngoH9fs1MU2C1FoG8OjPff2MQ4v
z/3SC5pPhTdZWXARJddhlx2ZD1Q++cPrKlD2SzgGe7Uf4009OvMx7VMc6Sp56LRlPrK5WOljf983
wW/SVn96UC0uOAtCx6Dl+WH9XFBtDgNBA7g+IZMBKgGG7MKLwphcaMeLsje8cNShB5Om3OsFylFT
xb0Z8I5ljYEFjtDy+v/jRDsmvStVOuxCPkYF2xobYCQI1baxEDgIjYgE+CRs1yDtt8B/NocmQzch
HR46lcETWeAXrsgp3nbIF6+bEYZ6EfZf6y59u/5owVo0O2zTss7I0vetrUppAzvF2XFrYTHnJ1OL
wrLId9mgejJvHoo+e8QTqF7/+micT8CHe06VEom/RdWq2h97WiSZkWKUR9U2nKv72cyUo2WSP6Fl
wvGh5NvLesLPOGRC/uv3VT50LM9fV5UsRJBdNMKdj2cB0JThmBhZh8YXYWOSJyuMa9CA6XslNBY3
6pt0TSrFplKYbavpLL2oxfpOL8U2DHXVZUorPRxHoB6W+r3Bj+M3n/BDX+jbJ6RnrBhgYgDSH/tC
uBqlVIJds21FexW01YJ1VSVcxq2ONw7S2eZDH9/pbXtw0JJsemI6O/w8d4yWD2MGbJyaxikF2d2x
B2hcaNJhVebEr5K38Ztu0vna+HgW6SU5xvmIWor9sUnI6q11CG+2WWoKH8dCWvXKai7TzTjYv0s4
/tgd/HZgDEYY9DMYYDgfr9RBSyISosNm29gRlME8N1sQ9MgX/QnS8o720SVjBAb12nopKBGg+T1w
7t+lDhk/uYS088BV1YAMFJ6sP94xpQEqWjt5uXUih623Lu/5wCu1HOdLWAB3blTxOM+qV3EFPg6g
ppsqaM6wQ/dYY870GbYFFLx5m7K+2AwOxhopmMKa2zB8QTt9tsAhIQftmbrVdIBQtJ1HOIw9Lk1w
KszS1wVIM0hCbW0MQUsYtvvc1iqUVaim6k2ZholPAuVLnLeeneH1bg4miU/4Ua4zO0LFjs54p9We
ky1yr0Y4GVSYSa31qT6bT8YXqc5zt2FXusoSekdHfWmJ1qjFrrSqNWMHbswSegJDy+2vr/2fHlkb
8pdhH0O/b0f+uzb7MhLtoBai2E5aoeNCLGAblcLw5rE1t0lebjAUSn8TU6z+5PFP156eCW+rseP5
eDqjGXvVucKaxQ7nl+abyCAIqtsa8GldW6ObdqGy0bBdxGFeDDwGm+2ShJYHz/bQI+ffxRVZHSpu
q8sUZZ8FjJbfJsNwfrhhYlmr5TGyj3/9SPGJ4UjBRLjx2NF9v2r3mNiNwuqKLQHEKLK6QGAPVEGF
AitSBIWjlxAl8bul6SerNt1qXbfZFzCvPe8wv39XnDLMtsbXcIsrQQFCRxRJ6whr1TnzY4JNXlgX
pzmy81Vem/NuMbn8u+qJKKP4YZLo57Q+yPZFNW6IiWv3KpCAl+a59bs1/rxl+rAsaVhH8vhXHOuf
95pYECBGkla+RW9oXFj5F8YJPT4gmDWM/fmpL4Q/6BrQnVOl6zos74gPmG6Rwt6BvYsLhdLv16fr
ZxsSdlLY8bJQss2UH5r9+ClMEXap+bbolIesbpW95tTX7TnAWZsLeqmyHjwCguKtvgRPPIQfba1E
dWVUa5CzWzbuV7/+RNb5XH08SGDN1JfccPQaPzz3Q8YDhL2Z2NoyYvcZDXc0OOvixhJdhADLqS7I
jkuoFc+kJumFrx3GrGystlk0N2+Fs0lzeYvRRHeE2US5ZRnos51A2w4OppKYrZy6MAi3JE1iqUgI
FMply17x7TqPsIfHwLKtewUXReLleKY6wYbdbrOLDAurZsWqkJ+n0yrr9Mwj5oaJsGKTEVIv7fb/
EnYeS5Ii69Z9IszQYooKHRmpxQSrrsxCgzsanv6uqNnt/1r/g9OT09aVlYD7J/ZeG99dAVBh7FG4
EcK36PlI9SYJ68yzJBBZXp5UvX7X9Fa5bQnpKjZG1yNWpXBpyhmgDf/w0PxFacKqQ0td7bS0ux75
DNY+S4kXEL4kIVh20OFvi1er1h/Q0x9XbfnlNvb6YGhNE6IGWoKyWa5WY86HqdJVtLWy2DMnec8V
Uv3++3H9/bT+9bjYIaNNuLcJLOX+dUoZttoPJm4RPr1Fj7zOPiJSP3YG8iX4tHOYSLXwceh+IpO6
Me9ij7/AryQV0mD+hTvxv3+e/+MkuBfXHAM6LzRIjv99EmCEIVsHzuFeb/IUEtn2BqvB48mRc+bZ
1yL1fntqWf5/qsb/ozQifZijB30Gf/q/z59VlQNYixWO41ZjinG3R3s1/llN8dDZ3sMAmNF3FI08
vDuM8L//wn8Twf/3AzB1hCuGRkNhM8X/1wOo81SBwpR0+wx+F7ZzbwoQUIXrmhWxrNbPCXoJQTXl
L7Mfi7DbLLKYCuO4VCyUrNScwkz0Zayq3hhWZFRn9VeFAg1ijVNddeoYLhe13wnJTJ2UHvUXYktc
qMSkPa0lpqu+It2ptvvpbbOPs/HbwhdqY8uHv+qke+K4GG9JA1yJ1pUIWLAxClh7F1cm7wSJgyDP
FDAzpn4rl/pmAzSFhKUyChob99EsqqiElE+taMlzn8/inQWZQdg0Tnf+Ha0o9jNpIL7eHJrWnUMx
Gt///ev9+/7+69dLzct8gP02dZH9rxdKmmuPMUyTqAjs9w4tTqRrEJgyT9nTM91dWs14UxkH1tQn
1lQzCjTbHSAfMyRVpfX7uz2uazrCEORmHTO86zjQ3VPFX7fR0Q+WwB8DEyAte5bRifVV1QBaT2lM
XuF5ES3dmNt/Qfy4IEB8SPMaE/RECEuNe9OvvMLaZVivEoMpbUtRCeaiOoxoO4DgMHdLV7X3NUA4
+84admmqfErTVNhhzZcE/zHKEk6p//6VWZb9/9bfDlol3bFMSwVtpP5rduBt+pCw32j3ZCmyrMk9
cauGgC2Xd6zn+tlbrPypZbD7kANQ7nopjlD7UNw1U/fqJZ8rZjmr6J03A+X3CdMsOSds3TDaZ6yc
wGhc0/nBwnFIS2Gsu3VeAEccM9uoQrWcxwC461vp5fAP0uqU5h8SQuaN7C2MxQ8sOJDRp+oUpV1F
vHEamsQ7sVBy6GLZYwon2XuO5kSmwcFVtV5IcifZOF62d2HFMxK6VPmynka1/jJmN1CWFmduATcH
7GGIL/MiMsndQEz1LmHy7qz9S+dtWwTj4FWq1QuIihueiydvIRIjFTIyhdSfXJZtaVd7DwU8ycny
AnSuLKSUd3Sw6TkR85+0yTa/w5ZO4Ku5w9qlsmlmZqWVSA5LYiNKuf0IxboTfNLJb3I5+22C42u2
h382FQEwWo0QQ2hOSuTKXrywn3rXLgKc8xrKSi9RQvzcf9ZK+Z107AqtZMfm4Y9wsj9TOnQBSYhs
jYmxa7oaMMTdro5KlVOD9WWQa/VZCq8O5S/cdOyMa/cHUjtYwDoalnIO4Dg+mqRr+fSGSZTRSweD
ajyPKO7Dqppv8F3GANQn3vIWdvy8ZRFEHZB+noymcQMQ/2OYNHEmxOiIZ+s2ygI4vVcD+IOwi5ZD
UrtX1tTYAFFaEefsMizBmOuarCVa4iFDeBRRbre7iRMsmCtm6Ko7f+AIZljt/mTUHGc82K/U+tGg
Zacp2cDKugUeICaXoT2ZzAZV+zufENy2COnuGny8633OXY9XENuQEXcAXVGv87zxwM4hjnY/zdwA
IglrHW8bwzkR/lSXGAfqbkfaj4UXosXlqqusTuXvvh83zOT5CV4CyxgaIhYgfu8YhEUNhTwS4Bgg
oUC0C1ccmukdbqP1t7mCGVJ25yWdhkM62Oe5yAlmtrc8BMp/cCtLv62WB02ubo79mroXpSZyq7E1
PartMac8UI5Ir0WEJn2fZtqfu8rprBd/02al5QP/A1LAjGFvTN5RKxZj5zbynQwkspTQ42AKGbYQ
3W0F0Eh7AZLbRDRTmBWaISRn8rfRig/8VsQpoSXHkpRsgQanLAClSEhGPXohbvX9KtjXkkIqxh4u
6J1A5NXy2+z0U4LGG+3W47yoqGvSog+qdeoi3DCpk8ur537BUckfkIKxH6DlsRhNMZgE2juoboJm
2tlBdtklbvOdGtR6xcZNMzdDVMKOCnLCavAHXQ3B00yVsaFulPdsKQLGXhD9NUEOrYPXqNh594QX
xiDWblqmSKBZubayvxXdakb4jR7tdPxxXAm4GpjCsH5qmXdVNPCwUEJgeM1v1KnxIItXVmA2qpCz
0mu8gPOY7jTnLxU2JwMMR5xfQ8rEJ41b7TBX617XP8psNQ4TfLtMh8CCLROgaJ79rldiCh1j0AIM
oXoJkKJzkwcPerjvNFkIsZzTQcAW6zFBo0g5mY54QFseU1v2viIdJYBkfejGZDhprCRx0DI6bfqT
Rl1nmchZSozESGSsZ6vMnQvz2TMs5xznE9+ONzi3SrhWrNb5A0FDC0JIHQBVqPUqO9VBQBhU0hBB
t88FC78eCb5vqclhI33tApTvpov7670BIbSnK0joD2Nx93XSB1CH4byBC+/l+Ftj5+PPAIyIUztT
cpEybM9MRO9PaZtuELY/VLdhudkUv11yVPzZLA4yUx+zPM4yFvFKGjsAY5CEk8QiqqOlK2fN/McD
SOlzZv/T6feQor7O4ondKrspCA6kZhOXWfWfq6GfdSAINLElOHnT8ocOBHaaLKwNqY0mzPsL4E7N
Qd/hQKEU7cWuyzziIkzDsje7o5pNH2udwzzTd5bJ08q19sezrN+L5iGrz29cTTcTFwyRA4iRAKCl
r9vKU4dNjhfq2m8QqenR6lDJuhdyY04qPBV/2srvwoDGYTq5L1tRBJo1oSnI6sOArMjuJG4gz/2c
zeoZG8ILnXSwSu2Wzv0+Gync1ylBQoFECVS8rzKCzkg/81vGGrL+vak5VFuXzXDWti+0TkWoThZf
aEkNUrA3CNXZfvVSfdpDI2WbvRihc3/zhAOkEzdQVfc1QQaCK2H1DgTKhFjiDG4dXDD4BpBIlXdA
jvFDTs1vaY7vVLAv6G/53d/POSIDoHouyG+4MVQrPyvYrolh1PcEM576YSHDovnw0haUFeXYmD/e
YyK5vXKLI9bxO7Umn2fMXlZ4TopmA4vhXbj/plsQHm5tvFuaN0Cew9hWyflFjPUbzQsby7w45UL3
zUZ5bTF+BlNu/7Y1MourO7Z66ZAe8gwVSLP56sSdcC5Mgb5mr9h1Xv2m1/zkYlVP+Ev9GVJwCJvR
CJAdreTeZEv/lZj9+6q4Bxi2WFy97HMruWWgbNGU+oYon5cZjZ8p1IPlFFcLVqJzv2MVBnCyQYno
eNwESySlvTfFEs+5/i0dO57u4iehUU39tUJpxktBnvY4a/xbCWf4fO22zT0bJn9amlAITCDHMLIQ
Ee1W2Q4W7p546uxsTmVsa+y+1mLcm71+IXv0bdTmV75D8unWDI/8clbKJoBd8Uh49r431XgpMN/h
EQI4xDp2ppATd7aTU/q9WozBsJm7ZYPPvRod3hVj9PGmBMjyxtiZdZPISGVn6uUb8WsEbnDvBsAy
fGGiJLWHnTvUz8uUvY9gHZEbZBMMeH1mFSGfvGZRgx55ue9q87dZOie5eSgv0teCKJLdWmVMvKYx
C4sM1mViQ+MaN9ps+Fnsjjzui4yEFYBchQ8yqCa5JP9WQSdFZeLQPa3HGfAzkQ3DTCCrCyhiBnll
H/VBaPy7MF2FC4ReXZxj2VW7EUqqb+mcmbLJaiSxhPoO7OchWoK6ZA5cu+6X6b0KxS0DxwTFSzE9
7BJCZoLEjDItgxfdvW8uHBy54GjL13ea7KdtW5IAiYVE/MG8FMcQSUpwPz0S8nyMQF1cwhzrseCS
cdrCJ9uObureiMGLZ8HRWxfrP0MlqkPWlBmOqm7wt37qCNeABYlGZPIld0TcbtWhEEhAoHsG2Bvv
QrsFKhyR73npAJPPkwNpYkYIPr5AN5QxsNoGfxFDFo8uJ2zv5TOC9ly7pG6hnlfrlRHx1bXnC/x6
M4KjwqBk5VnZzbybCBLIcWVvtkm1xm/noGJR1soSqca6jJGiEetCymCUA2Ylfm1GQu8kt7kGf8r8
KD/YhOCV98IXv4/g3FpDyC5Mk0kkDdMUxQ9gpMAASoIkHwvoQp0VUE5cRK3Op3txNbT72tNWTqIp
hoqxZ1MTGq4Uj51uDwykoWJanf7EEA3js0jSSBc9NYD0dvZQhBKH1r4li4B7Uz3YPezgqmtYnVVA
GgR6PnJHj8SAXRUsRtoErylZ78p3gSHKpNu209sApcUnLJpR/Q49fnfqEj51Ptsmnb4sBs+nrb2v
fQfuSa/HUKQmO9Oelv1s6N85ijq3L0J3HmBP2c57md2brqnR+RCN61oq32hIoy01/knbr3Zq407N
E7wIzXNfIfWHDvFkF3XMRI2q2npT6TGDZnxFF/k45GuGrBSD/EAowvSrGCmUlE68ZvqiRpytcbYd
i5WfjU0POb98HmqewcpbAPq1uCRqPkoT4F8pfswqVg3wnRlD8yi96dmvxezAnwuNRBlbfeGZmhkX
S7p9wyuhrsMD2Td6ZNFtYdKGVi8pn+/iNXOmdu02/TJ5meaXrvvB18MDOXUiO0JlOEEsUcIN0jWD
ihV1rsDUpXKCKYYvhfrC/JrqsjC+MCPHhpw/KrRchWF9j5rVBELpQr3jYlpM6ztXDSqRJqrGGkWO
EqlbG9UOCZaFfEhnpllJ03ymCPqQIl8XxS6pOspds+W/E6155deJVfI+CulDu2yHa2HJp6ndOMtl
MyJ7bHAkj73pGzh9cYLpdzy5G2QD+LbKYH1k6I+u0vyA7SU5zMvWSPcY+CWk9/acZYxn8JYhD+2T
H0azeZTa2ltfmI/YzXZkP2ISVMZntVaaHenVc0S2kMvFrTKLc48YEyghqUX8Pk/48RhoTOIIRvd1
bXdL4jxIHdvqXVGkbpaOjOxhahDdmds33omjuuYHbxqMcGotwPBaG1MUXPp0hXvWKu9bqQaKgwK3
s8p/gJQ9bzNk7c1hj+GJb4z/hy21jcB2uRoU75MEz+qA37kg0s9TAU5ncKKap81wHaCDBJ7RXczR
BM8ssqlxmmaLxbKNEW4c1+aA5YMGFLbF5Ik+ASlU/CGjWyD4iZC9fAsXp8ToZ+oBaJyTN1l5kEvA
Tz6zHcUfgZkxYHIfNrt5Hsb+YI/9T6JJanMtuxjC/TOCwAoXbJTuA+Q+wRRFmqFYmmMn+uTcAdMO
Ru9slUZ3Vuj1ysne66LezvgnIw9xQrxyKvNnpxSXnnli6N0E+CyZZNVLdrIXGLK99b6lfCdE2iOF
xLdF2nlSNXugcdqOuAE0Fj7KwB9zNH8ZFVnXwmqOlZa/kO9bIWdO31GemuE88t1w1nXPQzKlsPzJ
ZgTF/a41+VEZrBcYNOCVGJVhF1v/GoZ/ww/7Ru5ths1arkhvnZ9CaGFbqEo4blINu3ykiOq9T1SY
hB2TDK7kPjaJPj4oylCz5pVM6UFopGvKqK+q2P1xopOBTjHouO0lwdm4b/vifXa4FLvqk+sy3rb2
GWptSpBjIHJEqegqwV/14+CvvEpie0NrbIVM0WheOU0QcOdnT3AoaXl5d1bl4VBMr6U5EoNqrr+Y
6+a7tAQA10AKIWj7HnuIzWp4qjv9UlvmHFWJlwTAIca9tKwnTNKh1pRJyAk/7ErKDkSmQVFaEYLB
X5I2MkzloIUcTo8iZYxATsmDWGjS1jzdJx5ZUqniaEx050hLwZ92tuvnqfaeD3YakwLUrw4VI+21
U2ZQbeUPe5PukE6C+o7UR8KU4sFVX9ZGev5gQiNY15Zs1KTRwZp8znI+z4KuieBR02d408cMXWru
weKg47IJlcoCiw9cMJB98Qx+muC/bCFHbeHvZE15TvBV8QRytrtuevNR1h1RyQ4o5ly1TlyyCecL
XM+8bg9qV6KsIH2lG/WfzbBLYHFmFWaq8cA9BwuTJHq3KuOBne69UKcicCkLIMruiPfg1uz6Lmwo
AnoaqpDFNGx8upp7Bm1/csFBpdZ8xcRNQlKFqJKYrZQdQPWeJyMIZX59gDx2Sq4rUZoX6MoxN5By
IvwaqUBsMnNLC2yzY07uUO1sCn/odhs5rWnPjZDE0cuUkwo4VCZjU74xTWTfWpHdOQM0gwWkrMDI
GxIHljNdkDgKU96qTaRRSrocr5LeXkkPf9YhED3l7e9paMibJtIjTBuwBpZVHzOilxs10wNT2fqA
FLNbTSL9IZmEhz3ffm5meh5VmcOMGDMMFBbIN6LLThXIKGLJnX3h2M8ZoyMmUHof9r15w343MYKh
DyyD+ikDK0xhAQojL0VxSNKMCZnKO4vw3H1eB3DH+mKHw0oa7rwwVGvKoElc5TnnDSk0GOclcqwg
I8c8AJNSw3ordDRRrO3Isaq1b2KP/iFG+REgdR1r0EsfVCIXiWrPdlAopf9V5fphtbb3Ttm77VEr
W/vVdYY1Sun3cI0gyLTyzYd+QeVbaI9r1X25nEVxud5tAUOfBW26xIjiDwLW9epoK8psqp7M+STE
5yXLZZQ0CNwV4HRhMa8L8xTu8IRYBN+VhhWxHW4gFwTE2MHJre3rBDYUcHr3Q7rtEQiy53v5yjXV
VeRdWua5aiW/62zOIqcuu0e7N/cMogExUt2dF/0uA28jmaAFV7vUZKxrfBDiEq16VZ+5jtGnjMWn
pxhI1DdIvhmxrBrNMR/ecp2rl8lbmKreFVdLRtK0ozJQ9g51UbCoG+zHuyg5Zt8GlJDxzG7Vkldi
gt4cFs5+MjBwVMZ0CjqtKWKt+Go1DnvyNMdADmbglA5FbYtdxu3mi15KDTiuyC8ivyIjHnZZU7zk
wISjpaOUcIW2WzAnrKTOBqUDrx8ReReYPblvfYWazUzng2f2z1XuqRBy9CnOUkLjrIZO2KPHbsFX
WpO5htMdM0HK2M31ICzXEDRJucbA6kBB0lVaBCPxOmaX4kmsboJkPNXDLksIA1kGO9YL+Z6pQC6g
dozOEujQEfe5YZNmcRcXAIE+dsPEDIOtBFyzj35ZjXMGjR/ZYLXuoNHY+6Xg5bgj9Z44gqNCTZBS
0dAeiOYCTnI2Er9dtPZV0ZuHFpMvcL/PhFr52W1MFPDNcCXI+pSaJU0lw1vNGM/tBPfE0lfzkmFj
8dIljeHLHCayaMN57XuGOERqal7lxrn5kNf5By0AJomVVLW0n+4f3S84FBzmGBnQlnm8OBaOL1eT
lI71zH5ExJoLv23W1rdZr66aa1NyVosTIGWCMpxiwSKDmL0arMNSe9k2bCdm+6KS6J71x4JZ0C6l
bymdmX4sjabUfqQqQ6VAOObJ7aoLkY+kFtPd8nkjWad7N6QRbn1+Ip87Z0a78BIRuoG4PevPCNaP
ahmughlT11NhCfQ7YaHbH3VbrM/63T9XMGuSzRtAaU5nizp9q96EPplnc0SKo7VaMDXis+5d3xkc
4wiv4ANTQrxSvSaGR/RKbkdTg9eGqMX9AE6QeqrbS8iLDyMdLiLrOAH9glR7x6ZKIwxrzX1TsXY5
+olAB9S9h5fCqMyimjGd9avTMnK/yLfysRL5us7U3sph41MIPsuRSnhZh7eJxNNoURl02sZNaidP
X74WDDCxU00PyWdZm0UMep3nQQDXLVfK8WBX5o9cSQUizp7qzjWIz2VcpShE2Kg4mZlPRarBW61r
MC2BTu9TBupyytK9M/Jte2r6JlrmH/0kuliTw7AXbokzUHdJS50TsC24OWyizg85HlrSiLSATiyl
DTGTYzF7e5nyR7jb/Gn2dn4qaje2s4J5ZMfKd003qE66vKZJ97aOEVD18TGH+yIyHgwJzQ94vsgE
IL57WpzXlXTZYHENEWZtTvCZlCHKA8EShihjWRGBDbbZNyQ4nSRRI6dvI5CijIq8gnFfeRpLZwuo
WR8JrtEx3oxn1YSbYtdKeaIfhw9JaBG3+YwTbftifw5CjFK/SPRLqjvMRjOKRXcQoZxbLr5si6fG
vbY4PjFl9cd1pv4YCNfczz1cVM2qT02Nmox1pdJ1Al6vDsKsGbGJpF1s9WYTzEpysCmawtSj0aFA
V2/jXFCRYsPekCecynLQDnD6mUUgnYutxbV9EmJ69KSwZtt8+aVW9Q/LbTcGmmsf7jtkp1C8i01Y
2Llii7J1qIC3qfo1Oqt2sfTCjKXKzUIeX8k5ZKs7mz1YPWj9JYcJc+ng+AbCW6OOp8M2K7YBv+4g
1DG1yzsfaWsadTn5TwoNpXTB6Fosu1hrPDqLPFuVgAAz7R1tSY+Td9+F2YwlWb3MR0gmnN2mdSMn
tt3pvZkHDi8iwxLPPgzQ76IpN/vQaJit27RmxMg1VyhgWaCN3KQUMW/eZcumxU/IN4osvDodJxjZ
rKO4h2HexkSM8bgsXQR8Db8zE8SNT7lEFeuTefDS182vztmKyAXKGq5JQTvM3tSdHubOfbDGwYws
pT04JJhgua/YQ+cPaSbWA6nDHwiR2jgvmDy6ldHhIsOu1SGYzq3mT5LlTViNBaPmmTFwpq/nrXYu
6LySq5KjFVDcFhN4Nk/nTVCB4SE5L9qaI4CEVTbI4eYSdeDPY31fAWvxYE5KQCqeEadAQXmEDmOo
xrGjoZ2XC+u75QKg+1ntHdpGa43w+TcPf/+xqlX5QLZIRdRLNzSS430L+fq0p9R15IMctw82H/XF
8pi4gVG34koteqKLKqb1OB5zBbOhrVn3eE4Uc8iQWA2mlPH0BawZN/eFfBDWPK3EcNN7oQpLn92C
tsZre/d9MgirFe9YZJIF6KgkQctlhN7uN3lPFSo7hYooabhNee3ukvz5bnYhgDsNOp2hodHW2oGV
JTwq0F2tMA4UUoEEPR53pgCtq3Yy5pkD5GY8p4zWa842gDWV8pwOaVy3nXFkR6S/dt9m37WRaUMv
EpqSRsK49bp7bKuBNTgIM1lsp8prgfCamcN1t+k3fF9fdT0HlGxOvDqQz0lyYd6A7Yg0FBbZs9WH
qv3Ou87d5HZ7fZTMqwB04ORl2xbORvu0qO7qa13XBBrJ2XCUEPnXEouV2ig7o/L+qD2hMtW0m9rx
gszTIn7tcWL4tyNudAxcYMzhqsAUM42SiZfEwAnp7ota7UyEDITVrvvNXyAJgY/s51V0h7kc3woG
7aSpNaDNUDhNM1piRaWYSc2FuFhTGkeUx8dSiGsO78wvakOn5Gliwqy40VBYUgNCfzY8EfVtySzj
nlfB6CdX9DMcezrQ7bGomz86d4Gf9pke1su9q65OzNSeTJJ0gqEfz2AYoaup5hd7giAFsBtaNQ2r
O9tvIH0I5h5DpxnS59TBlJ52rR7P3XoECjv7A7mydKFuODtvMJyZEk2mQsvHiboZqm8U2sssEj1K
Te8D4WAkU2+JiG7F27rxlxmaYosthUoTPxtiBB1w2qDxn7e9CIY/YCn2QKTUb3t3xOiZ4SvQhrFg
kI/wyKz/2pFTTmHjO520CO0joUeudMK6tT803jp/pSYlCGAkQ5DVD8D4kVy+/KDmOptSKT4d56Va
TYoHBecfMWvHLPMenWpcdoUFJ74BGzZ6ycUp8vsAXl2DruTlSqnalaJ5blHs9i6ptbr3hOAkaGv4
LqT5Gq337QJC8j8reHp54V5q8OxMfY2Lk9dX0OUMUEir9StOFhqGiBjaM8Dqdx7eFhjL/KFv+VNX
gr4qGBkS/o0hcabyyxjJ1PN2VAf5BD++Pdfs87q7os+R5Vtn1EfuFO8IbioujfaDdveF6GJJ8Zvp
vuiKC9LbJ9VOp8dKsJbVm91MqK1PAN/qe3MNwb9wwZsDGCY5hW6+aaFAT4Mb4rXlqm7eJ5jsxVJd
e6nTnOlZjRKdSbfRRkLRtLBf+HlyQkTO3eB4Ues88NOLTecDqPaOk6rH/H5AsyM8s4/Kot4kgqjI
und7Xu09jP1zxvbH6qkcpYKOC1TbK0gKX2dRd5oo0Nutvk65ddKzYnqG8XVL5seiA7XG/FD1O7GB
yWRFNMn1sefa6jIEXz0mSZHIAqTNuWF3C1v0Tkhw5vPaoCNGxsusuI9smz/QGGZm4pX4nIX+ntgF
kyrH/SZbKJp0fTya+ox9loEckRHzcc3Vt5kwJP7r1g0tKKZiMsLTkXoicZIXsKngEhLHbyptjLMu
31XGn78/Ht++8AsOJu5lIpYapBWbqLwXtkhBndpEDlFpeBC2+N3lzxK6XDw4j6scYmVyeYMLpgXu
XPzajI2mpFFOKjmwsYRmgukfB21ZOp9sylgw2clekinnFy+pPbKASXR2JZiWN92OUGTQK4+I46rf
KqC4BGXxh1odKXprFOAm08ORr0qja0aLALGHXPY8nND/DfonVzvcAmf6k1TecAJ/QQHnPq4qYzxD
nuaZjwfW1xBMPNxlgYOD7WSqkcngLCZoALrJrhOA2FlRspifRH0xhvQzceslSnSIYxuMR2VkYiyZ
iVS/tEmearv5IS/EOnXEUJNFkx4rAJy+ItxfzDG3QcAUMj9IL/Tivp4hX3T5E7OjnpECH4gw829S
bK0T/9d9JIDIx2wwarheXDDswodKbqQFdk0bbQY9hU6xWx6LfOnixq5+DBJGd3XaomieVdgLfLyb
9lu4rO5B6N/4HVt+Vz/PyfRgTpB4B5w01VZDDtSdnS2093bJX8GhXpJu+MkKJnCuWv2w0LrVFmTB
WTLZalsK5WpN2Oo3z0qhg8i17KhujZ8F3DXBCoCtYtOTdArtdGiE+lhV0yl17Y7LvntBQUfit3JZ
gHvTvEpGLQtc7LT9VVeyjQy9eWGy6Y8kb5aJvoS6zqzVo2dHowXK/WXhM2Xp9sGJ9jWhKeK+sTdf
aaed1evXUfC9Arn+o2lfqka733NuA8dBRqCSqudj6EdQrR1NJE8rGYzIhVt5AQkuw7k3WWTNy4fS
TBeAiTuZVH+K4i7zE2o0l61+J2C8F+7Whi6dCeOPdfM9HbWVxKWVdsXCXmGBwFyiAW1aFkqW5JsF
RDQWj249PjtWHt/d0WwwTsto3kVIFMNe5ffz8GHOlPLCBhBGug2ysImREotwKljbcdAcMjBmhU33
sJX7ssMn32v8rmdi8FpVI3aFPSSpkAERbp8kRuDCNacbmclRBfc1RHx+k0WhXS1dO2Stvl9WevAp
dRSi1TJ5tOQJ7wJRLnJW/RILPxPhWQ3XtL2b65Pn2ktYRpkf06SUcfs8qYRZC8RoVGehYSAVwVsM
OSSVfm31T5BkMyI8yM00BrcN6kzmRJFCdh68hBgO/JogLfelkrGWJm4xlMaCStrw8drlfGQo0UYJ
AiVVlYs1JSRXFBndl26GxoC9YqZExHJwrnV3Yp27Pdmy4uXgadJYvU2w2gOiIqezEDBVDOLPKYIT
jkvy1xkqIgjS/dHJSBhG9xJljRfYJTs8JSdBBkEuh0hTwh8hBNGvMfT4buKhLJCfTBB2XKtGxGae
rwnMcbht9S/grHvrLuNpvbdCHKG+Irt8WSsNLtFgWGTBZag62nyPp3DbOYX+3LTqiQltMKkkqqk6
sqW+/BoWBBDZQimOmYLdyaQ8iw3xujeOR7etfhFcTsFh16+WHF8aDpMISDY/i27+VKb6bHUSmfeQ
fxkaqe5Ao3ZaTcgCxeqOxBeea58+TlP11gm7CIFvLmTOQCMdwGhCGt+tqcLkDoFX1rlhZ6+v6p3i
BNixO5hW/7svQRgkTPjFiErWu1kJJyxUJv2kTzq/0GkIBel5Q9bHetldmP7wzk9FZBQbl6trMsmz
RnCaXR0bbnEgfLTA8zE9yGK4crGfMEMxoMHk35P5S0FXdIE3yp/V9Aq/1+vLoCGGsQZjiKUUIiBG
miOnvCfCeV9gcHjwTk7wRLO8drOXh651VSwDJAl6Ib+uwAk0pBwFBceEnpRdBILMivOs4zRQqeuz
KiVojxyDtUS0NxTQ/Bnc8QW/V9Ze2Igk1nGwKLKauG/MPzNyvGKdns2Bm2dbSzbGwytEwMiowffo
zAhwMTI6vgsKjeD+PzZcna9bBFs0HBGJp/1W8c/KqUcdaKOxKbgSUFA6zxZcksywQYBipXCH5CRt
z9r3C29PfXYox7nv5G3K2BeqCbcl8pvnvNKu3JUhOORQdZhhZ/RUdV1cjM39yGbtXUEXQilYUSKI
f/SFvnJg6Sj7jdrcsc/53OUx1x/V6gUFDMl4+XzqxnI5asuRD3YKSEhlm6hgTssmTnYtsb/0BNWz
edAt80oo2pwnj7ozIAhzGHgKRWGo4byZimBH0GePFbgif9VTas0XIberKJQTZpBQFN51XI0ns0jQ
b8gEJvf93hqdc1aVUdXV3A7sx6u+RCxCtgonaYkOJE8CXTbIVLrvCjmhn2CTDkTDWQKcl0xYkdFo
e84QOTZgaCP9wYmI780Y+qhyxev/kHQey40jWRT9IkTAmy0JeiNKouwGUXKwCY9MAF8/Bz2bipmO
7qoSCWQ+c++5mQ3Ow2KMuvarPt6lTL5NPhUus5rX3E3WhIHumAtZG7NIvpGXu9TyTbP1tRxVr+b/
OBryeUvzCCzkT+elTg+m+evlBgVWOZirf2kOBrsB2h277TqNvon4eyfNjnJfh5oalJum8k3Ij462
qTMR1rJjyofcmOxVyttsVquBGakkMogrKz/1Wsc/0Qa2V00vGATwNyI769mOHaZMBTRdXdjhVALR
KDW4FX2rNiPPA0RcErGuTb1cp9G2jBQbZr272nOyKD7HT2lND0Fl71MgcUU0XEwZ/7geW9BY6TPc
LlYDKXMjbAKf0pPAN1jieOKloDxZPhL45UBpu9m+T12FjMnLrZXeC2R1sXdrOw+hncbyB+QNh6N+
sTM68JJwayhicmtlwU8zAW9pTIpKtH0VxP4VPA8WW2LldM47lG19DdR3N3X6sYCPyDQsXumyC0EA
3ymuNyM4byfJb+R0lqtiCr4zxeOvC3B8Jtp2BNUJ25cJSt38grZ2IvxO3Ccknc2ghY4HqYp9mQUY
mmetZLROxKRtj7vBAbbcMVb1tIZIleJdUowzhFR8p6Q1QxvdDg4Y4ZLR+daROaa2codh+2y4LdBl
32CRF7/rYnkTrB+jY/NnZKwoddLWQpbAdaWerWHksiDZE2zgTy/lZ6Nz3dTGydUgUSIUZhSz7tuW
Cbl0wtk04W0ROUBbtGrz+BG4sLaKKzLsSml1K4GaaioYGs6Mc0roPaQ1t/M+c/mZPWSdXZw/DBmD
kb7v7xOxM3ynDIup1iH2h5pZOUyx0DM5sfNiR5vcNfJNI5xvElZSumqijMV0c0uubWfAMFBkPbdi
Dv7UHuNHLUMahAbngQpM4/KqX5uBCNFxGN/axPq2iv6tyTFBmFoNmy0IaOO6cuL8tohIkYwazfQS
50nFkopEzSTK6F0nbsG5+2uLBldGpA4IOChIABNsieA9O4KESxM5cMay+RwtWzc8MLVbHFj4cF5w
fx0mM3kr2aqumnbYjmjYGgtRPrH2P3nA9Evr+UekNqz8pDWuWSAxb/Tjezefk9JLUdb1hMAa5pn4
bU4lJndTY+HpcepLP3ZfKf7NdbtNUsfCsxDVBLF5nL15HuIX3zqTzwCP63WDUeBd+emGLLdsSyRH
HVIP8kkkRDX7JFb3NYM+196puXmTrVmGAs1VsszfculPO5gBaxmxn5he+b69lRWZbiiJCQ7buPy2
M8faWW4N9Q2p+NY3QFVrw8mGvE8dlR3Rnl/HFE1uZNNwpsgLI9/fOqsGRd0OlxBNW6+f9GDawwMX
YS+nMxvukgeufbYMc5HJGtTMs7gBKAd5xFQJJUq3MdrC2IwxiHtr5g/nZDTyYdyPfA+EofGx2u7s
h8CCtmbsk2jUNXIzTdILEwfiUPnmJ9ZIUDqiEscgnmhCb6fn5SdZm15YUbzyl0WlYsgU0NeiPEFX
WHl4DaJAvmjiL/Mbc0uO1hsJphsCowMSfbJ4G0/NAdC0xrhXu8rOem51+IPzf6acZqSmlH9Ebr5W
DVPPoG3/MMquS4/vh7aa9AARUpTqu5GJwn6amj0DeT4wspFXBN9S5Db13xAjnTCzU27ONssDhj7E
DxvsnNuNoafugRA1HkJSGULg59OxmIsvVxYvQpjvRaKrY/tS3TUCcEMtw1NdLmObuB6R1rXgskpN
35PGu0gYJPJwIr3XkrBVs2rrczZ+FOCnwpjN3aqZjY/ebOeQ1o68tdn/kiVzcw2T2Jb4F/Y6RCDz
zQDi7Fpz2yrzAcT2tG96+9fWCWxg8zRurZFApEZcUZT30BxGUALV/Ixys8DUFTJUWzbo8N+8yBpZ
LG09l8Flkzp/s0ZFG0+5SSVUoeg0wzx3h5Bc4G0nhz/BnmefY4FGSPLWW1S0YCSOYL+0rYHFeu3p
2dFiifNECfyNuSJeaQ4GayQdtyWjGwldkTAZXLVY/DYicE+zCD60PP/O+UAGEl4OsFT5DVNmhmrA
3gkXdD/F3DktAS/baQhe2DkcdUU0sTI4E2kntPK9IsNtlehzuxZpDjhG3XpzhlgErYq2SfbbClsc
XMxykxIatXa76neYvCnMavtARcOetRSsdqTH2SIO+hwwyVbtC6h6ZqQkv/UuO76GJjPVPgUYQJ0o
kwLo5I748ZAI6AHB4nxoewfgUqy/E+n8Tu+LPqeJiC1DaLCfE7UYWMgT0JtDVMz4bBDCh1T1n0lW
friQ3FdgAZy1kRVv5Na7oUuOF0NOTaOW4TJQVnPQxuHNjErUcyWMY83YgQug8neTMiytx9TOlw/M
foXJ90XbiPC1q/0tHzlxpF580i37j05u6wbo4XqWUso+y1a0u7SvEFg5G+Kbzm4y/ykX10bgiLei
ZASL++gFHs+4noeFIiVsZnPGjbDe516SklEie3M9bn5hsQbvY2YoPbKsgd80dPUyXsKHFUeG+V6y
G7UtGl+S+F6ianifk+TsOWMeYuPboaR6j4zqw4m6aKUpbV2jQ7Swmq5nPI4kpHcqTLVkk1j/iH6f
9slsfqrBeVLjSL4655SwSDVUo4cucZz2UaI/pX7vkNFNvCHRbIq94AqLix5GTG30unvQK2KXjYb9
kDPzhsWVl6PDyrNjrY93o0RGakTGK6EO667nxx9dbFNsIO5MT3d1x9pakw1ESekcklrs0ol4OX9E
emPFbXv0LEK6826fcWttxiJAdHCSlkl2mtfseDmmcC5dNqVWfmyNZtMpdhnwg82UgUGGohMHwoHY
4Z+iWN4qnCBVkVKnRgM0L1N9FvEdXMG37XcYZwibW2PYPdo687IE8dB50EW03ANA9WR31fwrwSXt
lk1VtR3b6QcHeo8glzNqOLWWc9EzsnOShbkCMzvdZwbdMvyTdNNYfOrskNwwKKtfiWX6Xs5NG84N
UwHPlqx0U6h7ppp3jcfbN0xUxWP7OQ4djtaKMeAQaWrhAUzrmmxXljY8omXtv5T+cAnCQaeEVRE5
3iBpp5Ngr5VDNj1Zw4J/a/KCyceqsUHrGWNFNl/Tz2crj8NqDOwNfuEfz1f+fs6J7Y7Z2bdVQLIq
Y2KAsCOrJK1kdYmbDOfRrOiM/W9ltdbGzfWLz+5kldg4NZyRAUEDxZ3W0XR3Thw7xMiKflP3EcYz
Ma5JsrjoSVJt+kyneEukfkI5ttdzZAHkJh8mzfkl75p9n835nFp00n2xQkiUbJiStuwm0HXnIrbX
AcFRVoFjKKlJS0gADc5eRRakaWkUGzbQyCi4FZbzQVAWsz1x7Wt0y15tvyOi/IvZTLNt4tSGt30u
WKfuyEtFMw/tM2g9Y1vHCDKYG2lkc8GsnbcQo5wzHs2nZikOUXF8qgq+H6Z74sJycaqfhqGLD2J5
XEhRueY9F15uUBTaShObQh8RUgZGqMDh4PEXl8jmuklnpkgpNEj8utX0lsdatx5kwU52St+X8Prd
PI5ovBr9UuuyXQWxx7cWPFJB4KMFcTW03MfemOHtEHgNq26PGUoy3CoPVOJ0CN34r7SztUdoLjef
eYw6547jyd7YhQB5rd57wS6LUVq5IkuWe1a0YVsG20JDAtTpFlVb1zFMudfOtWyz10GraeH8GPc2
a16rvIKyK9hf5vQqGmvqEQrIivPjPTFN+FCsIUvk/0RAbwlB/egUJp9x5BlH/hE9kE30ktTBo8xd
wMSWwG92aTz/0uVfssZF4qBo6DvxUJvJFRcv5mpf18NG5sER4QBHR3YQPR94WnjfJip/RgoTS0yV
tOuqtpn0umpFaSYZmPnUSu42HXe9ae/RQJG2CoagjOm7kzn46gzGgkADUoYyNimoyXPJCxGWmSkY
DMX7TlVkSuWOoLpdagkdJ0bqPU399B4ghF1DwijWyiw3qm8uyMoxMqcLsHg2GUKa0QkBPiR5SLYs
y3n9dQ8bao1EuUi+okHjfuF1wpbNV4dANgsnr32gVPwtraQ4pP3bYOLjHC0mLfT0yyb2Q6TYrhNA
hFk/fEv0tLmmqJC9j2Icv4O6hh8ijD1U0m89ZQ6NnMmhBCl+x8CAlrVolKoyD3H6n0ZT7kzgw72d
QRhh9tvxWjIVlLduryeaWKXN8EIM2Dsu3TWFyoNGa+eM3oMZdwdFj7gI1x+5vB5F5OKZJqezB86q
qIppjV1yG50GjIpDvB44fcZ18wc8Oh4Ofjiakbty0mtRm8Veutqbax6qmr1sZCN5qSzxl5NphLR7
usguaE+GNX5LIz8QsAWZse5/xyKjJrKYO83FN9YQsclpINelYIlvG4JwniXohT5mMwx8tuNFQ77O
Hx246yDlJqK9LoXPwFMTUVh6zzQeLitOsEjujB8siG+ZYzhrhBnMhRZzAEd2Ojp7p2EDVYjyIWrK
WzE6+t7rfnDZRvy4mcIJog/vMCUQwujcfpz9iPP4l3SvOasuedZ0auaWI87LVRrGA64Qi8GVnOJw
sgdGB9pXMYl3TTA+SNPx3gSgYHTnM7W9pxKNPAtF9PVi+hUDLbRTnNzoKIjuzmUJnJSVro8Rf0V+
4YfNXnFlDi0eIwChMrFORAFv6Hk/3MC9Da4LdSc4TIT3zhPtMZNYpxTtOsqzkxt463bMnywYxRuz
cWm+CzC96ua6zTHC37NaHh0mZmpXBEjXLJ5j5qYhOGdvM+IEWXXDuDSLUYNcGrByY+qos1DfJump
j+s2ZGkcr93xiwn3ioi5VxRlOWuG9G9ISvYdMyJjJzm0McJauLl4W9l4LzjiCJCfGLh20NhOCNHh
5urCewL9a24tc0IWtChAEICa8WzAwFUrU4ofYqZwJghQr5qdtOgKtrg+DPXOvbHqg545Pz6FxFbN
Vkcxz1j9D//2n6HtaktHCusuEjrnEiGABLlefuIzghDOnDxCEqOqexO5LoCWZS/V4llpNC9Hk4o3
mDQnbsSq+61aZYSIW/Y6ZWJoQrNZTWVXhm02PTUHnHhyZ2HHxkBpPFtx/VL8k24dr6uKCajTcYzJ
1sFzzEiqmLyrESttM1nR4zSV780cPfAUyZD2VWxqmtAhaMp1YFLvyrjBZUBkXG2yz1Vzf8h1dAZM
NsHyp0gjxkX6kRjVwdW935zI61UtOUFJm9sWA5ktcEEw1TY0z0OCmj/5l/YzfiZ/gtirHlXQJiHV
yLWptI+xcX+DNAcQUBkEvpJA1pv6Y+vOmHnrIWxce9sSgrSaseLEjcE0SQ0b1aEKn0kU63jT7Uc0
AY8RiQUryas6JRyjRlMd/H68jpgU+aqC8kILKFl9eJqHBXgc2EnTf9qeIsKsoaEYWp8f+6K12n3s
onybjDP2v/qmE+qLGJ5hUBa8p2nVnkbU6FnHArJv6ROJnHbz38Rn4TXaW90AyjP/m3BYDeaFs97b
SpgEdK5Ogi+55SbiGQwa3vDCUsRJOD6qNXcCK/CdMTpcTU3yirmV+SQb+OWP9lzztSZFUTmdt5k4
DUDoBzeVTYv06uAltAQErC/uguDEzZZgukq+LB/7AXiR2EL4w4lw6nJRb52Cba6p+o3Tlvu+069k
s2B1K18Iu4V3XHR4XhiCsyJkit2hEfX0/iuj58Rl8uLpNgszx3wlMmifm30fFqQAbPhCZpyX27bn
p6S92+MrJj0b246Tywsam+b/RJTO2RM5XOxtP4d71rzU0mjCCg8LdeX4liYxn4U/G0gM1qKhVpCq
f/S7OtnYCzFELDMms6R98ftUD5WL/CK38fnFONwFYWRMuELfdh8ra3TCKqmtVUccGAVN8C4YuK18
JyP9LtuxvocqbytwHfhMEUaZax/h5UQjLjSU82aJqaeEBOFWF7NO//Jq+kW2fxU2Jh9CxFGMd9de
Dk9Flz34Jdk2Nq65gPd5ZZmGWJEIv8iVltcd4bJKt7VX0JZafbPhx8N04iBIsyp29tOlmYKjr4t6
x0AHytMq8udNVMW/U8Re2IvHVztNwqrFvyhQDagp23Ec3Qpb25S+JEiIgZaWP6Ra+5Y73i6uRLHD
n8I6jvB1XE827nsn3ekW4B6Z7y2tRnreVc6m87CKNHmJSNj5x1anB9dnsnxTRbvxkCKlU9aHzVQF
e2lStERQWleRQUhFkuKQcR1QeYIE1YCdNtiVclWXZBA2pkM2ZPMj3fmfz866JT/UsMx2RduDQMiB
a+k3vBvgMCn2Wrwck5eAoO6TDdSQwOPLMJDrhnTvAhokbUDt2L9GnyMBztx3d8JIi/KOyDEsjFeC
hDZu4UmuWyKGJo2GSoMeZsUlO2JSKVdTNxPMOeTXBgtsyNbs3HF0ERQqLlUNoT1x/eSoWls+JQVW
XI1VA90gUbON3u1ghxzqBnZBUJOmSiLeA/s17XVWgtFmI956IecXC2EPR4ZILcrg2lQbjTHa1uz6
t5SQOS0V0Xtw8uE77PIhso/T0S/C/Lm1rPZfkfm3dBDZKfqS0C5wLGMNRS5jHJTDutnWHkZof7XQ
EBOVEejxtdyi0orPQxOsexAGR7sjhs4FZLEpnexaDaKAocBKjgCsFTiat2QANcgHb1Gmaw+Ww6Tb
qMqH2IJ56g8yWVhgYsdIac5btl4pN1Axo5FICNdb4VH1GPugDjeM+oA7/QvNfsDfyXmhV4cow6qZ
6DvBJzbYh8x5NAynPseYw0KCEmYonX52ctzi3kPyX43o9kWVP4Bb4/+M41NbluoO0Q42/Izuh5R0
pPrER528xL3odD5nhFfryom1SxFQ8zA6tU5t04djTc4hMMUxwoLmCyb6rRT6tTUpQBE8cSnGGPPx
MORrZMbzxdRpKbR5ehnU44KwyTP7bR7y9pkRARZlFZxFI3jabY0UP5aFLejFUOvzcZewgR5Nc15P
vejPJBF/x0rYe83KDTSekX2uUACthG/frBZqylvixt0jy5Rk05gFfPmCojwe9OI5QTJf5g6mhJSg
gZG2uClAWziGC4R/ZJfqNSMfQdclp8oQnKTqntLFPBSzZ18xMRy1IbjPvIanmVFbYUT7gk02kZ5o
oocInTHuyuFG6niJNYzFFcakf1k2PtiOHG9zr0SoBBKfha4MfSgKvY6BCfJvli22dXULq6EMYbaF
BuiKpCJiAhV9+8On03A6aEF/rOgjV1VXBwfdB6GFejLe5FXB3h2g+7V0nXtKNuxZGCkBAXHy0Was
h4C60bPNYLEmz+f37GyGah2Sza51dp3DYCJxsUgX+fQOnuS2QNdPQd+vrYhBjnZVuIOr3FA7I0J6
aRfZtxTz4yCa+ZxVnPME4LrraLI2KVLqdgTzlPg8kqbmTYfYBcnI4hb42h8ArebokksRDlSKO6Ma
BUr88b2touzBwa+2HZ2yg4tQFf7G8st+j3sWzbPpNU/0rcxdbbC/nV5+wSdRHM+Bf90SpPMFOac8
lZCcMrskzJU93E4EwylQdYC5z3yHG/UamahApG6fFd/FLRIR44rEKMOpWtwPPidslMb2Jm7OvPa6
ornLp1G7BSWGLL1rTzJPrlRh0bWIzik4gTOMsPyUUmzz/bp7LLChoSefkSqe4wFDkd16EC4cEItC
Wn96QSeS6sOrpbfylBjv/WQImFpqeMst8Aq5HmHtZSLvRfQkZF9ceqvZlPiN1yjc+oMbZPRnVX0s
K2e4yN4eH50yoZ4B7ZWMlONtQJeJc5Zdfa0gNNisKEvdlmdZe3uuQ/NiKL97woJ+QDt1NJlxWrNR
ferJtPY+PP8b75H9oGtQCSDHGXupiBpiwJgpv9o4aRuw9R55U0vnx0UOuQ8sKPnU70+RU5ZnhegG
hgSZz4w2XwOtBgHXaXPoVfm0I5HSe/B1HkgYMMY2iucxlG33K23jjYW7f3AKMiQMnyl76izC+Ayh
14wiu0bi4k91/IDc7KePSmNnuvml7uf4wZt+WlPTH7XKCEn8teh+mTMk1WCcWq2XdFFjtJrF4umq
qkeGgz+TsIonQgLo0oJJYixSiJvNrZbH+KX67F4HUFqaoEMQroEN4O7kxjmW+a+Y82xP4ZdhB9TK
az6fiMlEdur0CGGof1ekK6lrkNUnIpJfWWfJferbOz0TwdFcPIwBEnE6tmxtFTOSA+jAPUVdwyO3
+8sJ6Chbiwlg9lN3Sp1cPaUk7n2PGGRGe4mlKULskz9yQYhkcSydJGCW4szzmYbH5n6hbB4cSEcr
RpfUi27LitES08HQ4HdN+mxcY7ol6RQYBNmXhi4pTmsbAcw6Z6gfysy2Htw6HCaZPBH3/IQ/BuEo
amZK8nyX2zPl9f+Hmgz7FkGq0cXYdFsiskx23gynrpgPxdb3AUYDF1CbMtZe0mWVOvtNiw6Ou6zv
bf3c+w+dB8oF0hTk3PSR3J3g4b9nxYASfvjPyekMDkos7cXs+B8gNf5xI20hppBc4WrWlvX3l2lx
Vhm9MRzM1FNH3UJHmSSKyXyFsnRKkMda3EJBXBwQfRdUofOyuxqnI2D+bYzWCZ2P9Vphf5r1RYAC
1vl5QFQtpfUUT575TWlUm7U82jWsTB2WGIg4nu3ZDuZ/II4XcHA8sNsnyjTAkt9KAENua7SPxZS9
NjMh5bMOp4zN/Nqth4/MGt+yIcIJWXnPyk+c4zwjTXDVN0rEL3BQ+s5gx7JC4Z4T6250h1ll+9kQ
zhG/srHrlfUxZi2WPq86UjEQE1Trz2rA5Gc0TnX2fEavhjL7jW/HbyZJFVurYoBkCtZWAquUBzoE
qxdJL1Sb3YrUV0b35FvvskTz4azU90TWKFKrqGccJVr0Y1Nw+u8XTKkbVYH8N4PYemkHBnp5IdOz
iKpjXZCc3mroMMQctRs52liW9K7mT6ndQ66xj4syG61pbyJt7IMlD/Fgok7ZR27K+m7hoegBXtYK
MgsaYia0poVEnUnxi1tkaDLH9DZ0vQFLl9hsNr7vY6H8ne3/9C5XC+oVsHlmcAtU62Aq0MKE8Gfa
8d4Fh4RZpuG/2+dl+twXWg0iOv+Y2kG7NTWHJ7l+50GWz240L8Lc0QZnmvZszW4p6LQ4mfOT2Zff
vj/qh9KIQagwd5Wd3HcB8IFMwsSzYibyZctCTzedXcB0+Tp1ZoMqzx9Pbs8Ky5bxqUvQXje9URyl
2fxxZg+FzF/soSKWbaQ/6e3gOMbGrx2gtGfF5KyJbSf5vR8Zt1bXMfLlLUcfijN71wQZm+kJzy6M
QkQtyP1jWUX7pHE+oz4WDKt1/ZIgv24gwhoFvlffQXCCYDspnqMAi1YwQfZrh0U7VJ4QR/l84Q+5
HoTjmHz2hvdGCFgOrKHCoxhT1Pex3zwIKd8A9tEhOFs/MOWXF6DDQdNS3AVWTxpfIz66enXOBpqJ
uBPuo90f2S5jsGuzsxjkt6vUv7IAFMokWd1Qe4+yl3dFPTs17agwVRr3oS7dQzA71nlQ8pR16OYB
ziogM4N1L+SxYUyNVqFDZmWo+SHyuXOx7Rsbx05BFBqtGXoRQQYYJNHlj7r7UOKtWo+4TTKZW4x9
TQ1dquufaEi/DFAjqhqCQzk29OSDhs+SGKp/nY9SBp0a73viXTpkWSB2PhMRvZZ93+7swZeHwmEV
aHgu2n+ftIrC4uRxA/C3o7cb0YGipWoEHj7inK1HncBRpNUMuv3WdXcduUL91DuhZGB5Vbl1Eyq1
n9MkYB2r5nMVd5SF80E0nhcGszHeesdfUoy8BIEDEi4v/7SoFa4zsHKqOmd4dYD346KAS9RxCa8Q
PD0oHeluNS3nuCTezMcPRi0VHwMj2QKHuSmVICjJpisLYaZCLc4WLXLbM8u1Y+tqbkjZ2xz9Bpqo
6QixznXa23SiUMUz0pyHLK12lsEfa9cGU9euKc5gPeIVYCexg56AiGa06huwtOY25rhrvdh8NgZk
HXaG82FIo/QE/Y7bc5os1Ai5fkLTOADXNG5SVuJolY+E9VWnWF9sXM2wLPD7nW6LcaXNxJXl6u4l
Npl6OTosr3A/nSrD85V1R7Dd4cSw/eDigZhFJk60wjwuevGmezACnDzfk0VPjqdiKbAUD+5cHmnl
9QMkZWtrD+KfMJzi7DqWcdCUsZOKDSfIJRaQ7tiBbsB/hrNzXBUlChkrOA8DfDmnj65pwIuHyEOt
I/xxFxoqP2yDeGDdYMxhbfnahkYKp2BDc9F7/wYrfWY0NGznpF+3rJ8uWFofCcms7pSVuGmNM9IY
RBR1ieiqHOr92Ncv5RAQpj4FnHhGlJySqv5JMcVD44GgIUcMFbnlPTIwiI/C1T/YIjBJ1ZMzgbjN
3TWxDSCLryZd7QtNHIUEdz3G9XWKjKvf9e73lJ9JgqrMfGahHF9s0XcnOfc3jNnQIZT5xixwXzLo
IjRrYP4P0Ld1ncPoqQdi6U5Vkx3mKWh2MRXvGu+hRwdxstiG8qAM5lE35D4zjeFRUKT2nvHcFdI5
GlN+sAaaGENZGN6T+CxyB3yfpMoQo+geXaQH+NgHZBoR5r06gImgBZuBMwKsVDBd/vvFMnMtpOnr
93a+dwXAttGF9gTIODk6IuZdFYxdskTd3agFc9Edqgxkt94a08WN9Qz3ctrQC7I6aBpkUaTGn7GO
78wcuZrvxtO1sHR5MPiAbXSL+JYcXmWzSi///RK17S4qXHWgEBHnrJxRQmVY4vFYEvCTeQch8NuL
iXQ8f4hHRu/FDXtDdBqy4UV3O+scpfIywWHf24xq90Qm/Ol25+2KkUyWWcPS2etZ88rglovQOw1x
HXwOQzOtYv6L1BOnqF+ExWxgtwudHgIz1OKaKIqxobJUy7AZQMEGDSiTeds3zp2jKnqm+mjWomU0
DB/Vxh6OJwsgokaxiUdarVP2hkk7nSOkFmTXVyE6ZwtOThXsghKGThQHdxvW6nOuGRvc4O/IBkCQ
4rw6tj6YE281QaC9GhrTHeX75mqaq3wbIQjl8KFvdxdTvLSPsojyJ4PoTFCSktBUYkm3NhDDyeFf
pyKPmTRbpE00WrbF25CQemrf3cq9T/iy18lkx8d0af51VZ2C1kgBE+jGVth4p01Rx6E/tqfAVRUJ
4+lPmhwzQWT5qoTs4xXQ7VKv0w+UrU24KEGdkjw0x77PgZqe/Yk+mV2ye/M6zPdROxwilMq7wR+n
907P70RyGI+uecLS0x2jBvYo079mn7scUEk9yrXdoh7jbiJO1zKwM7tBcmQ4TGBhAqw7wPfwrhto
W0buTfQw6Q5KZHbrBS6ksPbTq2jG5LlTgwIBB+q3syaUxwEyXaalP3T8xj7QsfR0zlCGZpO9MPxH
cSeK4bVGbXTht9ibTvWHwy3fAnRbBAfVeC3KBwbMDbGT8NdWmZzbcHB1JLju4gJxim5lKRgDyJGO
hP9hirQXTwDm8a0+sZ6Rc/SmClBjhEySJiNwkpodv+ieN77R6PIbVptE2v3OzEZxt1kpqYRHq9L5
cPOBbU9Reyg44wwWz2DAal1CLiqcWLHfVxdqAMTsu7bq0WQAXEHgLudPOdlY1uR9NvpxkzDfO/fT
gsiZ0LJkiJsj9tibaZD2iZs2D8vEidcDzEmy5WNSG0bYCFhpj3OE8RDJOREmUYuXNnicEouYzHrb
Sbf9DGZFGGOmE1xiVd1nC2jLx3HvEbu8zYC2rZMMbFFsjSO+VsP5xMQOBlH6j/oMhckkHxNZaMqY
yqlMkrzcBDFY7b7jP2vytvkAhDscHA9uykgEPCm+NVetN9MMNEjLfdYSg8Hr12sjVVkd/ZrkbHhw
2ZkIjO6hSIB86UVxm0pRP5AToxMuaW8Zo2wDJ6rvserpuhfdWYPuNmu87IkkUq80owwmF9va/o7g
z/yAYH9i5e7dDaG92oP+Fphad0PCBD0Fz0/Zmd6hr1CWGlGQneoOeGfstOrgjM1lLiztZRHBrXvb
/20nT78EgRzCrHQIAzEM4IRqeBZ4TKhHufWmTLumacIh0WXnUWU4TRGDX32da9HwW9R8M3YyG7f8
/O2YprE2YCZ9qBa/dco9lOYVnKUR60ELbmCN0QKlRRZNryaEEVRRnWYkD//9EkzBa2SgCWYDq4em
LsWGy3WvoWilkiF0VtfZbCFdOOYsEB4i0N5t5EYHpYjJwd2UoXhADaGxBt7Uklxe4kUOPhuoJ94K
JiQ0T6yLWLhXAQJCVvi73oJ3qA28H5JO8OBO0GdM+YtCqXuuEzh97JuOsZ2aoa3q5oMUA3Z2vgeW
rjepEPE5NWogXzSdNUDUv4PnFF9pQsI0WQxcoIOl9i4ZQ4TNZrg3O63ZpFr9w5ijO6rcrzdo9+Qt
BlO0cTBtEeqKU5rtYPXC4w+P17lPltA2o8vLOA4D+aYyyQ/Gkvlq4CBaZaYd7BAcmRcT2JK0q+Ck
+0fLnqwLe9b6PJvTPkgdZFk+d2isWZfE6v85hA/d2Z/hbmmm8zSXQWhNRnCgrfwfY+e1XDmSZdlf
act31ABwCEdbVz9crXmpxQuMDAENOLT4p/mK+bFZYNV0R7LLIscsjRk3GCQvIRzHz9l7bWy1g/NB
wrPY6EF/5/YcNtMpaRZmGGvdrv1w5oZOlQOAkDGxAPYINs6FBbJsymy41u5ZmFl57FBJo2alcgjp
siH3eaSQ/pbhpNlWGVUixAWDSexNVFqA3EAHrcxKvyHXO9lQNDClJUWneW9+RHaPoJzN3q3bDnuH
4fS5A0y00OtrERIfGmoO2gsD3lVdR7eQJMadqXK0QLiB2ahejDGAClaX7EZsZXG11pci9H7YVu7c
dSzCCMaYPiLpWeiVD7qJsnMz6QSORmbdH40uvOZF/D0N5pBjS1KhsGPGIjgiHKj0dYwcdGWLaJ8V
is59XPMQRhUgSmuOQ5Zb9JI9alICL7spCzZF1O7IJkaBJ+J03Hxy+PFzlacGNhFzOKycaBYOSurA
wX02gPgl7/I2frT1wXvwkIfSmq8syuWa2NrQ1BFQGIjXIF+iDxnorK0wjM36NBGs3Co0ryhhdqyu
4armFY1w9RPsS3xskKMsnNYMH+glGXjrwSfqRnKRru2z7wqzDX73dcsc7rPGkSYAgbCnbkWPLI5a
VaJ+mv8EvPe57et4t5lcVvTeAG6taTyv9BQkRosl8qBTtlM0+EyJ8C52EXoW02Yskfigbj3YdUZV
nHGU1AdPmJxOfQ81IbszRUEsh9XcmCBCMdjha51EtGv18qJ+dir+aAZ4ya4VIjAyqqPWjVjLeSuH
3Ok2dG93gdLqF7tDSqdNAuq/zWqqgjY/tFm+Nou2u4Z9pOHxjzGPo8aJBAxMbTpMJgwaLyzcpaEm
/1D49HNrCxxNY/jTIWhdTK4TXd9GxvQsK7rBMXY6kxrhPa+QmjTEKDNCyE8oVMqNRmP0FHHbHGNd
tzdmV6k7LOh7mZUfDXiWb2V2TljyH3TduQW5Gt0Mhv/mowTdE3TxrBWqwbnU1PsYdP+q6+AiRMSm
0pOAi2BXen1pDa+8dU3xHQW78aD79Z5wkWIj8tJZR0UjH7of42Q7OzdMo4Wh5Y9F3k6PyA5wjhXN
edKSYuPUU/AXASvG/8w6cW02Wg4ZT4JsPm/O7/klC4uDp+m6lPnONrEHltbMglM075PKLFdlMz7L
KYAebQV3OPWpGqf6JaYeXrZzkephBDixaWYKTmYv0DDMgC2qm86Aq8La/vskCmNOL/olvMNyPGKo
TMcmRNRhuP2Z3PbLe80CcyRfxANv78RAEsroMUHdRdt4LagyWX4omnJy1JFEYpsbZCj/IgvDmI/G
r+/A1XWhM85wpYtmnF7Mn48WdWVSd3kekPUokWqCdsiiKrxtatTDjmCwmtMTMjSetzWTDdjl9MoF
JurFUNvcGob28ftD8iUfh8heXRCoahhSSGgbn+/3lyNi1pInKidnR5mBAxWV+EJFHmnORrkn2+ZD
t9Aqt+1fhoJ8zTecf7Clm8I2hYXAEQPolwPRVeOkHDPaNSs3JlQuo2TxJha+UIdwCFThAabA0u/p
5oJa2qmuf6ECoDldSHRMuFHtMD6OCM4e739/RIwvh0RyNCQNQZ24MiKDuE7+/M5sWup9agM8Mfru
UYbI+DRM/UsnAC1WpbXaM638Vvcst+zLsmDyLo14GzyJBDcI3EuC2IJ1OEE2fFbUtzbUwt+/Q/H1
ltMdU9ALJ9rCdR0+fgnpSnqYwK1DBk3Zdz8cF24wB5hE6zYb9oEyd4U/RUdt7FeUYs7Os5W4kgrX
7mt4I5DIteI5GVt3+1nzedUtlMJmx61D5mno9Ccm0nTNIndlNtA7+pj1vikT9N1Q3MjxyUseWsSs
RrtJZQ2yD23nZUl9SnXKlFZ1xYVAVh8w1IaUnIoAFle/jxvM1L8/CF/vZU6TKYgoNTzLtFGK6F8O
QlTYTdSkOgdBYhXzSw3PTLQZy3e7tLsNClQyV5Db+FK9kptn/UUa37/MCda5OITpmZYDev7PV0k2
mHkgapySXZ75RyN6oz94dXtHvyGRiz0589BtlLJFxG2wxbxNFJjPo69nl5wWbrPjzd1NMv2LQFnn
66VhswgT94gtkoxgA2XRl7fVuqAMWj/ZVU2OHJ0O/D4ocD3XVCZqNRqFeeytqjmYJn5dZOnZqvPH
YAOpGwVDHOQrY4QHojvT3sWPn6ch3BtPj06uT9SpEeBVEqSh2K+0kVYUhb4I9GMkRkQBKOD7YLxW
FkZDg+HqKiU+D/HAxlLedB4yhe2IrX2vxMlz0bWYzBLAANaPCsDPfiwcfwPZFclwVACKFMXHQEb4
pptMmFxTvCMqLz1JOeFkKy3cOXG4DnJVb4UrylUy+WgmssY6SoGIVNepAKeebmca42PRbUEOiEt3
KMxhvNH53SlI7kHWJa8UO1BH6NGfiZCc4aaN+RcPHfFlyZ8vVDnHgdouUh0SyL6cEq1qZNM1LeEK
SkHuk91w0zjmdlJtfKgCupVVrC6Kkj+nQ8JwTlp3zuQeyXadG96htev1eoQy4MSbHNnXeoaWajrm
lk4kj6ofafYTQ1HnL7nARSlBlqEiBnLa2HNfNnglFBXJY0t/hZLUwplNBEtJ3VUbq9/fkp+ZtL88
3OR88XE3GNyW88r+dU1XDe0m0KrZLvHEc+e62YZbQce0aD2KyG241JpuW4pYLftAke4jPDDJPncq
9ueHcKpKpIoOen9FsLarjcMB6zfG38IVizxwjG1UQ73rHHJ3NFIfVqXFyXWm+tzqTX50QgYoQ360
IDws0I9lzAjCdG35kXNg+94ZNjF7zZDew9JM146GuAaUmr4c4QrSJzUcfK5Idbw62lcJ1JC4xbnQ
jtCNigPcUXnbO1Lfho0O/66M5T6pbQWwVDhPQgWbJAT8YQrPfder4iRchE51lVYXN5+BbqASL06j
7RSGcLxIaMLyIoWVJu8xTGnLBgPnPDYCqQL+E+afdyK3F/kl/YAKj8TvT9P/DOPiLFGzOYbDo9+V
X568sBD9RGphugsqXJguukgQNxx1SYQoTrbd73/av1iQiNZmY2oIYiWpwP68IEkbktRAibQrowml
actOX0sQKLo+eRIo5WgVCk87804JdZ7Htr//8f8iqZUcXokobC50nM9Q1V/qGxfNIhcWPx7rRnAe
yqeenQvvFUkl6sxW/mUA4meq7pebgHg4y7F4NPFYMr/8wiQme3ra5BCe+i4+IVBCGl/1jLLHFtxz
QIIJQkfo4ADFwxDLU8hlsCksguwc2+C+1LzdtNo6kJoPKuk3mTM0J5M9yQL7yDVWDrMrbXJWdGtB
dhqxfVeQfgGKIGOG5ZHGXmDf+zyG/+vb8O/Bj+L6jzdf/+d/8PpboejGB2Hz5eV/nqNvVVEXP5v/
mL/sv/7Zn7/oP7c/iss7U/Xf/qOHIuO/r//kT9+Wn/7Pd7d6b97/9GKd81gfb1u6VXc/6jZtPt8C
v8f8L/9/P/lvPz6/y8Oofvz9j28kADTzd6OAy//456f23//+B2vYLxfb/P3/+cn5d/z7Hw9tVbb/
538TRf2P7/ZfX/LjvW7+/odl/U0Ky5NUaDyRdWlzIfQ/5s+Y9t8cV7hslhyPZ7U7x+XlRdWEfJH5
Ny5Xm4LesGybm5MQ4Lpo508J+29z1jYJOmzO//h/v/Wfzt5/n81/y9vsylrb1H//w/6yAJiWcEls
tLDx8DBiFzI/sH65J1SFHNcVeOIrFGrblmamOzbuIfWdQseIozfrSCXqvbY7VNKpp9xVA52OCxei
D5axYDPFendvoZ6nranvU/lYRJfQmqpTpGIWbVtBOKmMgaFNEkOe09GEDJaFBhZ2jNf0x1IjX06m
CBmMuoc4DJqFHitRxnoGFVUSr7iYKpOhYTNcKzcYz6gzCWfLGI2SNobasLGBzfFJUBuLNJuYihTl
T8JlittIS7UFWIodTyL2BwDud6Nny3WXumsvqOh/RhDVtdgHNqnr+E6T8y/XwD+P9q9H12Qbw/H7
ZQXg+EqHGaZuOBRgYLy/LLBJW6NMoAhdZjl4fXj+ILiT2kd3afoXIYn4g5gYwSPvPyI7ACHcOeZj
2PUfpBrQXHPSe+53Y1X1UXhVWCa3ZpmhIovpXVETMK6rE6DVk3n6/EJ2+dZDGZzNKhePg/kEo7Q5
RgMZFcqLxDOBvtecR+stJQ+RLAMEWA6Wuf/82s+XmZczY6s3tSWHW5AN4KOKYf4TqzR1lX1Mk+jg
0H14SNQTxB9mTSksQcMKont2h3ig8RIJhCs39qZl+gRGXT1nlp+cwwCbg45dZ1WbOB+8qdN3XoP8
2wTx/iRGgrhG8KIba2ydR2xFA6r0U2inm5Yt78Wx69kJWnc8/S3SryIcbBt9lkVDtnoBi4MwxZ6/
beNFVDzyYLYSUz+YQow1IQshJ3dblFWRbXrLH1clDftJ9d2zzVxm2QszIo+Kl4U/3FQ4hm9FCETA
EgNISaVr59LmgeWFGdMMr8aWQneD7KpwF6IE2U+iKLYBI9/5l51gT1xiqthcNnDs3JDziqLcRqV6
yDuL6zwuMc6VFJ09mZWoIKtyx9LmIPlHAkoxt8uhBMOPHLUkpXmkC9zOm94e62OEDSFzDQ6agzCn
nuwe5aLtX1FGLRXReGei8l6VGLoTIysBn9M2t2SvEBCguxDCI5OQ79x1dWYpnMrJcthv6zReikD7
0Y/JI9OTPZraYUeBRktXE+55MIZ7U8KpduDN4XriwwQOhEkqiQSGO1ysME72TVUWZy8M7FPfbuxS
WRcK8P7U1HhGFaPFvkmbNaNn7QxQks1GUVrFDvvm+6CNpzwUco8dwz03Wgj6o0GOOg6xdWeRZDz0
sFs/X2lpF+4HaRFeGmLRtXCtEi8WE0tkQ+UmfJ7Q7pbayUUof65ScQkID5lkUV0EGW035Kfed6OW
XvAC4siLCmDDwzcRmvUN0fbLSgl1rsvhFPdVeW6NOmMnC3M+BC0Mc8bDymq11ikI7e+dXolj4aTP
SNr1s2BUwZhGnUqru8+MwLtPEoW4pPpuKq/ZRkaFVBsC+M0YlHdSJu/l4LhXTfImBmfs3gJX3ttg
wDob1JuiO3dnoqDDdxyyB/gxd8js0gvvranRlzEPmFPXeY+d61VPMRibjV2I6AhJIYRJ6N33pQhJ
K1CPhurvqFMXPnvws5w/BJgmjhZYLdfMiovy0IAiI8TZJzu0d7Knn6EK9+oMk3sdCPLY1C2uEpqg
OzMkKsqxCvdMrme/7icHoHMz+LCS4JOE4JHmF1GpbwiU7s6V47vX1hhNoh0VWWTzN4wr+CMxoRgb
QmXwKRLwtNdRamFy5UDnNsyEOcToNBTDG6B+79qlJItMOd10rTLklQeNd20Ks1qP0PJW//13Qdp5
u9qMakBD/BNBsDNxiY5FQGdJTIzIxdbrc6B9XQm7gLSLJVzH7AFZmHu1iHr+/GRKHvK2qLVxSa8e
n0OfpG9TSPf380//+LtB05cTONYLdJ1Na0f1z0ZE5xQw2CtSRhgPeSl2/1iRvZrgcAR1QPp7s33N
0mLNdgHGdmWOmzKKxSN8DWMfR5AYtDQhRHmgQZzMpNJqarNtYwcgugPEygXL5TJwJBJ5NWGRCPSd
nXYsIQO6HMShnnb9/ND2+av0G/swRA4Wbs3cilq7Qw12mXeR4EkftcZjzCzLx65mok4/01LTS13I
29iKzplPR0uSnWM0B8LQjrUw16E1MtF+Ko38zui0rYelmYSebVg7zDdqkMd4HnJ918Fxg6bNRaVt
Sy05lOlb07HDR75TeMwhc0+iUsRr41S7djA3XpBjL3CAu1cH2D7QyN7NuNo0vrGZvxXxyaucOAKj
d9edHqwR4q9jFARSoRLUSVQxQwZk5crU0PoEQCFtc2OmgicWCrCUFb4YDz2PAb3P9lWU3fozWZtU
oCwiWTDPsR1q3m0VJXvf9lZdsGh6+4bldCMqd9vq3Butv6dje6bOuQPrBHmqP4ddsUMiPZEGnA3l
RuENMbrxzC5jYcYesXDY2AttHYfLrgYC6LvrKiQ6oyAJBn5jIus1At11ggOnDftTl5JqxUGcD8Tk
aleRFMu2zXatHxxbMNcR/EZA24W7NpvX1uPXG17s2aIYPelCg+ep0SzxyQTI1m5ZbENgA4nGCIsU
eUrUc8rIGwP2Blb05BNrafQnSwu3YjAgAFjbCIJdj70gTfmcGI4CVifSsbUrgr0a0XVqA/ks1nlC
YuljPK+Heq1DxXUCYzWlxbkmbDHRB4IGJiJ/8/2cAFJ11opN7Yn9M8+NgV4jJL9CXroY2D5s1XZ0
lpAiNwHK+XhsVx5D75rUNMapkVgGkAY0RvImsVciPMqhwJrxndzwfcflkuUk+xQ+IA5wHV61s0R2
G4mKGceCNQ8vTbYZGfHUCLdTQA6FaZJgUq4bmhtl4BJ1VaOJRHs5BoxlPfkW8tOwCxAyh8ekJHTM
hSpjdiQJAuQOddxzCNyb6IL1mShlQDZMrnmqrwKSSQa9Wg5hf4TVdGNK0JXExEgiAWUn78pqz4hi
k/KLvYcmwNBUnh2JztqjZ+CpjyygsA6Bxc8/04Nx1WISShiNDX69EwrhFPDVPvjZpPVbJH3CWMOT
KjCot96anDon3Omu9q0E3S5z0IcmUnC7OuhKbTVAbRG/VWjKTaZp1yiwn+IAoD3fJXpAT7Tt/HZt
qzsjoOLhykndedULbluUma1HBFk17BocMKTSrArSM1s4RR4j3CRGERxo9536XtZyFwLMKMGq+eDc
qhm2xvUc1eMZmeUT1AIieCf8f/GBd74Cd06Nuw4a/EEEI+KzpXdfg/12tvPfw3s4J7I4lbG5z5xm
2RbIYL3qELf0iLihW1hclp7Rxx5vLCiZ5tAc5v/XujxFw5wQOG9Uzlku98IKgcEOB98O1zkuic4q
lxWncj7HtX3RFf5jWFepRE9en+aT7EfpvsvosXlI7/vwBAIM0Y+4ASD0+eZ6+CVDNxwUpLteZU/z
Wph544Wo13X9EhrmSlCpSszerZvdJlkL7Ut/RQi5MDd5gHjGHC+9S11qAJaC+mN8m9ez9MjT7dbq
HcQSKE8Rm9kSYx1XF+cV1pf9QNGGLqPnDkmuRtIBW6e7KdSmN8XVtjNGp96LsKeDGOLjpCg1X1Aq
rsspOc9nAULfrcG8jHHXdmJu76OP8zBIwY57wU0wOwoY6vJlhXXVQozCg9K+8aDd9vnwWgf+BRzZ
sk6dRx/IbWboOwlGoYnaGxaJJZSobYXiUZu4cYL6QAzFxhirjel2NzYLZpC/C8JL8sK5G2wZrXLh
X0K/WvXwwdC9PyBnw8GdqOiUi35b8NTTyX5I4fSSs3BQSIJHcAPx0N8pl2QtNOZEga9VhexrsKYn
GwFfYhhHYfY7nBQ7XC2vduecM/DjZrNiYo/F0yQ2KkPgJHL9GdIWzd4yepta0IOTDt+/l+t+HB89
8Vgnya1P1GnqpWx1OZg92Zrg9iBqWRLVhnlh2rG0iVWq4Z/HFbHoQwKHNBheG65fR1cv+QgUylJL
pbSDW8v7uo1OwPxpS76J+hZt3TOe+xWhFTdOXp6r0jmmRgF6H3y/lx99PLQsBcErVIFHHcdRVNeA
AasOzbviq633wgherM46J/DsaPTAbbEwHFjWg2aGrIjdDtXdLqBFD+YVaBIe/0m6dM7pF48W7jtU
+VWAHBnEGRepCWI/WhF1DLEy8H5Q65/8tP/uOd2b3UbrbsQJaFPW1SZ3oTa9ESLEVGGHdYG4DSu5
/WGW3qnUnQ8nD7Dp+uobO6OThglAjc22xltmRfScYL8f89Lay1zn6XJrJhB5EqGaZe86H/3g32M9
GSx1G0Tag9XWV78y7tp+F9XOQyDDRw8uZoIXIq+sEvBp9+JUeCmHUt1BIDMywrjIKz0FY/5D5eZb
Mb2Mk/GkK3SIXVW9NW1wqkL9PYKz7Fj9kyBjexH7xVlL3IfGQZsfAnOP1I5t9raqpzXgkd1YiPfC
Dd4Fpy8fEEijGQmiejvl2oEhictFtcw0cezc8kXnIlwkLn4/8xKW1f0Qea+EezB81PJD9L0sQvI0
7A34MvZhAG3YZhfiKSH/vLK8O7OPL1pxqU15h5343Hh0tMP4O7kSh7byf0KYA1nAw7WIrzbz+qFX
h4j1sKA8qz37FHstRYpxGPQHW69vY2P8wIxwQwzAnc3617vTHur0fHdGk/5IjbuiHbnyjOa7iNhK
ZcaTp4jv0+DpLsWlBspee+CuKB7gew8G57qwXwvc2W6+R/aHA1e9lLK745p5agr1OvPVuz4kgTT9
Pg3qYmnEVyGV2jnc+DlPeKZe9cJKhhu2EbsIfrIWH03/zRidt9ZzDtVUfEcERbS9P10SwHTLkqCI
imDUqQ8vDsFmyrqRE1K3odS+N9QPC+t7IyCWtPB8liMCnCrVvxVVS7Y2cgmGABgbOVOIuh40FwKu
Ck8NOip0luc2EFsKxwE52zgQmVnlN1Hsna057y0ixjIat4UGPDpIxEfkpggTAZE6FRdr526CpgZi
3ibH1NTQhFgIsdviRqEnW0NUabbKJcd1tkXgkFoqF1Bdy4gFbXiz0CgJFjoGYrLGVAjmV3rPaAp3
QOHZtoPqxUG6mvThA84qbEVKz2JaN4kkO1ysGIzzcC0OieG+ewj6CstewSNblZRblSv3NXE8ekeU
TXtEJs74gtwT1WwRna+8rnkMLITnQ/k8ZxKgyxpTcWV2xbP3zYWa3eCB7vQzJPkciTUi7rYwNRac
czTgJwqkuWqNEp+Vx6NM82BgDerY5Sydkw5CW+kpmIIM2e2cjj5Y/JVbjiwEMb0J1s6NE5T3PNnz
ZVlnAoiZ8y3xQKr58axYoDDpTXOraWKbD9HSz0DwjIPDjRbC3xsDp1zwpknsFvAC3Nsq3+L0uk4V
oI+B7niWtG9Dfm91OHakcVPoktY9nlOGi8Viar9N+PvwtO5pcWBQy2+B7lTbPCZcpzMeIaN+yIwb
AXyUFheEwrrtMZERT5k7kCWHINAuk0075twpxFkuJwsF19rQ4p+17RULH/Cjjxgc7NbRQmllpTR+
WCsaqCux5t4ieNtxJR7tPLhro+7GIEqDtMNjGJiboI02pRZREej7DFxl0T51LaxUPzl5vbtVmftc
zjp3DXaP6BeF+Qgs8tDM8YzIr430Q+MhpI+K3FcEYZbtnz12PH5PVUpZvMBMuVF9tLdweQUZBLZw
P6mPFIegIFTei3kWJe46C7vtSEEPFHNZO8N9CpFkMFl+6J6+tNG41Bq2VXp9NMgC3brKHHZJ0VLW
ZTmWZvhEHvAR1vYZFXrT0YxBz2a8som9ly0E88bjFJY5DQEt2CDovut8HCXkxCRafGJKu/Bx0pg4
MPpTAuiFKBv7USIpI1Oamy27eBNyNB2FQiDu6KzxmCVcRwtuDMx3pXTuCUbDS2pvYvTtYead3S7d
DqLkEfTT4rmfjUCo2WGU04FbFwpDnl90w1oPQ7/x8n6n9GhljXibSK8qVLWOKQAnX/uZz7iNpDhT
d+rVe6HJp8HQsd75hxJiTG/Ea50YS8dLl14W8BxzDnnlmqhLfSKQSCJBk7uMdGzSssBelOwHywEC
GONv6Tct1m7PPGsDGJBQwHiPvmlOsQ9Q2WfQldMwglZLQl0UBTcetakumoNqQzwI+tZGsBD56ZO6
raOPHtzv8MOtukMYs1TYYmd7irQ1cEAsNK9WUDMINtft7GbQp/NooYadmTeoko0MGj3N+a7y0Js7
d5GpI4+DiB/ZtPp6N/hwMijGTSvWRd38rAz/bszg8wn5nHcJr9Xe9qO1sI2rhhUIS67aFqBAAfrA
OqC+TGq5lQPcMx03QSl/JurszE8jfyldeHC1/pTEw85T8qj73Ck9QHs/vLHIb0vEnWqdrRlBBTHs
i5i6YzXp9IOLjRXqhFXa19jRjn5qbsh7u9roRwkhw+U0XKVs2CBxw2GMAcO+Kk21ZSv00nTfAOrs
wwF0f4COHXpP18Y0c6CtxEDNanOFCGHdTeWuIpVlwnFAxPm5Nqo1OeG0MFi1DQUFtzCfNZNo94QC
2lNAvmW3M6bio5u3k51cDVa1IcUAk2S/YuQznkLH0RdxANk4pR8CRrxbBjoWdSCACEp9wgkH/Cre
kdQbXAKtuhEdwRTcMql4a8302yBZO5Fu0PN4shFd94G+DVjLRvt7XTEJDMabtvTJ9u5WhTWw9js/
OYscZCQVHRnseYWz3n53h1fFtLRyre9Sg1TTKARRPYgqHx/F+IIz/L4mI94t5wSD1CLci5Y9Gjwa
6njycQkCjNfc5rkg0Spo2SYPHg2LUSw8Z1jCl8ON6GwSkT1olnsomxoIo0ETS/grLrI13iC8vfde
CIRSCfsMY3wOPFuRu7LpA3Ht+a4uzWXuVPwVdL0xpxWjvbDB1JjX1mM7kD74zntuHvivhCQEvHcH
QypY9nZHcCT2NDFsit47oKnOCfkosnBPQgrgxGiLQp18OWtYWYBcY3u6dfSGVEpvFyHpjCDUN2mP
7N1f0y98KztQ/7UgsQxb5YKy92hN4K206WkakEyEtBp5RB9ID1PgyhayAHnXzaU0rD87ZWNL+A2l
yHIsibMwTwnWGI0a13cCRLKcPkftWR/um6Yma9A+SO6hAr+7NYaHWg926OgQ5YPqdMls7sjIttNb
qyAkQ+X4OwSibNpP+WhvjNxfq1gUaApArEpIxYV3iUIg4hC0qnjtNUC1KG2uCd0A16gvBqzrqifT
DHrzaH4MpbtOvMC85AN+T8o21xuBig+rpBWIjOAotdZDP/0o2SpbcfgKwQLZsU+Iucsmv8bJSHc3
jY05I2FnWkW0sLd9WW9b8zRWwxac80PQRFtq+fe89092qF0Yjmy78cPa12wklikErFab7irL38DF
u+hjvI6THy2i6MAPiOhjP65hRlZsdOn2WJ18tFtrJF1yl8FWEV2/MUgZmfP7FEFJmKyizpQ8n8FW
aPyqkqt9spZGJ1Gma+9Wx97Pgl9C1vep6ry3aGaZpntM57s81S4aXDzhMrxEOS8XulfiEr2pJ7nv
gZUvSujsQt4ntAMjJkWAOZGKQHbuimoZ6uM214N9TG55a8slkVuIrI8WYuUiWHrwCEI6AoTCS1Vt
sNg6kbkchujIxmIZsACJXm3wqyCNK9Zui+1cpsMmbbyrxq1lYBik07REy7IYnfbAbndngUBue+0a
mxSpOcMzW51N2BZuAVBdK9aaTqCdusdzs3LI9RxMMsXaO70iu/1Ux/U3zy/WNfj4MMJxSRyo27yl
I0mUeDIZuxXTGaPk2v2WFN+dlq0Hlpj+lg38cspo8Or+Uhl7KfeZhA+av2roiuNHPXnv+NXd78Sl
XScvhDBFMAWiFWTUaw/HVmxkW8yb1XhgKZ70hlYjaP6KmVRKPey+g5O4j4W7dkqSbVjtFLzIMQTc
Z02LfKuCe+xU634gmBAfeXSs/acsHhd57p476i0TBluqJma0ZEzwXMS9QCuJ0JH+QDriil3SooF+
LPJkHbovjCuPJuAtUpDWSHsXZmNeg/yt0Z6tcu/5x9iyLhWCRrf50Wcwxm2gJQZgN93dewbG5ORn
FAfVwqpfXLkmI2mQ/tK1xd6C65klbzYImElB8EZK7joHIF4vKVFLYUTfXsc1E9lAESvzIN0dQBdM
JNyzU4Gm47myxIm9GBUA5rhe1z6kmq5yOtF6a6tnpF6ksWtLXdgAK8hoBfadMlGMEahFEyGOjrPp
83qLQQAsnHYbppiTyUMhJ1CjMwSketmYzV2csclLOP0jxNqelt1oULuMC2gmRHvVHdssObf8rK0T
jCehByP9bJpLBQLAYENsKDm2ne3tgD9Bpy51tYF3x7WN57kQUB5L4xQGoXEStbdjEE3gD5z723D+
UNH3Nu321ok7ucwm5a1y5VWnipqBwrQKUi7F0b3J2qG509Lq0CpE/dmkUabSziwYs5yGKgmPpoS7
4diUXkbvnBMGK/suLMBpDZV9rxthsi4SdrS1pV1mHyME5sBkLDJSBop8j1PM/1H34kSr8xk+4rjT
osS6kHJobEln+8nYcjxqxjiyVw/G4+fLCtLgIsnIKfp8+fmh9OA+tvazM1Mi4t7Orq72FHTlB1M8
+5gPJmIzT958foj60F2KRBKmZVT2cY5N8tLAeCZhB6A+O/ybNjlxfyMwjyLjhH4V77ufMLcfgSqC
S/b1OwPePZagpFzLbtTvVOXc4bMud1EEsS0vzfGtnhBREB4c08iF06j8CWvsyEPDLqS1sRTZMZmq
0ovX+DZEzeQY9H7w6naPyCb9veYqyK7scaulQ2SJYzBYH/yGvXxd32iGrpbaEFUfXvKd1I+efuKQ
0liUzlq6WXD4/BMuxHAbwKig0GAWsOjnGbemThJc64NqgHsmI/6upu/6dalL81GpY2u29oMErwNu
I6+O0QS0WR+iFy0Y/kJraP4rkYWHgE2i3sQb/FVVWeZu6EJAb3HFA7/Cps0z1/bSJzdutI2FJ2rR
1MPPQPnQh4pzrqrkJJQTnIg8qgrYLTYDRjO9YlakKEr8bI4eM+jdhuaDwUb+LyTb5hcdGpoQT3iO
zdpvGsyrxazJ+UVzk2hTg1R2ThARAchBclODXk0XrYGxHozBWtfG/GoTXHNJ2nm07VTqJhGMxtMZ
MO1MZAlC2klY5zdjnEy3OSx5ggKs8ntVdPwDmfpHxAmr3nJh9TJzJkgKBNnnhylufmTG4+91Lsb/
Jew8luRG2mT7RDBDQGObWlWWlhsYWSwGNCIQ0E8/J2mzmPmv2Z1NGbubTaYAEJ9wP/7/qohiBPx2
ENphjMrJ+Q+ZvKydKGtIEoCumEUXgxzgvjW8zKaxrpNgm+A2FvV/CPQlDFR2svwQ5Gkwvhaw8Dgm
Av+JL5bE1Hl6cDGL7/+P1/cfstvbJ44yPAx9J46xevx7/f/jEx9k7A+Wg2ex4Mtm9jsNW9DA2Czy
ES0T+a7RJoN5uQlhVl1SrKr2rPcln9713w85JP+HEPif1vB/6YL4qGzX83yyBSKItrdr5H+8IoHr
ro9v81E4oyOmK4s0lVsqm+8My6VWBxZ7/UtecGXYzqkJLOcoUzDhlQQQqfNRHXGot255lbdEVyJt
N23PEMOPtf3m61sSSz6GT///TzFAq/kfaiaEoiGKMcdzgL1Hrv0faqZG14ayn4XcmMLYZ0C9TkEl
3DDdq9jTrKiFIEyxAkvvTwgmDo4bLUej+iPaJnz+NrDhyd11qQS8YhqbYJCEdYhpTzHTLxS4IdOV
6gFWF6Aou8zWUbsmDYa4iArmpkRbkmsONwPxZV34y3XxxDfGvmETiebd1An4mgrtLpMcM2RU6Yzj
SuixpyWoHxuIas88ibE6OuD9+46NYm7uNAZLiEfoeZaS5OQ+A9dCn7QZoaMTADF8DshQiWAlViMA
AD/N+k+mJBD7BXZmADWnB7O5WiiJ2e1xvsYe0yUXyG5ZQnmD/Yi3v9m2o/vRVpD4vbrvd3ZjYUHV
cGt7eUYd7B8d6ifgP/kuBsUEWmK+DJ0GS+P/GMh5BYi3tdtjNvVzjtZuKNbjgKiJdPefRMTPmVWL
E/Pnp9BVX1aE7zTS9Q7XzTO5684BrjbCjwgOzvTjiNasWosoIwsk9I4AUubzl9nuVq1jQxnECMtY
5ruq588Rj0CZ+m+zI+R+ihbeH/FsVjSTQ7gMH6F0GWQtyVtpPTUEArwPfXyZCBFZRQaRW2uDpBzh
hmcdg4mkGeoTPegGbFG5agZM9kFN26p54yvrlujHrOAVrIlrepSxxXwO4/HOcbxHrzzFdX9X+SP5
ZWL+7GIWZqS9YRMkdrQKnd10YzxxcDJYqrFAW+p5aMsfoQb44L1CXj5SzchuzVy/3YKSc2lxibZI
8/RV0m91A+vfrvYvrDHEpRn1S3WzFHfVYLZtbpfbEjRXupBHPqBnYEaRYmNmk0rPVxV4Je3Ex6Md
OF+ez4xRSnG43aJJQr8KsuSL47sj5bl/5WUS9MAtuxK9sdHjkR2zmOcIFPA+gG+4mqy6WzXF2YXO
UkpJgoECeWFcgsLmnLakgN5QMSuhu42PMizSw2zNMZrMQ6uS8kgCJLw681dFylmzY2pBnWX2c5dN
WCmql3YiZxlU0dAU8nNANCH2OcxqcnDq8OT1wJRuMgnUjLveZpsQhOZ1psVCajMz6HXOTZP86D54
xUQ0b+oJ1qB+IN8yWfVtUL6R9un6Vf9L5vFDprqN9JGbRVbyK1QfTjsd3aq4SLc8hiZ9LSSp6CIM
GbkO5baNAvK4JE5emxVkHubVtWXKvB1tyE4tiEipxOOEk//Jv9kB/K5YDo/1RPj8vx8jlJurx9og
MUDN88TaeEsYrp1SxaSwNOE5ypxppTtXHeohjZ6Vn7MM096Faj1aj571iyUvUWciVZuuLQ7d2DwN
BLg/9ik5CEZavxE5vqTCf7Si6tJ7qPiRzF9GuJwwZC0DDb4BHTHZD0udfTp1CvUm7/eB8L+9KBAH
JFbvrU3Ji+5plyQYTBt0hZb0nyrpVgSwcb9F0j8XaBLD2vwYBcOHxfffvojhHgeLs9bkwSo3+DQu
w9tYBodFUFP5vXbWRb3cEWPmP0AQfLS80iG4gkEmm5gopwpExNnvMMICNuri9spvOBmsaIc4WkgZ
YVRuT6E+ZRlglRR4c2pAO4k0dncDSv2LjRk9BTa+KuJgYVS963rfvlRVsekE0HXofeO1Rba5sVmt
9HYBesI45s510/TBTdsHmCI8/aYZPVFB/p1F7NvooBUMEb2S2FcpqDzpC8lJwOZynr/w+urdTCI3
/i1FQfkWSqC4wP2YSU1hcWRQhcQNMAEAwl0zO4rr31ya0C9OkobPt8X8rOszDuUjYlHMJNw6D65B
zFdoDXS/G1DG3LwNpfXlVDI8l0PwbEWFc289jyxMdw00ja0OAR6ZwYa3ZrcEqFI0McmneVc2qqFC
DRvYPZsprK6Wa+x9XzkOj/jhlSHSVhLx2KQcZr4AtCPH6KHOzVpZTfHsBdlzDCf1PNajviMlYNfl
yHzsbokvRjxK7PPkW4Z/YVWXiKkmOKPxyHyjMXuS/qZVixxh0BGRFpOD/X6U3ZlOepcRzXBIbPtq
Sp1eE74CjcpvbkjWrLP+OhExspYukx5SetE9lptaJ3IXxoG5y4nFAMKevtixy5jfIsNeg4ywo4U0
tfAOH1Z78mHyLnoqnga4JkQTEK9L4Cjii+pKFufvzvUaHq88sR3uKDRB10yp8IH8GqawzvRCsgKw
48ZJD94MsNb1pL6SjwzWRU7H0gLFXFrJiyE748lGEJQrcncEcwNglx6BPFbr37nY0BAYdNep7XEd
kpNhWlIf8xIXVOCh/JgY7HZ1f5qCW8ZCg+dyQa+2Q9QEihm19dpbtAGC43SnvPU3MaOufaLHA58+
iKXbjxRG2gHJxbUSPHIE+xhyI4rxmlpJdmTk8bl00r/n+O33SdOgRO9RTYZL8ZHM6jfGFUb3HXKE
ZMiR1S7UYFZOumbi1lsBQZEs4jQhxgaDes8psjIYes7//eM+wiRP0t6xdJBZsKZhm10Bvm8C+kG8
HtjfhqtSAjrSElTbOEwDVgdzfFFRnR3kYH+0NxV5wi58nRqk+qJk+0LA/UlVOTz9JmNEkqv+DAfn
MhMOeFZFkty5zBJgb4G6LohsHMr6zKCb9Wwk5XiuSRBDe+GzmIM7dciS6rnI8k9TmW7fkb6skAIF
dfmaO0OzRSKHpksQpQu9QgAytN+UCfLzQJd6Cgo2eDoG7Zm6sTgNpBy/dsp7CvF0MDr1/W1leeKc
OWQj9n5/Yei8oQHlZHbdUydv3aobgHIvZXOPZv2OeT723yahkAxJmLUrkicBqXKEjS18TaA915gU
tykiG1L02pwValWmMm1x5wj15NQsCE0yn3wHDktMGHEYBckb6k7yRpOSJCSXxVrryAdCcUH9Vak5
Y90dWZZuirg/Nqm77P2pV8fRQ37mTPAdXIIHNsnM5mf06MYBhqCvziwGJYtPjIdiXyf9amCv8xAC
l8EKyaDf5Ll7jCzTPlZ0Z2M6k7thRH0snPLshKV/PxYMd3pXz9syvwweQ32h2yfuxauwZXRi0f+r
j69h0dSnLvIIIfSCb8yvya6JzSFDqLqV5YJsqoXi4dlFe+eR3zS7FFKd6g41XgGMCvciBX8y5tZd
JEW/FW52qlNE/li02MrFGpRt0YOwcpJjUZQvxre9c2ZRy/Sh3W+Br6c7q4FuHASEdI4pKgCMY1DZ
+50OHll4lRejGDyG1FEbVzCmURB0Vp5O5ZXqz7pbAv/S9dV4QEaegj0/KacnmGBq0eV1BN9E7dPs
UDFROH7MIXuP0f7uZ1RgcnA2FiQRihKemVQHB6vNr0vLWRH3iKrDBX2sBl3K8XJ0ywhYXEXXxPqr
aFBPhfgFKzaNmXSa02S6//7x7x8b9hy7eG7fyzAFqnb7gU2hW43UvLvZuACXMoKuvGh+D+xePIZI
HjdLB8tycKvNUvCwxrROTz7uBvBq52yWJJu1EapXYkKDatpY3mJOZrZdsJsJGaWxVVzDG4NjKHV5
XTKTM54hcqKzgeE6pi2u0IyL679fMbYprtUMKYAjNt/2NlOdcrHaYxN48XNvIRwCkVIuHbLNIFKs
L715R5zfuhpj59F1ATmPFWNWjiWJ627lxtz9nqzggnTq4MaAapOg3oPYQsJFuDRxIK5/Q7CCB9YE
SRXiHnjD+zARaRkBDV7ZWgwngMJ3i3bISpuR7c1u/E1g1XNVkHfvBY9J1l/Momnb8vtsQh4Ach+1
9rgK0EPs08x7D6r+bKXTK5TWv7IJGFjXT77uAJIo66+vK2ToS7PPQiIGWL6qAlGvKKenuCw/AG2i
CCYZpTQVoCk73JZowTKvq/Zt4h9tdNgrf2AdgJq4XBcuqY+Wn/2Ol+ac5ySZO0CNLgNbvJpNiHWT
KURwOgV8II20Z9OM7AUTlKLrwUcy5LZMrW/mWrnUkFdiI9fhIl/8pd/CEXwnk8LbUFw7wNT/mkFD
4wpmuPQSj2njfTupNe5JxKK5tHpiWjI8H/LOZYa4ibFFxQYXSjgSPQIgb53QfK8nXm16LQZfb7pZ
X7PiWc9LR+x1TUBt4KMyEqi0b3eO8bNDy2wGmUWy9WkIV13kUJhn6IABrqWb3GZNnCSMcfV0sBDf
4S8ddx7eslXQLYhRf+VdOcNTusVDluXGL6vfpELprQtKj/LAOvvQmVcjw2HupS9Y4tOasploQvnY
DS1KBRf51MCaSuXIDhyGu6JHEhZBDosmDbGFvOKc1Z+dsGknRtgpG854/EBdx0aHWCCOpXYj5cLN
GZWfLuS1wKAIcy1mAFTND0Pkxhu7BTYQMg6tmK3ANeh20oDiHOezzg9B47Di0sgPSxtJUW+G33UG
mFObgjzE6W/eFA9jL5u9PX7T6T3BYQq2YWVepQkgEPFYKqYQ6yTFsNuwufIyjQilKB7KMC62XLJA
o3GeJKbeglxp4CQt9Z6TgD/MvjRprldWr6xjCXg1F9EFy8+fpW2tc2P5t/K1JLXNnKdeamwAoFCc
ZrxQB5+m3k1Wbta1yInTdqvsFvILqVZxZH4XMStg6pVdbLWciia4kufQbdwRYlxn+g8kozyO7Zok
Nic0BxW/jbdjreJg3HiOWTYpN0rrq/ZcDdld02ZfyhvtbekNiNtI5dX8S3xbyAL1SxKFxcEOUJ+R
QjYb3iphHguOIfnLQQxOUELQYdgxHzWT9EMF02UP4hmfThSLs4y7xz6vmnOT+UQ3YSUgeMEhZdw4
XDTkr9oiJLFrHp8hozWo+ArWqzWiXR4U5B4n1V75mDVKKv0olTgjHIzqUG239dIjckggIcLnWHFU
T4fJEXcC1MfahHm4K0Zx7Hz1MUO7ApeilzUpRoVhjTSmh6r6k7RB/VJ7Fkm43T3Rc7gAgildl3r6
IW3zFT+23rIYr2Ty6MlGotcGuD84IXz61F2hu/d3QfExqmhkVbG3i0y8JguxlU30Wkxzdh5a4KGR
q34gyz5PnDNcn+0l7WkzGOm9YrA426025MxD5tPNgjupZ1zQiObNw8A7Da9F2yuO2e6GvGOQVOlW
rG9u98SzS2AFRB9m8YC5x7zNtnE3MTPWJmtJtDT9vGmbEWuxqF+qYvlm9q9XfuV5jxje2OKs8zT+
E3KuMxuxtmOa/y5rGKrYAqDgQVuLlu6xHmazmXMdr2Y/IEWBTZHuQugNeOAwKyJBq9vgOmbcVigj
aNtSTDJzLeptGvR3bShIHbdVtI8DWtKwDpoHjSju3y8sTQ5OlTr7aknR4S2y2GRB9toHg3uwneBX
xLP4knTVd8NzzM8gN0+gUtazoi1KDSwRzxuh9cszhxWmhVI/hx0qPamayzj712ZCX4bupdp7sEb2
kftWte2Dw8WwLvL+L0kkiNCb+qhSUlSqmz4Z7i+DkbR/jANajHLqir01coWy1HnSLyQ6wBt3k2Yl
iA0otLRQPbhyLzk64sx4Vy2sP1FRHNH8nKoq+NVUqL1bL/vF+4xPrYcqg9Zk6zgs50qUFyMmoNYq
LkFRdm8tO8sQunaOGCd2qmsw47nSxKkgvdnBxYut11zUilelP8Wtns5Z8FEt3DaTzBAL6fTXGcWm
b8ruNEKmF433N0YXdibgjVEeIwDVuOT7YHDc+IZ9EO39M20eUTXjje/KhxqRB7mtki0l0EHBg904
GJLZ4ep1Yaov5RT5Q5Yt324/0XJCPxM6OGWKOO65X4BKK0EIFoww8NL1Ko38S5P090lRNXeqlODQ
wmkVKwKqiBA9OTHiKIeAMC8P7xSXyb7Mh0PoMmQI/O6J1ErEmApycyYIVmZ0w9Ys6Nu1Q1TPbjDm
4lTcL9xuwNmXZ7tFow5zAWF7dPCY+EXV/BtFGU1cECcEybJpFmm6y/z0QUaAR5k3ENFYMgvy859O
ISzNs6E7Wx0QRoyPW/BVpET2FP5JGr1gSOSv55nlG/IpEyiOR4DHGxW6d1ZS+S9jvte5VKfqdu1n
nK9vIk42nur61eiE7eso5Qtuq1ZF11BbA8/hBbNr78JwnS6VHx1tWxMu7S5vfV6QodRh7B3JMgk1
7g3PQtWQYWEhJOqTeXVxNwfFGXz+eFT/GpPpgJ/hNVE3pftcFGu4oDWyfidGngdfwmXzv7jftVXG
l4KPRSBaQ4dFroDyScfk4yD3b67WM2SMCK3BFqc0AWoziVXD7Ukl5uHQNITG8fpIlUxuAYK+JCk+
gNVSX4rWrvZVY1U7p5ZgVonXawtUsbo/zmH/0rnWo63OYY0dohuJQabeLo4kFBmY1OUwHuM0HO6q
mcy20UcawARp22QxdTC6lFKS5aKL/M3tx+JgmS5eMRuBNEjqbWYVX2kwPcRekxDny3czc5M5OmJB
5i17EkGRkBoC7RLgLljt3rJSRPv8bxpjIZn88Iii6rxw7B1E3tK7C+xKcnkmaUnAOsqsqWDmSiiM
k320sfUoF+wSonwsiTrcGjYoHrF44RB+de6owdM1xGf5M1XKjJwkoulp0atMzoTq1n0ko1luJXZo
ZYgOKBBAhgb5zEi88FYFguJmgg6YTUTINskwP/AIg3+p3zyHrphj9Xev3PHo2qcp1ubUwUKl+m8f
Khd6LJM1griIzBYxlrsA/Gp6tRZ0CC10nF2WuSBXU7zfkhikLvhTBbrcspC4JvlAF48ABepLKTb2
Lc8Kw+7R87S3ElV6n1WiAuJ0S2HKc+cpTwn/tRlC4LMBQ0/3HnVIh0MtwDSGGjFy+yCCcdjSU+NL
ZQBXe839ZEU/S67qE9bxT6EeK++2F7lMfh6uO1N8EZ987BkkZyLz76OYN1OX4xNw7XqzpDyjQqx/
a9fub45xKs70zmTig5iZLLmEdfuER/M8mi5cqVuUB0JrusZ0pTQyV7wTzVYPcL4BuCG2LtXrQMmx
zuZc7LFKv9hDfuTQ5XK1kvsci+BmgRa+J5z8T5614snOMCQRPnAwOAQZvCHz7Yg7KUZJkHDCV1xE
ihzcOpZ7lzhOGGTBCn0+k4W8g1HqAUo0GIpBPa4CfRzF22I1R2OxtwIBkG+Ciah1L8wg8Ftdw9Yn
+YxbTkasqBs0v2NXgVdTHKWe8z6q9LsP6eOjG3A9cBlQ9974pkovPbXd9NVx+bPkjRCTymboVykH
zjponvMMUbYfZ8NW6/oAmOlv5Eafcugubs9HoWOe2NRH+bElS+DByZ2eWw5GOg4jRAByindOUsxr
LKygy4vsLksn+97pyHN0SUCZWPrEt72A5FFVF406NEOIqm3yLlUZmDXrq9dMQo+u3poE3T0J6+8k
zr2GOOobaCYWMvhRxie7v08NSWzs9pp9W6w7P+3JOcIKN/Tl81i7d9iCkeDDBcaEB52ew6bXdX4B
Ymkxt8NHj4rirJIEcY2HaMrBKrHzfIXXkL3+yGgLxQWDFjufaMAMQQ6lpqmIRyyOVHzMe604OeVE
axYVIYuF2g1Z++4CoCFaGW8Y+Fs2r9G8A1mJj5TjsJ6GB0eD2JxIuoL/71XfqCcPWS+5KYdmrdJi
r12mam4PXKjrbMTpXBhzugpMKXcG9zaO4IXzC/V4W9m7mDyXzYJseoKjr4g9xxXLPFbDP57Dz4CL
+dzQE7GpD+oLThP0jMs/+fG4FkH6GBtVXbAC2Lcg7XWqsEn74IameZ735cIAnsGeDAA7mRMjd2+F
0GPcLoynisg5xR6xwToEzU/ySl7zfLd0uxXkRVUJsaZYgdWhMEDI59qOtiKoMOBWM6JW+8le+nqN
NbA55TolzzWIjk6EU0sB5j0ZThrsykBIl1IzRdPdvi/g9JLvw2QasewMuJMuhKz3ARqbstN3R7rb
0BvPZGocJ8d/0Uq9LX5Ckrgogo0pmO8oQo1qQRYuSbpmAZnsFdcGsBnjPbfZSoHEtyux6ibkPgZo
1WSe9Jdy6CZUYURioeYPfRxbqUYG6wIFn9lHya0TCFp32w533lS8lTaDhIZsItrN96aNv4kpW3Uq
Xzb4A8m+S+DEW/NcbOuChWXZMstn0xlXw11rR3s87YqdX4cDZY7egvRFuRZDg9G/plUw72yf67hf
CLrN+ABzojQTiJZbPsm/gXGqPUT9aQfvFv9qbS5sKNRDeNNTt9xpSiEJRrHD8DgNN6Juk52JHpkR
XYVkbNEyZ4opdachvwsSAGC21UwbFlbddtQhmpWCk12DxECpAYOUtdE2nN1lbXtTAHmuj/F8z58+
KgHCn8e7YWxfGj9nG+yUjA0X+SFq67Ox/fw0Su1uiZ0f+hfdl1hK5CdwNYZld/PcUJgUzBt9Inpk
Fb30miDCBMkFJxeTjWkO3RdJ38YsJngHdK2gtLQOviI8I14hu1U4L94uZ2nIwBWObOXcBxN2K2e5
nxlinPBmjkA4i8daONZrSiqOzJmQjmD1jwaKXNgN/jXGKLOGBkdwyA1zXCVs+xonOAonP4ydRfpP
2tIIxvqgyuDFzVnY1iJfd9xJhOWyRx1uTOg+wngclEm4ShU5iEIGf32SAyM9agLSnJqs+5BQSwsq
qOrNG+u+5JCoMrkfaxUCe9T6c5KHPg/3bpmIDwRw8177R7+wSNwigJiF3vwzdW126u+Ev9AJwcCn
KfEeb5EYcLk/TdM6e1ATPqrX7EOF5qhZqAzuZwyfHVFrvuW6tNBLcn8mtPepgVVyy28yGRmpKmKs
EpFp7JPIRr4t0oNoOyHfXN8EQ3lSEYdBIz/hnUS9eYk7/ktUYNy08vRtLsMVtDXa0Bcqqk3klYQ4
T4weAQSyzivkR5o3031uFbhnJ2cdTpqwr6h8jJJ8i7oPCN38bPnUVUt3Pwu/Pw2SdoZgCcYFn8RF
vk2I6kQ6FNuIhmZVzd5HgCZOd43AX5wuPGGIXSdg7hAOQA9QzqGG485cDEO9oBteqHS3ocPGlIzO
R5nbj1SIyaZjv70di/o7nMMBY8m/BSofPi9rI2nIGxJFcnbsI0EKJC/9TXpBPF4N1s0f2HVObrsW
JZrulShC7+xk9tFErv60Mn/FM7tHUvjoIh9fBWOCjYgrKIann3VUyTiYyrcu4ZnPYiPf6Da8ryH/
rLNuDNZ2Ez9B/fWZcFIt+GHnEP7rZxvYC8cc/iOD8AwStEXfjP/U8z+N1z03EO72fcdXGY4/Lfkl
K68GlkLK6sOMUb9kBrVJZ/va5CxF467GHekTxsojeUvUw7GfWM4qtNk3ZB7msgRiRGxZt/0sCszJ
A6+t2fOsRQfLoSv7lwIc2J4SEZQP7dXkIkkP7vHtDEu98UPsk7jSqT1KsXbuJ1OEp0p/mEkNKD+m
gT/anHnWpUzfsx672F+SrAjk6vL61MzJszOlv+gRXh3f8SnLxWmMLNZqMd9HumXTYu/mIf6B3L2f
m3pm9KYY1XlqBzT6vmZvtuu8clMueCPLlBwciBxdMfxZID2iwGD640TTH3JPWFkUlO24pJyJAZXi
7bVkiJp4jEGIyPvF4d5sCGAHyFTsDVKGaIkwYNdUMRAmEPAmfwmJ++XwLAFpEu6WqSWcOJN0Xs5y
tTu4K/04vzGc24qY8F7IbhvNZ1pibg3slJ1tU+ZMgwM6YZ7X8WD9RvxtITFsScoFyrgVxPYFrD1Y
nmxFL2hGivQzTgj9yM7CjnZd2O4tYQHOYEQAfyCJuk/VMjhGBrP09vsoYRxW15rTUk4nt/tQjj5i
uFnC8c6lMkXNtmr9YTwYEQBMEGAPu6+wcP/OY/sZN/a7VuNHXH2RRvuLJZbyQqYpos3JfomfBo8o
3zogfgVbFeE51UZY1EygP7L3OEN8bDm7ETB97PrAkGval/rTQ220rVhVo3PC8xpgzC4jp6MPsDHw
uNSII5NbVC2MAfqd6qM1gR/4Dq2LM/pnZ0joGEdaSDQLqwyKRMAIYZvklFrNfvaWr7B0543LzV0H
Ce4J6xsxJtkbNvmRtsx2ragfcPFf52Z9e874cI606DH8iBFpTac5Dal6Ug9DYWaTuaNQ1aUzBboU
GVYwjzWP9Qh5828N7XPbdL1NFm/+3LnJyQtObnzfSKY3InMuCQmwO5u4A+FDcKQHXgF4mFBQkwIE
Mpnx01Iy0rS5HpRgKZIE834J6X1jiddAnFFbAUVN9qwantA+X3RJ91Jj4d4ECjex7/3pUc9gaqNm
9SZvT0zlTxXlP85ofXUtS6E0bDb1jBjCJjmIbdjyuy7JcBidL7upGhIklhMyuz9A7ifoa94f1PeH
xBNfpnFfQoWOzDTnGzEhX34Wyzyny1s6+u/KnbttICpW5n9x0jX40FGDLuaH7oHWy2VBVzj7KOR7
qjJRvjVu9tObqrpidRHKc9dtGNgYj7oXmzXJetG92USwbNEw52wfACzFXELOLLYEFML/YOUwKw/p
Xhfa5KiIB/oW7HaQwXRBAxOM1VfjhOi4HfRTdDP3rUvI2eQDZMnK0eJGKE5lQysyuanay6H1sUto
YkBxJknSnbko5BnPrd/yQvJ2+JPaCHdrLLAk1Y9PTSo/tI/jSBn/t10PMUsFcJaih6rgNYjwy+FP
V9vtLpn6D2IiavpH800Mx8O4YAQOu77dOOBxur47pXxL3syRJdvm52ai31Dfs+QACiN5+82jPQZX
TZ8dNFy/BoXjCi/Jh2uNeBT4+BDw4r5tc+4OwMQzmqXzXI2PVUvn0Y7dXa80D6Y6P0QBayCTUPdX
dJg4M2YcVfn9Mib3bRP3uzZnPpPP8XtTKb5gp7a4O4NDUbVAR6BXsk5c0F9f0CPMq9DlxKENOmnU
sDwr+nGXSvTlDrF1fAe5fe8FVbnNBBoiP0jE3o/qT7eFjrsUR85lwk7tr2QgrUDoXmJ+4cqYHFUd
c0Co27Ft5Sc1Ac4gIHIBJj/GRQqBTA6TLl+l4egxFbar44SZQrZVdIn6Fxlw5cA2RGeJplDjIGNr
1P1OpPqpM6RK2v8g8nfEA8upxWV9XOrorsanuwrt6OBwH7UIZxwR3PWee3Dj8leu313yEtDN3Q4z
7CSRZtcnEalUA4v/vAQaUDtgpEJKTOF9YXUOdi1IDR1VZKywYYZD1dJHtdDeZdAg4MzsB01EF1PF
YV+XS/lM+Mjoi8ON+o9oCl4wq0tWf3pbWPZ9teCdCWFXbMHp3bSikmiIHYVjs65DXo8srQ9mHtrY
LuTrYeCOzbdFMr1XafiFO6GLbTbN/Eb29nrbANKijGSLzcEG63f+jYX6O2mSr3wOzCWokMFmagHG
tp3bkR4ky7iDYrtjDTndizn74xQIK1A+MEeTWDMdakkkaGYVYfq5PR3zsfv0Rfw7mYKHvDkUumB9
NBFqbyLuCjWqP72/pulZa+kOx2As352ZL1kbjnn4TKhiH5lK92Qzjw+x6dnYNARM36I2PGI0iZ3n
nXRE5fFO0l0SyocQ+VlfzPdjzqiQdPLE5yUr3HHrrqMvlwOp0T5WLoAH18DY06kqPHcVhViE8GA+
uZiPJANeTq1GUBd5RPBgxYtehdNw8EqKAio8Aj+/Y5kebb/LAP9Yf2gt/4wRHCxPYrOXJX9anxBJ
CVmWAZT6TkxsrYhjukEX4l9T3L0M6CqANriEcVB2wRALyIJI9zlhreNioP+07BpUE53IC/7uppCJ
aveBN/DDMcm7pIh+JTrrp2QKgdkkvBcm/sjCGu/M4jEjLoYdc43dDAKewMN5zxw/XwejOuRN8oft
xFetyzvU6Bs2C8vKQbUQMAyytaqZaCNizeqPCiNY5rkNXUzK/xtMJ1qsx6w/NUQYjso/tIx0bNq2
TXF7u1WQrBQpi+euEHsNfgkKy4ytKHxGMkUw5pqTjf1wZU/g48i5aeF2CmbwreQ5UsZoKTcFKr1T
+jepHWe7eIBxdYZ6tfafnMSnRs7vRZhd4A1J5h4ka8FYybqGWiGis4n8ZocpCfGHJclpjr77mLX4
rTlj11Td+EWx+WvdhDxRfYO5wVuiblC7qNGMiSOE9z0mjYM9A5iH6lbsF4iYnr6wPf2Vp9bd4Mlf
htN4wzydaV2gP9zWJ6O3yL/iud4od/irby55ebFrnh+q/CFEprIoPlqByclxmfjkFUllIuQmDZbH
SQJ3HLt53br9r8lx2vtM1Qhc86+CgoKyDbZ/Ys8+6Rzo0hLmZQ9EcmD0bTZd/4cK+RAX7a9x5CjO
3zKELEevRssVeIbBh2ThsERk1tj0YkWl0m2vs30p51eBwpQj6mOICTXh6cSCbPI3GUs4powR+KT0
mZTCDma/LjfG3yrfBmeToNuqxX8RdR7LjSPtEn0iRMCbLb0nRdnuDaLNNFzBFUwBePp7AN2If8MY
jemRRKLqM5knre3gDMRItgZz2yamuNZO1Wj8SzA1u0YL9jR1b9Qc01qzo4uXMA0embl3ZSmxvdk/
Sr+DqqYR2oTeaxU7/k4W8adOjgKKG+aKmgMULc8IiW8sQbim+OLd2cVlOO4S0AK1rt7TdPoh6unp
K/XPwDadKwSyMX6redBro5bYRIb4wRoXqk0oCLqkPd2YE3kCteJMHt7TXIMRWnPs2czL0ZM7bIc4
wgMeIG64kAVxF+w62/xTjCacrdwf4AvUFKsclQNd10bX8cUOSFiCIhG3jETt1/krOwATyidwODWF
LV/Agrz6aNl6WEDI9ywhr1VTvBIb5P6NY1g2qHfWmKjVPgqIpF5eYu1Spsq6Rww+Sq8z3pSS4t7p
7WufOINxUFHc3Be7lm8AFxIBbsoAfQSwueGH02QfXeSX/xLnr6zx++Z8pHqkky8FJy0yOughxNFz
EhjBNdVyn1A4CtwVCjXt+r8XFwZQlXGUm0F+wz2O9tB2xO8+KKJdTMn5u/E1yr87hqs5Rgwjfz4z
pJVTp7/6xj8RQDd+onO4Gg26NLduuq2n65gKy8pgmZIk73XQ360pLs/oUHzyV0MiEgYoAYDo+Gga
KGkjEjvh5Zb1Nh4sBshZuDKrJEdAo25tkTEQt8zoJdJdFsuzva6ZnXVUgI8BeObsBJGnKJDixc2h
/CcTNEOn6H+bYB6aKgjfK6zuG8aJ7pzigfevVFMOeyG/GqDul29g0lzjbXRLEpjgkwbB+FWRjMyQ
jLNteiYZV7Djq+GRjHDHsX65hHdj+ktaczp++6IcB7bAFPaE85QmvbL5Toqq9xSJ918oPTJH3J5r
rwfKlra9/lu4bvjU4nRO+cRva1OBQVDivdNS8QAeYdFmev+N+BlXqZ1b1zBriXFvByD+OXc5uvLg
7iRvZVNgnR4yPWfaM2jvBq6IXe6S0ZvlTGtEGMJhZDZuQ0quhrHZF0HAOLs1tI+JA2o1pbK4eBaZ
embig/VDfqk39YhKIBq2WtUrFkylWXOKl7xVGmwMf8au1nCvuO7CN2zl7GWm/I2Gj4peZsMmmkgu
iWNybMfyjSfKu6Yz5hVYnloJlZ8kxMXN4i1cXjx9HmIg/tsZuORu1HHdmnzC3WKjgzaJx8GNToT2
GG+JXnNN4MLduSPBBI3fnEZly4tuPU3hd68ShGMx6DYgojVoFPlqhVtFi/Bcvmj9cNowg/6bmZ3E
mR99CHTL8Ew/iCocv1xArY1vOCQ29LzFrhniiuCCPzWe+d/y9rDfI0QK+FNGbIU/D8bK/CLGn4D9
TLzl7YfVWNtcj1FJBdbe6uL6iXW2rqk2Y4RegAtC8DNuAEApMs4L2rRw+Eg5sjg1mg7srqNA8vtw
CPA50j4RQnoeG37dOitPzU3vplTpnRaBJM7Fi2cNTbk1VH7O7eBiTR1kUrt7ukH5T4yAugHhINWr
0cZ/5pn+YLwzvhSJh25RC0iXL0u48Dg1B1e7Le9qYsBopbJ967VOkl/b+8j6GVI1hIZe5BjWq7Y4
Unr8qsZiep9a9q1ZQTA2yoSvMvhN+dq/d8VwVg4qyRi6Nns19ORyjkQI9PxtHJxps3xQYoMScjRY
z8QF5rMG21OF4oYcsS3ek2Af0nk+0It4m95DHRJX/e9W1fkfL3Y+o8DcynpID1Frm/uyaqhuVHMf
cXttnKFtICl706HX8wDNRlrwuY90eRls8RkMzQg8FXgArYy76xkzP1PVoPpo33zTrl5rc+Lwi324
WgtCWa8Zw+EV8VeGCCaOHsvYWOyL8zbREGDF7dUybAKmtU6QdAG+xVKWd5ap8asUtnmRA35iZJoA
E+QQ7WobeWoInHh5YQ8YHxpH+zQ8syFDhDhda/6r0BxvTYYcPYTTDDFzUMycRQAr02eZz+um9un0
lYzri6B68jlyDqrwq0Pf55SwIykogUMtMg5vERI3OIiAZ1JNN2i2OUIiW3/pBXtxKHnX5aV1MFb3
FiM3nMDBnZiK4FqrYDtFyFQsFVfvLLIrBExyD8lRYeMyTmMKr8Jzi+l1yJLpKNmSMLDwsEbEDcoZ
q/hPQRzjJHwyxhJnHxvyivxh9HaW/DVm4Dtyh7hhgpZvuESaSyrkW+1XOAvcRvshgoixlzc8+lH+
SkdLXlK3JWHdiyJEFg4DsNiZYEmWCdrUuCqvGZhmgiK94qCZPZ2Vl3kAGqUDnZVUxClEelHLKn1w
C+ovfP8fZjcaTOu6ZF/RAr/QXcyOfzC+kAXB2poaHELHHg+C7Mq1aIXz6icJgEABCs4lXTVwU3Sq
RtrAZqRqZ6xVH3wZmGsrZZXX5WEEQVzvrzjVwrOsFR2cwS5FBS3GhQoFr0YZv+qnOj93yF3Ooz7l
54wZ4y5sWq1cpxG+rXx2hi4vWYfXz+pYmOUyg7MwPwuiMtbDRHnqwBxY/i2CgONrzhijNkPg2wZ6
AsPSmufykkx0xpC4eeyR4ca6+Z4S/rvB6wz0oKa97coPR1K8RcT8HVMXVJKbZPVJ6FRupj3qOzvq
DFzl8FYxKgYvIxKEQsXJXnOnClY531wPh+nEKOs1rfzx4pjFSS9q9ZKRIbsgp8MC4IgRF5CZ2oDr
vAs/kDMiFk4aNFpJfIwsYfxGagSOKPmwXO8QOYTsER7SHdw+HY7E6D7q1i9uXSB/GTNQwu2AFFTh
0Rqm0xgl/2m+GR0rvVInVK/DIw7AmCQTP2fu+V9jjz6SkIsuduzvF38oXizRlvdcT+w9LeEP5SFw
ctEb/mgUQANDG39Po8sUCM2h9Hrr08onauOyUpdcgsfutUuj2ZdeB0PqAIe8efNLpPL3OPHjPfuv
4OTVQXBa/kpv9eBUGZUgjK07tFFXn3WmWt8vxSCBZmUi/keI20QEKsRt72AE+k9r6MhTktDPBcL/
s0m/DF/avSwvclTuhcnV/dtmnItpOvzvUKEE9jaumDNuir63V5qmbh4sqtP3ZQIgNUflfMjDqaVl
CmV69qIspu8dtfSErsfc4sGwAO3Z1pkVpnVevoxEmuxZ6TEbKaqLM79gpBUtylakl3EOc5HNxxXk
GXvjueFDEOVfzIwpjQPJ9pLiBEN3qcMFdge/2cWFNuyVXW/0ziOsaho4Zarh4nr+cCnGYA74BjNd
IxjE5GKO257jequNaH5dp3lS0JK8DfRl/oL5TvuMe4Ki64iQh8oejlXgtYDTKT5rnRyT1GJ7wePc
8GQT2LiUwmXPL7dqnwmWwdeA8RPpU+knonABwC7vaWnc9LP0BYAx6uS9IVgRWc2NUX17q6KmvS1f
aoR9Hvsmv1ct32RmsRZZ3jV6yvL6v5fvv0cip4v9lm2Yvq9Z7Z47kAiHaUruwlYta/S5bJroD64c
blSv9dbuepvVhO1Y69xCkq/PlQdKONQKeco6m1AFh2v5vRzU3wUUQSTuA6hwvSed0/3wcljMYsYS
RJ7LSqHDPisCfmRU2RMpoTvGpsnJ7yKq4FIxZ02TYuc3YfKX/xy0qs/ybhZFb8QcLZHPjqOsoS7U
RM1G0ALSVMuGtPeRm8mObymIOtAhkX4qkQCxGHzWExoxLTTlo/RnGWUt7Lth75YvQk4CiiLtZ12U
LCHIOZ8JxvqP0ssuU13t0jbMb8YcOIHFgjPH9F/YJuanNIYR3jsGPJrWz+n1vQHH7hQcKs1Xu8Ys
wp1uieFVd9kbe24aH+MI7YOTQptTAJm8qL2DYeMO8wWWDitlCZO53Vvidnut8E3k3Cx1jF5W+++T
x+j51A0bv41j4jV1BPV1mxxwhNsb/ArFzqkl+QPK0K4aGffHUcg/bUOXElBHvHVjHWxtwxcX02EF
UiQO55BOvZHF0clO1J8yPHnZmL4sFWdpCbFnsgP3ndCieOCdW25sz7JggfXo6Uj8w5/h8iPNEJsn
k6CtX+M+Ziqg1rkDZn1jMgfcTnUYiKPeRNHBcJwzqcksCqUoDwPQ71R4xqWYjeupsKNdoXDqVPOX
3Hso1ibrPZTyrLouOASC0EYoHzkmjNINNjGIvTPOaqdE+WDObOE8J0pzgCOfhi7CkgkOHRvjllVD
gBw/sobfbjMry8ceTexc8VvtpB9DW/w1Cyu6o77ndp3f+FRv/xS6czftRjvrSUyN7W481PwMymMW
KYQEZyQasVwp+RUMow+DdPmBnRYRwHK0Yqr//6PVDK2vXg9t8OCU+GweyJeIGpImfB+GdYw/zIhu
xNJMl6Ue8LCEoK+jYVh4Kj6uky3BOsHKxbI5rohJVTstSR561R0MywX32cw0eHoRRFL/WABGB2Tr
mNuMzN5HUZ7z7sVGeSmaYTuWnbsnHuXf/2pBNGPatW27j5QwiEPBZPASAhjqhFljVmvNblcicFvJ
GbsRTnZ4NgFXbwPgtcCHeuT5MYmZiSTctKPD2jd8nE+D7fsboog3XgbjYwUQ3HdaFt8pG4XY7llY
qoYgYWxW+wR+DD1m9zBEBScn522Ipzi6epjnnARGaTzGP5VU7IxJDn1J8RAFQ9ldEy7gTTf4X17u
wThrhptt8PANhWh/WhqBvL44UWMbbz0TzZe06raMgtswkC8s1rCwRXI6ptO4JbjF/aGNxNfL1gFk
lLrHjpnLC1pGMOc1t1It8eW0oGAFfn0/Y09mBJEF/kWicguSYF/OvFeHcSwh1vafhtmYkyBtWZUo
WCBNmjwRC/VDo+BOc4cHPaEiWVkGZmBGnu6RXeDZX8YWbFKZVBvXHDuJBzekPdoElqKEj82znWEl
7FocYXlV47Rm1DPf/vQMcftODvHdwev4//8VU4kvQtyLR1Pzz/D8IjJed7VbHOq41NfLt234rNWj
zrGxmc8BqAmcXUaX6+/2Dm5Dclge+Mkaollgf0waTlDHTtzN98cetzbx2r1zyuwgorGA2JMJEgrx
SRyXO6XlF7MtiSSIbDR2OOkqTCYPSUwk6+3+K80bhwsrDE4kIE0vvfnSCB+9K5NBWvEBQcGceYQf
qV+7c+MPHMTZtGySaLzSkDjE0TtC6QTCYaOXiZv44Vk+XLZQ3NDoEJGNB90+2E1QnUbSuq8ujkzg
jXOJK6fsM4nk+/fjHKlEHYkaQbBX2YcwNL33voJKg5Xr+47vjNJZD6ne7zVTc4iJRIvUh569M5iZ
kYshiWeusFU4fnloOgrdpS3H+jAJBVexf+FGky8J3QjGDlayTdW8jLn9Q0uD+FLYimdENs5VYIQC
8tMxsrV5xqNEHj01sZchUfwUES+yZB75Zv8K9Ik1Qc9HyS+zk+J5W2deaN1oCZHuxo15ipLJ/iSr
Xa6D8VgVIr+aJa5No4MNgO7w7HCPEqjEcGts+Y+ZKTB0ZozSE2NzXpoLLQ8v3/eSS6DzibCb7VD3
3XOs9GbesYuPxh4+xz5lYOEq8gIDgQSGe3l5CXoXA9RIgkQgvI//lR/maLP/mUBMNBCGL1HI6UE0
MBLo5XSfsKRt+iJmhexxEsWu8RXHXf/qioz0q/mtMxV+LarW/9Wvk41dE0l0KS9OxdjU7vRLN//h
y4skmGTlVUW6deHIXGTXUdWBi2BJV+HBmv9eaDfWIU7EI+NcvjP5AKXaymq9jCKszie5haEDN3jI
Nxfo+DdtRDm4ecmVyj3qD63y9L2dJGoHouYuiYR8Mcsoe0YIYxt6ZcJPiw/dpbyM87bFFdVTTLuN
d2RAdIbq/VkA6Tt5YK38lWb5LWGkLGyA14KqKi75CFrCJhb8/F1kp0jXopGPrHS0Nw145Ukva/HB
oQ+ZbPada7XJrkTCRQkjdqzNZP8Ie70QkLZCXa5Vnh3drGPxWrfXtGbBIEZpXfLKM4iEboIZhPZE
3v+bHJv2rkwjhK1r5D8bgGsAwxre5Wx6KwlSSh2iDBs7+FnMfDOfHOzjMmCkSCStKayNM8DZy9LZ
dxpYw7nIYauitontRnsDBdBhYraz5mPKeZlnGgObiMrbdfobCVLF3ik1if+WL0ngfBDQNt4ip+sR
ppCwIZPGug2uQyJX0QT7oSzZrFmWc2619K4lTE7qqAyuhW+YT1evXysTj5N0KN4Z/yA+dXR1a3rj
D3SI8RKp4pkkevokL/sqJ9C2pd4DhQkbPOrzpqCpTfjqGC1iaFveKiHjaNVZFPlyapkAbcpaQVoB
MUJlkDanuCJRbv4QUrmSL6AcnWMDOgvEYnYaPDhx/19UaTZ+sUixv0x88NPkea47VoCEPnGdT24H
CC2dkXAzai6hqsazHbrb5XNpOgH2GDc7obALDxIW2LrMB0qW0D27UEL2WiAR6fgQxT0burZJA3zR
xtzf2HXA1s8msK20KYsKZ4qOy/Nsj7IEpxdSWgkhjk4q9xNwglOqlH7BxC2h7lAHlY7Mjl2Hzceu
YhzA81Ta8BDdlUYD00AMrOLt+GdaWeLDjMBY4xQ0WczDLVsuidAnkGSMekQnvn4J4hRRWCqCE8uK
addZ7Ncp+VziN8xuzQx6+HKoH9eF6W0VmIKtNXb2TYvKP2Y91lwF/GoMFItT4dR7VDdyb9CPn2+Z
jVuTYQznUfSwdGd82k7MFl1CoOpZUeMeSSl7l0O0UFO21RRcf0bUw8Np/sSaVRza0eiwRmBJlb3m
nEqgC1pbj3diOfA3LBmBhk6AF4Ki7Jr2+U+a+fzpa/qPLBu0nZN78jRJ2gcvDq9u6xwRneZvIKpx
RnevbFWfhWXVa57UYGMpv3mSXgBFJNb6ayx7dWMb/OwhAu3b5f+Vh3q7YaPu72EcWBioh+GgBACo
XIUUhlOag5ef1UTTPNDp5vnO8le+mVKamO4jGjIMdyKpMdRDx0HwYUJIHnDSTD4xDrThLB2YT3Pv
csR5Vn6A2x9siDboN83cXrXp8GsZk5gjMk4KQm0uCKeWH0mYl0GZeE/nuRSzCrVa/kVHeOIhCB4Z
C+2n10ueGSKhV1GKAPX7ApMVD4SqmXLYZTzHEbklibN5Xq2Trn5vLYeZpY3Nv6xMYmDq+M4QlZSa
PBkfeMcsrKyEpHnMmTeVDUBe8+1NOIMT09jUt71VO+i36DrMktgG+Ek24omihKgwIuqJife9JCP2
Xmm82XNOmuNY4d6MRL+ptWtMKfNP+OXvsKWwoOD09wM5RoWFpbmFfHEIsa8cA93NVg7fHr79ko0j
w9GtsgO5x/vIQa1HJ0OP63MF8+AYWDBMlM1Tk3L0oC/ThAf+dk6hm/AV4TAPMjBDlvMamvCJkXGN
vvfXRwxIfYU1uOAh3ute3J7YiCHajmrgeoHHAm8uMNJwzC9W8f+/WL0N9f9A82FlK4xzz7lCJ2Mh
1gI6cNT65kNT+fRbS3P5rEsLtcXcECHV0k9NsCt7Z14jO+mLNctGNLsI1iNBXHtKll/1qABR1MOx
Z3ywywfE5T7jmQ2VeEl8Xed8iIxiXgb0gZ5dgQphir91Q8R/bFj6vV8xcPBkOKMP0vo5JuFrP+T0
AgP7Cj9EJCd6WCkxbquA8GqCxYaHCNzq1oVF/6oca+/ikT0Y862H/pqgd885pYSAXhigWY9KdSyC
TKp+bFcbJyFLxkjee1kH+0J5q1LaM4ldjKscfMjR4rZjPWtebN8s12WRJHdPg1lcEi3nzDMd6eHp
4IIMj370i6MXwNT8RzXInU5egrMbUXc6R0GBAix/mhPoMj3jf1xwY58S0/IfDTHI4Iq8Lya94l2y
WdGcFL1UrOgWCOqhdJ0AL2PjXlYhg4eSJS7j7qDhDdV0CW5wXvLiOt5qkeaca2GWt9HN/xqFOx6s
PsczP/9K8e/XbMTdfzhs8QhxCPGWAFdPZKfvYqdorkGL44DtUI9pI63OQdn8MDQm336tD6SZupyn
Fr1xNSXHonKZlznm0SrygUdQnFCGWkejQMuLrW1670YE/XDzz6Fju3fDDUB6ApbW0gYws1uDyJ2/
p7JoXTQTdAB0HtbVwwG9mebbzZJsXwayrjcIlkGu5sUZE8l09oOo2hK0cKnRZWPqwvBLtfvZls0f
FSnnJCziJzTQloBS5HAdMcPObENSW7scPifstBZbiwnzOMujQ2ojrYoVvqRlZxq1VrZvIxpFs5mF
78S4zdOxZSbmhY466Oo1c/vn2MXg/HtGp+f5S6N5plNpofcdBtRaXYc0XFbAcvpGHN2Ka8VR3UfN
OHsWkARIYwX3smGA0s4dhOF8pk91UwaQ8/XwWGvMWebWRoHovfYToalaTeQDj7SJX7tl598DYXXI
04oyUzvaZgyDz2SNB1yAfyAiDhMed8vSb5WWyPWypago9mErlM0JxPoL9Vi+RoUQXkmx9XEHO/a1
nMBO4y+8uKVl46biphtKZhRsls69FZlnByTaNqpycchasg3LboL0FpXdvaG6+DA9DrbWyZq128WE
miD1JfwQQKvux6+wwjlndpB80r9VjY26dIZ0T+2DfchvxB6rLXdX4xeryeIYNeTEgCAeujW5qTnx
A9qpT/380c8ylUKz/4D0oqXUp0/f1ARAlxBaogghVvhDdhj87InkH/mhz79kzEbJtM0fpN8eVFaJ
r7pz9ug5IwKrtHeU32vN971zjIz/wrnBJD3+3dDyQsgaLpQPyPnC7jSlJZJtkEpppLfnUYvVJrKl
vRpb6+mVob8v8mmPCFNc4YuRYKbdQyZkDMzS18Lw49+evy5sHSxBNmlXkyUJkvK/szxlD6g+u2DI
fIXqr58AGD6DHHeMXr6DESgfBG82B8/ss81QzJ6vCBojuNcVPsaBAaoJ0BU9BgDosGYORk2swXbK
YuSkaVWyMp6fsroc4oM7rzLafDgVeaBTZujjNq4d+hQHi18QlxpO94PRW/25sOm5WyZwcuD5CZ/N
vNNpSoM7VDcvQMH8zTi/TWmq//sfV7U224Pdo2PIZP0DxyCWaOUZ68mwmWWZg827b1r7uujo1ynR
fAyqx6FjwTwOxk/howZnXDx+OWPcbVvfg0E2f6yqqtBvqCWYhvKjjrX3tiCNkVqdJgdJkJ/XIXuh
vDpb83LU8VJ1oihmbefdepgKhDsr5nD9qe/9+KL31Q93ivMT6jMPuAeD0bat3W3aVc11Ke56YbaP
DhCf7Ufha5mRbTpQeeySsbbxnHOl2Bn8kcgL0U1U5i9+RdsamUBXD8argbX/qOhhsTFowRpQRL1t
JogUsLjSi3QH8NlhNjEpRXXu68jFaUjEWop+JFW3TRGP0n00mnfoSoCWre4+MmYTV0shL1t+Adjz
vFcQON3aj4ZdyPztC67EnDbseaVxWDo9G4nRJRCyZXNKfWOqDzuE/ufmCZzrwWfsS12t6aO/yZEN
rFutbU5h03ymDjGdZtD8jBx2mRwyRCoJy79Guer2DiZwR4OvJpdKb4xxyjKGwhDN5Je5uPu9PReJ
FCduwbno/k/xjUmeaHx3yy9FKcXRKstRnTozftGneK90U79NXthf06Q8fw8ppnSD4UbbVzMLF3Z1
80MF0Yc+/pEy/WEM8CyW3oGjPDzlopsODKeQi0yjs7e0vwoc5W1IN/rkU/wUzP5pjvEbWG3KxkVU
L0rAffMRHLBdwT/ZzgqCdJiiczwNTHBnYaCWNNmbXUyfsUYyNfoJSZCFou1XJv3Ncrh2pMtNSIId
0kbD2voMgI3Mn1Bd0jWy7j3j69fRfh40Eea/EPEhCu0ZprvlLxA+Wyaz3iqo67ucE5NndYjhkTq5
vH8Sg79nmWROE5a9t6cnHB9ORy5o2kOOkI7sGx8g1KPBBPZkAsgfiwluXzp4TVCFTWfFtHSfTQpQ
LsFXW7xmzqoRCTzzCfEsNGgK/rn90g3qd0bPDDVFWDMLHV6jFsZEMB8amp0FJIGgJrA8wE0Y5Swm
AZM1O06DhxflrIZKzVr1rXliGVZuRy+sjgLMD5pAyQpurqszH7p/OpJ4oFlhcXKnP5Fm4eFfpoF1
vcH+q73FsAHXZo9/vfb6Zw7k4B4n7qkkhidbpb9l4asrdrBkNUk0Ywx8qNLQRa+jasx3cEKxw3Q+
rLKKmgxb4/CokZL1uhG/mSYVHaKha+wA6ULABZBe6MGqrjlffDsHsIlqE7hfMFyaqP9dNSgwbDb4
57RPtbOlHztC93Yss/TtcpLOU0BtaMUjJq4kSoCp2N0mmWUAfUc7XsZK7JNZ86HIOpm6dPjtu9gK
R/9tBOaIvN25JyG7J13X5KFSPe8rc4RNPxTxDrMdfuX5eUeccUDcKAhpzWYqELoDp/P37gRDsFP6
uAv93EAN+mZ2gvFxZgKzwlqYMATwXZjTNN2rBQ/P+Acv1tLERj65bK5RBvfCw36uLOZWEZ/uKA9Y
WczK9Rjn5VlJRmFMbRmlGZHX75xIfhD7MB001QPaZ58PADg8J3G3T+3y1CMdsg+zhLEx+Yz30xTc
9QG0T5cRBpQAfHci0D6RgSI+wGJzKLVsjh0GtzA/LXbVP5ShhjOM2H6n43FcSXIF3Tgddg2j6Hz9
GeWYQZxWDC+RK1qkcoDjRa2fYJv+NlQk7onDW6axKpo/0V1dJuRRseOVVfFVouI4eOX8W2tUMDeu
CGQGwsOBYRwhHqk3TB7RRjb9T48TYFNkw0eRTNp+NHHsihZWp1a4oEvnj/JykUVwVXc9HcRyWWRM
AbHcMpxq6w4MsP9jmhRviIVK7EOwCp6LFr1Hbcs+wfrWsJR+Ol0sczwb1RR8VOGnh3RsJ0e928yb
zGVAxnTxcxk2TgE5ijkpDcSkEurFNqjaMhDixO2JvcW+qxOVDi81y0D4VjEH7bIUKjLETf5AauWQ
BilZFvjL05iRNY79cucu9jnwvfoqx8sTlePPYGbwBXK3tC7aOOcp1NSdy9iHjsW72573bD1IG9CP
16kubx76lyO+SXnBL7YZ5kVHrYCyFrr1Tr+IkG/pglo+lIHqhvPydjeWKTY1n+5X7W8qHCS7RcpQ
2mXWYCfxztOb8GC6Gs7I1C8/KX3pz4ImPbYmCXgiCZy957Sk6mkADwbhbkKzC8669dMCb83EHWAR
2L/iFID0CW1zpO5uAJUtiHlvjDIkY/M8QiesJEhRxo/ESDKAq/e18MJdnScgtdhSaEFAc+0lwTWy
CEcZGQSy0uiLM2kMctWBoCzGIvhuUx3fMx+MMzAlRhTfwwA4iytaQ5B4YPGrXWWAZJn58aDLPYry
7FElEjYLHPgjz+VIsln0yvVXz0VEcm6d6Zeyyvh1Akf5Mg5AuSzSgo7fY4+iky6waFUTgFIWOxKa
qg9rjhXHorRi55tcbJzR3wuazCaLQysUb5Y/ABaHK1BNPlNjx6oB7tX1ayONecVaodeiXzXgQdyR
EMHSIQPw0ofjv1IV3RacRP2E1Pzu5JP+OZGKnvWI0UFdc/6K8JdDYdcPbn+tQOZek8wC7WKggNEc
4ybI0VX9W4e682vqIRgOiLVWi/iFd+ItGJDpKOkwRxosKg/DePc7Rg6s3DB8Baj70sQBzjdv5ZhA
3LAEIz7UmbTNNzAbvn0gUnVXDbauZhzCN4YHKNgVxnS6jXyZ/DlGdFJJF3wXE+wVgytEQQRFr4rn
YVOE1dd3RsBSbHjmXApbsn3Cvl6R4BmsUzLaV12jORfDDNJNMlnOumfavsts4Hpi9NpTWQlJ2hdX
JgpDkOYABY5S1+GAlYwrTq5MrE86qY7LIjvyQyNhSKJqOqh2qG6OH3wkmvpCyLxFFSBeoIT653D5
t+qytrnkKHCmrH6NffUeRZI4KR5l2BdiLebOduiEC8SgGY4D7nWr79mXU4AgLqF6GlDFHYrGQP/U
OTgh8OcnBFsey4kweGY5+tHHer4mxHePiju7V00aXwWBNSCDtnIYxudo1BdIpNHZ6VBvVa0i+Xau
ggtMcRXS0B1/lDpN5S+SUUhRISJPT3JwcZ3fn6hhBA3sUUMzPc6f6hb0Um/vCHpsn01q3sjSdY+1
zeTLxQLNoodbrRUuiJnolrCivTN+QjA93xQyitmzKGs7bzTuBd68DXJkjG3aP+EaGoywqbn3PKl1
64anXqDXsXT7d1k7BIW1KKatVI++qrxjREHeguYEH7UdT6cQuAxxC6CdFuGkR425oan8K3wEnw3T
4LfC0v4plrzQC9y/gXcpxUtjTuVn2ZH2HjfNuwzgS2eTaX12lY9uf2hx6hFlQ+AvN9JSNiznoxaw
UJ7KON86sa99ZI3FJN+MybSYZ5pWWe8XCDWeEnja4cxdnzc7tUXxF0TY87lvs4NvI/FbWp3GqDBn
5b6BnJ6fT5ihBJOJSyvBbkaO1LbovGwzhjon/tz6GWb+S/IzHAsUQgWPp5Fl44Y8kvpHgF52dWVg
Uz4RlSNKckq1/S4bSqEFLAwUhByjPUpJemakesDJYbCbfFgoBZXZbvmwSem9BFGPTgyg95sy6nyF
rfneArBGVMM9ZOKS3U3zdrxM3L/Lb8eVjJcFkpmnrcAjtg5F4KKPZbQDFW6eBLkznA3Zo7dZzusm
rU26unlQWwYJiwuntd5RsQMiJ6CQkYtxayLNOyLH6xkw4pvCkzf3LKjsyDMoE2ZQvgp2OnGJK9cU
BO8MBTkNTVzckQOPWx3p5TmrHlKLnWcWs0X3Wv9mmC1MQu+PnNMP4cTE61xi31UuSVRJMMeR4IQ1
8/YlYe1wWDaxCNaOsn4JtOHRzB2eTOoPYyguVFzVD7Mi/RDTCLLtOqdTA7grnSx8x3PIen8IT8wP
cWIprzs1I8ycZCxh9+PcOcAzIWHIyb9CPGM6yUJtgAqn7j1sEngpcR9X40/PIgkMATURnsMqxR+4
V1MP5illfFnO5J7/4+zMluNGkqz9KmV1jx7sy9h0X+TCBBdJJEWJUt3AJJWEfQ+sT/9/YNXfTcUI
ibE0KyszUlIEYnGPCPfj51hQvhuBS9azj67mPFT2ndaY90PTU69X1aSiuEWFD9WTpwdQpzSwJvU2
LDp9vVTEVO8NOLW+GYtcHsAWgkFDzi3MyZObl60wd3F1axuk5rV5zN6NhAt2Yxnf1W1r/r3fhzlS
bohIwvoTQBBs89j/+6gG6ZnvZ5a1hnaHgr6XqwPndw4cxgADVJFShtUQqzAdMg/eRHR8SMYbNeyA
VccV5J4WFFIvW4TgY3kdQUctor6CJ9z+ZM9Z+lh5VvLYeePDEkNHdqK8y5o6uBZuxDwU2vteNfrn
UN2JKY/ug+RBCfP4XTdT0Zels3MXm8Kfq8qA+BA4DazU/XsqRFoSUFSoZZAo7F52+V/ujQQwCGYg
MxwiTzPKweiPj9dDaiboXDZHQxuidy//i0FUCgf2clj0TKihx+hKgMe9GmeB3pdTldcD4qQHj+oj
QJPT3cs7o6wDvyiV+g3ZMt5cKvxzVh6a12ZD3rBv++iDBqkTUip8BKofLzc2S1c8GMwEkYupKA+x
GWQn6h0NvRGfkhohr2gyARD0Sn/qFbDnSFTDRefA6FoMS+FJHqX5c1SU914Xpc9u0V7FGqj5Kk6M
D2mVQjuBmvi+1cAXUar6TBVBfqhNMji55z7EHgmel4iS6XnkbEMQRyCzeBjAPm2EgXo9cTLTIqLV
RU/JJ5dE6Fcpsywhyy+QtTWdufWLGEjMHjBpPn1o+lCH9866pyZEfYHuA0J6qwTQVmut8TgCufBJ
vSb+UvCOiIyGtr06H3kECPj9FfcxzMQbAd08EC+KKuH2g6pgMongdEaEKnxuex9bOzx2k636rVN9
sD1Xe2OVhrHQrzjOzZCOD1qXxW+brvkqFLQbLTcqH0edMJ/nQUTekE0mQvN1ikdKaJz58cWzURkV
IbaNdvhkCkj2ByJFUexBPR8b1Zu/n22Oo99MrfvR84bwGT28kfJ4l2O1hb90WgSxNNHy1KSi6jrH
efOcAEDceKTfIKdNar8F7HWrpdqb0oAtvUYbOwz63oev4AchOPU2phrh2FC5c2iWLELCayp1qOWy
dJeA5xwaBPb7JzymslCtWv2d6lXNHhgNEXZviiHvHa8xOm6WY5R1BzPXp7u/bO8FRuSLjIyA11UR
3HIAMgveg3vC8/NdCosGYQhVfRyTILopuuIZNYfoOqiTr4wmeg+USOz6RNNva9upPjrEm4+jMoJr
77kLqJ3IjqqeoEftTtZ7u73PlhtfNXrdjeJGV9bQxI9uPsM5Yv9p9SqCF2XbPjhR3hyVPP7TpWL1
kZOf7KChZieYSThXixLJzBiGgkIdyNNYExQYfY5e3tQ6h6St51vghXBtzBHkMHP+zfTKr2GM5BnE
niC5J7Ufd2ObN7ddnZp3iVBvtQFlWYr6mq8uqd48yn4Yae08Qz3MWymxvzuT+nHJOFyNDsSBeVw9
IC4EFd0b0Cw97yomqgBpftAaTgIqrSHIgH5jry05QUpr0jfwHwObgGKIoKwAmapmhvcU1Lnuw83u
gA1L7VuAW/BnNJn7DJ0YgGUzjP5QOyW/8TTYgfpOy49p3y14JRPqmTIu3xBHTw65SgIfO0geR695
chdilb7JtaM56v1dQ5HIlW0Gj05j58QPYbXociW8G7Lvah/zJI4Gwgx/bWLXgf0WjAi1QWH/wSB7
fmtU1EHMUUENsKjfxH3Qv8vaGEayQpn/vno0ChDRl5QddU9ESbuoOFHPCnMpkabrjM/0Ox08aKfq
8Sd9cAlFZXn6BlHm+Rm+AsKc3Jx5nh/6pfpjCLs7W1QWaXNKQ9KUbBmgnfeqQ3lICZD0yfXUAhZT
4l2iD00ALKXztgipSFl+6vO8uCtSqhF4mlofS1CkB9skywgdVOw7M5ggaKe/mq6DRNFLvMWOzLsX
XT89BswJtaqapTxYivi9GnfuezOk0DXiTVQ06SfFSsc30ULur1PTYURkmkODOL/RdaWfR+58bIpA
gWQGg3h5PiVtEVIEUyIHk6OkPKr6+KYn8wURUg4y5CUIEWRf0hc4obDg1Bi87NbscsMvk6a7NdyT
OnXIPCzRR/yzQa4YiqblYo986dBUkKK0I9fbvvNjo1PfWab3cSaFCgcUWkoatQfUMENboXTdUwra
CEX6en4OUw8KBv4u9De8HcdQAfHZAr7xwgLIZmtckc3XPqcx4dguV++mUHyeFxziYMBPFlqKcTM6
bf9EBcsXATzzCGkwxfhWp3wcB+cmJOH+2HfVHpg95VWN0B846eHQLjOy63kbQ9TV3wRUYbHPO5QH
mlI/BjTa290Iaie/Tl+u2poXO4eyKdNH3fGSd17eUPOSZJ/aP4m3jW8yABl/xWFgBKWsJS+tNwQH
YGUUpXKtkZA7wJKI7CV44ytvqf6LHKuED6TnREob/RhGYfjIwfCV6xiF/C3qzUhJ+FmavemIZd5a
SxQu0dMf8LuaeJ5BO4zZ9PiSqJxF7L3NsvIzqZfhThkckuXzEe6D+Zo7pAkXeG9fo2M+XlOHPu6K
2SdIQFKiInve9Hl/egkhw8R/7DuVTGAG4aoQY39yMmfcl2Ua7eOxKL8NcQWOJso/Bl37qSJhu7N6
Pb1PXCV+Q/GbvV+4sMyvIZIiBcdbSa4R2ZLaqCHyytqPSdPeR2oLLnf5KVNh8DXG7Mac9PqIU8w4
pBFsVEr1fTCW2gfgQIhnkM+D1y6/Iq/uXDdaFO4JXBYfnOwmzZCuRykZfJzxsKgZgK0kBxk2X2AF
fDcpVGR0s8o0Uc5SgUthDBQ8epZVApAiftAQyEo0WK+6OoM1pLceTWI3R4IjC/EtHAyL0q3IXXGi
FA56ZvDxSQQ6JniwlCE7kF5rqNDokC5pSvvtnOs96rndew21HUo/YMZVGue59mABaApkjGYe0dTr
clY50De6MLZAKJDexqM43L4ozv3Xt/G/w+/l/V96eO2//oefv5XV1MRhJKQf//VU5vz3P8u/+fff
+flf/OtN/I2XV/lDnP1bp+/l2y/591b+Sz+1TO9/f93hi/jy0w/HAmGS6aH73kyP39suEy9fwTiW
v/l//cPfvr+08jRV3//5+7eyK8TSWhiXxe9//9H1n//8XUcN8L9eN//3ny3f/8/f30xfCh6r8j/4
DmTun79rqvYPzbF15BKXLArylL//Nnxf/sTT+QPdNRGfNDSuQbb3+28FbiKiP/cfFtX3NuE61zYc
27N+/60tYWPhX/3DVm3wCVSGw9BigdT+/f9/2E/r95/1/K3o8vuSKtb2n78vOpD/UT1UdM10ANXo
1iLg+UrtcKYEujHqrvLh/Svv5jLNP1VGYcb7V/Pwd3evm+czf9W8ycheN18Qzqwhn6x8M0wq3IaH
1nQ2ZR6BnwJ88O58Lz/Ld/57EKYkfhhBd9JXXIB9S69rOmhd8SnCPZLQaeFs87vamq17AilhujGu
lWkzJZFIfSQpaddz6YO7DMw9QcLqlmtmMW8IqGo/6zr+Z0iSEmktkiYyoQzxxxRZJV90Gul2y5yr
z0qviOAGYuHhu6Hp4RNlkeITkealFq2KkopyY735eH5i14a5LOur3aFkpmKaZlf7fdU1aEcmnMTo
hE95t7Fya/tj6fhVB1FPJS1UXKVvhEb/vhhc7UdCaZS5t5HVHi/sZNEgfdXJWCWFHdnQqdZxYSF0
TYD6XdoMmU6shMjPZVOl/9yJEJ07WlFZ+4HQgE3B9HZPwa3+l9/9ye3+X+xo2SavhkB0SPSiUUoq
ZmPzQzrlRJmTwnUAejizpp8uG4PkDMBxRrrtBqWfKaS95hqcAqJf8eNFrRuSL0gSCGRjJ4GvGIfz
UGtVDfcKt/TmeL59bWUzGZIbgKZ/NCeFWl07ncbhXRiD87tulDAwjiLP6+h6GqrylkgqrwD8cGzv
dSWK7BuTpIp6a+WtiawMck1QIsx5Ne5AILjod6kpb+zzn7gM9Rfe1pDcBgGdoeTRQcRnhn4aHTAY
Yo6pGZrki1PFK/+YIjPsoaIqKoNKTpGOxwrtqvnhfPc/iwL/26kYklOxzGjo3TSs0WRp3JthCiA8
dZMS6Xe7ulWKzvt6vp8Vt2EsC/Rqt3bZTLRl4JGPckfxCAA1h8lVKyv3Mu9rSF4jhG0r5a5a+ZmV
QQYeaEX+weE9suH11vaR5C/gr+lGI4lqf2g6ZY/QT/JeiZrk2zChenR+hta6kLxFp4VNpjpp7Ssk
Bc1dptAyAKYBtoHIcS4zZ0NyGtncOF4RQXOQxHrsoLNltCFER6WSbazD2igkf8FhSwFXwPFgUqTT
Hnne1RV4xraB4ZqihOeL5kqX/IauqiacuGDMgIW1cCYonebetmxlCqbaDt6o890sXuIXtqlL3qPz
JuEEEPwjZDEgdGBpZireOxoSQaQuPRQmAujfoOgtNX2hg5jm8rK9sFwxX1tLH6m1ZiCGTL1+XDw5
sUYKyxEj2YUc+rRkY3iLjf9qeMvvX9mk0YyDGI2h9BFEKGCGm3SjRHxGAaJ2yCEZm2oIu8T0x/nJ
XPEAuuQBesp69WCs0dJqKxdK0ao1A7i2o+LDZe1LHmCkcgmJS51ra8rF+pCgTfOnmamhuzFba98v
uQAlQeSsqGNwjR6KJJ5rQ4CGcPTx/NevHAO6ZP2oeqCnosL0R9lwBCcX0krxCGN0IZwP2WzOsEcS
nKHMkeuce5vWlUt8LYDveOMcWLHbFwn0V3uh0MPe1DRWB7oi71OQGzrwtHmkVF24ykYfazMo+QZb
URy7bibu5E2JfFpCZPlmCBznx0VTqElOAah9ShlFDoVIPIHtNTvquVBXVCjQDcsYshajjUkJBYG7
5MnTKf3sBLbx7XznK7akSa4iGuN0qk0uGmpA9hIQRhtFfpJq0/gQV8qgvHciUZaP5ztbmUhNcg+V
ooc85zO2oknhQ8KL6gO6O0Tozje/NPMLv6BJfsGudSWuSQ0vAXHkEkf1OZ/EvoSTBkna8kNmx6fz
Ha1supdb26tNR3Ixgo2FQ9u1+lQc0UjrEA4v6xKdOU2dxeGybpZpfNXNZOW1bTYk1WK0VdDEpBjH
RZzGq7ILO5BcA4zyBNxrFh+NXqoKbXXJ5Bpen5MzGUT69fww1pZFchF6PVsEknmXD2j+FR+0yCBz
Hpa5awCMzQPYsQfAsxSOm6qyMbBlhn61E6TrQg6NT2lo3M/VRCsejSSjjAyUPWDE80Na2wCSR/Aq
kTityhummkLYfHtQogPoRR1tirkdTev+fDcrw1AlzxBmRqWLQIOxB3K4vdfaMIF1dXXZIFTJ9Mu8
AcCzWONS03RbUHwEfqkQKCpH8WVvPVUy+MAWcUpxAveBIoTvMYGOyRLDewVe8KvLpkiy+UgzXZRY
0BYFAZXsGsdUr5o61DZaX1lndfn9KwuEFUbP+7BhAVrDWBCU+wwxFCgEkUe47PuXpX/VQ6TotZcr
7NQ4jeovuaqACcyVuPh4WfOShbsk5Hj1jtyb0Vt5V1pQtNaIvW3dxFZMW5VM254VrdJ5YEKBMfyY
g6Tc10ULjBDWUFhF3xRK9O78OLTFsn5h0apk0WiJZZ4DkwGqcsn9TDaKBPKV7jYgtIe7qs9v0OD7
wSGKeCcybbvzva7Zn2TmiQoktIBQzx+T+MZLlK+UFjyeb/rXO0vzJNMWZitI4eNBIgfWltAr571W
KdquUWJlw74XE/jfU6Z5kn13Y58FJO8WQoThZMUCOhMDMBj1eofKNuvP5wfy6zkCcv/zBiZf02ex
yhy5kSp284h4RFzm9eF862tjWH7/yjwcMo2NAQ7ZL+v4NoEFkQysnhxYbIi9vDm4Pt/N2mpIdl7Y
Yd+PxFv8cJprcEfmUL2reWFAsaOpCESf72VtqpbfvxqM0pPIgZCj9DW3OepUEu1tbv8XrrZk6bVR
uQ60E6xD+A5S09tiMnYaKb9EbzfWYu3zJWOPCkFBN1U9fu42GuIRczBSyJTbzeCfn5+VSLHmSUbu
QiqL1EhT+ko+K9QN6N1NQz3ULqf6ZTdmevZoUAP3jnI28wi2237fGMI7WDBnPZ//grUhSgaP3pAF
yVSJyYiKus62hFBsUqO7863/2ltqrmTzmjN24DPYzIifKe8o4RTtLi7KGUrZ3kMrmuSn+bmaxz6/
bMMtaZrXG44yL7LukUqHlNhSMTlS/IS0C9Z6dX5EK3bjSsZvNU44a4uL8WzooJOA8qYyFtqdlbjD
6XwXK0tCauinMUQFwm4ZLNg+1RTmYWpyqORFEW4Y/tqSSIaPkmtKNTCREs+eE6q+HAq+ogO1kh1A
iuJrSunxxlqseDJ3Gd8r46+q0VEHpWUtogl3PMzDPnaM4U6EZvhh5EJxPD9fy9r+wuu7kh8ogfUg
VTcyX3qg+6JpwNNP5acCoT8L2sW5ngSs/MJ6Pt/d2g6QnELe9kbUw2kJewu63HsKDSFCKEaA1AoC
6+2Fm0ByDLPSp30SMnmAk9y9WoG+A1nlbPidtS0mWT3gLjQ3UrYYtu9QQ1l2154I0stsxJGsHuXX
3kAbirOlA+rQIa904EVE0QzVIxd2Idm5rpRWB76x9CeTciCb/MA9rBxqAs1rqR3OL/TKJDmLBb3a
v7ojkCqAi9FvYZ3ahTxzQZqDSzzfOswkv963zmI3r9qvXN1ujbQtoNL1iofeCukJIRA/V90Z6siu
PXUWQnPeDDilhv9pByiy26ujE38ZlQgcrgf5H9RKThOjZdwY0MS6uWE+wv6Twl2RuE5y4DE1PPVz
Q4mxCzUbHADpjTNX3YcsRuExAFp2G8O+eAidVv/WDW0DZ8FATdlkGrq9mwX38n3vgY11kwBFkiqD
JyTWI0vdZdXsUEYUQiy9d7kQgbUzVUrNyHbddAaEbHrglrAdtkivTHH3aS4c6BRVTeSf6nw03kUD
bHNtZgO1H+qAwjlIBB4okbKGo1ml2U0WOvPHfqzFR3T/gNxYoW6/S4c5+xBO1h9NMqpfyzSm6LLP
kj+gf3KfdZEre7W1Qj8qiUtYxVjtGSCXQBhjT24/qH6UNiisU+9xW9pqeu3a2aKaoUwoY82z/oie
h/tno9mAMRPdQ1VJGQdiVB4CGYFNKhc+DiOBEMdxnKfYTixogtK5XWoMRFjtgXTbPwLwcTd6nqCw
TulWD8gcXsB7ilbdq8wqo4cwiDr03WPD/ZjbRj1dK5FXIpKGiPp3OAqjrXjAipdyJP8xtqaJTgYw
FpBTiEGgnHLoKi88GkorNu5fa5cXR/IihZcq89CqmR/GBlw1INrTeD/PTlafVJROSY4JYAvXemci
3pTAtUq96qwMox9N5cieBSo+Gxsfs/iWXxwCjnSsVe1opDp4Or8KZ/EkCj1+SwDzC3rdS8WPClKn
ohYAtuuq9t4GTQUT/3k7Xpto6ZSbCB3A3xGWvp1QvOqQoAMcqk7oDaH/eFkX0gFnFQOM7Wlc+nMr
agdJBx1dLzKdn902SswLxyEday0qnHZopIUfu6g1I+0r/gw9CDIo1nW3sjQrHnWByrz2eBmlCQpM
tpC+2uAr98JYMMFO51afz0/UWvvSqSDKOUbFZMp8GDjSEzRJYi8iZHbOt76yxWzpPEDBdBgcRLd9
L7CeAz2innEA6SvcMN/rIPVReVa7q3b5MUtyc2Njr41JOiUCalLE0KaZX1HTe5VQIXmyCs/eOIWW
b/+F2diS2XQDQhC11oFOyeFapw44EX/GQ609RLVhnhp7QOiq7nJ72JjDFWuxJWtRgnrMDB2oPZKx
KhS+Vd27OzNOEXxEDCD7eH6l1uZMMhjNiqmEIArup2Vu3QYLHxTBgurr+daXmf/VnEmWEmXmSIFd
JPzKCiHg7CEWCZDwoNIgRbW02MMU2XQbq78SBaJq9WeTKaAD6rokU05qosM5a1Sk4wJO5iz6MmbR
h1aMV2NcVtcdt93BFA/nh7g2gZJnn7UuoVJ6DBbdhfFUhopyqmOUvc63vrIJLMkNoOXuxUggNb6q
gmvfeWirwrkR5J65z/MgKDe6WZs7S3YHVeVkXlw1vulBRDX0eV1/GVIjqmA+dZzgZlgiwFcZ8m0F
EbzINK7Heo6S+w7m4XnjI5a+frFZTGnDV3aRdyTmSh++mfaPeJ4zdedQJX6sZ6LcuSEQPbNtcZUQ
1x03jHpl9SzJUSncW9WYtJYf1rX5pNXlgaLGLdta2f3W8vtXt9agjA2ec3Xk16ON+HcJQc7kGvGx
I+EeK97zZVtE8ktWG3eW0xghVarY297AjX9GZnIwD2WQmzeXdSKtjSs6SydKgG5GXNJHjbR5hhbV
zsnN8nC+i7WlMH6eLW2ASLMWJkyR0Ih9tA14j5E7cTbOu7W1kDzRmEMba1IIewoczfrUl4COuPfr
Ij0MZVn3VwDglWpjJGtGKzkir7b7FJpB6DSga6b6nNuvAmPSLvSMfmPfrhxGMpxVM4AyiGoIqWtH
0+6705M8vwF5VAwnRS0qcayJ5HfX48Dd5PzyrPQoI1zhaUgpBO2DE7IZ2p4SZxP2y7YHNUBhG2cS
5RXIkxqeDVb8fI8rG0JGu/ajG2WRlSinNgXQsxduLyrI7dVW2zhh1zqQjD9qxkAdUxx2g/K8wVtF
UMyfj3U+b3SwshFMyQEk+qwjLaIEJ7Cz4ir1Us8PI8gY3KS/0IGZkvXXll4m44TaRVuXlMr1aJck
rr4F4FibIckmYZNGd9VTCh+6h+cemY1TaQ/FRsRzrXHJJOd+jAfUQxBmoRbmnTVRFNzmnrMx92ut
S0ZIqVBqpwEhA8VJmtveUz1fCE3b2JsrGEx4m3/2Vl6Y5ZYawPDRhXb+STiKudfRe9t5KWjsqOYu
CDUq2EYDvhS7ooaunOFQdaC18YUbN348pu4VMnHPTTht+IQVFyfjTuGaUo2wcHNqCwfkuiv4kL9C
ahE+pFpqf+/h6bE3TuqVfS0DUOG8h8ihIQhTmei3RmGAsCRcXtdqEAcXJYc1GUFahIqnAKMhxGMi
kEDyX9xlkFU9heHc/jjvX9ZGIVknQRnABnhO36QY50YgWQQUOFP9qUPt9nwXK5tQBogG+qC6FDwk
qDABA7kqstFEk84pQn1jl6+t+dLxqytG3nRWXY10oLZO99HqbcNXuC7tYQWz3mVluQVqWRuI5AgS
JIJwMsF4EmkTqfCpQqF3sFVKsjdmam0xJGdQ6sHUwYye+P1sw00QUS/aoT1BJBeR4Y3JWutDcgnE
tyrbziCOC6akuOpUU80OyjBZE3VZtv3l/JKvdSI5BqcJHUJ6ASuilRG4DLtI4oPuTNSvGaGLvP35
blYWRAaLmjUQE11F6gzdUvNoDsjJILLlXrYaMkY0tc0shHk48S03cSknnst3vBO1hyyp7U+XDUA6
fPXeG9OhoIux0b/UEYGTEIa/y9perOWVVWThIGwdMgS/aNvq3h2Rt0R3u73MNcmYTzTRzblFPpuz
vHbmfVSaDUqMkwL5uAdbz1a0bG2Fl9+/GgRqbGjbQCDqL0JCAI1dNwwh3zTcrZTtiu/QJZsmYOtE
CYXy0NCbX7wWAfMmTSDrG98O/ahvHBUrkSAZAgoZj+tOFKUwCuPtrA3fh8J09lqAxrarPbeK7sAO
+h7+sKfzS79ifjLks0p7Hq+REfvQ0AOZjzrNuFXNUPwBM8NlsHxg0D+vDBX+etYoZGnGGQ7kOZgd
GFPd+fr8CFbWXUZ8jnqijxCrxb5eaoqvoXzjk3g2NuZnZT1kSCfMLBo8biEZprn2MujFbWHewCZn
fhUaEOO3uRnFD+i2en9MuabWcBy4BOv980NbWRwZ4ilSZah6m1dLr+kU0ELb/oBGTXxbhInz4XwX
K0EEGeapGU1vpUCLgM6IY+M63wtoEXbIZX/xzAnKsYRoNsxMxcaRsrZYy0hfGalNLftoEZTxyYQM
R0UbumdvSjex+mvNL79/1TzkP4bqZOwAxUwQBQkNMjR9UG7gplaedJrkAMagtsK6gkElT7X7Zszv
rXbqd6FqfIpm57lozY1+1pZdOtsrexSmiIiDlIpdHlrRIPkUEAcZh6jeWIe1LqSjPe8msRCS8Lwv
FvFSBHyDt1GtUD0dlB3Emec311ovkuE3pqn3VdMSalHV2kcSsIXc08tbqq+nrN24QKysuYzrhAa5
6g17Uk6WgSIw1et3xjBdhhrWZFinQzobYfhOganVyndBjaBcbiaHZAo+nJ+ita+XjvW6x+8mLh3o
bRkdTE1trttxrE+XtS4d7E0GZaeWKN4piuv4DiEJFbpudGYva31Z9lfWhjhLNlO85Z06kdtXjjXZ
AD7gzrmsdcmW49y2yBQVoW+I8odbIu3h2tpW7HRt2iVT1pOeAiulVU6FnUWnKoiLnQMNyMZLfWXf
y0hOA8L6ogtm74QWuwLiyunG+qDkEW9bETn5VmJybRCSEZMcnAeqaIhl2IaOZu0QHst26C67FL5g
C16tbkdNr+ElpXdykiQ5BmKhFsj14qIAqSpDNjV3FLNA4vEUwOaIxkOfCJRp3Bq6fvQdEAk7v4l+
vRKqDNuEPxgRW4GfsyfnR9jnKWLoGiTrylbm7tdroMqITVYWheE6Dv0mgbxBEwN10CjCXPj5kv0i
NdTXSkWypLG14VNqdrAcWl6F2JMh7s/P0NoAJCN2ZuFmEGEFp6GC85Z6+ecWlfsLv3/p9NUeKiuL
0jjkD0+1Fn7Q3OoWwZ+PJtjf89++trqSFQcdghuhl4V+BZb4ugXTeMsdDIqRftrCSq91IZ3F3lQK
tJD14GR080M0IcM71ddo+22BvtemX7Jh4TapbcSw0XpDkt6VVT5lO6NRUIg5P0Vr7UtHMGSyPWUp
nI51OlofWxFbj6Juh+NFrcsgzMI0B2+MbM6XZg7v4Dar/Qhph8P51n/94FJlxGXuTsM0jpyN8MKm
OwBCJIUqWGGS6qYItXLDE63MkAy71AvdHDRY+E41NAYg36uk3oXxNKqXrYCMudTTqAA90nDCww54
HaB9M8xxfHXZFEnWG4/MNlJYCpIwxgDzDbLkU2A/9HikPdQaG7GHFSOQ4ZZ65SYoScIzXaeq+FxW
Wta+aXP4hO4snj5bFWdrCyFZc5JVBjRIcXDK8Bb7weoQsAydcWOZf315J4z4syuyPdiIqPlhpixh
XltFYzzUsVLsa5hKYSVNP9SaG2xc4H/9qFJdyait3NRheQSZFCVxfKiUtLnxwDFdO0TBj7ZWDCgn
GdMxQZBywxDXTEUy86nAFZoiD06mZT9aBrkmkYVXKsyusWduoW5XFkgGX8JCo6ZofaAo5cb1Me60
+JBZ3VY4fq31ZTJfnRVGzFUsMSPl1IvJgLzOcw5GJoyNK9la69I9uxwQPegBHZ5QH3ZOgU3hV58Z
2dvzZrjWunROA3BpKrcm9WZAfjeeiCjDZE3ZuJNsBDlWAAeqDEKDLcxE14UtZQT95670noU310dI
p2+zYfJNCPMO1aA/TVNyowbjj/PDWrEZZxnuqyWphxqmuQjxPeq2oHMdYR9TbkSYhu0hyRHFg2sc
MsJ9PFmjvjHQFVfjSE5AeIolinhQTpHei3vP6xExMpX6UcubrfqUFVtxJE9giNiYCUF6p3iCgpHa
Kh0u2Dxo7c86w3k7LILC5+dvJeulylDJ2g3wzzO3B+Ql7eixnvQmPYLxz6f7Sq3z+wC6Uu26RIJn
XrjToNiF8Lgedy6EmsEpzMmBHae0UPvHsIPE9ZDBjKwewJlsoqZWdq4tOY5ATEhxOBZaYuge7HJt
hAgRCcir8xOwspoyHGecxEISDKFeY3R3ioiQbIMVsg8veqKoMkq0aSeCpaHJ/gT4/0cjUirWVEeU
H89//a9jf6qMKfS0MtS0cvSQ2FKP5mx+bRwY4u3kCSrNYGdpwYMopuqtEvcXRcpVW3KBZpXxWjHr
4NQaxfs5Gt/aXv12qCGhPz+gtcWWnKBBHj2vcuGdQsQ0fd2as5OieO1G6yuLbS/29tpbAC5vQ1Dt
p3Gu99ChP9iZ8sDLeivAv9b+8vtX7cPYZQ2T03unoM4e4QC9Vnok4oN6w1jXmpec3RCjeW+4Kfe0
oLN3bl+iyZN1zW6sq8sQGqotOTd76KHcKxmBq7XfYp2NhFjH+aVd+3rJqYnesNSuw9MogWsg/FUG
fm8WxTGevHBjdy7r+L/xZnDM/Tz/ZQ8fXaAWPEaHyHmyBjX2DUdBWqdBiD41tpLlK4eODK0zyiBr
iwo0EFqTEOjWPVxHiHvsDT0WRz2holMPu61zdcUiZDybG0VBbTYVwcMq0j7rKAd9rePA2bh0rCyK
DGhLgpY8nU6FgEUp9UEtUWkjllieZjvbuvitDUAyCs8JCzDc6LlVpl09IUWhv1OJCp3O76q1tZBs
QrfNYigUdlUz15B1VF3h+WPYtERxw/4AG3wKCfqEfMj57tYGI9lHruhdmveYYGjDTt+MFR4wM8vj
+dZfcja/2MCWZCNxTxIYBR78uVq2361hzKxrCNjH73NKzuAqCad7Xa2O9qTF90ibOuG1HgUTXJne
hOwBRW3fnM5Lm7tFqO7OU2D83uXoKYkDkvTWU4ygtLnxqWsbRzK1JButrhpzJOvQjnke6sR7D5S1
JVAPA65/fjrW+pBO/nFUujyNneCUx2Z35ZmdtRvNoj/WyiamaKULGQOXGTXKuHOPKQ9xvA+98G0z
OD/0MNm4dq94JBnxlrpmNVuTxqunCY99Fg3I6gJGS/v+oYOQ4XB+olZ2pczpmPbaHLgJQQ5HU5xd
ao3lUY3RhLysdenU7IWTaFpuBSdCHdwl8hAKWrjrH8+3vmLAMtyN/HqByhl6MtD37y2lofAoRMlt
dOZpF/MQarXw4/me1mZp+f2r09lxQyPOR9y2A8XpFzUOxZVeRcH7y1qXPENnloMCGSrjCN2PllWN
77rAjZ7ON762jSS/UPVmquYax7Id6bdTMdwZhn4LPT68ROYWtHFteiSLbm2lRIqKq5dCnceVA/3V
m3HurA/nR7DWumTLcMDouppw9fIMMz3lSVTtqirwjudbXzFjGSg3osSBzHwHlDXoxbMB3+QXfe6U
27pR6q04+lof0tVXiZHJQfMMSeqsya7LvECs0Cq7Y8lib1jaWheLjbzaoWkeoB5RWMi1xtmNZRZH
U8s+O3m9MUsrayCTKEJFb1UDBP2nbLadWyQakMOrUnXjXbyyR2VknEspSG2nXL6cJDVvRhhR3www
NF3nGsqnlKYa3saRvzZLy/BezdKQkEZ1lJyQbth+yYf8k6KqdxS7bIGIVx5VhmzJGTAsW0Oq0UEq
tUQ3Bfj6Lq4tpzgVVep5e8rtYuua9VGbq4Aqgxb52IpYw/m9vLJKcg7fDmbT0sbIOZU6t0svn5S7
vAqa+8talzxJHSCtlESmc1pQmIca7cjDrKTaxom9tgek1j07IJzQDBynShjv8tbhmTKKAl3v8Wkk
vHjRGGR2SKWzGy1QZvdETKv5Mohp9tUZBaXzra+NQfJU+aiNsfP/ODuz5jh5rmv/IqpAA4hToAe3
Yye2Yye5T6iMIGY0AOLXf6ufo3y8aXdVH6UqSXU3SNra2lp7XQKLkHnNXVEtZRpG3jEGAjwpgKy/
MsoXvmWr9nOTR1pW41aFFKAkzfFr3AIlnpPPtoHw7/0nuTCTtpo/rwynmCiUq4GJGXfg2oQHFSt1
JbW59OmbYLX24RqoXCNYjcWCK/CW7MpQvt3208+v7a81jgaeOWyJiQ7T3GrQ4FvZVBB+wKDzyvu/
9OvPweWvLzgTt9qJWXEAQzbfgeY1Hsq2Np9v+/nnb/3r0wevUdNKRnGwTpMPvF67XTgFt7mj+luZ
H6qbC9gBUDXMZS/3sONvdrNe2htnzWYNr7nSFoRsceBK1YdQD2Crwt/1ysXDpXm/zTI6uI8rUYhD
H4lPtAmmBGymBxbVNnVh/O22179dwkwj22jG6DDmuvoSDCV9mu0wXAlyF/afrZxPUdQuhioM0Uvv
LU8RKVXmQQd5D+sodWWLuzA7t5o+4lt/HvwSEU4LqpMWtPE30KYhf7zpBW1lez4QRpFmNDwAdWyL
3aKUnBPoH9WV+X/pFW2WL83LIGIFyoSdsPzbyoAKdgAX3w1gwj69/wiXvmKzgE1hAMAiElsN9t4X
y2S+Q9tXlYFKdk15emkUNqu4j1gMPhoODDnpx6SaNUh903Ct8nzp0zcrYeoQ2fR5B6BFtMPB4T8g
DtyV8b2wyv53R/NX/GHUgRe24OQ8t8YWiYpJeSeDyR76xaTBEjf8SrC4MApbadtU2Br0VzwEitxH
t0Q7NwB+2NIf7w/yhXe0FbfVObC/pl5x9IRx6FvbiaraG0FARH//88+5+z/qLVvDQr12II1UqE2F
EQH4kn2YxfJzXJtvuLM+NsIdxji4LfHyN0siqApwWUUYoWhI6zahnmqaxHUlCDfvP8ulodgsCLDb
0ZHQ43wyLsGYAH94cIHYLXl4W1D1N6uBAfU9WxdhNSyox2RlbKCKgsEvu41M4fv0/980ba1EY5RA
4hVNHZCJfpSWsb1mjnXp9Wy2tZpCJQOiMMqQHog9VtRfnc+/RGgdv/L+L6y5rWUh2KPVMC7IfWnE
npdOT/sODv29Cemd5/wre8+lBbHZ2cbawEfCoF5lVg9NVApNan4O6MT7U+h/mur/sx5IvNW85bML
gT+fcfFYx2UBezwOT6eliNyQhAEce+5FANYKRMvANzSdgLtENzbh2zDEnvqD9gbytZhByzzmTAx3
FZQwPxlTcbAT8dze1CdD4q3UA32/sxEgPByEN6+nuGViSeZlnq/1N/zzFePzN9PQ1SxcFa1Axo5q
FFeE7/g32wStv3v/Jf9zIuIdn2PRX7F5bC0FAG8Rh65HX2oWYfxsYngX2mSMQBS5sgVceIyt7I/D
FHBBSxfKFd2kX3NKpm/tOodvtz3EJpqBvLe0RUGwVsfyEVMGBTsq70tpnt///Eu/fhPMtHNeOOgO
ULXGhfD8CNs3DWOtK2H/0qef//6vIRCAzwQ+9EKHEuy3+AyULOZ0mKM1vrKQLn3BZg5JCwzuALOd
A8pP8W8khu6z6Oj0+v7LuTSDNqEMNLV5ha8kENxODCc6AyM6VS3khbkIbzliY5JukhPwEgn6E0qU
6/K6MGjogTA7GWvJxY3TcxPIHMGdXIye/UMPR5RDtIDs0LXymvvFhTe0Vf0VYxTXuYWotq9NWhcU
h4zpLGy+MrznI+4/wuRW9hf7DbGR3/FD0K93YQ5we9mQQ6TGU9nqIiuH+ZYkF7Foc8YGK3Upptzj
B7TNz4cWMD4wV5j/ETjy8bbJtBX/tXPlrbJR2NbnZnrlkxfUSSPHGKCZdfG+vj9j4wsv7DxOfy24
Rq8RLcs5Ak+543ezo+w3MUr76TBFOy826KWeX9DZBUp931b797/0wiLc6unAcIAWReBL/WjB5Swd
TUq94dp19qVH2qyQkY2Adp6lZiZ4y5sVVlHmGJcobU9sB2vzLMLRVgVXNZqXZvRmvTSOVE73+DrG
QHhIJjPDUhQMvRZuqRG7EtUvvLGtfG61CoydBc0YrG+mvRRaHflA5v/eH4/gHJ/+sWyizc4ncA3M
JiHCQ+9sYrm/d3Ob6ua7a0ClzXUiLLs3ZLhblU5AKvyAa62bZOok3toZtiuOcXMVnb/aBbgloHEC
ggVMrLTKb5tuW0fD0MlmUIKFBxjqA73J6K+8jm9yDcLv3ywgaejYUwP+s22bcQdXTJ2qKQdJkk5X
zicX5vNWSTcsPXMGjksHyvNkLJp9Tv0h6Xl1rIgP9s7yGK8ik/RaCeLibNjskUgcjSoVapKoX9Xh
oQG4st9VwJwPCV29pUolqYGOrYcqXmG2r/oldfmKfrnQb/vXuSYVms5mP3e3SLXwire7Kg77LTrt
UXIMIe6rKhhD4+h5zbPz0tLahAuOlguo5MrwMM5qj43urWb6Sknt0kdvQgPaiuMJcPfo0ISL28Hs
aEq1nq/pt//XZ/uPVbvVmIV+Nzq2IhVDD5uwO+HqtvgGzz8YuAi4/wLDLr3gU1hI5SV5xPL8DjCg
aE78UvlR4oWe76VgdQWg866aBHtVxvCnqyXh5qRWt/zwqYgyj4SfeG7WIgFrN+xTQJ6rcPd+4LkQ
O7eiNSUhKPOk4ADcjscgb97kspRJT/i1uXxhBLbmeLKPIM2r2PkL7M8Aw5ygJnJTgxCJt6K1+lyq
K9aQw+dIw59Q/GzX4iUOxM/3X86l376JLE1kqB8rHOsnwTX6dtWceY1/rbH6fB741+Q5f+tfGz+q
gCSIlAoPwEKYjygO1SVw3ppmPSzWdq4t4tui71a4xqWuwIyOkClNjPwYcfsIcjAtMCfff03/q+7+
60k24QF9otDEwsriUBAgLnce7yyg4VB0fg7glvLYgjfM7pvWdOaLp2RV7JqVdI9ViMiVgRoCaxUO
kY4DMckJLzWFVV0CXuRUYa6UrYBVKlLiDGwlHQIw4uZrDU6XRmATeLySAKeecw5msXw7T/7z9ImK
aUzKarrtPLWV6C5Fvq6yI9GhRmPQCt5TSGzKiGeusQ0uTNKtSrenUwzhJurV2jAY+SLjuWtKQq9s
fZc+fZOXxPVUAOLi88OK0iJs6eLuBL/d6qYLXRJvFXwO3n7Y6s6nTb8qfs6DQk0LtWT/muvDhfC2
1fBFmEpmmheOPYtFyTye9QNNFCdB7t90J4RH2AQJmEuj3yg04SEvkYckM1yJvpVDXt9ylYiP30QJ
F4G8V2uDAWiL8Y6W3KRRaLorqtBLw7tJNAYwlfzFaI4GNmpO62KaIwb8Ju0VfvsmLoA813TQFbPD
ELAyy72YZ2L1bzzI8s3qFRpMGtNh7lDY9ZVwqq7aIiF9J4tTzW345/3gdmkGbTIIiOBXdNzhvsyS
cXphReQ/R8TJnzC6K7rd+99xXkz/iJ9bpR2cICHmrhGglYq+I5kDYL72e3gFr23NkNmV/LeNC/nV
RnMwXfnOCyO/Vd9BDIdrduzNhzkuyzFtAziAI2VW7Pf7z3Qhtm51d940djjr4yYQzEPwy5XVnKZs
XeNfYdSzzw4ihbf3v+nCCG1959BWi7NSqVCUrKV5lMho/guhpH3O67C7bRFuhXg1D6N8HAjuBL3Q
3nHU9HC1FtRXbjQvPcBmiXdi0K71CR5g7rhKy2nOH2FuJv4TyPWv7NGXpthmoaP9RIaghnIMdxWh
kT0s1j9lTxhL+Dq46K5YiyZ/mBV+SLJCmnQNBX1pGmxCQCMqionlEL4K9jEc+kfTRNmKTRH5cFWk
78+AS3N5EwmABxSx7GbUnMIg/khby/ZDw6/JeS99+iYCxIy1mMnIYFcblB8EK4KjLXl9ZR1eqJdt
5Xmlbpep6wJ6cF1kUwuf0VPI4mAPfLbdKRPn+1jk1W1LZWtlR1lYuQ6m7JCODI1Ly1L2SwYfUgmD
XcgyrqGKLkzorZ0dXMYszOsLehBYjGffjRdaN00qF3Hbetyq9RpW8LUqJnpQXLq7oZIDIDjsmjvb
hQHfqvXyJl8CG3Ts4Pf1sK8niMij2R/3N03WLeZ4gO8+WL0NO5xbJseEyCn4vAB2fK2R59Kv36z0
eoDZq1fg80v6zNaofWSr6G+rA9DNaoYKQgdlUSHNVFMI5RH7rc+g49tezGYVo+ANByCFTGeWa3Uf
1FKil74Pr/z0S+tss4qnflmCbkJd2td9u6ZVXq8C6rV+xWJgzPF95Jv4SzkR8+P9x/l3wwKJtzK2
PA+lXQNBD7WVvYCu3cKZAUVWb0rO9aoH24sW+AECRKPOBmqBwIArK3BBWS8tmxIGGoHekRJnpSSe
SejSKoRhORIDBZRsXvlwekLXKD2J1pS/3//RFybPVvziSdWhlAH0PJqEzM7lPs+adrzJ8gRvZHOY
KCs4LYHXSg9zhIu+ZBm62iRhX7kbjxNb6LJucE3V+jMCj6lUNgaapV7XLdlNL4ec97i/DuykYl6/
ckyYdSbTEU2R7RNv65vgOHg552D616c3s4jgG+WTA7xtxgxwDnPqVlyf1E11zWztQhJAzqP+11fM
Aw79Y88Iynj1R2cZRGZEPoRKf847aAhbNpH9cPU+/sIusJXiUQsZUhh19ABDHXo3W4+kS87ao8BT
XcmcLmQXW7+9qcLNiYJjPMTHcRulrKuHL7Gf92NKuwoGgswP9bVN7dJ3bcKThoWOti0NDh1vbCb8
lqd+S9wDBQbhh5iouzLLLr22TaAKC5NXSx6Rg15XgysMOIuYRMS6pOlgGj3dFm23Sj0A482kz9Nt
xhXvEeyNPCuhLbnyEOcZ9Y8TzVak11ofDVia+gevFSItWRhlGJtr4t0LQ7G1vWv0UugQV/gH4K86
GIq4J+1PcwZaBC5Kr5nAX3qE7Xr0mkgD60Nw8F7YK7r3+zTKaf96UywJzt/611J0oqxZ2/vBIVTV
9Dqwpnqol/YaKe7CZrfVyU+dqJe118FBxEom62BQZTTay23i6cL/7JfjNKFB3cuvtEpeelebvEBS
wl01zfi+eYYkgdk2xTWzuXLhfmm4Nytv5gwUysoEh9rIZsdCdj82fD/z0iVRBAnobSOyWXfOFEI0
yxAcRq8YXxy4xh+5nq/VSC+s6q0YUPURrlVaPINrnHxYpCfu/T5wbYKuohvVP1tF4IquiwVUG4K0
u2DPhTLNwxAS8v2m97PVA5ZWTAPyFv8ARHuzb1HryoKyvsZDuPR+zmP/13qg2LSDKBT+YdHdum/i
uNHJpFx+AmwETRK3PcJ2STsBb7LA+oe5CfIsBD/tfmXTTew8Em9FgBFXhYY6IECnIRu+FN7avaJd
72qp9NIb2uT1Yu55P/U51hifFdhkXGczYHBoAqz8K8eqC/ecW+e7iFc42HYzhtgbotceOWm6TGOR
hN483XuSdkCu+fVJD1P9aqm7pjS99GSb9R15TTHIFrFQguNBEjWO/EfsAlOmC+B1y+79wb8QRbaO
eCXTXgH7L2xJjrq7IJjlzkP3yn5eC7XrJmOvFPz/HXvFVie4yirAccLzD0ENRONxbQG6ReN4Z+td
bqNu3MGXoCIwBD6nqO8/2r/Dr9jK5mo4401D1/kHCaImSkdw8zK2VPvbPv38oH8tzTWKJuEXZ/P/
RRcfe+0Fb41z85U5d+m3bxa+lW0BHzhJDkFk1W7k5Q9gOdcrL+bfYy7izYLn40g0+n+xZvpoOCy+
Fx/brl7RlxiJR5hI3WQYD/7H+eH+ekVjh04E0hbkoFqG+tno+rMV+rVCN+X/E1j+33xKxJvF74nO
b+HjSw4LLYo/Pps5aqrCuKqxMLtodP1Rjign3PGlnpZkUc7hiDt6cn3JO91MmStz5X/kcxST1Kmu
nXbwcF0g78OJOE/hiAJqRKX5qL/E6Nv0k9BVbMp8z1bJAmsFU5Z+ygR6Cebqm1buPo/y9n6Oaf4k
qHVPYCnptFPRlPZTuSRKjDU2tiFIPDHMCVpyTovU34LRX5IuLuq0LqcxDbn7OdQeEIqKzadwjXtI
8vsH1HWWLMY1VpbX+XFmtky82huTsO1z4NQisutiUBx716Q91LiT7r703Pf2dT38mui8wOq+Rk+i
VzzJef3djfkZjBe8cad+g3L5hRv/1ZA5TGti12TyzZwGPgvT3swfOk1gwxawdu+hAZoT8G8h8+3S
ouKnqfc+hSVVWTeFn0BcNYmq1KMdg+c64K/NAK8RTpCENkPIUxWNgDGH/pwWvfuxFst48vzlq0CL
5C6KAes0QfcqmvqtjOuPE/59B9yqyhayTIfBdHE6No52Se0sQHVe3SdUzu6tMJocCoYdpSrsw5Lz
l1wu3l0JL2PU8GlCQv+pim2TwKT7tQMKNe1XUeBWdRwzEXEv0ZPy9n3hfvYW7tCS+X1i/dBAwVKc
bLzIREYwiNP0R8XzGfbu5HefsyeftfzR6+0JGZKEMxmF+EPS3z7xRnisNM3BTPF9PiynxsYnkL1/
8mb95Wl2p+qWHhZmRCLDBoTvfCXZgsQ0QW9Tj0fsp1SV9XdViSCzE3PJmMOlDtyi6q6N4JuOwj4/
AsjSnspFl1kg5bKjtP4WyfKD7rRIQhPwhHNgOBgp/8wlq5OKNMWTLYZnmENV0CDyNqlNNCY9LqGT
qBp/waHJZWZopl3U+K9DNC0phm0BaLO2iYv75bhom+OCUIuM2qbJAhztElOZN8Lty5irj9wLIOk1
qNFiHQnc5UIwYUX5UoDxiOtpXWd8hSe2D3PgQ7GalwC2Ykmv4FbXl+uYDFFgPjCnHrCofkeDf4yK
SKTq3OI/AduU+DQmO093U0I687lhLc5PwfDTcv4dvVsoC1nepzBDhd8wwSjaQnybulbvOr8OdgNK
FKlkZZ+wuf5vJDF4sZ5FpWVcEx20Bouu+816nPOgIn5ULHiaGgHg5rTeuWLq0jiqP3AW72EWU9+v
ihQpp6hM5pN378pmPapVf6x1+bx67HkNsWxw8d8deg8Bzx+7X0FhKSTDndr3WiC37XnKIxPvvbC0
WeBVazo3UC8NQ+GlYbP+NGSqE/RiwpU/qj+Z0X+VUfw0EGd2LbiTSYnwlFofopFZQ/2tC8P2Yd7/
0mquoFlV0MYMkoObxqa0gctJstquSIlD564gjhzpIMusd6zcG2ddGgAxcDcGoQL50/mp17LHNizL
pAmjn70L38yYo/sERt2YKdYmE8xlDgGDKWwsFvmCchI/DdbTMlE+WkcGGvtfAqhnv6i8ArU0yAP4
j6hRyacY1EeW8kGTr5I3lYZayoQPTgt1kpZWew0pybMaEW2sb9opjRhq2GkEx+cymbyw2GP5Fy6l
/uS9VRNw3FFBVYFhIOrQBAs7DnCWPflj7x81UCX7iVYMO06IX5Gvdj3Vy5kVnwcIoAskFHchY+aF
u1qpNM7Ra0YgkUTlbXD9B39QqDXKgkuW0BkapQTutPGjb7v6z1qW/N4M0Gwkuo/6Qw/AZMbwtTKx
IS3vuSXyOBkS2STAkfyTR1nwrS0nfQ/dfvsnLsfiSYmBvwSFqFawsIPgqYi1e+wostlU8KF9YqLw
fjE3T5+Lbo4wusL7yFdZH2ZgWArscby61w4S7qQbOvcQqVr3DwOAXEDx8LD1EkMo/RBHZj5qKpdm
X3iaHuPVuCOxev08idi+GuCPP3gOTfEJoI9VmLTFkmeKnFkWg+Nru1NEjL8jOJ3bpJTLAO98B5PB
xeYv3rn/FRHisZz5z9FAgtKOuk2DJq6SwQw/XT7Oz/WwoCWEapsQ31efBrDcTvAJekCnpUsoWQ4i
JF/yhr4ITKAE5n8KmxeeCaS0Lhvs+OYRSTJY3KDmrTH/uOi+rqX3c8VEumeFfrJVB+UUTJ0/136O
SRJG8gQGR54AhUN2gx/4SevQLIEw/szr6JRz8obOS7sXLdySpevcSepoSMaZV6kegddtRtzJo5l7
QdiV6hP00yzj0Lim2PK+60p+rD1UrUMVDSmEwsG9YwrITxGuKeX9U9UDaNn2I0TwHS6ritF/5CHp
sZdjsY7gXN71UfNogCVFL0f+eTG8BbCa7BhK/JmxA8cGPqmUrNIlRHc/dRGj3dWFVWrdNCGotwb7
Pw4hjacPLe1l2oejlwCk+tispkjzuvFSXJl7yQq5Ytb29FU2Tqerj/Sit0t715fjd9wMA0hV4MKz
RXaSOGoOc4jEfxR6TSXnIp0BQMugV/48OPSWV80K3zC/+S7kBGR0b4rdUAVvMIGtkzIIGmiLO5bN
fO5QLI2ntPXUfyYPfsE6oEh07VwWK+8Y8kGANF9XmamgBIQv4VsLb6Skb8izH9D+hMYKyEcNdw9h
2wjstLRyMAvqvhSRafFoKtqXC533Qz/ULwz61mQ1y6EtOn8/YX+DxiR/mKBK/b3Mq0qwyftHCBPK
vUeGcD+qhh/zknio4aOnJQ5F26RCD9G+8A2YjCDpFBkY27JClHfV8NTXHtbFKGdc0bVgCdQPvKed
Ogr0re/lel4uOBeeSeeu4J/o4o8DegbgJpnyWkfPmGRTRogWdzQOzkd32f2a1rG6C8tuPUKJ6nZu
LtR3PyyHNOqF/SQmRk8kl+Lo5NrfjTFfX3xK2EdNlv45B6e3Sojh3o9c6v55CVj+CF/OcO/FY/m1
Q6/sEbTM/BnUXZMZ1Ds+5nHZ/YbXQblry3F9QPps7mG5WMBRaMR1c5e3Q5r7VdwkisyIEINYX3rK
4OQmuvZ+ctOssS0DIz6vfnzvF7l/gLHPvJthvvzknJwzGzcrQ2Qc7QPmOvmqi1p/LgbkN0NTIROv
6IzWPDdgCYflWxWo6sWsDdm1kxPojqVNilFB3ld1qIop3dN74a18b2oeYMq65aHQQ55ZGnavUyDF
qel5KRPBS/SwYCf/0BdykPuV9nVWVIVIaZSTFA2aVQYPsWIPMyiOK29id2St6V0bk2EnS/N9yL38
Z2eX5WczF3hPBSW7EHDaH3E4xx9jVAQxM2z9asCreVZtrfYizvtdHXflQZp6yM7j/NAB4YXMIuog
EM29o17K8diMFl1sTMFmh4bzCR3MDZKdFRJWXJLvSuBNU6Q8S6aGlr1Rfw3vJ6zdTGjaPw6TGTPp
mRn3EG3wyUCpn+qzIZ2t5wg6wZBkNgq9J0i9w2NjcAuVrF2MkFnkOXnT0sTjEYY8oL6b0Mw7QH0b
CZJpNNRJXGr/S2jgZpSsaCB9qKrIO7V+1aDrcPDnhORT8alaZ/6EG2T7iy3Gf5sDTu+bJci/LyQP
vhDpx8Gb5EWPgq9rCAgA2knvv6jGy9yPgcu71PO0If9VcdC4TC5x+aMM+ml4kMEwDLveoUsQzsRw
9Utlyb2vwLzmDc4nRf1F0tpDH0SBos0pmLjX7GRhuzxBsk5ZRuvCLidM82Y8UQH4aEpUV3I/GWhe
/WEQ5yCUezU6Dpsyku4I/KTPEh1zVWbaoeMeeSoZxt0cxOiAqPuySC2zIzmCXgCfDgumc/eb1GCf
3+vJVfmxyafAS+Qkp/8i8E4/1pHh6BUfpyq8L5gL171avKBKJPK+MlGODdPTtDJivxnUxpcUihLk
SX2nTXUnuj4OktmLWg2pJsGe1QGiBtCkPDfujSKq0YtYFDgigTc/+Jlb8gXTr8YQPHvYhuBQWyrQ
FdAWH3eHQJfRrwaG6nOKZsqg/+DQApRnOSvj9sRsLbpT7xkxJF3rBSaNh3VcH1ke0Brtn338oQ9G
JIZyUZY9sYaikxWUHxwZ1pgb7JqRkX6785SucBnbeOtLPHYtOAmc4l5bULbavfRowPZTuCzPaNn3
6A+oUnElTfgIHjbwvKzatUjf+/3AFq9+qrwR9yjdUuV51qsglEDdj9WYTmQK1aEPBtr/8CtrfGSY
lAY4eqzSt88wzaPVqVaDxPXOCIeYk7BBgDRuhrHti6ubRZyUVwTtYXR6xCBUrayWuy5uWHCXN4MR
jygDRDJIGj2TOJ3j2dOJpRi2BDqiEKBGV/Uljp+t+lUOkeseHOdmfSRhB4R4svpl6X7QjlZlmnsC
AcHrVCBOddFZkcTcAnuLW/9qhB8OwvuOLAYnAx82GHVSe2VzHEleQJiONAGYx7m1iF1wHs53DfGg
GsVOiFVZyAn78DTj5u9lLajvfT1jsunekgDJtF9XFMdeN7BPNrcU/si4vkj47In8gTpGmqzsEDeO
vV7nKcGleFtjtlczJpUs4nDnVKU9VDt4198JSJH9HzkwLw+8bn2dUFCBkTgJbko80wA/orUJYrf3
QYUiOPQHncT0XuNxSsLRxjNW7wCvDUT+adjrwJg/WvLph1FwUs5mWNbmx6qDLPwx7D0iToTA3S+F
mn+ZEqRxdPkA/tcaZJ4eyu5BTi03cJAQTXvXmbwNdnaZaAeImhrsW1S5gL4STRHDsJvPLp10IXyg
NJuoOIWcwt6Yefhjl8P8nHwoSr9/0nWMe00cN3O9x66Mcx+ltq4eKs950cki4apgaVCDBI4lGE13
6JKzn3PdhF88WUwlKjVE83Tyc1xGpGB4FHqPk/Tgfq5TSdkjLk/L4TdAIYH9DdN1/Lwe3LQdEV4s
f5K16b4HHOfDDI1QhiZ8cev0OProH/vYLlD7pToUwvsE/K/SmcillUip/A6X5ehMdtgMCMO+APU3
KkxLX6HHaNZdkTnkMggFVpbyE/wxavW18GHicpJdMfxYqljKJ9aRERRDrky767uuMalwee9OqzB1
gIFSdYNGT+lo4shM18c1H2Z3mNrOeacmdPWXsZCmeJpmNdHE2nke7jB36JC4VcZlBp4JX3bBOvfz
gYx18IcOpf9bTwL/rw2QJB5wttPRBxXpoMHpe0YsWltr+cM4oU/jznLT+6eBrst6x1Stpr3Pcq97
wIwJ+DOuHCxqV+gVZ6nl4cx2IRmlzerZx1meYqn/B9Ksdr99H3LfzyVETWuC8nHNDoKGMTwRIwun
9qlpQh9CJ1/Dv7guW3XPTCfWLAhMJHfhvAz6Aw/tKlMaMk/cNaQNfdji9YIchmDCYSBG8QYnD0/P
674E1u9XqJu5z9jQK4Y9yJbNB9xxG3rSy2CwhlfsV5n1mprv8mgt450xfW8PKMxZhPqc15j1sHst
k3LQC9uJSsXLDi0fIw4JMHXwEtwo+CqxDcqw98gMWPmhqHGkSCs1T2vmW4+xHUSI3uM0NlIe4gLt
KEkv1xI3lZAh6kR3fljdI2sezBHHQqYPE+1LlzWI+DiJRUsh72XH1jrz5EJWVMu6/I9PPW/ehdVI
ukz2dfOt4VXxhmbdPkhL15M/UQmFWtJOtjLZWEZ0zEo70yf0MIy/z3+JvBd8yWLHy9Krs5D1xdcI
zrJBsoYh/2aYX6u7hZThkCk3Toi9ZeMFQ8obTf+gq3/muwl3cArH+BxVNUJLZEeoCxbd/QKbgnYf
GVtVB635IE/wWAoxKMCNWpLavDdy30dxGa5JhWVU7iYNo57nM6ejvFMF3JMQcsNCPdkY8KYUl0JB
+LAuPbqKCqcXD6KHxadooDBtM5ETDsI8ylSE591r2NkiBRetwvlJwnkJExB4FFhJj+vbMFUlYO04
8YeJJ9nC/1M1Oh0/UVgRLnsGm5r6BRrVICpQKoP3Qaqksc9R1UOGxLnu+Oem4pU6NgVaoXZT/P84
Oo/lSJEtDD8REXizxZRRVclLrdaGaDdAAolPEp7+fnU3ExMx0dNSFWSe89umEedxIMHyr+UVofUQ
ETKM8clqa/FF1XXTHjiffSDHUdpE0fNCdplRCNNNxbp0xRMXGLXRwjDCTsbEqZIrzwAC4X/Nka2u
yUatBS9GJKLhj+wcvzvtOqg0xpZu7y6EKGrnfhJuZZv4XF9jzKXeV3HEtMnFLTqxvrBu2vyHXEDO
HFrAxCcmuq44jEBMc7zMutvSwUcffy6ZFq0H15DB8NCBrLoPrV1ZJ/qnp2tDFK08d43k7FlsZ2f9
HHByZo60KBYaes+BdOi8XJ7mcaoD9NCd97Zue8+c3nS1D8DizcAdtcrzWAi7nlPfcj2g1rUZx7+z
t5hGyqdZ5S801wEVys713jos+R1XCChnhs6isA4QpzOnIt4xkZI/Vk0Pa9jnXxXXaXmrabR1WU6r
IYhJSN6jRy+qBsTfm9UvcR+FKnUKe73Qp7G28dyt3WmYIusviLj5DLgdfNnt1vlcnuuQ6XpQpNk3
w/5yH3K7eCslQqXKB5UO5By9lMO2dnHeB4DHlVtTTOqVr5HnOwS8mNufQIbFF9eKugg68d5zwzIZ
cSs5HPt9H5gnxbTnLNDEGIrWKg62UQaZTw7WzVy7fI45lXh7Xc58Gstm4zJaqzDv+GNdZmOTi99i
WMFI6m0OrmVH4ktSLYYHfJhrM2tzc5m4YyMzwwC9fLaWLReWotH7bCawi1wh+szEKIwsmKfxoeZ7
hXwIR5OHJ49g7CdBBy1BssFh8PTKbk1JD56naXnaHHv4yOt2P3hgFPKhzguC2q1lAVlyDfsrKpZd
HqahbWAeyim0WQo0uLAd2svGxBNuJ39nFXvp3XZ48KycvbgzxbvR5TSPGJV4zuVsnLVh8xhGobwV
9epRFuKHWBqnNVCcedJ+dCsYhEJZ5i9aoZbjqrBc34/sDyG0l+6Q3xdv78TV5u/lrOnLt2DQzgtd
I/m3OXb/yT4sE7W6eomjoTVPw6ZMJ+YCXMF/14hDwghIUHa4pODQPurdhSMuTX8h5mtQ113Ywe/R
Hzlw6t47RIU7/W5mOX0vgyweZrec/zZBCBKvQ3vGycoGFOtQ6lvAkvKLIF2bM1OvY3PYphYfMpGi
hZPYwdxvabFj02JoHRY33pRn7/GwWWV5XqqwCTM55no9d/TcrwfW+T9irz5E5Y4ZPjvn0fL3Jkws
vFhZj7CeSZB97RD03WxmOxbIIOZ9s8GHt/Ut3Iv6SztOk0YzEVRFqMo3MqPlfz0czJ9wn+2/stkZ
XnVj1lxJ3piaw9SwIzVqPJer+TqHBiRv5fyxuahviMfgnCt3++HU1ZiYYzSRi+AuaeM4Pa1LbZRY
q5F/OEF1b7+ttz0bt4XUwJI4KlgjFe8GyFLQ+P2paZwIYIHqXX5c96BZ1LJI5t+9ueWQgWt40OZe
AR5VzYH7d/7CjMT8gqb/sdjzU6A9MzM1tQSesdexahfM+U2gvs26MK6Kj62ezfXSmNt6WhY5LhmO
AQOmiDa8f3eJ4G+bUPFswlKYTROdZnPYeQffMMwh9mQY/GncyI/oHh27A2eMm42Gu1wXynPOQ9BF
h7kaUI7IwE3gIfnTeVM/1JVvPPhLOJ1h36zT1hLFpZm0SNnRfmo3Yf7h99FyjkzL57X0WMp9L/pD
h7YMYu7e/as2nJ1mOKo5+MP7X0dyWFmS5SWA4IgjIqxjKMidiWE20p1p4miWLKez00/PvumK87Ts
EwUwmrfRqN0nSbFUA88W9kcKxHTckqzZIoTo9ldGeC+V/MTZsqqyZGs3jGc5DOoSRoXztZTLcilZ
shLdGiJe65kF2hZS/9nDfT1Jemuuhm38bi0RfCqV63c5FS+hay6Y+qG+ukpX7EB0QVX8TG9m4xXn
zeuHJBzb4dAPQ/8Fuh8+b17ZfUH6TG4aKo97hQLN1B9nv80GT03meydaniVTjc0xDJwwI36jTJFw
S1I7vXDMGKbcTBmD8zo3XpRi3ZQPpVh2Zs6oioUMLBJm7nhGPg1QOa5O+912Hue+WNK2WetHQEl5
LC1ppVakfxVMBTea68vnvVZOis9gOZWjrbNWstpIy4iSYCh/55vzWE4DO4xVO0nd6TppKI66h3IX
R9fO23ScRb3QWh6AFMscYBFMfYPZMNHcTLGx8jWmrlt6f9bBKG9RU9sPc+6vNrDzHfRf7fxgIy1O
Kwg5frQq9xO1jOLv6Jd77Dtz/bmONucSDNPZCeb8Xyms6UKYQ/8wlHcGDseH+xls2oEnUqzySdAX
ZDLnq7Xf9L3B19MNuhHWzldTOu6X5wX9wi6JZT8JHJondGW/W6J7az2G5iQELQLkrgZFcZSAdwk0
x0vcS+Jm48IhzCu2+mEhEqMh/nlbivEvVQ37xVaiTgfd+QtM30QNPcDLeQydnObq3T6UqjmH5jK/
Gb4ZfVpbMf2uBFzbwHiahkQmHde9NTD2VeOtW3gZcSnKS+sawbldRMlDMkNw1EAyb27kNPyEBj2X
Df9rNB7jkOWND70XdlNW2MUbuUzRYTW0u0EEhsGDLKMIMMIQThYS//rduRa5Z5RzJR5IJREVgfHI
iz7GAVD+n901zLdBOv7JNTgIx3WNHhQ9EIeZRf6yO0ZwA/abbt02QTLZ9YnC1iIhtm3/BTpXZuai
xLPpNB9tazUPWgw1XPm0fo9D84JPHparHynLQmtz7KShzkxkm4gLa/cPYnc/Os6FWDhDfhoXDqwl
UvbPsmmtj61eDQLb+/rLd0VzlI1lMRnDaiBA237l5LD9R8/Lv5noZpiLYQjSe7YCrE4Etx6J9rBI
c7o1lrcePDqqkshrnceFE57bqSvMkxBTkyKYwe7URH5/DO9NOtIU3WUnz+2MRKT4jgC5XlTlk9M8
LPW3dmZ1lMrb3sLV7x92azYyIav+KeonI906E6NyHaX1VO1Z0FXIjCLxRddQHiP0qNLQ4GW1Kw0w
XDJX244InpAY6kNersWtyaPfge/Il6C7g0yRPawXowj8S73UEH/gNi9u1a8HJRQYf2U6bdIxcmdl
0fPN+o1HVqvLOQhGB6KG6WrKiDaY/uKJsh+NKDIOi181qYg0kmUm4ofIs3yKCYL904KdY5sT4bUk
sv2zL8OONl4jc2g/S1s7aq+2RdoBf4lT/JFhuGMVd34p0cvHbm1eWnNzn4RNN80I1nSFLvCysV3L
k+vl3icdS9G3t0/541ZDTrbV0J1xUe43KqvLB5SXVmaaMkNiEjwLZsHMMDp1tCS3Y2yPWIFNCa3S
LfnPNogAD5Xu/nYjQIt2BZiLrEegRFVmuyutbB2h/2Q5Lwf24vzKxhmcJhDGA+8Fdz9A1Hko1+2f
HhbCE8fdu6wtNLaQ3Odm4SIKGBb/7DWbhDGpDmrYmsPYjs7BRbT1VU0zwJMIP12/jk7YjvQjSvoo
3etRxMOC7gaVAqwNqZjhQaE4ZG7c1A0gsnusHTGdjLCoL+AUZTwtTc8a3Te8D6SpdaiZkylSMA7+
XqQtlWc/hxFqZKy6JrVzBiACCaxk3cAUSm6Xq29FHw3Z3ghwpvFqQCS8FYrSzhgocLnaZSSuut9/
BWNpEOiS/xdsVtaNTvNqOdZO5BZch2GbXtzuVntA/QFKvzOHleV00FWuT6Ovfg19NADnTXYCZ7Ue
9733H3FZGOBgtWpOe+ca2bj7f3hpBFnEur9Gk7mc2L9WRom6OYIuu28GdNQZJzz0QRN81R41nzne
dVYHqhSVjed4M7fxbDV3YmODNtF6lWAa3hLnrPrvbWtPsc9oeo5YY5MF7OA32BF0MV0IX0Ed1p/b
3ZtemsSx5PVkXFg5wrPHTPyyqsI6jxxMB7o5UdMYLJo3NUfipcHu+hXopXpuKjowx7viKi8GeYYO
b27VODxZkcLvNOw/BgaBDISzSNrRM05zHj1O/hYdkMr8WapgTc2iKT8Npo6nmnizQz3CZeqgUQ8a
iuBUle5XYfHq59OibGJg6jaF9O7TMHS4h8q5+YfwajyWHhyVEc7zaTNWrgkMjUXOgItgYP+7dI3v
EH0ggocqjGS87kL823s4MKsrZba6BJH59twcLOhMJhEhON3ZDPD7FWfTQQHVAMQIlthSPq2+AzRd
+CpBvTWB0zlBUlmyv8rcG6+jaPLzppU+miokO16WeOxwCF8x2vVx6NJib/m2TlRhWEc2EfN5DykQ
Wj3f7+MAEOFrFdDRQSONVJfyx77Z9Z/A1ITiRMotLuawhmAj0wuqliD2m7xKg9z752iilHw72I9T
UelUzBxzTdgwlMp5OuymHg9uHv3sQxRJo4jWxGDXAsrql6fl/pvqSv4Iq848hARAvYZtHt2m3R8T
f54h3Krde4g286fHqgQ2OgEw5O3ZxP+cTEb1SH4kE6bVz6nTrgCjJLgyncmvNmScXfbxfQRzTPUK
ioV4f09zWbW/yBDsnsK+yOM9VPpT1ITfW45TPdSb0Z2bsP5n+6pg8PY/BAb8LHC0gwYlHFKnB8mZ
7M7M7B4lniT25qrz5WSQvv0iaaFLyWQWXFm8aqtZbEg4OEyUImDGLyOHX4c1A3a1Tvxelaeoti1u
F7u+OoYGZrG4x03TIrbME/8my1CJJ8Li1aIs+kpgFdq6XAfLYcdHlk7dCEdKzVu6I006t+gYEqBW
P5ZN2z1M98Spqdfo+eBcYpBmeZZrsxyloD1iGnuMNpJ8l9IsX8ljM9CNyPGiPde8zloV37Yd8UfV
ANw2EiYu3SI/rLWffy4tbpk8L0nC9Ob5ZeEafyiM9nuI4Hbnecd3UTW8WbvZpP3g+RAwYXNpDPu3
r70fjg/bowvPii0bZSqCgyyKciRryJ+5K4yeXCZpqQfTdfwn3PPBTXm1faMQvkyq2XyZhK/OLirD
tIqiLt1GV15mE6DCXbSIMZUu1N0rcI4CLbpbtzb3ZOPHETQaAglTnsF2UQpZRAw6FitqEUwqM11U
BZKmUH+V37lAh4DWzYwLpCdxgUIiVtgjEgP/O4NkW9ymaomugkvwSfi1dyp1vn6ZHTFFsB1W93Rv
gY2XsVU+h1MLkNl7y/4RmBUbWqHsDBTEHK8I76JnxGOIMCx7JDAwX087r/cDBN72TJJGiXLSPKBl
GG+yyP9TwirekeJ4abBwGSrbEpeS2iWIRnLmilmPrxWxj8nUk6w9l4Y+gG3mV0hLK3Y9eLXKMn4X
E4CfWju2el3IjkgiqVvkUqSrIsT4vfDLvkKjDedyKarEK+eXauQLE2b7Ua+zexQVKnmOguaeq/cL
/kIkvm9cwpZtCvofq72Lq0p/V3fpxuKr+VgOZZPwqTXQvp6L6FP8vjOuCVXzDle9/x2uw28XrvUx
9EXLANpf/MB6XEbSmbxex03df2zO/rKTRZbaKxIXJxwPgTH/mALzYzAVmVyaMWPbjed+2zEuNRIi
O5LLI4+UAzPgOInX+f/kOFTHMTSsxHUAwulFnGOJLPIopvLW6upHsLIa7aof4sD1u38mRYZXZl96
MNFhPDrh0LL8Iur9CjG5vkvdzCZK14j1rMbYr7jTfljTPB3DQQ0nr6miDEbFO+kxCpPaQISBYBNJ
ebLXe/W3q3oyk/dyNRIXvvFozECk+1gs1qM5w5aObDz/Qav3t6FlKpCm49dxbqx9Gv1fLuagripn
NVIsWI9QTq6fIhuzwT+8Aky1D+bvyAzhg+eF9WCT6tVERfiLfLvm11iM96te+ZexAHVDAJgbD1vX
Ogw3G9pMZU3uv4jmkf+6oqP7q0MVzAXmq0+rxYDBIWNQRm9Mi22mnPXdIY9yF1pfEbPgGFL/UlRa
nUI6w8iNC7azWyp0Ov4+6Ze59weI+nU4rG5dH/O9MBPmyuYK1GnfhF6r07aOLSN2PaFqpopEHiwn
9/9D4VCd5xqiS/j9+KGiajkJI0CGIjlaxzpyXjpG+Qc94fBcp25N3b1V7/5qbkCU/F1p6PGqGqj6
P0dvK//CLhIFItrIBMgkJP4HlI38oGSy/zRLL8qcxRXp0hnrxTTNfo67td7jvuinvyra+zH2Z3Oz
Ds5WIRmjEHbfswmVKsFjdTW0cSHz4IS3Y/pD6waoLV9nzRLNMsYkUd5YzYyLQQ/kFUyyQbAmZhtZ
9x7Zv7aIqGHkqmIlxKmunnIfSpFbp0dmwcD5WIazfWzJ8X0thskMUo9oZBAlAc7BtmvHYSmbT9RI
g4SbD2aW8Y24u+u2d2aUAPF0EXKNWq4niLTuly7M5rOLzOVWoTRguduRxpIqCZqaQEOix/aHNliz
1tsiqBAvGC5uO7O1QN5ZRWwOcwmrU5pRk5WiKeZkaAd3+zRXZt440lYRJBugTVZvLUNhyas2J25f
O4C6nnAPlr2qheWk7v6gbA2Ge2yzzRrQB0uZmOu6UEhUzH6X1nKusp05EOinmdkUGIqX0+Au3XM+
eUEG0+g8di0c1jnfgyhIeoQJ/m0xAaYZTQn5O3S+NKN4nKL6IZIFD7B2YAUyXyrAMIdKQsHAvMJb
88IaPwUAYPta5yWo6Sj5UpIJ3EelQ9N7XYptUYWHlfLQ5XCf9J4nq3OjbBid8Rmhe3SepyLoUqnH
vU1QvhhRKiwDithWVeMwTs7VL5diFC/uGcBltjWhXhG37BsWAuFP0TmoKj8gCxrjKh9I0+dDzvE2
Rs4fpKVz/VIBj20xMh7bvWxh59sJEjNXZbSy5W2iAgG+NXezWGD5xhb5G9Dv/lgtdTeekNg3OgZQ
43PKOcd16vudk3/MnT3lb1qGW/ezFK1yWkQKayMOvoQ1/IJj1csxqBiGZprnt0Ec5V7bYZorWX2K
ohmeO2J93itZBk1sgNo/jkbFT8m5yqjkhWXQpq3VAWs7gx4/4YmcKgX1HPezok2kT9ptLr8mYdl5
MtDxoh6GtRy31Gx1ALUdrZP4A83rui+BFZj9k5ObeXNc0YERQT8ZDfyB7yPZpFTyTpSsdshlmuu7
nHtjaqcts98/XL2Zv9euro6lMbipZQ826bPza92W/CaFKU55JNuUmJ35PUAems7W8MLCrS8+ES/Z
6OqJgWN6EXWXI0wPC40xwJMHvQgzlmhdU9qNQWH5QRPw4+5x1xYDRd1utP1RPPqkvd7aYiY2MGd4
4wxGW//0NvXChVifKls575Pr6QdXFeHTRJkC5r0BRdOeD8ei9zhyF2f+2IHYIKT192IiACtqhMmy
XMs0hH5FlqmNuAxtcawJbrrPiGS+1V33Bg/FuOmq+kVbRp+iR1CHMCj3VDedcVvdHqWGhxl7Vdgp
DY3shGmiO5hC5JS+Bi6zazDa2+PMfvFURPO6ZtEQWD+hKk1O2A4ay8774WsWmzr3qEEIhjSG4YpO
0hgTibLaThjQu1QsU5gZIRsBThgOu7gZ8uIbied4rWq2PhRF1voYuduA8F4v47/KBDK3UFZayRKF
lYXZpcFQ0FSjRsRjaa6JaFoPzuTZTxFsBjglDxT8rHorvGnOVEdnDb4ZF+1/I97tZSjOo7+153Hr
vb91ZzMU2rJ/klvZX3O0WG++Z/oXu1TcGqvdTFxqLCyxpdy+PHSV25OoZ6sDbd8sbMjoKKsmxJ3x
Hx7uWwd2zVoVdvtl1Gr/dkcgrdjbtkjHBHPmqYDGO3MZThm7yqdn+/mQjv5CRR2de7/HGklO38/W
m8vkyX60BKmlPfJqA5TUXmGGnwGo/NGuKKDb5uo1j4xv4k9qKLm6PJCl+9h2zB/7tgdnl1DbAyfj
OUD2lhLnmGcmyCVbXseX1z0Fo7g6SpqZMBEQCrkiYDOr+cImgS3CCjw2VudXV1XI+ju7OXZq6mPh
Ts+R2y3p3guR+moh8GYJb7tkYh6ionkQYeAnw+xvqTFPASae/jFc7BvCoaxvHHna5/o0lmsqAoR/
3Tg5j+SUPEuJmJoir8+mbF2CejvrB3Vrvza4/thVfZgYqkQhFXjv8JxrZhComdG9/gth0c2f9qO3
yODsGf119vyPEGErqUt6hOopbzzvGxi0xEs0Fna85dZ4csCY8mUp0tARmbc274tR/x5Lk+kMQoS2
MvDS8mx75TWfEFzhRbvBPwdxMVjmOew3usY46uYYjjBIySVxIa7cLHeqmVHPeL7rUNG984rhS3aG
4bz0Zfle+d2js89LQhFunVhOIZhPupdcY/bqihI+lG8+1mCt0CNT2cZicKvMHZD1Ddxw0FqFc5im
++nj1WZ1Y8L51boVuBm3SgZ7p1ChTQFINHuaU/cGtxXwu5urBzm6t75bf4VW1adFtP2MUAmWEKdw
04VzrqIdlG8NvIMsRwwcQw9u4VZDssEKnyHhnWwPyzZbZsxYztoHfyMJsRVovD/E9joX0q76F4oG
5ne/EKBdSlcp+S9LWq7uhko1uolu23nZ3SL6XCLvs3caSiVYmpYD6pmrMq3+wwiaW7i1RYLGKqKr
2Td/bv7a/y7DYmUqk9YN+roRV7wTnIVQ0teg80CGDUbFLd/Ewc4R98/YALap+TFFg37G9wN5jHYh
0X7hPWhHWScncrbvldP/HRKtSMUAbh9V9tOCqwoabDXj2Q0GaOnKRmDZ4yAayl8M2BjBiqmsXkfD
tHCkIfmfZFDqZJXImi9ACrCF4/J7RrP44GLnm5UbHnJhI7AalxeB9IJrLvxgdkUuYiBEbyre9QCm
v/C35eSuw/RXjvZ+6u3ijM/t5rK3nCy7bB4FghL0YD9FV3+Yef+z7oqLRCJ0jFAV30hnXlLwaJWG
S7f95MOzjjsDdWq0892v08/Gw1Av3RKbm2ffOsJSkrLmLQ3aDQEfmofyil+cV3IesDbOLqLswLHT
rYm8U22s3nUIg+4Ks82UXy7zn6A3i7Mx+d1/u8fz4duh/xhwIiVYpqwD0usyqZXhgkcu/bVZl/1f
FUxiJAYbOA+S0kfiEOXlQ+iK6ltJMifkQm1TK53uqxUciH5Qw5p5/+FdKC5boO3/oP71Q1fmzUmy
LSKbJLPbIQzxNOuyTjxqYh4n6En+ytA7Vwa2RYwZRRNPlHVeA5Wz7JhV634re2fmKKl9PebzFIpb
i4ulSegiN/9r9wC0zW3XYXnV9WghHBFR9KnbyfsIKO+t4qHrt1tntOoUwTRWx3oAD4I+N6tn243k
bx6corkEnRO8FkGhfZSGHka6nJy2xV+xbNzzUy65HvwrIWTWi4lyv0tkqzXBRJW5pl4kBwwEvvG7
86nX1RgoNvatwqvJbnLa56ppy++ZnfqklNr/Tfs6XOuoFkvKxh7+UNXem0dRbhsgg0ATq8zg2eah
neJVLOBjCmsC87DlvqMAi7ykk7uFLA36j1mtHDzwgnF4tFHZvdcGwIsz9c0Vn8J0BqtBPYZ36jbk
tnHba9pnxrIacsxuo9QHKy/9tDcNWvMmI7BfGTp9TaNJVP30UE5fGteczpX0tqNN0jXKnDl0boh4
2xdnCWUaDivmhrlzbsYYWFdGVHQJFSEJqFcQx6x4JbHnR9O7ZMBNS+uO6plm2D/36BXrZO2Vn07L
3CS7bUMuzBWEvbf9dG32v0kP82dVhsbB28TdN7WGL4LNlxXHgSxZscsfZKP/E/5QvTQR5l0oxbz/
J6yeaWJCTc80TzZGYQ43y3arB69s9IM3jB6xQi6uurzTN8fejQPPSJ15fohMed+ddCZw5lM0G22O
3P9PENFvnjVVJ5S8O7KcarJOtekq3KvA8Kiy/5iuBGQpWcd2r1mTUIHpDRgxYqvx30zM+3GvBvx+
K+jL4NjFO8Ie71wXu/1GYIvKpgEFvLWqOVGNBXlUuvgTGIdwJ/dbhlbOYVnjcxiBF+5KBeC8gd+M
rZz9geP6XTlmm5YdJaRzgZKd2bxj5PGLswXFyqEBoOrYtn2mChggwd/mJEes+jxant5ihCbWX64h
fZga2iO8ZQTENFjSadfW7BXNM5hveGAxI3MfDgjt4IroIvKv1QToNpRl9IfeuTsqlutrNJYqDuwc
ZpYm5QM5K0zpPtR3uS+P7b5ViHl9hgeifVIafwR7eQTBWln5E3qNNeGbL49LaV4LMT5BOAvgUBRY
YpoY+f3QeXPvhF7TVv8p1ptY6ppAc1VavI5TddxU68QmppVkNpE2oZS2sgIDIv/I/ce+s1skk1Hw
uNbWRxSpIOlQWT2vfHzfaD/+c+4WFVmw2lmV+aw8WR6CAKkfuBDQJxtLbA2kRk9KFZlAtMnCEBog
JcH25JOI2YkdDS3GzOFu1pisdY9pSvbi0eSxdxuwuUaoG/NEG4/FSgTvevI1UrTCQ55nDdFp1DV/
zGERdb17Sb12b7Q5VUmvMHq6A9GhudtzffTBfxwEFDu1uv3XeqE6urv/l3l4fBqcio9zB2jBbTFf
VIG7eazNZ6pawtPchcO5qvI6DvtuYN21J6565F6hg/QGuxMDESyONJqcx8ubrMcGDeBRoOdNar3B
4N37yauVHCO991/10t47lhghW+m+z6yAPCC+OK5RFUHgoMPdWZEfaJP7IqEwSrjcLkDQC795IVPE
CW0WWDTIYP9rGfgdSHzaox4Fosdf5WIEFVPK7F2cYB1eiWg0nriat1M1LiMb7jCjYiw8DoMV+ZZE
GDyzqx/x7r2E6IUuhhc2IPWNy/Bbsf6BvJ7bVclXjbxqKUyPLYkzIppBZJfddRIfL0TMfFSRz+Uh
T8BHdwzC0uDtjUznh29ubQLXwZsuOw1bj22g700JBLcH3yra6tNKE9HjjmD5VTdqSQ0qoR59HcgD
CbN0k7KoASU0E/+qfYXXqkXbnZdbQmFH/ahNXTC4CZnaod7JTJmdEwlGb8s+Wampo3s+QefdXAxz
CYpmcGMbHxtrffkwVO0N7dSTV/fNoZqK4tjk1lPdDjcDNVviWDjjQt1xMQLOnCcTeddWhfMPG2sc
REM7IQdrxUm7VRCrIN+eRN4JXJ+SsXBd4goFJyebqTJO7dsq7+A/ytppRDgj2zq4zHtgv88la0Oj
KPWdqx5qaLsbpusOaHuUAMrCWI6gVPNxRJX1LH0SToQ7q1hYyxPq4h/GapjZ1ORGjBRtujl87mng
tg+dU/5A9T4lpkZ93XuMI+M2PwK67W9TGPTXiYzH3p6+tR8NhxpzL7AbFS56Av0sXLric5vpI+fQ
8HZ0YvhCXjVHaGIK/UG15W+v4hb3S90fkL2oTNatOjpNectd18mW0HvzikWxeUQnv3abbK8j82AW
XcHXMXy4Af+9p8M4auWPsUaVuXr2lo1gBV6AYW6gViBzUKWcgq2u0NjW7TmfyukjUM7XPu41ega4
B+nOiC9V9NeiH5lRzpKJG/DgbXuNvx1/L+7w5n/Uncly41i2ZX8lLObwB9yLtuxlDkCwpyiJ6jWB
SXIJfd/jb+pb6sdq0SPeS3dlRHhl1qTKLCeRcjUkAdxz9tl7HR4RTlBuSt1BD4uiGzmO9Uus5ztT
RNMLQa1k7yci2Gkitj3ShHBsi/ql1BJB42bUTFsnecleif61HotkNdNiPsWp7Pc5mYdVQTDxJq1J
zBk1puxAUXHJSEOQxtAv4QQw4naY/DGEdyV9GicVaUG90xbClJf0FhncBVTCnoXXZJM2pq9fgT2l
3hnXpSquA6Vd8WTcYQu/r5vwoMWccXjnokVTYju2eNex1rVL8u1vwZgnHKLZ+aTqXVtLGo9z9Ug0
F9epGh8FsAsaOR6spa8Skh2VC3/uvTJol07YkzTplCOby41l1zeIsq0gPBmszTnGiZd2HyYnMCAO
a1xO1JreyH3vsh5eeI4dfyU5RWOfgqMldggfJE20Yqm1U3IVRe0hzWyuAJ2rKlB4I8iqPlezuONZ
+GwwSV35nUOGL1R0rzE7nFi0t1hOs2jFOT4z70yCZRA4btyU8ujIkEGgFtwRtuAmSbt5byfmjSyn
YR1M07WG0w6gQ4GrZ2bmOCdJSstO/LystHxP7Vad4zVpgeTo9/dRx+KARmAi0MSMa3usnuyo+QAn
Qk4WC6atdDgcUj84zD4BUNxJ84LwI9mfiq23FrtwN3pujosuyFRGgRQwWUowRZsL7E0YhVxZqBGz
reYuDOYYJW8+0oadS6c+Xvh40ZcGyWlXbeQhbYPaDRNmmOaklIucIISLan1bFFJzW19csYgd60mK
5pgYOikcJLpFkIVPAdP3CEU7GfGqV8oiou9a2oltrzCo5wsjy979Yr6fHTNdsUzkPPBJL/VIVBhC
S6x2CT7WyCBE6vgVY1wxrzR9Hi+dZDIXIWXTfS3nblEqvc/dNQWerBj3WnVir2CglHsma8Ilh2+u
ypoAPUNeIoSO2E9Bbe1xFgwMysJopeIL5Kk0vFbD4BM0G9O11Nv7PkmvKuREt0cUO6fxo40Q1Uth
q3dh2BFJHMJ5AZQz5apmlD2pZ25Gc2e3Vr209J6oz9moXwr66iyjSMrme3sAAEGHxxYIX2FCb6j1
esZpxUrNGIlZ7zNqtLqc9XWaNXiAyQc60lMmqgV3TGZuEkVLo8vQUvkQQ2mmb6Qum2eUrLxm5G4E
gFMna09miCcg+UjtLeKZ3nu11OtsrXSVonkT+lSxFpWK7SfoFYgzdu20zK6MPPa3QxB2oGSTyArx
6IwVn6Mia2dtGF3hHPUhMMa9ptX9/eBz+d4mZo/dRKR+a7qFKf1uxZw8apg4ODO3Gvq5id6sYvrC
/RH9jPn9Z2ilT1Q+vzM0KSyaa1OpsIk7jjq92uSoPv6aC/XH2C778x68SZnHcVQNstLanOGPGvsD
uh1bicJi+gnYWzv/qX/EPfoE5QtS0ZPbxeUWqbqqbSiqY42rDpFrMWHgA9tTRDU7+HIzeqHYL9/q
tppMND1fZBez1mXlGlzLeP3Xr/hPcFKfV+ex2oFbGu1p7RcF9ZdTcbAZw1tm9k+znH7C2fsTftjn
BXoKJUViM4ZfV7meUT76/r1ArIncNNDJ5pZxwj2uVXjP//pF/clVYn/CewVhZSVYUec1MTfECyWd
vU6vxc2/99M/4b00VQ6MZ+t5nXeV6dHy6BtVLaKf8L3+5BK0P/G9qAbUQMQm71XPgAzPqUqeCLHT
svyf8dn/7O05///fob3S2ilUG2PJutCcjN1l5FAENWEc/oRL/WfX1GeyV67lBOLIKobVdSi6TaKX
3kQ5Nig/2+j5ZxfUp8cAQ5QUPlc2w2+Tb5XPTFA7KvdSrKqoLv7Ni+gTwg/7cocPgqXQdWKiQUyG
shRMBTZ/fRH92Sv49BQYYXMYpRrPFGfnUbfRFOsJUMUax8TkGbXmgxapyuW/9cs+L/pL8EtGRssH
0vQGGwxVsi4dZITdFATRyi6zHOmqD36j3/3H2/g/gvfi6rdHWfP3/+S/39Dc6igI20//+feL6K0u
muKj/c/zt/33P/vxm/5+W2T87/M/+eE7+MG//2LvpX354T+WTJ/b6bp7r6fTOwpw++2n8yee/+X/
6Rd/ef/2U26n8v1vv8IKy9vzT+PZl//6+5e2X//26xls/x/f//jfv3Z8yfg2t2v/1//8p3///tK0
f/vVEV+QpdhyoOrwZzRyYb/+Mryfv2LbXyzDVoWpCQmUDWjZr7/kRd2Gf/tV2F9QcmypClxnzrmj
/PWXpui+fcn8YjpQER3btDUT5rP89b/+rh8+mX98Ur/kXXZVRJj++MHW+XL7g8Po86LEwCcxD8hG
bJKgmvDeqHAwF5FSZZvQjupdj+yDu7A724NtQ5Jhp4ExJzeSmdZCp8FDaoeqxby3KYyPlrjqvT8R
6cOIITvwed1gIMZnfcqA3OpRmmZ+LNqhmjpPo1aGzABq84T8q+LnT2rk9syJr2BQBLigdc1RF5rs
NABCnRJ8JAjzDEs0xPuDosM1oeSxtNJVU5os1yI4biyCPNJZxpHG5RnsI/yJZo/8sIvEhl8SPN1A
McxQ2D/UCtLe0iKffacBwwOcwBhgqcxTnBP5nlrDowvHS0lUGqtR6Fdj40kQrpsIWt5azmZ+EWpj
+tybwbRDgwRLNoCOyiaGa5TsM3E+DXXodUhS55IJJY1AmA6tq8HhctzWphGqrIw0gYbHIHArLSve
M0gYB1APNd1yCS8qjZRig/vIeW5ypXknbBBcmETRjkEhnZOlpemd3wvcY9WAWUTHGJ+4pW3ll7OB
lusOIH/W0sT/kNl99dCmqrGr0rhGl0rN+JQWc/WMAbo7YV4Yb9XAwaoAVsBCtzerV9g25lddT+Et
lZpdY40vmEewsOxEwdtpboCOdUUUF4eaI/SKdGuqe5Ziq0yOIw70HFvQlvaKxDMt9mjiSKuNNxZt
4VaawOYzpUccKywJ6Wcogk0YO9OymTVta5lYakhhK3nsabaGvE53sENlhBdlZAovUjEoXBBObZ/N
ArmZMBaKmHcdoC6ko6dy4JsLZ6RShnNtfCRTDcAjqgZVbMJE+Nj9dLN94DloJBvGJ/4EhiXV9MUc
VvISAyicyB7MDS5tntEvbSosm0BwjGECiWbY52GmXTi5mkacypgFrLk+cw38Eq+MHUSptcICpjxh
KNJvI8dU5jWaE6JRWozNTlO04EOpZ/QQDwCIaFcKkeJ20ZCzgCVVCSLLFp8hmikSfp+UpUIoLkyx
5MjzldwNlYo7QKTXqRFZJ4ZiNjILw/7GjQxN3+lMqbcQLGDZBG2lb/JQjbYVle2iK0T4nkleHSTr
oH+r2b30IG0n67FaRcZyYPzeLqXT9o++7EbAT4Um1ceMf2yu0clohUy1aF/wANHDhtpkW9BFFKx1
kw9DsDJsTEnQfM86XliKZK1Y3fiG9JduTXsmeta0Snplp3O3FZDTBzcsAqbcaukHTwIA1yWtsXKt
G73cKIDEAtq+gCg9hFaYz5lpuF08MLAEI9dtnHyQ257TzGM6iq0ikoH23Npx0S6GbI7O+DBDVpge
VOT2XEyHPgHO4BL7bS9sFazOIg01tNKs1Zwl+2lDA3NBGXisXybCwJLqqzaNpwvfrEQKreXc7Xah
n5yAspHzssZBx3aZtcxcZGYcYgXI1AKIvr2q5ny6CmMkgIWtlsWzM+IJdEXFYgXSriZAIZM/ZsjT
laOSe8VkXKMh5Ha0b0ZpHVV7ii4BhPQ9AbSQIV3kT6eiEXciuGjtxn8kdd3clTb3Z5+Z8B/bMdHW
GO2H929H1790ev/xufzDQb5+L86HX/P/w+FN6fUXhzcmkPfoh8Oef//b4a1pxhdpOJieucU4uwVH
9G+Ht6bpX9Sz38k2aTod57yt4ffD2/iiYuxVHb6ga8LWz/sCfj+8+R7udzDK/ygG/oXD+9tqgH+c
3fxeSTRIQNjRWT8CQ+lTOT+Xihrq2gCPxXqJ4ZgH2vSaEavF8uLcsiML85AK8EwFaCmsdD/iAlE7
R12nqc/NHeYeAZUjAZyf7H3+sfr//c+iQkEqNGjJ9U/1M9OFJPP9KGNKne8dme8lGpjhnAm6cel9
91n9XtD8UMDwCXxXv/z2y6TqCKkLjFC88z+2NFUTSzXMumzbqv5DqCNMjOIAXRfsZ2J5bWhei0nz
Boiu/oDFoMSZxhuSHrKkeTNjtVnyVK6ZlDGIgqcruPE0JdfcxlS+1vYHSGGfgxWFqRLyngCa/5Me
45MY8O3vJ9x0PgYo5igGP62RsRylmBwofdtEc95M5srQ4qbXtM+ERwKu3kDu2p4LMK+2UBqJDK1J
ni//+k38gw/sh7/hjFD/ri1UoFloE8mt7VAVQDUTcdBH+xrFVi402/6J3vBj3/NPL/hbQfrdL+s0
2KvM99Mte+Jfx7I65o3yEuZbpl1f08i8++uXZnxbFPDjTYIDQhem6UgqCi6VH19cqbRjgLNY2QSO
WmwLiZ+thfpbtbX0HHyHo2GgOk9ltsympc/1UzbbBPaQRzJpWvZBXh6zIVmyHYBJdzReGeBR95WT
Y4VhUsOPcMATJwNnZjJ5WT2T8OUOlDLKVrHdB17OL+tJnrtRNV53BH6pnmNQPU1wCkbyr9I24LuN
sXANhhXXej8czXQHw6DaDpZs8DVh+AzEmXxXHftRTe4j3bnMBT9RU/1rI7CQvMvtWBOuYwXR02ib
TAiPeoM6gTX40IG9c6dsftDRfrdFbwyslkFwgSNd7QstLBiBjERgJ5xHmiivhrmolx12kFUx1F6Q
Uk5OUZMs89nY6g5USuaWZw5zvx4N+1B208SUu3wJIVy5FsIkG2s2PVXoxtSyrzpuyFXll89zyASv
Izq3aEM3ByVxIvFTUNXXk5EedCP/mmAjWOlmjaOubFborCNzunNwixQqUdbwkERKeHCSJ/g0uIXz
ZqViA3WF1MhokrQpy/BytBscHaB5XVvkNzpeHo9KXMfiXe30BDiMSJ/UfN7aAbSmSF8qUxqumRA+
UmvWLpcJUzyj3idSj3EwMC/rDGNejdaGwHCzHOEUrjgtFr5V3tnF2C1ULbwY7UxbpAqDMeno9UlF
ks8l7la19b0WD8691TFFnCPG3I0F9zZTbAKQwVl46c/TkpMR2qj/4G9mo4PfXB/yzvH3VZE8YWJc
wD5vLdu/z4fooy4KHkYmJvrqSD+ipuq4sB6qqh1Wkzo8h1liuPw5/YWR9sxpHMUdwQFQ6pyAY2GV
OTuPqUCY9hNfxYYNEI/QFK/WWlv+sCybFjjmGUNnDHxXxWYgKx6Xthk9EHOdFm1OSLkjM1hM7WNc
aB3vmPOV1zRRluPbyFG0F/gQTDgB8nb4sOCUeRmTg3UWi13k+COlTXRtpqHuZXp3mzTltQ0PztOB
HJhxkS8xpmMW0/FKkyJtd12Dibgo+o2m5rbbg1Pg3sKaYlg2ZlHn8nzmVYE8VMXwmvHokJk4jLNx
x/6AZd4k4aK5g0qjcfVnz+QhH3nIHW1ISIHC1L2UjXY2GTgQl5lLpk4HKDl6qYL0IdaYC5RqiQH8
NgjnDFIHOA40Z9Hu1fzQ1z7U9zKy6SZQoEg8+HsWNl5CRrKZ89nNEmrSK0Ct7EC2urzoquH2gO6r
g9J9GKIwvUGlP0Yl4VVfrcjRtuIll86DngkF5gWlvgM8HCQIiCE7eTZz/Y4hI3Pq0CFayeEkG5t2
Lr0BCqp5TLAzbHDB4znjYYUsoeYqlEl3CRqm9EIYHkQVcTs6MUMdLZ5or8YF5tCHMa2Jc2MhLWpf
38J+Jtwo4ZuGtvo46V/V5hEghfGkWVJZ9T3WmrzRlnHhj09yBL8TZjyWovw20PIT4xZSa6Abj1FS
EnDTrFVnwQ6hqYk3QZ8k7qzHJsievt1FOD5cqidg5yzJULTsGYIfe7vmLVAM7WlIc5gv+ADnqAwv
bOVMZOJzxbwo0F1JjKyxT+u0TpTMpt+tW3LfZBaC6g63scRD2XbRkV4kxxIxtSvsWTTNSrBpUoaM
KPDqto2y7DTHpb9kTLvwS0C/rAkpr8KiaLHzDG9zblRHRs3F6nzeS63/cGSg7u1ArCJNL1zWSF81
OdxeR4ucjW2Hu5o3YBdE3HAQds0FITjdMwsYImFNzBSW7gelBgaQQOrLODEgUCiSABDH7nlKSdyp
5KQVg+2qQwUbXipLHPzZykAOWRlVEnnijBs3s+oa1+AIQtCxl2kVf2Q6DAVfIY0C+lXa2eTFk8/O
9Ui5kHG+MbMLX8TVCSO5egEM4cX0mxub+Vg+Tf1BMkbJzg/AOZgBmrfWMk33Egcwvb15F/DIA4OJ
O7O2iV762G00LMcCDyGbB1yovdc+5m6eN8CdavKnaVMRQjXb84asZKOU4j5XAnuNKc3GqQzaBHmL
44eZZNAfnUg3dt2k7GXiNF7Xoj9gT7tmBH4yyYGvzMati/kxH83STQAPLOEtnKrGv+x9XPztKF5b
2+pdQpUNxI32BhuAm2sEnkswImV5ybHlrAGpE9rzTchM47YQFolp7RJ6Su7JJgPKo39b+LASBCev
VAI6lVBxkfpledDgYOEIwSmUQn/Jz2NlaSn9UobkxxNfcxa1zmy5qFiD4OePRkFirs3KXdFAIORT
Z9uMF1m0f3ir+BnUOf180PU2WXQVOCJrfmzMGMAmVVBbcmAEOt4uJcdURU6xsdnO1VbWQxl8zAB3
lsbovGTkRfi+S3/oja1aYxIAT6vHvzd/Pyi335fTUvvnelrHF2iBiRXQ+Jxzx/N9LVhWFcHurki4
E1BqIHz2nBb+KYq1lZ/m4ho2YOO2eCU0WySYde1HW4XQjz/jaJniEkdzBgyIsFUX41msnW4xhDwp
M1aVHI3KXuqm9tSYobiqdOvG50oXPrtFhD01h35y9tZUl64OcHU5QjSDKBIwF9YY1ZfSwQ2n9Cui
Nix3C/PFrEA9z9WALj5YcaEsIVcMRGStmxynRtFMe42bifWbW1YcDxspma1bUfNgNZQsYVd9tYpH
P54E1jxsb7NUoz2jzcOEy2eHoYkapFJuA3ya9pm7PFK2sg0AGwvJXxBVrzifBzdow9LjcXWFQf2G
5S8b3zQAstXoPvZ72hC+4qnJoVsvM5E+Gn0H4rLPjl1G/GpITlLkl87Y91uhOi+2SEGbZfqhinVK
wJC9DbjoFnozXCmAa3R/53SJskXamRmfseA6Guy3KjGsS8UqB5YXbNiIeNGeT+KoYGCczSiIUQwp
F3uBoo7bcx1mDAwRg3zdKdW4mkZWgsG4XA7F2SCgRAsF3zlhFv3DHOpTSKR0qWnTPij82CWEiAGg
KTfUq1dFrCrnlQIEs5jUA3SDFod91zbOUYMK29CISMfkdCAr5qomSmUHg6winug/4eB9Pv+apNT3
vQHFCAKCaVFlM98s2TDqSAfGCs8734ifmyp5HtqKbWm0QNll1uEAytDsGKZTNmm8Aq+PYfcHj/DQ
NkYbHasyeJSzeugbXEZktsjghLvcSL6SFnQZSu1sjdxnbT7kUXWEUZrifWRyTrQe+6nJCoLsDjMt
WMorYZyB5CpVR60b163Vrx0StZA6ptdhojhMSIy52pB6A9qqKxXcfRl6jguk9nkGf+Qm6R5lCNN4
84rEHK+0XH0VVn5k+GLDZsM6we29gfSjMNi1UUvZaddV/WXi7EpagaLDmUVGj67UAkAOTp/z71V2
8dcgJL4xhiafNi7AbMbHReAIAis8Q0b68Fn099gwqejJCRrGxFqaEVaxrr0lfHgBw/wjrqJbZe4Q
0Xvo9MT2tiY4qHwGUIihrl212ZVumrXXB1JdhE1zbfS4TPOBpS4VWXC1itM7JXigABBI6Qf68A27
aIclY41gYYKdKExCh2kgjAWAgCtKU5NPmT90COJj0JigrSrygoKQFvG3e8isPiq7eeE78XFseFUR
c+IFLKdHhlanOSTJLEIg/wlfqi0TG4fd3KR2c6Jy7w4psij/97C3JyOCyaw8g/yCWyDYmRN9yCYH
oBBwM5Vx/pQQUU7ahDuSZQKJXpP8L7ULq70AWxquukjF6DJFpTtmDmn1Mnq1MmCZeimvcjQUnVxF
Q1sy9ubtnMeRJ1WaP7xxqqPvaJ+jld+XNDP5TtFL+ob2VBIlwPrXknPvk7fGGtYGvq7fWvh/SbX7
v5m5/aDt/ekPOv85/z3L+39jMgdC7TtF4Dz5+2E0d4ja7iWPXr7X9759y28CnzC/EGWgX3A0Wzcs
VfLDfhP4hPrF0UlL2aZmYJwyDUST/xL4zC868zoHZYv52/mE/F3eM+QX27E4P1UcLzYONPtfmc2h
453n5d9pFyqTLkngDf+Ubtumo521lO+0EhsYrsCRyUqCBBJCch+HzYuZAbrzQ/2GWR/4UDYZ4D1m
uffL5NvrkeDAAgWsc2UEZoBH4C7TN30a3AI9ZXhXApEhMgdzBfpHsLTMd8IlbssWlxo4WlSOV4XM
dkNr3dtEh3z4xJOerMbaoii2t0VhHWmTsnA4ZpG26rvqQh+tRRpb173UFg0mcQ0ecFrpJ2O+6vL9
eYHHfO5oZX4bDvamGFgo1Ojlri+nQ2CRNKW4o5rwqTGephxcsclYT0vlYzW2dyK+VhR9XUT+SzU0
x7pu1pBWdpPfsCa18YpJcQMrqlBQLsnOryqANEmmLFp60ktB9Jjh3r7g5av+VRye+sI5tWW3yyZ1
m5hEmeEwGFXAzIqHJot2GArez6uSVUVsVVkQmz9kNciyRrpBHW+7KffIqSyL3vcU3d74zbg0zWGp
NmDP0uyK7US0QzsW/V3n7XkNlr9rcoBd0fAqe/U2hIBnOMm2IssPQSXuhmThY/xqcU9RLB6Y0i3t
qbyekBB48mVXdTytkvMeY5G2xzAlvI9XIDPplTEQpmenZ9KcSuhwXL5PImxXBIyCuW+A2UVbOksA
7FDmEvwvuc7Q0ddvrfQp4aop2QyCF5/zE8GhNTqvoMeJoQasVNIUFL4L/ZvKkV6zK97zU+JxGLdR
FEAxFkRHWKvztSD6rWTRneRVzGrsBYa6mJSbLn4gmnAw7XgLNPamqaMF7KoFTu/bFoxuqFD5ds1r
EerEoDkG8VbxKMUw7MyO50MrGeNi14ckGsJ0K+t4yVoj25ofIsM/4mJniuYikpKcLGF419c9MyLD
x2xaGjuVuAzYXS9DOYnlS22QTiXDkXQvZZM8x2POQrE+29WaslHYuuVGQJSqXnEFGKGoMEAFniBP
4SrEyZoqe1UGR0tTD4UauDpQLq/XV3NPZQfPyp0tZaabbi/a1riJYTEWwr/t694DdcHJRz+dUU4m
1Vonh2dU081UHUJ/WNkdbPnSwDEo5mULNM8pgz1z4m5UFzkYQBL0OISV+DKUd9D97/R02lUsWHNx
zJ4oXO4A01zhva8CCOQV3UdmbsHLLJuuoO1O97QWqzitX0Kj2hZWc2XRwDbTm5qaX5kXLrBlYmxT
/CNt1CMuL7oNx7FvwWFS6IL6iiiXWmaQLjG1fEEpeTfiVQDiLLcOREN7uoPmvJQWjWPT+m7DJ6sa
qadPTDZb67IxxmsAB8sEfUVAzsZYbjwWWbWxB+JqVgA61iTcFz2L8p7oFzNgyMVZe8+KEY5lZ1zH
RCIU9d6clX3L8gZhLZT5CiDbe5hNh0pKonOq18XALUjiDPHGTsOTo9GPqplcKTJ4Vbv5qdUIypjB
e/gNWdAXpIco2+sIScw371qzom6odhhKIfjnDt03aAvckV+j0r+uagjHDitGTJpKllpRcqvFkl7k
1pH1C4sfIlepzKNelG8shMEuvlcVYiNMipZJDIMqLXO374ynuWvYN9LsUwYTZ0miX8QkDEUWMnXz
gDWne4cp4DK1g5vWz3dV9VX6yRbyxoWqAz1Wd5iAHpokuXaq5mQNoePlVn/SWTBElmulj8VyTnHc
A26ak/ImiQG1dOlpyuelBPvXDw6CTnhKJP3ikCF5KkiRhFLkUs/6F1aqrWKLIW4lF5aIyH9ZnkTb
g8pxbxHqlNDTTB9qlUTKk/VijHrVi+5bINzgCiLF02r5Nbe5DZK5gnMSodCpVc+6HhKYwfhCE84D
uNh11WsefHV6laWB27DhRphu8+G2BQDg9yPIOuItxbwSUuwxQu9UVtuZPJWECK+HyqlRHyHFx+o+
mQMB+xRkQ8oWFmFMu7R+xKqwyOPnniebMUFBF8jpUro1e9myqlufkUQgXQhQNzvkwDVWXuBK6pOI
YaDppfFoWcqhAglvgUQeW3FT93MHY4fbY3ZeS3P6SAx5bAoOhhnhEclUoI/Gk4cVdmuFKFfE7UBd
rBLbwvbadBci81HQi4eMIInGqraBJ5tDgiBgPwiRdbC+a0beUHFZkmbpJxnmbkBoEgoab6O9kj6U
SWusn6RdfChl+h5Y2WM85O8+ruEhMRj2JtWNOoF8JUHwrNXlrk55H+XJj9IKaSxBcZyIQSVg29iU
UwTVKxNDzWPYvyEOQkPIe1za0XYewpEmBQVvXogi36sotG3MdqWMP9gJ7wY4qSOL8oQhT7WtXvhl
89HBOWJD/HXj3ybE+90wzAzWbJXjUi3HD1WJL6KJ2qAK39BrMTjX64wtHNnwVOIwngxEfYQzHdGR
0PCyGm2EryrGRQwbX8vvwdeJSl/0JhHDqt4V8eVsTaR4asZ0DIZ0eCYtuKx03s6+vx7y5CbQ8IHM
zRv2npB4U7UqbFC/cHx0kspnmjr9SEDwtt4ZVoC2Um+scW4Weh++ZGq6LKvpVE3lktz2KjLFi9Vq
B6H3D7NIjkqP0YRVYfeEfvaqHe9hJx30LPMaLfLaImfThmmsLAn+LdNepan5aEAGSBmQHaBBvbYq
Aq9pLYv4Ge2OPu4QMEKvZD5F6BZoRmXcRFG4AfpCS1rcOn16WaskhER26Vv14CWZdYB/6fU1etSs
tHvdtx/slkbQviaYO78Hir3L+2vQuqOw1uYkLtKq3ptZzfVL2gspC86cwuq2BK/++UFuDTei0zO8
vcIrY8wOcfhuEynNw9SzBjgFw6nAlYuBy1P9/qjBvGgrLmPMOpk7F4IEvyAXA3hLZE/ED+4qX94i
Lz+z7VNHtJsJyfOYDJXozlQoA7ikueqpZ6kjsJsIpiVE33LnbmAJZpQ0ixGxRXW2TvZuwiOO7Gih
t+8aMriuX+TTi4WlZ5prTq7UQmqb1pk6XzYIdzqQChH6G0cBW+7n8f1oBKvQNiC6z1slWKbOXTUl
d8YIdjMU+1qrVh0ZAVGAjeViysCstrwZc3JbmQIFJr7TpYH5VewV0V6XHCRskELjYkVUluwiLJI3
SsuwNdropnOqdHFQUqRK8ri7YjAWUXGFLfJJT0E4OH6wMimlrDq7VGX4BJuYCAKwo7YhuxuXS7uz
HFbOKksmNawAxdg7F68l7JtFFUP0I4tlcgwbGZqT36xTacEDKZ+5Ncg13FnSeM0aiHLSHjxgRYg0
863GjqDl2aTiOVn37c/iFE1hYXfKzo7GO6es7szWHE89YKYwkZ4uc3Ph9wDJiBWDIKF2neXUAfoh
Wd3Bbe8jogyoGlZZ4WqGaYePf0EAP0rNY8YHvhUj5hmct2CAUxfdjdChjNigJf0H3ScZqXUQXTVj
0djBbZpxwtugTf3i1J0NVn4h1z55rFyORJ7B7eQRJA8P6xgcBoF4ZyIU1aKJll16BgXHbxgUXxOw
AYk2YTuEMTWk/bwf2TrCWPVrTLboHMjwreqmgyq9bNDvYFph4dO0dW6I7Qj+lu7dYeUHq6OExdyX
FaPLgMN3USb+lbYJLfuu6BTFy1prZSfde2WpBKUW1ThdoLhx2wNME85+8IPrCSnPZjgfy4+K48bH
AVZAjweYCDykgn7BM8c1B/FmTAODWbsGr0HyBBb9GimRLcbNoxMm+/bR6vLT1Ma7NDNOcN73og5v
LTs+YD5xwzlezdZbz45cy79TumKXwlEHHq5sEyE4CuZGsjWKrMUY+DtdtcfHdqYyxZ1ZTnKXCbNd
43NcT4BY7JbtefJs6NIKlzYLqZ1/QkW3ZEMWsUpy3RVwXFszOASqTcvAd3Eezyhlm7nq3L7oMUuL
7WmXR80aXJ+XGTln1LAofZI2obL2idK0o7MSzqPWMiFy3saZIe24nCuT88hu7xMMgjAnKfZvIp0Y
b1IvFYvDjFSR12TBXajOmxm5fPJP0N4TLsM5vRbmXJDkiQ6Z34MfL27yQqw0O3lKrgOyGF7hJ9cl
yV0ih/Gt7jBut4ohXvAW3lokfMJAN1dg+FkEBO2+21U1+2pV3zd2hvbKYGcTtmAex9HYxtO9YGFf
HBPaE455gvRBmR8uTJpcIasPHYUztbENMoBqrR32T4tlNGZ7h6a1bdlfwg6R1ka0p8S7JaO2rMdm
PRCCb2VyacNq6tEz8VwuUaJcLtdGbcnUzbk7l8YhMYPrNAMrq4kLczS3Knlv7kHLWnKWtfhUYPCt
Z4B8BO0aMtnO+2RwA7hJ8TH08U5WDAC44BgPsOoiYxpxqPqLgvmt4EkoCE5ZTbhUjYc65UOjnO2y
jId4yKDIejlXHT3KJXgPMvk5+IVblDjLfE0tFeGb2X4X3Ey9WBAe/N/UnceS40iarV/lvgDaoMXm
LgiCmkGGFhtYRGQktHLAHeLp52PVXLvVZT1qOb2oLpGRSQE4fnHOd+A7zrvWoDhgowxpbp0m0QzZ
EKLKY+PA2jQw0hbzXWIND7EvHmPeARoHulS4RObR46LCobh2hheaaER4IiqyXyiutqzQT93k3KdT
enId9khJaShAUA4z+KBcdx0FmMEsDfaXoP2sWa/zX4tfGP6GXV4k67RAYPto1SQgDUq7T/TUWJns
EB2dyEdQP7JW7Wqsf7GE5tEwHqvOvZCB8FG1wQWg28Eb6qfKaY+CMJGV03TvRu+d4MmHS2Ic1dTo
sNLgnbsVESLLDDwrx9BW488ha0idnFxfA6HYosy5mkVMmqKDftQfWLo28dpbfiEXPbmd98ScCLOS
nn1kPVj+bDyjv4p6c3ogi6w8Vmr4SnzB112BBhvS5IZ39Q+8l7WeuJEr640L1R93vfWsGVS2g/0N
N3ot03Zf2kBWXejxzqJT8d/kK92ravV3N8txrMLYYn0V5AXhjNYu6wlcVB2Bllhj3GXXlPaja0z7
gTFssER6PFxyaR2NkqIWIOqghreKaYczcb2OLX8oKQGmsN4B9e3MRU2rTs/WVds9dNVAKSHOJVQd
bFPDPVAL4J/NcIwDbOIsZHqwdQFozWFgDaxG7epREIDZjZH0kksxpuZTMreUPJpbbbFQr4xUOzs1
Jms/zQ7MB4gE6ONnSLhbcsV2BIcxa3ep+ofDAldmBU0gOYqqQaLl61eFXm+XtW5ykuV6IRlp1cri
YqkNkdnbPq9bugQs83l5AJ5nUKId+yb/MkfvEYgNdIwC93KwWwwaf3AfZ1s6aGwzwpP86qpvrYRF
SAbzzoPAoDI4v3XwAwJjYy9luykqkm886zlpfrlleWcFwYqo0l2axvx4+2H085qA5xe41lt35IlF
3iDlIzHf869E19dt428b/SSGT60HiuJqD4EYbPqel3zxuY6ZhqW2JATRHlCYGF85y6CsJ5M1Qbqj
g+AQKbO7yfnup4H4dfoz0EnyKegFrai5lxYnhG4b50LXPg16JoqRQexqcW+maI9Qyw72uZfZ2khf
WvBvkJMj334berBIFX0OwIETjJKsSrfNeAJEsKH8x3LNmyxJ5fho9demUM6qyOrHqTA3giyuJsCL
ajK6T22d0lM3ZkJTR2ej4oMPhG3dJDlTycrAsSmfhaoRGaj+IXFoAHHdRoMD86M0T07f3aupF7vc
dA9GpmUQ4yfEN80eR+Kb1QcXEb9qVDg049pzkY7BJmsJM4rj32y9mFhoMuaE003md8XC1i39Jmzg
B/8LtU9uJyTNFGvQ2ai8e/IwvZzJD8Jv7L6QitMF/0HCoM86yfbKubwb5mvlJ2ut0yBSa0xZaaeZ
ri6+tS7Q+Quvu4Iz4iyeP5nfskHjhuCKpJr1nvM5+SIGObTw4laAj1mW1MWG5fIFXvr6BqksHP8J
fv8dlnyiWPVfeUbz61PVnMoZhkwOu03qCmRwxngudxhPdsMO6Bt29fSQdfRKg4XdwpkvQrzyFZ81
pg8lsuLMDzYQ5Y/UdCDjoi63tllqbuLGD02Xqh+7tnTnyHHOScIOUauvC/GzcMc7IsXmlNoy+y44
//NUXHCbcKyNBSoyRc6CzDENG49Ma7zVwrlhJ3qkRlZ6sPq7FlbDwggyYc7Ho7DILCLGGFJkBGah
1DlVOVJwVnvadDBL+wcD7yGYqH3dosCyURTnmJmyOU8Hq2fY2yac6x0x45W/bJrJ+ulgwMzjemIR
XcTbJWc3qJl7jz+SVLlo9LqQzuNxGPZjP6CUAz1k91GfDLvijtSBBmWfS+5deSEh9npDjmggx6DQ
7Jve2unUiliYW99ZQzdT8lmN1kplsLiQDXUS2kU09xG0gn3gYRtfKTA67kAadkrJ37K822UZq6IF
JRiLygAufAsk+Ua7lBJcA2M0rePESUHOkK4pl3Q3uYSGmn0En5wwHLldRIisnpTmed3fKhEGV1b7
aJBbp+wITiOQn60iDUCMLx0TCZ5o2xs6ZCrrcJ469EVapKfPZbPlgtw5sXZMdDc02OT1er8hc2A7
69dJv5f8sVX8VkDjIlEnpGwHwqbz3U2hE3zB0YL4j0Bu9C+tIg/9Wpb9BlUgJcYXcpp96cZTuMCv
6DIUIYjW0/KWdtedqc4XxFiox7Y6FvOb0YNPINKtaV0Doi0BaJout9Ft0Szji2H97mskudkToQG7
pPYiWow1gZlhkj5jz3gMqlVLfI8txcNoIRPx3A0T+UOVBruyeOvkfiLh22wGAIGhjSuk+bKXO214
JozizKhrh9Ij68ttt+jh4C5Pgz5g6R5XeIMs3Q8dEvlcgLGK0EG9fK/95mBOHxUmzK1BDgH1jxcR
eXPzup+bmpnOUj9NwnnwPOs6asVdXFineCTYVWgTvIgiCNGVmwf8HHd4wPD3dv07Yap3dqeb6wlw
cNTOxbft8chP2kZjkcvFXidPDaPrjlGXoBiz5gTOTR9HCXDsQ08OMGpG6n3bCL00fplj+anSce1W
c0CcKMrRSkxco7dmL66+R5fIAJOgRfKbb7j+mY1kTnkVzO6JNn2wy3iFI2Yz+NNWsPZY2Bot6KVz
kEC1wz64iXGhx3Y0fVfggdEqREv+ASFnW8XVpuX4SAYUQQsZCOpdw2Exik3rF1tnptJjVWJ5O2t4
bVJ3s7SHoAIQzaSnwh/FpAChEFC2Eb2YcXaHB/8jc94oI/YpnRBgUtBHLXh8BIq3SYCuJcQpNGuT
yVJe3utJtQ0MWGXBqyFmxHgAgmDRO2zJFOIzfZz3GfHrOudKnahVYpYnH+g/+ynEZ0nhN0iH4ny9
mLdJIgGKq8rKOsKdunNGZsUpV1p6cDTrxXf7BzUizPKE8QTGAwknGcyLU0DlN4hlVIC1kWmU1JFc
4obRM8wTS8+ux6N1dDUHhkvrHy1RvniTazBKwNUbVywBxA0GRH2VhlqnG+sYGB8UG0DTg2syDkha
ReqUsez8/OrUYBNIRfxqJKHT+FxPfe4w+tMYdcU11BJRzE/Ns3S8OsILNROtZz6NZv2lJgplchSR
XcgUJ8/MV48Z6koIOKUzIWpIKaqDryXsyKaxvE+t3WQ29glE1tfcx95TnDf9NbYe0Zjtncpzflor
OxM9Lt69sXxJbefbJyhHQRjKWyvhE8s1oK/NkyWX/Cpavm3D5CMJnO4TUlxPnMdwCnJZ3cUq1sIp
53wrTbJXMbo7Ky2+DxqLY9GsBgK/9Y+qB3ajRuWH/qiaAyoNmIWCkCQCyrJhQZztNmNoNRTEy8Ms
cn0nDdpxK1Nfjq72VNLjOiHvZzW4AOtkguvTQv1iBe/xUNPCp8vGS81X2S8RtT5Bz7f4v6EFq1WV
N4YQpZ4laHLJS1t1gyQGux+fbF3EYbEPeoBAGXGFMjV3nizxJeX6oTOMlYDIua/U9Dob2cFYEtxO
oK9OfXIozmQNyrAjQiJa1LdtBmkIfYfstuFX7NfHXkcErtf1NhlQXcUD9XqRPhOmA3u+ZkY6YW8j
SYJnNTLZixR6uhlnh7tYPKZBK84WYKCVoxsRcPLskMfJVnnBL91qKcRacoaLQgCGdNVDZdcOY8pa
gw7efqTenMKG4GE79epp0XJvM8+3J7Y7TivbCyiNPHAnIrvRO8jvG6i9rM6KbuBq5dpkoerNmc9n
5jhJjLDBV7hqhsYAqqfla3KmBJ14Fh9yvu6h2vekHmx9MpQYDhrI8DBHrmTc/zIWHgrd6Aa3vEL0
XC7OznHD1NFZV1b8EyteoNE3PbrFc0U727fNFPYyFmSa8Smx9+QUu1+41mBm0R6PxKiSED1v2EoF
4Om1gqciP4eKtoC0qYPAmHXG8iw74uRHkS+GE9UwN756n5d0+p0upwzpsgmh/YjhClqk4CDJ5ywa
jApW1ijGjVsmD2Z6g+7W21aHnGQxLaPqpouZ8XJ2jEsWv/6V3YoloSEc4TqOFspmkgiqXTvkx9oZ
0MQNhJ1IuJchRy+d4Cf4ljEczYFyx267g14Ep8md253LBxlmAAGoD761hQa5WoINNg1w6wbqKzhN
bUo4qm7ZuGALnykKxS0O7j1z8S/yDz+IAz1BED5WvdVfyJR9QNDNzFRNpwYFP2knpI427hChd59W
Fkti6njwMnOF7pEY1O08AnK3xLQvdB2EGeqe1BnvDd8yzqDnnA8nk9z5yl+Y9S7LJgB9W0smUS5i
WOnHTwu6hJObaFsUXnRWs4jRU/WPntVWPDp5IMw6XjrZDhurnvxty8Z6yjOD2dYpY8IY2hUXvJrS
u0wF1nU2tDRiLAnihb9d2WTN7hBFAwFmrrQmLaM6du0cliN6drO3N0KgHRhzoEFIb2fqNI2m3GGQ
ldQLC0usCXrB01Mu6AOsBW5kRmyYOdmoB4dHj/dhmUr7jWCErfDr1MbpCyk9HFhdv9dBnoSeAQ7x
dggEJbYdPf4uXb7nRUpCIeppnw0+luo/XBwk/Brtfpjceo0pKmEXBz5cD3KGLBmKLiaEMCczI+pE
GcnMqtaB1RL9pr3W+h6D8ELYDk7ZYHguWutX4QsN44D+2eUjCxhCvzaW/VPcIijkbEWtLd/dUkbM
2/ST/TSDwzr4rc6Spzb2Ptrv1O59/ImLHY2ahukB89MOxuSdw+Ed5orcS6vUvPsERNr9EKvfM3Fz
6yHAzGB2Jg2H0ZIgVJvntt4VmHDCtg+GyMt7e9uPA6BuNc+XuON2nfXiIbfjHBdFFQ3Fmw7m6CyB
1tzBIZcRs9ObJFmK7Wg1p9q1nshpbxEKOrthIYuWTVBCLjN8UXdEHB/Qn+0cFW8IQptwovAX1y2m
k7LU79btn+PJcjdK1/BmB6aB2tGBiVR3D0U63/k1mWqxAS+tJmhnBeaLOIPh5kcxQsB1C9J/jwiK
hjkeoZj9Uc9YyKDELzdFQLRBkQB+M9A8BJlBA8z2Mep14hYhRDpbDdkcjR3QpNR/ltSqTBD0gDvT
4wOhzJA+Z1ogmSanAJ/wUHt3SPeAyjkERdoO6gY1/fiTd0n99pRPDYssUZPKCj4F53PVnPwJ0qDn
T+ylMr+B5wc+dzD3SN3zKJlY/li56bAYMn4aFNWIIz4UMpIj7NTPKdv7A4AeRmDsM9V9DO4d/F21
X/Sk3abo+Ff+GOBLqU8dUXi3Dm5bD/N+JnaDMjujnp79TTLBO5IzPiClu/2mbLXPBe7gXW58umRm
nYrC2XCxHIPO9CPXnpGzDmyQSvK4eCv7JqvQpLi0RfYA2Nch03MbT3eSwdBldpKLW5qMsDx0GlDb
2tBIpY6JpQOuzDQoMjLq31ry0AnSpyIlvDyu2VSnvk3/ja4kUnU5RgUZo8hPegg7qfUQsN86G3W8
7zRiVcjDWw8Wwcq9tZAQRpKY8FN+ZGQ/VjmldZpyRlx+zuGSIfc9FjmSGH0AkNBPrzrE3pWen0Y0
Y5FqcUy0HcxSBmVAPTjn59BofTPCo50TnQOpD8XXSJB77p3tltjBIal2s/mopim9FpDeeCuuOAw1
tBpyU1S1hN1twjHhw5mVLx9Lyz0VPnF/Tju8GNNHKjLnXh9fA+K79n4vxtAVMDlLZ49veIQcMFe0
zlJwe5OQmWgOCY/8njCEHRUMW943J620Gf3LYL7tGPN1iYoU8JGojmkwKsaVyxIi90QTpWHTBuwa
pR3qX60fWeh2JMxBPnUR/EOKvQk9DERank9bzhL2efbtc75wF5UK6RDEvifslCaPyxKEZDK8iyq2
yPOldqnQdTAnb/e2apgllgiKgUetCUmNUM4E90bsw/2zhEcI+zisjSmzPzp0X4KAgWcwwXcc9AVP
t5tIdzROlkBfQowMM/p8xHQ1vxtx82kZ3usNon6pxXyRTBwKP8+eh2x8c6o0Jj6ANbTV8lnnLvOo
ScU+S3OP1p2c2tUULK/t5FxrwXzD8+W6c1Ie7wT/bbTUfICqwCE7ABofrTXCNbZGLvzW9MGApLUu
bqI9Lm4fdbzp4I9JsE5BZuMvJSPdIfda1sukaVUZ+R00TevGvoE3cuNNMbLfO7HBz8TfU00ye9kj
/5OvWNd/E11jzNIjXKcEruNiZYFJyDSFodI0K/oFHvls1Mswc/em9HRC5ATYfs0/My1ICu+NITdC
IQWpO7aa5jwaFDOOT50g0mmdkNXVLeUGfOzMuM14kHmBDCDjVbeoxEIU6VwlWrBA5AO83lS1e6TY
T4+F/oj3v71z7X4+p91x7uivsMwMhNE05v0tqf6eY4Ger/gMakDMne6bz66V35EbwCk8ATOulRlf
RoNRroAD8Akolhs91UqiLhp7E3QFmZfp5BGLGSehhS0I714bI4+pCNyTZrwuExZHQekRBEcJ/Off
/f9/R4M0HScEKHxgJ4+VNl9kv7Pm7oaVH2jHCq+bj5PBs0In8ZZhHBd+YpIgaY2YHLPJ2BsocbQe
fZWudND35OLomTB2bOzBSNuRtA1xCpz5sxYLeKvMyUF0omLDiENaVv6gs4ju6/pNW1RBITzNFNLO
tO+hlRZAx0PUYS1M1t6ilH0OJouvgvq66k+2kuPeTK31jX65aguSl2JFHKfRGM9LPndMrr2PW4+/
tTMkkG4SE0/eJ7ywJST9Qp0rX1BrSzVDkE6I1bGWQ9tNxmHw6rOdDtNBh7YBXPZeWFNwJ8e6Cx2T
xsEOsvZguFMUmLm8b/FH9ARy87Bjq30zdmwHc+JCipfpZJn6JWHVBP31rApLO6tBXxFbx6+xiq2o
bXEvVLdXFdtxZObaGrgIWATgD8w0AIHepHZ+smkrtV8ElFOzQazB6HXVolyB/p7hmWjsfNvBX4iA
Ws7hMkt1yG1xcEsDOKLDm028GPz+wlRdy2KfqIIZyGRcwNoogO9ZjmfvsqXedX75UcDY26WzcHfm
vPPFeFqy2D5OVR6wZ/FO7aDvJowP21LbW05HLd7rn6b8RUCbxtxWh7m6dJTaaXxfgHTdUNqnq3ZM
Mailo8NavH3RdNwpGsHJYePHxpbYgGalVNfdx8wmKDdfSJUb9yTtvkCA4EcU7HYXYDajF/nh91QD
SXoHKnCnd733UpV6fZY6d3EAmXvGfPdQT/fEkDsbP0+0k6kFqDsb1Jyz82AH6OAb+QlkniuZsVfF
RI1hdllskhlrQpUvZ8fUYEGinJSle+8YULH7EhmCpso4XOL2bRmzHwLg1sBAOMIClqeAUA65sL4t
j7O2G7NXAxubbWlf8OhfRmZ+HdbI81xo34FmXZegLXZAMDD0NA6ZGgt2xjFyBiyHesI2jalMGHSj
wTpT+90Nw4EtFr6Iohcr6v8S6jxNMCYj1SFuxVSRrVzXijSO3FBb61kpD2w6uxCeyiYdUp6uyS5o
pmxDngKkxCT5BBy7IQ7YWNuiwpBVeMWaeuUpKNuTHvTA95Ejr2TDgUmsLckSA4JihCgZwOlwfmsr
Er6QXKne2lN154klcKrWdmQzvO9rFEF21mpQ3PtPB4NYLHtwOzUCxBpV5iqPSWVpxG29Q7dSx9DM
Hb4GQXxsxMd4JAVn2iiNoKjawJlhefd5Oj2g0h5DHVE3hrJ4FpcJTS64S3AEC5GS9mokUqLzefZ2
NSRhkyuo1C+COXefy+tsY1oSsD5RxFVv9MjfvTXxGJrG16Qfud+W5leajx6bS1oPYi2NTOoX93Ga
fIx7qApyC3m2W/vxVlg9cqMV7dW8SW2BWMwgRc8lppRCbtqa0MFT19B3WtceihioeQwEZ6VMZawa
Jf1N6rovfpwR9iyrNZBXJiyKeB575FRksnQSJrhBntyXsRr9x2CYD0WvN1vNaD7r3Lh4ZcDgqtL1
/cjaj0QkXlVhn5JkupJhwV7LwKLlFns45u98TZhYOqRObepGc+YA4nXGXVfWj7VFeBiMwz5CBo62
RmDZFmLUGFyiqCAhEt8saYHEqjIlY1jlC68OSc7DLBLUA0K3nagHD6sriRREhW3hPEGrNVuMwQ7H
cKo1B0ci0O0Eew0tITTEmfJNKYFBS5pv4q2udUaccusbLz1XoCmx+vewTpHDkDOioyOWRfkjim6G
o+UQVi7Jgnb06SDyL534hShJiw/F62c5kUeoE5ow0LILgV9Doz3hI/e9nvn2LTzbL42tbxK+mXTF
V4CLbtdixPexc58bbkw06ibGXBPz6CHN2PyX3YgEuuIFwfG81CPvp2bZvzJrmiDEPeM6JYx2247J
Q2DfzUhTHzyIXCt6pBNvblwZUqSR16rmXMzJSzEysaUYBhiRFxvGLlwIc9zdIY1CUJefVE4Ywriw
1unNzomaAcK73xnUyu20r3GnIavunHUxqMhcAOhyU2At1YJVqjwuQcyDmhboJwYrRHDBGufUBr7k
b215A67yZi4ESlPjvRZT3m612nGOxP5h5xkY/w6jrZB8d3vLNudrLkJblMUJPOy24GH1y2HU1Pu9
Gy6y2LFQHGrvkhFhrKeYipsHkeP+dt9bjXKa9Vo8a6Gl3l3xaOSUR5ylxNWEzII7r2UeXUTJ/Cni
T4NXTbD5iPvVp//Xgt9xibBqirxAXXN/obw9FJW7HsyM9QMRSt7vWDz45GWNzQ8hkURXyW0Q/+DM
O5C4ALWWFOgAsFHfH/okh8tvH12shb4qDpUhI2y4YZf2+3vZ8PyHRNXzxlXMBqVBKbpBXuCizC7n
p6GBOO+eK8+KAhT+o2lebHQf2btpd5FDd4nKKIoT88MzoWTcVN4FTZLdPvcJmo5cu/Md/erCe0tc
1g4DJAECob+NmWniUHwBjj0kvnpzUREsTONzlf4imfrgx1c1NJdEsoma9P2CmLcqmkfSxXCsiR8l
dpV4KcpvvTllbEIC+0Woo2o9VhXWS+sRBgoYiozS5GoU1iZI2YO3YXwLbOjwAubInlEkA1Ds/ddG
JrtCxhs0EHuhFyd9LqAKJ6up82FDkJC2TiXpCgoiR/LmIYTpYZYxz14LjO6B/zNm3TUpJU1Xtmp1
Imuy/sAc4IDn5jykrDy1LdmC55uJ4hYfnk3O7X6B2xJgbUB15GoRuoS7nnJ0yu/r/q32vhZ9iEyJ
Jlkw8IdSRT45I0PDjR8LwQB40JGz+cmeaeS1L9uDbasNHO+Jor9zbktrKHW6KhByZzs5D9sF+24I
2udj8CEScNMexkq7q1P8IbFPESExjyP+2k1AotN+8VmWGvexyf6i00niTF3/l1XimIPbRsO3oXjQ
WUQPrDKXeLNY1gXO1xcRhCbFo7WlZFm7ljq2QsffXn3GCL+14c2hhGqp3Mz07NrNeWoNrCu3nUm1
KdFdVNzTwt04kn907Y+pRuhs9qpDTQUqGL8zsbBviVZ+Qh+7WqMejreyhFbZ7MsvTeYHH0pP3ge7
yuDGUmheM/deUaEmYt4RqzKRG4QAKbN3o+b5LEo5cdgFHpEPQWHnGY5RXWL7QBKwjiGYQbm7Hzro
gOWCCnuwxlA4I7nePKX95DAh2h/m5sKUdlOiAnOq+drH6YcezM++J9cMPDC9A1KfhDinNinfPuWe
yRwsQ0Yi2E6bU7Jvxy5sbe1VC/rfRoVg1NohnWT6iVjypm4R3S7o7AhzL7H2/TGXeeQ6GrpVdhyF
vet7zhiphpC4+2MjtH2t6vVABhzx7Tutea7cA/Pb4wD2pJLJvnYyimFWtrIYrhkVcKW8F6umzg3i
Yi0c5zQI+62Yv/M6xqhb7h2T9SLUm9h4igUJmzbC3Fl7L6aKoaB31jjr6UHfLIcUKiINjK2e5ifk
jiEUDTioKpo07VijtHZ9crPnmLV0HRa5ewBACORmUHc6T8fQr3fENHzC3WHK04LoniGk+H329hcj
3/VPG9xfverGDW/1z+44G/UUMH3HtyzsI3/DXzVlbs5tbS9rtlLTrsyfE2Ij112MWKvRHooiex9s
vnxGv0Hs41qTZ6v1ilAEXPH6nP1JovofOTD/G9y0/9Bb+Vdr5f/9X0RXsyGf/cd0tUeR/Z/TZ138
kwHz9iN/+i994x8+5ss/XZR/Gi+94B+uDeJUZ/fqYq66WTL/3XgZYNZ0PU/XHc/1bsUMfsj/Z738
R2CaDmtVC8UqRsnA+59YL82/GS9t37FAkOi6qVPM29B3/tl4WVbcPcyFaXsb/dgTh4koILXZFQSM
x1XGgB+9MDVb+uTHs89CIlmXHtGTdaHciAJlQ85xsJ16snwD6Rzt9tKR03D7Z9kIMxSpKQ69gf9b
a69/+Xj/xV1h/42vdXvpNxI6vCvXsnTT/ttdQXzVTLSnPbHCQcM5EwRTKMmDF6O11XVmWFfJTa5I
HtzS28e8k8RMGMlL64glKmTbbYldfBJFEmxp+RQtVyN3eqsjc5b8uzj+aVM1XRlR1ttx8bd/vH9T
3ipYkp3buurWDa56nFUkbvl2hmydqm+jXNOldGtadmbMpPrHeMGxXjnDLT+oxdqvIbSokkdzAHsk
U/Cft8/7hiipq/Fq9DQjWO7M8D//sMy/kc/+/LCw8uqGBVOWneI/f889CXVBbsqJPW6PaqLwHkG+
5PtRDE+jq09HNvJopQNGGEmDeCfI7kaTcy++vRSgCTxe/vhIU++ZGLnfwSThW2nSDB3yKtD3aL8b
/z0xbJ5Ri/weyEllwGuwziVP/L8AyZk3jtlfTsM/3krAS+F/Bt5k529e4SIHv6vxWItI2XKOi3fw
hDM8KL0KtgvMKZoDX/HYwKCyAIWASeBta2Yt9wKe1kqrnKtVR65WFzB0M7SEnUZnD3UFuXJ/TxdZ
VymmtxJzU8U6XG9KymNMi4ZWAN/og0h5njqmElXnf/4VGf/iK7JMB9orh72Bp/pvQBJ8cb47CPBU
LpmXzJHXhRgY6XDXpahGjZ5mfMScYWD+OGnAXaCVtXSSrr4Ttj5H8vZ1DCpXW2wDm//itXHC/P1T
d10Tpp3NkcWBZQZ/u9uMPJ9618wbyHEzxU4lsf2yLslqMnCFy/4rKV+Qv+18t0VV0+cfaYGE1C+r
bp9YpfFVw4nYdVnGEI4weq8ug60QuDWFmZ9x7h76TvQX5B4YHxr/4krAB0bmvIh+8NdOK5e1XqQP
KOi4r8bkUJFWnCTqTmIpZq3Z3+NOAYKQXCxHo5QmZwQPDNouE9QK3hk3OXjja1uNX7XrUiQy5t47
TWzueme8BQbOQPNGZlaen2UksbPXr8UtqQrvqGGhdZOLAmTTBdsCAQ0bhju3gZlqVF8qY39ZloFx
WIzf0GatfeLNRxJFCBBzgG0sbmaH5UQIV2rZdJo23VYrEYvbE8GbSDCiakAE5/kNMXFlO+/cjEDA
jjgBZBnJVyJZYAn+XNr6cBQJhZIAqjsYqDeXqcaB0LVXacjP0jOpp1kAam31A31Z23oZ5akSDFtQ
lvt1XZ3rKatCN8CDS0AjSVtpR1scvyVoAXaJVj2mEKQJVRIrTDwOBwJuBIdfTY7OEbpbcLECBBW3
LwCD0qOp98xFYbppgqdCOV5Gn9eaO4y8cIPRfJAuvOZSSg/8JtiPi3bvtpNJfju/PnYJY0MJ1fiN
TTHKVqVYIP1N8TZldb5bBr/ZdAI3X9H2KlRIKHbBLS5JK3XBLH/KzkaLm4vc79mz7VNup/7BdkuK
ZAIbWU2+sXxTd4Bv8b3erp+kuxuTNylhshmqPjujHx8nFsLcWpx5KB+HFsNqjBF0iY0DSpMgmgJV
Met5QuuH3UnhGXKpeJU5XcdMMnwmGXpVtRwQAwvGbWrJ9zKrPl28biF4XGg4t/eJyuqPXw0S7U66
dn6Xe0ly8yju4NhMoZ2gBCpasTVt14PTaXV/3u5eJvn8JJP/ZWh3fSt4GwLxYAbi+KhpgvyUGYOO
tmiR8Lwfs8WrNLOaRVGbbLUm1r96y9g5ZdfQ7Qhx8Gw0THnqD9CYJ3XUgm/yxcdD0aETtSqWfcYy
jica2WAVJPmw1RMhHntH/20XW0/L2IlKL9ijFUK9PBBmluFFMSZ5yyCEYYYcAPBTjOM00/p1OyzT
Gb08c1v2YhvFejHTXe0s2x61jUDvl7VDv5WSyL9RFSRIqwFBuW0zVyp13KqI+CO7ypPt3Lgnvtjp
albJR1sZy9GIkQXN3vxpV7ZDfnDxNCfZ+ywSe69JPrMlKeShMdGgNLY85kZXnbLaYLFfd2PYW5LZ
VsqOonbU65Rr7AW5AlgV+MDEp1/2wKrURz4OFgUpRD5//3G98ts9BbYckNpwtdAacP7crmPy/fw1
yxEUXQN6w4Zrg+cmZwR3hdGwS/RJ6EI3y/Bw3wQ8chvvdiEuyKZ10T9lOS8alel3Psa3/28u8Pmg
JAjwXhPWYtSuc3IdfaxrNqYYPd6robpn30qihWifdCgURzxJh4bY6lMTp8elFU9OAPOIyDgZ5ole
RX+84iWRWJYaLO8FKwSJNPiAZ/fFlkF3yYL2YvxhxaiceTUP07PuOvS43rXkSoKLFXzzytzQdRoD
FefoE5Vd2+Q8j0hOhuqxpeDZGAJhiKPn6jiSelbxNZ9TV27QXLVb/lIh5MbimDsX2x+HjaqEHkEa
eh4ZcFndaH7AbdsUjt4dDce09kVdfAjQ+P/G3nksR6503fWJ8Ae8mZb3hmTRTRDsvt0wmfAugafX
Qt0vJP0DhUJzTSpYbJJNVgGZJ8/Ze2325sFfmUNZboZ5Y0+HEetupR2er7usCLZOAoBqJS6rVFcj
nSM0x2Sml5zxEwYBkXt+vgVl5ZAvnoWXtqvKjSLpbwtCI91kiK7y3scKGl6EJX0M98GHCAtjF3mI
tbwAKWhmorlSCM9tt/sc6Yrsjaa+azT/yGwjKE3TrfvzRfZj63dYYUSaLGpBqSjzUFZ5J3bRYNFz
LFhAf6cE9fp9KyvvZjbGCzIsi7eoCLZA6JcRpT6u8qK9FAVgItD69DcduzwzDMi5sZTC00p7ajJo
3CICMHd2EVZLGrr1uoQGMXXRJmyY90zFzCYh7jUiJulCNNmvVvox0Kos/wmTfxzDQAmdGxnDobRd
ejWUOuTWOpruSbzEkbgaLQfjwpL7znWqddpEc55pN13MrGPNCRG7NXJ8naKeyrYSG6IR9uTPjy8Z
bVzoRJO9EHMDNgu6F9qq5cGp+hehxbuWAv5qpH27IOSn2sqgiZfR5GD+iqp/fIvL2MOmSQtdobWg
vzjfZEkuiG/0E+09N4ezl4p9TabHm2yRFxnKorMyUdSTXsDAB5PkyRr7j9hJ3C+RxGeIYAvHrup/
iqzFJSy1rWa66qNhhmDJaXgbWmxmgVb9QF1L6OHP+qEieYv8PNk64UiftcaoRiarf+kdV19K99sc
tfQ3mM9qCQN3OdA/hOlbsvo4Vbrtal4vT5XWxmrtL5pl2e80y84ppnLGkdmbLSZjZ9ZhvvWj4Ife
r3MkeblbtrobvJOBRg8N866IxLvroHKaiuxcRppBzlcCUwJEfmeU7TbOc7EN2CFWDQscRxVs220Z
bJsawlWXc5VlmBFtn2uYtMvwHvVOvMiautzwNnv7MDGNBSbq4gg44qVtM20XAg7ooiK5tFXV7yO7
5f50lwOmvos2fUWgKo8hWnVWV/5IlaPpCxi0MOl16w3tu1vHeCqxlrIW2el5rwLl+WlJDlwj4sPx
3aYscNqqEOBoSZpvl8lEY1lzcpbDOr8DxGv3hc8skPfyzsYF8KXin4YyxO3nHVvwtXs0qNcx7TGN
xSzl7MLOsUy0m2ETdEBC4pK1q9xI5hXoYsr3eqIpHjjduY7AFrecRWyN2E7d974ry9XgPscX7Kb5
KgJT2tpg9jWMDEstbQ7PYivHsVrURb6vOvzkkcLYwTx5b8fsU613z2tA5A6vJmfKuSYXxdohC+R1
cJpfWlCcSDxOX0hyWLhW7bzSeo9dwpq96R6Y5EJkWlWjWx2SZegPm4G1/Z5nBvq3Sv4txmpGesbH
CCVax837WsTO1e9kvsp0OmTP9c0ZdQcBROmdOyW+XKKVN3Bm401ADOPdr+prPv/wdCxd3lGjumj0
LEn7TcGdFP7DSYm4wHkTolghPjXwxv6KLpiY6tKDhdIZW4Lrr24/5ZvCmyU6xLUj2zWZFGHqo+Nl
Y9mmJQ8tdJvRpNjnRu0Ad1EHF18R9hssmRU8lReZIl4ml6MufYb/OIUiq5oJw3IpwLiS23YjnMOB
MBy+M+rNr6K1D2PrXiKdjgF9QxA4XtHAeCXjtxubfyg/oL5OrC2TUX1MGLDfRNH+GfTgpXaUfSDV
Ra7hICRb4k9ZeY0v3NjW3qP2hoaqe2tuIfwYvoOi2SAFwcX/PJrCgJLaafcimf3G0XtYVywhdvep
22THlbqv3dh1TpZw8o10NNqnMD8XTUFPm8apvTOLYqXbI2eIeWcJjR7bzxSqTaxsHRdElKwVzFfQ
P/IB2lWLQgRGenRWZi2W+ATdnT3RxZwax12ZOd8sQzDMnov1dQl8weFC0M9NCUmThF1IBVy7tUaI
Rx4jGOqNfSVpBov576QdsQbu6lOTQ6vhNPu8CSJClXe1z7Cyn08RUgOXZCH25cd0qM+CfG+Hon4F
1bLLJ/QmUZkBUbGEYr5rZfDDTaJ6fY3eflsdbf9X0RORWRTNq9WGTL/17NbCZSCcEY8Q14IdhAs9
GFLCYiQgWtc6uKPDICjvfiWmTC5qABrhD94+Hzy0HeVl0JG71K3vb3HCtHWTbf15U+6F8wA+BnyK
3+xgFuArLLmVjlvuYyN7wcX+oTfNQ6kqvYSomch++kO94KzNrH9LZKjfCcj4ZALxF2mdPBsVnOwQ
mABaNX6EEyJ6D4pkOkbQNWdXs7XzULEtUjf8rfUThji7udYWrv4h+Av+2ljWBQmLRWf5e5mLr8nW
oWu1yK+DmKwpVaslirrk367P8whZ+IAxTHT6PQ6/7RwgiTsw98/cW9vOPRAKkn+CUrSOEx4xTZ/k
ku5v+QuMzyLUfQSSaei+ojq5R7YEM0Zy4qa3g5h5JIiJRP9dG7b66sGEL+rcUDO1YsR7QHwXS4la
yiD3loIcIlYNip6hUCXSObNeAp78fvZxktReT7bfYDEocGWV8bXvWK/ilkoFA8/JYIc8PZsiTcSR
x1AuxtrJPxlcxGw5Fat2sQxRfCNn8r+qTurEnzvvYTLWNFRsHXVsw9hBOmrDYdScnQXcFy4epjYH
gNQGd12CTsuYP3YufnJciVrvwzWuDIZdFVazWEC47GzuA2VHcNMRTEFtt3DcCRAvlDDQmuzWuptj
Ve/sWjAUD0eidML+hgJxbecTblpRUkgnQKrc57m+oryQHdrGkPlCw7GSjdL2DJKyw7tsJ7E2GFjt
bUVVP+CstE16FIPj9VAOGFWZVUxGabYpaC9tTEXN4bSUUE4lbuSGlptAUdK7jM5CO21XE2IWX2tB
j9imgSmJaraAkQYUsmh2KqzKr3D+etkSXw2sDRVndANNgLZVZ4d2/Pa1ruubn3XB4VkKmeFQbvQ2
egkBjS5BQGAEdFGLFk76eBa6nvgicNBl/sg5xS8kSvHoDj2zXIsidI6tS/UYYhpYkG5OfUY/B4cF
Kzp1PXChLv2rtPD4PK2WrvEB/lhcWUfeSbrKls/aN89KVhWw0MBBQzCigFlRdOvOq44GDPSzmEBi
jj+6h5zQn3JCHVqYGq1zKvWu3GSQ27K2B5FUW9nCsg3I9pFt7FqVnowoEAfkXr/KPhgIjZHgN/3+
yJ+DATKCddDH/Z8q+Ld+R3okycUSwQR8KMWcoeAxmGm+rbpXbcTyrGUmqbJ0tRf/rqPuvPdn8Ate
taZ2j01VdhdZpfo2a5tNIusPhuHqxbOb4QUoTbUqY46MZaMdzdal9rcQy2/bhAMSXs5uDQizXwbd
gNI3r+dkgIzuuIrSm1UYGQQMYLZmjuWxMDyOKMMoztH80DBYWjQsHOsudtLj0AAdTNEALF0TM8IU
peXG1xVK6slstKWoLf0UR7Fx8tj1hWvp54w2wE130GrYbbHNh4LxoqjCiw/K+RKniBkHTpAoapA0
0t9pF6Nv1rs6dN8ylcNhMUtsCSTZ71WhdccWJxCRO/42mY9NzzeoR0+3bkJHQsDzkrVbuLe+mf4M
nQxvlBZgo8yIcXVFbnffAaoHN3Aahk2oxQkEORbt0ZwgJFakBz/v3dydldzYqZ8LjlK5uVwiRfGv
oWIzD/0/9BL/Wibf2NBvXxRlXAHmQ5piE6/w/NPs4QYmIfsrLWtXWn1+02VEDyZI3I3PWdjupVwq
rKYMPEN7mekzrAWKNTjGMsNGaTNUVcsqansgPSxgqknKV5SKO78EjFGks2SV5ICbX5TRnfPlqsrJ
TaKhoUXKutODx/49ORcx8NuNDS4CNdBgjTTzxiwFxtO84efQUtDVewc6OBpLwZjvny+m3TA7j0b5
p5iGo+w8Y8O5aEAG8mZ3XkqbDBaLNK0dJWe4SW0xLkeBkcXxtPILCs2gEMCJuH4p+iZbyNGfozzG
YdE7rbF5/gfKIK/A8ivEiFp/f44bvLBD8ELdL+fuZtkFJ8zDw471Ai6JQZNFaulfKN3xxtbKu1M6
+QrUtrtDb8jLnymXI377J51J7GmoEXLQWOIwzvJax2D4HTLbaGhArLDbQ+aZI78778ISz8hA2d3W
b3a2AxsgbUGNGPn4QQ/S6fV2OVc4G0eZF6uKy2PkQ2FUoot3TYVtoqI9T6S2FRGHDSyHbI7iYnpf
z3M6h5abWaf/6AMNY7x44ZrUk3AJ7d9f4am3MBXQY6s9EG243usrXZZjhNx3ncx7Bx50EjD8eKWn
bAwhPrxllFokEnt9RAmJqCygT/Bsk///yej/JTRynjb9nyeji0JC2vlvc9H5G/6di2qO91824ZBB
YLk0eJD/MXj4dz6qufOAVPcchqSBp//LrP3PgFTjn5BeQjLAL2IQFmcw0PrPhFQzzf8KIMrCIaac
Jw3Hcv9fRqRMZJna/m8TJ9dmKsOscR7VBvwmzI/++/CM3yFWeufra59QnUAyZghH6vTQG1Fxtiqx
F74dxVemG+MJBhkMGb7k+fD8/PMjGVS3gSr98Hzm/c+vIMMPaaUxJP/+4Oc32DFIgQCJKBz0I8Kj
6sGcgyA8uqeDZpSP5wOKsVYvqX314sZu+FPLGsmXSuWLF1T3el5FpVbtayK1lohkCxIy6l9kyElU
KjW1lzBXTi7UopO0bWeWSfyp5ckoV5rv/UHnwAoQ+BdkZ8Z6bGvUc9VwmjXyW6vQVqk1fg9a6yzN
RET7pmMy0aUI5spIB5mA+bUI8AznJrVAktK4n/I9Ueodr9vIfw9ndMiPhJXjgM+d9CYj+KcIcF5M
3dqzEpK+EVSMtnzYRmlcsZkZ7lb4bYQNGbp4rmrxOumkVfoKl2KumfmmHlBOifrC2V47s0iHZ/po
wK5xYzaev5Tgsld90dq7UgGm0560WG2Lib+kV7yOnIlpRRy0+wgLIs0i/WwmNPfTIdEBbLMgo/mq
IrU24xTdGieWLT2/euG2ONpsj1Rey3RvWl+KrWvNHmoFstKit+Ym7YjGCJ83IQlb3g58Z+BgesBn
4zjBDJGAhosBQI43frid6ewdgGa03TDDCdSxiFMaPDsMbmLTftD2LWjy8MuJ4Vsw/gNG262LaopX
ACm2duQALMrrR0N6CA5HehrRpJ/Qoweb1vlddv6up+OdZ6yYYTt+DJkBaYX0U6QlS3rfRyaARKUh
pFQGmp9xCuhl62QqsUFondiS08Jl0J8p/rf0J22k+MzJohlhkqLzWWo+NWZOqBbRoZwIYU55SLvj
LP5opbZJxmAd9v2fuhU1RsXoHHQ0OvLpt8FGsFBe+9eiKLTieGMVwbdDzYn9g1h7ZJ8GNumE6Uj6
mVn5bxtvCkdgKAjmOWDcJQTBi/Uwi4AQyCYNsLuBv6dHS9xcQCwTxJLpW58mmUoqbR16drj08k8u
PwqGnm6Z4SX0VmzBZ8WE4QUBVNeOm96byjWhrpLDE+91lzo/5oi/fqzo2SCT/6NNoX5ACugrrN80
e2i6ZpwlS0OQ4uL6+8ExbgGk3b1h9N6OGCpSBLLqfew6/yBkE238stsSDZI1NGXDLH/xBdd6a1pf
+dQGMHjeHN9XvJEKyV7U7S0NRsjzAbMGxUdSfPgVfQGC8C4E3yO+F7a1dmG00nX5GckDOwRQKftm
qOkPZpe8TSns9Np79xLzK6uBYmvYOZn6cAYgXzJLTlYIxYmCxlurkP/VyrJD3+K/tC006LaxbTjY
zn0VUAky3DaKa9m0/hm4VbjSsUTbWr+jtQ+RxvqJrAxzcvM6dJ1Akxn8U7togb2yQSbvwfNrRobJ
jnEMUqOG/oABse3rY5fFD99MzlrPucTE+oedUDEWDcGnuCy0HnaepMlfk3a4FNFwCS35gdL492TF
PyzfIAqLae2X3JfoAhduGMEbzv0c6ex070oMZbi68mq0VwTUu2T96sSYaYjykhxyQQi04Bi3A8s4
3GQvdMN9rfmfqR7UJxXAD5bknwK3ELSQ/fxAX9lLBCxWkwSQrsPi2rBjLSahDl3oN1tUN7wntbHG
nXKJXbs7yLzqD8+PIKEuR11h8Gj619gjQ2symJbUQ/iqxx++MepraU8vcYPi3kiTbT5/ZxSO/SEM
eBBwLdg86eVNPGkmZ0fO/BL/eHsQ8wO8jf0krWGbWGZ1oC/qArwuu0Hfpq6CQSWdeAs9trdAGHkB
rnbrZZIesliUt3VQYWefrXHdkDLk8z+1kikpOcqPyDcOlZWCqMZ7i/TFOAqQ4uh1VYNPK/nVBGTa
mDZwZVF/KEf1G2uamZGev8ksJOPTzIvLcRgs+y+U1uNWeOimFQkvHA7hOo38ncFnrSuxtKwXCznh
ohbgtOSUPQyhXTvEiLgUkduhZgEYU9SLfuxfZAmGMXGSJfuDse794E/NBvuWn3NPY57smMlWqfDb
m5FaZDOs1CDmFwueEVfCRYgKhsPzLB8EYIKqmyfRFZYlsnDJq7ku4EDgg2lXZSUvAVNyp7b/CcL2
V6djskoq61jhLRsHPIRTz2GYScBrErpXc0wABAYc74NkVn6CqAMHuR1m2q3yCJy2JigutfHpmbP/
jkkZyYlHDALrvJKfKqq+w5FeFf3RW1zlnMAcd2NowTFifwJd+mlGRLuq5FAF5KX1toknjfEWgwxj
HsBOHuvp/IMC4tcJJU7JnKW3wMCScr6IrmXDyCCQ9icdPaTlfvtg0vCdmeu4IS9XjzAs5S91BZRn
DNiRU01nlx2heR+UFnPYD9BuGzXq4lBXZ0+IdyJ/9UUNpGmUxqUBFWHI9u5G28HoHPo2DJrbYA1l
wICjpN/HLv/ubYUkB8U8KlHvKLW8eoTltMlNDisYRjv8q0vThIZLYMyg1q2JI8YKUKm2MIenInoz
Bs1ZGh1//tAA2DQkvjw9unb9a+Kh+RyahzD9v5nzjQx+GEuM5BLyzSQBAEhoDBnJRaWeifVIpmDl
OeOdtZ38lP7HFTaH5qz+w1wQqwm0R9WTLtKa3Ztf05Vi9mfR/4s2SD4XMHy/ez97lLX74YHYpN0N
Tjy9hua478oIG4fHIcws0U7T0FvrZsT0SBE43bby7xgdp55295CSkShJWcHYoEIUY9alNoKLY6wg
Peq0JP2/+pT+ok8OTWoqTlacfto9jteC3uVWkC/jWM5DePJo5N+2dDH8OLG3Az2xKZpq5knFV4RC
yE4GoJJmmH71DADSGGJvNCJv9vK5E5GPQPjzcwqtgUoDyXCjn1Qf+PzisyjC4LTKhs8aAvmQTX9o
vYeN2HipzWy1Ug93BhkplsZeZgHi03yA/8a6NDQc6YljLxJe2s6F8NmGGA9TzfxW7nQUSrvE3lCS
9YSvFFfW4mh3IUMkOLEMJ7isC3Et/GODePka2LTrTcowu5k16jPYJqvhXuTwvt9MsyDVL9B+iqgZ
1xiywZHrExMjDSdoGb4No/3L8KuvsbEuyIZeAwd3o1T3PCn9JUZO5OU0tXrFBtrtAKc86P6Mi8Dg
M3F11S2NFZy9o0UfyTtsnlVdkO/Dr5+pql8ObferVfk219NzG1jfepCcOKFoMIGcbS1oIUzNH7Q+
7kJg2mWy36v+Dpe89MCJ1UHyoVfJDO8AQTiU98kca0xoELM3vaEudUSlVuXuzhl7bVtoRJj5mIFl
d+xd7acR+Dlv6CW3o1m8Ow3aq8CS67DuXjzNdUhXsNG6OWtscOzi8qNnJXRwrxZMUfOhJ1kSLt+g
nyN6UTtriq7osv4qCDAVg57IIBpnNEjXra1wz368rbtqj77jMJuhSv9ujyPuddSq2HMpkrXuT52Z
226iG1Ga2N36FPBFujGTbpMVRwwqaufZ6Eqt3t10+NIWdFnSlcrluDbFNC4GCSMTb8Fi8Lpg3/Xu
o+zMz5Lvwew7fnUt7ArHAxMJfIV4wjtF2rErj9igCHEXgwFTQ3+j83xown6rjdZr6FC4lA5nJgYc
zVi/dk7dADzAa+QW6a6w29+9a5yErCySciAtVMrDCkbd4Jgh8iXrroPZJCXiIwwUnd8xfWMVwZaY
zdOpiVJAq/JDZlnFzq3tVULVsHQk2kdJYb+SOJsXfewRKjBivLGLWxGnjELc4UI+A32rRFVvMpkS
wkny7EJgvHW0+c41+4KzAj8g3226ohuzKveJrd7HMYJeEEKSDZwGGzsswZXbJ7+1oRrWyPEtJCT7
SUFP1whsP0jPvTdmSsQRBxyNA9XBfdi64ESIaJ27HIdrmXV/XZyWC8IgGKNlQyCQlhM4GhBmvmDv
fK8SCAdtaL241tAtC5IFleFzpLG0E6oIurKilGvVtARbzA8isbWVwndMflCeL2KJj96N4BM7HeER
pftwHL88qCBcV32hVipM3xD0FDSSzSt1HsWPzN7lpI3b2lC7ZMT1AkmVqOAW4LAuPaKXZijfFBZk
0/MATYiwFTH+oEkJUV98WS4vtUO8WpHgysnmh6rLtoSyY5PSpz9T3/2CnMDoxhAFyxe9XCbZ94RX
GJwu0QDZG2eqzWglD5MJclbq18mR+Z62lZpDHkuYCxiPvDA7ZAg40ER3AGL1b49t5NRkxmkQOvVg
TOiBRDOlB+XFarPHiPeIZjJxjdorV1Cw9srYujgaAmSifSltpfdHNRoi44h2KqIKxt1N8R5BrSJH
gPnhkODhB8Awwa4biITxxkvvJVtvQJhMWXPT9Cg9W6b1iusE9EhbM3RXkPDiLFrqfctrNmdkWBNj
twbKIybmDaADFA1JKG/f+H0ctoP2FGb48LAzzrC+mkzctkDpjXXYDrVtXcCNi7i8l2wnuBullt2s
rMpvWgTJYoy0dIc6gLKlOducWPeCccGYSA0OUhWuYSgyddBNlB/ZNz30mfkfBLsg8ep7jbHlXJBL
jHVbh+Auh50oPUK9EAHQN0AnI1rIcfo15by4spmYxdW2y6aC/K3KuqlxMm++P3VrU2JbHvPgphHQ
VZmjfu6aGTRD2HTWc2OJBnIoswWs4qn/UzTTsowCg66vbt4DiwHPxMlwWTjRqsLbvhIJTOPcbpHD
d86e4LWeSn9Ej+igcy6rmDCQcReWlH6KrORtkyf9nT8DiNU0Me1kzrLI3Lbflc1baNcxaXDqx8n0
a8uYj+3b3rrl8Em0rrbBbfsYwPjcLc6soz4R25ORWmx63t+GBXGZuWDeW/dP3URns+7kVsXlp8nY
bGc6gUuiGcVySrd3J8wSNDC/R1LW3d2u/9GNUO0NrV1bWXQhva3aFq6ql6FGsmcx9ufUuOByQU0f
pgiQQv8FtbhBRgWLgIGnBX8al0ZVVciq915aZ/sEkg/ITc5PqQtyAXzwmLs+hRi78RRfGH7HB/YK
6zBEKkIkfAlUFixbwPNz2QhhncPXMvBZRJtynxUfxkh3LU2N314tpkPtjeMBiRZdqhI97lj1n3GX
NpuArMsOPASO0OizKjG8R176PozaG3F6WF9tIhGzatwVUYA8bn5I+6E+GPJblkL9cnvdwDuvbSVW
7YNZe9XF6Uxu3SoZP4SXs+nX6NaS4jNigJPpGRIxRsBw+D2EvMIm/AdRhNU+4sLPfxW6Bv4RuzEy
Tpfb1cG3KivqKCHHqwc/Z99jGl4nL1V0d83Of/Hi4d1hKE4yUbeB7T9DSn0MzYr7ZfAy8x0EEkWF
2mV6kUKllc4ua6df+fwzgbshC2cORosAvodO0ukE7EQl3AqdVhLTAOxPaNFvRARyJUD9LpsGPsmE
YHrldJPCWRX/6gJhnBhy2xwzG1KencJZTZPaSjb8F9EiAvDiIoKR28O0a9JwqwuKLmKYdW1Vpb17
Mzkn3tradW9Cy3cyWQ81mTV55UQvme5C+MnzTZvRKSS5pLQ36DWphx3aRRoCbn8eYdYukd59FZ0L
5ZHyDvvlTdRUaYj3b4ORXV06BovMML9ihEbEjf4AAMSKXRa/IIDIVTvBsYkwXyvk5Q1BmAmiTKlb
qIPgd66ntgrBuWV9f55QcJ/LEFBpNjKAjVpGUi2wlKWZpcNZm0ATrojOZFZZ4v7v4Okt0ipsNlNd
oEyJUmMJ0I5kE1YTtEiSSXEYWMsx88jrBVy1iswK+n9voXr180sbTC8Fb8kurLXmnCPS/vcBGkqP
ctA/SVv+sgZ83owy2/PzIWbJpNIp3nIT8m+fyF1cBu05nR9iFPnwp4u8O2e9/4r3MJ+IHuSplasO
cjQPz6fPhywi29VwT3UfR5sq9/7zBf9+BHw4I57oMowuZ0zDbJmWFzuhkGwBTpqugqjNa6IyGmNV
1K3l0E5XK+uciyrPtUj1q+UTvzIBfds9n45hq1+z+Zus3jqIKZ+2tunfYqEmbIf8/USk7qC7E2yK
joaVJhJMUnu/J1GCiNWh0tK1EgqFuejI4iwc6N5ZZJHCLcxr3nXGlfbIKjE9d59y3xzBMnbHPI/I
8M6jbOUMojt6BnE3i+eHjdF2x2SEKFDYgFZhSLTHpNTMEgK/hbJ0//wMJsUQxSRqKHbv9hjkI6kj
80f/6yHwOFtqDdgzQ9MINhq50pG8bUt7LI96HkPVrgL812MpQOTptkC7E7kwGzKqHcuuJK2tTMIA
oI5fwOwtjrLviiMZWOXx+fT5IOJ2XNhGoHZYObChtAKIsKzh9urm1U/vqVLjy8Dw27Am/TF1VvWW
Bpyu3Qt6mOSW4Lh666ptHbvTo8Cu+WblP3JZyk4+bA8OYImScF2mFbs/2L6eUu8Ru/GrDYrk4nax
fAwZv7jDSf1gtOihqzHBg+ppRNTDylLO5GyCMEXfPgX1mTmvudaCDoezoIPSyvjL1MtzY19Rzo0n
Wl/xSkH22E5xWu9J9Ohxl9vjcap4sUqwZnMlhxGd3CnHM+SnXcVi1yVhvtDc6Vtrbf3FVo3+ErdX
x7qZkIDrUK8uSQRzrsv0cxIn1qlt7APp9cG7nbK1qPqjCiLzUgc2ITbIj5POTy/a+KlxNe4DreZ+
d/1NAB7rtefle9UjwsPYtT8MbbxkeTFubBcEc5xsg7gPTi2wtrZkyOooZ9nGeC8G3kjhMnuN62jf
xXBNSkfAH4TKPeJRxlU2orQ1D5PdNFAc8Y77WbnT8inatBY32xChkotaFwgDwTz0XRcIzAgRzrMR
NzgBoPN9iPyFAw66ds3jEkLjDX/ZVeBG5Bsq+J9J9GcPqMLaEDiA4rrbKYOwdNbNRTV6LEgT4Nyq
jZe+272njl4gHCfBncvkbxXbj67rg4U2skgShYB606PbTVMoQoJ79vnYCbBsD/QV8uYvt7+xIW0l
XwUCHX8fMNGaeiPfJ1Hyg5diJzyiivzOWAZlsfEcTm6eQ5aLjZN5pSNdi6d/TJdMVh1qfmviq+H+
uAvHhCPio8TtwwJXFhFiOGWatR3m4L1V+DrVmGNqu/6wYKIBvRRxqq29LgWWijxwTD19MY7atwhS
Cqyog93epusyDzY4n2ukrOHCLcoCRlfaL9tSinVgoQctot7cylKaK+zc9roRZrf2hPVbdPI96auY
TCvIOSkmhHyMQVWXoL4KLT9F1fRhomWsfXN8LVGsCh0qelh5s+shh3sqOKhlhb6qQ81/txkBlXa9
jMB53boMF50zciq3CGCvB3AetQacuor1vd5M9dfIV9d1B36t9Ub2AXs4UvuD2ZvhSQRGXzvKOI4+
4aGXefE9NUePK42p5G8Tasocon6T2DRPorS6TaLB7iRSYp3H4tI3HE87P5HXpgrPnt9Te8zQKak3
8fs4W6pjBdmYfWtcPyeJ/uCzulWhS0xWWBynCRQrIAILLpME4jSPFyMQqSszSMlvzcvyYdW4X/rM
9FYNBW6BJeChBsr3LrdtFr2+eJh2VuzNORzx+a+2Gb+UlRVvc/IbFxJiySMohvrMpPTv85ll5/Y1
nLxLBmJuBUVm3BmhRzs0Im6FoIxN3yXjo4zr+DVn630+y5Fm4gKarVM0q5hnqgeS0OhBgfZ8AlOP
mpAlfl06fyIVgjWa8Ciiw1l6qf0ZOxYQ2O9a1DHhtcUu1n3/AnC1CuHx5uR+1EbyHtOZWGUjGjQs
haQAwh0MpopRlptC8WahYUoBc2I0s10DXpGkYpfYYE/D5to/IMAdEOMSuekGK8WIkskXdQwQWLp+
Hj2OjLJEuck58Ni3imDplfmdyyQ+SiQxzP2gRYENT+6Oj1seC024ej5lwlpuwAbD2EZkte3IFkHh
x9c9/1U59rRPE47rz6cBfimHO//Shvp0asLhlMR4D5ZTINNbWN0404uNCsEnGG6s1lUE/gZdTH9r
5fDVG2DZBnfsbnUYdDfTEGvToEXCQASY6Px5oyDlvUgD6+C7dJwb6H7BtIkdJqx2mpRryz7ByHSv
SSvrTd6rnR0ztuvgITJZyt/SAjoFkkP4+3H92U3t1gFCuOpVy55sxOMpCL/NrNyUtjkduoClUy8d
jaa+IoWqX1WwUQI2Uk8eNLhVCejRRWNCuhDWKzA4aO5o+0l/DJdEeb11Eu6LhxJc+ynD7gVjG4FN
cf4QJK1D++I8jyVYcCam91oHhUGOBmDqCRl0801LApnT/FCHydIvIwMVJb4aH6Pwvh1phzKfTq8F
SVA2J+ywTEdW+CD7H0ydx3KkTBpFn4gIbALb8k4qebchZFpA4hOX8PRzUMxEzEbR83dPd6lEZX7m
3nOvAFruJ0kAGDtSxo4dRDkH1b5roh9uZry9vrUGnZUQI82GIRqD+VgVNbPRTj/iQFTPyO6QZN3D
LD4YE/NISmiKXZW9eKay+TfKS4DTBLK2fSpsrCE9h/vaEzhy+nK+mC1yKMDsPmkSTAtRF67bYkT0
NslLbgV612nIciVy2CmWpyWkPsaBnOLMIOyo5r1LfgOdPVG89LZPTgsFDQQbpIkJ/osZmSxJZIEV
vfCh/4wz/gPWi51QQcGIF32pwQiyks5qyvSRceEzkgQch5KcmDz7sXqKMuNxlP0DdorbILJ5bvWu
58GiXWI6gnmpU/2eWlAKqDzKKLYDnKz14ITxXlYXZPf+zpPtE+31bdow2fGtFzF26a4T+kVY02dr
SY94ODhtRTtipgjLL2XAjEc7ebX9yf8u2uCeS3KkGCPXIo5Z7ms+nl3OqtsAxk1imXEcahxoRnDL
kDlnj9d8ozBx32TlBCC9sFj2El5MT9DQaYQam7buQ2AP72i82fLzt2ECM7dUs29OgsXFH4ApdwgL
Vz7j0xonHUpkRL8lx3qYyWzb92jBhtn8Lub2WxVeu+3NjkG5xHkZCxI3TQITitLcDF42bhM7voTz
8GUW+DQnMQN99rHOqTHfuUSOW8p5CIr5DaoIzHd4FY5J7G5VvucVoN8GGSzBIeKKhNDYImn+mWx2
TViZ+AgSWNcp+y3MHQAXI8E1xKCw1Aztb4pron+LT6skJKIc5XVIIXtkPugxpCUJOWV+0L4HijMr
esf9G60nKRBnTuTCc6aFI1mULgPQuvUYxtrUvi1+LBUz0VLeMYncXQ2uYuUPnIS9WHEZo1fThDXY
QIDS6H5KkD3akDrs+eoZXbEZJGq6cPyZLT6MkT1zdSHKp2yU6wBpOJOoQ5YcB8VcbzC1vpGFu3Wy
7Go4wVNZQfCfCYHPs+S3jt1dKeW3RaJ5GhUdUmx9ybFwJqOZcRGha7dpXKzXuSOlJ8y7b5im92nU
ANzyBLaI9Jgtw1+Y44jmcgJLfMuoUH571Wpyg/twwj+SQhxbOYsjuQXPQRvsvGXajVbK/DaZ8W7Q
RT2qaRHpsWiCkV2r4rUqmtfMjN46HqmIv6wi8i1rycESgX63MlYCAUOwYSB80Feoh6rXhGgotKej
+nbcMAd4xKwqyuf4rPuExwJoXhJd/YpwmqhSb5HkhmcbZU7oZ5YXMNfBCx1ogUp4FddgcYemfTTz
CjP0KdPMXVlO0U4zARYlTC4vfeipohm3efskLB7CCswRo6E70k0xt5KSphv2tEH2LAYbWA4ii3Bw
fpXT3TZJfs/HkAQyEJFeZtlLTbnJlWYnlKXHuDZuJQOIUzhAU/TvRQ0Dt8m7fQQmCu4agwqnuPHp
u8t0kTgl72GbJZugSfEPk3Uf4a3S3aNdlskmAfO4cbish5ZMD1zLG3dg/ZWQSRtYrCGc9rkpONXz
GMBX7Av0IW6/gV32Y/bj3cjID32D/YKYOqWDLA8T/gbO+pxnu7XpfGLe5vjGLXlo2xZKo6Zom311
KJL4kz0+/jU4mtZiUZL/Fg1Nz+pqp0q0lSYj9DDKCeH2t7VDZ9u8pUV0EG3wXqmXhMX5EhUdw7sh
W2ggjSwvYPEGerxMyuqeJTMKeA0E8VqrMsLF4Rj2vzzBzwQsyEhbXMnGhLs7nuG/YOmBqedO5WMh
F0u1Vy8+SfB3hvvtxp0DWAvBM85o+I3roGrSs0jSc8fuH0soiKcATURiMQ21cizJrlYx5B5nCfyj
1HDF2kAAsEVLTL6RJpgwMNXWB/a5IlRIbkfqwxUhDOTexNG5ynukWJDePI8JEPotUaPRYp/6aXoc
TaLXT1AQNl0wynHlKmCzpQDJZJlUN+hfQUpg+7VcGzwPl0Ye2Nk54UzYa9IY95GSN5J+idMg4MQh
nvngWAHapMY6GdjrZ8iwR5Y9iPer6bMzPQif0YGqPz9BQafCSkjXtGKFn45/PWTUx3xH+ydCUfyT
5L0hvYJ9XP4bGRmeWwD0S38vIrJlCVM+lf10ZOGe7HPQAKPMu1MMljhyPGb/BLJbJkHpXsXQcIXi
Ecu1RlRb9hIg3ULZ5BY4/f3q70s7BdGJ1BST3ZqlN7aZkL6HHtc41csXykpCIv+y5ODpbz0EzOe/
3zCZ6q7Zqy+BIxfpcDLlw7IHtNmth4WBg+ef49vt2dA5XtUIIf4s7iExSAb5HuDhvnJORD1LCGDn
2GkifH3/+xLMrJZUyBGk/Z6lPcfStlRdfsCeCUcvtZz2NBt9ewoCpQ6tG27sRSHjLl8Yy//3V0br
FMeQlJsQWFRRNKjtVchwd9kYYU2uTn+/kl5WnSK3gGlh2l+yycWJfYfHMiv7sk3zYJng9+IACm1q
J+d2+fL3q7Gdi0PEukiTwH628TSeQ+Hi+6ynY2SQSxG7d7MaCQXVLHqGmkyXMHxLxjhoVm4887UE
zL9rmux1sOdy3eVMG+Xfb48DIX+ek+PYcXG92L24YL+0/u9LteR5p+7Z6TjsZg6lXVh3cFX+vljG
/361/M9UXQi8g5tRaqZqf38i4GQ7Y3nNMAuBiVz+VFZ5wSkZzn+/hQbm//+Gv/9mNkw7w64jQi9F
WhaJWZOVQQU0GDI6cVjXW/wfHc1ex94Lx9ddVahm4+UdUo3GRU5nts6X0868Z4Rw96x+maxxqxtO
/Gu17VueJ8abHkE3k/QiHuqgQhZWi+lmbPqVWSuiyX1dHkcztpBcjt6WC8N4GCim13Vp5O+sfF7c
WfAi7dq99OwQjfpNwKrfjLWP2mtZmf59+dugspJPTiz9AcpTOau6OxQRwngCLNobVAgzKQ18Nzeg
EtubXk373sbL/ve7UmF7Ebk4TrolOezvT0R5Zq5io03Ybo021MjmwxC9XAtynvqkvBnI0thCniVw
p25XVT+bJwwTb4GNbMAPC+QS7NBvErsCaxBHlPkiQJNAwmOf1V+EoAW08gS3hXmKf6KUdzqCNhKT
mdyCIt3hv332A4F2DwWEQULxIcOavqoFxYqRsqbAQh9ii61fmuY8ItipkM+k+ESl66FQUlwWrLXh
X3OmG84+n7vjXFkz03rcdGnrba3WwoTu3zEPcigdYlJncRV0tAJ1fAtd/lAL5zfuBwrJ3jLWsok/
iUJbk4t17xAquc7JbFmxPzpmxADbNKaykXpfkK2+wZP9ZrvMB8Gjnpki7numkaZjxYcg6dYj2hau
LwWlRvYob0DRMhkn4YY5cER8URiS35J7JC3a83cnOqhkrT0gH+1uqKkmmBcM2VUyQxAVJLoONSdz
QbSCyuoPbTk2Dmp2Bdr9naPhiMjmWfbFhNoLWym310NHIAQBFGcxbJVETVg5IeuYKLxwxzxgYEpV
9MzE5itDFll35UdZ9UyEEifbSGtJAW/sX7ciIUHqDfKodK3Kgo1Ne5/E47FrVMMdhKZZ6WthAfgA
ErEWGFdM7B5WnKzZavyURbGG4APZtMvJENPmFWreNsDEtXUGCne3HrqtWcgfODcp7ONmePSbJzzv
Vz05J9eKxk1VtMyH2MdaXIfMLt+Xb4BXQNayyXuVxfa1wAsejIRY5aggZ5wdY8iombypWThXHg++
czd7KkLz2prjgyLAC4Ux9FOuh2PuNYTY2M1rpWdnvVSNuZWla+2BOALM2FG51goJZ0dPjQKJypw1
/RnH6tbP5+tUpO+o1hw/vswJyXtlOP+rmr5aySJHpokzEDekPTNQ7Jb4yU1je84J8Dwh5tYMusqH
YR7cuaz0OJN7ltoNgdYAc1p/k5XwYh2yl1dVG9zw4uDMilvd37rK8g91bH8ZgXqKu/YGQXMIN7sp
+yOld4nxwwa1Lv/BAXpW1CibtB7JYAD1ac6kFWGOp4I+Npa6z1MmfHnS3GLl6jdJERyamu2kaNeD
1xxdYZDyZ8VPsfvdznWztnyF1A3UlzK/KqvT8DinB8aZwJUCipa82iUDNla6a7LnkXheXau5Aj66
5BkRCIYZ3KiKlm4cCdcq6XUDalmWTv4KNxh9LAFQToL8g/KzofkR8YRgJyEwa4BmniyJCQEQBgtx
KEM5t0NPWjQoLom3bcfBWpujfGCieEdbhzsZA9CoFU7S99RbaF1Bfjf31jYJBx/tOo7aSGyNOr0d
cBtujYbRA2MpuufxFMep8ZPM33j53nMGtQia/Pdqdn4C1oo6RaYy2tXRZF4WS37SkPsJN3tdsi0G
F3kmoEZ7G8v0FzMyVg7WHbMiQynDyWQJsjl7e37DuLN1pvw5s5KrA8lqt6TCIXnLntDr5Vtjcsmk
YwjWx/FT7XWLuhIsGqfBuoXfsQtKP0T5Bc90sqwrEbLVxhmaE3d0/tT3LGKpwVm9VJ/Q/90tSeUa
lHHWx0/4SRkCAbBcsCkkbEesAS3T/STN4ItslScqUbWZpvar8+x3y0uvVXPDEZYfnJHmKpZwkIar
q0ie0KRp5yxd8nIeQPpaHynMS78bXnA+vbMrBWjeMe6dip3kOkdizswHz+BYy2sX1+PK++HAAUst
GZNjvHhVLTJZaZx5d4AEcHX6JSFBXSPZPLl8UvrqJaE5AXuA+Z8Dak5T98gy7kNh3SOArjiplrXE
62gz3CsEqX3Uxj9TBI/FF9VeeOUtTT3IzEWhUjBBm/QjQ5tNb+KQSOovROXGvnfFq7AC4sm7ow5g
3ZcBVzdE3dbu72PtSoR40YXImffI+peVDqyImdQXXDX7tHUoIhatmn9kSkl/WgpSTVVArcnyv2EI
3RuHwtUnQKw0w9K7s8VQ0lrFoDpKtEkZQgLMIA+B7/1ip1A46LQGQp3Wt/gKWG+Rc+b4/QNC1H+t
JoygxyTZielhWH6oyTB+Dq1nM0u15JqGlrKq4/SUXMAWI1ym4i5BPI8h9suV572ZTm8e4Lrf+0Z7
11QFYeAFhXZlk+XgVh+GWYCILcliIjwWLnOaPivmdtzJVbW+Rfxx8SrZbuyao9hapGubWGrvip3M
hpGzmyIb0Xtonck/n5GszjFBDG63TK7EljQPMh24hLn+AkTVdQ9zYOLciofk0IgIdQ7hDfnwWk05
i0/dvE4+BbhFcUbXScL8ua4q/MqL7a52HNjTTIzomoktz9vpGC9Uqcjz3zhy+DPkpAfpdxI5qE7Y
mjRj+dTzJABK6SiYp190bFT0VQAovBskr1OjuQ4tlPRxkHyGuFiZeMsr8bXo6+HyRh2Fr0zvkJ34
mHJtAwY5t47Z6pusvEoP+U8Ezdvsfk3ZLeSFw1TVIRnXlJBW2FK2XibdH0Q/2VTy5StAeDyw8qMR
CD2M+sV2TZjHKI7yangVRfnMRp5tO+MOSmlUJgKOMt+4ot81mZ6MsvbWma/3DquJPaEjLkgNIsWC
kjgkL1JqZUXmLcbRvQz85KmG9hibDU6C7DYu7iKbWyFP6urGtd9EMyUnXcxX3xx+PAcSxNSyOLZ9
wppLVPCG8o9aNWotnAnLdk8HngJV6Y32YWQxt8SIaj5tTrc3bh3S1VYyIEtSZF9hy8yGVi5lG75P
h3k5ns0rmK9gHQvDP7jWsDO9/IpPY4/+zMCzTD6zgZZb9LHa2ZysWc75YYADXGVDFRyZ3rNRngfk
zvVHGRRH0wdaG8ZedgQlkqwqZKE8c70TsUHcx6YyL2PD61IMbQCWoeqWjKAMse0ICjn32b9eiP5c
u8nzXJvdoQeuhdLO+BX+dZpIQS9mhXcsa3c1wj00gBSJo5PQw6es9Npm12Xea4FuvEkqnGWyJhlZ
bYl6YubRCSZKoLsQvHO9dET0poBAILrUXwYbka0akJni+T5Hgi4/0ZrjtJI4dLVQ+6n+YAl49nK2
pIYDDw4k137KKacIiDDQSrLVi2rzAazhjijSq6wqRKWDcyUxUW2g2aysUn7Py3the6AwpmQ4hK9t
ExXU9cQlMBIsZ1aO9vhqC4vVgN1fCOkCAYCxAFy0upsqAsJi3nfp1T8OrSkBqfrBS2wiuFmUTmxu
YMwRH5GyYhra5JVj0rhpkuBxIEA98/LfMvIhLZ7gtHsrMGjvdFmvWaAZngRfKMqvBKCwhxXgsj1V
PJFs8kvst9yEhr62djJy/rYXRXoRDXRTo/b2N9ZMKlOBcH3wanBKHXW5L0n7DKG85L1mSh2ux0hZ
zO/DchWn7Y+tGGCP3UB84jg/KqxdYs4AZliU82n8hKxv4JoeLn1/0zmQk10JB0jZ7mVBBu5838c9
SJYLQZZkVcw8AQX+/Kj/9RODJzXhWPBJeh4scyBWobpWpW9vOsGzgcBi5SNi7PymWBluY1HZwHVR
GVbIKQElsgkYfGDRqZ6GeEJs65e3seM/9iWzt66sP+ugfmCzgvS8Hgm7Rlnfhd6b5y9JVnXO9j+G
hQS0lqlfNJ9H5pwQPUBdqYA+oIuS7YR+nq1iiDYZOH4bWjHtED+RehyZW3Y1o8WClN2xAi8dYIcO
25LTxp72boH9AWH/RirMPlY1fkqVkXc0SRNlBVkgqrMeLQo1DDUfUzSTBdIxCaK873ChMRlbAvZa
NLJ1+UEJQ1NgcwMQtC02fVHD/fEvYdzcKjAeayPKP8oauWWrLTK2j7MdY28HzGMCLFiVdvA8RMI8
pz7VXS6zg1/ceMuYFF9PuiU5GlQTLi7BbWI0/cjwykuhaxmvyUjFqERjH2uvh76FvdwX+S36wzVw
umUcOKIlCPWM326u11kf+HubNpAB20+1RILZaoZKggK5J2Ysw55IfiFLKRKtnE3RtzAwDaCNwudn
ijiTwY73XGIYATI2ivhfF/TNmoIi3lWKh78Jr7Vb3eeuWW1xnj6ZKoVQgF1uVfChokE1YeKZ7d62
kJTZfXd0TTkSVpleh8Q7O/FU7sYeEgOmgZuSzxo+JP7JSJq71qIvmb35lMZO/OWzHyCBi6ieCiRe
IMD5uc5d0OkMncnwNVcMQXKfyTRwA0xWfY6pnGD2LlgYljjMpc09CBubwcRsfrHlbXZ5ymZpMkdE
/SbpCMmP5AjFzjo/2ouzP58XfTSSV67PycYIF8JoqTahVZFlXBZ3gw7tU1KR5Dkl6TX1NWT+roY6
bvx2ZJjsF12RoVG5dHF/CBCZ807ynMixucxB/9UASqPsajSXmbGSmcHew0gc7I6Q9nyDdWPLo+WI
hbBGvo1qubQ7L3nyyGJcSdKscGeCfKjbLxq9YieqJKP5YIaHJG2FYhUzJnCrLRFIByhDHx0brEuS
oNil8kdS52MWnN3CODW5+1ua7p2v5q/ahZiGyD9dz+jiXCZSa/LRk3Ubmk/YAknca/L+cUrHl8En
fMzhmuSkyEMeFMT7eOX4PxYsuQTj4HGJtJtp2ktwFnIKz+XItygy+0mjiFyBXk0RGnU/JBzFRNXw
mkKrf8BVgD/aB8MUiRIgmvuel4m7Bos+bkoz2KlIc9xMi8FPme9iVPlOzt09iOiDoZmnGNmwFRND
+8SyPxyRvQcMxdAL7KLO+c6NijTpodtPnl2i714lo53tKl1+ZmayLdl5uPiWkDpNEb19sPrH74ud
G9JvmJlv77MOkjSOHkwvEUPkOlaHFM8MRil4XJ4Mz30uCGyYnFtHd89ZEsXf6IGOw9T8+q5F7TAx
J20Ee784m/bopV1cYe1XnRN53YwhDQSWmHMQSAxVZQ1BMTQofxA94YBLLU4Y9miOACPtyim5UiFi
hJWAUPQTpFTnnNcpXk0vPwRLUqzoo8UWw4WOv9w9k3zylI4IsnKju2/A/JH8SdSQNkrczFte7xHP
BqxYQFOgQP3bTiLcz9y52KWlz64moasaaoWKqiNHHrYVOTqWcTZtxPgdzLO913zZDNwzh/i0KgWU
WYzcvZZ/FsqodqpCSll2wW/jiXYfdvP77L/TwuE8jtFuZgu2s2TNCRot3eWYODaliwoEg8Mbw1g8
hCFrf0qtXc+UZBsIStDRD/Q28BciVs5rbb04R4J4kxZuuilUe3Ai695BTQZ3c+g3cfqVhoFzVikz
RoeFWgfL1Gx4uB08RagEJhIw5uaUgwBYsf0EDpG0J8SZPvUcf+OIuMgOSWhPGlq/CtcVOdZhtOFZ
Wc1m2tInm8m6I3Ig41F5STMqs2lmTU/XQ5Nr5wemTQftxBozqj2uWfcdRIya0nPpn7o8RzrrkOHC
XBVxyHfud90mjfW0SmZ0JIWNS8kZmLpLZZd7W+LBnBlz9+P8Znfeg23mbOHK/DZym71kVEckYSw3
GFLbYxLKMwBemucKp5zT63olPPPgGi6Fp2BTnghDn1o5nfH4J5cgbkhxDexDVCbehneVqauhws1I
ngzqh2piz5F/TV6SnZeMHhSLVARBfNPG2A+CQVc7hqzBSdX7yeoB87K3jLMGy5LB1DDyxNGF1wQB
FZxOWHM6lt38FM8RQc8DLTTEt7dixLXfyvJaoVBXeIgPbtChwc38O/rmEjDhU6A8/x7u0snwWNen
GomhLt86g2H5mNFRs3cEOC9rcys1qALZij2I+9M8+Bk508ba7GyMNyK9lCGSrr5nx2mmzs6de7pT
HoO1P2NomXRExG0YfTdyehEDvO0+5mdYeivhErCSxNN9bpJHk9VDvxVGlJDDTb4qoJTt7AfGKs+G
d3zxkEaPjuWN+2Z4UHk94BBgyRhR41GBpSXL24JItdz54iW+g8g7jy4+JHO4R9nwEQzxO+n05qYQ
B7pcx2BS26j+N6po/Dj+EBqlLhChbJvHhniMVNY9mWCwVyH8nr0wgnNQ1jdpZbsbUrQ/yOpjhlwO
CXFQHC7ai95VDVLZtOIPa+FNaA/SgF/PFlMhrsjeR8VKdCDDsOhoE392HIYXoXuKuQCxX+XsLa+l
tG4DPAKDyxA2KY5dx5CbPphmvMGLWPMkDsMislPyWCBZI1+72iFsZ7zWMEstYwtPaoh4IV5ZRdCR
UIzPI4loOWxnBKZZRK8Jtz0/CqPaiqZ7sBp2DsXiKUeKzw31FIZIMvE16S0T6HyXejuXiS3TPP9F
O+rQ6GzisSzNrTF4B0pPvTZdphEdfIQmRlc0Y1tZ15332pMpshszv9j4pTyQfkwqO3gcMK2ktZix
82IU4KqGTUiwyCGMzPKiS4LXULWO7lxfWh9eIRbhlXQ5tU035e4J3wZhx+s6w1I7miCzlOhm2OAO
SriGjPC82vemXkJlTlNNhTy0TrwPVTFvxwZSY8DlzsgYEESefiHiy/CrzPNxbMQTiOvXoMjfVNEa
3BhMH3VISL2Pmd7KC4KM7PoklwFf6nneBjPKkiQ0ljfQ+M4a/fYhYGl7tqrgIx5dWm8W0FuXg7ms
NkZk+SBNkK0yqacCqtFAAup5kX1wLMMDj4q6ZcoN46M9VIV9xl1HUAuyCEHBcmDfAg9xrOwzax4k
sBIzd422c1UXXXKcAvnZRhSqWBRR1XpUsyHjipk8xXg6jOX4Fhf2b0HMJ2pRcLOtFzQr4pRpHkx/
IB2KMFi3lwNLiP61zy3jMNQMiJPMvIRDvc8TQS5uBrTSSSgaCwnLdK7CASvdJB+1Md0VKrpMGCqe
/NH+NBOi+TwX7aFnh97eH3CuLb4d3PGDOf86bcwsAsMck5/63rKD5AhleAY14uOUTsJv2GKcXRbH
rke4TzhR4vae+iAjurmgi3EH/6pHU5xTcOPTCP/ZZMBVAK6mW3tgJ2/ubZ903CQFK1FESFvMKUe8
zAlNMXDj6CnZ0t5Hu5oSPTJtPl0SQQ6uI1JAq5Wne3lDLPmXcAB3+H1lHgfTQziGwjixKbjcqsFp
bwl3M5ETQ53ErJynSrsQP4ma+QF68aNCZKfNxH2tI8AUTgS8vMguYRu4+7kxgLW1EbUqLGINDG41
pEoiKJAbuljKJvLUg7tCz8UFaD0ug3Ew937gfaZNTmUEtC8cGiKSS0F4TR33a3Bh9pGjNPKPUyda
0AnMQnQnelT70Z7eMvDnxWSgyGwibvyklP0iciZUEQvWVdf0n7GJiyIFkJp0X3GDB10TBiZcRfxu
l6/tJP2MS+Po9wCfRid9mrX9VLj/iMQ4uYP+znuH5E0KKmpUBurKQH+ShSnWHnCFAVqfsC+5JKJz
MYsTnFPswdWXjPzntrKPyp6eqia418Mv1AfFPAMBaVER+U3+eG/dWr3FqQ5fcjPR2vPIVdj7wrVb
YdzRuX7rZXXb5UgHzFixHahtly0Wsb+FaO87rIpjy7Qd0fAHg2Jv2fxLA9oc1c82o5U41D1l9xBO
Z225j/GSrSV6/5yMEeGcEd6GsXD5Ubyb2s1JLGBNG0I5YIjGVkEZW2zdVOA1s5+xSGAe8p5aWcsq
PrB+466AWxd20cq3+4cierAKriaE0i2S7pYyJSRDsiExnUTqI8oWdmYTw6EiltmtqxlpMhHuXI8o
ZvyVq97lYC6Bqqycr6hF6pRmzM6iNPtKnMnZEOd7kvxoG13eRw2xl77pGSuOMuKrxgHKmd9d5koh
a04EuFI9fc+W8RQ7ZXlaXnSWynui6UYkq1BZap+mzUtLDFPiNPrEXFtMbQ3X4vhIINQNwzN/DIRj
fGkAJe9446ttyJPtBTtr9tudJNMtF/kmmCUhG5j5VovBO+9IBHAAqu8A6hFlm7IRaoP4Fu3vb6vi
C+UmfUsx/2TUtysZY0MKJWHHVtc8SF7cztD2KctG7rSOCaVntszFMqBEeU6B7IRknAbmiSTyj0WL
yU9wXUlYabEJ3L4i81aXE5OLqE2JePTfnbDGoBiM9/YCs8Srm+yAvGV7CadFUVUiMBrzI3OMGLgu
/QMySjSDKv6p9BDjzpglc7oH6PCssThfoEoSqB57w7o30UxDfOOTwgr3vpX+a0ZLSErKEt2xUIYx
0jVWsqMsCOLk22/tsw6qr8nu1UrXLh9N3qaCIHYcQ/9sJHxoi9TWyOmWAzon3pRHtkJAEVQNcxIf
emdovlf8xEni/xuZ8mre2VFqki9i/S/tEA9a9H4eBexuGgVKn44g6m5Ja4mX4GR3Z8DcZQxeTPt0
jhcsMa+3kvMdmiyyJvQabBFGitpmi5wmaIkdVOyC+Ue2zjrBA+PabPwSxjVQEGZ/XgVe8VmoN+UV
H3pI7iuHKfjgk2MW1vKrzz1idTUrlSnKgOsbcYufotuxBn2LYsXKv0yJsMgfM/isAGOa8VBa4QFU
BBTkyF/DaykR3DrvQR0gzOD+j53gXxb11Ucq/E/pwboKy6g4D9F8C6j3FGVNegCI95Yn0Y3KWz7n
JSibnEGfYxtPCPhehvYlACALRKcMMBnB8p5DNK7hs9SWd9C4KvbEot/MTf/TxtnHPNnAV0hWJPfj
YwmaBmrVrmeDs4R6niQn9uGFk76Cf2CHwAYmKrKQPwsNpgajjf8HyY/5Vg1vnsbtAsEIbrlFnDf5
v6NlnTIctjEnBeLZklWjFYaruPI/+8p+bGb9SULrRSo+jp7B8M0Z4l0xZu5JZq/AaE7d1LzVBj6Y
bkBF6I6okZIHCRQIOn6y8f3sDtQyoZ7RdJe1o4NWMXJXQ7HE3nbdwW4WUvFUb11uQ2QYxFNCzmfz
VP5GTVQd58Z/aSnROLv2k5OQFMQ4V6bZdzcsawQquq3pF++DNnH4Xuw6ya6EAN2y2X+f6+5Wl060
yUgdnhfxlp84HY553NeNQNHJ5BKbl7uzJljYGbWVU7+XuVwePcbPAWMLRsuv6LQfeVlLfP1dyr4K
lC8CNfTNsH/azVCJGz5JXyZ8ChSuPoULvaTbWac8md+jgU+lI6QLpyBReAxq/IcDWVKV/teqt5m9
VcxPY+UEabJr6+mNOI6nRasL5fVGB+20Fmn+NeK7WbvFU430wSLz6eAFJNw3TnARHMpEDiWH0peY
eNGbsSz7FTYnW16y+lz4Hn1c3o8zsgboVdVR6J0d5KQfFUzp0eruTSa2yC/clxYuMyui8AWYdnTN
9XPtFzzL9FI2xH4Wf0YH+XnvujyynPm7Hnsrk632NjAi/ipV7pKmN9bAvvVmaJyXPuoRd3YOhUuD
mk/P6YUPIW/yRDghmsU47jWSScYbBFZ4odfcZnA0kIb668TCIVu5pA2hlAlWNfK9de420X7wccWL
qFMIKebHOYk+8ahkOxXmN2nN7xg5ZaTZnTB3VQzq9K9p1eypwYVts8Q5pmMBY32ks68jyXKAMkCb
2D1cgWwHeBm54cdcRoQQxP4Cgn0dLKgrExa85VxouVk1qo/8DXGBz3S6oR5Oao6ugDm7aIi9Dxeq
A7mQtFs+KJjO9i8ZH8xNwTRThCgzHLFtCS8hm3S0OL+RstIcLe8Zw9fwNSTzYj1BQh3LvmInn5Bj
79qnprUfefqe7bzfsFmoGZAp88ynAf6R/+l20E1V2YN+vRLtQsEc50zunPcJbtnaDo5VFo4Pog1v
S4MA1PjP9Nylv3Yx/4q5mE+V4gKPbPvg2cNjxbkVpUTE9QuueRoAPudLHJLy0ep5ASydAfQ4fDTS
2vKVNruAK0Z+DUbv7nQ4bQyD1KfKBv8cV/PdzAxmM4b7mMoP2gydTA8NPBhVuoWLExgAWerodgwQ
VVfMrWM0YsxIg3CtHePZrQDLN6Jmu2pvBCCKVR2hluZp5Dqx7NvSQy2TBXXHbFgcS7YDMVoxB7fA
1vVdViBTc/Us48OfWF/NDd0ofjxzbQGj5EeGeEqS3bBD4+OcE3PBvIVc1Sh1VwMD2VVDGwqBxj1q
NARtMJUozJKClipBlGZrPLJTQxco+Aad/7B3Jst1K1mW/ZW0HFWZFcLc4WgHOajb9yQve05gJEWh
73t8fS0osioUimeSZY5rInsS+QheNI7j5+y9Nnl7a7/NQH/pgb9WGYSlHBXtRkM5KzPqhi4i/iuE
sXEzp0UQf3zRZtokbJB+lfjoyivwCBe9dh30xGSssqogOW4bZ1XM3dgKEVNu6J9jAYwvdU7mzHQt
PQqdH5VLciNbtkctfCiIJYiTTCagddsQBYwWdRci0sSxoDFPjOsLDOyHds6UjjDgtmxpO0rNQYK3
pSe5J5AY8IqCqaIGFJVV8cJrgXWb5CIRXWKpGAsY7lORt09u21WrHL4QBu5TksNq8qLwcSgyOtRg
9WW+Nsr6JszBYsxI5aDQnwzHOdG/SFmCzpmi1Pc7sYOmHCAui7mb3YBdJ8YzBkIbvdPW8SxcDjWT
pbYWm0FHP2CxFUk99WK40gJ+q65DRO6erusnrWhfW7P7BDg8rGGVnGIveMyJwQHW0T/lES2V2OTJ
ROnwHkTt3VQj3jbaYtlx+8dtGq9ijdkot+pTTqGyxpDxpAXxycfjuYyT/CWajZVSP7BW3ekaE6lR
l+faqrONlab3c44gboWoS7dplW01uInkTnQnh0k2bZDgM9PGG0nG0m7COtN19jVn47qWjXPMrPQm
zvuPGht623i0GnR77caEPIcF7V9ukAiRQXNyJlYO5MA32jsMDx4ZhchHGPIcp++z1S/uuztZiHuV
N7SPVMHwMpq2VmOFO7oIl8AUwSpvV5lHB9qy0rM+9NDOV3xPaA4nV48vbV0dFME0Zv69L6Em8TBB
47H0uwSJyrxVkWBgAFPGY7d16Motqqm5kGwMDyh8NgitjvrmIsC/ldpXbsOsD405Sbfb9WC8dBSO
VH05+2c5PFqjdiYEZ2FA0VEFnwg1S8CcjmzxhTWW5TJ0/C/8W8bGN8q7HGbzPNCyUupx0oAdKjqY
ND2qhgnWyTrVxDHrYGcaRnc3wdJeFPKucK1mYWJkbiv3wWUDA0LRehgJtEOnBLkTkd2dzJvXMdUY
iBZ0ULrRC19TlMNLAQATxbWlPxWlRjHZR/tochnAT+249rNsjfvsNqxjvGAqr9/qOGN2EQwz93A6
EJF7cWnIoqHImS3HEWNW6Xw4oVPu21G6d52osYnp8WtdNR7N+Bg98vytJmnFUscNlOqtfxL0VhY4
tIN1UUsonJpV3xvVcOlamjkI+3YdoLSjwJR/74b+IRtG48Vz2kcxmPejHl4tXdQ7vwkxG8Ilhxih
dkFnOg8lMqhTmLotogmypIqiRWMFNWnU4uwiG0tc7Si85zv7V7uF2UawiL5Ma7PCjFxkr478iHBE
Put4Tg8WTvVVL+cSLGMzHsqqIdYL6F4aWFdanLdtr7LXYiTkOQJfsmWwl7+ySVlZhldfSjd8KQM9
uENxjdDbtR91ule8UXQKJZtgqJ5JENCW9DUcdXd+7xTksLjxs6DFMc5HlW1oEOHB9j8oi5OqTPeq
M2xidohnWI40JxWcIdqQ7z4Dc71udcoBk3dV6kyPwWC7y0Dk+8pGE4YDM3jk7RPuxJgVq7//dWrM
gyOQUP34a1Ll7jlW7mvDcOMw2HG6jOxK3k6GfUhip8Jwqo1XxdpgODnWFACeW7AdzUrUz2GkYGAF
OHVcHqPCj+1HNzGj+yJkJlFBLh/D6Xs9lqtOw9CvzbrpmCZbL6n3ledB140xxs/zPQVTgr1jNdsC
ohWgusGu1ZbG1Ku5bcosW2k+0gzCXBnx1nIhtOBgaO0IMXKufL3kNaWQAICyrLsqu2ZypweVc+NX
rxgkvbl9fj/F49knaxNsHgrxngZiLlrkafZnaeQ4cyyckOW4RtSMwiFF/9u78nNAaK27tNDc8UAP
6VFv0Me2VvJlyeFNG2JyPjq6zSg9wTywU5AdU/B+Q6xBtCj1gJwZ3XgX5Yhqz1ZUCyRDpNZzUObd
NsabBEkK25Ltz59DfDTWdHIi7dbvtE9NG8JNptNmUe2zCKbvuW089TF6INmVz57Iv8dhsWtH8SjH
uFsC439RiESXAyLPRjMMJmkDgDRk4G5LU6foKm8xRxoVuvut1cpxiZGvLw2yzX2aF5URv2uSHiGV
cRBa2kINcbnWy3KPYO2lbofPzPU2FNILadbWwnGsai0RK9MBqJeJGLJVpuShNcmAgQkCGieCrYEM
ua1QemuYJxttOzXZN1fYsDYNb+O5aP9zJBg6v6+nO6eqCT9Jq4jJEWRfjWPKn4OOihx+G7kXobLu
EoayxIegjiZpkZ45wJyQlgX6VAliKjWmDZDsO8dF8TJ5n5NLvFKKGyYJ7jpK2Xiq7GXU9xB75yjy
8kYFb9Khsy0chkEDBfbC7q1dTmGjW9TGWpy+Gb6BdzGdifSEVdopftJcgRls6cwjg9b2hgGfVTsX
c0t8VllIqDx9bS9xP+ymflILPykFewHfwYKPy9WAo9wM70y0iOCT7kHb6aiV4X/R2syzFSeeczv2
e4KxThngwgjnDviN9rZO5FJRALXeLYORq0u/ti/USlQe84LcU3jJgzuiuxBla1+i7nh3JKu6zT99
hwzUBDF/E+/1saEcm+Xio0UTqbrrSRAEcZffQMDHCQcd1NW1N7zMu2Gm/dNK6VHduA6fQSqxcWv/
Lh+jhzKtbwx6GBCGHsJAnkM81gtPEoLopcbDfGUNhQZXmclDJ5CUigxclUDIHqFtgA2+rE1WOhpE
94Oj7+mfPXeudSFZF2FL9poghFqmobiGQbm30gEbvXsxzAz8TvRgQBrWS/s+rf0bp7beEaffe/Zd
UfI2opkrNiCjJpSU9avjjBcwVZhGNX01tbxSIRnzLiS4LIUHkAHaJw1kDVJpWihTrEEBPUMLcCY+
j37BCIvCVp8KuGE6n85H6yItsY8ybN+qeGox/Blany7FBBKNK7hw4shHVCQJGglppFrmXneiNdud
dY+bcBF7D6K+T+L8K+3aEY2RYlCT3IhA8dzp49lNrAVhe48qKoBQ1DgOqWscyrWlY1ruxhnbAsQj
93Nb31Hrf09rHWCbnMZlrTGj183oUvfxkbsfeKn4MgnWYnYx7EOSbGz8Az5NAg17fZCOZCYn+Et1
opxsZP2THlz8Wl8bOkQkBE5LEhcqbCm5rm4DGDBs7sNDZEYMruDz1H6GpEXt06AjIWjMt1JvPmMI
QSir6EFFPHxlRiO0HXZ54NrX1AlfqoFXu8UjtABWNbIhKpguIDqItGzb5NbOHl1sf3n2hr+uZibe
nnoFidbqGIEVen1H8VstmkddIZRr7Gk7xFyzfjqaEuMviwJjPQ/GrhcxPCLkCtdYmSGa9hCnOWxZ
AItjZcaKp1ZTrB1t24fVIFywaw5tmMCVkGv2kMHpYMox3JiKmQalGQ7YuH0skiLbRUBMSOC4yklC
yMp6fx2K5Alz/DHCVPChg0Xt4yBd+TZP2KRlX35VdRvHRIPu10zuFOG9ml5ebLsJr+Qu3tR5d0NM
AKb1SH6yq84OHSLstQvogM0AoEucPrc+w/8htLaFh4Wk8NwleU2QOa1wZbvaEXEmJCsnPM0EkkNB
COphHO0XETJm1MgC2gjBsLhN/PSmDpKD6IdkmY3hMnPN+Kpi/4SFhrG3yYwKR9Y2MMKT6ZZE58Sm
B0bRKHdhxh4chkJxZ6N8CK0UJHCG8Ix4NTprJcpJaceUH+GEfsPxPepYcyuUtkQZOENU1AY7r30m
t5pnj+om7/BPwZs5w8g6DIOWXoSitz5ZWO7k8CW8IkPeaqyhZ+BnNBDFMpVujAlRrDO82yaRM7Qw
OgYkyLrLYgIhAnyDLQ3sqyAxb8H5bWgQfwxqrLcx2s9zK5F8xOC9oRYyF4GmtcDDxEBSTQ4fwyu3
mncphYmuYlxNOX5Km3dBT6m89gz4kuxT4TH1DQV1pzPrkPdmVRB6nNg3MQmRLe//tZH3LPM+Kwdt
n6WtI0izU9dfZHMcc9kl35gAhhvI1XuN+OxzmmTPqeLF1/h4dtgJLS3MtHNs6YeNSa3uWKFJcNc5
3fi1i9sGtjrpOXBqyaWh9W5S3HkDUqXRYsLtEOVShi4GnQGCGm67s83zTYzOZyoxWsvQZYn12FYD
+11aHwbCCQRy9XetxBPTOsljpMftNUqKU54Gya1NCirVTlhsywzNn9LEzVBp4oQzq6JJ49zpVd/e
DRoSsFEv890wbkXt98sG6pOb1t+0Hna0b1ffna4mgs0ePoCohrda+dZV8O41pviz+AamYrvURZSs
DGMODsBjtZ74p75W38NEUNqWdokqksWXjJkIDcYTaxi5vLbzfUjYrFviY4DZMevFWK5432X2Iuom
vJ1B8OW35Dr7XnUzRNV9Ntn2oc1mkJWb3045K34yEbpmayj0lE/fv5drE97QUtM6wBLMpjtsoKos
oPxP3hVNPqGIA0+EVz0HxTddMgyu9OLq2hB+SnyY+CquUwyZIrNJo+WJeEiZnqReF60reoUixAmu
M+2sm2dkTWjjAlQRLgFI8+v0kQS4F7DOiL9kOxeas8/JpMyL+71Spr5MCv9RdaZ/V9crdGvYdehj
rQzNgmbKoLXRXUSzniTCj3i0XT72OQY3RA3O0FcEeKX9C1LYdeH24SOv+OQyNuYTVKuVXUNrzTr/
RORmfC1tp7j1UIAV5NDRsmV+aAcivupmkey7ZuSmgJJ3/fG9Ps5ihgXs8Jrk8uOfxfw15RfXqE6n
04//sbKKHgTbuMKNP/LCNO2NVtVAOEYlb4uU4tCmq6BRhMpGUJcYyW2Ljv7IpvECZuS1iwKYREFv
ELjlfHoWUZrOrP4A7qnIYRNEGOfpu52krKCXUGQWbXQJW0yvh+epZ/JWYT6UNE9jV/e3+aDJZUwy
5sakD9Ja+kFYOWKyzt9KFpNDpXXsECCOjQnc7axj2OO54g1gHVCmrnnq80TAxouGzZDbN1ly7fF7
25p7iUNrnefCZYH0V0YhPtLhU89vy7YtVrntu+xFyhtnDiBniYKhrK39ukFFEc3zppEmuo08ElSv
+5k6dyhL1knkxC9hDfagZ0I9YFElzoAMRN5fXhMc/CKX7/zvRMr3dGFc1R5jYekIrjLt4AOMc1S/
qqED0ZTUqGBoOGdglNq+FOj3W/vQGQzlGh+UZGiDEpsa61q6bnbbDpF4Uvm3Er3QNtV7vO55+9wF
cXEaomaHbhnVSSFWRkVoSumXLpG04lTptCKYY9BRT+OXLo3qY5PK8U4pu+AKs9wX6GwdSa3kjiVs
Ep0JgmUXoP1JIxdwOHhJfIx+z3vd+abPybtujFc/r+S7lUSMyHhTxkShBlkMzK/yH6VyPvWsfi5g
5K+r2uZ8pu8qxsig1IxDSleeWbNFzjoMqFH/Yo3M4d1CXwCWAtM1qXMt0rvKvU+6ON0bOnbJxEyr
R1UY9P75f5e+d+gDLD+lHsKfShET5/jPFsagKCsi87FHXgOpC7onaE+yUFnRHJW3py58cULzu6ZP
CiMfaiim7WuYIicbuhwcww5DZbhF9sHjUEfm3UTYnTOP+rRcG8DoFQtHKjzVeXbbZWHAK8p+KNzR
/krlbOJIk9sUZRlViHar85xtMLK8qDx46KjQUE/2rFCM0taNYtYkLXlAw3UMpfVBBB0/OqDF6XTR
AyySl6hgSBLjW18wPfLXieBlJYv62GcYUzSd3jUZLwEPAj6Gb3rLlIYbiQ7OO/K04SI78R6iAzlJ
Vz83FqX6BJqLRRNojznhfrZ7n85r+EJqR0lIDoKYkGGuOwUzCYxpvgGqaVmlTNCq6aagPFtpk62t
VeSQNFdxXgGPLqWeAeFuw03ZlT21ifRwt7hkOOL5oxq2DzJG55PJ8k3U43d8gAjJg3QT1+zWW/AP
pX4UJLWcJJ4xegrfDVqbGF8YlzqVcY2BDLFVybjadIUXpmt/dJ8T0v690SnAfl2xbgjpwbTnF1sP
5esicOprUdb1sw0hZuitB2+q762yc3HwiG0OC341GZfR77p9ZWbBrSUQaPt4EsHT5+7GrPQbRFI5
ZSXXH3wEMzs4H0SV+Rab2Bk629qWyalUGfXAvcdYCqdk800zLG+TaRZOVNCzGOeOdkKFLar4DXVR
tdULIihRwi2UUbMCSQtbqPvNaFy8zknZ7miOJ+tRUSnk9N03hmrI7/WA/oRI7TeFmRLL4jKdjyrn
zoiqam3VDcJGbsvIIezArjAmtF1qgWJKoEijvXVqsdPtcykxa+dko6Abu+9rjdhOEV9ADz6lIc1f
5vHO0Rr6cOv3wVOM3ZKGl84WM8JRQw45MKEURypmGUR/LOaR/ADiSZxLUVjbEOEuQ0qs1DE7BeZc
X7pXmpACCLvGHBEAOuUV5BrqPcVYNVh0gxolHsAxXOvAePCxWKKfcXZJYT+b8YAUOaFrPAxAGSvw
aHwzgiDPqs/i7QnPbbLRvXBDBsNR0rrY6YaBWwVURhk0j16Q7acq3ZRW9+624CKJlAA73vq3vh+f
AodlmRpCOtO176JtSh+u9PVdWVrHSlZnzHUwi7HcRWyTqpotZvriyBUqXReFWX0g2JpTH1bfA4GK
s5v3Hn5wZ7rJqqsHCIQZMgurBG4CG5FAXHUzBkwW+2plzk7qOgoSVAb1sO4qJCPMyMFGrwOJfrq0
M9I6vAfbrD9NKcvVKLIXI6nL93z09pMjiAQrgdaCd2xq1HRZ1D9Y0AbqYs7LuK3S1EQs45+qIn8f
FTY0FyeJVx9p2r84jrgwhNx7ksiG1jVfZUeBWZndkcSzq+PZ1xa0dCW5c1xRvVVt8GBb8btnuBve
xeu+7d/TKFInarwrlOy1965c88kfZ3tIP7wCSgLRMvqfqs7nuvfeywGokan+Bj0Yc2rxmBbZl6c1
uFzw4Spuh2hAXCohjLiYW9jbqnc0hjTB0nxdCFODRsydlyNJaAJ3XxWGsaaLz464rDeOw71ddKaa
IyKg6LX1IbaiW8DlJbMv7wkjanhiPLsm89Y6itF0dnbc4K0hK8hjUrsUfrgn2edOzXb2mptoVZra
TUpTLHOHT1kP0OGeRW0iei9Lug2JuQbaa3D5Lwrd8bIqYF9maQa2c+je9ahdz/Q0MOj5V1lNjyUl
ZeTnZ4kid+EDtqjx+g5Ff5YjePJgb7OP4eWI6aJJ7yngwt2QE8rdsqGNROCuM8bVJFfm/aORBIhO
WXMKXER+1VITYsKPrTRe6spB4pyiCm4r5MMS4QNVgq8YDCI0qBYVGr5wognSFsMuSaAc/miQjWgF
WduZX9cGakvPv22raGKoOqBYI5rJbpnruQwKGSXy+vMVSnSUhfp+ImFhHTi8rOmifDes6ZA6Vfkt
mSOhmFyVqVk/52GR7eOuxuXVMfCuUnTKPjsDw/TfU9dsXk0vYIauu9oDIghq46AotiHazUU3mwso
c7xVZXQnbxYTUB0R98OtQyFJc9GLAxAENl6dsinuTXzv6xGl6A3Mh9sfd07Bmxa+x3c3H56SBLsL
vBXsHVQQHUGPfLA8uhUUKRe/Q3UDc1Pq1h1JAfS/tMI+KT2Hugn1OfTih9gM6g3po4wlKXToTDW0
bUam9Z4dAptz2AhFE49t1fiXInFBO8l61+cF2XZk1/OgLBnt+ita3tB7a/MS6EIeRHilY9PCccry
OyCC+nbU2hBITQ5KGbX3yrKbbO9OtGVLW7yOkHa/hAOEvCklmTVgM5kZqm3kG1sDZ/oclkb3s0mu
ddIR7fwkM1s+9+MzT/axMzuokJUmd71vfs8iB3DGtKqNDJ0bidQMl76hLQea6G4Q8KyEe1O63ZXg
W2Ol611KYM69n9PF9SbUtikszG5U4HW04SlikMyQCN9KBkbIjCgm5dIBBZWXOHWDmSfZhKUxZ3Bc
6nokjKiO0UFKpPHVoC16Y0PAN2gJ3cAC6LKWFSifaVgwqvdpRYkSuISmBn9DtuA7PJdlTc580GDt
b0f2NRJjaxNnuHccRzGbqO5Ki64TQ9F7ow1fckEKFLtfc9d20xGfOXI6b7rr4/IJMN11dFBCR8O5
8cBGmD3UfjfMRghkwIuUcl/SjdnCdGjG6L3KEXVp9SOjZWbgIWJ17rJdhrJiCl5GWSZnpLi4InTg
Bpr91BS3U1uqg5mOrHUgN1tMoxs7wrWM+zmp/ebgZpE4xB1Pjlc1OLhsYZCNiqNamXJfxw03lY/S
y44mZ+fP+c+zSWapupDhXwByJOYd0ZrwNuyMcBxPe9PT0lpRfOhL08bCz0I++ngzbP/Kvrw/5FZx
i8mzS1MinmWArWgUDynS8NBjNcBvfsmL7tMcrMcWpdzCzpt0OcXECjJMHVzMNp34HLEGilw+ZdUn
iJ6npCjpeihjXVjeuz8OBOSFHLFtq5sK1dKQxM9Bsu3Zrio/JRAdZRNJckhbZpFdZF7QSOGhN9qn
mCk/gh0s3oqGOUPRal+DlyxLZS1FnZ5BEr+lZn702xzRz9QQyReaWFx7nDYSmVYVNJdg6JgBl6fC
M68lSYSGEGj/6xBuns+gFBohrFuUZ0wnaIk1bXDrTPo2qIgNCUIfI9gJ08mhixww23rQ791qkoeI
RwxxeOUfVJnla4dJ0impDTahxVDeSxhwaG9jQh5Md2v7HhZ/hdwFfy82DpQaXhqt8DBjwhsEm9f0
GFTjIWwI32DmI7d6P3IYroeM3HMoIyqmmH1ONmEadFJBm7jqV8wdSMUhbLwP2A+HOVjRpBpXufag
+gFuXp4srIlKVYFiXdmTth7tfFxBcy0xG6XL1AcC7UVRQpsMaYVuU2O0E+cj4AQ3zq3XxCdcoNal
q+SON2CwbevwuUfSNAzFMZwqbLQMsKyqe80D5A6dchjRu3yctLotO16W/eSckAPwsMYTaaN9cj85
RCMF3esPRjvS4H4Z8mmQ/50oOXHcdu6iHYjfdKZ8Z6XJB47VCm6jz8pjE/aHjebs0uZ2yrYiDceT
G1KEtaXSsXU0gc9HhbLEM67tPa+ulnbVfjp+hEZQuIjoGI/TyPWa9aDIFHfpLJJHWR5MnpX7OocA
R5MpOjucFcSdiHo4xYWdf0fQS69Nes+hlTwPKXY2lIP4hCd2DpPEJFux5vgT9IwuQ5bh++wsSWDq
OdGrvophW7RAFmzrsQvbaodTNt5X8HM3ht+az27RIa6Ixcdozw0/xxtuSscpTnGtaK/ok/gQz1ZA
hGqtenPVoGTc52EAt90dnmRxQoIyPEMEg4TVBA3PEH/FykQeqGnEmx9/NQeaDYC605PuWca+h1XP
nYnKq6verabXzv/4IxDWf/6VeTTrg7KG7T/+7R/fZw0p2lxBW86EAzgtfnwFu5R2rhsueTO+/vgX
k5yEfdWHRO4xrrdipGOWT1NKS0oHQUA231Sg+XUCCn/6IyJw8Ke/zl/98X1+rM88FsByaCXgduug
WUu1nbpm5jgayHuh2SzLKh4fjIEdAfD8Him9ROlaD/Rhjcw+sk57exljk48NZDvDzEvvXyoykGZU
tVpYevhQ+cl1wloEBkfS8+/nHUHhv9SqbRiCqO/TVABwisrxME246BBIjYcxnYMA7X7Wujnp2ahj
XBg9bceCaRCtG1AqGAOo8QK2SmmB66gKYA8Qc2CrC5LSr8IMPhPoe+yOs7VWadtxFtqNGVoNx+nh
p9BmXnpdO52DIFy3+Sx2Du95adgbnTyGJgeC3RKVIer2POQFPdGFXT2GRdSuEs1nOla6716xq+ir
M54LddIGmi8RDvc8LfdBWjz0pbxPe/deTJCJClxaXh++4DhB40GQXKBTPivQF+H4kRa05sziK80B
8hZQtYr8LrTYZY78CK+1Gcd6FxFTIKQQYGpABxXqWGpqZ99IOVBGQCtrtGfLGM4wi9kG9MN7E8mN
FqmnyHFPkLDrXeuYD1K1CxmEeNpMkujgP6+tgGzWBHGIYSHC6FHAKKZATWF9dTEQeiIQUCxuPBG6
x/k3cerkgw4lqoSW3WcV+c0ajzlKmWoEKhwkVxHM/iBZ7lLqK4B+B+wPvBm6NxVwf4yRDq6hsOBI
YI4qGAvKWwmhR9G17TzvvQ4xiyfEGKyBsEAVfumS6Z4pVblIHR2AjVVwHnR3FbfFa4nneqQoXJUu
P7lTcxZOgL1Dq8wboQ13mCgUdyaGBy0citOPP6h3VbLKAmunHC3d55NVnMr5DwdE3eH/Z4hnDRyB
h7H4+o9//8zbrKnG65ePeI8Q8B9f2n/7j3+XwvhdiPguz/x/O85//I/r/17/z3/5P/+eJi6l8TfD
sEzbcW0XCJt0/2+YuJTqb44h2CEIZdNpskgg/88scV3/m2m6wqCvYSldUcb+vyhxviRNSTat6+oW
HURH/leSxCVR5j/liNuOoRuS8adQiv8STH35+uf7FQV/zQn4XxhbRvb9tTj676216L71RBm9tY/V
h3kWoB94ApAq20vxHJx/Ole3eTIi0vg3VLq3AMAbftZfHhjYAuoeZD3Wj1/spwMDbTYDDC5ki06P
VvY4efBHnv7rh7ANMBIGmYnSFr9kpNesr6QydeKofCiEIeHfpE9bu98fhIv0LyfQNgxyc11OIMP9
fz6BKjLKoiCt95iHDWdqesACsjNyCMOEyv3+UNx9/3ooS+pC2K5ityP++VADLgUHn4Y4auZT2z4Y
lr34/QHsPxyAAPufb4bEdCxZNhzAGVAAtWSFaQ+j94mLiKay8YeDSfWHo/1y66HP9Rjpc7T+Ln3S
XoxHVJAAYDzs4Df1rRqWuOTL599/wj+dwvl3+umuk0knGy/nmEHwZkzPItv/d36+YSmAZ9zc9i8/
32cvWSc1t5yHYzPovg/1H+7pv75E/zjA/AF/+gD+kONMFHwAPOIoEPOlap5z8tsTV2yD6Pj7T8PS
9K83nC0JnLalwcf55YbLsNC3RcXBcEsDlj6kjKEtRlCZTwcYuwctqNj44034l0+Ubbismo5j0gL8
5SM2uW4TWiWA2345ajo3UPHYkS+H+OwEbCtb5rrxOMey9EsXP4pEgo8Jib1++5jG2XrEK+Q7WBdH
sQpkhm6s3rdZsdFsqFslgXRMStu226a+tg6N7AwcbOU4xEB4fbUbhIuAGlq5uFoKcb6DKaCITpWD
e5dI0qB6GsZnRwvp57E5jh/r+q0gdgvRzYVO6007C9iHftV4sCXb4dJjNI7ZW6tWEV+OXJAyA0nF
Nm+gInvHXmnbmovYyvycyKNh37DpXmnla66LxYBrKgo/04itpGPjPOLx0D8m9zlCXdao6u73F/sv
76yfTvt8WX66s/LCdDpo7OI4mNHLyKir4YWgMVszsCyMvvPfWTdtB8KZhVzVNn+5t3L2L8zZDHFs
WiwVNOdQoXvsxbV0+NMz+Ze3sSMdafFc6rx2//mT8UgO2DUb3gOO9zxSTc4mUi168wT4UVfbo6SQ
kX0kXOxmrPoLvQ4ms+bet+yjChv6/D4MJwC1rXjWkCqVqCj9R3qzSzZBW6CwG9WOrzqDlw57Pfqb
ZRQdXEJGbOPVyM2lNbOzuI+8tAZYjrel65nT0fsNH3zIT+BetzqZyY0FqU3c9/LJc3Di4hPKZQ20
qF/+/jrrf/l8OaZu8tYVAu7vP5+OKCLCok240DjjYSum+KED4Mr6OrIRjzXLEt4mGCU67oCG2Tsh
ZMPFYa590ezD2Nzq6bup0LGBY22wbJimscti/dja0dFJ1dUb9DdfQrhsu/UffvP5nvh7JTGXY38v
VvD+AtOWEpCK9euFjEJvFEUBa7dNTzCutl3o4rDNd2bc3bQx8P5hQCHq77i3Xn2AB65ZnJiZXrNZ
deIYe8an98D2F0VDppVffgx98YfbWp/fWj//jq5QpuEY1GjUNujzflmgQV+pqq5AZ+tVspyFJRNm
mnwsFk1Oa0ea6xpSLgvuWolnfWyPopq91/66wFYF9GDRgAgwdX2Ty/BCOtoqiVixNORagVr9/nT+
qBd+96v+stDabhiWoy+Go2+kDOfv5yzcAIRX0n7mXolBM2Fde/Pd7A9v/l9Xmh+niPJF15HAw+j4
5Qa0jCKzYH4NR8mlMGC2Yf9a9tVDIr+bnvuHg/368P96sF+rDD0szTHlYB1ctViKBfqUTVqcSf1b
jhWJDAWhKU74h3M7n7p/ObU/fcRf7lRPxQhyvHEgR+E1jc40dJEYv/7++s130q/HoBBUKK4t3pTi
l8unctQ+AtPhsWvSc6Bc2EPTH06ePv+evx7DETZFumlhOrLnS/nTSyEUfqN1odYfbe9mKFPyfuVW
G0EHkPPr6O5WddlykhiCBiZuOGE6JlPCLNe93sPtJJjJxOMdMwYKbwxfu8eXCX+6WKisOBnp4+/P
hyV+XR/ma+04iIJNV3FbzVutn3/bwMf3VaGFOAYWtgLtc5o+veIrmMFapHj1RES4szzPIQJ85IJ4
iDsYwIyMXsB/HNC9kW58aJjt6XGzrlUDuk7Cj7AhcZAH7d5psBElr+N8epPqtgIYX+o5mcEwJ2lS
O/WlQb3IcKL3kzV40UXaXQ24Z3puQyArjqVxnBj71sM2i4tdo6yD5jPEc5NDanFvgrRrM5uwhHZp
1CQl4XW1B3q35i5hPpykJACT9eHqJO9BaG5f7dzYGYJwsfHRBOTRpe+5/uHRdvCLHYl6enyVw71B
rl5Q3vb0Q2J0J6iDIFZCcc/BfdYZ3mLz5DM/xSOEuhVqu6T8oXfXFSjlDdAwQDgtAPwjDnQcQJds
fKFZcyzIXE+AwRvwssaZe9FbN5Apdrgdlv3/Ie08dyNHti77RATozfykSyfvpT+EpFLRe8+nn8Wa
wXdVWQnl4E4X0GiggYokGQxGnLP32kRfzcntaL5IiPPXYAaxVHw9Gr5EfPVZjBtt8srmYOh+gjow
wsnA18Kc4MRYb3QmsXStNH4y1PRmm43NRZlWki2PyqU5cIcguqozDNyPGYt2SyptjVGDDJIn4tOc
Wlb80rzqid5EqZvgslBG6VkUgNRy8S3EkQIZmByjCRbNi1CMfwvdsCmr+IE3dJNH7V3Sx54oPCpa
ezcPnUvin6uOpjOaNVEsN1AZR8wwlQCwEJ/XGA+7RJi8Fvlnk3Y2MpK8vLHgbAwmdprmMldhUUC3
oMdvSmTx1cDbAVBKzUOcA/bAV5ciA5sTv4s2ChHfpZjvJbSsmv6G763qLSiR12ZHYIC4zWgRRBDO
e53ukU4521gcvWw3tf67Ix0+b9MtAEB7YtpOao1XaUPIMRyIhp4tgp+89AewfXnypoHM1JvfQZCj
FrauMvlXXd0FWQWpimyuaAJOb9kJvB7TgHVet+4yo0Oob9de+dC+dll+1Yhfxny32nnAq+KRvbSS
7rJCIV1PXq6+6OLo1sN7axKcuhUrnYDLYTfggSqBIFHeJ0lgm+HZmG6HFkG+YmyNmscAMmnoPsVx
3Kfj76GpDz3gqiL90MlGoC0d0bUW05uu/BTqy5G8zzhEx1R6WlJ4YpA90Cuz6e/OS+zJwuDUWBPz
6MEK38V2r4e7eJD4yx4kSvDRUBKJCGgDHrKe/jYE1dUtyTbLp6E9kGpmV6b+uvC9EPk44ZR21Ra8
n4/F003IyuAz2Sb7rOasGtCLuyvLa7G/1ofHaBR9WXte4o0hCFtNULeAxLZ985DrCTInw8toC5Sp
ghUa2RR8GUhP5VCtNmvUGHc9tOQR1RRMEE285cQSkjtQ4hpUTD6REbsHiLgcJurOQgdUubLe73ru
of6QZhuz+CIquhlgabP1XLIPWUj8EFGUAmp1IU29iBOXp2pjlpfbC8Mq/IX5tfYW26B/6JLxGmBH
VFZoMTB/ofjFk3A/GIdWusxji0e2H+OtUk2+3uiXPcBdo30RcGYrJoFaxVZCxC6PkOtCKGZLGH4l
agLi6inBNTmnz1JHzVSrtnnL5XzNRDHnRXdToXM35V/5dLu6H9WY+VrAU8u3g3Q/hQe6Apva2lv5
DAuqIL1XcoxJ2lXz/bA6q17m2ABD+kGiyhb1EDm3+lbFqFDWpDuUJTIOXDPGTWBtZR4P4j8232SL
kMjVOljiEMnRfJbZGg7d47AiCBqjJPYi+sokZde09wSmqRrR5ijN1/VR6p7nIt9ipiVQZ/nUVM4F
svFlSoSaap2PF8eGloNgthTof8N4Ut8Skf19prrgbQ5z2Hzmlu7TD9jimsI6nkQf4diDpAchgE0y
BlKguzryllLjnnb0yIsmu2kGfadZtwnIREX6BM+B8To96IWvxIdu+GgAT6MzkbA2RndRkl9nYnFR
6p+l2VMUWHl1r+BTXKV+Ij8ItUNxaXGWUVNkTsNjXz1olQQayPDGRffCtPGjpTogRPAa+XJoPuRh
b0Z0dGFZmAqfhCT1Q7izSEOm/jEuP3Q9dWEcXTXLQyO8FuXiKnwVR40si+FXB9kL3f3Epkvl/E5C
JBXuBz65GBJbTLGs6iCQ5j5G0KIPfB4lP1mhsXK8CcQvFQpzmcBWkEmsBArS6tZDnTYknVT+KKFX
Yz3JK45RDT6cpDL3+P8tbI+rmTanV6vTHi8ZVlL3KiwcMhzFoHgptTeZ/LW4qi+J9nzIKNoV7bAV
zeFDGYKLsLoNdKAgGEbSTtm15SEoL9nnE3sr87Ff/7YCKHr30rCTnxLDrtNX+pbUDqQPo0W+gd8O
bOQ+WMGwA1KpNN1N+vNcCr400rXWJF9FfAiEEddQ5Au4ORA220b0+fNe6N/9p6oaJo1DUyJ0WpaP
9obQ85DWqnCZxBppBfS4fq4Psen/PIq8VlD/3h6qnHUMybAMWTf5z783XCOa35720XR4OuBG8kbn
6Yndkf2We7Gd+YAGHcuLHeDJdu++PlJMdrLb2Z7P7FL/7Ov++Rm6CvxIo2JONfnvn4GygiZins0H
jYz2vRC/KR1uOPO9c3lrbabvRidlgorcbGV2Ie2VDXAR+9yeXzp5NwxJViRNVQzU13//DCtJuyEl
6f2AdMmBMJzQW+ZlyMFGwW2Uh1vVVe3Zzf3+oCeNV8ilL3c32pmjx4kTKA+Fmje2X8USNeXoZ8RZ
NUlTks+H2us9dV/tSAPdmPvqJt3CDXTrC/3FfLH2fNu9wH6P3cT5eVacvA38ADof4Oes47K7lGbK
HK2TQiRVQUJT2cWKo7WdHaTtNsK+PIvZmRnw74mSS8ZiqRqKqRuycTQBiARuJJRM8yGhfDZZuQuU
EeUjPprpLiE+5sxw0npCPZ5w1noconciyZp5dCyqs9yU1LrEie8FG4IIHMMj7c2+qjam9/PNPC7W
0ASiafSfkdab/e0A1ohJa7UjD5OPJ+eOhyL/hb/HUSXl3DWduoffRzo6PGWaVhE2XHBNDhUtfwIW
mHoEqTuSQ/Kp93yBLWPTn6kwn1qnOMLS0BDXx3a8gJRQoQh+YNC82Bj9Ki4r/XwOzpQ2pX+PytxF
oHRrUYYbqh4thz3Cdy0aJ+7iBieHi6zeBWDoDd7+PXURRJ27l/8eRP8e72g+wrIMBalcx3PQ4ZGO
YDiIKZ3i7PT4U7v8ZyZ+u7KjmTjMlYFgnZHWp3aNZMhNWe44bjAccKJzF3bq3f5+I4+mY6fhEzOH
cR1u3jQ+IACHGqVXbgKXlcVNd6bNu+5AaDizqJx8D2gIrDUjKoD60XWCt6mWoeznAyYomD+ia5YP
Mx02nMHnrvHki/BtqKNr5EtZFmrUzgf2jRu+107mD1vtCtjhNrxQNrKfeMFV+qw8/PymKycn6bdx
j15ATmC0jzou0Ujes7i80NU9HDs3mB9M/XEpVR/GqSs3PbHanQOp8rLGBloDMI4jJBSkcih5zxk2
PdTsrBQAs90Uc67Jb2WaunnzCWsddO7XNG3J6TFkT6LTthTEhWN/MhF2quCuf76kk2/3f67IOKrx
48hErLzOlgICrD5jrlvPIxhHfx7mxNzQRFZhTVT+VPiP3m6iIbIcA8RyyPnIjGPqD8MA5fdDBGz4
80gnLkgTVV2lZSFaivnnEX5bjaF3SIZBvO9Bbyu/KAxXTo2DrD7+PMqJibC23BDoUMtSZe1orlOg
7+tWEeeDxFF06t6F8Uzv/dT3SxMtOiF8LpERHL9NrE1kAZmQZGqPyJnn9pb6s7d4y+PyaLk/X8zZ
sY5eJ2tQhVbPtHWsyYWi8Ug3wRPd9l46O9bJx/Ptso7eoFEU4qpRuSx8OGT2EffzHgzty88XpJ16
PJLJNGDDYYnScX8yaMESVtI0HUatIp1sPcpIybsp9U6jW09qT2HiNoCbtaYblmQjFGDvZGqQpnlT
IQexW6KyKJBFyYNg0sHML63obZrfpxpy63zQaRVoE+nlM+K50RC8StL3ijogCi7dqSTgGW8v3uF0
xGVR3lsEDVCU3eoYC+d08ckQux4y0JDGNmwQAi94/hvqBNQfd2HOuoC7al6UTZTKRAlrD2yrNBSn
BfgLYvR+vlOnNsSkBa2bUM4gpqYdPfqoiFD+ayrBoQKckcg4qCNYLaMiQhKEWW1+GWW+IQiXMiEw
Tm2tmGKrNRJkJ41Q3oDpsREjv/WkdHPAas7MzHU2HH06NVnVDPpgFpY18egjvZ6PlozkgoPoYAmx
v16vHs/egRMbgb/GOHqVY8jL4qIzxtObYF9P9kVlJ/bvM7f51IT8fiFHtxn78JQnI4O8vH08hN7X
88U+su9B3p1ZZ09tNv66mqP3C7srkQBWzNW8vMX23WazuXj8/evnq5HPPJY/XatvayzM7nakVjUf
SM3xkVrv+LdD5IetOjLJECj+3IhNjup2+8ZLd/TdfcVJ7PfUrzaYss7N4RNb/e/X/Gd5+/ZzZqMi
Bdbg53DAtR8wbXoINJ1HaBz/n3dXkv/e6scr72pKGOlAS9Zu7YU7TLHK3hfOmXu8TogfZv6f5/zt
mtS2sup+iNhpYJyfcTJmCCYjcMwfavFrWTY/P9ET+ynuIIslfSreNvVoempdoNRjzem8qNpNtRR+
KdARSjgP6nfZ/PLzYNrJ6YPmkz8Smrbjo2DTJG2WKSYlCcMWHcNO7afUfsHU5nUue38/23UXVAVc
3COc2z6uQfDbH4b9S3OJWfYM++OBxE0HQrbd2RhYHdIRnMErnnoX0pwNDUT5TezzhoQC+7fgPt6f
eZlPPhp9lcRpOo3uP0vqt0djyAlBMdTPDoDJdNBhJKANLILpKzDUDxDjkC+C6czMU059N9kFKDpy
G85J5tETAoc/5VbFfKiKYKORUJJIBEEmV0rxIlpfUwkUi5KpKkVOoWpehS4gWwKE4tcCBWpT3RMV
5lod1UWT7b8EFnGiDrMTxs8iuUun4dWCl4iH8xBIw8c4vKftPZUAcUGtjm15GeykN69/nganl6pv
l3S0VCl6CaIvZqnq3JeP64e7m1fTfrw/8x4pyqkXyUCfiYwCNcWfG/vtaYHYEghqMfjAkV2iKgTv
MUECSoQNeFhCWfpr+GI7YDAX9Zxs+9D81GhuqQa0nuBW6PxFoAH0gdrJgcq4kznLtJJ+AQbJFpFF
5+NECmSwUrB8qXtbcIpbxXgTNrJX17Hbh7AUc+nuzJ079TXhatjc/p8X9mgZitAgF+Ewzwd4Es7k
tk7k5s4nAb32Vedsz20P5VOrA3NOUmVTRKFjHIkBasjfbSuyZ0PQjTPL59Djz+wUKa160S67IM3K
A4u6Wdf79qX7jYvHujWvRbf28ct4/83Ff/s1Rxc/lk1pNAu/5mlwKdttCBVma3CDesPBNO38Fy+7
JiF+MnW8uKZxNEnz3rQsFWz4IZ0bP0vQf2Hwrh/H8tEQG782O/fM5Z160b8NaB4dyFoBggLBNAxo
HyjTfoDVsEGf2J+vGN290P95uFMnWk2jAG2RwMcJ7XjlV9mFtmPDSToMnsWQjkOyKwsgiGQ1Yw71
LUhRbd/4ZG56+jz62IL8vkadQ0YQbMBqK3YbPQs8nXCLMqSLItZX9D+elbG6s0TBJl/91izIZRa+
wGU5EgQa3RBerAawTJBcGEoM6vFsLenUhEXY+T/vvP73ZzrMa8KpcmE6lIK+LYirHYTBg7vg9HSQ
1mg1CfZLmMl+bn1h2bmvZ90OcJZFvNUpS2cqYg2Csvzzvf5H1UWhUPv+s9af/W0pMmjeqoKlTwce
LFHxuzfZua782I78r8H+fFZt3SZB2t1fRbb4Ybm/jDNz69TUUlAmyya/QhGPD62pLM6RKRUTrjHw
CF8WjjxZP7Oqn1qaqBUi/JA5f5vHyy3xLNLUdeaILO9u7XLO3dlP4fr0jrdG34c4errRisgIgOYc
MJwoAio2iiSBGXq5+WswBF8dCQIBmkHoG0QtoAa6080TtI/K6a19Bcm5z98TWSU1J2l9Ix/3UkU8
WpBsE3gZfXClqbjDigUAMIq/atro6GcrhYU9uF/jVmk3ZiMmXlx2ErmFP8+RU3sLVDFUSXgjWWuP
l9o0GRKF6J5DQl0h5iBZsgmrihvBxKYVLmRdLf/HOfI5/a/wizzGf0T+fxTC/9zOb0MeradRgsYi
LdEPYWDcYqfbDjfKs3qjXC231m12V9/MO3kr7MgLuJbvyjPF5ZPT5dvg69f72yvBLreQLTQEBxXT
aRS5RHid+V6cnPS0MAwZwSa2uaP1tFgk0ZgNfQSAgAZKo92MDmj1C//84E6+3Hwi/2ecoyeXQIhX
U01hnDT0DWKjhkTaG+BIMyW8B/XlDwuJCbm66fXxRlIa22yyDewfmv4KGujG7ave5eHvckhKqSB/
YWnckq4GCxkSQkY4jPZuyOK2mPszy8LJ9+nbLz+aAPiJy7FY7xAeLDtHsVGSi97qkRMV4pmhTj/u
/9yko8dNHECsQtsHJdVe5sMDIM0zj+FkKev7Y1h/wbcJJaqNYbWiNh5EGvUoaxwdEIbS7NUEAUm7
Aj3Iv2kQ2zRIo8QzJ9Fzd3Kdi98GR9UehXxLxoOUlX5M/34gNXeWb7Lo6+fZdqqdqlEZ1KAqUrSh
jff3SKkOuRBhDl84D93LBiIRJyFOQWwVEpdCyTNIRif1/x8O2+ts+Ge5+Dby0TXKfOUjIUc8q9mG
3bADW0dW3df1tPXr56s8OVu+DXW00A960RMtx0FrNgHtGh1ZiQvBSD8P8o+9av0qf7+VR19lfWxL
0m+5lU9P4KTsa0pAd5/PbHFspGznpue5u3d0jIO3mudYQ6ZD54+Oyr59bckU9vv/S7Hi1C5I4dpW
qaXC1vX4wlR8j6aIwPUJCq9jWL4ifo4TNM6FXHBOC/gYHwUDuAJu0/RsVcZc3+V/Jsq34Y8uVe1G
zSIGgh4zVu5ZmslPDp0pvEjIEZXjr8ygeSmST8P2jChLNyl6LwlvCEOVscRr4f2SlVdT+mYNWDda
zSUr1dOIoGl63S/a12kNKxuJZ5QbR0Iwk/5utfIOg6qXAl9Rk8Ajjc4zwdRIOgouFToNWWV9UDiS
dLUyGJSi9OtgoJyJk7ctCD+fCMC00KBBqOD39NFFpEAX16cVTkyQ+fvSg5IUbwSgLDPckmgNH2wl
4JbFZibyaRCibQc5shjcSQAmEM471Cy7Hgf8Irhm92hpC1jLX2U5OKJ4UVToy5PnIHiY4ZT0S+sB
9Q1UmELSx88z/NQXcPXY4eIDjySLR/MglRopGBqDjoh2yOddMN1IxX8zBA0RIlxVzeJg+vdy1LUC
Xf1IhS+jkDjX5X6e3cWEpP18IafWA1wo/zPK0aKHpmNpmh5/P3tP+MCaY8rn9l/qqdrU9zGOlrdG
V/7vGAFTpzZfhTq9iMNbaSROaAUs11/NXDthc7WmKvZWAirnawRAk4hA6yGKwRnxQgnD0kOSIXAs
wBU/VNPtYj0apEF20gNxW3bDGQOW6WFKJk8gHy03i10ZLNfginRzi/Iwi+ZtGwqXQhP4swEQjIjd
QOWIu4L+VQdcSc7+MDAg/oq3jfjy832WTn3HTMyS1ARF5BPHjtN0NvtcT8lRB5zjThf13vioroft
JwW2XXsz30+XhSP4Pw966sYDG0Qlr+BwohT59xSipGxqpA4xZnCTYNOsnjmocOnz7LfDPklufh7u
9Bf02/J0dLBnV6Xn80yLSOGQrWyVLdkrzt1kGw5qWorVjYPZ4xDcnVOLnLy535bl4wN+kqkjCbq4
HdiEwIF7NJVbRbyC+83X+7neBcoEcuoZzdu5kvKp1+f7wEc7VEWba1y2XHGSkUTDJspFhXnutp78
wFGWwvwqrnbEo9uqJkJpkks7HehzJG7pUJeZ7cKZ7bN9m1PLmqJphsgOgUbfceWimgnPDGdpOjTu
4gv24hcPkSN46q7xRF9zUPB7/1Wn4fuYR1cn1yqG5ZYxn5C7OnAZ7MFZnPf70f5vZicVGepOokzR
9+hZjdKggyGqp4PZd49kPl8RmOoSPeaWC/sSQi2KboVr02kxv+rAQjtAlKBJuHma2mNN6LFS3pVJ
QSJ1eGUFv8/8uj8LwD/fdgsrNXo+BRXd0Sq5dGIEUgrVACQ5W6aYEzZ36fiWS9dQ78BXUz4pP4oG
AudWCm6y6u1WswNxr5iPc7Hv46useiI8WMGK0AM6Tyx7WHnn0HEoKtiYFsL5dwZyrsjfs/WE1Ia2
kb5OnSMWjaOlm5bk1JCcSAvGLjTC2ATcoTvw0cLf5XCImwc9pI0aDJ4AXbOF4DTDpLswrX3U3Eoa
Oi1XqjD8UEu/FJfLTDt081fXbCty2YRXPb2PlxuhbWO/GV9qM96FaflkSfWNEKbXoxp5BJ06kHIo
+F7kw5a4uVuNRgR687n25YdGf53H6yR5nnsPMy5Zhpr51jUXjY6t41l8yIzRSxoybkwdcDwKJ4vC
RLAj+w3w8LvR3cUUjRXKENPlQr1RJuzBjxBHk3qqXyYT1QxAPfQI7HbgcBk4La368KMicTDCMhd3
DyOoWUI8IJlVN9zEGerEeLf0LN7hjVjcL8VFHexE4YoEmDC/qOrrub4HSZdlF3okuCO+nMn0p2Qn
o4lKvITIMWu8TmVyD5vHVMVY8qtAzZIlF0txPw61W1dUT/Dntr8i00sXh6q1o03GlZFIALSKt4hE
jXGAhH/L9av9r58n46llAFM/2HdNolOsHm0K6n5sJjFDkpMG9+ZEiV+j9YHx8+dRTu2lYS/ghKNO
Kut/SuTfTnbg9GEhSwoiOF6wrOYbPiPVMUCzxOoqBI/OXNXJU4kqGZzt0LAYmBT//hzCwwKx2VIG
lpU9NCk7U1DzC4+CYDgLaJk8BzbNxlOrGjeJYSt3oisGg1MkT2ng/nzt61DHLzvbRss0IEHzvh/t
H4kRmFIhoEQcmAFvpujGyu00hSRJyt7YkBeoJ35Lpe3nUdfn9s+oytpu4H4bxrGEw6CaUo9xMx/U
WSbMLt+iTznzUOV1W/rPGMiO0COzlknHjcgZcJee1YwxuEBtnGGLEPqQuO0mvoV2swcLez27ENku
69YpD4JvXZyrf627mn9/AaJYJi9mPHX9hd/mFVhWiySoYD5A1nNqg7Lbs7TsQrhySVLt0vuf7+m5
0Y7eFWKoKoGkRRo5nzO55aVD3tImfJAIOCPk5swDPPnKaDAwJEkGIXJcouC7nST432jv+aszo7Br
FzGcdK4cLJ0b5+hblEpgsdJVUbRClEIcU3q8g+uJBkEgBGcLM51iD2gC9C2TA/Kd3cg5ObV8crKi
MTb5GJJRbx09xnAETmp20XIoPs03sqDshgZ26uXO3bOyqSF29b7wlBRb3OyffLccUHAOIcvCpjq7
czi1AYNlo2srT0Xlxfl7RiHnkyepF1ApSZvQZ5tplNfRffwgL8QQ+79zCwXGz7PqZIv125DHO1qB
epuuigz51NOPjLN9/RQ9xFf6bfeCv3S5Lz7njbV9IhuJDWG8+eNddFr/M72YZo/I7rG0C5Km7xL7
vnB+/m1/jg3/vGBQ6/hjSUCij44VJpRNtYNfd4h21YX2Ml1IbuESxIlgQPbBm9kDu0XgFTyQn0c+
+V36NvDRcyBCZcbsGi6HxHibimWbaNJmnvCz/jzMyXOMhjKKfo7FluHPh+TbCiJbYlCCL5sPwkHc
6JtmZ12zFeYS040S2tVBtWV/3Gn70scPt/l58FM+Bu374EcVOhjaUtqb/1cIVFxUbn1ot5UbbFSv
3ZSPEL92ow8a+xbQm8Myfn3uNIXB+cQKSt6xjORTRb+iHNX3Db1ou7bHV6A3n0o/kQp7u8i6Pxn5
XZ9PDhFPeItiuKbkIQsGxO8GsUZFJmoYP1A6Y3/YOxW1HuPWyN5anZ6gmmMU6w6NGG1M4GCZUlyr
+WcKELEdO59KubfucApt27YXqfmGzAUPwy893Q052VBFh5gPiFF7IYkg+54N2Ij570EFt69cTfqu
rp8bWo3yROAwCdvk1+96RSNl7LMTkSkK6Taj5DT15ba1wsOUw7ALf0s6mDRyv8zGdILGIs0C2n/2
LodvExEdCnu/cWqJZUp9KxyvOn3aZdpFK9+UMDLUyCcRcRvVV1G5Kyb1dUiVLU0me+zxj/bIL69M
tolYtWdbKtuHQiXYhwgiAgj9oHg1FA+7mTw8I9JzS1CKRnWw5gCXr+HHbAj7i6mOdgINjT617HQm
MWpvqXA868TpcJAmxE9bwk3eY3UhPSCaAfcRmzUv0FNAuenErnkVxokAKyWcxpGCA77g3nybdGjD
TeaZHWGbNaogc3aLIbZnJdlmrWDD575Px8kOZm2bV5jBK8Wp8Jb0K+O1eR+Iokov8+VQlo8k71rz
h5JL3hRFt6r524o+QYG61Qg/S66A5SwINdk3FgrHlNohMKUzKtfUjK9K4QhjTp5IoHIxiLtOwJlQ
KF5mFN6SkhQxEOC9bv/1/MZEDTCE+AiGyR/L4C5ZZD59o12QisLZmyOC8GSR4KpO5daC8h3e1WHi
TrRhJ+E+mjNXpEWUdY+hekc4od3M4WOv/i6qebeAzrX0AU78alIt/LwvvNRKthNgP36Fl7T6Q2+o
FB55MOKrQCZUgOONAD2v0SDXZb+T8rKVboPm1yiusTDybWKIZ1q/p3YXKKJMNshYm2hh/v3l6UVi
QQSpmw8jXY9UfUm121ltydsJ8e7RYJ+C3c/Lz8lNsqazL1UBsJGtc/Tud2o2FksqrVoJzX4hgNbB
fb8zvE/MuDaAl925DvqfTcvx5+T7iEfn8ryJ+RUwCVcvh2vZkZO55WayPwmQd2U39dvtmUs8tbP4
PuC6/H1b3oeWNiC8BL6tq2vvI/bi28j9fCUe1kezceZLfuqbxRZ/1eVRdqC59PdgekAwj7TqiuJ0
m86JE+hPUt17P18SU+HUkm0xTWRqG7IhHu3YIL33aRUNyM3ZGEbyQqvsoVGC+1lNNq1QuzGp4EUj
kAJ9DfDyoq0/jfQ9xAUtZ7prlAP+6IcI5HoDrt9oBDdcNCcrQM8qd1F5u4CgHpcrsAB22L0Kfe4q
xI9NxcES8o0lFl6vP1ccRhVdJ1wCcJME8LEHSI4lwxzAdhv31gDyqNkZESUysXEs610MIO/Ww2+Q
twez3enSc5O8TnxnymWnxTs4Vpy8b8C62vBP7Tl+ChY0isSFaATLJ/WTBthdIWk6Lql1gCOohWRn
9sZlkrqGTL6x6kqTiCP6KgheZQk+lYGofHLawMSACgA2a/JNP18lxvN60hqtym1ELyqpszRvCx9d
2FokoTgw0XHVBo9BmLPjVgB4a24vXMTibOtmvuvQDgqydDEP7AwQqJPYNE+/MnD/9CqF+T5sDloK
SkMot4pM0NNsEohE9XmCfGXw6yCzlHdJRyUgC/0x+wjjF9DythBcFFy1SM5eH2J8q4vtmD0n+pva
343Wl7Kg3ZZ6N9GaTYJpmIklkB1WNvzNKUIRcyPoJZx78YIIpKwnODpH82COrgLdoRru4Hi6ggaM
B5y3L5aXoxuB1TNDvozyRpjs8c5oL2s4r0SL+7WrGfcEtKE8Euw6aWw1Y/1Tb8SRoNSNMexbOF0t
VarJehMniBnxB0u4qy5UmpNbU4ZL8pkNaNnHJ1G8jcIPRb1sxuegTv0sSxygEXaP755kzi6/Kxvo
4tNIo3zLMc6NyC1IFuKy4w6hnEHiYoZLYLBSRIANCGcqKUISopWigjXu4VD6ph6sfRIvhpzRXpp4
uzl+70hjvegwCi2DdZAF3e+G5R1kMXsYEGPVE9m/ln4nWPdSbu0bs/I7RX0mCO9NVbN9rOGifVr0
6VZkJ5L3HH4KNitMuzYciEJ/ULuCXAAyE2FiB12/VWL5ENCDiIXwvijIQM76217Rb2JRORSW5MYw
ogPpbpBLEt+5X0bgdOoj6VGOSBppLKYXgXIPVKHN7giC9TiHkUBLny8/jKrgCpJyCRV1s1RuXj0p
1X0VvWfoaeq1DrVlptYJsdzbrLg3er+PbgXhWS4utPGqXe6b4KBk101xH057qXUb61lHlMmxvH4P
W3x6pkVs4LaKLxIJSNZ014cypcDbQEDZI9z13bZur0PLssOhvDPU8LHgiB0T+xO7XXelaS7mXrsC
M0LwYPkUpIRN0olJN/yfubqNrRr3PoSKaJNLn0E3e+Y0zABWKMNYV9AW1WjTFLxWukMtT29I0+kx
NIUOod4E7uLWepbS9jDC7LKiebdGrg5D+2gK7UHqdWRz+i3ZOGxZMvjaDSKfqMYz2jYtkHpqykZq
R/CE5VJ3IjNydat3ZfajKmGSoAUc9vtwOFS/zjtvMAjNVq9SSOdLMmz13tpVTXrVxSDPe+h7LvEv
5ZS5ueXqWDvaWXQSOGZCPDtW4wUQ5Ga4KCvUWNVv0u4mRJQRBVe5RXZf7LMAdRNObTqlHeuJuTPT
/ZATT6dThFoin9UoiN7bQnHGOnYS0Bf9fU9M2TASKhNOrimmUCj2YXYdD4/ZiiGKd6RuSqawkyWR
eMH5Bd3O3RofNjGf0p5KJx1Wdjuz08gzcfLPNOScijjkPKGXUEWPbcETzM2dmPQ3SfbZLLuYiNag
3UvJU13IF6Y5eGGs7KfwQeiosxq1H5A+nktuSL6CyG1Sm9syiC8VaqCddgWC1KOe7c2klUx65sVj
RLqyuVPFcJdLW9LZ7KW9TQoyNqtgM2qvgo42SxrcePxc001iFLAKzr7nwbiPhYZ9e/Hcdeo2K8Nd
FAwXMiCjM5/Qkx9QC6k+mbmSaB6dLa2lYMFnOh60aINgDH6IeWaE08cq63+GON5aiWRzEfmIaVWT
GyL4wL7UD13c72aQFz2BOtVLOHUbJQhfxa7bglDfEN7jZeCcR9Y9YQSg1ySxi9B/Y5aJo0NQ6Lvf
y3COb7BuKo83ZOxXNBkZLjiFP7Ksb/sjCA1RvvTcilAj+as6RAutuywlo+ccEu1kKQFTIdpJOtDY
5o/2fnW3LJTqUvEgX6qbbmds8zeF9dnW7rLD5OQ72Za3OWGWeHo5Bf/8xE9hHMB7/Wfwo32gjsWl
iYHtI5Y3N9lNfmf5yy495DQupwN4OC/kxJ34kTs4oy/78sV4HRkggeziFi7R5ly39tS2dGVCUlCR
FOAtRzMwEMye4yPYUbknSoW9TpeeqS2c2ovqCjfaoOxMffSocFONYRJbZHofOuE6jn+pwbV+lnJ3
boyjq9AzuCJSy1V007MqfAk9KfRnBI6nqpPfLkM/OqKsAbVJJTFEKrDuCq09aBmaNFbAFuH6ePvz
NDl5Ivo+3NEcTat8SNuZ4UAh7YYdB/1rasp3tbt4iVdsSNJ6bs9c4cmpQM+e5F0KnyRH/X1oUNWy
02LCV8if+oTN1Cz5mUranxbOP++4qq5+Gxoh5h8/0bd3nIZs0yoxI1QuIfOUBdirYQkyfN1JD8Ge
mp4fvxv3nKO7C06eXrzPnWZ7o9o5dS+O4F64y570T2NfePSFPWVfXxAKua8f2Frhgj9XDT45q/7z
c48feZhSkaOuTzgHiTh9DZ01CGyNIufPz/pPk/Wf28KrB8hS5J9jW0YpZcuUC5J4QPrqINlwlISU
LvWXkLyWUKOqyhnGe7W+6+arMHmR2v3Yhx4pXLbc820FIBabn0uKdaRjxapHCPi3CSFq5UKJVIZ0
9/PPPWn3ATRqURlQCOU6PvXpsa51SU/PuKbiJnDqUVpUX7noxS1nAtJNos0YPRZLvqlCQFHC/ybt
vHbkRpZ1/UQE6M0tTbF8tVE73RBSt0TvPZ9+f6WDs6ZVU7sLWBsaDDAaqZPMTEZGRvwGa/EwusWq
vnZcQHJVZf2MstbNixtuMoS6GJs8ROX2zut3AFkHdDs3fB/Oo2gbbnQwb+zea7vh84jnz+fT5pWE
PA7KihExincqpP46KnbSeON8uPrhfx7m/BifhonbsW9q6Ty7Xv2j2mir2s8P1NrX4wqrkj2e315y
I0JfDW1MoUGbgSPxT1vg05BWnPSYQsuI1OZbs+y9wjik4NdKc6vo8Q2U+llN/9/nvIFAsMIxr6N3
+ff71VZtGuIwEaplZIFUAQPxDkYKDr/UKFCLakA1Kun3pnylXT5QVosz6xCkz3HKZSQOnFhoXQmb
xH6gvBeg/FPLXjZoO00PnOws9YpsVlDISIdh5BQYTlwqGH/cQX2i+PtNTApsbH60Ij2sfK8vSCQI
hhfzOYnwDSBe0ci48blcnd1PL3xx/pX6qC8l3Vbq+uN2WS1utVp2KUuKEbo3riaPe+aKYsTx63Gv
9kQBYVlnzCiAefUinAuDMaHuYoi7ZB8crBXm8o+8fA7XsuGM/K3ltninPo57fY2wXGbuDWGN13SL
uAhZHgbSP79+nqsb+yxBC3jxjCi6BBRVSVONco4ydOW2XnoM17qTuIJTu51n+ZJDIcy9RYq6NvVo
Q0kGqFn93+rLfR4nnNuoL6coiinc6zXsGRVbPhsGlbf0W/9whi/DOPFQ0QiJlNwuU6m4zJp+7pHG
aFxubZv+ULPEwzZ7MFneW4f11QLmp9G0i3wkWoa8w1YRpCYt0rP0lnV8OO8ohC2ZR2F/i673Bx3w
xetpF/tpsppwajIG7NnFilusuBCfyuf6WVi33rRqNucKKrZ1Lg6FrsHajv605vvbqyf+21f3+UrZ
1OvGz9b1N/zB/Rv761r68nlCzoHnUxSrOpTia6C5fGX6fXZXb63VtA79mBRh8dpT93QrbF6lKBgK
GFWObZn2+EUoS/PAwkYdhRLols7Pn5B64C/XVMTOBL//qmL9ebSLOBLmixV2Fe8n+91++Gatco8y
qCOuMFbboXq++m8OvM8DXiTVeT2id1SBBU7oqiyB4slnWrm2+nrdrh2rn0b5w2r6tGwNbmwJ9Vk6
7tEug4grFF5b38IW/Mld/7V5/1mqy9w2wZSlKgzlDIStn1XnZ+rV/rLuXl5wsoSAbj6KK9Ht/Ixf
wjf9Rij+I6Pw1egXW9OMitKsS0ZfrB+CgcJ9uaw6WJRTxsU6fBViXxWpQnR3X0/t9Rjx6a0vkiQZ
FWEhOccI+V73xUPra7thR3Npm34TyKGLp+nt6xFvLeZFjiTIVaX15xgRhif4eGF7qPKH/9sQF/lR
o4atYqXMpTl1tgwta4jvy/RW0/8qGOXztrzogWVhtAQZzV4s6GzsbseH4Nna1U/mplhPv4sjpZH8
XTo0h+TQ3ZjDm6t2EVZ6AbewWuUNx+20mg/JY0MnepfuMXVfF0/mQ+bkL1/P6dXQ+WmfXISWtOaC
3rSEljy8n5Tv9fjr659/NRf5PJsXoQRUX0whiQF0X3dqv/SjU7YCJrkKNs1O8pMj7iFedsDHY9X5
6So6wL7zvn6Gq/iKT89wiS9A66xt6ppnmFbGajzozuwNq2Yf+L0f+xXqJoqf3g0PyxPWZLfGPn9o
XwSASxX+PIpT/mFJkesGSLMpt2ScnuG1r/rr8FA9ybciztUV/Q9VRLpEywCAHEPUhljRAMy9RvHZ
ojGUr3saGlKKFZ/2ZOGdaCDiFSLM28blpo2x9o3D/+LW9A9nRbIuVr5L4fjqFnfoMdsi7m2L1QlC
jX1jba/O739eFwzg32e/OI21mkG8QHNw9JZ99dg+hQeM7/bqqrivalvYfz3g+an/tZ6fxrvIheI+
LgFKML29ddeXvwPq3FUkr2cAnSOiyqX40im3AGFXK7n/TCUlxL9fUlmkWlBSgmvtNZviTtmf4HOs
EX6+0x5asmhja/mJ1/j4ESL8Wj31N66mX+8pWbw4TbpCr4tgMpedivRIQzMy+v71rN4a4Pz/P6UC
IW4AcVKyV3TxNEzPKQ7TXw9wa9kuzo4oHlFf7higrDMALIknLjRA2txutNaZgtbJYIpP+AJ8PezV
As/nlbs4TGYFPROydc6s7zol5/yorX7C4nMBAaBWSeqxUmFfoiJ2L27Cu+4Yvpov4y6/Ud87v92/
Ni1CNypydwaiuRebdhoa7LszNm2cbwN6vv1rI3x8/abXqjKGrlKXMUBy4Zj39wqqSxm0fcqLlvNJ
n78lmAHo1VpDHfrrca6fkZ8GujixoknsgqLmW4Br9TA85rg72PJbsDYf+425LnB/eVFvxNSru/PT
kBeRbNEliEYj7xaJGPEkmwmNia/f6qo+y6fpuyw40uWeC/28T0ayjli911pk6Jp1QlddMGnPR60P
W+0nKq72gFF5jlG48U0aVxgs2zFtwW78YQ7qJg2PcXqAoYpWQuemNDhrvdvUonGI0DBXbyQP1w/W
fybmUupgWow6E5vzonuV27nlUfWaR2PdHlI/s/1oLe4lYlPuVof4xt2BSt+1PW3AFzi7spydBy82
3CANJlfysxyl7i7h6Bla6saV6A7Z9yTAYqH+6OXQl+fMMeZsJSOmHmWgi6z9PC/23JebEhybpfxM
aWdGZ/eUqlmVJfKJ0o+2OYYpHtmdJ4PIyA3NQ7jfBvnXC9hRFAnO1B0u0ZlTD99q8c5KM0+rH0V9
QJHkAxdwuxnFh2mWVhJK5yEd0zSTVmJu2FHIZwEcoA5kepWQSOP6TkkbO0PBvk3fxngnh70Xm7BL
PtIJ4HpRUnY+VcGLkAFNyez2LLduJciu67ZZvEnC5FTdvii2bYbOOyiFYdjDt/bC7iHLKuA0wPWM
0LFk9NRjqgXZ06LdGSVVAzM8nvuOVQ4UMToFs4kbteqlIs1U8zkOj3AHbWlJvbbtPKXfqG0B0w3r
FrNbm+hxTLrgLXTrqzoBz4MCufQ8ROYdRSAHoMmN+HUVnI0M9H8W++IAHBW51xSdnJxFQako3NUP
8RqEpv1uOPIG6J6D7HngINDqgudxEbu4qbd9c8NdHIKN0A8q3xgtjO51pGda3wUjkvvwn9VasxvJ
YH6e4/7315HhauwBFKyABqdyellpiGfkZo2poXY2vI7AIvB9uHFGnSPzvw6HTyNcBFS8ywDU4g21
05BtN9Jvk3inxaOtgHKUxxunxB+pjn8NZgFsR0YWXpx2sZDVAAJraSsaHnbn5vYHRG1+IdZi/8Qg
Hrm4X5gdUkGCse0U9guIBX5hak6SU0HnR9nej7x23a4/MgdTDPtWqnXtpOSx4KwgaqdI/2pZalXY
NR1+qQPBV3gbis4zm+VGOnWVP/p5lIsDJY1HsVAtiLKASh0F2oqyQwBri/OiS3PBUXc51ZDN/dc7
6Wrz+xMl+JKPZGWdglMaqXLtzUAfVeeciKTr1gm9zobjsME80U92lfPflJM+DWxc5OhLpEtxfT4/
zXY/GIe4e23VW1N63jiXG+vzGBfHQax3VSLnjKHY5vmm6WQn3DZc0U08XJ38/2YqPzGdLxbQsKY0
DDQWsPTOkyk7lABL33gQ34LVfk97zh7X0aH+eWPYa1nsJ4L1ZcVsSCMll9ERQhC/27QOwPZT6qXb
0v+lIgXR+e3jEziYNZwy9+uRr0WhzwNfzK4S4vtQhWwdkfS5E1U7Dm/cq65+eP/M6J8r0KcbQG2I
7dCozKi03Bk0Z8RacSxAfF+/x9Vq4OcXuQji6OOB/814kdFJNsEhOOgIr0h24FY77disgW1ty02I
svpZeCXxb30JV7PXz+OfJ/rTa2oRgMXl/Ck0rn5/VnUv6PKhJe8kx3oDetS9FdCux5pPE3tx85Fq
cdKCijduEObEOMZFMnmT+qWjYzog0z2PtuHp1i356oH9+T0v7j2t0afjHHHfAnDm1FvJ1c8S/X7o
pd7o0zN2sfFazWdIg42XzA4Wsq++3OqoXs2qPz/FxaXEKOsy0M/FgUT7QLTaxjzaFszHgax6NDS3
zD6S/ndhvYsNHhbCDyF+SQDJWXXhanOz0bu7EndmHTiSMvgjTj9dg7XdVgtXanDXpA95fqtcdOs7
uziLRxVHWzNm2ios0MZ7sXz9ev8r5x/wrzD5aTdcBK5cL5dYPt/klelRskBK18/p8qB095ig2zkA
JPGEGYZdWT8Ha1u2cCuU9SxAa4iPSVmilF3bKYpMA2YfEg5g4mh5spm6Vt+5OmZMM41Usshp2era
92QiR6PDKAxgailyZ+z2GlA0JGWlcbrm6et3u1ol+bTal2U+JV9CWt2EkMYdPYU9Vh+wdduodzl9
dMGD5OGHjuLlq+xgPkS/VFSybpxC14MY3uFwjE2AbBfZzSKVaThXILyMAbPC4SPqnoN+uhGL/0T5
izXUz1IwQOYw4wFB+HcMiWsl7Zu2W3aYn0GawATH/nm2ACJJ2sVkTQ3HD35Rzmh/3IxfV94QqJ4C
1RW2oGiYF9EkkTMUAauR4vi29QCK+vk2O00vqaP4oHK8zlfX2k2riCtn+1+DXgSTcAxSVZMYtKFq
q6y6U3OKfVwhN/qqP+U3KDBXPsG/BruY3XqJIb1iZQwGGju2GVTqTezntYb4X2NcfOalkuu1UPJC
tdftjdW5XzysU1p6qi058hqnSjCI3tefxzXwzl+DXnz6oSnHldIwaLGnJLA9p32IEJD2cWNaCZvo
Ro50Lfh+Hu8SflpjAx2FEROJap5rpfsxTuxCXdwatz+lhwExfxvhVNaP0mIflGUvGG+C9i4t5Psi
DnnPISa1otgcowIAnPE9k8DEC7UjNKZdl75KCPl6gq4kVzyvTilBVXA5utQHAP9mouuANFFVfSvN
/SR6ZuzEy2qS1mW6CcrN18NdC1d/jXexCYZQGetSZLxoP6G93qL6FnDRsZxfzc56QCnLQ4cBxiUi
cK7pxS8ApG88wfWP+Z83vtgRQdbEzSic39gVfUxmCJrptttJx+mhyu3lOGwpfrjRWf3FV48Cf0w5
NSvTs25MxTUF289TcRm5Q0gY/+9BDOG7joAGTDmsyhvre1ZujPJePjvHov5lvJvB8ywD8werXCbD
tsD7e4rzYzG0x0hC7MeIzsB4sO/9qyr8CFrsAbPWS4LAsczsVOYrLQCgXvChydsoeU40PBE4r76e
1xvTetnyQfEuFMd2JkaaiJtg47sULwNODF+Pcq349tekXRw2Vlm2htyBQeCEtRUX/aNdzb0n5quu
1u2qoBbyGLsxZBdQ1Tde8Vpd+6/BL/JoPCCtvJzOOl5+tLdO0Qed9Zp2+ny3HLVDuscDZx8iv1R7
+iHb9/YPCbDTTdb6lRrgX09xkU13KDkHsyCekTAwhQhowaajYPBzQgmqdUAG+t06d2BGcKlOvIrn
OUZryTtbRKGv821R7Fv2QlfX3hAxfPlTBRcvTg8tKEZhUQaQtOqzpEJFDU6Jpt1a+vNP+VcG8GmU
i9CxCE1j1XJ/ZsQjeuFbKCZRcd0N2BhE9m+qh4fAM2/iUG6920W4kAZVWkKLd0unHz37OU57itG3
Sn1X1/Sfd/tThvt0Q5qDNp9Fi2NKWo2+8RK9d3c48rpniwBxRc//oL7kK5SsKfGN65u43/NH88XM
/gH+fBrdCIRAjkZGb73ZW2jNNPRqm92wrp3vCgJYNTf+kf6xSo0qtgdXWlUb3cf3YD37vRP4KLnb
8PYP4iZYxft4Yx3GFSw4hy738Xyx/FGe291+dDDu5IcbAeG86l89+0VAEE0Tb+3z3pNOfzLgVbeR
vdxDgMqV/OgYPUzPZ0kyIGI3ivHXbtU6wL7/v+v/pB6fZi0W8nZAMPp8q54AOWpr1TNW5X3tC55x
zrrf2m8K4HXDrVxh099ctaspG/hVWeYJMKi6+OiKMBaSJSHTSJfWSerSaY34RsC7VjzjFf8Z4+KT
QzNoARTNK0Yb1Q98CGdMa+4Yx36VbtRV44zrcHVvcVLfWNXr37qB8ZYCkBHXy7+z/RZZsFmTw3OY
R6QAUYhlbZ5vNP7721PkCRsu73e3wvvVL91EBwVEMDjry6a6FfZxVShnxQ3tIVGekulJr/2v3+v6
LQb7SvBXIoW7y95RGsjlkAQWrOg/xcjt2X8g9pIVwgkgQhfnTnBeQqfzo+0tM4RrRRgdCcr/DH3x
oRQTNrOVidjJuQi0QEHIt60fUZLAwX5n0j+4UcO/VoP5a8CL0xKpNS1LzgPitet1q9cTavoIx1qA
Nlv3KNr3t5T1rtn7MCI8cByhJOtfiFSlUPtCUuNzajdRe8Et6xBva+4Z05rTwv01rHNfxb6wc/SX
DjDTvMso+6LjBgzOcm8hGP+Xxf7P41xCVoF+y8XSR+d6aU62Mp4v5m+gF47dNtwkR9kVSTL7nbFJ
X4a3W93v6zcfSzrr2SM2aFxapc4YQ3RYlZw/IYpg7mL/+vWORdTT460K+3kd/xWBPw10cUImuTIX
itZQXZHuNPkxqd/kANYr/MxxTg5N9EvArB692Wbwe2UT3zwBzj//i/Evz84yXGIjGP+86NlHCbtr
WisLBxIfloszgZfZx8aJPKh2N46A698UVnoGMmPg+y+ZBOaiW0Oc50BEDqLfA1OpHdAcbPF21bqC
P/jZDR4IHrdXD+tPY16kf+qoFnlWFsvO4j1RX899yk996gl7qbQRZ5nekOfoVrV2VAOnGOyKTBlj
uMluR1sfvLJdheadkrgyHkXRWogcKlpq72bKj7L2s328LsdDnW510zVokFh+j3ILiiihn8Yri9Nf
5TdRirHRMZTetdAJynWSeH3kGLojRB+NtOuCD4yFhJ9msmsTt0fI5ymR7UhGy2SfW9/wqm9/1wgj
GyBsPa4mKA0g6/HRqE+ofozedBql16r1RLrTmHT8rrMj7T8NuoO2UZJTEq9USna5abdCbHdoNPfH
sdtnpjMIvJ0NoR++LRTp4S7RfDj3pieBMpn6uyKwq/5oLHZTbTPd65XGX8reF5ZVnciAtJXGte5D
RVyrE4h2qdwPz/NvQxlWxu9C8+TXDrFk4Z1LfDXvM/1BD4tNLSMs52jLvJGad8NCFbrcI43Fv43f
A4wWIkuyTe5G9NtzpzXdZWM8AK+s6ztNfxf5a7nsNR0+nE7zrQ7tDH6A8GAWil9oP6o7+b73E6xq
YLB/S8r1WSIB3Z8Cy3QbFZoK7Zn2u0LihWYYLg+1B0mn1h/79sMcTghD8PcS9CAxLbaRTMwfeLDx
CBgt4nqNxPs3iH0Tnf/Ks9pdUWwohKL5kqMwkP8aR8u1jNdpVOxU3oeIny2aL/1OKyJXgHBPvdI+
pBIsqiP/bFfiXk0dA2UWBz2BPdxNq/BGWJ3yYTGccLgf6+/pCMx5P0f3Q+s33Rq2MYSETHapOseL
1wjrEVq5nT+Eq6F7XUIvg74OlfwtpPmODnUE1d0dH9DCeKnNUyI55yeo/SL31Nfp+xA5jeCNd1p3
hJ6NfGUs1+z1dTa6RrGRCO3qyeLvaF6tutpLEBVOWh9Vct18ZVh2+TMGfrJ4EMzDdD0+WJEtS6CH
sTiUh405rboAgjjClK5wzOi2QxWmH1Ru9Gk9WeuwfS7YQem25aUfsGBqm/cAU3So4Jlj7bvALsuP
tNyitNFv4x1mqHPxnCKghFi48BwEh2lyy+Jgqqeq3ixBiPjDfYtvogkx35FzO0n9otxHMIMlezCf
MX/UXsBCRK86xIfan3M3eW/Z/KEj4Hy5eHLkjKhSoB6CO3twCu+b3olaF1P6uUbv0UWuo9IeLBQR
Oh8RTP5TCB+0FeqZEdobiV9BNw9X/eDpP7LXFN6nsRmR1gjW8u8zqf8uHyL85ZkNO3yxflIqpDJu
aA7Oq4H1qC/eNPA5sQh7rf3WooJUODJN7o9y3ASsNQ5Lrwu8iBqNn0NzfmCHAaLXQfqo2vUy+cFz
E6+EmelvpW3+K9sYsS8aDsW79OOsZT1DaMdU8hdfi9b5HX0WZVeGj8hUES8C6/fID0CzZ21Gv8DQ
OGX0McHuaSFKaTYiCkO8ksse+QQH1j+eQXK0EsSj2n4vOIyJ4NoBbQ7wRqDWzdavc6cGi2KhN3is
BwcEFBto7E9V6wigX/gzEk1BJ1hBkbM8VF17AZ0AwG3pZlk27WAbg4vSmNMm+0m+B1+g4UeS3ysm
8NBTO+7KBLeNTXofvicmklaHlsaRQgjwtb0xrHiMqt8moas0G41In20G6tw7U3HMCpkqlEfsogBF
Y2vzek6Oauon+kdQzQhc7gYKQYBluA/XLw30U6JA+5opbv805YQfBxX6fgZbsVYMp5RXIkBK09Z/
mJpNlBF/6bMj7RAhOf+9l+Gjf87BnSyIi3g8l3USD1Z2qCUPzZBifjbolnDe/jR2oY9S3bDqFNRz
bSKeUDyJcF1/q4bbnPrCUdGjX6uCPbyPhhfBtMchvtymP6JTybZO11boRJMzdl6RblXDzxNfMh51
xe7KdWet0C9HA2SR3WUdyM78VKOLPz4azUM+bWPBTtVfeorNDS5e5nxXW08DeBVllz4I++6l/AaG
1eEPpjyPtKJ0NpEszK+BcteqbhU5erITo22rTshieNqDeT+8RB+zvKundfOx9A4fO0hKd0x1VwjR
c5g1p+iwU63Y6GiIqVEK7gkKTtO73KicUSvthQDQWZTs0fIoRc2Lz+cDIhWSAuUvLFAeYVF52qwn
FOoQhdCg7WOChjzZsrxrmtQe0l9GHR9VyH2xBRlXv1/wOlGHwMGgioP4Rzb5aoesRI/9zSSd8tlt
sS8j2/US9bHWUdN4j9PnIdljTBCEj2G3j4P7AE0eUE1G4M39EZmxKj3Kpp+jBkAjGKoNqcxSrwYR
6RLP6bXjIBzyuXdCRBEz4kRr7dWlcxfrWGcgDzkYWZmJ4ulU/Dblt0X6KQdvpukPwdscvEn974z/
Z0j+WdUrLoftnN2lgZcbaNe9q1hfV9tSpvgZfpCYRGLvBjybbMKWtrw8PJWw56cYuAyfF3rjARZJ
WZm7kvmEQuIqFOp1yilsBL/aKrYneNw96sLmtyU4oJB2iGZANSml5rTYLD3OTipPOvrLVPoWJCIy
NMzoC7+rMqdUx42qcpj8nEtUuNBRWfrqseEDKQrSyunnKLQbZCq9jnnm1BcQ7qjFtYicBB2wDeoe
6Bvlzmhq/oT40pzpm6b/FfDu9OdsIz5lirWThrGzqWAis4OrF0VKQdUcBVxbI35TgtRGps0OBH1v
xXeaejLEuxx+tFF3jiGYACBzJ4rVA9e4U9QKa7Mz7GT+FiAgnCUcRN1eYx+MmeQK06YRsHhIeBHI
3Hn10UwpuUDmIynpmIvpamgfzBgJZhy7YQCLDRBpgRSFLoy2hExykxUrqT8NI/0gvKSwSVhX6Xsm
qY6a6Nu6wTW1Nu0Rnx85yJ1S+R6Dq1ey0jZ6vCnkHp0jzlqtdpRmn/LOVv5DLX4X5egOvewbJjtm
Qagn/iMSbGSy1+KXIZOd6P03pY3XVv896k5WsUuQA1JzyUmmxzAxf9R5Bd7wrOaXuJmZeHJjrqr0
OZVLN+7vRbV+iY3hx2xRgrGEw1SFMirQJggy4hwHQdBQiREzJw6lN7kAFyCEz6FiIHjE6/cHBYBf
FCJvmgcrFPeWJbXDMF2lGIuW3GAW+Eu8OUZyTj1F25K/KKPUotaRrzeBJ4QvZV7vh8RL0+NC+Uf4
XkT3I/KCMTDIJs8RXeLwlLa12JxaazPJ5gl/ZA/IKuv4XLGBs+ZJjl4i3nkYn/TW8OeA2nbYupr+
GvGRylHhWaBE9EGwA6Vyl0JCSjz1I354oHKqir6IZmV7lIXZmc+/IT0Zf65i0jo1TacC8hhaWGOG
5VOsfC8aGNCx3YrgWIXfwGftsr6XhJMxfe+rj07bRt26zxsKzPdV+F7pVAuSx9IIV7q0QcFLkH5N
hrGLzgFwOFQYVLVDgUH0sxHtJOPQYBytKc+CTPFQGW21+bCCrbk8gMtMUKBWhX1lbLPhXqCpUaVO
2aq2mKCSNo/viwo+ZYSpgTyWoEvuCJ833SrV25zcqTK3CQkbifxn3xMjatUWpt/TcpST50G6G3Bu
G4XRjWEpZuG0qRTSw4jQZR0MLXHzBMLi3D4NQ2YrxLxg+MjCYwN8VJtxd8eAzTy0KXWnEkiehK02
Va7yLIaa4MHSpo9dqXq1Rsp9zgNZgXmK913/PCUPOe7w2V5Co2naRVPMJ39ei574FaAlLzxXkLCl
H0tLpr0vFrSu7tTpKRXeyuY9En6WsS+Fu6x50aW3WpdIBA6NJK2a+m2EJni27p5rzGEQUJF/iQ0N
jl791YbROo/CTc2syR0lBo1knZRZT4Rd0/0IB1SiGtVuMxDworU2mRUtohahGxuspvY57l0L2lf1
Up8sE5gIuq+bOYs2nQJWRttY+clSeltkC4bxxDfD8YwmljBqjozIZkyYTAkdI4nyYjzUMw00NMqa
72W0sZLZ66VhdY7sc8YXPDbHEkmJXo7WpUEZPfqdBruo39Xz91l8TeKdNj9nKGAK5LZtmPhh9StP
7sfpMHFRSVCXmhRHwdIjIZ6PzAfYin7ejuRAcpdi4Vi5BpFrDj4SlasjipyV+rNKD30IoLMstx16
EZYKfnk8oG06qacYs5Jyk4x0O/OT2kv2LMlQhU4ZvR193kpI2s1Kf8CMcV1i2SePkTsDQzaSyJXK
BZzBTHG+q7FbxOy8bB8qkqq+7fDlo1i5pD+7qV5PvWdIPXkx4hRBvc/H0ZbVd6skf5EogiFw2Rhv
EfZucRxjtIP2hSJ4cvBjnn6LBWbl8rssbSyJNFM9QIY5KlxcVKAVeMRvuxa0Q0W2UpWOqfqjlazG
rsMkaHKSbAdCHpDyzFFC+1J/qZVoNdSoVgUfOpWAjHS1VPmiqme93hblc29E64ULiVirTtOWp/GM
1O7QhgyOVRD5A/eIocMuXracuKK8rnePphHZFsWASJKdmivt0o1rOatXetZ5ItnjoUX+tFEkz6To
kHRYTpMrLJFPhciKONvn+CkaFlewtml/0GY+GiRRp/TQTU/WeLTyddfC38RYKcP8TJKeIc2igcBl
P1FW3PdSZdjHS+CqCaDRVthzlw5tgMQbYaLYX5vehJS+XpjcOpVVKsxuraqvPTeqnFqHoCJ+Fs+4
RyVnpDhiT8adMCO1layC9k6t041udK/qWLplouxCEvhgbB2r3ysz6LH8fa58kqNq7mAgGE40nqYB
ZReOw56LslHUXLaGu7bMd8ZZAtZSPCHBMELHgBU8/jI9THnkI6zH8NJ2UI21Wi/bZW5OpXYXNdKd
qhW+UCu22PXbtFC583DZpR1DFkLvD2gGVaZocmukxCYd1ldOcrQAyEZjt5QTVx22AtE2OfdhFZFK
gugqwTqLJacT2rveJPOp9UOMAXRuRmtrYZ56yTEH02n7ibKOyZUTvjDJSCIVblpn8JSLrSoV3tQJ
2zEOnqcxejXG0W2HzFFT9P5Yf40TXSoNlPrkTTggtzUTjRQsIHU3w561hcuRVsOpVDAOJf1JyO+W
nviBRqSiTLBnxGdLqF9HkoPBKCnKLHaXE4xeW4U0Nc5tSRo9fW7XxhmT3z9HZYNx5q5KBRTo0N4V
XjJ+Rxk6Nu6bTISqMz/onrsy3mbZ8KZY22neZNKLICieJmwtpCxlvAl1hcjy1Abp1uoNZ4zeE2oa
iLR5nCyo91vrcl51xslQuB4ucM9U05NThTto4VhpZS+huB64VOch8FcL9eYY6vFYH2dCjTK2614b
3EhWbZoZ60XBdwvxynpGnK53avaKlv8yQ5LixfDPYUATKYWVacL9NZ1eevQ+wxZeMSzC4FGrJcfI
ukOuRndj1Lim/lrUvlmdQyEqA3Ph963il2VDbqPdYzAWoPKctWRxuSyvqmU4KOGJxbPDhXjC5CDZ
Zw9KuAq4U0nVsWknVxS/lwDEhGQquSufnbg/jBgBxglCC6YfpRyvhmKgzpBtR3Pk7TFGE4dx38ik
ebK5HgJCyJx6BYtYLU9FSarWLittfMxM2QvL965YHknNHkUomS2Sa1MKqUNgVlfJmZWWGqItDtKq
mDYBwoFDNjnauMmN1paM/RAMRETLkeW32kq93oLIboxOIUV/bMvN6bcRgSmioiUM4XsrK/uB+loU
LqAXh20nC9saDcylWQ5dF69aIfL0Qv+WkCzEonUKxsWRrEOS76VA24kohmrdr5rLWCCgjaxnztJx
v5lUMoDYlQxlZwhvKoD5QnS6dNhXZ3oLxUcruG+os6ZcWDMlc4NUwatodMZpXsedbPeadjKi58ia
bU0SDu2iOlV1rMu7TsF68xhCeaaYa5Gaxs+aer9kbzH9mvmhrHSbboq8TypcHSRtO47q4zwoqK4i
119mdxD8MDbp7PSc7C/S9yZI/9wFujQ8KKm80fXhVcMCXO77FpE7nJnZoFJF2lbd1Qme9DmSkRzL
asMX3FerRBVWmjbcDzgvMDIlVBW1V9JdIziUERe6xEMweS+PjSNKmaPV4laVKQGVg/5dFIrVhLWM
uh9009MxPoyn2W4Ww5VG7v9p8D/Mnddy42iapm+lo85RA282pjtiSdB7UkyldIKQS3jvcfX7QFVT
reRoU907JxtVkUkpJf4E8JvPvGbadzpHQXvQihSxbw7Vfl0OBzHoURAFnWAJuC3kU7HSThEVBisi
mEzKbNJl6VZEODpPpbWp5HtR1dEWGASCJmNfcIta980iC5PCcFpzxmTeyTUhqw6rjsKJQiDnJdGu
dKgzUp4QwrWhIgqT1NCCyCGcfKIkj212TTgY+p60QdZmYfocJN6kzTaitI3YHocIFdKGfB0WozDT
lNBWDW8We+fMu0cndxpU5lREjAqDjNF6T0n3VUO1Vn8qpQIlTn8iIOsaami+Wi9eJGzLbpWWgl2b
ykrHzhDFaEjKPzoSMeJUEHHFRB+1vod0UWfbCABqJjzIcjjNxHRah81Uy/Y1AZ9EkRTRnQXb4VSJ
Mb4R/PmgvuGUPDWFbRQBHdBoBcjoemWo7apwweLSrrV0IabUrU+q47Mlk8A2LyHE3hqPoa7eeU62
cHXSaeL7WgrnRRFMZT/6gWLvRO3usmDtxxzl5VnKqikw3gtl9Kg45DoFfffNNChKA6tFnQh112Tp
NW+yRGHGi2dG9EMYFoEFljOLV0qarz3RWEJPO+jGtm6JciIDBtq7fZLJ4ZagAAzYU8BZiepjCvY2
yetDSD0ukahgiNToOGvqJmQxKncK8bKlPrUmcM0YDSRLsMV86zjuKZM9SioPQYyFo/Qtko2lErIn
KBzuLY0P5nhBuoQVoFk4EyMPJ3lLMusRKFAPrCDHJSzUXPzhJXucA0d/43hYiFRDlQD/w6ScR35z
EIT+OdB9eyxh6GVCBM5Ga0WHOpBmDZVdng9OewZlPmogBwV+HTF2IgnTEuJZOqTzVCHzMC+5Xy0c
l6UnufMCeWJZBWyKcj/nYEMpEcvWrdhy3CctZ4SAQZG48dRsnSAjbTbtLGf39ONo5REGRhawIKRn
q1Hyv+nsWFIIkjT+xtovF7cxLlMpEpdReV8P0czqHuOq3ojOIUPOPU0OaYKBl3+xTJ3iFSbf1FLz
KtiaDdJj5ISuiNyG2KwqNTwIpPwdRQOrCqeNxFR0gmKGD9IqDBNqUq/O4Cwtc2FWQM07PqERbcKs
WCi9T/jor1OR8gPlDnPQNqXurHOvX1cUR30T1L4abYKcRhO2WXGozbOuphjPCvHKWZp2aLNJSw39
ToX8sgM6p+Jg2QZs20h/MrmXXawua/2qlbFdDK5dCewvWYVsv7oXc9o06pMwsJcJtY220YKAe16K
Y9+q3bYYwCRU90qMwT1FvspldNHdF5NSb2P58zQslwLnd4Fli+mCo08IK80fhfFYld8Db8ySoocE
y/gkVbbY4k48xqlKAyx9YIslLhdVuw5LcxeTUIiFyGw0NznWi2HSkqgFu0z09r3TLSrL2EU++EjK
yKqyUQR6yK0yGivZRgdJliwZvWPaF1TdY7fZDQnIFNdbVFX1gKGqPNHDqydaM8UilVExk9Cq4rEy
8NsQ6syWqIvEQfeNNUYqOWacRuMvY3UggYVEGsvAWEWEB2VUvIK7ZnC3Zda4izZ+bOVk0crlvNfe
pCCcuQKrShI8fMgwH1BPiuAzm2uKMADUu7daeNKbnRYto4hVJaEquZKZVXXlHFLzmrpHVW8JYpYu
useSs6UciKUApmt4M1BXKhqD+6NshV60Xfa3UCUMx9fKlOa6spaMu1GFW0GfWFskxZGj3ReuTSHb
hnmJvXukeiv5ufDmVXD1xYD06WAOa+Rg54b+KoASwndVOiXINysRgQSu2+JDJj74fjYt1MgOqwgQ
bk4Z+EXoVz7NE4gAU1zjnW5tgetVl6WMsLCAbW2TvdVRO0sR34rql1o9W+GmoWA5YDh2F6rfGsr7
kvVdbVDjb0BxeslT6na4ZkuUVb1lH9F7EzvpXq69WZMXF18U7zqYrbIvHLXyKLG7JDqM+iq33W4v
SO1WQyg80U/OsJVic+6E8qvXbqNmh1PsNs/rnSWa5bRFmtlWteLomspAZ/dqIELfesOPOEYxvZS+
ZZ3zGiY1q7qRp03R2w5HmUUNBVO3Lk73GVV5K5TXSdlzG/I5LiYQKBG+ii4xmvUBhW9NpDhT3Lt6
tU+9Dh1lRbQtNu6A86t17jwh2sTdUee08JRyJlQt6UNBN6WgyVdGLFz6MlpBKV9t526RLmX5NNAN
tbK5SdbRWGI+URPLm7nNWXPDbdAkTybWdl1Yzz1LXvX8PX5dNO1ccYZVzt+V579/LQqqrWbeeAVH
RYh3na6vBxH/DlEgntWHBSTlqWQ8x3GDrjZcZFoWYUblXfCfusywdZFSXAKHxKpyiOdbM9wYCWhX
TW/msq5fYBYva4VDgy4oqRaewP25Q0ZaalY4/I2NVMvs6SV1W8ersSIrkmkdP2KApnc/fPO72z8n
dHHLUppXWraIBwyhyBlV9ymVTjmscquZ9dyzot2BPJjDnLEVhKdNYW7w49nwptAftIYeDr0x19j/
hCKdINw1SXjdFzWVqmUn7mLNmCrSYCcEyHjr0mWMk21cvTbRk1/nSwWtwQoXLxrWJpXBhhTfN05K
tE+8J5ejB2mXCXLzhdaTK9Q0y+KL5Dq20BJMd45/1xi0ErNEWCK0vfeMVZ2tqLmn9JxaGHzxW+C2
h0IgthbNe8FHXMNdDdkykI1FzRHvuBXHuzHTaZ1KwUsb05bvLh2zs8PLL1Tve/WkRvXBlJulZGl2
FONhAOLXwY0m8YNvMifjZAyOjaCeSWEgT4RMnQx0oyVXmdfDSiRaEaJ1024a9N/FrlijdbtgqxVq
7LbC5ofOXpqW2XKQ7lxSLY7DQGOr6v36jlRHpZbgv5ghumSB+qI0Y5ar4lkQi9ZmQBw+aUy2Y7jt
3XDCXVdCrTyYdQgtcgJs0yo8IXa7bctwa+rD0vOZr02zrNqNUJBRa/4u1pWVVKO8xJ4bdNQehnxR
q9piQPNBrFaq8irQfFOuYU/E+VxKz0H75NI2kZRtGG4rcBxtTYZ8yLW9rp+0ep8TE8tudxDoKwn0
LcPhJSjvrf4+ct6IECZJv1ebZe3NRfcA+Qaj7ZUebhNcfDHKKyRyPOkI3kFCab3Ij6aAXwx6reJK
qNZdewqLnZvt1WgneTtf2on9C4/JFotLWft2arkorQfYWzziebod2HEjpydP6oOHNhMRXnxBSD1X
oknYNcdUo76Tx7OIXiu1SuqW+jkv2O71i2+uMm8t5jSsyc/nrYmckHfRC0wt6bHm4TnrhMnY2xg6
dRLFJrH9XUsBqlbWzFvHQrDGPavBOaPUbuXXzNBPdS2fXSk+uOpSbJcZP1I1CndRt534Ryr55Lnb
WnzJBfVJz+89Y4fvLsVhpgZiE8jTdwohvq8uvEQjoi5XQraLzPHhbmpD2QtYnwL8qK9h+Joh+Tm4
lGM3bUgWWhQryRBYyIAc8rhZexJQnMFYD+5pPHQRfB9NMLDJCKynOq0PnVoQ1ZePXfFi5d8zQ5tL
+jB3Ldp++TfdvCRWQmD6XHrxCajy0qnbjYesqdJK+1irbHK+padeJUwQRv+J3O0oFawKc8WCI8LZ
m9a+CfpFaOCs1LgzMYa41tV32DBMjUSbt06+dIN7C706N1iq2ZNRgsDUlHWIq6KQxs+EFRIumeZU
9Vd+OBUXeTIBhECapTjP9FMdjx7KvMZk9YEU1LYc1uAPP8PPAF+MQyz2tqfYfUtLYKkLNH9DGx+G
VlqwAo+Ktao5YlKsf6RlbWyirRG+pNpOhIWFAbn+w8nvnftQoV7vRFtNjKfyQcyW7jfASI08V8Vn
BQSHSFlCcTe6PGzlzKExxGF+zzkdXAcLSBMnjxuctXZSlC+5gdhttJStZdQ/SYYt/PDUeSwcqnBZ
nQJ67uakCabDDwksD9Ki5VQ/cKII1EYjoBjTIJvDFeaH5IO5LMUJOX8HWWOKk8h4nl37hck0L6fJ
MHWNHX4S7IIR7iPtqgvsgJbOj8GhVjwT2mWoKQs1CdjY8e6c1OpMf84VGWuYqXNpKCNl1rcY6lAW
Ib5INDdk2zLlJUcvZcWtAE0x3dDoJX4m1g0RHMUvIb8XwvkQjcgCyrTlY/nkhBs5WmO9qYVbaoc1
DUzZ2fTfwmu5x+C5BvrVyusUgWF/U7fXyFoDNYtA3wfTTDoL4rErCSIxHD+56brmoZZUg6dSiH9s
hszWfSOsjPCZA52hc7tE2W3dZa/uQae7lAxAuJge6NFeTWj54nfSkRD3vfakUUJoZlK9rFOuV752
5CFkBSLxgTVnKw4BBGRbIg8HMEg49ZyJf+ge02YxXM1sphp3kTb1SeN/lIh1uMtfo3g/RbZKIpo/
Ot6tkizeQPBMPUlUIxvlzdBzsL5LuK6swUcAMa3n+dZYm/PykKx9+4thPwNafhx2BDB/AJwPquOm
uYYIUDqT13+MWGz8bW1DQZxm0y8FgD6D1n8c74aBGEbUz99lHF2KsbDaZmn7WGgL34KLFmMLlzxn
6tEf857wAD8TVZXcTp1jihyNTisz9n444q4n/hPpgVcDzaP+Jev3XTCPvZbE0Ztk5SXLdkK5t9gw
elJfXwaigwtCHw3boYhXImZnhrkPO2GqivKiVZ9r8dkrsbmYI6lscF4pe8/HCTmf/Ppmq5+hwXGo
kEwZYivaHTfQ91wtVFEf5fNUg8XV4b9p7GXtzqOEo6hn6vsYW09CE/ORdpfG1VTTfDsGAYOpmUkU
SZ4ufi/dAge4xK4yz87aam9Ej277LQ33jbH0LXUraeUsK4SFV89Fb5sE1PKLUzZgeUKXV9OeDdBV
Q7dvlLtK2pQ0QKxgXzRXfWyr0vD69RV/Cvb/eMU3ON6uadPY9bhi7DBg2DSX/JSZ1Dgm3nzkMwjr
6hy/UHG/Givt7ouxP8PwfhhbvxHLiMtM191RMBFlELteJAeKbulj92wh0hGu8hVolKv83N7n98Hu
KyLHuFpv8cMfx77lGmC7UmmtAaBWXxY1DqfsNV9c3rhSfjXEDfZeoAiaIUYDZWtOz3Im2dTWDrj2
ooYW4R7KuNN+Ka1+PeoXM1i/wd97eAta7igO0lqEZ5vKuuTJF3Dkdx7Gry5svLcftiQLNfIBeunI
gdHm3lRbInd4SdBbwNrwlO8MHAyatWrrd+qhm5Hic/LlExKCaWH7h2TnrekkbL5ij3z1QG/2Sc1V
Ovx8uHA/WffkKB52mv+zW3uzM3qZ3roK2SLKfevKfwidXRt8wcj+lD3wcVre8HukBkFLkUBv069J
n9B21s7KOQWg+71Zc9zZ3L2dfgYVPIeduv9q8rwTf3/1ZG/2P9/o3dAdpW3BxdhEL3YP4QvUw5yI
ZJ9RHXhr7tOFY7+402wXnKKdfygWxUI41sv/Bx0W/eOduNmYKq8rhLzkeQb0GWOtn+bUsX/9QD9l
S3wYw7jZgLxSEySt53ILexQoIfOy8VewMX+biBN3rh1/Pd5n/CZJgbql4IJhSurNww08DUGokbwV
e0AUCEGrdZFdImszCm78eqhPefcfx7p5koUfFZUWNign+ALaFaTurEFF/FaADx9o5xW0NRTqW4av
zk3p1QIDECfpWm7qXSoNX6ycT9fmhwu/eZaB6UpVoEPiFM3vQvotLi+/vtpPNz30IdBYlTBvtm42
vVxUDDwIoSH7FJXE5KnrrulX8r5fjXGz6RVxX2SNxBgV3ojBXRVBA7j+zy7jZgsrs1AMMKFFWFo6
yENtm8a5oAb/60H+LzMD6o6GmKBq6jczQ/R9MdV6Zka79vfmujmCEG+es/v+SIrx1JyoJOfiRHr9
YtjP58A/h72ZA6rnlkXdMmy/bu7CDbkb3ZVoo1+8s7kRn2nq6XvrC6WlL8a8Xd9N2OpmmDKmGO89
dVEaX+kKfB4+KX9d1a3cKNaEkkWZbxQJUS5goL/Xs/LbqDkxPJNgiqvsB47h5ndACGvr4Ys7+vl2
8s+xb+KLgLoshc7x6k7Z1t0QXZ6y5+BZOVNoXdH4ngen4OrSXP9CI/TTuObDNd+sNl8pTCiNiLI0
DcAX1CIVc+87wSTPvjrTPz8OPww1PuAPkUbUQEX1XDaOAFC+VFmzDFyU7BgbjGoA61bksLveOXn1
sdEuLXhplCSpmwNo7P2JmUG+CAC6qWfJmolSZf/6AcifTi/NwrDIwO0JjZqfPx1YhlRo2XdgHqKt
dbQOla1NohXYiUk6LTaIqK9LrCKSpTpp8duN5/2S3OWLT/HpvvThQ9xEJUWNcmUc8yFAMBjDq2M6
S73ovlhIxqej4EI0cgpx7HoXSfjwILSwKiVF84aNhn9jJ58hp4jqXQ0OKw8ogqq0xILjEDyAWUmw
oUiePe8ZZAfPgOL/iCCsaUR39w6IWLV8NvW9ib97bpFHAT/QaZ4J+hTVFlqll1CiF6AfBeNFQY5G
b+x07PimV80hgKzBEVTPKthCjzZ+lH6vfKCeW0t89oOTb7I5H4XhhMMeDJG9PqwtaZnTzxG9o18U
ayd4UrSdEOx171ya6lTDVVJ3Hk0p3wilhjBUvs4McxL6NKyjpdR7r1F6b0Y12PplrIAk6Fe/nkKf
31ZdsxRMgnAxvslCZD00XerJ/UbUvw9UwZV+BLWffz3Ip+tV/+cgN/uEYLa5LIXjIPKDblLnS44D
hWpBtb4IOj5dD5aISq5qjRT5my0+d4ukFRUGCgAIxLAQ4+yL+/XppfxzhFuhnSYFIWSC1NzkVjkb
pHPunDMKE1L8ZV786eb6YaSbJ6PFehK34Nk2lhkumopM2LfAClPZc/V1QpHbUDHl0i0ayjW8tRGX
AcXGwZz2oGubdASM5NUXG6/2mWCEZKkUKFSovYZyE0DmnplJtYp9JHJzy7pTtmWRzqyqXYHLW5mY
oLUahhfqxe/9F80zgdhctFr9ZiXGwrSiDejvWIfbo+CwVQNVn4cwC3P5B96FVHMungfbZtCBHiQT
s8Vd1KeTXoBEBIUjVmCjHHFeKMVcj6hRPIZaRmkIfkAfflNl5CCsfurC7pREF+Tznd5Gs4AebjZ0
zzg33Yfa9Ush7s/MiHCZFC1NIZ7WVPPmJJI0POvYOcbpAOK7sfZSCwIT1Kka2jUwMUffdam84UDY
+kYFLODu1yvrU2Gajx9gXBEftkUqRKrrmHwAmi0BnL+9NaH7vEO3wK7Y+0t5ArxGmzobtP/sr9Ug
PlsOKorQhibLoqncLgdZcwuhlWVaWkq9tHzmRH7oRtYb4KD3K/2Pl+5/uW/p8Y8csPzHf/L1S5r1
he961c2X/9j5L0Vapj+q/xx/7a8f+/mX/rF/avzkR3r7Mz/9Cu/858j2U/X00xezpPKr/lS/Ff35
rayj6v3t+YzjT/6r//i3t/d3ueuzt7//9pLWSTW+m+unyW9//tPq9e+/sQ/+x8d3//Of9k8xv/W/
eQe3fvpb/7fJU/Fcvz7d/ObbU1n9/TdICL/j8mjIOsZySOjKIlOwffvjn+TfFRWvJl1XFAXDQ5Mt
JEmLyvv7b5LxO0r5ksH+AsrMAj/629/KtH7/J/13SzERMjBNTdZ4pPpv//UZf3pK/3xqf0vq+Jj6
SVX+/Tfr5y2ZAqaOYT17v8YnE1XplqvOAY19lpP3JPK4RqyDbb+OtsnWOGRIGQmHcA+1cx/vU/7L
9856II7sVj6xZLxM1+la2wCunEZ2uYsOSCpQv0p3wj7egdje+LtiU2zUVbZ05vy3dFcQ8lbxFjbZ
1tvn23Ib7OttvU327VaZOpN+C4541a6iZbfIRpeXtbqJ1tVO3oSHbIduOqUh9+Ds601AkUNb5Rtl
lSIj8eEp/nmHPt6RT24I1W1VwrsMc3LZvNlCo06oPTeVkUZoBzuUwc8ng/0/G+ImwZKUrg84yDu4
Cag2ayaooK9E9G+SuPfnKr1fBEITpiS+G/B+2Hgc0E6+4sedrfnlQUxewypey4iKTwGMAh7c5Zr/
FIcxwAOKqHJ7rEDWVj4Oo9WLZyVM9r9Wxr9yTzmPVLRoNJklwIy+KaOkvSOXiRkOttvquyoKVxo4
rl8P8XOgxPUyhC5ZhqZJCNOgCPnzRivUjt4WjtyDeweTUiVzrOknqvyVP7N0oybyPhDrT1OR7Vat
MT/+eSAnR588ClkwymC8Jnp5Mav8oinJUYXVPoh7twVT4fo4mIfaqw6burc4d1NO0EGNj5VhfYsM
/+r0sJQTZa05dEyNudrBvxXcIoPwxR80kuaJ5z7nOCDMPT3eRNBHlFKgr5iYHchlD/9EqCuh2Ezl
QLYRiqrJlq1veq+X0zAwIVYCRqmkjs6COQGY+Z2zOgNCV156feQzgiZSHUKXU6F2CY3ddKfLGlhr
h3PKCNW5CNIylXOAqYXywzHJi3NheKy9/rnSe+IGj88bqGiLEYvnYrsKqzWw2wchKi+eASopQa4Y
rsDBDcCqor3QWc2FzvqrC7eCWF0Gwbdx44SmqGDVk646eELxMKQGSow96GjoDf0AjUAblFeZjXNG
jwu6S5FP2hB4n9aQvaGru5f6pp7kJmKqtSoALPTnQcB3WodRunrs5RrDOVDpaw5tBhKQ3xU6JbZN
UKNjD9Cs2qnB8QDGF7Ro2IgvFZCJNKozQgP1BJdZNKsMWYDRmJ65PdEjzc6bJoO/mCxK4NaJV1+A
SV/TJuWtCnWjxuYeC2/QeEP9xdb03+e4LEksH+pXssKGfTP1ZMAuaR6mI60hf9B6HKLSaB4a2Rd1
gxs1xnGK/zzOTZheuGHimuU4ToJqVxw8xRUSPaRcae0TQQSr0iw2Ze0BDhm2JdBmsnDbilI7zIBY
ag/gh6UmO6eOduzhZRp9+GTp0VrR/H8r2v/zg5Jda4bMekQ76ee1mEZNjJVm2NmB6C8Gt5w5g3gl
6Z64hvhFgiv9t3OBm6IqnOSc2EDI3zuDHzZUGahYHVtKC/knmZtCfkgquOCVyxIIiVXUqQB+qBE7
9IC1tdG6ez1wLkUpXpUw+eIBffZRNNOgsCMalowW1s+X3YmE+cmgUjIo0JSp8k3Uyl9crnrTzf7j
3mqWige9KCOLadyEzulA0F8KGtRADhDFLA6VVZx9DS5mbV0wntk0UrVzQXR2WTcyXspZi3CC3+Yz
I8zPbhHNDTd5G3j+bN3XzimECRiVY9k8akY9ryLnMn56Z0R0deXS9YTzED/qTvSkdRKQDVA0Ttan
dqPaptWSSWkwktR6mDVVGsN6l6e6Gt3JSX6I82KDgxG0xWxjpOVBb7BPK9L1UAPaRmZVbiH28Yms
YB0baM850VsGGtnpvWUShU9OlK1F7FCLkeAPLTwrLJA+5SZlw+hKdyXCZhPqCBSUN2WTQG9Btouu
gWJbb8L0YgKBlBM8CsafVeLwCV7pIukdduD7oWfjl8xFF6YPNHthbAk2elsvjj/YshHPQ/hhYaWj
MiCix1h459TdRT1wGT1YjHcceeEZbuvXgRqG6MKs8XJ3qcrCwqVi79dnqxWvjQ6sXhJAlBRqbzMP
EePWj51OqYDSxmBVG1fzlpVu7WLLX6B+fg7beO1DK3Mkj30zthZyVR5ysDh57NtdGH/304PhzzMA
4Y2ZP1B1CAAkqrN67K80DqdTTzvU1+LHngw3FvJZI4zTUNz6vXyNrfwx6veZkKxbUUNkCGcWSHgr
wJAWPL+kJAEhoMIFYcl2/TLO3jLODgMCDAIuvArPMrTQZJGPaQrhJG/vS6O33VK+IqyzTmTppS2H
ne8QNGWDDa4vjkfIt3CR0xgFCa2+d7qcfgl85tzcdXW5ibrsHInRPGu9swI0URS3Jig2CJSAz2Eq
Rjz3LJrXPnqhhXvHcn0a91exNo9t7u1K2t2Q/KxDWVcbIUMTpwoezKI8mCn3I8ga+yq1/ioZig03
cm4FCCP2/bbRxK0HMV9Uqo0Ww8eV/JUiZefAhzgZ0C/z0rsqbG1d4Nk27l2Z8G5pEkF5xm9G4VEB
Cm1kZa03jQb4MQdHVd/nRbZqn6reW8kcLxOpQBrWhL3c1O5GqPyF6xhHPVWukTpsE56kkD321QA6
Sr0GUN7rwHgFcK8Bl+lEGw1zRwQqnUkA7AY+g9AAGfGAxfdSNU2jlAcarlVP0Lg52lKK8BYS0Ufp
ERmJ2vZeEoZRzYIivckc6Jdq417G/V4sjUfZbN7MppihMv9+UoREH0WcXkKnOYkZ2LC4Kja6SW3O
tC5D2y8oxQPULjZCGM1dB9Xn0c0pNMI3P+MM6sDcNeI1kJp1S9u/bY5Ds/V6NiMmI9oAuOrFBdIh
6DxIwRpH4Be3S1+N8ruqRk+hU52FBrbtuJb6/GLVxdSvMLHv4C6G2lFH8KpmHmZ8Vlcs7ouqvk/T
BNwfmQirWuvRltFbb9V6KYzBBJbRsnJNOxukreKpxwF5iaxut8E5Ah+NO/pDqpbCRI1gdUh9dnah
WJjOU65eq+wMOWCXeEoPaw8AWEBUbvnVvU7g2gA+rRtqkU5EBdWD3xNZ8YOKyMD4E0YhAnkP1wRo
8N3qo1MFi/E39LbfehLVUDdeFzCaez4Mif7WZ8vqzXyjcU9lDPkGPVkKIVqviv4sFdokiDiZhOJg
FNGL1VSbtnjO0niJaNz7KY+S8Nr0C8SmnR3GL/eCa0x1C89qcL6NvnA8+VslSFvd8bpJHVnH8SOq
hnvnEpHklreAgLss1PxgyMFbk5Z0c7KREjavy2DRt7wvCkctN3dSs60rBSperNCKcAJE9SrrIZ4z
eSL3z5Pz36pS3KUx/9+WH34qWPxrhYzFWzqWAsrbt/r/sJIhSdQW/srYxkrJT7WMVfKaJm+l/1MN
4/13/qhikEn+LtLEoJI0Ct1LY3X/jyKGpf0O0G2sLVGvkBXUwv+qYWi/U7JWrDFHMoicNI1f+rOG
IUji75aoqaLFe1lEVOq/VcR4Hz/7CEswkTM00M3UEN2TcJm/iViTppKyuqq6eermzkLs4WOIZmDu
0k4I/3yFIALCaDgiBIi+HFWlA7nUkhyMX8XFoEBRGxJq3g4KW7kFxFMN+6On8YdgdfoG7+S9pQmI
xQ3SE8Jwmu3KfX8Oa6+Zqo5UfAdz/hzwrq9iKE+t0gSqJLiW3bmj+ZpV/1CkSruXnPC5TMRTmPTN
SQldYS7URbdpRNQpHaOBShQr3Ul2Q3EqBpn+XXM90sUqnPVYdxSIAIjdJtIlmEpKKW3ww5Iu8EzP
ITvoY6i2McIlkrQZWl28iF511kYpF6cyG2eeZdF9osBd92HFzDWxKU6mbxSn9+9lqfwDLoe4sXqQ
+aroXXol9S6uFBG0KW7s2UnoAe8NFCTokCWhQ8IrQS38P17983t/vHIBv+cZSgGdVveEOVb/mAQv
gSpb3xGYAZwyfruU3e2QBJaOQTJs2xCsuJAK4sIdX/UCHPX3V+/f66MQWUO/traRdrSCJryUOGbf
FQ4gS7fJ3c37l2UsFnO/UtOZBPa5r9zmW8IRNmml1H18fyW0uvDw4VXYfTOqB19uy4M7/qHAaDpU
udBORSMBpjR+LzLTL4JriRrdz8gv01RFdbTks3CvMMT3qtyHZEJFMyOthiJYGjGKfJVRlNu+rSfU
oI2dIijGThr/eH/1/r1OtTzYj4g1ZspVcLSHJlaaPdbkyrVslIcizYNNZAXLtnT1yxDEkW0WTbfg
IjTgXRJHQgddq1URe8iGSleXnmmm9lCZM7d1U3i/vApgWAJ57izkEt3/emXG9BKKxkdTL5txptYP
Te33MwPNm00flqcBE8xNqmnDrgVIrkZZeWhFpzy8vyojxMFCMz4lolPPsirWFoJeppAJ9QLOsdPv
ii7J7vFNxMPPi69NCqrZiNBfrEkqewdbvgRWzo5YubSHqGqWKvSUmWvGV5Go6Hl80YamtRycTF1g
xXEohxoj4cHNjkE2vMQVVNpQrAKiMCdakruL82BcKpb4Pe1b/yGAjb0spRrNrbidOb2oXkxVQVBK
jo3XDkZeE2jmXacaUGWsIN6UggGjrUD1Qe8yZVO0xrVBROOi9VAfNUmvVk5W8CXMoD715XtnUFew
+LurJweQWX0ZBUOlM7/oqrHB/TSd0Hm2FA3UFzu0SE2KjfXnhBA1hSa24tBbunoOq9+R3UNXWFep
0eXrX19piahcxdIq17LfzVo1qGatEamr3FL7uz49Nj5ZTBGNHLzxJ/OY3m1Viu20sWK2PaGRX420
13eJlh7orSZQ4qyVGVKJEUpD3ZP5xXdRFy8Vt+i/4x0E81aq2TqUxIhIIPzC9lxdOL+/Ct36z1dm
LJ3cLBKXKDsvDKk76eH/oeu8liRFtij7RZihxWtmaJFav2Bdoh1HORqcr58FWbevmJmXMIiMqoyM
APcj9llb/pS+aB8ZMW4fzbLalIYR3KVBVR2iyOPaq8qvSIAGsSPB2/Srr9YqOygopr2eee0U7GjA
DRsDxc+2MamLTeBisLviSx0jcPRevJ3LvCLgdImi4zIiVjfzR9by6jCOAxixwkf17sQGs5F15d51
min5praSQx7Ezl05hyHDvSOkUZd5uO36focQvIRMX0N6buc4K0FI6GD68AxmT0dP2me7ZnTY43KL
dyoBCbg+QDKy38yg3RWkF43JauXmhbsLaiRg4RiK74fMYKygDFt3W/rVdM2nMDrVnb91PWO8ppVY
xpCzn0A5in2rGcZ0+rY7Or3d2veRyZj2JPP3TNfJK2bu7p7iQX0YgyrZ2n2+TIE5Xrxfr1zXFekJ
ngSSDXdID4N0sV6tafP1g2vepbluXtjV91nUps/t4PL3p4Nxl/kpqya51n0/xWe3Iu1lUpAKrByZ
B6yi4/dRPGU7PYVnEUB/cHqt98k41p+2gF+UlvMrTZLyUpkeKImB55uMSXqZFNQKGKUeWHzufJtJ
Q0cBz/u+tLr1LbDXjs9JDmZ+HvqvsGSqIVFyeCh65iV8peJDl48PhpGoo+6yeFfqvLgzxijaiWBE
PL7c3f8RPf0/6t0Ayf+7Exv6SBNNWtm2R7ASRRSM/vuWnNvAcJ0ki/d2L0lgAvhFaV0mu2gQ0Xl9
CLGewnT1n3OXgg6L/V9Tlv+oJahxIwvzu2KSPyQDOveUBavPLHSzgyd8xgG1eCqN2QAzyD7rti79
mTBn3j+sCQDUkAH/672zm4QUXs36eQ0RaidkYeBbU4aML32JjMzzOtrjIpM/HBlDpM2Cx0Iat9ES
GwgTtJQq9lIXpCSB5/qMjw5gZYT5apT+m+tUTGEu9x1bar+xl1PUTs6r8FvEaW18nxmFfXR8Rord
NkpeKUTnN2jh49/6R5HxHk2rtR8bK9ihVGz+8jrRwpGL8kfPp7roLUPcpQ42atTN4wAv6dG13ZCb
Cfju+lw9gmAcDdc9NDFA/Wm0nshHndd/ztZ3s5z5sEWebK/7j5/9eePQMrN0qd94TNEYII1QBgXb
OaTErsK2e5pGPdKgceO7ZGjFdbYFg9RRk/THeo2Muj4yuuMcTdWnW9n+hz13pyEu/F994r75Tjmc
eiyiN3aZMyKmHP9XzThszhzrX/zLj3GK+xud5vHONzrvuSxBhQmwZcqLQ8a+xGVKNFiHyGNGbXko
TGXfztZQAnOrARuYhXvxmXe+kRajaJ6XekflA4+EOtI+BnWQETUMXBV21KO3zsf2pFO/Bb/WJ8+F
rbivpBpTpqasraDKe1MtF14gQI4lA8DcwKNTtEQZgZMy+EObStgMpiu7qF8Yytx6ueG8e7pVwN66
njp584G9fQV2unhs62K8GKF7l44VaCaYRJ91MlkP2oBt1xMpH6HTybeAqea+z/Xu+x8Kqc19uK5+
s2HAwhMHxt4Fw4Q/vu95tiCM66Ju2E9DoF+toHypOsNg9nxINnlTMnjiBP5wbuzSKneiEpo7YfmK
wr2iNDG5lFlAtkhqU6iGwvLv1s9h+mhl3OhWoGqIdBTvh4kMPmis5tH2379/sUcj8ASKZ7gVRcV+
tYRafgntIp8cyoeqh3FmjScYFeMuSMq/jRJ63UYXIUTHdSOEMAtcUefTQ1YZb31cO+9JGE8HWw5y
q4XR7JM2z7fBEOs9YVm28ZZLQsd9+mikNUhUvh8TxdseB7AEEtx8YuUSd2mIFSa8hvjNqEXNfKib
XSbJAP7yBkmXkPK603xYY8HZceOjCTXGZiDMKerywfrnge3tpRQUV20gSschNNEDzVmzm6NEvpQR
i66hrf4xmFjGNuMAnw5mLTljffIyV+7GigHAOVb+LgF7cyO8qXhXfeDfKN+LznFrf64xoUHJfOc5
o81stPDanZUaye2gC6YMo8m908uD15V/Hip7pKh6O/YpBVmRdfftssusD6E3nIcKDRGpTH2O6oSZ
3S607sqiDJjZDBQTcJH4bTcl5TDFzJ4VFDaMK6N8N5wYxgHO6ZvBzLun9cGEaqT7mp5y3za3jCvD
GHepwfB8e+mLAXNrUSHRi00oqctpUHnBoVSBvmUkO0B4Bi90DVnqr++PKJyIBWqzuGT5KC++8oxt
5innpQ4wsg5mFR4qupbdUfWieW3enWVxKuaA8tQothXl3ndXsK1l+sPSJsacy/rfEI6tt4PVAotp
5ORv19OKnsC+smduZRynnXY3VUwXpx19rCTsnVdl6+pWVEwSQsl7AdjSbn3XZ850ud2n2YIpEDT9
mVQnBHM1OfCZm+SK1M25+HyXjEle+47y+vrda+3ct6XbPOY1ijfPKr/PkgxohkjnN9Vj4ykq99TW
ie3vHRec2hpjrQ/hEm11hWWehu/wMJC3a2iWPsf5pH9hJxjd+A5SzkQFefvpEqRumjxpLipdCpFm
vA8CZknzKhYWEFcfjrJh9zsUQNs1BkyCyd7Xwv+dZ1z2HpfkUSKYulNRwiSV7se3oYv/rsNRXrVA
7rQboNSvn7OScufZc/AimHI4Vwlj323a78pZdwdRl+ZHDrSxzQf95TcdHOnl+s0Ul3gjWNzzJc1l
J31uPPs+F4l776fRcMb9s9rmGbHhgD/8ORaIFoI8+GVU5rup6gai030SMDKKt73+io3yzWrqV1eS
ZJSuqz+ysn0fojp7ZOGeNpIN8zZKON8OPXQmfzb9g+nD6B8ojLzKGphTGZsvadvg4eoP72bdfo5O
6V0UaNJnhIs/cW9RR+hj+w4E2GtQBebtbEzTceQttv1QPmDR4Z9lJb4GlDhP60Ntzc5trzz+MxZo
JqmhvI9O4j3TIq6eNdT+ZakyG1hzlerhG3ZJcnWCJmN6NvOurZ5gPy7LuLE84BzfXqbisbPb4pos
Fu7tch3WviyuZKMZSAIweHnO5L6wLBDuQpGzZbTYqH28jxnXgWP7FeOrMrmWgSu+H2DL/MDqo4Xq
lSbsmd10sBwDDNHyABu7mrIFsAfspl9iCa8Mqvs0L2+rJbzw2qp9tGU4w8dfLrthZKy7D2tmDkf9
4Rog3xW6kY2bL5EOhfXDbGQMvDpEOtFYli9jEku4ytZzlgUUIAdu8iJ09SliO0jKvnpvfFVdikCS
JgeiejeRhe0y7dHkcIILAVj0IDzMG5TI3ff1SIwUdJgQq4G2ldYmr8hrqqnhc04MdcG/+neZNVv6
4cWb5bYjxIPMv2RFD0Ab5exu/bwBYjJZldgMAy17asXIobD6+lb1Q/JoNrXa/vvIbBymqdebcqa6
gg4AENryERfLR7w+iKj5MNO8ufampvublD9Da0ZE7fd/VXlqn5Wexr0E6HEKuIXv0gKWYyzr6a4t
aRwk7NBWEo8Pcikxub2Odr6CMFPOCdmkAPstIz0+WK6Qz5Nuol2guaNGy3pIuik6mmUNHnO5/eKC
6tNMhIaABlazZ7oMYeK1mc+28z61GPSQZCW7MbExTSdHOCWioDSuSfZ02zuPIvkViaZ+8fvPNYlc
T2Tz5c3mL1hlANWWquAY9f6Fdvzez2sbtMJSB5utv3kDyDSymgA1semckcd8r7z1zOi7JXsJAIzw
KuoM9FCO9bO22ulnPd+Pugt+jQ64hWSCE45nHYGSZbXVORqBsoOPeCyWm7QIBr0LUAlt1tN+mIBg
rSsV3BxoRubNWAQwTJcAAjFHh9X3m1Or/q71NqOCA+9OeX0x/MZ/8gAfr5+Y7gFWN/SNL4OTBk9F
p76fj8ow4D1PH7ZFSW79/GqMJUfbL1+VSrz7uil/aK9k56C3+tCL4ctsU/8NpTIOc61pQevvs5Nk
Un0KwI3EASMpSno3osinn9oALcGC8OJLIMvak+M9oaC69QodfvlQoZN03o5hoV7MrDcfHJW9NcHg
YMUAQHH03deYKG7XgDLcNEsUKqOip5fJaWnA67WkIQ9rpbIhPaEH+lSB6/TsKb9mNKTvS+EvEW3v
7tZTGQH6jDvdEKPhLCHBFySMZ+yRWwT7KRfOW181p2moGO6ayMZLr20eyZvCBSPVbLzaZaNogvi2
0V187EGCnKeWEWDCroWjH/RnQ3SsM53dLT/h3NXGVRT9ezTBAmKFgSK8XNvr5S9sqW50NXqnaam1
2k4+nZ3lJetPK5H3D6yiBNLNa2W47UOXVtErCvl2KZn5nZXfaYWiOE+S4l563u++CPK9X4CAqGkv
fQSh+MTRInpIROQ/ZkVJVarSH+xB//sqV5vxNZ1lc5lcyHykZ8H9/M+RGs0/z/37SCAE3rKm/Xmd
irPq6iR8KY5Dg6kCbDNkbXI3W+Q9VVHX7541vPcSXgFzZpQ1agimFALzjeja8oOuI6Cw0qgerba8
uGah3s2Qi3EayB0n/ZNn0Rh2YXnXePpdjIF/cLUiAM75Y25JUQUwCtZzmRPjtCiy9uvpuqoPorGY
M3+loh+eQ4hirCvFy3pH1DGA/Dj2QcxXlXsuA5RPxVIcFB6WBFlVLbd8LbYTgCtCp67YpmaRP8IM
/HO0Ppcsz83Lc+sRg2w7kcTWjdG5JEZTJqAwhcVpPe3s+jSkqJv8STSbNJrbe2TaCBZIg3ZxnqB9
yqb2bLnJKZ4mlBdmAWlHQ7cdbYbgPfpqz33O6vS9Rmtq3HGQDM9Ybw/PTj19NaZPM5BJimfT7f19
DcXodv0hjYJxow2NicRIdCWSIv3lzx8O3ViG9TW6NWXbd1079OehHzCFVJF7m1eWBWFmbjGaMNuH
Il/QqaV2uZC1C4E2M/ZuPOX3Q5Dh0hDaLUg98Nt5HmFaa8tHJxjtczWmzmbwpPxh5B9uHslPv7wf
rcl77vpMg72y+RMzz322F06On5tvpjtsRwM+BT7t4ro+2Mlgbabeag4znWpVm/OSrtPPhTj0aHj2
300ZjlfdDM6O5by+sd3audDQvkmk6/9Vw4Abl4S8Gag+9LXp7s02Jk1J2xSmTAdiZFnt14feq+7H
PKaUpLvdd95aVWP4J4FTUEhvykB+hWx2p/yffzUWUwH3Q27WuCLB/m+rghkXB8sn8U2Xc0Y7sdim
VX9jSjP5YUvN7/fCd12M3DJZWR/cUNYnkWEALISAKJmq5iOBp0omFQZQfQCg1z2mH9ZUIG/QyfuI
MMWVHkowEqPDnMpwayhT3GZlDouEYcgB2H/7kHe598zUoPfczPGTabjTpbH+SpfOBqWMGimNEAdo
du39+lzuNqDxUI/eMy6N8s1tu2V58Xflul3NJW4v/Bp4o3nuna2lvNRRXhqrYHgDq37PXfXEFqg/
PEtVeyttx52XAeRHA5OfvCHfeJMRfER+5CCsBXJs6jB5LQv3Me74dubSJmPoHBdKjkEQtYQ2rNo7
DPLaUzxjcEBkzvZkcAHXV4Kyii2zU1xC9bYdKZXNLlqUzkjzq63D9r4KkR05jYeZr/CIxWb0EqZZ
ZPfcmfKJres1GKv6k6oH5NlBOuxWGQYwS8iH1nFvJVHzAt4eUqQszU05Fi9rvDDOgbpfzjrcCE9t
G5mLdIgvrenEX7FsH9NwtP/uJcKZ3gdoUWdM09hQyCOr+uxyu//kI2Rae/TVw2hyAS7LQJ74KOki
p9lOsT0hHXCHHwOY5l3dtORgRVR9Gsxf3+qgTi4Ik4NXg54MNSJ57OkN7KyBbK9oBuOx0Y7Yz7mT
no0QXYIBUWiXO4nagjRg0INsdKik/gJk4m7yrIXD6UzWiessv0kttmyluvJDZCGBijP078Pwo42p
G2Qjqjp/7vOLTTzLKFJT/Kxd72opApDG0e6OUeL+2CY++VdNmSyfAPK1xXQgUdooER2F19m///sg
SYJLPELPNYwlm7SK7hqV1F4E8rNT7skvn19xLqgnP8Vd3N1VWFI5YT3sbYdoMJZ+e6ps/j6nMtqP
2c8PhBb5z4I54JvEYFFbACUpG85+Svr+KkYTLvVylCzPrUfrc0LoeQPsjZt2iKxN3CwrlQ5OQWv7
vzzvWhsYCDlV99Bjz/KU5eohaa3hmiqGzNbtBoPFOzNKx4t2wvmh8N79VA00EIX3HNbQrJGvjV+D
498zZ8Nca83MfDj1LFF59uz0bbwJ88g4RnlT7LCCLLbNEuiPmQrvqJxSQvB2U8/CrnsrxwLGwXUo
rZx3mxYFS0IjdungPEVOIS9ryYFvPMJ8jebV6KPdjbE7P5aO5WOB0s4UMsf/yIxaZaid71YDOgzE
G1Xf/nQ79LeWin8zHPTZMcT0llTB796z9G1YTnrjL/GtVRbpfW1Rrcvz71fLofyB8mx6i2Za1tw3
/dUN2yfXCBQd7CjaZEUwH6WagO8vZdou1POx8Zkmd6rhxeOuexbRnN4YsDifSH79UxFqtUUaJb5s
791xXkdhZ595PWWHQOMct6bMPF2huvqs3So7KDKQWxnH8uj/kjpRd3lu5xcnmE9G4pfHZlTDvYMS
jkqhkX9GRnU3VpDmW7qim9E0/x6kBbtMAvicBfVpFhvIeH5GUXY5mtcjIRvY90tra2mc3CR9ByGT
3szf5dRJmqFCPQWDbyBTImSN57Zi9EuXpyBLyoOXVxQuhYp2bgTtaQ1Sws6G6Zf18nYNUy2Q8cfv
LT6xkBqRLGQaJg5KLVX3xBs3rQ3CLmBZe46Q46wfpYpabsSs+u3Nnf3adk18mJpEbOylBRinXyh2
rYsbN95B1eGTLpPpmti0jZIgr26VRNwkpqI/r0fK9rtD583bjibeq5kcKu7+FzurQw3XHe7NVDZZ
4t38Ke8AmKaDD6OytrV7HMxW7NoxlrvChPea+oV4GLskPBdSBpssrvIfOC7FuWH9gHKIW0PsjJeo
ndR9BGjmzw/MgAvSrc9J21ubzNHimplNtUWgRR92qSCkJT29PJlPNt2pKxHbh1hEpNwvuJEB+vqv
gylvDkCF44uLgBd8vDE9oCTHryD0s01kmjQ3C7aV69D4e7/EVgB/zmvHqnvfLA9W7FTnJvXOwoWf
Gs5i3q85xxwk484ePJzblgA+d0KMlEJ903p5c57iuvosB1RpN9qHzi9sJO3rN+XgRHFeT8mVrZM1
mvJ2fS7tGaVbK1h2mXTn2k0Y1ysJCR9NjdWZSL/Wy6PycjaHcHBLSLhs+c5AlzosHqrZpCkZSL70
whsQvUPlbWZASOtDjL7irq16JumbeifMdNo4C2c8wK3gO0wZuGhO37eqk3XOTUjbfK2t/LvK4sUT
BE/X6o9BSmfVH12D8iO1j0a641n6GF99Fz8I96YqCi7GdjKwfzNLS7xkXMc3o+qo++kkeZHKV3sQ
y/hiLT+lgY0TUmZcAgeXQpG0j11sWce6hZyo/Fk+TFklN6ZS6kOXKXZ3yriTdaaZIs0/7NZERFin
81EnkMwK8sgvz4KO1lXVXjEWuBdk9aeaOuzNvytCNf3ujZ9l3U2I9OaW+ZTx3QkqpCSJeoO0SBBV
WxnmdBVDRstiGJb6ZOdZ/kVNxGWrYtiXtAC5CBdJZRXe1rFz/X0Pu0tlIBDppR7wXgEyMO4JlTH4
SDLr0Kx9uspwcOPhl8RLq03a004ORb9b799BAYlDYxTAO+z1Zuo6ailoJTYsPdVXZ8e7wkaA+P1t
Bf7I/xIN1Doim3JzWxTj+zxepaqDu++Aqkqs4GZt0DYVjHaTARJ0zv0xxeBjFUSEpY0Wso+NI2FK
srhqHCCRYJFiBO+VDMFODR0Lmm18/6ynJXxLUIhKlcWCD7bYxV42XUsfH7SixRKxlO6D74zu33GP
bQHyh1/YvbR0lY3gpWljuLvru7bwRJtpN90TVnrPlkZW5WGBtYuqTNFuNl5kSFiBw0C3N3ICIHfy
d3KU1SsY5h5LTRz3YuW9M+sTPRliejVSz/1Rju3/HtTqrEyNm6Mf/C7Rdbh1SpO6ISxLiX9+4Q7y
Q43K+bC9VNFe092za8/1FkxLfy5j41AWRYEcqcUgIzdynBdtH+WT++dILM/J5af/+7pijA5slq8p
kdcuDtL4oZK44Ob1mLz6JW0SJ2nNT2VWn4lZO7+KwNqqZqHaxe3Zi/NQoNkRl7Qwhp3nE0hNkU3S
V5NzBhK/TKIL75DQl3oY48WMboRvvvDCxJT2v4nCv+qGeXFRpdOeWDm+H5vyw1mLj/Y4HWfdw2Ra
TtN66LFwwf9PBtNT69ASjusp/Sm9BUhdxb8No/pYThzA/9cOP7OXOqYt2nqVf7DhTLwg/CsOfkaq
lIBGTYRl/2UbFEESJJ5Vkj3KtPQ+a6WggIfMEXSZX+1ysppKvNRW/9qH3fzX7DvGDSOayb1mQ79j
gqkBzhvOf8Hmvx96hTVdUdDII+//FmqVRq4Bpyc/jdjP7kZgtUAnqMnXChQhkV6yqF8RR2tGZAys
DW6GsIzv4jYEYbZW8wZRPJtLdZiuQHStpHVezyiydk+Egde8Ns69KsfslgLr6zCE2QVaUPqkehJG
UXg3SCPpSwiQdjTH750M0KW9hMUlmmw7bI1Px/HqLf2b7uzE6iVH+MVoNvSUoLKSH6VlvZp93rwE
fVrj4qjjDSUdZF1DRfLO9t7I0j6HS5t2PXWG9jZoPffWWXRWw6KzWo/S1iatKVW01ZCXy65dPpXl
JesPMuqS9Erzj2kexjujHf1D66twQ3rnvJsdhoeCOgcWdMcqHqMXbyQNCHr8AdbmubOcyvmJSkV1
TpfS9tA7uLa6DrNWy2keorEPvAQLG7+8gnRQD6kbw8DSETXdnjIITvEKVw3yKS8/S43zW6ryumC6
IEkRV/dHEjf/bHWmsy0LLBki7tDz+pAHjf99xNevboyyMLdGHINbnwfHOtdD+69Dk9vmxkfOMQ1x
eSoKe7gG7GjbRMbGi05a3l0eK8xpZ4Rnw68xCNy3oBdPOkjmz8LP4FOixX7CuW/a5YOVXuawGJCL
1MN2WqoVBVLLc1AtExDLaY+4D25mPxzXC4ZKNhYDuXG/XjlJqbGKi+m/Gb5NNxV9hCzYIG0FqHPV
IIC3H89T2WOWSkmROKZ79mUaH9uxD7eZ7J0vRz2Nks+uc4zPLGIsc4m41wc/iDFHtcto/11l9jBD
bIb82OTt1hKleoLsbj61Eba9y29ulrMKr4P12zTMuNg1hbnMvw2Pa57uTEmzr8eRPpdPxFG2rXkt
JcMHOrcV+gTS2tJPqw9D0L02RukwCBB524hKsGMkw98wYruA+A9JTvEk/Vx/2hPdLDRw1tHGhmMb
qiMRO/X+pX6VRf59J3C3WHou64NpMDhXVELuu8Y5/OlhMp9/GCgWHpsWdK3vTNE1G0zcp/AJefL8
qL71+s77SGT9pW38PToLOVVf6a+JGsHWavp7FjLnu2jsYXe+qWwHuvNEyWmwPINsjCgZ4jAZZ6Ue
S76Ui06pCqwCgH9OSaBwSOptbJijzr8kQzluansyXlU8XsMJge+UpC/tEiUvZ2PUpS9hXh6/97Yy
Dz4HKpVHJRkp6sJJfzQzMVBY+4sNGaKDfMlqw1wXSCzn3/3SbfOw+bkOiC7NESmAYgfYylU+Eah4
lysSjRxPhN362vWBL+M4Nml15zUUFUukDlQiw+mh9ayjS7ERYRtnmVfqh7b1GxiSfn2b4XPcLKu4
Wfj6LqnHh8qaAyjwgGVV6DsH9tOfbiJp360atKanwNWJPmA+6Ptdr79bB3O3JGLoRzLQ499rqsgx
fI8sYMVuEAEUXn6NsBGNIV9RGzQREl1xYBXsb9HX4DIw/o+6B3h6f6mnSx4gGlqUuHIpS8npYthU
83HMCu4ylDr9Eu4OnVmch4A5J0ZLcNUQTvlJg48iJtsVIonDELT11VncuPjasNYI4GhH2i4ecgrK
DzIBKmuPWbNpSWFv1puD0gIFSxt6/3pKN9I+VqPCOIZMPiUmo3IdLTU6/picPfkhmJF69y1auAhX
4CAK8J0MjQq3AAPEhmnKq/KtD8rBwfH7sxln2/iOw2jhJScSaM0wrAuSJh0nbCD+daTbdHwQuT1t
NQaIUVzFd3KpNqLCvkOdZJ7TXGmqpTjnEfFASl970pLxWN/t1QOZ+XBHSW5AE1YnPkmBqXb12M37
MoizbVZ01qY2AcyLbuBGppZmuFRujXAIGMID7NyEZnFo5/Z5kEZ8Dok6b4GKdJTG60teCKI6EVC8
D40P7Ah+eopg2Cse1rdYOXSQ8xFP3MXFqZRjfBjLSJyZ3OqOejkyXHYURkzxSPznB+tL9NB1RyKo
5DwuR//+6VLW/P4Pvl/Xz2+WmiLqBKJ9jB3GD6c0SY6Koh7EHr6KdBxI6shXoQ7Gih4gNYcD9UjA
S0vP29X+DsW9eBKmGp//FDYnWs5R8OBNc3/3H1soTxnVk91k3W8pauKYdvxwBx/geBshCSsQDBlx
DQw6V9/rcxnO3qOJiUKb1Lv1rpejEkcrynF1HtSItwyWpqv2Ph/M54hyFfZHHbWPUWDxsyQabv/g
5cP8y4pcjFi67k/ttdPqPRt1iysy9bSB5sm716V/eR5fSIX3gYYdjYNggAue52xHLGLRXsjqfXS5
1iX12qu3nFIJIK0o5m3LcPTe78320Cwlu8EZ8lc77N+6Gf56Moc/x9HX18FpL+s3SzO32fX0w24b
eyDVXJ80y3JrtdaIqy7XZ0Q9mtu+kNdUD+colsVvUUyMUmrGaOLunPGlfevR0LhumiBBHp2NKMCb
+m0wesYyKP+81VhhL290qlDnD02BUEQ8rV9cWAjzfpzjR7q4+PLRHcSs0Cs3dsQG0WkqkwlziVsv
yoIPCyuZYakT59xqBGrF2UiT6tlwqQyWS4+9zHI8AARN1PKaSfxZ2mAYjutvNlNK1PAM7o1ITm+O
JnrO0ieqrL/NEYclf6kZxzkJMrFZehVh2b/Uo3W05sp65HZ/wUs4Oc0hRO91D67qRJ7CkSBjXVhk
7j+OA9j+75XdsgcG7xnhPfqL3mx0g3qfDvxVz3Ef2e+JLf1riPjrplsavswL4JqdyG3kZuZBoGZ4
Vt709xp1LiFm0SE3R0Mz7DUdGpA8+EasO2/CHOd5bhEY026xNp6cyr0OzeYxcfPjuoetZz77V2/P
9jWIBwP/Ti2w6yVQzMLsh2la2d9hTucZbRlmUs5Dk8bhnVsXuIdFERYYEWFj2JnyzhnpNyeTB8gf
E63Gbn9I6kTfL5gKvKtlTeP5/35B40ga2pN7/J8XGdYuy/Pu//+//OsF6/tonUJcuzA5k26nl5FK
MZCCxvicXDxnhZUscm9zfnZ71J7L86lv5dvCKZ0jTmrue8+wyfp62HVM+de52tMU7m4nZVtbHVjR
4zTjlLcsJVLO7Z+NT9FwGZG9kToueeKkfOr+DQO0Jp67IWKJSxY02I1q3zq7ErAYYKD8QmF2/doN
D2KCYQjxfTqbdMw8HI38eirusxwBWLP0Nya7uUvKwGFWwqXojd2lXjw21uuKwS29L/Eo/j7FplDv
m677S8s4uPGFKdGohOLW9qfh0wyjd9kn02/GHUCzUyq9KWjqZDXBlNTTl9MbzrkN7OpWe2yStaXC
qw5lTDaMLrT0iuh9ML1rVXvNL6sP3s08jV6jzmoxrKPRYnMz3meSzmnmobeZcilP9TQ3t3Uflk9e
5I24+QXZJUGoeE5iPD35MLyHPssuTanQMK29hYbPPpi/rGQ4xFF3WUOC75wv8Lmfg7K9mJ248Sq3
e3P6qTrVqVIbsuD2rptJstaWklM78P+iWZzRa2XbfulFhsGNqD33gJ1wtR3KYLr2Dv9RFvWk+1Km
G6T2BVr+PHlbj0j1xZ8jMm6if8WoMNm7MSPjTZD4zmuiuzAmOtttf9kDEtyoVuXbPBa3s66+zFFR
xEVxPVzN85QaaguRYvG4ZW4Fn9K8r8OH9aGNws0aP4QMa90X1nwSE7bP7UR1bg348bM1yInCH6a2
CjKs5ac+yYLhocPv5isuiM73tTJTRjU6w33HEXWrDS4TEqT2JMMiv3enIQQU0lewHaaNv3Q5YgK+
m8BNzRfhQADx0REViw3l/yHsvJbjRrZt+0UZgYTHa3nLKhqJlF4QsvDe4+vvQJb20emOG/u8IACQ
TbFZMCvXmnPMwEJZi6aE/5NU9MXaYzm7yypCNZRYGGu5dlSHFtPAteiMeZ+N5WsbJdkPzQPbqVFw
bCY4dqu+nqKTbzn140Fo22WETR9unrp+LadCXrWolSNNfBPEjT5rFr+wmAhmSgtK586g6Y+WzEYQ
W1zVq2MuhH+KY+L61JO7aJiRJhbRd8uAgdifHy7ju6tadfnV/KXAes6c67nLfHk1pylHK4WgqNQS
4vRwWK/qfLaOJYssjDu4ybSRbu3jl/IRmyQjnVH1o7Us7M/RPw/TggajKJptUIYRySYIHkQ8h3/2
Cu/KW6h/ZsJZbUgG7W+WF8vDYJVLjp1Oo3bpi5koCOJKhPdEL8WCcfvwZr15UfV2YcX2mjsNsTBe
AaN3tv/dtgBa6h9GIsd1NUcDw2tRmi/utH8DKzVcOi3KkQHLsRnhWa93o+0HX+bENba1QT5jVwZE
37blp0RrpjNzbyw6hItuaE4Vm7oTzXmo9ObcLnvlrOMrz+NFHMuhm5ssk6142mCtp2PZNxkmgKj+
KN/AQ0508Mtqr/WZv0ebLa65Z3QbnHvyy1DbhyqtB4Aygf8cTQMgZq+JXvxOhzBnei9B0uvH2e+M
E477P3vqHOJ64xQv54JRZisu65YHKm+fwq2sTc3jmQF8+z5Yif9VONUFUY+f/ChzCzpcHQzgA7Lp
6qdLAsZSE73868tajyqkKzKumrK0DrnvNsfYi4InHITVti3n4S2VhCrKvKq/V4WxD9voLlAQfukc
az/OdOtseiUrVlzeC4/fHh/aaBFuQUDR0pUStAI2sCVQSS+HalNKb9/EExKm5UZJkKdd1GI2wgIw
ziVxKb1/JIyrP01h5G1M53vrDGZyTbCzbolSL9+YBhleGcJ9DvW7Ef/Qsen8ikz5q8uT7H0cbdyl
bshAAZ3lPqjRLQw02A+NoPJRzeJZAjSyPWbveUswg9UYP9POdG6u6f7ul9F5jfFvx+VF/tLgHhm5
0UnRpX/KB2JX0DKxpzNr56Z0V26BcNT2xIeGBPI7062eGDy0kNgF+oO91MYztR1jQRaCy0b1tTAv
itNyXh2p8wUDzhmlsIMmnDTbZOloNeMbj/yJGNSsveH/wVkfY7nsB2urfk8WYdEq4p7YCmtpzqcV
UwdqLN1c4iddJv7q0A3ctd9X+b7u0Kb2+AzJU8Ffdug6pKvqV4u9Zti2otNx9DvZ02SFI0DfwpIk
Y6p+YBls4CBqb7VHAE4EohJais9U35zri9qkpVdfrHGwH1y+f2D5/oEzW3hl/7BGL1EkQGI8F7qb
Kc1/WaNbylApezHuhkwSveW7Ce0x7zWfmgF3kP3bFYtgCnkMZIHvcs41hqwig5YxEL/aECvGbEtK
7zD2eojvD+Fm2lS/Z15sPpdfDkDKDl9ZoWbPrkcLbulTGWTf6F1sPxmRhhM1DpOd0tKxnNfvhTmN
dz2q9btDyYjY+OzjAbx4ZYYWdcpZrSpTnrPIxFPex/5o4XxuO714CrQwvzs/S9MWt8d+iozkvz8D
nX/CdfBSYiXnL0W+B89ADOX/4t50mEmwzsaMWHLb3dQslpQqrGF5hUUlAJ4rWTxUo8akhzd4Hlt/
zudJEG/Lwur3tq3LlUtLgvfioue0MxSlRvhOCCBvbPXVzmSIDCGCdzpCLOSBRF3SNx700VgVKfZp
4kH9s93F2qqm4fOjKTTIZiz0Rl+7FGZXfUUM1KzHyjf2qcdkKCIPUvZFf680V/9kDenV+MfR6INP
Gf1+UP63eJv7SIqFoF+o9rgGi5dojCQiF1G8BMtetNgHUs8hWX5paMxzSAa4PgHeW3rTUZd7BzMR
CyWHITU57nea7x50F3kanaZ/U5usHkkK9LRn2jFYMKmXSLGLclbz0Ob/+yfHB/SPS52PDs6d7kKY
02zgbPLfsNyeBkY3IQ/dZ308+jssWf1FWTKScgJZkQ4fuakj75kWl1eKayT3BIKHSoAOWaJQsQu/
moFGfGifeD+t8tSpZpIP5MjiPXaLTevHKKiDJnpX30qaJ2ouOETjS5Qzmewaj0JH5M9TpI2gz6bv
6kPlffIe1ozQOwt0huVaxYH+cfYWIqwpfHtmkuZlB6Y63k3ioNpjbsV5TIPjJqKGwV02EELFxMnd
T9lIqHhY5tci9Z94KSNhnhGEzOTe428Jpq9xGNyQ324nTJHXafmbZ1aCiRXv8UkdhjigqD1TwUJm
+ZDABJxm3BIkvDMD0mh7hxvUdyvE52iIzeiXmsz1i9a/momvRpJ2m2xD21ZeAVagDWVM9iM9F92I
yWYXObndup8cqkWSV3fENtI7dbbq0LWyI4bu+lUQYZZr6UiR92cHefh3EVNYahjn1/yh0XcSUTCi
ykpeEx1pmJqYzNlwF0NRfZLJrB9Sm0DLMWrnjyqx8OximUraKbnYJnrMuWPNYUa+90n328eUc9Dx
2HuW99KElnfx8VFi8oClZMYF052BAClD1+jzcC0EZKD/6NsyXpM+Nz6Xdp4eOoTNxybzh/+j7HL+
WXVx3fLQcWwNDicqdR7V/0JOtnXdGGCJiv0Yj9qhrIr2ZQISiCAlRPG/HDapbh1sR5RfvEpHYtWR
xtCiwrrVBbK6rtO9XTIkP426CreemieDdLhH8pB5WoEHN8HiL8bmuZmyCoNbEDMOSfKrLYjhpq0b
fp9JkKyatPpwZjvYd3Z4DV1I2LMnPYhZjf4cjI63iZe9An2bXcPHwQDbfIvHX90w2V8fA3N9Jjzd
IZ+oLr3xozPBcLVdewmw179JSmnQwgwebcQI72E6Pml2DEuiMCjNJv+bvhjHh8Gsd7HttHs8vMEa
W2N+UJNrsy/BBOTavtSYLmSVvVULcCGY2KjD3LWq85STrz44+o30dve5aTPqRQZOauN2otsVZcE7
fzmHlUj8H5+k4gn/fdmqT1KHRLIY8fnzeP9+edThaGi+7Rf7h7i/cAEgsGZpbok2ixMzUuSr3Cy4
GceeefLQXgs3+s9eMdT74tPfr//dU98ZjNYL81f9cz9ifRGh+0V2Rb0uu9S/+t3YX6gqcPAsy5nU
lx9SoK2AplNfmiA6K4dvafK0Fn4/Pkls29eicEYaVHjcekvDBWcG2GqC8CLLuLgwQXa5lJbEOWZf
tGpRDKXAQkjLdHFEqEEsOefTSpncszReC5kmn9ueSLqkld9GAku3OaPHKyWwe0RlEx6Yvtb33CPq
Xecuop9QfSixe5Ig5u/mKj2YuKy2D6dFSAvkoYUvsuyY6jANRIyNbyCp9iDKEPSURbstDfz8PND5
3TbLyt6s9k2NaFaY+fSJx9cxX7SM//1Fg85ioYn+78/Z9VzDdTA5cMdqtmP9645telwzwBH94+Nz
TriqVlDd4ue2z9oTPrJwZzbA58Y8NfZBliV3yII/1TJHayJgcnOg79VhlmpPg9kmTx76+q0aUKjS
ZnBigBtzV29KbfyemeVwUoOSUjLkzJowXyNYcCmz/H4zAA5GmJlvlD8erNrzaPcweEmke54NsVYT
TLPzMniE2yYIiZnPqh6pFubHtg/rZ7t5mCApiwxWSbwrGoPXHEqY9tQCdt32fqFvEjKqD/mIzjkK
9I7WCzHVnlbbqz6E6fJoE1DrEyjYYgTvmo7IRh9zeu4U4ZGL449lrNQy9MLMkfp0kUgvOrp4ydU0
YnQECcaubez5JnJeBkd649nnMIVf5bgs/Qu5RLSrl0PUmN9czcRuTV7wsAzXZOHsyzafXnrKJ2nM
81GXQ3moabrc5yQnUjswUiTV82cuMPvFF+GHJHXzojY+nq/HntD9ZvvwIuOMNrftGA/0y51h61Sm
7eA8Ickia6cjjsniaU5gpHpBtKyUynxbmv5vCismNZWMWCxz5U6pyO52VNZbmHdyzXOjuPYOFLNG
T6+zaIurT4ODnNZKMLLFTkcKZG8Pmzqq+ouuf3Q62IVV1DLgfKj/+jKBh7pUC2bY+aQrJs/q6O/G
NvAMYOqsClKsi3PcSW/FVC5vNq1pvllinp/Swb1K249eZhCrL7oUJ2XlbvQ967H2NjB1wEjYJQDB
au9WGrp3y6s4u7nGabLN+PaY01JmgYKbUJ4SZf5spLN8BSuy1z0qZC+jMKYF4CCE6ANjpZy9iWMS
91hKSsrI4TLMczARkjXaKkBhwapqaQzkGO1ugqsDyKCDvDzVmn0z1PNRki8lmLXQJA5fc8FiIPdt
RorQ6isTilOJHMEaf3SW8P8AIlyXdoLWlMBC8uqrMjzm5vw4Ut5X9bXU/CSNSy68tx4lyU8SqEH5
5e5H4Bk4Rh0thDWbyadI+jtlosm92j04zMBWou6elMN4Qke4i0cAeurQryP5OBwj4yOLO+tFuLSh
nML5xMfSHNIKH45s8/BjsKGGlE+gIliCWd0vh+Hlp3jo+h39XAFs0fQQdw1ARzoR0R5Kja+u7XCP
tBrpok2wnxDZP9uIr3MBuWaahkO3SBzVpjXqep/MIUjkupru9Ei9tVQ1XhwyGPCWRZbaqOVW5mYN
zxFgxWusR/57YEjjHDqI40xrolpoBYO7ZQ1WFZjex/6mRqlp7/obzZL12kjSapthuDpnfWHfSMD+
NHXxPcin+rsUwyYvRv9XkzdIflL33U/7O6575sYOM562t4sVlYiEGyFHggPQB2Bnae6PRgcIkyng
rpBW+6Vo6Oh/B53vYDjYp/NYXXnIj/t42fOWcwWKvjUilHKj+eawp3YhdO5/vhnRXbL35P/6/r/f
YNnF98fLbew2InNKHAFedWszuBi0ZklppKNft8kIQCZ0Dn039+u2cLyT4Vl7tdQ3Y6AxwNvFPTCs
/gRtSwBVrMRFhya5GgdMShrtricfn8k1DdpprVrSaZQfGLvYe5KC60PRNgjwF04G7uiubtMfvNzc
VeZn4TZxCTRVD5+IzNSpaDLcgStUIe0vXfve+XPyE+OXxh0fQnvGiLWuRv/ZrJr4S9a8q7azUbdy
V8PqO3RTiCujBMiqvCoaNvJMq8In9fdvY0HPFlf2oTT1Hw7+muPfF1QVI5PXMMnGo9BuelLEx7pq
mkOsVcz/Qfiv2w5972CYIICSCjlfnT5j+5iODYGSDFisbrrQ0lr5WWVdeR+t6hFv/1gBeMLHOo61
wdM1jbmNTJiEWlE+6Xa8U4NTa8GX0S4W1yV2xt4DknVK8139AJMZj7WaskY/Zrr9jktn+/hA3Ql1
Wow3K6eNffbajmAiXQBIyyOWZWZkl9hEkSgoVQzau3BN40y/JFJan9MQc2lnxK/50m7UDB8jNhg3
tZdns/a8zOkFUpFTnczMYmuwE2etL6fz4zjL8njrWNgL1E//PRbW8OHXxbRm0EsfL1y0bn5Or021
o/seyX9rYq5cbPZakw4nw5E/g3TIoTBWjIpTv/7lWTCW4imtnx6vqyGwWa4MUXHMgAdvcBbgHh+q
5eVhPk/KQDpn4kCHG6cKC47XtvTHHXq84izERCEukRB5evHVrdLoGWzstbfN4sViMfuSzsYZDM0A
96Uzm90Q9T3PyBTvo2e8O3yWNDgQV9PaNt/bCeWN7SCCjnL+xjlBqugo6u+1ZoYXExrmxYcjuM1m
03tDLYI9ARbTQe8jEluwyG8c+OqncWkkVsTezSVkbmFm5duQZu8kwbbfWQEi+WTxYRoHQ4rfCVfr
61TV8mCHuDpaL/8010mE+GFi3lwmhF0FXv4kNZhQsjWjjxYgzWTnw1swi+nmReFvdXrKpdjNozPu
jOW7kMQcWTLo62FmsW7OOr5dBpp95+5LK+o/Qg/981To3SlsyvA5nOPfFr1gF9/0sDHL/NaVEDSN
MZPrmLn6HZ7meKjKxD+4YR6cH59IajgoZl1z68WmBrlkscy7Mjd2aal160yzw82oxf65RV39Gs/0
UMpufLc1/9TqOpoYphx1hcZ+JnP2sXp/qII9O8Q3mAUbh3njp6xzxqtMM9J4Q2PemDbsKAT9xZM5
5fqqZPa4CwZJGrn3O6PCvNteVByUYyIyve7mpszEYkhmG8/pnRMhlzyLpBlfkZcWn0f+yvBUoDYt
Rk5jrLFmNm1/d6UxHMDL+AfR4RW1x9FbAxL21xH8GGqgDFV8oX1UEiWrrVXdrm4LcWA8m6wNrZv2
xTLKfGjml8PYq3nPLP/DrrWuo7ncNTK0H57l2qyB7memuGJYnG9YZU9DYfzQpsl9LmMixXM7GB4N
uyxBmVzN2rk0khoRYt9Vp8f9o/k8B3ynGz9FgCCU4apNUS2K2odX5Zfa3YmD7KI0fpNGLPfossL+
qxhtDj0awxd1okhYpTjR6DIjhL0s8oYqd5FIKNegK2xvm7etTRp1B0AfqsgFIG19ilsXlAvm+7c6
qcqXqCcrfDkSffeHj2NPzGQWCSL9hH6XWZWg57GY+6IB8O007qa6MNeTbLubFrTpySlsb4c7071M
aODx6rSIuJDpfeMpvIp6rDhzNCJcrFm0e5Xvvek1hl9ZDfklb7i0Z5d6QKmfA3QIai9clM5qL5YY
keqcpmZZhF/SUkxP/Nf6pzbNvtBBEedgNA4BuvJ1zMDrdWyWGHN39l7VORa01fbhVtR6A86cYS8D
za4I1sFQ1M9sCA4oY2hyEWMBvNbEqMVMbwKdybewv4o6zXezWRYI2bXsE4SpW7PohW1rhCNF43Ib
9mPFq34pMKOs1jZNF+nbIvDF59JO1+Ngzm81b62XLmeGuZy2tam/+LRbVnAvmp3eSN6uCflkPP3T
+1RNyTLHGqhP3OGLEcZb1eH713cAQ622ubsKmWZ9jVJnVU2R/N4yd1iHkXSuatP6lgUpmi/YCNIH
28u+mmmqbcFESDo65fBsFG5Lgll3eZiNzMKttxF+Imp2Uu0iezyriVA7WYgdwhpJv+DWi6zQ3v/1
pvK/wQh3aA5DbMcHLBPNcdDG8jZFU7rxrcn/SJv6BtT/2zia46sUzEBLUcq3suumrZzn/NrwEDwh
Ux6ZE3xOxZPqMPdteQ8r6fLC9q8LWiKdRPIm4Z0rIWHkpYqiyARzqPg9LYLavVRczdzBJ7TIh+DC
pvz8pd9oiHncadZI78pI5gOtPeM9FcPnzHGme89Hje7UhrLXkcLAQMq4I1Jtt9GyFyzn1J46F9Tz
cAsQKU7g9BDMYAtX3DBv7pOjOqcKGxSPfHK6nx/CqODFXU393eur4BSLxtjBMtE+dQwmE9nGP7sy
vQ8W+XUB5kXQyk793MIHjYGG3aJaEn1jWPFpNN0X0zLmz9TV+Y6eiHYy6gG82ggWi6eT8yN/azvp
MFL35yMqWTAr2dzufc1xVqxOkZNDI0g9/5MjeV1oyfw10Ypghx/YP2Bni9dtuLiiSjughYkx6yIh
7pn1hQn9cCEdY7g4cc7X4lbiTUGWs3OS6BTnJZ7fwHCf68x7qpze4MU5L5EdMl071QgGaOjkFy/R
XhLds1+CIbOv5sADvewD+UXky5zW6eorCqsGeJAEqlgb4vNVbWspi7uRyrdBS4L3ZujM0wQeZV2m
jr3Hi5Ad3DTcxyw6f0tf7OAiWr9ndtLlzPKlxA3sdevNsLMj3pmhTYFQ+YO8VwJKRiHd8HuWj8+Z
eDUGJ3y2/c596bzpnNhN/MHYGdWzNlubOBfRx9zNSDYYXl9QzVWnVtOnFVm2ZH11efGGIDXfheRh
noXfTBcd4vFWE/epjHBMCmk8M+79NI/BK4suSXxAVVwZuRRXtfd3UyNfwX9gXs0lKuehVUAr+dnS
nZsjAvGrMSG5zWH9jRkJacHlzVkUl7DpowvFe3ENE1xw5DDJe1mUJ6z+OKCB7/yRgpU+ZjscbSun
D8XXmMl5Ucr4Zw/KZgUgPcfVFZoHh0JvP0MJeRIliybGzmTmZumj5W7Ztn3Ww/nNm8Buquax2hit
wOZf1smeAMj5SWjhbk5d7TLZqXxs4FXx1PQrSAFN95LNuo/8BK2S7440XYi8+RKmruRirQhsGqjY
qGzEVkym/dyyMlJW9GZZGdHqcw7c18yIsv4wk4cQJUnzWeKROMZtRwtq6VGiNPpf52Wc/hpS+02z
M8AHs1LL6KDk05jkp6L6lY8WHsnMN/fQ9D7+ogHciNi5wqveaW9tdKI43hGQlkdJ7bHNRmhZDm0U
fKLLhJHk3I7Xaf+r9TJ0lY48B8L8HGG5vot8+rMZyx90pGis64X5OB0MFggdQ2/Xdtd2DyV+4ydM
UTK/2DKFTot1G29qBCovdIjC15hQn8cXRZt3myDwhvWDWBEQJoGzo+MDXkiWpRPLq28f2kXQzCso
uY7ZgP2XIycVjPHD+TOjjPFqLxv69+E1cbbqjCIeqNO2lv1AoRzshalPDU7GLLnkiePvYTbdx9BI
doXIslXjO+aqteJq27UmNu6o548BO5/1on6uGeWcy2Wj9tTGCMLiLIlJ91+DpTcx5eWAPCj1XijE
jD38m+yPlpOKSd9aNCLXArDC19oWex0aEnOU6gkDc7+HbQE5ctFeB9B916ze5l22qLAp12926orD
KGRxsNBoHPHADbfBhgVUERv1HGrenlWEd1Mbj+JmZzpGt56T7s+52i7b86PmnSfxMwyrz8oazcU6
H2TLglkdtpBeaXZP6M5CcWEyiDW46ebDg8HGKpV/NZBveC2872NuPHb6/+wsXwot1iGpZX/9/39f
GJX+F0SnG02Ln+gE2T/n2noe8Vy+m1VXb+s8aS4i1bxL0/nBtrCz/EN26ROaPFh+Y5Tc+lYQ1xXH
xSkDgvGRpod0ueukl7iHDIcdVeMmRN/9jhK33LSN3R7brkTfm2RfSuFZ9Mw0JuW1U+4H87OeJcY7
XjnrYvaJtVKHMWUdlhON0hq1QZ8E/dmWr9lywPpm2Xjp/uE5Dbg48TltxhBQDsNsfaVG+GrT6WVw
8lubd/qyPgWr5J7zkGuljdCuesE4vfag4lblgrsszUNPHpVrNu5djcOJhtJ3mh7cKbxIPVBQNNEg
mplRuzTdYL4IRiK2XSOtdnL/cxWMNcphlEbIalkIa7T3nQTqNZbHFXmX4fexR9fjdnl+8bqqOLaJ
S8dOS3DXLTP11pC7MOpx5leF2BAz/RYty7jacX9jdHV3CHPzjdR8xqhT02+YYDirziq0Uz6FwdrD
dHscNS97gVBWUNnd6E6AyP7nXtgCsVXnYrVHy3ODpaI5cLOd1fVn9o04IoikNImR08ogPrRTDt3A
K7/xT+zDpdvT2OYtshEvF0ie8i411jnckEO8aKSHuitWlJ3edW5l8Y5tB5aJEbzl3SuW5xH2J620
eUytk6+1uzlwXwZoppugBBA8sa5cZensn3F3+Wck5+LchubJt6HgM/pmPmUGe60Ny4tCURhFS5Ba
7sVbAJAYWDwizR5wzL/HsdUQyCPMbi/n17aPqrv6jEKplfvH0rYZ9bXr96fAtoZfy04TWaPaGQLH
v1R6XKx0IgfONVKLs9pTm3n2aAeUwUWdT5hUMEtAZbsMQhPfsrfoI9xNBNj7JZuidOvbqEx6wbjI
iJvuF5GfK55IzY8sXgaIWuk899A196bFi8Eoa2yQeWOsUePAyOylBhrD/D0D8/0KOPr3UGZ/dqLc
4Eqs78FcZEDhmOuo5q+d/xqs1v/cx2QOtUEeY3UCrOQ1PhDQHMK0mwYbc+qARkPnNJDls+siB/A0
yNwVZWjqo3I1tORiVi1P7FCY/SYWZbDNQ6RR1Hb+SkkMIQL9OfSntH+eOn+r2n7W5M7nfNYIV5G1
sck6g6ySbq6PAiKQUjpKAHuv6mixgCW51x7xkaYjsnM9R6zjlejy5HjXSqM6lnT3twzKWakukXDL
Ru21Zs9VE8uJREbVZXO9/nfrdM/Ar6OLHmfcn/o+MYINFK8MZjeENxMh/d3JxzOGYyw+Eblc66Fv
Gt62Rr4jF5R+EDm5zPYt7GElSKL1pHvu1fPM+YkEAnqjiwxMz4iXykrqkqA4Vct7SaRhvino6BIY
F4rHL6i+4BXPVuVTqC18aAWJRpwv13YQh9vQ9lJtHxv2uanDiUTRmPymQPRPjqY7ezMxEWL/z2aG
v1mtqtKEsNnPiGN9bheWW/5Z7amN1M0YKXL6VMsxWedJ3m+VRUkpkwOF1Gm7T3nJyvPxJyO1oV9F
ubC29OC1FRgIFkqmF1w9gwy5SNeC7pjWBtzfxNpmcF641JP6LTe6V2WJZdEF0XOSxpOvo2rGT5iv
ox7ZXNtX+Pmt5LuNrP9lDhz3Usz2tO5dRlHM7oBHLW9Is4zPcENdWP0chcuLtDUC54QL7FniZ9lM
hD0Wt0oPZtrYsX22HNPaSqyQK5rcXrMrPx4XDkkQJit9nvYwLZNtXWlo4JbBgzrXSJlsCwy3CGKW
c/QYUFGZx3ZhpHU6OLRm2ag9dW50dM5FLr3nIDtUTnvrat88qZnFuEwqgM5ypQi9OajBBX9BqkVT
rxgT88ekquk26l+WbkkK2YgHcSnZkVCWcHH96VHB/63bVS0PhDtBstqcdd8Gjm4218dLBtP3HnO4
whlqpf9zjl2HJ5p8fzzGWgITvhsyWQez4f3oBvDDRhcZb3Qfpm2bzOmBsfjRm31WMJ1N9oSWb6fQ
rN98GxyN9GZvH+i29WbVxoe6Uxj5fjObyadnn5JrVC3VlNCMdTShgVvXWnyoaYzdwmgw97E0863n
+6/wd7VPfld25Cj78hCldIFBI5FponfJV6h6u4mkIPXz2yxwoVBU473U6NZ5fmxsRWlEX5bv0Kb5
J4Dc9IU/k7cp5NSdkAA0n4xpPMErN7Z22aBCpn6TO4IjwlUUDK9lESAlMbX8A4P/yguz+WuhufmO
m//YaYPcTayyXwwnQqYTW8PtT1ObMfWKh/ZB/VZhAuM3HNvpUuuVs1bNccxMMKu88oi3fBPH9aGt
w+ZLFUzapmI6cbIr2uQxs+TeXydjJb7P1fCrb5DlT5FXb5vaDK/dDPHQSolIU2vzeISO0E7atE7T
Ce5WHPEcMhNZb0xNq+AS+dVaacL0rqnPVVaVO4T2+RqzHW5ooZO41lksXAFuvYt0A4ZypySQSvno
cu+u3cD6LIQ/bkeKuzderd8acNTPaad9WEtVD//jO8bYBsSO662Tkv5HmXnfFPs7BmTQTcH4PpBZ
2S/REQWG0uNcOgZJWql9MChxHxV6s5TpFiRIS/f9YzoES6hSPez7yU9XioZYVa25ltbwrP5ZRcgD
fMKNIbVkX5lD/RZ19lNv6rfO8YJ1KFJyqyYiCcpC7lmtpsBx5mhdWm1CuUTbLp2a5KoOJ7Lgzory
wBsCupuvVehtdUixiOq+hLie9m1g6Jshi/115oj8yU4vf4rwMKmvwL+8W0VWxS0HQ7E3ch/mgjkg
ZjNQWTUa4Vte6ON9rmDsbZ2GpkE+Gztyb6xXXrXNs1HTmFzSS7w4Dv5gSUZT6xeM1FdQZ/q3Zafp
2seONljxB0DJk50UMFls/dPcZdnLcqTU0XENe7AIw7vPqxtwTRMcFMFYlbPqXN31kFh7OH6LxHVo
Cx8/Y7h2oZXvH2sEWuLOU9GjuJucJ7k8T9UixJdNjS8AOeNo+PKWYrPsfplexcfVT4SsFIIkq8wW
QI1l/hzMATjiyHOujFaca8sq/bEnCzPZxkQlrh/kmUAah8yC47Sxul21oN9nKTxE+I3cOIi3XtS5
YcGX2EmHwN2cojt9l5fM6G0cPRqeDaecp11mQolPrXFL2F13GzzEuC2ao8devewlIF3Wdtubn8d6
fCJwgJECbZzDVE7xPs4TFqFiITgxL/iG5XUVLjRb2ypxG3Y53kvs/e/ZiOedTku11U2dlDLsJmvN
yt0n5hur0TEMJL+xeVd78SxewiUvTx0Zs1kcnDHTKxwtFd0TZhSsSV/UkD824bFUfb7VBFHJ4TJ7
hvua360CU0ctUbxAj0rX1JzeOqUA2Tu21by0aQ7c3UTUVFRUDVU+/Mj7BcVTS2tXU+mtq7QbUbr6
+G9hTu/577tzEIPI8Zkl7bw2cfi/LKne3h+fgQHoC0v/f4CEPKmdzTS1mGFALQMCWsVhTstLip6q
o5yxw9VMi5ZmZJwU+jZMYwCDyx5mgfw+uggSh0UuuVjIGGtMe6M0YUgltWHve+xn1wdSiJlF60Xy
ok1YRJa2gOoNtE6ERgF/N8FK856IdMqphUFjmqZ1gqf+w1nsPK5YNTXuLMp7Qpw0uCa+SPBBAxN9
NSTDIdfunQM9S+t1sgwQSOpio5XCcCWf97qWuRfRzw7xwZ2AhV95E2uvon0zluji5TFS69rmcWU8
LLS1SdIIWW4gFpa1p58Z5Y4YhYhuNM/WPATanUu6ywq9MQimOAoaE9iQYwzTHQ6PHzZKfozGY+MK
KcRZ50sXMLHtredGyHfsPCY2JDrUTQQ2jGrF2TS5yI9WVL17yaCtl0g66GmMkht0nTsrgtD2t2XS
ODK4oK2lT0rVDDPB3T2aTV7oPuEzso6KGobdpj6OuLS8TP8AzLu4IcREkp//VGhND47UDFi7LLoW
bq0V+UZEVi3oevv/EXYe23Ib25b9l2oXxoAHolGd9D55LE0Hg0aEtwH/9W8iUvdS4qshNZQCMknp
HCQQZu+15mqtYMv8SvJAUgAGzmBaKT6c6dArQs1kUC/22Ssmo3VXRwMQk6Op296qEPXP3u7NN1Jg
zCu7o580S+PL43rJGtBA2h8Sei5PU6B5S9fO+bH1Zfvzcd308vNsdO4PPEZsB/SBMgYlGQGMANY7
AmPl12U3kh9GjK4P+y4Ok92jha4DoxgrN96orxZ9M09VZ8rLWLbL0aLLGeYJboTZsUiRQlvrcv6Z
1np1td2iuQzs/ddlB4KBUQfgrQfsq0k6kG/QbBi5vdPDwpTWI9rrbBvVrXl7dAzdAskgG6ILrD6D
fnttXEoMC+ek+pYEDvp0q8esy+5XC0vIiT394ALczapT0RWtUwtCKmP6pkE8NCc0IwTcSBhZOc/l
o70EUHGdyLo8gNoldX45CqtJXqLlaF7eC8PpP5+mIlg/Oi7G7EaP30mkxq7sE1qlmO5WdmlXhw4f
1W2gZbnNqhpqPxbBdSA19zMJT692Meo/TfHaVkjKM4Z6mJQ0Tzsz+4g1lfFHPQNROF4MdRPhKOzX
MnXZNwS+dSN7IdhHsU4YkIpCKEn5oGa57oSLuKTOJEOK2juciiTCnr3IWav/HpW9qR/x6OIFfVYW
vTlyccIYDw81TkJ1oj7xe4IY3LmsD6RV5Hvb4vSXpyYqcYI9msqOPaRPbqYV+2iqx60NPuC97rV0
i+nP2idd1L/Het2vIw9Cgvq0xZWwqkLssXNRdO+J3d4gtvkEVzYOUkICfB06/utEY7mgwULEepP+
1MPYeeeO5W7TImNntECEtL6ft/qQi/eq7l6LbHIvaKURWGY732wR43Ew6L2WYGzeDjWmJzdpxcFg
ifU8mJRpvba+qzMJa/NQhv7eHPNvv4QkWkDjIm6ib6RXyaeqSlGg6GZFxTL+KPFofAxTQXiK4cS3
JoAQjXdoQE+FYDnpJQmAAeo63fK/VTHW+HEI/ohSsR9NpAuL9I8gU7pdc15fcOtmOyu0fxCMXW6J
yUL0utQhEa/Oaw2f6rZKZqgdVf5D/c1x+euTKb8+9CvxhAfcrErf2GlZH29Cl+WfNhPNoF78FuT+
VCfZyh2D5NQ3sfmBdKLdg+zh5/OdCFP7ptXuG+uF6aRE1eR1W00f3NR4GSOq3jhBp6+tPDDPWCST
lWLzKoRsJilqz1TEutTO7+U4anDv2SRgoM9fgy6dTh5tw1UriAFLJTaIMf3gBv2MR95td2mTLkQG
A/mPncO/7FyGCzOohscN/7ixjS0yaeM2McivEnZE6dVPyZNti3a8Lhl5bLaT+M1GKYy+M5I/UEis
/CIML4NWexuvqudND+kasTDzjUy1D3Xc9k+iJfWwacGOM13AMAKcsFGJAvXk3fO8SV/V+9nyfq5N
/ZFYJG8Lqnhm5d9HR8do7VerKl8UYLZsQhtZsndujXyrOqFxUNJDLY1HXzQvtJdRbaofm6CSB+di
GFZ3lkXx7uMCPv96yfr2r6fqg6kk+trJ0UkWYNA3ykYre8LCUBJP1Ywq8qGIcwdTrPskodaHbPAw
FSJex6gjmRlLCqEmt/SiN1Av2kj6xIBYVA2uapgdXjyHDN2+jAKobDLa/cJJLZrcA5WmgpiYyD9k
qP5pH/TWm1HEZB+5Zg8qi2ror1P1KTrVPz81pyJbmX1Ef5cg4diMw49dUOW3prKTlRH04cc4SNJj
XxHrpz7ts6LaasP5oabWys44tHWnxLahvfesiR9FhDy6rXNxSgcmY1X+nC0EM12iwd4AF7ZW9Y5f
ZQ6HyWJlSXM4wNtxyFhwxRrZif4EQJVNOSoSdTZwphgN6oxy3kHQuDCS7iI0EHQwj6Nj3eQlwP/J
OpsCgLGa5GyH+ipBTS/qfVpt2aYqde9sOgDX9LCon9j935UlOZbjdBqiSV87C9UikTT5E09u7BYc
j1eYugcWEbPPxA88WyBueYLobYRdt+mNIMTeJR7mF5S+Ev0SI0ldl82HxQG1GjNbW/mN1rik+RFV
wajAaiq1UoxNNRkONcIcItw7JpCqeIki2R9HLwTPX5NTSBhKcSwppvKYB69xNQUXxrfoxUgcfW1b
xbNN7OTJRyF+UkchUXFuNd1JeKLRvLjftKy0VwEj4M3wEu/eVm23yvjFXm0Xd9XyGI6t/1mWWfKh
MnMfFRVAdO5PfDd5uyaOurlYRu6u0sQvP5IT4e/ikkWb6nJoZZ+vw7yni2kWxqEgjn7vRxa/HXID
PLV9slJ7NaTHPV20mha3zcyiSpWdH8OJWwreJiCqs7tUvdWpegkELsN36K4VZF8FLlFPCV7zbNdM
LDTYN38tK01nzU6MjSiZWLQWZ95jZgqWXDblNoHb7fBkolzMWRw7Ir7qcXtyHft7vkwlFkhpXEyy
2tjJ+AksYv6djf5XTBnOnwaRP5cwDQXDYNnXKHUtAJAlqznqV2nnfP9n78L/x7kgbMehwAkuyWEL
tERJfv+KPy2U/+//GP8XhZVG3Y7aiixeiE8o979axLFcpiEv+aBK67bWzjsb7fA60BuKMGxoVd9A
dRB+6yUQij3vEg9mMy13n7WlHdBeG8jVzpryZ9Xp5U2pzdT7D93ZmFwamjenai55zmfwDHJkIddT
jL8NKavqPH0lYcpmFZeNp8iKUb5Npb+tPAbnbglgquJwOjmJYF+4fNq29QfGudPsuMO1NufxxDZr
r3YYfmH5tF2LaEaNGDfaZkR1uFZzgLRpG1Q43+gwGFBiGdwb5dK0yvGtAALvSbxtYlxw/Ih9bw8H
ZR1gSCOmqzzUDpgPxSFSFA8v7If9P39jtv672YT0QB1LqmcZuisc2/zNwas3ZepartWcNGoke/SG
mCOCxD4HopyvxG4alELneYXzO76EtY4YD9vWw6Tp51Tomol0ldw91dJ4qhcmsd3H2S2tum/qrC/s
9Kb5w7ciCV5ROJafpX6ciX4klkc/YkicvpPj9REkVfUhRLWxRAOxICvsCHCgEe/cBP1qZvovDlIf
vIS4+uQS5dKG+qmOiKJoRurbmrlDAIVdr0/HY4zTa+v1yfMUVN5Ft4a9GpExO7JVldI5kNdU3ad8
RniOPkb6pnNUore2bcSBiLd6HVSWdxodhwLHHCyCgfLJgNbyirEpXpvQTo62mRSvRuqk0PKs9qnX
3HDb9OCXE1z9qxQ7xBUHV7tCcCVveevrr9ABN479NbBc/fnBPk5w2GAXfV5URzRO0f0w1jVPzG3f
LT+vXtBL6yghveYFyb25a5ouPpNonxxc0CKX3gncU2GYL8YSsiYny7rOtr32Gb+ugdIf20WpATSl
EaamtcZLBKbsCM3iTDuIcECSaNzmQldlKZRK7WTalokpzskfeQVQF1j22mNKTSmKoce3y4YlKq+s
HxjGhJg+4f8Uq3nJ3cicsKETmpq7Tps1zPsE7Fj6eDQRE29jWGrEBOY0V7q+o+HiWsF5cIOUzS1X
Afd8fi3MQd8/jvRFOKhg/SIp04OoRbPPQVqvhjYl1jf3v0Bxb67kPZLtDOajWajunIu2OOcmvIjl
LfWCt3P5I+gbqsa+qC4muWb7se7HU5JPP5eG1pm4NP3JBfutvpai7Jxd6er0soeBQKPIMl9KgByb
0Xe+PSo9eSzYQssOS8nYR4QqUejpbO2PoAIe7Nc2SAvoSGkaRkeX5sUVpsG7h8T3h1ahnOpQD6/M
clV17hivJH7/zHT7PwKTSd+fasQ9EmMAOdQfG7D160Kn0A8e+8uUJvHZSWRMv4UjE6OzBL5zgEtv
XKxhQm6zaG780gsxQyzxP3UlQNln7mcndudDBBDV2kSdY+9Zg1K4LhxEML1dh7CHxnxLfwvgd2g4
JFrMbbjvGRwP+MnAEi71W3Vq924P8m4Ob7Fjf1bop7LzQS9bk8CGR86xjYh2O5aDfo275KoqZurF
LEiBrPRY0P7O35Iwyb9P7alqxuybN7MuIk+AvXb0AlMPwZvohtXD0G5K/YuXudZmDnTnrHuUk6si
/+xYekt3gxr31LT2xui7Q+dYDdqu+LtqmUpYDTtXzDddq8sPMkzX06iRguU7+aWdQha6Fdqn3qvf
sFQ2OyeZ/VPnJfUBazEAK+qayNWAdOh5tR+JSEFulYi11oTypBxIueyOZRAmL0PDkuuR2emb5RFZ
bILStnlVgYSGeyeSyD0oFLt6ybXocxP7YjWkPZTXHtVx2yL2X47CLixWndZ6t8htn20Qx3ejIWEw
8PvnodR7bE7I6XOsdUQ4puKEy9W6UIL1t/yfo9fKM2e+T8Rtj3Kblo74M6mGF9UEGL1hxKO87Nz7
EtWEMafPhku1IJiICXzAdgYef3U6DIm5eezNiS6owHWz/aNiQIM1m+kmUGlbhxIn00DJ8WCPVXYh
C+JIjiMOruUmrEiPvdz05dDw3PA/OaFhNj+wmW7J4sVop/qq7i2PVvuqszMkfnmxhdzD/BOFf2QL
4ECXUtv7j137JJdLmRHDpJLduWm7rBS3NKjpRsTTpwr33n50bGslZzCvvhy+EOkqoT79AMQfrvOx
Q/kLHu6QMPY81kdWO2SfWZRE62lRaPC1YB1bWi3qBdUgdRkwveizhmHVlZl+b5M2vdPiw+yhulbg
rRSYMFpGzoq+3CkM689Y/dtjpPnfhmUbrvbiatXfCQIRK8uUuyQA3OGEwFaTnNYrhlL8ahqlhiJE
CfzPE73zv+Z5w/OwCdEV8UiL8P3fIoPzwAsDnnLtJPxI3w7p+CTxO39fDqzAfBw4SZN/tME2+TYY
rsjobzhj52MXVvbaNqLs4hS4axdlf11UzTGJ8F9aDkOODT/DXeAcU1XxILrij8cd2ET9VtlpmpBK
AsxeOEh4EB2na15UI0WrgF2ZcfPSeDmlHazyq7aa3gewz9+a/xykWv8eISpdsx+NVr/a4TKdd+Sh
yge7S71PBIm8Q4/a4ZCQF+bK8F9M2IbxOwcCUzpLJt11hOs7FmPX39e4Jj+Wq1cyO7cO4z7rvvHq
+627SXuiuMvQi86P+pu6mCz4D7I37Pem1T/zFGKVE9O8GyhgXAdBqh5dp5deb1/Ay2gHx1nwqUsb
v/MHnrUhSj475K51SV+8j5VxVb3O2gI1HD2rUY6Ma2stlkxwgYzojCovRYuODgvbZ/CSm3jRyJoS
x1EK5+Cl3SlReQ+gKadDaGuv7WhscJJZXyOHcLAZ8cerlejzztOSfJPTTlhlIV6lSoLjUF+wHnjT
JvTE92GmnGsBknwZdSPelNKbX0gURJxef9Q8No/DEiMXdbb1cUmErMHFZ3EvKTlhglokHVmdJOu0
97k+ffGUjp5OCFXnQmXCfzAEln+z5qusxz3OWHp5SC7EtZkJry2KvRmK+qqCwZus/qoNHdSMBSVD
TEG/E7jVgPlH9doFtX3twpbic+8D86zj7jzFkb9RZX+Ex5XHljzTte9hovPdiS9I2KOL6oP44Hju
HhE+oyVvj4ot3cX2mjKa3McpPqu6lY8G4zl3+qPCWk61zCnGjfZzlpXbR2n9Xx5j//fob2H4rvBs
RlLP03WO/377MfXCGUq97Ayyf6ckKUkojQvqk1Vee+XNUellIQjsleicCvlFMMe70VoSOmphosxC
fU7XZ4o8wu9ihxwHUWhPEVuRaxNrAJX84Mmah+CpmKmU+CBPqCDwnnoJ7YaCe1meGm2aWde4FqTp
yNnWeTm+g+C7uMm4Ndq2uqvVvzclr/NyVgHAWpeAwVaGnyBLcszEPwVmvsqZyIA6WvGFIosS5lqL
HDXIaQSrRUpaOfpTPlHHcAvPeQKc3h3iqqr3RSbXaTkl5zzM69s8VtWmCUWKsr3ls37H0DWdtCU4
QL240WSvEtqED8M66kRkeU70pIjbxNglG2/R+xVHtasAdrUFXZG+zb441dC3jxnMPyJSzOmLr1df
ASAXz21LianU2jdrqRoVbZreMHqvW1dbpxE6ZRb/2rq1Eo5SM9w06mj51Mq9b34Z4QHg7ccfWP6o
bUsiAxKrvlcliUtG3n1tPCjSRVagQ0oCbe+1wxH2QPehxoP92F8FebEq0Q/hl8hvtJi7H8vBHCXZ
XtNdkrz7ku+ZKvdeDRhaV959t1qj+vevnoWrvdOmDoD6T/OkNVydZHL6dWz3VyoiNSbzvj00FZwt
xybecHH+jal1JpakNEgIa6LCWTskvq0DPOaJdbb1+Q8qhnKTl+nPkVxWb9C+FyZAkQyby+h4X+au
LrZW0fl0rMU2RD2SVfnXOaZ76OjkWFU0VxvzHcrlMaGiu4qjA85F1Ho8pMRZ7ooBW07uRj+6pEWB
niJn6ydxYubQSMqlHQQ6Pq6tvS1H/otYtabBjPfs9XH0JnaztZuU314PoQ50e8/O3W3Zuh32Mv00
QN5Z9WOebjw0Lu2uck0sj3X2NrTiJS7q0yEN2S2hRHZkcta5yRis8eX7XrWjD2gZ9b5FN1+F4W7K
SalE6EaC6vCG4ULfpF1TXFCFcB8IbK2+Kfd1FrAKXfJqjOmSiVCuUinDZypWGIzzaRvPE+uh6jko
clIIZ3mRdUV8WliaR8c5Gn4jLl5jEYhXJmS7cBGojown0gPGk5YXr+4CiopCbIn2AAcorjnp+q2b
FCN0fMBxOSTSbiiPbIo/1Y5eM7XPlwqhHQyAA6b3HzNBwdtZ/2KTkerS9Taxs/Y4LHNPUhCYhv1E
5iikJu70pGsPfiDWSbOsQZkLMpFUGz8i3YLp78gWidZSiC2qL+PudS6d01TUiDNc82oU2g/MHtgC
o9WE//GuB901y92zl7QzlVeXnBOe55bYg9WgFVw/SjOAX85Ci821QRS1y9S0b4zGWS3eeeSMVO5H
ka790d8YGs+tX8vr5FJEGMztLPInWfzUaTQGFtvY3vw8T6m7HRs0M1HxKuzCpnViyYMt9PzVasv5
MHTRxdebj8N/QSVM0rQNqM9ZjXYwqs7bKXqKTKdb3gzf42YSH1Jfz3aVP+t7HIH9S1IMJ0iaONm7
tN0CYypvftIncMmEBTeufZsMlD5RUFZP7dC+i2K4ZcYY/iWqcAaSdJZzu071rLpFyxg/0Gjf1+yg
y/xW9Hmxaed8zye4ubHiWV9yC3V2NuP0b+lhfEwNuUEXtiEyct0DDwz4ykYuVz7VPPnUXfln6l/w
Ra4icsXGqXvGf37D574O3PekyyCywLIKsw1JIGtf/xDHXyqLfphF3kt7kajDo+oP2yKVJjnYxV0n
DsI/hBjseixTub4jCrqvYlYVWGrcvUd7SbwAKcziT6QTrGs8RrY+Yt/Car/1UxzDM1V4jzvvtHBB
m5PRoPJZknB1jdbiOyYFGEP6RwrO3woGnrufPqtGR9cVxrq2A5pmlfYsaOScg865GAFlV98J11ri
ZmejWLbj1sXKTvroN5u5HIGHjcWwHmzg0p0jNsBCoruBur8wvlgDVcBKroYkOwZmMKwiFFRrSBHw
j+yU7XrYIisyg+c+CEhGz8F2UNM/pf1n36EG2/nBkk6TbzXd+TgZOjuost7RyHnrh7S+Zp2GQtT3
zjx9+jEmsmXfCINHYi6ZJHSLhVrjHAL0hOcOF5fOQpKEV5kdRxe9dVF3KHdG7vQId2nUlFd3su+w
+4Knmn5Jl34v92ICHCnA53j21G57ysarrMmjXYcHbWqOYTrbR2qXX1PxsQ1KHVV9+x2BB3ufPhMP
9Fsd9fvWZx5O+/XQxdSTTFkd/EqvKQ6OB9dl+cQS8ZPSRSGQpfTk5+YaL6NL5bovDnMq2D3Q494m
g1k852WFImQmkKjPDcEeKxQ732LzjYXdQuzWoFArPetmgSnZ0S5dZKm8pz6lYlZuTAud6nWwktdR
Gy6aYGEk3KK+PYrpENbCbSZjewVXaviINIwye23sVYDW46/mQnYHwyDCFQ8eMwO+YKQa4VZIAVOo
RmExL/0cu5qaVcmXe7A9nwITlcWiS6a1SZFuyypKx0iEnxxrifWxldq0E+Rz7+KlVslXZj0ygqfO
CLHfOfNOSWrAA0TY7xKqYEosRHLrS4Saau+M8aEI4/axOS6RLrMl5LRMpbe2UIJtVR3aHug+NKVJ
paRwAfwvJZ9/Xm7ay2bmrygi4dBbNhcGkQE3wvodRYRnVo8TzxrO9AvGsgjOXTT5QN53ajGhewgR
0wkzpnKWg/WIriXprbS1L57oeTKXxFGcC+VmrP30ZdYnJGs0bLDokqupjkrUUKVfEO7i0NQe5k7s
qHiWt8KA8D9QF35EWLW1GZ28Tsarx35y8HPmx0TDyCPlE4pFEqBlSmK8rR10EYSs68BLmIvee0y8
z7U3YUWxXPsYMsXuqrd/vk6qSv7rOoG2dX3ftnTDF7bugJZcVu1/aXzwg4k6hES+113KL7bJSFsF
8lvadY+D5R0dktJ6qMkr/+/ntG8+jo2LYEi1N0it7Vnmsv59yIYgKHibxJLkymXDH+3S4ukNMPrQ
Cd6maHzHA+r2z8Y0viqwQ+o2VFocaf9bk+DvW97ltxNgtHxTdw1TdwAh/v23a71KpnZg0VdqPaj2
csm6lDh8rXGOv4dbZYQh3yLZUCtmzybt7hrosl5PmhgTeNutZl3ViBC15Q97iqYDVlMWP4Ptwfks
/P5S1KhytdCqntURS9z6WRuWVNTlqNDhjLPTarZe0zmIi1h15opjZCV/RGY+bnS2fyCCWBcYFbGj
zpAfsUQln3K3OltFHzxntqd9KE3rbY6q+JOcQpxffKPbTjfjT/FAzT5bgmT/+bbw//74cOE803F9
F52bZ+BiMn7DfRoYQIZkDNN9bMj6khfTePFcb3wcEdDRnCbHJq3sP2/Ri0RHCAdgjSu8uZYREWTK
zzjb4c/MJ+DTDX4ooaLTWeGBlS0WukW3SIxtf2zs/qsSfgZkk19Bniz6z18iUCAODTtnBE7DUiUB
CCTc9G4vUSgqnNcBfB1XzlGSPQ2HSVj6Wh3mKHrB/AfGxtLNC0Qc62vJAnXIZvEjSIHcToihXyMv
thi6wZXX7Cdv2LG1NdI+90scgrkyE/FjjqYfHursFQPnvMHt6Z7HRh/3ssie81xzz+ny0tgptAUq
gMMaDJvcoiafDj4EIOxJ05+Ga1a+4+M9vf0Qgez7WlSkmeFfij7FAUkILbF6L9FMhqtBCsg9Llt7
Ty5Ac4Zub5/mqRT/8oj8xuZbvmndEFTWXFqfLKy95RH6ywDQahMpv0Yak0LVowUtoqXvzZPyZlQE
qkBV+UA7uHsTZfWCeTe/08sRT4u0n04PTpdM77atMwzXaOmwq6NGDLSP9JFqePdp0pH895L71w8J
S9LqfZ5oDqYBApM9Ju6d3maf9JlKSz47JTlcObmk5nBlJbJRN1DqTtb2GHmjubfoebxR6nXBGcsX
NRXqSXTGshABwXPYd/XdyP6prJ9DDSmgrO35u7SZg0j5WLsV3B2/KtvHf7ef3Xtli/QVzNxMwjLS
HrZR4qlE3tw6Mn51Uyd+rb36exc1rNZVhBpgAMK0HWgqGJMAGC1Y5MpG/K+zKEA1AoyIDkp9JOKn
2AHYSDaq/xlnhokfqylZjHntyavBPEtrAViweHtOkB1GS2YY+XDyX7i9ap77Nb77Ls4UF+2JYMlP
hIclfvt68zwLEFnr8770pbcC7RGvVC0ujLtnaXvN6dEYAu9ybXVsf3VL5poxmvMzAPuC21kDh5Vo
R8ecUXW6dWXfMFoTexS3+CFgfYWmHz7XPu08KCXDAk9VBFXaI29eVSY3dZbDEKDK+FQ3unePLO+n
GTXeczG5rwTTOyf4/2yWyVHVhoAznzjc3460nqYrS+Z+ZfsNt91yJzwiitzCIiWWeLiFvkutIYZl
id6a0qDzglHCOrCSdFflufaIWA+cXp7+eaiESPjbUoNeK1h4h3gQm4dJN3/TDmD6qaqI1Ji9iLzw
RjUzKrCH+O+q3txnlbOp+9SH9k6/P6ZTTbjcqqNDmq1NszNWBFHhzF5I5vBBkntI92h8Q7KrHaSn
+ew4tUUUR7/Y9uE2DtEOdkS1lqpjHQXmfhoyb8MSzplWS/gsimcz1p2DaZNjazOX7KxCL9a116EJ
Dqv6YC6qbm0JPg1lQxeFBJLtWFTWrkJTzXXjyo6mZ+7MsDKYZUga7ico9tni+UqWF3X060X6bk3z
pqI27w7BRoQuka6qVlYsJbK/HOZodxJwnOuRhvNTGCKeDx19G7Q+yFxvInZ1UWjLLr35KdzgsfLC
rTfY4kLzKKVYwOM0hCnEsY5oGIXutAtCGOle8AyNRDiM5bQFOpmvqrl17QN5UeWhH8HU4LKxt4ps
p06pEbOMN2TAAi6sD/USztShoFyz7BFbBaQJnCq99CJHnlfkRoZZO5vvgZs9q+JVJt3pXoniOfTY
SGUj3tgpF825cU0KJ2UmPgcxNNLGrDbhyKLCqPN07SEdvNIzEB/igrwZldIM2D5chUm7/+1DBdf+
9beGJQCFmM6nbGzeAScHN7uMknM4wIUKU1CPZdp7578eEZQzKxj543fI5srgmaV8yo9D30P53DHz
W1tMkUR+YLlmQZP0rnPRCNfdmzVwSruV4cvcJO/iARsn0D5Z5E3VQLzSVELG7oV9UQaYBpU2IffL
F1l2eFnGaGItCDlrz5g4EvglyTKJyj+PCGw7Rk5x7ClR750woaUAXnJvLUfj8h6czctkBv1O3Y6s
swieHuvxjGaMW8aob2hP9aXDXeFlYAEGE2eFtbqINlIPBVla3uLhX6xC7JmhLYXYAELndepn/Rmq
ULKzxqHA2mCRj5myf6Zq6+3zCk/aBZXq8KX2CUK2qBirUr16STz3S9XBfwQChdCkEDdZzu9KJJdY
5rwjGOmeV2ZHyJVzUL3B8m9niVt3T03qHRx2rxSPwzf2YxIrpa+vlbhc9nAZtC8+BtVDjhs8oq5B
CVudT7VJsyDPX9hC7aiE2j91gCHRECEJIgTprPRpFG5pcNbDfEwDo90+vrQGcvda1c3l8u2TokoU
ZiPp1i6nJSPO3g8mY5W381vv2Ak+oyS5RNHPjs3fTQ0njVNPuwdvXo/6jWjgoygUS5BE+9qo5buF
V+ao3m9R/zNoaMNOLXoIOtnk2PYe4Lyw8+muiKLFI8qOI9b85FoAVEVy2Zl3p+yda0ku62K8TqZA
7Fy6nn9KexHUoXvoxnUne2sta48d0zxD5qIc+Gj3cgeNp6nFLD9pWXhSXdWllhlXQ394rNfNHINv
pYUv+pgijsn9ZKcu3Ci814eCiSAXxF4hTJ+CbcBVs+sVcqbiXrYQPanF6btf6tHRIFRZtPlOuu50
AchdP0ItlWYHUNoMiby7O8umSGG+az30t31j2qsBwyIVpEH+ZWUITOiOFkte+kGEIPDrBiA1aIhE
7+y1LIiyV1RJpYTjal3g8rHpZLwk8sj5Ypm596PNNCaDIfjcBUQ6LRuUiAt+VHOlky2+f+xnR58i
Ej4S/EePjQgKgTcqINoqsYLpkvsvIZmhV9UdXIKtNlTUnY1MKuOud7tfnEP1g6Qsr/95NqWH/tts
6lPcpT9p2PzLYff2+2wq4GQT1+AeNfbwaww6RKLqkOnAERH3rRdJSuykE12cxQKAs0HbaURIPziq
Gcavm0m30aqWoMDso6K3WkYyLtmuyTYOM3lD3MPiHObW1kl0Eh9mqItY/IJvgPw3KjWu1J9FNTgs
GYhpmC34AQuJSL3o+tDsMKi/A83F1TmK4XsO8WkhgbAwHVf+hHh/zMqAy94I2BUHvwF3Q9dc3NU7
oaBEkg9lt+or70MdzrdhQfqFkKC5VYvw7vmVdShL2npxjxyAah3OHnP4c6tDwI99sU3rnEwi+wTr
mGD1oP/zqPIdmi/t/MFIdQvWQStPUIuze+ZE8zoQ9wDnP2m8o323TZxT0CGSbn7LRduCqsnrJ6BJ
75M7Gie3rNm1NCGCAumJfNUS7rDvGtaIMAX8a9lI5tkA2Py7zJvq3hd5cCni5KJ8g6lPodWy7fgC
mvQSlH300nSmffcg367ITdQRNanxET+ZuM399K7O8ojaJD3xTVrI7n0u5TlaCOyj5pKvUiGHiXGA
7ewZqXPaA7MncvzC1L+05JZzp61h+/jowAltrG9aOeW7wvTr+yRepxr9tz7F6IoWTmkk5Dc0EICT
dC3+ELZsBM1ZQzAVx9TceiOindv2l8rUUtTpOXqizA6fSychxooV3lKkbg5x0G3TBWcCTuKnNgbB
q6cPCP7RGQSILkAu6vJjgOFpHlqIjFIjZlM489kzxurZsUkY04Lmq826mRV0ZtytOfwez/lVb0V/
GcNiuGRGPVKtDQ/6PAyXPMkoMWeVzav6Mx3Rmo6FLTgmN2aKyzevsYdTnHITB3bv/ymH/+en0/5f
WgzdR4sB35tikW8Y5m9ajK4yXd1yg/o0FuPHSaFnYcTYm4Ko8yxDUzjI0H1xE1N7yqp+pS9WVZCU
tMVr/WvsPaGO8HZ6SkoIEA779gikCOsgObO9Da8pEfJXdeTXCXAAerb7YYHeyDQuPtcQZBRBx3WS
g+wi8QXjyusMM4RGaSifRETLMxXjF3UWdV8eM6ADKt8TTbRXpSaj3HkL2eSfL4ypKkl/3WcJk12W
J8Dn25h0GLz+vo0eZ3PgeaHa/wADxCWW+2ACldW1SxUZ1r0gUM1Zef69y8d+ZVVa/KNy6NV23o9+
gd2Mde2if2oIAlhEPKxy0FWMyaFs8KljqXkwBXTDyknv0D9gd7paUFvCKvBuZgab3hCNu+kT0sYe
ed8IGlCKWzOW3TZeh4uBt/IrMoLVRl9ziaxU0I0c/NWDvBEB2TpCXCTAJEIYizxKfn7YKia0xHSZ
BOvZ/04PZI7Qwovy7n8IO68lt5Gm2z4RIuDNLb1rNttLfYOQGcF7j6c/qwr6vx5pTkg3HJKtmWmR
QFVl5t5rb5F6QNEWNHIVfL7o5rbVcSEl2PD8zpKh0BVzQ0sao7TlOy1Ld9qc6TO9LoR0YyYvu/Vr
GvrvmqmsG7fVXxwyD2HgJgaH5cY8j2Y/LLkBDBTq9YiQYydPKPLBff/JZEAhxuwv3llTFH0aQYDt
k1ZpDmUS2S/zELPkwMv30pGUDqtfZfbEgKcQsB9HjPmpAAhTNxT/0mlQmdIOfeyHUdKTFNOOqcXK
UU3GqmG54SyoXuSDK55poxEQpywA7mZfbJKhLuFpKh3RCq5XIjiAKNC5T+0ilCGR6Q7zvbtpqhDM
cTr67k/Ol6mnyk7+T2xBV+S/7Ayaw+Ag2le8fdOV+h+cuxpbgUVAiEHgrWfY+VHShNJRvTOlPVn1
jHdYr9GW0rq+LoByOhYNmvYQYFQHByybSrxY5DfVa0fK1SKmUjiQ/q/WmzAgn+3S+1n6kZHJlK5O
fSgnbblqRq3DV4f+Vzo65XtpBRKsbZ33FmIC7QTNvPcdjai+aX42xCsCCi0YsDybdavZJlYP71D+
MR9H86LB0jG0rj8++rnq232EfqJ2UxpV3HC3jqYPo1zEFDsrp1PRQmVAxY4/zLBj/J1llm6kZ0xt
ArqKTlvu5fSSA3t2pMZ8jglXSoz8XyJUqUkNFDpYcV3R5wt1GNs0Qm+KbmgsWIoNhQafwHJbNC33
lNmhCNenTanMxz8vK5ZYNX5dVUzPMBykM57qIt36TTPjsNxohVqzj7PlJyEpJa0dgq4Rz1wiw64z
ys+Ni/L5ua0sGjKpUu+xMdvPaRtO+7mIpo0mXhLjnp+nAWO3WnQ2TYVQv0/b7E7+q048tusCrKNO
ho1oVhdjAPuj7U5D3hufqm66YXAZ71LxYFoAleqqhojlMWMqh5ZkeNd4KQNtPM/wznAQOOpn9NUI
hefIuo+HWrvVykA0alhqn1NU7ptIJbZgkRn5btW/DRriCYHFUujYr4wqap6MIp/+skoTGvP752lZ
lkEECZZv+tuaJ37+r2Znhd+thbxXnbMQ2D6XUHtWMk3Pzurg5CuHSfwD8bycjwsGRTCM2s7OT9Ws
aS9AFrdD/c01qvZHkHp7T9c2whHGTe4btzZo7MdBI8F5mXX0WPnw9IwXyX3tin56cU+ycxCEwatl
tpbIYMVOV+rFpcPpeEEaQGfHh2ajdoW38raNXhcPkWqjqJYA4QXGW+AfPI5Cl2nOeXVJdOrhgkAu
zy/CEzYJ9S0ipQj0pv1Zbwo0Z238SvdoxCyQYERquge7SJhHh/DEmia5ViVZiyTcVhuUCOFTVezG
sO8YOjTNygH7AWut9bdIx/ozgULuHYsojo+Guqg0mZ7rNg4VfRynpaeqKf5dbBeMMOQtGuXDUfI3
nGqoD8A4v1piZ3PEg3w/tfsfi4k6crCH/3IC8P08OSw+ZWPgWjLcNth0Xo7UTTTXRadI5LSFu9wH
5CMVynL9qSP7oTFp+hZUzxd6Dj2m6lK9yWexeFb45acqUMIj06ijHEJI6p7nWOlVJ+CUq1zjuqYZ
NrJsh1tTt37QSGPNGyyyDT6giXTW4+2SI0h7ZdrIPkFWVThjooT4ggD3+hyq/ICAscUzmqiDshsn
f9xIFV5tgu3pjAiefIGpWorLS3vi7zl354WvMfsJ4Ky0bO4HEDoHECtYe+FlCjqeVq7dAbayE/CF
kOM8XiqD33NSbVRQAF/0YMrgfcG5S9Pw3fWjcbdoEuPshwNSZb9wYOo8dVccfO3dMCLedLISPpTb
PUeiIlwmvD6E1ZVNVGyzQ5por2TmTRVZ1rbwiFI385S2tt4fPr7gKLCg+/l6v04d37jKzjFI/Irz
HdpM8ZbGrGTtCQWq/K+JBvG6gt+x0WqQFVqpUwtMNBZ6HAKnMNN/PmsY0DBRNzZynlqOKTdErLYr
6VweSkYBXmYe5Zy5tzsokX34mSL+MoROd6uHOju7c/xp+RzkS1h++3kKSCkupvfIamGLGAN7HQqm
p6ofngnbZuwbTIdQmRqqhlz93Ftc0Eivt6nhBjCp+vKxTt9Ajj5JhWhPftZKJ3b3qWnW+It8fAF+
c6PBg+ckKr2fjFSkrt+1QvtZbSM1UC5W06/z7xIZZ/ajt23dKtpIeSTJKfyKYfLqjvorcqtdojjt
S4eNnkV5DGx31RmwyuVCbWX9JzcdxqvrEFjHLqIeSxj+r/3IAiUYENLYvLS12An2XiWER1pIwJpn
2UzqB420VgnAQ2WwI92dVGFxeiVXZGmzDaS2XCRZSD4IdFRGQOcqYVkj6w6aSkoI9saaM+PSeSZz
EMpeuQCCLe1+ksV9/Krs9ZCjlhpB1A6Djv+kKvQHWCb5ymMTPjhc7juS091z5pftRY0cE4mqpTwO
Dhw1mAb1sxIL0PrQDHjf/XrdNgWgf5vIXVla9uIl+6MGIq/bSC27n6Vbzonm2SOUcuczj4anKcgm
oG83oVZPF9kht0rrGio4FWsJZ0Zupa4zo6HY6Tr0ASyQd0kYjZuoIscatYN+00CoLL7UHhox/SRw
Xcwd88x6l0+Uwn/P4Xo/aBkVP8sZ0FEoTHMVj6fBsVFiEO4AITyKe/SBtv5Crzi95KqCvqjHUpbi
FHuZi1WDfz9ZaThwY1SeeF1XqXzyvx8N6cpKm2e0mB0p7HB9w2ZojngRg7dCA+fEX2XjwZc9+ZWO
TQEv4LYQtrS8R9pTekhDO8pJUTRkY2ufAT7V5q1VXOLzEDmEU0jKj6aVm8Ec4428VhBz4/2O3YuP
gCFG947cGqiwkWgDOuQQFTzEgR459H7o+lBbDdq1bAaj+hq7EHEklbqMB+uWFjsm6OZKzexsD7LV
QMzPr7Zqe9Y2Kkiac5n1WElWRDcJ6rmY9XQp1pTab35a/EDGRoyrGn9vzR5STxwOZNaww8gHE/3P
4FKnWKm+F8C8tQQ8ymVWgh+7xCi3bj2+QOWCeQMgTj4gzndRFut4bP/3Hqbl9E6Vpi9FqN0DJIt9
akULlVB+WhlqHgq8//2k5C905fCgn4MiuxPOiX2OGvHns0i9zXFgn+RJiwNZcFeQsJPyicm+Z2By
TjfR/Z6WTiNogeUlqq98k87ADbQxo5vYv3qzNd58Im5v8pkRcpnYQyXyOJuXsO/Nx5m9+LE2N4lW
kJ01W/Wwa4mw2YRDEPEa9r4PaOIq/yxJ88OOCQcNNxB5spq2XUx5tPOeGnvuzx/vh178r/crdBgb
7k6yrDA92jE6WF+pkp38/U3x0puSRMxVcQypxNy0wwN4Zb5nkJ7v8T/yf6UTRM/p3SLGJsvFu2mp
IVLuFeOSRp5KM6YWiI36Lw1JecT+OIJLJYSjuyrIHMtx6TsKpcS/joxx5gVojGhEaHoHwVe4mpCD
0V8B8IbH0Z7IwWZzJk4Wxi1s6mWvVmYQSwp5t4h0jRLt3bNcJ6usG48/azA0xbu6o9fdj0SDC8MQ
+Jpz5wJ7mmgHvgjqDNb16VObGD9ikatulv5w7xUGNU40Na9phOR4gPL3HWzsmq2pYYsOgpN+lEqc
WkZNiod4sD/ls9ntSFzqNlVHoDjqy+mKV226Or1f6qtCVe+Q3iLrKKbkDuPeajH3enpLJv08tStN
dageOsPr1mnOcTCbv3G+835oyYA1AvFdoQfDKuLCfy1KFtEcxNuDaZnZDvxof2cgccfH0UaHP5dI
zn+VKoajOxa2AlPYC37XLzDHJJqMDiDwXk3fVGL+WcQa2Qed8wW7KH1T8SDfj3GLjq+u6z2iIjXe
upGp2uj25qYTc/wCGcwKwyZLa885AJd9ZRvKm4cd/hAwMUDdRZKoeH8u3WvkJcnJCWv4FjSQr06i
q9es4uQO873eyR/I9+RPrXzUSQJ4rJk/HR21fG6CwN2YZs4XYSGIdfRRBCIXJ2S+PhMt/bv0eRg2
6SXpOGgPXaw9D/mUb8lnP0lM/kdLepjzA35h/Rk2n7fPvdndyRuGzsBgEjY31KO7l+kbpmMpa5ek
NroFjJtj4quOMLRQBORU8FYUfS0xua4rJc6vVaOX1zppWizgwfQX0Yn3a5qwuKmowjBzGY6JEQmV
0a83FVBwNBWFRiQtYWpX6Yb0cFrtUtJP4RrQpUFtGL0HuWGuEjFyrD0A5P3zxzG/ykpjnRi9sTPa
5HOkm+YdMpDh5JtRisw9DjbExlu0W1EZxogZH9xGa4/+VK4GFaGVpLOh6Gw2aj6VR8luK9vxnWaN
em8NxHuOZYcMMlLjR6B1I8SkoMVNzEv5MGHN6YusvzlZSu3MIGP7wUGbRFMHwcVwdlvyduRJf9Yq
rs7Qt3aK1aVAiJts7ziVLlK40pe6bV79ETKQojvZfRWR4mKT1Lq3RCSonsIcAYXULMY+aZ2pDPWG
OVA7yleyYcj8Bn1Jm3b7HKDWzXaDrdREyJRiWI7vUV5kByYGnrZrMPo3SBwfk8r+glKHFCChFS0N
44uoPLAwWp/Ur0jFzS9ePXRb+uPQBipnZDCi/GWFlTmuHyssEj3dMlUKcpUcHGKofjfyD6FFSkc5
FSdCeG5xiN6e8ZD+FjA1AMhhxPfFTNyXQwd8FWZWc2gkxUw8SPvKkAboOAP06LXTXT98M4M8/DOy
3RtdbR/rwbRW7FXKDsXZdLIz85Fier5CTNsuxUDoZPWx42RpHip3nm/gZod9OCvKphZcl4+XTQaf
rpkBPf95LVuGW798FLZnq7aNElNnGmC5v/V7Yq73ySys9Bw0XfWiWgoTMC0JXuWzwqyU5T35DHLy
enbDL/KU2FUhZ/TaNZdDI5lqDSs08RyoXi9LOxg+U7xVgwGtfMh1J12HEtPbjS3h50b0pAsmszz3
SjqzR0bRPs3cZGX0c7oHHE+a5zTDZiXVj4FbMW5lPp48xJIOrbndlZaIewo59OzA/9Uv9eR+C0g0
cosAZVmkfWbjskm4d8Kr34TTo8bGKN9XAyXfxn3UHcGIuy8Ib/FbevupGcennqHNA9SMRxnUMTlz
fOwi7UFHH7CSat7IrMnnbCL8jOIYu7SBl+aMEZGuXR6CeVDOsZiijcNAHRMrFVql/FqzPlyUQele
8/pJ5u/Wqm5f6N6bK1Alu5+ueckAHFyr3tuJhq2qiq+maOlDKG/up7Ro9kzBk02ma2ujxq3O0ZUI
MS2B5t26+dLw6PPe2VS0rFdeUzJWFglhhRq5uykn1LB2yCAxAwObMvjAvAprcivMGr8HD707vVmz
ma+XXkOqOu+O0xW3wh2x1uQa2ZHDGH2N4gjzTR49KVF7MxSM7Lg39HVhNOFXlQNMYSDxLi3Ao30N
rj/yWOBtQFWgbTrGzHeLq3iMcDcS90PAu9G3t9lAHa/7Dr0epIr3pg0Uc9Gf//naN/7T6hS7t0HL
BGsgiu3fBygusx5F9bn028wdv80l4Dc47BBteGaG7IG6Tcwb6PBXV3OTlzwE/MQIoznUNcys5dse
Cs26lKa6cSePfgUm503ZtD+fLe+Jn+byvV//XIBiawW5jS02hyslb/EY6Nklafr7P/9Vzf84ITlM
cphQUVvjZ0Z9+evuFxJ3YReG25+ZtjnHzJmoWgU+MGtUD5U8O0uUJYfCNMFUxN2uJNH8mVn1cFGL
Ubl2lntUdC++SM6qDIBIKmc+dUP3REfmZ/5DFBQ37ntuRiy4d5OJXVIGSWs9k0iYGRiiFOPmE2y0
babYvvROMlyqISm3U12rb73v3NzKJYPXnz5xdEedl+Q/JgiduZ1Hz3/+QKxfjwPCFkqrlgO2bnoW
mv3flz3NsokwmczxXOJdwENT08IUrSvfGY9MGpW32nPB0KPLEaq31o0PhHs9Sqh2bNXaySm9H7J5
a+RWdBz7epcImvjHjiyfETaYs5y2ESF3jl1tyQkMDsbkEIgzNCTNi2JJEcWSq/fqvp09ZyXfQ8g9
n+tcBbZSlfoL1yXQL/n0EOQ1FbhXYL0VyuTF4d1Nx6iJjLNcXP1yQrMYRPOJ5uHFFm1LdW6eQG7F
b5kzDmgSmh9//jjd/8/HiZJftzXOVqqu/n66IjGN2Y5BeG0fFZykzFb1NwaExm2ekLEqswmxPH6K
UqW4MVVB5ABn0t5zTksPkzIwi5pdOH9uWj6Fmqbch/CCw2AiaE885B0YdNd+I6ythMKZnIoaaeJK
A7G64RzlbWT3ys/nU0rD8i5Quu7UOHpL+VJOn/jz/jyqb0keBbtOH0+ybVf3lrWJPpeKkuxlRnoU
No/kJPoPGBa/91WR7NgOrP2Qw37BbABUVjyrxTNp5LGAJKwGlkKYO+Q71haGIct04GP5mMXSOa+3
vua9et6YXjoR8Gy2aDWdMTpXvR/cDSNGbcfQ8EUK5JaTEwSoVSrwFvES18+E6bMJ7vyUppTjuxN5
ttFGFcVgEKTBk3glS0O+kuDaBB6uFqOLNpIDkXeae14W1z9/0cZ/5/Ea5wSP8tQQhwbvd5dLV9VG
BlPLOCmFZm6HIc835vTiNGW862WPRbN/pFY8gUJiHyFI7aobXnoOJyN/n7TmGDMt2Fmi8w+dN34o
QnjU06PlPDqyGdh2ymFuJm3bU1YADdLu5sn84TTkhGFBVLRVYNfV2TK8Zlvrjf/JM7c2vKg0D4tP
ft/FO46d1Smpk9e8cYutvHtdI8lWHQcsUr3reBWE+njubX8Lhpcw1BGdFZar9m6uiMUBIvlt5AnJ
1558gjKxK0MCZZJWW0eWjtS+iwNhZmWAmQxE8npJB5/CdAn7G4bmHMemT7SIPYK8SmvwoJq2R78G
9JB64CzrPsWLNsgW3Gc+TIysaoOojWsNngwFRx9W11a1mxUmTOW+cdNqPwb9vRyWJKa+y5QCrEYg
VumSHFU9nvP7RmsWlvpojPmFPY/208w0W28IJh0IGDpLNsrk58y1ja49LSNnhOcZqOtMWYet7jwV
Zq2sg1OtmfV+1HoOFW4GiEkjt+Dz7DvqAQlkuyuwDAkxZAskPAVc75BUnhlQRElXao+2kri3lmXc
trL4LWYBikYyXiqFFLFJeyGNMXkfAyNeMbP3jqZVclZul4KL6/jCLqWttSgaL2jI1VMSdBpS67m+
+dAGNo3SNG8cBb63s9kD5mFpIbuqpoeJ/SnYe7VS0s2FDM8LZAfOWxFZSNb+9UfSjrEvjJIQF6f4
AiXDephLg9+Hr3aZAhNrI2dq1dh+qRuvfnZC642uf/wUtYOz0qKJpHi/T24zspxVNxEM4GI8Q8NT
q4eRJQi5HbPpLOrCA0dHaDqCt1D7icqGONhHK0exlZmdjV6f86HeIOFn1dwscykrqPpt6vrLvEpD
eXZxWWSk0UsikbMgWqO06pGEBv9MUX2TJzmdpspRIyEW/T+HrkxBuhYxO6nQsOykSko+9JHSrBgb
p0d52CuAHZFKm3srKUvsfYuQVXU09/JlVgjAaFkeJCBfxeDcxAphA7MOqAIDkacp1qOlpsGjotYc
xI10jUcyOEaij+9o5bhG2fFchY5yHkXkT8Tp433M55XXH/s87h7lOpATsbZ26tle0br5DhKPElkT
Qril34rHIFwNo9PsLCQ1DIoR3fv6kN3HKRL7PDF3Ey2atdwImUl2h9hw3LUF0+Iy+FN14LOvLqFW
hlsnsnayuUs8L5kPlV3vgETD8aXD5B0GTeebUldowWDUKwDqMiXbwdObtqBZkEwQegxoqRgvi+iL
+qF/1MJZO4xgAVbc8d9l7dyHOuYKCr47+TmF/0AxwyI+hhafhpAs4AvbVbkBi6Stuos9jO+pVc3U
uu60YxbuPRsMGSMaUMemwVYAhSTYVBNQkUx123MIrWMNg8FAq2vr+1x08Rgr9OvKI8SpzIt/5EFS
sQkJFa9KPcAkMfXGPorII3NS53vYJc9m05Oxaen3g4K1gt64vnytWpnQSZ80+46c5+C54XqAph2u
FC3Tdx+1lyzASB5/ayrDvCSFE69aM87v1L4cNjpTyANYrH4790qwpEj2U/OVBo95XzbG9wwg4FF1
aOqjJEI+B6pkG1ruNwKQ/QOYsGTz513Lkkf5X6pczUSOYuGV4NxncPD79fxLoEzZzHU5n5hyfJ+6
EMIpDqC1HD9QP6nrNDE++a7mb2VtC/mV6CmXwd2oMCJzsFy1RyBi4Un20cdiLs99qt0lnpZ8qYGS
yrMjKNz1mJj3yz4IeHPeEI8YEsvwf0MA+azt8leOSoeF2eEJWZCU7EqYB9qZYmsbU7bVXMVfWX3c
3RVRFD5PYXvuJ6f8PNGk2OGuGrZ5P+70afbW/kjtjT/eep0nzpsIrj/7tVYc4oITD8syc52hm/d2
E6kC1o0K28hDlu5IpzAmyoUWcfsIKYuHrJ9WAa78o9eE3b3Iiio0pQMR0+uPH8+EHMGtnYogJiQ6
MpGHiCWwdfJ1bnO/OUDTCAQY/6djrYa0OIT0hJeUTdlS7Nh8blOkP5ZWpZzmWPdoF0TOvhkgKLhY
9t4DIThvyms8c3VJ8mDgRu12VMIAIVaaPVUZ0VhoZRPX/JK7Kvge8covTMjLrvkq+1RI30994NHH
9NJoY7uCUuBP3k6kBB9bT7WAf7PHTfY87+cgD7d5V7tnn7X7Kn+A6Bg+sy/G8LRsO7gs/OnCm4yD
NHhECRKYQGkYhQb4JOaGC0KWUpbB6oqm6zBqrrohaIBuvsiBUvkKmHfwMmzsa5XGxrpv8KvVzK3W
YLKsY4Uf76FokhuWFfsWjLg7DedOqjDkqQV6IrhqgrvWYa2YJHhjZJM/oHyN/djZyY6yraymNk/e
MaSpewyjdFR6b3rnbQDy+MH6EhUA8rKDWQ75Q5pNXKu10n8jMrbP7JWtdD1IHBFgEbn2Ct3Po0EO
BP2SuLnPAugMrtopW9nDIcD2zR7U/CibOfKhsUYwSUJ9B1ejOModBW8x+Eld44qKH9Vc6fF4Ws0j
mUzNuXDsb1XYNY9GnZCD5U/WOo0ZSKd95e9N4UeCN3aJqClhqtXW2Te98tSCe7w52eStjEwZ9l2o
jrepxkKIqxFqSLuVkOBmIlRH9axxUyNKl5mArjIVqwCX85OK3g5fmZK/UQbW+8YqQOqTNQRgMYfH
uZFGsNYcir1Cz2vdoBq6WKVOsB9ctMIZvpa5n9yZMcPLZQcHNjxvkRZgCppC/Sj3XTgG3XE5XoTD
P/JMFJnG2kmn9N3ywoewRUccj6WFGxCrnqMYr05bOSc3sc1nK1Mu8guthknboCbaL/+lZaBYsjSv
JCFMHvLkwa/WVaDFup4fqrleRXFGbrlU//lASY7Lr6npxcDxUWy3TatWlKRZvWvEVjf2CPAN0y/X
UiET9A57L5iLWtTCValYO8+CGyon3XOc2TtHvGQBPtCd8u6gKoVnn6JooXvneojJcqi2BS1zbO5d
yWHL5Qaa1HJFouU/RTdO4uTN+7qHN6MHbzZ3pr1V/MlgKpQe2hEjY1m1cF7EFHhq6nart65/jE7S
UO1jEd2wdYG+4qy0SQNF/T63ib7vpV6qj0L2uHE+yw+xcfOXqIHx0Uxqu7aasnmQTX49Rzeb1Fgz
MSi8y/9RJaamQdHubNy+D8hCn4fZKZaw9zyJnpVq/ky4KXoF8WstXvwyJIxPpLQErgvWAy+GHItp
4b3fGLgoTB0Gi1C1cGzNH7vwpLuN+pl62CXipYQEitt3SzVJEVFRBPIRdPfyoLkoZ0a+9KNcdkDM
t6RqJOUpTUt/T/5QvbZtkcISeRPjA/J5V8tvQpndkZaO3wnvf3Zy+wnIHmI1joq9dqcRMLlunO7B
D6toEdRPrebdDVq1G9T4GQVUdCfvXj1XcT6q8VquePKXcHIjRqzq4T9iAJtp3YB/IVB3kA76c+rk
aAiIwNj1KFIPEbMIgUEbKGWHYts23nAh2dy80G9hQDxqIKmxEfCgPxdN530tcGsWCcEN4GyC0xwE
/rFwVWIM8f3qBoxCaojkmGp9eEljApQkbl4bZxKhBtaMRhu//AxESblwiGb4eOj8uDsgnLpmNB6O
+RS/6JzyvqK5WaHUdL4D0UZnSpIrioU62Esnkyv3z54ib7swFgNCOktDdTahJMWV5N5sR9WtNkWm
qufKSn5INYMd1VRzpTvdkuEfzyyVrzpj8bVb18Z9225kHyeuA3H34GODFnhe2ud0NkCKGzZtN7a0
Yqazt+L7FrpFIXjGGept4loDL4Nq1Tei9E5XPskDimcE3Ew1mr+CEtSNSLKr3MI6OBb3eecbr43p
/jDDMbsv0/6ALFA/yaOJcxm83r1wphhP3qDCgxJoNDfdFalFFE5E76OmhbOGcMHU6sWDSv3JUCfc
VdrwplBOAp9E8OMMY72d+AsNXmJuahofm2roF++yHRbFWa9VwrgrDNmJhf+qi8ZyNaEKOWXcVWv6
DzUsLpPOgrg5VQCriNqa/NSaLlzPUP8be0Cz/qPSpOFHQ9J2TOTLwrv86/kwTCEOYzR2T31D25K+
bYCfFuxqZvdP7MrNqcuZX9WQjvYK+tmDahb9U1WXNKnUI4zhrn12hX/Hi165/Np7sNBPJq0NK1Mf
fabEz6kPlVhVRkLezDC+L31367vF8AVSf14lw/e4wxo6zpVx6DpDwc8TP6e9Fd3JC4i8GSILo+5r
kZOqreZzu4NIg1VR8AgKXOlbx4uzs+3SyIAWWCWjv7a9ZljVjDM3UulUFyS8+bke7ORLq9JyWDLe
s7y0lkMaOO7CzmfRwhcXGvUbHKlwAg7PIQ0vr/CzEyS6CC3RwGlMOVMPN4A+gasz3eVZKN6bjXFa
k+QCISwgSArQ/W4xHHrTjyi16aBJQwCnUoa9UQ6cLp/DuyBU6QuQQLH7abisnd3cZpvl/0jgxqIk
y/uu2iAdczd97+6QpsRfTBVxctzMIRqJaj1Elf25S3RwvwKq+hGsbaCt3JQ+pxTy4waykyxnqc2N
5Omn5BXRcy6k64TYtg9mG0SI0hvUYobTb8bRpScSQj7es83FYMRAbZUovdYW7kAWI45Tch9mDooB
KnkxlDZ7qUfQXuQRujwV+2cIGdcLr33Rxm+j31L6pirLrmgvQH14oRmPcyp19PsyKK/Eqrif4xzK
Um45zYOizTWlORP5ao7JmK3hB/Z9u5oHs77Ih8KdEFIW+ru8Nuop6u6mng+0du1t1Dn+PcYdZwt4
92+qFeNXF50YsIMApxjH9M+s9D+qFT3QFN0C9LY3ZgKdveZ97umsI6cbrrE0bqUqh1MPRtJNKaoZ
LalZYhgAY161g7EDilg9NZA5V7NNwIlRoZams4OICdXaTUWiLxvseuEBXm4ivdj7eWc2QhnUXKVF
MlfyaleqdB0azY4u9OwHIijTaiPr8NZpo00NYuU0xqXxBjn5HHmf/1xnaqpQEXzUmeJDAK+Bcoc1
BCKK/Xsf3CFJbwKAVu1Dc5iQ+4HnHA3qIdh577J6iWtfRcqqoaWVitqqZbDpD/rEZkQl300T1F93
HnY6KUaV1DSrrjkcLHv+mSzc1AJmwfh/NZLptYGL1D4WRT6j0OEZ49kZA7iWrfJ2ys5MRJ3rEJH+
KAznhlvU91XqTVspPDWqb1YTfpJUC8X07/yZwNsk8gN0J9TmZoxqQYRkrD+mGtjiByJcqnGtFkou
LJDlZ8Owyn1TdtMmDzp0izMuXnznKBtJOHvgXHAdZGPYGtmrFMR4FAXenWsn5mpuQZTNozftSoee
YS4epvwuT/QvcVWhHG5KdvaKvVRK78aooyki9DZZR1vNcO1gp2LL2lpaqq0XlQKuiMVtZJBesrag
izWGoEoW5COyyeobDgkmeh2fSTZKmZWXwagYSmocBOralYjvDUvLU0zJ8BxgKdhUKKauflw7pzkD
BxCbcGR0bA4bkjbrB+k5tsYm2/7lUjLE4P3jUhITKkEQ0lzNMHT4pb+rwMZpdAdF78Izf6g4MnGc
H/uWrFcn8XaDQcuZLG+pugF+8qLSBX4jOngb5P301gztt7KYLuhG/au87GB6Z1sv1fKd4jJYnwZt
Xgei+VjparjJhLxwOVSYmndUZrslrA98p21p9wxCs2f00MVZ5ASUqv9E9mawhOdK/q5fp+5m+bfb
lvvSGyJlp/d8QR+bS5BYP+WPEF9oweN+XcuTOzZL+O1RfalDQZ0UdojO1YNVOzcMrOeE3LryC1zt
9FSL9GFfhCKbgU52c4NmYjS1n8J/NR+iB9lnjUj4M/yB0K3R+tpSxWwjt/UR6CiAFSIDK6iWpzs5
ZutM49bZ5ngZI/97qpYhfi+FvyN34UObbRPd76CrafZpmfXq7tycpHCcr185zwZ3rkVe/YYKOUAc
rSnbPD1hmiRVscAuE1T5tWgJqnRCLzyjRkG1Wxr+G7QQ8KA+EiPVsfFizjVSrJk9wMnzE1kSgOZl
L0Y8+HlEo9Cyzznqvrwyyr1SGHutDbZNrpYPSTRdOawrr3PmTWebmKB1qJPyoylqvA86j1NG24WP
MdnmxTwS52JM7zjT6k0LXnqCS/Dahjm5B3Sll3GRQsTtVl4Zee3ih5Tle16aB8alb5LuNhMF9xcV
yn+HSp5qux6oGAZKsLd/z0LRs8jtoKxY53r00udoygh+KdEWxhqsv8zU38eWv5nWVclTEZOwW6Fk
vHAcD7EPuM42AWVO4FXf9LsxoyLTmvxmK0ejdPt7X1japeWCHCruXJUgz8EsTtJ+hx3P0SDfq+fF
jJ+DOcmT4FmBhfZNPilaUEJV+ggLn1UX/djN0EPrAHhJP7Qg8/4x7O4TDsgaCBBnVcC5xl/ESvZ/
ZqseadaGZ7MI8M//7CkM3x2KeHrohUbkRtl+yod2SPAiquGOExTLrnydN8QNKh0xEugKhovdta9t
FnbnJALpJyeFQWS257aC6ydf0qrvlpeauyfxBGhjpNYI7j3vphrI3sdODGrNWP1iQZpLIMK++UOu
7JXYr4Dqk/24kDwUN7fxkhKxirrbR7Rth09Y/vubeeu3g1FvbSsgyyknBZRQsE9ZkQJlCSEVguS3
jnFNj7kztG+9bqoPSp8Jh1esfElJAC5FiFvCvxiWvodwXkt2OTF+Is7IrUtgp25rruxUMd6Mlsti
DrN6j8LuL9+Arv+6rbMW461SUQ+S3eAx3v5dKQKKIC/aWgkuk8mvl8YDzRXHTS/JpA63MQEGIAR/
X/l8XxUXuDKuYqiI0f8j7Lya2zbbLfqLMINebkmCnRJJyWo3GDuW0XvHrz8LL/JFic9McoMAoB2L
FPGW59l7bau6IQ9ojqUuf4or0af2k6JaG4XMLohmri6bByic2a0CjnaMQiIIeuINUvATvzInxhNO
u9PT8++FBOOsnRPbRu0sYWT43ntEtJIN3z6jDo5duDXSOYTtISsFCXalGr43zpxzh6xhcoBT2VKB
3EBqraOvKcm6TGtpMyqjvzJmJrPQuAl5mwqZxQ3n/CTVsldI6PnD3hDCDG56ZR9oDGtQLA+hiQMa
k529baJCpoPD2D0N0z7VyuDGUgBcozbcKO+pK1nEVi7zMgBkPk1gr1qrf7Py+rtAGUSTSoOdQGXV
VknMMqISxwWO+5PXpZsEjcm9ZxXhKiRbr4O2Tw652dBQakO0IgZ0IyvWCYMptqKOyoy6i4eGxce8
4E4DHU0ZIe8VaI9eK+6WPOpH0lJKF4h18AMSUli/9zBohtsYWfYeq2H9WBiAcmgD4Y6wgshlq9ut
knh46PA0HJOaPcFiKstGbeeXaKxYfTqruqm8vSjDVXZ7GDxmRhryMThRaNkQYtRdpCre3aRlt2rI
8Fj9CRBQCVPVBsfGFWH7h5Il/nW05rzgHqbGNDnq1R5OvQTzYeiDaSX+QGzfI4Uq26qLvXk9lqMq
Dp17wm/qJGRiQjAGGipeTbXT7AtF9jeTxUbeS7utBVf0l2FqMLLz+LuDM48msFXfKzPbhzPSO45a
fZ8ERvNUDKzZWp1HTaz34CteK2Ms1oMsMVvTSdgVoT0dFH+SHrSsKjdtF17NzMSbr/QrGE/jw9co
nI0sPeDCyxcZtu/Wl8P28evMBk7mqNVDnVER6CyZVEfQJYeurfStDlqlNwnlHjOCI+dgW4ISfppT
PD6WldJ9s006iFrybFT64lOQaoZlhVaCqyDCLdJsO8fDHkXCttoBMJXTLD2KoNfMcIp1Be4Zx6ix
9eokv4hDJ8mmW5mVuvq6J870qi1P2GMOCjjhS2SPBN9niXlayDD/vhbU/l91YtZbzDQ1Jhn8t848
PP3NEFDYZs2SbHJOlBozFyGS8YTYTDtqKTknYn0n7lmNsnKsQ5208fI0i0e6IcVsH8s6itX5MS8M
41kpbcc8wgJqTqEfKOdkznwdjG92YavLnaKx3lqvbo9CdlDWztmfmuyB+A/JHYe43NoUQklCwQQn
Aj3JwWvuEHaJ45R8yq6pnu1HS6Hq8h9jsfNP8b0YilkjODZBWyYFLvs36kE8ggYsNMs7kdR3G7PO
3Mh20RxEv0Wxpk1YKs03L5V0Rku2VuL+oBbmpoBtdEjzzKLvOkOjjNI+AJCd9ojRiq0TpNPHYKor
2inFm1UxjhECgqxyZpTaoTHAB7LCrVK0A8WdINqKe35K7FZsY+C0rBq5Lmg08B1Ptpc6dxyNICOK
4hWPrnlCFonZko3NvRCgsDjNMQIbFDKDSXUxE0rHrEozwoaRHA/2L8FfEbzJKiLijHophh3g7tcu
NCOCC4iYTOPgKm6Jg97khWsZJGx+3RN/JAmVQxRN+Vnclwt5pfVOezHbvl8psTV8xLHN4ikip0Uk
tnge6sXZaSICLz2V0CvsL69yTcJXQ8SnXBmU7eYWkDigHZ5BMembYw+Qf8BeH7j6iDXdkjeh9dnV
JB56jGDdbojl2fMPkhelhHSRwvI/wHiKpv5j0yT23/x/HXZOqs1nrvzmto5UZKk90eE7NQnaLRVF
f1sNFtvObizu4kB9/5dEcOkaSnC4amgUCCpa6GftOiR78oJmRbtNKUojPzj6J0QD8UMxg/Q6ihWu
SFZCVtNs66b5PpVB8RAnLf26uDyLXxf8kQSbXlPumwKP6+JdzJuRpWkPrhACVwTdehjf2jiiQaTO
xoNKy9bKnEzmZUp2FWcqeO01+D1ozG14zkvwc3QxtXdxBnlcew9KklvA2p2FAXZQRmk/VOGbkJQE
TqNfyto+qFlfLeibtAElLkHDWgzO0xB4W3DKb6KJE5dI0uEwmOv5ltLD8oGUmGzFZkeA3H3FvNpW
gvlR9bMHcutgNbNcdBf0AZHF58FDkueRqrtGq9E9VxrjhWeVz+JKHOThDGF+ePIT1E0g7rwd0AO+
rzPkOOvbEr/yLAoEHnirJ6M7IsZ1LuEMZ6egG7+W+QC0CLH3BCrDncLh0Wkt+w0maLrJ4QU+jrZd
HzoVpxhmvh8h7fuL3xTyTpyJyLQ+34dk/+4FRZNsn2d50uyrNXnS01jVW9rlc2ZAnBOn0ofnEMgY
WCGiQr1MVraRj59JXOLi3qOFuIAqtX7UdGoi5ILnfx/0FfX3kc6wKZrqum7pusxG0P6NfOORH6KT
fi6xeAm99ciCr60R3PqJ5xwaRkaKOIX6MQ1Pk5/rJDRHRJ+Zo7lVy6HfFZ2P9B1hgxWT1+xVDShX
A9SR2bfKezRL6sYwQafkVScare2FPcbKUWXKBfEwOBsYUJDo0infj4P3INEo20tzDp2IpeuNdsIo
pic7FIfxSqz3c6tMrqMtLaZ+MWuEXRFvhlyOd71UXcNeJtVmnMuQE7yngWXBbulOacVUuibRy65a
DPre6IvyPfY/MztRXu0CVmeasU2Wknor0HyKkRMS0BkEAs4GEgIGbz4FmLUfenAVy1K5Lj2fKKo2
NDMrbVPA2j7GtXRZMqW0oCFQTDIeKHNHbLWRr1uqhEjGCBOUekb8onjZTfBtAlBgbmvkKdH2df5I
lG1zqI0WQs5gU25I049F7yr8MpDv30SpMVemem+HGRWEWSllmNSki7DlV5gEry1URDkOm29JYuqX
6jKwkYv6Cxgnt5kL7SJQpy/z9rg8qMubmWguzNV8mDetyTRGUx+SUboT824tq+1tKB/ETFxFUn2c
iHvaEzC4Gn3JYjOH9YoKsXmQSxBuXdCb/2GJM34r/oIiospHzpMMegmVze/6cr8q9cxK1fYI09Nq
niJJ6Z7k2jZORojKvJ26FVF+hhs5DVs/UW0T1500Z9dp5kMHeS1f+63lqlFvP8Z1vK2U2j458WxC
7XySGLzsR5AH+XM2DAhJc++TXKjVUMjDH5YK/7Or6K81Y+zWU6vtG7noiFhSaOPMHRHk9dIYpB9y
RBXFNDL2+zJRhYMW3yXTk76ZXb0R2d0eZJd609uEwAMOoLs323CqsRnXHfWdgzHYq76CQiFsTgGt
WsLPNXkjLpMikR7L138fBsx/zmiw0vHlQHpVaM3B1VVExNbf1n5KV1sFw1l2NL0+J3EEQvCgh7QF
m/o6b9RIYRHI0HxQrJOgyhM9OUdMtilwM+2cJX7pjoLL2aJ+RNQBvHKs0dWsUyxQJIk38qbODVdJ
HdTiszCX1Br+SBDP1RSt3aiUe3dVo+D8qmjriKdOXDbzZTB7g2UJ8oJc2kQm0nK4izNfScO7aO6A
g7kWhQ/RdM40tpUhvspTQP8rGd2l7lK1HTkiYVGfe9vXH3Iz59+JDYemNfuMZKp/ov11nhKrmJu2
qbJjr4uUAJ/fptGRFwRICFbNPKuakIN5e2P/H/XY/8fFwT+IgRAqjqqiiSKz959rcNNwUlVLguwY
xXUAfDZ96VV2ULp6BL3HrhxV0aWV1fg7Dg4+ZZuYPawWqVt3QOw9g9zk3IvWTlgCHSrsjVgCpD5a
yApv52WMnBReeb4RPlp7iD/gmwV7oRzQFSk5LBB4FV3AYWRR0Cht/tanPprctoMvpho8FNwnrEdb
UeDnCai8T2Eb8GjRX9o4+CV0gX9dSV5src2MzWzVT/Zp6gjaFF9jcejKZss6pPuPZD3V/p1cjMdM
kRVDUxCMyAof5z8/xi5E3VeNLJZ8j+gYkR+FOOWXYeT2o5YOMatXhcBVp3q1SkQLkZY6BJ2X+itp
mvicSWjxgbE8wd9PoOdx1ieYh3IsNrEJNEM3vD/vf/2Jr7OYCGSz8+FHtfRNNYJhIdOcmzn4Itbb
/lb9daYDkV/u+UbxvdCiiRkLydVEq+q41DHkJn+fcHrtEuhezJ9msYvmM6N8FlVTM7llkPLe1YSi
21wpjJKakGUn/UDRjsqAEDLV0wp4T95pAbWJzkalUZld6s0Uze3FGjyjyY2+jV/TBuuoZ3bsAolU
4o3LDlknRp3vgoBf80Q86y73bBWq6czckaWTV3t3iepWu2pmOC2QgfJUwSfui2xwa4j77y2DZm/k
yGpkBGBjIdU7vYU4K4onU6zXuwR0HGCimVJG7F3gVlX81Ipw5pHuCTk+r1JfDI+lYU83NSzf/NRB
3jPEret3vQRaMlc2ysRCbeNP5EmmqYLtNgvvoliToBbxonl0kMHgl1l9VALHuqtU+m/52D2oTqK/
mvZEgUvgdm1Sa9fiZzPUoHVLqZRYuOXaPVflHf5BE9qOXblCOCfO8lrhV4ZOWCxUzCgIj76MvreG
nz7MW1aV6sHmb+nbg/E9ZgN4SsymdZ1Uznf8xPjntDa7UmgbH+CH2Kuq5S0jBoNvgpzvTB0dUpqn
riPwTucRkxTbKybNvVNLxPuAk2ZrnJSuyMGeePcbcAPGlo19dgxQEK9FRaMAdQO7R0Z/WSQ0psKh
OgSDGR2zGBW0IXfVTeUJcf2isNcCLFYDjnfLJpTXTHfvo+PJjAYRYLIZ9j6RZXZjOtiodmvVayVa
i2YfZa/iIksJv/fSjzaBbHxPauWb0CaaA7BcrWmx9FtS8R7KerfNQhpfEoaAp9/OspSqgjLI2Be1
qxCJt/wCjrWafRfTaaSjNbSVEIH8PCnB6YQ7QiN57SkGhSsaEeN+stQXTfPucZMb8NuTCtZGAs84
4MMc/JuSTe9ZQBtM8N4yg6STkZLLfpp0hSQz79CNfX0JOzgyVvOH2LMWqvUCjqq7Ly2NrO+kvWmt
cKOOb86Qpae4IGQtyHKYJ9lF8fz6W0vOrkAXOVWyVlRilidCOKkx+hfxk5csNdHa0vQP5oKJOER/
nZmwh2NTOi/vSnCAxAEp37TTrOLThNS9qSj1rsdJ9YeVLDX5ZTkFpnjMTPboAULMTaDKfntIrKvh
wNnu4gaz4bwE0XL1osbBQRi8RHvGjG5SGcYsLHk5ADsM7Yofr0j1a5QW9v3flyG0Hf+xsyasjmKN
Y1ma7LAjsaiD/3PgpteShWUrqadl9PPlGD1Im1MgTpygedB9E3sf1iU3bXIIZb0ku004gMXLahJ9
0rlM6dN3U5Afr8KSwrbZlPHZsiZE6dRYxWjWDu34kJd6fzDtEa2sVec3JBgwAkdDPhE/365FYbOZ
C7RNxb/TImhzM9qXl6Ilj3buyLak4OAmgLNCYhYB1dfFzQ+KcGOn+HNml4ZLJRY/AVFpq8k3/IOo
XdsUiPe+kU44hPIb1Hf1j9yPv06I7UQfCfZ8G0SgUBx0/GgVFeMlKhooV1lWbcsiN17MlJnV9zP7
MKqh+TLH3c+rT4TZpQcqr1GMY+zZSPcCJf02evZPciMJR6vZashW0ux8CO+XvJxFqVJ+No0QNUqi
NTvConEiRk7gMrc3O7EOK7HPV1ae75u0/FSGSN92KYy8DZaLFTSM+KSrFeqDvw55ooeIhCidf90T
Z40yPhJcQ06NSkcst6F7CRiMSkNwh33AXiOu1jfmJDevpWa/xI3ufXqogzSKTEe/x/dm6KAyZ+1c
NAXlqgZH+5SkNQ47i/K8ZKhvGuLAarYNkzdGE64Gs5/boNtMpzMBy5MgXQeUvKsIYsLAFqpWMFqJ
nmNd64wq86WABvg1urw0m0xKce0nyhHvM4m/KUbX/GyDZFyVTfNOFUhHQm7zAM8Hbz5keu7zXVKk
raEY8qqiknlQZDu651Ue31Hpr4uiiq7iFmibfF0adRm7CLi+E+06vHRm+8tMlORXYq7TuNd/9W34
MVnYfNAOaku+bTjDSmN0fHADxoM0h/plHeqCZOTdq6atwjwqDsBjmUaTCLHB/FsNpUTZqVoOiHO+
tGN2xP/+AIsd2JecwGLZatq4/xW8vyobNe239asxaQVPdqceF+liPHfdSropr77XvTm5L30iaVp3
kdp+LGWYuEAiUFjWhmAF8/Z1phcGwXvhKzoq3laZaPHGlrsEyMQvu6uSoxGo9WMLOGYVYJtwo1JZ
5ybKBepXhIKKs4B7iL1iZp7cjC/tgOo3MHK+56TLfxiDtxL+q4TtN010iMpNl1gnRQezFYNckkxc
nuspn1gytEBZDQ32MTl64sB+hHqj6ltU1Rx/k0Toofx+rn2ZyXNqZgDr5lo1AjX5gqPnsmyaZRQM
aZhcSwlJiILC6zTAWT0LFehkI6+sRiu+FVNv7xFVB/vaiJp9DotnYX+KKljRJb8MFIoHSBs5gJO0
oB5DmXRoLI+AdPmlknL/jNTQ36AUa7ey33XbvIlZFRmNdLLi4kUmDN6Ff6a9pPFckMhKsB1OvzIR
fazg9CLLU6CFsJ7zzm1VBZsmCZzv//5N0X7vN4NjFzAIDbAye57fR3rLZIFFT8g/av0cGueQsOxJ
+oechgF9WhIB5KDASBvKzlkLpeIoB4a3kzOsSBMBepM/beFh539bUCVt/ZmSyLrQBZEIWzsqjMfB
KZuPRQiIyebErG//DCflAAKXKh87gaaLNiWoENzSTfKaxbK8D1NQRHyy2n84hKgP/zbBEUoG1Ifn
hHfMVPf/LEKxpZcmPFj5gD0gPIZTjB14Ii8z7IcVXa1iO1MNTuKgDslsz5y5pfgSfbdvs5GqZIo6
aG5IZmwU100VqWgCKiiBBpC4xEwrlsTFWptj1syUrA7Lsbqz16rxlQ/iUuWJb77ZymNK8NCpB4Ne
lQRcAeflqNqOcRIHfnCK25r3U/STZcIWgcakj4M01DRf8fAvvZ0Fxr+0GgJzJIZlcM7RPGYPZXDA
4zQhEKyhhs1VE4y81jbximszxRE9O6kL3DYnCkNcO4Gk0xGrW/oGGVMuDRbj1NLyDTBxS9IqnFG4
UmM81aR3rWoelrO4hLrn7yapHvi2k8lQVHp5JE/2gA59eFamwL9MlYxqcpKLdzOteaAbzzhnHqyN
JdXD9lhbyywYvgdesXQjCHtv1xHL4UV40A3GtBN7ZHzt+TZG/AAX8n+K+wWcTOoWikJlvApuYsAG
kZZ5FR0WT2YgNxdLkm/RWFB/gtf3j1dZYVyMzFRWGHzsa24a41GTTBsXpFKcaACp8UVl3eSmepAd
JhSkzO61cy+TirZn2agvyxuJpuEjGJp0T1ehPZPzlxKeouvuVNU2qIUeld5UnfAF1kvCmOgjiPs5
wGpxJQ4eWQ1lUUoV9lCgRZmGpNfXANU4YjXdYDzfEFcZ7uzJ+lUVifccKuNIZVifjrEVOVTZhsuy
tdSbchc5DqQvhjggXY4Do4avriqNT0Ag7EMoFO2i/k+V4s8vu0wko8wS5247tNzz2Uto6I9jlAx/
tEmereQRiu8KReyxSWLI+7bS3vS52ZTD3FuLFpt4AcBMcNSAfV8pvFpnB1vLTovynm+7StNdgPE6
GxUQeAr6Nxg+I/SzW11KoWvMl0Oc+tdQN3ZVNJib5cuQEixHf5i4NGpmvhsOHmtT3eiNR8laN47/
TP6R0d0D5IcY89DD2aSgYZnM+zT66SBXqIr9UCjhU68FBqxso0TRG9h78WVOsVRsghDXX9yTFRO0
Gox8u33qLA35hDeaOx9Y7PCtTrxtZ47ZFq6396qp46GdzPSPQNZ3fkeGejJIP5GPiyexq/pghUR4
+iaDk3blYvS3eaq/CTNK1aYSod/Fh7iiYKzuoxLCq8jQncoGwnhgRC+klDI1o8gHvD6d5DZ2DhgF
0T2CNbiN+F2/bMM4f/yL7HwWSrNfflitwkridfzbw2A27y1m03iQqrMv8qCQq8lgylhRix8hlOEC
t4qMDzLGJm5FAQvoWfIkXkCP2BzE8jupG6S6M73HKMbxobSz8QFMWLNJ2ctuMNoOD82Eu2wjW80F
TnTFZpwsWFq3yUXvKJ15hFCchcSnqV5KnrwXszdN/CqfRd5fRqHong/EQqDtng8a6sQz6RW9k1YP
Ee+fEjOR5ZDAyJ+C2pWdeHLWBKkxm9gq21xnus9XQo4truRR2ggdAKBtWbzWMxas8V16O2rU1Vkc
VKG1xvluk0rlhiZbGjOjvwuBjghSgBFJtqvVyDiNjv4hKqmi4qBMJX7AlgVG1DxP0kSDTFPrZ+GG
muazYb4nXmVb/ysuwv6xG9XyqSJ7XJ2BnF5blk8qscOGT16P1NlXMXq1RNFtZBnJpVmw/CxFY9kf
LdyEdoIqXDZb9A9ZSLLjDJzv5QT3J837nVBjALs1Tn0eX4Q4LlPq9oKwEmwD+D5xkHoykJCLSW6p
t+EBP9H9ayySx6Q81aP1t+HprptZ9tD6Q/4wB3TvkNYBEXOq7ypt2eVjXD5B8WGOs2Td4nc1LcGX
fLXKg3jyIT9Hp2V2baj/r9HKaOBYeDBDL7o19CCeZANox3zbQge1iol7PyeaL53xxdAnneQBRBKR
QUKIg7z+U51TNZ1iukRJlGB4CjpKX7m2ackEZQ2rvSa6pzL6tHjGG7V8taybGB01hDM0yTRExKEZ
LGxEk+CSddrp5dmh2MoMR/MhBSniegl5IiR4BJdarX8omsTsHZr5czWnsPcAUk6Aj4bzaAWqaxvx
dFuCTMErX2snlB76xm/ZkzbSgw0xfJVl8iOgDR4wtHQnPzDYYChGf83DeHCn+YzKIZHjf93zh/bP
VwdkYq6wUn39YXE2hKm9DtmP4K3Hq2zLwVszJPo+jBBkCU04Rro1KE9r21Bijy+pY0qPVeGKIUAM
BhRp/cdOqcgcIeeulC9ihJlmwXiQWpRMqgD7BojvvJXt09fZMFW44MGS7yy4Cq4qn+xy7Je/rai1
tF3myiRIy71wHQonIpQTimqIbNdEDoLzTcNPPtj6HlqUhnLpZ0YXPFlrRWbu6rFjt1hV7DOwyG3y
WNo1kr/5cuaJn9FnDu1JkKKNRlUoLBrzEXi8QwqBM71Xw7AskkpYiY55EQ63tsikR7A3j57jmTvD
lMwloLjIuxyadcHqYGZyicOACdTtrLG+sL3sJy15i2wcJV5tz2wpud3F08ROevaDIxEMLk3hjweT
MVDcUjziRvU5RSmflPjik8btynBsHmk9SS4yulCPwocvlrmoV6T1LjVB/rU9oBwmHFITYN6wDJO2
+jzDyrH21JiI4V1cny8yj/mxiChfLl++xUfaRX2zFsOAOFCsOvrqUJyXkcEzTrZp9DdYrESiIibk
k4ZaLJUBalTpu/iAQ7uPt5YEycIYYZobP1Q9V0/FMDN+Cn5DQ5HKJ7kbv4vfHi2G5l7BTtyMPLHM
621zkaPqD/E+ezVRH/UJ5zr0A+gfgoQmze428S/ZaXUBlRAdg57+JgqkYa9HlnVO9aMklkE2NBVT
IyQjnMLujUkax87gEHELcUF8jVEZMkOZ1XtXKW6ZeRltUdPZ6k0/viR+9FhGjrlPel8h5QAFp0fn
VS4Jk86p/T/AZHoTzPQU5eIgJeGxJKVh22DBFZNLlDfKU8WVUJmFQaA8QUhZBVCND7GTKqx3Lf1p
jOq7F9QeBXvianycZ4xHqCl8Vb9rlKbUx9DDZVsOodFvEDo+8eS7GVXy5yItnXWeww6qPak+iG9d
UZqXSHZgwI/hBzpwugJq/sH6FGt8pkwnSavzbRY76qqYD3Y7yuym5ks/kV8xUYCyQ7jB+Nf13tYf
4n6jFenc8qzU90xJH9NM137VCWDxcdD+CApA0R3BsDeFfio+k2nd201o76bGQkOTpSQ1dYazrjII
zg2oEeqi1bQvisDaYGnu1l8BZeRAzmHRBK5Y+YOZJ3gSrOb8BZhkSYUWw0Niv4TBNbS8XLsnJY84
B8pUku/kRALrldsVAqIoFT9Y5BlnR2cwEOrQvIIEbMMXRfc3wVENlBOUJ4rzbPj8i655lzj1YkJr
dOPSZSAu53qqpXb+MdX9bdmyMie5DAPNrGo25vYoK8eHUXxUEZs2aAkOLWrNwxPRIBFCVm8oEG0S
f1wPS5tVa6UtUv+BrZUMmCWrNrlkQbOZFyMGnuB9Hk4fbRG3a0+tnL1wyklUTVFzkl3Ct3HtN2G6
tgdyZUiasC46Q/Ny1oet7C6pFkCCPJzH80aMLcKl0gjJ6+c8GUcbLyVUO9GASQBiXlukAW7b5/pJ
r8b20UHGubzqgZs42kFNt0hgFwXmI2pZM+ullqLAbMdTRwfkFGgd4fajdRVXX/e/LilqYnSaZN9t
lAkyRCWOAhXh25oM3YwMQgjZVc0qZ4FHiBeNmSgxzPEv4nLsynQbdgzr9aiND9hmEwbIB3GAAM2k
GPgz+1tRm91yHTWkeiW4iJq8fCobyTgJo45gryDteTL90TxJY2pe43wvp4V+GMmK5CsLGSEIPahK
Xv0i7uuBleE6Nz5K25COYyKNz2gcLpVs3FGR1XB8/he0J9AdTTywigOanBV2/DiGXXcYS93f5/aU
3uwKl4di9RCFeqxHoLzN45T512Akvs21fiIiL//GzaZ5Lq8G6WC2HVGis7lc+HrFmQCnmBGQMfEq
TALvIBd1YL7lyrglR7cAEVD2J5jV9tPIIlXoA2ovP8naiCYr89Ctz9tdSeGrF8Rm+SPXx+Fa9TIE
SFZ/I6vCkcBIuFAWHtc/fY+/v5R2fbERN+VqYroswDR3lpVfpDqBBjMT64qRMjKLMG+huiexcSDI
zn7Qy4yxrlacBY3SiedxKrFOhOMwuQEayKjou7OZWHqzA5yAQD+9lHNEdyoZN4kK8S1kUzsQkfEt
7I2nxR4WDVqyjQaA4nVjhwsRSDRMhBfy64Wve3Vp3VsAR4cgdKyL4rTHCVP+0Uo6WPv1/O8Zem5d
aHP3KyKJ7sSmNmSd/Y9u7tu+fPbL+ChY54nXgZ1gM3rWouaR1t/OhHz+KMYMz6caZOkEK+J2S/L1
GFi7brDIioOLuJbhFO6rcVT207welWjUgmSOlfvYS4gJI0M5inuqXgYP+OzRA/Ii0hrnhB72D1W3
aJHAvD6MYz5TmyseGbxlrri0rSo6NnIGr3t+VQWq/WgrKog9RWFtSts/7dlrDobxq8OJRuSl6t3E
AQWBZkAoDOY7dm/4F8BcD1pvm9FakVBbq2kpbzdGJ1OiE98EOATg6yUjgZtEzIBnwgqwZ0+I+BCS
FkMhwE1o/2IcxZ5zy4cI0TajqudP9XV5LtJ0CnFu+t9Bs6Bqmiviem99FLX5XNFMmfqVl3rlSw3l
NWxV+a3GV7r8zS5oHFdA3e0yxRZoT+1O/H1xyXTe7oxAb09T1Pp7X+/A0vnShVQNCsKVmp3NYXwR
jWDcSv0WXXC7Wky/4t0pwUs1TqjKENhtxHxQkvlzCbPqERWRdk7D6nH5LgszvThI0gz1l94URev2
4u8oKmzHaWx/yZI97oCn9FGEB3xsNzgio0PhGcEuJAX9pWREyAFar/6c+xLLJJOdXAA4CNYB8f17
aiWKteQCgLIGSdqjJWZ/X6xmvvEhOZMWU98EiI8kXwgvZ3Eu7hZpl93GoyBaZlrjeloSnr3U/iY+
L1Np7GNe9xbRpKr0Eg7JM5U486eT5eeokidsK3gJChZpnWx5e20Ktdem1NbCNRjLub+FRu/T6phH
l8zpzbUwSupzwUCclYGE4L6BrACWgmhhworBkad/hKDxbL2tjl0H7EuMsJmd2ogGR335jiEOqFYW
65OTbNXtjq5vtRUzfcnkXxgpUTbo/rGpj7NyTA2jo+mnr1V3UUmEei0mnzC7gN6O+Dte1bmhlxXH
boo2vw2xYrANauS3WZ1sFJqKbqGTTT3MfWSi46ohnF4RCtDKzO0Hz2zQIWJOI4lh6LZO77DQ7wit
h6oxrYJeCtn7MwvP32YfOQKOGoP6MeRX6Wjbw63yrOC8/A8osbGm9Z1nasb6pWi0T12PPfq7abzL
7Mm4YX8SX6WB+ute8kt9w38zr9Qjoj/2kk53YpX1eymvzM/AL/+m1m6NiQlZLFMknEl78R0VK6FY
99INCm1jFl5Ju6WAzIY7O9JJi/5DxY+A7Z/t5LnaPiNpFZEUb2pC/Po3WZvvGIUd9rp2mJLI+RHf
Oyn/qMe2eRhCnsMO5thWs2LS4GnfpHpoeiu/y12Npf6FwDVBdQLGvC7UJqIgVRJzXlUMpJk57nOH
r21sJelB9ouL2uXdVdyiFlhsFaN8r0dnPEp9Yl+7TlZWJsGmPzT6luL/qpBEdrbAj0oGGkwrYOFF
uVz9Zpqdgn9EdwdVbql6NPjKe/B/Cs8MQVINQa4liDc9tgo3oTmIeX0vDF6NktB0LGR5jRdsusZe
8b0rbeWmhFq0NvoE/bk5B0MRbM+iOr3mGcmhbRv9YlLhxBz2VKVtVxjJMgJddhJ+v7UoLwW5/i5l
ZnkQe3Atp89q05mIiyF+MhyNAVoLqi3A1hmFnY7PyIDBVGB5kjwY9Y2emTxmKabIGSmoW37xGhe0
t5NiUlCrT/lrjsACDxQbUnJV9mLvpmddcR2bdC1Vo0RUUwquTla/gf2/t5IzPjrzwFvGdBSIuoZD
y/73SIVSf2oagHD5OH7aY/whfuBeKqytVJYgNXPrY/RCYhtbZMfzzpiIunCHGB2nnA9+KiMnSUIO
7/ap7FaWamMh0GeAaoFcw4q3QveRJfJ3KRwsICQZY2iut+6U0gwXktqURsM6E9+koXLMux1kqyhX
8kshVW8iKqoca4cNE416mw3Zg4VlfldOAfkl86XIj9I9hFeqlJzVCJd8JynDWtRAJwLRtl4w4GzS
+3ezZZZgh+kjgegdy807WV/iq5RdEKmfwumfs1S+yQaMbDMg3KnSqSpToK2GIENi4f0RovbUslh6
UAyL/1tiZNpRdLLzjEhHfkxvhUTkgDevf7WiXloNyKzuTdNXuw6Axzq3+cVKVdPc7diGcDy3nRJs
86solq2jGtMdZ6eTbAoEJx90SbcpBeyz8n+Enddy28q2Rb8IVQiN9MqcqUBJll9QkgNyzvj6O9D0
sffxqbr7YaMAkFumKKDRvdacY6oEMhV+jJdTURXY106DO4uCS9FDMCNIEsBqR/6N29Tqsps7FrFm
aXPk7lpOskSOgXRgjubGIA2tGJSm1BMStrJFs1vurBqApGKp2S0OmnpBIV1/cGZqXY0ur4jM7Kvv
xNGmjRJtT71gevB1dxnRlqCUb0y3inz7tWaU4WUap3IPLpS7rBy9DZOZH+Zg8ggn7X42GB5D4hye
fbckzQ54/XtG4zjvFSDjtk8K3b0bVFTOAiP2wjd1+8XNxidUH+ISx328ayt7byujfUHbQPKVnY1o
05gcy81IJaiu/kUcafwN6Xbo09DEw2pr6iqy/7+sTanvkf1ndeY+s813t8AIOOGzeG4nEHgUjhZS
diYLjDmVqZUbOdqOdeYBX591SXKItoWHUnHrp4lOgpY6nV1h/4Tw9VPRh085y+rG2DnMRwXi6WCA
zKo4w6eiB2InbB5KIBWcU2FlyiIp0cX//51lzf0fMbOruSaDPVhhdVbS/vUbOjo01BF4yP4+pBe6
9eyQEraIfK1/hzgI5TkZvYsVab/+VtQbaNgRex5u0TIPOFsfCz2ezrhjTlGXh9u6wW7mFb3O8tho
L11Fom1fJxPiKO0ZD2v4pmZzvVQdFwUqxi09s15bTmMSHvvaYCaaGvHVdwp8NvPLmH0g5PqKdiDC
EGspcqKBQR7oUfQInYUGRlJT3hpqazN53XtIHN3Kl6Z606CuEIcvLYqEMU5U5ihMVU/VeKxMq7+p
yVuOdOTqsBqjOBCX77pbtiubksnBJA5r3aLMXMtcnyGpnnwTzUHe284pGlQbWSN7we+9nPk/PnXj
SRboZDW/jrC9xEVULktNRzPJLKO3q3o3MsKYTvu9QusA6V8dFKysU7YyFAo2cVeJdez+BDXBgs+t
Ko85kFOTtkMCeTALWbB6n4yUhr0am8UdbsOEeDqp7odLXV2dn4wwRQ3QRtMVGKC19oPKu+/hUfau
Q2Zaa0Mv3gpibA7dfBQQxHwVLRZ2TWYRBMR8zv8ghXd/ReUz2/j9gNsmSr/pacEAgr6xxX+V2kp2
iSr9eB8RTTIDD0mggExQmc7Fsb0y5oBK3AX5xYn9T1RF+oPSKIBkrSQ7e1yR2tH3kd8Freu+RPTX
lwFG1OOg286n1vIsYJkx02t1lCgQf9b3x0UkUuNsKMwpuXzDb2P0TXfICuvL6SetVXM/NK297HS3
vlIKggqkj8nj/SPGYJboAczVpjIm9VbONJSeJkDmvSp9lCLl1+tFRx7McqR8vyNrfbxSPlr/KYGZ
QU15LXaOcbWRZ6NM/yiGOj4OM1W4DzHpGglSJ9iV0t9CHBe/v0Zko99uZT3mz0YWanIdgUFQd9qB
VAweLUOXzwWRXvmX8cwUfyNMuMVdVyNbwdaEYRt/exdaOOc4ZpLgYI52ByXJIj5OVqHUJGvXcKeH
tY+F86F2JmsJAWspp9wSXpYGXbGloV1sJtXGXj/PCe7fZBVgLCb4u1kZaU7F3BJtdpTHHTfznTni
+6G2sZE6w3U1Ke2a07DUQOI/w9p0llMKIDhti7fuN2bDtD6LBIKIWbeEwUa9dqwdIDeWEYv9oJ+a
kUoc1SpwMbNSyizPSpMZJ42YdgpECIqrxEdeO991ht0QJBKRKBJ3NiWcIEa32wEpB8NvB8Y3O1Xr
F2vUv2amPh1k6omkZRZEiuxMHAWAx5cjN/gsKWc1njlM6ESLECpvho8oIzt51ru5SfeQWUpm79Bv
0bL1XBPxewiMXusTclh6nsMCoEkTxMa2Jnx3Jd8yaXAAIGm1i7IvjJdoJISApd7S6iLt7p1Ps2Rn
ucbeUb3uLW/UHzlX7hdvvpcKG4vA/L+NTaWfrBidnt0Ogog0O1zLFEgpGSzS15FF7IOsnjuq1Wwm
Ey1jZ0ERkAYQMp7OTdmdSYNiiZYdVCqhlywNM7gwkPR7TbzLO4XHpLnE0bZnxKgZirr6sayal0K0
w/H3aT1KsbLEqrKtk0Xpa+I1ME1ro4JAXJt9tpd6PH8ey7LSnDsA8xRAmLn3jzK0Yc5YN6UkQUwE
/EOGse0/fz166P+NxQhuH1aD1ONnVb+T4vIoz5ZDhRw8EjFGN4fZLlDR6OKVNc+soZvoLHb6fNtj
bKErCfN9zgeSpt+8/8w9Yi81M3IOTpNM2LJGR1vd78jA44aWS+kIhmOaYH0J5rgpnaA6H9flSpRm
R3vHDZ6nGg2Il7+kTXKT6xSn1ItrkkU35n6oW+fVVZc7BiuNWUwKrhQVeITeXSXavN1E5BQsmtj+
NKpseMlGJ9+4kxIe0khrYdJTCi/bOgIyVSJkt+1F5pggfdv8KY1bhXWDanz2rHpcfVQPkdIpa2WE
kze2SrGPaJn+ijE3yWClvet+au5mmuryIKuD888Tml9/5n63RzYk1veHcwrydGNZE1IhmtaOTQ8o
EMSn45854VV0Px03zfcywQup8bUNtHiJZBHVNLmNcq7uU5ZyakY16kcVRFrcqPPUTUqDMthkCxWB
JQxucsAm0z1I5Q2QNQgrTEiSyqLAlsBFxNIGyxBmHNNdt93h9dD2ueKs7fnoz9sUJmILU8+7g2JF
yOBd/2RqYhn1XfAjr7MFWcuYKScLa2kNT0g+bVxIfmdJF7Xs6qEv4uaUwQrWKS08yGVWPCn2TmUN
gXBqSD7H5iCqlIQIM4r2rt86W+q5TBpEne7RkeCQzaJvBW2OW0UNFkUMdNY5B0h241uf1RrVlaON
b7Nf+HiRobRThJTtCXySaEIYfpH/+CRtL8baCy8dOGI0MuMu0qxyk5dDuu8jb0e6LtHyPRfUtsCJ
v6wjjK+1wqe2tQa3PG2ZT0JJt/clUFeAfJafI6EnS9N8SDeZ5ZUAXF3C4ZGWWGm6sDFHa0vVSI2V
Vif26/3/jSLvY7LAOMk8ImDT+aFsMYYWbnOuk2Wsmf72rpYHgZ7uMzUPl0pkNq+ZqD9Bf+39LG1f
R53y6v20fENvUBWBY3x/ez+UzwVsAytKL3J6LDcqoWXLyoMoWBs5mOvG3HENYOWu/a3dUipLuup7
G5HXkbT5AkJf96T673KZI4PPGJ9IGqVfD9mT5ZAsR6L4IBbJzrPt3TAqOzAAsbEwQPZaD5NePOEj
21S5ixWFYPONzPHwKbCSR5ru5eIqhxYNGdJu17VxnbS5lxCZX7Wx6W66UvLAt9xZbYg5sGtUKqhg
2+suMjd93AMKnDv0hpJxKdTkTBsYRO8Y4DEZT4aejEtY9iaOVXrZwesQlcpLFKbbMAEsCVQm4O+V
YrKNmuqhzMYWlSQu4yzAriItJX7w/a5PZz2/aMZsPI2Kd7yDbku1GrZCy4bNqOrMEDNj2I1zt8ok
Km2fmyJYSpGVFF4lm1oEDh8yqE5mI/IjKuBnn2yrsvPBVcytEACSBfzoTvxw9dxAwbvJhu5qoxHb
SwZ2YNfDEWbSa6tm2kIir+2QxpwlSFT+w7Kz6s473b+DuwrVQi+zcCUnzCvE0RfY1OJYpwRi5/7O
oiTTkhFwkJNrE8smgxNOBzAXW9lXlhthFPFSnpNqCbsljK+AIy+/VzzS3F4zUquCLbHv7RS55dCW
eyc2xbM1KtW+YmnHWthEOgy/R0QBNJmq+jnvGBpzF6BwxjFKSMtGLQ4Bs0Giqk6FDXOlpArPdCrY
5tELngyForI+ftVSuJmeApbHjdVX1zO2Tuhb3wu7+Bip7mA/o6Z7VaDXLDLVSqGFBgTuzHtZ6X8B
ZPvEuD4dhZjDfAAIflWCfmnqN0zbkIMqt1gkg7VVg6zbOfhlDlpH48OGJRAt6f6cbDNwN44XMPcn
/+Rq5S5Sjs7TjoqmmauCnnze2OYL7c72DPFVLGzw6TS4Z8BtJ5zsWFd88OW/LET1/yGq6A79YEOd
owBm5/JfbpYGKDtrcLc73EH1yAY7CDrMgQIkMjuau/3yfqPmfahv5Zq/EMmhVzT/UAtRrYxxNFei
al4tzWiOGX8UR/7OKbQLJXOzY5PZRFoxxMlyd5BzCgrGm2ei+MiSDJkSqZj7tnO/ofQbHoaZWT5J
cDlo5FpPrHMuuoPWh+E1r5koK10VnkoiLM9WZGEUUi96j7Cin4vRcEUGWr+deuxqx4KthcMlt5gm
I7JPXn/t/bhjVA0lLp8pQn5lYTHcSL5TV17V7uuoNF/DJL6HGUVFMOxbRAOTpp6p7f+U9zZlQZVJ
uPFT3gFUHii4Ett41OmpyzIYPGVzFakUfYi1dTdVU+Y8lV3tqfOUp6i2/SXJaNwyc9+0zooh3w5e
DuUX2ZmJKzlRUhzrGetBiZwQpcfEurOeojiO9yYU2XU0GubGwW2OI4aCKnMa+lFaP5yA/j2GDcQJ
CxX6fgqwmEE/cvdOWXekyBT9ejAM3MRZc4yd4aNVp3KlAVhYQZjckaZBv2Gem7nWqKFbw/fWOub8
rCLo3CEC/ORwrYfcYKC7aenZMQT0cpqutOv8s98OXxk/MQOl6hwLwR/Efi/TuvyXCFNKJH8VzV3D
pjjCUkpgwqEU81f5pIJe1dox9NeiKKJVbYxHOUnUQvA2XVGoB8NqbYbn5OYPHkFBWD1lTbsytOwX
odFIEvvcFXjcx4aus8VzgqsnueXTUg1xhOYRRDO5h+EQvYQHWFOunCqKSiu9ShrqnJND1z10zx7W
F+KLsvrZHnuxZZWKUE4i9drA7Ba5O7kYTseNik6EcLmoWKsdrWJjmgOFx2l68/QGu04xC5k9HSEz
PUUnjNuL2WTiwkAp7nuOkjxlWtVvhdc9NC5kdEGHVNad56PGqdUneU3ORwAKtk5kbuVIKeWTahMg
ReiAu4MNcnK40vIxIqdfpMcv0mmyL7FixItIafUT6rGZrq0owVa22kez/8J9L3ZDeLnHQVTDEhky
1d1U11/4mpiuDvFOJ5npVIniu/xgHcLn83ykgxNddJJDb4VokxTyvrYuTPW9bwXug911yKMCB+G5
RRxMpenwglUz2smfIg9jErOAZYbTa16W4wYe50ql9HrscZAWC7XSoVsFMT39RRDm6a5WtYsseTOa
gKlB1YitB7IEWlNyeiVS1kTZT6ECsVod6+M+haP5Ooj4LgE0iwhTumke78/GIZrovI1D8Jb4SKXm
GV4YleTNTH1yiUKI1X2kAWqmL/wwpEiDgNQFn1Hvfanr0XwuRApxKfI75Rns66JrG22jNKRqybVe
iVrKoIOyAWVHODxdEmogg7VTkN4/+K5iLWmsOu9FTqqJvW/+y0btDa0BfqAvHrjsv2i2kx683j/K
iZPhqvVFsfrXDEF1gjjtmFfUhWOPMHUzRXaEKdTfy3s1n7KNVVIUShvjQS7hG2Tmwo7Ek5y6+YmG
Kc4IEVVAH9Cztj/52MOXkr1a5O4XliTj06TG/QminViqc2azCok981zrodU+RpSz17BG1zhaRsna
g0PaU3Ru07bylyLT2vXInFn+QOiD3wsriP7F3+LM9q4/9i+wWWR+wRADIDkXZYT2l/1LVSiXG0pn
80TxuHtjsNqND+ZVKq+izKdSkLkXoxr9UwPY745/jQP/JQy99Nmcz1e/z7N6eFGNKNwXrADvija3
zOYcJWp8UtKGSAFdXkqcCbS0Z1HEHzU7y25ync0dZA8LSj9xU+86gcGpSKb0qYPWgn5wjN57EaHj
NGAoGAO68vmo1uNf56FAGI+m8EjpCrPXjmyVfd+YPbZIDjNXSbe6N1zCzjUeFOh8D2WOUtGlDrKQ
5xD6cE4hA1uDVlxA3gKhMYX5olC7kOlhPq7GGA2NH8XiEmQF6jiJNEaCpLglVYbK/iT274zaefoO
zOKvnamd7mc0dmyjthejEyorsDsVIvGG7FfRVDRtQZ3//5MakHD/TWHBo+u4ArgCaZYq/xnOX88H
gwxev8f5fOYq3YgiimCjhWSk9BUN7nkjD/9s5DkHjfJyTAmP8EcKiIuI5JSDls3tyNZAevbnpGj9
/ECAD+HHcvfvl+TJMjevrdmPG/lz5Cm5mWwjI+GH6KTln1dwwPznX7z/sKy1IkzO6ULXi5IFnyju
myYMyoPfGBk1nvkkiR5UEeaNPJwwmOxsC6hXgnwnHKeMTIz/7EFBKpd62QAS+X1OvoXrin/9z7v/
+p//OpTvk+f+/BjfIuu5BsnQK1Z5UMrx12aAq73IdEHlGgLKrK3hvugqO17I3bRkcrZIlDI73Hf/
8YZGicRW9aJtC+Ke72p+k6nG6rSO519r0t7cIt6nln5y7REVduD84HJIqDEKc4WKkkb2XlTJ1Qyr
ckHN7JpE0LaaoPgxOoLnljluU5YLYGRMp1jlWXhNdcTKdUQR2/DDkxp3P6C478LMFRidnVNatmth
eUc0VelmzJWCJVJZL6pZM6zUTUQU4s2DMsXAV6+MxjTWg52dql6suxLQqwqRosymtW/r5SIec5NK
dfg+MpmIc3NTURmh3fzqDHMEH/iaZZGimE2aNxYwyHsC1os6MeaGH5wGpcSMmsN5zavoVGsj+SKf
zEPCjaen60R0n1mTfYVNUSyiBNt2R+Dy5B70yHms3Q4jOaHyFP91dQ6cH/yvhR+E6zlRwlW7eOF1
nbYAD3lLM+3Rs44C7NNqrDyaP3v3zTLBWgZeea7zbu+5pKA4yyo0sUHnP/AUHkIbKzv3Rdjot76O
FnDgb5VDAim+72zV9ZiKc+1UkGe0oBRwjLSlEio/BIUZA+DkqkuDlyx51GcurrnLzf7Ups8xzdQD
PutnYquBwvpqv5jMH1Y5PuWJQ9SQ/yDiaG2rQbS04Wx6vr0trahYCkG2iqovXA+OJl+rwmIxysxl
FFgXx677fU+/JqOn0yolhj3RPYlgKtGcE3qzxF/63oblKfPVpVvhjAYCuYvsYZN61dcmd/iDphOS
vPzUV1q5bCZvR0xNsICU0K2EBq6gxNHVueYlrtwH7kuVK9NGI5/1GzUqQA31HfyDRtu6enTRP+xM
v2DIfWgHyHT+gMchST6FF1krczammeomt+xD6hCU1wbNMm56fC19+Y3GPuvI+MmLwmcn8NcAlB9R
wA6robyB0P4uCu0qsJ7E7i6Ojyqw4IXXWK9Qfj6yrNy3dHqWiSuyxaRrr3aurmg41JvUKF4Jevrs
JtqtwhhogJvPqXULeyLUlJLMEmA7RodHgvua/LSaCYjRgmes02EZxeE+7NobruofaX8zuaxtb3in
8q+vWSs/V+bwFGXah1+iqo4UWlMohHr1XXghXaNGdxZGQGYSKsJXcjeZKNQT1uowX9aZvuxyKIaG
K97zDFhgR61sJEQiMawDgu9sVRbhBUYyWNTmPQ/J/23Jbo74iOCYFngSf2RK9V0MLqWjdMT3ObpF
v8sCf2UXPqqFPkUChSUqPzj+tFMGZdz2dYJfUzjFYWShBiru97HbgT7L5+LxPDbJjRwb5fgk9/68
IMdLeUi5QoPRQ7MXxWN2kOOirzkMiXIclCflRo6FGoQVcm7md/5jNyJlw6PmvAstd0QPxqfIDnIT
IDHjUk4Q/tCmos2kpfyf8yNH7sn3/H34+y33V+dDuZfef0JDhpLTIIqSH//PL5KlpNqwUviv3/0f
J9M6IBdMvl76Cr+F/F7k8Z+vqYGguMBJg0QuhOgPRIV/3WGqdX9WyL0/5+ShzUcgFO/3e+TL9//7
z9vbzPwUWtKui7rV66M1P7F701J/7cqHsAfyH8ZvmC17Xeg7s2ry+9MywDBB5hfcU4/hH4OnojCk
BfN8IOjGtGFM5MfJY7+J39C10TwkCWwhajDCrFoFjoCiI4q+gThDvPZK1n7jPIdkIwEflaXgydT2
rVNO52Ju6ra+3ZDBEDLSjT7DX9UUu2piTGcmMGwmUhvRaY4dJAIkRF7Za09Mtqnp4JqYzyBrMhhN
kvggz1nlV5WMi4sZuosQ+MpZGtYCva+vIQGpi4B80HU6pjEurGTdYa7Zg38Ya6qmjrVVAmJBY8QD
q873J+RdSXIwRJ7tq1n7HzalvUC/VO6l9irtzBj/ovaMK5hoCMcn+2Xu/1GjDJvhJWEJ++IPy+A5
oj7NpfyS+5p58ZDlLiwn+ZVkIDMN5EaecxGfrcL56yrJBdZgEWgLafcx9ZQcMqsWJ79/Y+Vg4L3M
dmXhp/s0tbrnxFS9g9saaF2KEJKxE2rHMmBVOyDxOYsx+ikUGs1RlHaPPB7cA9qYes23FH/wdLQr
v/tU7KgmumsYT2rottdiIn+6KkOs77F7S9tavRTCfZZHqpKGzz09RHl033jWqu8U91G1e/eGgucj
12vrFImriiHolrgOgsvaUVnCKeat8dMJkqoy47o51LSCRSREClIQOQQnD2GnzeYKtr4B1Zs+GpPR
PJp+tBFdk3bLEAyYK1igyZ9mOdW75iHElf/UFFjfqyBgMTkGj+R38cct/B7IzLzJlRAmlZlgtA27
r/5Qmx/zzpTY5scw1F9zMGsfEzuDXw7vpIItIgh4iyQKrdkW5F1CG5G6rCgLQc9OvlDPLwgcwU2u
HBrLbhdO5lmsRqBCtUi5T4No1VOQd8fRUJuHPHrokZm8hkWQPugTC+9ZadeNmbEfVSWaq2OLdqKg
PdiG8WA7COLbGHEHSlbxIM91emEfkES+yqM2zVaUJ/IbaNiLpoXKI9MNG8BFc1CQbz6FJco9axIX
Qlj0QzeUJ9kok6fszBl3fcAMYoBkQt90eAt5rK86mDlXOmXg5ewg39s84elEt6cyiaNt36r+0dPF
RALD5K0TK3Of0/lSpStpX/ndbq47NdqqCTRrMdn81ZCHBQRCl3gagjAJ+CRWuPEdYd0P3c4MyIgx
DibFkHPgkSlZaqlYBW2jJsu20N7E3JavPVfZ9g2yzTxLwdOgXvmYjJD5aC78xxaA4qmcNDww8wuF
Fh5p8bsvtsiyXWXkJGESeBdE4K91pfWPY0R8h4J+54Y1i+s97S95X5u3rLG127iRr9Spm8GXmnNk
nOGqMSW9NLHV3gpXb5Y9Hp69NaXdzY1abzMEg7MaoSvsUj3zaeQW3jFJpl8bz3XDvWPwgJ7P03wJ
lnlmPZpdYJ0H18bkmnTjVwRy0YKZUPBoTZV1tgw4EoPNrXfvTwxOfblDtiZi72C3ugsGyWHjxlm8
GRibz3IDHf+dbFYXhVr565Q8X6MlAHfUpfDbHPzAKI7sNfO9akHxDouz1X1VJ8zhVqYquMSURjuH
/ZtcBoumJIx49ru7QYDP2lLPHQ3up9p0b5TurffEGt1VZY4+NJBgfGtBETJ82u+NWjdbrseIyV3z
lLtuvTCHpnjWHQVxZZ7R+K1scbj3ifw6THYglxAfCt8E50SqcN5kw7bWsvL8Z89Q23+eM5Me0mpD
6NPWrEkWxQ3qH9Omw9rfFjRAcu/cWDHypJDapeR7xsTDEI/XpguhJ8rqLwa9avyHS58LEyBSOtfD
XLRJMlz0njBqFs3ZMSZ8f9TuO58I1T60DGaUKd+c3ma30Iu7ddV44kypZ8THA6pxcgzlQrCDuaLh
icBNTHudW+PmVGSZ1XFMas58iMYhpiPkkKrXalxdcE8Wdwqs62Hnkd8rsgFK1In1iCmivJSd8+v7
DlILrqfqjefUCPXZY8jclb9DZIHcQZ2xtKbApDWHPSgPIeoG9eg9C4VQXtNLi6PhZtV6Gpwj5i3n
GfI0KKNWd4loIlLY8nXsfW3Y4ZdMsKOH6YZw3vALgohyAf+vvFjd6L82rHGgsoZfSFUojz0e5aXa
FuWTokwfw5Q8adJH4OkU+afyy9TpMIMbljYx0AYR1Q46FDf7Jqy6v6M9ZLdAHoZm/lM28uVm8pxh
d09ti2o1XPJBvcfAOij07h/xhXiPxtj0JzO0HuVLbsjQGLh4LlCJkzhn6TTMCZrP4Xo89zGVoLR8
li3I/kck6GHYXgIzJe6LNw16m9775U3EDSikOCe9CrGtkVqi/HScttjDJblYFi5Jd9Dx7DvDN4WV
1mKE5cM6MP9sUHuBGiYnOux/ADdApwPiF0nREPMkF/ZxnLhwfWNaJr1dmgczja+9EhX7Mn39BUnq
A/QpFk3iBQnzLYVP1kboZbEc6Xl81XJEY1V360cioik4GWtVS8ad3Rf0zF3amlFRvtGynclFrHED
/Ts6lPjBycviAbaJVBYLbIH8IXTFAqxkqu2P2Iu9G8IV6MuUKh8l+9xvjc+2nhrAQIl4U8tQWVZM
kg6th42+moKD3U3buBiDQ6969fWuaMQfckXTaaZDAqPejNeBbne30Zn0VU249jYwwu6Gr93ZOROs
XflqX9ViTZYRcydyWZboVPOPppoAl81SfR8vReYP6g3TF2Q+5kYHFO5IObOmRbPhbKyZ290lbbPi
esv2Yj50o/TDAxJzjeNWvQSW+x7pwUEgkj/7c5iJXRFhMp+yabqeg9b0d3cWFvBZSGdUCE5/EgWD
mvIOtJ2PtGD07x+sAPTeZFnGg5j39D57h8mNCPr3+ZKc+RUKIXdZKmGvPHsZJK2YTA/Fpxkg9Ond
LrHmB4BKWM1bzT7qPMSkiep9jvnPZjLtL3OLRgqIjIH7ilaHuZKHNMn3OhSagzySm7Sd3AXwpHE9
9tWceog1hXqGvoVE47BY5boeeyo/qWWZJ57X+Ru9y9WoVskNxDtgmrLKFijGiWanA3gaNRw3TBWq
jU/X5xbZIWkqYLdNvdBOSNKzW5F03bLNA2dXQ+K4VXB+d4qBfNsamk2lKZhwjJA2Wm6pT5Ra+0Oe
q90aIGPyqlTKvpJ22GlChD4YCCZ7hGYgd08gTUO0Fyboa5x6LgHCibsaNDhdgGNHJnG4G4J5b5rP
/dnz+5pEh9/vo8RB+THa/fWG3OoxPg8ZcacC0Z9dhitdTatVhDL3HMwbuQdhELaB8jVPCKMLoZkt
S9VwWZ13zAL5K/M1wgPYQc35qCgrnVGjpjc8nv667AbScOdD3IkpYUW0+82oF1e5Ybz5UOlT/+OU
RuHuSoYsKkRxtQeet75XOFsiJdJlp9Xp3YYhLfSRdbAixd8HruIua9+oDnaV0WZQKv1iVRlB8l5h
P5dkfCxDr7feS224la6v/nT1l9ZVr15hxY9d5FYPuaKBMmL58vtIstYRUtgbH+rAStdxwUvromfb
A1g1rKb8OXFDu1r4OL8qV0VypVQM9LDkO+Q5+Y6sZn2u4Ea2rSzeyzUDzoOTzhr4Qa4ZdAO+zFDg
QZAvxiH3PBqoaSdfTUhu3JREw69ZktZbsMWqS/Fzar761khDpsLHMzbkoNVFZW0LIYq1PEwT3NZW
USc4ZBvnbBaE57RhsGtp0b+XXRGs+TO0pxy3M2wc+Ph0B9yvosI/YYUOSyEe1pAugS2RVPDkpill
ZgXaDxMc7bntdRbkqKW+u3W4A7yUb0yPqUAeki3D5zKeuNOUddzG5Hr0NqF1nQfGh4rRhXP5ui0E
vw9eP/xDmXK24/Ja+e20H7WOtAwXYdEqDBwFXgSvNsnPEs0Xv8J/qDqmZ7rYSvJ8MyVhSb1vZutk
k1ttuDdZhDRluGf430xdMR5rSBP3jWH4BVqPyBiOTWleQ0Jwjr4bOOSH9idbumrkYYYmbTLGVYeo
cklctrWs3QBbrGh0+3zfVZILFMVFW4XNiWZ/ACgt5OEoN0x28nM9Jf2K6Fh1GeLHHwMBIH2m71Ha
0tbmFAdrid8zGsioVsUkBpe0eOwymvBTo7/4qSEexzk4RfsQyNqaPLZ/SYA6zdo0td1uOj14Upho
XzvR6S+qiJ7S2hqvE2XDC665115VHuXr5Ty+DLzbnd8dBbCG+9a8Wcq5For6KpRpurAwxW+Li5L+
UmfSkxZvbS7ynfR3o+Az+5WmI5xO5GxTb7JrktTru0FmgGmRD5a5gWxP48XANEMDcOUqpPi1ifc9
Fa19rqykWIQwMFeEqyF+VUvj1ZRZuKHik2VLIsAsuhzJZWChGK0TW9mVnqs+akDAnwm93BMALd5C
IoAPg6W8+5P+omjUK/BHkc3KBajG6WamCD/JTwDTFf1o0RDHpBlHO29+6C5AHwPmyEb2OtNi/HUY
VF9jtcge1UyMj36NWZzfQG5waJXLypxRmE7qrpAPM0nz88HYNk5S4jUF+CjZ1SA21H1Q519y02+u
PbcUD6kJ5v4iTwYN65ndPypmuZ5MJoHQJ4mmnk/BgNVutZJmIM3QheslochFjqK36mvKg3EBxsm3
VRfsWf0kCnIVxqpMT6Y5OucW1xMg8Kr8KLMMsyosL8fP1EVbm/nOT0N9k+WsyJGXUPLS4+yhmINQ
rWp8cNr+/MenK/dQuXTrzCmpy5bNlZEm/v5fOxQEkvuZfm5ZA3DcAXYF3UxrdSe/TlZXylIrcWFG
SUduS1b+tOYbVm5a+rNI4pqNKu9Xea4xnPFSVDU++Vy5arYgHWZeU1g9yDqfssfRM+vH+6kuzvYa
04B6o8ttQlz8vL7tll6ii2MAI/sLWjoJVW8CdHss+OEcM//cdEFSbgmI7VgAhNlxiArjLaWn1PYm
iQpBSawxwJGdFUNGyofQWmZKghMMdWy40d20XSN2Nk5mnRAIaIvwU6RQSJzef8ft4IPa7VKmmGW6
K0zUBlIrrcaVs5eH5Zjll1pnZTDLoaYUODeeXQvw2lg9/jnnaGDqjfhROPlRBodqWuk6DC6kpNmR
TuspOuKPpYg3awDv9l6pz1CjAYWupn8LJTw5bodxX7hm9ORarnWxlWFjTUn8JE/9H2Fnttw2sm3b
L0IE+uaVBHuJpHrJLwhZttH3ifbr70BSt1yxz45z6gEBgGRZgghk5lpzjjkXKgNoNCbrBNkhDBBb
hWUYi8exmn66ijXcjlJiO7c5fh1fKtZN2LdHvZqrFaFm2HfSpj9KSQUShPAUjdXjtCS0fxc5x5rp
vZbYygmbJ6G6OOjlRlm4AdQGrgj35lMb9/sb20YbNQtsISSTulW6A3NwfJhh+JElqXMpcm987QmQ
47Gwh1yLGWq5L6Ou/o2yvTjJoz7LEyR88VZ57GFHfTa6IOd2ivqT2STJY18BmpMvlG0qVkbVw4g2
cWOaqDk30nvzV3UlD73ZYIHKqhwTLiKizmr2gw2nsWgb0veQd0yKuqBBlf4ONkd2bjt4Kk1PI8Gm
W2L25vfe33NDRTiZmGy/yZzo0THseUvwQXgXqCI9oWsqdzi5lGveatjYYTAfK5U8ctNR1uWyiNcd
iGsJKQYHDRLYQwSzCpkO2TME9l3tclbu9RLFoVQ85qX+VKpTgQgNnrGswNlynqbmHo0Uq1D2M8pE
Uw20dxxbDnPjvLxnaQEjtlLwR+UoYXIvxivbk4pTWHH/G9cEIzEcA8to/XkGiRTXYDDl5u9h7XT9
kZEDM80KuN7WNKf6U0uTL7nj9uG/dmove06pFmlYXi/Ax8RIJkFRtPAP59B9vlV8jM6L7jwqANuh
T9WDrVv54XbvW3ERninQIWxrYMbCp6rOAuC1VCDTRjqadU7W8wJLHFij+ZY7vGa6Pa71xa1bDaG3
aRS9uw0CxXIYhWa0tbN7B0/yh2Y0BAcvISsi3E/5HPxwbWWGshD6lqk611AhJjDVreKgh2V/6RQ3
9uM2i1mQp8UmVAyQkUsJVe4poTl+sCQtcNaxV+D+XC01pHUaa/G+87BgTZYY11IRZHcVSul5qE8y
zyN5yJtwePT6yYYGoBovcVRBfOt1DSGFmt43ActH1csfO62Gq4H4HrOyUWUHKQOKWrjoVjM/dWpz
oVhJOVGzBvrZBAZsyLVXHkJ9Ld+ZdssXUge/GlfG4UbUud2eOcmNERiWm/vNUDTzNGaYb+fEJe2P
OZMqvP4uT8j9XcnjXChoxBWWVmNYfL9chc4zrsj+YGQVPjFvJn9iSwWtuiBEmTaxAtEhJUhK2oTC
2mIhM89UKruI2hg3l0zymOvB22YDiyYZ5eHmBknQSypmY/brPGY00vUZuYoj/cqBzh1qsmD2mP0O
Yv5V4tW5dIAbD8qgdXuAbNNVtNyqM2SVjaV040aOgtJrBdA6vNcsi/LIIsXtLMK6mdd8Gpj61uEo
wouamcPRU4wfzKL0datG2XmY3GD73/bKTP/3q+UnEA5ldVP/jfUQHyN6sjKKsCQEsfTHWdzreeac
5aKQHuaLCgDsksUNdyvO6E2s0bucO0hhgKfiA4XwFk1Npl3LsPvpNvpj6MTpi1sVAykx7BVWs7jM
5/l+7sU9Qqb2YXBiLl8+zbfkUlkAkOd0hRZU/CUJC9ir21Pskb1g5D0Pn6QFruPZ7Q5f+Hww9TC7
Ugfo1m3NrETMSrqpnYAykrLuDSiiEsc0ZqP3XcDby+FOyoIbFoJ7V1SQ35dxsDIxRN0CLjJdD4Ba
x3/4F8ed9Ay5ulbt1crQDgOxhxcztvO12QBHdWMemCt5UkX3MAXDMYf1ci//9QakjJ/CRWQORI0L
/ApxssKmFwQkSm4icPM8/civwyd5J2rX3vcOEZN8m+t3+5bxbSZPMPhTmEFFdE+to91bIRG72RDR
PAO/v1Pixn6q1b5c9UNf7OG2NvuuV4OVleEeZdbbv/bWsAJl8BAG+YtXwm1PFT7tOhgMxsi0n2hD
IGA1nqU0fYbbykKw+Glp5rTOoSrCnp91bNyMk0Vp1G9yL2aG8TaAAEblYqDtbHoid5fB1uOz5z4N
fahNRH5rbQvZKy6XnD0Sv/Zzlgs/W+J6Tb7USeBpH4M9NoQFlv1Wm/SNSVFTW9UisjdkPT0aBZ2O
sYbXrgCrfZ+WW1Kpml8aZj4X+vOLNgM7cCGVHjo7Lq6do1frDvX/F9CgEATS1jC0eUO/aMCcl4l3
uTfozTbFJ3GWUx0rxQkrqBSRD5HmdwL728rhf4l+KwOEbSNDLs0hOuFbelQ7R9nGZta91qp9qQxP
OVgzId6mhRZtciO6NQsZwV4OozoBp43gguA/sab61nx03VX2Gpoxt7YKaZ17eVqz/uvpobuS2RE8
4Jd57rMmfkzVlaA+RQivqqMgWHBFNpL3EbbJg9cnCaUzECJE9yivjWYqG9iE0U4ekjcDX74jU8gK
i0X1F107mCcr+nv2rwwFRoo47NPMLHdNLTq99G4tjkU7GNvEcdXnv+/Vc81nsC5xIOs0m6nV3qyw
hRW0W+pKul9wPeg30vTx8qjezVnlrryYMQ5dWn/DFkhDTTQlCAWt07z0P+woBq9864zMUwwwsD/L
iWNkgrAgsQDIUFv3iOrHutmMuUkfxTA9Yu29iVXj4HjV6WYi7HKga4Pbn8KJMbNGh3OUA3FjYMie
M/QWCyZZdRT7Bw7hRyxl3ktgRiQJ4eTaZ3pY0U+j/TlCwvfzedQJYNC6K6WNlZzE3mayjCGHLkG4
Kg8tmO7U0MnSiSS5GRlXvkkSakDpZIQfETB7ChLjUzWgCuodQNkOxtyPrNArH7osT/KotN+dq5dY
2bHoWAKpuT48Wh6LKmym/Rrj+0Yj7/phXhq6pi7wwqKbvmuXlm2fpDpaGfS4Tpn8kddWbiQhwvJ4
66RG59uaAoHqj9rQFaYP+nFKQU/9a9RKk3ab2DA3LHAde3pf/TPFZbFj2o60ZzmMl+5wrLt/5FE4
IsQdzfHc5kboN5rtgFZd7vraqOujnrc/EhLh/SlHE0U4h3Ot7cC5BmtntMyrNc4ErSwbYVsvlWPH
p7+ncjGfUivfkYWW/mp4rpeG/auYoXC2md1vxBiyXILv6Hu5VW2FttwJmOfpEhlLX3tZ6iiQ9E9d
231g76HImM0DiDFqbK0bwLrIFJBEljBemO59v/r3ffItbVYNt7fIF0Lbw1ls1M7ZNajLuH033lxi
hDilDwVCCDmTKSsEzd+2FicZd4n1NpZC0E0nTWGekuZP3OTXqaLlnVRAu0unUd9Ehphr1kb7aRoz
y0f22l7dIiFhtCrK+yzGZe4S5/A9jI1CTTflUmLxK2e6by27P45OjiBAStgtQGYx2d2+nGvmylRt
KYvz3LDypyaY1nL2kllj8aSn01ppLSaXi19IFGBlmsiBYbUUQagzG+vbPHggWcCsU/I5lhd0x7KP
Xk2Wh/w/OcrwfRhoinjqmnTt/XNKfkC+4+/nw6jg8eqRc+IVyNzp8BOkaNQvSZnj15PndLvrdq2V
lit8XtEjc+6XOm3qj5oW/mbA/rxXMq9iiYZyCxiYZYnuU0m5mgHUeexqpJcIc4D91zjGU1bpiH3s
1P6q+ubUmmH0Pk6QF0YjyU7KEO562x12tl6p13ki6lKCsFy127aZp7xHIX2QmOybLWZJErgYnnBv
L+ZOKQ0BGuKuRE8y7DC2D609HOVPVrcJQWhtGhxLXRNvscLke/mJPTQgdCiTfp8pTt762epWUUiO
CLT6p9BQm4demA+BMI03BHsEpAz2svgpFn8haoFbmQMorp8xGu3lnzhcDsF270pqMhtrwbmJkrZ1
GnlHeSQ3RMN2oHqV8rt8YdgGjulMq94ca/JNGjl+ps8M0DWVgMKwfkt8s5FGBn1o97c6RNPJMqaf
spT5X4ua8hUrcs5a44CGipdmM3e3sWxqJ2XiJ8ydPPX3WcDixrc7rTrLU6qABUqYL8q/AZtGHGrq
wXPQd9R8tf3QaId3rEYYJv6YxqC8GvXYH80yndfysFbyatuBPNrKQyZs1RrphrVHy92SdgVNDZjW
LbA3siH4WFqyBNl0VA7T6rkPk5GoZL191PRGu3eaXSk8FEBqER0lBZ/8MH2fDp5YB1MU3IXO8Cpd
hqkZT8SwhfYeJjzPoXg5lk5E1Q2nVTFNIIiz5mZClE5Ec6nZ5cHwr/OmrtwbVhwh8EKiUfatuc9d
81UeSYUGXYXs/ws4xI4qQn8vhR3yHXHtEj/v0DmpvX5JNYhbEqqNgIUSTr87u1WPfxX5ADOKLQnR
fzKHSKeSLMMXJKbd2mMQuu3JcwKiIfrQCnFkTV1oRAkw8/sdbZOCetiSHkkKrPYMqw/eqlK5XzpO
cJlr3znGxQFx84FKcF4rqTNsXL0w1omJYQyVF8q+XCd2ooJKAT+yOWnqYL3CBVuZW0/v0JaaaZ4h
jrSBUC3MAsNVC1BElu9h6/ezmmkiz4rpTApKBZd5glYal/NRnpObNoBFHwCDVcxmC7tLXWeazbiU
Msk7ByIhX9OArBiCFXLDaDwak/k1zXb8JIhyP9L1NDahxnpraAnv7qNVTJLQjqHT4vlhUGzLZ9U6
yeMOKO42VGpjV7FwOOdpG/BkQJrXl+G8k4d/X4gX4gJ/iK+onae1DSb1KiegclN1KJF1ZmRZFSLH
Y7pfBvOCpOqqU6UZ6xDd4HUwwu5uaLWDPPIEw2CWkN0sR7ywDg5m7NFOld9DhbRKFAbCh5YBblyC
UP4uMeWe2xXUvfTKXMvDCKG5UPLg2CCuCGatvZOF5Vt1eeiId1d6MBEo0NYQpiBawSMsgDO9UtIj
/jghnMGyimo9mGE2Poio3zcIERl7NKp9hkcqdy4INJb4WLlp8zTbRqG6GLmXymrbG9s2ivvHgUaL
/9/2yjrIEA6N2rcZ3os9dSfq4oVCxVLnjiO0M3iXXLQ87CQGSTArTb22Y0jjN7Sdw2QqyWM2Dm+R
3iG1WI6cQh2vMSwGeTQ6+m+v66dtHNfmnZs66joAU/VjcpwfhJBVj0YTmljNFBU9P/WW2xq9zp1g
q8mMAq9SnGOj6Ss5s82s6OCJbHxK0YpvjbJ19o6Wum+t196AjflyXlvOD/DcM8s8ywtOKG/rVx1G
V1nPJ0fGWn13Pmqgc/L61WbwsxkV+/s6y6sr+sDYFGojYJaMf0JX1y9DYiUHV2duLwdkgz/X7bBO
wFZhXNF3gPRK+HBBdiN2ysNsBE+KvQpuRxL07+bQU8hqmLgUiNQyNLN3oU3AcYurDM6YbX32nfHL
Yuh6tFrDOCoFF0d+wNKWVXz8Qs7MXdY0wO69uj6k1AxfsLpemt6dPx1vQTdVXnKuaLteXHtWGP1p
ccdOn5+LIb0fctv4tewo4JDlzrScGcz4vlAr89fEjhJaFk3R9CPqNGItwiQ8WVJ7QC4ASlHnYSY1
7zmZMEAuPfc6CJy7wiIMVCaL63lOJbSi1yE/FEejYH5L+HvPdtfxZz3YmRkdhGtW97UmagqDfQVG
QWT+QH3vpS9YOiKBCX6UpU5C9aj+EaxOCDLxwWMomEcchFqmN5+ScJyunTpBYMn7/mfaNBcv0d0X
oObBzsTJu8tQvVvq3L5YlnrRdaN80Hs1f0lBqvcUdN7CJg7PtgulUR72yfl/dzRp/2FoWsKYHJZQ
mqUZlqEuqYO42v5FiRwme9asKdaOJX3wS1rZ3ZZJjLdxGgcvgKIa6X1pKC+CJts5UzJEdYvlPapI
rEmaTr1O6bCLFPqy1ZB3184omzVTqOgraL7A8GD5FppLeTOerjjTymPReD+0RkxXY9m0wtT2t5JM
oiM8b8UdM8TiLezFvK08YCBW3qGP6k2CWgQ+1gaFe2M3vxJaUp5WVcd4FOUDICGsDUjB91GjDbsE
IdaIDf4cVNNMbr3xZFp58ziCBD87I2JTIFLVRzqlsY+ObTj0CF3J0qq73bjEs2Z59maKqtgStvUH
+5x18jB4blSYhnsNt/O6cl17lU8KPtDCbB6maaru56y7RFF7qGZbfXEnC+ROGsJSXLqGy3lCgqxG
Mb+aqEKHSYoe3YxzawjvyXW4lG0TkS6SGjoBtx3FmaHqPN/QMDXG9uCnSynFbTCiRqry4cAJYGhX
h4Or9PAisng+iaYL1p3nuvdxNc/fxVUrSiueSh1sLFflCVlGIt+q6peQubK13v9C/T/+HzZI+z+z
zUzPMcAhu7bBUhAH9X98oezA6irWUSOEaHPaSHBo5SEm1dKu2HWisbahyIZ1msVP0+zVV73EFm9T
6ECd9sosX38YK/sE19V6LYdcv+talwX4cqjrwFLQNWu+wqS5bL3ubSDwzrZC808RamejV+wPZ4K/
kwCHY44dix1UOuxFQRAc/s7nCVATa/PnVFv2hfXjjUf/z5Fc8PxzRFXqA6m6uOZJq+3tqSH2diEo
4ezFa6Xlf0LYbacxh7xRCsO+0wlDP0Ro5g82FOJ7bO85ZS8HN+WI2qJyEps2OGE1emrDC8zBDyAf
uvvfb2ri1P7zj+CaIBc8Q7V1w9Nc1V3YsP+6q1sxTqLr0K20tkLu+Fh7z3hl3S2tvnSjZob3HDst
iQ2aRbl+eZUk6uk+zINP+aKjufZD3aW3T8o3AGpZzQS8by2tC3x5ai6rp4lEt/PtM15hwP9ovaN8
McoAtKaWq+/kq3//dfmqqDTvYPYa2mPXyvbz0HnriDyux8zZT6NWsEZm09hp5/dK7mzlYTIyo07C
ap+pAEvkKUZ38lkJnbt9qtKn+S5tgve//4+hz/CM6fBBeIKUT044JGSkldNKvmXskvumK1nodfZT
rIMEi9EqU7nN4X6qKTQmWedCRvKEmtv2JUOJBjRRnInnINYq9D3xAQ7fAM6VXU7DojG0vdknB1to
gX3UDC+7Jmpr7xC7aeuuNqInaN8Kszm3gjyislasVR0otcx6LEdoPSwDWP+QS1Nr3kNPYABlzwWd
wM+2suMEQOhyGCBR7NtSYcz+tJxg+HST1vDDAjBDWDXTsayd15rk3ZOEUUssdau3x1y9hAtOEYVk
gAHKtU5oAfc16gU/Zyx4AzX0Mi19KezHIE/K6WdMFi+6W9y5ZRAZa4UuC/EV1HfJn4AY3Cg8mdzK
IyNp8VDkos12IT2Mu8ljCp9zc86Zd+wU1fqBL7BYO1mQPoZq721JfFS2WV4omx5ElxOzHCQ3O/bb
ICKJ3Glfi0U6VqhI+sKCgs7fPaUf/se5v68WIKG6thTPkyiKlxjiSjgQuZz3CcwGmxpUa7epX9Iy
fM9CC0iiFw4A3y3v3DpLJA9zVWvTjNirZZ1aSwa+yiWOzTEtQzRaSfcwD1F/T7mJBLNFVq5XxJEC
zXknrTf3rYp8GFT0B0WFULUuMLTcUNQlIdSBYeXrCkjyHXX2+s0In+QDRVXCzyQiygjFLGxWXfPj
FGa6RKWXbvDO9Q1O8hTLrUmJtANicYHABg3fQBUUkGkt+D4AlSrGSjkU1SzWydT8KlNN6BdSu0k2
0/OA1O7YuvzdCyvas4LewlGSJqkqQ2tQJ+NYk8wQLIh5fO0qsU91tu1JKV/9PeeQT9bm6mfbt4Q0
qY73Uc+sF9GJLWl3BxGO5fnGU8SBRJM59EO3BNYZs1iWe383auOMB8UVt3f8PW/TUMiVO72JdF+0
VrvGvxrdyw3hwKoPU3xpQsCQFV7lS0KKZARFPfaUECD7Dpx99UZgkVK8zTQ2L6Isv9LcLt+8jjZd
RLiNX0+0NZn8g83I1Gpn1fAAUXXWHwzNGV+TMTjOrSveUh3S2HK+IvR8M5KsofU2gqgA9bLT3thw
2fhG2nGG6aq6SpxeoozTroxzzLv/kOKNnmWjPJcKB4FLrNRbKSgdSOkgA7Jubz0pquAft2iJRBP5
qqyUdAfyLXt1aNDPWpV9EDi7tizPYnLB7SjhNlLIgpHTPTfzuLodLXKXCmPwWvHCr17KopSAGU4X
YvG7fecx9fU7uAraI7jrP7MxxT/TSWT0uxLlgUhj9P5Rlm10xKa373IC8Kju6+5E3ozxZvbwUbx6
emY93161IHhDdwllhHN+R/9Y8lhJRWpIISR2p5eXUVePQ5EUz2OrVvep8jTkyWKvsinuK80zQJ/5
UUnURTo+8JuYoc9tox7a5StfRvH3bSDvAABJbymsgdLK6FZJuVRKScnpa/soF1qWqWxFWTn3RU4c
UuH2kU9J5/tXmQqTRIiGAn0+/1BgavqzJTzf0rxiP2Q24bAIpLaS4xCaVee7aY0DHItymtf9n2Un
iu3bjhJ978iXYNL7Orn2zfBl9l5zJ4X29sLmQZ3oHLKeykbQ5M2Gy5esl9wIikydx9OVdBxU647A
oZMOBytTjLckjy4dPgas03rwKJr4WCfjRtS2e/ZiUpQo9OMkHaOQ9E1HvcYlkmADd+G8YMkkjsUj
Hft4+0KZcXm92fs8AJdZU/MwX5QMtqWHT7myeIxRKFF4PXR6wsS7DG33MPaQ/NR8XTfWVXNIQr09
H3vWtSsUWSVrJgZWjQLkIWlwDQMcbKm2iQ+kQ9xi8lULbsfmJuuXGbbykWY3mUu/ynRW8nknNyTF
hesBwjlNifGzQuV80a3GuwAnRuKV13e3o3/Oe4PlwTdCzm00+lZeMRUs95Y5S7OTh6A7sI0HmYUI
sbA3XlRku27etF21qIEg4RDdHa46eViWDOcFcfHy1dydYW0t7peSWDz5u416kV3HOdoEI3G8uLHM
Q69joWI2il+93RBgEfwekEOvas1uX4rCeM+SxjjE0PLkN9I25+zQU7W5dZfss7EYKmSnqRClSXav
w1hjRUB8PfASm7JRtHVezUfI9b/MIosORmmB+/IYU0bawKeERoM6iXSFnj9MG2cb52PHjzciqTRw
Po8wyluaWe0SbW4tmeeystwthzjvok3UZ8ol6d2LfIc8JUvRwIe/P2DH3XwH3dnuHwuhZxt0Cyzg
g7o5g+Cf91Mxk2vIkghjL6XKwRYb+QzElUZ5lSr5KlT0+TkvVSZdaXXfeGUfbHVDV/dy6lDrBnWt
ALdPAjulX5KeUp1qDkDCCi4l9IWsRO7D6nyFaxr4Gq4uQghLnsN1bzMztV5EkpnnOaLMUxFXeMm1
0HtKWQbRpBy3OoUN0GH9qtUq5QfmDOIqx6k73hJfb1oUgLhvbdkcTG2oH6ReezkyxsxdZUZtHRqr
TO5td8nYEuTdV0ZGTzzNqPn1ntZsWWqvqiKxN/2CV3cj2j1ma7636FF/9lbTr5CUou3RiuGgKTGe
qjpDXqR6b3U8XmTcq1PmV031vLMTNH+Ibqq32tw0oMLy6nl0kfjxl/tJzxuVddV015EFrT/TfNwJ
os+4ENE519riisWhuIqiCbcVWtBVZbUH+b8fyAsKnUT9ieFwCXeo02vveG8Rjt1dDO3xhjtLE2Va
F5D2T4FHptjQlgz1sZmubAwFv9QwW4Maa0lgZ2VO+FKL52OihTHXOu3PDOK1Qnot9nwF1R1PO03G
HS29Dn8Y9YyiHazGKDbtT6cb1s4C7pXnAexHxyKKHQZmRJxm2roHconshyUJdlXzmOkgqslfTW4U
ZufXOPLue6XWTpEZ2KsmnZW7eGlbO2piPEwu9dLODlKu8nSFg4M9H/cb8edi6ZyM9cvN8GMSXnBM
FbxlJbyqx76lVWIJLXl028bvJFrKnDdyUh6lSXnB4LSSQ7auumJnRvRqb5NyM9YOhkFf636K+OoB
QAkQDgkYNTOjO+byBVllR0/20sKZBNjacnLwkY60yma0iRLTqACW9WtjcYIuGpdoqpRTVOl70iUu
1dIlJWxtY2eK8qPVNGWNEDdgqI2vc92RNFt44WlpSR1C9P+3PTrKBY9tu9zNXvVTfq0LRNrnmjp9
oyjNKsaofGkcEOO0bXHHyt+4YlVxn4QCsEIe+VZcKedS5c8Xpm2xLQGKXP5jD2jvOre1xYMpjJMd
FDiLpN4uDz2svJWu7aRbiWpFcl+ZyQVY4qvk66l6ZG87UpK2qd57OLkDv9SJlcfM9WfZKc2IOmcK
XoT/DkOHwrVemqCaQXCM/H06Izy7OrRoLeq6g9m14lFYRBNMXtBe7cpGUNYGqce6ohwJkFHHL6Gt
q0pLfsUTvo/AS8qr3tCaryt3glxLnQ66/msLd3qlCNPtHx3I+n6vavODXXTPUgPM0BrtIOsHlCFN
whqbvHAPuluvjDp/nrV4OseJ+N7MA+lqSS3QoxD5Is/D+vx+EYqqigLis6F9JmewZmWIO7PtiT8J
6zNssvzLECNrcN0YHjvELCvqYPQQlmVi107pjhQt2jvLREDM7n0IHYzaMExm4py+N1C+03WXdBS7
0vZTSv1I+C3Pk959skhKlQFyBKFyR6nLKrrZPdEp/uq9osB4XLqkiTv4KaGQ+xLrZdXAROgD1qtx
brUttCbzhdXELfaHVaF6qCvjUTe6L9nIkBu4ifXZyQg/WB5Sg+YQLOeEaDXMhlI7bYYSpXU5XPTM
1k9KhI9tVIJ23YVBtq5Iadg6pmvtqX5Hd02WA5bRiWhU4+wsIdTyd80rmuYDHbmtvTQxNL3Di6A2
6ilVEGxQQ/q2+5EqdtWaJzHU+ZfV6RolKac/Az6Gplcl3abTn4RXtOchr7RrBzT/YSKAUH5boTCC
B05aZTOa8MVCK4ZnPBm/wpRL30yaR4Q7BWG7eB+1QT/VVgrsMgzUhwQ/KVWqcNP0Vb+TBqBADRS8
UMs1CML+2DFH8+XDQW6qAo6N1wZkmLjjQRYn0Cu95sDIiZ4iLwfHtLk2ll5jP3oBttBA33aVge3H
dNZDmhLrVKrEOinefiw6Ri0mtFht7IuZ/vQ6gMJuaOmb2EP/OZeP7pDsbaYCoiifYs27E+X0MDrI
RRtYA4Qtzo8jQWh2X1LhzutTW6IzBYJ/GLSFDdzbE40GxqRunFfacGcqnoKYkLy+odKO4xjR2wi6
VdOhqgwS07eMtF4lnm7Da/C2WsBPDOqwXOuC29sMuif6OgvNR+twHl1m3XN8J2nSrRq1D8hh9pSt
LbTzCGNEN5l0P8kUGd0RdF/Q3Y0p/66bp1vPnZ+owftaRK7nOCNqDFSI/mgq16lQ3rTSe0izIvX7
MXU29gDGRg2LX6WlWtuOyLA68vYsvJJV3iThKozxtNtTSg6SYOkUTU+WJ4AN5uKOSq2+ZYlxHMDa
HKzG3tZVMeGwxWKuegY+xCFfiRJ4N2aAcD0uJDBu5mei2JBQlkC6O2KA0h+d/oMielEl6VYvxjUO
pru562O/JnlkFSKYXmmmzncEOrWvOT9G29yDxXxbrpfKXU8OkRevIpWQrpxqi8XEbJNbTJJa6hgH
J+CjZuo8WA3UCrUjisianidHrTZe2Twx8HzVRMf7RndHRsnXElNizm7GtHlc9VCniFpsjpEe/3Ab
+9y2qPv4BmgDVhFDyY9JqtALnodPymZEzdDManOn2U4WGFXwnSMjVUjNfnKuVAO+BlG8lTG6gdaa
qVCHJ0PLdMJ/0JHmTj8AwVKvXqMcwYkr91U/0Q9VEKTUmorIpn/rWSgjJHCOapX/tipu9cGAb22b
P7uieoqjwsKXqm1RVj8rc175prv8UIa9jQJLX4VjQXwvRegCMvfEg17RyGcl76TmQtc+XsNrYuna
ob5va8ayZAZPOiZ0v5loFqNHnHEwiRXwEw0RPIJdxW2eshR+ZccjrY1ZN4km8nvXxbylBGRoxvdB
O7EaMgBNaeZL0TfG2m2IlCMjGkRaiezJYXWBhij6sBSTpqSx1vPIWaGzRxUUEcVlafFXVdb7Js3H
U1DFILm06KhH7ZOrt/GKMdskual+a4b5I8+HbGU01AfoSW3MOHX9pGwbhCkM5bHa/TAyjJ4RJYI+
xoRrNP1Fs5gIIGN6LAixvHfb5D0gSUidXNrYcU3mbb0E3X0FPdrHmYb8ipRY+hXa+xibd93c/GYm
0+8aJ3ww4UatTIfaF/FYX21VZ6sOZ/4qKJGCDIBzjqKwTqo7VfSZxLGbKD7qPVzLOYsWQ5a31u07
OFRc8kn5rdVztWYOdLVoe55juzu7HhW+yCofatWBAd4nNWLZ+ZcQ6i9BGj2XnRwJ0BkHQFCfykIa
HAdxnWwl9vMgAnjVleQ1pq88mC/a1E1rJ6bUQcoYjiVmMGXww8tbZAEZpO8sbGa+y1noi7QQm0El
w4+m2XpgqqWK5C2heuHDzWNCa+2Sqrk4TvagaPqHYs8By8H4FU+F45ckoiDXFYR25bQk+sl4ccos
QdSQ7OzOZcrVKuQeKjZV2OIljOd0P2LgKUEDuCT+7Oamei0q1iakBa7J/PiVR0PCQnaLcOcw5Cad
U/O+a3CsB3rxTrY7+S9Ksra5N3pEkRskTdtMr+odma+7SrTpnRG+i8DZzArJ2XNd4jbqrVXuUWhy
OlZXs52dCEpjMBwVAiTB/bjO2GxUcHZEU72jZmv9RknPOHCCdfqMt3d+cd0E1/1vo5v7HZiUzE+j
dsCwPP52CVXw5/YaRdYnVxaCXPmKq+OOHgx6EugSqkIQmS2ewEc88bfsjoh3TL8JiRWx+/xTaDrX
CaCFoLaeRQ8D/0A3ag9l6MGSizGfGsG0aUX0UVRQ3EbV+DAxr629IHgXoVPtKtTka8Wg3NemECes
Xr2vG8+3TZVnT4r2eQw7m1w3wJywjMpV4VJFUBzUhkpsDOtJdc0dWUT7mbzNtHS3k4Yj2YUIvgps
ZIxNF65sb/h/hJ3JcttAlkX/pfeIABLzojckwZkSNQ8bhCzbmKfEkAC+vg+o6qrqXnRvFCJtyyIJ
ZOZ7795zIcpdpEoJJwyNV7MWPdZANW2Q9HfrftK2upNk2wavA856TClZGZ9yjxxz8jxx3c9MQppr
bYUimCKkTDl6plVhjlx+8i+5Tg9z3j7IYYBcjhxniKuN7cAwafuHKrOJEZjojyIxDW13oAX7ZWhl
GdSqrzZxlzCpseJNqbRnkYp3vY7zVTunVMLoJn0J/zsN3WdjboaVIi+KA4E69gOn8YkifGim4ezy
vq3MXn3EIc5fW0cpSAzOmtFKcqzC+gkdUuhNpGLROyQFOzuGvgX3X+V/sI8/EuunAiYSpLTpkDkI
hpo3jTPDZjWbx0wNAHicq0e9wgLEp5W1D8BR9I3XVfmFiRw2tzY6tW0tNsMUY+VJtW/Hnh+LWVyV
Dg+eGdlrD3r/eEdL9Rsn3TV0mWiR8LUBEPFVmgbXDpbllmBlQ4teE2QsYpoIjgn5xZzZ00hGGZ1L
an9Egujkps8Dx6ZWHgXS0aE5w6FnOuKu05JaDlM/m+BYb3V08LrRQHEU0573kvWVm8hv07NXcb/X
YYZArgHIDToWIl3qblALLaui9+xk4YOr07nGlbgaTApB9D0FHvNr1jMHyyClZ9KoNiEoq2CgWOOI
HK3ZT/Ycn8ikSeQD9yDj8H4MiZPK/rpt8tSTtAnMrmxXatYaFNnE58XVeI3QVZaKxMUkM47OqA+r
mrm2m4O/tCLDCGRUc5/2agoiRI15UrCzoowEAYUrJxUzroTio+jRitp0mYrWe7DxIxsfuA3kRgkO
iQ2JDkmnCHm+KKE48XhU8mmKJEiTwz4l+glNUcb5Q72bKs1W6PHdSza212bsvY0v+leaV8NmhoW8
6ssIzUCLYoicqPwuGiJvNUnP3NBzP2bugN5ujuBmOcoPaAdm605L8q1Y2k0QsgIvREytuwYXdl3k
axJq6fOU1VaFCzStLqwVcansBEb+q6Mlx5RjzDYO6ZgRb7Ch1c9WQqSs3tn9ylmOOGGI/8kinAuE
sBlkMbB/ILsBOqb3pHW/rYJL35wb/Zn48RYTlUsiEStXdM4E8SrwIf8mBTbLVgLsjulIIqYON6Bp
jjmdSs7i9OVtZLltxVvYmATiKjN80NP+VLEHc/ksPMk4yNz0apVJexjI2KwllD/Ha7v7EQOes7zh
tWW/4/4m8KzmrCbKhNHUNK1VOL8yxEbJmLN5Tdztg3A+By86anTdz6mf/KGsic7xjOnL8hcZem+B
B7Wf/XgsGZOPpBOtyUECm+X7V6/oQF60FTGouk3+N0KwGGFMgrwYSrGZEIchqpWMNEJ92v5t4DSe
Cz3fEjtCRKf3B6vfa15CY5Q42zajhXCj6dBVx1hQRg3OhMrGigHlQfgmkF/mTdjGSPjKvJRmfbPp
ejZaowb7GcKhR0HPkTh3nxFqIXIo5mEld7cbs03NZJ1i+dnAi7omeVO8EY5Upi7pcbRhkIcAAR0u
y90y8PI6JG9kJK1rLcISX72nU7at+FhT0fHzQmPnxt4WDX+N7nnMdkYXX02PqYctOC7MTOT0AYGt
Tu4K5QMhSCcNOwz10gQOyrNOWV389lImVCJvf9PA8E6LiEqrqpUbxcaGztqJA5VCU1feRelmATOj
mODkYW9rK7uDhUz4oMLSp7fGTjHyUqZDBkmPKtZn8EMQKkt8BGTKRbsIeYcFXbuLxvi3Q6i3BoNq
sBP9QUPC1UmtvoCaIfMLB+Ws+BCYwP/qXfA+xcRVGk6/yQ4/tNwKuS9o4kEeNR1xYa73VOaPbAUM
AzgW+mZSQTxOj5Ds0bgV+ZOpe6doIF1UuoOg7YIbkt4F7ITe2fe18QveCnxnmupYqiz3MvvPooVO
gw5lrTN3o5+hX3sAYiMQi00X2In7Qq4qshaH2sWd/R3aU3sl4LGwfnE1Ljey7qnfk8IUbVClqY7U
HScRZxcYnFZHDIgweazzh4m4DNLfP1sT7kw6g0rkzBNYPixsFd0Br9avg2ROvngtEXcE0sFPEVWd
c8joYz06VRRMQ09AJIXVXLLbkChsoCF3OcOW3XcXmpu6DdOToubDynNfRR3/N54lREnlG7qkJ7/x
nbWlMTaEFFMAYpi4y7MB1I7XnfpYe5uYbuI8oO2HPFxxdo7RsxeVuTST3KPZVsUWK8SHo2hBOb64
+hFo05CzbtAZR3SdFXQUBKBhFL74lvfRlt271uITr+tqV9jJS5g3i2GO11Xa0adTe48ICchuq1tM
HzWa6qGyzp1Ov6zU5kuN1YJDCQffuHRTNPxMPuF09qwm3hYf2ynO2ruijrhG9X02YRzuTCWRJ0GV
qT2zY2IR434t23ibhZTh6K/3eg4VPdWbMPA5cpV0WfkcF9BqZvdrI/TFKhtNylIWL9+2OKx2zXuL
aXGVuIq5MOOs/VCO1yohTDSbhvHdbcCtAmirCxasdtEleyMZrQj9z8qJMYYNEOyamFnukGHPHCXL
uaeeu767EgZv7bkQPgyG3fngBV2uX7MFh9wavyX+xXXjE+0F6yBf6QU3RVqMT2nXP05lKo+aw/bZ
Q3413GadGBC89PgVdlKxms2awTAEX6voCJ1MQhfoMX7wcUailU3ta1eTLw0KOgHm7MeNjmdNBL1H
WctORW3p+k8NhMpD5JEvnRXe95gpPB9j3D14eLusUPvA8Yp6yao45HbRoaj1wLhk8GjX9M3H1SwL
KDBcdTm1xiojgbdf9vFiCj8I6OGihTq10ZP+VJRgW2iMr7BaApCQXMKiTHdgLplAgq4fKsfiAJo9
+LCBTBuGVoGszsQkzs/gZOFow8pszYa4TjCVQ9T7B3owHd5s469R2Me677+w7jM2pewFGk5Ct0bm
sS5LcgijmPcEzf1hsUiuvDh1F1kCCDj5t5zCb4LAOaoa1hXVWn5kbHBWjcPAdmjcwMf9sWYmbaG7
1oIIjfUR5y+jbL/9i12cAtM7xCF2jDx9lFrcBqlVXyN+TycexTVpoLgYlV2inJffWU71MRp6vNKA
iphNBwCnVb9ahmmDrIDCpHFQ0vGhXfwXm5y74RgfgXdovn1hBG6M27JnJ1rKYFtaUYDJ4a1I6MfZ
JAFu+tzGEKa/zMpdpab34ERQaGnlcQQutGfMqS9jUrlrXUzvomm5JewWlEKVn1DLOfRp54dySk6D
zbEOCfLfmibryXEZIfg2VD2ptwDBErQ+cTQG/gSAzARdhoRBuxMGOB3PQc0sVEGyKaA1KE8l8p7t
CGnPEY4eAKaedqEgnWisH3ItttBI6M/DiBPa40pf2dpI9A3ttzbK6jXB0X80BfK9f038FCrTmIXr
LuGz08xwkVyXG1TYOfulwfuh9KehbcytW4/pSqSbTlfH5aeTHgwrxz6y3Gc0oXAzZaCbVr3PDqwx
tm/ZbO1uG42DGTRN9+npf8Fo0A1SAyzFaYERKE6sWSz9bcrJuunHP7go8M9VUXls4z6iE+pKkJHY
25Zu96Y1OUSiN4K61SI6bCucgTO4NYZ102OWYitr5wHfdWrRNezHF01k3wlN02xIURZ3tblnt2hr
ptgFHci0j46UQW5QAFVf+2P0laPAW4tecjnDZGsgpoW+uudOkeyeNTYR23juEuqdUts5RvsiIqRU
msFNBBHwJZ4yk0JNf8QG9ise5hajZ7Ir046lWowR8lv6MRh+Vvqg8flriOIJewJ4rsXBpNEG86k6
Xd35sjp/wifWHEHDMqjuUnYe31ELu/JZ0calDPn2B4zQo9+i75YeFjta6b7/XWdWRwH+QH+HKXZk
7IzCGfcwdNpVaBr84g5E+DnmguRvLM6ZZG2w5RWQ81ZMJ8CEsTOvMudM+R6tfWy4R92oToyyZ44j
3BihMs/6kI+nwmiC3I4aqBDY+KPQhRdK+33SrQ0xCnd0LeZNeoOCE0dZdPa7X8zXFLtlUPvmfQPS
bjVC/ZmFTgwQfPiVGHGNYSypTO8eEaZD59D/gg371LrNNSemRgsZ0plppa8thRtz5AgRG6yXQ6V/
9wKqGM3amoQ03mWtjD9HDWdjNtMVniuUbwpdPMy3TaP1+xkOyAqqhhYYw/AEQYb5YdNjpuIsjfIJ
zoLZpjuvS9+VMxWUI/a0QjP8lbYw/ax+Z0mEuhNuupJGHV0TQVqpx0zAKdAn5OqA9q9drx2frpnG
KVE19b25ROR5NHXP9N+3oYfUv5BOjdPGf5jNmTRBhffFz6jjM/93nM6bcWRrBQy1oq/yPXgLJToh
YG4OtHLRpLXY+aMSff5Ux3s/tFeN5NBll00ZhP44b9x1mEUYuB0+ncRPng0Dz3oy0srQxwfm6Jww
PE71cdm/DBB+jn0UwZeDR4s6JtNJJCACZ2HHFZTcizxpZu/0CzHvqINVUnYvkLF3Rt0052gQLi1I
+Ayj/GVr4GXHxvFXqKwhY7OFG25skZKUf8Iq/oKI9oJLM1kJ1UAqSiCwt4kMeQXp70mzkxOMhn0z
pu92lk/bSssXKyhsKye+i8DjbbCdJWLA7h7H/cofJG0udRyqPt8CfyrXpqBmHZjTrw1OpmCF041o
ujIwJ5+ztWE9dG7OjmFncluo5DOX4Ufjdg8ppt02qUTgpq9TRjRAknFYmuZ4W3t9dD8Qkjzyjmjc
uAE9lRIrzWYUpJk2upFdkLuu9TZ58SUXtWdTSxbtgnGyq11iWVsIZURnedqfYi6uca3EITFZ+4QN
szTEddT7Ucxt31rbuhjjDZp1DlyV8wc/8IJVUO92jI7FjPRFU1vu4wVO18j2b+G5pNfRV/f1jTI6
7ZiGZNJP8o899pSfobwPx6k5QVPJQO96GY2wnZYSR4UKsF+Nnjud2MFa288DlREhN8bZDtkcZwnx
lsmcVPuEUAGGe+scd+vebNC8yigQk8PpoeeldjovjPwemZuvLdxfO/NeE5tKpjXw5UNKZkOwkRL5
4Xs5mx8Nb9Zq6L2lT/2S5eSi6rGVruvQsPeyM65qBsY2Omxog23s8uaPniSHUjV7u++0x3A0xh1J
lcGchbTbEMEnURGYeTceOQV8RNNor4sI+QWECCRDfIYlsayrGlhtBksBmt4Xv+7JqcY9tKVsAwHw
xDaB5mHCDFcnh05Enx3Ejo30vb96jT8HTWfZi9/d6O1FFpGcjbl2GtUR0Nq9I7GBe6mVbuGqxBNn
U6+EqGFyUdMj+5YCpjgiZH8lC9Z5K582wOqIU0qI5+5EuZFd/6ff1HCgdoNrhzuvMpYDkwMAqzr3
noJxmOCJmPJTX4YfYR1G61lF2WYuratlIA2NrWpehe4Y1C0DKRobv2L8sGuUjVR6tbUltC28zNnA
imiRcdnAOrKca9iZaDvrKAzmlIDjjHHGECPrmPXwYnvRG9txPDZ/hzJ3N2VCC6EuAaxWlsGRp6LL
Ec6PTUYXA4+2sx0dTunCRjPlwPdvIvYyKQfrKp3wmzBkDUnIQPuEStZox3rVOnFzqJnKoR5kOqJM
QmYszk0cNONvTxUDAUKRxirXItOypq8srrtdx8tSNeZ0BBxuVr/QkRf00HaJrvodQk8bpSeCY3Am
uPTQrHEWJ9oOyNdQCLQvTM0klC5kR0xiFSc/FZbb+lTmdLR7RIkpM7rngmHUquq5Zql9dzH7Vd9y
FUOkqNCrdr+whFIL+PCDWy4Vg2TLhOClddUuAIEwu7rotc60FqiOBk7fLrC4WnLLuWYQNgbxxUm5
TdOeWhIeFhOUl87hkBIRMsJFu9yTvh8kyfCADnVYq4mkCmdK32tOlgl6iONgGLu5qrqDKLMTyIfT
hCBG38mKstzsLVTfVfbkpNtizJ6kBRdQYxt0ZpPpWNSdnWa0DkB39limvB3tfpqreBehhTZb3xWv
dh29pPo6TWfC4lLzj1Ww49XTfuhGQtpUzAQgFOiiDIHhmOmwEE2A6P6xrBEeNGiyJpeBkpYRBEX3
HEuECEHPQaRoy5yLYwo3oY0dOseZuK7M5mQWIl2h81k70HY3ZkfdMdCHHVvV7kNvYKgyInIUamiO
hNOvkolVXVTe3vKa18mY/tRvTTyE+8FMKbIyQTZ345dI1UsMrq48zlJ3g245Eurl2Wjp4M5RjrdJ
IJqabdpldYMKlbK3nsKg921UCYtRvCPmqx7fC7rwS0Yzd5/37XZ3tkxIWPCaL2sU38hCthWOhNVY
1ztvLBzAEyET3NEOHJC8GzSVO+GEz0Y77cNOt7ZRw6Qvay79jM+iCxtrZQzhQeriU/Mp/T3vLPtk
plGlCPNt7JeskPOJOu97XCL+kpyw50l1h9YiUWPhIVA38s7k2HBi569I/O+0Z4UDLME6W2h3ZkNL
tbTLz6YD6eShPd4mdX+Y+zvIy2GGNFiPtrTAKXrux14XWAdHKB+d/aZF09++YWiV+p2+mZzhbPkc
Z+xaQXVJkWAW9Yv0w3hDa+WzqRiUooemSWpnMxaKL80WRLHizUp1mFRji6zFb58kNxInB8FJCYzr
Zuz/2N42n734BW/KGjBltCeP6c1qUFl2MLB4ebQrDPqfQ+z7mwhT0GZIrZcMQUosxTszhq9KNpLG
iRYgdLDccjeDyejrpWC5yLx8cVp02T45Smiokacmn4Q1fWeN3HGk6daIWWfELAs6YiSyTDjX0rHN
TVw8KIKP6Y+YMTSb4mRWxPf1NfqwZHZOIT2pdYH7P5PeDkl7sSscfTc4OXHxkqE5rSpm9yxDFgO7
zrTWTUnz0ffzLOC4SR4TNwXwLAYyDi/PLxCkE2c0dDSPRc5i3DG3Tmjh09iU9aLw34Klm+99c15R
tMQnsMdBocS8Tar4d8uUGDD1ssQTvwZNBAlmppuBjjjHhPB0Ghl2RILJTmoIfKl1vy5859hVgwpK
RnVa5nwVqqammK13TXI5GR4XDcpDl92cA09WbiIhvkl895at+qVaZhho6wgRE026p9w9jK0Z7Urk
Ghbnxs2o/A9jooFYiKK5etj3NtWy5yR1t3VN7Uu4UGeE+be0vsyM/qZQwG4oLp4cZDJayYdXhz1D
cV2eAB4zLmL8s+sd+QTCswGypAeEHeJJjk59nWcHNEK0OTVp08H3Kv5Z+BsINnOCNrpI/W7Uxh4S
t7tIZwc+H94I2+nb7VR0z52uWdtE67m1iGAonK+QOzKYMutxhvS94kCDv9aI1nHrPbvzr6rxfjGt
di6+9QXaIVrYp49OasIKJXeWoDEG9MWq0R3gaUSGhRvfAc3D9Qlk2QOR5pvVmgITk58nph38qZ0r
9PDOq1t7bXEYzOYuh0ZeHWk8PzSdm6Ko0F/1XvtTL5PSJlNg7XSa3ODamjVKAnejadpZonSXU2fS
7lpg+KP8FKY5nCvXap6aO7K97JN0CU63jdYJnI6+io3hHHhhaK71MS4/vDB5KBEd/q1SooNjx75j
uBzKAA6Gt11KOTY79cttvI0VV8YhHs1DRmv1ojBkXm5R0L7HzWQ2KUMR1yHEwkBRyAGjyjbZ5L0L
YD9oLanUbAYbfYoyW94U/jIbt7BBl4T7HKZ9222QC1V3yEYxpk5mA0pNK+9SuQBg8p5sOrt9JKEh
3vnQfoAgLw/1HAtNgSZalSA9YB3q+6oOtcX/K87/+s4L8w9Hb9FCLPascpijO3pHdzod5UV6imIi
Att/MloxXfKI4oMEjXjtutN2hJsVDN1yu4jRfJvGkqgwkFVnCPTmm4ep1bGhpxVowXayZkrb4Fjh
NCTERdNQMiaqRiUxCnNPhIx+KVAd9jxzKb0kOTIwsxgNogC90cUy556mmIm+yGWEkZHFu2tqdS9r
f6TuRBvpCq/cDqYlDzmr3MYVPjlgeqLuqdur+8lCCHYzpN7+QDh4/zI8A9exmNDBh/LZzez5LrOR
JyBLBsJy+38IaXUuGE21QBnSvJ9m5L0/8D4mb+IUc7hruGTxjCXJM8FcP49oc/ECl3+ZMrDRUg8K
YRiqIPS0fEtwOPTmhdCXty//eH+hDhxKGD8X+o1/btAeTGw/j24i9JsmPRzy16SZIWQyCfwGsEyW
UGF/1rH2+vNjFHmxX4U5B8Iw5l91apsLkkB/6pFa4Hbx2jMMyPKEkDCYcveUUzUxegRGcUOPOjjs
dmbfQmXT7XcT3cjNeZu5Bp60WLlnKQrzHlU0Na/mhUGTRgizjei3xPP9UI5WyoKO5/nG01yeJ//j
2k76G0ZNP7gBBu1BdVs4vOEPYNCUnIGVmX2UvWHcaxaxOUkdCUij9FdAOE97OxuyRfuened6GJkm
L4/JS6bSNCMuzMEezh1tu7uhneTVDTtqej85hgO9y8Srq+CGikUCT9C8ph6atD9Ho/jUsfp8ztZo
EG+o7HXfpNX6RtCK/KII6kGW2xvncrb0gnpVvNWO+mhvknx9LJhR+/F8ihptkdKSxmwKfpLbWsdS
N9KzNiAXLzNbC34U/pK0mitA0FUyp8xrTKZ6wnTzF4lAFzl2ol/MtMiObIHJJgu947Q4VuDgsVbg
p+Otb7Y3UuXsAhtgjApCzxtx2KXpLoZo0GoxJkpfVgxdGX1vUmfRiswcLbTKDredBqeA5ql+Qawb
B/NU26+e4ExV4Lw1E8tnMI2M3AvIAkiv6YS9G82VtvT62QpvaeJpZG1uDEGaNSdd97uTgBGzy8pq
uYNH7VrZ3Olai/qToVy00RlU0YQuGXXr+l5OyMNGkqrGNlLxemjQYnEIroPUxUNhDm65Uf7ordEO
R3d2XMcXFC/txm4IgWbyEm7qulb7rIq/WCwqyCPOuKPgQJtAnPfV1mBxuCBP5uXR7aliMv9goC5I
+vbExkvQBEPgfdUE0d4DXqZjLXMHLuk8PFc6ulM7JHHHH21W9U7FcgfngbATlMZveL7ibReHcpcs
D1HTA9oY3WyXqXkp1EFtRWZ6LxI9vc5e1QJmRk4XL/BHY8qHbd2iK/pZ48x/PkY1wyvWoS/Vcxbc
li/DEdXBcTFd1a1szj9vvZL+eCJ5Y90uEt1Uq6lSGOFf+ixnJ8fR7918Fxmgpn2k2r+3FcXNEDm7
PncZHmgyqcHqAf1OSN3wELZcOjX0R9UOWwCunEaM3tpDCOIdn/vuOQSjiDPj/uetmBJ+5NAz7yEA
84hNgO9S119Lgsj2HevIPdiW9p7MrnltKjQ7P8/lWbPht/R31cjMo2h9eY9mywxcckAYYXOA6cCc
f6N/IEMsmT5N/d2l4u9Schwru0t/+9bvm3nIiedvZYrmNfOnMlBpnjNsYihzE26bo/0hEjnc3W7v
PvY+bFBs6853qKSmCjuKQ+bhQbNZR253KJFfD2Nb548Fh+grcVNfnf9KoIFxveFCUGNvkCZqh59F
X6lkeqCvrgoiu5ONqoSDf7FDZSCN4m6KY2dNy7H4nvLjlOiLiKSbDjdbU1d6zrF25itrOTtbrHna
oSNtGXjINB/8yEW8UyfDE9fd/naJeTU2wKpqLPquXGK5jhZrCqm7t5oX/fJzY/4yJXFG4dA+o2+w
sYnadnB7PrlL67r7IuxWC7RcTIdqYlgDe1Ee7KW0963IPHpqapkBGgS4OoM6/y8gD5I4Z9WbStFj
MHbsWmhtsOT/rIVUd/2j7n2AzoDtGRFCO0RTzhH2uRxG88ujI7Epu3A8q4hw8Y6D0P7md72ZmSSi
XfRv4yqNjXibQvL6JC2bSxP454+9wusMkly1VN5BHgpiy7BoQAzfgpzeQzPV+g5Bl/NQyiajjWTn
v6rYZxA+9A8q6c1VakXJukYbde7C0HnF+LdKh358+9kW7IRtLASeRq+lbneywGwxxmQR/BPQ3g7D
txU7ONJuT01UHCiqenHvI3UJWsszHgZs6oZb2k+3wOkQXAUHg9I9tgOz55F+fz3+NwW/99Nzl7J9
33D2IzXgOaVXVDbPs2WcbyAheFrY/RF535n5YFz6kLh4elz4TOd0V5uJ+aYzp9u1s1XsE03LXpd/
efsLt38JvTu/xJ1aqXFMHgdXu9yMp1pr6Ye0YJipNb75JtHobAZ8Fxquu01HTUs6a0LMtOiRXiZJ
vczte+vOEAl6W85s+zkWl37xVJkZdY6bLPrGSQ4X/O72Wk6+80qu4l4a+bli7XjEcykfydI+3xZE
V+buQUmt2Hi0A4Km53ePJfJBZmjhHeu79gShYW/X9UQ9KtXe0Rvw77E5vQNUAX0nZXTxLIAfTVw+
Nx3z+bwv5FmaXfmcT20flFy4W7LWi+eSd+CUMAIAx/nJgNF+osNpP9UTp31wag/D8ijWOdUtPVFr
9luU1n31PkUXsqKaDwAbRJpJ1QSxUs2HoesfZQNtXtHsudNK/3hzFkEbehGD1F/HnpzhmUU6tMOv
uKkR/y1+w3ZZ8yrQA1Iz5RZlUX1vV4QQi7Kq33zL/SJ9y/rbvJaWPfy1zfJZMOt+g/UtNrrpq0tF
7X2y9cIMDITEwY/L7+fwNsUO1Gs9uZP0Shc5+vwcpt606t1w+FXYcje3MZ6zKa+DRMTyG5jNVg9J
cuLzfcPqZm3nrp63t2VkGJ1+FTuafmHGQlhvDvnAFHEfmIgEtjfPsL08bLQGdq9P7wulQ3T06WDg
E7HU2rey+b3I4S5nls0A3U9da+/Uxvm2jVg0vdtM/jy4PVNmNBR/XocgvWdNDivRTNGQBlEVpkss
a3t/+6LbmnHEK6j2aRWNJ7yyOd67c7WEJ87ekpQ59EQCzLfTB5QXTqQp+xazzncxeR7DuDq/yLrO
zzT+Pojx/RwlBebN6O1OWUaSRqyjA+C5f/0BrsQMajSyhfG7wUiMamRZndVoZVQvURyMrXf/s+qa
eYPSvJrTu6h1rI1DHfUGqfct66zwj8Q7tdD9jtAQbHrLTc3HWPkHSxb5a+8buxv49va863uHfMZH
w5THfpJDylQvov12O2XezpaOtYMDSCAJoNmJ1XJtiTC5EmNqHAybY0gV5t566hcF3mz3ETy86eRQ
UT77LpNspVeAA8mkfvA7529vOktcMbYCFEylOt04nXLQ7KM3h8zumjF+8mrCiJF7L1l59LToHA46
hutb8ohfWOX/Q8LxF8hKlU8RcaW///M/PMezXNt0dNfRTazi2MD/J4RFGnWlEctWHOh6clJXtkVQ
Zpkk9xFu/W35z+88Wq8/z3XcSL41y5eYE4EfpeELWX/lPQMctIyxXTxMUeG026pAl6W88DRTSQXW
PMqVcDIXpOvyJGpJ4wCRlpa3N161obnqTCVPPz7HHjFuoFuNtaH/BE0djtP8aqjruECvh9uXPJsP
aYReqyn8+9vz2TSZFyf2Pz3+5ye3MrKtNeg4sKuwOknH9LapURaPmLyBLCavlu2HMJBcANrLd0wh
yMEtIK10SC43WbePGrN4vn1JWlSakXTl+fZQhDqp1GB/iWkk+nw2o0us8+X2nYiN1wbb52XQ+7cM
muDdYA3ihaHSm0KRjW4ZsEbhsCIas9uuPR0LpWV3D1IRldUphmBO+1ZhKtkaRotJePkS5okFX0vn
FbvZc9+L958YQBdPMloVHNgwsBkdyTkP9/83pcdePv5/vzwAJeFVE5YjuDYM13D/5+URqtLph2Ke
tnnl//kX18Ir5T8IF5MwCd3wCAp2WHsGjtqhMRGXpg+PQG0QamtEsRTEMdI2NiDXeQSbdU53KYdE
P+dNTF/doNE4V5iXBi1FQzFS2zOYdKKTmtHwuHl7zkog9s5tKVyq+CXPZ6IkuWuXR67tvt5ifrLK
z1ns6NJgNV5bdGpB8C3+fILvCZymz5sZj83yRYihgTNt6dso92aGhAmOZbtHzm3pQAvoCU7aJNEo
k23/f7+hhrO8Y//+jtq6brpAzFxDUFEb3v9CT/W1x8kaGOhWVvdUPvMbfZq1e4NxlYJJ/QQtZ5dO
IClMLWoPN2u/6YcfsTea95URm68FlZlHT9h2OlKUfb0NiGmdPgs92oVd3kJZd6zDv56PO2079fIQ
o118Gry83EbCzDCilQpV9JgfWvtp6p36qYf/9mxSrqySkuj5W/pepuiANzTrdpQWdBTo/l+SvCBZ
O3PDa8VeQheIsjLiLLz3TYtoVSvNd5LxHL4QrnNOIt1VlHLLx18tAIv6cEv5GxrnNGWtuL/9r5rV
00uuLHH4eegAyDCM4jSid3l0aQpSY+fub2kd4sauTgrN9CZcrgyC9+TPF295WDQmZr2u868x83RY
Mr58HOvx7EOBbr2JiqNDtUjJUM17NZMtis0q34uFkGJ65Gw19ZL1mxOc7naZvSlR5awdc4n4HUWW
nE37hABKPqiC4bYGwQal5fKZZZjUExECSEbUsNzvQ+5fw35sDwXa61vn6fbn/3wEAMALHCc0dy1x
mveTE6GDqSm0QqkYIhpTct8qIe5t6Q98xC7mII8aQLVltlMoaF+0OMFVWRsfjp2F20VotVORq3+M
cbIZ+uhdG6aa5CXFZhQR2fXD/A0RMsetaO6myTH3mWdwlKzbq5nYzYc95NkWIlm6v/3dhHN+Qo7r
o2RL1HBYHsNidtG+cKGNRX5iqlG8sJY9Eu01IAgvso9Wvd421sqPxDYcFal/s357+r84O6/luLUs
2/5KR72jGtgwG+joqof0lt6IekFQFAXvPb7+DoCqI5E6V7pxo09nJTJJKg2wzVpzjsm0FewdVcfD
YKNWKgzJ4qgJhk9aC2gZ9JZ6Eep6cefa2hYea/v4+2vOsD9ccrZpq46mGrQJDcP6BTTWIHlKAmto
92ZrWBciTChw0PfQE92/MhrBSWhokzl5BikFepCvlUmr4eNXVcxGXeUKyqu4cyiXz5NkkYc2UVLT
Bjbx+vD4tlNyazKqNyb50QtCSF40M8x37HcJ7BYKGnbQrzNyt6TKchgG5w7sjIPCfiqTmjgP1l1+
V0XheBPXMatmmUx5qf6wC6fDtKTo1Mlk08c6l/uEBsp7D/gJktNDMB1qXXxD1Kh9ZaFTuf39B2hb
Hz5AxzB03TaQRXIFC9ty3s8CcVLWFINdB7VAbK9zxKESSP9rSRT3onArPDnANDepoURHY5DWOVM1
DcyN3X9CQ3zhTD9r1dUZCiXyf/rSK1Ln/Qsp8UZ7XUZPVEfMMVW1dWp0VyFt6HmqsVpsRYNXwoOa
JlgvgsP+3fQfEDNheF0r9hBFqVlFMU/DTcjsQrvyMJu0+eSuK4u9aCQIE6UpTz9uNK00MMnb/dKQ
RXyZlQlMQ/zmJFdo8aVXkTjBhO/5R6Pi16bHKFIlBDe3WGXlUF4ibHul90mxScMLP2qNWGtTDio0
cmWRhXi2hjx2FjM9257cxKqt37//zbRIjK0LaWY9sp/b0j6M6LboMeVifZU5YINzn96LbLXvuH9R
dP0+0aJ28SPHyie4hO4oPT7T6ow/TP6aUH/53k12bbYjHKHqlJM/LA47gCldZNswKOZkr74pgpNS
y6+SVSWh91TClEgzNv4wkHbGXhRlEGA6X9NOpTnFxOGdAriEnJjqYr6ea0KFE3w/nItCA0lv3/Oy
VM+mC23IYSGmkh2qRRB1Ct+k7ANKwqlYzNUcq6VKTy1MzbPnNEa+HoMaonql2KccLd8qyLzhJumR
7GaxF2Hi69Q7ZGV3aqD6X0bLneQFWX+J4XZQ7HBNLV7cZ7Irt6mD+xVmz5OCPu3YsBQ4oVNGBJa7
wbI3kOs7ytRRnOlrwoQ0FtrJFdnICSec126AUDXIWZhPoDTMStnymuJMcUii+pvnieKSkKtlYyL+
KxnMl5GWye182A7BcGoT6/PbEc6gW90fHppRRd3X+dnWGIkXN5I8XxE7YlA25jAMtWxXmglB59Oh
UEt3Ce4nXOQdWBTNqq3L2tMleIM+3iJxcneVGvmUkWiEp9IH2TB9yg3YHqgALg306TCnB9eWyTCp
9WmMdaDTc7MnA80vxMECfGFORBCbEsKZ5foE/hy32tx70rTsptO8/n7aUs3zAHtFdFW6jeBTEfvf
j0iaMQ05Py+jbCkNVaqAvW2BBtTQ3g9JZaipJcWJlM5tPQGMEtIHXrSMsJOZr5D3TJctCW2k1oYT
5M6P7t7gJpmBsCzr5K0ZjMrSG1lIabWWbtKy1S71lk32XPnoEB6s+6gmn3D0HpJOK3ZNY37JAvpL
K38gem5+zAnsLzJXvr19CG+MnpQ9L+rvrDvBFIunNuN8M5O0qV8vKjT5N+QkfzJ6OQFBOUVqv8ZP
M5EwwEnc6YoyAELw+3Nco6I1fVtfNymZSpqfy20tEntLpRH4Q6Rez+si8kkpjijJJ19j2+whv1wp
FdiCOZk1iWj6w9Cs18LQ8htHbtK5a0GJBC1nfcbI9eAoObbOhN6IQDE6t0bnruiQN+mODrZp7DDI
QLPjo3Rd5YvFBUMXZDgR4kVGb5DCYLdjFu8+G8PTfIMKPyRnfZoTfZdGMUtMZsY4L6NT+teNT6GH
jzZYv7FPxkJ51nuNuq3oiMeypHKKe281Z9GRqRsxNLgjCmlTqBNm1mxvikx1rtL2C+IcLLYTor10
0SvXtY1+UkkuoqJyNn5uDYvAdNRjyoq6lKDglLiqDmqFpCefDkuFxR9+ELJDiO29rmySm3y0lydz
DO/f5ui3qZ+t4EObtSU+HzowP5AhMykEkPbRq6pbupbj1hkEA8PUtOmnn8ea7yy0rvXOjEM/Pen3
zRGwe3iaf9QEj/uHHYf+y+pH2pLFla0Jgz2cqX6YvBE1RJbeq/XeUcgHs2SOLTwbHPLVwxRBOkrp
C1IBtvOg2zujc40kgbWQNd6PO70eQcfgtb3zCJIkjROsj4uDt6vi8brhgqUBFxv7Cb82SUniK5lr
3sr1iuqTUZT3SUoUuhreN+54GWTufr5u1KlxNt+zunENf5NtSCSQ+2oyf3Kj6wLL3O9HCzntqd4N
FjYwKl2TrALZxbKQeT9Y0P3xDSIj+32udWen1aD2Sq0/lIXO2jXPzAcLgMXGK0t/w3xrPoCbCFam
2rSMnjyr9jaSC3QxZ0p6kM5MI96bg/g8M6Es3Ud7GTtPbQ9qq8Wfiohbc5Y/AFd2gZ0k7hWy9abT
IS6s79eFN1k4UW0/RqNGcAe6w+mAmjeYDe7ouclnDGoUO+O0RrKTy8IfkUBz8j6bZrXyNdKoEA34
SK8T7cTqhMy0Ulg0C0ICk7s94nj/2sgwQhbNMBU4p/oghRJ/S6Yk7J8S5XQ7yUv96TByAusEBu2l
0pvkDh46Vc3SVKAhVfV+LFxES65+Md+o1mi83TNt+0/Ljl/W68BUeJGcrFKnGOt8PGMRBbdCh6hz
0AZT20etPtwME+d32qZRo+t2pplOpFwEZRhTHsLarHZFxI5wmr1hhT55UfXUD5n3Zbrj5TURTTFI
kXkcIVwmXSlJ5q8SoC2gNxvyP0ePenFn9CfFKRDSJdWxryP7Umj4mciKhv1aqHKrp5hJVJTNN6ar
57tCU8dd3fQ9+2UDPbFG4uEErQ0EWo6077pFxr8FxU7kj3lD56wFSH2KQzt79E1tlXoUmEC0bgY1
R73vmM5DpryG075otM0rkkBIHykM7zb0K7xc06VXmY9YVDu69J2+L6sBy2rHTs5Ti+ATrGqcoXl+
Mi2IOxjQm4umDz+LJOphfRU2tbyE5Qf29m0xZS9rHSm6Tv/MWtfcE/Bg3vXKEYMTfvtMHDNVZyZs
lJsIx5gfaOonPH71Tm3dpTPchxoORH5sEIvQRMqFbQ0IpqfdQFXsV42KbqWpIFS+pfaMNroMVl7j
1cSP9VRl+OT31PXMVLvJROE9yNy+ntunNK3UMH4N3RE0pGnFF2Q4sVWb4LVDC/FLZNrSwdV2uZxb
yPNNlWJCDq3qe8177qKWqj+uzczCzqWb4ZUymE9z46UlVHDn+jXG6X5Mt5MNb2kVNeXsgZ3+KZnm
JbX4giDM3A9Onz8pk2bGZd3jZUN0AWP453vd2MbLQRbaYh7SZkGAVMEf/370spyPax0HXBXjNqsc
m9hDrov3wxe4y95J7Lg7BFIPDkwnG+A8F1DHrr0hDF5M6+D5VNlaHX+sVafjlYXJYXLdTeChhjJN
pGy9vkEwitPiab6XBerwds//67H52b7CRfLj5yiLvoxmpR2lkw2nXpgkQEdl8dR00x7aTLNzp2Cp
jQKXXS8yh8RzlWn47M+6wgJkPgTENO4ArhFxMz1LI9PB3Rd8BZyEoHFaf9dI9VfgCcpdMQU7tfNh
KwvWll9jDGMgo5Q6RE4apm8F47lqHFW47GLqNohToObMVeC5HjyXiIuK+moUBfR/poqxQxUaS73Q
9jGy91WIwxQodp/c2eQz7cMyQ/01HaaG8aSVQdZfp0V1M5eXfhSa5hpTqZqSlgwSxls/6w+iSpsz
cTJzU7Wr3XDtWA0BRzNSUKnEcszhyYRJG+3VuVgkPGSISPXa28JHPy0ATK88aBu3rVfV1zCQMaBa
CO1dvbu1HCaFscLyMv+9IrW7cwL5GfoU38pGs1M4AYURbwbDio7+qGcXbke1SDpxs21TX6wrXBvr
poiLN22IgU/s2negNcyPEYYB9E/3qo1EtQH8J/75pvZRcrp1dpgfD0sCVFJAQHt/rNi5eEm99tA6
PuKdN5d9BDSp60aiLIDzqAmxWUGMogQUL5CU8qiQ5PTg0PfzplyDOLAyUgNJ2W0I7FkkRTeZc3T9
is5BeAw7+w69qFGvw+kcqrv4UrUDeyVKcC6KpbvHpm3c43wPUpByFCMpbZN1yMyQ//VF6q+oQ1SX
WhY/1K1qHhje6DJMwcsaWIW1bWlgeEcJlY8hZT0/Oza5PNlDMMkRpuC4NhL4xYor2uE4vvpnH6Mg
K267PkDz1G8m8GVUxeIU1Cky18q9Lqyu+pRhVl4V9igvEpVdj1CAovpD9amKqxg4JSc3nJtko+sx
CrMq6reOr1fbKkP2aQJyu1AcNXqktzC3jY0uw9roKMRBZoF+jnWUyYYeFk9tHhxat1EpqibGauz+
E1s435tvVA0TyNRidYOK0Rw2K8vWcDU3VXur8ggsp5rkV5V2UJVcXcW+3MjUqx8RNLrbohvLbawN
3SejCmjChOpz06hQkYpAPaLTXFQ9yFuSKF1tE3f0dHIxkqs5dElyEgQaUbVIRj4LzUUATLaSHqcI
RHIMOmg/tdMw3WRuunIrRbuFcmLRdu0cxHdUVEQ23g4xMvK3NpLW2ETCDSFRRKDjU2KxmwOhDepp
3qAnkJKXIpxAFxPS1e0jQAVl1a/JDvT3cQqU7ccTfZH0646d7WVIzY1mdnRpq9j9iRjMn5DkJytJ
df6Abrh71LCgRg1co7YkM8a1nfDaiLD5TkuQwcRCb3doNWt2ENSpG+vrOjdb82vb4V7GpmRNKGQb
a/nSd9XqyBysPyLNX4GGKk7YQ7Ht9sA9TDvWP6u6tfYid5rctdOUe9hg+xaGVx5lkRsXNXoXsUAt
0tFGLnZvM2oF5/9o65KQpLkakcEOW6D4t470hMTOk7p17Io+2TmsXIxW3COn2VLBNukz5fq9OxAH
GMmTm5njQcQpnWB1vC34GFZ6ofXfFbAJUVdxI431yNYYrWKsPlUMVfMUD++j2WQ4bTK0JY5cN4NI
lzMytPaT/NIvOMFyhikWK/Wdpr6tXuoSpSjLYvXsIOOlY0391McLugAvQTXPT450h4bF3PcmecQ+
6iakZnTHLiW50sYuk53nohE4JQUJu3io2J6/lXPBNCeXRMNDGKgwJmX5LSU3ivplu9QDO7sVOQbw
0mzC78IjvxrIt2h87HuCa9KoEadyiWUKdDldeShasDmiK2892jW3OIzXDVEpj46etucCKzAFvca5
xRO1tKBTnt0864+ohri+pDxnpQeQBqaoD6LHpz1gZ9HjhMEhckhXT+D5uRAoPoFkRN0FDdNYJVPr
FwVBfeqH/kTl5CKztOZrWCRvdzIr29S4ReNIxFc6mav3+Iku1LCMr9IUkVbdOEQCzmoVryGXXbei
rZtq4rGN3O9qFSX1wq10jH4ZsxZb4dvyz4M3ZKcYTzJi/CwCvCPIg7YIMpuWsRUX3UaNTQjqKT/G
uFkvJtoGWpyY6k9Dymxj1UdLMai0TKWw+SazpDxq9nhq1ExZpuOAgymvvicQ+ES2tq5QXzO4QLnk
GpPKVexZ8JkRwdyOyXAznWxPWUJntUjd4EYpppAd7F8nRx2AVwyPAo8IuBaEywUuNGCNRv6mY54u
dsVE2dq2eklFH20VIJjyab6nxfL7vfmxTuQe0+xn5rT2uh21+iwsOAn+9L5VaXyTXo8MHrbJ3goL
+zJAOckfE/lTW7PATfQyO4jO68l9m/KE0wSqaRFTGKO7nC09W142XXqVJ3q2n2sS7C6Tsw7rTugT
dBcTnHU5ct2hLOmwCFJlWnc90KLUVgb2nS25MMIVV6bYtlROD4bpQe2EMe+pWrcOiQhaV6M0bg3C
IrZvveAiVPRF0MQj9XgV0UTdVsFWalDTABKjcwyHFy+ezGOqOyJCaobVLISbexxF0qon25La/q2P
7IlaPeZYRQlvri51ZrTLCV4gbHFIpy5ckQF28pwXO2dNhi6gWRHWi8PGZ9dCnuXTLOUbR8gdzIjb
YdTrXe6Z5H1OrxlZZH1TeZyhUu5DN8dr4zITGYAmoPqStZbPLZZ+TD77rnwQSUEB5S/RaKUmWHxV
6D7WlcpsesLzMpxiV6ZrBTP/o5LCamrw5dCRQllG37yJdYRUHssFIw83GdSUk9Phpg0Gg0veO+ki
kV+7qLwzi7bYvZXxSjxVxxS7xCxpnsXM8w1Zpt9lzrbek1jtpNmlU4wvrssmeB5n2dQiL53XZlmj
X3WJs/6//o0yIGllMIeLIgR5OId9eq1xKmV2oxjpcJ9W4fMQIRWf7ngq7NeeM3s/B+xBypTCc4ix
Nau14uX9vlOOSNnZvA3cyUR1La0pSzUiQ5lGI0PxUHbuU87n088Cpbq5HI3U/1YP9hehEPwrShJS
nElOoXq+srGHCqv8dBgnNsvn6V5nII+OpgU30YM57G+CGOPEOc+qY7UvwZM1Ek6XoT/PC8O29xIo
IVWz0qUHvp40plUTZXJnhDALVdM1L4wy/cRutrjSslC9a2LIOmHOIsBlRposDQ5Bt0cvF94epemm
taPhaATNcJzv/bjBII6BsvG//X7rpX0sRUhH06VwVIt4V1Mapv6hA1L0Zl0roBGPTTJY22xUqfoN
cJOYu1VM60PIKrYJfHMRQpO88k2J/2tiGaVcXndv6YOO3r+GGF93LPy9nWXB4AoK/S4y6Q/hdBsq
ouVaWfWbHxWjoNBC3nrwuYyVHkwqVaP5SUm7+mL6JX+y9Fbz5IKJPt9HU/2GWmgOPabpjvVUwAk7
uOqDX43rkppO1npy73kg/CIKGGs7lbTY4U3na713cO5OochYXOUVRJYcn8bV/IiFjOpKGwq+ELR3
Px4KA/VxAMKw9FLQqkk4WPkFvFfrZJTipOc027t0nzpRtprLyD9uAHJtDEVm0TokD/KtzNvH2WV5
9EDoUF2R4svbmqYw/ackJ4/iR0kZYEO2GXsrghnhYa2pKMYBN60uEQfybtCh3SKr9/ajWlOSIQUW
yzSSvtr0GZ5L61oETfTJj93XoSyV56EPFqyct0Haj98Ur956052BR5AH1BfJQCdqLuKaaFiTCo/+
XOSNMvZSb9sv1Wouf+jiYuCsWAu6xY+HzDG9DnRLv24z4kISVzYXpdBIwLYEJLtJz+leGGNxk2oO
KFvHDG8KI0DjBo/yLVQB76q7s2VRLIT2/Bam2Yy4Uq1pDJxHAukUtCjnacjTBIlAIS1YSpj92Has
HWK8mpNi2aqRrv3h4rB+bQ8Ki/6g0AxpGPz/hx6M3vlG1SeucVDsoduj3zSOsYeaZupcBHYPdYxG
0aad/E2jYkUrm+jft0O2/8oBrTJpxA295Lq6nxd2HJCeWd0nD6JSqnM4l/whn5pt+EkaTbGFPM6W
w4Zz1ht1caNH2ZUNV/ha6GVy22T+Xon66E4rsoOCoGmnE1h7oVoIEt3W7+5VLspFmbrdi0MJwiEF
5jZDyEq3wR4JZIeokxkuqkYEiJemiZKiSyvtVp/u9QoQudJCU1J01sNcjANEdQD6kMKxSmAIY/+c
m4SatJ09MWObH7sU6NmPg6vUi3Kai6Nh9MgZ/BqbRLt1IMEXnDisKIWFhotgLO/sQATOzWKyX9MG
wdd7iEevPc6nelezr53vNUT+CL1NVknGHP8EWfAsWKlSV8QV12BbHjCU8U0Q4EojKdW7c+QyxJsd
QHYriddz9u9c+ZxvvGB6w7681tIY/fJfv/T2653Ln6P5Qkpk7PubTvGRoUbluZ9SS0kw8TauRixr
JFyEPGbdwC2Jk5G+e7ztda+7lcRP0KYf4pOp2fEnHICC/IzjSCgdGz3VXbTQVM5JWqs3pZHdUf8w
KE8RPpEHlDozD6G5DPp+CRiWjN3pBnM/1DYTiMSPx2DNAa2YqywlUFCoQgORM84A9x3F9tJoICiV
og5Ws7Sz78xz12viYlZ7VgAaoIMj0dM6EtYS/OkKhjUyPldZxW696PPoXhvq12yqxKalXCNzbv5Q
69M/qsMcA0C4Y0uVJCrqSM4Hvd0QlMxDjmocijY5zQVvU+9gQGtJs54vEYRaygYG4fdDLwL6QEJd
p9fymDn2rtOUlqbAfw6LgvKwRbssTSiAh7KWZ3+6me8NIpTnih0f4LzF/DCSqG+wLJhGxji6IatC
P+lG+Bb4Mo9PBi7AjekzM8+HSh4q53lY+e+X/n+81+zqrS1T/ft/OX7J8oFsUL/+cPjvuyzhv/+d
fuevn3n/G/8+By9cLdm3+rc/tX3NLp6T1+rjD737y/zr31/d6rl+fnewTslfHK6b13K4ea2auJ5f
Be9j+sn/1yf/63X+K3dD/vqvf7xkTVpPfw1lTvqP709NUlxNpXH33z///e9PTm/gX/9YltnzS/D8
y2+8Plc1v+z80xCWY1IjplxvqpK/1b3Oz+j/NGxbZbSjS26rxqTdSbOy9v/1D8P6p0n2JSO4Zc/y
X2Q/VdbMT4l/6nQNbc40Q6PijPLjP6/s3Tf44xv9r7RJ4NqldcWrea8fkkwQDhpSyT9maNLkdHtf
wGbpwXQke4BSFbJZOLFLmiD5JkNUvQjTDpxnnif7tMDA05uY/CK7yw8jVDrUT8EnCkftshQ+tJa0
u8Zgov0hi1J73yLl9bGwc4RAlkm8kmmLDwX2dDTTIVXwinSNIIGuNlZwm86aGo4bc5R7QDxyz1Jx
XPJGvoxjU69tBU0wOuITvFZ0RhJutJ9Fn+OK3XYdU7z12sufvu7vH+rvP0RepIVemxdosSD9ODSA
A4o8VMUAyoE/msOA0yAf2MR6L1SPmmUV4teMUI6jOkq9dRP7X2KIiJZe7Fugz9D+xC4Lg+vW+tM6
YO7HvV3H04k7f3yGZlo6+jA0YsiF33+9riAdmKwZOMkGMVNKltjL0XfDJQKLPmJZBkUnM5T7qvHu
fTN2torVI+7H7FMq0rhpeiJAC4e8JIDfX/uphEw97MIK1U+hl0Qrs7bKlS3daiVjI1+pjdms/CBR
KOyk/qEPNEi7fYdtwNBKyP8uSCAlzHYVAJZlUJnqdb96HXs0iXFQjauEBtu611NSR9GEQeCVFVoi
QN1xBkOMuuxV16cYEZI5S60/N1QouFCsvS4jG2hPTrigAqGBIvE2HSShkuXoboYh8Ze6HRxds9eO
nGM7THnRccBTt2gF/oEgIlzT9BR30/Q5gk86sko8bsIcNpLuEcQBUbFeR1Wzc5skPepK1iwxxqLD
mXi8rYIajB89NJP/fhTxriACcl95Y7fR2MxvatC81BzFyWrrFaXp8Fg6YbIJjA5AZJSXuzYpD06k
PlDFy1aKDSjex53PuxblPrXo6Hudc/DMyNnajh0ehJ1/aRI9PmvG8GrH0t0iuO83Hnuv1VBQ96fZ
+QDb/jTPvRKK4OYPZ/v7lv3bOUUTWFdNnUKdJaZL9qdwWNqyoQ+TAnIBJT5yCE6xidKuMeSBOWXc
un2Y8iHEoLazPlgrbv8160bWAhRUPv3+peh/91LgHAgDZLXKfx+WuTYCpMSzfYVdV71XGYYXSeJs
GQY2Wadpx1jq5E32OslAY73hxH9Q6AfjlqXFrAHQRs4GQTYMOmOlD3l/MWRP5GN4hySu8Lc28pvS
YXfw2ppGQV6tkyy8K0Zg4x2xop0szLU60PbIyPJcmaF+G1ihYGVSHn//LrX3abzzB06PEZkEC3r+
Z94J//SBM0CWatmzt3c8Jz4DIC6Oyk0HcWdl+0a/9vRl7e+p90Xk2LaiQFMmMIKnTUBeSGX/YR00
+wo+DCmmpiJZYVIDTfdReSgzXD9sdAn2KL5omvYVZKJ+3ejxJeN4DM3DqrZu5hkLhWwgwiHyaqkq
oObGBjB4fl+RG3bIfWB9Td7iIpF/eHkMYJx+H1+fdExdY0hm5LM/zhgkJdiRggBc7x6trNRx5BNf
Z9njeeImwWokjSMfnyzkcjs5w6JyncTGFnlWx6jxFGrmS4PO4NJgg498Uj3UTRzsRlbbAM7CZQWU
b9clsbvssy574Pp4gflUHXI7PPctdFnkESQaVOYV4oBmqQRQ05RjYfTZ09d82myqrXccQRk+9D0c
dJ6Osiz+ZEv/OhD4dsqOfYfnx98GSiqLodFZU+YDDuOdWY71CfK+trJLfE8E6rKRiXYyoLLTwGpw
C3b9heIS7IjqNRzzpwy9PTzzzNn2RD4xv/feLu/bL1ofONuY8nlWRgcy8WLYPGa/7wPTXMRl2Cyw
sfsHsg3alaBKRE/TOuWtJ87qUA77MLdQArcvuHa8A+ebuUZ7B+DGBcCRmT3cHz3YdYWojnZT3Mm8
LO9cpwWXRBJOmZwBt8qdsHAtBmM/YdXaQ+jHj65XgyKu/HbSFROJIK+MOmy5mItmHeam+tAJomat
2LjKlc7Em0l3OmLZsUKqgl3ObtZ501aUuORAKgDebTeDsJ8Epbpy48ZewlKmOU+lLYYHbKL7ypxG
7hwnW+uESXepU61rmdd7iGv7mmYDbaPLuhy/xHzqyO/JUi8IU0pFsHPH/IVajnJvyZAGp8YgRw2N
/kINy7DBEqohL5/UmIyC93Wq0cuqtSPW1XOUk2CaCQOHAIXl0GutbS6ZiJNKrXZizNNtZC80ykIU
F9aMrc4iK1xrzyy4csbw2chH4Ojwllddk1C9NwvJ/KLjPvC/OlZS3feZfpOxDFikru1h0SjKJcnc
/RVtD/fg9NfYfcW9XZiPhtY+eiYQT1KbFqKUrzHdMALf6gKKTVWftYxqJLF7S4iW2Ra6xRS0wHAi
oIby1qlSdb0HGo9WSeTF/lKjjL1Q1e5VT5y9HynqBqmuuhBE/+qGdFkQ+Aeuy2NNrJbO6AQFzqML
KrtvlE/XyaDyjyQywcUSvOoFSmBXAmNXepu0wVbxwL/apEeP7F3Ra4X7oWNlGhIQfDBa21xldTCs
CAnFUkhsA4Z16FiRIsu9BOhDzkRN4g8SslufN8xHq920ZeFsU8+3dqZLh9zWh1ViushvyoLWsb8v
e3ytYdbeIJ3GSCbtfaQ0/VVLuiM4pBg0mtJNyR1B+2oaF6brX6IpqNki/LWL+Ltl5d+sfS1GUIME
SxaWwpjmhZ/GfWCTZDsIRrKuUvVN1kMg6yCXLErNfyrToKU0SLFWBxnLHDXlXsl8K+lRbGm9XhH1
CS/N7ralBouWhC91qeqfqRW0fxhxtb+ZhCcXB3ti01JZb03P//QyXcvt00HUlJipOjotJMpJSLAA
xHI1KxctPv5SWncRnuZVMNgAMwIA57afB3+wTIppvv8w9rOP0SXCd/YyvyxNTLuEX6nTe6qTxgGh
ZyVLT4BYs8iMWMOEtvSzxiR7aSeOslddqNdDfi+MEquuJ+7GOmPJVVJHiMEsBHStnggAc6GGGu2O
eO/bsMuH/e+/5Hm19MtLxrohMeExo84CyZ8+vdKGi1AHLRbhpGz2QUMQ0zgKOr0NHCnaVBXEy2Ln
Dqq1aR3vuVbyY1KwFjFSZ6t62TNBaDVaqqrdJaq8nDdkFufiOtXpFvotwhAlCTaCy2Elp4ggPo77
yOqSZWun5xop6Iml4//P9wBcn/dkalCDrA9LRFwv5hgYYMMyaGarvHf7XROLc+gSJuZ0str0sKHW
UoS0Fy0g27FtrdJCe83BSEBi8NYKf5toi0nMEuiUHmXx7LURjBlX0zeu0fsnw2q+/P6r+LsTmWWt
jnJHoF3n/96fyBam4Yr2FJulvCM9J3PFzhnqs1GcCiEHpOUGo50ZKavKc/wFfr89Vz5kQ9uLr37/
UuTfLGLY8qoqZQPEz0h93r+UPk5RgcQAqUUDejHq6bEr9rZth4LM8ikmfWCTC5QlP3Y26Bw17fKr
oPRNKtIB4Gwfg5wT17dqZb8wbdZ3gdM/jjHp86kow1vfLG4qMz+huSUZMGCMMAUa9Dqs9nWe7cLA
HdekNaG+dPA5AM6Fi14PSy9ydlmj0ZKwjXiXcs7mdJ6fiYxWYGF6xkWqRGLf2eO3OPI0hE/pxsJ+
BLyv36ObKi+smPaLU19VAbQ0D30RyrDGPTR9u8pySCneyE92Bvz8uE/EhmSQU0b0W1LH2dFL8peu
YEyvosy8rvpTVEARyCh13kvP2cd6f1dSfDn1jo/jRR+ec4F86fdfi/7ekj2vxG1bM03dYLuvoUV6
/7WAsst0UieURTVNqGhnFk2vVUcUZPVCFsQXMmCfvBx5VCkJVA/S7psxZuvMqfRFLAjS8xR9NTaT
T1JHAMYEz7wjo7VJsCSZYIZrPEkq3I0Y2HFaY72udUI+7K7mzE9YF9SpidgiH8hbEMcRFapG0XnV
RnkK1cbNmQuUP1zK+jTJfBifcBnxn0aJyuaMfP+W3TKOvUAN8H21NtarEDSr8NQrFURPycbs0u/p
YNbkBsNEB4VJoT0irIzqLAE9i4xpiSIwabO90NxDCAMyaD97UdjegjbZxZBtF2mmXyhJ4YG1AOvP
dj074EpjFdiG2rrts3FJ2cZYEzXi7ynli6WVqo9Km2pPRfdQYd55q3K+K3L+XM0x3xd6py/Z0PFs
20hxWM78oul0MI0Q0dvhIFV84LkRmN0SWtAYqAcdeddVmbymdt7uwzYlRGVEQd6yFCGLYIgfPHD1
ZTM+FZqP0VVJ1GOgCGtS0eO3DnT/6PjBHeC2cRO3owtJyLKWs8ZtaFncyMET26hRu60Zz3pacodN
v1hniavSv3e0s2hZF3ajRMKn40a1aoC4MHUuAQYCW7dhAiXNPVmA7mFwNnkZ3Ho6QeyZHi+60u1w
zYoUX1V9dDXStJvMg/KrYsEpY0Qc5A1ESBytMXV2EQ5LJu1W/dNe9tfFgqGzTzeoXDJTUzF/fzrZ
vh/FYMHB7o60agONlSJCnmDhmQA3DPaOigJPk2UqKHMdtyEc6ZJ3XN3qA6f+7y9nbWoRvz+3eTGC
L5lKhmS/OJ37P829sKtVhIt80wjSMbKRrSQlKMWcjPVO8SgBVN1OE+KiNtlr5/BIfZaL2xiytuM1
f6h0il/HFl4MJ53NCIMR3ZwqtT+9mEYhNyRufNZ40+J0qHBOpVxpm3gaB1K/cg9jBT899slyFz1A
fZi+/4ew89qNW8mi6BcRYCbrlWTnbmUrvRCyZTGTxRy+fhY1L9cBFjC4g8Ed2N3NYtWpc/ZeWw6E
eVh2SUKptl6llDBiHfbHYuLub8Vxu1VTqJHqVIdHWTN7nW3CzNowAgJsc21JCTnCm7/79++q/+UN
WnvTNGVAFGAAWxfBf76KgMXcV71K/hdZkaLcd12vnQl5gBkgtBtrlJiakRF0arG3Y9Ul0cA5k3de
PlY2Z0O4lVVKWotCM1c069owLOVYxwAJ4JvcRkarPw5sQ0pXErGnobNVleaDhHXjxYj2X3yVP/rj
lrl2yDUXvwNrZJ0E/Per6CDusmHmq+QN4pVZFSOk69Q6ofh84ezPEhFdN1H9KCTu8Mkgaabvh4fR
RhyfUERaZqkwHYwfy6aBkKMps9fE6a6RtnlMiW4Aw0jGCVW+2IIaCwwBPixzGA13IaGP//4uxh/f
hTkwenXzc8Gvbf9fv4uERpN2jZ1AntRvOqNx99Ha/hq76KxEDTc/iuYzDMhdXybwzyDQgQ8yDD8x
jHJrqs2tMjKWHeA7gg5VMDjg0lUcQnPDrLgK2QKjhL7TQsRtEC7x3q7Gl7E0HxYRDtukJ86Uw+Ee
l+mmMcby2ja67WC0zSoPgjy8FN01ur5dHs/uFzu69kc1xRd3oTq4qqVyev++6djtbCJE5YtjXak8
BdbQbpE1KRLpbOwTlX7LgoF1SxN73shRIPqwwvKLl8IQf1znwLnon14BcHTUdb+94LpQVGRNiNLa
JhMbLWIthHVYgBkj5MVSE+CWhFL3Z2dq1KduWB4bnZKgm6aftqU9QtAQL4UT/5hAju2S+Al27l09
wv1OyupgWUvtdQsy/aQCa5nQdObQXtMniEYlF/4x0as3m4SQzDG5CIxK65srss3p3E0ul32ZE6KG
OxpsYytOjVkSkBbSy0rxcXvl8DFGOZHKcYSqUpe7ErciWSBGtEn79krBnd3aJEjkY6JtNTBWM5oD
IzS2UJ8TnxwrGVg1taclNMpmAFYpytZtSpPVJ1j5W568zFE0EWnCXTtL3dzvhPlEpsIBmypdLaQz
tHYrvh4BZFalvK0PEQ4U0GQmG94CzdJDuPnazMCQF5grq96d8uIuop9HR4F46UW9Ri47euw26FCZ
zGOO2ePSQerBANqFcRtWKjkNrmlspP5NtWcg0qGxKbgEen0RA1IMcWmWYDiHQWmDHKExA4q3ujXT
Tdugp4vF+NxbFLIyRoRdS7FRE/tBswfioLGhwVQgHIrQg6ydo21XFNo2iiTUmoRgzOSOkTb5jxHN
frTcz5ab3jv1hHrHTjr6jSDjOhjfBKUee2iMNLubBnXf0ckUFGQTu0jqMprTi++w8G502paZTihi
KFPyo0xnYikMdIIV+7jo5U3awMSit7O3FiIKGgDK0QCQwmFY05SPplq/kLi9UiLq3bDqhaKesBp9
7VPqerNsol5ekz8yLM6rbEmDIZyFlGgrvW8nlPs8qO/1pF3BJSGtGbgDiHpvArhMMT3v2PEkbIwJ
1h1djYnEUm+w6nmD7onESSqAu6rJTdLg4mbXMwsHRqwTwqV37nWVfrMaIKRFTxmsuMkGKu+y72s+
myuq5Q6XznLnmh2pMFDrjjBOOjCDDxjwnT34yw4Dlhqeap3nOclFEo09VMwxw+lIpPVAFlG2Q8gh
Thh+CEDS4+saif9BrgF4UbgUlyG9TaXuHFn06okUbppTmtHMNPxYnt3UzRt4TMgtAVX48Mn1g6Xp
0ZWIWfaZKZ9TaJneWAGJIjZ83UZFhOMWcRZPdXiIclKZTWnqQRLK0ieu61pJpzGIgXhdy8QS1/Hg
3BO/bB/IDi7B10rDU2FrE9mBVRixKYHxQB5LwyxPSWQ+GNoYX+tx8THMhXtwczM5R1153dGasbC0
orTWr7I+lrtUoUuACqvcaRq2ZaT26oGGBIE2XPw423YW5rB9XHIXrA3jMoMh2WaRXW9d7G0bqAvv
VDSlN0DCO1aS4sntfw4FGY5+b6KDM1vb3boEHWml1eENVIk+06d5OBHACeuTpDMk291GS1LzhpHk
XesiJZxi+6zreGO02NF8u9BfR1hyF7yu35Qxd49lQhRTGeGgKGJYxSntP1SWTLrXpUC12A1zt3fd
lnoa6wsDoJKQ84YCCI28Z+sUUWR6JzeAEfNNmBjaGaOBa/V2MNBN39lF8dH2RnJIcsiobtjdpEZj
XsUaTDlmLg8EkzYnVNctqQTT8JJW+HMAhIXDfCNDm6yJFIyUkXcpJHWo8VlfT7cEOtBbVqp7JDF9
k+YXTodvSxu2Ny3pAAtWZ3bE7qBUS7gBlVz72Lr5Bd2wuCSDfOmY4AJCQiDoqNF906WvxDPQFzJe
DVyqMrLNm3SKZVCmNg9sJMBgTBqqrkHLN84MMVMW8qjLbLpICbYo4zZJ3uqwcRBvsx9XT12ttbeR
jE5zw/ItwW0G6TRNAenqpd9PZXZIqiTyYBcSrqdYRbBUHCvqYKaYp+nRDJh2NiFxZ0/E7G0cC3uR
Ohli30pseIPEQlDa6VNpQ+1TaocV7ajbJEWiQxOPiDR9VBmbMVopyQR4qNd+nezaL2bhf9Sk6+kL
KQNmGEPhP+SiY+eSIwPWGF0kGUotDVfKzHzczm4DzKIOb+2EEujfFZem/1FyWSaaCt0Fu6E5K1Tq
15ILRRBImx5lQDKZqo8EvfJDJ3xEnBcGTlrc6PmcbMvKUbb81qS1uPN21lIA2vEERVgr4dlN7w6x
VVpfv+qA3Su8nHQFMK9paiE5IYATZndl9lA63bBRieagMQMtZdb6m5+oeskMD0nblrHucbEi+M1G
+DugWL/TbY4kkRrR1dQ1g1ehp93P87CLmS5z69Xtb2QrCV9LkRnn9n2ocBvD2TYE3JlBfuHHOZf1
8jJkQOLDTl6WVn91h6q5d2LtHsrdphlFjXNiTAN6So1KNqm9TMN5ahwrcBbGCpMJyWvW6fgz/XeX
9gx5sNr18aL6LZYWxRlRUg7JWXcadVujAw6AwRrgEzaVqha7ehfex6m8EYIqCFSjinleOr6pZugW
maNF5bwTrgFovWMiYpe9vl3A+25bBQt5ho3BNBmjWzUnoFjHlGa9uFd4sihqV0yrOdGU1Je+eFXo
nealCV+hq9JDl7wjMcHo0FXjNd3PLcoLj3PKfCWVg4FdVozbck0mTeKGnDxyRG7KkISrMmosoibI
mFkbGHNvYdrJpgovQ/2tJy34lKBiKZwwPbdF/c0Fow9vbaq+6De7f7lm2qaDGJrbpm3xn19XpFO4
9tjOXDOx2RNd3hJEqTQ9Yc4IWpGAkzVIXCdZA+5t17LzSz1/kIviArIGa5vVc+DWrvoANBDLS2gk
IPzVg7lqyEEGvY9sjt5YJPKA7LNhVtkBJEz9bhR4r0uD/DRVv8MvwaSpIit6Us1dlFONZWohTgn6
Br8USAjIjqZ7MU0fUdmlt9hzRi/tSTotlH2D0PpgkgLhqYWxM4fR9XPyL4j9rc8IBY5OZyqXnPkN
IcAwVey557xSy++20aBMWP1O4SBvOje2fD12BjyC7DTKoCj7cOqOSHKe+ko0F8uW0QZ27YDKMXpY
FtO4q/v191q6oxm3xGjWkyB1AjhNM1LIL5kE0JGUYpMmTvY8xy9LGGNtxx6Nvbb2nBDrPySRNAhD
AaPLWm7/DwZAqPHvPeevWw7XHBpYGg0W1fntmkGjIC1BQjH/ljPKa4P5GN5xwQaD/qYf1oXdOi8Y
XJEwEPcx5AqqZgkWpQrtDcRSrBa55WybuTrkAxMdvXKsG1rVBHkTsbAdE+4OAN0wpNE+2FrpKRt/
6sBTNkqv9l9cmv4yzDdtlwmCMAzacmDVf12t2IimoaAyoHbOk03apZfE7p7KtHpGbozXxEiX9SlY
2PGbhPEqL9vSwnlo8/B1NpT41moh8TlKthEZ6AAUngjaRX7r4gBt16cz5A7TBit/i7RBbOcOorg+
yXFHPFOgJGSw5U2Jtcj4rtO9KHXKdLEkxDT2zrMSlcOhdNlbiAHxwpH7GDcLbNOWu8vCtqKru1gP
cdRssUBkhERPxh45w5kpbnFrC8ojekEHPMbTBhnruPn3OjD+nIVZ9joMA9dgUP3+TtbobNWZB5fG
rYXoLamJf3Yt9yDshPQhURL+CFXLn4HjM28yM7JRivy6jJe7vq+QTuBcqLLsoQMcfZVHJiAFZkaH
mqRY7qvcd8i4KA699arF4LrcznxkHh5us9jiCqfFu9jsyWkT87Ahs6i+GNPzwCn5xV6m/bmXWWxh
SAXwf9iO/bnX/afPlMTM9NsUcaDFoMwfR3TprfUSKSR3EnPwQCcE+HqKVUuxLqGV3HabpB0fzH56
zRSeT6GJ+Yt+0V9ainwkZIrMCOAHIyj/dcHGQzyMBkhcfzLix2YeHmOJ+qQZRybpCVAjGUvAasT3
Ytrj9qNgOHXFEG2mXPLBRvuLCuTPng9SdVtbFaPMkWks/laADKGCRyIjPL3SEBHwgUnFMsvxMWIe
nz0DUBjRqxAkzLcBkUVGW+GiCGhTPjRGz3qvhPGPvKWv37nUxgrWTNKC7kjSNG4bzT4smWCwwRFf
Fzmo4hCIbt249BkVAzHCgtcjUYMBrf7WnuiY69ypY1cJUqu87XSchuvigJp4/++1/xfVKN/aRvTo
Mu9e2/i/PgUEJGWCGSTym9DBNYiOYbbH62lp6Mqt4oR5sS5miKjfqjnuiUn7KQzUSp/vt1IJUo5q
jq1G9P1msJeDkm6svkq+qEj1P9vPLF7HUXW6Quxvv/fj2qa2IwES0s+t4Rsznx3cpPyQ6QuNIWI5
yfv1cWMw02WZljS3vH6euCumj9qqW6R5v1MqYHsAZid/JIg1KD/tsM5tWjnOLnd1Oh9CeeZAO37x
+/75yR1eulV3t+7MiNN+/X3ViNRWabPK52WJDk5CcFqakFnQzpT+dkN3r4itC/xWworR3fJKmBvb
sNG+VkcjbowvVvmfKmYKGYZT9ir3xDrprMX/fzaCIqG1qVoUqL1oHK/gBN9mo5kGyNgC2ObamYBi
glIU5yGfGsLARv01cZAAfTbGP7WVcDDk5OTbz6nbF7/Wekj9OmZw+Hi6uur3TDoga3vyP59OgwdO
NgfBeWIMCW8kS1bkWFpRLr6ETKJ29JfDYChwwFD4VId+a9TRt1m1Hv79OT7Fvr99DpcbFZpzvjf/
9Vv/157V1AKvSmXQ1y/hIrCkEktzNY/NslcKUe70FqMux1cRJHCvtvYawBevpk1wpciNVPIGWqu7
G7VVZEO7fCcJtusXmW+sjHbVoliEmoi1sYrQaKdqjw4Fj7OUa0g0ofR0iTyjtrDHAXCHcjE+kVPD
ON+aDMDfxlm6UXXCt08+W9Eu26UQ4lAW5v2gZ7fzWrlrY3RVZi5zAMMlyjbsmYqX8sGF1chlzgFK
EbadRzitTeNTxsiqDAUaw6Jv//1L/kWR6bjM5XHCrvp993cJLELnMMFNr3CrKMuD+xg69D+sMGha
BtQMtqvAbNa+eXlUR9Uka7e6CblxbOo2Dk+hmTVfvACfUqDfHi0DNcLLGVGw1D/NK/9ZYkWV2O5I
KI8/pQMqryxAOEKauwAZZzboOxwdiDPQRekp6nqYZ3O1H/KGoD/V4Bap98krw7c7mdjvcITHA3e3
6JaY4E0DmuOEmZ1gVu5lyChzIr9L0IbxMDX7TLFvsOResj47at2s0/OnG+QYXYvK+Q5UsXs7x3RZ
zVQ5Y041iJ124m+wtUjOzas3U6gFPSK4JwXqet/QB/oXsV0EKlOAL6Yf4s+3kGelC4MJiL6KQ39b
/WkyaXPaEKo9l5ZzUBYTRIOmJSfVIkAROAF7Bgfxeg0p7hcyCXflaHKGTf0hrzumFPGE0hyCdevI
u6hsCWhpknxDmtQEAab1hf7mDrkJq3K06T26H4w2tQMIgu8GGOYjukj1Vk2ptuJ1PtJk/UtPvPll
yJz0ImqNjmu73seTCZFl7ugX+oVxY3aXyWlPyOzJhciG4hQmRXEaVCLUPHdKg6Qp9LvB5m/89KN1
6fK4MNDbORFN49id31uTAGW9v2lbw4aipgWGOUsUdBAvbA36cNx1L1m3kTnKjM7W4cghxTtpevco
rTKQme1xz1C81FfEdDRqW946iQx0N3pcdAsrFEM3BIkIzhlCQNfJkm0aW9Mup7o00nu9M32YhP2J
kR/KZLfeSydtjnr2HC3fGTZwdlVNtRUEBJ///w9hfPHY/3IdclX8NTaOGfY983cHRIW3XEiIAP4Q
3akxOhq3fDcq5ToZtJosHMKlcwzaSwUzqekoUZLynJADc3S5N7jp4pGEgrEZuWFXV5u+ne6TiYhS
/K63RbXsjDXV5XNg6xYJWXZ622Kgyb6oFLT1PP319V5VJ7rGkUs9g/Pn1xMk1aAc1BaZvFhsqh29
lwGQZ7tzJh3m9x4/Nl1s966flU3YpdMVIrxyS4Yj5JpLlMBO42OKIGPG7k9LBcPBLc5l6v74Ylf8
yxtmazZiRW4dAqX6b+dc3LIbtj3LpZyyIbCV6Vs0o7+ue9fapAUcbWCqA3IHUkpzJum7kjdpIk7P
70pEV//+MOsv8tsvZq+dN4xNlrCw5vz6i9mQl2ZQ5BFlt+LXot1adGn//Vdof8qBVo7/eqSuigbD
/Nxy/rPr1m6eVRlQD4YxAKE9LpbdnkpjOtdQquisElnPKNUk4dOKgqS3eTFpkqjDAJeTiL1AC/MP
MdThOTOi8NxkXLoKPT8i+MslgSJS33dw8HDEYlA1eFXP0W6gzDnb8/QOklxuO6K+2WkJ+EL6o9NJ
HOcfrM/khF8B6ciIO7mVNd5VENknwhbZ/m057NQOhVKSov5g3NQ/znMbUFYZR324b8OsP89Tl8Ac
ajGbjsbraFK+ax3VVJksfiryN9ugvyYaPgAkqJjg9+2Ys9igEWoHooSDTrUfp6Rc/t94XvAC1XUI
gYVR3FyP341a1Zg43hgIGQPoj+ZlYriGAznZsqGFG4sy3ZgKfKxczk9G/ADVCtk2MvUAyslj67C6
4rCA/2t1YOkV9c7K6VTiT750JReaNO6y/3M8c7Hc1o15QQsbnctmxnGL6LTvMuLbaz54DvMVAD+h
1Jl7GcpRCVyi8jYN8a1olzL276SK7yKb7JeW9KbkNEiRXMEDhmcyhPfKpBJSMaXXAypzSH2tcnEy
bg+1ShSamZnaKUla2gsJv6cftaGzhfUqzrwUNgT28oLgCnzbuGinsWwYTeT1MQbOc9JrV/dMzLkB
DTULvmRtHQkzO0auqQALsiKe41h89fr+ucusJ6NhqIRJYO4R7m9ah2mYyrF3IoIubNJT5yi5Npfh
uXEc48AVi6zcH52dzMchzYxdyHjZz50SDCyxCMSHLjyudLVtqeia8lSZVzcFzQLdmdBLZvlmqdoz
krx0P6J2PrJgYJV2rk04afkDIICn0Tpwu0GhWLCx+srG2aG0vooz2V6BljzZC5lHAwMdzOvwYbSu
iA8wT4q92elXiZOoe9JJr8ZQoFMQUF6Z75U64Cbd6C7l7PdEkh5Vq4qOcfETsUm2ePZKIh7VFKWh
tLTrsD44bgzTBX7UKc7YQjmWSaAuFf06TWvjehIpRO2OzFAVaO0KGtYcgKmLLr9HpXU10SVEdj7V
h8yqb3NjeVPbad5FJrkFac6rbTFDyTULqBipCTXELkKhufyFghkvoDuLwrmcLPwgSM5hXAYt3zAc
6DDr7dq2q7PMyxFbBxnJe/tEYxg/Vpcs1Wk/NlR8lux9Ec0FXSxa4MjZ1c3SmCPSSmkxabGGq1E6
d5pb4YUzJhJ0qXxoEo6BJQVFHYiJw4h4L6416yS5PJ4KJJ8YXU75aBeIbonJhh5VftHEgXb7R6cK
huKneZIsq7Vv+dte7dSkv2Up6wlNBoi95qD1VtBU2lOrF8O2bx3Sxecf4DLSwFUlQgE7yggw565i
Fs4jLjsC9NqEUkX0B4OgFl6Oegt38Lte0XKRifbDMQZ+OxCXVZihJ5Ks8SpGvdAqyyarECE2sRII
vSKXvAN4koX3lKHvZTjdxmH0TZZ4GJcefA2JzDQP23GYNjJsNToHyyY14icbK7UfvtDNyQ5dDhJC
WHQ8BEsfXRZSCiC+ysxTiCCx+ASpbmWuddtpVN7bltGAvbBpgFqiFMlxUZQI0lIENmbb7nMHhmwf
D4DcbOuW+hZsHFKAtrgfnbKHTsiH74C5I1jL/GJ8IED5pz63OnlNcB/xBkj4J9YPZ469uWNkis+U
6p944cxAdVMsxndDBsBdLJBC/DxIDOoajSqyMctLWly+srqfioF8PJQqmhMSWT0l62+pvskO8Ujf
6pGnxN3JfSA8HoC1hcEAEMYdd54Z6wUY30liSc/Its8aoEcNPa7YMF/aQgatVk8HEJZ+pxlTMFVt
SvNVfZ3zxdpFQCFVUvg2tXXfsDiQM8wnwm2IdBJEkw4KTgwmNyUCwQ2xxiBcc2vXz85V7aTHpIx0
YgII+VbT6BUXyVmLlYtCaLBnSn4c1MqCOGxum0pzhP/q+sNMIy5faY5YWseSmcTCkR9oUnlmB3qZ
CxQK5ipO6Cb0rTb/K5sdisKU5A3bvkZyeZWaVb8BLg41Qsmv0iSnC5kYjV8p8XWsK2/IxE4hMJw+
5o/hLkcYq5yCTqkAtzoYJIc2BgC1pm72hJNQesuidzdDlL9ETP8XmR1N0u6UWL9BfmKwqSY/M/Fh
ttkti+SFlOTSg8DRCEp/4lDJU3HgybUIJIqiIIsxqt/HVgxey3Znx3GQDmhGDFtgp8qfVo1KWlQ2
18Mh35DFpvu9feN26ZsGRqAe+apoNHSu+MNPOyWcfOImQ0wnmpmc9FVR+UzQQOsa9AOTKPsYm4of
2Czh0fqtE130lH/bz7XrC8MGdhhH15GWvomluk9CghKcgeFKy2M34B76/PJkiDm3YEv4WyhZ/Mnl
fYF/eAwn6kUNtDE6VeNdlxbygoZIAF3i40Qv5Yw66VxVSrAwkZBq8xov5XnpUCY4eXiTGdZdpBVc
fgCjqnXF9IrhtAL5awtauPIWcx+lTuVpOr3xugBdatnK4tMp2Tuj9X1BTUr92jPac5jViZ4r0vXC
nrgOxfJgETQNy/BlqbFZq8zIvbok7KApUPtWyeuk0XOdk4fP15UnGIOSdH0H0ihOIuscxrxJxEHz
KifDhyCaoncafvHOxcTlmNQH4Z1edw+8PFcswojxvUSbZfZbJVIJmjJ5GEreXEd19wb0Dh3y9BPr
MvJ7jWoN0/ePZUQphV1N3lSd+064HvRKO3Y2kcsfbhR9AOipZDdRwPFlYHknHktxZ+OToakr3hRe
SsH3sajU/BhDspfdWnNP7GiZe26sfmRSKdlu8xci8xpvShZSUjssQZAfy0gkuyEjTrLMboHhLhw8
CJPxJ3nRssB3II5i2iNgLlB7VocpM/ky4fSmt/yKql49OTaRQ0XzNjGi88h61JT2rW9dw6cqp2Ac
3iPJjtXq81XJbpVXeEVQJdJWq/qdO5g/LbmbLGXwEbqxYUbZvSq1o1PG9yKP7mvXMP28ZZd3IT6l
qQA8o8h3NZ3uCqd9LBf0Tq5Ca3uhpsVJdtbV5FyXfFvV4VdPF+6JBCp6rQafUBoWfhV639JVbnXp
7GdgUz7MoiK4kOjGwlXdhT8KJV2tIfhJWeI0T70eR4GJxYRHanMOkWPnL3TXcoTaGhN9haGXj+Gr
80Pym4qqD8yCHX7rkDaL1TFiKNfzeMOETIosurWzG6UaoTkoJcPrJb+XrXKzWMS6yDqsA8W6Vkig
D8AxE5zqlt/jdC49eobEo8BPqdzpBwyZPX5APLADMCcYrLzraX2juM1H47JkVaPYaBAsPag1pVmk
gYKUwk+d8T7MuoeGDR8MkkT8KhnRdrTZ6Q39SIRzwuK/nWx4PYsFgyZxn2QvhOfkuCniXqmxtTCq
mo37stSfIRAYQYjBFW3IeJImarK+2s4CZRvUMTIB7BXqF4VeKY0xGAZU6+4kNgbRwXpUQ9Th68VO
ZHtkgDIT4mFFdZT4rfmkNC39Oj17LyZo6vTZf2KYB8I34FvXWxfTSjQeP//B36W3OWGWCyXK6gHS
BTZAIltW8fQDlfQP2yVj1aZg9iNt3ky4WT2q9B+DjOA+jPl5iY1oNSSC0KvQN2HVB1nYH0Sn9RtT
UZE2VuKDNtgRBuBDTNYKt3jVsxT2glzloZadewVm5jwuTTBZLWbD+NoJ1ZdGVcjzdWCQK4P1QhOO
zmlGx9XRBIeVfEIJ+wwqdthgzw1RSburknLXp/1bVcZk86ArhaPVjgFHl48OgiqHtlOm2sw+BQ1d
NKfXll6znrWo9GE1lQ0Nk65bmFyZ6Z2Z84STJ6SjgRk+ugUSzInFqEXxyB+iv4S83cDqiKNw5ZtJ
P0khzscfsMkOAh7vms+N/vOYm5P0arLe2oJdVXZ4kHuAgV0xvxLABmN/jp4Bpj3MM4c/YLxVkRkG
aoiMJy0mHhctpFFT5b6x48IDdk5nDqHV4qCO5C5BM6zYh+UMk6Dxy375sLMm9Hq0h7rk0rhGX6R2
inTUhvWw6PVpIpcGTRx8iDbprxVZ214KoXUth/D98HanRGXzVnBSG+K9kfWLKqZuG4Y3rYsDO18I
AHOs6DolNd7DMGkSH3pXDGQlcZV4z1Um79hUiatEiMohc3KG1tpR8N1nvYF9uXlbRs7JPK+eFbNh
bbSq5emJ+012YAd4/TCHj2/uGBfBAG1/azBnHpFmZFkeJPZ1n0T3bccUtprBw8MCDyKTWSez0K3e
UcNVdnrfoQDxi/6nRJ96NYj4XZ/PRcv7F2rmTtXZzVgCT3ZYrxB5jLYKSzhj4q/FakO4G1FgLFI0
OjnEvQLDAes00cRTJBSvt1bF68wz5Dr7SMv1UubirRdoMYpCJX5Uoe4Rsjl0At9zredvI4JwBS2g
PxQpVRUSeuYhFguHQ4LwCuEJPhtXdAm/u7MzncZDSPiSily7pw291IhVJlvz4UJxTBFa3S8NWu40
vdPa/MUxOEPdWXkoC3UT1+T8JlSVnhU5ETPLedxF8j1S4E47RnanDfq0EcsPs64/DDjsWwOGcTbb
+Lqt0uJVjjLkUYZfqowzlrJFaDdN7O3eYs8yEOZsBWMXU79IJzpMIwG3JQ2crQOI2mND92ik0Cyu
zNcCQ0PMsOiou03rh0kDJ1YtSXCPel+bSUPRtduslmhVGZVsQCAeCU9eFYdkUMlq2EHcVw8WE5Wk
3ht01HWCS6LMIEDJtuS2nT40tc6559jbBqN2wKWx2xTjq5Q9KdYoArfKPGyLAcERlt4UVciPOorR
vEqSdXJ3XLD+YHaZsjKobdPyOxy8ddzsGQgPp0rXj2Pvjpd5+o6GINqaJSJdzMpbTdPJqJucQIQO
kvQsugzcUj19tmgk1RimbbN5Dpc897CFVkBHZ6ie5C1/uqNC/Zah8ROE9oW+TIpCO4qutFR9pKt2
tLXCYUdeaOQ4nY8E8xkm9FFtaEYgq/eSXMQ7goJ/ENVVYBvlasAv7fXqjzEk0I4kK3OrV9ZDOYG2
T0mgbBZxNpWB5m57lohDV72rSeVT7sZFvnMTupaZvmLzG3x9U0aJ2HTP/B+RZGeQkvv8Icwjlbgg
0ZNSwIqoQAkQ1fQMc0/h/m7d2mvmqtEQn478/dJFLeoxHrVTNF7miHulF4SRAEH3CFuMY9BA/dhS
j8yowHQ6iT0hDNmINElEHSO5mR2LO/SqC0W0r7bv4CzgZFNVbqCH5exmMUG8Nurnkpf9oTCdxo8q
53VKsW0mnbcC4ekhxxcwcZuq7s3AKgvOiME+uAWSvsWKBt4SeQA3Ou+lmZAn374NwrZQARSvjZpR
Ea1XuHiadpgLVD8ShKVa2kca083Ms6Smy8V2O8wHmloQ55gXVkP90XZxwlkAYJBqQmW9abm2XYTL
D1kUT+U4BhA2ui3pG5xy4dxyMzt0NeyecIg8R8jnvIGUX1s5kka3vIkAZm15QYrtYJqvXSE67pMU
LoumfYdvKnHQhQa7RgcCHXAB43N8Etr0rk5AifIu4YfFgjDUK6CBzQiFoMbEI/rZRXMHw9XdF8ti
8NjTlzpL9wQ4oj7v7+e6uZssA5eICP3eIjCbrhYEGHVSzmkEpT9jChKReeXFcfONy6SdjDifNQby
NqRvFTAzQn/u01V3cUotCxInvDRjH8ie8zdru/VCFiC2z712ytJt1HdYaYkatj4aZ2m8WAJAt0bj
lFkzcgvNtXaDnHbzMGL3wKtmLc1tpvE5hpAGk8IqzULs1XUjR+pMBaL4hSRl1R80UR4LPTIfpRA/
YY2yrznNwAFq8L2KMt7z7BKmwCONqAW7RGNYO4kRDvUB8n+V46CekGwmRo51z71SpCYupjl4JRhT
OsdPMER42kbqXFmawlP5bFdUFWknnjX103aaOUtjVRS7GGaNkmZeN2sEDdDFDgx9JGRHUb5Feg3f
RhcPgL6IWbHm72nW3kTt8qgP5Jd2aF+x62AGDOOmYHTpXDmUX7S4GdINM5hd0wovfUG6QeEiIm8c
wY5Q3ItWDSjLfXv9l8vk5WWDv8G+U0aq2yS9ZmBY+RWBwqd67q7Eg2ZwM9JHDJY0wvejWbfbuu6/
RRWTushwTsm8+EPeOQQD0eaMeWkJJGLTBF6x1wsAqn0G2SspsE4v9wXuvGDW5jcYy36rRqg3YkFC
Rl18T3MlCWJ804pGN1IZjKNrTiWFS3JXS/7kAYyjN2W71OjHXSzQzxrpR2/GfWDXTY60rQvEWBVe
b8rLWHMRN2el+R9h57HkNrKl4SfKCAAJuyUIerK84wahUklAwnv39PeDVhMzEzO77g61VCKBzHN+
u2FAilYftT67yG+j6PcSezPjsJVvmiqaz9L5RbCtOqUivLdsn8cQ2sYUnLJTWYO+Nv0TF+Y9XCGJ
1CoVy4bFkmg2e2DL165wv6vi19IyLBfech+r8InJvttgJTs1CAN2vXqF59zbqhw3chkQD2Rk6Y+M
Wi44cfirIDvYtFISWc0y9Zueyvuu31NGCiLp2Gs5/JWl6q3Q5pH7pSTfIuYzY/QxFFJllkssErGz
9pwbbKTSODtKqF1kwcU4iX5tO/0J4OzdjlBp8pjgvo6dEwckmT0RaKCjuCHkD9WamwEZLEYL3NeL
sm+VJo5mlT9Uof6dkybTddGPRzuDZnZPppYxfmVBFbNedfVaXlxv2ITIL72XhODRD03SqIfhHZ4r
cJET6qn5KMXyBObZ7/KShp3RnfdGER6LQjxMufNY6YjOc3I38UCWl7FUDTCMT8zEOmZTkM5XvUyB
S4caRenJ96gqe9vS597Qji2hl7inH7vJPOfjYF5h5q4L2wU68vRYeWl6ioSLbzW6FpPj+YSAWk3Y
7KUW3gpPLNvWRXYtwyctLo0N81DGz7lP+vXUaR8arRgO3JLQuI47IblMjq45q30WffJ8ZZi7Fp0t
via9rG7rt0Kf1qSJOmECzH5cr/5RluLp1TnzcfwgrClIAGnbZOO6zjNn2HdNlukwvWLPyLhVyRlN
hoapvSBbPxuvTo5vJ6/vIFXGzTTT7zAdvsGvtYNXQM7YeOPQZKcM2EXh6xO7v9UwPlahVvtM64Xv
8dEv+ReqNlYQQrOX/jeL57gzzOGOj6kh+SaqzuUky3PGuIlQzjillUWStVyT4bS/zfqrta7/U/d2
smtryVfaICzRKh+WlpykTt37rHauVo8jspKNg6mfgvguny75IO7jGu0nHZKaRNcRiWxgd0vK5N1C
UObkFM/YkndXMLQVSJX3RKzAkzcusssPkUYqsEJTBVm3nSZB80RV/6JHMtt2i2vsaluCeGOQ8Wpy
toTkpay424w68Q110WtwsMnu3zojBRAjQhGvsKMRAnRj04qxIjQjG6YXbYkoHwOpitQP+2wKMjWM
m2oynobeEeekzBK/nLjOZGjJQx7N6WZKesrkQIyT2Cv8KIZbRe1fcYJPrFEeMbf0gwBKM+sKY9qZ
tSDbyFnAf7UXcPBarHb3plXPRlJtTdt5M0Xka7Efj+4QEDtvQ4nSJ64qB23pSO4zKJhAO3Wxuvai
0F4vOYcBihLifhKMZ5tsSp7mAmmwFgkEN1BNTX73wqnmhxDcqW69zRzx5RBDiAo6+WbK1k7W2Ew0
VrVatx0n3jTd0m+OWd8yrej2CdUNJ6oS5GYhZCLJwClYDJ0NVr8rf2n3NEfCORlG/UOHS7brBNVd
Gd58H8oVKIXeIZ/wWXtHNdS3lRFt225cxte9Z2jPXBWXZYZ8RLleu/ZTb6onFeNfdpEoFYglwPm2
KHwKkA641a5aTo3u7RPlzc+eWR0dnZNYTjMlNDpI2UxmUzCniuUuFDeHclo9iR7mntIhwrzrXdxk
4JBFmdzNgireysne0lUM1KXtp6CrLs83UujI3yUjoOXtlGtdUekfrcn53dvhjqrb3DeW5BtfxvPU
mX2wwlNcIs1FkibA9Pysl8QjT9HZ4OZQnVn+6YYRGidIs+FOFhbtbjOMHVSjvHBCBq7VTD75uJ24
G1H5I5ylhT9Bag96ba6q8oZ++uTcEg7u96NtBnEXtEaNiVRZ5MhNZBEDdZaxCVfSIZxzcvtkL/FD
hk9xYRqBAcnHres2J9kN64cMQmaV0y2z9D9y7r/oBMWcmZnUbmvzAej9XfHw3IxGfVSZfeeCsLcQ
iA+55KpoWl4xexn4fMB1XcskwDhyQL5aD18H9uy4FjoKSPtdZcMViQnhY4NZBE19VW28D2vMriXV
ZYMNcNKLx7qI3jLnd0gNmYcfYG0kaTdObuLEsZggyEwBL1bET4beRRsfXLrWOEwLKucT7WDS6MKc
hairccRTNbSlP5Ayz9Ae/y7n5jbIWuxdDQKjaPGtIN2ilEsWcGF9/ldITOaaWLsKQLgLQid5DR4z
u8gRRJtj0I3aR2rG887O3e+WzD9mGTb9RfGnTGRu+gxYf2BsX21DGGeUOtxMaRu0jonfZf6qZ8Ww
l3LL1tzjg5eujVadwaADeFs64LXZOWy8F6sbLrR/VubACMyfbYh8YpAvGQlNAmv0nOx7Uid6522J
Ip4JE3tg+lbb3UuZrsKR0CLCSScbaRypnBISGR0MHlSoZ94jpFUB3bE73tMTbTLiHe05iWMkw+Br
beqOhEcdZoDsg03UaYdxRr2q9X19tCoMZ9XAvqwynFYW3vegY+TclGYCXk3+QGsaxTaWIttWhnib
Gdojr7AIXyyzYCx0OO+Key1dqsCcgEs4vbHcDZRcz3kNksutNoz2GJCqs9c5ZHrXdw2wgdklRm/S
oq1uw4VZa9KU7JLT3NiUoK1BA1Pfnj2c0mEb0XIzrh2uvApNPIZHcPEHM9avmjQ+FU1f51hgla4s
51k09WPWmsOOLpIMVibRdsm4cLVR5TFqlQg4g4+Dfk0iTmU9mklr48ZEt3sV3vKRNzOo/Xi3hJdc
1GzttdmLdrUJm5OM2ncDLHjQJzcBnMRs08c9+efmryhK1b5V1kV3xu20chVhuUrcp+numsNjX8+/
wkLVRGoSjYsCbGPnZnjDPgEa1RK93iW7ofc+Jo0LQMp7T2X0BqJVO8PSH+w8sg4laTHUxB1qMj5P
c+f+7lT2arjXnP9us66qEviEnOxdbFRHNWh75KBH5NB1gNji3FHMy1a+1+GcSCkDYwY12kHGxoEZ
as9g7NiaPWw+B3Nh8qRJ7Wzbc3wV4/LqjfWlyx2xH6WyuKULEGT1x+r0EtcBZufEdhhZl1saRl9T
02xLNhrS63hliRGJmAvcv3WcQwSb/HSQd+BmBteJi072gAZS2zex/RTa8Y4a0nEH0AXDYGtrq3DC
Aj4/sB4QeQd0vW1nke5a+hSCrO33OtGaRJF4yw6fNw42q3/38Pk8O5m4eNN8bBvNugGLHnodjIZ8
gA/DzWYmQnvTSe7ndmZ6RqN1UmJCuldlb1WZYl/N9LduqfXzADorypa9eyl/zFSeVVkRo7f6CNPp
vmjy28t7xkZy5cjC/IqzaTiYwE6bghQpu08sOK/qF4n60BhRVcHpHXMi/6DQDgYGUCribXiMYnxN
XXERSRN4k/taUGWICEQAbYE9EOzLM+0xBiHox0RRxxfeL46cBBJ/co10RwbBG+48vEv2HY0EIMSQ
vkwxq0rGw8IHg32HoUkv/7hG/k7eIwECqpTHLu0fuTwhlWPY9Dp0b3ZfEdVENoNghhKJ6/e9xbHg
9scyT3s/k0CqRgp9asf21pqyQJV/6Qhb6O+2ItbY/rdNIx69XSaRsx2fnZGslA475/JGV7V5SKJA
uhDcZoYRVEoKmDx315kgDJgmn3tENmQ9yIe+6u64ER/RwJAnQotpUcwTVBhrchO7P1r5q9Ode+aA
+GKO2+FD/oEeg80lL0tv5KdHY+kG+PFvbNUXD7/OgRkI5NHA4GgZLkkN2dGZpBVUa1orGf++TQau
P5jUnhczWAB0KxdxvSOb7Q2nnrfjArnGUZ7tCBXl3kvtRwau82Tw5naugV+UAwSGAh4Qx33PbwJu
6+hsLxiiGDbdpYKajw5QZ0SRxmbySkoUyTHdA9JJUKB/wXf2U1GslDRMZRDlyxxk9fiWMDAokzzQ
RRWflYmUWy/7ya8MkK/GO2gM0ZuF2raNSQcn5EEdZHplHjNSJBxofx8Ef4t+ZecO8kclwuBpo/Ix
D18UnB821NpfyvWqi6etK1Tl59OMW0CKZ9V6B909Ka5+4uLSTRrDObL5Hdzc+rJ4oYmfjOHH270L
toTYe03v8KV77yQUSkg51UZmV+CsL/5v8qMb8bddKEBTcXHwpsUvedspAtk7Q9TDnyuQjJDoBJM9
lDwQWl8Yq+kEAtbL+M+F/cZbt++1qfIhwHAzTelOys82bl+1HiA6QS+6MUtoozxzvsK6xREf/y3K
evoiEuNICtRrV8/mKYyMX10bnboUkiYrp1+1JMfbSY9TfV2Aa1bBUEIeKqAQTFUSFfcsmUiF0Uvp
x615pOs3F+0HArWfkn/3s3zfwk4d7IQ0PFPqUFG45jjZQARnEjT41ofDVFEpiRDgKFW19kNNm/X3
MJWX7qNI7G1juDi6wKhpfuvmuE+A/drG6pCQlLRVd/z6OEl/ahPnYR/G3K3tS+Oddf6po+2dU/41
00h3oN671bV9sqhHa4q1rdBAymNnVjT7Sjzoi+w3Us+eGhFte1BO35JW4TsLWwsV7kiKhpYeL9QV
nmUi+10xPNgG644MaJMnIuhI6g4sQ+yV1XS7cfyY7JmMW53NrF+yfdN9y5H3Wq/as5KwmXitowDM
/gUKH0G8u9Waob2Q2VqqBL+gZsYkGHhH5S2vMxVAYbE6MHTXp2lHe/ZyceaoYt5TyXu7iM/EbX9j
jixoo7ySkPoxuN5T2gMXaUh6CfuQ/kK2gR9LPglzfeHyhoAIt09h2IG6ICLojOzjli7H3/BPOqhL
uLIirMl4+hNKEXPQFXhOcu+SLfzAkS2WladZXcyh7fnjjC8pjouA6BHeo9Ek07g5ploGFg6zabda
0KNe3NhDle416dcGSIjpRXD3i/xM4uWMon/clCKFwLTdJ2dkjsbHAGY5wh56kmJG9E3wfnHA7wPH
LfmKK3Pq8RkQjZHH/X4R82/kHp2VoncL02pH6qCXuP3BbHO8DWtjTeoCSEUTxtB+ZtflfPEyMuSc
2eC4BnpUK0YIx33CGUkICR2GW7eZ69Ocp6+ZTslIuxTwcqH9FE361up7ADRXtow0cr+4Nk1sBMZo
Y+XLceILjJffdl7uUDsDCaAA2kq9s7a1t/CrJBEVGijnaGJAV+2w54vQdm3ioQbrsi8Co12eLwLU
O3I8ZWHxytQZ1GzLdaqhqe3oez0kLqmTDjo3VmimaGPiyUnfRqhwcCz9zn4kOsV9ZfMCjn128pAW
0fgMb6QK7T1XYb3j9t/ME2d13UDFEAyaE/OUPmihfOf83Xc6GbppMd8r6aXosRZniwKw4vHkPB8t
tLCGBtibFe7zIMt5H6IYYTNtZ0BfG2FBXyYQiYB0iOGt5z522HMXHq3KvTGadfAFmbdrvek62TUp
zQ0T2+i9YeMikE7V26XDuS/f63ZA+aRKftSMnWj13Z7banRP9fiZ4w7yea54k0FHNpVmX0W4aEHk
aHEwCX39wwDH2y+ZWSKoiHYqM6tC05BviT6muE8iKBx0xXHgUnQ3LqD3Lcy13fCLqw/I1WjfNDAb
M+x4Vr/rXlnuGOQw4C0FuGGDnKqx0wN6VB56Az0l5bg0VwkAKBMlXEPwyp40jZs3UT7AkkVPGmGG
SLKJRaEI3Y8mCVJML1IXYvHMwQlDG8mPbbElhZ3L28R3G/XFHymij1G6f6htQoHUQU/VSfnaIpbZ
ovj9suEXJg1ARbliZyfyky5NujrnJhgJioCB10K/dNGP5SR+BgoenDtLRvjkyw2lrbofZ3x+kVkS
QxkT0JJid9hZxYAq0S5Yk6cxXOP8Ub4gvxW1Oij6sPzQ5ZgZ5pSppnzIYhpU4cMssITqOTNK8B7e
2pjgOvQZ0KrNEN66ov50IhQbUWpAGlQo2FgDKWFzeTSPMG/0iCKQ3RmwkhvqlcyAVGt+asuhUmiU
h2YESTTgfUMI4e2/o9JVI+89daRDRUtJHFt/xqQ9DDKFWW9bvE7LB1ALnX3FLycDUBuHYr1lFd9y
lVZBnjq7odGJbyL9aUlseZo4HksJdUPeLklWSlpboqGgi8YHg/WLrjMJ3MDGz9HN5G859VGiz2BJ
630V9gCXqwk85uY985gz6AHOb2yEVqh5C4qcuvIxV+mli6353ND6s80jNA4STVZRim2ac62mDcwY
ehdBTksPuGuVqFGMZQ/ghvRMddmx0Mt1nkWJ3e1RzMe+16CNY/PYQf4nF7TRuZeeETOEBxz/L3bv
GSSMIJAZyT4uBmKWaJpsHrjl9U2SkyuMQIWMwIxV2iKzKWWo3hWyD3dGBARlj+kWpxvLuKw/BNpV
Pn/Qi9Jof8i+uZNWMNDQMWvbCG2dRRJR0XMITBsiqjSE4JJ+86i8xlOib/IaoUJntChMEBMEem88
zOF1DMkJV/GAYUhLBIqGhrhFNB0oFdoDzol2WxAUlCHCygV2Ub1nhwWu+jTkLIOM0qtttgIpLpxU
4jaQ/nWzjQjVIUcKoLXTDVgPpGoB1nsuzpIMdGTSW7edmpMltKemTZur6RF3H0csgQacP9L0T4NU
89Il3Ex32/aIE5532bovzghsq4FM29X0WiuWDsfgb5Y406M5TP12QupE8H3HGiIP6OmfDQM5g+Ii
3dttOnAnMIaTDUqG49Sn69HzkbsshrPevXhjtO0a73vNl+7TQBsRHE6aHHcoWPEcLxVFrNlOUyAV
cdGAB5XDSQhvYEbuO0pNPKYrHZR1Gvj9yK1gp2BaeB0n75Jx/hu9eF3gHq1+hJEgdCMl5dEth4Pm
4RojSDpj/WAnQYdrw2Jv0hQFGkr3t7RNPzriFXxMFto2LSIkQW5xE6QbR5YHowEOzaAb74UTEvDj
Hunu/LHmCpnVCvha2So90ssfO1+eonAiuTStg7HEnLyYi0cFG9PTOt6EHgEvZN93flLUrzyOC7k1
QDklrTBcVzaiiubbaecvN3zobPauJse9VCwPRRN5IIHwumVGHQElgp2KX/F36PushgbI2CziWAdQ
UaIj2JSPlShtFkv+LcPHkc3dTCkr0TSZp4F0qynepU7PDBNCROdhLZC55Wchqq8oRrhvs7YCljMB
cpFCTVGTZgLXFOObaNXBZAINlgm5Q5iZ3amiS33TQGOLgbZNRR/xVh3RU5okyUUvcwsSJJY3x86S
bYustsYxx41u7KyusqgioC+o1GUXZBP3ip0SXYwI6Kl1kHPkwiKHJldMuvk+G+p8W2MxPdB0y7sj
8z8IrclNSdVvcLhXF4F+j1jv6ojqoZ6cT9a8vzQ8oOSB+PONfsFkOFVaQFt3AACKPUDUb3msv3Yx
ws/epJcgy60nVyXQrEl7RS2mfJ3IL5YdIF9jAnyyAGvpy917yMTX/obe5wMc9ondPytooQMdKr8y
z/pxbMOPC+tcp+N3kSXt1oCiZkHAnkNa1xZx9C9++OY0oUPfsNqjiDAsUlf1v03Vx5dM5XebrmSU
jchxaalaHjUvC5oz2If7UGXqMR5AzlxFyL/mpp/hjJJ4yHPqocQvGdIu0nncZUm20rVp8RgnlvVq
x8UNk8RfZYDOWFhCfw0uV6BFmHSB+DkYxXhaROXtIwslUteoW63yt2nR6mPPcDva4idu9dzHr0/U
lZmACKjqPpKOdgaNBn7V3AfiPmipJUuHFDf7YJpHAvIHNI9QlYMxDOeoLfbaQgu6BO4lr5EAGkJY
sQU/KytFxVRSHow6hhOEfJNdldgPxB1gtl890AN1Bg+y7x5GBEhbnEhvHaYGGH8UVvQ8ekQHtwGn
VrIj6vP1329gWP0NbN7bEo4zn+OGHwNycOeEcjxiJa6CpaOPJcZ1FgiG28UN7dsaQlBmLUI511Vb
g97Afa4E8qYOlLegsTJq+dHKmtu2ncxbmrbGkxcaxyHv070BCbmbjDndLfYHiZMkmOuCXDyHhuaJ
33XjgrKFqLRou1ZqytljVwzIoZLYKp0AtcZ2aAvQlIp6sYgdqXC19phLTtK8KWz6ZYCJHPkRzdRq
Ykla68kTDRaxCdD6J/gllmVbqXD/L9e8EnniO/xWjNHc7TRX5n6opea2UczNhq7iA3gziFj6YuWa
GWTk0/rzIJEzdOWF0P1LJyfxWv4SiIIDVEDh6V+gd1rf0jhzD3M8vsSgKHtjcZyd3RC5opRmHFGJ
XhMt1BjDFjIH6i7Bmo6Qhqx2B3aXW8irGyZ5Wma3STExeVGVFGk42VIHc1KCRqxS2tFYi6AIVUV5
1XHIhUWM9n/yPIL0663K4PzwL2xW6djGwttzDPVJC5y+404kkQcZJHHxlcHwTwWx2odhBlZi6vmu
LumOr5LhUmqih2UBzKtaGyahEgdrtDkhynEJTCMpXmNP+J7+2HQj73br3VWq07yRRO9e0UgcwfrX
MA/azq2r957+oxsuZdAf13lMgeeRK15HNU8vmL0BT8k7ixgx3k3HfflXn1Rb7l/iGwrfgOWNQOQv
vWFgaiQuZphczoSIr1WPMNR0DYBSEv2k7L+3pWQsMHoel66p7CAckebPeshtzjj7SQXPMdOb2zzR
QoHAlBF6YedIdRP6MG6Su8ryayHWiXyp3bMbIRfxZHXIpG5/jG3sA9mFf8x0+hQJmyQ9saZEVqJh
o97MjW48eEbxJ1+7UUBNkf9POf2x2BOUMbYPIP7Wwcmt505RV1eD4OtMBidnlT5yh+kP6JksVBux
F1TdcqHlJn/nJ9NuYH17wyBzenHdzwaKlkl9A98Hr4UM51yWDIFDKt+L3jH9KTUiXjK+RIad7ua0
eBeMR0rW2sccW+rW6MM2iHO3C+y8CzcghuW5iKIdItUKZHA04PPNV3s0B5+mgxaZWH8RcsQkQatl
4cagfr2bBLJ8xqEwvDNBkl/sNLgN7OIyGhDTNYJwswIU6t8IODEfNBpPY8W2GE3mZ93DnFZknm+q
3PG2rN/5+9JavmOF5bNCAtfGNIfWhsr2dTKI9zg3th7VW5ST06yiwTnih4HlA8ARBzz17suSstX3
3ToDOYRGoo4xzzoihZlN8DeRoPnGiXNYo1a7dV6uHuISvclQcjmMYxkdcmLXHrOeCM4QWiaIFvFM
Bu9wFfj39tGksq1XXFIHEXjIHXtJyb1CMMomPIbWEJRRgcJdGPnWkPWzsxgfS5ve9KLOdsNUEya2
vqUe9udHPUEHN/7NALEjr9fPkf7HJfP83KLmW3p0j85I2XZm4cDj6GqOijwCoMkv6ZXyZEstyIbO
/cxRZVc6jKZW5PUuzM0/VTHVj05HouLomCKYRjJ6zcGanvuESXo4jx64aZVpySMgDE7xdKM3YXIC
jZoOFr10oWYnzwhBLrrXjRsWEo3wruF1luY5ZZPZTw2MKdlw1L8K/R2nV3/ICDgwbdIZEUkftH85
KtQZmtAqaDryhQL1+VeNgP2KP748aIOygjiByB8a7UuZWP5XNNGyhvSJanFjY8RafnG6JWO1IGDa
TaP0aJB/xRxE3DILGMnAiRquHqtYJTyxhwJiOTUhrlptOA8uytKOzUc3xGHkXTgYiOSb1t66lZXs
KeEyArkq2Xn1qJ9dhXSRW13+5ac3VtLvXJtMy4Yk422qh5KZqoov5CMdyYP9Kob3cZjVY5QPt14n
6gotDDpVxmeiE4YPXoa0ITcjh5kZ1RoFuD5ciWoRXpWh/pKKeEfszSnp6urM23ewm745tibcgBV6
4nGCAaSWbY4evJ4TpDCnL5kODxQgnNiLKJnqqMURneXyEl3RSbWHEkjyDAB/T9KEp0DlJtKE1XqW
3ptQSOhunid8K+C/XvntaPobYXS8rnn22cytdaIcCQjOvtp6PV5RjUwEdK7oW4cinKNFPoq0+NIM
bvKZqpjLwp19sGYV7ZNuuIH+pZfCncud8ozTbNbOpSgRgDtgi32smrMYiZVHvln6ZIFQJElfc5pk
87EeCY+NpqJ40L7thUBcMLz5Ek0wREBS0GwCB0dlDPFL08AwSzU+maZITw45TKfcguWSLXijWWQC
YQDGqSSsARKHgQmjvwwLMoZ4GqNrT6rD3utxvDJ8bwiy6SmPKpLR28UhsL2n3es0h9Go0+kxCd1j
gc3+vUixUeIAWK89XDVDlbzlkuTefwVxbQbfI9fwZGqdcDrNQ3cFcoj9PK4uMVzAxgbw2BRYOdN2
ZEAo7eKwyKU6J7n7e2Jo2lL8ganFS7zt6FEJSNlCtUVqTw2VzRpHr8TvbsDVSBJM0Gp9+mtM3gnB
DrFdKd2nTOK7lYTT9nFoBjMgLLqTmOlcJk9UbGJTZLfjVSKAJGq7d1znm34ig5kn/tHy2unWrxlo
VVyixGNYd9hr+2VOIH/dCQUK6Ks7A9HTpzqc8rc+K8WfUqiTapK/nmf0DCQCkWnejV9i5jELs1Pq
kpXStx9tnU10UkJ5kB3zR8NWAUviMHbMebQV+PZ4KxiF5xlpevniCGE9KXsCIzH4hOBI8SINvOLu
3eioOtFTIn5NFzW414DMqeTVMqfhweRvYNfDA9/ea9QAFOldj+xREgWqW7eGU31DiMw3SrjtjCHz
bnJht5H9Dcutv4m5/Y65a/GGfcTYFz6mKX0dCOE+WQjQcBf08OiO+wlZv51zNEU0Cy2f4/pPc6Wz
eoRhf4qykPose9Gw+vE/IWnlOBUMbRpGjh/BfjMsuHeL0U1vUTt8q2xhMJ6FF/TAnWezpL2ETJOt
cJRxR4RzzER5mrJx/iQRLQDAXYCCkpTMhpfY8FDmW2l7LD3o27I6RGGVXzQDVF53iCVTEQUI1WBd
S4DLpwX67aIRLWMD1PQAiVEBY7gCjTY3bk/sVUM0OwJx5sBl+p2J1EK0CXcqqhUutLxTJVR8zAcs
K+pEJQG3ZEvm3MJwt4l16piMrv9kGY9RxUrS/+a6OhIu+RkWWXrC11Pu67YtdyjeLmz5/K3X/HKD
+qyN41Tg75A0onhXVhVRrsohAz+AEyzuPpJo0S86/S6KyabMypxN0mTdr+o0WGgO1YAmeuEek3r0
zpICGUwlFBnG0XPZWvZrj6wJsRah9EYxEyDgLWfe1V+5sJ1TgmSafHTBR1he83B46cKQlNiQN7br
R4rgzOK+6IUb4I9twpk0DAS3c5OLk6CzFLWp4/AptNUtm/cmA8tTrvN1OCY5lgmVPQWwzEEVAKxR
ol2nBdKBr9LZyrRB26Zb34XRI1GZQeMomdtoeomdXLmYdp30VdRg5uye6AOrT48ezH3MZa0pEmwF
Aay73IXkwqGLXjA+Fan8zXMBnwvsnxjmvO3aIrDS2PHb/sM1cZcS3ATKwE+yoQeE7r0+/usySGhN
aN3s4ccgZMJP9DQ/EPROPJCiINdrkSBLF9nLVL72RPXtc3t+Y10TOwvT1naEQfHp2sHnS8XQbh5X
wUtbr8OUfumjmLBr9O7kuaAON29yJn9+KY07DRfYXwzvkesFGMZt+n3U8bhN+uQgj0/rs9N+OTju
bq4xA8zm80khR1yn4MSvLYGkgTmJmMidpmkKdQmBgk48f62R6O68qi26CY4MIDU3kXXkkR1IO89O
HZed1iyEe4004Py70jMHQrTXiEPpwsOi/VuZGAtRCry7Iw9R5BQJDxmEi2aDlMU6j+sIPLKf8/Z7
dImXAN88uXr5KkN6dbWBRFvweJB0LfqwXdYp8tzyV5cJBSRvzXdpZyM8qFy2575qjWetRL3Rdzic
Y/QOrNScUSUsippb8zJbCVApBoGJbWE7JeTgEA7w72treg3mhDTwuuQ14dVN2YwpCbITwSuNfOpc
JuNOUm30PGt8dtpEDLRCGIX3zZdJX/gNX7zfuNryItSMnzDeAUMNiAZvkzabl6RCH4E0Nb6hu4Oq
0KjBG5dYBLHuPtC5ucronOattuTGScO3uGlunEOeiXi7VSz5MVuMX9kCQasV2oDFQ46ggqimDZZ3
j7XJk+cqowYM+WoyoZ6SSRnMnSW2IUKuvbW09qXN0uNAL6KoB/nU0KLqV/NpthPn94AazGrusIPz
T467ek2qII6JUZfZqaPjLCQ/JI7zi56KYVc3H6rOu2tId99hrKkk4TIFzpOosMq0sZ/LNX55Njpi
pTCSzZgYn50UQyh1iupChoWnfw5dVzxqVZwesklvVjnmY08t18vokEi4TGiWalDKa6POrlwCcn7R
fq9zjGGfaILTv90R8knwB6L1E0/denwkml7f6mRsPxzEUeRZztbjEPOgiI74XKN9TlUEtUwgmR/G
efQoovwkkuyzGLPiW4XGqckIw9Gm6EkvAE0qi0IQ4I9wXVT+75Si/1kwiJxddzRK+Ax2Zv1fh/J/
CSlCW6ocBwOnD5MH+APfHxUew1IcEGBWnlhF0z1tWhwECBwq7BthiSmhmcdDp9uHmKLdYPA+5kVj
ikR3WRnuvukTaofVrMO9mTeHaOjNuPZ7cX9tOybvS4UII+jalpu2zsf/52/k/m91LpotXYMcGs/T
nP+e9khdhJ6UwJKz1rxMhvMgPJwkEJ0mgR9+OjmAp1zfR0FrbyaKHUe12vNXqz0rISRLq28evWth
ERhTYl71BE1oqAAZVA+G37ZkbheLfEPDIk+I7UgZEZPYR7lhPUTDsHZ7lx//Ye68kiPH0iy9lbJ8
LuQAuPdCmHXWg2tNpwySLzAGyYDWGrvptczG5gMjuzszu6dm+mVsrNLCgkXl4Q7H/cU534H7XWOi
4A9Nsn4XKXeBMZLZiWTug7NvlMhv65QcklRwHRDZlx7Zw706iCsPdCZsYEpwKl3jMrgl98cfrZsq
xT8skJytUlv650AbYKXq4GDKVP/eyWRAr4pENAHhuAt5lAdzNI9fX2qJ1zpx6n09Z4awHL2t4nG4
IHVma5271nXCb6IQ8Z9SH/WVAXKa5Ll1QzdyTFVunO16ctbwzsIlcWv6jWI/tXFkRgqwY+7LEarg
2KIk/rou/8efctbqf/wLH7/nxcjUK2j+8uE/HvKU//5l/p5//5o/f8c/tp/55S39rP/pF53D9yqv
8x/NX7/qTz+Z3/77o1u9NW9/+mCdNWEz3raf1XgHbCBpvh6F/5nPX/l/+8m/fX79lIex+Pztl/e8
zZr5p/lhnv3y+6f2H7/9Yggu53+PgZ1//u+fnP+Zv/1yDCu/DVHWNv/zX//z932+1c1vvzj6ryYX
v+7owjQRB1vil7/1n/NnLPdXlv2Eh5EJLpSCCPnL37K8aoLffpGCT4FItg1pm4Zlu7xr6rydPyXc
Xw0Ssy2Xe6JwpG1Zv/zbv//6k6n284Xj+fj94z/m54FSnEFR/wFf04jaIPcLFiKP64+gUzK/hjrS
VbDLbKXW+hgTwT4ONWZ5azZRSoBsD4Nnl5vI8IuHrgmrpdsk3p78DnHjTE7zNrkSQPPoM4pOBSGc
ccnsKDK69FSWDI0QiAwImXrhogJ3tWqX27nxw3C88C6xFaeU2RfIJfoqbLbulFgfnt0WX9qw6Jxm
OAYwo1oE3fhJy1DN6/2Zyt5P04nRGjIh3/+aJ6bsWqixMJK5JTxvTYWPjCSS7YTzZpOnevQ6GoWD
ac9sPjxsY/suSNNbqbks+Kq06KkZpfOYFTADEgrjcK4Ou4iAyJiASJVFuza1xycfm/Iutf3mpkUm
ZsNZd91npLAOyvEcpbM5A9aIX3CZkJENRycfqOLVirom3mTYAkiGy2vKvcIt5kiTlKpsZRkyeEYE
oL5XbZdZ6BlaOgAz63McGDG2fUrLxr1IXRPH0UmNF42oJdAuGRknmxiiFOLTlG0vR27xkU+6c8X7
MADPIvPhXZ8SllGpke0LZlKsxvI2fUslllT0BeOg3ff+yFArMkb2/RZpBvY6iTrjzUJFFnMykt9Y
GaAL0FM37f0o5XgXFY15zzVJslowpOWWDAJXcNw0DKlxeXcX/NEQB6ZYYpPKwlS1u0JxzJoMv/aW
UBFHjlG+h43RX+3Y6bOtM0Xz1jCvz0Vb6foKfrH9nXacZYOGG9khaGyk/A1yCXGnYoCL/YGF7ROQ
ANSijibrN1z6ClS2DMpdQqoGJhw0QCQ8JXr83muV4ukAZ/WO4lwjHiMPpb9i84APvE+tmFzU2Air
RdilMVM26dYPAPnw+aaKFczC6Itpm3tCfgwgSg5hVw3HIjPcXUYONU43yY4O7QWCJoOSeUTmUwHW
i4dWYYyTs9JZlmraJXUXPdi15z1gJJbgoGyJkn7q0uHcWd44X67oDexkVnfQ19CMM+fwo3VahAwQ
ZILCjhhNiCeLsimxTLZR0dEESJuZTK73gX7A30FeJIOHbsI9HPFQ57OYVXmmQxAHnnfU3Kwx7shu
dOkV6NJYIpuNumM7jhxRlEW1iVwA8fiMxXXyuujG9IMW0gYrOXOPSGlkIWQ1hmKKWLirsvDrR69H
ELsAeaEfWBh1d76U5AIjPsk2cdmw89S5hcybs/BoJLnzWphh/uKAO/EXZWdOCPEt5d0NqU795UtC
cwpWdSeEM/53q7E7BH/o5SwmhWKadY1NyykIa+oF6EJZrqMu9y+mMfp7tplavTCFquQiGo1kB0yL
dKVJw0dZ60gApJ4hysvZ0gcJXaPWYJTow7C/jxnu1mz/xXTwCWE8IlOnRNT6/owP0AlAv/fgzGAU
iRcm5dWhB7mSb6Yq7R4w3CmqF7aAsEpRKDE+Bl+4qVw9w8nl5tqWGQSKJEuH47MxnchAslqCzNnD
kEma5djE4YkpeIthWKKuIDW0iLA/+QbbmwGxJYVFGMZ3rRz0e/JtxVPndqT4uap/0eOgYm/f4fDO
OpymCJ/h6SW5ae2rqtOPkyP0XWdRVk9YMQDMEROUlq1xZqbgvlE02I9RRCD0BoWN39L6Spp2ZSTV
k0E+1ltIwfhMqGuaXWi+giOeohCdX+xesGGED6hBmSEaEr/ymm6Le27mYnDd9Z43PeaqxXcJcZJ3
T2lIRH+pKvqbtrSLD2Rp1SlJs/Ytsm2EwmAHtQMNLPE0bu5jddVtZ1tbvboaeGVWFMgWlCkbRR54
UPfJZyK54RaE5beduUtaTFL12qhM8c3BI0KUWJMWagl1udgPZCv9GCsN0Y6nvPl20MfGqfbZFxpj
Nl772kWyVEVucUQyRo5MXxq3BP7pLWEwKMQARPjArzTDepuYh7XLOpsscLsxS5h9w63V21ckLtus
ijjWmpyLk4yyVoywCmgTFq3pBNmqyQwiI0uqVVjCwP/Q5EHnLsymfzOM0tdXudmMG5HAFTO4SF80
VZRX10nRvTdNzIw/dVmTOLGqfhRth8bH0Q0K5ShSjE2mwhKfaETQ1Qc+sOYFbyzNR6hfd3eixRb5
IJ22xqNucykv+l638EYPJD0QbGajmZt6pBSqDlxA5/EkbgcM6OgO2WxiF0GVedEyRJ5MAmeNyTQh
edi0dGYznUCY4QoBUuuspBjoGmon1dxdODaRtnEtMV7ga85G98puL14LyHQjSpPLFKUdehTK/lFu
3cG116WluGHLJOSfGUVtwAyDqfdZj+yeyZeh2zFzgQo4FGFQCUqOrOKqacq2vDWrGoOX3YV4vWKl
MIJZqABBv2RNCdAZ+SdZwKZW0G5nAbJtc2Zp4Gwo36ay4Ph2HRsInk4WK3f9HomP15kapHJECVeM
WCnZpyaWNRvp6NbwDKaONVmVFczA0P9WjI6bPhXIfb4XRoFob7L94YM1dw+CiatoqVp6lbUu23wN
xHg6Ij2SG6PI/epc1zXQJsgdswULhYitHLEtFeynftDWSvVrK5FHB8k2z8gMANNrmKiz7C5Jw3Ub
GOlNTao8M6o67W5gzPQ7Ha3jI5RV/9R78KZB3GTlGlzJ/AgYVDFjM44iinCYTcRUmZUwT7bTtGez
bPqzzEHdLPiRGrrZnt1oLr4RJGOglha8bZA1rZzMqdEv1HeYJ9qNPRjGC2p5Jq1jGd/1EaYOox3K
m3Esio0esQ8wYOdSPMAYBabG0xP1qNB6yI/GKipSsXFTRmSLCtoIhEatRsxe1rO3we+UoIaauvzZ
c+zuhT1sMW7DtoeXqUN/OBqQI6BNBPFAR0tBmjy3kr37VIhgWpvkVX6WfRc/Zk1tLlSbRHsjVJIE
2LK+NFhLJrRSk2DSbtlMOIZem9KNXqXmp+7i1Oi7EH2H0LIyWlGa04mOKg1J3/LdH4XreKeiEe6l
bG1vnWZZT2K51Y67UW+nzzxW5smTLebQsC/EqhQ+4i17tMqRcXprAcCBmXxbJwOelaxNmI3Q5Zvr
IVfQe0hAlCgOePtxYlvYu1fETtbDzvHqCq7IFPCzrNFi1DjYo2heTEr58LbWLQ5i+EDaNS8YwLCr
RpqwLAoDuqKetslLWbQwbyrRlfZjR/tzX9UosPEetD4LkQkBCfjXqvW2JgERh4xuYAYE6eDGRg72
Ffg03DVhObYfZerhHscsGl9iqzNWRTI0zO7cOn2PB1ndMSU01DKCgwXkHIpXxtbRqk69iHiuIitj
zSPQzfRxZwMF0EvQ2Hjjyns7ddGbFdNoG6x14uGmU7X1KBXqXVwaFqSvydUgZY7uCHuv1RK4WFkv
wxr2uz0eUXxMLL8Gta3IFwW1wr4Wk2xjmuuIlxS2oZVr96rMrbcm0bgt5yQBXNMgsfJzWWTuPZKJ
Yu3zr39nJFO+lqiELwx1ileVoUzFBJHSwvuiw3+syYFrjJPVOQKhsr5zHAIwMVGtv0RpFW65aisw
+RFxDIuAMIJHWxG/xo1nsu/6Lsl77j5m8GCgbmItVcXls27z+u6Q8yFeJmVasZA2NNs6hAF7qk3k
zIZywp/QWnVWkG/TQofAIaam5xbRGTjbNCcocFGDwSzXpVbldzRAuFXLqKTZSCTmUj+ttTdoJf4u
CEr1Fjq539HT5PGrzRnOzV2Fsb1zVDr9MPOkuSENPnnXjQSrDrFg88CWEIh8q6GoJvgvjbDaK2BY
yH8BPHLZaMann0NCQANdHE2khyfbzBpEAFUV7b2A3JbVvI18YqfXPNTcn/e5EUNwoqACrOdgszyC
MKHQIglydncl9iqv5nFLxerGDqzhxAC9Othhan0Mg26ttDolrRibzx7Fj/eo5aKkmVJ1ChhqvrZz
yOlqqerYvhknF3Oz7Ar9RyAlBgaQAepKpCl4sTEzaSQT2A9x7VQbs2vkbUlC6bnKSeBdKsJ2nyM/
mgilSsU5lFG9TnNMYBWOhXDLmtJH1ZmkOH5tAqe2SULlTF6zD+XBq4eHlgHypS0d8hbxC52Mloe9
MgM5fXhpErCXLqS+8yQ9rWFW5lapsnvG1Oyf4q5BrOCA9jahKyPayBHlj0bT36t+9A4qa+yXKVao
zcJkM+m0BaW9CYcsejSIWXn0ms54MT2lbQtuBTtrgnC7oIlgRxFLuQHlCSFzTNq9E7fZnt2Ftja7
3ngiQTK4MRzI472so/uoHK0tXj9oyyFbjoXZWPaL2VaGfUEUHK3DgITYLucIAV9TdKRP+rm4umqk
LNSZJp8biB2fPJ31m2WSZc7KOulfoOVOz9aQF0+94bacmTWy6ZUnCo/jseQNhID3OTdBwmZTBI20
Qm9bKDP9wFaHayVpwebiVnYyfgnv0RhdZGldxtGPdwFvr10grfIqR6c5lbZC+JQXUJQ6i0PT9+j8
vNLWt1kbxvhO6+E5s0Eyek5rrSlSCFaohO5vGzjwK4me7mPC1bQcKtneagFhvRjb0uidApTMXphy
35A0vXU2R7HR+YIbeKEYRdJ3QSAlUILoOvoxE+8hN/oC6/+N4XXivQ7NaItzWafDj+Do1TURxbVL
fx5N1TmyEM3whPd0vrqlb9nOxJsxKtEkd7DilpKDck/3iplbGcFjAhvymUELjTdb5l0rOYwWhaaV
ODMiAzqE47TRAUuIWPohS8KwdMhvKAEJuusgA58sGih/tHg1dJZBFjeEWfofMvAQ2iqrnoN1gpVL
14/isRbIKhIYt6CWfP3GQfW4TPBD7UCpmITKtBzgkpUYE3TD60EGImSFUioox2ICtNAsZyjMEx/I
AIkldrQBXpf88LrCuPOciWQOPx6+oe5AEk6EjcGaEa70qMxhid8yvVeab67iXkZEtVjBixlO6WWq
w2INKaRGu4tfZtHGWQVarRObbvSC49yes92ZkuygRIhOsW5BSAs/+fC502xMwiC3XeskHQqVgcC3
Mk6uNlD/+yoz/Zc+x9/eCm3ck401xMuB4MdtMuI6ENgWkeOZYbhFN1z6OKiy8LUh5sg5WQ60K5r1
jAFaGE+NXLpZJJEpVv7zBHd/0TFzfZaFgaRXdzN5p8gFQOpnaw9S2PoFKlXwxk4yxTfuh+mwsDH4
Xshk679zf5puLC0k3lUjN4e4XeY0zWQXWzyzsN5E2e1ygmIxYszEhhBG6zLxXfT7Ogh0M0uSV7QU
06lVpf4UDaSRmo0e3lro5hkTEcfXd6Y6OTLMb8ek8XdC8izUbmwipo3JZQrs3HoPo0nMi+jybHlG
1S59K4GibfVZdgGdSrlue8USv2/NFDvUDnpckADE8PFUxkZ956d6sHNDYk7JdsdBDQzmQjKx8S5S
nxS+rGcxmFduh2TazTyg3+mkXz0vh19chAG5up3c2a6ugCePOBWAPMG+zfWwuUx00zTfUZFR1QME
uys9yiAEseZFw7r8bsIkJc5vjL23eID8eBY4yQC5lbmxxtDXMP10TcARYCkxCnuIvsT4oNWIrvBV
kR8auOIZmWF+SRsDJ3hlMbFioAevT5UNYgoMgipBEBsJmb+6ZtGdtCqFy2kzjNKJF9Tt28yBVBBS
Di5jMKjcT/16E2WoU92iYIzpQXMr/AjzltHVL4Bx602FjGg/SoYDltUHpBjr4yrW21l2WVDRMgwa
TmBYW+zg7Mod0dqrMmqC56ABtKsl2KrYJzpkj3dT9kYppl5GI0NIC3ECVA3G4m9m01jf7a7TGM70
mjOCHLACk+ioNHfopbRhuJkKnRWjH6KCyOM6eFODmYb0X6Z78lh+8q9xS3slRwg5IonjKxZHe1ta
KbJJWydd0TaqF58lzpPZxOUjUTnxhx53ZrNgEhYdwNz3y6oJpwOTYwsBg2tupwS1P36C4NWMUnk2
rdJ7ZmuYw7kqSrkrBEo0vLAeTY4WeRs3jCJubTQZ0J0i60QDQsqDkXJywaXhhWGyiHmhCCdoKd44
bCZfC05lYwbk+mS+fkAnnu0YAQefrOyBtooqwGmUzLKdKHODLaby5pT3Pra11C/Fzrdz/UxZ0Z2g
27uoeVLj3QTg0kBRBYlj2lY2sB32gp1SM/KvqEzraS43rwjknUNg2vo+HnUkPZ3BXMZ1qmdhxfE5
zDX3Lh1NaHq5T1SWrdqr6lvcHM5g7HKDoC5hGP2aU8jfT0ocqNvjp7K0+l2eI96u8xhnjY466eTV
pDXZ9szdwZq0Vj4Zrysm+c0delyw67oKL5MIobCnobvykxHvXuSNz4mVVO/oDVvWoCSEVUDuUViK
bp9g00SHNUTu2W45/dNOH048uc1RQ0CvL1iBm98nB2K/BWZkawKWOJe8wwCRiqm+4GeO7tjjtnfg
EQT9rHKqSzn22h7YfP0d/AB2faD+b5YbhidZaf3WKHqAe1PmfIIsLXaa9L2lnnvdAvANJRM3VCgx
eveBYE3u8xyauhmV5cH2w/AhMofuFlov5d4IXygE7psuCweGWiCS/glwOnjQrAewvxRuMAONK+YO
Cz8z+pc0nXM9bHYihJTa3OwcO1t3VZc+D7bmfBaych/arGvvhrHP7luvSo/uhIoGcEBbriWCs2WW
52my8kqv476Er5GIp3zjOZW8t6JxYM0duxYcS7vsDvApsq20wbpvkRrne+gj4Y0ZNoL0VLwTPwhi
G/Eke2zauYGhfmXPx2JbtxtefRaUTaohD7BZQw9YKk500bxMri3to2fCaASrVyEVntPbE2ohjGIE
zW78qVEPht/jnohN7Xnwc8C6qRPClrAtYoATMA7om8ujy+7xhxSuPFV+5A8INJH6ruwqx/En+/qZ
iUR2WzODXDq2DK55m7jfS3/UlxVJ7ymTngxqS1ToAJ+nIcp29YRXZ2G2Q/XaATEF06CQWNR18KTm
ZOAu88jaJVx+JwdoFqLRoX44TCpwALYedh0vNA+RMKlaM6U+MoIFrqAu/XGR6UK/49cN7xRk+XZ0
9Hj25yRPmoWbPq1YQP09KgMaMzW4tCw8ncAqCnyo1cT0MeiGY9ToxD/wSn7Lqd7ebOFidxRyeHBR
dWwnTyHW9HS8DSHRcht94MDUNR0BvYnMZQiSl8j2zce8m4L4pAKYpivPlNZzlGumeVJR2F9UCvwk
mcr8+ndVkWed9aW/ywa3eAVFpY6cpMNtymiJ1tdqbwzXl4fOSLRXOfak1/MMHbu2mGjtBid/zcoB
9LEvS6SQKoKv6mfZuo4icWemVF5Lq+1pT7AxZt+EJikq3aTsiLhL0xxQp8e9TJBRRDE4DsH4HOY4
0nBstTuTjMH3rk+bR9ZXiAWGrgk+wsZ7yqDb4GubqnJNuRb+8GqlT6tBps6RNkN9SyQpV54ZQaLg
NNoXJoaQvtCpc/5O54usQDjhrh4xL2FObm9ZNpZLu2EQtGTnE383BwQYWIrh6beRK/kdeXWF3cGS
kIy8adFb6LPwhxah+/92qf3/47p6Vlf879fVl7xqP/23Py245+/4uagWxq+65bAfdpmiSWoakl1+
LqrlrzYxYa6OL4AwPlM3yBL7fVFtG78afANgbN3kqtZdvun3RbWyf3XxhtvccwyXaC+0Lv+dRfVf
pDGWq3SLX6QrtuE8Etv9S1S2zeI19ci6WKUuuLIpgShhbk0mHqKou5sqk9UtM+DoZvLJkI6xztus
CTdOADU4oP3ZD9Z0o1eZeGSYBm8BPijWNMv8+eGUDPU6K8b0UPRjdVsT37NBl0FMhFRXUcrh6lrZ
RZoTMxBvNkIFlrOZ8vzZjEFYTfPFHIbGKTDgPsmqma4OldMC83+7//puZ3YKEdocPQlc2R27Q0xg
xF9KMqeOcaPDa+wKuQ3T6sFyGF2NZq3jNZYasjomVmvdiOpbxzMOEXl3C3q6gTQvPbjXW3bRbsFS
sBTBPe3DuFRx7LFQYCUQRFP6Xmntlmar/ZaIt4Ld1dmpjAgbEep6K/r+FYxEPwrmzbEAbZgpAFh3
uhsqX+Dtlae+UCygUu3kGJjbvMk/f/2htf5BRD0Pb2QRiq+td0EkGA7Ka8rPhjTS3D43zO3OE8qH
IxO0ESPjC2nsP32qFcTlNcLFHdOLbmnOr4O0B3vv4BFZQhu/qXKsSa7ntkc9n36wzYPuYOfeqpxf
Z+A2S9FV8dorquCeDMyzk4T2suja7IwRe4KfcUcSqL2biqhfVzXbtCZyGcKQtH4t82CmbJXmCUk2
iWSUSHuWgv+nTDuh5gvyP4QVXLAm/xOzwsMwLdOc3zV/FFjkTZDnQwcoTdAGQM+y/dcuBUe7AMq4
gEFabkpRUNbI3rCZ9gMS17v+VCoWpC1ui5XstfbQWhl1AVAjvQExEzTJ2qP12glHLxBOc5X309Di
gWw3A67r89cfRm4MZ2SvcEQad8HOt1yQKZi+N2l4sArH+hb1YQR/LdoagTGtOz1p7lj4idufF5yv
aeE3NU2CUKQ83AHszV+G5g6/tv8iGEzwMEMqpcbQyoPfEERN9vRV71ADlo57iqHAWZSi259BVWPp
HUMpYNqXyV5Aj2wcUuIQsAouvwO6B86/+S2aRkF+9GZoa0B4y4JYReL44slC8Srsy9cfkxiMdV/k
cDiIMoUpN0ViOxBrBIZ0Otv6WzZLseqg889E0T1qrXejMbc45n0bPMRRffW06fXnazEvEh79IV3n
SKKTRoOXrbxP4bDLSCL94hQ2PYQ+A/mmpnu0hAy3iC9R9PYN4GOIXbwMbfMua83E1DCoaommVt2P
UTGdukEca8dJSTKCa+SULmhZrzFOcjTmGAFDXykyqhYmNdbjED1AC6dC6OWHUPjDOWXNjavp0WaY
zYhEWGrf88FiGaylF3SLw6q12jchK+cWZjZjAZsjUhQsbFriAQIUDqSVaWmfbHVP2wy5/dj3wnr6
+VZF6zjeIyI7U7EgTw5aY89Q1FjUWWvusQsiE1Rs9Ri83nSRk17H+YVVmBdLx/AWnWniEJga87Ey
9RYvQSFZeoc3hmxynIcyIS/RvIZIxs+aAsZY9P14SJScjBWRjt5Kq5CXV4X7YUaYSGn1AAVzgS3y
lDE+D/I5KY3kaLELO379Ai/sMox5JH3jBIrRsHLrKtnzNkw3H5hvnxqrCN4gvHtANmpxxAT9VCKa
uyTC/fb17H59xIvwXIS5pFin2GUbGu8Jb7GXvlYXqDxTAEMREpBMuuGL34evTAaJb3S0J6vXvM0I
13pTzoRC7uW4w/3yqU5HPJo2KprlVEuGTf52kK1+auYDIMSHs7Sq0tniZfT2pa5IUWiV/sLt47l2
Qvs2ZudYK7NhLtzXZ3lNK7dZwmMxNq7SMm/BWfORA8FpgZpNL+TjdN/tftFaIY4TBx9AI8H6T8h0
SA91Om9TVNZ4gnkjrrlRgecuRsJ55g8dCe4Fl1S2rcL0kOfC+iAI6pttTO2TsHFhjjp5P4O0U1ze
OM1GyvuLPtPRtTqrN8EcmTdi8O/Itgm6ojzmNZlYWvtvf/v6/+wIDUxntGmwEin6FezVQIEsD/52
YND0fX2Gdcoc6kFuLCFN5i5lCB2sZGNEd+CnED7l5oplSgCU+qzmc6Oez426mWClft05o1A7xrCB
cfKk72bl3TahsUVV7Rw0BsHMYZg9wsmE3mlTg3/9rcL2DPsONFStYzvGSV9vhe0X3zye30UE0g0w
nUAdz1JJMayJzz+fCPJM7opBTWu7gwGGPHDZt3PoiHj1PcKU2VEfiO6zvePYYiua5vdwHMJtJqtQ
32KZMx+R9rurAVXO1qERu5otiwKWnUDJXMOUOy8dtlXeeUdZlFaFCTh7d7gkmeema3s+fb8wDtBS
su3PN+00EoHQ9MI/MhG4i/A8ncu0Pdc0GYdZQgxKllxCk01vSq4jTFUDFzIjd94nhG8f1cgFWYYU
I03oO4evez3kqddpPo4tvDCgx/G9acqvb9FVP+dyHK5/KDL/C42h/LME+OsgFDiEBbcKZStd/iUy
MB7GNofKka0Tz2I72bnlLbi3Hke1yzCdHMAB3c56gLKw6ssgewhHXh2zj47ZVNUnee4LWDud4g0w
ec+2ikqSOYNmP38E5gCUpA8gatITEmfKJoFlQx+7mCPcqYdB3uI7BqveFt46Gtr0wPwWl4E33LPH
CL5PY3InmP+z4Wuftc7B4pdPmNQqyzv57rx9cvLbf/58mGLWPP+xMrCZCKO6FECznDmb/C+lbNsl
HsUM4o/A62Y3hrpPhcQtnoMZwDH+bGrC2uM0ZBzFcATEEmvjQvOu5ly+etO4Mdgz7hXLlyXvEmRk
AsJb5QTWm/kDYNRq1o7+mBALVzpRZqwmW9h78VHlbrTX7Uzd+wYu8qCzJW+Z1LtEuNFIuujV9utD
rS4LVtE9Pe78psVq0B9+1nYOlP/d+PWOKIjJXcYVJGLFXGqbh0myGkHq3bcTjy1Ie0qeOnAGVhlQ
SvMWx3paW+PC833jThWQKzD8AA0VGIMFgyUs9wEcy4E3mxNbF3qRVeCfNTMGkVGH9dUQ9ZqRagey
hQugCMT4jHLju5HEzVV3K64jZi0RX37VB4WlU+kP1oRSSx9YYxss/vdNbLUP5H+ALtSz9hLkjMEm
dH8AldiaFFA656dX66JgHZeG3AxeWbx0MSvGr1t720j9hOzr8lXQg1asDlVZ1Td6V/iE/dEiFBXR
MWkhGSoOaX3LENq52l6+LlKZM2emOEFtGJy//taQeb9pgN5ty7B3MGXMtXTTUtvMtXCFLAnxvp6C
f0xPuObi+3hAZ+hM8ofrG+VW9ZBh2hKFCQvZbyYj+ItZVeaV02vNEIw8cTezzl74Vk9B8ZBRD7c2
wsIkpuNLuvGVzQGrRZIiFlUN1qrzQUC2FeDYspsUT2Nf30gvqW/CgtPp52tvdUDBwz5xNh3incXX
p3VGLb8/dmVFxan12quhjeNlDot/YJ1zZVR/wjGJ6iIr8l3f9+AM61g4OyZIPHWY96uoEaeWAAFg
7kFCzjTPk9FHckXTRiKyLkl1SXL5+PNQlFFeYPJusn0/Wf2tIxoEy1MbfUQt3ZSy1kkLVKmpvJix
Buhb6CbgPLvRBjI9V+HJkDonwS7005fFd3MGf1lnP3Xh7OEAME9JFUEA4c4MQ8n4mXNuInZbdSUk
JmDK+gm1F2PRPtwz6d2GfnvW51csi13tPLuIrVodmznXNglx9xRFfI6ajgphPmZVWO1Vo2/lGPCu
jUR3pSSDYt61+TFtSLj8+oNzIWBS6iB5dTkpNlzFNYm4FGTQIjEMVfWOJS+lQi2CW1343RF0IrzW
ITqqgFTk0hrukKBwJMvBvJlyiTsUfAiMt1ye/vmtTP5ZPG5xQzeEYTuOiZjTUo77lx4naDzcBjLk
GsmjDJFxNZyRykFx/mpEXMIat/Qz7wGO7i/NyaFB77x3zCTbAr1aR1UOQClxjAMFP67OCmB2zPIN
RZNygpJTDrOIS+b740BHeYzBVLw0cDbzyAzPodOOK2uSm97Px1dmec164FDf1w2psgQOc/cgM2uh
Ysvex7wr1/kIDKrKnP5sZlm+NMlm4W3ZJ9c2qT4GISlxeygwpfeghy17thGI29eHYRKZ2//uM8dC
UOFecqDT68gc//LMhVOABIdxGybFSTv7QTLclr7/qIpifHaU0DagnWExblH0xN949ndtIbpbVj93
cIsKiBHpUXbhpmra6b7QzPCY0mHBcqxevtrurwbc7fC6uqJatT8vSAmbpW93PsUFFqnqVEdNeBDY
OwULBeT5c9XZgxliy5Ooe9PnIiUU4P6rJlDQLBC8f2twUjK+m76R7HUuk+D+qwcfOLvwaAsld32B
31STwNf++TOGqu4vx6bSbQZAuoUwXpg8a3Od8Udz1ER0WzcGakV0pTqDnyQ2sglqPN1W/i2BFBlI
LLmOLF5+NrKBlegbz5yGswrJFpCxNI5ff0x1YIKrRihUYWrcuWP11FY2lLY0jE7SyuTjINCTfhKL
jr93ptssTHPe2s23bw+FwLIJEgSIk0NCIrpcZ9ENCYzKr4qLnHh0rPPJ0L0XhKyfOs0Sezuobo1g
cq//i7AzW24b2bLoFyEC8/DKeSYlUZLlF4Ql25iBxJgAvr4XwOq+das6ql5QEuWyRRLMzHPO3mvX
uoR8jCt4oVVduZ+/RXzT74OQEXsQIEwossqHbiZZMfAWYwie2i6+OuBGt7Pyw8lGBdNWWexaRkg7
4VdGy3sDKGEM6mtRoNDSjFGuCK1lkO1I0kimjS1C9OKKYu0ymu1Q06OkmJsphdfoO6utILLBJmaI
jEuduLamvw11uJp3vXra+hSyU1eiSxGmYhJOkj546ysFCHUiHLb/KnwrbO0SkKQCHm6ZcMDBme5y
5CyMk0bqHOFNLYAtc0ABGTAMBVpuXXAvorBqjZ0XBskdV8Q1SOpoLaZTaD23v0STB0etGvw7RHkS
+CgaKkLbIxGtQ+wEl2nX2iHVWndDTzKOqb78821Ho/Ovtx3tTcvR6eM4tDjNyabz59uOY1WfWyjO
yKyt+7WhGM45KhWwPT0e4NC2yjNsPjLWuFXIkfiw88TaZYjQL3ZFLHgUdSeh6/6lc9t0lSGKW2Ex
Z7PyiwaJTS1pZPSNha2wXD0aKyRW/nI6kzc1JunsRTPdZOHYpvYSFJGzFQOvFri0KyRp75aZwE/s
XL9JkHukI6GlrEgS4zSCWqQR1yEM8GJocBc7ElYXDZT6q9k4ECcM8Kxz/5MEyKOqjH+cLqfvzNrz
bvq478MuuVmKqI9IgZ/jzjNu80UTzs84x4MQOybSDm1QP+bunhHKG7eke+6LDuH+dNv3MLGQPPP0
51dkvoRud80i+n9uCyEfTsb4vbW/QVUVR80uqb6nV1ibLkphBwdZuWS1lN9KWq1PNmbFLUM2a+cF
dQNl5ntShJCLAMPPl8waiaGKM0K3ihKBCTpkta2ia+oNTy7ohGPvthbVRc2pjh4HiVnMk291bn62
QsSbjmHQglKZtDWIArBWLe46q3gBgSpeDLPL2ZLT4Dg/RmBhdGhCJvrzT1s2XEiuOKcVcmPytqwu
EAU9+6CKWAEEACgGGc40ztOUjyDAmF5MnWY14eT12K1pxrWbNhMsJG611pOqvM6tNXsUB26ux7mz
K4m5NAqPAzLwBU5XBMzn9V62PlKfsUQNOn10Hmcd1LjjtXQyyirDim6owkFaj8VVCr1ath3Ww+l2
QBvfXXPP62/o7ORaDEVDwKICWTY0wpsXhX9cErrPZTlCFRjwbllx0hMszTG3LOjuGqDF5uok9JN2
ZVlusZtvLmwUPypFOcs4855pYmOsAtNVqa7+WreWvgk8mgaiNdojAk3KN1uFeVRw1FG0t7nn3Thu
vmQGL9acMOyjzUt/pDT/46v5scbBGRFGGhmY0w9r44B0K18BaLBBR3KSHeKGLg/zrkU0auZzan3N
ZabqV+kBr9dXigp+BwoE8yafWmF/uj6Q6w5J3hXxLZ1KWcfdwQqqbDPWktQJz8g2LGMN72XbbZoM
DwOto4T0pqTYVqYdvgzGuyAxQZZvxdg557lkiN3gJY5DZBkJGjMoeKlJWrAPeU80zl417E85tXAR
RLrY/rP2QKsOJsu8vHtp+EMIXBJzhdMCplo7qvzVjrBhddrobdTm9zpV15Mo9ClKixskwOGb45dE
R7rOuMJi1l2qPJEXPxgOHiSpg21bPDQ9bmJg2cCrjI8N/otdM07oDQoxadU6iVU9ZUigVCthkTCQ
JE52l6UY9iqcHkLgJLjwuXqpRTgsc6uunoauDTZ0vqfwAyh+wktXqa/0N87l3mpuNYS6164cp3vq
ppMJ0i0AwD4ZB3GixtiJOLirhoIxaPoKvJV+0HM+yvhCdHsLZrJbqm5M12ccFX1bVUwCRtTta1ZE
Bw8G+vJXNyB4pfgypj3/QXaa8E660MdD2xApMc1T5t+VHV/TBzmtAdWTjy75pMLYSOzkii4u+zl9
UXDE2T0q2hj7JjMIv0W83WQAetrmSO/nif3WfwIUhJAxl0idC9d/qrwcA7rg8M7/U0UqGnH0fUc3
LUtw2Mxk+QhNWIdoYNWs9BNN7X08OuqJ1iS3qm3GOze2npVhVE+jg3M/cWv4+Wo2HiSMrf30q6Eo
BQ5cV+H1P5fQYqO0FTxd82Ndom3DrDgZvYEoFI7vml0exUeAo4WuT3yttNJ+0e1+j1JcXAa7J1/Q
bjnIf0hDnXLzooQcJas8eFWpbXVwTDfL/Yyndikm6KKkn/j4yoYvCa/vbqISXg8okjZe1dR7eIXj
cj6bzJfW4VALnEdPa8SP09EGQS+0rfm8I1KFs9J0+LDGSSePn/VmoaSYOwseQPPtaCDeyLtc7LF5
gCT3pqLOdpKbY+N+08PMvJhFejDHKNhIQF/XhAWXAxfiVyTzT7HszGeCRcgyzvjoKOYK/Dog4NFn
k/MQo05fFYQ1LR+taypWdm1HyS9ZxCmF9YnmPi5RYJ/DBYL+uMLkunQKoiyKWHHIEiaM1Yw0BiRo
gTVWUlKBR0E3kjhI57U02uDEGIfwaWl367oV3qaoKrGvavq2Iep5/GglJ4Hp7sdU+9I40kzOqhIY
B/xE22aszCei0aBNBhVmsrjqDmYh76XpuVekfrSG59fRa2nwxOGgbXPRmeusdbUb1oB060k3xLUg
nujTVyertM6Oj1doun3nS8Y9O2AiOunTQ13HtFKnxMTZJsGFSfn8aAZYbc9fo8fOmV6Vc5Yl8zM6
UXhyGB5AWUBw6TWcMDJNu+Rt8Umpw1THVrEUPdq/SYoh6XHgxL9CkNPczM5M1TvM3RYUVWKTCkyP
wkrpGRSBdVKUYMtK6h7nKYRoy9/hD1MrlZ05FNTvbaD5bL5ms46E9iITszjYDZglS+1YYoLyELlR
DrwxL85wTC2ga161I1UeVLLwKIYyPz5qKHm9IBsW6C4VzCsA57g4qnGfGwMijAkImNq0pkbWJ6dN
69Qm3yMvCj6iRjpsiwg4qWLsXewl+ZMRVd8U4jWe7Sy0j9mIRLyQkbr65yOqaf3lhOppoEFgOzi2
AzJintz/+YRq6aj77I7P6giuZOWgEz/Ml0kx/vhq/tZkfJUTX575G783b37ny+n17G/6JGOOtGHY
UGFx0FbTOye+lAYqoLOxxs4TEit9hLsn9mjmrjUarePcqJ4v1XiOJMK+xzYQ+rn63GUpomWXofDj
wUKH19iVFAc4zJ1NNXBIMDOAvT78h1ozX3NogtPcZmqhhykFxlg67wb8y395raDu/fXFMmzNo/jG
Cah7jjaPbf9URZam8NSkjX3+8UEeR2lWbACOPNZw0fEHvHUKu3NjGgeH6RCnq4FqKUaKsqQ5WVzs
6c3nxYH+UBJmzEf06VGPxwjk5kO7FX035vvRRcF7ol21sFv/WVAh7jIE3sQh1vHWr3VxsrXCu+YA
L4mXCBOarV296znyLtw6UqFd4R4gXshXd/oQQi1KrYFW0f8ewvEmV8yCdRjjsHpn1QIJxsAnU4ZP
ZN3c7d7Jrsb0etayv0dOghjCAIvHuUFuSyMhnGwqUuc1WQ18DcssBxwHxS8ItJZ8gbZXTwlxpVvP
iIBlmj6ZS1NNChXuTulaLISO+l42DiUF8X7Lxwc7l5irk+nX7LHHL9puMLbR9K3Z8xF+9Bgqu/mZ
ewaWvIouzdzxTKdvE824stTae0ST9TRmXDUD2O9aCxr6Zow0ZoFB4XYr8JAKJq8O5apAve0GprrH
9yUplKz6uTMAtM/tW81px33I0YYlWhMsgWmxCUF1hWP+Np+/W78wNpYDRfrRomOKauw7lg6AsJzY
sRKrOADDz8hJ30G0NYdADfNbbLz/y0d4moH8eSRg6bamIxlQVdNALPDXGUkK2IUMOVcyeJoqP5r5
HQ1r9PctQt997qLWzUbrSMtL2zetbSwrZK70B9mn4pFcsJxtRrVMSTMjiqiXhl+WoPB3YC9XhWUt
bdfp1l4S4z/hoI1dV9gvcmCDSu24udtSLhPHWXiQIIgroqMIFHYu4LQ0QHAcT8Bav/G7U+ioHXgH
bkoTd91BgK9euHHvbnE6m6RV9UK/ZkO2JclBnlIdIso/v1ATgOO/XijPQOs6tYF0F2+kNw+b/vTx
DTpjtJ22Ao4XEz4ZWq216+2BSJIA8bhOMdcV3QJzYLm1EwVID06xzdyrBlaxgdLaPM3TZZqy6mfS
+sFBmSbiJLDnJ82HROBnOoTkOrvQUzjQ+DNO9kDYCLwzG0/sJpoKCtdrTm7fuvuyh0D6z09Qs/6f
W4Fup2rjUzFZ1N2p5/qnZ2hbWmErJnxNTgcMz2NUfIus/RGkbrTWFNu8zhfVSa2r4enfNFkBP1M/
wk4jWkpLHHun+gC6AE7sSZphsIap4Al7f7TQ1X4JxSz/iF1zYG7jhPSrnXVRi/YpBHbvJGX0meQR
4LrU3D2KFt+0N1EukK3kTf6cm3LpWd24mxtcVZtxbFKg56S1IAbGYeiReu42TDxzFaijdi5jLbzo
pOpKu3ZWWQl4ESwt22fSc8gcSNnMQqLb8+pgdvFwI/nKWnUZxcl8qUPLPBDD9t23ymGf1QJ5dami
4O0bgxyWAh+KIc/MdpArIspdsf59SbWSF11W4lbhqIdI+vOxAwF2AESFfLdyzF2B+msD6NI9FEgl
yhhPQZvuyQnwTrUVaKtRKIiX6Romy7kBNg/44Xse2yEsl82QV3u88NzlU9ksQ/9CyAkCpenQNl8Q
62IGnEY6GDacU9+StvD48EW1fMfdLVbYRVpsfk7y6tK1dH2kPL4SebSm6ezaap4cXY8YMg9SyorR
KsfdefGrkNo/XsKgQfzeKPZJi4Sxg7OAGFshOq+hEfxSduqENbXLnQjdZJcbub4KXYmjUlcs1JrE
FUgonKjffRpzHtP1FfmRES2kLVHQ4k9z+Lz2l4nQdFKI8dalrc6cZqrZ1GxBrzJ+9rw4XVTSpKj0
mWUoAZC9XCZnhYnwt5AS30UTvHAZ7B/ncfn8LZvwz3/+2MxduL8soEB0UAmiNiSM9q/b+lAOA1xr
TqmO2j4FrUMD33ZyVnVb3cxN37QK0HOHWYdVnqIwBDK+7I00WBXCnWRYwgaENkj71E+dVjzdzP+D
VrlAzSYw3jHiKwzcdsn4Z4tFlcyQmnBhMD0c6YZc3ZFNHHLotMOLSiNIb8nuFfiHDYzNFjmN64ac
iC15CK8elobzXEXXFU3yx0Fr4unPe53RlP1O8UEa8hfPt3c3cf8VCH2k6Jj1zRPjeT7/Yps4ltbQ
HmdKH0bmN0gD5kV6eFM61Xil7w28VtHcU9Ir7rsGvwTRk86e3PjlcCyq1F7Woyo+SqUjDk4RAES7
8dbohv8va7am/q1zr3sct5BOG9PB629LWjMUJZgDGJ3I9ZtjMRV9yIaZhw55eAYWMGJLVVTquIHG
qGf4JYnBuF3yCFPEwpEjNTyY7C0sNv9k+yhuQsIykk1FCO42iUznZLcBoMKRdCDCc1EGkJTHJgGF
xrxjZ1WP8/mIvLBxS8XETKgaIpJdAnuVTpOxJCKPdD4vuMXoHnUVUCwalvfE5RwQW6e5s0UgxUsZ
+BdkXMbGoNTCxNyat1lr00qvPSEVPzrWuJj3zVrDgMKANtiYoV5fjcFOtxjdKkSPkPyCRAhaj9S6
nG+6VZtQW+J/zTY6APi94Fkv5yqjRoo5DzRUB29tFl8F6eOspeXTfM6ZL1VfahSw7+RMk3gwiQmg
FBYHpT65GVrRFgP5KzsDB1xHRxMaZBwqde2e4AEmx4rx+ElpHIUPi+oRbkp9sXZ8INutXT4rPjKj
tkmTe2RN9jJncH/YsAJByB76pCHVbzTvDP0I3Ivj/lkiV2OSzlc5udf//Pm2tL/v+7qpe6Zmu4jz
qHb+e1dMSsUiZLvmM4tyZj2PFxuOUwyI94ETiitSlnxDgoq4SkuQiBdXrxKg/worETDcQnoMYxKa
y8juV66qMj7NdQuYm1QwEQbdQU6LmsBAt0oMM8Zh7or1JG3eqYotv0VkmVu5MuKbSSrskBYzDScy
6ctw0SDPQi9oO+YuqKOyZnhM8cc+TWm+my+o3lDW+PZhoAJazqfNPyZUjcYtYHMvBaqBRM5U15hl
X8Du8semsnUWB/zzK2n8bWZL3eUZpmk5TOFt9BX//Uq2GcHiIG/5lTGtnVTLAxUZ/lYjs90IQXZ9
lMTg66lsoJkQc4shr7vCtWd/GhLQel3V0M7uh2/oNrM13hV3N3+rU9eFvHVrq5H+hNs7h3iTtKTE
Ozf1T9A00LRQOcMKaR2DIizumPeijWWkp5F8TTIiwGKGEGv0qmzI/7CZA9l185wGoLSNDtfWP78Q
9l9lOFSBmmebzF51DkqWO91yfzpowfmwMqMnd+jRfw8FlEKfJZHQALN7ni9KP2HCglbfzd8S+Tbe
cv1NjvtZfg3iJnoRMmGC6jdnEAZEmIFRaGo1vMwX6VXmtg3VDFaKUp5IaFcXbuZ4axmY9vlxYbYE
dHDMCfhE2/aookTnsw5M66RjTXithPOKVpMxUBNqdsSPT7EUGc2iKGMscepQfU/U8lxE/TEvzJp0
A9LStOLiYMN4s8dbNuSMZvA/k6Xhm9uxlOaV3jUZA1Pnoy+kedRt4aDR1BkWE/JxqxlHYumqBEIN
WkuRRYsdacRpSOr61BSQuq223mlNsf/nNwXN218+6Jam2RYjcXZyk0/7zKv707uCaZ2Wf9eG66yu
hkPWIj1OexxSENxubSt+IRzJnmsQzLvMsEhrQrGCSj+rpkzJZE+ZUx3VgEEZWWjnyGAXDa2aHCv0
mC45FFyOqhY5jy9NfKbrx7tvxdZbD/Bkq1u0SEuHSJEw73e6KD7ULJCXpg9KLKl4b4pSH75n+tM4
kBSSxFqxK2NmMbo0zK2RCbFqY7InDQtr22N+05b6iiItW3qtrizysUe/VBbNM1Ewxn50LGCXdvFV
VIa5R9irXXvm856PSWneI31FpDtc/ubeigW0bqv9zSlDrPqEVPrDQHTOloTtRQVMh8SEpH+S8ujW
lo+xKX2e+9y1jmc6KQq0bGwVWIfkJZZ4BuaWVjcQKuahZF15hZa+PtpcQ3gOS6EsTNPI1/NtGOH5
MTXmLo9Rbh2QsjXvmIZ7kR3AUiyB/ma+V+aLq2E/9NX4ObATfSNTpz3EapXu+hhARBqTi1W0Yvje
Djx7TI/pAmZv9BLUu3x6dUPmh5bUtV3m2dzpsZVD/PYo3cfyOi+mXb7uYZl9FHqUvyl5Ezz7ySvp
GrVSH/3aSUlTqqyXWqCe+5f7k73mbyWo46gAHV1Lp4H09wJNz4YJf8RZ8NEc6jCdnRhfDUeiqRYa
xErUAmP0HtrxLsMactHLkPSrqXvUpd4rJBQX7tFLlpSAlTHvIR5DnhkSVrSb3/DYS/vlQ0tAm+VD
c4Pd3HrKGu9TQCQEwk9ceT3W4t63aIuI74ZzasW/1N5vdglay41si6+cTfTq58mXQfrCBcHBzlXC
+MmqMCdGakg/YYrLaJMD7oI7mCV2r2k1a1Y1qbkbul7hk1600MhCXbyP8AY5niG7sqpJ/qDENEek
kkHcrwPnWFjpsbYz72aW0G7oLwAp7n4kjmq9MmCVt85R760DPxcv4qswp4CrMG8OqQ9NJwHpI6EF
XqtpAmO5YM2kl+VrQ+9e54PX0FOGuZVq7fAxzusBgwrzSjON7KCG8NciESfYZO6zmQbvyZCJF1aV
W1C26SaLCg5Vk/yhAL62dsuKkGl6XZXR5PfM0pRjKcaEGOByXJINgdNu0hIpcAeXnsNsz/areqNh
pj7kup6Ad2iB5Awp6b8tvTu1x4xgZuSIJpNgpneUcK12zNnzLtM46eniRrmjrYUSlltyRQhz6xx9
1XqBdeeYbS2iyCu++1Ncim7Xv43iOrKmDpXzqfHMlimFPmSqqNxxniJkgkRWdmOHbviguzcka9mx
T/PbLKPNTVo3CBAxhMASWcAEEkj2mXDvyoT2QNxo61IBvjQWjnrtXRXVHAafeZkTUdafrBHNW29+
lSM3Pkw6OuslgR5ATXHmc0LZjU2LXL5Gcs1xir2COBWHCsVQ68NDRjB9y4t8TJUU98H0ks9/QjY+
UVYQAjynLF/yqL7PE39YZNFK1LkPg9wh015zBqKhB21HLxYRfF81z1XsykWYur+80fSPyv9dMtf7
wQjwKHX6pRYO0Nck5QNUOMTD5FpydqKGZ+3wKnhwaB9jaVuYNDjRW3LgR/D6nwtZIPehoIPqu4yx
H+VwSufp5KlwCh9CjYq9+NEdzOEIbkJTDlDLapv4GsZ/OSLYtWhk/OwM3jFOpHiPFFtfU/27V0Re
VyXElBBPY1MXbsDgdxABA3zSKwzu5rsyQXxyx7iaAMRWjGeCs9VU3dY0RXzGP698elMA6+O8GOvV
G5gj72kuCjy3T4kDyv1TQrzBks8Qao3Cvna1jrUkM25e40MDVBBGll74AqQ4XhptoW/GJHrxaXG/
a71kemKfH1IbW62C69zYGSsb45lTDDutjMGit2G5iTQru5l5HU+kfXookq0GUFVyZSzAaHY0XxTX
kW8oOK6z8azMYG0RKQ+3fJrnoce2L1ifMXCMJZMRMgUXfiuKt0wVqyRNyo+4bInQKJUaDcMUHRJG
YvvoF6fJEG5xFsSnuB9pUFKyRaP7U0li48Xv1gYDqhAB+LAfXav9Qjz3E1m/8y1SiEXkSKsc9Z7E
hpgB3ZbIPmrDMU2eE1EGx8Fr7iS4/XF76YSGHdM+xZSCpXkXdW3ypH3UA9qoh6ICiCjcQLrsc+u+
gYt3nb+CoLe3gHxB+aiGjaNzW2Rd3PsbKykb3NQSOCqY2AWK1rUCZe57ZcQwr0y8CNC4DHr4Unnz
+aGsHe9A+Dq1sFZqqFEN9VT65cvDsRPXroEjPzkO0/h6SGO4rp3dIImG49C42UcRJ+2hbBNjIY0G
U57efBmVV69TQG5/ODrQ6zCBPjPGkKfBbRceyqujMsmBAwEMM8jlXTG5JxUqo4XBsGBlVknw04uT
ctdk7rgevBRpS4puqY0DbUlsDloLFHUbp9KqJ26Bdp2oar+YC6qEjw7+NrE2quy7NBWs/Ih1zwwA
2mvfwPMSTnZwxtq5qyL63Q8uZ5G+Fet57JbboPUBWTJA90vjnXkVEdWmq518i0MBtG1GRyTnBQoE
utllQQ/hq9Pz8pjkJYsr/KBV1uvuFo7XJWaKsFMkWZulY4EPhwH75sYGsWEJg0mCQihJVGgRk3zG
BlW4iyYtOZUhNn7+Bdt1ieUqs/CcGml8UEb7AnI0fsI9vxSDUx/NcrKh0IX6CnrJwWT6e0jijo+Y
jYBbek1wUQNCSDwCbuxat3+6fffexzqfnCK4EWUdP0Wte2RJYHbaciMelFQGh0Bm7/NvUjIlXqgu
CvHZs5mS6cZkUjcJb42S7GtkYKT65CfopveiTb4UQ4HMhQcur0d57ka3uVS6x2gkPc3/fIRAWylJ
1nnc2QbnuHnxSYwhwAxjLuclRoba75yaCK66SmyCOr3tIh1Iecz6N19tzXvs/bYUkobKSVerRFq6
bmQ9LF0xhCcEpEWyyfATTUsrEPvYN69SIn9oORRCmFuS5w5NqLjndkOwmxsss1Gc1ELvN7KPvhjH
KRtOrxcNYtXO75ltCuYimh4SZlY5a7NBRSHcrZvjwOsCBmnIzle9Vf9uE+KIR6WCO0V6rweJB7Qe
zRC3GRAEj7/oe2FpN7FGWUh+G1Wn5ks4m9fYItQefk4SIhjt81NJIgipNhDqyKIBuC+raDMYSrXQ
mU1SzwKyl6UWrnp8i6ugK5AzJpDnrDMD/a1oZbxTvYkFVcP1c2UQbAlvlUstKI5xXV2aqJcMQpW9
bztLw/Tfxg4MF2ICHPw/qwR5PpM0AiOiyUuR/Eiz4prL7JfSYgCqfgR2cMsjfQt/kUze6KAI86qO
z6VS/rAz5awK+UsADYqD5KY5wdFztkiY9i2Wac+XR2hKd9MdrLUcm88xQTOdjRy0SMG+ZyQyE+WZ
LgdJZxTiAG7SbJXV9NlZ3w6px0/KZxv7mEdUSRqclCD8BArJDWoxYKJyIW8YdFTvsB3IS6+NhPVU
KBEr8p96QN80OpaN52MVm+QrJC4yVAfQq3Q1c6QUNooT0Z/BK2QSjpX5VbByej9cuqYBA8Ok050h
jAwz0szNYK3jJNtiMf0J2mjfeTR4y9HqntN0fNLG8gzY5sSo9wOyI1IUIrOonplTdcyOKgq0ZmT1
bW8hNmmlV9/6rrj2qGVQkO29zlulDWHmtC9PtExOUTLcjYZMBlU72InzMRgl7SKevz9FfAxSLsCW
oZOOvV+mjUbJRMOvt+xNsYHet8r5q5r0O0Dv6d1Ulr6ok5WPpWbhjzo2wWUVSigPoG46mb/3PE0C
i06OWv4cUc95mQKaVdIiEl34VmpFuTHNZDdiI1wS+QL3HwTSUKJcU1PShBtHoJ8cnmxXf4+NhvyL
wL1bYfajIidoBeIRLQgtvwUg0R/U0E8Mj9fm4C/jVN/VlPVqka9ArpPjTL8UBnPAaJVagvTlhUi9
FZ4WkiNuhileHB89TMt2MobefQKKLva9hYTCNS/xGJXnrEkwiYDbw91FIzfs820DsHsvBwHYbdR+
uAiLG5OAzFAn5IkWZ0CApTqlIHq/O/BsXgM3N5PaU5frP7GDv6ftwbOe4XCRTG1xjBYo6Jg5l3Aa
iXzscgVFDvY/chfWzDJkl+mLjtH3WlORl+qqINgqorNRB80pVBTCjhT1e6d7+U54qDpwdrKaxadI
XBiT81ESb9AGnuCuf+mapWN3rAWk6WOioCRlUaC7GBb9ouTM0rfdq6iDFCO9/RkTKiN89YgHoFxM
QeYMayVkr2T0L0YMA8/JwN2Xtrg6Zsv7P0gyGBv9VvvNc+DpHyiiE1J9rbOvwXIeFPz99bBy/PYC
SdRfugnpnCow29zuiYzx+6Pv6MzRPLICvTAa1pocUQ108lUbpcocK/oVhcpWq+yFJvx9EPT7BmIR
brkETQJPEkYNuiYLkWuQ2A3vg712yLgRw0n2ariorFJfq3V8CulxTvdClUF/CS/ZsM7pPIsK87Ze
Jp9OGb93IttoLvJojanHOi3iW5IO4a61xd1IyDUX/YvG010P7WT/jOAGs9iR4W3whEMYCZayq8r4
txV633BpoySpUDmSVeVlWrxKwaVmdgd70qDdZnq/G2vUlwH2YlTnJUlzsXjhv+MWYDwhWYm8j2hC
UyvaqliGlmMIwMlUMaNaabnshk3ppu4q5cTCKaJZxX427kcAjD7OQAT9xcEtSCnwDUApjev1myB9
URFFhHoVHhr+rGqBftcCCKVxNpy6kC+GmHEowVwXhLBrYXQouwwSospQvBbEVYHWlkuAtgrz9i+C
VPW1FWEfyLJYOWhfZUVId2M5IDQ1y1m2lPELQo/IByxVZ2FU1l1RQdREFFA7kt9WObQ1jA7bipk9
cMopIFRm3MCRcYb09G4PsdxyAs13nR2127bUepJ/UuC898RK77Rb8ldbGe5xyMpCHyoiq5R/sLG6
LRv/3tKSr9qTwzkd5C9koyWZMQ1cWFD6yy6zVmYoWBA0srekZa+GwasO9JzQQDXduATm0U5Q1K1P
qbKE1sWiEFIsOLburnjVi4WrRx5w9+ioRrnPngN0WPeI7zIaEZNZ2pEsxeLPfAKbFqznqig9Ir/C
q2mWvzWSa5FPksNutPXK5a1aumrjLGBFmYeBd4UwuGLXRwq4SqktPQYTU9VOS15t6kXdkSPPUdNZ
kj62CzTsHLAyCwwZJGiGSXrEM7vytKQmizTFvoxf1a0TcfZjHVGY+hmq4xHxJcFetvrbsoDNQ26H
2YY2Vj1ZCinHMb6TJnwdUmfp5v1zVut3WNcsfma4xayOq1rPnhlcpXvbp88rTWNPdTYsY5nqP3Qq
EVePlVdpswgXSXbQXT8/1Jhylrbd0QnLre8wtzMScpV4oyfwhXszeEeDSC9E1OzMOOrsovye8cts
fMv4pKO/JmSUlYYRCmYPHzHTUBP9dkJV8hmC9E2THrCV6W860QtY/gASM0J1iUQ4lRM6UvHuHh6Y
C6cKkv0yBKJCI7PA1Eja06MWKxORy03+jbRr97nruvhQaROHuguBOfJsSIjgkoSCyDeVTwWro3f2
hBseujI8zd+Ng73ugCbtgY05O5XbNqD8hn/AacQm+Gjnyw6DOK+p57AAUe+ssafmxAeRVCWdzZCF
+dF16nMOJxZaRLLGjqECJELO3AvtkzDyElNMutWkxay8pSvbhvb3xko/G08ePVVk5IA4G6SMell8
jTEIYE+TxBV5k1lBmZzTukfYobobArmTWR7BQmp3ppcjrLWohbTMijalWtfnKqzvs59rSCu4sbmi
bwyBvWsEO4xonwhpYb1S+mlnAJHUZUZsv7bNUJ4rF6/n/NPKqukHBMCzbFu3XhOQJVR7hnEIXLtH
1FNZQFb9Q0AK7hvkz2rXwUEjIFczvk0Q3aa3rR/VgMUgTrLo5I1q+NRz7llU0w9yK/idp9nwbCYo
ISIzT9bz42N7ox/Yf69jJpI2pphFGfa/XHSMR+krDT0y21xaKUOv1Nabo4GRig3R9/pVbIMPNEFg
9ojiXsFy1De7rN+gMnTvTSTyfeJlchWOons33YpOObvLvph+mtXlSyUV54YP2LzXZA/P/9OIqvek
O+xZ8/+EBrfdNAxCVwMmSYTdMnzqxqy6xKqy6sAKPCGhCp/mx8f4B0BnWqD/9wgm/CvY2uTk6eTz
wYXTWAZEhoyfudUiNILxab7YTfobL2p/wBn8x0O6Xl4dLHunxx+YHo8YLrpj6lz+8xAUvj5qiiOY
zoRTcPuBONpYYiordvqYEoKiEsncoDZfDkOYUd0DG4aV+KkjD10BTYnOnevm+BXIlihYvD5zJzil
WOne1KZxtlhIyJWU/vimKeI4/wGlb5MlwQdrHUjcOStVyML6/7B1Xs2NalsX/UVUkcOrAsqy5Gy/
UHYHMhvY5F9/B/T5bp+69b3QIlhuS4S915pzTJrJXafKW9Qp01oB7/0pPGs3OE67G0nEYRbATLXt
J+sy0e16ayjjMQp8qzRJcithFquALN83OLntjiKPB6ZDHYCWaPF+sMh0c6em9JnFNHN0IojVgoRE
t06bZ0/axi0ke6cNVGQ5BfhxaJqniFiwT+6GBvW+2j7imdOedY/24LxdJ8FkMyVDdip6LX/2GuWB
t5ZM0lOcC4HM1wMAx48pqZ+lCGOK0J6fRHOkUDyNXORh+kX6q7kyS7fBtinSbaPXMEDcvsOE1YUM
FOt1P/fcDYW6TcI9kjIGGXW5kiu+4uCkca0s9JM26XFPYwkHI0DoIQXXs1mUnNf5VP2UiU3T3FB+
k4p6rVR9PDfqaJFJRKWFTKSa2g0KukxrvCerttuNVukRpQRT2znExvtxrVCWVNsSwZjbH3phOWdI
0IMvNDe+W8qgA/io9Ych8tpraLTVCm1W8T5kdGNFN1o70ZTivdWqJ0uXn3Xb7kun1Z4nleZkVo3p
0ZTzZ9oUmNJqJ/eXvTHZlabWVpQnUu0eeV27cbvIe+IRP6xDNy5fLbUxVxNGAfBsE4xkMOQ7u6Vq
3lalP/YieGN2VznNdy0hfXILNU4EBfU3I00w88874IxgONSsF+Zr1qYIp5tO53nXaZ37Qrbojf3a
d0oUyoqcnPpeU6Q+UtAZtgWhNp+Fhhp1PoJiGOlRWI0vPfo2dObT5KevQdjk93G0JTJqLMwmha4I
Slxe0LoiTj28C2x4N4Vu/yWfxh1WS+UGBjdQVrZ4nWPgHxp/hM4eMadMyv1k1s96n3vEklth5pdw
kzBZu8out7hVkfN1hmCiMFRwNf4SVgM1wsXRN0Z8BtqX7Ip0el92FIZ1GAEC7z0LajeJUyGMBEs5
LYuGkw4cievOY8u8m2n6RGxx7+5nqUXhFP8sFtEFZIe5+aul6dFAnL8cskgy/h63bGub/KR0Rf5a
j4uYH9K0E3zBUYbMp8itp4+EDXkxiayFoDfkqdUBEZP+szGKx65Qq2+oej8V16qvo0PMTBqMm9os
FUYSlDk4a7tzv2PCB5Rmfh0LwMZ/NpcJ0YerJBxxLRbQUJb9hmFQV0bP3CUOAP1etS+RVdZkD80v
6zQyzpH5aVWlc4zamVHqVDcn66ub2+BLLPT6dzVvmjwLF16ZGo+jq0en5Yjl2BSx8g5qLgTj0IWT
KxqmpVi2rtjz3BUnkr4RUAb8VjP1Y8kT9ToIWWxKrY4+O75pncHKL0PAuXLC/pWyCr2PvOROqkbp
xex0hUmUF78r3vSwHIqC8UoAWPM+tZzndmzVF6TbxMcaKKg6i2phjrzpveCtUx5IPwYlKxGtex7+
JNRaaYMLVg5J+FyGdMmWQxD5nzMnNt6wtLpb+oIIqEGnPoxlLdfzG0E5CF7RlJ5U6ZgvXSHTQwrw
yG8Sp/gqzzjAmy9CrmM/6BAbyp5qLkjHC53z5ovEblIMJze7jIpR3yypolBX5n7FwKeCb21cO2Yz
bFOkQdtRCj7gedFSCE7RWT8YpWo8xpUz7MOvQI27M7EnIbUvRTxTmxbPpMbqaKWelpVB5gX6kPrT
LbXqMGZ2dJrSJD7JTgicLfPLZWEnMj6VlbayBpveTKhlyBtYNG7wz6tlFW/pziy89JiVNm77Kh95
rhn0MRKn9Va9WXQvTCK8tQgr11fIWyS0QxiMMRSQTQyhP5gLiFU4usacVrqmpG/e6SoQQ6wO47Gl
eHJUNSLNwr4B6l0RQIoKeNvQTkW+QvxTKKV2WxZ9ElhMcAcA9rCugxVq++hcVNTNuqY4ESf3NeWW
elwWdE6p+MwLwxogWy4bsSYOvkVC9N9DllfLcctPaH8PXtb/Z/eyuiywrqTbUscdQ+a4uDF9xlTc
xL6QgbgF/QARP0sNQnlDJG6YFIn+mxeVR+dCs9rzsrZsX36+xcqxsvU4wnLB2yV4W292S9Eqi+uX
ZdPfH8gSROZVk6SHZZtiDE/YYboNT0E+cLW+weNkthAZWzW3+kPtUQlSwu4ljyn+d0P3s02d6t0k
TciDaNIZnvdSNpikSkY+0FvGa1ipxoZe/7gJbeNn3Un0du4ImCSdcWJWtY4r87ufiMHIi0A/ZWkW
PA29NHzRE6RMvzd4ysyOR7pEUMdUxiOJ8Kmq9OqJ2UdLuQz+3bIaT8GjBx8RJJZOqTcouidboigK
aIIOcaZtUlPZ6TWw7rEMfvahftIDkfzwaIKuCmsOO5nQckj072jx4npvyjJ5xCtPM4X58wuZIB9x
SaVyqIN309GnHSHW7S4WU/4BKGDl5Wn21ViNulWTkayCjMAKkevRSyD6q0pX+svRwfTAaWSyV9fW
TSkINmuD6QvZufaUSv2xqUfGq00fk9jwqSWV/RkHmsCMCGSL4PFmpYxK92wNEcE1BgDYRXcyVVZw
rOX8J/dk6NUZD88F86Rm009oNOVpWUtVbNAWZXdsnzgkZuZf2MkJt231UHVUDKiWiXs/2sUd06vm
u31trCNDgxXs5QfwlZEfGyigyeydm4HzS+psCM7Nyj0hEfrZjkX4o3XK95oe93PGnGk/ao6z05I4
ewHN/rIc4M5Uvbgne37kOjl4mRHuxhK3r5t7l2HQwx9JbRPCCkThHupKeOzqEXAxKMV3yD375T3s
tOL0tnyob9W6ziwbUoGOgBINFh2eQNxBk2WEkyfpi0N0Ugzb57QsIt2AndRkH8UwoDsZ5slMTY2v
8MHtQiCzNG/rVJSxCx0uoIzHF55r6ZOXSdT3HtlExYh7T39OlLafr09i05oRwmc03/ZTHktyqJSX
Meo5G5Iw/tkW3nrUJxzrLtKCSNN3ednlL71o/Tle008NT6MexbzR8H4g0uExJZFoStM+kfwcMGTI
t9glmw9CXIBaYubxY6jEH6lG6hFOpGdSHLKLsIkVWrYzI33yUCOMk1Y+5EX4z2IIY8JestHzwRzh
CGyUFlBbMz4siyqkDiNhrG15xh4k4sHHxOq9R3DFknEAQtjss6ss7947hn5Uc+d3qjfefVnQIO99
eCPJ5u82TH5HBLXPWZDSARI2bX57aA9kPVwxAzPB01EqOGnh+B6dfgVc8C1qILQbpfJMYWJXqyYg
QsOs1sxKx71Vt+/1rKcjvA9BwpKUbeTppWuY9XfRDx4ZknLqKK/LK21+hcsKSDjw9DnU+zF0muHq
NclwDWhZXJfVuGtryhVgQ6D8ryIl7x8segIPMgdOYIPG3Ixdl/F9sLpsG2rlN2JCLCGUtKwCo5JL
+fnuDNK6iKY6SqtCu2eQcUNn1VxzGrq+UNz2IvCr7onE9Gb9bXkIJ6zkY5RqR49gCRhCfXJW25Ye
FghAStWRiQiTeaqiJwa2zSm5l4WwNr3Z/PDSML/W4/CLxKj4heIYc6CiwTc9Vd9aDZeyZTRUt9q1
DKwnRtou7y6mgFq/Za6NKoQpEJVjsIHeVKyRAZqbbCAGrMuUPQSV4tKW/b8XdTV9dhE1QU2rCTU1
KweMnquvMKriIssMuBd/Xo5T4MIJ35atyo4yLp/yQbFO/OdPEqz11eis4VFN+/zUqu5vZRJFjtkI
40xLKsWuiExBGQ8neUOBr4HOugWcRZj3vFBQ5R+hU/Yrk2b7ZtmxbGuYiPIpz7uXA5tQheS0rAdG
VhXInuUdEc6wL8NCv+i4NelDGgPn/aBflm2252r/vJq39Rn5WzI3je00Kib3l3nj32MEczm11tTj
3zf48y7zYfASh6OW04z5+6PL3mWRjq229Qgs+tcv/7t3eT8at/0qGOIW5Cr/q//5HcvBeu+Rstoi
ZZ//oOUw1ZgsVHgNCQyFGP/8LWiy+hVOjmFtVdLzTVmZl6aZ7x5x9GCFSn8kx9BBD6j0xskhYgMV
cJvsNSOwt8XQkq5umM2h1inm08bCyDDZ6XEIpXrPpECBjyl0mjD7kiXVPwWK016I7HtlUuVEgvrm
1OgvZXXPVe+79ZS3jrRIdZVkuBuGksiGuoU24KDBNLUhPk4B2XqrXiXkRrdyQlWcfmQSbY3bPPjV
jar+oCoBiKt5YbrFtana6mxXFs2daDPqIRpdoyrOsARea1dtHz2n6S+G15AS3v+whuRTUZ2QDFoi
5FNgGqVpZWstN+yT05r9boBN6RvJmXtd/N62pXvUc9JO3DGF5u9N8Wwb3OSIoXpjsI5SinrL3c5Y
a7rMHmZPVl1GFnMT8A5a0t3ruqrWAAd1RuGtfSXn8jmARdK2mvmaTbNasm60Nyd5ISPsqvJ3eyJt
jiX0pwMT+50OIZ0uKyVSk7CPZgoFMBI00QPyKQTvcuVIrl9TbymKVOvcGLtHfGkIVTPqJKnuKiTM
hh7gY1NuvKoMX0JQsEd0NaTwzHvLWiTXoire43mtTlEaZ164Xfa1sYs8D2oedYSBcBRpTL90wyi3
f1b1ZWPKnfe4LP61TnwhN/t5Txe3ZDD8d5WcHwfT/7wnMAHCG9gY153XRI+gTqPH0uQPErG84WmM
HjPo22emt3/2LUeRWjG54CkC9G5/FmGgE9nU4tb+u215NU04DYu6/9d2rx2dq7MslKChfasTyvTf
d4qHMGdkZkFbwP9PFzas7mGH8iTuCw13v4os+s0AYbxdzryOMGs0tdkDpq4HNErBVyTfJsPsftiE
Hq0nw7E2FuLgmRsjttRAaGFi9wBrVD7GVEUP45D8Mhwcdnje70FvWfdkCFW/tDM/YJC1CuU43mnt
jdQt22gHdTdd5f24k25ZnJWUaxKrxsxw6VyE3LF7KcvIN9s6PxHo9DDFgTg7cS3OGtk+CPJwRTpC
NNlm2aiO6j+77SwBfKlEkQUhLdgue/8ulrcBo5Vg/3tWQcCAMh4/XJ54O6hgMWrqaPpAcMB81KGW
YeOpgeHtovNge5LQ9FWCHJ+LSZZnbwKaS0w0WqH2ko/4nrDE8AwTYOL0DMhVRfdX78dupZZZD+uE
xoRXVNPRocm3Fu2NpBt9O2pUskWojW8DxbjV1PQGTahifOuS3cxqetUd4YCrcCIExByFOcze4dgY
tvm8GoeeIC2k64EbBd9aqpMaGCjyVRkoPjZADJtiuMjvwVCHdxKAw5PVp8E6dzT7vbGNEFttqZw9
jJovplVvCgQqeyom5Q5xrrcPvGRYicYlnNaxXbnvhYPCJO1mkCR+Z7KWaUDMi7wKt+AOQQbVyj+b
3F6Dg1ycPSsv1VU/BdG1mvqnBtXHoa1HRA+Z55HVMhrJsM6YWyPQ4Ji/i6xK622acOaUVqUdnUDF
i+ctS3XIQS0um5cJ57KwiOLcQu+hkW5AqrKAdeyMtNXfQh3OZxznGWD7pH6jw7VsDkJGkIR6X+Ii
zB5iW7F9fJ7oqeZVJJrpg+ZU2YNFt5Q2hLz9z/YiN+0rUN2/m1MUJ5RL62ORZNMJXe50Wl55YwSK
pSV2/TjmpwAv8Z/tfWIMJ4LQylj5phyJB94If5nF9I15CbVNnr7aHQ7KqHSNLcGmAQ+OZK+TePYm
s/49kWq8csupuXAfbC4hkvA/r0gjGagrD5QUFuDi0MQznJDGnKEcGz1WUa1AHSdKPL+EPTd+k/ER
NT7Aj1Xs0okNPbZFIkK3zDeXkDJ/IpAXlMnyckrsa8xMmdvFfmToQWlTaHtlgmCYaNzJu7I7qTY3
MW71B6mAeXJtO3vQ656LiNkOsJKvgIisbebJ56HXRhg3Jt19yuLH3M59BnTaAWzWcO7Ucjgvr5bF
MK/+2SZ6TAbBZG7wMVEUgtfnEXj0fwsja7xzZqA/w7PpV10F8A7b8+ispB04OG4qeKVxFRxENfxO
5rVlO3G400FTglOQ8GgdYViTEn5Rncnbti0GIVGJYM/IF4h9TmdATev+CGl6xXNiZegFhpmy/R1V
mnUaTD5ko548wCXjM1Ep7gmf1gdDQVMzDOb6X3gg00Ni6e99PGRny2oUar4jp5PXHXLU9ZWqqIc6
i3ep0F80SuhHgWHsWJrBG3ZjvF+uQa6XdOk994TPMDujAe81+IMhKGhI2Ym7ozpr0qys6wKdR4xj
VoHtfIhgmmnhU1SrwyFXqPQl+rh39JWA+rYhQ5dA41b/7rvkqU9cvHwxSRNSORgSHqlZqmfOi30t
9Gvu8mzLrx49biQ9nIqdWiPJcVzNn2zMVXhPbpMBl0tTZm/3cFVyLDx14Onr0dY1JHvfgnFgM8AO
wmR4KsDMJF3vQ54PMJBEGz1lgFC4hzGt5WYQz30JEnqypWCkE/5Ka9EcoEzJFf4TuWoITzLhwZKt
Qnhy4hZfQHw2Iyr8kespCR3iSiP7WQ3J7GvDfteCDt5kep+it/EOUc9TWymyaB0yIB5Tas89TRR3
cF8zS8i1muc3kNvglGNpr404iTeS0RFhf4QXYYk+TwmQLM9NeCQG3gmPLiU+rTe5rfEBCCwlXlxc
ZGJYK128ZqXofR3EeV5QfCWgqtjYpfaOWZrWe518tLEdrmHEPwp0yhsW/I2EYQ1DhyttDG0y4T3r
tcBQrc41cFTcF5Cu7X0IW1K7zG1q4H5xoUdchfbuyqZ4K+k6MlLLU1r7rDaj8digjb9EPz3Cfg5o
k4hcMA8YG54GDxwW2atx5bVviWwYgqX6Os8RReaOOtAvVi+WV4SHEiyUAUGRBK1yPRQ6Q+U6bPZh
5JAqJhm6lkTZJjTT8dwUhAy4Oo0FFK4ZpZmxEEifHFAqOVYtUuZwuPcm8MkCqaujuY8E6JCPSPW/
q/NNUzGtd5X+3jbyxQhFta7SAVtrSi+AjhdaVloRJy0AW080cx7L7FhF5k8nJE2CIXlBrVEQAdo2
Oyi8etr+ogR+GAhSDwf1UojgN4AvHGa0/0FuDVupUdXBEIobnEZxjFcYOV+qrRFLDyoQzhRqQIUz
oKdm0aP6LgUyfNUcn5vBqE+Ur1amLdc2g9kVHw0gnhKJlyf61zryFGgdyX6MDOWaGFTerNUMnq+c
8VxLidfC5YEcKxIVaqckyIvDe+16im8gH8T5zxOpNbq90TS0w1x8R8gaxCP/j5iM39Gz12XVjZsu
Zj7kuGjCErnXw6l+GG2Mq0VCcTB0D1rnAWgxoyfKZPR+TV9ESGEggZxG8lvX2KOzVWI2nzPwwhiS
qz3Z1kmBv9Aj2jsXxYwS7NGlkOaeBtawn/DX4SYkVZyB4DPT32tgjaT69W17btVqPAYkwkhRMANP
3OqMdQUPduId4Ep8DcrMNBlmRAMixyRmpp9JphAiaAs/U51uZ5naN8nmdFl7/qCJYA0/BcLyzMg2
VpFxeb6k0YM5TionZ9KuEzfjh5g2YJCtvJZqaqNk4o4Pq3igC7jWB4swUkw1GeY2wKQQaSFEA9Vv
YHUOrbVxG0Z4daNPcKuSL9qFzcWqBumbyoxticaXxqaqY5CBuhmeDE6LWbA5nuNcTOchiQCQ/11f
XnVTqmzgKyp/dvQK+uXGSCo4DI0209IORJPIg2bEO5KDJ4AvoHwbCTAP4e014FZxdsk1sSl1HZXW
xiLlmTuNEs4hRyyA7naVDykkaIV2KLFfzyM65bJ14xX3eBA5JsUH+EN55hyCVKU9z7N+O/IwWmle
hTWKxipsAF/E3tygsRErYVyQju92vXc07dJfHAXkkP2oJLRTe04xDsoUCgkczqwMSFg1ggAq8ogI
o5/rYykmQEEa3jogLqMukuJSuHV98/TM2ARBbW6UsHbWYNRvApETcgopr5M2PdRxTb7lUBNiqSjm
WXfhryghZd4aeEfMPVAlOu+D2/vOmIFePAR9ABDvncr1QZ8KYXpLpwwd986Mmr2njeUl65yHmHAE
jFrIsmTOlVzNKKDA0eqHIJGXkaP26aztyLMYiyLAnZL7/kQdHGm6hGOANwv+pcctMuTmizIyM92z
qiHXtlvrXaIdRFvTCmzUyHxaOgh/ajWYbbttXTFHAONRkY6WVmddDX5gmkInYYTM1SLzOYL4taOV
hAKUpyl9PZubCfeQFPm2wjhoQgTU5Ee8uWBouX926NFzpfgBLE71wcOI7RiiA6VOjtC3vaShMR4F
eY20Gn0qFHxkGcbxiunSsVXKn0GQO8xJvIbuluddJ6v41Wr9ZaSwf6daj4hz5qS3nqFt8mDIPpvG
enSrMQGa6/LVGLXxyE2tXheBlu0jZ7LuBvO20LNvsVXezajWMAbqCqhpZDwQiKi3q6BzRmlelzW7
7quHZogdJCNcBXUIIqFTJLrwyEG9VE3h2nHMT0yOTIeyaIdB8qEVmXFZFnXdGRelLknr1rx8i3Xo
nx02rTZ6AvOBo1n6gcModzn4788ur4yKQmpiQH74/340whCKcL0Qm7a1DLhJSMb/vOnyXk6nXysb
IPryw//6lVz9OsA1eyOr8FdcFP2WAcM2bNvpCxtxutIRaLw3HsR5CfSSakXnrge9Nx8xOIK5icz8
pnd647eTSn0lnJQdaLJZliVfkMQPJ1VdKRlb8fm89bHjcr/LqemM6ioo6PXhk7iiB2LwoUX1Q8Rl
0JhqdKzM3OPbz/KPvDARfqNBPOlVQgGrc2gYkKsQTU+jmlGdaXrrWJXqCRec91D2qv5Mk1ZFKFsr
ZISxWkJH3+CAjHbLamUrOJJrXG1oB4Y9UZM0LDGPnu06/0V/vn+mCq8/WvlORI9j6mbP/bwo7fS3
K5UOYzVr0lCbbaqpme9Y4b1qnEtuS/IUm+43GQmHFmTQOqvCbFU2P2F70lIrZ19BXBCM1PTqRmmb
m6x65whCe22IWrsrCY4m0WJHK3iA2ZXMb8klmdpi43rxsNOV1L1HIdb9qlDmrBcsUhGA+SkrvsMe
G0KalN1OdAzOuno3Y1jDSv/stVowT+ey6RvzmpWNnzlddITuJ4nuLXd552sE67jS/nKxC65sJ3x1
AsaUwAGRMwa0p9FKVmW+49KzPoQXEMHt7g09ah+ysOlfrBDBskMTE31/tMucaT+1KTgr0eubqsQ8
UPcM/QMGvW+Vp95Mxcovmo4MXVwKM3+kU/SQt/VumCrmzd0+aatNgkNJpNOx0aI3WwafmsYISBMK
EaLeGgzzNVW2WuKgYcbivqrxhhCK4ePqvSWAFukE3yvTfqk8cavDx4niqYTOup7g/bZOLIgkBQsV
ZnddP7ZcznJ0fsOsPPD1fbcMkPPaqFfC414ioWQ62JypAGW9gbnhhm3XV0vlmNWgyqZHrZg2dKMO
TrDBM+yr+YD7bKQ5ngYopaLujnKE8QCl+oYvcdLPCkbyDsUe3pM0n+yV7LOzMTI1UC9xTpKAcMt9
ottfFfA/yDBPoi+JY3AwXbidDfyo8A1Xuw6yu1VUJL1s+gyb4Dz9yPuS2YL1YRmPELD3dqwjchc2
l5zGxEpbmwM6IqfxFRKGV3nn/VCnC3L1Q5XpL0iN31riVxEyKb7IEc+12UdomTetG460t19Nbpjz
5ASRzzmO575d5QOY2lbYal1F3sCZ2dBmS+8RYl7YFudSce5EA94cXTlQS5kRLtQnLTIkvENXjoI6
8kAXzm4e8Hm4Q3kvgJV4/fAUA81hTIQ3L2AoX/nZqNx6bv2muqMujTfSmXAuZMc+Ll96xlykt29P
UPl+KYN95CI/AgTcwnd5UBO6VBGYNZxPNKrj/F0wcEZc9dRlFUOujpm+q/Go6dWDm1IKkIr1WZm0
FkzgPmjFiHqpeLzQrpylzxHlMqdSXx2yUrfNXAycPy+qQHKVcVmthGr+xPBcqe1XkRfoXgpEbzZ3
HxrLW2VmOQwNinyGuX0D+C6L5deoeodcI+KZEWAfwz6ZRarrwUatxcgm4Z6Y2vJYYrXNmbeHmbbj
VrpNPPDh4IUsZzz0gQYhMsV9EgZH97Mf7ANNAMWeHicv/5bm8ArF74AKbp0GuT+M5gXD4rakBR62
tL6saf4yN57V7pDv+vFo05kw6fvUG2h7+3zEwdyrF5EMd9Whut5HlEwMbNztMw8RgpmCi9t/0qGd
yG1i1hrrGsE0097tkm8sgFuYnldHstcpLQQrFF6xPHE7nzYisrd1mz1wmf/IW25cGe20OKJVl1wy
0s4dThfHJpmpBYgXeu/dUK7amOlrIW77Vl1ZRn0YjO7cVuZB05S90JOz416YPR2svhFrJ51pSs1X
YefGSdN/lsqnhVJwX2rcG2uQ+7oOEl770ejad+WmzJ3wVk6Zj0L00bLg9jojpsuuOwE0+KBbgcjS
CBHuR5fBVp8ZZ/u2puwqglyZIaP4j5XhY2rxdulojSgavyM8AgzZFd/I0Q+lzUVb1WgvHXrjBoJo
ospmoSEm0JVjvTo6So0QGnwfT8+tK75Rhml4VMji4atvPkZrPNZYwoQnTtYPbER+WPZXjQcTzq88
i3BScF0OSoPy6CyKgZaCQmIXGQ962r+P1YQmVEBg8674aG4W5HTO1llykuz0IT4hZ/FdMMVh6Of9
dLUDM8ZKlvJFRMeisc5qhRvBCXlIgD2IIV12w7Pl8W9It7J3f0RT9GaEyXXyqLwOvwtGSsTcrJv6
DVlFeyrC8JceBH46zOk9WrjzquFqdX5bFxxuo43gfGsobXQVqSNIaUymr66iYeTPt9O17FCF26gk
kAefCxibPekkuAKB8jIRPGld/8WUBaGJ1mybKRCbJkpuplCOvUFUFWTz+WmjpsG7pjQbl2T7laO+
jiaOI4fKnZ2RpcSzZQeQ8BrqKTY4pX7vJOlIzjNyrbs6aJ5fGQ9pZ32TdAzEElhCwxlbRim+j/pD
ZME9sRlCoNHYGnPSvYfof9LRMZm5/IzJ+ilRxOHrz7Y6HmmFpx2AoRWFg0NhborJ+DKhitt9jZ1S
Oo/QXdbagPJObeJ3PRsgZPN4XxcNhSvTug1m/4EYgGohpbNIl4+jqb1bxZlJsLvC0h3iPsn3xsTZ
1FEUiWl2E+1wNW3rhjBiK4r+hHAN+3pDHhqVXl1QGJRp953sYCvsaka2jKvKT8VN3++kyMBDUzSm
XcgPnU41N9LkweW62VeKv5Na2RV76mtdFL+nIL65xEqtmGQwEjDsF7PG5ly0xD9Ik6hueA5FfI1V
uoYd88RaeNt6mBPTvXAzeomzs0jiYJoSbIi4uOoQVIbASqk1pr+KSL6oDtE6RkSlhgEVTpqrGhsx
ToppZ9vql1qGsJj0LWrDdYxdxmIwHtKtCEg6V3TohthGPyzYdxYKRaOnkJIijYawMHbVVtMyv+u7
NYYEI1S3QVr6yqhu5RDtZCz9NqHZijEqdcJtEqc+0mEz81PeNuGNJjBTRh1tIpltW50c2jo5EE+5
yU1K4uNaRqj5NZrhsO4kbffUcuh4AKWSOSrwBilLsaNanQIUak0esLLcoP7bRr22wcK7M0yy+bJm
3xJxLgmdk+kxmfQdWldfE8Eucr4L5k4xGmhyqUmQ7MncVs+NQRxN/MLvPqeS/3TS+aoybschvHNn
PI5AVEeRzVDrXaAZu4aii0NBS/ajP7iIbWPHLxPhwyzclvDzdB5n0t0YYtymYiB43NlnOHc7yhh5
ot1bfrtmmBCHJnCEI/B43Ou1spcW8h35XFDLHXl8BGjTKQofwrSjzU9xp1FPMCR8YTjbPmXCO8R7
eglbVZgIRuNtWF47uiBBnxwaFRLxpB2CudCAdyDEvcE0zydFBhlFj95CRQPOF0i7MeQd4Mxp0PwK
u/djPT6UrnXq7RKJWLfTnGZjJqOvxPa6gCUSFSlpoM5hpBBVUzVwqgeYfbuhmnwqhVvsTf6I9sJi
rgydbyOlQ1EYJDKJjEM97MFn+LWOoEK4O0FgoBK4QMfWpTUdPEDmJpTChBKLk1zjXG4nQClCt1EZ
O3ulJbYw0fkXYzJJawUSKcrTGJqnrakyAcvSXRjGjNXjbSd79B7qkwvyd94vHGXzqMRioxZrrDmH
TMHwnI2bUskuaeAcmMDthO3grZ6ew3YzW7k146Q2xn424c6qqW4z/3+cKNnTVITIPW6i1tylpTiY
QE3SBmH+ZO1DwKBM0I+dk5GgEG9jd10Y+r4h0k10ghmDPIVzpElnnkQZ70OcK2Fh/BDMrTRO3kgd
d61l7exs2DBmnLGKY+A70t2mirqJw+gqqdVCdyDUU927ZMhVyiEnukW1fqTpuElLsgMV60hmBlU/
98D1u+nVvVTqYwxPMOXTcQeGde4qNX4Os6Yla/2CUafo7U2KUVe3xJsU8oy7Oaw+B7ulRmZvDVXb
EspD2oGGY0rZwHrgO/Xq3WzYoEY+WZIvvcXnTR4f3f95gYtyr4iMRleHbnZGASZNHh1KZl2A+6Jw
R4/rk76HCW+iVLeQYpyLbc6pyvRQLw2SvCUBISecYE+z/VJb42Mvuw+aRjhs5iCuhR65LGrN+pPo
0yhTdM5wisg8Ld/7fl+3VPkz1P5Lpl9Dp+Y0Weg82jJztjLQ0lOEowp/QEFpFdQ6c93/cHUeS24r
SRT9IkTAmy29d+0kbRDqVj8UvLdfPwfFN6GY2SBIttSGBApZmfeeO1Z3E4vaIvQr7VAZ2XQZsqOe
/ka392+CUDf68cFKpk/JcqJZr1xd4eUrTQWCACAUvwk9gH0qFDY6Tf+ZA8WIggEMn3cR8FLJp+Ug
6fJ4TbC+emRVerlPAP0cwKYCGDiZXfBR9oXxZtHWRqjsrjQ9IDXXJIlVIlslRV4+NZEyzoXiV1Mr
2kJSNhNtfCWZtmJslajZxm7OjEJrEjbnrE8ZIEr3ddpQMP6RmaLBYMecQx6sNdr+7Hi69GSGQj1o
5uRxu2jpyKRiS7E5bMg8G1cSS2Pght+xQK0lSTfLYJyDdKAAz8NsyepjLACpu1tJJ3bglNDat0c0
a6CGliF89vmPVeYYOhr8S6BWkEpnqk8t1Bitqh9v2YJfC4X9DW6EdosZ0WSpYIjv07J/fq9EJ0gv
9UqoXzAes2Yg32Q+4DhGh90xjGepTgDZgAMs6FaT7v3fQ9a3I5biZIg/kp5NPHkX0pwdvwQpDJmx
3TVBWx5No0vmm13NsNqD2K34rbtMFEGxMgcI9o1TXzOVu/7zFxo7SnHRHHxt/BZpYV0ijJedTMeh
ZyP2DSBZCRyLZz6ofCQPTdlgwbHrAR6Eo9F46GB0qkm1172qvT7fmKFyvy3nzW1jcz+aSkQlw8G8
s6vvznoS7KCR+Ed5GEZyqTMn/D2E5B022kw/Cuev6heVZt7FmrNR5KExWSaYvRzks3IWMBWZfTHx
nO4kL0aCiQp0nUDdg99NopfG6v4kX4hR+1l6Dkkfc3CYNqkKw7DYZO/ET6rkD/37Kz2fu60aQ9Mc
go38ivydgOTfhx6B1DAx5rl1I1VHUNQuAXHNSIRW+N0RM7Ebe2OelKqo5Y3aQiHpqcrannn1Eh9W
lsmjItJpL5/ZgfklyrLH0dcMGAaNclXNTKzONN8q3pxdGI7eqbPLPylpslv5TB4srSmrlXyIpZyk
ipwsIXfEGhAVxsdodnBQB33rWkF3N/V7Xw36xbMYtQIjAh+uDmwo9KLEaRmQBUobX77O775XfayC
A21rbYzGq+gqJKj/Q+bh3GQXqyNExN2AjdfWq83oQ3jE726iIJoPvRkwo2giC6UXMhhcw36zEiXk
02jAqiAPZY9VQUddukqjBGKbZrAG+CW98HRqopUN4AXmFQkRAf/wkcfBa5yJV6URAPR1fdfRC98i
v8V/WcxMn3nxqWLEV05HH05VFS5UZSB1ku+NQqfb+17H4McbdrQYwreKEGQWj/r2JP/G1lRh3aE9
1PLmkE5P9rcJ+WtRzX986KOld6PPcP6kJy0cL/DJ8wuG7W2Ra+kjmxANFF2g4G7I65Xha7DCWqJB
516uPkTmmemNcTbV4c/swKdv1r+KBiOqTam+a3s4ApXu0Fgu5FlJcrtP/njb0cKHZzfWRr8tCFJv
9gZ3itlHBTFbvPvCdBG+Rw9N7w6tNo2H0Eg57cssRT9PYp3fxdeQDfvemg2/xnzoy4BtdlQSwm2J
PF0lGv1hc65sPDWDVZDj+h4mfogRC2zqc5h2Q8/21Kcm037ERKRdHvUZbEMgFLIcMWy1mWneOwXs
Qdc5PglZtp4QDFe17DmqjL6a2vuvdQvOgMnHgJg4hP02x0u3Y2fvQHh/eAiU1ZmHZ+iMYTszSt4N
4V7oMFX2FJ6xSZfnjJP8XLfudIwbpCl1ruZnei7GyqShuki94lQKcHmEcqrbWUd3KtpNHDY6rRUk
p47gUjWNqqFHpA9ijd/Aw16RpHzkyP8Odqm48x6//KpXrYH+wZEMIDdG8O9W5j/lCD5lrEnqiZoA
9FQ1OdekHfjTU962rZqZ2bGoC++tdedMCcN7ddgiBYbabXXHUHcNAshV7wGLIuYuXlVdYqA1td2t
qmnNMhvwqkoaPt6NG29XRO8NZbAS30IIh3OkoGfW90C12gOSLUI7YxO93Pw04xZ91mmROVRAanEb
+8HZz79xVKzFWAnEaPAP9NKkL2lEL9xuUNvVjZIzc6oBdK5yPXf2wI/dczjf8Y05SialNkMR7eJ1
T5rgEEPl6UFdHKuMuTrbo7mzxVmSuL9dJ/8ea6/eys+jTZJ818HLorUZiT2IxXYX1XwEOvKW2keZ
LD9FoVUMYebm1Bh9an1DHT9/uyAChmgUojtzNjaLysyLg67i9kDwkJyeHxbA3+xQ+gEZKH6/Gfr4
EJCwvbdqDYKmXQDsH4FCkFY/z66nErkzJt+jfFR7DWNBBo663vULtVaAXVdxWh7yxjjIckUeinlM
B6D5w2znM9sLva3eNS85EjOc+xkNUJCf9zD1jYWVts0uQ/jlM5eB8ZeNe0dliijLFTPxcGMy0kgo
BpcyX0PrNJOR6rh1EidCWwasXCvtGMMkkMrCsb8jXIpY2sBpWUwQ5xqht333YPYBmLDx4RfaxzhU
0VUt1E3tjuTtBAZA+CYYHbZI3U4Cr9zc0X6p9EEvBMKVvzLFEZuioZNUlfGhbXXUVU7er7H0omB0
yS6LhR8+GpO6khkF+m3cdVO8I3wZ8Wt6kwf0kNltliw0JDZ4eviVaBpaAlD+W6yf46VMyJuWi/Bz
QVXJLFlqCXoRuZ4OwPoUvUdW11fgWufzube8dFtnHp5vvSe8ZK5TgBN+Kw2OKaVWjbM3HxAgZien
U7pbryEyk0vDk8NW2AjLUJsYN9K7+HPI71yVem4+4xHTdNT3MdD7wi1vEntQI1+CZTQvg0phdWeN
iIa6ii9aZRnEJmFZIi7HfnimA6QgBHZaRYP98H3EAaxxN8GEbYWhNNlpSapfAqxT+Gk94yMYW8F0
+0fJxfHSAZJIgctvkgSpv8W8Z91GwDliuqyrCRnfVhtjePh5u+drwzlmLr0jemb0PtGEBS9q1od3
O8qRH5ILBGksWLRpY4yLgASGM6BA+ziSeU/0hwesghYl4gHozZHineVrHpDB8xCR2pUL61WWb6KC
xkEqxLEHVLCLWEbIdB4v8mOrwgQtuk1bkG19Xh1S8hsvtmE4F+x6MytVuPqP1FWNnSxhAhA9KsGO
e4sW1VWlrNyYUYU42+x6sbamrMYCzoCiy2iV//tiRYdHJ3wmBgAiVy5rfqVSYLRbGDvuMqqhiRhS
WgJpFiNBpCtJHqyelfeIgGnwXe3o2K9yCZKHNrS95VAyAAtHYkqWEBP2ja07h0rR/k1hKxwaKU5a
IR3Bs/laWV84epp1R/zTikRZ7wrRTz13cby0QmpsiLHxwph6c23Nxqi9/DHyKykUBOSMh1bHlgVb
zsVFapT+QQsZvQ1FDKZcUV/UosuPehiZN6fRvkXICGHXm3PeNFuMGxpiHPoE+c58NkobcIyuX2+t
Rn8Ai/e35oigXqaewWlq92w1bHfVp5HK/DA39/SF7rL4CC2sVB3RH2tREh+KL47oTaVl+tVn95SG
x2YaAUqrMwUfeS5TiXn5avq+2gRog/D8lS2yJfg804iQx/UCwpvjpFwR2VnReiqTdzLFjFNZ5M5N
t9Ca6YNHpIfb2sBO4LEQHQKTVsBssT7DUeSXhtHCHpvoFSFweJHLg1mIL/nhiYrWbyPMYEMh6t2U
+EcV5ww+bYrhJmmOTOXfgdmwgwjKm6Ur5k3X/wknQCpzmPdIS95KOm7Q8hfO9EQ7lgBDQATSh7P7
jC5X9y4pe06kHUe9T/BwhdUxU/1XY363gfsuizkpKgy0GwGenzJuzVa9ZGMIlLucHBBz5vuaPOSN
qBZNHYXPkHrQ3ndy29utWZLOBdNno+fazYlw0j4/n6FCIJ3a1T0uoD1ZmoD1Ogc6ixAgnt6gHc0c
YtQ77iJU5ck7QR3hW19O0yJWuvfK9qNXTe355wTC6D02gizOV7hJlHsgvsScDFcy6DiIqDjigFAv
5pQoK/JJ/TMqS7CQJFzIiOjByXFWacE57+qIcYflvgdxf0fBMj1EZK3SwAt/s2i0ufoiN8HCiFy6
PKm6tAo0iqiNxl+2qiU05sLsWLdzJIcZrxyzT94Dc0Sn/051q/00MFBhUmFSplQ7z47Jri1dyOV2
9aYaXk5a2DjucIR9GGX6YYQeidel8aEgwFxEEblJfsBMvZ7rSXmjhYPN3dOo7+G8tskFDjdGtW7o
JiwJW9POQebpu6EH6N4pOgmAlMIgPdMNyWW7WuMqIMhCrNCQH7jlWT1Gke7XhA5hp2tadAXvitLP
zzEe8SxrK3EwsN4mMAgubtTQKrOc2+A1Drc4Hwt/7qufqTBxf/TpqabufWleu2QIgMmU2c0pomXc
QKrRX2SSTE1b8dx1LMHyP9apA9d1XhZTWwB00PkoSjGpF790EBC6HRo9yA+rQFd+KmoHtST4IVQy
Sw0NX04KjmcnkP/v7cLX9sK1M/5aIm3kQcuYymVjEhSgBYgLApzykmaW9UA9Yz/qnJwbwp/cbTbf
v1C0HnzXZkbgll95GYZvrhe7tyIyd4iiw7dI6+eqjhKNmyCzPWG9g+ech+XWT/kscwsDGqhbL+VT
SyNmjaTRaOGZGe4XREdBiYPp70qrYoTHqDzs46l0V141fbagvRLjOxHtI29RHQ3Flznzr6k7YOgw
TDl1E/Qatq5YwzBz74oRsDF9Ovr4VM1ixEamzmvAxDiICMN9SbQd0sKW2NeuITTIEsrD42qV9U4T
VL+80TMeNWCMtceMbS2fJjqZvGbPlA+gk7cNvfQjUd1bmZbjmevCeh0m7zMa4+rcxoVYj5Cnt3bl
8uHhpDiOqIV3ZhNlS78j99HqxlckJSlTa3ZGeF9njFDIADxITnU41Gs7yLDLTB3Zs91bNSTFCXzB
EZ5MtY3ndtBofbEkcO9JcDylgZJcQvQV3aB0l0rzdpaVajvu3gz9LJrvVihe/chK73Fi/LD6wkfJ
6wR7VXHGD1cwd3KZOvv6WC3J9HHOvtnoJ0TA4FaVbmdGBAFP/ogazhr5T9Gu0ps1Mxl0+mLb912y
cKf6m1/YvWOgTLeliPN1aCF5lQt44OjqJxNaB/y+DR2arjBSYBV0d6Kn5Z4PhibjmManCZvQ1oga
1MrkzqKw1/ONTv9tl+pKTn+6rlGLoJoFCBweWAxLQBFpeKAUGmgZXCMrStmdYUsFO7+yq9D4QG+M
G3UuFDs3tK9VjQ6Ysct3XnS7pG662xSnAI1b5ilsq5xlpSTlXu8jJjuJcWmFOBoTNbY8LzQbLLE/
t+6A3K6riVxijXY2QmfxCMR3ZEf6Nlf9bKvz5uHfA08DoTpcprr1T52P+bGYsmo3+aRl6Nn4bjZG
cs/AxGw06Dzgd8zjEHQdtRtVT6Bze/DBSbZ+irrFMO9G4cTooaDbhYb5m8KiOpHtV5/kI8WOOgYN
qr50CI1bRYQQb73ZVo7oFj+0euX/ThpVsvBB34pimi5mczKVDyh7oH8K/SwLYdvpsODRd9bnTZsx
b0fdIY4gAdMPUp1seqt1yrPn0mFavKkB9DlmJ8GHSxdhkQU6s7RU/ZYNS7sudy3+XvrJJfPGpnGv
hGkODeniiW/zkdSWsu0HuBBVP0WrIgQENEQKSW+JUbsHLDxt4pUfQFuNA3wu8q+Bm0vsez9DwlON
WItEH9wldaK3cJEQXXpA6utOTf1nZHGVt/1aa0S77NnX1Jte79WN3FUYuZNvptaKUFL20VFps4jt
NpNFOqMohVl2hzju1lwj3+3ofUkSvFEDGUtVCsnJuZie/567Jlx81YkIKHIuIajvNTlJOZDBQRwR
mvx7IKQsZKoSfGYZWTU6tLdbhl8FL0IXw46kPghTetgZA6OVVaKylbUxmxj6DQUofFj0u7jHxehp
hOsC6ecORwpEKGzQwSD25f12SKs/SPU7Ql00NNK16W/bAMK7VbVoqyvYBVGrQ8PzKehWvUKonMcw
aqlnRnVNQIMwyLgkseudEKByn9OLKKrXbo5yIXQN4n5jFuyqzrtd0A6nRrFOjBAou43uEZTOa4Vo
HD6ee+rwX4oV22MLOae9M8uv2HSAZBJDsehZNTXk8ERJDil7WdW24BB0+gDS4y76gTld1d2p/T5k
z8DGd7sz++7FRQzU8+nejMLtHzExHJPjqe8U8fWqSXr2rB4p0PKAUdaFPEgIm+0aWzOJtFeL7tSB
dJHhXGX5zja9fF1OmDc0PXzRqdn3ZYMLFZtS87wGOHtY21XDXsrvKLOm3VH/frYL9CH/kYQddfSQ
DYB9pwygIjIbvbH796wUt4LB7kHPY1iQlHlrP1KZZBQh3sIpPyZO8rtzZsBlmc6TzNbfh1YNNEuv
HlHThLegwvw0b0GLhKZfQ4dhofQVbFoXO3CpKExRbTbivhKEB/oN2l1rVF4rqrNnY2OGNbeUhV6X
u83ehvJfDSRm4O1FsRkSl9JmcxBP/ell5AdU2C/qTu2XEeAKBqhFf64Nl/aQY1o7aJ2MG9JqzWzE
/wXE8lNQ+WgaIxIvyD/YbH4n3GoX4zQZhzEcjEsQGTezCWuSviN3XZrsDGC8Ic6dy92pbE+0io23
0lfsS5TcURy3i7RJlFsy0a+pFIS4WoGVJytGsIjtoFzsOFi5tvXWyIw8L8letFQnwd7pwh+xwyYb
YKB7cBucviMIUOEU+fLZTBIpWnDLpVmlV4q/83MPYnMSBXvPY54tunZ2ceDKmHrti+Fq+qopSn5u
A8vdBmXW74nYXTfxlMCfEdkNKA5SEYIWp0bDNW1yX/VR7bla/kvP0vDx/JkI8dZq7sFBhe97FLAm
rtTf8duMStTz7CwrZS1OwEUOWbzqklU4x78oKlZOubvJs6pZK4ZK0tDcy3RCBTUe27KVfFq35jVu
4z92CqjTdRT73Ex1c0dK+Y+3L1dKR3zPCib/u96kmMQgFGFvMD8AS4NCmB+AgiZwYjo1saGctdzw
JuQRjIUaYUOeY8cYfDrzWEFeDkFaJvAX5sackWfYLGJirrNU/YUd1v6D/gVKlOW+OmNtbZBNjpfn
bnLuZ1dgsGFKOv3iGXrUgsH9mDJVLCeQFY80GfZtQHVm+f0PeXZqgtjIJHOHrYxuj5u6orQdi+dT
mXUTFOCxc3IizQLDDu/OqxH5a7PFpB67/QffMzpE9Es2PuvlQYTRb7IpmiVhF9pGzHtzNW69K4V/
syBsMN/C25zqi2mG7KlJR/Ayca7Yk15LI6SDZg9/okK3jkhDxUvsFf2BWznNGeURtqL6gh32ULq+
+hp50EdhtaxDACcyTRO6L2NPm4x0e6JrMUwLw2qMNwa36OUIU2Xf0QyAm/qV1rIvQ5Il2xVWw85v
wne/dHti8TST/oR8xFtIakuYfZasAnRAUIT8nRn3cVZgwYIApJbWsBqtFMt/RUSHCCTaT9xGS8nJ
2AApX8UosbIYh+zcgpPdt2hAlbOozWnA9pJ2mMmJS3Gz2t4pYF6PY6NmYO4tms8jnfNcMV/IV07X
FXZURK5KScOrfwTzBVJYJelhiMp30VhgsSRK0F/EjnE0/SHdjdgFIKkzm7XZvstLsyiqbNaqePjo
rO4EMwoeGbfg/lRABic+6liTWNcGqkaU83/PLjkoIbf6WhVuCCoy91mcTHK0UDvjSjfKcBUWBVGD
YTR89zYrj9w9UyuSo1Tm5baNtWyjYvFZCe8FoJbxFb4iWLL+uJilQlIMLD2yt25smS82fI+jXjRw
o+cMGCjE+QYVuYfHDTM3dg2kqnIGB45pr0XFN9bP6lVVtSWzJPcun3G7mYA2AMeTT6eath4AK3WN
CK4Dvk3zBxhRfcc6Yu0sm7Z0YEUd2TumRjir1xoAqWzCQv57b5OPmLFjB5AL4qBC/qorcZU7JyrK
5tT2xfMl+XqMiGrZtB15DLbiHP8e7LhAIV+XH5TVgj+YZ/KLrfrbmn7KwkXNAvDonhLhFDL9g9yh
4o8OjxVKULlVBYmHR5Y6faVDYT5lflpu4i7OXoq8oxnPiWDuDS3slnLk9fcQxvUqEYD/LZV6DQrv
olX18EdRgjyoVUzpcaOb16HWLfwL4RdeP21HrQ0qyjC2z0B5BYMhO5P5swbaLGB7CH0tbJXYa934
UHu33gNQXCHXHtFNu9CumqG6kZLcXLvw9vcV+fLUY5XKB26MdPa7lREyR6s0thxMRBA1G5a5s/uW
uNHCM3ce2qxVbDUgIhwEAQY+nhWcHyiPeQRRru219KrdmaXWzwjuan5UOWV6tV/izHTOGZLAHqjG
KsN4jOIF5TFNMvMsFOA2kW1Pv3Kb+jiwav9gKL4GPRm9gFRIkDcTc0tI0pL+jdOUO42d984LneqO
QzrbDGkQrTjVELFEQbOdEpe+SBtQNwgfrNJ8Wle5MFe2sI0NXULrpTY5Z0oz+PTe5KViEkWibVjE
A3TqnSAZOc3vrlUscwsiurxjNi4T3twBL0fMCL7MPjorPfHLmpKX78kM8KAPNtR0AkzLsF4Ki24e
kB4gX7ZKepmeDwXjw8496XHqAmMkk+fv07CAHktcgLaEvUSojrzEG7Jq9rKbX/JXH2BIXUCZVac6
GooTIv+pj7Z5BEIyJx6G5knPhy5EotFPbeur3Lg53tD9dnKVUr7xLoPR4gyfF5t2XnxaGzVsVxeM
z3wb5Gpp41W1cocRphU98HBBECWUVz6zSx+cZ3CUS1Utv8V8SGgB4mWDMym/MDI5wTyriu/BYHmi
t9CsmjyL+LbAbFcZpkhWba70zvUxvFsZ9jG3eXf1NmV2gm2ryo0HTGAaQdGEHrzy4/VQA4m1p/YU
WzR9Eofp3ETXitKCgaXWsc2v6za65MwucXfiDYYNRNkFaEJcdZ+4PBpzULDRff5tgyfh9DNvfpYm
72A1N5LVsfiFSmk4JpHVnP3Wpw0XIyWjOUC2VqVSSIzNeyBoJQXdJRry9FXVVYQQIaRydntw/y3t
GoZq9ChRinjpeG+jMdkR/sT4O9RRtbHtOudOHR20wC7XXlDrV1PvPkQf4XhJu+LcpvGL7RgTGsBH
NA9y6COW1+yKONrjT6YHgML7+NRMzWVSDveawM6fjY6Yy2rIfBJyFbWM8reD470Suk13VtXfhgh5
vKHXOM2L/G1uJ+ZOMLwyHuyWY619ohBBLyIXqgGJ0IBondgmrl1xLtsX6itYjZO5jzr/Ox798LnD
9AnTAWKHKj/g5iIVXwH5lzNhxzxPTQf4LWacoIwuJjKmoZmNfMFtonBrTmXAr2K+/FtwMTdL6xnR
Mf8zbrfNJquYnoPgHM7PBT/TnPg+RFOx13MaMn6SJ3tzZhjInnWByXqZZnG4lK/p8588Tow9e81y
N7KDr5BjuBTKSA09G/dJz9xXja1uo6p9htHJjSe1foptqlDWnoo4rkfv/9ACmhLgWCB2OKDdSz39
THIFQn5Ls8tHJyrTo6cpgGaYhs1ahjFPtdCP8lGStMQ5hpm6KpmunDraFuRc7hrN5irQrFDbdUij
s6S4+vN8RvZY+JcuU/iIUCpooD6zcj2+pHnxIs87HTD7Igj6dpHM0V9sLHdcCT07LJ75oiXaowCC
KkUgge/mBApP76pDSLlqzLngOYmOjRMn4MhiBhoaY4sIDOzCl3oWBzumfFQY+IV9w9uSHGLjLi3M
nZsRwt131iUvnemBJmFd6OMZsnG4hJNSfFT4+ze+mSKW91PACU42EsiHXEMeQlvToNtNxurvawIn
smOOKzmliPeqwxKrTvDkNV+NjnCM01U9KXQ4/CoiiC2MsH/zBfnU82mSUBNJBZ8HuZh1AA9HZxEV
nMAemg8uo6TnI/nUNtKfIBS87d/XfWHHy2hSku3YYGLHsexvqe4O1OL+wQQodYT7zC6AdIKz1iXF
crTiX2rtNhd5Zc3PLALzjo7RPqdO46zEsguPFV8BYKsMIoYLPwdEV1Owgwb52oxWJla+QLA84U4J
O3T5NoOyE2Oa8iiX7ZqImaUGihAvzLwGdnpPA7crdgFDVKSX/MRtj81+I4WHdcmVvgX1Uq7LOXNw
0A61H5pL+a38mOlzUMcIEJ3g6gxEjPB5hmPSvmMKKI5u5u7k7sNxX8yoK4jfs16gDhtHy0mCm920
4oTk2VwUhdlBE/Ij/GsElhUGwoO6amHUxPGfLgKhDODGggEL43keg4QBFhXgHf2+pa1+LDT8rwK2
+WK0yn4nk0TlIcs97dDRTk/d4SGXEUA0jwjNcwiv8+yWPpO/wIghN4R5sHFk1nHlhkQI6ahZC3Yv
JHD6zWsYe+FJFq3BCEYh8rSlTPRUPHwwBefFiCL1XBjdNhCFC8b5HOiV9ypzocxY/aedE5MbklL2
ftUh1jazZhfZZry19NB9NE5vxufJpJQdhqI466ZSgLnQnF9DEXxAfb7Kk1hpvCuSoXgx9GdfxOMP
N8v0fTRhAu0DR/3Jb/WOfudPFbo43P9HEvg8SyK7x39hEq0maCS34fhjDJNv+VHaZU5fNTHrnRr6
9lWx1ATmX+keQH9bSxoH45EZDG7EFQiK/J7l1cwh0vBS9i1RaNQ1RHaUn7o/Zb+7/pXuoPaJSZ7N
c2zH9Iii6WKlAggt27EL2Sr+Tl5bqoF1wK1JwpJPrblyhyx2H30diAyJKAtT68V1SEngXHSkyBwT
btmlUjlbAUt8ASGLO2ZS/Jkf1CAmbqwm4cJp43JXD+QGkC004cAjei8Pw32tBsq3++WaEXqXXvme
X7NQ3ixs0wpf0DLvYu4RdxOQJot+MccakNLgV1yA8qNsDWIaItP8hwovA9fyHYAJWmQ3X9AbXybh
QEkC2mCV2+JrcFLrp59l3ONABEDO6LbP+LDaSq+lreFebnin3aJlfuTGm7CM4cEYOKo0cZ+mnjMT
nDGGKKU/6/4sQQp6WIJMag7o+EKgHgMNm1SgpFdy6xD1TnsovBL3EmAZT+eXLK3oILKyfPf1BpEC
XlJmIfG55rq7WoXvMxY3vlkX2l2YO1i85jFgomsOlnDB5WRGe3ZS7gUznbqylDh7dLgY21lvIG+u
sq9RQDBaa+CH+PiVaj+Z/V0h86d97mYgOpVJpP7ydUO51opBkHLsrXW3YibHzizJx+53kY6ZTj+k
yX73qTVn/qhW/mB90J9VuAM04qTZFhly/p+giN4DnCkHYdAjpARr7sgQs/nin36TkZQtUpPRWxj6
/whMzC/+MM8obG7JUsbDvkIKpCd8cGdVGbDg1WSfjaj9aHkbH7nrjevehlU3zTpq6mU8INx9TCtf
kixhv/p0vW/P7ZLZRePNZc4cIIEazQV8Uns7BYxmXWEYazLBMnjAPoKjHMZio2GXDQpGSIqme9d2
WkYeW6uSNWzRu9340TVBsYW0ije+GfSlvA2RqPrvDenvTcpBRqaK+qyUtGiVVvSbZ8qw7gbe8bmE
wxgKn8JgeML45kYw+nEZnMchJCsuIFlGtisAiDln18BKMjcv5NQMMegvLy6s7VNlbKf53lOAAGsC
LAsTwHhrh6FAs2D+IQu5OaQknC48wHgF4xjyRszQ2vg5RQ1N6/YGdwirKYOyy/N0BmEQbqcYZVMW
udZ71aO1c1Qx7uSmJ2XVX+QtNu2MFI2cNNp3HBjxUoSxcY8VcnKQ4JIQRC6WNlccZQPMzUbtPWfe
siOF4rTKykhbRm7d7tk22AvPVSFmZx6WzuDfsHB+JfL16Pjf0LcEN/FbrqxRFRcHGioIEFGY3PpJ
+KtkJpt16eQckK+x8CkoBewOP1olFV1lCtx5ynDOqR4te8e26gc+Uvfqk7hhoJnqTNp8jEEn0m0L
ZgQugBEYSpHxRgrCTbDbhR/hkGyS9nQWn+GdsaDjJD8OjM7mNiek5CkF78purah5s6mmWn1E85/L
XDut0CczB42dk16uShfnKfaMo9WU8UmFgAWw1d9ZmvHVTKLEkjfg7aYD0J1UwR7t4Yr4VoRaRdiE
wBRLUo5R5O4pGtvk7IeNyh48Ln6FJGYkbkYWqeh/yT9zNvJfSdDZxE05Lp+fLeMQs5iQWYuOVvDc
vmpG9t5uQVqFH7o/vMZMf0RqtnNM8qJKv1VXz3foqf42vQT8mKtgVDRbZH4KvahB6nL0rFrKYZI+
T5Tko/976jX85gSW/gIQCerHtSL8yzph3HKGlwjykxyTbtVfhbQy5+OSNbkPur48D2wbyfPTS+Ad
rsJpwGeqhMK66jaxznPBb8fEkXXeiNUl84t1CnRjZWm4r535UETtR12W2MMNwq3xK2QHhjRL2oj4
BPBxPEu0/7shDwWginXbqNXG0ZJ222WhtX++I8+7xFBTS8zvI7XCvbWq5IgX/awoQ/wajOED2PX4
0ffFV8o02BPdSz6PJMren925hM2YWPCkPAisunPzJ/zLkGpIC54lQ4HpBxhJk59S4PHX/cEUO96W
xLFlUVs9q8Vpdmj1ho1wyLhJSbGK/AR+Dyac3kvaZTFZJlrjh9wAR165cyzYGbAnrjGY+6vZWN4y
yx12DbBOdT+KTuTvEYscFjlxNAAbahOLiiz7NIPEWoD3AKP0XBhMmDEkF271qcdlDga1ZTJnevUq
n+KJYqx1OL0UF2VFte+nJN12Fg4uxwVDnOjIjOcBlG4jMLUNqtcoNxRcb0B0QBMTDpabDyjJzWVs
6Q3U1G4ZEXFRnGIUVmMgu/P6/2zVF4G7ttSO+o3QvtNo1WRGFL+Vwk8fvqlap35mk/fMc//tnYUV
Q6C2mECglCERuKxdS6nRNlPf2bIuGfth4GObnMx6wdbhrdLE6DdLxR3IcB6s9CsiG7sCXdrktXox
cJSDlAvomClV2axkXxJ2wdrnrsSwGtH3QjYmu+nsog6Iz3QZUU2VHjr9PmH7Pis/GcQt6ZSvs477
r1YWj7w09HNpJz+JtSl+MkdD0WOj/qtr9KNxQvHquM2D7a/6y5vOaN1n2RbgW3kftaO2frDIxUn/
lfv4doOsLT7Soeaq1jJvF2eaf3yuXAgWf4TxdLMVSi/aHWCldOXYtDClgR+gTBv+w9V5LbetRFn0
i1CFHF6ZKZLKkmW9oGzZRs5AI3z9rG54rqfmhUXSN1gi0Thh77WL40Sh6d5ZI9kh9KnKxiMEZpxp
NoutyDjBD53Fht2udJPIVDwDLG7/eBqsMqefn0gcJdRvjt/icTbu0Ldnt1KTvg+jBbUpR+yNcG36
i+m7XU74z4OKMVyBbnmzQDRHn+aAzHazbj9iidq68qLW3Gk+LkxXME3zMuuKK2BkXOjgaa4Thvmt
za6SxTLbSBfU5qMeQhAgspv/phThDvKe+uG1C7Gong/jpiEoc1iSL3aUAET+ewtU02WEr4nKrS3I
BwlH5lcNkankbp3X/iOGJJQKtsC5B8xY7RTSBQ0Cm7bSZrReiwBBHAvgDgJJCWYP41+ttf61i5M/
AQf86xKSqdaCI65Qu79WWU4mbxTdqas/HSU1RBApYLTea4e2+G69QBD1oLSn7QIDeLdUufeqBiIw
KQhmS17GmLPSINmFSLuO6bmjw8CfkvG49HbyqHl6+LBurSc7dU7KIrFQ8wExtG2CeHT2kqUeHVyt
TdfxgC9nBP9vUEAb8rTOK2PL88/IEB7sZQyf1AP/vHdsCIECMzxiT1N7NcH3fqMsfVw7yaYAfHMX
FH/UIrkT3J5b7OGN4Psylv0dEHgY8tPY7ht5fGaJ8RLrVXby07SEO0osbdnPZ1Vu2HgS4OyixAxT
YnLKgHOgpM3OqaLAy43tektWI331wDetIT+aolCVGw4pZ1yUbNrWyfakjY8igtqFJdkZpRFBR6WO
Q3/aK9vdVtD6sX4ZfhIO/a6T+LzYmbjmU9GRPzoeIStuVumPW3InFnj055oQTCgG72zp8DrJtSFe
NQsgWcVmR258osXrN52O5wsX2EcZu+I2NshutYrUYbvTKFMAawMcmOYJ2XgS73X5mamHLqPWZJYO
GUd+30PNSh6B08ZMwthaAYhi7RRa6SaXnachtPqqhWeOKO8OI6h3p56ph8CY/r40Ag0mufxT9V5d
Eejr1V2wK9s4x/IOw/punVV5ArSvrZekZMkLCxkZ5u4STzPxnO5dWseXpbbxe4zsO9MewY41e8ax
M/wUcjYKq3UH5BQ50nrPgLKT6l94D9cmQcvz5r7M+6s623JvhxiO5BSTZNSyp/wTIfTBJEO3vD7t
U5qKHtbMTsTayRkACf17gE5Dg65jTbEK0XB78fAn0olMlv+Z87u+NpGRfCIwGc5dnxPtGzrGDq7O
VB1L7+yYr4Ep5p+cjmmUcidgIkfLZZASF+jZofL69OaRTLKjeJ1/WuPO7aYfEbfWk1JU/FtrLR7S
kCRA7h/2gJv1gOsarZb41hGpsaBbe+4oO1/auCBgNg1Oa/3pkjOEaV5EN6WJtarupYq4p2fSk1cA
YFgbDIKOcB1IEW0Qedq+GeBujObw1Joj/jidjiaoUMSGDAs3i7DSYw3MXq1khc0nMmSkdi1VymiW
mfV+Mc3oktiYt9SzSb6cGaee4sA6qffx/ofEdXLzJ6PcMo4opUaGINBf6srsrqqErwpm2G7Z7dba
Nq2WhlAdjPH8Gx4evOB/LcFyvG0UZ60Q+9ovMqSczNOUqLu0WTikC/Y+Ph1qd+isYEjQN6aV+7le
HXmAnZScBHVxqcsstS0ynPOEVQm/8hNFOsNtJjnbMhutKxXyrUjcli3pxCSOHD/n5qYfBhIOzNto
hyN4sD6A6H89mAkKMg8dcU7m9jfmhvmgTLZYHQA7yOJBWFW6Vfv3OnGCh4Q8D5bZZrbVa+cFwnyC
oxatqYot6aHtXMmZv2fGNUQAb8BuI07VTjpt8z4TyINMcsAx7dGDMEkkRw5ck5rZuX7+E7tVfbbZ
gxyJd2KHqjYtnUdwoRVOmykf5w/O5G+Bz0Yz1xay4HJSbHRRuLvFi/mpDamOWu8D6KdfVKmpbjt4
Qym6KUhci+RdtWFU+8ZwdgThGu3IWh0Wutsa7VOdmO8YybNztzTmeZwwrEVRVz6okQxCsYbqfb5Z
4OQ+LRuVlVb68Ytgi3hIW0eAQJDajmLC6Op14rUIAMMHNl2g6JrHyCGqks+mu4V+TEJO1sBQyrxq
jyKo2zqaqIgwB8xJICwCPSwnUPUGf5o/UvI55Sez4XhmVTj4BGd2MeGehjh3uZg/IzP+CtKguFpl
to6N/02GnV4wVHPDhihWPFs03Avs71eEYadmEvENhhWyfza423Yq629APAFX4vo5Th6kXhxRqLp0
Gx8IfCa/W0hTz1Lu95V/jrSmfszsCT52iSc/aPsFtQ9+q/WzIyeoOWi6IY6LgwaO6oPNoN9uyiLt
X8vC3BmpUd/h8ygeq5z2fK3h5mLhQ2S1WVpBc3Rnu96FXfajIvAWDqBWPNquxaeW9BSKvka+cEc1
7oEWeHbgSVCQMKpQF5KdVs1uskpi0jBAvPZFR0A6ixkwHhGCs2b81VjgINQssNbdjyalC0IhsJQH
dINbDXrBtTOQ8UbmIA6Oi9JDvax6w0YMlW76hNJeLWWXvPKeZB696sPR+WCWNI17dZ9fMjjOLE3R
LdC5GwRF5FIn28fFtOPUhTiGdITwCHHomwGSQ+OQSN1F6dWWer7C7oaTsbDS2xnRTonqxsYZ8AtU
1rWbJ4QB9jw9JmZNFFD5qQVadWrkqQNj0LspIXAsjyNtgIGIv/OHej+4whtqYdyiG3SxDEjXP71A
vi19584qUCapXyhJYh0e5fZkI8f5W2HP0YsZgcaOc/ycTTxrtznpESL1pIXePG/y4DJ1dA7w9vc1
yWpXtT9X6/SmmvutR68BZpNVZecDnUbKKM5mbWNAdHIHTJcBkkv+1dV6UJ2kmdd900vv1Y2T7qoX
Q8xyo8JoHkz9oXLd6bma9Zpcsaj+PjnW32fre5MdH2LTdADtLvOlpKjy0gCHGYIRNkqfXPTRDuil
dxknxDORHn2shd1UlZ3Mfpt2MbeKK1kIYp/E7B86uZbwyWg5phx22wnyJ9M2f2GmEhTWVk0sfBEt
FDVxhAov/EZOVP4m0OR7duF/YLMBwOKAQR7bzro5pP5tjKaIXqQcGppc/QOeT/zAmkR/j/ANo4U0
kThOzaufpXjUa6AwDBgvfcCaDlD2JqwI9wqkwEDEbXjH53fUGNLfNIYQgDF6EC01osX/HurE//sy
Qp9zQPJg7nTmyoSoEYkkPBh46oaCdXLaMzAstwH2s32TQcrCb754Jy9CK6kMMz4gTg4BD9xu6z7j
l20L/UXtLdII0z3qkd1gQIaVmYm3rho8fceMW4aR2xi9rCF+Wcwo2Kym+M5EQznNDNdSC0Bt4b8g
/B2ZuiYUVEWArXFsveEGtXzyUuuo5aSu5aWQqwAYfscGj9B2NtLuaWyCYOV2VG37guGesLW6ocmW
zAF6j+y5mBAbIXEIlhEsJ6Mt9dBJ8/BsutgFpBuXeW2DG7eP9utoiBr2Dqw5hfCUOjhWLGS26qXv
dPPp3UpQaiq5OpK0TWOD6lh7CS8e26NP28qnNFaXZig/g8a9qVuwEMFPxOPOuactwtqZHfi9oiuc
4hG1ATFHqjBS9ZB65hXc18fJFxur6ze9+d1nsv8ZMMraz9rgnAe9IM8lAS1I4kp74KJh1kPC127B
54hgF+LJPH5TN1z1RfZir9iTIZNsMkIk2Wma9o/apylNl6fRMi90G8VrPS/e1fGKL7ft4xs78Xjf
+A7MSKsXAKDzLaujiJBIwaFUSZRNSBhti0LKYZEsr/Oy7n5qms/ISr5q/QZFfJ4OhwGUJ3b+kMZF
usc5y/ZV7ZyV8oF9SfJuMazaRhrc7s5HV0kHcVlIiFknQzmvsNuasPxOKyyECaBLdgdpPn5LEosc
u2au79/3w281I1QPlRPdUhLX0BTWxbnSk/qSiqUFkSF+qKIxcK3uUo/OV8hFuF1LUM5fltQ4U7YE
Mrv3jP/3JCNKH2lUga3gAlPP/j2Y2MVJRsLapJWz9dhDD9uSCegfEikM7gwW9jhwJ4Zd/1tWOktv
vlkLXfD0ZwzL+UmDG3NKfJ3Upa78pgsBO5T++Go5AGCWwqgufeK9ja0w7/KC6PbQpLtB+vsd0xFd
pm78imMm4knHmsIiiOzsER3/HBHtpkk6J/ZtUjiahBEcEIZNlC18IHLbEumMYJVrx/VArLEt0J/F
XFWPfmBv1auCSdM1NMz6pM4dt2QMbjcAlfAl3/MLPy5NbZ7VEGqy2r+0APVyuFu/GwYaN2UXbQhY
2PUzE6hp5lLei2DId5HvYBxN4oYMZq3+TriDvQu4M55FQSRxFGDeWe8zqOHf//X6RPxUzSaxm18C
qdmxtTCkFWb0u5HOVvUQp5N+pxaQWO2RJkHQTFvtbcpFfBhMYLC9M+1Ho/OfdETBTEXq/K9wudK1
jRa4wffaThj1JHX4ffT0s1F14PC65NpCi38bph/r9k5HhFAtbv+nAz6uB4yttbrWbmTwIFc2Zveh
S95VIQdpPD55ZDJtmtENcOxnp9ZGsNowuoJhAcutKLZqcsfpyYBKhmrTowcjZ/OgExRYFhEohZS7
WDHke31EQykJJo7sMhRJZZngBi422IM+Q2sY2RmSBHW1Nf7eNoLvSTbWcHpHYz9N7XQc0Z7dorAI
bkRNs6kE9+Q1ZoPhpo0uOUIQmnL0KJFZjGfl1uDQJOPEYvBgUYIEY/HRjrX15jX1WYtM91viedco
tJxf2JmvZTeQy2R6OxGl7W4qvkGd3tn4yG66/DvFHogVJ/NZOsmXmS6k5mmnlpJB3yPlw1559bWl
hzuRz2fm707jVm+txYavG4dHk0QyfGOuvw5l+gzVUWIwVUO2CkUH7YJ6UNNxtaRiJryPY/1MLFcN
StwAI6AF9XHtIVyTb1pCuvqpMU0L9Zu0ZdPybJTJlXgLkygVfrNFjDD+72KCsQX+uax8FHbQ7mOH
rM31K19VyxHlKBwfKUlLHKu8d1v20nNAzKIc/3IP5setMC2N7QMEQVA6xMHd53rdnzypKC4ukeXB
V5bCYjfTuIMmGGVCqQ5xyJYntWRmop2PvrkHRkrJ2Zrob0XD/maxILDGAZA7EpYaQTsM3WACUGyb
rXs12v7OYPx0UnLlf+rlrNGZy/h2wk3SSiN+16G/W3812jgisvZSMuXjcbgEdW8c1jLIncGksJXK
T5UjA5KmucRFF/TaC6VMt/0/u1ySs0njY8iCrji6mJNhP6iHxplRfBsw29VLgbercN36OisSCVUe
eRqp9y1cauzOPeLRU2k/1rppH/8NJNSzGovcxpjRlKlJr9oZ6HRAzcT/T8kxJ3qb/Vrxaa6ebv/9
c3kG6yL0irP6rsQZf/XOIAKmBaPThci+bSvLXhvN3fUJNWbHTR7aHcNxnUncN/Us60WLp5AAo1Ea
wmfdQOnoWdajerAEqNa8DEPnIzHyaKflbs72sP6GGhjUjW2k8VUkfXwdM/tPDhLL2A253l50fA3b
gHrriQxL61WtPfwGfQ5HyaXx8+pQOaV5SXsZ0cA8jlGJ+c2J4/4tyxJalikxX7Nueh2kBpExlNhn
0UgbQwh9vPU1YHxVFzUXv4kDf1tkPgRyH+GtUUfP0g9+z/qveE3L57IDvV6aofgYLZSiM+St9Zl6
j0mt2IzyvfWZnu1GA3wxbNeUrvC6blERtRK1yYSMJjoNaUNMQfB9Et5a4dgbcsvIMNei4dpN/msH
6efcm7EBaTyqbp0s29Qzh6BWykqAsibpS1E8iJeOcNRHJ2nWV65VNls6pXlG5sK9DvFHBp5UTQ7b
Dtv4bCLBUS1Q03PdsEIJd+p7as8VZaf8Z66VMZVajkxduw/SBhxmj0II4fhvvffK9w5VNT3SMLMN
nX8bZQN3S1rIhxAmR79Q2TcC4yM8j5RR0FLv6mz5tgTo2RHI1c96jDwiTokp9Zh2sHVFKc1WODq0
E+o2z4rYn8kjwuusz159Pbjrg4tbIBVvkj7qcCJQtbWkEFgdC0ElAUwjBEvqPt5ZdnlXgu6HzLtU
xQnjHVZabsE2gJyzZReut2JRsHzBRrHMj350anbnks4NiZJ/cKac4Ug6mf5k3a2/lmhgU0AFPB+K
Bjah0TfmYYnsxt+kju3ct/UXfqCETUyXPNbyWRcQLOEWGycyzINa4cxAYjZSB3e1jNDa9SmCiz9N
K5A/Og3xqbKxRe9IGI2SShkLrOvUE8e8ID+2S0Dy/6PKtdrk4bfAaUjeJluP6CxkznA7p9mlRLbK
4Hjgb9UtP9m7MlFq4+kjIxohntLzegKsZAYTBzlFreiJnYb1lQwAMNnyvXELm3dV3Wv3YjKcY+b5
e26TkreFUlY9FCl+kQ6O+9luP7qKjs+Wwy4/cskPVi0idQ6dSVwTwl3Nn5LD1xJJuM1nv9iZ/20a
4iyutksWe8e6MTHGNo4NubuZ2NwMb7FlfNdSb3p0R/cXZ9iGP55eaAtZzsWEwnREt0RaNL3o0WLf
EU7xXDO3uAhPPKllbCPzpNSzrDmyG8AZhd1c+Doiv1i7qF11MjvxNiWtaJ1mkMN6qtLRgYcCjGks
OwqOcYGnnjVQw9gZS3WWaQ39Tb0KyBZEGy1VTJg+re0YlCVsMI/yVXZ8Ze8TXhHNB/ayj+Ps1d8T
O3LJTiI4ybE5J5XmOTIETCRi5rIiI71ELVt8LwiupuVfgcFUn65uk80TgZ5ubBPcOvPNcyThmK7e
fjNdbNQrZTHVPtXkrmOmD9ZK26pC25yd9LEamDeMw305xN2v2uzudRZsH4aPQNdPt2pTWetZfWrY
6nGfZR48pca0C6VaP/USe2OU1q2xIkYztp3WgGjN7sEq/NPkO7R8UfprVZ6A4YI5kHZ3q9w+aL4G
0jfvp/acaFp8/cdaA4szXrmEgmOwTC/UuR3RfISqV07Fcqkz8NmZUURxCqlmNjzyxnnr3/uZeZ2T
oDkwLJr2jknErcbYfOcjofxV93p2ZsM7now0/1ZFi/uckDS0N4cc6Rf1Q8jlRmnbmaH/nZkr3F2R
+N/x8SL/ailP5/Sly8blaPTAdU2W20Bm/HO1oDgwUv3CMh/U/DD1z2oSnMIBY/+0Tdjv3BYflEDi
UfxqLh9CnVMbeoaEx3vTexlDvpFIlMGoBftcOKAYHCLcZ/3yIviQH2PD3RPasLzEIW/VUgQULZjP
AQO13G7b5Bpxnp/+37NxIkVgrCVprI911o14qgbM6Jc0Jqw4dxm0dbrwrrJE7xp3+MO298gokRQ4
rIYHe/LwVILy+6abSG8aPBBfY+AfrDTRPr0ynSHi8G0OZubJQ0VTNQ+AWVzDte9GrEwblE7Nw+Do
zrYZK9LX1Vp50W2MiFKp0xtMgOIwc05qZBBP3muNem8rzHY4L4473jxAcmPv/7RK5npcd3YUhLsM
ZvYlbuHQ1hoOvCZEYa8X7yQtfHSjd++L6Uv1D0NFvnVRzlJOSNGLyEIyuFuWq1x+9/kMj/y/Y2tw
+XKRVtFsfYNkjD4N65euFd021dCva8jV1eIPf0RxHr2fDrZaIktM+y5qmAJ7ZukA/3QtcDOgKNTy
suAuz8LlgoH82afgWiUpULIcNNu9OGoxzKk6qPVdNI7Nd5uahaXEm+7n7UUdmWiUUmLVfLGPfwQe
Om41xM9AqOzrGDEsPiN2JbZ2Iww+zLYzw4GDSPtmZyHgfzZsq78sXWW8lfOAVBzpMfy4OjJJD08n
+8FuGVqXwsk22ZhjOmD+jEGDIVabv/CVcM54g7vHeUfCTAC8AZx1jtuffWlwBBa+chujCK4CV+pH
O2cWJu0EaxK3VWR24n20FuvRHyxoGlWGfYd/Z616SZkjpZAfTb0c/EbcITm7aHYSYoR3v6vjU40t
LJmS1DTHBcg3BjwoWGFDn2DZZn3oiRzc2LZ7zuaaIAojYAb4n7/I8egOB4ZJal9WGMavKaicwxD6
90pBnFTzB0YP7ylO8OZKuIKYe/qPeF7381BWEdkU/duQRXK+nUjEKWwW0Rp/i9BEwDeOiulbdVXf
C0DqD7XvlTsPW/arqbXPcSR+Z6kjIZLUYhRDPZiH4otR8DB9LsUIEvhPMYaH3h08zvLqvo1JCGLC
swm6DBzDYDSQ4OWhOgTuy2hWT46qwyAsEKMUy1Mf9ktShvdsZxM8BRZGmcTLjrmtnfyXxcs0wOxT
92tqRiwtvcHOtsqsDGSU9uaI4TXJzfDs9wMwMCeFma3qDDujp6bXCC90ZPj3UuOmHoyhC5kC54SH
ZtHyq+a/d7NzbzzHQ/RrHmaHBDvabyuaiy/Q505bEHeQsEExcGQAI40QIPtFeWot8zdipuH+3/vq
Jebet1LLgIlI6ZR6sLPlfa5sbX0rdHtrW/fkU0VjmZNoXeYHO+qZko+akxyBAaD6Z+IZexUQdwoO
tWKLfxB7f1ckPrMsVflR1TtXO3MYlEJmjKoPiwSwo5y3ja7TgzK3JVeOZyM4iDPFJ2ZrzGcEYqCR
aXuBqzWBTFEOP80i42tTGdHJnOePte9VN+3KtqpdFM3fKtNrfpLxqIoeo7aJj1hmGOiyqe9i4Bpu
B9CL7BDzwNevX036/5q3NPXCQ9eVt2aZ6otbehcM6mcxAIE0NIZE8ALYogmN6MWRYx7LHTOOtsmr
XVDHz6j725suB+82mi0jY3Ai/MjimDHJByjdX302fefegV0mgK2rLjrdSZabQa4LFGY0cMoPCy0r
Q5PHRy+17wHgpiz407F+k1ud/jmAfIIiPT5ZfqrJkJn0VWuSRz1uJ2xtHdIBXZuvgtTOjao4hEB7
CyqOCdVA1Ys/rDizbqu2TLuNQ2ka+s4NGD+By0m3+qw5x9Qr5itSrJ0LN+EeBck7nSZi2UgGZdL8
IpzC1nGC1NZsdZeyeOic73YzjvKYJ1LC0xmfK6yePpr9faVjYu8N0sM52F4QiLMWqwumlBKr4GN9
3tDef6AWxYgvHmYJossFGFlweP6eAJ3ppRLBuljDqHBOCeg84z1PdlDtXKloqaCLoJRdbA3D9cxG
xAmie8Ho8EwgBvfW0TNO+Mqj0yr3ZWh1GmZy9dQtKlnoAg2grKccli7M1Cx/HsrlyRpMjH45pr60
NB9MpuMXVsX4UhwSxTLD/dklZoKDjjuXWsSNoW5eeju/jK29XxVNY80ERyTOdF8arbsLXdSxNfEc
qsBLWn/buFP/Hub5nRnX3jEY63mnCnT6z+1oYUHn+/XLN6ZbWVrLL8a+1c8usv70LN4uaouBpMO6
qye32mhEg226ZPwKBsm4MeunhnH9TQkOQ7DNyCn66TE1SHJXC4CpBExkIJjc2RZs1bivTiHfQGV+
8TF+3MEmgN5huSN47tQ6RPJZqXMNK8l4jsZ2OwRecJqcPHkqXSZZsmlC2f2qWEkt64vSKfMLeDln
o2eJTbCTk5+T1q5Pee0R+9MSpboOaCgztpVhE4BT6cVBnftzimIbD48NISDSOZBSd6d3eE/9BOFA
VADLJLz6kUYkxp+tizvlx0LliM4sgSJv+94RjnH8U6T6gup97I5zKDj8PXP4zZnw4NUVYrG4LPeF
Bonz3yGA9BTZy7KEuwozz94nGeOUWJDisSTMnzOzN9vBc4Q2w9xnfFtvZdDWG0cw8uZ7mp51YfWb
EHHbycRexE5JYnBHxOUNxTO1eUxXAWBIyecqN+ouqxB2RjM/9ISPMTyynztaEDrE/nOZORO2eoj0
vIXwf+TbSk+jxQw+UO5ccxkAGJMbd3WbnA3GRFaXfGWFsKpcj3R7zESPldXFP+de+BusZP1dUC23
1ZkeFZ+ALvDTkmn0V5rdZuZD0ZJFOHnznZkRAmcpwZQ2Ts2Lllomarx2eFzRump2YSAqb/EyHy1R
DAz1jfwFO/dTVRpkL7Xmy2D3FEPSOjECWU4lz4Z+RefKrfhZ1Ev5oJ4NYKr2iYbGLi6N7EkrLX/D
T5D+KvqfZtfEF24eCCrqlklOHmZXrx1a7BtS0UU8zruDXnifWHq0/nqtMtquv90mCKf7KLxvBOuJ
tKpHwOEIVQwxoVas0rcy1sFlQLwxIoGmRK4jFHESzSHFZ0QWkTTstzHr56SevFULyS64uhNl/6E+
S8NoZBg0wseNx/V/irg743mQdEN/ccddiuCbrxtOaO6L2/U9Gz1iixTlwQWioQDx+Zkxa3gQdR2/
jrlVbOYw/U1GXvIqBp3ps45wf99E8efa/hHhG+75b53sKjPwH7EjFtGIo0d1V5p7xdoCYnMklscT
XOnbVG+OdU/aXueY4YUxTPkKdJVo9RALYpmk13ggw8zEussypZkvxDA8oKda2EKBw/7rqh6IaF3q
wLpjXIHH2Ga87/fZXx1xZmRHNSSLcKrtHOK/tmpcts7MoHMBAGGNbOIhHLSo2PRt2hM0yIOWFuEV
Ed/JlVoz9daSLr+AIhhIs7IHdTtj25o+qlc5JNl17YbKZ1z3mnUUsXiWERjK6NFUbEPLfK64DLAO
OgPT1LQL9We1TtLd6LcVa8mpDSv3Pi8iE8MXP2jhipfAQ2xuinc/s4J7pY3lSAgecjF+q2vctph8
g82qZ2N65Fw77RqG9bIKqv+O5INluFSoJZhRLvlXXxtHVl/5TZvC4SqE8zyRrvLbhpIT9uKVKxyZ
RCO+Qy4qj8sIoSvOyqPWTtwU+HQ35mhmT3PtzmRpuSd1e13RtUmKoqbG9ZlVP+beaDeqjEBwhOpS
6alTvmVKlKrn2OHJ2/XHbdujvVNyBz5D9qeUfps4MaCIySGnelAfomEwA6x1oyEvDj+1SAyAMzRI
4SEf0MQpoK56MKcAO3pafR/tDOaqlNZ4iCgItZgpCDBfaHqB1SlN4P5rSXKYSqZDyrALpY6cE9WK
e3ra7JjRJdl8t27aGBETF4PMuoIItApB4j7HOwxonq5Korclllw9eMRbQTFnHCjq/k8kST9pnGok
tM3zIZCkn2rpv2Jr51ROh7MD8b4D0HjvcS8EuebHe79hIlT04DxgJvIXbQPvmjhkz/V1SSsfZcnP
pVvemmOUdfmPaui+WELUP5awvh+C30pbMvZJfrGLRIIGA+OaehH9jBZgIl4FPvVc7iw8KpdIK5yb
9qYkCupBSVoIPEXc6hF9V4HX3aVz5D8xrMdqTM43ljDu7aiiX4iqXLhTzFzuVXCppjwh5Vq/kq1i
vzd59DW60YOV+P1VZ4x9Tpbpl5Kbq34tJi5tY6JlOCvRSGdVLqaaQexaWPVKv4RgITymQJU2iRel
PyOCZpH0SogNnLEmRxrhDLvMJcnS0pbrmGbWYyT0BSNO8YVS0blUUXFTro6leFYD5Iy1nh5+43Cd
j53s6wyPu2JtFeU6xzRCkmoyh5m4mg8EaGaQD5ThhkoVFBVnbwfpZ6eqfSur9WN1ZJw/v5imBw4t
8Z6HQpyGOoiejcYI78YhLqAhVcneCuaWLxcRIMVIFxfN4w/E/mBmtObHlEWXdGxAK8iNfTU7BnGQ
VPiqaCqZ1m5Q0feIp4iLWnVlZu0/q72MbWO8gRDEctapNwZq72s0LDlecKnI6XBWlJltX2smJUc/
bXCqqEVKpPcXsxfMeMFkkBGVJ6dybNwtIyODuLLJuZsW8sgwOwAbKDi2mhnhPQo6GQQ0p08LSzac
3p137mTQRhNgbt+op5EMmimEzSSnIJ5ooxfpT24szHqILWpDUoU4GrR32x5o3Udmi+pl4vMb9ohS
dGUtTsWAdvyqfkCETr/ycE73ArXXar2zJV1unYiSXS12o0PMlafPD2Foy58oTkPCkIGOqdoiN4BT
zw3aPihkEnsYaR0ISDO2Dmh4s72qR3uiUkPQRZuA8fpJfR2riWHL+n9ZvNbY++Tlygl1qmXhk7Eg
gXZd96sgQ+Ip1pZOWjeCHUl7wV502cLv3ULv19QPc15hlbGXU4L469QFegXWj8CryERxFghchOrB
Rxe7Pvv3nif/NBsxZdSQpHb//gB81Ymcxks/zRVeAfd5VNqBJKcOkC/VeQwUE09P7nI4Yp2/B9pX
+fjJOepb3/ohrFJ7NuBGbUpDZ9noFI+QpUCAFtQqmutQq074jyuZ+VOmOkKMpHlbZP+KWEmX+FGE
+vKlQbPQ+mnLNLeZmSgTugM9dBsNpCmYS/1FOT4eoqLL3lHKZUARM6ADlamx2AIpPh/Gkzu3za9M
alwMdDQb9JsHSHHOR2nCT1RbSm8o2sOSI1KpZxtFLZXFKe775S3HTfsl+p5RShhgbcXolMZG97yI
hKUyaPQ7E2X8NjZZqwdkIGDIclFEUlzdmulOTQqBU5vXqnDf1Tgz7LpfVeh5Mo2K7VktwsfK51Ym
WjoLe2q9czEXhBgxv4v9CMjD4kyPkCGbuy7J8o1mQaFnFPOUFfx6wd+cjd7csFQT3x0dZHY4twLl
LIA7dYJQMFrXEK3Q0wBPcdMOvU8jzRpUHU19xaoqz+LnfzueeuSWM2rZdIjcbLo5MYofYWaroEkm
qDzoUEjtfhqQLQfTcRm8t8bXhuNq+8PjfhMIeB9Gu77kdRu+qAfwOs9Ij+N79UqDJQBuEhBSH6Ta
SwNu5a+q003TYWP0nvdUY33X8qD+XuCx+XstVmBDO+K6Gm5T0Yj2ka+ORl6SvO+0LCBTHxSXATBv
l+Pt+5wakI09odbF4B2UHvwfbqHtEWKu4jGwCp8peK9XkyDgztbnv6dSQcrrPz2DesYkoKmCq+MQ
s6KnkOujIWlfOgPGXjsjymkbs3lJA6zIdaC96r7tPxewJKUermnIcLQx0axjYQSf3UFQne4IIJNE
2d44Lkl6Wjoz+Iw0sIi02+WmNtsR4Kd0dLZJshzaBk0CcYXYq/XGw8itG6eiLAc6prBkoV3Gx2AI
pnufASXq74Q6S3rFllJGbZGDldtjv2wSrsWN1Xb5sYwR3BbUxgiEpN2I0d2I1iKeN6Ch6wekLNSU
wI0V8Hjy2AIPHY4vlKZVuZ2/7Lqdn/Nweia45mUVsg2kAdfN+AzAgYi0kRU1iczPLoOuJ61ndrXO
5jO7J2U6dPqLHpXvpuYzWXG8cluM6N28IrL3Mf3iE2zkCBKZRgir3xdkaPH/u8Ze+8OZ2/KoXumB
zgSnyJnAqteC4MTdAC1zy4xuvqo/trGVO1IWP1+9xXOOCbvNtChOdWKfxHImIhK8tBGY/mEJ22yn
yuah03Zx6RxAe8PVMudoF4OXPWcBUU+z9eAJ1h50vHlzGfC8qe5Ybbv/Paj3RugIoLnbZ/V+JTcF
Xb1od2ZH35UPrFgaX2T7zmYTsIkHF1t/AO10fV2k49fUZX/CkrS2tSLib/nqeoN5F1due1c2TXwl
2YN+ZqhtHOJWsuus4Z3jznxx/oev81qOHGuz66v88V8LIXij0OgivWcySRaLdYMoC+89nl7rHPRM
95QUddEZJLu7TCZw8Jm917aTLzX+s1WGbe4iBfmGgbI+/k/ioBUyxbJnALbCEqtb7o9Cn0noZomx
CX0Dwi5F4utSnPYlV+ns23vVzgB+48o+Gb7R3FLMIRugRCHxTGpHxmJgbWZkreeoSwneTchCXQYf
gVLTsOuJveJR/r3z+o+pSpOtZfgewNr2FhDl9eLMkbsfVDIGCAE+BZpmvxPkcYzNzLgO4Fj+NrKo
ClzpMXsMIstjZqXHP+WNlSM+FFlT+DFWVhfDlCWMnp4CilTXkGNIXVFAGN0YGWszLQnEcJ13HpnK
whT8W5+D+JjHRDdnyBjEXeN0pK2YAXxX26l+QIOj/DGVWV9LYNHy37QgDTGTlduhAonNQsF4N5wQ
n0Xg7FrXMJ7S6gL1YQXDPaY4JlmtXfVG2V2WL1WYlCvtGLh0XIsCQLczn89VbHpV3OBy3+r3inNi
HAMilgGiYyjeznOZ5MiQFA+a3qFJInv51haZKbBscXxj1d06WfyRtmgj9wYknoOERiJoZaYuc1ys
ynhxlUm5jNAaHvAfvtXS+CBSzbEzHJ2xXy8iVHISZuJ9EeGxZkD9RKBbuYtV+iFWq1Qp7RiupclM
NwI8Q/LLuFQ2HeFet6kHPQ7eHIipFBf7X5aBVV0TJQLz58kfewA6ZlA8kLYVN2aGR/ndLH4UB1xt
gV+cC6v/GfIMbk1GfqKzK50yXVXaqPPHsdlWlmShZH1oQdnCr0GoiXzxXazjxFhZ279/xkw6IZ0C
b0jvWsWmQyB2aJgRbJc+rArYKg4WUs1KAz1VJF+ko2+oUnvdOOC7c4RC1zybcTQgKX7LEX/Edngf
taflKYpOZJ/oyXibx46te5WltyQGOM/bdNKm1t3l85ydLNR+R4PEZ+mjRRZBPiOAeWgn4myeYiXa
E5DNptT03CfPQIAZegEXpvCz5in8Ec/yzZM5WxzTasMQQOhdw0CZN1ZCABxXxg/TJ4tEXkVIf85p
19jbwh/JoRWeYa0QGdx22uF2TpD95rp30jUaNLP2GjJbE3Ur8KiMxjR0SeKrYjYvcVZq27SEmsFs
Wr8j/gVLCKxxNbGb/Yjy7J45417eV0U06SiRhbpO9ekUkHnwuIQLEyvDq2Fn6nMUMHviUp615AuB
lM4mnGww9MYPKahGxLXrKkx4pREY8NEmYW80h3vsYDmRQG7Pw6gbK5e0wfm83KN8GN1KVvo+MdRn
eyILuxozkrOZxfZWFH2LxxYVaLIjl+IpAAKyX+T5dYqpLB9uo1t7Vxb5xQ1Q7Q3wZ3FXGHhv//5K
GVoE9CYEq0XW4unsab2uIgS8NNT9aJMtKkVdlY6Odzmg0lRk0NuhdXE7B86lZ9inia7pbqFLYyNj
PWKvaO+MhNu7D83qmHLWrRyKPanocIB3HdDbONu8aMel2GOgCUZ49iJiXlQiei3rB/g4njhD5987
o3hV4sqioc+mQ6HOnwEbVLsKoRYJunmwdX2OFEUDQiFNYX6TIYzzIKeUWb4LUhzxZPbdvDl+D4ZI
ecbYnO3DUp1uhgZtGAvBNwfb6wqBMxcrTg38khxnPRbmKbyrVfKDBxVCBWuyXkGuD2uGvykMbcV6
HVbGV7vI3+RS3lLdds9Z6e/bquGkhC9+yNgi7ZYJDzJ0djepd4C3OX5okfnS2GWZkKuKPqWKGAyi
f0/ymTwlbVS2UA7HM9BquD5z85QFXxjG1Hu5UfD0F/xi0NF0+g453nVIjGnNnq1a3RvXmnqFHFdu
z7OOHKD6q7UJnOBX7mbZU4HRzx40Ag4xeOGZNodoMYm43KJeHeyyzrOuLWiE59KENgkD+NNynEQB
CSfCRiEv6qFCNMDSqjpULgGFKFYN/vdwOBNbkq0TkWEw0F6RpTw9SkNhVyI2kBqb8VPLe0iYDN04
S4h079lNgh/Ga8/RUCFv6B1G6TOMJi6AeD9Ae0QHSqxyKALtaaxChTzorr4HkfLhCsVNzmJs58xB
eUjijM56mPuzbMGqbyUYsrUnTmLOHetFSZCtaLXpkXtSkeU86+wr7a5e6ymGmaaYO8y+KZ5jtx2a
K6vmBkpRzujAOMpv5I/pBrVd1QP5c8TcQ67sNU1BfotNWP4oMqrnccbgNJIecWx9KBG2dc5z2JN2
iXJ2EArAv190QGUrVm/Z3jSFnAdqxVGO7DKwYLumGox1QKjECmkY+WV+6T9RlnWXsM12rMU1skl1
a2P5JIaqYgCWiPyJFpwqwlVQAv1MyCmJWLtFbWxqiKAm94tqR8NheVqT24M513+yQhXSIX3yRv7u
xOSgNZB3lRwRKRaqN4kxyHWCfap20mCBFq9FVw0B7y+JzdIX+pcxoo6DtWbPJuV+AMTVI2KUHgOH
Vm+o9n9iaUwwEDhgdMzs1mtecMzKi4vRliALI2wkNmlac0qnz+boPphWKK+itqQkXZWCYUOcaMk8
lb+70o/lk/yqmhEemcO+TbR68fZIg08LuQO2dvV5wb5SlMcU/eX0WU/QlDHy2IEY1O4BhIsV/+f0
PcSIuczp+VCqMXwp507ZkYS5who+Kwb3LzudlyDoKafHC+aH8bkNNB9r9cw1X4jQbOKQ5FvmuWTe
SRgHO2kyHeGiwPnsg/0ovKAOnpYjpwLl0uRnK8GbOKkU733aKLel2hgZL474LPqWoE8pxpMvGnz6
HTws3DCNap86RQMFMNnhR1WXiAEq7y+RedaE9VOWqtNGzX1ny6j4iGYYRl8H/AA4QErrohB4In7k
eFHHvkEs45TR6O9Fxs2BAjc6ghyCPsKYvQxJTmaOdZWT99ACfrBcXpFiTwJUnG/mUbVJYYViwKgK
zILHaPtKqrOhNA+K/Ppk2/2vZRamKaa3Sy/QatQVyFM4r34X/7TyWl+1rWvecEGaN8MviW0biUWU
JkfHTL8lWhuj+xx8Wv/hmwYZ+JETkRKssOJMSGSZH+cVWQxaNMO4KRDcax1+JOliM5T+L0MwKzT4
V4b3F3/K73m8AIFay+ktwahUY0hr95IJN9m2x3guL5jFcmKDD44QmvX5Xu7KqbeAWso7RqFuWn6F
RMQ99RVLGxePMr2L7t41BfyiVO9I/i2Mx7dQTO9VclAWdkpWIw0cXULW6n56rQxHEBITl1Q42ScI
je40G6ii5FZ/Ymx/i2fKtwECcFG4T3J/YtdITiM7RgghdiqR0z9ymq+z1rr6vvJMfcWPo01MuZ7s
YjJ+15mnvRqV5V9bo8teCVcEPO4Njx5eGm4TdvhSxjXTZpEaNN+buKW4bLLx4KtTfAsS8yGPQ93F
VcGUBNyNqHE6RSWzlLzdjU+DfiU1sOOee6b2c3ZhaWvnFIfOmSkBZhX57uFROugiRsmjaeCA0KCg
lvrZVapyhWSwFtF2bPqL4evYEAjP7XKXI+IGMDCuTAA0lbJNRqvAalBXp0jrqauJZyAgqQcV6DbG
YwzSAelXf3VCnL6+qWOqHjIMLIvK1CvGJ6IClEBz7rqPcKIj1P0UxQW08D69qQ78nlo3ZnbQY7FR
lF8Kwi9i4Kxvy4nRQkkSn3qya7syuNBvHqbADI6DxSJMpmgQKN4vCq5EqFR4h80lftlXvnfs9t/q
2rkie+6eA3dW3yrvk88c6bh8/kR9+/tlrNsP6UGeuxqgzjPRyOGmdhx7I89eGfDdl8NZDoJsfKur
fvgo9DTceZHdnGY1gEMCrm+tMPR/QD4ChZLlzkZ+642ks7Myr3gvYwDW4rOUbSNckmmfURRd03WJ
f/YDvXB0LNHgbC3fyF7UeQaj4+kEeFjuRi4aMAIfUVBjNy5zuE2Q4de2cGbXszkeJeNMm1VAPkn9
2o02VI2RJV7k1u9zpRnXiSoIKejNQgeyh6Q8ruS38kUxge/FiCH0dJqODrirfVi50w4MLwiNaspW
RanFP2zawWBqhw+V9CO2GE/5RIz0KArVXrw4djye9LJ/j0QBO+ehf+nxb1j/ZZiS/inTidhVImqM
yjx9ZnnxVY77tLkV4HbvwpDQPuTq4Bwi1oS7vCD3u55wlkTgZB2j5DkDlkQ6jOzSeYo0etzZow2W
s3XVHInulM+9NmHGaU9wP9uKpwSUj1XwwZzVs1d2qEYifwXWH8rK92wEV1ZBzt7pEYJ8QkED0zZv
BfOMXcPEWiiZy3VUK5eC+fiPritextADMlZG0P9NIm4yHQ5VhOcg8vPy1oYBIy3DtS+ervsPCJgP
kqOy79pcvEebZZdPaAyOzOLDQzr/jHLPuOmRPa1Kkfs2q1a/BpPzJQ6maiO39K6Cfb41gkfbcOGl
2vwVU2G5GUOXoNYx1TfLI1nXIn8rN5NJT0JFF6HrEntKbzLGJ+ixq5oknnUlHHXkg2fHVn4bjO9G
yJR4EudTCgAZC2yn7AMzhnnt1Udp/U3w+a6qzJtvylxuyUD+yApcoqQFfZlRPkdt9FC7/glgjY7M
j8LDHqJYhFAF16xh20jidrOTwQq9kZBKHmTApjzg/exKtHPYxeXBMYtzbwf60azwwQrqV5UCeSKV
RT9Z07yybdP4lcT1s9TIwgmBa5k73jF3bFBeqa4+YcwmZw4bacJZe5BRL3kN8LwNc3WHvFhbGQSi
rjSpHSC5vdwXTkAmYlnxuJ/mbd309m6IjI2skyuTATXIcgv1EpMycLhvHrSNla1kFdudjsokQIIF
sAquWGBNZOUljP4tfm4xxbRrrX4eGkg6jRVD0AGfvSHrqj0aVOpxkqANyRgGFxajdk/Jnj1DIbXL
cFn9qiEpjQ5Zd7rQVo99T+y7+Hby/YQAMIodRg91fazjothYkY1A3n2to5QpooYmTyS3Kp2LbqL0
QxYmTvjNJtCj9IEBdy0Tc+kWtogSWhd4/4UT1DD94kEOKNr5AMClRgjbe0oxfVB95kcIwYJ3O6SS
FIzOoIE7mk9kZo02mFK4sfEhMS38PBAjlXVfdBrPKXrmMmqP4uov4oStz2Rot1SpCasLMMbHweDt
ICm3u0kpfwyaefN7ko/gaWAF8iFfrjSHbJjcwZSQ9SOlVwelrX6pm9bdLLvGBbiIwypFzj3mJxA2
0850yocymBF/ojlm9hy262Qi78PmD7wxMYZs+2qcuQtRjXiEym6Wx42j5eWbW/uX3GJfZKczVAoB
bMVsHq7MOVE+wqzYxbPpvAIXGo/+iAiuM7kGNFcnZjcWY8j4pe4c44h/a98Ifa9r+qAsCyPcVCr9
AQMc8qEQ9VxDvLunIMg+S9zQmPNf1E5OFqqQhVSTxTRg5CDjGLqoNQSRnqJjoSGnTpvscs8jIdNW
ke8Nb75lil1bVz1hOcm+JOAv5Io2NONpJ0mGKgsxYGbI8m2vZBSvR7hLtLJbeza/vuDiYHVbzWSh
eDl0Mrmfbqq6P2WpKRqYsT4VfRnv8mpmtl9kSHjRSdvIve6Ms9MLXdZXSVxCN2qu7KimFs2NgTjJ
4VsYZ/t5jt1rDSjm3BdcQpM6dA+zgnkEDdA/NBF5lX0a+Ct5l1lhYKxbKypXamG/4wu0f1DKHRVl
/sqmHrUFAeXHujLcbS4A0kqSbKx6vpaWSliQO+rHEJHyunKyn73Z62+IT7Cr1GxE+4AYObtOKR6F
QD3LOeIx5H9ZlIx9RyNFdsRT047XZemJRrTb+qO3aTI/POXR1K0RU+zk6Zml+jdnDm/F0FivMNXy
fQuweSO/jbsBrC34oVXrsn/xYpf3Q2BJ5MoT/2YA3NykmbOieK+PLBCLOjCBwYTtmYEi6UAkuj4H
RnbOBwUpifguKtuCvzAplaDrDF0V8YIC4+L6w80uHIRfnvUyGYH6LG1piUK3G8Vz9l1B+t0D9CD5
/SojacHtzld259jKuTXctGve5FfNaM73cObsMp2pWyl5q6wj+3tszMHetqeSlCyxs59yEt5lIctO
XUZXtSB8DsDbCH9Dbb/Vk4Y0ZVNnkNI4wzZIWufgafH8gkD2YYTDeBv0FI9KZp4cluPXUnU1CiOx
yxtx3B+WmGb2G1Gx4mpF8UZq3kYfIcr7XCr7kDnOEIeESYkLF/lkyYiNAFjFwogg9ix5QzBc0HfJ
GS0BTm/dujiq9xRgbLkH8VyxYTNgdlvQReRVGpN1saWXf6vIEzilKRphcoibq6Mar9yTrE3a4RsJ
f9qjDNH6I5e1iUsGAwDfMeIzGGtVfQNx0G2ldgF+SbAz2nzYREXpXn3qZwhIfXx2yNeKGxbh8rlQ
Kv7JmoG+BgMmaofAsXWeGncDHvrnzjmr4QB3ApjKyY+qb5mgJA6oLa3+xF6uh8J3c52BPtfQda7u
Wdk4jGl3i2SxrhsejH18TBrI2OKLQC1Ym0zDnTrOpII2SVDsnFsywttuK+9W4CrcKOFIsV2y4jvj
tGPBQEOwaiS1SHErRpbzuClSMnukCwn6WAv4xr0AJBWxx3iVpEawqtkxyPmfomXZybTVcOUo6vym
NSmhkMpV7Z5cuy9OFVOOWzEhvQeSsY71fHiTX6E4QyIzAiRKNC26DPX4vOhklFjNLnkWYrBR3fhJ
UfJ90Bo952uePIk9jzoLks/k2NUuxQS07pUMVWW5qa18+O4WIcEfvmChNyM3nDs+xzPmJd8I7DVj
umQfVZP/Ahxgu6wqfRTnfX9NKq374ChV9qxxUti/7o1TFlX3kJcHyBusLYPgKEvYRmVQ5POs30eT
dwb7q7MxZE1l5AwGKRwVytoah8BA2Lv0oY7ATalf9IUZBhX7pddboX/W7npCAS/y4FSImehUvL6l
bQfwV3YkmXZO9MLgMNmaBaaqri1fiPE2finMvvgnJ0ItZcGsJOZdIWV8pbtm+VGGTrp1YRcf5ZCf
hw8kEwsCjtNSippW9WwTMbzJ5GaGI2Ck5Q3uvh18GgUdDEpyva7Bww5gZY6NTQaRUunaqkRCJRFm
k4gQM0y7QTugb5qp9jdlnyNv75zHUrEUgOUUckISpMhX1/3oYn7Jvp4iOJVMJecOMAMP1GgVZXRX
Ds7Bl4k6kpJu/spkyMJTRKKHGLpefM+JVo2STadKWP5FTXBSm+mrVdq450i3kKOBoXWap7Sh4ekb
E+q8qITduMhvMIo3EMGYRVuRflacuUSQiRo7JoGRe3F+aW2zfspZiW0Iwp23Vc8ErSg/LAvtUqZr
5iZq2/RuNa8YNcF6VM2EG4ylhKfXbwprt31NEk7i9kjA+/ziTKp/CklBW+mmW3NlABmXho3cTZvl
23h+xGSa3Bd0RR54286PERY12rYT8HtxLIR9QRE7uR/R5DaIarVho/RZgN67PjOZUK5p3rWPwkFJ
Z/fBBf+Juu/n6QcjFTXFMiC2QotpQhR8SZtnpzEx/Kehrk+usWbXlCUrBJ5N1+pfq6j61AkCVtUP
58bSnJfKL1Er24dhKlnGizV9qqV7H0fhujH66pK4dXlmY+ruiDdQty00HuQJY3Pxu6Fd98KOqsGF
Bte10aY8ftds7ZPH+ul7N3pIOMAH5ql1icQUJxAv7kRio5LrmyJEQ1u6jflUh/yucxJ8gUpk75fT
DrN9u68GyAWMIVJBYYwfFABZ16iHDH0CnnKGu04WGW+mz/QDxfilF/Q9p2TQKK88x3ifnfzZd9MK
8rmYY2C2ZKKelRAMhEMsqFXrFDnKLdHeGGM4dwmaGFQsKk1GPTQqdbNnmoicTq7J1QzqdZ+vyWhJ
9onQpMQ/HZziu7HHErz8FnZEpNY454xQRaJwn5vdIfHrzxIw1jMQhsaaj9tyMCpEmj1QMrtE+iYY
dVUUqnCVjAP6wPpZgU27VcpmQgMEdHfhVRUpMvUqPWOt7w5BDZDEM+t35OhI6jDeg9zsmDRUAw8t
00wOjeV9Crrsp7SdabpBMoNbWAygPEb8ASLSUH9UPtHKjoJCnU1VB1QUHZxrkabhl0l+TTX3XVfs
b1JdWWfurkL9VyGGO1ZsQhg1W96TPCdQy7YbFGoZm5Wc8TGaEc7S/NUwSaKOK5bTonmcEWcsXMXU
DkrmbfCiWgX3BfoRaYUdBhE5lyEoqtv2K6w+kv9Iu19wR6hOWDlgYc2MkS2kaEHFi6aEa5t78ZNv
Oqv0GjSa89VReIJ2SY0MEE/7SseRaqzSgINL1eHBVqExfa5b7X3mT5crGNG0HS6a+bqMoh3LDR5c
ItlfjHP25a7A5JjfVOSmNDPCkKo3zjog4vCq1xWbXKO7qJG2r3D6tEgT9Yg1V+OtQ6rFcfqsWaOx
+ve//uf/+d/fx/8V/Cyg901Bkf8r7wD5RXnb/Me/Xe3f/yqXHx9//Me/kWm7RBUZAIoM18Mma7v8
++9fH1Ee8F9r/yMAaMbiUliAZ4ts5cTpD36v6YeWXMamm17HIfQAvVJOZZ+odxgVUm09z45+cEtb
vYcJANUUvI/Bh//JVOfgaCouwzmvaPZqbQ/bDp/WunVY6HiOQ+hhOAyPiiCKyO/du/yOYys79ipo
aiP8xLzZwIBWmFf5FX2ouh6TDhV46FaXgfK0JYGGrkHfSd93o6GSTMLJ3YwDW26b4GswHnKY1kd1
dvbwTCVlWDxyLpWiHPV7Ay/IcqNhOxiGfjXA2hwDst/7Gq8CRU/Fpmo4ymHE2CKHLnvtLNfIzuTa
69lrv3qz3jyc9kvPOmEzAuO/BbiUGQXkZCaMbHmxC89HN4EhgEruqSvVT/KXs4y0XU18zAFRqkcE
W9VdJcDu058/UV33fvtILU21Xd3BiWWjXzIN579/pHnh5opT5AgrEvO7NEXYLu+JjcduF5SqxYoY
QDrTrxhHVPIkxwgTcrLVUpuR0YGLTrSohlO5B36XSys0y/JHSVSY+8wz0pWVqzyXERm4mvoqLxCa
cxDXjrfLncp67tuofSCVjxijiJ28YTDXk4l76H4tosatd63A3GWwE99XMQ0NYD9IsE2Jz7hoHzaA
F0CwbngpauZP2RTPVyewV23GrY4OY8B/XBE8iHn/jsPggUXQY8HjPfegUt/SrLbwgYnixinJNkqS
Kl1J2FGbhNEVQ+fkjPO6Yrx5mQNfe/izfYtJHQ+Ymn0PlQEBUTkwARF/dMp0yoHJ3C6jBTnBGpuq
pDz9haPJ+zSPbFWX0lBBhMhCsatP02CFJxq3XQmtVNYXjY0lxPE4/NCdfloKn4mom0Nd9P6Z7Eef
RqBFcGiV+sEsdRXaZvxEpas+Y9q8SwMoAWy3RX41W1EAaIQTeKLsPxuUCRHZHw8QGwfZPcmXKiMq
SXZn4teSv4QSKdi+7Brib53ferf8YXNWb31jdm7L/jBmE7RXzZmZbu+ooOZp+lpbe03gI1En1tBG
payVgK7VaKEqmDgOM5qVvTziuxDtfq5lJ3KAyQVYfLBecK4gB+/QoqYbjcP/SZn64qxFn/AwWqC3
GmO7oEDCaXahH4JWlA+t1LU2iebop1jwidMu0VfMqC3gSKBobLOCwDRPAxPTcYgE2HMfJr79Q5tp
zAYd8FHffQ51sY1UJ/1eEsiySyK/3C9eycQKXjMwXNyYCmMdX6ebYd7ZPDk8uwAK3GqQvCuhBlxG
LKYtRgFe9cliviz1e3kdjwAlhuflPhron6J4QGtPI8qEwHF2UPf9NU2ks7dKYz4tB7+8iAKcX/tu
UayDRaXlJLFWQYgpn7VknWJDmrZMEHom4iWPBMfGh62w3zqYWlXvCCcaQKLj4gu527ayZdVUa8IA
j+nfYPa1RIVRcb/3JQhdWdIYk/ap4zS7MW803qA+fUoY+PBnFfjAXGvzteReyRd2bsSD11Ox//Mp
ZYpD6J/PHQ4pxyWQ2UaX5PHs0f/7IWXqJIbW5uhv7ExrNwhRih2lcLyTJ4mSo6OV38o31dGrW5cm
hwJp7UUZB5S7Y/XVd6GIr+TPRt4dQe01cA3OSXQhIwpjfaOSPCksAn2ArqmtZ2wtSoqsVXxrk325
TttK2QT2typP0Zb57CwLZyug21+6cT5nSW08TVWIxbRu8UyBEy2TllMR1HTdDN4aCYhKbvIECkBx
Mh00O0zFyA0ZtTpMy33qgu2f3zbr98e1pelQQT0+RM2xHVczfnvbFPZsVWMlnAzRaVQSyjuHNoMC
lFkjh11Te/kZzd23WXXH8xQY4dVqgMCzGLnpAt6Boe1vATMr+bXZZ+7FxTuyd0fqGFMkcckXTLkh
f30j3uGroLOXkKIpzM7lXGK55fPLzoWvJ3tYHDosBiHxsQ29h4gI3WrihpXvZBkO3iZ0/I7MFS3Y
1oXJ4ptJ1prwEU5xdStLXEnHhQXYX0JkCgQNmzcPdTMTo8kBgENn9Oc3Urd/v/4MzSTH3rA1T9NN
Xf+t7nFiOJBJ5aBkEsbdwZmtAzKg8TqFdF0bEIzVzzl6AMM1f1lm9mksjecwLpc9tR2TYmG5490w
IPtPykPmtQJEONhVMjzFtjOeWnv+Jk38dZoM27quaIcD0uv//Ndwf7+NBN3BUA3QSZ7FjeSqv10P
epjXLG/DnW52xX7xeSB/sFddNU982s3GdVUWl1OWYkTL8OAS/gEUa++VuImZvaUnOTTXu9lGQkVC
AZuG9VAl5UMbK+819p3PqGr8q/x3eTjd/GTap6p29KK5/dLECOKnqsjOI2lsq7JlLx+LyLkO+jj4
QYT5c20vUUzDGMEs7R3G8KJvipWmWfuNq27HRASDFJVpv3AFXNypD08IRjATyFVuaPshYmpCZnWx
eWqEy3NSEViCynh2c7U7L0/exUNn9oA545m5OPwkHTAyMQieRiqnVVpnn0zlYx7HBCv46qtp2adh
Ln9og+mdDbdgj4wH3IoQQ9wBw0YHvVDPpjWrO8s2448OBhyDhoYMrLfsRSlMEudxIt+ZyLebGBW1
fI6BJsj3pQlCGJ73rz9/2ubvlZ1nmKrmqLZtubatGpa4qP9RrLvgub00xzE1DO13Wh3/xTQb7+hb
jrOaokp5YejVvmQOtbBq12vKzxHLGmseakXBD/PdvemqbPqKpnnGXlQ/s7fBIKY7R7gI2aMuIm1n
4wVhbzS7i41bYpdIfSpWkmSCQtLdIGRZlZrVvGuNvZdzLLh12cFDFAJmfUwBDObuySrz/FAUUPJJ
f5xPbhzY7MPAA/QMmBtWLPYIvNRT8vG4JDdU3lCgRfc501rjRwIm5f7nN/D3m168f9R8qmWoOFIs
9be7RcdtokBdo4zXmOjMPpCZCZs+q8vJQp3x/c+/mzxD/vmMk7+dp3q66VmqoRvi4/zHx8UjRkd1
BSJhebSyQfseTaUIKjZJUDPM+WmY2JUp9iuiIGYXdiBiR9J9YWvKjjtXBlfC5YOUG5eXpMh+woKN
D1IcAyT9dR6AR8rvdGyOlhvOqymkq52zaLpTNDfbtHK69Z//Vv/vRWjpqmULpJJuWkzHf3tyKxNX
mxESYcd8wrNPVIPVFR28f/DnBnLxV6knki8RoFhoRJg5vaDuESU6pzmqo1NI3McqTZXxydUGAWWy
jK1BNuphmJnvKg2U4KAm8LazMEmluHJuCvx7JM+cXf54ZSHVPLVtkbEq846J0ozb0bfVN69Gqhxr
1FlMUtxt5Crj2mfXcs7m+ZMzG92N1Lpbqbnhtxwz/ZrUl482nOeNwYhjpfpBvA2DULtYwXszF8Gd
zjV+/vObp/1/DmyPnpsOzaH+ARP927vnGn0LIMoud8txFVOL7EL1u1EyhvfwO25Zaj17ArItO7dg
xM/r0HND5+WOKadSRMPXjrpjuEpepWCNyueWW0GmlvsdcPTJTjZrZE9zMJtIO1aVAkw8dDqXA405
s6f4ZEnH3rPsoWXBO0HLLQAKtoVX3tRGn65lq/CZUox2xN9FGbfJGFUQuEUvKF7+YRDzm0PjgMNo
6DlQ69vdjotn3CzrszIlyINq2F4OfhXd1S3Xv7qI8XbMHkZqBVR6SQexs0fwg+vNm3dZqukbid2P
hDCmmCPznJXRJmoeS5saKOxKc9fp7q6nISy3aGC9bEbsL6q10RHc/3QcNx2s+L+M+wMM9kXoLoL0
kiC5SrdEN9cHWTwVuNvui7HCmvWMt5PmKoRRYEb1WlxnFx6w7t6RVESU8ER1DMQP2TB51u1/MZsi
K7tqcfSRse999hXlZkWJ+V5p2d7WErRfGgnHscCnIycpSBXxh0bZj7nQe0qsTtloP5feEDRVWdus
E7iFwoGVwdABilrVcQJtggbEp6iN1nIpVrt9fpoIXJU9AGfCeBRKTpBjFezdX4iIqYAnwqukQsYh
vHJtiUkvuIyGnLdZO1hYNtZBbizNvqKUrPIYOK0IQ4rWoVe5m428qOSLHAhIyPTglP12yUlwsKic
SiUghTRCmGUlF27lW5GWL3L8oXloTCp0S4eM8MQxiJ2blKOWGgE5NnamXXSsDgtaCG56tCOW4yu1
dbseojFb1/GQHQMx/J0q5WuIWn8np4F2z+7JSJnMeRm8QImXCBCIbCcY2wGGvIulmfpemxv0ptPm
z/ezbf5WRjoOhCDX1S3TsFyO+N+fyFlN61xp2G9L5IqHqptOUszam2+M7FF6Vbl9amLfXfttV74N
aRGu58F33nM1f/KwODNw0s6xeOniVsOp9Mj0WYEWhfzWQBq+jrOlr4uphM+LJcexJ28dEFCGOEZ1
e6w6fdgj2vLh8y946haVfFA70V8lVBfozULpVUqaKWaYLoF/KoG8nO+kS6eTfpDNYDPaTzhhvU1Z
eiz43Mm+Tdjn3U3sc4q3qmBmxNxo8t/4WR9sAw9nsUkcVdszV3Zzy/RYYBn5Ds/lTzlZlW27/ArR
Lu7c1AFb5Hbf/vxJaLL4+efTVnwUhsENqJrAkTVVtE7/eNoa0eAWqm762wQU80qmv/k9mW+ueAHm
+oREXD/Kn4fgBG9p0pD9BCttl3g11mH2l8cJj8nZsPzkID1hWpD9CtESHYJgxH6rsseWh209eTWZ
Ewl1X54mASdeoG4nRJc+mvSVnaEAl9mJjfkFei2K2zJnBTxmGp1rEdanuiTKQM2GX32rZmeXk/xm
BKycvSTdwLGY92Ffu5/0EJ0eZOJOm7JNYA0etHjlLBWUc8mNSYjFDa/IltBy5BKK4R6p+ZX9MvRS
dAAd7ue+7ojD0Hx/E0ZlcTIpoEMetF7b9doht0nwwTCu9j96a5guHqoqo0t7FFLc7otSJGs/ciSM
G3BXzB9Ky/4p/yUs32Hxz0oTbTzm2VHWh102JZfeQhvv2S2M64hEF7+sIV8lWbpKlP/L2Xltt60l
6/pVevQ9+iCHMXbvC+YgSlCwLfsGw7K1kHPG058PoLuXDJviOb6hRYkGiImJmjWr/tDdqpKsH2MP
sPq5QKXHOrJGTgoo2hGXiSrpG2fE3pQofK6TzMEzxmjDFBAFrsJS5ZSQANVh6ZVoMpqRzKqiIF9K
DqbshzgzV2Wm1yBa6DjGVYQRctOvfTKVO68HS5U3+DZiStWupbTdlKXYnoVJQUUViEyO4CnLbHYW
mEZwjjR9kwZQEyXjbVO0kU1a7h7oQWSfI6LTzbSTFiw3XCRtX6+EwMeK0BWk53ONpxxwJR26vlvH
8FDueurfhyAvZUhRlBjkrgaCM6qYlr3xIEhtROm8U0nJQ6Bofil8i9JuCf8N8N1YgPFySSO/KtqN
5irfz6QiUbSGKyUGXZuFNGsMYwrqSJahKwStWZIMVSTXQqM14ePvA9NosG37frZqyzFDACCIdB87
lPKhK8KGSa0m684XdudLJrtYOdDgbUXvRnhBbzeylh1Us7TWhDM2i079GEsJKt9akt5Vbb+3whZc
mKjCQhr5nnFY3bV15Oy9qS3SAMXWUwpTbT1gLjDCfc9F2awnQfxvLiJX2LtDgpLwwwk+tyP+xc2T
9EZS1U9NAAdeKfBnborOoDnGS1mk5hYKHVKxEnrxcoX+YQ6PSkpwzHJwal9SdRtuo6Ebbn3YHjo8
ZeoQ+UNh4qh0Xu+iWq5PWM0ot9DbnI1eY0T5flAzfrkXKjUy2ZTYqhjMrXmujRONSXsPwRrSIeTX
s5LUdmg+QHuC54/WLnKMyILInb8VR+5QUKA93Ri490FjI1TGT56JeISgOwtjkJatIAV3A0Dak1Oo
q0YKq0NMh+ww/TS9qHD1t00dxMDpwX67pH+4EvCS6daPn3ydJq0YDtKTG2DG4+2DyMhutAoLKLex
sEDp4tyW4rre64an7tiD4qBs+SZqGGhllyZUgCmvqkTvhMUIfW/krDaVzHrjqt5HbWT9TDwfZBtq
a3hwm3J0bTYxgEk69xAjpTsYg4Obgv8V9D8Phkl15UfDF/LgSPQcAjCXuIbIBvo5IsC5ZVQG1rqX
UyxQ0OUlMvZIQdT9PbLB1sF3wuzKnTPniYGlwUQ2RFU2LFOmKTrL80MQZFBiMAc+Z6s6qiDLOBfC
G3YktBJH6GauAjf1cAmDYu/ltlr2DgxKrHGGKDngZHbvj430cNgCFLHwiaJD/VlTjXaXFhK9CBPf
q55Ny9LPTf9OZn9z0gSDGicYRS8q3I/DmDbBGgClMf4UyHRPvKSE0zjSbVQEZLsR8o6ftQ3fGRpU
JlpbuSzBlWc+rCYk3ZpIsnZ9WpF/1o6/KYNs7fYJSk4VgFo9vm98Q3woYR06sqTf4uy+igSkIFzn
AT/v7FSy1SqxFtxidq5tvMDF19WKn/os0dh9gcIZO9aajOd2pjfCKh87IOx3wQ0h9GKm+WmSU3Uc
4QXF/G4f5rG3mPCNQhvXqHnH950CqRRDVBLfEcdXtMlox6mn+NCvDMn54ueuectiZV5J/H7ZBQMF
l0x29Qb7ON1QpsTwTbbBLjNIHRSYN5nWGnvdoXkq8jQWzD6U/MqMruT0S0KgtgoA0C4ddONHMawb
S4JyOvGLJu1v0jcRu7rzb2DJiUc33IvE6EdR9dwVipGbGk5dMZpzTZJVoYCXmcvMDzaww4pbr+r7
xTkPNMU82COas0O6vxUBNLfhbZqJSNUG4JnFOtDo9XvQNmkbfmoBNAHW0GooJGAeOgiLUozZmYSC
54uDWnMi1eGXThlIMZK8vdYBGCusb/M1StkS5VdDtoASjaP4c75WwZ/SRLKudV85D0JDSy4nGUXW
lZ/8sn6NJJfG4Pir6Y+aVSgbGDhAxtpBOv79UmLrtA81B53WET+EtcN+KmnWnnMrjXyo6UWLq7Up
UoGskeA4IPgjnPAOVLalBBdJ0tKToGWb0nEiDE6TQqW9afUHViZtb9aSs5z0gmrH1dZ5GZVrsEx7
/AfFe+iM5kqv2EmHWaKuaJ7ED0kNu7o1quahxXt1JQ1Ay6+sC/M2AHwFQ6SDYox9XgpaY/R5M/tC
rQPz2QoBqeuo+GlEoXgXdGzRgw59zrJx08PfLw6MDDl1vmZS69xoDShlqXS2RQHSYhVLgfGsoqsD
7h0LT6xQe+SaRWDlkJBEQSiPLWCOxVSnbQId60tId7tstPaRdTPYJUaEz+qoJ9JSXD30RQFzCMQA
60O3G0w2v2OhbyJ75RK2aoiT7GVPBVyeyZ2xcmKBjYofGns5M5eg0nYqU+KuwbOSbko5bJHezb5V
cjFAltO9o+gjc1FEK2t8E9SmBfssw0I6Lk5uFFo34ni/W5ToFtxJfWXwlIIQN27OyQmaOupGFOEt
GrL8Te4pEfSY4QFdc1S630Ccbt+/T4ryyySnt8A6IFF4NEmpzFkJsJR6JkgFBwDLiO2k5KVJoy6g
mAarCfchqA2zCfeapsderFCb+wl/7+WNuxSTWFzCAPDXTelU92kY++vQeB5qzV+mtZpsOzUdNm2j
9qeS9s64prCQZHbmj57ogc6WLyClGWFosp+85nkAcDKnNK7VzefzkExPCmRIhFBznnizwDTVkFV1
k4V9c4fqx4OvKtLq/GEl6H6gLmRnaG9ReN7WvYUkl5pjOzfqDJBck2BnO3wRqpXTcetKlNnP9Xk9
Q5cUXmtJg3VodqE23ChRvJOQH9hLkypYAMklbd3sLqnU+J71D4zNlCC3cZs+ZxmoxD4tlR8sGTZn
+lJ2FYKHq/9Vtnn8TfQoYjlwLFGX7f1U+ZAFUrQB/eLhvo6ynBA0LKg+SnxJJ6/L2NVvOsu8EYFK
38CcOgVF4D8aSReuowCVAS+97bXeWnstJL+/MRCJGN8b+N4BVUt3iNAfpzpEloyyPqqJch3AKzGk
KXDGpsIcQ9KarXIzYiU9GWUsgaDmlrq/dKvMO+GstcyaWELECGwczorhMqXrvJGkUkOdA3HHiKIL
xaYeB9+xzoM/KOq5UEBXkItke3rB9m0R0ya6/ftXHsICCxNGza6qPOX8MTPomo2ao5kfkMOvorJ5
ndQozFzF/KdLukUoNsOtCo+aIpG3UTMovNBCjkWqOE9gHEvEnC3Ke3m/EvzBf5SQb1gi7FLvVWM9
NbU96Dh7TwqtxURzpFCr3ftnAd5JJFemXveDG005J0QZ0b1FBU5dVGM2QJEFKb6iV9ZdZBY7q5PB
Q5aDusx1UV0Dw7YOrGU1jD48CoUQQl2AgpCptM1N1iMUWLQhOAXfsLss0nc4pGC22gJ1cFL/FRu/
7iT2wOcGPO9I9ZWDM8IM/CZoNqURu8eyM/5KXA0cL9Wz9bS1RRyz3DVqcAN1yD8O6pdJX3JiRfZV
/xWOkwk2yau3E4hjelH6ItzJ3BlJa+9F5Dr2deXwlcF2bBM/wmEZVlmxwIN0lEWU3Rch6D4MSu/j
MGYuLFHsP4PgPgmJIFGWGHRkmeFgTuedXmSk+WnIuNvzFr1t8INvUvxURuPSzM/iW3oJcGaiDGXk
ps0/65GHZbKLA5XbCC40euQ4Uh1X7/BDXoHK1RsRvRZDHpKjIguABozu2UApeMLBTjtrek2HdCpl
aAmGlWGdgGot84MrdxlVUcfde0KJXZyOkKsvRx/GK2oco3l0LPfrRJwvguYkeFl7YGRfAHPpmwyp
rhvB6pHG1izrbKAuDvj25hGPktaiR6h2wSmOleEmiQAO89B6h/NusFIi/UwgI4Mn0TnTnrSqxMcL
oKMRZsahqiVunOp9ggJqUjvBJYruy9MZhtlpaOVoFCEksegPZYUnGCQ9f+EUTb2nyGWou9Etz5hY
xWWFaYKHwQBOl0mxlFQYt+rfIjaZ9uLzwIRhlm1EV4aX26XxE0DH9kYZHPyDk/YjDgXdWqS6l/T5
csKTyYLyQ6DEaCz0jNTgIInis1SO2O0AvxWYww+sbP1jk9T6QoiLcoeOQXKlE/4rpAAVJ2Ps5Bgm
NRJpvkQhl1jKSe42SN/A6BFrHWfQUVXfRc4EMHn+WZA8ca2KMIpUtjEbC0rFOqgqd2nil7lByjK6
A04Y3QEXi+5CHOLWFKQcPCl4O/1Oytx6PRXEkCpTVxPvz4S4vcqT4hhD2xMKnDtKD+6T5vWroPMh
9nl+s3alHBjkyAV3Ko2APUEmW7+pl9UgR8RXK9gUyH9uzsTmuIwzlMMzaxOXBAtfcJM1suwaGtdo
nhdSuvT61F1OPnF48cTnePX+km/Ot+z0FhVd1pWxyUNbdZ6aGWbhFrFAND9zOUs/RxNsFOxwJNo3
avCRnRGOoYNMtwmp5/vKHPsTFuFSNb12OxXVp7VmiEWYKyj4L6ffIQ9V0M6K4o0WteEJsH7DREwR
LslKj05LHh7TQLFeZLEAn2pIzQZOobCylLjexUKQLfs2jm+QkVx6VJFX6mij0uLNfKd34jZp9eZG
ShEDGM202p8VNISBtizVa2MvcP/2Z72SxnvWUiQAfjx5vvpNj8EIA+O6mzyHhYK82PPCu54++UTH
CQpkl6c7aLJZ3cZh3T42NYzBojpy+f5RYone9kGxNn20ZOgdOvcGe5l9MnTVQjbK+gR27jgxSQAC
ZQtkuJBhK6o93Nf4LkSEzi6HfjOEEgBrdWDmoFC9FKKhuheTxNxWVBCvNEN/xVoq3GSDmjMgWh6f
+TbQcnVnqFQdoU5qdBjEIyqUafVaT9THpsdXhUJWePK7BHNmiYokOMy/YsFRboJCa54Si7XOyVAz
z12XVnQe3CaDl7KRrH1anXJWnSoRhw+z0NeGD8dRyb7Gkic8I0BzkmRS56lo32uWusY3/MuVmTzf
ZFDCMJnEignaHriWOttk6FlsVR41p6WJ69pjFjsouZReclcPgXAMDOmF9UDYkAoi2VuD7B/S4aj6
vb/rGuO5UKrsaPRGeuQycJ9WOnmXl6MQdxChL5+UtkWttTF73NrG1pnmVgCAzTs9N+O7LFeKbRqh
QpA6HjgnMCk7YL/xKZTDhlaYD7wuD22vhzwAzSpmh1AtWvTavsCnxA7EdXfsG/Njao7rvBGhhuyk
h8gwdoMi+XCbWvlJRtF7KZjRjgpCdq874WPUxfVabSrv7AQkd9o+SRv1a9smX6jvVndGnMFEi+OW
CoevU8IAQntsslRfmpRI2DcnymKkvR1T0XrBoAY9kSAU1paFbHGbO+5tBsieXIef5N7HBEoT6+Uk
kyrnjt2rTXEYGqtZBZSsSY14uOL88f2bqs03JNxUMMHAIEDfEZ3meG+ltAyQtCnjJg/G4gw079UI
nYpWRRmJdU7Wc/VTP1QYj0kqaute2Rw1odIew7QHRyv5dqt40AsjTOfRWGuWYoXrURDRtS+0Wvjo
NbiPIZMEwcszhY+12X42zb67m/5YugfQocHHQB0QfPUGZ+cJtAVDD6M7a6QFK90y8sTnKH6dSN51
NWqrlbU4ssqDhWXpaF3gio4OIy5iqer1CAwL2bFNFXw1DEFdqVZnPGuxdDRTxAFUBRkAZYeEu3mb
KtSB+6BSviQNbPwuqF9TY3jK8Cz6/61tWLgMsaJqdLsA6kjzsBCY+MvpJsbkZ4xEibXNBBYNaTif
pp/O2NGejwRC3S9kLJmn/eDUX5peFKzPFgbEivWk9d/qIUYrAl3D1nRPA74fCw1fu21FDuzQYb6l
N6MczuFYGaqHqS2MCdYqLlXjZEn+neTQQ68gglJDw/rIo804Za9ho4cfRQezJTNrMQIyw3uJTj/Y
COatht7qElNEY5nS0r+vdSxNdEi807tel+K79yeorMzKQhb1Ppkdswh2nTbe1J54U9oQ2dGNnto0
3NEaRI0B7/miLBLA7MiYp9Zo2deinNhj0LD3y5AMMy6YyGItbbUe6GWss0TB4t21XVICAlGOXdg7
B78Xi4UZhzGit8MKQYfmzhrBJ3GqyFd2/cZY231b2UKWjRxgbENKCkUaeRY4B8L6UMaKs8RhWD1M
OocChQDietYfTY9nTNdk7QzwMKOVDLDP5kFK1yRUxQpIhzPuP5rt4GW03Ma3qZS3uzjSqbWMwn6C
jpD4oCKWOL0FKVkt8iwXmCodpKEpBZ5UpztV/gtRv/IoREmB4HnCPopFnyqkZG2nPEweUKh3FTYQ
E9hOSbdTvaAVlGPRFbTZcv2DhsbeyGLHvkqwooXqogU7KWpML6H79dyRsaxPspZGy7SvqCRNIIk2
96Fpd/kOkC0KJKG4naC2QvrNCxEkKTQh30wQYxjU9KXNRNKXUihWy0nVux6Buuh35Mfp7fRTX17B
hMnzhM1ispmGTidItHQKkTMkaBHEbjtg0LaMk0y+8Sta4HRI2k4Wbqc3XRvrd0VfZfsiAYFV5f1a
LE3AhJP0sgXBuo6VLczUkHXDcw7Tiykq0cFLvLNxj+bHbOKaXl8LfqJD+PZxaRMd6Vo28suKzaVY
MqRoCfaHoc7bRZajZAbFkHIZhcq9Qcl+MXGUlEb+qoUuThbZwXGa5sXInAwVLhFarTS6p4Ga/1ab
+8io45eBbeKqrmmLB6El7YPK0m+ndr+gSyeS2WsplPQLqJEvbVh05lVDEwHKzcbfioNK0/yqhFvT
0eAw2hbEkZjeAlj38ZlJnI9Vq0ULeFnx3YBT4zoXwRq6XdnfFDEOulXsI+NewVJk1ct3yBiRXpe5
dMKiDQMbZfd+gFJ+mS8j3MMy6LSQ3kvqHIIdCXkvAQrAiAKa6aiC5eJUsehlKAIT+1mMhu9yA+w0
rrSDljjqzvKFYVvjIkKFp6NaqzrJra8FL+ftu1/i+mhmKNNDe/FWLTbHqANYlIjO2XIXD8s2pnIZ
lUg+T+rysYHPWGN+hErS73tvGK3F/mNwDAG0sEnVcMq4cuFj4/ensMaFGzqgRl0miTDn0DVWfkUx
GuQyAr14nS5VC+THODWHmzzCEKnQsGhharVHrXiiGlRJYbTRFYA6qQ6yvAnF4UiXcXRRLOKN7HXR
fezm7Tpo3Q1uXO1N7Xu7xEM/hNVKPxgIFEI5D42Pjd/dqw4iKJm7lZEH81YKWtnnNfv//ESFKydq
3Lc06/GC86rZ2/99Yluexv8z/p//fubn//G/J/8b6Nj0r+rdT21f09uv8Ws5/9BPR+bsP77d6mv1
9ac36wS+Rn9fv6KV/VrWUfUfSt/4yf/XP/7jdToK7bTXf//zGxr41Xg010+Tf/7400gBZIl6Mw/G
4//443gB//7nMi1ev/7j+2v0j9u0qF5/+Z+vX8tqPIj4Lx3+nm6xYIt0lmnmtK/TX2T1X/R4wKcD
JVINWecvCUfy/v1PVfkX+ASV/o9ChgRZjSetTOvxT4rxL2C41CJA5uuiwes//zMC9nlKnm/d70mO
43r798QVZEk16KOr8x5s2/h+1iIc8CD0QcsGwlTBfTflleV+7FP97uhjMH6TqBi6I4qlkwv3aVYw
fyFRdM02RoOJoDVs3oz5jyt6S9P8Oeb8fQUzLEY5+kvLSuw+hGL2AdiXgTcRrVwj8V/eP8GFIZpD
lNmkVXksN859mTbpQnd8UEFu2qz/7Oiz0K40ZYQnFV/fHK2+2QWcfKfWr6x6F8ZmTnO0tEEFoYom
tSpIzrpuhfQrqINk3eCVfSXm/8yy+O/wz9F9LWcQhoFTNPS4t6E2qmrI6q73NUpMXnOvBemVi7l0
pvEi30wm+DchiEjTuQ8lkD4yYqtStPJM6cWSOxvt//pKB/HCpFVmqSmyERSUMCa6NxAMWGTYubmB
WixBbY36FeKfTVtlzPHfXE2VdpDXMVq6d41sOHFl2mPHEn8Hakj++P7UunQhYw7+5hQR1J6uimKT
OhFmsxk6PlGEpab3GDlqf2WwLj0csydcs5QkSUi07kVX/yJEDaltoX16//tP6cJvwocye7RHRYSa
mlZzT6qylnN/3UKxMJ29XH00sRhRVTZAwTpshDWW65jZPaiYcLx/7lnq+995PVW13gxenkp4W+hl
c19DWBvaai+gmh+cdBe9JOWlM8NFh6dEI+8b8xns3QKf4UWE24iDjxB40R//5I02foYW8sJJOzgn
wU5I/0K8/8rwSxfGf87REpHcijuvae4VjJ4V5SX3v6jkTw72UQXtsbanFkNTj0oj6skHI+qWqtrs
WwwProzTz5nP3+M0Pq1vxikiNxUKuY/vxRidOACYLeNlxtVW0hmaYcnVt+Yz2heOu5Gw/owL/DIL
yrQqgKsMXbsEs3LACSE1q/LKzZvtMv/+UuMT8eZLxWir+bWQ+fde0373tIStivhM/24ZKkG2qABT
t0UqL7zewlO2WmXKmHu1XWOjfvERobgMnFU9bmHuEFn5lun6ndwLpxp/sK50PyCQ9QUKwqaXukNb
ysvCY8sqoS1bIyTWeeVeBMDXWcFrGIso4XmwXTWEzk1A6qh49kvfcXYY8xzgVdzqVfdIYnAQRRrF
CBcJnksFPsZnRBhuMYbfunp7rGpY0jicITx+0uv0k+XWW4U83kK1wfMjQFAW+s2CSdnbXyVy3i4i
+rOFFnjLChl6OeoOqHzc6dge4hLj7BSsqKMIfkUdWIukSj/2uX4lrEmX5sMsSkst+apWhbkdDDoa
1B6mHHkPTM1DGLtyU22FwUV8IrxihII3EkpTjnHlYbj0LIy/f3PXy27QDK0PKBMiPQwjY4XT4vb9
aX5hIZ0qMm8OHbSyr1qxnNlqGz/XuvYJWB54jOzz+4e/EKlJ5X765moah6aeKbmd54g7R1q2741s
K1PXcyvvWjOLY/0mmMqzSN0IZRxkhgbwUDTLcpEbgnKPl416F+QAF6/cgkvjNIvYSqL0KIVQgOir
6Lag6NiLwl2ue392G6Z98pvbYBSlZJW5kdt0WQAwR+mDg/3g0sUu+/0bceH7S7NsDIVxE5sGt7Sx
FG2XghaisltSkgkrUV7/2SlmAbMDAJPlulTYldDbgyB0C6WobtiwR1fuwYXHQJoFP5zJtaRxh8LG
vaiGvDca1hfhtVtw6ejjyL25BZ3ZBaWpRqWtgmzQ0cEF7v36/siMI/CbGTqtcW8OHVte74teXdhW
4PzlyE1BU3+wHc+xG0/73prilV3JpUuYpV6GKURVgwKuHTmSuuS5A+xqNZ/ev4hLB589yoEiJClg
sdwOO+tbZViIjqbDlTAhjc/q70Zo9gxHMpLxiIpWdiUiVletYmMTVM3eaU7UBFaC7ODEiB72oIfI
/YQvf3ZFvzzTPe12TJVt2XIQ6pAptTjltcrJheESx8rXm3vuKr40hIXJcpFLYEACiuiAtfQrj8J4
lN+M17xuFjcxGxK/rGwLqVEUvPCpicLHPAyOiah/EgV5kcZmfxsnpXalRn/pemZPd4nUIzVcBous
9HaQysdWVfMrV3NhlRgLCG/HijKqG7ZqRQvXUr/XuJephfG9QEAhVdUruzn5wvItzh7vSvZN18+E
jEyoCJ5DKoXfErGPd/SxYQ0x/5aQq2XUE62CymkPZhcDiAfRESIAhHC13N511mIr5Z9Q8R72Gfgq
BJU7Mq/WVTbSEMn3eiPpq/en5qURGe/Cm9mDRLXRdYKI7htMlUzIj9Dp7xDGPtU8HO+fYoz8v5tC
s2DhID1SWFXM7Cft27loTiyMRNjVivFRBJdYOXn3Vff96vD+6S7Nn1n4GKo2RkQ2r+wOqKFUIG4q
ofJ5ZQJdOvgsfNCFcZKiFko7MgJMHcMSISeTyuj7X32cIr8bqVmcAEKcD1HdVzYsa3+VamnAmBnB
im27v3n/FL+/AMWaRQuw2aVqYt1g49HZLCynp61sgnJ5/+i/vwDQKT/PJidXssrvzNI2oIEuJCV5
jh3cxSNDvnn/BL+froo1Cw5mhwCa7xcsPA3qwGah0gK3anGHrCSVbPj+D++f59KFzAIFEob4UOlF
YSM4/BR1xbYqEJRHou/PDj+LEalAOaSIq8pWQuo7grdN0OlfiGXz/crxL43TePvfPNat0ym1Y/qF
HaRdvZfyHskyhQa6n0nKTlUT5TO17WxlYOO3qAwQTGhqZLSRCrDOijdaCeCjo2k6ivWqFR2rRopp
2VqY5TY6cst42m7gWKTskHoBMKwTg1SDcpbSttgiSCxDqYPmEXnaE03QGHR6m6+E2JTXQV3AyBUd
bEEiSCBW1yobZIQKbFRjMJKZw3rsqcUizETtJiu7FkF6K1pVIQgXReqNdeE56M/DKr9V8vA+T0UU
jJWU7nTY9gfsUusPhSIEIN3MZNWElYsQhOSt5AzSFlVIyHnvj/CFATZnM71sgaX0XZrbeJKgCTu2
ff34pfWN9bivef8cv8/mlInl/+Ym6h40fEDqmV0Y6OlasakeE03pXzN2Uui8jHTSXFWuPLqXLmg2
4y01AhsT9ZltqsotzM9nyjG3MAKPBvfq/eu58FBNoLY31+ODgajkiJVRzRwL4CS0dMt1jWNRkeP9
0Sms2VrTFJ5auqKe2TCuSsy8TOaPkI9y1+WfnkL++dFCrD0KdVPMbF8qbz2UTqACRU+dqX14/xIu
3AhrtsRUlVSaJSa2tslaDyceVTgjL/VlgcTKVu+M4UqicuFuWLPFphtQFwXBV9pllt9ZjnpbAoPt
defK5L1w+Dngs/ND8sK8zW2t0JwvHipSdgDOc+1GfvKHU3YW5GoFIUmxr3Rb9kXrRlaUr8bQEGcM
4BtAQNs/W3PM2ZyqBWTMil7WbdK2fZ/4D6lTYnfefwisPz3FbE4NKEb7DQqCSIWi0jAUD3VQnITI
OSUoXb0/rS7dj9m0Cvu2dnU6Z3YQAbBbeMESJtb7hx7H+9e0RZnLQxnkuL2mhrrt49oWVMGrq1j2
+4e+8K2NWboid52eF6Wo244RmFBLk20PORePpDK88uUvBFljFsgLSxgA11uaLURFvUhSwW6Rmoyr
dAN/YkcT/kpaOh7vN4NkzDIXhdporkWxbhuusE5dc4350qvjSQcrwQsgQYekR5bm/VG7EELmpLei
g2Rcw1C3gxB05wAYb+kC39mlkW+OPsrBn82piVj8JqAD6mRlahSNLBWc3JB0L45YSDdtL//om//U
Nr/emlSM2SMuAFBAFUPS7Dbzl5pQnoDYbmCHvb4/UBdmrjF7tF2fr5oVPS4SPZReN0TMt9Ok/Mpt
uDR55091gIOdixepPaBSH+XaTZpXj8hHbN//8hcKxYoxf6Q9S8wVX6dMFaQLNdc2+EtshhYfxXSZ
lOY2Rx+fSnaGX+r7Z5wqnb+bxLM1A76g6QXIhtldcJPoH9w0W4mIfEQdIpFPlJmQRTglBYbGzm0X
v8rKS6R8QuHzqOh7UpjF+A4rryHE7vpKcL6w3Vb0WYRQ8Qzo8Yw0bIwo8Ozsllb712A9qShdVEWK
ecwNvRG1vjPgrIYNTnzFMnXqBQqayxBMcZdvgnzsneT6Ndm8qUz4m1Gao1/bIIBOg0WDbXbUYrwn
IZMWrgsLO94neopnlrvM1c9JXixy5zPVhy1CYsu8qJYZaFanu/JwjgPwu28xCziJWkFadJLU1pv7
ASloCWKJkdJe05ORJL2S62ctizfvzwxlnNO/O9ssffScUEelCHn7qgmcdYGFwEHrEkxdykJ9zgal
W8i51uN9nb14TvPUWkig5ihx31UwGVYpRMQF/Ni/5Kh8iF0hXWRR0S5KEVIs0sDuGvH/J0QgwgVy
b8EyDNhydyBKgVh63/Ucbe5CQBQQqyicP3w1X5mOwydGEarMG7IrI3ohWsxBox04Bq12isQWRO8v
WYbhjIrHcOXZuhCz52DeAS+rXJSk2JZ7Dy0OTSGFzXF4VRCBkd32SlZ26SyzgIffgwfMvotsRctv
rbp+1fOd3n7UB/PKRLg0RvOYZ5SpkmMKYLtxt29V4SZwsMZ+f5JNzZzfTbJZwPPRUcu9gW9fy2q1
97pBetTzAcgpEqX4I6BUbMVlli0bEPerCHNFO84iaBBaXBzUDhNrL6uzRcBKfz9QLDj2ZSGjCgO+
OfJjYGNBlS+bcnTGoRqmj1ys7kqyfWlYZoHTjQaUmZImskcfxBTdevYQV1aZC4fWZgHQH4ZEQYgh
tN0WxmNSPWlV9Pz+gF/IWSaY/5v13TDBorTwZewoM6H5YwZregtFqx7w37xpIM114ec/O9MsWIlt
hyJlTb1rqIvvXgq8OAGI3Zk6JP0YUYPsGebflXXz0oDNQpUSRYmnKq1vp2WEoK2bSytULa8VzGcI
zv90zhVtzAbeDJqSwPGHl+6Ty28aLV/JKMm32n2CVEkFhQwda4RbXf/VMqQt5OV9KA0oaWirCnq2
on80R8NCmkKu5SHa5i1T6VEQMXj0nkJsZc3sk4FfWYuvuCI/4nO6DhwMlnmvVZvzKSTX+LN4p40D
+OZKWqr7gYSTi90N4kuI92opCtee5Us3YRaIAoZIdvw0tPVYPrZltzG66koIupQXabMY5Fuhqwth
EhJB7RhLPqlcio6dB/4iH2wYyVtHv8vqKxH10oXMYpIyKnCHQxyR16vQzJDazjr1SivkQgKpzaJG
FPt4Dmh6bGv6HupWmO/zaxCtC197Uh55c2/TOEqkFotzO7CwYbcY/V1Gae7KLbh09DGgvDk6xTp4
6kId2gryKglkHld0v70fKS4dehYpkjSHXlGosR16qGzD47bWep/k6/ePfiHiqbPY4GmpqXf4KdiR
GX+gEoPSFso2tYIZVaDchHr4LQvKK+e6dCWzQIHlty7oOf4Ihpc++Y0lLHzvqkTQpYOPv39zB1BO
gK0O4cDuirZfN95XUzHSP7y7s2c3xICj9yWocVJgleumZVGILUfevX8LLkz6OZ4WdTWAcHiG25Dc
PsVB8oJl4tpD4/ZKFsECwhj8Jo1QZ4+s42ZhWKMFaYvQ0HOjvSEYaPrHVt5rubnHjhz/p33Z7fkT
zhsVsvefdAZRRoOgd4dVr4orKxbue8yjJP1GqVEMA27Ult+V8ImDRAPq/hgJYUi/0NFdUvR6V6EW
p8b9vmk/9QI7D0VD6hMPDwwRSWWVUET5oVgUg02c19twA3k3RZpa3IyhvTTYxFHn5jcD+tdCK+5Z
W2Bps5340mBL7xjqTY6dXVGd+IwcwuiSCwxZo9FGE7V19Y5N+g0Lh+nUL770YOjeivVC4MaZ8Apz
PARYO5D5WUieCiHoKTeqR0xRwKHui7gHaf81iFHaejBiA0QBAhl5uilkZcEhpQ5xBQeMXnDiM8gm
QhKFhopyIJ9lHEWYyb71SSyUbRZkqww97jzZ6M5t4LzqGi6m0kdWvUaENBLhPu+LtORRqMLymQ49
lP+xQz+uhaPqWtxEd6mEzXSXf3IsD9ecUyg9SFG/klHarWE0SIiXuLL+ie/gWuxDMTKoCyw6pOeC
9oSeaJ9TCWkrtd1iTc3WAld7V1qU1UnWb0pqGAk7wbrEiV2U1t0gA/urd+MQSt3/5ew8ltxG0kb7
RIhIIGG3IEBXRbK82yBKVRK8S3g8/T3s1VxFqxXxb6ZnNGqVQCYyv/zMObAs2sMgtkNU+6uV4aDb
pvLj+pBiWiiGg+LWH+Zl3LRlfb1bubl9In3hi/U6gf5/fPN+OxCSifI1QyMZ1u445bu1PgB8/OW0
v25x//JW/N6knZdJ7M34NO5G03shfb7wsRcyqJeKR0P1+Zcf84cd9h+Wzf9sTGB5bUXzdEb6HE9f
B+KbaHgVWFI6ZGEDbINI/8tO8oc98Pfe7TZv8UINHTHGkJgHt6ZNzpyd6S8P8od96ve27QZpmB1f
79c0CT4mMXnnAddJX57+exv8Q+sujMT/fwdvKctbFm2mdxXvQzInYJgnhJUw0kANONtrzNTl96Dn
Yhj7tRR3ev/y3z/6epT+20r47ewo5p6+J+LKu3Yw7ffI65qnxiwZmFqj9knSln52B5Tc//3D/vic
v50myis0Xc12eudaqbiZPMu6Fzp0gWXFNeDUeMTjrKVTI4LT52OuRHutsjUsCzTazqI3Ycq85l9W
zJ+e/LfI0bG5HKiirO5EVjcnBkaAgserAC1sou41lzgcsuJvPbZ/euF+O4bcXDPtdcmqO+nm32Wn
Xjq33SlhbQT43v/+cP/0PL/tF0Uv1xJmQ3anxzl8WLYnX2SmtemmTtwZE3dcxmTrv6TirhfOf1k2
v/d7O7MO+n/OuZ2L/kdtdufJm0O9BPDkMfWR96lv5RH84On/thn+3rjtOlAcrWIp7rAyvlcV1ALx
NzrBH95t47cgUyaq01xzKO4aHWwEcFvdHj9cu//LMvvDHviPNuR/9sBl0PI+M43srtfNU1ya1wP0
0BfxxWpJBq7Gh1ct/d/erz9EO/+05//PD6uzTvWi1guqM/t6BRx9SGjw5R/NcjKmLwEIqmj/evf6
w4r7fSpZj9x6KDwzvcu0xHmE5GR/2VklfqFqKOewyqrGJICRKZMtON2STrf8NGY7o6MAdKCdG7fu
pEiXjjDHxqmGXDFJyA7w4NO/XNj+2f7/bZ3+vuF0yzjpjZfcDXPl5xYHPiSHKkedWN0T+yzNGl6j
MPVpmjGyVuFb1iF2ql12TeTn/srsFYd/t9413CgzbvcFBiV+hZt6b5ew08owrl8T7NzX+KKOkUUT
Hpb5w9CNZKUaUqTfYngbh7+cFH9arL9tWnbpiMbKeB4qeyD2smyDNve/9w/T/qfS9m+f1m+7lPJq
NTHsm90lbtmejL7NYWZiiFeDsbel5tyb9uTuDTt/zyXaY+jsKsz1EpTCVMSg/qwHJZCN+Innyp3u
gkJ2e/DywHxpyBA1TCJeYpDtsyhfciPxwl4b4yfgyUyYV8wWQ4hFopGAmHOyZcZisLhHUx+BpqEI
9jMrh/tZu6Xv6fpXvViAtXV0zm1j9Xuv7n4kEzGba+BmzybbgEeo5M1CWLCZTQ1Llr7K82ix1oy1
e+uyCu4H/ZlH2u20Z7Obi6uPS9FOnoBmW5lecoqGrP2aKGKKethpwsuCKfWoc/RNiK5M+tmoxJaO
4XgrjGbcLCbj9LlMtBvbAd6cj3kOmKnK+Ywy9WNhwPWhFmYJdMaAnqOSMb4XhZE92CJ6jWOj3FSl
LV+yUuMOpDO+PK32up01ejK6pNCICWbUuRGwL2ud7ic44JuVgiZzzPLQl3Ua1lKiX4AdrQ0RNP7E
HALRTc4eWER1pE3RaTd5PKYUPuWRkYJ4l7ftJ/nt77yZ0oORFvRGZob+1AJAuoipl/C7l/YIZjs+
4PAe4ThCRbtUouh3Uz8Pe+pnj7PtdpDt0CsnmsLEM2j2MY/gfgHRyALq2u0LdzC0bh56x88s6fXd
2jjjNi29dGf2gxkublxRo67XMF8G/ZL1FPin1KSJCeOMG4G9q9Bph82UvaKG/gEHIPWdnNmsDml3
VxYbBJongcF3A68gYAr2kADcNkbnkcGW3ZBmH9PcgGbK2ZTArvebuWgfHZkdhzbbw6Gw/c4Y2R1k
+hqPY8hMcDgULVJsSebNq/GKVoFdjN+dk4eNozazx70J3IVeOoCFkNYup6yyth7Q0ZGWqHj0ztEC
/nnGaZ4n6zfdXyZOG3EHuSuWn1crM9P2M07TLZLn7cIGGZvlhsgu4keriUmTCmZVe66cet91tq8Y
QJDVukmRZiX8TliIOwE2QQyvaEpQ6b7jRgh6wUY7qtCBitSM78Pq7DSu0tDfIHYY5mmdqI1hESKO
epiM9myyiu0Wop2c6M8soxtZjA8GWXCbKfcgHdMF/HKTF/5C/cznbgpo2MbSbq0bE/QOT+3q2HZK
mRzN2NoM9aeZFe8Gr3rb2CGEpc1KR5dVPQngUInWE9VpG9vyPscRQCZgI2QFIYjH6+c34tvo0mV/
/a0syF0RrxvUPwGfSUcIE+cXdiZo9m3Aab1rCEgXRAammn0ddXebvZd6cygVFVGrQ6J9mEZ1txSI
oQsYX1LuG/7ttT1WXD284UpUh6qbaEHvPPY634Yc/XTeNhFc9mnc2N16z/9jJY9998NTxmZmKJPn
6MtX5UIMLX/OGvyoGb+rJbeN8RNt1BqQtqs6bzfa3S0OkcOIJ+/617cUPdqrnqFwzy98+4bhhC2s
pYTGO/5tYwDLtKZrGJfRHoqj77CgZju69GkLd5oPsGgPgvnD2qZT9PqN2cbJ1UZS86YWsq75EvJj
kua+iahkLUu85BA+mP+HYfIxDupWVYvYkwYPGt28iTJsWpAh2ZLdUwIeKKSydZX+bSgrbFMgypNd
XAD9DNuExVZHcr+4uOWH9DRjnMCMukcV4rsDm2hsbqHTB0Vd/Orz/Mjfs9Hzk4qacFa8/fO2io1D
YhfRLrouQx667m48Ywpk29/zHeV1dORWi3aaUqEB7ralttOd+UeUWXvIJs1DlDYho9+3umiu660g
cZ+awJ6mbrh+Ya4ZTxjJpu8+jn6RkQ0mndlQ+d3OPTMQzg2OoJspZVtgscUD70+qHZIyCpvxZS3G
yHfnBvpBs+eru0YpscfNA1Ji3yL3UNVGN9JNml+S9HBdM9M8dSQDnNxPVuenbXY7Y8058csNbLsN
bI/rCpiUed/099N651QNm/iE6Y/dezkYdrpFyLCNnexZI4wQRY6d4DGVue/Rv59YY3B9s1lb3RqH
FSNgY/UVt8NhSgs/JotExQsQve57oNmqGQpniXzkeqzO73Np3cyQNyqOkh5rWJeIz+uCb9fn0Zrh
JZKWYoctxDd/vLm+5sYzI19BXTJfOIozH3/Lerm+bte/yvWH5C3BkRZURclRriGKdvwZ/aPTWhio
X2lefOt5T/iK+9X+YTpRMJTjIWMq0M6/bWH6K3eAbP24fu7VyMBikz0MxVNir/e0CCOUMQ616zxf
vyK3d941uX4aenobWw0esmVNgy7x7iVbQQa9NEXKyGXCSP2kmPeDnT1qEUk1ilKp7JfQTKq3atKC
SWQXx6guSs+2dN68UOoh9e/OQMpzipOLhKZl9hjLxkNfmS4NcJ320M4s0Sqv9k6OjENZazCifUJO
PG60JRI8NPGhq2OaypPxpVpxj9Jwbvptbg3+ULLR6npbPMHN5whk/Rmrt9dgwAYpVOEt5qfdpI83
K9xgd3RvEOo9KjG/jnX3sMLH0fFtNqvgmsnrm8fJHbIe3vWUO475TELqvfCW5y6JjwW/PizjTL1S
DbeN7X4t5XJWcbQtK/2dOckniDwZrQ7wz03gO40oQmuWCXC/yDm3Fbu0bWspE5rNA2y/F87N6omM
635I++08ebdZIZ1DNXH6LLMNAlqK6aaIvHVH3BR/ges1dzNT/dKvG72F91OUYeuhPzfswaAXVqEw
bxdjO9pXdrwkfKGOaKMTaTikpMJ6a3RRHSjPGne0ovc4N1Zj0yncz8xNWMdmcqrYR+szb5kFMo+T
Ux9o+WbZDvXiyxYFg/Fmtch+EXwrNcHenRGWtqmzPurk3e6XIqmOlbfK906k8qTTg1P6+uKlR9oz
LLowJr16BKKISGhyO+povVO+6CNqIksz4cKlo0lPSIENjKeSdGqB+ARDnb5NTEwcrZpqcl72c7Rp
KnK8tM6W5yTx8mg/6hWE4UbM+U3PZC/vNQ7ggwALdimippehZmpfVTVgTol1I/dLBlefe5rcjG3f
1fYj63ree3qZJ37dprrw15rB5BWCK/UrVa6Pi4dFcW6n9buz1plEa9EsdtBbswBdldWM9bkuJBff
djWuKgbn+720gWP6dTr3XygpaY1o4aS9DF5e3olcTb8apcmF3mx9jhk3lsO9y8UtNOPYm8K0hbU5
mO2k+VzN5r1rVeSVs0mUvMCpOix1vdB1kat627qsRdPpaPiuq/6EMbCi9du9Nv8sCa2suYYRcq12
45L3BXoE0YdZlnJl6iH0etU03AuKUAEwl4Em9bV+pqOkeo4VnYq5U/90UcnDH57YguUn9MrE1+rK
+pqTKj/ASy8+40T2t1k3GAGAoilYbBrWzdo1gyjC/wQbyTYqDvhy+LZazdp2Rmw8RODcHR/8vE06
+HqPGBgHKhHJh0uzGAGs5Tkohkns48Shf34stAD6Obr1OEOZDqMkaBIexk09qFpm1vX2We9qY2Px
Xz/6qR9ecYpMtyXtf1tNtvKSqhSTDANb2qM0DPPbgCR4MvMWg5wyOsBXIolHX9OmZYOpNwctyXEB
Eav34dXon9ybjI+hgETfWbN+W8ZiCCLluuEA8uxsO8qiH9mkAbYRyNNmODv+Ek3Tj9Guoq2QmX1I
1Fjthrw2AKlL90ZT8cy+I5fHMhnaB8ZzmK02SJ36PIKERcuJuPSaPEfRstyPJjj0opvS1B/SAZCs
o/Vh12njwS367sWeI1wYSZ1e4kx86Gn2JUrnUulcCnnY7raozdVnwyXQ0YeJ38lkzir7HKZ1Abuj
q9huPSsLrGu/tt1xhKAzp6zagSOz8ofMHQPMAltrAlrgrk/CwKwjK2ZYEmj4Zanfxcr2gsjlpOMt
Anh68sx6i3st9Qu7us8sjxjS2EUtV6nOUI/ZYJ5Qf4bSk0+eZwCi64iKVpsRX8KO+eqaUxshMeG2
3kNczCdVDTQnxdM9AcxHZdbjRvLb/EQ4O8MQu8QBLm0unm+NxHs6ZOV2PY9Ot8s0scuSBY9vC6bR
g8dNN9NWgurcSKFgPujiZ9yYH47Qaook03JnaDGpk/G1YCPwcvEw4jsznWtvUOkxST9G/XURPZTF
uikZVgmKxnK3okeB4uFcdb0Xry2I1rtwKlOLUQgnHCv29R7dvJngAFNmdurW5qKtycl1qpu+yZ+6
qd7mhsfRPtZ6IIRb7Vyzd85LJeNdVtnzpY6Fe2Djp3ZlRhImssjlzrAGooU+0vRjVYnmSVIuKbfl
OlwKhyvD4jXT1wg75zxIYNGlkZybPDrbdfLAKFK+ASG+zZPpBiVM4VeWdrLndfGXPr2hw/TdlelX
lddNaKW6osm0/G4H67LM6SnvrK2dkt43otmvkfP4wqzvp7JhsNkZ8AfQhdjbGw/U8cxZ2C/Dy8If
CHv5a/JGJ7Rq58rHJrUQ11gN1qH8lY9t7BfVnPlNROhfZfLX2NosoulkiWV/bcQaxio0y/SnIfh3
UqVuUlEdBpDJftwi3+Z7d4s29x0nIlRqhPuEOiLaZKsTQM4d6Sp23ibF8yGcNf3Rc3YYhHfAFrZk
vR+yonK20dX6SqD0q6MXxKjX6ipHDDzb+fRyd3t9amE09zCe31e7PvYl6zephHpgsCs7mk5j/3KE
ke0BmGVPDdu5b8fVIR606WAv7rVjs3+KW3FrWd5R69Vey6fPvhh37jgcbUAHoL7GsB245RHT49iL
Cj0YzHQz6/F3MQxYASoJ6VxjQ9ASn3f/0zXoS+gX+vjoVwCFMOYfgyrcG5vJniDyGlRutuujtnI3
XGw2VXMNYOfsRuP7oiw6t5Qo6/hqD7pVQsv8uC/fx7I/5C7yrWQ9Z04CXNP6MZdMSmEkkMrCGxcX
Z55p6w1ZFupciy17Dcc+/gJzMvh0l2g+rTcfxRV1S/dlaK+JuV0baHnIedhM5TWdY9JMnnuWGfa5
a/kQD58aag2IxPnLODsAssceFEk7Fje5t37G5Ee6RNGcVMO567lVWU0Nai127t12uHW86rZQy1nq
0cWtEYNfV59pzJfS0NGJVdfpis/ZS/flOlO7GL13lHzERAXV0sHi6oluJqd3wudtul9I7My2HozK
vR07896IraNgAsvvNRh6mvfmrOulmcStGc+/Mt1+miCrc6Ec0K/BpGBQ5LZspuc6bm/laJ3oEWuA
aJAawu19SA1YZ723E3n7C4Kp64u4vyNf80HvIaMNzqUrhnfwdDfXTyJdvKfSsfZWbR1yokx/XvSR
ry1+mmNxicdyn+b5fkwVViaAMzv6Ly2WrQydeWlJoahHWzmXniAeZ71+csfuhzXl8x6g8Iqgx+z2
JamqPfVmsaGbl0ChbSGDJMe+JzCeI2hvNghNhi6qDg3YMBGq2BpYDHu2fkje49I2NNYSydaObwep
VBTfdrU3HNLBqm6N2mw3JbjoB82brVCrl47GqWUufM9umjtjyKrH1LWSEGz295KPLwMK6ZNVVTkH
gGGgD6cDjadkrWuzNG7F4DHeNug678hSnQs5y3etr5e3SU/pp4Q0fyRR5720k26gklyKoLOb4cMp
TdSXq23Zwl8GO/kxIRHYyJL105jFBGEQmPB2LiOLNJg5HtuO49Ju5zr3wScOd3yr7WdFlwClFOEs
VO4zvd32S5VfLEUck3fEnllpoAjEExiserWCjej6zUAjcNj29nWwzl1jfzDc9dwDu7mPbLOZ/HIw
4zfChvHRXbqKTOYVFMt2tZGp+0l44TwMRqzeBO5u6U+uXiD2wWWSHdALtoB9LBmtPkNvxZF7Crff
wplCnHIzx6YaML/bdbZL9YpWtnbokhvZ2OLYqqU5Nn3mHv5ptIS8mJwXaehhNSGzi7sxP7clAggd
PCNWWEcFZbaK8zo0zgbsqthweBUP3lq6X+kk7pJoRSxbo53YLFrq4S/BdyWJzgy19ZQweyIWPdm5
3Ng8Er9NaNj0GxuaWG4TxOV7XY+oMlYeG+2MK17THTyUsU2vqJWNzj7Oh/RZMdSyoxty8dsOEZ1a
szl084z+Pv5nAJuUWlfLVAqXHv0212ctMHuzOMi0KCAXMeb2mnSx/m63FgjCqTRe0Lu3PbKQOb/X
HPSWdVa250XNPyRu2Zl+vrG5XYWMg47Zh3dgC4htxmnYlU3U3fZWj0oeJt1Zqbg803RtHbO8UC/D
KM1nVffN7dyl+JziIvItrO0YtcrUd5MrJ71vEbHklSQ5TBf26po5yXpm2EhcskG3+C2QrRELGYPx
4k5obgrXFrfV1FWhG+dVsKQ0pNiLSjYxVMkbwbTJZVL4gFuz60OTVzhAbkRTEKotDCyq3WSLI0hT
OlxN7FEeEL1KnNxWpn7SogT6CTlT7/ed4NLhMhvzohUWnYZdtaA6VNG0XswyEjTBdCo3fCNRGERU
qnvpxpN185XFU017+1XHYkkVLHXZ7ro87o5ZQVq4EOYcOrUcw06Af8XdMeafcmCsTlQaZQFFV5cv
S4XgNVqs8rGC+vMmwIluOYr0i2o06lFOe6390tfs8fKu465dve8JangIKZ1VQgkgsHVZh4gdFtZd
XN+TeF99+NYL+YCmCeycT7TKeuwtkbzGRqDlx8Hhdg2ue+PZ3AGomqj3xdAQ4WbJzE+b0mDhc9x2
aePSbrMaWxU5Ft9p3J2c0RkDjwb3s1eQzNAQA4VSS9WxdSwHJn3mksKT9oc1ARjvM5GHsiVSlBRx
7pquTkJ4AwsGg2mAnrIsMXWjLsKqiElgo3ROe5eBiG2vQwQdo0WxJ1eVj8vXee0NbYQnDk/7Kn8K
I6wkH+USzzvdXFauuNYAQIkAalT27AvK574g0ZUslULJx8wqgOGfWpl1RwjMhKJRdJq65lfMFTat
ylNVqgfH009dazyllAPDcs3vm2wGKduchrT8BTcTiG6rv8ucSLrIpypo25gwosErMRVZFWiW0QT5
1Jp+3TFaxcfFoWeKJy5Sj4um3XRJkjKykv8o3JZ5n6R7WiODY8NNdD+a66+c+Ln2FJM0UWjZxl5k
Q+LrhbVj/XxpyLlyz9jBKb2UHmL11iJzGnnhxBFcTsl+bkxqIvQdmeP66tLGpLJmT2X8EAkynuoa
lzvpkyoYjfDy9IWplWu8Uzw2xDhAXW2umDp/6T65hfm/bK4FfC5wHXeo4gUy/LOGfSUumpfCcn9N
rUTInr8WE5SDPNLEJrYpHONKbzmh5tesIqBuEXv4g52fhuseTAKh8T1jUeCxqpRLo4Meoe0DIUm6
2s3LquuQhhfA8tNHHc9vA5odNcl9v5KWbBfnYayyM7Nkv+JZezBGi8x4um1UbT8714ODyHnZZG76
s0V8g1+02a5EtWQjqZi4pCpWwoLONZ6NrKQfTXvrKaNSCtyXmH+xo754Mn3KJOWX6GpwXkh5ZLJp
EReRTaeXPz6JzHibNedVdtmr6cQTkzSu7Tec8+T1j1LJ22gk85KubXxLm18ZOHW5xa/yY0E6xjJo
rWBWipldaJ7h0tJEVmlXhlpGiLF0/Q3ObDYuEO6jZb93iXYWQmQbL9GHw5yN/ZZzzgBBZj1MDNhT
BaDG43Z83/2JP+cpXpNLyf6xmTuw4Fbm7Bhp+4WB4eQ2RjDX4oxSjcCjsS+569akjd3nvkmfW3cR
YZt7Q4BO8ePagZik02Uc5Y5bB90nVhx6/Ip/LUOrmIDJGB61OOJmu7j3qYs81p7oMOxr0bCVVSeT
pIaPd1Ug9lPHHkLxlFNsQRNeZHxBlCJ3rmYEdl19rAZpVHtS5N1BhpOAakhwU0A2p4TtvvWOFqTL
0Fvih9Tu39ZWYERBe0bCPZ12XsKZ2avBCcZaXE/g5KmrmoPnDKc2JbxsyhuH1Q5/d1dWzi+7SXD5
rM9U686CRn+PHjAI0VEB4MS7Nwv9oWNGcmMUwwcUece3i/Se/1fB/c+Oje5+JsyybSAQEICp8kGN
5sXOSWNXhjgXbt0QifffZMqYK1/t91XEzkH2Bn30C0YZqNnppnEaubk24Jc5UURaG5zYI/fTmznT
EdBl8QuWmJcSI1AYzdARk7pVnLjchQqXJkRkzPnZzHEJz46WbMuGD53MuxMmEcWL1nHDKc1/Icd6
I27qNkyQFuHaLunXVGfVvk6S/gxq1Q5kP3bbRmDJrIZB82PL+4rlpPZGKp/ZkBSXKcQMsX6VdGUa
xa75OiRgYwMb4mR9BmWtBUku13Ay2+7J0IdvJoi928hxDF+NaRfSRCePg6NVQWFbNBbT7Xh2wfrX
fGsJd1tpYUQhd2WTFdklEi8PkajHIaOMI9X9fKP3hkOKu8YQtuatF3A2FSwTvXwS1jL7iWp/ZknM
uTxelYhSHYnc5wtHuPONfM16dEqNhh8VicWHOJYHKnWbG7tt+bVcK/YdQ9WhW/AZxQbJIEF58MAt
K9pgEWruZKm9t/g3ghLq9VMK8yCshUPGq/GWgKTHdONGRR0QnsfbblbOqZ4KcxMZ7fc4M/tddnHJ
fSSpqFxkbEPGVLxropnP+qD/qqaypjaL1yrHD7VxcY/Rm9GOoTFKQTInv1lGkpWjxfqiosHqZuuW
veUnMiFGsbiSZaOp9jS5kM3x6JmFWV/4FqjDzdDr1oYNvQpFTeGcFFcSJgmSPB92XOqLstS2vR3N
YVs74yZ2gRvqxEwPol/6QFHGo7RtCt+Z5Ryo1RWcjKyAfOythFe/mc4VGMzdZNHLZfbzW42422/0
2LtvPY0rvEFuWVFrpF9jPUhW4N5Vo70ZHUqcxHE6RcDEu4vM/HEuCjOMsqHzi0bWByPW8egIs72k
/AetAtaR1puZvbUi6lngwxlZ8t5eR+xSvRVHKng2t5QBd5LGqQvvyNxwfWMblRWAxqaYHto8vl5p
yO6YtpWFFZS2oDEn059d/VertJLWWgMtBd7Bw+oQJ/aroN7tiXOaQsnnMHuIrVH6QqLLwhs2b2Zb
O2cS/w2pOBqVS2vyvbQR25Jn5BQfXrhlfmYTnRHmkHpburXv3HhJd0uXHmVav7TJ9BnHpB8bkTSb
Mm24KXsdxtQEv5TAeLzprjIPqPfzDhH7t24QPHgV+XaI11wqRxkmbjZSDQVpNzaUW1Up5oszc9vu
R75jXU66v0g+kEXzzA26WGSyy4DHU9UTroG45Kuz4qB15k+ZCqx7Ek0heL8I67g2h2YhnnPPtY60
eFRBXA4YJDoeIMq1e7s1SDvAM6m3VuYmm0W0X2nljjtIGhPR9sLp5aW0chPaBaRL3omU38gQETfN
Bfny2PjScTX4SXylSYmc4j0ZSd+Q7Il9alb7Xjmv49InG6MbbumSyQCt582mq3kcbj2k0FeUyqPO
H9PdVMaS+b2bnrS6e9SQIPtZM+3NOiFttVKKaUjyczfARh8X4iUv6iWsXBxDXhvfOJkhjmLRigN3
lvpeldKm8cp+8CwtC2WfFSEzUhd0N199LwmYskVseoO8B5ZTDLMm2Ni1nsugrkceQo8l6YiMatDi
FVscZJYfYbG+GALUhJNdU4hGJsN0RSA6l238nnpaQzZdktRplp+ZRcySFMtr4jUlyd+aihRtwgHp
iTqopNXcmFFBum3UDU4NvC+44jhONFrjyS/ML5apPrRS6Pd1FMWh2YOPL0eT0z4yhpPuJNg4aSkN
HNvud+2U0Ak5uSsKN6/eTvOKVYSKyiUF2rfTusp4dkjdUvhQS2CbsCa02PPepsx2YVjSOj+Q6zwp
WCBhr5fy0BR5GU51gw4p5qXVE6Mki5UtGD8FL+xEDBjXwyNyjPLYT1W2HXKEcsaMvdI1tS4k05ZT
vIs9Py5XFTgNZ3HXdeYt98P5IhIjJwxtR7Xp+bSe5sZu76tJ9EfNG7WNmRsxzRtOi727994MzJpb
K8fNV8RJtavXMX9e+1Js89jNt2OdyPsIgU2oGCm8eI0hDzhmuqMWLV6QAAY/lyN/j6zv81+Jimzf
WIb2Y6SMsE3irnlU5FxhEDVD5sMSpo1jKShQy8Fg3y0ntW3bfKYWNHY7UV4TiZrm/hBeYtMdUulP
dQejKJp6M5jaebmlDpF9OlFG01prJMFcVeNdnosbeiLOUeKR3nLm+1YSGSIm5CPBXnPL7WX5invL
uywlBew6WrqDIqNKKDQUaKNLNz7anTG5r4vSc7Y1lEW7hibDAblTZr2r2LNvyI3KcZOThsbFrGwZ
iNqW93EP2k3PWhXYHn1w6VzHV9HzEOp1ym1pdNv21OkRnCaiaSr0kesQxUze2Z6N7zXmHbN0cMUe
tb4g7yWUhDqDHaZy8m9oM9mDOaGlotmk0FJyt/OkH0aojcEyuaM/i2raRBJNr2vQSePocF+7hs7M
ScOB4eSYRhdFjWJOoogdLq+s23Ws1p3d22zqXu/GNJ6p+dQZdORlIrHuYMh2uyrO+5dMedc0VSSH
fVVP65OdZNUt1tjyG0lL/eRxY8Iyq9z7Pl2TkCjypUDG4GPfKndDpfSdUWBvZVF5r/jaSFksZrub
HTUHbNv2wZ1b+mTMJQ0XkdfbqGsHTOFwNAijycxXydA8ZlTcHsoWe6yINfoiB1PSDGPpO9025edi
VsaW1sIkjPU529iaxt23AobWUXj6tAQ72QiFPcjiMvnhtlW359aGzlQmzXPtoZCbSMHBqs7GR2yC
UzgtWvIunFFe4qG03xb80ufaq/8fY2e23DiSpelXKcvrRjUAh8MBs666IMFdpCRq1w1MipCw7zue
fj5E18xk5IxNjVmaRSooMkjQ4X7Of/5lgMZSF7TWgkWSGdpmzFJ5p7pe3Yu80B9J1lOfVibqD39W
6kZAPrgfSmG9Ta5Bsl1kQzXLSNees8B99Iu2ebNkMO8gNRZ7YuEpNmTYbmGP9Y8VIZAbmTE1xE2L
yNDRnKMbnUiPfZtahld3RfNaoPHZ1p3EhduPm50hZfo86GS0Cx+sFUmvecmY6W7wuuu+rDxtDq4N
9uLbVfaakeO+1rtq9PR+ENc6IbO9CGWwLsVgwdEpBi+wQrbJpAxPsCUS5E0d4EctgtdYSZ/9ahDG
ikmhJLM5YSqBmuCE92F7dJRNaGLqDo+Drord5NgB9/Sg6c+M3+cb5Pb57UI2wwmGWDP4L0aBBa/T
IOD24T/FBKlsc/xNGPO2xrRJSpXs7QaJ4NCmNfP6Qjv3vSzjleBzvpm5g9LIz8FzzLjqf+Sx063D
oe4PGH4zyhFYCh2ws6suzCKQgVE/ixccz8IbXRYD7aPAPJIhvqbWE/uQJ0iJu5vI7jz4ljE5q74Y
hi0OL825F/F8q5cBPUKSa+d58l+5vQlhdmbyZo3S7/ZzH0EPLNFZrPPILvF4LPvvZkYBvU6nqnsa
25HYVVm4X46YhBfEYXjqbOAvkBsm/Bj59udJhuGOuA8bGkwSbwBfuMUJUsrYZFvjLmwt90n61Dpr
ORVcJH12kDfFcdB85Bl0OpLn6rNV5dFNWOblyfcLRfHVdN1PYmeD28pMSms9M6opVqZdQAwMRf8S
a4l+17lsr8VsOEdEHOWn5QziM6BD3JSkBT9YsXJ+zmJoN7KNjaMqAszYlvuEYGV6Rw6JfB2WfXVR
+GYC3ZD2TFh2ek3ZlN7zqXd2mXTEy9gNzTkMrXI/NZ150svIxiAZJ+nMmfv3oDcJrWhKwtVLYU9b
12rmJ4wmc8/Rg/leuWzBDjPFkzFLYp/czBidVeya/iaG0pIzmEtSz8Yo35s78KQyasajpicSB84w
2KZWxMzaJJoPjFH3ZD1Dxyhmd5uA/dxWuZbtJIZpHtZmBZw8K9xNJgdqMQoIpqXz1doQegqq4nPV
lu5nmLq7iU1zlU66SWxcMaw0kci12XXFhUGq7qmaAjfNtA5OC+PIkhEW3YkObWcck23gM5pvzDLZ
Ofiyw9BkHSRN8+mnSrw3FcNw/Kkg2fe2wg4hg2chk3kb5waAMY3OJoipmQotmzZu31dMvwf7nkza
4d5uRNfRPqJ8BJNoZyIxe/UQJ9BJyYkgZU6MoxfMs/nUuuNLFcPmpIOBCpLzj8BspTDL+mJn8Q0B
QRUwUFN1DefiOcoi86rpoj1pwhG7MQhDLyqGzOvG+hADmK+yFBSM3uWnIDsnhOOMhUMstbWbg1MD
yuFkUzim+W7b4Cf4SXfDD82hgVe+b3hTb6Q7PXLtfa+p4UBniay/y+cOwhrMSTeaKeQNR/SfOKvC
HSC/7XacMvNoEBNzzH32pJUjGvuYzvme6JZiXQdEQUUmaYGGi8EHLTe1ZuU2xqpLReZFzohSEZfi
+9i3uy8uzvweOxLCjGb361JiPeOmue6BnhRrQOP+kFjVJ+aDjMNG2X8MsysRQ/ov3SR/+vn8w+VL
ozNx8pW0E/va9e4Rnd/jVCDxt7Nvl0JnHSb+dprNMzYu8SrsmT2aQ1ZRwQt8dSalXbLScq5JZjTQ
45P0M+gKZsO6tHaumrOWTsYHo9ZnvB2xt18PVU0eeGPqYFjYLXLPnYMWLxC5jBmKz9TMdyUsdaOK
xKrTu3Rduvq+VeaBk02jAoa8TVG586d4bVZs/aF4bsKZI9YYv9jED3UMp8rJ55/jXHl4mOyS3L0x
qg4R0CLnhSoolL+J+FPF9ZHgyzs8K4+97j8UZnerNXbt5YkMvbqChBkwfUDjcFTxKNZ1i+mwIzKF
A1EID7DR2U1dOH8Ht0UkLFN1Rgm3bGU8RHRn3DfDxpp5kt3Ro7s0/QOj897yw41LPtqGPuqYZeGt
aNUtHgs73beeZns6KyNkgbtHqzH2EdHWXUmoZ87fzWIVmNAPiqpYg9im67GLdibveEzN2wTr+byI
9iVReLQB0Dg12OzVNosFqHmwMZdh5oyMeC5MdKVdfYEDsR243WZ/uDVG33NcGPgmUdk1lCLu3qED
RneDC+GvEPqEdQqZQwIXDE/QrVB2DWdlo3Houehas8LRV18F00KSK8xpp6b4rdLNZwKMBcS7GXOE
FbLt7SD8HpJCP8UEMFjUOACfK79iRqum6k0r2IfdMTzZIuQrx9T9qfRDh+rbvwn94HaWtbkSoXNP
digDjsx+adpSo/Eux2sb25IVGRwbJaH4VvOWY/YqpwAor6xWcDe1vZ4g4o3aTW1MMAHm6iCmiFIx
nO/zINrMmv0Uy4ZxX/Uei+kjNcNbkwCzjV4NSDag4JqUyatab09lMd90Ig02hWw3JvvVyqRSNBrd
E53lkYGWgsMHD3YcPqc574SM2xCaaZZ1GbO+oiMXsz9pIwBqm5nj2jHVERv5l6DINSrISoedTlBg
6FHu6c95HZ4juNoI1GsuUzeToTPdkGQJIGKa69nUjhPWU9KJPqfYvDp9/878451DdFsa9dOINTtN
fp6zkzKjyTQ2uL4ey1shgms7l9u+it4S7dPCEpbrmM+Ox4R5U1KSQ3U9G+Dns6F5ZhC+NPSd9Uwc
bVm95fN0J1yNiW/CjfZdWW9zOXlDXEPqnXYJYvRkkMBuUn4MVvKDlJ9PPyEJ27He6kpsoxjHu7Dc
jXy1bTxfp7l4z/iepA/U0UzflcDWFev+pEgfbJ4DHn7tAnbhmbl31IU3fRLTA8iN00p6Cv0qcWhb
fEOblvi/uDa2c9NfZBACrffDShkkSjM3/yiAN6B0bWlUbkylY+Jgr8tZrTDoepdZel1GdaqT6xIS
VVgPnlV0d4WA8CPkxpbzl2qCCNEB7TMt6jiJdy1/dcxubaIpp3a8tip+QNRPACspkbB2SLlH1brN
ov5o5dM2hsUD8e06z/6DBl0vicP7ro9OFWhzZo+Iec1bkuBRcDyOiJI6xbyriibPVyQmtemhHWeP
os6TBqoNIWMo31j5Gv54k8FYhPk0ZtFzyqibfMO9GSJUj+v7WKnt8lVF07RjzndyyNypw45Se/b0
ClSpFqvK6k9tIg9Z6pPtB2VCdodJBhxrlK5a8c7o9DSjcl+WQxr3G+ngMoBfTKSjWJjGgFGnQyuT
rQm0h5H6UOMkuWjl4T54Jcup4E0vX48pmvswDzwZGi/4BhAxfXH5tUAWF0cC05WMmfi+ZjF99o1i
aDZvlusWNNXO9LMLFtvBqrIrz845NFkCzaB9Le8xSe1doAW7KYg3eq6eFFtKQpYu5jFgt+Fwp9vZ
UWTNTwRAJ7Nvdy7pyMsTm7QHrJqel+0WnHjLfrMmetDDDP6GMdVqMmmp62KXYHjj2vE+b4hCNIg2
1kvoqekRAP/HTA7iOGQkBFnk9hb6HYb165TdOBnHnYwpUWIT+h1WAhOH9KSHXjVWJ0KJMlbWcrWL
jpqt6w9lxFQPonzT+2dOzpp3X3sGM7I0qJ+TUt6Xo38746omLMEgtwRNLe8RgLfAg4+hsq6TbJ9Q
0ejsCvG2b83nIa72YxTPYCzLVSr0mz7qSCGwdMyn1G6C/LaiJpaQ+dIfEJ2ClR+h0pm0ypOz5jLp
bCCy6yaxbMIDK9vlIRqW3N0P7mSx1xfN2o5rb1bhvQicfRz5z9Rkt37A9JoP8AmJ4BLE6TatooiW
Kaz3snWN9QBPalcmVAU2BGuyEKFWxiusbaNNU0TORsvkNa/7U6a350qK51KQgzQM5aaezK8p7Z7y
OeeKVTdpHz2JLD311fTBePe5LosnI0jFyp+7Z7IP9mzgN0WLbEDDBX62/CN9yXdo+N/k8jzq2nA/
0vtVVnvR5naXxgSYpuYZWBKUr+5J2R7Ts2k4JvO6eaerucEdCb3hAO9ieduA1LBAe+tiaxW0u5BC
w18WVVQjWRkDOrJpQF7UGTVM6eIRYs1DKee7yg1gcI9o9KKx28WRdmFqpu2prC4jGxxaOcn0MZnb
Uz8WhzEFX3FJ1HBx8aq438K6vlaDyymHowan8hpOOxzYijtRs5k6m8GuzsLtODE7clLEHL5pZLAU
eRWn2TpDekw6/xZo+RHe537meNOBthDLMJMLKmOCnMEUV+9ItGNxOp0LWTTpj7Y+XiujY5IM9Epn
wekNXbbKE8EnFCdL0y/9DFAZ19qzix407dKjm9RPDHbwHSkg0hls4GBCD5Ve72RjflRojNiSxLCK
0tBE3hV9NJrG6IUzymyAF2kab/yU+7wL9LNem1dh5ZzDg7WNmvTLpyQS7DmhI7v1PKnJy/1ZX3XJ
sNXw6+jIvgU8tgVPqHNoXDXHx9y8+Vm7zzLznRmMsQl1tDbLfViQ+FX62T4pYde0SizQdvAUob3A
qPVOWNV3xizJbwKqMir7yhjOFGGoVYz+OHQVlk/tvZ8lz5qWor7ofsQ8U8rihK2Bh63buS9DbFqG
iT6r1sjK7b9rgyGYHbsHI26el6FbRRQ5HPJ08YH7KkIHPmGtnbJhPpqTsZClvyAN75KwXMjDO7O1
9rnM74G69qhNl3Vn5M1acSB20XBkOP4g2fUtTtTlemfk4ugOvCa4+6X2YCevbs9xF2yLxl27rAOu
PsUm1Kl+WKekT2FAcrOYkSzlJDmWWzH5925mndEoHM2iezTGcCOV60m4ZLBiEI8oT6vLtZYP3oDe
alwq3qPQ/FcfnilMOivbq7590OVFH3JMT7I3GAGbqV4yB+xzQW8KyvrKU3stXxxtFu1+k2Hriw4x
H44hFBXfjo4LEQYukt8CS6f+Q0lrjf7Rc/0Dji4J/ippUT9PiXEQXfyOo8Leh9eUw6zI2+wmB6+p
1L1vSOSZn218DiXhXjkK2oYx4FgxnW6CUzK5xNufbWRJ4+zcDpRSlKxbzGvcSOyUas88uiyzYln8
XHy23H0PkplVHPhwtHBSvglE81lTk6ONyx97jsiwL878bqCb6OcWTugNIPmi8/BMAzBQOxR9sSxo
Xa3gdWZeEDlrbaxbpqAt1pKs5bKB0RPs3LzsV6mfw+HLy5XFHSA5ynnpWGVvgYnaj/PHCrt92E3n
AA8PyNUvbqjfBdbAYwA4gzpB7PNUWz0uf1p6tsvY2OGHeCODiDpOvrHTPyUEtC8fDQqtdhrBRluV
7npHP1WWtbcny2sUJPVCe0hNvs8lMs9+6RZOKPqrpb2wH5d/TVJj5X1xZDYPB2TwzFpcot45+iWq
fOnrb2WebUXnemUu944/7uYxw0NY24fcQoqS2YZqq/vxQ8rGMjp02Vj0MBdognYR0l1qdV9Yb1l/
gRQCz8pczeaLGfhnLfF3gw1NpV/7+YvdAprRZWv+oRJn1X4zO1nngLm8/RlVHzj4Gia4l4ffmIB6
CNCfbKbHqzluwKHdTd3SQPr5WtB5uaI6zFH7yx/Fbr/b8nY51IfS96iMQwPqCJAq6XHcqdP0auIE
Z8z5oXHak58YeAuwa4RlC20rcTdlkLBvLVCcmBh6M/iyE8e4AT0BLlZvfNbRflyiURCTEy4GBa5i
1rDcUTbf8MhN27KN+TWFbSvFzod95qG9KgiQgrnL/Ak6aBOvfdIX03THT6YS1SbVh+9+4TNzOWLd
erBYVpaLqIy6IeDOBceDInGVWOjC/qPzZyBDsbaeNCU2fh/AMNE3KfRqH+J0yk2H0miN02A0wdqG
zu/CPt3VSTUwPyr0VT2xmSmMWlcopbAucGEeRFDTqLJ2UVzgQYvdHK3hc5PZsIXQCSxbmYuNMJES
O2XaKHbkTgbx82iK2yw3b/kgI4WQHZZ3i0tNmCbbqNOOywbEzSWZYjddtNWZXZBag5IawQwdTWfS
/ttddx/o8hGH2pREG8f8mQICw+Y/Boz8E7bWZZUawQjQorP46POxQpwW2cswXAO7B4wDJygKUMf6
K7MWZjbldsUMdNnw/AvX1CjVvLbrNlscr5Soc89PBGwySOeu3n6kaTbvzSFmU8gUapcK9ZruB+9l
3frM3J07N4MJq78UKQ5QWJOdp6DiJcboVWfHJntkhLwIxy3uhUDjmJ9kIK+ZjjrbVtdEwD5wte5b
JdnVXFjekf4yzdYhzZ9q51WaP5M+Y7Ekm154jejjg0WZBg6t94890O9GY/7wGM0YC6rA7H44E0hk
ps2w/KaS+fEE8za17ebRr/J4Vw9otM2wfTYm+HKjRb4rSYE/GGlZECPbfkfwbvoxV+X8VMAIRXJf
TtQbAbivPVrv9qzQlhhJ+2FUQfWuWQ3EKjPRoZIFJKWvpNtXd7Y1ACOUdcfUpaVSgQVWbfRp6k5E
awyraalMWIAdozaSKeIpDfYz73w3JmUE47Zy4tuAEfe+zUafbtzoGHYXdGESq1uf2erGcWcTg4bZ
eguAR+NdExTixyz6OfXqfATfjRWpjZ3Z3lhxJx8Xlgdn0ATHxQioQmfVhGsrrVE9Cuejj9g6a/IU
iVCARQcFNchjok66dzJ1fzh+gM9CTV266roAS2i7HL51k8DFVRnbYhdqJAlaMspXmXIRg7BixS4r
ZHxInYBBs+hwyVqZQSCqde4m6qFSlnFK04ITXAbJHuIfDMqwgqY6T47OvhYVRKdMxg59HvJfmAZ4
/ffyEjndeMs5CfCoovq+KWf5UI19xCQrp2DHhfXguLXci4REy+UZjUcQTnDikdCDQJFurWEADBj9
IjxPmix2HbtUMKav9E3ZqinGO1xgjiNgRQ5mvpZJjebT5NYoAfjmk14Xz5blnxbl2+iXp5wKeAah
MWsqYQX/1DVuc8cISWhFWtOr8h6IA1jBcZ7ViES1Tw/L/Wnk8lVUqHS1fov0b0dymyd1Z7e4YNeI
9LDoaE704/uhlze+HZw023l1an3jBvFOYgOqJcGdXdgrA6VKWJkPta2eUd/shWVcRJvuha0dbEq2
udc+lnW3QAQuZOaVaQLGQ1yr8/Y2DUnpDYN3xDiohVwONjcmB7QKqU5pG1fNqDoOpRq4Xpdns+/a
W3MwLyTSHJFHpLs2qLZNWp9Y4ig0ZfXWR9rWgMo6dwGoXugeEG5ALFJB4TWh9ZA6Ie55JuCoxGqA
+Aw71W5bI6YnNW4zCwv0Cq5DxHN7mbZHnUCDA2clvYjV/Ywn7FD6/JFYoyu2vbjQWPdJDJbvjKex
b5+ydMTJnHIGZvSld9FAYW6ytvRmF6bNPXwViKmIc7Mm3s1Ov8Ulx11Xk6xXCAk3vyowIc6BwVmF
zuKAKffdL0iBkz1r0VWkNVOZ6OTm2ZOrl299kfKFcb9HGdEy8XTrLOfEWHXbPHKuftJdlkKo7qxp
LcfWiwej2IxK/1g+dVIZT2LCSi+Vb9qYbnUrf1bNsv2F7U3mo6xvlYb7k6Ef3ar46cvqbqiC4xCr
O0BhiCmpgkLG+pis26qEWGYAK9D1U5lgYC6/Jq5QquqXkGk27eYdOPW5b3t4+Oa+mSo4HZaGuiJ6
5Wrl2MKYKHjbnT+YXjvHTzEnOk4E+4zFsRgJCpx9MlgF9Fc9wk7x7iTTQ+ykh66Nnvwo/4aVV7Dd
p4cUQ8CJbhA22yFRdNsqvTNauP/oURCGushG6IxMt/xRVaPhyYb3H8YzmE6crxmIHnBzXC/e7ipM
INISYmEbcG4w5TgOegosQyfpRs2Ngq7ROZzInAifpdMxgR8XJRQa8JUxsGs202s/qRv4x/u+w4ww
GDbC0W71tn0xuFcDOkzqccZB2o8FgrETvGs0uGptfqgn8p1a34HY1b0ObXDNfOwJoN/clxo+OmJy
aHg6sQcagnRfFR859AOcaZJTDIn5mJvFXVuiTB0TgwFuQkJvFt4JZmSGal9h3VE2V8U9F38L0SXc
1ImT3C32zQ3jGr5xrVyVc4jMuoRVixwI+WQE3TCkMZ/Dr1Y6d20I+Dzj7Fbn+bEZjBcY47uizu4q
+4MSY1mkyXqEUDZOEXMUdRwM7Scquafl+0QletXY26C4dftawuzJEnVv1dnF4dJ3i7Pg8k2TpCKv
jSrOUT2+qJo2XLND815q3VMmsAHNbW/Zh4KIzGdwHgNRflY7b2E4o653472hQ4Cv6vreHIK3tk4u
EGke06p4ddi5lp9LLhMcthuBFeVi6F92BXOHfLzxR9dDXHLyZwsFsPVaiAiPkgUBZxy/dkrtKyjc
nUpsGmNcDLLypFUtCyE3bnF3eUN+kG3cAl1UHdbHiHxufw65nbLWWgW5hgeS1jjIMboLfFdmf/VG
c6f7UEy7smxuymBcu3OzxL375dofjR+6ZbsLDQjLDh9uuY2Yb2lcJsf5wCfnPUOk10bdoW2dY2rI
a2FwU8O2XsmYzd9qoMFp7nwHyr91jTzh/Yf71uUCW7O1q9sIPrSFEJqKmKk2xFW5TfQQSzt9XyIn
WV7VLvMrgO1WC4BdMh1Gr8K5oUCsgK0sk2nDREBqYag6NFcs5CDzyu62CsMvOdR3Cr9SVSbeaAzr
PPRvlsCilk4jr+2dPsWHPpl/Bpb95i6tfSeOVTFw8Izxp0EFnuXcfmZIycaRNbv9AdYfs1DIwabI
17Ef7Z1EASGnTDxD96Sm9hAA1/PF3edhDFShHAqJwvkWTt69J3XeP86ND19Edigpo4Myu35rVwFA
WnE0pipdNya8wsIYb6N5WI2wVXbONCdfjtHcmFWwZZf7Ehm9TleZtyV89RUE/goGQ7cbsFqoC3Gd
ewf+OWK9Y46Zw0PeFOoeuiYjYDXdtwbCoSxfghVy/2Nu42CdqYA6Z/DpLzsDYQmVkVTF1Yr6z+U9
YEuzizR1ExqwbJhY/whRwlF5D6yjegq8iMTruTEvptMYaL8RyTfh6E1BeLDt+bFhv2CsXqHlgUsG
cQWRkPseSe2aZsMBx6NVViimneIS8He6Nl7rkAFiLSm7w/xJxRFyPPqdKcPEpV2CQpjG4OQRhLDf
I2sDZ1WBppo/kaVsgig693V3bKLPEj5lUyCaLbHBFZZ2WXbUme1IQLNI2LfV0G1bw93bA8xmlWv3
qenvcBAAjTLjJ0tL3xBXP+V9xraK8Neo93REtygjjnoGyGTXr7iBnIeofbMzBk2Lpf7OSVlXgzVi
Xp2/Vz60x9iG1t696anfbqKwuusqTA47AI42iI9OIARdcKp2cZPoW7MBII9ti9TA5FQpyOlDz2nq
d1Qk/rSco5H74IvgqYNpzEQZJUM+n+tSEMDmlGQE1FiRzdpWy6fXcAqftdDBf6P3xsE9QdJ/TLr5
aTAdgJmZY1hYZbX3c79jCGaubZzrVgXxvNxiC4H8xslxu9NB7+oaTi1UvPxB6+tq2zN493qJnU8n
tXHXFxhmzW1PXnpdYu3lu4W9DbSKbB+/nI8+CttFO4KzFrRT9Lq69LdKz7As0nrgqYkgeltxbRiD
pyiEOd5meuo1WkSEbv38qWpgjx6ewRUjjPktaF3oQ5bEZHgcFAe2L481tLevQorhw+3yyLPseniu
6VTusSmY9naRNMe+HkDQVKzmBRg8dkRx7sNmlnv0fOCBPlPQrS0z3zPCKjmaEqhAJh2U194fyn2k
40RGHEvbe6hy8AWbGFbkXYw6jk6tektaqkA6ZIt6ssFR6liiAaJn7FHrG1G0cYdA3zldqJ9ciAfU
A1kPYacODiU42Ctj5p+93TcnNZftuog0/xQnGMkUBqDHbATRQ5t3w83YocMusxbuXcYwHsQYXscA
mYo6ZLiJ2GyOeg4Ozzj/jWhx90L71G5mpbRbppLiGDhBih+1YRzsqn6s5UhwjJu0b5AKyvVcQBbU
qTduESASoFDr95MoGTp38AkrRiOrYsCci3dO0+vbxYZlBvFet521b4CahQGmN9VQxpchFVghFyJ9
0TUnppJuxWdhKJ2v3mlCHB3qaDM28bfOfbtiIjY+0hlhjxyC5Dkuhv66hENQIDdYg0I0EGZCkNTM
iRHqOri3LeMdcyiCded0DKd15nBjiZF4CCULLjjIr18K7GgMx/6AksetX8XDPsDHYz3OfnSUmHvs
qmhIDvmCp0ezO36b5QxaqbNNUmyEjjctKqrSJRUETRxKu6JGIaU1PQSGJsZXKQrnZg9huT8WMphe
qKnVWpP+q2FY9aavEnHwHadFjzli2mXElrux7OpdAth5kPLiDQ5GWbiyXBtu+5QphZgZt8O41kPY
yfhwmCE0wniIUK5LvOph1HarKjazfZqYV72X1r1rYOmlzXQDKrpYlks4iBF8YIX1SJOBPDyQz80E
EAOhD45K6cRbix8fUi1+TJL0rTd0ax/XS3p1W12TwfqQfdaxMyI3Qz6Ip1xQPovRjPG10PNrYuak
a8yR/joRUrxySpWz3EfYYoW0SBm0Kmf9HzUdqdZYZXdnlsZ9OBueI8VhwXBABfdBVp7TCN3JHN7N
SCQsH+U2UzP65rAKMDVP1v9RiqYMgwThsmGI8wIMVaP86gBfazd7d4Ba5zZhdk5VOi34KysAPdyw
GTPUb51WV7dtDDkPbepzsjiPCfUskDSvWqtuPDQZqReY4OeyLJ/CEv+EBStym8uUZTgQ5rs8Kh+l
W2DfCUkpTdcYvm/g/T4lbbe4g6EBg1oSxF4C+Rp7hPZdhQwHsWS4/2Wc+Z+/BZc1//wvfv5RlCDk
Qdj+5cd/PsJZKrL/Wp7zv37n92f8c/dVXD7w8frrL/32HF73X/+u99F+/PYDhyW12X33VU/Xr6ZL
21+vH3wVy2/+/z74t69fr4LB6dc//vhRdBzAvFqA8dMf/3ro8PMffxgCO+j//PPr/+vB5QP84491
UX99/O3nV/q3h67+P5739dG0y0vof3dNXdmGoTuEBFu84vD16xHT+rsNJ8mxdCYgDu45f/wNM7c2
/Mcfwvm7bZiWcEzdcHULE5I//tZA0FoeEn83dV3orpJAAcolA+x/vr+7/7Yw/e+vhOvxr5//HDX3
y4H8fzudYmTHW3N5d5YSrm1K/S+myTIx7GDWtOBuBBdbyRrMu/LVvBmLplyhAt8HRXM2afk3jbII
mBpLFK7Aluli0dO30XqIR3ok2V6Sgdxm08F+K2pv4VtzWiMZ5VNFWPWT+jukPN6OwbdWtt05jEJP
1CPdWWnvCxctPfSmdoftQF8Kzyn75Kj3d76rIHoiMN9ThmfnUFz+9HX9Xz6+8bsp8a+PjwbNsji9
dVtRbf/uO16XIeawbR3c6SYEXQamMIkCRjt259tbDPswpNgYs2bhNREZxwZPliIfG2+CQPomOuco
YvM0mhhDDArvK+Dkheow/htDWuN30+zlXRquAiB3+Y/l8isO7k+uxi0Yb2upFPPnAm6ByvBN5ARE
+UyzfMyr6EkWoNppMGmebyBBdjM8Zvrpe9ZDDfrZ/MGxWu9RkpsrIKb434Q8Wr978S5vj4VjugbX
cPmfZYX/OX4jjMamCsymuBsNd7qksodPPQ6fho58jCI6uHE0og2S2r/BSGy8JSbi5ELKPyKcgcKF
3kh1VXCWOFtcJrOIoAhs+7hobqiEgscS8KUa8i8LJ+N1mI3fdppBitcVAuh4zHYuI506dquThoBZ
bz+ttnHOuq/LUw4x+0q5wEQkygwkzzpnmkTvUHf0ifakqp1uIe8wXBQulFTyNKCv3LhzUO4D4Xz/
m6X2u1P4r6vk6szslW5bmKy4f1lqKOGbCagyvYNhYFyUH36opi9oxhr8RMSENa2ZQwrHW20Pc1tA
GlXFs2sX7VYkab4d3WAzdNhD2Qo7oYEQp3XcYfvk2IjHxjj+N27d5vJ2ft8YTNdBQmlb7FvK+mu4
MBQQpMluk98VGaI57hxv0Oybtgv7Lf4T0S7zNa53Wm6yqRGnyFp1rv+YJf63kRrFvnOehlJzXsY2
PQG1E6FIDWfbQwQ4zjW2e/fFEuCG/+9rbP1uxM01FrqydJIZlbJNof9aqX+6UeZYuaVsi+hOifxF
wxwQgXns3DfC+qppVR8zTduks+ackk1uXHXMFB/bsn4UdZpfeuG+SS2j2fkflJ3XjtxYtkS/iADN
OTSv6b0pK+mFKKkkeu/59bNI3YdWqdGFOxgIM2p1KZM8du+IFdO/YvNba0nm465wNZwoTqEvRVq+
+GMyvnU16VWD9RTnebDtBnFShqlzI32oZrxbowGPNGY4Lzl0umNlnTjb9Es4SFBSQxevVecuyjxM
nqog5eJendTCHO7UcLdNb9P2LqmZcVnfkxwx4gCOyk+e07ys/fFyqSmYYL6w39p4DewPMxZFjUQC
UttUH1WUHlqvTVSNdeUg3u4Gz9poWssrTrtsDzGqvXi5+YrnWR71gufw3y/t79XNQGMlMENpUrMk
m92fy0fdZ8IJfDBX4zRrW1nvA0FgHBM+IDolQhU2mj/KrHWPMk8oHPCJVU+cE0mTBVArVERqIRdw
LHvLg0j635/uAzh9GlLMAnwhjtAF1G512kH+MaQa4A/mGAoC1Kj3bDNXNVajPYENSeBjg6PES1UY
PA9pk/h+u8ciBd+kVfrStYYXPTC7c0N4zWNuaq+6a7uH0sQ/J+n0ikY5VbkEHdMuPNXlVExW4ZW/
ajkvQxCf1lUkh7tiKR21+W3CHnGPnPqHg1tiMUYRV183woNtQZxp7L0VYPf/7y//L+NkOpgIFgHb
dgzxcWWPZScUROhEsHS2PKq295TCs+UCoOO3MNx466sNwlz0jhgs3L1lD/B6I+HcvPCTVDBtPon8
OWb5DNiCGbB8Ht38wGb3w7oTFGv8m7CYdV6RNPs8OdPGRXYO34VWfr8rYX4SUAbSiRwuSmC5r60H
0L05iG5ExofW1FhOVVFR+qkXWf3VTR2gUs09b4pgC2OQ2pT6EudmtzZtXITzLzTk8q1WJ9ibKz1c
93XwAEA1WFltO540pYXEEnALaHF8rbOp49xkQbWNcuMJe4Z2gRoDidYcDlQokUug4OQOgalctcA3
ctzoVW1l9XmDcICzRK2udIkpnzL9PP1SM3ojRDxYBaV2jqtMu/hesjKKZvILQCz0GiI6KK9aWvbW
tDU8CyVCeN8PTBJIwVwuvzjm4G3aoPe2Y0lbltxf804J4iXlDgxO4YopL3lPRXxVvGht+W51a7L0
FHEIvXvIW/tB1S5hreVfQ4E8L3fc40iOK/fq0TtRJHzwWq6okje3dnWqCYloeDPh1JFv8+AwFuKX
VEu2VLf2Vo7/HqSd/CSE49/GKTs+UDjieHl96of1LJnWSNEzToHvyaNGDSERpqA1pr/bKvYXPRoQ
32rDsHfCQrvMa4jdVOW+NZVPFgzt7z2IAG3JcQ0ZNPpcOR3m/rFgkCM0GrQogxvWDyCs6WCuGwS2
y7zDCmxb7W7+CPTks/1PHYLktkELsywprDlT7musOquyqjcurlwOeOgxPpnTU+LDn/OIZV+3DU06
PCyK839+vkRPFFrIQFa8vBXgDHCx5eVI2lOl7vH1BRinGKosssi6tX2neC+BqVA/19pmYynWj///
x5k2Ie4fOhcaVps/P05taWhAFdldCQrgzAPtEdBeybkxRr+Bp3NpQpDGic+K2rrsyanH7qgk9FCg
Wwfbenq0//2R9Gm0fHhCHGmFYEeypgvY9Ib/8Qbdorc9Jbd7eqXDQ44c4ALY8oDaPm79rQKSc2tX
mA9s6IBG2VonBwLV13A6NYD8x5NQcK0ZHfi7Egd4B0OqwmoPgrWmyx3nllgCwuwXtTKqO81P5Ge3
hb9ObgYXQzjy3BNU3u/HqJiEDTznyqBerem8JWx6A2ByITzHO1m5CTawIlgi3o7PedSzbtprXa2r
tRu0T588SPn3gwR4wPbOh7A1/eMxQ5ONZ4N3FNeoNMOTFFAWPFMXHTfHkCpfZKGTVZGW6x48WFCH
wm+TDRU0RLqmXGaJ6K5RQ9c/7C7eMLY7Jcx4eL0d7f0kWwe5DwuKfrei+JTWIGfsjCAUt9g3Pnuk
f89phqZhGpphmuqkVfhzRBRq5fhdoYurhRV46wQOpJM6eh/B4K8Dp082FH92w5CVj4bxhD62vHhu
srcklPFxoOGcTsRM6pCSGo6r7XXb7z7ZqvW/7oiEZvGYDUsTfFBKCn9+RNUkZHfQAnHlU6xK1yOE
pXbqXVvISxpNcXnud0tD9jwfY0Y4Xkk26SaGGOjX+LUsxXDve4QueFZJtO6SdStTB/RXlp98j7t8
UtjrebKJgFYtzg6XVVVHQNhVn3yVf5l+f3yTDxt9YxdJC65EXBN8xZ4fHDQn/OQyZvzr0+Jsx8Vf
45LzcWSymIUluhb9qjtdfMt8Dz9bp3GHDqliAukpN1imEoq7xfcu9b5Edojzjd91FLrvOqSppeeH
yQKRGjcapat2uGQuAaqBJQEKzkZL8m3oYSBMjHrROiQGap3M9rmVv00Tl26heilEmBxFWJYb7qi7
3nO+1IYBijdTToXl0phNMMolivHJpPy75GHYGKXBIpvTQOZY9+dAQVBjpB28i1tRAwYn5tFLKv0r
qT0Y/vKifNFGCKs9KO6EC9zOGGmt+xamZ4yhHFVN0jds47tfowXzs1xDvOgjEgnVzX+vHZqYXvOf
q7CjqqajM5p1G/bth4P30MLtp3Yf33xTOTlFkp0Qu2cnSxtulWqe5uNWITM+rECu7ANLxlxZLHUx
eRqdwTpHMd69Hns0cS34YBvuWr+vO9OBZl4bFXdE6tXGcqFm9kUOlbax4kZ/tcZOnI2+du+Su0/k
qKsMJ9uadiV42QE1kJMGL4mT2EerAuyUGj+1ijAr1SgJSEHB8Wigkl7n7uidY1N/6g07Q6Zp9ytQ
FPmT2kbJAukWGR6YgxFlBjTPglLYe8Oii6zFtbfnwBcHTb43m/qlLlRydoV7LhW6qFhBWRqL8FnL
Epw8iE1WbVrm5xIlFOWjbs+2qFH+j9udmcNNrPPcPdqm+tNIC39bhn22Edkoj6Vvlme/6C5KhmoT
iUv2kIG8oc4TckHN632P4RfDTW+cO4JfuJ1U9q3xpL2NlQHSGUf0VRbkhz6ud2l+g6/UH2wz6cht
SU+0OaDOhVlE47lARt8N40Uk0bGsa1rlfktVn7+CPClLQ3jAlZl6nzjn8tYGqbIJrKraa3L4FlcB
ajoYrozFCg1/EuVb+M4kU/S+cbBLwPcq8tSwIUsiLu7lVMPpO+OrqjcXJYq9p2F8HVUI8H3kHGsX
9hJXzWXvtoSfqhIZhN2ds8bFGOMADaNZu6YbNFAkgktk2l5+iXz3YAee+a4HD149flbY0/9tjNtT
Tchm2xNAE/+ci16XiViIOLt5vgJo2YjEUdUHd9GKU0+WwAFBnaTVKI615ungqGk95JmDtFKY3ibI
MFfCvtC3ECJTP1EenRE+FXaRbUCRZaVNvY4OjvsnM/PvXd3RoMNLqZvT/JTT+eMfxyOzjouRfkxB
2m5Tr7wiPxWm6RwHDa5ToFEilQ15MVhS230xctnJ1eN8SwH4y0pYPuuyNp6xQD7/9+eaMzv/WDCE
kIZhEoXH/ZOb4ocFw490HTZJE97ZJleasKuF7tJYNivlYCV6dCmd5qZEMIWn+dRGJepCHVrYdLL0
p1+Iu9qZIn+NWUc2qgoGItXhN5Sqh1Jr+gMZJmTMPL6/GVMHkL+LqreZpNPEQeSVJ0ADUiLAt1yi
fCwfzFZgkIbftnBj4LWJFV2LGBahjiDnYqICZZt2MZT26qdHwH/bQjlvqVR5qITRzPzzFVWhgeDD
DI2r0I36OVSdRy1gRW9L9NstaTsLVSVwtrSAgFVe+d3LicmoTTjz2eSv0i3IySNU00/u8MbfI8eA
X+Bwd+e/tv6xPKfIuodFAcgutewTTVfjGXSfh9ZZl8fcvg+5qR8JYoI0jk34VkRYgGlfII5Jja1Q
cmORN0I5eI1QHwz+tel4a0Tj99hswptb4eiIchu4CwN/bbdEw0yvowt4cyo5O0c0AN3vOm9odah2
SiPZ2VPFwjDxM2SW57yENvW+Orl9MjL/5XXQ/hGawcT5l3LbKB3ZSb2C1BT3pAzBSdhkaneaB6LR
ouhvEm1L6hIOROHbG8vz1Sk3wAGLg2BWyRzk7LCpfTSC9KGrq4NAYakG+oDMwl83uqYfNUE2ix64
6a6BLlvp4E/nMRsWACO9ju5jmv+Yn1hY6scEWN7FLMI7ipl8I3yoS//9leegxT8mIzMRApWgo2Q6
zu/d/R+LBMANohUivnKSv4TY5JaOoza7wQIyyabLtFOA7bVuhjIq678Fjf1jVNTmRI8IQrRvUNex
fiDd2VtO5h+9uHuO2SDX7YgLXZ1qky3Ts6Qcgh67eAs0b9PkuX387y9hTGfmj19CSMEdWbJCa3Pl
8h9fIs6dUSiFpl/n7gDLBl3vQkngJ3YeSWporOcajVZa6KbcsNyX6sN8sZcPioiGG0Ep0MZLMn6t
AEBFWiVEVbRZhehOe2ibBgVRU6HRjoLwxLH3zUQjQbFwClnU6x2mUqx1LaX92A/xCtMo++/vp/3b
uLQNibjAtOi1m9N8/cf3owXde/jBtatnfvHzybigAzEdJAHdI6iieVWcLptHtelexzR6KcPGuTeV
TkEyae5+8fnl9a8uCeNmbooaQrd48h9WLnJdDL1IgZoBctii3+qOZky6iZLAdGttEIamtQrIP/s9
eSQOLLWOvw0j07hv2wqeI+kIbvs61JMJpZH+OZ7qpgpu6k9Gh2Z9vEQwNCyLfpyJENmi2PPhomLp
rpXDVGuuc0enKQUn/EHuCIdZ9rJr13YxOBto6V8acBgF2hLo9l7eJEsxXcPTJH+MKiu4N4Qsavea
oy1Quxffj4/zzxvDLD1AV77O9U4VKaWo6918gvVdVk2t4LAF1Ehg/0Bb6MFEOtSMnlWlm8k5e+tc
THzTd2+lH65Dq0y30laoDaZ+f7a9FpHjYEHNcJMze8C2UZzwkXopCJWQayKGB6ggdWpdYz1bibTe
2V2LLLszvVVKJlKnDwCGdetlbg8N6reurU9DpjrLRDbtkTPNV90QPwzpKgf2nmylRuNaz7xmg9ZD
HkOrjnC3o5RQWwqiCex64LXZyrEoPPmG/VR6JSawMZi0mgOmZVAqFfQuJz9oCrbYLlOf5004QQG9
wXH9HGbk5rSOht5cYKCdlv65C2gKZa+nlTzPU3Xo0bkopMJZdQY2aahPnW/daTrGCPXRcyLPfm0A
xaiT7qcqB7DhcfBTsZ7Qux2qMlXPhWVY91JNtEtWJZRXBIoE6ilmasGYKiJ/Yw3G2az1iqu3Y611
A72LDoOxAxx6rSqPQW2OVKyRWNktYpr5pxQ6AqpyRAgyf6nBpTTrkeq1wcC2TlKOGG2tF4+I8+c+
iCZBLqOJy7El9G/4ZHKgeVRF9BIVCQ2yZaaYCDQFjTsBr3Ky49oqnxcCtKRCir4FiGE/xCdBi2+n
Bv5jb/kaGBPjpWv0mw46bGuV9UPTlLu56OZL80mn24oF5Sf7OgCOxMTYMzACu5RDk9ecFJGx6PXp
NaX1tVFEfEq9IYKe+Nm0+7goC3YVS6ODyqKlaY74UOiQDkCTUCvVq9tAoK4sahNjlHu7SpKSgByG
/ptfXZDW0ZDXm25nx5X4rIb6LyU2k3oQDW9hUCr82MttTTTeodOxSs31ZqRnNz2CldeLKj42buSA
rgOqEScOEG6CYyLVCy6xP1n9zc+ex7QiftykLFtMlxKO2X/1aHB5NzgU8aZZJsND62E3q3CFNbAK
buKcrV54m3kl90Q07iK9DFd+YMKDrkbc2WPl7MqIPL1+TN1tmFkLshvAmzdq/NkH/fv0h14FAZSY
NC+O9rEwbjVlYyHNGq8GirQFkWvRtgAEti25EEPoCPD++qbDwXM6WwfYYOppls3NMA1G/iLgNrH0
xkDf6h3ZMv+9F9ofF/NpH7MEqzh9ZzpdyGr+2AutDpe4lQr1CouiWSddoRDSNflEWqT4eMqNFedp
gEpOYy7dIvtRo01ZYjDy1omdWIe4co+9p7ubuqnzTWakzpoD/6YzUrluO8z1EiruJgSYtoRhbii0
U+bGCm6IIIMpqBr9tTAUYJMl/Fuj6pD+ydbcZAOU66yy86/z/4KNTNUJYNveCIty7UWlRe3xh4+Q
YeMnaXakU7uzEs3ciKg8a2ZKuWau5fv6TekyZaXwn0XogTXqSgQ/ImpY0WxjU0twLu4TQje30dqd
OuIAVShwexpNsXnpxHoe3QI/vDttR50kT/KvNqTREylyT5nWGcsW2veaJXJcaiJCVuHF+DwJrd0p
BeRXJRgJaALlPGTaG9pSa1XoxhYgrLmZXzFpDQnqfl2sNdhNYWChSJWl98lr1n/3X/6cL1M/kyOP
xoThkPph/YhTdI5e0/3foW7Me/9SqLt5k5XFt0pCl2+sPN9bqcnRuYZBB8CXNnyUf7H7ZG2Gcf7Q
FyZEYc+6eIb8IlzO83OLZ740wuYmKQosxQqEWEUmPNbVIc3TRd8hOSwGTCPDISD47JG8Gax7uX8F
VPRTN6xiTXmxIem2sJaRDQW4a7RsX+UQkmCcH3WaC5l+zrnG3KAUXecDR+ImyX7Q+/boYanyouIC
16a9KwFslI7gKg3iCGIhEkDgp2hbV0mgFDgVNfjIA0cKFvkc4SjaEzESLubDRWzByoUlpgBky6wJ
slwzHKLw1Jf5mrONu1LbfOC+VnzHHww1oCIzrbTid1xNFBw8wAdjGuvbLgJhG2IGXaJgJNWT2oyu
Dt0P4Xsef16qmyAo8CA736WT3og2BYio9ytKNRPv3LyktHhKqQZnTpuQTxIPY5KhM5E8GUGQtT1w
4ukNhEu1zmwDTf00zuOkZYKRL1rK4VfeKePOFsEPmPDduZf2T8VWNoObps9xrR5qk59chUNGp4Gd
kugSwpqkSVIOUZ+EOsCH6buzaSlMVT1+r91C3kThvVpqay8MRAO3uTWlOyQmNKrT3nQ6n4vOV58w
hdd2jwXbbdhQYYkjDf1pOxxJUjGioxl+JGMI+bQT743lcOJCmkU8c5nt8fuQVSlcUpQDJV+HFZzg
US2JelXHfd5Xe1+MVBdAGs3HKDJZNBL46JexRwH1TCjs8e3pvHKyaMYyv8lklRZ9/UxoQkDEE0tr
O9Ilnr2cQ/IDRCHEWoT2Im15Y0hz5rmuxsG4rRxwGBL0XidsYOEmLybWqBNMHTeKhhU/GE+dApUD
63h4KWIdc3Tav5mY/I6pl/fcQFk/6z7YIhq4DyVYmjYuSZ4CyYNiHxy1R3lpXbQbrO/Wzmosnqvn
2VsRnWCG2Vpe3Rs0PGqc0jLT1PN8nAU44izrGPic3eGi8EOVAGhNHo0rah2FzHRGoZ+4B31C/uY1
/blGhWuHseilkOO49IWb7Q1SvzCelwRdd+V6pM94sUByLMy+IQAdE73m4qGkxyPQDZBmh3i/W043
UGN0kY/HLWaiWutfMTDAyUQehaC2jvzv+FvkQ19X/l7JYujOFaSdRkiUK6Sq0m1ctirbcTYZ7fxo
kiFoUNIWmPIsDHjIGhwVxY9FnHvJPoJyu5bHIFb3jFLsLUU4crCi2KlJ9TWFZIdcwG7X8yjMxQCD
U/V/6CjzsVNFlJ4cKLbcNNQHvDIPht9fDPp/29HUCA2cbpRoy0k/tCHhIa4YLnkXn9DnaXgvr/xV
7ZOuife+wn3T4YbhMJuvnT3e5ApPFGN8+lp+hXer9jif9kVP3fQigcSD4rJxhU1KIScIvUNU74DI
QrbrTaKXSGToxtzYMKXg9ShQtbmZCf66hTkaw6oZnWOK9mDnjThNpqEWasLdZpV6DMgI2YZIiRBv
UDIztMLae8m3rPni0CqfXAK7ucChq4TSR7W/z6aBL+OIGvusOrM0UPN23P6y8R/Wmhmciiw8VGGB
pGeSHs2HubmvkCQlaM5c6znH6S8+S5OtNC8+814RJPI6DuVxyb0oZt2jE9S4m1BEW7Vm1e2wt82L
3VzdwfG1zVWg1EqVXErCKrrSeo6KIj/3nYn3qQf073tBiwzwHoEnBAPEWCHya2p6z1NxHPNLYgSY
9qaLR6EKca+a9HX+Z4hyJm5ZmyAk8dWVSVAf7NLxHDbesc/V773MCRnNgsfW4RmkUVQ+pokfL9vO
EFcjRGsyf1LIrgbMcmo0Iw59F5/YeV5MVcAWbR0nh/lPuRHK9alibrkkoMN657Xp+Sspm/IO5Pu9
wIZ1jcLsJ8K2DS3oEbpZoC5bfBMPoy/X8yuIVe97YuIPyp0kvzjIH3DZcRme2zHU68q1DYAS1OW5
tNWBoaPtdEbSJonMn3khMeNk4CElqVbqVEWdVyzf185eFmHDbOpNaotkPX9exx/zbY0sZFkm2ss8
XLusuuX0ubSsLr5I7PPnoLJoHY86OrdheFbxfCPKb8665EPY2GIeG+mah5aqs80h/hW/9UsSDvlx
bMndUIWC67bXKc/pitzTlKePo94yC7SNr2ja0S5IUegLIu94l/pwEKxI46gOu7Duf2RZQ+kxTMaN
HyTfaW0z+6fbhACdCQZVuJt5KI7Rm1bY5Sn1BWEN9QMat+FQCncRtFFwsLyqXA4I0haolNNt1QCY
Z6Yi8wcqvelTckqsSHnEhuABK65QQSUAhERl38koOHKsAJZcCjbPHsG1bAk3hpj8Slgl48XnUd5g
B5yh1/yqEqlNcYsQ+rsW4s6Q9DjqsvTaKy9iCvadKg1M7myZyqq8W/wIlg0LR7J3j2LfPA6ZEGfX
5UyVdGF80IOS59oCVRCy2JgZWW29omS7iq7dOsfCtG4qLA3Tjw4z6W/KTok2eTtE63roX1O8ZA9R
mew1IJcR7fB9khYPMXSCXVAwLLF1JOweiB7K725ZOmeRWif4TilRF9hgEgIoW3vaENUq3Ou/GFPg
IDzyjaeOVlviuKyxjVeRjXOIStcuyyXh7iMWC5mCLpyUXlaYNRsvezScBEY9ZXZ2tD0UK48+Q04E
JlovEwrRIseycwvCsvtRD9a2BGl1SozuPmYJHlcTTVqcMZ0azV0pqr0TkPSdPjj6CXY8LwpKHETp
jUs/Ge7k0PxenPTmnuZldOozczsX4/APNOFyBAV+J6zzbd7m1SK/DE4vLnb9g7UAPSKC4vs8r7n9
7D1TdVezImOeeibC0xvABY+cj7Z3oN3HlJl/L0NsetP/a/jtHPPLGbwUcHvCEtaaSnCPkuIqKbv+
53zRmKceXDbgLVVeruFlBTtdNWBkdN9Mn9uOPf8iQ2OhERCfagkpQGqwm1dLP2gtihjq3Sm4ZBkF
6cJ5tI/UNqZgVS1glFMWIRL70HHkZq/GaCAKfJHIqnajHWmXodDeY4c0V6UjSgxfzCFozIGhBEc9
M0ogLE4t8eIGqzZ/GxR2V9vPyjXD+tlN0ak3TrqZN66iFd4WgjAtcQO+OJbHVRFzKuQGiFdh0bYI
guYqnVrXh0DDa9WrPSGJ5KEcB2Fsm2ASCE3TOQ4nAwR9sJ7PtVdaD8cg5W87F7v5WWmiYwtp8+JI
yEqxq0XyjLdzwADl5VsTjBKWMi85JniRVy0ps+w5WnRKKRt7WtefA++rNCbc60A0BsuTWKiy+cp5
8oeYglUg4jFjA3c3uAm9YOXqVv5TZFctLkGtv0U5Bv8gybCe5crZiw95UjY7PfJ+jrLP95VIyAyb
LIGRyaTIbZ+wEgJniDkdBjTRTXqYB9ToswrFYzuBFIjXGoZd3XUaNPH8iN65WNGg2RFR3j5gJ+RN
dYTbFVn94Ng7uDOizKPXINRaEMI5DinRobQW+QOiPhLShBtsIPpxVhmj74XyOmpJS+oFVZ6OZLYi
UAgMTW2QU0pKtqlH5FIn7qphBnTkWp4iJPzfoxh5h7KpCIYcJ7UzZxF9jWORW/2006peU7Nkc5k3
bO1dAubaeU0hFrnejxt9hEFnpPe2fixaVVl1SfeTVIxg6xfgODLJ7o5r8R3C7d5HurpXu6b6fXVD
BAZRFUISGnJgqN6A/VR/5EQVYc1zzB0n82Y7t+igS5TrSoOzXUERbNHHrPO0cbccOfCSqwkAqawD
5ljL/iidaBvXXTbBiax1ALL1YbSabDkK8KdJk/eTMcLfRiUUg9zQnWtoO89zQVQjX3plh0l3mGsP
ULLwJpbipsbdMjQALCdwJ4EioO1gxXgcQT0ndcABXGLIzyrz1J3nG8cYPARN2MGE80I+nb71vAgf
eDj8VAb/J2VBZx/1CXcJDZqvZ6PrU9xs25JaTTSi/luCZIdOuWgnqCdFjGKVJe3Bi45VhSySp/zV
C/XH0BOv9GLbSyP6n5awngKkYYeaY8ymSp2LcEh5DQ1VPboweYs+sbcUw7C4GAL8kiR8rTCGW24H
U9i7H1yCLKoXrvtTxeqHCJgAsFRmL5r8UjoQsKS5w3WrkLauP1iu125wzubPSvDst9vUToJX3yAt
u3PT+LFGPQXVuniYT40VyqhFJwA+T8cBL4LxTl+ZzJapBC0nBXAUAbctsuj3jd03wpusU3FR/Xvg
tAQDU0hc5yKaMsDHYTMQ5LqqY/+7Y9vhNo3wx5Sdg1jP08Du+kW+KfLOXxNx0O3nsUP2srkEjSeX
gIrFxhfkPrRu4W0L1fhB8mG78WQCf8KL7mOcGfsgYybUqf6Fc2vDMQLdYm9b73Lw12bcjw8jUiZL
aNktYHyUQDG4k0+eDRm9BX0Hw0WJov1cfMCIXgOQj5jyGSMBZADAKpGmJ2jJ8YWHtvRV+6LkfXSn
++zbinpjQfcwfikbzlsGF7pKrPFzcGrwodIjWqLO5dMr6QqeWR3kMP+S/LsuS+eaSfc9EmhS5ptv
l6iPZH9UW1kI78LV3FiQakBPKj/UfW9t4lSrdgn5IaDJgsdc8d6klMOl4V61iIh+5QHQIJpfYNPJ
bxoH17v30A22u1GUGgsCNYPL/Aq9Si5Jnh1OVntDzOmi3IfmpzXR19aWFZbaEA6qEHQpm0Bf69ZU
iMst3g9aaK6ZGWFPGRLzFLEXWafXILoUiv0eh3b0qDfpV6k67lIMdQUGVJyJT9Mu4N3f8MYR3axl
33yJAMv0SHMaoiebKG8aP2tpBjV3AXWh8gDBtZjH3/sntPSw0fyVXw7aYwhueVHHDpF4lU6hRHvJ
RPU9i0bvrlPKwIblXtoENL6QHWtRDEzKI+nxjazzQ5XAGOmjNgd3F63NVjW/d6LjjKSzc7h1+0z9
m/fVduPdRlg+1BBjHekH58KMrX0Rx1SavWLY87UfPb0G7tW59SN4sXS56XxwskU8oRBaeTTH6h30
qkXX6l1a8ZvJfiFEFH9T1S8VzMUcVsZ7PZpvpevY9wy9tm25BTmVSrAhczVaj7nfUviKv1D6dPYZ
XjNWlJi8sDzasdY3m4ZE6XWgb4gzio5dEiebOsQZmyiJsY40EUP1S7qjMYjf06mqQDr14BgnqwpR
nuTQ4cxJDtDQYST19zyS/juUC2PhuxuSdqN9jbbnGuLNA/DR4RyWBbca7jdPqpq+j6HcjayIp9pJ
tmnCEwUXAhOw6CfgaVBS6ah/DoHH93IHlepU/VZM5ajarhBPtcXJDTAXFV2NcNd3rENUUmNq+/gy
6sYvd+jzHXoxHOixA6s59q4WOS3roGniE2KyiZZvkh7eDP27CrOcoGwwZ23p7GBobV0O8gQqOHRO
CQio019jnN+GUD5PThIY89ESZqm7HDE8FQRi0lNK1oWufOfBsEtQ0gAEyWl5+G4lBv9UXylethtI
PVibgUsUBwjQABcF+jQ4l514qJGv4nTG4Bx3X5osNrboRDosifXXlOy6hWsl6pntaVzqw0ZmATjH
RINGHNVUKsNxzSZMQptbFcRBc3lO+vA8aOWDqDywuAWcqiKLD6XUXzBTLwPhmis36a4g2VCqlcFz
oSfPZSKoPzSwDw0XASTFqMbgthJT7COmkawwThHmkC4a4GQbo7QPlS0IHcpyRLH0uqgnE3VGg340
8mXjx5QOI6eiGCheBxkTxqfFWK1pzkoU9kuFUvBqiLk3CcUn1lG3SWL9VhEhxEaetzxYQsV845eT
IRMwV+qUfyFcZ9O2sE9zJt82HcantHcAwSg/S7BeS6COoLm9hCA4zV22bGArZaTxVOLj2Scqgh9G
mtPKx55qMRhPHa6JEjB20eMlVFsDb9AOLVzOWHe2dkI4BrJWFREUV9ehAskQqhq3DBvA2aBeHOgB
vWH+FF3brgfSJ3oDGA8ZleEK4sHG9Nmzch0iR8ChLLS1wySkibl0TRonLjaEQ+W+/4olc6eW9E0U
lh6nmViJepauVKvbu4p0KNr2vwp/JHahhfmhAI/Ih8E64hx5jHICk3MLLk1s0flXleTsZlSksMgl
21b28F6Tq2fvS9/H82cBbYhgHiPm7AJvJGDbEWvCjhzDtVd21j3BsPtFlZCSVfXFRCa7jCMQbFzz
9lWvo70gKGAZJ+ExK1z8BaABV1i2wCHa2WZshycZRG+j1TuLxOEdN0p79TjYc1ulT4sHzFGIsy+c
HhWlCjJVRo9VJX5FVvnme9qj11ZLvwYi7qvBlxACEaEsN50/uchsT18HhvbU4g9dVGYq4XX5G6eT
X8xalmvYgMTT5KW9s32oORBp+eCCJ/jgWT4tZiu9FW5AS1dCfIlUsG664q6GL5wk2k2uWfGW7MTJ
LPbojWRED/7wBYY4O3fKqcwYLWWt19rCB80XRSg+oekEUjxnvZpS5gkDOkXVzziswMAjGlCr+pfZ
tumut9qz4kC76MLs0JvZs5qYBD0kfCmL5GdwLdGmHrS7nURXuMb5vif7uYIr5USc53sdq7Utor0L
Ho4xXAxrEjW2ruADahSID7Swf2h+2B4YCm+iKc6SEJmcREjrf9SdSXbdSLZlR4RYqGHovrpgTVGU
2MGSRAk1YIABMACz+WPJieXGU2SGO10S8/9edrTCFe58fCjM7N57zj4MivYk1+xhNDLphvBqdvaO
FFc0EL3a8P7bG0zY/X6NR9rcZOF4JPmv2Ma23wG/WSg5vtfCpI6DMyjpo5Q3XW6T6sHueEBZsqLH
tvMN5v8S8ssqHV2xKr3k88irBbbRPxuE4BBs3VeHLHwkOYzSR8GRatpgg5GWs4I6GnZ6S7xHAXVK
r7tAp8iVvVs/RnZWVNPZRwo5hURBZl+bxP4WFiQdGDiBlPK/xVbyvWJa4xt05ZcQrKaoMTB5Bbhk
P/ZIMUqL+6IRp8kaPucOukZNbim+AgKH6lozv5Xkg7t9eO69+pTRoQAg2e7Js43u7LTTdwYzl5rO
HsRz+9CpfryBiHKdGXmyB+fIgiV5irkWejeUxPdGjUXghOugAI8Li83beU3GAZptSLbeKLMr6ix1
Urbx6OnO/FBDzKETYtvX80ACmNOIg+Gm2ASmAqZ2pb+ORl3eWObnJiL00GjyazXtLCY/p8Aail1U
ymYT0s86FFzls6Tyz4Poca7N4jj1pA0pz0sO2m1hBlySbBguBENdo5kDSZuVXnCXCKKt5WjS6G4/
EyBDTguvc7HwB0wsvELcX/4giTze9KCddmFQkce7/B9W5X73Z9M7Xf6qjSoErcNMyKAtvavLHwE1
+1UngdoJEQU7HTbNqXDDl4woyivasdBXaIps/JHJXuW6moZRZ1DFEQVLjjzTvmnKaHkT0i1bm8Hc
WKx0UGM6X1oF6RzR4KZOZrIxfE3cfvjAtC3U+UMMZ/N8UWLk1gQ3xAiRI0+PmGeOi/N+NcS+WFXo
j7RR/ogBEp+TmDUtnO68ubOfRD1+aVssBxIGjTNSkE2wpK4N+9GyQIriZSvWl87/RYutzC48QL5v
DBqzqEwK6qj0ueVQDTfMbhxxqFJPrpscRaJQ3VcrbbZWW8u9aGWFWScYr112c3rMFu1TYGpMPIm/
Gj6KCZO0O29rPbX3aIR/fgKtxsdQ4uARnoGphLiLlad4jFU+7SB5IngWmKg7Tra2Vrd2q772Xjuc
hpI8185GNeM5N6R9H8kL7zjK1h8usk+YTQekt0yZl28xktcQCKPdmkOYEB7O6pFE4sNFIYk01Lkm
pBl/Fz2Kc2hDnGhB8RmDQVd/OkWAszFsTudOg2S5dJyrPqmvBZaenxJURild4snHCU/3ip+U/uz3
xSkaxSkfXyomVpuQ1s+pKrqEoV7drOLQoetSiOHKD/mxOW3dtaJC3eTTPB48w7ZWwlAEUs31kf9R
7BvLMXYUXIzlGZD1c3D2eoZVNP16fIJdXazx5eBCd53mpAkXgPQ6H01mds7StPWhnzZV+4yPgn6A
ld/1QQ8puEFC6ouO5+Yy+uuI84l7y7/yRHijQ8TCaYUMS7o153S/zzeI6oiLG0xv3fBMYL7CDQ1j
6Z5TdbG7TGukyD8plL8rx3O8R6M22MPV2SW2boUnwjxVFSd4Xwpv36MWY1oKwaKcdho00y1No5Pf
xaC/BjQ96XKSqcKfPU/g0MMGJD8BOgT+3bQNUaaYq6Od7uXasQixgELAPMbXj6UYOHGpgYSeaWlU
LiMLoFfCVucok8M5cK5JZt85VtAQigVymTI42aHkqK+ToPmA7J/GbZ88WmO1M3TgXgXOdMsVDXmD
w3JtJTDHRif/7iZdu+tiME6XixcHQGnnvvT2Y+LG9z+vXpKL26pUd+ZMKSbTzHnyxvygl/4xNtab
ZGcwe2Cj8Ro4WIH8zOw9ORtETGmvJ6Y7p5vRuZo8cVe5h6hDAOA68y6oynGbRj71c/Gzoysb9I9m
9NQU+qM2+pBZHvXw8uxUbX3ryPH7NJgjFD5sh1n0cllt5rkSEEgbNEAgyRvwnTQWApRzvQW+IRro
1KpyF47qitl8SQyC5HQVd/ceWisz7pJbMRZkSmGnzcdNNYXAT8v5RdTTU0b81YrIlPEkJ8RPl1aB
zXn8vrOiLWffZcGLZ3TxNa2sm8mloOXVowme1jpb94U7btHgINA2QeYvBJOBRNlYGZvCvJpo54DS
ZxSGeNE5W1nxPC7MkIv3Q3GJVm1BtKAwS+aRi+cqReu2MKY3l3eV7FHvTKDTLokQqzQEKmq4r8eE
Gpx8VzY0JLqPSYfDptL5NUL4eO0kATfW81EQgBIlWBRJnuoCwcs8O/tLR55WAgkOI3KqZSjVNBC0
UejtLrJdzdmAEN/K2lweE5o9YhPReNmT/GEzfxuzfWqO3zKDLI3S+eRbYMYacrNPRiBPNm1egGBk
1C2TUASSDB8ifFuwtS3ihvnyFNmwmQn3Kqz5i1NI6E/IbkK/8fd2MLX7y7fOSoUQfnnFCWTShyCO
XgyCmC8PSG8ReJHDDr6icCQPJhzl56BA/RHP4b7nyPI4eYiyp/7Bodo85Jmu1vA0gy0QkK8dV/Es
7ZnbNprKp0E9DB8sarOL6DZICSDpzfa2rogfu8xAeE59xF0O9T90WJRmi0QIbrv2/LtgaF8vDS13
Lqd1HBGDEGNVWtkS/KIpzH7tLVoMpLR4253Sodq6C+hjraN4TnZ2FzMXWL7jlDlLG/UDyRse1H/Y
EgQbYBWYm3Z3IRSACy13XlnGOy4lQ20eD3QyscI0MI7wBkEHYhECIEpjbeNaDHstetF0C8kgNQbN
JDVKzh7JPQyNQfzJkm6RZ25YUgUHPjIpFGxc/y4S6LHCWNsfjFJeEYN5vPzqcUp7uB6SaQ9TpN4O
ZYpOoMUDZXspJIDmif3LevRiJuYJUUgejVKOUFBtB0Nv5SJyiWdoOoNtHTI7jFYGyNJFXIMc4ZtP
zNdtR2P1MtQhH/bFoL2wqXwCB3jtQDNbMFSbqeKYl4qby8eGInueG5sDMm1jdFrVcALdckUGo7vG
WQucAmHYjqb2RHYG+fAVjUZM2Ku+Qr8ci4JJLS4ZN2y6p0jlt4qu0TlUIjsERn0HOnC8w+J0J+pV
DpLuuZfzD8tR9DdKX38bqvFbRzrrFSMiYhT5FnMLol7kzbfRz0nzYwxxB1fSu/IkI1rEyakV4b5B
6xr66ZekQfdhSBCdtBeYc+Q44n5OuGTG+hVfo/VaObL18VVk0boJ+unUaOHfpgr26uVhGVCz3ite
DwhJzQci5lDeWTdFdaZNRgZRZaa7Fq5Bx0ocBeQYFWybURg1qxkAxb71ep+oaRh8mGnFwTdg2vb2
wO1nV9z3+AS+cY+ozMQcHYrYxJXWvPjkWzD1Vnt4QAeS6lKisYjMpRC7QVEOSDHphz1o6F0Q+cW+
LrTYoZicdzhMlhwgJp+NbX3D0qQ2/Nz4WDD3W6dIySE+044T048sDss7s6X/6tk+Y6yUwEFpf9Wi
AEmqEJZUTWRe+TnEjJ9SlpoMMoRqxH4R4IzIhGzXwxxq88Za/nC6zl8lDySIDDciT1Bjs2HEMZ65
fjHXjFEjP0/zks/YzuLDTGVrYcN6ZojhbPsRcYjFK7tFjtQ8Ju3YrkVI2ad4e7Pkk62LfqPgkP5c
n8emLdYT6P5NYHCBulIh7mmmPTwxeagbb+/InqRrjrhHdMjbi8QZ2chh7PisEt3ORReRqW+l7utD
0zMlKRhZHIPi1KAZO5Dl4G1Goaxt4KCTiesOSkQtST1hY9mU5KOuROJ6e5soE9jy1KkSA100chZF
CXgW9vBoJXBwHJuEQ1MKWp8zHBjDbW+MQX28bEV2NBSwQAufhJ3pUM2juM7lNghH5iXmx9SVjDki
ddQSHka8nGmtzruuMwuK6TBk66QGRtrX9pcKFfkaPEh96ttpQeGf3bpwf65xCMMYcjrpK4k+4t6v
erIREkPd+JH44unqdsCoyRA3fZ4SZ7xDhXqeHPec1dEdX5SIsQVo2yvrhuaiS9gJeRSXlZdid5tR
hsuAWXHH91+4sxyVPP9YGegc8rKzfzrmFM/gTdhIjKSNAowc0xCJoUX1tUWz1avhNlT5kXEfsikj
eOJhzfcMJGPCguVykuMICYaAKXEJWdyEXcph1HnsiKE52r2zqf3spqwMY+93NEiG3CIM27O/zU2E
04dMlzKQzDGaj5cZbOK4yVoGbrYLS9BLWaWM45iyFTaINk8+x901XVPqyou8ArDeuUGw0IzJo5t4
JMLPe0DDITXsfBJW+OyYg3m+bGBDRRREW7dHfxI/P+pymA7r7ArRULOXS3LZxQuw3Flm9ihrjO5g
zT1DEvtYRb57hueBwifpb4KXSwFXy41RlO6esV22FC8sYJUBm3Ga17ExRyBqWspmVnl3sD8ONZgv
DGIUY1EK2iaYQGmSzgH1t16Kk/tmwSL5sfFihdGAJKoanjw7tlZN70aHRhPwk0nTX/clL0vq+SWt
SqqBss5Goi3FT21whDt4PwZ4p8kH7omTC5y9xvoC4gAbZ20UO78s2g2cso43koq08FS/9q06vOXu
bSb8MefL0DwTRnrEtjovKimDxKHhWS3V1+WQ3ASzeXC8awePGmKtzkbIQahYH7qYUwo6chy6wiBI
t4XXKIjv8lg7jQOSb3hoG7s6Zr1GzzIwbyQKu9YfccT6ByWSaUtWDyqNDitHTyVXNN0MmjMqd7op
4mseIbejH4t3FDZ5dGRCpq/mEanSIFicWKAVMRnUJl64UUGyLrDBnGRogyPhVOlapM3LCKG0NuH9
zqmb3ZM9CD077vbc3j0AwZOXNvE5ybJXwgzGlXK78RaJSpwzEqr95FssRbGpKZtB/icoUhxiEhtF
k1e2xFbYV8SeLJch+hxZFp2RccLZOFRf/GR8ne2hZGfVJzJvecUievSeuokCkwxbs1H7qYk/+8Gc
Xyk/38RhUB7KmSeb7JuDy6t22d6dGJk19Rn96gbpYGMQZ8dMFqUHQlITPzW+yhsam6gi3LuqrMXD
5awZgrztfWa4rrdIbBL5MS6S4HwBC/mCZNLReojAnq2dQXso3xKLUwaoERzt1SG1ma+gTrm6KCCi
0Si3l83WQkx2CHXU4hr2Jn6rzOdUjMLTqS0Gcg69nBwHvN/3j+w5SJRNRp5GWriHIjtm6QJLil4q
p4eGZFOu2BL+rgNzfCadHnfVyZ/B8Pp2ke1aW8KTb0O6HRbknzrZj+jVYNy8RE0Sbf7sHfiF2RGn
WiCEJyzHA6P5RlLedJxsprqzbi+KwzyLo1vTgmjsnoYCsWk3ULgJk4ZEAy6sIkQFaz6qA6vNA8Db
NJ51VBJYz0QMoxI05XzlBrF8Bs6AGSkxHjoztbCNwi9wmJhlHNJz5x13xq++A8QbM3C8xYcevPUC
kk5Np4fwv1vTngPE7UG189NaXsfNEl/Xreg3gy5OUMtGkkQxlWXEJrSEdTfd6B6cKLZ3U+eMnxWx
eseDmBg9kYHxow+y2wiq5RfD8OUK7nbyTByWubaz7B1pv/VPMz0kU/iqdhAGvwBbpG2ohz4yxE+3
ZuVEpOy0EbWpBb4gq8KQChmVJ56FGY0AQMOoJVUgd+W7AKHFtv93i0EQCsu3Q9PB1moHb3Axg1JD
JsvYuL1Uh0blth8rBkOTQ2ZRU1UNEo6J7KqxI8kj5xRQWiMdFcrVswhGphYjglNr2UJjpNpt+1Kk
dMdyf1yUQd16WPyXEPzEqgncAyAD9fjn59n55e/vuebiebVsx158o3/xhVKr0+fpZuNWOnI7sX7e
RrJxVsIevcPlwEFvZ5MgH6YLweIZJoaxvVT5Ft5vciOCk+F5r7E0t2Ol3Gcid069vUkIkHuuoF3t
quA5bId2N2n87xDHAI2rOd9EklWqwvaImtCqthrl7jGuwfwPTNVJh+uoWirxDgL2n6BLB7qISRkn
fAGqyHmDM4gKr/I1oQxke2lqPlTGNzqbT+C15efLWe9yEyMYtTQOLLJfhNqGqSRdNwadj6C+Yn68
7fV8dOokO1chposc5aiuku++93qpR8xO1Md3btI/PWiC39oMLACFPPJvfXB0Mu2iE+SStUCgtk0K
kK6GioTO9NFhdkOuAmpqzwn3sU2oTVZmaqsNJmZFinRs8j9ehB8T/+qxsplTem4O2Ruj1XGJZKOY
az0UPgQ+wHaLzPVPz8ilrFRWyV1LbaY/VnTFgQfU6lK/egExFNSc76KNfvlNoXGZIda/MHyLCKtd
Ru9JyQCFfKx27aWIqQjNerWzBizZMDtURjjCMx1tSY46mYard7FF0IPy6nJl+2BPzFHTZmHRQxcb
NKSxcwi6iFnp8rqbMEe0VTCn7JmBvHOX/rkocZc86FcYWny+wZunC7Kv9CsDlAK4hiuzTmkytmmx
Liagon2xtGp6XV7lDn2LLsWTGmdE5LiKQp3KKo7rfpOZLRm2huldZaogo51zbcTcDWViQe1SOA9z
6X6WsvmBtMpjVoeFr8KrvIPhRMDy0i9oXPxiNc4bpcPT5RD65y9p/dO0LUzPxn7omQDvwEj9fb1Y
AG46NlLy4LOObsvc9J+tIo+3OKg6hr6kbbmEtcUn+IniLl54SuDla8Z3+3qWyCv7vD21nedttJk+
kcWUb6oShXPVg8x551f91f3Ar82ixstDWuCbrdowB4tJCO6vtOAVznsuGWa4AW2FALuSSXkyXHY7
u5l61juG4aFXgV/XZv3fx6gIwByARQFQAXYWb9zj2m7s2RgKfGgW4rlkTH90oXKunZ1UjrnxCkvg
Q5vV0UlpYi/4TQzTaVMeL8u/r4RB4mxbv4MEsP+59AsTcyZPq22Goeu/uT44snB4wD25HQIavuUi
M0aobI3pfEB6T1zZ8qpZVbBBs+9y8tQNxDaXt8tj5jsl7WtNFNgaf1++qQ1CzJMm2MNFH6/tFsVk
bYof0Cqwi3AOeecEY/3TXyqghnrcVYeSwzff7Foc8mrP1Mq/XfT+yHZPg4n8PpT43C5vkxioDBpg
C8ydw+8102BLpu7P1mqh+sd6wWQU9bskq188cizTAQ6s5WCCX/jvbwcYB8Mtx9y7vbyMdiCxswTW
j3GGReR0+Dawr7t30iDKC3YTqKflnSVF5N1jyS/WUfZzz+SgaoYO297ffxGDRO1wGb3cFnM27R2D
HTdzjhmHMkbu0M6o0EgOY3w9zjlZXssRteY0FzI5X6OUC7aitCP2a1ilSWwM+yzybPgb8vrSqfBI
3SSjIrh2FbiwP7+2vzidCn5zSnPfgnRi+W/urQNcn7OI79/6bmOfg0Y/F1UdkgNqtpiAOGOAO2YU
lZTfqtFMzpHAnKNIuru0gww0DfeVTqx/O2omYmSNsNB7RJPuIe8/lXbtYsqK9FY11iNIWJJost48
Ld62d77IL+4BF95zeT5t1sq3RyvpOqURO4G4TczQgB9sDB965T9cTk8wnJ61SG4Tbbu37mTvGT8E
JEotXNnrWmMouVTSlxW8qodDtcYNhs3Uz8cbfQ4wt+gxjx4uv/G/wxXufh5b36Q4vPnH/5dQh+sU
BLOqf3RvUx3+FgTx/1X0A6f230c/nL/MXzLV/a//epMXwX/0M/dBBP+iL2ZTkDgcwQVUv/+T++D6
/wJQBRaTsB8wVO6SyfDv3AfP+xf1C0AWaKg+HJRlJ/137oNr/mv5ew/j8sJB5r/77+Q+LO/LfyoU
pscu4BJq1Td4lda3B62jBJKrxSR97TYLHygaZPXhLxfj3w/NX3Mlfvfz31Q+DZMRVrRh3rmRJuss
EeBFNpFt9/k7K8LvPuDtUUMzuGtlSgb2bOnzMoU+U12W7+CL/s5U+M/leQPEgTHq9GPBT285ZzFz
SkfkYGpGN+kjTzK/ayDbe7OvzHeWhb9vXf/5vOVb/qXQGrrc6dIJ2ScR5NY9n95tcoVzEQzZeP/n
O7JcmF/d8WXD/8tH0Hg1ssljVyspN7dh5B7iwQ3JhIE34L+3xfzuriyr3l8+ZLI6N8uiaN5VU/HK
1K8EjR70zKH+/B2Wp+dX3+HNUUk6JfWZNGd43EJ9LRucPg1gmTO+omxvh218Qs01vPOE/e6evNkl
w0xMjqO6GcsZxphyCWBWbv1Jh9J6h4f2m094W8+g8gLwYvMJgQpluW7xK1iomt263YPUqup3rtpv
bspbgKZGP+nHhVmRzjb1OL19umVEM6ryf/jz37zrUR5lXV4N1U4akbgHpjrdomxHLffnm/67q/Tm
TTcQo2VJJ8odySw1DrwuOQDto5eNs2P3P/uI5aP/8thGGupNbs/lbvQWIwN3YFcYuPknlVcPf/6I
36wob0GzHm51w5qzcTEM3FKPVR2pirlzKyD5bqn/bvzh7n/2SW9edCiiow8yddzNQd+dk3EBTvtm
8wGCd4YoYDYfkrRDzSkNL93++SN/s7YI++/Xr02Hpsk6XC9YMMkmReKfrQt/SSvWY+N42HhT/Jt/
/qzfPc1v1oAsMiqEv8kIRTsyyfYjkfaUjcp8+fOP/3sp+39X4rdnY2rvDO+93e0xFU1UfU0JkAv8
J1ao3jDi5FD5aoqetGDGvFeGyLsrg3Ol/d4S95unPXiDn+EZL4uyyvRO+GG9B2XvbrzAJmo9ZQTw
56/4mysYvNn7x9QN29CJ9U7PNdMBPJTurT3kxjsvk7UskL9Ypd92PUMBXCSOi3KvtdnPat3KTvtf
etlPJciZVvXJE9gmj5ZlD+ViPRGQZ36x50zBUuizSEDL/PMX/c1jeeG2/eW19kISrIwq6HdM3RXk
8yBC7BjjqEHIWkDbgfQ5d8075efvbtybNQSyI49j3Oc7FZCyF4T5hM2CtiDwEvyS7wQd/O7WLX//
l2/UaRUrNclyJwBvvxieLRjDekPsvnPFfrPBBm/WDvBgPpAiJiVhkXrt57FJGAsz445pN1TR8D0z
8eBPDkjgd7bA3yyLwZuVA81m6Gh4vsQYGgP45dJtg4chi8gZlUz6YrxkTTGc5iIU0JSz1tAf//xs
/O52vVlGrMECbTi3qBXFOIiD7Dhv7+pq0VRZeRvH77xrv/uYN4eIHOFUQCocLZswLR+FaQyvLVTz
H/2oUbr8+auQQvPrN+4tsyrmsiBDcVCaABAx1xpdqnUgCMfod15vZDCKrJJHH1qeG1wbBC30GPdd
YhaHlsb8nnZA1m1CkCZ4URpOWPdIuft6G7UujeX1qG2ru+5CkRA5G5kaC3TooYCDxpnMRxvM33yd
SEBtn6sUAQQKdrhYz+QVG+QwIqRD6lIx+mu+VLLOJ0Z0ZTSFrymSlLpj3ls0/TrBhFE36yqwy1dU
NRIYtgKKfD+ilPcPXVinwaOfG766w/2ehki6a8+6t12Vzievn2NUfam0gdoNvOOrVNfO8DVXM5Hb
7axHdyOMiXTaciRn53vnplGEUxZvon3fE7+BpSkfBk2WZCcthUg48Wzva0a4u3hEMhkTYk3MgP06
Fn2sroMKkSUyDYbqC+xgRjhJU3CA3DVUqnusRDPSjuC3tL9kgyJkNtHFVCWrwk2toF3pRkwtGa5+
nhorqdrrtk0YaMZtNjjFbs5Aw5vbIpFAsMiCcSsLXAfutq/0QWPzCWK4Kb5kYeKJb+ATrfGVSbAp
vhYdGQvFukUQrw/YWDKi+SrBfhVus7HF6Lmu8WpYn4JO0mxec2lLvYWlnX63ikhuwTi31bRqosj+
ZGCnl6fanU2ui8+Rm13QAgFhPeJKdbqBaiia2y+iSZWH9dDymBCQ62TeV6U1yGtHO9hg0jBtiYmu
VYFLTYUL9nkzwr6Cp62GGAlvJ8ADhptBBbjLkqCe6NI5oRnjbLGD/Hos8IDtCpUpftjopiiuVtLv
0qZekd47BF9p3Pf1a2j3LQiyoRXZU2WG0nmNKtbdE/HzRd2vJs2jeF0aYT2ejSFIalAdFrEsu3bE
QOOs5qDVaLp7ppfX42BV9tNggLB+BKInyZMWaa6xajMTV166DuK2jG7hZwTtdWXJDlIYXAgQVwk7
qYQJOz92Bo3JxYKXZCgsotaPpl2WXgSMXtRmEXKaUrTuuqxV6GOQdWPts/16TKUQpoH8+h6msSRC
qOqMGVU9aig0+OibGxTTELVUArFZFGMzs6MhNLsKwWsO8W5K0AYP69gtdP8C+AQaZ2Q2Q3cK0oFT
g8TfbSILaFr9ycSut7SLVBOSi9Zk6V2uoNWfLEfnY7Eb0yApj60Vhhl8jo5B8aOSpNrfOPFQiEfh
1oP67jttGP1w7TIcOtgeguM/T7dO7ZSJPcGP4yrKoTt8FX5iZg/hJJPKB9o35Wi/WjzQ9Sok7l5s
Y4L50kOJNBzPkikDZAmIl5I5PS4iFP9rmodF9BQQ54yByHRoUxSFK7WLX9ST4Sc9hc246VoLT1Af
N8a85xUJmLaPXdcNN14TpPKct/D89nNCp39TAyYzj9hxw24L00UgTh6dyUhOqAdT6zmv+jy76STB
rx98o6MayHwUXD3JhFWYsEi6FU46s8NzXTNBmq/IvMUzT0w1QAnqQ7zl9UrldVMdujq0Tok9kUgM
bcNd468avE/BOOhqKyYEsJuywQ5/Ow29YoQGh7BD+wRB6k77CW3qVhZ2jiIUodttymzUPzShWbQI
xvGj7ZB7jfpJDFMmyrVtFtbAoNHhZdmCIolg2Vhu1hxxQTR8w8m1K1q6kLELYBKoDX3UVWSRZA/d
MKRxjlR5cIlOntvalelamnF9H7pOZx1x0bof/WEUX4O2F8XBtDCkL1QAjCn7QFVz+l07hAhZ6y4t
3aJcB0RoNBgPFJapaO5nc+/F5IkdEh9BHsDewoFKmri5JW5MTa7pk5fb5YQ2xmiAN+SpsLjDoh29
Td3NXXTVFcrhjVXTLDdmNClIiqWwY4x64YRITK0NK6nLECuv4nk5T4BMHblRYTbPYh0yf9QfEPNG
gbjJajOxsU+DSFJEEs9TRqsbH2MfwJd1yLOQ9JXVq4GAEvIpQs0JVAP+c56AVBsvFYL9YT3UXicK
3kZrng/2pMYQf1Yr6Na7VpHRRQl03FQfijGJ7JM/mcmXpEA8pLdZmIKphHFVtmrlh5ZOjpqhbbx3
0sqej6WjWuPTRK6VBig9MWnvY+kFXxgti/FMsL3RXfeh6MB6obohAT6uE551LT12aBlE0UeR4XLf
maOb2JveSN32yprHQgA/aedk7YcTMkN+75B0eMciqXQbiioSn6tGsBMCG3CRQRY+HahDDirQqph6
GQ2KbBxUdnZb69ZGD46/M90FQMjcjRt5HY3o0hw+AeBviHNQzugjhw4iF5ZblZCRQUdgHNa1Zyhy
YagCY/lQTE0zPw/CAaWIyS7KPxU16+WV6MIhv5vAOAQ7qsh5uMmQ6bZXSTtjgBun0cfXxgfbPRKO
qR5PDoE2akmF8lD8Ghm6rSNK7sw/24PfmFvUYwYegaid7d0wm775sQ07ezLXUV+O85ENao6uCnQN
Pvg/mddrlms00+kAz+8ltmy3viOMyk7WZWE48X7QfYAop/fidm3nTDe+5z2rw2bIzam4F8Wsw1vP
aZlv1fEM90h7THB+pH5etw/KwvKDDgWX+nVap0l0KKm9Yph8ua2apz5pa/t7X8GKR8c29y3eLvhO
6GPcKZUfRA+850qT7wbrypasQg5p26rqTwINw/zNY3u22ArKEflhTfLZsEt1VQyf5q5P8YCas8b0
skrB8oKhYzJ7mhjQE11NuKS5G5AaPiinx3UTt5ONf3yWsSdXaZ+LnvN4rMJNYbXMylvfifSr3zeC
z2mCtgXG3djRzJ7cJXP8wcDDVe8Blghs7qwj5vTKepv4gJOSYb6Ngy5ybkJZlFaCmLb11XrqU/wO
s9vltIliFhH3ZvStApn+2Hnu3oGEld0H+dAOG/Izy2CL+tAPvhoL9es+L3l8v+shpZ+89dwsgO1g
9iI84K6PrzWhMOKpH5zMB19ktRI6ngeEzPZc2X6YsSTVm7h3qkWqYTfltDF7EhJAUEkMkVPqzOMD
aKhSf5yBzMdnB48jRljS0Kt6mxTONJwASdjBJ6kj8CJjzRuzDuaS0yCcqrLYeymSXAAwSVcQtmex
I+cWwWrPwThpcxfLyojODs6DdJstg0gyVgyxcLdMv32MJM/1dTDVRHANQZkxgIb/VNTbriJkHJ+6
XeSrqcAdk6wG4afBFc7r0j1TIiFCKajkN1UU2s0DE1lPHpyiL/UHM85U+1BP8uL0DYv6ZWD1kc8d
6P3kSTH67p6kMdj6k0QTb59t1amJn7bc4qMaUkPfVnGT6+e8i8QPXw1jfZN5ZjIfsBU7Ee3RMRqv
57bqppcG7ey484YZo1gqrcBAM9LgYxP1kBfH1kCEYa0mTtzzLldm2eGe4KP3c9/V4JDm1mPTNWXp
HGH9BfLWZ2Iqz5lpOEQlJbIJXaTZNSEFRTul3Yv0ZvQTm8nSy/NQ90n/AfaGag+9tOx67cy0UpI1
/oXehmXIUV+tAAp1/WKjMvuF6VCU6CmbNjcfg9gygHKbugzGUy0Znb4EMFrnq4Yn1nlFY9F4gKTD
UQvrKlm8grAGnKbAuIl0Jk+RQdEuftT4+Yr7GcRr+VLmyMSPZpNavIuirPEoJG1bGQcpwiXFxphT
51R6Rh8RNDRBPth6HHDGr3rIRXryw6wCRu5cCMBshPM2n6U3HCgRyukb5wPQD05VUJE4idfmt9Kq
A3dXgNksty0JVC0kn9G07zVHg+iHkQa9e+5pKqFpp2xrv2k9u+UhFV0S5qyuLgihWmrTfxWqyWCR
poEoWo7reUS4smRoYEK11gR01GYfVE+2A7Ri13tkecAvIPzpU28ObcF7xLuLIpMz54+2rgwLaGxC
VLYBdwbq/KHSqWbRThru2rauCXu+cQM45FiZnCLJMdsXGKwpqVJ3urbdltQ8spEIxmIixgsdVbNU
LznEAXnAs+aRMlOUvDXDynCGdPrOgiJZuV0IEgKTXJPm/5u789iNJUmz9Ks0em8Jd3MNdM0iPLSg
VpcbBy/J61qbC/N3mqeYF5svqrIwWYmuLgzQm5llgslLMsLD7BfnfAfKIWon82VyMuEy944qb1OV
DtkGJllp8X2Ujbqe1vOcBfrsVhx1u76trjZjYNrz2XSNwF6VHs69G3QPmXXG4yMCQnWQrlJ5V4V7
nzVWHGEZC4JhjW7Vs1dXo/G8bhKNkEgoLRfaRg+/YDQ7aGZTD/QHzZ7w0HZkvYEL1mHbgEujWRq9
i4ZOXlmxeiiMx5IYavcoZK3G97kAPXKz2IMOHuE8LuojkJx2B5gPlnkeCD2e13kEi20tfFJ31lBZ
FqIddVUByY2Uo82DkRZZ9itRtNIXWYNG3jGiq+L7pjCi4YePng1eaNRVX+Ru4IucU6sEbmLb4NPW
nDqWmsOlrMZgWUVZMbWhiMx8KldJPCDjQ6luD0fH7lCqh3nv99PnkgJnGFcyS1z0+1yw+ADs1EXm
m+iloxA2glrU9zmeo+ZgNTkrtyjWGr0fvKeBZKyEqHCLXJ4WHLNZj37yZmapCdPNMyag1m5TMpe4
rUerRExMoYpQ35UpYni7AuCC9c6aYIF13ahe0yntcjQsgQdSl15ZaiX30NiaxiSVAJ3SpzEKgHqQ
86fZTy+GYH5n80xYUfUWJK3lnZ0JQGFOVNgo/J5ePvb9tWOmrn+ehVUqAhzqFsjWiPjP9lbzlIqu
2OjCGwkijQ1kX1uKWrBMPv1tpH7USyAqzKcZMLYulUl6q10vlvtOmM20N1Cwux/mmETjAb2AwITv
cNYmu6hjacRIeCSQ9k6o1k6fgybVw8kHnITEWBUODNoVJ5FBh+CMWf9euq3Pzdk6HjwJujgR8swg
i667rEEck6DmITosNXo2En3DERf0nd+dPJIiAFoWdHqXWleN/8NEwQJUpXWbqQ7TxUZwXslCFIJe
PiePnviJNl1bTFzbL22aKPsFvwADVzsFkgbHpNY/FmPgIawciaM/HUxFnkOVEcK5i7Ch8CATSD7u
BrT7/kcQxNiGSZsurH61uCCKEfWjDAOdmZANMO9UrUf7ERUpkSVhUhCHfD9QK0YrJQk/vB3dwW82
uBLM7pntvD9jmSgSc8G3Xypg0Q5j9Xhvto00iAu5ppRbeRqNF5IEzOyO3DFD7SmjbXPX9NqEchIY
kYIWyvb+vrMqadxaHRqnrQXf0LpEcWUYmKqyqD6RBt2365kLOjj1iDh8cupJNc0v2mn4QgTsZSak
rHVsIt6U7zXzTnjeSJErEjPB7lGbuRGZCPkyA79AEC1Sgj7lWCOQIvO5y2IWFflLlvr1AgccX6jP
8KkJ1WAuz/QUMxYmiIDtTYyKoPnpBwP0+pDO1TS+YrT3C6awKDCfnKyIsNkNses8wEMPwIRFYKq4
AGaAJOHgVlMj1w55wDU1o1N53catDTdiSDNQVDN/mtGleH0TbKVfdXgSIqRZhXN0Crtyf6QJl+0P
r9SQfTZ82obup7PkwfiUUbq0TML47C/Femj6AGpW7km7J4ioHKwABg7+0wfbMSv3g2EYn7w1o+FS
PAWBy4RsBQs6ZYJSLYbh90eHmMjmR2xRruGkRkgp0/tqaEHpnvjldaf2vQmOx3sqitkbqmeO5Sle
4HqoQm4baOJjGBVYljcZy4l2l6ZZWU+hp+HAev4+j3zg0sSrCVKUjvVQBrNlhRHuk65bJYrX+7Zp
/C5+oRiGe4tJIK8Z/WVWwxrRMRfxBF69GkMIPFb0XiLDXQ7J4jvNj4hZCQEfBRKgMAPwpsNktovl
yS2yID8K3oP5rY/jhaJW41ODv8U1UK06Gxemv0qKLli+uVXTvA0J6p1rSPFW5XEjOn7pOqytpB0X
DGhomT8bAivGl8EHknk0jSTRB57bKX+lmS3KB4ZPDpTWZQ66Loxk4RefrTMO7dmw4yV6TpEHW9gW
uqW5DDY9yz2kSs/OcRXVMHSZJCS58VylkfJxQ5FKhwsT0/SYbs0soedmLNTK7uRWNZKYkOVkEZCL
3LhG9pZ1blK9+Aw5UKiWSV7ZF1crm8fDZoaqNtbsxPwEV7fKeXAt3PoQqzw5yGdljFPTUFMuPjSZ
smc8hvNrJHp1Zv0yRyraIV3O/G0bgW6Wj1NQx3a1tmMyS1g3xSofjBsH5rYlD1Yx5938XtSRJdaN
w3sdkQNZV/Nm4HAv8/U0DBPGM+ww03ASfZQnAYy/oeBvszJmCsCdehWl847o18w4iIZXyVjnYjar
ZOem9lKaR+VlbbUGwgOQnKiNxG8Pjm0PzV1E0JrTcjyhy2DM6bVBeeHYnueHyg/A0dS2NkjwmJ2S
Elpw4d6mXAnTQ2+gJKyPSx8P7etfNwr/3Zqv/4fUXNAcDNaD/1zP9fhR/dvlo1P/63/+g6Dr9+/7
m6RLuPI3AoiAC1AVS48dFduj6btXf/l34Vq/mdf0QfweBGrhJmNH87uoy/R/MyWy1EBaOJWZNLMk
+l3UxZcQTltW4CAHQ6ZP3NX/+A8Uc/F3ffe3lerfpHj/57//KLr6x2WT4/iucw2CQVaI+SRwjevX
/7AlNA1n9nLYCGt8OFDsC0bvpEkM/2Jl96ecxd9/DJ5Aadne1TLxp1V12nDoTSbkD1N5xP9o6AH3
hLujwgeihneJyEMyBaqVqqudj52rSQaosftFHVpVhBQ0u66CDz88JjNQl+pQj59LdnatHGg7YeTp
qqrr0HPijYv+pgF9qtv7ZGSfsNgwb7u9vIJQZi9kQMLEytj7I84eojX+8Pb//uL+ixfTJyFEotC2
DbLc/7TBE52Xz1qTN+H3APCtC6JjcO3f//UPkdY/blz/+mL6SHKR9dnkxXt/Fb7+4T2LyRmQBtHV
a1OmzJaUs2IDA/WwM8Y9qThZ2gC0cFoYGOZLOzs/2wH3emsTiIDiooseBv3gR/GzT0OriBhxv4f6
V+Y/Tw6UTWDunj+HyQhQ13ptY94KMjWSdCtrh8gFdxOQ2tJ00WlQP5eWyUOOxx3mi/1zme6Va2+H
wDrMvLrTAFRN0g51BLANyOFdE0YP73YOweIaXpsLiMdw4iN5Q27mellItms+x9ECggRmRg8Ed11k
OYRWBPpwmNaN8chgm+zLYOUTKexowCRgpIHi4soydyXU5wXspgxdQ5FJG9M8/MrZl3lcaV4TrCyg
3D3ZEaK8b5mN6rHBJISnWqiwH4vNFdUouIGJvTW7hL2KF8ZWcVzycs2IH/33JtKatA+5Nsr7CY1K
78RYkUl+5vu9eZULvpq063F4XmjZjStaPfjuu3zfUW8V0tpmMfQINtdTfSmSdNW2YrOMF3v5Rv5C
jH1N3Iq6J/bg5ABuNO/bpN9YfbQJIGdN/LKVaaA3iteK92aEV5VncmdRpk0tr7bHLjLz7htb7Xwy
nagNtjQWJ0aGeYazGFZbJH4uo38agQZ5dr8ZqY6TglYY533Wkc0HrVW/+D/rZcR5ChCj21tZynFA
ArxvHEpbhe7cXpL0jVHJyuvePd5gc3HXVW9tFkZ6cBETYlNbPuDkAVNprUYAU74fn5YUuqt+wFa5
dfJ2RW7DwRbTQ5To06jJz8bwkVkMn6cBH+pnyoNSI8FwjfcyIZ8NHnDqv+bDPStMjDxvi6a95E9c
yJEx7W7r8FOGxQIn14eL8QwsZ9Uu8sbqqreqts9Z7W57KC1iMW9J2AFH2K4askS8asGSFW3UFTqf
iQ28k0MK27ba8XIcIHWqNLiMPTvVEUIqud8sHNL3UQKjo7obNoE5k9ol/lUM639yHl87r8DBbGK4
9p8NCUvZ0WJOTL1JXwDu9KvhcKwBPPzXZ4j5nx4hHrYNbhlyb70/SRqymAl9UHNSGX28kemjQc4U
ShGokJglV/3EsZC9pTELLcUCVpw6nOT43TEWP2XTJnHnf/EL/aOE6vcj7Q+/z5+0HbDOUmJeuR9y
TcqFjzf7F9sahSJGlMGuCUw4fX87R/+7C5b/D0XqCGr+eVFz/qh79OgV6jV9+PrLv2MV/Ls83TS8
38hFcFGnY/glM/nvlQwWmt8QrfueR3owUy6Tsun3QkbK3xyDJPYAZ5ApUYcgQ/p7IWP9FsAfwVbC
G+9gH/q/KmTgR/wT7ZZ7fdj/cB9CFCecfsCF2C5AP5kSzU8u6ir807XZvsdMwm9GJbPPPJHTDUu6
4WJJYRfrrFra8bAwBYX75HmA+OiaCJatjWuirKzq7yyrWUEb/pVK2lYyweWyOGuRJfYhHeyFGbEq
nadGF+azm6Y1ZU1l1TAVaF7QaZQM4cIurosbyJXeKzTO6Wjk+NetoBhvrjL6fW8v04vrWMyaggbM
6Sp1HfXod378xKLLPXepO2zQXJPPSyZs/hm1Vbw1Bgb0+9ic5C9B4iAXpqeNywCJ/KYQpf+wgN8P
wAUp58Vdsmt91LT9i60TbnJnaOxHOi3L3NW5h9akSVFLNUXrwcpT184sr/pz5rfWvRUFMEj8zDb2
bjkHZ+Lm/FftT9y/CXcMcgQElnegMoZHJi4ppUbUvttTPpFK0PYc7a13GiyPozz1nOmxsjCqw+tq
RwCR5SRI7SNncjMKgGu8HpKU0XJJWH0N9U8r50/eTG6nWF4aQRFyOrtbp9X2ps5HDYfBLCGuQ5sK
HKPZyqCqb0CYmaxDWy6eRbokaEZVY76lcycfapQULxZYM+YgwqLJnsfmefHF/F2QSXEC6JhsxoYw
rDwxm2M5lXil89wYNn1k9KHpXLd2EUkhYcu69aFAm3K2GSHsOy6okJ26fanqhnz6TKn7oGhrAoOg
dViNt5ysNK7OaTmY1VqUNqvhdKiCh66X9Y2yoWGW7jyihSgN8CJi4hFbKVxNWwbk866fBr/aUjWX
x6YIonWOUPKcYPratoUNiUxYILrnvodo3zE6hULcBIdhgoHkRrP9gowivqsHmb5bg61AjPHQjU7L
flf0WYIpGep1UGU0zv6szBdJ1/rFmyNBFOqMrMdsZpZkt260j8y62LB6bCimZN5nW4sd7p1dp9PJ
KYk0hMWTfKJkgbIx1Wl09rwh3ideQVHGR+CdZpZRuAvr2BMBk+texjfXFfFaB5g142IgvVC6icgo
FolFWlonOah0Fr8M1zS/20Uz/vCCbFg5QafCoCzsGzctFiK4XMWEMv1rbEyanQq8jsdA++XBZu8B
yyZ24HXW/TUVD83lKrKcZg17Z3oH0B2/lY05bhbLC75wN4pHptftE+iE7NwyIXxmgjO+TOIKQp6K
5TshbtrYky08bSzr2tHX1HhaCuuU0RI8CN0YH35NnGHI7LYncKPNt5DVAtA7XrbPsWbeLplRERrV
FzdKJelpKsbJ27nEQhPhDZTkuV8gwrHLHffKkWAaR2fq25BXkCKXdI/EX9VmBWdXTd4FTcF0uTJ+
Q7K9s1tPO/CKAsV6cew0ChqcBx8sTAAjObmv7rJZyq0a3ATxG5XMXicpxi/AwB98uX0dMh3tPCMw
nxm9dZvOUwYLbUhIdC+QxozON0ld5A0L+GDeSquyN03sZ285gTQ/JEFu+z4DF7LqQDqex2ZwNmSP
scovM/OEzwM1Xe4zj+v0uKcd7W/9yNc3pgTD6ExTfJLs/Aumlq17XmQ2feuZyd1jVEnvALJteerr
vLxjAZbs2nGJL2TbEcCUTDOYGw5RIqOa4X1GrHLjNW7rQM3w5rvAF+z4GTmHpoHzVAGiuxskTSRP
QQcuZepRDzGpNPudMkszZZYiyXHx0UvQ/qbBwVj87gE9JhnDhm63/Mji3NBIv1ayH499wya5HtP0
O5na8a5vdPacN1ldrDKGOquUXbZ4GEESvC+Vgi1YO10V6U0xuMa+6CEVhYEDmzrRwUK/OrXmezAn
ZR6iw8HJw0F3q4j7G4Clt8132cOtz2d7uLF9rdSOrZh7QranzoiupLWai6y7hz1Alrg3m4/NEiPs
M1V2Ixw93TYytl+j2e8EKBS7eqo1xdxqiMp5rzuzoiSnkK7nJWFPHM8NK8V4OVdVEdyPwh5XHYzd
TV/Hb9KN6kevGBBNwee6FV5X7iU00vc5Y2i/QlYSX1BhOJ+gtOWmlQo1GkK1C1NPuOaAGexdM3bZ
Z9MkE2QoVYZ1xAZmjjQJXGDPV+Wopz171uDZNCN1MFmLGxsTtxwMbdN/aIsg3w9DSvo7GdlnuyiM
bady46Zx83hnkoxFAkndItzLvTo41cnsYd+fknUMWeOrjeduG3R++mraMgD93rWP/mJ737Vc2P6h
/RHPZZTlGxv12AfhU7gvmrwngtWsznAnx0sdpw4GeQmgJaFEXeUIoC/xiAhnlTH72U1c5T8SKy8g
z+qEtiaVBqhmH/41pyzsuCF3NGRPKW+YqAN+RP8FyZKIq208w88k/bMLXRJ7co8mz26cK1Yrhvw5
N8mdqUTxjVTMgwKbwoBfeS1Db/TqPTNtZyT7k4W7vQLVrp9Y2I/HwBiaS9K748GFAX9vJlBkfNQ5
NHJxctdhJH907Zq/hR8UNrJP2hVqinrH1Z2dJZJ/uFoJmwx292loL2J5ZVw1vvZ8iB+syeOpRcQG
6+xqVbmPYWKx70j95CWrWolCsO4+Uj4jOwAcC4RMu4zwd8O6XXugbOow6zorWxct6ieRiPYmqehx
M5EM5zyP2pPpi+q2Hd0gXwfGbJE8GTN0cBRkviBnpNn6dXm25RwdncxYPmpkWYdikD03YG290+XJ
LULA6Q3NonNXJmV3KONIH+cGwjtxDEWj+D9H0wxlJwYwI4e8S1fF8lXM2Zp2daWaOgtb7cG/Grl3
M0EI45IMMSBXW7zEZeZ9ghHMadhxTJNfmFVnT2hzI2YPokeVE8YysE1o2PpN/Wti++LcEi2wT9DO
NqsI5hmhxDZavPgajVozNztFaih3upBiT/qQdUa55nz2IFXVyuFavSMFpDz5fmmcuNmyH6mS+knp
gEKlH+F617GOL0XhRXuvsPVazEABJhN4cMcS2+LaWlA/BXMAIB8uxsa1Tchfstb+zVJl+dlQboeC
KI+fpC7HgzKS4W1k2nGYKBdeucuqg7M4A4KeKRckDUcimiEjKkIVWgGMYe5nxfrDxyho8ag/UzFl
L2VQkL5GGjdnQ+xOd52qOmJxIeeAeRcpuTE+GQ9pyUAFV4lCDajZe6F6QCWR9+9JAde/yGLj7GB4
nBhQDNE6vsaAuOTEvfZlrV9Zs85PxjJaT0BA0gPa+ShYYe90Eyw51kfkj/l+tvvX1p82SwOeP+UN
WzfZ0lvMiWrzyTdyjtsGNXU1lB9p0pco9HzqCxVf8+MquzkvAm8fcX/WuO8L/okEpe5xklbth2qs
qk9UJeO9N/vFs1XnoBel7V+MvmyhBC15dK5jw7+1DFA23RjNP4tZpC8pBh26irpnQJnbWtwbwsku
CpxYv6JGns92RngSUwwPMdsoUnSqsh086CM5tV41wvZIY9OATm/oDeIxNjyKZe2ldvV4V1sAVppx
vALoB4N4r1puIstXHj6yCalxl4zzMTZdZC6sj7fangfED7Z2DtjLrNU0uW4ICLFnVipIrih14dyz
zaRESyYKMTRnGXpRQB1TE7d3EcM1tjTJeJeRAnFT8+LVKCT5mfiSgXSVlqVfRif3TmACxRl5xvJV
oUkgGLuA9dFl9cnK4mJD/pO8R/Ccf0i08Y/QJmwonKaat3ACYLGRbAIoJslN896uZy5crdywqku5
HzIrepkh4HWQlAvx7Kp8OkAnNC9zoJc3XXnlx9IDhlT14mRhAy99z3anbldpNvIwBYPzsQRq2iOM
EdCGxfzFxDy75VIbvvyJrNQuzuozifDGzhcqPrrdEtiknETBBj32+D7VUXOgX1FPoxm0K1MW3R2t
l3fDxKlinhJBLy+ptXdOxwaJaelc7ZH4OnR53vw59ZHzC3pBco88vX5SKpu+BlODEA5EfG4Es1gk
5+aH2/A5dkodvOqYD3d/7aYYhdakBtrC20Z2CYVriNFPsOiJp43rxOUdAqt+W8Ve8jzGdXwPcAY7
hD/UN2YW5x+2I+wj8ib7dlRA2ItZ5gReeMs9Zob2c4ht+8UwdfKOtUZ8OU3HmtAdqAxr06etDVwC
1lqJPTjXaLtzDnOqrHYipYHSezIhqbHoktnW1bN1QaZhJOgzW/s0wUa+a52GB5jXxr5ZTGF+WLDP
QhQS8WeTxAZMxB5+hC59caF+HG8S2FD51rTR8w6M3afQYKm6JnbbpqCW8rMdmDrOiWlzMXrSIFMk
NjcKaecO+e/4xOlk0TwkfZjGbXG2y6xrQ6eu/F923SRfS7wwxzR4yruV49b+2jC64sVzm/pGq6C6
jWqY8L1J3i1iDCqm2V3cb7ROKvQXY47WOuLbrXRiCAxamIjaYUayZ3jEu0eeyZjajKHAysXhRQ64
kBqExAwTU9+j8yrVy2RRz40tv+SFlusK7CkaYz+hhd+iE8tumY11UFEcppNFOfgktxjkPPNqdZvC
U+l9PZfMsGVOt1wbwvul7YHKBFHtESWrPGqZ1AcZQ+e/Csv4lAn5U3WWemuQ9G7a3HEfItira4/F
LlHZS18jarPHW6Ta7R5U2XBc8AFe8NUAtU71wlLD1tfJq8pneMuDqKnBZgN1ab1YP6d8NDxAvyDq
V8iivLWryvLosBv+BeNceTdjG4luJQEP8kNWopX+voZcD62vNK7hYp7b5+86R5FHW7TEYPk43wWR
Vix4s2G59fKmzQ/G3PuXRuQTMjBSH3DJFoSwLdVYnziyirPl+0TncOyB9VQa+FQjeuS19mwMW+KL
rBeJq+l10mJ5NJwmoYHz3Gcjb6fjxNC0o6SzKZjzoY3fWyS5vwyahp+pPShuEjo2GnRxvRCa5JC2
wnhDXs5OvNcaUm3UWC9ISvsHP5+vjNIyIU7JWYSJWQQfSOgqnUwrIuEZ7bbKGn0G607+K3M0L1xN
BtXraJn9dwYD7ivJsxKXiHTyryGuNbqBRW0F9gziLUpSM7IqZ55hExF1qtzE+9TaFRfHq3A+jJ3L
caS9pfiMOE1PiZLJtunU9JosNW8eqVs7gHzDZeQa/S6ZhbNqmQyMCYHtxFWYlkj2Wb3jaqIvzxBY
RZVrxGFiieWHWyQlFWIe/0jyWh3nljGxg9bvAcNN8OW5Jh2OTJrk7MqEHHmQl3g8Ft2HMCLVWUIP
exWm2Xxlmh0eOVDlAPtsmOgHGaOFY9mSaR/hMUq3uGFGkLpeu/zMmau520YDLB1aPGEMaTCKbiLP
MV/U4BXTRjLd/xqSktNgiCfEZtoHcUlT7FhHPh/VDEWHEoQULsiKJZ3OG4LR+aF0DXaPBRBTcyX7
xrgXTt9v8lFRNWV9jJjdTgb/rW2N6BTAGNdHFVhAaglZDJAMWqW76gsWZCHh4sbZqma35DNTmr/I
uSteYUPFaETinC0SaktMMd4c+3xH014mtPd31tBD8Z4TWr4vhlr6DsH71G6Fmbvc2oRwkhBh5s17
1DNSQU+VGqfFlf6OXBqjXdk4qiV6NlQXGKXq92xGFdZXo/scRxmiCU8Q+2DmzJBai8yC1EDDmbTu
cqMF7CLX6u131JsMTpdhnF87CSwntKA+3hXVnNxWnaBvpa2KNgCgHfxdk5VhXKgiQumT2BZH0LEo
umx/rs62ibIayviMEmjqvyI5EUGNRcwmJTqWqBo6Z2NiEXyuEbmApqdEJzAx/xiRNuztwDXPhHcR
oKrVODwhZ3V3ElzkTdc37R0letGHcWPNIQqH5b4x7fG+ELXcpkndchTLodoSJ6STddkr8eAU9XKc
sxLLicc+y2XNjUtqyqOtjZxiXTqkrxyr3COioV+apx5yM0srgX8VCGXjsLxsR2vjq6UJiQwpn5iI
+lscO/4vUmbEL8dLjVsxXzOdjKiOt4U01FeZMyul4Yc16kIdFTmprgHilFMTC3fnz44+dxFpb1yY
XHe+v3gf/pw0dyXs/hWrTvE1NSndtkH05ErhJwTxJZxHc7CstyUV7TcxhskPi6nLPo6znY5k+ukG
pT7Ytre8tV3FtrMJZpMLAscmIWhsU9QyRQ+AHNz3qRNWdiXfWgSwOePPqjRw1VWEqOJZbEKaj4Lh
SaAKsZIMAjZqyKpfedA4+35Cm0ftLd9zi+VXmI1++4R4NfhyEjaSSPUiAuMtr8R7M6F5TJuBYSnG
OkBgmEDCmJC+TVPlCYtCAkYr4hlxcu2RRpPH4pdHBJ+0PdNeIBSXCK44MKQLhNAqqkf3+tdaaKXT
FYpT4Jsy5ftWmTeV3EOKGwHxIq0jgXS1/2bOSnzbyyI+6mRUh0hyMysOJ8QBtRvtSqtkvcURk57Z
CboIPLvZ/dGN/AyogMia+ySfBhJpG/9ielH/U5g107fK7611xngN2Wk3nwfTTw74gmS+C0gznUJi
75xNOSxskKvCiTaYFYgHEDiUSdSw0nbPxs87WtPSE/enlX8S+GHhshOJsW1sWbxlntvdxcZA1neZ
RMUF5woG5whtpW5dcajnbD7ElV/thkxW81Varr5wRKVh0cUyZSTgABVwoealDINQjlp24B8Rx4oH
fodmTyCZOvrEez/rBSdG5SiFHQhXkamaceNKoe7yqBFUZXG1r7qKWaFDuGATJ+z0B2/aMOwpDlNs
W9cMOQDthmyPPYjMSwGY7VX2+EyoQ4kAMjHqhZBQgqcmldWzt9BdxpqZDFf1+IEO1NxGFBL7rMSE
uxoGSj/kjMXetgKyy8kef9POkm3Y1vQbNhF4qx0XAH0Q64FdeE7y75CRDdyN2SE3cywDrLIfS+zf
Ny5VHMKEnucOg9kFZWq/DwqMYDWA6IvhoQnmpeZuTcmVmDML3ZTCIkugYRoD+JfubVErPr1CiQsj
PHZBpaXNsPdqc2W5c/eEgMLi0XDIACNyykmORUZu5wR09QQ8wHqszWE0w0UgMiPprofGTN0xIhD2
S4dM5aD/KmM7d+l8hvTUo+5Zz22F71/nnn3INAss/JpwocGnRwgPVZzf1jDf9jEmIZJ0EqTaOBRF
cz/xZD7YQ4osAhNvXexyOk1i0LSwfpJu6t62S5O9lb2DogdqtYs01cAWMkeeu3fyzgK1nS7DS6rF
8ILD2H3SVDmoyMCuPkQWgaNbLsI8WvvprN48C/A9ypq+MzZ2UmfP1pT5R0Y55Ct6uZeSoVMXwOxz
QyTrmRE06bHdsuCmUeSBIIgj5AWXS/ThzC5vATJlY95gbuSWl9oZH4ir9O6TwG7ylYc966a2OrhP
Qqek7yFtlHhnk2ZONzE5lUi4kfsVaxXp0aDjiIR5jpkdE1k998jIDQmPbR0bjf6cSbXWoWwbiyk9
Qutxxb+ItKRArz/v2RbC0yvIfj7psYuctwAA1S+jWfzgcZKz765557Jn8AnXhLxELMR0Er010Xcy
kE4/a2dSy97kURUb1MjldzotVndjonzUWEDLYvqsqrjydqajqRMmLH/fxlx3SFdxozWbgjfyKiik
Plwj1mXyuqhOU5bUpvc5G2Iqr9QiUqjJeuYIaf3B3cfONe7ZrQVxkwxo3IzkMmSrFNGeXa2qBqPR
tsZRe6wVsLgwXqR3bO1J3FmLSrFHJ27KsY8Q5GdUq/LByL1kL7mMH80Ync1YqDHYNCNZFDH/rz5a
o+W84y3NcGkNjAWzpbtDqE0VGC97BMkt6sPYb+maRq5AO7LUgetuuKSOISlY8ZCqVc+FhHCmFMkb
QCm0MFS035M9+tlmUIJztWAUZq9cJJjf8RSP2Y5lP5ZgXElAWpnQYeBmVK0Np/hANKJZA7IouBkI
dT2RrwgmtK2KX8jb1G29SISm8bzsEqMjeKDjMwRPTHqrHnv0G3+YvbGWzlpPuLpu4y4GmW1kw+ui
dLfN5IJ1mimdOJZDmbOoJbfMnuvhQ7E47VeeL7NdRUvzwdSVcpuNR/FrMMryR03+6u3gm+mmMq3+
U6t02DaNK67BJVNyQeAcrRN3cu8HyAfbTvSUcqpHZ7yiYZenEfjAQymRtanZtXa97Q9HDJGdCznb
T99cmdfsHMhirE3d35bJ5J8ifCW7aMrZdrHZXNut528Q3jecieb8rBU7Y02Gz3GYlHvoQS7uiirt
AIEPdth5mkw5Qi70jcygrU+0b3o1+Jlew2TwyKyjMX3I+VQ/jp6JxcjHS2ih+qf5tUJi6+a72Gva
fZpXsPTT0mfCr3prn+ci3mQobN8p/oO7pvzf7J3ZbuRYtp5fxfCVDZgNzsOFLxwkY46QQrN0Q0jK
FGcG5+np/TGr7U6F4ihOHzdsGEigUajqGhjc3MPaa/3r+wN5IQmZv7S8qtOx/UomiRSNrdTHBXE6
2SpawGZxrej33qgNRwdjg3TPsWxc6fGI6Merovq6FqgsbCkjm1g+sMtMPi6ykx6JjYg9dOCwnbqT
c3wQcwok8UzRevWZtjryhkbfaO+Avxk0jy/OBbwy11IR+FzsIM+KszQFMcCX61XNlaVMYvfxk1Zw
fykn/tUSk/+PNLGShlLo3xaP7F7fX4//6b/c/A/3v37SkEz/1l96WNo4/qaLyFYtXaFX3ZhEHH/J
Yae/gxrW0FGRTIJXhX/nHyIS6IPQ8hHKwtyWVeRBfxeRoC+h98pURSCpuo6UVv5n1LCTUOU3DtGv
B4ALVQ2L/RUdp3yii6KxNIUfZlHfvU2uvTVub8vgCq+DHWL2fb/P1tlOuk4vYICkz0Sbvz+VN+Pd
Vfi5p2oseQAu1AVms5GuxLW31h+waFwEV/EON4QrbZ3sMd5Zyo/mXrn77eucEayee7KOAYGF/Ea1
FPn0yQA/FBXDv2aTbQkG9uV1f4t9+K2/oIS7L/fp83CbueXO3B8vvDPS569D/enRJ5Ivw2raNPKD
dhMDcRB/Rtob+jqCS3Xa5/E47+dF/p5JH0a/b98liie+M3bXYjRQyMBl+LqzJijTXngO3/irKRly
xIBI3krydlejQ0xvjfie5pFZSY8hVx5v1gE6Qe5Gz+ZL8UHi3YFsFqyOy2qZ7bIXvGBxX5iLDsXe
xbD0XM1h43Mbt3dGR5hpW/o/Zr7ru6YT2oKN/YqbXQmzN2NGKc/F/zTYUjkb7BqNivcI29M25Lmc
3KE56oMllAVPetbzfZLck5hLRcyE7mO0F50ItP7RQnEUo5SxjFU2PFQ0Ug/jQVQP2rzsP/Tkscux
gXJIwy+spSji5kUwK9nU67jok9i/UZ7MgyfdtYAAu+O14i1pTE/KO57REi6UkiNVOs1686hcq8W2
S/dq/VBk63hYKtpSypd6sJTUJYn1orkyfbbKhdiulPaHfhwcGWp0C3uD2+88JkrRhpug82YWHqlc
V5YiYoC3wGnuK2WhxTfBuNN2iTZH+au6CUnam6qzCS9zt6ff6EGgW4NEMpx5tbyyppLsHA/awJE4
mYqepPwzBYiZjMP3q/ouvjfoMCP0TWhSTHxSImGG7RD/NeaIdIOe26NAlhe2DuHmynxTg+QZ1S1j
WekrgTjvNnzq5XpeWNJjh1u16O8rbzFUd9RnbLLzMxgG2PMGdsyXpuu+cQjm09izh/BVn04Nu1zQ
aM44cWUwHMSeoE4UyvbJUjE2WeYoDyN/sFzS3KlDCSUcHpohpH6113VyRA9VOy/mkAVckNxusk7u
raW81ubWXJvDHqCzwxZx9XnLwgsGBRfXtfJZEvevW9fnn0xRnsYF+h7QA35+8r9uL/s3dhTS/78a
I0R0+J8f/WdH+bOj/NlR/r07yrRj/IPQaAJE1sneEpyIiohnw2kHD3dVE6hC0W6Mlk4Iax8flXsK
e53PFa+79gijO++RS063qbNtbCnPFyKVC8+3Tnpr/uXPJxz9OgIIxjQ8IIhdVQTBn7eXFmKWhCqw
2ShXRQHIaKZwzlCEfbT24bpf6evkrj/OgnaWPgxraVUsdRd0xZKjcF3OmzX/3xxHtFW1Bsb1rszb
bXldX+XzcJNdh6giEy7py8ADnjcjg4vB/YgsyYGBgTWJHNu+7PokRqjLkPoYbFoCitQF4hN4M65G
8s4infYmZXZ3CHsHn1yrmRWYuUR25EouZpYGcAt7uz/OD0a16ON5M6zAMWhP+VZeADAr+m3dHsTS
Fot5Xi80fSlVa39vdRsPM1/KqsosoZr0MaBj5bUf4oG/6FOKBrOINvoPHTROMEsX6UHckedBuGC+
FjfF3trcVQuFrn/s5tHbHO14R3Mt2Sb0UE+lPxuuYV96c2ifIeJgHrniAVfIi+CpulFhmzRXLtTI
AR1F5jbF47FeNv7clBdFum6Kn9ZkPJ9/WE9x9Z7kzzWFvezDF1HCLZEl9u/yrtsIz1OmMAI35USL
VF9jRtyABPopvkU7ZRV+VDRQJU757r+Nz50xayOnF2bpW38tHhDRErzgqvzSkvtLnVKxBXIxKT4s
4GQx416K+vQneY0Vy6z6oBVqfA/3yDKW/rJ4UAoAWVMIqdh8JGtZbYYN+ZvuUb8Rb8RDsgrulKfG
JWM+pxixS3bHZWOXhOK18wOCkKPP8Wi7sq4ZfYlOYvrx0ZcWNqb3iezkxGCUCVaKk8zjRbbUdqVL
jdQe5/KhG2adbbrkjtx4Dy1RtPNtO+/n1pX4EVxvfAcarh06fKhZx+Mj21glT4VrXTUPwJn4wpIT
KTPV7XbEuyu8veYoGda8Yr5C/W0PFZPfIWhHP/44XEl7/wWvxto6+DiUE7+yDvw7aHdMTYQuVPKz
N/GntSlu8ufymUlQ8D+kdhEWzE5ZLU3oOy7TU3PLdKbZ/oc4zzI3vEdaIghzs12R+a7v0E/YwZWE
efHxXjNm/Kv8B/TMRqYq3YjDrZnMlYN4DcXIzG40DFBvaKs9lK/RXjsUT9JhuDK39PnMU1fZIlC0
Yxt01yxyxtmdbvvL443wZMy17TSYgh3Y3vqlXln809Ec2qSTzYN5vDPsfPYs2Ri43unzehG4w7KY
P/f2e++a82Eb/4gqQtj6NbxO9t4tKqrSRulHo5h+Ha8LCqn819SZtB7XxK5OYFMFUF9jZUHJKMps
useonVWdK71JGK46ohuTCkIbQMkuR/su4B9aoMbjZkHe+IZ51xOLk3xSbZHpNbPm2bzdsNrUH1NL
15No0ea0MfWO3h3AbxkJ8mRGO9RtvtM9px0wF52ljrA4blmJ4yLFtsXNA4TkW7rk9v4hFB6OL8a8
3uKt3jd2mjrdByAPVOYDEx8zp3ZRKcDEbESZ/dTS72qVHb/QcrlU1/S7cVHC0PRRelSWqluvVMpL
i6RaIW/fj6tmX+z1dfogbMbr7tC+46rTl0s6BMsCF6YZsLuAmQw2pJ1F7+Sg0gNWMhQESK7RIV2Y
CMdXIf2MtBe0TmhtzXjTwNfEGbY/aMqyrDZjfY06dhTtAmkgXZJGgo7r2hv2/eCOi15yO9zGH7Pb
eONv6m0VI3t4kKXn3Hiz4hddeDSe/DF+pmd6WdQzLxRpXoTad+cPH0jVMxB698kh6eu7KkveMNfE
s9I+mjPoEOyU3TLa0arK3ZTKFBSigWxnO8MHOvghPEFsurYe2wSQO4nUl6NcbQ1rrqOEE8Dc8TJ8
eHLlP9Of5rNxI1+L18NVOiK1oGZB6vC9fvWf65v24D8V3XXS1QtRb6l9F3aPLlqiiVZ2m6JYJjXW
ZC8+nCnQoF00Q+hVB/YxvFfLVRCvkswJuUqVN9iu2/Wt+bP+ocLLa2dhacftttkf1xmnk5iu1QeO
mrnmNvwLgEXWFOFWjCzYPXd0MXSzva1aUdHG/nNfu728kx7MKxbvj5Sf9UCVMfrh4aWdzrIbnOuP
P9A7ttlSj2b5rfkgTvhV+B8r4Sl9qJ/Ug8iUpEuyoJtgSNY6fL43SBcK2ggGkD3gmNIeTFvqw9jM
PX5hPiOzh+WqNE9oAZrSi8zWtbjq46fIfK6andksu2alQqelyklDAI2wzZ0nUMJz2Cw8UrKPqmPs
8OUehxkEGapwHEZFuNCtm1SaZ95GQbEkzXPlqhEWguiWm5jLKMjTLVYwV8WtN5+EgQ9aYNMTmaDZ
b+xssPPBgaiJgYKM+2I3y/E75+7qu2q7AfILVKxTqYTcjymTMbTFZw5CXpKhdKyD9+7/CFCNwIt4
yLPrIX1GejHDgwPkgzCsWnVOtxK6di6mHSQqhXrLDOoJxYL0JwX0oFpoErWVg1ZvJp5iN33+6GNK
wF7L2/owME3zZVC+Ksom8bap+ga4CCKYrq1IlB71KxAoYZnZeYoZEmLy2sY/Ns2dqLdxSNQkRHub
PnmTggiCDic5usJMt4P4AWzuTO9/hN4dJ6xBrINa5Wp4YBs9IB6q2CCEjdLstWYfH1DX3tCAcJU/
KceX5KnNZ8fH8PZ4pZAU9mdS/YB6AUCF099IL9dsX25t5/fh1JyaF+RjggT4BStymcUu1SPNxz0Y
Cr+jWkuzwxGb+Um3xCDR3ZBtfEmaiS1A2tXAAbkAkHUNYDEZlsMbEEv5VgMY2UKXJaPRZXe0mfNf
o3TxKO3Eu+KaEmuOYyg6CGpcgBuGWX/o3pWBHYVa96ygiylZoZMubdL/ZBPejy7Oa42tPhp35hwQ
sWZHC5S+HpkFpHK39QvGYaE4F+QFPbqGelfmmxCRBDghUHPYeSyjZeoUb8CtknsoSOamuc0OyU/h
aPc75jrqESC3/MnxLfyItj0inBlWs/p9sI0fvT1aFoGuAM2WSMFHs/FH8WgRvvn2kE8xkCwv6fZK
6GjjpGfhzMUbPrOJv6Zo/7dwMAssn/FjD72INij2LbFRlroZHYQn3VbvaUPhsIh/UoCyGpor9lG1
E3TaKtYlGZaqepB7RyMgmncwSoI2cwWKRGK3yJFTqcKzVLxCFXa7Jt2hVKbeDsXrqStLtz9+XLgx
XI7Yp7zrb42BfyL2PxH7n4j9T8T+J2L/E7H/idj/ROx/IvY/EfufiP3/YsT+WX3xq8ZAhh0trAET
BMj2JBn4LV7/16gvfnnpnlQ2FGBapPZVBYqueqL5EAO1qmUSZBAr5mOzTqRbsTvuM/8eK5OliBr+
SqvLVy/heuzrDqinpXFckwVo1JuiXib8A2JCD8f4U8RjrEkyFxsLPFSuuoQGUNVcGphzmfEzskYE
rRuwIfAn3r6/61x8h5PS5//Dd/inxFL/PtjO/rUNs4/jqWvs9KT3Y077uh/UMPD+/mTntX799Bfu
L7bNoflJq/LPqknq/4XPm/7Jf+/f/Dsh527If/73//x+bDIEmjc//fD4CQUo6Uzh7+RSOFu2r9Un
rdT0r/yllTKUvxk6wibJVGC9/QO3Y8h/0zFLYJWIcG8V9TczWGNSQ2n43YuGATyQTsX/rZQSxL+B
59Hg8GBJBAhVh8b3T2mlPnu2GdMqxR6GMr8swwL/peT6fbVWwViAm8EuBoIv3ZWHrGqc5ngLc9xu
vcYlVypC3taSZv7bGJ0TLX3eJv56MA2BkinylqilTkqBNG2gnG5r0WnUJ7AJrogxhBZoM/S85P4i
ykhIAnVQcCaY34qMMT0d4IdYdnik1/4ittYXftG5oVDgBcI+0hjiU5s8SL7yWFaF6PB1ZqNc2xmm
PWOAaMxTZ2YnOHKq2VUfrNPr75/8Cyn4j83r72OhyqokGTq7lzyN1W9bJi0RVU6DkejQzryI5XWT
Gkt6IFx5OL4mnXnvCR+wBIEwqDvfaN0MfIGuJ1DvaUqR/ScDcvpATlHMnbp3KAA73/++z1yvv36e
ig6EDdbUcSE++XmCYrWUgehDRuU/628VsXfSUN6JhQDpC80ZfeDjRcvXXxPgdFCgTqm6Pllms7d/
HpQ8NiAUeDw1ntpnKWrgX+Meh+tEfTqW7SyAW1yhpPL6C6K2Sw/WT2ambsG3acUWTl9LklHOodgl
9VViPOm4QiVhY3d5vxdV8663Avf7kf6yKJDxMciSPhHdYE+eVKdl2CN41wujE6q03g2RjU2C7Y0I
b4+X3BovPeokrabX9GxGmK84JUUVsBigmAcQjMI8krrZ9281nfifviRvxZqR8a429WnH+fwlWwx8
ezEMRKeH+h/Tzk8zqZMoyQWPRGk64795jnny4cwWhnSo+aIzqgChgRRFWrKkSwJ2YYfpSE9fDzl9
XF0aSgSqat1+/5pflsn0mrBR6dPS4Jr9ElX9toqB+iI5LzOWibQwLQ0MCGrGwV/4eu9klA3ZRO3U
VJffP1WaooIvb/3bY09GN8AV3pIwPHJkop5+Jhijg7eCiIsLnWA1TmNyfpypkmrnoWE3lxbLNE2+
PF1B0TtpShQczz9/W/wRhE5T+LYehbaAvlhZWdYDtvSyALOV9iN9jYHrq5m+RD99vV4O1bgwlQrO
UTtHFL8UpAZz+0tb+dlPQc+EpcPr1aRTnQmqZTEPa2ZCVb21EMPqJHANmtWqgutjPK6LfiXhf0CG
PcTMIl5aqrpu6GEdk+MC4tJ1a2o7GhlCaZMq9xe+19nfxgmucIDrQPhOvpcVDL6PZ4boTF9KeU6P
j1kHnRQfCLnR7DBHY5EvPEO1BbOdwfyyoU3ZOFbMLIYMv0W6gX13/FHihfP9L5PPzSTZREKsEVxA
+jv5lsD3esNUOIYGTHp6r6X7fVi044MP7uOIsPkoW1tNMYEP+djLDDtqWXDGMhrBcY9z/FRbDjL9
o4Z5L2/o/rwax2Sb/rNnEYtMEWVJAsKM3vl0vpmFh8fRmIpOmQiuUWE7Ybbz2vLdEkz+NEp0iO4U
9dKEmgSPp9NcJRhDwG7+CsBOprkWDT4ONLjqldYKUMpVknq3x65xmyqysT2BttO6+PWtG4PSeDHu
246fYXkP0aW5fW766MYEFoX/p6E0P/klneZpR7ivKEdKtL7VIjT9G92rN9ipvYfhK+11As/9fmp8
PRMZdt1SOJlUjibjVJWZikoMdh73IkmwQHbMlNy7s9hVU05Gz8d/hBYfSWjnQVVfoE6f3d9gbxME
KKJhIXH//MItHR1ShO+mo47BU9v0m2q4G6MAXz12F8NatRHg92qlF5k7/QJ18C6si/O/QDJM3ZTl
KVo+OSoLPTY9I6BX2sxQztGyRNf+QpDDG1VHAQHXpd+UUvvr/eOrwRKeLgz+ucmHDYJBf4RBoHyq
xk3CAJEBJpxUttNlvRoe5DKZLAdn/TF3jRQhvdlfTXVSsN+41uXbUEA3lpWXvsS0/k8XAa47XD4s
ib3rdOqpQdFKURaJ+MHhZdcEa9gjS2MUtqYEe+HobSuYDVaQbvvSvzQGn3V7xKBMQDYfWleY+/Q4
nOxNuSF2UC855fBHgOoExwC6ito6GNBsYor0lleuNKNxsRhxe2kj6/kq6v/eCvSJu/47Gvzc2iOr
oeI8xD4HDf7zVDSBfojZkQ9BX5jbpaGbm/IaNYWj6MNC4pfgzqxmvfP99/+M+f3r1bkKyvDlVYvU
xhRe/RZXiJnWd5ZApFZkHt1940IWBTRWyXK6i3RQ5b5/nDT9904/s8lS51rImEsQXT89L4gkvBMF
hSDUr+2wwngiXRr15ph5c00w79pgDgl2kUnLDn9Mzret7Ft3QkzHQn7pp5yL6EzNNFQ+PJveL1js
b6+eKUGlHS1ppItUx24yhTR1XeUyjcH+DW62V2LX75v4Lm6y7eBFqwsDcW7OAci1ZA4c/jj5CPw+
8FIyCjRi66OT9qYTtOECzP/KTN+hdhwKuX+nE3jrlQPyq3ErmsLrELVvQnPh65/beln6Jjd9xeQ2
9MsD+rcxiMyo6UdN7R1q8JGeOpoF/KQAWQ72HZ9AxyDUFId+kYmX/OJPG6mmRffp0SfzvYzroRqA
mwKPbt0ppI2OAdzoBjTptZoqO2g46zbzMSAN12X/ltfNXW0NixxnnDKyblXpYtbgzApkKGSREBtj
B/bjz58Eg7UMslD89wtSH60reIJlCbuVz+Th31yl+k63/LWB3KUNq9VoxMtKFebeENue1izUMTpk
Er+t5W7fXQzGz2yREJRJptBSzYVHP/l9kRC1Y2rw+6qimw+mNsP0xGEiObEVfOg4G7TXoYzlVXPx
kDj7ZJNH0kIngpM92SD9QfF9uv6ZrGVwo8d0ItXeHIu7TTzoa8OiuQm18UdfVu/fr5JzUaPKicBn
UQ26Nqa2vt9XCSZWGJ38Atbh2jDhDICTzbu8m/uQuvpIXwpadNA4v7UisiuIFn57VQ2d66vRMhSn
S/xHXnR7QcaLoBVuFMwBhxk84ks3lTPRLR4cHB6iQnKNP/v8OwWr48bbeAMDNFNKLLkzBJniBO0U
4+d4NOgON3i4NNx1VWarRmPL/aX5e2b6aiJZcXoSTVpfTu8lYwUuKFEJo2qV8RDTJUaChzYDzjs0
S3NIERfJ6wwzwO+/0bkIBsn79EBci6FunCxkKZH1NNcJGoswWMiBPhdfK0ldJ5ZMIkm1a2VYkKbE
C17Aahdnu+xiFHdmLyWlNoWPcNA4Wk6mp1JVcNaCnEVa4p/QYHSYxgerELZJlyyHDsprwFmiTtaj
y4x7xtCHN3jeXNjS5bM/AyormViYwKZ6sqXLx1EKLFPjQClACxco3ySaJCX0p22g9aDAhnujEGct
muw48l8rxbcTw8C0qMVrLXqBiLKQqsYNwwKzv3UiWj+EDKNEWUbVNUBJGIpLweeZ03hK90qkikmW
0kH7edpqJGfBQ4lMF3CehdVtK01ztRq0Ut7pP3TgMMJ4j4sVxrlBaM2kZBHA0IjVdBMpkMQvuaOc
OxM0SdLp/SVPxSXk5PdEGpZ9ksVUkjC36sphsvG4SmK4PK1UwE4Tile/oQk2U3ZYGSbA0bKXYBgc
PeH2mqi7OsO+Iaz+IzOc2QW7lyEiVjr5sF1UcGXENIt2UE+BWQshJVTj5Wii6BaIWApWfc2PHP38
kKGDNIGy+mL6cWGhnftaU9vz1DdH5v40BxQfxW4oBqZ5UKTLQsHrWMmvjcy6w1l8ntzicwwQTQDh
Ddo5is3bqBq3VqysEihWPV0p3/+cKVI7ieQ0mcQ+dweaqvGZ+Tx3EvAishVz+hhhCeO9ddPR/BHg
iSL74B3YboqjeOE4OPdIhTvylMwmW3z6yLrC8DGWx8HpVJLlmGFNWVtA8SyyBfB6m1906dOfCRI1
DA1I80CDY485Kf2VuZUrUCMgpkrGUxCAG+61pV8Hiyrnnu6XV14hHPDbwY+P0a9M/9ISnab86TAD
44H2YtLzTjnj8zAXMKCkuuQHVNDVZ3HsP/YFUtfpthwLW0OLl6oO4E+FgqEK5ASbRYMAFS76oX/+
/oOfO18oC5nilOGijHGyOI9HSW6HHl9jaNB5bjmF2G4yA39ak2brZS+aGIW28++feS7tqpHwxAWC
i9n01T+/vhzKEEENDlYAz7fWWF1JtboS7GymFMaHqYUzjThoQtIlXr+48OxpWZ8OvY5L03Qds3T9
y9XcwgFDHyu6wGGT+x+dZt5inLqp6m7TGtoS5OTSoFJCxYRIDH+AurgKanV5FFD/KuYGXNKFH3Ru
MuqaZsAsMuAGfwnDLL3MOksild5Ga7ENbka5ulKhNPVJib1xdZXluDEN6SqT46UUjhd6hr9OAK6J
VJKmoiEMBvNkxUdRJ/a5z3gcC1qdmAdjstZ879brgudX7CVROi8vvPHXuIpHwllg37VM68sbJ3pg
HodIpg3nWL1Sgsevy19Zmb4pB4WL2lrLfZpKBDs2lA1Z4W0oX4x9z/0EldXHITl5qp3Wz6Bz942X
JLSjw1eddl6lf+zS2pnSZBDkFibj3qvxfCRBrWoPUZc4Fwbha1wx3Ul0VcYFkRhHOVl4o6+UiZmT
hyAbt5iCXaOrV3/ldWO0A5qt5hihrbP8RyHjkKArM7wYZ9//iK95AnmyqNMoG+HFIp3m6DLRgAtm
HXsaFtJljL776MeH0EKxn6PRZhv+/nFfl54sEhRyypFmJ5yepuJv99Im7qSKUBuhOK9r9olTVPgg
Ys8pkZ74P3qUehI8tuLRD8qcR8kRHxBeU5Rf1xntFlp3aTM79yExsZQ0RCRTE/rJo46KClRQ5lGS
1zBty4M5GPO2pCMuKzg9SImItljlMwGIziySJ2sK7QU3y73gey/fv/W5tYzzCaoBkBDAkk/2VbIJ
KXGhQfEoPG4zq1qVo3kXmPIuuMnbF4MmFDG+mOM7s5QInmiPJUTnin26gVRHpDFjkvdOhTNz3TKR
FB9o28Q+x2cDY4+yDpet8IjV9UzMM1pkvPvvX/trBMFWQnEErsi0j4on8+rILV3CkKd3GniPx0VE
zBjET538WHN8mcPFNz7zxWVObeI1cqsoILTP81itijLMCvptASg6mRGsjaN3q0Zk2n4GlDQEeHmD
kc1jy7wrdZOGYfqfQFt9/9JnvjVvzX2EF6aUdlp6MapWV7qj0DkGfnKi4oNg7TZqEjkSZnYV5DNt
CJ+pre2+f+yZLYMNUzKnShTB02m8kIFc7pWo6ByNdIhCnbDASKBUGjergHWA7P7+cefekrwIZwQj
DiZnmny/bRnt0fKGyupp6DETJ+TCaQSB2+ga9nvMpHRzpGYrFfGlE+rrmSxPETA6HopGpBJP1vSY
5aQoorRzWmpGTX+n95EN03BBsJYZMxGmtS/eZCGJ/Oo/sEnK3HvptCftYGH0+PmNLQPLveqodo6O
yWMhJ9sO1knTYFgfxBfK3+cGV2MbnrQD3M9O64o4mljqACmLHlSgLkriCKwcUQxX1djP6QZyg05f
NkF/IeL4lTf5HILJiBVEuPKSxVue5hZKfDEkPC06x1J/eq3BIMbzosC4Mji+hBQDjsarQnNnYviL
IAXNJ6Fnkcy772fWuU0DxcS0Z1GY+BKEjEUV+iouwfSTBovgqOG7o+xC2GaAh21M190act73jzw7
3iqShmnFTmv286eVIyCLWcp7d4S+PrXZfOqbbQ6R6juaQXESk4KkuXASngm2ZZkDHnbvBL+Gw/f5
qZ2Ovz2F+M6RrNQxW2xqfKlaevRWYsUZT7n5OLd939omLRFAiDXm9299bqABJ8jEfEwxeVKt/b6E
m9ao9FhmoAevXdKQzrE0ZME8q31Hx91cubB2z21Q5BUxLJfRVnzZF0dFq+rSxDdUKwK3mPxkI3ln
iPdBSlKGgsv3L3cm187oaoytztFH0X+KeX7boHQtMMVGw8hU74eFWdAz/BN3zFdyuM3Qz4eYIMc6
dLp84aT/MqiwKDSOeqauJeLMdzqoIWx674jiqMTOpAgxRaBrb1Drje5PEqDOpe71z77pr0di94dx
JJP4NF+igfxolGIQHWQROdjiciEc+w0e9fuUGkNu6luvGEsHOzj42/0lqcyJdSV3Ix7Pbsi9fSrs
cfZ8HmgR/DVIRdIDglhgJRI9A5mwapxoOIztXE8/hr56s0zz2jQXcSo8emL8Qy1gmCoTFWPQNmHS
P8rgwL4fll/Xs0+b2fS7CD2go0NyQ7P0+XdVAo4z7CNoeGTrB04vt0KzGJp6iaG8aKsCNrigqAZH
CnOarM2jDQE6k6OrDL/k2WOQ4FjykLTJ1uyCg2yJ74bopXYh1bvIUJYhJTxP5KQbLUjMVUx3fQTq
0jPWWeq7nJeX6jdfFg8vY2EtPRWPuJhPptW/z+bGj9QuqREtYOxlYwzjjumI02s378XE0fLu0t50
/nmTN4M+hVOn17BaLfUB1wXRiWp1V5TdPMTWJ7idquVTkTSTAGi18PeSuySM3N7EewPpQIlXQtL7
d7puPiS6dCHC+VrNnAYBlSnRDeVMUZ628d+WtB8OldH0DEJME/AsECEcRCmd+vIG2mQid4vab+Yq
Pve6p+yyzu2LxsUsK7O/n1lfj8npdygU8LmcI2k83bhphsf1y6N4nofSVuqAKVfpzoNOzWbqelBe
Rr3dWFpIr7t531YobRIodumF7fuXrfTpBEfDIMJ1VlFznK57pW7aDvwNE1xJNng9QPGIttowz0Uf
U23Jv8co5Ca0ynXt526aC4dc59wmEQ+uF/wwdRouIE0uOrph3bTc+ntRv+n8YQfc1bsvIarPWvNC
ZCNPt+eTHz1pHzhjGb6v6hOtT/McBx0kbqaw8ZlDMy3U7gM1fCyrilRrnNm+oVDwo0iLVQOivwiS
jqZWq4CYvhaQBfTmVsnTF42/WR6bt6TpQycRDLccPWAMiXBttRyeZNUvfPZpwzj56eQlyEywKJB2
niYGfCXPTTWhIAhB2k4LUBA4TEn5TquB0NXx8zGTVxC1bQsMTxiKd6V6Ubvz9ScYIvLdSTpAeoIL
xucVMBSxpRlHc8rPCfewXldD2s+8Bj+trnur8Gxr4m2nbPss3FD6iOvgQqD09VRlJ53k6mynElno
0whRb2XcFRRQjeGg3pqo7cZsq3ndPu4eTTHBl45YtYcDo//4fvC/Hqs8l8VPgCZNk/3kNK8Do1LF
lhcPZHVX1VQiA2Eb629w0blIpo4yXJSgTmP5+XPzSERZpGAV/atMpe7ios3UiAJfIL/Xcr81C/Gg
etl1MByfc2x3xu6q09TloEvBhan2dfc1wPVxepHxl8lfTIvot41O7bWsDZOhdwrub94Ygv4fscHW
1nmL4wuytO8H92tNcfqqvCazmzMGjPDn53l+jrmYQcVF9r0f+A3cqtisHou4sBMdkRg66QZTtiiI
D0rHoV3XP7h7v174EWfHexKrGIbBzDqd20UUN52ZWoOTg53UPcMtvGSL38+NtvMCrF/jenXcaHl8
8/1zv+S+pthARytJigRJ2GlRbhAkQcPRHjRXyaZNFbOWDTc1XlEeXEpInXtDpC/oHbla8byT2HDA
jzfBUoeCiod21aiQmxhW/papVziFTSSZsBVwfAqe+frP37/lmRkl6tB6FWJEZtZpYt/34rqvR9at
ryUODHTXr4lipA8RCZxU6MvvnzYdxKdLh6oZeVQMpb/eIwUszgXV4kRREVNN3Q8FGfK0ajZW722n
yiGR5K65pGk7t0ewPVJCYAp/vTjidNeP0sgeEXlHSr3SO+4hryYcJl17yD3JqfJ51FVPQZ8s9V5w
/B6zeWAtSt8Szx1kqcJ3SxztBkrT98NxbvAtLvNUthQKrqdJi1jAjkGNO+QK1DO6rr7qOpk+tb1G
uN40l7Jg5wYfEQdnq06ugqD882IOWmUI+4yynXHsVgiNuBXsci+fHy1hiTZqFovBqkBm8/07nttD
qCFzAZEnxTwVhM+P7ZnNoigww3Q1Wo8h+PkJzoJ1LOyeqdfEfMRFdqmGNZmpsbgW65jyQXhhMZ87
nxDMEJ0RE00r7eTlU0qChVeLVDDK4FZL/Z+l/4Jn2gGTxrkBGguzRQy/4d3q8vuFATgz7iQdNXYv
CgcIHE820SEiL1RFsNvVMLaxMporfb8AvCZWxt63lGWi9294JDxO0novTV4wyfnZizV+XDg3COM2
qKKV32lbvb+euoEu/LovibNJc0AuCbWEZCncTT9/niMypzGzmIPozZaYXnZt/BNTQqiBCER6A5ft
EJsZHdKclg2IaazQ+f4XnFkEiEUU7uTU9pBAnpzgYilXAwZJVFZTcZ8a5o8uppw/zjnW3XgULkyE
M7s6gQJ5FVSmIgL9k9lY4O1IcynFM1/V7zWtXiVxvxci6UWOpEtZs+nDnux2VKvIHU3b6wQM/zy0
WMyWXSXxrFq6zpUAs8dxgQvMOk+p20DiYU9ylMSwg/IelacZXwrKzk082u8s9nV6DdGqfX5+lIfH
tPK5ylYFHj5k1ftSXYwJs2woYBf1+/o4VyhrfP89zzxVRkFPppDkFXrWk5XWm2aIzQH9Y31aXWmS
02m3iuDPLb/b9PKzR3dtP1oXbg/nlvev1jqKKPzvyyQS/AoZY9H0ThD5uwZjTT/4n5yd2Y7bxta2
r4gA5+GUoqSWem6323afEEkcc55nXv33VG/8/7YooontHBgBHKREsmrVGt5BepX64b7Ozq2CoveL
mQKtzKPc/YOnhS1Ap5v47diL+tvMhx7nK2ZJ2jihsfl9LM9zjkdYoN+UeFiHkCb+LAWl2w0bBx4H
6f4yYfD1TpsljS+LypuUYPbZhK991+8x+zslpxp9V2y74DKcPn/YlYsUV1QBMmNDc4ksjuqg1Hhd
5QWhfIjPoaadNZrpmLF8UWYU0VHCk3Rj4/2uf1kAF7bg0tDgWIxuFDPLonrsJy9R4zNGTEfWe41y
/NSBHtYtxL1YP2jRT+z1nv/gaX9befG0oyZnUmkSGWMK0Hj+ZjOhQ6GzSY3jOMlu4W+BTFYiId1e
dhEcUSa8y3gxBlbmmwMjbqMf6KJ0Z6NoDsaM74nJTaFt5NUrkZCevg2IAFAFkMnFOcUZSIlkSyBa
DGNXjCD2wHSO0pPfdMfPX+THdlwEQtqANsxA2+ZDLmdC0RgaOSbGBEI5OsrhNO/gus3IisbHscYu
Sa6ns6+gOGik451hjTtTUs8VVpRuWPc3Slf+GsvZNcrC3qNrb3vF/D8PyUhKQQyCdqO2or5ahOoe
373cmHgZMQ4EJMRH0OdHn3YJ3GBsHLfmCqu7WiCJGMuBIraWQbKP5yhNBZwoiINDZGR3s5y/x0P+
rtR3iA82UXho5rd5pKj6/FusHWGmzVwGlFIqQNnLO0G1s8rCmIWU0xLKieZuJGxgVO5ZZrWPpOHQ
wLP6fMm1C8Hg/QLF1GmPOIuN1s+2PviYz3paP7jqBCSmPFo5c9jpfUToMavmmwyy5ueLrj2nCe0c
qqZCq3fZFwiqsJoMQCuehnKmYqc3iV4+pprs5aqPquT4YPGBP19y9aMKoBJdIFO/bmHVVVv7lcH5
bRNQ0Sg+WvRZpI5mzPgNYxt3jKHaWVjXlvbG0muvGHAWuF/67BQ6i686510c6LMzEqaSo9mCU8Xm
vQdqGyJi0cffZyQIfWNjorEWQJihwJdDVoBm4zI+lk1vxRGL9mV0Fo1f0h0XtXHvD0asbB9KB6in
H6TFZd9jnLu4SzWWGgqwzSCqcmN2A3otauNvRP3VV8lCVPxQJEEcXh6QtB6GGFdgwF20FWV4o2U3
3IrScJLbHS+frxd8n7StvHStTFKpAv//uurlukGZyXMqUSVo8V1a/JBQtZxkG2fmx0nn2GRAS/Nb
PL7d7FHwDz/fuqunRaN7LpOwXrPP2liTY1umQV312Z0TD3uMAe8S3LTD7kWdGSwwaf18xfXDAvhD
MM1WYAl9n/hz33G79hOszlKJjlISoElRP6ZDcAot7QRDf9/4+btW/lG6SPMavICoA4hKly97ThpV
svqaruEAhzo+FKF5LPP5mJwyO911Ja6/WDsOG7XWNY1CbGOmNbRA4DldNYo1Ke27MAdBVmoqNpZU
o9Nszbi+401S3Uu+xGS9U++NTP3HYFoRhN1pTDNPTC6mLq+RWvaP/ZBiRhsiiNvELsVLvSstHZVv
Bb/UbouJu7Yv4CXRWGVbwHlZvKewqiY1hXjkWdZ8LAP5aMyZ18/DEc3ZJ8NCoXSLiLm6IlNDgau2
xBj88ssEoNkdp1NHT0Y8Xpkxs4VN35IJYOCuszhGdRvtobWsi465w4dh2M6Fcblio42Nj/EzsRPm
pV7LD0qTedZkvYaRcuNvboLVB0SQRQb1BYpwOSOydW0eBn2gFx4Z567tTk6d3/Vp9Wig/pzsA7Pa
yPNWn48TxlqMxuDvXD5f3c6OFaU8X+3c176zw752J8QZ8vkxnbdAkmvRk4QSfROhenMF0aebHEMF
YsOEIfxFpT3VxLHY/KtpVKA4j3KGcLuydfGuLSo2pxh0M0Ba3g5YC6Vx0NV8QQNauhq8hDWa94ns
Kr68L3IHV2z1GbvPw+chbHVZ2nd8RcYeBLHLF2vgPdo0IctmmMhHVfIsAXkJh+koWPJ5kr5DLDEz
fyNUr14UQNkIJcxaGPItrt15igMjwQ7Xizp1Vzb7OPg7nb8oKoxBWOqQF5l69Cn61Ga9a8c/SKsc
Eipdp3lCfb945rzKkzjH1dYr/xlm4zDoAaHAoWkMdjIZdvm4xcpfe8kOoBBG9Yx2r+bNZZbqaqv7
PC2g21oi14hvaO7cV7J2zqSvY2Khn/xH6Tm9IZmqiH1lLrNH4BvwoANgmcrUnnCdTF1QxlkBBTRM
vVnuTnGaviv2v9mc/u8zZDLl35YWx/m3EU8iPLGnnjc8wwfCvKPhqE7TMSTSplbC1zaxd9235EFa
cPrwc4R69/nGvgYgiWydZB3UIOyfK8Eo2+hVOQg1Hl+eWUY7G352oty23hPBsCCzrb+2c/AkbbKv
V9MCOuKCfiSkqpZJ5aTXLTQxkKGFhXNNh7rJ+FZ38reqrk4AMs45kGCnQPue8Plt47FFpF+WqQ6Y
eqaJ2hoyqFRIDOYA6Mfkf8kn3F5gF4nUL5D9r0r5jXnuY4zfhPZzREOc4/lzihr4CPXGHli5IojU
Anv10UNbZidTExqJ345AoQ3GAg2Tkiy/ywP/pnLSXcSMvqy2MFgruTxLkhKJYRfUSfGTftt1Mk6u
FdgVEmzyjTHx75wOO7qHOG9uNl6yuG4WL5luJBQSMQKSr4QW0qBznKymUydbUEX9lOIfL5RGwvgG
zz6pPGKP4JmIG6RY4mysra2uDU5EDIJo2i2u+siRIGeVCk+p+7jyGGegZ+7YnodS/ncc7Vdn+llE
wSm1wxfQUs9tXx58++/Pf8Tqm6YJIlBRQuNkcb4dM1ZmulyAr5XwO4I6Dl4yffKgS9qvzxda3UVi
aIquhs7duLgn2sxWpNEkhhW637vYuXpy76SuMiVeg1WfSQLsaiYAws+XvYJ9QdLR6CspOtXTipZH
bKixatQaALP2VOHEnk0FvnnjQfLzf8J+ujGiey2+T9TwB4SqXZ1Et3VR382m4uK8Ub53Rfby+S9a
voiPH0RlBjaIU63ai70dp02tTBFQynCsz8p063Ro6aeY3Tu+C+3ALX3D+3zF5aW1XFH8/W+nqRga
w6xKO/PU6iGRilfJSt+k+p/B9105je+D+ktdWVvRa3mwFosuc/VuUlJuKB6zMb1IghoJJGtK4C4g
TyVZJUz56NDG4b3tBBuPu/7JDYAfgKBpSy8n9H2SGJbfhzlg2PFoFhhmNO1dlc17I7JdSTHPSZZj
hFTvmrJ4rECjWBZ1bvnmdMVP1NAe8KD+ohXGRol5BSkSbwRFBVFrgWK98ky1DQKZ5MeFNxrSXRD1
oZsg7obPegCdcFeCfz/OyBq4Bb4o6HhFlXOqfBx2Qs9R8TCtg29RYHaYPxata6nF12buTKE3dnKM
5ucc02GH9xV1G/OTjyj0e4T8z88GBwWGDNDxUgvErhK9wJS5QO+k9Ub7K+J0rX0MDHw6sn5nDn+X
Y/sAxMi3bpNgOsZtsE9DZyNMXeUAy1+xCB9hgviMbEo5Wqr9nu/lfm+eoW14DTlJLkzgo3kf6zje
BvHh89NzRT/+WFpwG5EbkPln0fJHNdJOqyIsvMptCow9AwMT7ynA+bl4DLr0NGjOYZDtvRw0d3I0
Ahx1DqFyIzVfFa1y23wjflzlJB+/hxk9lBlgo1comFHJm6iJrBw9qsYrWSxNWu7/DHOjgOjllK9p
7TwNnR1ibR1uNA3EfbDcDWCiRT1MFX7Ffpz0yDHDzsi9QJ6OtS1jzlE259loD07SPGigQjZuybVw
yeZjJEvRKGCEl8FLlQdLq21aEv2oPTYh+ACz++Ibxr1kTzfYjLw0Qb5R06w/43+XXPTcEqh11qTq
Ob7BnL04PHRKtgty4DaOcgC0uPFKr0oo8UFh0aH1BdwQxsYiD3ACYywbR8m9NjBOzLvcuTV3cq/c
hjAY3FypmY6ip6fJv+qMf5/SGCrfsJXmfVDaFp+WwpE+IwM8jvlydthq05CR7eSeYWKyonVHS4rv
+6KJvMGMblLNc4ouc0spfesgZMVl+GPSum/kr4/WJKGYKin/VPKou1HaI7mgM9Ot0sbN7fnNSitQ
Da3tln30PTbw1jUOVtkd+mn4nmtj7Y6ZPewrfbqjeZQdLcaHaRpru6aBuV+N9V0c68c0G+ALpTdG
aTzpCq5Wnx/zq24YX4HKmUuZR6ctsQTi+0BUhmEU5lZh+H4fzdabHWdHs3FMTHOwkrf8ii7Z9CPu
21slwNyoU/e9GpyaMJ1d3muzi19KOhm7wpp++Uq1u8mG4EYeh+PnP1SEm4vPxASBbJx4BAaNrFXs
3t9u874Mgyqq5tjT1Dd9BinbtXibNRtTkusoI5YBnSTACTqIxsW5awwwu2lUJt5kNeekbd3CwlJJ
GPil/UuO6XMMASSck/tGUb58/oTXEZe1P/ge4sAjjLtIkeqwlSuQMIkHZmGnx9NtrCbnETnUKFce
DSO7t/XOs8r5dkKZSzKRu9GS+2pE/i+sbkIL7dwu3JwailO4fO9Un6Ipxy8C4Xn53v1oLlUpUWJg
adOxAXgYmMkL87jHNK8rV5Ob7/nfkgIJKUt+BVP1t6kFf01aejNH/saNdBUSeT3ULCq3MaMkSqTL
XxKlXavbJb/EGuDb192p1dTHPFFwXKp21ZycG9/fSF6uQqJYEtgl2RSjdlKByyVV3w/7Prdizx8B
ss6uX9SHrG8PCWaZprO1xdcekGYrVwxFv4AyX64Wq/aco4eLVbrynpn4++Gjp85vTvvY/zW0//7J
bgMhb1ACQddbdlfUPgtqqQkTL43Tc9Q80NFy0eLFNc3ex75xo87dKferu0nHKVEa3NQZ9uiNPqXy
DDASzXZntLbwy+IJl5tN11HcBoeJwsGyLWs1WRriYRl7mUxLzazvJHU8IpT5Gobm0xwOR0uQQ1pl
hzTcbTH1yUY0vA4ytPLQzgEAQHHM/Xv5BfJSMajqSxxNM6R653Iv+U8GlvOfv3qxay6fEj43LCuT
ZIb2urZYZZwco1RHfFPl8q0rX0pbctv53mrajQOzEsx4h1DHSeAg612xneRagvwY4I0bIiRZI4iR
SW81XvQ2/NPa9du99dT64caq17uYRRWm2zTzeUhLlP+/BepC6WOjkK3Iy0HN2k2zH5LUlaXsZoqq
20yHBupv5ErXp5QVGUoKUKVMarhIJKZci+CtRwSGaj6Jabqkls+qPx8yM7rPNqlLq69VjKsoaAjU
V/OYxo6awkj92KuhPVoq8gM4NGaD/FQN1n7iCLUO3rC60AVQjbfP98511qSLdgWMXo4IOs/LQcIc
5FqX1NjJBY3vZVK11335UaYBG1SAFG31UTWbA+ON20hFZbfCA1Ptko1zelVZi99gUxiooFgFP/Ly
E8sRUnS5zG8Ipwpj2eQ82R1+suaDFdn7KKn+TpzxOak3Esa1VT9a3gYgRecKSJfWjHLkmmCMHBw2
x7Nbjeq3auq+tCG2x6H8lGXzW+//+vyFr66K1QVjbwvF3mWYLDoVzWWbVZv8l+HX+ygf3xR1fI4z
23OS8SXUg4fQ2ogQa2cIuiuhgUTkuj0Xmlpl2D4vuKvtg5I63og4sE0hmkl8WL37asVblaY4loug
JFoHZDwcWxhA5uU3DZ2EtLvS4MGr8jnpnPu0IuEmoRjdWT9pbf86yc1xcG7aIPnVy1yGSjg85/Uf
3AGCVcHDm4hb8osWp7m2yixsY5U7oIpcXR6f69n8aRbJvaQNzyG2x+aoP7DZv45K/NfobKHBr0tu
UjAwAPBnhHs58jKXL0K1Gy7ogTRjht9rGPPOwDPTtw+9W/n+EeWRY0Hr3YwdF5jxxv2jXl+ACN+y
OoqnQpNhOc1SpRA8kqlHQhTiLJX+L8kednqTfe8zs94bw/QO5tBVR/Nc29mh9cddG5r7LISJ3HZI
MXU3WqL3OOpi/st7uitLRFqL2TUl7/Njcd0f4TWRpZA72KSrV0EXwYy4plVPskKiPCTjc5ncOVVz
iMwU+wTtUYnsQ6aGXttZeyLIvew3blVbByncgi5fEf5gW4FUIyrQ0CVJXfbcDMkorRBlHG+SJxw8
X/IyvKFB9qDm1OoooCedvBORKcyru6Bw3mb80kvq2s/fyOq3QyxTtNORqLrqazehnKGeYoeM5uu9
lk5PmeZ7panvUyen5zXdNNn8JfHNH1qFw2zTV4favC3tnVYFgAtO6iT/AxPxXVfzyA0NbZfwv+jm
eSOKauIgLw86+SytfwH15p6+3N9TFWVAWv3QMyvnsYqM5ygbnhrVfOiD8SFsVDcZwACmYejhgyxj
V48dt261sVs49T92I7t6XdxSv1Su0IXtpfJhiMqXOMvvUU45NGOwn0a+9qPT+i+SUvyrd77lTlN2
q5hNt7PNzs1C/dUkO9hLXfKQq1DhrCL37MgpNhKDlTDKaAPJDfCyCHYuH1WhA1yabQz/EE2gYoAg
HFQcIjzj64M/YgavbAFlV1IREgJYBhBdxOx9cTMGjiTnuU3voCv+nYrk2SSGVnX8QkH7NMzWRsdm
pWKEGOCICT8CWNRFi6Cd6kOSoOgReVagPfdp85fFyLKdu5tC62OXbbqLO/3YwvQODGHpkb+OrVrR
Y1VwIRYOS+zM2triQa5cmfT3P0aHkE0AFl3usKjwi9i25og6RmL/vCdZeZayGpPtziv6eu/b5aGO
j58fv4Wnk8DHEDopY5gwaHTAl5OWIW+Z2CEbA5TpQbaGJzvw907s1+DsFflWS9/pYH61q7a5byuE
C8fa+TpZ0MNrQ0YaxXFGN5D8HR486Py+gnVDf7eTfE/zI/4beR7oBCQzftdD60m1gXaoTL/HbNzE
17KzM8ex67TzTyubDlOu3hTVt8+fb20vC0onhSgkAvqxly+1ipJamWHdeh3PFhJwPSOZv+lZ9pZ0
xa00NFyWg3n4fNG1VJcZ9H9XXZSkauxUWlPA4EXAaacWT6WMlxfkehCjg9OANq9erHIjQl13HPiQ
v62pXj5pLM0x1kFDRDhP76NEopWwJe2/FgM5pdTapLFkPIscA5ONprIDHkvJ4l2gKu9Fm+1sP3/x
23rjWrg6DBCSBdCIP2kgX+FT0lpRbX9Se4T75aPAGfsmDPS03+tWsqObcZywUJEBO218OfGWLsL8
x7oWXT2LivrKLiSTjc7WY/ao2kb7QChXR+GOFpqrV0gSmBhdVK/SsWlKGKstvk/GRuy9ThD4ATbX
C/gYWrzXeZw8oFDaa71nZggrFQ9FgGUKDdME3xYjfjVPeZW4SoVWQgK2QklcO3024fN+/h6ujo34
FfwCggN9jivQex3JqmRHyNdX5rCX0OtJJRws5ObUNMNJqYxDBQb68yWvD41YE4k62/xorC4H3IMW
N05R270XJ9FZqMdMeIsnwS0Uq10q39jxV76Layn/KxRKcN9BygAop0KUUVW7PDjzVMPfU3njI5Ly
2hzu5xbspqbQw/UfhK2WTTIEanEj8l4dJrEsGohscjoaoCUulx38iiEB2imeSlgUxmJd3jy2zd9h
p24RjNY2Ne1qNFZZ6RrsrMZRoVXphP+CmnmO4rtxVx4RQH8V4q+F+rMYKMQT/FP0+lEbmruk2uyH
iji7PFcfEtyixcFMf/GSpTapa0YGg5f/DJLhRixcq5Tfivyqdl/Ukhuh0O+18G1jU13VZ7xl0JG0
YXUNdJ0hvsJvbRW2qR7lNfo8QRK4cZK5Q1rBYUvv5PbHHDtHro2djJWaAbXUrPs9pIUdSL2NU70W
zX7/FSL/+e1XJKrdh7HaDB/y1h+6YtVMPTScioKOBGxlYZ8lRCw2nn71rQMU5oanBXAFo0hQXy6Z
mAzcuHCQkIQRDj71qMOAbw9FltzCNnNDaTzKab6x6VYeWYM7CMYePpBo+1w+slxKzZAYyKcY8ujW
LR510c6Vc+3GMV+NOHSpkv7XrjNTP0gTKCogpkBJvsifZqtJwGaFg5dOyBvM+v3QgW6U9rPl7K1o
K1yJT7bY0ADOGc8rLKk7y55rBwxL8kv4P8KebBywGtJRz8/vKvmtdLZkZFdfJrosDHLob5O1Xr7M
LlKZ4wSExk7tTgJMWDE3H61oBz8XIz6MB/3qu53+r75oREbRRqHdKpJlmoSXyyoFoy+jkrgF0MpJ
FOPUFAofrts4HWuRH2ozJSCNIoNi1LhcJ5aU1ppls/f0JDh8CKThZVFZ0TmJ6WcbiCYY7a6WJB55
qyBffbNUwdQdYqC6jEv+FM9FmTj/Cf5+9y6sWtIiu0M9MuNhExtFr2jL2m7ldoVLxC2PxD5I+iUD
UnICqUeGY/AaBKZQCD630atlMjfIboWKjfNHWYUwJ6JNj28WY4tFQprRNCr8Ohm8Vuv3RlG4Qimh
ioqneLxr9WMZKkdhrxdx01tJR4KFHRz9m2qrTbX65L/9jsU1MNphlIDK/49+WZ5/18a3UAkOcfs2
5t4Qb9WV1z0OsYM/CD7Ma64R+XFeA5kzOaVGPN4KRH5P+SZElZKdpBhPhRTSCcqOYEE8YRDj1+nX
xFS39vfK/UtHHwaoEBy/1nDoyyEwUG3rPYrqY05J6dvGLszNvVpI3mzkrh9Le+olYSHK8MrvtnBt
a7scwTgbHAbsZoCZlweMlBa9s550zkKvLWAq1SvAYJudrHyLMG9MQdPlNFc+v33WFhWiVhDjBbR9
GT3sMtCrfO56T1PanYBmhmD37OOksXqGjM99MswbOdUVWVNELHq/qBUwlqfZvdjns1o1ctxz60AU
fGLe++rUN1WsulI0uH7/OtZfINbsUlypUuuEGxej+PGIOvs+tGw3qO/tevaQC9xo/F83R8XPQiuW
bBpBGpQcLt+/nWUolERG7+UdEl/2qVIfu/hW73u3LBGRpaKR34W2qHAn+fwjrB2431ZeKhPLRayk
ZkRyK/iLQm66Cv71o79D9T2YMlGRb6y3GstJtUDIiibn1S0c5kqEAcNI/RLpN9pwKxyAuoHyadg7
bfjiT99wXXC7bEvIdO0+BvXNiIWWldDtu3zFehpEQ531vRd2aClhbiPo1hEpVe23L0qyNVVfXY4B
ocbtSBi/uje6eFSHse2B9hs7Tep2BQZIjvps5KlbdlvMlNXVEN81UFohn12iCZKgztQOUz0vi8Oj
BN5nNtQzTjDo6pB8KM7L55tm7eSKvYqajfhjGS6sqSrUKWPT5D08UCRwBatoan8AnnQlFMwCA5+v
cosJs3pKkOESYYogSdy4/IRx19QSQJIe1YVDoL36WBCEP53QoMyV9txKeF0dZf04Ns5Gs2F10zKs
gj8t09ulL3i5cuc7NV5QnM8BnFog4Co+zkx0G+bYv9Pex6b29Fbf0YA+fP6mV44nablofQrdB3hV
lwuT3+ha3uDJFag0uw1pD7Tg3MgVVGPFbRv9LLS4Pl9yZS/xTaGjUBIwCF0OmmnlRbZaIXhrgDrq
0PBT63gftneJZHq+vnX3rWwl9IG4eQGDIB+zDMh5oI9NmwO9zCXocCESTSK9iM2dgmONdoS2tuuU
dOMRVxcVsyhB3L+epVtdkk0OugvevWW1ezWiWYLHSEApX494hEnV4efn73RtAzFT/mAVQY2jk3D5
HWurn0cymx52/6k3/xZqOCFXiQYO1NBeY/mV9uMR3YU/WRbUBUhT5tpXwdYP9F4bA06M3BOB4KMK
erE/pHdj/E1Kb6GNgb0Zbi3zf2bZcNHivAaVS8BuGLguwq0T263U2kQkRZ094WBb+5469EfaB6cp
vrNFl/NH21fHNtnS4VqLE9QdwoCaW16+ir14uIL4kfm8wkNCJLN9YlCWfHOkbM9o0lVxGZbz1xg9
D3wCN07s2vGhkQIxwVKRXViijaRWG9VaTwjFdbJXtPzMDXuLrWmvQlZPtuwyVjcWPAgbxTGhWbq8
1uwkcOIxLKlP0PYtA8ezA8SM0CZU5sc4+YnmmRJNx3nYVBoWO3ZR3wrurCVuHEMo/17uaGPqhwC1
XXSxC2kP6BRXYuFpH50hGbuwZ4WzrrDkEkHKwk/pD3Y2+CoUCZBB4PkXdwE9i9GU6pqdrRk7ceNF
A9oLJPBG+A22N+ZXBt5twR7Z0o02wlrNwGD2v0uLmP1bs0bNTV444jAgcbBJqtudY/8YAIQYDQan
bXUe5ZOJ3oVdHDoyHK271VHP3Hh8cXyu3j4jWe4k4soVfHByuqrS9YxdhjGMiVg3oPpjHx107Gz1
KIJh74XZWXC9zdg8m5X9tSv8k11s4VzXIimgUepjLO5RRlrsAgVlxL7Uiw60W/9cWP3Bpm4cpxvb
mXfCSDWqsH+Xyq3HX+lboThFJ4DxHF27ZYE8alqS5k4LfSFVz/IukjsUeH8VTe7pTrvDFYDMoD3N
yc+N175SqLHVaf4bQkKc1sflp0dkIEExouu8uDNuWg1NMaRcK/NLEJg3EYNP9vxfmdnuxia9yeSt
jvDaYb9YfrHztLZQqphxrzclxlkukSlCYc1BDEOuD87wOHVcYh14AEA8Gw++st9YWXC6RH8YUebL
B09KxyqHhoZZBAW4zJFd5aKckVGr9sKeKEpwTJSkA/IR+6h8Hb5k0rM0DxtpmNhMi02PrhlVG9kJ
Q58PpeTfDl4a9dFcx37njfFftv0rTM1dxqBpO7qI93i1kEr3TgiEimHW5dPa0SAnjjR2nsRnFjbN
vh+dG6xSVCt0xaEyOGYbb3htaynoCNLzpxNwpTEr5bVMRhL3nlOGe2M0wJnwaKp+00/26/B93Fl1
6Oa6O8TxDfnbl43lV04U5gcadTg1i2Mux7x2gstmmnKQE2nY47wcTM5LUTRoDVfYxODUatf8i6RN
u8HcXHwlikA1J1uQBfv6qp6osThKk57Fqz78Hjb9oZPiH2OUP1uV8yKQh22S7/sZgpmUP/lOe5tl
zp1SA86bFdrVBu7y7W0INHCndS/YZ22Fm+s7nR4ccm/IgomK7mo/VIE+9LXfeCafwdZ3Fs6BSRMe
fZzLuzAEyWV86dv83feRnTPtL8mU83f/lOn80AbSmwi/jFg2TsP1JiVtJncWIyJUNpc1n4zocjZq
auPVxY+OIDCEwwFvkCB7V63kHGdbIN6V3onI0zXgLULe40qsbJjYo44yNkKIPFJ+WF/6xnCFxoiR
P/fqTphFkXx4s4vqlQsbEy8aQc3s3Ti66QJIzdyPG7v2Oixd/qTl9QOxNPKHAeJSo6OXa7q62lH7
IgReGa5tYdzXVCdK/5cApK75PQ7R5odenJrZzcYvuT4/IGVFM5w7gJHdlbRHMitgYiDXQChxY4xk
m7LbxTm/osH9IMJcoyhPjR/tCaKHjbWvUzGxNugMqmJSoWXzts1nU2pbtfbS/NGQn7r+Tozg7UMd
KeQG2ByFd3n0r+SEG7fC9bHFC5ZeDokngtFXDbwAHSY9ndvaA7TmWuCg64LuWM3z9xAhYbcHlHLD
88bTXu97VmVcx3XE2AHtvMvgjBqDqTQ61CU7Mt2Z0VyboTkDHG3QDol2Y/gzCJ3oYxf8P/mvAWl1
zWl2dk84r5AEC8K91m5dT9cYYvIwGuWcSNIy7L4Xl6QuSyhH+kHtSSSfVUYzORzcFgbW2AdnUfiY
hHWxrlUkNx9TGuvHxsu5PhAUMOgaMNMkTF3N5adWMiY1ctC/RWAhalE8O8cYBhTv4qdkCND3SoL5
g+H6dPJFniREFqR807FIu7pBDQRnBKlE4Huv0J5OUrdDU2m1F8uMVZvXOv0L61kGrFAYhT1vAJjb
cL/EyV53frB7Pn8N1/Ga1YmIQrSdALGcLapyl/plYtdeaCLxQGMTX7+xfrA0eLBAJT5fbAWRwWqg
4LjAEFeA+H+5IVM5Ccopihq2fv2hjFboTKIAs9oQWMXnd5SzdF8HtDXqXaKnN4qV3uFovBUMr9Mj
A5lQAVKgKceMc/E7bGPSi2JCCfQ9TOYnCcXbAnHz2kJiCO+8ZmwfBYrAQalQpDAWbqq9L+37lGFW
5/3aeCmiMXWZQvFjRP9IaMeYeEVfvhQ7N7LET4LK0+hoIwrkNg8Kgi1Z+mYH/1pQbIuqclOqxfIU
dNhZd67qxuVWZLxOqi5/xSJWDL3E/TtRfzTd3ZQmaOW899MLO/NLjbll/lzbiK5Ihifp4KL7ZmMb
rsRHIUIJgENjukTL+/IdTLmvzL1ilYgd1zvR8tHD6WOMlkWgvnBXJeE7+OrXz1/96qqQfTA0BSp5
hefPpiDOi9YovTA6piOeF3x8Yccz5gA0kRqVMI+szY1p/kpRTLuFxhYLijnWst9jl70EPoHYZ1vf
q5vg7yiB+Xh2+smN6hILoJ9TeZPML4kEm07ZwnevHUHQYLQiuI/QBF6WJ9w/RiBpJbevDQKMumR8
NfR3kQiIenBqmN6VmYdq0cAgfjIxXhSewhRtn7/61bfAXkd+gyh8fQMMEEwiLU7rDyCNGOK1/S7n
FkYBbid8PAVITFyQYpCHo7NX4lYX11uN8mvItILWvFAEZ3AtetbiWPxWKMVOmpvOGNVeoeiu5JxL
bkkkhfKnMoZdm+AzcGMN/xSJ5EIHxBfyLUmaXTY9tO+mtBuA31fRK2oHAF+2vtTK5U0qzQUJEU2g
uBZX5KhnKUzrpoL9a7jN/K4eZ1thzPlO2lrjRbTxPVYuApEgCmlO8hSuossXwQhdGkqlqLyhrx4T
Z2Y8ISPyk9bW3+qk/zPPhhuo/7mjRY6QcRM1ak65Me6lxLrLiomkyqdrMihbP20lYRT1BCU1dASA
MIufltttKWejWnm1Nh8HwNPijIrGtxTRMC0Ah7fHfujdwdxSdb5yFIJuKoagKDCAVodks/gISldZ
86jOFZ391p1f4wIpzZKbgC4t2FCKHAQ+YTs0CH06dDTEZo0bnK7C4JSXLxufaOU9iDatyBMAO1D/
Xn6i0ZlAWlZm6U3BuB/SL3Mzuqminm19eugCenugj6IqvzONYKOAuuZoE6co72HgCv3yK8JZXUyN
UbTEZ9VKPZSB8WY7p7nbhFjRAzVQp3gnV5JXMa4T4B0a3TurAFczvmhmsodOsrNwje3+lgLTy9L+
tq4Gl+7RVlBZudeJKEKhkJRSOBRfviHS20ZFsrL0HGTnmHG5WjO4YQAiwH5qO2k/6f2hkQpPjh56
sz5NE9LVEY3QlAKEidGka1sd0JUs8+IXiSvot/hiRiMOvZPNFYO2rkPvRyp2dnrOnXeT6kcIGoqA
J94Vx3oy3xuST6X4k32MHB94QfBclN3LfVzLMVSQiNu9rb/P5bPUekn/LtyoGiLJ2LdQmuKd+GoC
iltJ6Y0AzyD6gGrLVqKx9o3oSmE2wD4GqrQ4UvLgZ0ksh5XX6gm3rvO1JumN0/yh6B5z1TnJY/RN
/JKpN3Zd9C5wNOCiP0zFhfppsNkfF8dmkX9BOuMuJtCSnS4t3ScjGsK5SDjjWHUi6JHZ6Mmlqs8c
5IhFEwa8GFuav3rTidwy2KUbVdpKnKdFTnVG6KUMWSLBO9JvZUg51cLLs9fRI0Kzt0J0DdPJvZ5o
XripWLh2+XKxYBRFWxge55KW0kALlmZNK71IJ3BZf1lBsxOQ3SEwd2Vt7uwyRe38bgiLg61UJ94m
hJUN2eCVJglq0LQAQAo7UDmXe7LP5ho3QKdASgX56Rg9hRill2nmFwG/a8zXGq07hgK7xCQt07u9
ABALtXU/zhnV/Cyz7qT47dZts3Ji+VlC+01GFORKD71htokEbMCJzdtTa32l23jG6tqTFG5D2Cqi
S9GWkTd2X3td/RAgZJ7jbgfdta8kcDdsSoEguCJ+1ng2/B9n57UjN9Jk4SciQG9uWSzT3qi7ZW4I
aVqi955Pv1/2AvurWNzmzmKAAQQByiKZGRlx4sQ5o5TUpRdM0U5r251kZcfmONXJqdDbfdk9l1Bt
8mnYJ456HdFrd7YKpZWzwU+gPclmYSZQ087DlzoXI8l+Wnq6ygxKnp1Epjb7kHsrbFpQezQjibpU
OkR1d5/DdCuRFPv82luJF8CcQgoDjIR+gvj7vyKoUwB3lnlUenIhmCgdkwJcOlKzU6ctjtvKUTxb
apFoaEVv+RbaG57Tfa2D4E4QboQRqTME+xz5o2b++m+fDTd1Op8cAyiFYGLnz5aonTUholp4AgYT
gqyqIh3w8z1tnrbLtyhWEvEfEV9BtDlfKep1Oesto/gwjIecKfp/6C7vpHjrAK2uBC4uelyIbS1J
EapUJknRdoWXE0RCVb2eZnj/oPP6sAVerHR5eCqBINHfwr5mKZGV6qWeNvlUeAMud+RjzP4dbSO9
LqGj+VwaoqFLL5/BKcn9/MttLr3YluYYYf7QDYXXNPWHlu5cAL7X8OPknwZiPI2WuoXioC63eZmL
bXh+YfHUTLSAGqEOwrTZ+besSiNW+qosPI5gc2gn4CqLWcgROvONFTt7xb4f2mNS9/cGcmaC12RH
2SlDUCIuwv3G9bUC5dHPFLRt7jAo6ktPdVmC3zTIOTsLt70Rh9c2u5WiY4c/sKgo9VLyUgODA0Gv
qnIXN6GNLyHAmuXrAEwWTDXGCThO568jKdLW9jufQzR+cQCvGcj/uEHi5EWPUqiwNIcQCi2JVkO3
5aOwtttVpKG4SsU2XJJyjFAvygx3WK9OOME6KTF1KmiiK3PANh5UfNflg8JaJ3ESZHna+YsHTUJn
UGFj4ixLucyul5prMc/UqDcTqIxIJH28V2uFaGXvFCqiMd4gE1w8rqrBB6QOExMwlKeLMDJxBTBU
BRUn6YN9yDUtgANa+AoFwOdPK77a2cOKlZDiZngWvWptCdGZqdUVWmzmXmPIR6XNHvUAmQt1i6Jw
AQGxjPAtgBUCEnDRrZVHmnVjxjLjSK8yzK8i096leMj0snMrSDEVLj5avMV5vCwsxbrgQPjtaWix
LOdmhyYow6pBSy6T9GtzX5QNHeJuF5nSPiT1loDdVRlfvDTeYYhyPYTdDRn8PlS7G4zUjp+/64t7
T/wY5lYxxoN/iVPG+caSQsbIEL3JvTx4dJgSywnWQY6fr5tlT/+HFGvt2/693uLa6zMKFVQ3efjm
GS861+Z4cpt4lT8d5YSn5qgiRuM62f6jrhWNsTDaO8le2xrQvkyyeHbgb9gRzA+wCxZ3fqUVBdaH
xHEj1l0NWZo8Z3WtjZ+UiSn9rk1P1oSYVMpoSNkrj1Mf3qQy88wF+guff4a1w4V6JtsCqAGfo8Xh
quM6B47i5oypWJs82rM42b+x6wt943RtLLWE/eG+TDp+lgVbW9q3TbzraEAJrDvezAcuR8TFGxbz
74gsAKQsC5wqx2YlbuoC7ACnpkzad2ysNs9/yhPS5Hr+Bb2WZwKLJ2XaW2q19s7/lkzTtwx2/xxK
O8sMN9LaiwtU/CL0EUAKBDvJXtwYoeI7xpxzZcmSsRPUpK6Lv0+d9T4X+skKttCT9T0mNEjJ84Ti
/2K9LmzyuOsRIMXjzp26aF+2eJWWwQF18X3FxTEUoNzsPcf5knfBvjdx+tiij15e1Dw1Y9ugNzD9
SDcX10fEAI7pm6QNkvRDTFr59aEZZ1dEcRvLDxNfEz/L3cC4NUaEzjfF5S7gKwyVaL4ymoT7Jg0n
UXj9lcg3SVQY1pAUcJC7qxJPgLGxfHcuYkh4/r3uP3Q0wWpf84Jwfvv8ZF3CvPAqEVXBNYbFaYeK
8/DX2iptFKnofURx638Cos1HZg9bYgqGgyr1h1jMCsndIWVISUxIAcZAvd+LUca872CD0Q3iIIJ+
nfrqRxYgTTj8/vw3XnIxP34jcgVC60fce+e/MQGgHnNULj0BcQpTX9lh0hA+iUTBM0n6zkz5ocRC
3UA3odsKCWv7Aykw7K8E/VWcj/P107mo7KblHY3RK5IOrgA51TjZxXN3SJhuULHBwgf4GPjhUbaf
pDo7fP4GVq4F+iIYCOEDiQKbvshr2zCZktKw+AFataMn+aTLvqupm8bN4npZpBZn6yxetDpFgdyK
dcAYSmQVNDFUM9BeGJCqwRaxcWJBUXNSgryAG5St+3b1UwvogxYomn4X8lUajIcwLHX6LLT3qn2R
7jvt0OK41dqkc4DJYfY+mIjmZOa/D/x0uhiRZpCU17xkIVatofdGxcpViKTqEJ7SxPBa8pC8Tjaw
z5Wsgv46EkTCy46uwuLMIdAymYQk4nokPwjIPgA5oULjuHPdA2dE+caKH5f18svaoEmC+oamqLr4
srM/T1ZYmUJwu9hh8Sl0MndWr10Ll7MY6qsKtCr6zOiYcsv6ACfRtaCUw3oWLf5Ix/JX37jWV1JM
3sN/ftQi+s96WFAAsd18UKRm7HbN9PKBYWRcPFy5wkjaqTYWvaxPiSZ/r7p4+1pSZsYsXkUh566B
BrnA9OavSvYt8SeXGVg3nkvXbrdUq1eivACYobgwIo9Ysjh8f0XaBDnMLhiRHKjkH7linExKUDEu
oA/GyaIx4etvvR0y87LFKVmN8cy7YH4G+A+jY/GezVrvzEBi5ZkeekDMzLOHFGtyn1zaUZgqJoi3
Q7uzJnwzZIqJWtm18ZXJSNVH2cQccB/qJwPqQxP1WCGCitO4+DzGqSKIXWzRv37l4ruoehsnuibh
u2P9pKtXyCd1VEEJcDaK4EHQRPIN1WsRYyrcLJHpeb7tgjHE8MNH6VsS5NVR+lNkN2LPijllBLA+
/4lrCRvBSUetAoyYHrE42H99wnJi7LEzImTc634nXuYMW9ZO1DtzlvainI5gqnRp6gmiUIg9mmAw
TSMnC7V/0SDKI2mj7vxfXhs4PcIr/LhlvZTpWRgWdoJI02vaRUfdpG0B9XIgo4RJJX6gONqy1h8U
ZSf7lZcy/zfLXNdmeARYdMWMXlCZu9q4r4zke2sDVg6yv1fbjZMnPuD5Bxbq9+x+lBkFLLCIQXKp
VVZiagio1bfAy56uF6ghvuvO1mjOZXxlIVTaGHdShJDW4jNVUj6OhoPIkZWimVp3nuxQPMY41NU0
Debd4Fsbm3dlZwiTaNpHQC083XL40ohNu6NTgpwVStURtL1INb0+rI5BNUWuj45TXOr3dtR9Ser8
yQEOafPhJFfhTnqZcmVfbxpNrYR8AfwhHAgogsrMcohEzZtwDJOMn2TRzJvkfVKGx2ku3+xef0pH
6WTKySkNMU7B8kJR3Uapf/ph8CVQ5X8C1fUnIDp7K9de+TTACUJcnCYmY4aLIFghuVMMGgJCGrYC
oR+5nZztlPG5rVrPyPa6tLXg6pcBcRVFLJ8H7vn5me16a+ziHqExggsTf7Ob2XIocL94P5oxbKLY
B+IIjz08p9Yy0OwEHjWN/h0GOcBHoB2U4M4a+i2yy2VOh5y7gRezECWgDFwE5Y5SQlINKUQ2o7yW
G/1rrMj/9NXXNsj3Rdy+RFV1QLXuuuGWmIbf8HG/o2AGi6D/B9POfx3YGDOSRb6FgLf4PecvCSZQ
g/ce5aQ8szPD+j6TmiMbunWznT4jYaiXtmDeJTtT+fpaxcXVrMay28R0G0I7P1I4bhFDVwIbv0mI
B/LtwBCXMvsdHZYBJ0+M/Ir+KpVxexQ+WpX6tU4QcmmTgLOd1ZBGW9UNp1u9n7/pzhSCLed7Ke6u
htp/aPSrRrPfTMrpWoZMLWnU1Uw/gHkmKmznLcR1ZXvDx6CkV6llIQYs3mPfy6PcB+gM2qV22zkT
NdH8Oin+9aBCSI+0f6rJulYy7Y+jh0+oeJ60J0z0bto6pxk/vbdNne6KacB+xTc2oKwVYI3pTxQo
gA1pPwCnnH/jqGvbLEEcwet95baI1LvnSlbvk2B8ZUjlq+Yw+oQaVOTUnjrigh5H3zP9apCr35iY
bkHjF8g0+J6QJMLaktYZ7Lbz35JiSBdJDQZOc+q8Rk34jF7fm6EL6acHq9Zu5TjFzhpbLdl/FlSr
je0u/vnFTfSxr+DUQXG9SMBVI3XkvIzxJJczD1EiJJHoMKsY0NM8TKI/iBUfo5BbU4kPUxVQ9yS3
CAr/6oxwa2r/MivkTYAiWgZ1BwXIIiACrjJB0gYYSKKagKPqbW+3V40ZPsdz/ijrQABOeG+HIG/5
JL1tvAfxj1+8B4cekeC4kkCIlOyvfCaASiXTocBHC3koawB4gHHaqPi0J92BTCysdO7Ml8g45pq2
8RFWjopQBBS6tuKeWm4BuYpiU8oshProtIdBejsXg+vk/T6JJ6FL7TVwDjeed23bQRASKklguvoS
RwTlRiQPD2dvBDQQuigJMqTRiDxWMLmVwxyrdRBoBrvylEkbD7wCI4AfQFASqbhlXQrs6Jkpd4Y8
MJ2jcQP5Zc2Ug9W7fYetZjdVu7QzMb3EJV6Rq59yJsQicvr/00YkuCy7BI6hAKMSCMhaFnBG38Sj
ZGTm4Nl+8QjV5WkIW0/2831g19cq6Bs0Twj/Rr1xy1xypTj1NC5oJwiKCyXu+XYDwdFqGdXcD6LT
bJNiJsW+zO7QQd8HmnYNo+VPE0Zf1I6s1HSe2xlfQYPmTdj+zkt1JwXpLm/UiKPQH6UifqvS/peh
jfdCVOvzrbK2Ox2hFAfgI+SCFoFckaputiVn8JSamojoMETxdY+gRGqySaOdEScbMfESeuXl/LXi
Ik+hdNRqaBfIaOkQfEHeOlYNzH9QNPdEOv6vn4+7EyIHcBpDxkvYz2xNaYwyLM/iIvUKVb8udOe5
z1xmvI+K6dzqxOLPV1zb/h/McjraFCsXivdtnM2D0uKgFzS/NMSQ+kThao8Y7+yvsx9KQNqVqg9W
Wdz0evFM3+zP5z9AvMBFsINMTmsY1RZMKmTxAf4KdrbEPLea4203F9E1udlNYEDescpTahWHz5da
2T0UiTCnmPiCU7zs9GdV3szphEevVcQ7obhQdNO+Q+g5qatHPMDraIs1vFLjM0CLAwu5Gyghue75
08nqiALpyNt1mFhKaQlZ1VWe2PmuD9B0xB9ZCYxTUfwKkqQlxZDeRqTZdlrfuexwdwTtnctUdSNT
A1rtXD/TjX1dBK0b2L///ctBsIdERECqFw2+MJ+6EmWXwbMwmWejnJReu6uAHoImubbA2vE02kom
Vw4XeSQzDRqKAupFgzjonUySTCJPqc9HSubbqtWvyzFBITY9hPqWJ+targWcDtpD4cWSy8nyUG7H
Vs57EgztLY+tQ44TwaC2B/wBePn9fXRlDK8mxjy5vEvn2lOwo8ODIXCZQN+IuiuQqvUxWA1yLkQ/
l9Y1bWnLOM+mIyapMY6wxX2qvTVB+jTaV5jDw05V95VuHR2p/ZUwa/b5x147dEgDCtcQAXYuQa++
r42gsMgwCiW+FrIcs6TedfWV3mwNSnxoWS7P94czLLwssm9r0SQsxz4qGmEKaiX5o1ONNzX63rVd
vwqwQ7L7g+rEz7ESnbQxvFKL/q5sgweDG1ZPDkVavFiNf98wgNbG76WcbnD61jbgXz/OXty5UDvD
PPcHTC2HaB/a3cGPIli1Eox5vLTzeCOtFNfT8l0IDy9eOUN9F3OdZVGAU1VozWRS/MEX9S19x9D5
Bvi09nWBO+BcICLLyJCIg3+F1LhOy6oZkQwEdZssnV5MS78UCgbt2X+/j/5eafFxkW8Is7glWxSz
omIKzDG7vWpgMmdsvLq12P3XSssGcBJQEwwlK/UF8+goig0KorxaD5kDZI2Z/Anl1s8fbqUNika2
AKpE+c3c3SJ461lJZzJBu03wVwSCV6jxzlC6Q6w6x4oZAvvPOH3oS+YTJBru5mpL5mV1x4CPCCle
4M2lLtIQkbM5MXJMIgIHUNJHpdtLNAE+f9S1cwCh9X+WWeyYrivyNtMQiRO4cxf+7pI3+FBgqIdo
s5m0kucKbRFGS1EnhVC9OHN1FoR9a6GXI3ocgoxv0TRKK+kgaXdtO9HPRYX8/6GHClOEpBHtGoV5
2ovZKadDY2DsUa2Jsv5GN2kLCoL/1N1oUf5DilrPCfKd1OvXam+/fP521zA/qOPEP4gS/LfMAhiB
92s/MnlkISrBLAFNSjHi2qd16Xav6CQ9x+WfOkmfGmf4mll6x5iOO0Tjb0mabkCk3kI9+Raq9kbt
s/IpSDNBlwQVTrh3nAcKdK6tKh8puFMabLkzPdnSbYrsQhUbL8nw1Yp9t6n6jbvncksL8jQptcKE
DPX1IuFL/A4UJkaESnX6g269qcT6Kf/3fUOaSUyrURcysXZhfmfE8uhLOu5vTfPcDc9Oi+yg/DXR
Nzp4lweHZWDCsp9E/bqE+SdJg+2rKp0HI8FtpNoti39oxZbjXVVuPdJKi0zAgMQcU5SpkNrOP1dh
K+VgzxUq2VN8L6e4IQbd7ej4iBq+dxbAWeG4bfSmQtz4fANfXigsDHKPOABQLYpl5wvnmlWNfo8g
UFf6GKNAs5odV08P6Sa8uPI+qQRQCWXKDab9sqffy7ka9CpiJIVyFY8+hMBvTfFEY6zOso19eHmj
4NCHJCr0QNH2W3Jx6wKLGmN2qLETh2mfdy2baLdJrt2dogyfvnhLaWVtQZOazkBmQkg6LU4bALva
zAkLjskPO3gYze849jKoaLawmN4+/2JrewWrKXoexsf4lSwwl79yAM2Z9THN7BaN4m8/av/J6d6z
9jpJDlWyQ/0k775/vuBlKGFDgloQ0RkKQYbzfL1QSimEIEN5evUejc8dUlUyrt3+yc+ZCw//NP5G
krOyU8SggTgI+MJRmZwvGBt9m2Z4/Hp53NCZR9h8FFwl/6jNV0yjfv50K6kA2gvkyaC0pO2AReer
VZPklGWN9JdiYyPsJMfcjJBSr09mRlEX440C4m4Y+9mwbzKslce7Xn/8//wGBq7J6gSbdRlr2ky2
MzVARiaMnof2th/9Y5jJRyvyj4aaubOTHOTSOshTcoNVXeSqWwSJlTDAyCV9QoFSoUSw2MC6BA5Z
x3Hn1XnuVumvtnwLq+eZnubnT7r2acVm4p6gOqJXdv6yc73WlMqfUZ6q7V3QZFe19qqYySHLi0PR
fPl8sZUCBeoiHxVmC/jjBc3MHzF5NzINhZra2qmMCgbK0+jj4dU8mdVjNmsobH8vbECJ4DuTx/mM
TXg+7FX7H5UvMJwG57uuRhsRd6U85FcRdZEMEjPmyywpGYy8S9IeQSTjXSmGZ8YuDlnwbifWjY/x
Stk1NzNTwJL9NoHEff5KVgLV2dqL9z8EU1MqE0E4zUU7sj1afUN/+lVpy8PIpEeQbrE/1ldEcxR4
hgbxcr7Lt+ay6nxawsZEfkS3iPrdjQp0Y/tbo+ndtpA3XvD6irBokfVgUHeZWGu1bvcOg6Gejkcm
H3juXsNpPvYIJGfIavjj78/f6Up85J3+Z71FAJniuG7MGnmxOSVS9NrOdGQoejM6zPG+eA9B9sf8
5+drrl0CwMkK06XMA5OiLGJkS9I7MwpLuFeNU679ykrtSvaTnVH/I2naYTD3hjxDHlFPGwuLHXJe
6CLiKlJtIVApeLTnJ1hPof5LqER6KimkDIVoLGVGr/6kA133EqGptKfhS4hKLc9HueLz5de+rfaB
J4qq6YIzpjZpEwMTs3oZu2b6liuvofMVGmub3sfa1t5dQZV4WABFhkrQUIJFcf6wed3bVq7mndeX
Dw5aIAPFfaP8CLV9Wlxl49HPeVgz3Kn9txoU/6gl95N29fkjr0YxvjW68ghykiAu3viQaLHMZAdu
x+NjrSo7jN/dOWTe7S1Rfa+wdKxTn00TsWu87nxZ/CAmcBRkx0rXPNldjRsmBJ5pY9uvXRlIj9HS
4LfReV28mzRlwtwvSUMi5UVUFknc0atW4KtuSY6vRkxG3xEPJhUn81/UlUooBXlPC9MbSMH/CJo+
UttxwmQmaDoNuwIvSPl5HDaKuxWIl89PTgBfFxwT/eLzz+9EahONAbdi2O+64mjMBA8miE7qgMvp
dfe9+8eAv1YcJfkHEGMRHchTnBeHDr58HZreVk334bB8cfbI04VID8nYsodQR4lh5npE5RNf573i
KsEjI3YYCb0M/luj3kJydFMNB5RT377Ow49AOnTVN7+4s+ZjJz+V3dNbX2TuOB7M7CiXratF9zp2
3hsbdvWQAjjDN0FKlsTq/LVJDA1J6Ix2nprdYBWNvHRXzLgPhLdpLp8i61FlNKpxfpnOfOiZck7t
mwZpNn/Y5YiSlgd7k20hVrx4cWCUCiOsVMTL2qOlvtIRFyK9Eb3lQbs1x+p2JFxj2og9fZxdyfJ9
oLzW8GRiI3NjKbtO09Q1Z2fjAl5NN9nCom5F8gT95POX04SqmVKy8HICFCeDxpODgT7ccxJmbl40
bqDPniElO5urslNqV7sug42Te5GEgVKiZ8xdLARvqTrPf0Jo5DSGsqn1bF2H98C6ORFDT3YyHYKN
KvryecViiDmBRRAscDs5X2wK2iao0Bvz8tCTANGUr07zu/KvnclV0j3mgA0G2oOb6LTC5I2X/XHV
n333xeLa+eJqNIYBJiQ8qXLdRU8vVuKKAe/aG8Ivs3U3hzsg213N25YOKBBE8t1g78sUf/sn2d7N
pwnnVbn73sbDzgpwN6bA8tGtLXb5LzUJd5EdM+GonBjuOKjhYzk/VO1L4jx1Mo6COtrNler2xYus
ZS5OHbuMnCAP0502lztlelKyfWDtU/u73sluRaptoIE4aG7wwrsJ7co1wwMD30H/jpGVayQWyk+o
8bhdTO/w1GYPDeygz4/uRSrD+yLGioFzJpEuYAhcBTIpytsWS4tXMQklVILzyYNLQKscbQjiXGbu
P1/zsk3JsDGpBI16cigmDhY7JJWkLo7x7PMEQinY/kJ0CYaGW8LfBC8rkh8xYiZT8D00Ngqvleel
N8UT0xtHQ9NZLJ1niTM5hf0hjqhogZj0150/kqa71o6eRZds0ZXETbXYkGcLLjaknNcU7pHTeAWZ
RMQEudlih8aIcM6fAwlHC46FjrYNM1Abr/kiBorXjEaowHvIIpaeiU4a5NyjPGtpRK4V3GSF6SJM
uxOEbKEtJ6t/Ul6+YaaeMuT/LTw1DvtqK59Zfed//Y5FCVLLY+kUGr/Dn6H1dmjrIfVWDv1+khEX
kkYvweip3Ah5H9y15YuHBCIKEIfLcxnzpkaTqzwyW6+vvrfNlxrr5uTFT3eT/kWyj3b3uyd9pfqK
28gzjo3v+tVeGQ9JdYSmLQbErC2Q6vI254MAqghiLpgRN+UiODnl7KC2AWg0HpT6ZFknZ7oxa2Qu
vpUnfCWb2E0Cl1FIEPOs9TT7vpa9InLtr4V2axytAXGqXfVuDDvHf9bSq8/3y0cZevHG/vPzPiqQ
v2CmosbDoI+AfeLQq+a9kR3wWasf43RXP9QTuhyHsdrHNufyNruV4dA0Oif2Zi5Oc351m+MFiq8o
5jjyPlRgAOxOEACc4UmxNuLHB6324ocSq9ANhFbF/OT5e8ziOPVnhfeoTPre5q2FiEUxMfOGl+J7
HDBzb4/ZlYOx6Wwp2NTX+3FQr1KnKxi1qb8hd+dib+J2/p86To5z+RVdrX3Vk+kb0kNi/jFkBhWs
U0ob1bwro4oevhfJ9skeipORokqPYh6VAJYHqnPI/fwEgejKMp7IAXaS+qPtZ3oh39BSbMrXpNIf
I1k+QHdLagxUu/TUSspPJ6uFtr0qXArf4sSrJvMm7F7j/MU0r+KQNM6407Mj2u1uIt2GGN138N59
+TGQ/3TaY8RGht+RmD+bVDxIdV1QmBTW/BoWySHV6isthciD8DIX0ufbxFwLK8pHkgz1AkRjEUIN
xw/GsVC5MsSvPDQ/g5vqyRgOJdpQ3I43cXea4foySqeeFBNaG52Z/TDu9ACJlx0TGZV6rTQ7p3u8
wv1EjhM3VNC3yt/Z4HvDOEQk3fUVp097Uu7aH9lhaolNe4fr+Y95699K0j0zPPG4q3V0UDzAHtU4
lvFN2T7gU44yWvqs3FcH5zEsYRl3b8yq91t2u+ZFxiuOMoRvMlvBb1yeFb2ShkCr9NabumKff+vy
RxutxF/Bg/S94ZR0Vrwzf/ogSyOb6imzb5T6StH3enqq4IJ091Z7ZZhvYfEtdQ5V1DLbtmsaTx9L
t6R5XR2lfD8F6q7OgTFaKBxXTvigMqo9Kx75zKwfmJjGIOEtNA5Wo7kI5gZf4JYYD1b8Pgw3eXcf
OLvsNSu/q86wS5TqUAX3ho9dVUIIpBUEY+VB848jqn9qEHhF9w6B8TYKttoNay8KdgZEVOEpf1HB
TLJa+LaKazBKkx6IHEcy2AsTAjdvfsAh3rj01pajDUauTT+KomlRiSSZpsSSlQNdh+Oey73ozJOw
OEisP1pMXyzZIr8bK/c7bCfG2mh/0ZRcZPdOn4TSIKetVzLMN5U/hFyLULr9/NBtrbKIeCP+HRWd
R1CQkOijO7fz+GNS6q1k5aLCZ1eTGTGnCtByCTxkaPQFZSqoit1ryfS/w+zPTBgdgaaVZLzJ5hcn
eOjFADrXuDIxtDQO95A89npNIddudczXMkXwXDJERC6YalkqejuMyMZGjng2VTjBZVDtawkV1Nz+
lcbfwl71KCoDX/EqR9n57dPnL/0SckP7gWuGxoSYOiHWnd8zPkmzGcYamMOAazi5m2ApisF81f/j
Q5JIQ2TVoBMU9ZfPV17JmMB/oJJjvIlAz3JTdYOT9XEMUGtHpMGIDKroyyRavjMZTi3eHc/otjq5
qw9Lk4mTw1cGaFxssWTqMvKouGF0CDvX8FVMhQm/EJGrCq1DAXdxBLBfazc299pXBjkAtCegysaF
H3VkF7OMQwCPm3wtjfdUcqfmVbxnK36R2wc7ZKpLgkOJs5qUbIHHK7XxB0kXYggKARcOOOZkmCMA
PSLEju8m/UMqUCYUAo3+h2FVW4+6Ug4wdgvChEPmh/jz+ZYqUX62k5gBgBjqvVVnJ7U6GMqMLfSD
GLBrGlQULaZT0V/9fEutfV9h8kPqiWsB3dJFFp4mljN0jlV7KE3tzP6HUIW3BAc8fCOYfCjlKD+E
UM7GuiIdWCRrZ+su0gW8iNWOiUkqcKTmh/q91W+V4egYP7Bedf0Zz1zee5TtxBxfgFXE58uvBE4h
bUX/iXhGv30BJLaDUg8FiCg9aPOqnfRTOXz3x2jrIcW1snxItJAopnUxZ7QcBMuTKCeKtEQK/W3q
ng0Q0YQKNoxzr9e7A94/BxP5ZLV9ENrieRAc2tF2Tfn586ddwV4gYnCG6N1SdYKcnm+vVGIwRZnQ
8zOBFWLkeXTUJY36a0G2bjdPAnTrDbd20Dq3qcMMyRu2pGMvYxc/AZcIMfNBZrRsxRt+UViprZee
mKTSEE0UQwBVxjBkRN6H5kVXRtdzujH6e3mKz1ddtDNxDK6TSMiTpmV2wsAAuQJ01fUTPOXbqsw3
UISVwySmvCGjAINzOXzg13+VSoqdZFmYMOnpYyuPKbFb18qub5jwS218FHZ1g4sU7sgh6dW//8QK
DmVQnk2Ug5GtPv/ERjc2RCvahbNzbaKqFUO8QjehU7PbvEQtWZhfwyvT2YIxjEyhI27OW67Jl2kW
Ke9/fsTyWCVlVIaxEdaeLAdYUaKEGxknmXEeFd91f4b/teVleNmZYY4CaRrsExBNAccUJ/2vV171
VZtrylR5lVLskwDSoCl7sdZeWZW0F+JXpRDmlbC5MHS3UCWvG/LHNk1PIQaS2tac8kotLyY/UXll
p4s25yKskfcMSR2OldcbIf2Iwm372PuVwu7N0ToLGkiGlMcBMtpGfxDOT+IeFXrBJlZ2OP94WfYw
QCvq0A22R7QfTA2i5UPRYfNWujBZPXCiz7fOh5j7eZTip8KVRmofVUfwvvNXmA22PSlTi/rpGO+Z
0UNhg4F1gAchQO/YDGfqgVsjSaPa3T6YOzeVH4VfRHSVdz/1+b7jyrDbl7HHQrG7jgOUQBhtEOhN
HYbXZoIroFpdSXa9FV5F2Lr44TTjBFuCOmKpWl7hKKn2FiqpefLDJ5s30bgbEIJGolUIV5jNcUa5
c+B3pd1WTnx5Y8P3h91GtSekspb3Jmr4nSlpFfuOOCaSQCHfkszGriyPaoayg4YtYd4dzGYjpK0F
87OVF1sML8KOdm5dedGEhQ6aAkIQRdjsiNUt/drOeHqyUP4UYcajMsJvvX++ZS4bcaJ7IgizEPtX
1Io6U6ultu5LTxsYHRPlACTP3BkORZecZMBEHSy9TaZjgnqF8bKx+uW7Z3X8w6DJCKr1csijT4q8
sGKVqC6Zh2Y+GY/SLPw0412c3HX+CVu9Y1P2h8+XvQxu56uKy/6vSJM2DGaak1LSQ+Ard3fNb46I
YjRXaZF4nbVBW1/Jfs+XWwQ2aMGjVmo85KyGLnQZdwoRR8ETHj3cHkle9pnQ/wwSPrP/KnhLnz/u
+jf+SFuYYzdhRp0/bxXnMybaMlKv1K5N/KIGBznJvDS1d8xzh0b6YU/bK/6tDGq8sbh4medHm6f/
a/FFjdVGU8x04swGo9uiwKZAXyHT7hyf3nYmgZIQzcVnxjfgOm30U5ihOY4lZ15thceVS52fAh3M
YkiUQc0lPGsFOB737STkspMd7PBufi3mHmm8/DREwmr9JcwaQuEWReqy6obOoaLzzswUPd6leSy9
FkiNM4pgc1Ad6/n3HDpuBSmTOaENiHdlZ1PaiXIaTUORr55/6dAqEEeNW7TAsBtSo3o3VTo25XS9
yiPA5nUy/9r4vJeRmwsSmSH6wiQryJCdr2iWVlBhUVAwVDAeDPIQBjSPY38/4odrTrVrjOBgNNLD
Q9Hbr58vvvK0glsL5kQ6fClZn9W+kkFayD3Mfk5l2t2FvovCUohv9VBEf8b69+frrWxlWkp8SNr1
TEIte0uZrqaBltm5J5P9yhPSRkG9cYV/fKHFcYEuyJgLMrqwBy+oIVwJsZ2jZyfp42HSUIOOjbsw
N+4Y6jtM6VdUUE5IejPear8KcVYzs79EYwM2Wfxy9P69SoKZ1pOpe35ieoGDO5h9H9jJ98RAiKCb
D1PovPhD/6vDGGbXVPHJMPratZFk9ODhHKJYChDeUJ/68J/P396lioRGR1BgTyR6CEEuhwc1jKoZ
IUOiTYJUNLfZKfSDL3UVXZtDf1OnD9PQu7aCavCY3YoJGBEUGVM5NmZ7U1JfWGqz8bYv/UrET4Le
zrlE2xVI8Xz3xmhxQ8xDtW4K2K5A1+lIpj3lrjZwC6OOxtAXeg50seIcin/hCsHEbFKPgbxp67Zy
F579lkVp5+uhGipMHaHhQZ47krAV4fcGVQMzTG9Nv70JiIoRzvB2sEnHWdvZYmKFE8z/IfadvwfS
VqQG0qjwWuTBpiw46PlwGDDiKaWT6BgLJyX9exEYZLnaR4jOx/Iwy8HWBxEpz3L709CDSqmANZnG
4q4sRmZ452nKYUYxxGjc0OIEOk9QtjI+VNRKs3dnUwZPwEIE0aJxPG3s0rVfQCzTUTMUXIoleTiY
U2UemwKhPPnBopZX0HwS4vkTWrTIe+x8bBaMMdinVnBUTwZ+D5//gJXLgsjCpJ8YL4c5KT7VX8mJ
kumRoSUGpzGkeawxU4/3ZUyt0MblxlKr259CE9VGoQx6IQoYSnHeWUOWYxFkIuPV71XntixprJFn
08kQFU2jY+wmR3TCUnc0HuHeuoP6898+MhAO9BUdneePMcvzRx5qqWxRVco9X5WvLDs8Ooixa03A
Lbaxvy6xCwRxQU6EZgVjpUsMdC7l2Gpj5md8XXbTyb5npOzOsd5T/6ZBnVLW4sehz/49YYZVuf4N
BRsftAcXdyTXNe22VkGrzma2WB+Pc1jd0ETKpOsui66dvN7lTn+M82zvt9GdJhlXUTdsPPpK+GU3
QcEXUjCMcy3r6yIJrLyfGZWURsXr8ve4Ma4oh/A+lw65UdNJ5LRPz/Z/MXcl23HjWPZX6uSe2ZxB
9umsBRmMUEyabUne8MiyTIITQJAASXx931AOlpiOiK5c9clalC2Z4AA8PLx3B6taO7pMIPdkWOZK
BhpCYPqC0frh9Ff/SToG/jJWGLh6aCABP/DxszfQ/DYaE+ohYSc3SDIW0MQBJ9F9q0h3Ao5JEEsj
HhTCJnN1euy/LzIMfbBoPAiHYCeaxVo6CUa4tgGTwPQeLGQp4TVpc0i10evTI/1sxmFxgd8J9R04
sR3Czbvl3HEng9MlWmM079bQQ3hoyPQdlskL2Skj6klAk0Gzcz3cn7/bd8M6H4dFpy43y4MGJPAw
LaoUfFPb5eUQiBLwA7FQYbdLzWw7BC6m27g8/cx/r0MgScKXBfIIjB3QWmcxrOmELI2JFws9id2U
jzdTamzF0JTADlRBorm+Duw2WLbCfHaz8MoB1tSBc3lVLiUbL0KH3zqQRIKKne0kkPu5yUlL45aF
KjGZvRId+yw2CgiuYgGNOsfNk9MP8DGxPNTOHYgcgMzgHCQ03Tm0hDXTNLW9QRcUDIM7atxBjw7I
GivGjhUHBTkTh9809X/sen8fb1byU03q8TFI6WKoOzS+9SfUbXZDBnGTEbmsbbQ4OuqtqSms3FOU
mBqmbn0OOEsKKAuFRl5mZrfKzG+c1uEg2K6K7NMgp8UIlOtBI6SAUqOE94+f59jKpwU0IolWSeqo
bcChWlOgWqVtJFjBXTY+TEQ8wFr9qbjse3MhjWFFs+ppcPtLWGpbC9YBc+eb6l4NbgoTBAGQVSOe
JQqEEu4ugJNtatpuVYe7VfIcV8r927cBAR+aR5A3RdqPuDELphrgQyBGQroIm3DJ23xJ6LBAGRCw
6bghV3hRyagV8BZiy3Nrlzvu5X2PaCoHfjWYsDJoiPzkmRP0v+ubMYOVg5mCQ4kCTO6g4e7f8Wy6
KiBRTEXkLqETH0urixyrjqfx+9QCNWNsc6PZ573YWmmzdyBdOE3hFopfC6s1Fx0nq5atFQQx0Fu8
GCZrOdkXIwybT8/RjyEMc+agK3/oWiJ6Yv94o7G+CyzuWLgyNDBnMo0jXgbiy3RTm98C+e30ODPF
md8HQiaEtiHyQ6zmWax0IHWnSptiMXco/W5ci8Q51LVI0y25SW/DaTfZwdXB3VAE4Z1vlF9CQB6+
jMGloRZVXUH2xdm0aeBEzAFkEg5uTXZO+GWWyfx5k2hvghoEUNh8i23L3vX1WBaLHNUis+gffHhL
1pWGLAdYym6KEqhfRa68nEA7Q3GhKeH2wi9Toz1TTpwhzP+4k4MKNOC4yGfmPHTB7BqlvKZYdKC5
STns60bcaUM8tMWwH5jewZZlM2bhxgj4tRraW8+yrxybxZNzl8Om0R7sJYSE1nXA94Vr7+wx31gW
OhCnP+tsh/jjPg+2vXCHwaF27g7je5VBSpcVKO/uqbuxgq9CbFqylt6rRCqU5oDI358e802P70Oc
w5wFVPuvMWe7ksMzmLkfxjSbAqRpftkwbxW+VIwtTUPtURWBjh+3m22FkE6rFhkIv8z1rbb244R0
u4KyVmotSwa0At0LYGY797tX2mBXjdcoEp++XfLxRPb2igCqxHkVTHCQ+N5+/m6JIQOFXTUMehdt
O14bbrvsrAvD43eDy19r09vy0L10m2xNULOE29ub7jdaSitnCNa1dPay/1Lpz2wQQDiRS2eyHiBQ
JSc7tpTcKLcHjt/eAusC+6sekB8JRHIJfdkvJvOebEdew9A29rM6dsYQJWGYz2TThS38SxiPRFrh
DcKxKngSQwzXuYhYRuJJKLKUfONN1eLwZ9TSEqv+bAQGtO5h7zgUkEhbOoKDRCAXFkgWSE9WTlfe
mELctrK9OfS09ECebK2usyF/yqbqjhWAajnDl1CdqVbNCuB/vGDsttD6OwjCzosdgVumYvIxH9pB
w4RhFxrxwQpykInT7igAGExfFzVgcfcmA3S3+T2E/tfL+N/ZK7v+feZ1//4f/PmF8UnATrqf/fHf
e/oiWMe+9/9z+Gd//drHf/Tv1Su7fK5fu5O/dM9q/G/+Kx8ui9H/uLvFc//84Q9J09N+upGvYrp9
7WTVv90CnuPwm//XH/7r9e0q9xN//e2XFyab/nC1jLLmlz9+tP722y9IfN+thMP1//jh4Rl/++Xy
lT9Xf/v91+eu/+2XIPgVoQISbAB74TQBLv0v/xpe335i/go5bjThAS5BaxqqaL/8q2Giz3/7xTF/
PVB9kOLjF+DddGhpdkwefmT7vzqo/79xg3FEOthO/vncH77fj+/5r0bW1wyQ9e63X9AAR177I8IY
OMVCBQTnu1maDXYHaAlDAcxt5Ymbrm7lVZ6nNQQsOWyBgFEDijLsVW1FA1HW51GacNWxRWfAEqRx
aNSarE1SUacXNJ9o0lroR7S8b3d1Tf1F6U3l18GRCg0JYlVRBuzOa5VTLzF7bHBskPZiaCEcleLc
9dK0oXnRpkV3mTNVol3Y2w+uW7M9xC5YbMth3Ac1Sl+6ajS6cJb5WkIMAMgC+FZHwgQw1WG0vAlN
nA2FF5SXxcA6JPG8hXN8Lbzq+mA6/tJ4Ev1RFEC/am8sntA7El7iM8dfDD3wiIZlQV0UAGkw9wJh
NBuvcdwNPBA5GnmtvW2oKx+G3Ko+tUDw6agfQoQbwHgaArSVKVKQhom6tfXoVrGUufFk1wIOrF1l
4Wagi0wvNHrVwNLQ0rqU+Ge3gXa8MaptL/ska1KBNMVEAa5B7ugvivX9tq4NyFJVVU0fU3T7xgTl
gGBltx29pYrUD85oCwvy6dm0wyFdfit1b+4svwbWODPgWUGzbEoqZRvXslTWukXB8oG5VvtlGjk4
7DSEqyECoVl5UH4ZQZrjDpVhNLpkXCprsp9cAi8jcJc68EckM79kYTAWkc3yIA5pyW9VPvrXqjKV
WEz9CHlT6BuUU+LXFSHRWPYj4mwLX7/IzizUWT1RW89tYKsKmOmwH2JXWXk82EP14A6VvEUFUdyk
ntcFkUZ/CXSc0ukTQZG90mpoSyiwopZYCCV23DUygtInGtyx0qGsI5jTW5Gdp9OGhCxbVSARsKRy
HGahZSOhJ5vRXHSRIVQFIywUPeISUqGPNagC8IhqyWub1QzqXGxibWz5SmeoeviAcHcBAzVH6dH8
zqBFjswXhmurFEosV0UPku0I03BIblceuiR1mKYrIk2x9XGcRM+KD+Qr3MHcR4p/tS/ysPtaDocz
SUi9ek/SviRxP9gdiSZUsraOC35WRFJli7iwu2nbZ/D04xY02KJOepUb13zka3TFyFpwATRFNTVg
9XqoyIywv0pjqykqHdPBAbcIHg4DwM+teiiz3GDL1umzAsA9CLKhKuhn3yi46MsqtM3E6if4SxY2
abvYENjgQb8y3QciNDojHgdGMi6zAt03KZwc/hs4sfIlrMaCJA2UfArwJS4aA4K4G43/e8PcApXI
vBV8O9hBa90YYdNHhI7tlRg8774qGE4kRhtQCNHW4eWYui5PSldgL+tGwIeWJMisdFU1Q/+dCLtJ
hMglwYEjNHRUDeC8rwwZ2uhHohzAoJlsK6jEG6CqJmbQsG+D7lWzdEdqLWGVO96HKve/hZ22vTWj
GYwdKKymHyoatN2mFAFwt1R54Y2vCzEsJUJzEfPJNsZkVJk1xLRiIbTrGXhJLgjOAP/7rL5yPIlF
6ec11XFh0qGP1JjLVxjvlmakS8d5ppBB+9SUUjwxv67XRug1ly26GChTjrZ/6zFe3NW1RNGmGb38
noOn+gryj1pqZXC26+rR36AVKYKI5PYhnHmsvDJbt8wWmcHoFUzigzLRQtN8LRBrYc+d5i72/gm3
5AHqBSiox8S9BcLhKzV78dijQXSTOZmzLZoseHGruv7ce3XzAmEPhtNdI30dZ9DEh6NzrfS2pQoO
Y1A1t8clZBORukGScoStMYAQK9cd5BixlAKGTQ0/t2IJuXoXU1chQ9GZ1i9WrZSBEilxHwK3sLaq
bjmUPsFGusLOYe4N4ZSPonNacLgrwCubXDUVbp0jUvge3M+hNN/l64kY43NWuyA+Gym3kBMe4Oix
VdF+WODwC50daKBm2xT1mywuWKDARC+V1iumO7WFHDdYdjRzLSgtZCm8xJlBQOvQWdEWgNml3rpk
LRD7sN4tbmlQNU9lj2P5RTqGxs7zYU2+UI3y4AJitgSRgfC0SjIXcwmaThZdcajMGysHCmgotue1
NHA+kQ2Yx0HhQhYJ7T0EUqa99lF6HfviObxJFLG6ha5xjshNo3xoK2lE2AzspO9z8tVsNKgEY+g8
+cxnKz93UHij+cBawGv64LkKQ3VnWcLF+VJhj1gUpONgM4LP5S5pqX2BjmbnPTUua77SXiJWoFxi
8Ghqafq1mBrXvmyDopoibYrxm5IVVhCQ2gFgObZ+tbibNqgh1eOyrjt/WXK//j75hrkPYNB1D09c
JzFNOl1URo16tyGqg0RJGoRf0Pyc9iJt2LPXuegXdz7Fia5HlEHlMncXGq9kgcazUyaFoRpsFNz3
X6xQwD/1gC66HmQBsgYzgaxdVlqy2zZT5CELpb8WZh+A9IvCZ5b50yddtPxr22gQeWu3K1YFBHES
Q04liLS9GYZQMWk4B4o1aPEbIm/seArSIGmJNSYQ7dYQJySoZRjlSICU81tIsrv5lTFO/l3uGeHS
bydz2Whm1eBG+fVzQdp0TQYNpb++CLbMyWgS9Nq6G23IvRt4dPBXJN25vDT3dZ8bV/YAI6EoR2UH
kpgG/za5ArrwTWgtGl8cPNxFke09H1jAocrKS0KoeUsKgHviAQo+a1DEnAI4KZ7CdVZ0toAnrwOT
mlYPyxauP4+Z31Zrizp81QXcXvcKotoeHc0NRcd0lYfQkYmFmZpwhids3PdVBlXb1BY4D2XY18bl
ODTyJQcJ+tIh8CA1PVpfuVo2n9y8UdAD5pb4PtjayyLVBFZc007jCOQ1KXhzmfHFtAzyIIt2gAut
W23qxhYFtJxDZ123odpig/EvPNMAp7fLRrePjCEf9/D2Q7VLd661k5jMy9wwO7Awsmppy4B+mfLe
eNVNAB6IY47GKi+H4sIuweHOx5Q6i8lP88QrC33p8Vwveyj2HLwsS/tprK3xhlmySlw0hS+Z56dX
IiPeJeumaoVyNQyM7WlMiMv1spJWubcsg62ccOh2eCfmroQQzZp20Mh3odIPHvRIBpT8mbe0Knda
wkYQh0GA/b+QSYa7oOK4JwkbEA5HbxPQlE6oreVhvgEY1ogK2Z3y2lvlUOdJ5AW59FUq1y5SuBiz
IbxlgW6m2JHSu2aYxxkynBxd6j7Mxd7Ng+pqsJi7tYZQPIUhDn+bsvNMGCIZNQVjlrHmphCm2Tyg
7Z9/prqCBSkzef09M7izsorUvjDZBDk6dErLFMwZCyYm2gpzlGddoT7bOAEnaZhO+K5lr6GzM0je
x56N1tVA+KS3DgyxAbTyWwp3orrnCH1I8zPILPhTk7ga6NLBBdRS9eEE9JuPvi+Oz+aFMq1uO8EM
9N7PVXmLaj44SBW61UiSs3XLy3EfstFkkdW3The1PFCfedqq9VhBFzajXmAsvJ7mN12p2jYKWQ8t
h9A3wEKr++o6HXLneuopAiNMuNIMUvwDNgWoynksCobB56BIqXBdOSm2MCeHh5uUAhVpPwAbbZl3
RC5kX2e3hQlbHmy+dnuBnYkgSTQhUVuJpv8qkKHRb56bEjvBx+3Q/QhhAh1hmoQ9zkiTciP4knmf
Je+8B+zqAyRryDRsQHzGBpl2/VqZRreTvkhxWIT6qxKTE8vGAsgE4bl7ZaJ2d0Aw9FCeyevrjPvu
p9qV5S1RDQzogBTnNMrCyn0Msm5Y55MJ6TUCgXSSBcbVgBm67VLpfCoylS0PlWULBjQteXKUDxIn
k5aBGh7V6YWr/Ma8thqjM29b4crbsGCYhqRXq7SXwSYE9ARkKVe1QOlCZUI6WqdRWLLsrhx9nl5b
VePfaycHn67LW7T2JxQ+WiS2cTP5EtVftEYjJYDyNOhogOgdlt0nG9tYHXUjrx5DGJneTj0zHkSK
ZhkF/z7mWQfkp+t1WOVFKBe1408Pom5QyndDUNANIy23jLRoylSOGSssjd3U6TRfSmh0PZl5ED7o
sklXltMdtmR4NNxmzAaTLMz9iUea1HQFQ3kUkUqflROQp7oCL9It7q0SYRxpBDRxPStdd3VftJEB
144FaYH0wmEUzl+A4F01qRNGYWHhfFNW6U1nD939lGfpoqz6GpscqjGJk/rl48g19FAczI0YfsDB
JS9RfcMcZE4ZATVhAmguO4nKIR/2mWVm+1azjF+wFnjKyMldtdWHqAbbFu7uEeJTZMu5V9x30rWR
zk+U7EHWgItEAaeEnYPD17aZxmJfcqmTMPeQ7ZlE3GX5VH4Phh70Sygxfk0N2FmTfFRXBg5Fzx5T
kIHEaQVuQcKaAgiXcHKvWAVlZABsEFIqbA/P/qAJHsuFaS6rO+yf5tCHZuwoSunSBujvYQpECDQ/
TpX7SSj17JWWfVOACdqCvh64S+iWDo9FwAiJHewSUHkvxVWesrS+4opKO1aGMgyIDIwT6KZgPdsG
LAdIZ0CWsxibTWhnINtS3QEkH2qInhB9DTWebueOTrY2BaIWZKVweH6r2/xHBa6fV6U+1LqOVbf+
H5au7IM23n/9WSL6W+lqSWGgTpvn7n356u3f/F6+slBvgrAn1OGgVwbnhAMU8vfyFQBkv4YHu1zY
1wVA/ZuoTf9RvrLNX4FrQxcQuRoqK6h9/VW+cn/1DwKIqGkfIKxvla0/7+3/UL762Nr6vXiFJGZe
ih96nAAAx9K70R/W7jC+BARGqYWEaYdVuGtUc4Nlqs2v797MH6N/KJb9pFR2GG3WzwmGIstoirZN
ShHz+l7tGpLawIxlN/DTeeC5f86m52dFucNIM3SVOVFEFqsdd0jMJp3gpAZqPuCw+9IM9KcwzKGw
kyLrnGhhPTKU4b8D3j7t5FDAt6GCrvctmiwgzAOmC23v009/ABLNC4WwEw9nrVbYJ0wDFfC6AXGI
RqJr+sQWVXnhE9DTTg/x88f25t3jNOhkKnPXWZcjNPfMACcUT96evvbH7t+fUwWHio99/ZymrCRB
q3a21xYvFSLShaEsG+dZnl+6OQjJp8eZqSz8GGjWZiVZLQJC+bCDKsr4qNrQW2iQAWLAZLwkZ4Cj
e6OLjS+oGbqwk/mM8F8s0sIHZdqpoJ00IJW8T8MQRpMs95wY9bYK+RnrxyQkKQ6pI5bcyu2C8P70
Lc86Wz9ueY4dA6y4dnLMZ9vuw6fUzarE4xn8F3E7eYRMESl/AEOKL71AZo6DyoCC3Tha30+PP2uY
/hj/MB/etYtSS+gUeDC1q0oeB0F+jUTwhZkThF0A6KtauCbRPRjgcQ9jXJD1IkLMaKwCgHFg0stx
DrSC1eANMbhfMaDQNzqrExvlWO2cA/wdm/2IZO9vsbfCntYZXhFSpnbcTOalMC5OP/6xS9sfL41y
VToY0PXe2dYmzHbK2/bkDJbm2IKaRay07EqU+DDpWX2XV4+Z93z6lo8tpll8CiHaWJdGp1CWyqOC
XPlBlZgG6sP6P7Pt+2tKzLlcMLPFoa/BnTv0VutvHaVAZ7zQs1YkR95McNhR3k05MtZpgAiLED7d
MQ4aHnMW/+jdzKnRXkU74Jag/oEk9hol97uUgrYkPfcTbADOcZOPfIA5lmMEl96XY45mheFasc77
ZVOVODEFT34BrtnpJzmExp9E/GAWFpQjAbWUKQbRfuypRwlxYk/QxBKvqN/Hpwf5+RaOzv/HD6EL
KzBIZQfbsgmWWQvbP7BDC5CqUrkyWh33zt3pgY598dkK9h1UMgyvD0Ai8/ulLltU5DjKcv/s6rNF
DA3Kzvc5rj4Q+DDTHJo+VdC9nL74kQgx59AW0rG1FoRsPSk2k9t+dgBhcsvmTLpx7PKz1ayGCqUP
mpKtS9qryp7WoxveoOh8Rsr4yOXn1hgAug12M+HyDXPzC1sBcu+OA48nM/PPEMOODTFbzb1bBTQv
UqCecW7NCoquO4t4J8983COr7W86dV2BntSAy3sOOF4VO+gjAW29KNtmrzvzzDZ4bJTD378LSUY6
wZWTH0ZJQzCOhHwhit/ajTnFqLb8R1YIf8XVOZa10ypsnRKDMLhmNEY9ogdrgXZuFVHnOQuL0+LM
Szuy3uZQRuvQ8AgYRupdO0SXL4AKkleeCbLHLj5bzDhWADXWZv4WYD5nM4IIF3sGrNVOr7cZ/+vH
W5qtZgP+BEHIcXm8e09aUY1oriLuP9bt/Wit1OdhTc/An4599dkW3dRGNtRZiA9iT83KyNAkpx4R
EYrkxUoE53Qzj4TZOSIHxS17aHQDKaXGt+AGXD+ipoqDeHoLFcY7SIIFUR6IM2nHkeXoz44KXUdA
XJOev3XZcNkBKqCMsYLFHV+e/j5H3tkc/xzCZ8IxOSXbrH9pfBKh4QwV2MeODGcGODK93rQU3y1F
MxwchRhFtmGqV36Q3VYmP+cKdezlHB7q3bULUbIwoy3ZjiWk75qGXaBUlVgwzTuDwjo2wOHv3w1g
1zoHcCcjWxx5bgAh/ITuALADXX0mhBx7OYe/f3d9dDaKCcAHf2vZtREBJwKYRFacgf4fu/nZwp5Y
AbFUFBS2tN9pD5PGhfaT0henJ86RVTA3hMoNtxhqbfjbAgqjtlT73BercUpBVVeXPM0i95wy8LHn
mC1ro0fJ3GiIv9Wm9zkV7eMovWfdYe87/STHlsBsz867OuOgAfnbinzzC3o1SDOpxwNgoI1Pj3Dk
CbzZItZwxmm0whOwPA3jzmmgr6xGezEibf6HQ8y27bIMGODQ+NgE7s+2nTpPFmvpvW/Kc9oQR1LY
uVwQYKYd+O8YoSpu4Z8OHhIQOHARcBoXot3/GQPpr+3Cmy1pVTjc8ofQ34oOCAzOIRvTVxERFkc5
/FyGeexRZst6yEPFchtB1QgmF+h9UayAptoAJsHzIJFGavyzZMqbrW8BRNDk+pzvqDFZK+GnzsrJ
AmcV+uV/aMv4443Nlnnm9L0h4aSxS3Mc7wn6yEvdtDVPUCXJn5hOh6fJ7Np9ldaqTcKwQDErNOHd
Fw0BDa7CcDwnxXms+ODN9vouhWxM2nRsJxpHHzTYvBIk2K7UcQtALRQsQg4pYkLGkkSDFjZbDU1j
oHHlhvtRGe51mw4wb0VtaZmWLuDdIClnaP/I9tp0hnrLBojCm34qkrQlAIBZGTF2XLXdOZ7SkaA2
l2EAAWoUYRCIXZ87TRZzP28dANek8QiRSDAOxqYJ8RdDTw4k+hqNstMBYkZa+esjvr3R9xvBRCDX
E9aAJi2QCyfVkiZ1otbdJaSiFvripYrMJbhb/TP8gmKYqK5kJGP4DCeQ/T0TBmcaKD/uYRZnazTI
oWjSTFuomyyxjS5ocnsN9EDUrSHJH1Wrc5T0oyPNIq5FWTnaOMhs26S8hXxk0sVjVMZgvMZObCXm
QsRBcvrNHlnqc631xrJF4A14sfZoXPacXE8FUPd9/+gHPBl69H5Oj3OsVjmXPSmxY4St11Q7Idpl
4TlXDvo2TmtfoHC2IBDtCYNwrzCdy7zYGDAuA3Rvsu1lKPRKDC/o9K5KbNLUN27HRkKuxcvPCUgd
2X7mxje0CGkAQfRqlylLbXq39dYjHHl2RW3wM9nADE391+R5Y8y8m8Ao0JRmafBqZ4YF7y+H9I3C
XRFz7TcAFcArzIPOqzs4/aVR5PJi0JkcIoUX9LlUmd6TygJYw1Dy++nvcSSzmpMsZTcZxGdswjGW
33mZuh+h9nb60kde55z0UuZmRxTC5lZM2wFYTx48Qs3/zDw6koy8ESjfvUfYWmsNQh5UEP1Hzr60
vUxaD47KhTizII69mMNTvRtgmkoHvtG4+xa0oruuVd0aOg3njntH3s2cw52nqJD2jJc7mNHAUgJQ
+JVO7SoBuuOc2aJ95AnmHnTASxgKHKFml4us/NJkkpMohOzuK3CW1Rf8SEJjwErRIKBqqVJhLt1Q
NysCfOfn1EPF2XV09+qzgyz1ZBrQuoR+WQdAtXS8h15y8K5yXnpb4HKdGwYQ8iNARe4GpB4IyuZh
P51JDo6EDFCBP36K3M3EaDMXE2kBm6hdtm2WLCaxSMAlS+guW/HEj0TUx7DUXeTFmQnw80/0N3Fy
R/e99AeMmltQz0X3LeUKLPdz2fRMu+rPSACpx49PVaTSNnTpjVv1kn3Gl4nGBZrSC3lJL9LVF0hc
RhD0jOB8sRi/O2CJRN5m2BUR33fnYtEh3fh7sRWJ6cc70IEvbUnJuAXCNmmzFFrI+iKd6jWH50Zd
rTK/W9o2Og+1t/aa4s5JP5+ODEcSIPCJP47sN6WnOhfvVi2nuFnzdbDKLuQKUk4bbOgraF0s4Fmf
WIlcBxdNwlfDmcLgm/beT555XoQ3Gzmhfo2Rh1gvZQKG7c6L9NLBf1MC+5x4wn/Ful+A3RyRqEu8
BaQCIxhmRFZUYatnMb/oN/Il/FJc+i9pGB2+DGZeeuaAMmPJ/TUv5sX8sdCHyuJh3tHIuOrvoZus
H/xr8gn0x2HXXTWv3VfrTNXkzbj2Z69jdowIBGlKmPWNyGVAiFjZSXmRI8+Aau5FCnVnErcLkYR7
c1ngMxSJsUiTIHHW/VLG9cO5POfngQrSBh9nQw8BlEmYuIlCPKX9yh7OPN2RPWIufph5gTArYMh2
lbhyenDp1fecXYfDuRLwz+8bINqP9y0DszOpW5e7AOy22K9sfy/ApD5TpTt29VnUy6Clr2XByp0S
vRtDxjHhjvTPbJ+Hhfb37w5Rg4+37pVi4L3VsB3qHksH+hy0QnZJRCKcKy94TBXwbuG5Y+TPI6k3
18F0sxGVJvSedxn0AmwwBRsjiJg8x6M/krq6szCGwimZDB+AdSEgL7jr6W6EP4eqIdv07XS8Opa1
ObN41QDa1/d4X7va1d7zACT1SvncAlNWGxeeYbePFQnTnTVZBpCzboXqZuBsewgkrpRI2appRX1G
qezIpJ4bgAF3lfut5zY7s28vpFtd16x49prwOhhgLHH6eWf82D9jEGw1P06PgLetl0vBdkMMredl
u0JiunQTsgSjPA4WY5xGw1qt1ErsUUBeZIvT487MD36MOwtH6Mqnrg1Blx2k3BNv+dWK5KqNMwTd
VxU97HaXTvz86W6I8sTEhm9Hd9++ndMsPzJJnVkQEi3rnZAVbGfDn4g2kFnisryx7HN6dkeW81wq
Jh15CjjxWOwygMKfbWo1y55J90ywODYrZsHC52ZqY8qXO+5/Su0NmH5xDsoSFAPPTIljr2cWMCpU
v61MYgBIDDQQnAEdJjvYNgQ2fExOf/1jzzBLiHLdEuYIDDF4EyRMM1Bp66QXQOT/s/3gbda9S+kV
RIH9LqjKXZftJdhYQQfqtG3FfWOfmcBHHmFuC2iCScF6G48AnDTqELAIQ75so/B78Go9/ZaOzKO5
Bb2AFFLng1mwCwJ2A0eNCwPsi9OXPrIpvBVd3r2fDifewvJpATx1u+YuWdWVWk+TiK0RkAvIATBu
J4Oj/0A+Arb4cyboMRDQXAggq/MxL62q2OHIsXM7Gyq6dizLYGHJYlWi5tDDrslwsxXAqGee8cg8
fmO9v3vGPpWqKadD8aaZLmvPTIq6v2iYcaZA9XZu/snG+nYYe3d9SxRtzjJcP9iTq+xyXBQQpbVj
8Beil+JyWtjLDLXH2Enyi/HMjnAkY0SF7WO0nmSZVtC8nrZ1FYWP1VO50ekiuCZJ9+J8h5tunwGa
uMi+np4lRzqV0K35OFzle60upzAAN2y4V531bObOhRyDF8MUUOOnkGLhCil9Y32XNjRIKKFnTiw/
/3j22x29e7nFqIQqIRu5qVtrmQXNJQ/NVS/Pee8cu/wskYCbpjUQJ083JYFwmYPjrZaoWoRnVu7P
gwPMoD6+N+iVQwxOGeHG9FTk2ahIVq8m4kJpfTr9ZX6eCEH38OMAPHWtHCS+YONzBZpH81o9MM+I
m7EFOgRypqdHOTLdQB//OAwBq0dYnRVuUpvnW8dW5QMLm/ye5aKnUQ62Rywr8HzqAKZaKYW6IYCj
1VpY9hRnPQEpzGhVwhx6zrj62Iyca6ai7dUPeekGGxbUVzSjV9AfZ6BTT0/9APyT5bYLUMiTtmdJ
7xbroE3PTMhjn/Qwk95NSMmogIUDtL899TCBNeACm6s4zOkeT7/rIzPSPGwC765vGJwTk1l661ny
WutxBYPRHuVQ/+afXX8WOUyv0oNT/y9nZ7IkJ8916ysigh4xhWyhqrI6VzdRlP1+BgSIRjSCq/9X
Os6gLCdJnJo4bA8SULO1tZtneX6UoX0avdtBZWdQZ1mj0C+9vmIpRJUXUBOvaQQemci8oC1fUvv1
+qtfPgf/lI1/HRrEStEVg8tdLFgnj1yrk4OE9O63csJgFP098NVQesBu481n/6QDZ17o/p5P9koU
4vJBCx3Kv3/dRcFcTnvuRyMbO1QxSrlFQZQI9QkQPdg2e687aOURWutGnd4gg3N9zC7Ph6EWO4Nj
ihYxCFJErdUGZlcAR/QyG0P4vV9X7ALNdbtKRkmiLv+RGelhhqhC7msr737ZuKG2/+8xI0kOLQPS
TDEddPaQzV12qKAy8GgPwg+dUXp7j7ry5fqnXN7Xhq/sa9pQdIcBGxQ58ys0vNAR7AJ3A8njbI03
uDQVys4mvRjbsW9JVKYd5Ba95tGfkYue2bQyXksPULb2xMrZRWMMiay8hxJ0ERogybRyjcp6efuB
ovD3dNRwc3xQ8knEeQO56zSmRPvve4Ov3AMgUl6YlVaRaCaFHbi5xPnR7CCcKYMBSlnfe4iywVNj
tHvLwPh3uR2U1edIPhPnhjBjZfgXVpAa4WwQWJ1H6CxGFA1KZ/UHdJKJjocZuAzXv2DBiKiRTE0D
SGFO+Rxr+Y+ac8iovifmk6nf5/qd0Z/QtLW//qCFlaQGJFNpTlOHJv94hngZyjEgolYljzPl5u57
DziP4ZdTzjSLlgkrn+MEIDW0vs3H2szi3h4/r//+wlpV44tmmmQMshg+UhPd9Jy3nnbQ0e65Upu0
NDznp355+9zKfdRqCqwkoOOKSQKqAnL4XKxFMc/e2783CoMoGzkrobkuAEKN/eZQWbEDZlSAdtoE
FDLwAeIW2nvXh2lpQSlbevSa2Sg7n8UVAB4MMlO1fMvmFirNE2qLUH6ae7eDwDVDc3jz03SmbiXB
s2Da1Vrjzm+KOgfWJarycV+ldjiX3bYGjLzIHtzs+frXLU2TsuGnijeTxvGQBt53Z6QbLrJDkSYr
+33h59WKY9IKMPEd5COZAEIBXMN0NqHbaa/swQVzosK3qklIW5MD7lx6+0ra+pikaWw2DB27a6mR
pUecZ+fLOgZnWiejILg9mM+Ve9dx5Ptg3kEJ+NYEeMouH1F9koqMzfEIHkHgDvJnR5I3xtYESZfe
/zwzX96/wN42TQKLjitcUA/AAd0642c/r2WcF+49/+iegEUzth0XMgYw0IhQF9XdFdBo/QnYQ3fn
kCq5IX3ub+yEOTc+EHART+GamHk/3SRoaUAOsUm3kPSzv3X5MNSKUdrY1B474kWCQ7Ks3k96Ghrk
LRErXurCgLrKhPExnaEko0EUF1r1R3fUwCXVIGupo5It6ombrhjQBfPsKhOHvvoCyus6XCHTiUvD
f+aefL2+5v6EQC4YT1cxzlXjtC0gD35kO2UCRhCIys7sIe7X2s50IiCk3eS95I+0SN1tlpX1ztGa
7raWgK2MkKE5EK/Ow8QT1j4dCf3V2xkSlkaN8HBeVnIPVgPCZdLRD17FEfxH/gfDZNqiXXMkFkZH
VV0poKuI3nKY/6EYfk0oi0SJw9p9YOm3FYtvoLvUo71rxlMHFdJBR5VilSbv18d+ySKqblyOFAJo
v3M85Nq7kw4/p3R8Lads5dBY+nnFnqMUQfqNjmPXgOQTWE8IPLyV66D/81teWjjKFW1GN6cxtpzF
kO6iPytTL99BuE1+FG6Zo4myImYdnFfWkz6WnykhZNulM2LiTHd/fGv81Ipzm7ap1mkS9tLXoBcn
cUksq9qDIEPqPF1/xNIOV1wLoTGzqhjuCK3ehGx68cXvWkzQMKpXbD7kiRbGUVliDS0nB3qDQwyA
VLtxrGzey1mHqD2lUvtfK1ztSW8y4W4gd5rwEHfhZmPO0Octhhz6rfaMCFN2nOVs7sEZ+5ghi3kr
PA2loYigAfCP/t0448I819nqngThxcmMLYg0IBu4hYCvlDRWdedWmrypQNHej2ZN3n0dEEDHyPPn
3M2SneuLBHwps96xMU+2xB/IyXUbA1g9O0Mapa11vItDy7AqEvlMEZf5aVjmOzRguxdLQqk7bAk9
c9pAnvrdcB8pyDbT78CDGkKbJF049XpxA3JEvYOfgEpBU+aHBLiQfW4lxntbgQQNTet0Q3uNHbDb
64M3tcBXCbLzgJbZoxtLHKRugrJnVwFiBRWYcFV+RH/ZR+/Z8mGogM2zaGs8zab2SofG3iZazn9X
nCZh02pAKrS+PAFWiH+X01zGdKooFJkxiECnynBKJ+0TOtXoqPRA0cvaqt2Uvo/iA5fqW9NLp00J
uMu273QSgtU7grNtfhRu7x8n0xMAxozgvWiAV2soyzvivuADD9dlEORDR8s0u1No1OV/EDBKNpDE
60Dr8xgqUwHkEFaHZgp9nhiqYO1yyx2TRwWyQYgmcyQ7An8QE6Q85skHtqs6KyuLHrwbwfxdySzQ
lEcbCm3laKNFuPi0YS43FvBPA1hthW2GiBWJoKhtpIerZnplie1trcECUd8C9MquofqJAKKlBRVP
SwhlOP4jEJCaEZDUFqdcQ1QTZDx6Ggpp7Ma2h2xyXZR3fdK/dd6I3rWs5i8aBeuvGnPx2HTjuK8b
b6wDzSgkkHs26FRODagyse1+C/WhfEtlMX8wbfxtFW5177TJCG15KmSQjcTaup4zoF17IiGdW7kd
JjrvINKClDZxRBpOmvTuk6Zndzoi7U8Nd2yxc9zax0ikzs/aFrKFLDotYxAKh/cyK61dxTzkTStQ
cSvWvhUSQb+urui9DXQN34OuMp4maL1swIHBgEvkDMqhEDcjM7KdlnRuSHQq0Biekx8DWD/hQH2r
Cxw2tUDVz6y7T0kJ8HhCxmPujCak63pIwHiNLA91laFohIlPZA7e67HnISsBC+RdgRgyOKDbLLeN
fUFwwoYaFfa2Ms+cl7q3IefhM9947rB+wLGS0nvMMkRmQoCXi3FjzMMjwxG/A3i33fTYoJvae6qB
ntn7LQWna6rK4oEklbfTi6p+YTR7Lmu9A+OIJXW+5b7wIixZCKe5SREmaevd59X4Opvu7G5IKpLT
XNbOZkg1mES0pOod9hK1nBvbb9KNEHYJVFOOvOjKFWyh0AC4ir+dWKRVZ7S6TCQCz8QCQ3jsjh1D
kgNJPuDkDU7A0II0uT6N1q71QSzRs7bcSQq+PoDzEnRIytbKNhYunmqLAZ0oTYG7mGLpn4iEgql8
gUwXGD1jNIifCc9XPnrhiHDO///FceetgP+HwzVGZmnaNG0xHQRkbUK9h6Lz9YNu6VMUNxDnS4lG
XGRGoKqBVl+3j+whO+Z99o4KoTt0hr4KvVxxm5c+RzlUUb5lDTlgj7Er/cMgu6NF+41pWN/K9Btq
7wDAi93Q82KO28EDyTSDKh5INlCy9BvgEsuH6wO24BmoBf65kfl5XTseNE+QhZ3QjJCMsEU3rvf8
vQco7hvOBOIVliRR1qHKDqmTztFDsDmZ//KtB6jF3C7xc6vNahJJZECphnULvqMlJ4hX/77+hIVF
5SoOrtM0nWmTeY5L/zWf5cltp81sy9AzceLiRC2FsbJ8z7v/kjOqDlZ3nvAKszFOZdAjYJ+lLwLp
ceIg27UGEVjIxhtq99WYDGnnpngK9MXCInWA8RXbVjchsP5iQUzBK4qHpAIHfc3ALO2U88B+2fgV
KCQFWM5Qke9pTMzuczDLN0e0KzmchTWsltoDHqz3/YB7pcY+HOkiDfhG61OerOlgLby+WsPdzbnR
z/iIeLa52KSpQ8IS0Fb05TBtZeLP9unCxKsl3H7fgwib1m7UMu++MvJna6A/r6/epdFRrC7cck3j
NXejgZY0SJPpt22Mzwz0iMDVmsP1hyy9//n/v8zwPFlp2TY2j/PRQlNQFuhi5Wa/9PqKlfVlVVCr
LtwIhVTo9H6dAbaEqEbW3V9/86XJVe4t1CuTrM6LJvYoJ4FfUy8ofSvbMitdMeRLT1DMx+iTIdWZ
BUUXNz1y0zsKZ3iBAuf++gcsWCe1KpLC03McJ53iwW12PIO+D+PupxwzEVp+/tDxYt8DpXv9YQvf
otZHitJLdE8Mfcw66EADyVrHwil8UDWZufI9S49QjAWoUlAQ7zDhLneDyv+t+7+Q/Fi5py6sU7Xe
ccgnXFS1qo1tqwCbNEWU56ZJy/zp+vAs/fx5EX/ZBn4xGrpGihbFEs57r08f5Woh79JPn4fry0/P
ZkEz3x2aeHTzaVej+Gar025ecc0WdplatEjQT0pBCuKxNz4RtEDkmYc4AaC5zFx5wtK0KvvYKRye
Q/GuiTn3UCTlOFCw08abahrWuA0XnwBE6vlQ/TJCXsJEVghvjiWCNFifYcuKQwky4vW5Xfp5ZW7B
c22h/mnPMQFMGk44IgklL5By1eGYX3/ExTnGFyhz3E1EzBIAgrhshttRZBFL6cpPX5xg/PT5kV8G
B12vLbc5aP9j9lpCy9skzoZkfdCma+Njni3mP2cYHqHMMAp+KBD4wozkUD7Mmcfeyh5B/yyFRIhm
lDXIEM2EcAY4IAePgTLLh6nY9cwBdUzO2dZyJrnvGnQcB71VWLE9F2iOtRJEFVAy2gHc5pNYZ031
2SeaDaIVyGHXx/1y45EDXZm/R6dHUzhU70YjsvwymLRX30BVMMCPZ4X5s2Pc5O62HLOdjh57LNgA
RMDS9nFQnMy6ikivx2nth3VxTOUjyLErr3W5LRSvpbiDgmt9p9UlhTvo/K+ptR3TTlb9NkNVwCUW
pK/YsW3INkGy3JjsA0QzbpHlBiW82+dog7g+OEuL8jzdX1ZOg2I2EGJFF/OW/9C9JG5mNKBf/+2l
VamM++g5lc4zaUSou99C2eA/QO1PA66hckrXCkGX3l8ZRAp521F0pI5Bxhju2qya9wyu0IpZOxuX
C4tevX30vcfN2pRdDBBXZNdtCQFUK/JLrCNE9BvUE/3/qST+v5J59KCo5yLtuO0VLkrEzOaYQ9Mg
sHL7SeYAgk9kTSB8YUJUVzdntqtXSMzHTY+W46wFIk+Yp8YDEHlO1+IAF/PP+JLzw7+sKGIWM4PK
gR77FdGfBMU6P4cMXVx3HGMEfZ1MTxyJVnTJy3HOcWtM1xSdFxbDP51CVcH8CQqa0dAjPErq9mfj
0xU/b2kpnJ/55bMg6aEn5uwaEbjuMB2W/576EBAbQMSu47SQdGXTLH2DYmdtyGtDravoY7vVPjLD
/NU5ZOUTln5a2es1DqBqmJgeVaP10rSeCFKTr11uLzqqDmjpf49P0sual0Jv4k70CPcViKiz6iGF
H9kXiAJye8yCEeGU66Zl4bhWJdAtvZvscqp15HUQfiai2U5W8j56/eH671+O4OFzlMO6TYYebDnk
VHASHqvS3XPIMZSu+86d7kZvSAg5hy3q/yDtyT7Hcd47Zbcb5X/XH7+w2FSHDSmBAYkVxA8hz1CV
r2XibhAXDibkQUr5rdIyfKKy0uZhaHPEpe2oyWd/I6CLcevmXod+FoC/v/cdyoozhhFSE67hRqPr
H+vCAwlkY4zZ1rNwmLorc7W0FtRjxu2nRiscN7Ik5DQSC4jW4sPR2NohsGA11X4T1ld2npGMRpDz
DHUOi9VNoT+Cy7/W0bIw3f/0m2TERFA4oVHrnzigpDbr9hKN2tOAGLFY6yRfGCe15cRE4cwMMiME
qbo3y0Xf0nlvmv73jkq166Rre91mhXAjNJ7rsa5N/SanqfmOeZAH1vby6NWjvr2+rv40KVw4mNWW
k8bPXK+spyo2vHzjIV6zHSBpHUK2hJ/za6QAjj+1TwL6C1uzpG5ggr2/bWfb3hed1awdqJeHFEKd
fxs9Z3YzL2kZDoCW78cZ0q8uN381nVjpCVk4S/9pc+mKJu+JZ0XCkUC4+9whh1FP+SZv7Wrv18La
ZkNho1HMs37VpTbsr4/v5e+y1faXAagx7upWhZoRLxwREUPiMIRi/YpZWPp5xfIgYtJQkQsdaDw/
yJF5E0hLeN+pKEBLrGJz0gKH9Mzx40bxYcyPXPwSa/t06b0VS4PgeUH81DOicwdaIAwZQ6zvAToS
ax2bC6bmzw3mi5PBeihIS9NBtW+hHf6QyXuehhqYe2YGWsr1yV1wA1RGTEe7aup7jkWVayk42eOx
m+l3ioDQIqy4sTqQh0ibQA3C7rqbMndAZTJXglMLRlLlkNDE1UYogFrRkPZVB2W4HKAZsGsfJ7es
QpTVIG0GMNvK0xamWgWTOCmUM3XSI7MJHmg+6agT0gMk5lfmYGGi/9wJv0z0zKAvnOqmH5kasGu0
AL15ToixxZkMME5tFisbeWnQzmvgy3OgwpkUuQdnfKwyZOk/yNDsUwKicxV2drW7vqCWPkbZzmUK
9R/b6q0IqHT9bgYYCDqnjg3FEMicD3ZLVz5maU6UnX3WkeNpbzdxOnVPHgRbEE3YjUm+kmhY+nll
dztZ4YAOjp/308/B+uwatMWusTqXflu5ppoZkvlt7VRxarPh6JYZuTEsgCG1Zlw7gBe2tdqXJkiH
c2cQVcx688mFTFMus5Uo+sIEqx1ps9W3CPhobZyazXs5pmRPCv/WhCrbxpRN/b0tpzakmRDV4noC
n95CHNGAWrNf9js9ZSurdGEK1O4yq4N2d0oSnAsynz8mfRw45LwQvZpIk7x+ayfo52d/2W64kuRD
N/dGVFf8U7fQtOaRIapT/b8K5Xnfe4aypa2udlBk5eAS387hwOdNgxCb03y6+RozaWmklP2s9wSk
LIIqZU+bT9D4ZgHE0e5rt17xai7/vqX2L/GsAOC34RCisq1Xs8PFUM8g6u4ZL9dH6PJV1FIFG3gL
hQMvc7OYm02sN9NOah4N5FDf8rlBBNBmKBkBse/60y7vO8h2/j3ns8vGLIPaFbp1jZvMKiJUNq3s
u8sAB8QUlPVEE1S+kRklAahhbfa2XrGoEoVkkCgo2W2fSMCbUEvH6gCfXLShM0MEqCGdsaVe1aHO
rWUa5K1Z7r3UdteSzcTcGYK3Q16MwdyZ7KHr2nrYEF9PUHTTQ30U5TzTt1aq5SvrqEuS0ajNSsSQ
v9K2UOt8k2ZpAoUI2l661qq9tJiUQwG9+hXpKkPCB+Y/aghzt611SxEQvD67l02f9Q/eyXaIadSW
jKDIJHapnnWHxnCtbcJqyMARe616eukzlAPCyaxZH6kUiMOeaS76HXHZQTrtilN8uaHdgS60skq7
ntIaTkc0juw4jt6WN87ecT4NK0d93w23yhN4RWDreJA9Rxrc87bSfEklZGJRnDU2QWN9aPqaL/fH
1/z3/ga50L9fZ5AVzUFJlqgZ4C2K1Yr2MBJu3rciTQ6wmT3k6mn/4s8UZWx2l/GQlxAPNTxaHCmi
fA8lsohbq6jpZvTmKWg1vdxB9xClh51pHjm1xdv1BXDZg7L+qF9/MelNPuUEqBaJEjfLjvUSFYOo
6hMHTVCADoB52jrAHq24IAsP85T9Dr12RunEhpiU6T6X+h61FejgQcei9jybK4fU0kOUA4TBx+xo
mXVx2/I71KZWIa7OUEtuIYniGkkEzufm+tgtLGq15axKQAdvU0dGRf1OZwi0aFOQJ9WKD71geFUl
CyefyxKFJ3oENcFfQM5AFux7d0hLbTXTSkvz0spDpNQUD5KicnQokp3el+/XB+ZykQ62ozIHHjhW
8JpNPepKGZWePJYoNkWXNeI9SXVnVH2Y1kYsMxR72jnksq8/dsGYEcUgN50BkcicGBFuZqjlyANP
3BPUnGro8L/+hKU5UayxqxmkmlGQFxtaspshatFCOPz6Ty+c6mp7memjPtOQvhsVpr0T0GWl5mtu
P1pw0/0MvQPGWkHQ0igpppijcJjLsTQiveISbZnJeMQnuQcIgYr7VNPSlQ9a2B1qr9k8exDeg6g5
uvbLauNn6JZz6jbfehrpvrcB1X6zvNbbNEEFNbJKbeC20H3X4QjZa9IAS19wtjBfbOM4AwpQsqmL
XfeJJj8E3WVI6Fyf7qXfVtwqay7tYshq1KL42VlkJzmL2Ft3OkgUK2v18iZ0nT8dYl9fn7sanKls
ivuh794BLK/boMls79YChOkOeGC583QvP7ZUpPsmzb1NU7fpyol88fvwcGUv5m0FrUY/n2KrSU52
U/+AWX4aLKiZXh+/izsRv6/sxJyUpkV6UCFziDF35k8L8nbf+2Xlnkwtw/MAnZRxRyD9kX2U9uf1
H754MOGVlY2HrnBnYjNe2ai1o5ydEhxtcdPm9X98ardFM67RixcepF6VW4Lw2rlsPa4LPZisGoGd
eMpFOCC5730PKuKol+am9hhEbHsZ63kktTgTEBsrEIdZwy4tTLB6XUZUB6I7An2MOr1ph18mNHev
T8NF++c66kV5EAI1PMMgYxtlqqSuo1FUOxva0flaHHVp/M974svGq+bOAnIRa58gyeH7v0oC1kw5
bECP3JpjtRJP+BMl/8fJxIecR+7LY6BlynVI5AI4u4NrM6Wh+eAcm0NyVx6suPmBDqVfhbNDlmDn
b7uf+a0d8IAF/Db9n7V2zl8M4OMV1F3es5TU4kwBPXa4+WznG2/nhnzDNzIw9t4tPTlR+R/ZobZv
v1a5fvnWiIcqW7/Me40IFyBO7SC2Zxytc6iArtLC/2F53wrQdgmge/kGFjUkob5i0JbWo2IWrAHq
xLh6A+XsvTYwp+MaStU+/8KleVTswqynEBds8D150AEdjIB48FYc0eQYnJ63j8cs+Fns+EkG+5v3
z2ljhDct+O2f92fG+hlxiELALZpfNigb+9YOsdW0z9QYWa3r51m1TGgqorYJ2r1twNO11Ozl9PNZ
B/Xvpav5s08FhGTi+eQ98XvtZ3nrhfUW4uGReWMe+Mp943INEp6jnOAoNBy0YjLPBF/tNNw4cfZQ
/iA3MmrugXWPshPOvMN1s3L5wLPVOIlhjj3LJ8yinzjQhNs1GQUUbmXxWee1/e8asdVISTtw8L05
fn3Y2OFbH4xBtqEh2af/sfvkAFbAdGfFMs5+0B05iZvh096Vm2oHVSPwcBF335qBtllbH5evtxhW
xfKYgz0WSHsDTxzVN/y+uQMQYe894tlP3h5QgYMT6gHbFnvnuFYovNAjbatXiqYZJBMaRsBrNhL7
I3n0dtbmjN3sDvUBIC3/Q/ugfZDeGeEUIOEfa8/Nwdlcn93Lu99WrxaSucJw2/MezZpQQMZeVmtA
i6XNQBR7NqRQMke/PQ6kPf3tA598W8GKDVv/t3gmcfW0JjdnXTY0tnrFADqDe0NynraHaYvmvxON
hpt5Y8DkFGCVD7G/dR7No3msDzz4rEMeplF3W53qSJywKUPnfm04F79ZsXnoYy91LcE3oyUaXOsN
27lH/Zgc4Q8FoPzDbl+ftwW8vK3eQoYJdBspRhn3Vqud1XlNL4TpyW4Ki9HjDC0uaNlLO3ttnXM2
B2UxR5kIBOYnG5AEpxnRcUuHWwuq5EcPUR38rXDOFOVxX+qU35ipBWXGEgWi/mQW8CksNNa3g1YG
rVNna/m0hbMegZK/DSZ6dxM+z1h/TsCP5EG+0Yfyzo3IvgrSsAlRdZqevDvwAEN9k793InB3WiSe
4XcE1wdyYQOoSn99kzPpIE0fizbfoAEVWvJP1395gVhhq8iNDG2YrJphpAF1fmuf7Rf9tnhqY7rr
XrL/vJcJQrsr/srSRyiOmQnaoeFTPImyHO2SfDsm37WJqqof5IxGFKJb+O0PqED7SEc+O6/lQ/WD
vieoFQnlttlN7p7G5k3yqz+sqfT8ydheOBlU8oIkgtSpnOEnP5SPM06F38W7/cN8b6qABuDkgR2T
jQHpAu2oHa/P2GX/1vYUg2XSEpWcDMPY0myTJXVoF6B4Jh9oeA/K1F/JtS/cX21P8bh8yHoLMU0y
rusBsNc7E3UtmUFDw7KOxgxHM0sPjJcHv6i/Z+VVLcAMnX7E73WcoxWDoqvbbEdb+7w+aAv+gSr9
l2hzWeUd5qmZPkcZ6eRXylaC+EsiDSqEwbORqnQTTEge4LXpSe66zbhtj9bmDMnPw3E3btK7+nd+
hGrCpx/xRxOiPOcDOt1f/7oll+AfzAtkuh1jRskI/TGF+ra/Rf3/iR7pjebDSx222l6/MTccHkEB
avbj9acuOQUq/KVAzIp7DJuuD8VWOxkbJ6538ujv2Eke3E0NUQAjmvCt/HY6lCf30N56K5tg6QhT
gTA9HagDJIKM3X12GJ71W/bk4gQjb+RQnQBMXRvaBaOlwmGQycsqYKwkOkPQ0mI/OMXP66N3ucrM
tV3l9lYwAGIaD8sGxIXTFNVHP5iDAmIe+gmaXL9WnnIxsImnKNZCdxOtc89Gt93Mb9lncmdG2YHv
jFi787babXVM7tPH9o5HdMVZXjKJasvrODEUlad4Ynojd+7eecsP1iGJyE121HfNsT86YX7yV2zG
wnUUJeZ/H82ZBjxpNsFoVNsKnAR4hkGWBNOP+sl79D/4nTjiqgEVLOdBRsMWvkPMVjbdgh1WW2HT
dBYawBwyLny0mpQ8FMIPWH7PWhIAXxJcn8A/VbkXThhH8T2sNDmHcjGczbbZOoGO+6nYj7cCF9R2
8/GcwnUsds5PUEJuyYbHAldU3EmD9n/FlsV8iz+3/n1xu8Z4X+Do/tMqNZOxHGYDlhTha6eoA+G+
TfRXbXYAztlhY/4sUhFS/5eYV8zMgulWEQMOitTqJMVOT7Jbzfhs3V2b/nd9cC8HUP5pmmq0vpd5
gbEdskdefdrafWayTTc62xyglp7/zx3vrz9p6SPO5uVLtGgCt4U3DZ7k1PAZuzaQ1sNk2it+9oKR
UtunJFKcM3PO5t+vwxEU5yJfGaGl91bMB0AFbjmZPUYIcwB+AHT7zEaEI3VXdtHSqytuRjkTzl1k
2CF92r+VZQIeTrr93pgrpsEBIsO1Kpju0tybyXNGga8yVg79hddWe3dGC6VDXYrX5oCwaOlPEBhX
HK+FEVd7dbKpJm0DgCaaNUmg6T9K7bOaVoKWS36C2qMziSmtUxPWcgztyNwWUOxgG+2xjtttdVMe
2SHbMZzRDQR86PdmQe3YccDU8KscsyDS29r6dIzbeXy+PsELZ5vakYMOnzE5a4HESXtn5iKgzV1V
DuFgfkogckn7zbk+r4Eve1ekbk/t7GzxLLbr5AkX2LV9e16KF4y7rfgAqC2no6nDtr2Z4YcRsM3z
x20eQOnr9mcW7X5WwS4LHtMNQqtFIEN/7yKWqwe/U4QgWfA7fnkowpfrY7l0D1TVfvTZn83ax2A2
RaC91ffjbf7DPE6n/OhF+XsRZU/D9yiP9p9Q7JcB1crULKoSq9Cwk4Bar6V2qqwfK9+xNKTKrrdG
JHoGKmVsotGEcg28LcgEM5QvGVXANO1g50aAIszO+x59z1Yb2znRDFCzscKzKgUlKO+ehFbcX/+c
BWugKvnIkY+MDPiaiVgMvQhsPk56Ze/6pl7TaV0wZX9sxZfZSDyj4RzqtceR+fe8b096M6wsqoW3
Vwu2p3Jwmm4g3nHo0LFXsDxgyZQFwk5+f294zr7Zl3f3IUjXSIJF2/L2h5vnB6gw7ZxiTaplYWjU
RjD0PLiIk3XnmSXvskV7EWUrZv5yHuyfFjCK1kWtLT3rCDYV1IMN8QuF80aQjhLXAIc9XB+fy5VZ
rq32emUWEcwhuX10zbqpg7QtKm1HGGF5aPeANm8LlxsQ8ku74ujIJLuvSGoYO5RD5F0wmGB4oY6c
1psa/cSBIXIWJKDfBYnGi40mWmfXTyL53mpRW8bytmsR5PKtY0L0QJaAm1H8lWyuD8XSgCueTKLj
tJ4zah1L6Ty0vrtn5rSD9PG+4Ws9UEu+8Z/Q75fl2HQaI42mWcexNe1iOzEBg+C4XXNKrFHywOh5
cvJL4QQeFPWATwa+bme5Dn8yM1quHLgLTq3aUWae+zAbId2jdFxy0EZo9PgUAhsdVDfCwrDzI16m
eaNFax871ECs3DQX9rraZga1oY6OPcGCrsag0d2g9G4L2X9v9tT2snTmDk36gqBYZn5wXCTiPPeU
0X5H5bgqWnL2OS+cxmqXWUpAgLTr0Tu2k7c3UBuYW9bWREc8q+/b4leXPFSoHUTL3q+myb9nB9Re
M72z3XZoSnLMPRbW+a3faxDzg5AaW2sjW1j4apuXDaaZrRHPPpLBq3cppSAETlALhPGZN6kQK77l
gq1Uu7rQvdSNFJVtx7KbTkMHPTbTX3HAlr5A8ZIMkhey7B3vWBPjJgeAtnfFpsrT2E3JytsvXObV
vi4GLT7dISnB6iVHPXuaPDvs6gmY9hdnWOv1XNoiyl2nEpkrCiN1jpY/PVBZzWHHeuBImVzxFpYS
lWqLF6CY2ZQanXecB7RJ058jQ9/SnKAd1oXh3lJgcHXjt1Mb4Zhqoel/Ggxdp85G94B3bB1AI+Os
vSX+k9nsS1aHTf9C7S1QnRMulbZzYgaKmPhzXbx6FLp7EIEp5rfr9nnJeKotWCxzp0x3DPdoSg9K
M2aTur+sQQdAckoY9B00F3nNejR27dyD3WllzVNtnjnengky1Uq4ZWGK/gS1vljwcbA4SZhmHyup
d095Umq7vmN8MyBx8XH9QxdWs9qdVcFZbLmme0Bgykc0G70ZJNulHVp/C3+NqbsUHlWrz9xe1zOz
TbCe54nbYUG6NiwQmjv0Caidk+vmNx7XzyRF3dgZfeaiF6az/o+zK2mOVGe2v4gISUgMW6i5PLvb
dntD9GQQAgRiEvz6d+pb9eO6qiK86+57AwoNqVTmGdA2p3MEeU214rg7/7n8wefGdLF9rec6fW69
YJ/SajwkaYEuqwCgI+Jpgzvu116yON6p8QDSDatwH3gyfLOebp+8gPdpxLyy/nv5HedmbrF/+04M
vEsnfz9m3SP6mWhdvk8hvSnan197weLukrBJjSTAYeB3QZzSPC7kfVHfyV5dqbacCXNLbFonTQBU
icQJB12Wtxnau/uk1v2qCE36W8+025aQubgSts+cCEuM2uRORW01glFYw3kduqTtHZCK5ZVYd+7p
i9Q/hdhuLlkV7EVdHKrSvjlufmUazj36NP//BIHEg153oaCXVfbtsTDkNZXTx5dmeMnhQp+yS5q+
745twknMMx6+9bZXxwzylmvaknZ1+T1n9twSndZBhq4nTd0dEQeO3kA2dT3eNSZYX378mRxziTxz
aB52c1AD3BoUXgSDg81MkU1X1Y4KimtGQP4kafJjGvzd5ReeOx2WsDPihFUB3gU9Drr3b9Ihqb6V
LpSTomAi8EWivoAtdw87+1WCSz50eCFNGiVhEayz3vuay81/tJ4yjoS2A5/82Pvkza3NT2UnCMrr
58sfeSa+LDWbwsEbOgVflSPgtB80T2FzSY8tJz+yPPnSuviPpsBAZsWzJGRHXJw/KFNNRKf+3qmm
a8jqz/fOf+h3g1uD4WcYRfnSHeAHY6cHy/prMMDPK37/Id8BKtLONVTXj1URODiUx41nOz8m0j9U
atdVwbe50a+XZ+PzLfQf6t0wZaYOGEh+qf/WVtBtr4/T+HL52edG6fTOfyIMpLhJr5p2Osq+vIdw
2BY6uleC1+ch/j+UItWnmZP27XBTT+OvpDiJipUu7D2nHyNJ9hSk9itL6dyLFsc6jlVWVQUEbKhm
G2JlHCY/vABezM4Yi/r75YE695LFsZ670KCkpjHHvkgRVtS20NmqacU2RJPGm39dfsvnG+8/PLyg
yMzMKuMe6+YxG57rAmmy/7sfrikvnJvuxbkeAno+9HnV4/lecmi5auE+kF6DsJ5ZqEv2XThQzGww
06NI8wdK/Kc2BKDTXFPAOfPjl2y6znGt59m+P+o53Kc6vAmFs7487ud++WnW/9kGHU3myR+MOVL5
c+rrmA437lW9zjOxYsngwoOaQdOQHnPbPNq0CyNNKeT+Z2BdTxYELvN+w5nzazt6SerqNFjGYBd0
RycI/D85XAKeCuirXLmenpuD07//M1DwXRoqQ3p6NK678jx58PrgSr/+zA5bYisRqhVqQpweiZbk
MezTcAWV/XcejnQHeDuwpeaqod65dy12czk7Yad6TY8dg/k4l9UmmYZtmRmknT3qnl5+ZUN/OvcC
dc//P16wvIOFc24ggO54dJXb4A2ghDDiGDmm/CNr050i/VdGEC9bfNXY+mPrFVBbLwmLdXm6FiRR
0tO4aUH+gKfF5c3yaZDCaxa3D12VXjXnOaSqM/cNdcYmpmHdr2jj72hdf1x+yeeoFLxlEarURGe3
mqx/8Gb1XXPnW9Ay2GTRdlfwOYlQSdxltQiiqekPOCF/utT51rXN2+XXf7rOhbdspUhUJgJvGmG4
UAmQKrx57zTF4+Vnfxps8OzTWvlnD/WVV7seZCMPPTx4Gv9EVP/lOdfAa2dmZ6lQp1CornXq8wNR
MEOfrNqEJF8PDgCAYkRW+rVvOL39n2/AQu9zQj1xaEZUluWY3uW+vKkIq64ssnODdPr3f15QlSZj
k9/oo2jHqPK6qHYriL1eq0uce/wijhWys1Ac5BxnoLGxmXKgxYO2jOoQVjxfG6LF1oecf9nJcOaH
hPIVG9Dzq4ZVSp4uP/3cNC/2etHVFcgHAsia0ZsjZAg16G/NtwAKjpFvr6FFPo2TWKqLre5BeDTp
YZp9hN3NunGyNcQP4br1S1FUJPu/lz/l3F5b7HROJ9DKXBgMV7Oz4u3Bn6+5jp558rIV0Ew9t3Al
CQ+Fhd+QX685/1LLX3jLPkCqYUZlwP6BtV4XW6j4puKO9WsPVLuh+y3b58tjc2adLjsBBVF1B4ee
7ljC7WCjehF+I04LklXhmN9fe8ViKyP34VWgoKqchfwlDU6K4l1oI5JPV+g352ZhsZUDmxZl2wzJ
QXvT1qX2IZnKb5d/+5n1uaz16yGgJA9sAuvjB/jz+DAFH6vvPHwv+LWuxZkT/H+Y038CUeiQOUlJ
mBx4/8sYOOj0v3g3wLum3fTiZbzWoT73JYv9zKHAMdUh5IBmt6ii0eZ3s8qiDr121sh1VtZfHLHl
juZZP5scklyV68TQyM15HwfpTz3/9csrOeLndCvsjcWGDhjU/AsJLwsK15/Ydxx2J1LlrtypPMm0
+D+bnpsbYUS3qlIviVsFRFTZcLZKnERudcKSneKNXs2evWahfGYal+ACh5EsQ4euPMqmGVe1UwSP
wuoaqnnQFWoJ0/fuULJ0FZb6mkfJmSldlvBrV5fMkAHeOrR4mvSatZEt+HfleL895l1j+Z6JEMsq
/kjGMSw7OKFaaw+Tnx07Vf/1h2vIxHMfcdrU/yx/mkgYrMjBP2Qjb2POxo1pqYkTFwAtx1cAWCZ2
c3kzn5uixYFZZq7I5qmZAXIYoUow6V3XqWLd1MAKo4YTz7NzSxz/mkvtuS9b7LjB4WXSFPBoUHXy
Xpq0iDQZowKOfBHEmv4q6Vz5rnMztNhyktCgsZLqY8MVWycl55tO+hKD6V5TQDgTYpeccpVXFDWq
GfA57kLG3TlQr95dnpUzv35ZqZ8VSsUuBGoOMsv7u7RIoHTvliVWgLlG4v+0iCu8ZX1+zN1BaAcl
7pr/Tdtya3KxKpMp6rM0rlIVe/A/mOj3r33PaTn8s6B9azN43nrQXRvkayIqi/6w+IEWQbP+2gsW
52kA6TuYwmfmaA0Kp8VLDSc6X10ra56e8h9oAMbqNE3//PyUlCywHFYvha4ehobC88quOUEPxdIr
95Mz+3BZsh89KdNUi/DgGpgENRxdOr4qkBcz9jFQuoMU/ZWdce5jFjs+HUqv61JljmFXHa3ogdpO
oxCHBPGvEdbOvWKxy2fTuUpD/f84jOB5TY8aDuSwLgQl6orc+Ln9sdjdIg37IXRSc6B23DuFs3Ga
D/inXBmhc09fHKU1ZL+SwECitp9heusn5T7oXAJIKTLOy8v18wESSw62HmnJ4W7qHrpigNlct2rr
xwmQoKq5xmz937n/3zULM9r/v2bHRlEHCVlzhJPdtr5REgWJSNz4uxK03WrHAO1M7sFRM3d6Y2/L
+/5K3+/zwRNLLnZrJgmvExdi7aKNJruD23GkAHm/PHCfnx9iycVOcVKVGRlcqCA6j41RB4aqS6ny
n7aaXkh6jbr6eXAUS5L1lA1ZPs0amppkEHfAxzVHp5ne6qyqtwGuTitXhsWmbst0C72xa7otnx8o
4j+idiOrRqRGzXF2YU2bvyfhleBy7sGL/TgOddCBH1YdjYRRj6Ibpx6unFSfxy2xFLEbwwl2C+Vp
ujMbCw4tFa+IdZ3GuTNAtcBCxfMaz+FzUqIQ4WJfBsJvg3LygsPUMQgKeLkToaNt10pUbJU1vXzm
MyAFweA4a2gUTmuoLF2TGDiz8P5TZietCJJwoofKgpwMlVURFwy6+Rx55lrDhe2u8aZwfXmVn9lD
y6K7spDsSgvoTBvsoS47AsQJs9YvxU6xVE4r8s51vNmFsHhf7tIg+Vbl7IDO3dvl335m6ywL731D
YT9oTtd/BhcuqCkP07gL3Xftf7fQ01JzBmrNeCXYnFsSy8J7AhcT0L9wj5Zj/5rCJw32ru3PSctf
yvXjJu++UVXd0y7dZlDVuHLXOjc9i/R8SAB/EkHIDsQjaj/VdXWbmK6Hhrpur0xS+D/Bj0/i97Iy
X3GtfCtKckTF3F3nsukeyeTCc2QeMv+H9gPrR/DXLecNzObtJoNDYhH7mWdh76I5KSK388ETqCom
o7qq8B89DV1J2VS7nCu19gLzPDcwPRyZco5VrvuDKDoFVJ2HK7AP0vLoGrZCMc2se5U9jGEiYj/Q
JJK++tsXxlvXYVje1EVRxzmt8nXWtd/g3v3UNQ4szEwGfG39IIL+T2gEW8EXZoapLpnjfszHCIRK
umqIeGOJD5FWIopVUyWrik0Hrz1BhGxZrDo+w7XZlrdZk33LM/qC8qoD7zX0lrOW7lWmSOwK709q
LImIkreQm6cQFpg7cKGDNNIOaip9r+FdNT16YSHXECU5skoFEJD29fZ0R8w5TIihrAsoTAvv3mT4
XVUzj8pheqKNnVF4gxnPONlhk7ljsOeqmW6DfmhhpDwlK2+27mrkTbonY9bEcAEAks48AKXwp6/R
tFQchPM8/BhngJHcvnw3VJmt9H0Y/NDZ7GipvciMetgUBcyR0BwsY1b301qUcxk7c3GgvAPOYvCi
TqV811TuEYoVDwWZ+82MIwrqrLCudiclolw4I0ZB/87q8a1XKLF2uNStZYE/VWNw6yrPhaz59Lek
Ib8tZX4k3nCbCCgnwqPHbmSeOSs9lKh8pNByG6eWRrovnFXTwbLKLSH+UbRJFsNZ8Vkl+QZ1Pm8d
VmBSNA4momLDFMFj3K5cVYtIz0EZuRylcDqw6WQj/taK+g+dx9fS7TCYM9yl8zugEV7pYLHkRAM0
vHyyJ7BhQYaP1JReBHFaLN/ceyZD9yscppu+gCBfHgTvE+8e0Sa4ZxZnWp4Uaax7Av/sNvcj6Gtv
esfZ8tqVK2AqntxUfOgSPYuS7D2VPY1DPsQjn2+rST+H4/A29NCqTMt0WofQG4lrWb54IwYGfcnV
lPZ7yrxfRuaPfCA7AXH7yBOM4pZsYEuunDevgDN5OKRkD3e3NE4qmq/cemIbv8j2INd8L9LWQIdP
d3HmtvdAquTwAHPnSAB1FWUivWdOeENaP+Z57a/JTLdwriwjCgndiGb0ey/NEdjyGVLDGG8/cJ7L
diIHwPz6iFcuvO3ZHK7dbqhj0iGf73JnA9P7fK8KOWwLt9bf/Lp1Iti3i6hkpN6l2qKzgwpw7NVa
nzRb1Qo3EAjbVDVEWvMEJH+e5mvuwbAUgJ9fvJx/jwbuUUwX1Vp34shl+GPS3Y4EcOhNYA+/Crj4
Ywuh11wMB9ao18yfHqs8OaSoX0SyLO8ZfsoaB3kYB9m0l0ruoD/xlDruDQ/GH9R0NCqD5KZtPROz
Ib+HSuZt4vb7YQrYiqu+34DYR0DEAs+27xo/coYelPsaNXllH8D/KQA78chWZ+1LIsfxqGzPdkU/
7hyCoS5bBVmGcdxY0pCIa3IvBnc/096P6jnoI6dA9z/IUhYFfpZFicizWBS+G/nG3hubQiEFlnOR
Z6ftwFoZF25wG1Daxt5A4TLfkGGHTt0LlmK7nWv/pPMIOZyQkg1cEkGXlWkTgyKdRmPA4XcXwI0u
K4rYNLO+c8D8eEP/aFcri1OZY2pJitIPp7AgKTqxhiTwVukBPHHDj0MADEyJRs03T9F96JOHzmuf
AwdabUT2e593QZT26Wti0R7Ct32faPAUshmthFSP8ZDO9wW6v7EnxG3peu+0ZM+0qP5YJ7upoEzo
QNwxgu4Wjlbi/apLFIUQ67DkxgAk7jx5Iz5pYjDxmx2DOipihssAms6CXej1NGobCUP6cRBRa9o7
ltXVimf6V5s6JnI69axmrFJg0GHt3OcfTeJyAELzZ7hT6Y1RsOCGnPOLW5rvfsGTCFbQP+aBv/Uc
Ngm5Mfd+O5KoN/ajVKWKoeP412bM35QTbjSoeA/3cGqboxx68uuacjjFw/6GBdlRdk61bu0MZ3cp
0fgIKrGanXKr/D7fJF5745opPEBshe/6JEDNEvqpicxucqpf5lDfk5T0kfKmv6q1fx0+/Jpt+yxI
Z1a0yw9QLfxlpVNvaYb6w5gEazanE1zj3QdnLH4OqnyvvfRn4xikdWTcVjCXkjn7M8zdXULS167s
v1H4vcDYHoosBE1xMrtdTDV1sB7ZSjhowvZoLa6GwX+xuZDxNMmDkA64Q46tcC2B3RKv9FsWIFaI
FmEGufJdiONrbdpKbosMx+qQ2wNaAjABovUQV7LnUQF7e9CzvG9eyh+1JvNGS5WtkDN50TQn062a
cJqJOX9ynPp7w7z8VDaAFpabmwi7HkKzEt4J84tsahyXHvuuLEe1Z34cqf9sU8+PO12KuFFVtmKK
tHHYpWPUDahnDY2jV+DngJ4/BofaOjT20hoCSMl879rmiUkybLBewq0jZxa7QfHHUeAm2QB/a9LK
j+BuR/cWyoK3JHQtbOFxXklED6DVlV0bEzjHbMRZKbVFE0FoZB4BpLNsX8W4JeOoC6sjzQkOzDLb
SzzGjOWjn4hw0zYZW2dhB1m/YRpgUOz9xqH86tLywZdOsELPAFZnMoxYZV/bZP6e9ai5D2CmrfyB
Pc5geUVsVg90rH/DF6DaaqqrW/SXprj3e/8oMpBMJO6VkS/H4KEsTLcbkEHEEJIkD8rkSVwGuj6w
MQkjUKRuEb8IzM7kHUvHJ6ma77zO1AHaXMA7uhU/BNiaq9Q15Urg5gUx9HKCW533kgTBiEJrQWGg
lJn0wfi13lueTA9yzFnk16ayUdFPjwXU4Z7gzysiBTeg/Vzx/reqnF3V2vYmy4H2QsI3bNpuLv5W
Pg/zCLwnvjFM9jHUF/VvlpEOBIPB3DqQkHkFGAOAvVTR+3p0/Id0SMNXjzovgzPOD+h1iiQePBAO
SK+nvZtNOD29+qX39Q71qGlTWQVFEcvYnVYaglAWI8dGMt+EIYNQhlORjW57FmdWjM89hdJjA3uh
1RwiEATWPsLFGq1y1r5YXeoIac60Z7kOV5Mj6S7rhIoqP+jXec5phO6HjDXyYlt3/JZWgu7GIfgL
tIVYm37+aeQooi4E5rVr2jR2oXm88fPuu0fqHAupTjZe4sk1h/Pl6Ud5ceKM3j6bgxmAEAKdcWTP
myToxKZqaBA70nQHnTXhxkHFbOVUqVglGqVXms7JavKF2ObjhFMPyNC1qWFS3zqOXLUZNbvK0fS9
hsPHjccGQIkdzWLfTYubyhvpd9HadMezKYgLQcWdb0sZpT4Bdg72VT/LIjz5fJq+fqWNAC6Gg8nR
1EP4UXVIagz3Juxr+lG4UFJpVAIDzARuxF2ZtnFX1DL2ZJmDgsWhOcfKGUAECi1Ev/ibjQ2L04qn
hzzwfnE1zshdymbtiYn+cSvi3nNf/UblX0ZWT66AD3pt9GYyBoi4fPDWjSyQeTu0RtJqQT6kudrl
MlGrUNt38DIqyIlPdt8WPo4ad2ArOxUOFJCEu9Jp3tyGORTFAsbLnUUXOgrzeYwUy/xoSKYxSrjT
rIfS0Bh+ZYjKRJg1016+mdv2TYTysS51BgGFEblsMeB2hUR8ozusiYyPP/3eaVbpbB8M7jpR2XUP
vMEOQICCv6yhUdJ2zx3glzhQy3JdFMDVy7x5VgSXmVQ77TrQo7xxBapwbWie4O6lb1OLUtLMxG+e
u+Ha6Xy7AgElW3cFUpGxhnsFT5w3UprfU4hf7A38G82HIPJhfLaBtW2/CXtFoiIN7EqQELe1Ifmr
s8BFuu3j/y8Ay24nZNs9bTVcn/HuTLU/cHXV0CtJP8qhFxt8CriIotgb3TprlIbBfAPqYJUVLX2E
rKKKpxbJa8l8dfSHoCNxB7Qb7B4gtpIQ8LHwk9oINNz8MUzGNKrV5GG5QgR+mnMZz07Q3BtvlHCC
6Mpbm9QkFiEqAVq73bqbG7GD5J+KKOPmAeE6iYp2vDU9AlXo8QmHUvPStnkyRL3N1brRhGwUaPMb
9AxvCJiqa7Qx3I0c7EflogFNQGVZG1BcIrCZX5GxmK0XpuVGo9N7B5OfKgoE7yPZlX/qShe7OVFu
lHpQcU2G7tk2Y4CiDoEJNDrz72h82ftBUFxuZ9wEBD7wtR+K5wYmlVFe23rlU1B3qlJIyGOUWUwK
1KMnmMRCL/I5J3W6KtysRV9/LjChfFzxsRu2aVhVkYasXATnB/aQpTiW4CvyIBhiso9rKrMVyiQu
uOq+7F7gNPo4zsmzm082Hqv8m++Ln16J254P9Cfyf6KfqpnhpSP41aJB30PWw6+w0Dq2NQkRqTTk
dovQj7GIvf0QutlD7jrkUCuviZXKcWT3zkfTN++nbuC283E5HzNy23awqAa7+sMSqEqR4lflQuax
obBry12v/eOHPhw+MOKR6VV5B6GaGRi4HPNqOjiYIvuPHUK6DRMp5HcI57Fj6nI98FpGlUH+4CcZ
3Qx93d5XfpNE6cTee1M3q8xWeg3IFo/h23NaRPkLaQNwmOXYgPRFMgEv50LuJCvyTWsSaM52uLg6
s3W2reeOt67bOztTzBbrkb6glRm8GjXmpwoh2XleF6zDIJiQ+3Vq60BkJyo8nt2W1jZI7HGAUZxY
m9ol7ffKS6kfh0aVUUVNsUnqEkAN4ie3GsWUd5eUSIG6IQxiaXRyY6EI94uP/fAd9vZj7BcAhKFx
kGngC7R9M8ZhG4ZhfKZtBbM9C+uPimTyLW1zeaOI8Z4aRwaQ+oNbF0lm8ZQnJrspBFE7eHfWH6bq
JaiDwMLDkiUsD8CGyrjKA76ibYdpqUixC9qw3jasD9YzSu/brET1YkjL+tArORyLMfPiYtK+u8t6
G8a0FQyG4W0VRgNMYRpgaYK0jpBIzABohSP/WhV6KYF5mmDjMpSKh7ZZiQHr6KsFuUVhGO2Gvqp7
iXa84DcFC/sIGe/LbMXH5ZrmmYLfUsgSHA90SMOaHsDvPtSFfQtyf8O6+UoN/Uw3aCkwSTKnwOx0
BsBYs0YUOSb0uanIGvjE7dc+YNEMMpxkflDCYbgYAXAxHFJ0tbrLrPPjS89fyqh6YYarbEiBIhhx
CyZT5No+tlfhQOfG/zRw//RfFSWsTWTenxxscGuf0rcuE8c2ZF9r8IqlOcqUuzJpSAP8tmPXFXVu
FO+fUU97Z07z8/IQnenBLDUq87lOOmARUHbPxS1Hpj4lzp/Lj/6cHiXEUodSmyTBYeqHB6iS7yxS
3Bk8AFFil6dYUGEbT5pHiSG3VFiFok8fX37xuXlZ9JVa3vGpDVv/gKJ7vndClW0YZLVwRRu/hoQQ
SyFKhUDHGwE31onXT703/hjLeudk45WY9LleHYZuETqMzaXDBksOfjhUO1GU3sotbbNJB8PXnuX5
nRawRcbtGpl8y4v9SYFzqwfaRMQCP8wLJz8UQ1XeVm4nX9rCBN++NLhL0cq6CqGdVAHQ1SXD/RC0
bzj+08ibvSuffqajtRSuVHldNm4NpNScNwz1NafaI84lr14r9ab1q3lNnJo9X/6YM10hbxGAGPB8
Rc3m4AA5KL4Zazke5NyesAcZsu1huvfTeiORbUXaVsX+8kvPbLmlQmWQd3QMrayPFrncXgZZg6sQ
uaaucm78Tpvin6BUIsd0HQHLc2R/3/NC388jv1Fz/U5d73au57+XP+Lca04f989rhMmSru80Ociu
eJXFcOgD7xiOwQZ3vP00zN8vv+bcWC1QIWFo4YLVOqAxZLZ574KB3cEKFfZXlx9/7isWkeJU1Nej
m6JlxlwUYDkStHx6dFCnN4CbA+72tYNoKT8pe6lIV8K4aSzou/Tbu2wYj/A8El+LeEvByaQrBNJb
BYLE8A5nl3SLFou3wxXuGnzizEAtdSULiUJzDqT/QQzPjvfXg0FyPb2rmUYaUsKXJ+Nc0FuqSiZs
LFCVodPRkSmaLL5TVq+SBfPP0kXXfdVWQfNLY+tMUdMD9xRzN0eFcQbWzUQADPr36E2yv4pRvhbg
jLwGYBzmkZzJNa/fTw8W5Ob0/y96pKlJ5Vfgv+oalekMyt+qhowu49dA6p8OM16wCPvEr2XYJQGI
qii16O6+gO4gAe43FTwOifoKN8hzl3mjNipJ6TzBbWu0t0mLyxmjxV55dmvG7Ckknn9lRs98zjKD
nJVFsCtdAjPHez8xqKZCqTG7m8UP3ASu9No/jRD4mNO7/wlEeefowhtDc9Q0v9F9sMtMfyVQfwoi
waMX+V2WkBK/U6DXrU6MmRyVFon+kmjoTzcHyaLJHB3XxZcuInjdInJ3tRwYzzqK0WK3CSmgD9m+
Xt5a5yZiEa2H0p/bam67Y0ObbpXwMUZ9IYv0yHa1pA+OYVcC3bkXLeK1iy6mrmYwDsshRQfaZfmG
OqGMa5vV6ybL34OimjaXP+rc9CyCN1ZWGAymMEd34h/A1ei1D0IBjox9pyGL3FoWIQw6V9bymb2/
zPi02wSO8UFozd1e79DBmfe+0zi3qL18yc8YC2Cx+22bYejKkBwTM5E7lfjlPtRX1Rc+vc557jJx
sziwcfUHXTOs6uehRqWYePKRlNlzKKa/l6fkzCAtk7cqGK0rUaA+cjId06B/Lkv2J8ymK7pUZ/b6
Ml1LW1yns2KkR6Xn9ZhB9x3Fvq/98sVeB8PFdQwKwsccDVgwT4Gj+FWhpnn56efGfrG1maRNPrtY
PJW+dbhcFbSMSPl36j8uP//cwCz3dw+0G7rA9Ji07LtN8puwF1fi67kpXezoYZrKPgsZprRjMZua
505l216mVxBF50ZmsYnrIUtwS4OhngQohEZDmfe7sfRQDio12WW+LK8E83MvWpzd2itEGDYG4iOy
AehlAMgErbzQXzko7h46j13jyf1Pnus/EClstMU2ll44dmlTQRVkbMt9aqbBxpMCQkUJv1oLCIZs
PPiCfrTl5NzlgAXFlTEQOKVjlz24qKY/TAzWHrHKs/rQjdCTcLjDorooh3vthVMfpyHuC1HHRxrG
poWSIiqUFI3ry4vpzIwvc73cpO3ko/VzVMRDK78TEYjR925b/br8/P8d/58M0DLP6wqTwsynmo+J
DwRTlLbSP+GIWjmtkhapTpQz8wFtUfXLA7UKLQef1psqNMmNGKdhx2YD/PlIhrUt/P4Q1PZvEBr/
dkSOGreuw9Fqz3gsS9rdjtaTP61x1M8+g8Oh4wv7jqo6R1YIyBEYHn19JFOOimjTUs0i6qI0SzC6
By9JGti70H5dkcR7HPuufJkTVt40DLkorTv1ykmpdkPWImD0IBLxIpfrIXdgJwMYbrktafnasUoc
NSL7htU129rQioPpC7JmhNdxWY/hdsSHb1rJkhiNCbOq2g72M6zlQMyIcsV1Vz01s5u7gB4UsHCa
B/+26sNwMzqE7QXqy1ujJjfWvh6PuW71I2zmgrXR8wjsUZbDtaLORDHFdV1W9b5pJgdix618hL2j
rCKvYoJGlR2uUQjPnMpikY9BgjpvfTWRo1R8ZzwdA4pQRbKSQJSfupmisRAal9cE7+kpDn22mE77
/Z/8r4W6ZdvCdvBoPQATctZzjfYF8356J4En2NMM2yEhZFWgufYHKC2yTrukW5NyQIdNC7FuvXB+
ubyyz337IszXE6rgWYidrx30xqFjGfVO9xJYsglcdDRG7RBgGK+Zyp8J+mIR9FsHrVM4aDfHDH0v
FIeAiLhGJDsTLJfa7S4aNuBCo/A4Wud9Tn9MeQDkQrMP2JUYcO63L8L+0FFQHDliDNCKd7xtv6Fl
v7o8CecevQz0Ga7wREPNCqJWP3AhfCr+j7MzWY5U57bwExEhEAg0BbJ3b1fZVROFq7FoJBrR8/R3
Zd2JD79xRnjqUwdSqN97r2/VZv7KPZtRb7G0M5cleqhxjp4s/6nIGfKr2fgMmf0lZ4WVD79EuNu5
w1VCdQskPwsiXzdwqUuNjD01dJFujLywq6+95zyC380a09tI36M89aQ9eU8mxw6pP0oUfwa/A37p
6LAyHZZgd9+XE5lnClxUdphQKDI3FQpB8y0SP7HNc6SzL1xo11pz/vu71rht7vHK9OZkyIQgUX20
Ocea00xvGTb4z4fV2jsWc5v3TlDJsUO9o/3DoGYF/uGB/Yayggu77trHOg/nd22gRSVMzYP6ZGaG
ClsZ5cGLdsE7aPRG0DfTXCA9rkyPJYUk7xlFWQaGcI+i5rDk9g9gyfSFRqw9fDGtlXS16XsQ3voa
FYzfcfS58OCVe+WSM4JaRwBzsOmeZINqycA7VPy5TlBKx37jA20/7+K1X7+Y3USOKBPrsOq5OVQi
ngO5CAm6h88fvnKqWlJE2opbiFr17cn3UCGConeklSuvDlGEmW0+f8XK71/CRFRTIthiTfQU+PKp
LXCcYd5FhP3awxf7ulYeKkwbRU+uo/QVQqR0g0x5HZcENfYKuYq9yWz4LspkPJQNGe4Srv34TL74
6SG9/xIYezpCZ0AvdNbKiFhq8aVdU6lnG9JK206BH+I5iu9xgxj6JlZj+WzzS9b1az23WF360q0y
gwPYySrEiTviFqqE38ynxYWxzTHDPzjB0MXKAlfops1sNp3KYNg00yuu5idokaOcfu/SbGMG1PPm
lxSpK5YK9H/g62nb9jTp6YlX5RVK+lHInZYCftB1fkhL9y/YNjegQPw1hm77wPtVwSoxlMgqo0g7
g+8erx8/H60rCypdXCzNLI2XDfgh05j9BXl+I3L3pe6H337rXogXrPXcYjniqigpBJPeae6A/0Zp
bjXpEIqsCx23MgSXRBTEw4lMWOucFBH3vTvfq8L6VXB2mOoqaoaLssyVrWEJT0dR+VAzx+1Obd8e
nJYeaDVAEOO+OChDrQfxPIr6wgFnZZYvKSkQ4VopYnXuKbWrqwT3WOBkLqFXVzp8iUkRucrKVjL3
VMr+r1WWMRnZUbXtnk6X8CJrr1gsUoUvumCwkIQHwnBTyjocUYzmzbgCXYwDfqztYgCy/XejRs6/
bWdUYJ0qKElaBccrsqv884eC6yHqAFT2nfnw1uWX8EdrjVqsD77NysyvLPdE5pRGwURNVIng0QlQ
hE/bpy/NxiU95YyJG12DqZJVEwruTRaWNN17bWrjMnsJx782uhbzsRpmHUCx7uCMk91VovpVMKv9
2mT858X27vyUe2kdlAoO6zBjPcHBBpfm7JVNbRQY8ViXwbevfafFGaH1AUuE+gIRI2X8OHDQ8WXN
xw38kSzwE329+/w9HxdPgLZ03i3etcdzdNWiGgqHZ95UMJYt5tgwQ56dsWSgqAMMQ0bjHDKIaOKB
CWhrCAprzZjQh89/wUpnLX1SUgQjiqxDzHJyglgW3Us2kEtb3sqKtsSqg6Y20Sr3yQnGBvek5ns3
S4+FMA+Dn+5QZvo2kelC3G9lD1iSV+CGJww21/nUKnIL85ctMr0HBEwufKWVzXuJXCmRODYFRdxY
BCnuOQRpolpEpE42eZlU4UQIpIKTQEyL0/jzjln7eOcOez8yGjU6qHCZT1Nni+u05cGVxKXnJR1h
mhsNtNYbBqV4EYmxYZcyk2ufcbFbJx0frHqcML1QSRN7XeBExgj2A2c+W12Ywh+POGeZb2MF8wse
ZPxooc6za9QhGNML3bT2853/fjNNXWMK5nSnROLuBt3YTYbKrQjW3Rcu1B//dvpvGr/rFFamdu93
Jj9pGhxVYt/AEPfSd1n78Ys1Jw8sx0ydbx3L6o8FT0MCN4iLNWYrD18yXax8qKBhOxex5VVEEVaW
uot7/evzsbryWZY4ly71h95l/nBKZfcX0qZT1oj2a2cVstjsK8QsZWOBxoVa5+pmboZ5Y5H2ElZ7
bQEmi30e5boJWGVeevL8QOyCznFiJBwJLv4FMI2pDXVNpob0G5TIMBWlTb+zkE+IQY4dLgzalfPl
ku/S1tqDoadjHevuVwvsoYTiTqcawX4Z2lW3+byLVpaTJeKFDpCr5omXn2je3dBM//EHDomdKTuw
T7vzltI+E2SKw6+9brGQTCMwiIZ34jjzV94+Ok1w7zBnwxkPbSXvC8j7Pn/R2sB2/jvlvcyHz3uF
F5mKvkwNuU8ZuwtaiBw/f/7KsYws4oxWD4aB6+I4WyjrkLHuG1Qix0FbMWnnH197xWLiOxUZXBNA
/a6CKZy1G5I0DXUGTbq6dIf5eII6/3T+79YtAIQsYfuOezL1SKOh1eWzyOzgz+cNWHv6ecy9e7pG
7bdgiJwdfQesFauzX3ra/v382R/vvDCz+++zDYeWQTSjPolpSmJPiORROU7ymwU23RFFxgfobqB5
n6vgei6H4tJBc8W+zFmiZPyhyues62Hm1zXpDgpifgAVaXpSXpNAbwpTE2RMm20OMd9VAKXTFiUi
1taGri6seaJ3HGGLLSqo6BCaOmj2FAitTSEdmCwXUKRdGJ4fD39niaTpEk97XE7uCWv7K7Q6Qzi3
3p1I+KUq27W+Pf/9Xd92M3xomlYBhojU412PMsp45Omw/bx3/+WL/jcq4iypMyMtM0ebFH6Mw4za
vB7a5qhWth8rNdIXD5HquJ3TcadS42xsb4DyMmgnuocWVW5qOhAoZ75Dy+WGuDkDqwvNhnrLJteJ
bJFPm2qCwWDoBWmyAWQ9iHrUyGyVVOMOHU4eTEPBN5Cm24xiA+fG/maQc7GDI137KxdI2eqpL2Ji
LOiTYOG+h06l66KirqoXmbr2DxT8Zfcy8LwrlsO4x2RD/jxmQl4l3pybUBWG7ZygBAVwxCDaJLC8
uWLNyH0EyVl3rwnKXntb9qgvYkS8IGbDt20WWLdzCaXShZX/wxXMI8u4ApsryaemtA4l64cH5tb0
aGeg0QG7lTixIsWwv9CZGBL/05cezPn+O1RcaHbhZOWLg0+znxkTv6HPvRn5pX3yw6GOxy9WmVJ1
gQVrJHHorZlEsgz6xzor3VvSjeLCcFz5VEv2qkTCZPAoFYfJ/DLsr4Cyx7Hvyos2b2tNOL/33WRq
OOsFEMrioPLgYGcQjwMXfmy4ev28B9Z+//m9754/l+DqNtQWKI1qD0FTvyTODBFTCriXK/pLe/ta
KxZLQlbVmkuSWgeTeod8NvEo+T1P+eHzRnx4HkI/L44O6VAYr2wYPhJNoo524Tj89oq/EukL1/n2
+TvWmrA4NcBjskXM2hGHQqUHEHzLkCXyh19fYiittWFxaqg0zTJboA1J3j0mUupwKhzc4NPxF0np
EWLI/sKQXWvJ4vCQ+zOQSkNuHSzfz+PSTiosmKhVsKfU33zpYy1jFFlSTOmQGuuAXaCFbhTp/dG9
5EO88vuX8YeBlXpQYkyOyCDItNjXqH5Amv/zX74yH5YBCDHQqS5hv3kkMyyMEVazChOb+Ycl1YXb
yUpHL+MO1SQ9Ogy1hdnMYWedd9W9BdXqMbDgAe2iqOpRTtD8fd6ctW91/vu76T3WlmfczhIH0f5C
jR9CUrdk/v21Zy8m9SinqWUZl0cx5CA8oOTyOJJK73wb5eCfv2KtNxYTe6iNpxB7FIfRQPjqh131
k+pnbEoX+uLDo6JH/vkKvPs8kORaRgRKHqljHlIdKNhxU6S9zR1xstdcz3eSDq+ujRqKrzVoOctH
wRGrL+SxEWDVtlA+mhtcJdEw98Ja+OHpC01azO4sz7q6m7EhFR2qgDr40maXsiYrI3cZEVCl3XsU
GObDmZhgZR1MGrNIoy7KrcqwgHb682+00oJlaGCaWUorCOgOFSluJsgLg6y48HHOG/8H541lZCC3
0xnVR35wEOaqqUC4KiDdbUzIwdJwcUOD2PdCR69MvGWQIBO4YtY2GiHSMcxBs1Q+KmXS6cI3WpkY
ywhAb+cQl/NSHoPgMSlfxrbbFuyRCrX5vA/WunoxtzEdINGVkh807i17HWQxy9gNy9QjYAAdvBYu
kXbXGrKY4emAs7pwnOAQgD8SZU72lDVQriM6e0Ca5kK3r3XGYu8uQJjxfYOvlTUvSoPYlDdXavQf
P/9Wa09fzOkmGZnBRRkzzvWAwEVpHm4kvKK7zx+/NmYXE9onHLy8AY+H7h0VbI1+0nl/Pc7Zye6T
hwIAA3hxX+j2D9/l/j/c7916KKhthg4Sk4PDey/k0v9GKJTrQ/JrLp07IDTsMOfV3ecN+3CM4WXn
H/HuZbKr0txqJQ6FzpuEvNpVv5D4jTRvQt93LrTow/GFl5xf/u4lngw4m8DNP1TIKTrWtBu0fOhH
fu81ZPt5Oz7sf7zi/Op3r3DJfO4jrLgafB+kY8LZqsB1u4SQXeuT82vfPT5LU88rKvR/a7KbhJrf
uWpvbU2vqVXskM96zpH3+1pLlrMeiDdOpwAXDf9AsyBqgKDpL57bPlzX8Z0WU52rmiCAiHMnqmV3
JPO20uY/vvbDFxN8BByITQVuMU45qafRA+nozBR6FoDdXVhD1gbSYpb3Lrg4xp3EoYTtYdgWAnSe
eb4R57kxJ7+/1o7FXCcDkoWkKsTBch9sdk2qp9a7UAq3MkqXQFhWgvjU1FNwYH26581zwF0AV75U
W+kCRfHfQVp4OevLABe8LvfMAcb1Iip8lV04Bn4ccsfjF7OYMt/tSmAnjqTQEHK1Db3pptE6dVpW
MWyYs4jzfI5g6D3FPoQDz6rkIxxXAnNhGflXc/M/Jwf8gsUkH0uqADmj8lga7Rx5kL45lofic1FV
x8EJztopfwd1rYyRFYUDc0dBdQW/xxTgVCGVcgsP5Qj8/YcpmYfIdBIFzxN7SBtzVaUg8jr02Jjq
kIwGYDmfmtDV3kMeZC/e3B+DxB+jOnWv6iz9q9kYT3axm3rqbfhM5hCEpi+ZfqOZi8WmJaQsvfNN
um+K6wCWTVFgO/e9ci9FH1cWgWC5xJSBO88OXlDxGWA1JJGZfvjS5FkSaMH6AU2uxOZlT4818t6z
OiTWF5+9WGBQ8SuDYkJ+TQM+1vp/GfwQS2RbPv/lax9lsbY0bZl1XPkIF/f5xmnHQ06zC5vs2qMX
KwoKk41vKc4PFFYAWnrYMb64WyzVogqgeXjEB/7B55AV2CJ0xm5vAw30+UdZWXCXGlFGYPFeopz6
AO+hSIBZw+GHSCBpqazvn7/hXy7+g0m9lIj2lle4tnL5AUBIuMkEhR0nAzBiYVlx71aUnQ3QIoo5
aBOmfLQAifTqfUGyto8QOwmALQI+IQFq1h6vodC75GH57/0f/a7FYkMb2KkA7aePJgB6LxJt4IP5
WxXeH5bWDAIWE2xrIuSukMrDqZmP+W9ObbDoEjsNrlMLLNm8IcBxlbTcQ/gCwUVFzbNnMhxLqsKo
U2D56iDV1G/8oFY/cySlr9rGFsmNCnL72R0SoMgUWIM5fGq3fLTpoUb9PJzsLXvr499tUtCjf1RN
0z+WICqdwcPTgC/HjIcN3tLHLG0AUGNt8wthJlB6YE1tDv6UZTFKUQA3LIcz9M9YI6oyDflZ9ZqC
vM/78s7vOr7ty6syN7ZzNHkg8h0g9mfiMoBSWR4gCzmNzi5nqZWEflkIkBI99b0lCky/ou9PPQ0M
YIqTOHWFLm6Rl0l3XSMAQht4ZkUZG9wH2A75O6QSrKeJ4sA+o5r+QOXcxa5k01Vp6bOQqu1OpDDO
he39X4zno45dLK8zCLUChbDyWFHJIE4ayJXhgcPizCDWOguD7dmb0rgG6BCXUp9HqUftjQW3zm2h
XfAzQaBVWUjnqXvgSdMfAEJ3LlhwrZwQlsSXJlBaCm/MjhD09fdN7/8gs0UPeUnd7ecTbm1KL06A
zLL1aMtSHSeTxoK/EK73XZLFuk++uGgs1mmgCEqFToPHOpEFzHqg7dpKxv5MwWhfZZ5z6USy9q0W
K7YbBLxDlU17gvXNGKE2sjiUMIeNYZfuXRBArlyPlqJfgFh7ys9KjFynCJjbfdwjs9Bm/repmt9k
0N5/3ikrTVnKf3MqesO4gZML50/IKX1zM9SuSfdiwg5HwA/G/FL6OysD6KVW9Kgnvh+sooysVlw3
On362u9fnA0LCzW8o5rtYy2gdCyH5mG2swPO5ZfKLFc6YollKfJapAja8iMyp7Enf7WgOvhFG4+5
DF1Lb77WjHP3vLvm9bZFagpVzInDqgHVo/HUymjMnOjzx6+cA9j57+8en6TG9+ZC0mOngCSWdr4T
LHv4/NlrH2gxrT3UOcBEIedHYst4BCSiycvIYW/pAFgnmKOfv+Vj+Sx8Kxdz20MZZy0Tz5yAie7B
Bi2NvYGUk7bAjp8Vi1bKxFvJxuBvk9RliGplfSwGgCs8nMFVWOTAaIsGK5oLsftxgOnAkx7mAbXA
c1789P0uv5Won8xgZWS5O9ODfeUAX/72+c9fWfvYYsUA1NdvSFZQWNVin0tY4yJDHdRhUPOfE++t
C/28NpsX5z1O68zzgqE8gbZ5PDP1fQKAor5kHLvy+KUEWCGPbQVdQk4OUM3c2zvgUxJ2YcVbGaNL
+W+QM9xkeFKchqZ+xfx9tSw8/kuff6k+5a2Sg6o1OaHwMh7As+Zwj+rFI0Ky8edvWInTeOeOfzfD
aqkUZC8NIJUd/9EWzq4suyKca350NWsjBXW3aCf7QnvWOmKxXKRdx5wk0empLN90mW8n0KYv+rl8
XMru8qWCNPeYzv3EG45yxFWUZv2OF/Rt9nWB7HZx0xJkVmXFUdRaB1srsS4k39YatVhIppkAfDlL
QPD9bnhSCSpKoVRKe5AsU/UleAvatlhGcOxTyHVX7CggtHbPfPuy2QDpFc5pEtEUwUdUnX0+JPyP
Rch42WLWJzl8B+rGFUdmTxVMTFAYctc3XOxbVhR3AxZKuCf5Sb4dA1q/qcHqyAGli+Ofuap6QLZd
jtTT6HTVX0hvx5cEIvBmP86lm4Xd1KYvE2QNP89L2WmEP2sepRkMhbJa6tiqujM73Cv7sDfEvSOZ
5W+n0nH2fl1XGwazlCs5t+MdREvsrg3s9KSsxPlW0XzcNjmVd74byO2A+zmOo8R68T1SvubgqoSs
JedUoprkHeIf8I3ux/Y7aiLbCsBxN4MtSJo3NxyV97E7ofA9tQ18KpLE2rqek0NBkmY/cG9hm7HT
AnxSWFLBqpYVuxQKfqRA8+k2UPm449ak/oJKb93WvT3dndVQRwVniQ2tFUeUVcAHZnLde9vq4ChR
Zr0+lplstnNbDzcZUQ5carWZt/Yg9BYV//mtpTtnM0CMeMWmrvwxtiBWEq2TN2dqnCuqzPes9fpd
A6sHJ2+u+ymXsYXy9jiz5irG+p1sa6RF4GVu63gugxvpN1dMVAXIwjNUNx6DnLx9hHFNFfWgc+8H
1OKHUEv1R9vJgY6eWhUpXG23niyvlIbqyEi9t5P5MOFqCerAQcOoI+zm+U85eNdgm31rjEq3lHkw
EoADEjwPBc61BW6jvnEeYU3SwlKCktDkcFvQCb/TvMwRQuIvzNW/ie0V26KpXOwzDnC/U3pvne0h
7AKc9UwW303Wnvlm9Ynkfha5BZ9iZMhA5fUnvMaMFErQnANIMP22dbWbHfO3ld4PJus7IPAAStDt
gdjcCy2ZHhwH9qyMkw5WGNZri/wUQl/1DEr4MMDTgdFottUcWm4+xmkCJaie3Vha1dnVApxed3Lo
pky97TSWt7hMmisSqN8AEj3UXXGHGioRd2rEf86cV9pXV1ZJn9zGLR8y4r3iqljD0ELVUe+dWaSk
JdupoP4bMeqWMgmbIWeApwcx8MSyKgvfOOVHeKAjxJ1YkZgKrDU9g26x6x7ruQUEaSoOOJFZ++FM
1wZU6G2cUIflyvLBL6yfJXNGsBPaK+bJV+6ph5FC3OW23+Dk8x0mzH9aDnOPiTRXduH/GQk41R4x
PEpSuI+0BJa6U0d2KKSdwyIQGczI1JUoExnbKALYoFCmx2Xa/p1PZdS6Z9mpRg226OobFFccPDd/
sIZsP+bqGbt7Ftmd2cqaX2s135Gp+lHo+bpxYYUCTRVsfNHJgZtf0STPwiAnKKt1OxP3PlhMqvBM
TBP3BoerXyhMexiZ81RJ99B4wN/PXQmkMb1GGVIWZkighkieHLrJB90fZjYF7A7a+Zoh1AvpEVrY
Tft0hnePPz7VNT21Bd+I1lwH2fTNyVzoZpHZDTWQ6y4r7mUzgo05b33hbtWc/2lJA9h2U4KJUSOs
0uCA1pK3JrNfzAjf9ZLlFKxOg+Hb59fGLw2Y+zUmgjdAM6u1CmsDnxwUZMP3gkeo45+vjODdFmyU
JiYdjV2fPerAjxEUMOBbC1DIS3ujWjlvMqL/IORy5Qhyg6FahNOg/Wh23WepRSwE3/IcurHSrnbC
ILjoOHfBZF7KbqzjIEhZ3FRwK3JlguU62Exu+aes81eTjCDXI0YDJ5UYStltLWaynw1cKlp2YgTG
SRnn8C2B+IAoDf8N5t65HhFRpqv7AirCuBgJjKyyaV955e+aql8ziv6iAcCjKHfNK3J23zKqEKEy
thVN9viKMiJEW7T0zxu33Pr+DIY4EXDakdMtt5NDhZXCBdY1quvZ3iuBWIMoIRipOFwj5vkwDnq6
9gvcn5XT3olqurUoB2OfsO+VhQGkCz7c1ZMXTs50ZxF+TTjHV582hQBTnjo/wWOnj41Kx1cNB2kw
wSUJGydDPGqoT3Wf/B7z8UEwZwcryaiyOnnojHjpMEDCdKqvRyyQ2EnGN4uoayadb4MNN2HPEbuJ
2+BS+xaA6d6pEuzB1aOGYROi6RDDfUsnJHfzegZMo1Z6Gww2HHqs6y4FeAPkagRTUF9bGn7luPm8
sVOs2630N9VM3d3QmdsaFlexp+VBNjxOZdmcdI2BiOgVFt8Ou9/Mj8EMtzBjX/Vu8Ge25d04uwcs
OL/yGjZEpFa/gs585x2CJ65Xb1zR7RI3+8Zz5wifLmfnBqOGlXR36+UjAcnHg2YTlzHPTHuAypyw
qE2/8xUg7ShEQgdM9MZpktPMEelK6vkViLbHmqBwqJ7owZjmjpe1E4q0eXGGukUvcBg9aPaC2pUD
jhQIj/XkinAseox0BPG2fEC9qPpLG+T3WDXA4EmjdYi4/bUNVfCKsa4ZtFZ5MF8FlviTWZDq96Qp
4i4LHnsvuYcj3r3x8NukmFBCb8q4orqMshQScKMqDq5L28azErcSowU8fEkjf0p+eT18beYGO/wU
WEOEjw8ej4bhCszYwr4rXpzUzZ6sydWg0wy3lXaR+6i2oN0eSoyr0UlhJD3VLGzsFKO64nbck/xs
llEEoZ7FMxjucCYKcDQdiP7mcHMjh/JaIWgJ0PlDUqmN3fO96lGbWaXzPks8f59rKFktj736qffk
t8NOa7g0Nm6WR6gZhpQplSIMKntja/GgOTsOmMCRS+D/LNvypmWqjhtz1pEaMkT0n21B1cHlrIIb
EkwA6gigwHmLwTPCWFA+j1Brum2zqXpO4EFR3k84XFS1+4f144NKQHPqB6uN8gpXB9T+Ps0Zyl8M
Jl+VlDRUvXtVSmwkyewjOhnoXe3ZcC2c6fcqsX+VLjtVTflY9GfGf0Jj1BDvnZztgdLfjSNqIw03
dZiOHo3OkpFBw5tJyPlECJh/Srh/k+bsWt/Ra1kChcUMQAd2DsVsX5Xj9WQxdZPWuMKkiEiDoOPR
jdOlN4WofzsTTzcdVuPQ57r663qoio3rQRpIqbIqfUT8fusPbIe6/yYshvTG833gPrpnmrCXWqEO
MZ3n674dnqvOeawZmk8s8WC7GhXY7vAN8bYfgF4PEfCHcckGEQ8B7MGaTMMjzEFFCrSCrwAKXReo
kEX68SpjSPcbiNMtkBlh0eKyLbN10Yei8gqG809R3xfChn9gXmBwBLrZSauubh2oagcAA7BcwsAO
fVRnNcLNGbN+FzRIdJzV2ojYFPjuyYTQdEQsFz5Lcw87PK8w2TO3RySfwCybIZklLomaLoWLIMMp
QEcGR3zgR/1ujJmXn82/hqTcTdms75XX62vHpekDQu7yOq9p+ZjULryeLC99cO3UhknQwCo47Fg+
LrBuTvidmoP6uXdkdQUaaNOGFAeWnbZod5e5fPjDcsmrOCmdro7gdjLvbWObg6otWBkQG4bdJ5AR
qyGsiPBv6YyFRioYJMJgbBq8R9pYsDUqsXl+T6EPiOo5gNGrmq0e7ucGYyIGlDLJ48JlGfwaBLwI
7WbubkQ9j9g/NRvuZvzSZ69u+e/Pb1QrURS6uGQD/T8TdxAjkqXBEdVb98bxcNgsj145f8Ut0+VL
6kKR6i6bMnc8+tSOqxxaDPjtdNMlV9iVO+4Ss+AQWQ0FhvRRzDM5Bpkz7QSSZhtVd5f09CvxuCWM
qMU1jhUW70+lkPdjX1+V2dScMXHfCp3CRRIa2q9FIZZUIkxtDRjKDMfXIulfa5xOH1EjrTZ1Myfb
z3t85Xu5i8qCPA0GXhXwAq7yFLYe1ks1Fo8OMxeiNv8gqh+Ep5csImSQFHdSmNbCLU89pii10Tht
OcmOYAbuNQ7A28ZO6i28Yby/AYFwoIJz147nOdL4tmc9NW5v9jCrsPfENPWtU9f9N24HwV3WtWMQ
URF0d7xPOjvkQiY94LBun27BlMMpccr9kMECK5xY3sGipM/iQeb5neyceeMb5O08QmG7aME8aKem
IL9K0z7f8gBEZ3ccaIg4kN66EGycYFRIrjUznY54nQ+bgA1wFnXjwLfiRjr6BkhkeZo9P90H85jH
cOXogXXKhj2gguO20y1oLSNURipvxiPHceou6xN3646q3jpp/yNTc7p3qShfBOjhu4Em2PRhYXMw
owFmbCh0LF1aHnlH+phYdhBSCU5mO3byNpHKwGcqaODXSbHhwlVn23FURn4+RlZWhf8p2pZ+UBWZ
qU8jpbD/S68cbl3VoPtbLLkQmlp7xWLhMZBq+y3u9Scvmx4B675tHGeb1OqtCC6ZUnycjmYOX0Sm
0NHYq/xqOlUw7466whxmFWBfpnHleLFPiu/wDQGyRNyPgX6kdEJorvbacJb0CQZKCmKm8vkLXxQ/
ZRG30qOFWrl8Ekfl7ytypS24fNm3Tssu9Ng/fMT/TDu8YBGnZoTKSjXoMjr0cAtTvn2XwrPszkns
5DurXPdnjjzvZoAu7k6hCiAiSdXfEJQC743L5xRXPR8WshWu7pZvOTggMxcVNSO5MXZlYoaigb0Y
au8m6LPhYJIJeV3YsrU4uxTWhZKq/++ZD1qxxHLD6BV1YI1AKWYHR7+qwDWzDASNoP/Fypt5D8E0
kRDmQN8EzNqiEo3YNMpB3Z5TiR3n9gATVQMvJ9QSZXuAmJ9hKEfhuWp9HwF7w90AAEyVkyu3wLEL
rre4OxjcywSFEZcU7htOJ13ouea+lLSE2FTBjAU+ajFYdA4OkN4Zoklfk0zloV/08PmRuEhl3Huh
LanivMaJeYAzEhy6kF7vsqKsw6I1+P8d+FLB8AZBOvwjP4LBXBHCyuvvzM5hX5MmcE0PeAWHOruI
cKivYxwBUXKV8AkTneGQN8FiVpUmPSrYGO4yy7xp0inQUIJkC29HsfVooyPpT0B/E87gqsB6HSWw
zAQCtx8HHLcbBCNQy6CjPhA4ug355Ktosga69xDz9uDvyKdvTd7oJuoakCMiAP0sWFXigFPHNco7
bo2wkB8qHQ9aOsOy4clNJVfhDCj8j3xCjXPYean/UvqtHSWoqH6xiqmGIE+xn6ZtuzzkXTrAphKM
SoRzDjmMgxEA0vkWBVs+skmijYe26Z7glMdCXtVgLoIOHmmNpR+JEb9s9iQA/QPUAjn8yDtYFKuM
1IgmaRclXUykL03qwejERTjAqESAhTmpNpykbeK5TobfnT+YndXwce96zNsl9ZQctOP6e6zHZoNr
RBNbnjUegOCaD01i/FvGSnEzpxUBeqbO4BHqNXYTty6Fp5yhvbXVglRh7k/TvUkVUJRBOm5RTFBu
e6+hkdPQZwqHp8jT/8fZdfTGzWvRXySAVCGp7XRLLnFJ7C8bIYkTdYrqlH79O5OVw2eNgNnagDhs
l+S9pwgfhnx1vPNjSFc4eva3pAdyPir8etd7ub21dNmOSNkNENSkMOg6IlnfsFOKwwePjdKdpt0A
p7t271PKs4NUmQ9/ZXgHlwhvEfJdkzPfzJDcrQFpq9grH2VyxGW8eoqEK0LS9f5ewfQLc5NA57BI
mfOzhRjEyU9Y8ejNVYX/wxseMPXRxtGKydq3uLzD5xIcCzw6nGfW6+4RpFxx38+lwgO5cE7N4JfN
BgbQ0toUnUOdb3Qq3UfYk9sFHNK8JKyxdeCVmG0jyIXBQRnuvcwX/pMHC8BftO77Yccmjqt45/1i
cs5ueaeKm5Fg+UITqx8eoqhpjhEwFfuE2/4+t8tkr4o0/0b5AKQikVEGKywnO4ydL1702fSrAb/s
Pz5McPNuoca3TyBS1e1bB7BAJ3KdY4LKG/Rto2L+JkroRbu1BaVYGAC7OyRKqi3Sp/kW1OcK4rb9
o5ipGzTUKWFmBlOGETqRWA8QnI7x7iudb6jKw0xuTtIgoUzB+2zU+yzPv8cgHntK3OuRIEVWTx3Q
JxAtFa7VHdNuzDaNfS6z66S9saGau/VqLra4LXg7MLoVBlW9JDlPMQMWLOem/C4Cdv0IO0gkHiP5
1YfbX5BEHt4jVQmNqr47UmIxuI+mUJdIi1cMyvg1tyovoNi7O82ntyTG27fsRxiiavEKGpPc6D4j
P/uqJt98G5r4rDojsqoU5usKMr3A92z0GZ45yrwMPOLH8HKuKawWU7YdsrqGPd3Q/BH5hP/yPL4F
JY4hUvb52+Xj8/MCGrP/3jY/FAPbuOlalJmjQNvWYajzoxPJW4vooJrmt9hObqlTfPMrBCUQpVdK
v59eUdCmUeLvhQNFOuSrQV17aMmbW8MaLvvtAWh9uVOfF+DRgFGeSwuE6ARZ1dAhdYSUbtdHm0GV
BAmIZD46PZtQLCmjrzMiYrFzeoJA2PnpQ2N5w00jh3nfSVa+yTRCoabCns+EYx0rVAH6TQ/m2I0z
+NmTbit1hK9ysu2AAVibkPNv/Oyk9v+tzupxzqnQwgIKpQ1h9HoYkFrZEqR4EAJ3WVoHGkrK3B6O
DlYLTRjuDF/w/v15eew+fZIx28RHAx2BgoSuC5Tlo7Doe7otSH/idnzwGLwzIQa05viysApMqHQD
mLrWGVTIdERQ4Cq/TPDuikev2ng5QHGXu7PUyPnvH5a3siBNMMZpjPTBb4e985qDuvMgh5fLn//0
zYfROv/9w+epN5BphilXiPNp2LMe9o1tNWdg3Orn61ow9gofStmOevSDAffb6DHXz7N33dXZhCFH
2hIc9i/wkC/soMjptoYuRzY81vTp8m9fWkv2v6MTS9/T3IHqj7Sr59hK3i05PEX8W5pCIb+31+Rf
zkPx2Y4xngA9R6qvkWjGhS7pHfXh4ljFdFyZ4oUVZCIMHPg8lrF2/YDBXBxaoZMC2KmY917pxDh7
VOGsLNWFbpigkoHgEVqPcPISwCrc4F4zPSeelaywQhZWqgkryWtoCXswqAsh86R3uBzEm9Iu3qV1
nXGGbYKskY6vhymFEUGk3G05jPuiemb1ms/iwiyYGGvpAm5blAUkfhKgGOWT4lAmi0CfL46X1+rC
+JgIa98/FzpTZgW0hQn02cPdp+0v5emVZbSwF7ixF+CymNs8a93QcuwN6d7BjJP9D5m85WxtAf2N
Op9sBG5shNih0racQoY+18592o7qazfAi7mrKhTfIadfBJE/1afIteOXlMLqrIhgKgiTVyiL9BUQ
tL2N+jjT414i5YvKj1XcgfsEmcB4BMWfwJyVbDT8zv/Dc8U+5AreRce2BQ99wztN7y0xWS9u0sy3
KHo09yLBu8uHGwMMCvgMZ3OWbF3d6YNbN/m9PUfTczlWOSzrZ54fE07I3u3H127K7eehH1Nk7kkf
Qu6sfkP22PI3yShQutVw8MPFDrffWzuu9UPkjfm+72qy19ryg3b29U8NLl26Rc6U3qoZJVbwFMgm
ttz/hNuyE9RBgDHvCQv82Ub+tC/4vkqg29SLmOzLFtJ9/jSmN6NTqc1YVKBQ8LbbJWSKTyilyWMN
2/mbtEXJ3YLKS7fVvFd74Uh26zKnO0Etj+8T6OrcukUMh+CUtoAGOQ0ShBs4gc1HtxDRIXZz+05M
Hm93l9fwwiYxgV1ZO1OFKdJhb6Ogy7JQdlC+5XW1l478drmNhShlgn17qXmKC5cIZuBttlHl2Y+k
s9PT5a8v7EIT4lv3iXTn2spD2OR520m21o653p8cOP0VhtZSC0aWtkmdLoJPC8Ti4AkO6sE2A2Ip
WyMNLSkrsfP2/3AhsF0glTKbY3ge8CpJvozfph+Ae9R36Vf9CNfTN/E2vnSP3R08A1ZO2YVZN1G/
MNWEmGdVACKSdU+TZd+51nQbcfma0bWc4tKgnf/+oVdV7bZDxeCYKc6Sg+5AQ9S4UWvoy5XouNTA
ebV9aGDIWxSj0lEEUfRKvGELU9ddjIrG5VW1sGaZ8RyomoYC3aNFAGNxFCHdcdwRv86u/LoR2aeo
9sCtq/xgpPY2zgWqbdd5KdgmFLfq7Y7CYUYEE8KHSO9S0R4F0qdp4q38+KX3n2n1M3r1OMbDiGwt
L9xdmqZ/ODC5pOG/4ip+KyR5jmMZxvH0Xx/3axOysGRNcC58v9sBICusp6nHaWhb9xVC19ZJ6gH5
+bHdXp73hVXlGcuWzwSAqAnD59blxmtureKejL8uf3vhPDf9ReKMQBFgVG4YkWGT0+KxFdNddTa1
mcabaS4Ol5tZ6oKxuIDj46LrMFIVbCGmb06JpKF73dPChHz6zSh7gVxZUIpyqyYgi7S7qevXy798
YdOZtT2pJ/DALFsEdVnc9cz+meV6BX69MChmMU+mKDuTqhRBO9BTbgOGyCPp78qpW9t4Sy0Yp8Sg
YyqgaOyGIhlPNkv2bjIc4QO9uzw2S583TolOUSehDsYmzW6y6k0Wv2drjQSysLfc898/hFKbpJrm
SSYCVPSjJybiOag5cAZdW5OTyABIuNyHpXbOffvQDm6PFdR6cSbYfTQDSIuMcOGX3gaSb7+j1Ftp
ZWEVuee/f2gl7nqAyrJGBGXk75k7PPqZvu5FZNqIxNM86N5GdIiREXAK/8GJ0hvC8/3l8VmaY2Pn
NrWcBW6AfYj0EtS9BJSna68E/iYTK4zZhRBkOopMCuXTLukwA6r6hbztJgVmkCQAcJQomPL2eF1H
jAJYYgNfD6NkjJPdHWc/e64qdWqncYXMt9AL01Uk77qyqSmuFIXzx8JrZJhRZunqTc9+ONGar8hS
I8Z+znkO6I4oQeIGNGpD/OR9JG61Tal3yiwUQIYx+nrVaDnnX/BhwcLruRxk6oLZyd/hWN7K78la
JuJvlfiT993/YUrYSJsKydNweIN+Y/Of/4qaqlVu2K0DYORG3ZMX/f1ZPQqgPlfOiIX9Z2JMOFz8
AL5CkyW0JObyT81X7uFLM2Js7CkjjZO6KCHntAN+HqDqUsbWBlnZn0ygalpF1pr49HmSPxs2598p
mZg3s6ZgfVi0wMXm8K4DohZuCpyrAKnidmM7Ecw19LC7vASWxszY+VbUAOlI0TXWe92XpFbsCI+N
4s/lry8NnPHIb2KrUW6axOEk/3DwHjq33ESttymKb8gWny43shC8TF3NIh2jMbOQGnTVvAWoZEdx
t+3Uj8tfXxggU0wzdkRfwZI+C1mMUg5IHc6QPF7+9MLomEKa1jx3ueVEMOPsMjBP5HzUOJ2aFuBJ
ByDGOa5WSupLfTD2ucVK4GXcWIczOBPHrPHkDcpTzfvlbix93TjE56Qhs5I2xt9GDSkth3tkArPd
5Y8vTK59/vuHEKUdqwBvX+VhYkMGXMLAqfkFc6SVF8XSTz///cPXI+UDw5iApdvb0kUiVuxtS13F
PWW2qZ9ZAN4jdO7XISSZNjVAnLZstzJeCXYLV5q/5aQPPx2DnsKgC3Wp0r+f/NshBzo9fZTFz+vG
3di5BbACLravCIbo50QV6pMzIBNXrkfjlNbD4KR+hsu8NwvU5tXekjzfXv7hC+NiimR68Kv3poiA
Hzh8zfAqh6cTuEH3Fapq1zVgHM/WqLzOpV4Ezi89RBxeoxGBxWzbvvpR7u0vN7JwDJjYKwZuSkLL
c369g6RhIcAfyPsk1Hn9nTjji7SGL3bbvF5ubGEXmNqZAA54yYhAHVIGxoguj3Rm1830X1DWh1Wa
zZ3KpS/d0LblTpwzA8jrrwm8LMSGv55bHz6uQPLJFGsjgOOs23SSyQYiEO0Gjo7H6wbGOIxzkJYa
L4miAJ48b1OtQ6XtlYH59Ld7nlnikGCDKTC8SAB56w44gSpBiWOEHrVNr1IdQhNGXIYkRM04nZ1g
BM/hv6QjQwgK6hDaST78vjxAS704//3DDFh5V3kuVJcCoIffOZW3ngJzSIEkdvn7n56Q6IIRn2GE
jbdzPLewLva2BX2lYGzZ8DCKIA8mrnqEohFjllNSRVUjHBIUrr0RzT0oH1vtPlrT23WdMK5YA5gg
nhoICQBeeMrE8A5F4J+gPx7m1n8ESHblbfJp4EM3jIit57S3CIF9mFSwzLOPE423dd/sBQTar+uI
EbZVA+cIlTk6kE11GD1rf+ZAVd1jVWb71rputP4vX1IAowD0fBoS+1F4z5aqNxnYsRK34bgbruuJ
CX+GLFRdy2jWAbV+IGe/SdQzdd8qXDHqYl4JHgtr14RAE3g2go2MNvLytaxvm/43n62Nn777EDe6
PCGfBm7sDmOH+5kUVMzKDQaXPcNA7Ji7+TVPHnza2NkwCS9Su2A66OV4qLp3NeW7jKmdaIctH4aV
MVrqgLG/bQvUxHhokpAUrD1Aqs3dwbdz7fD5W8j4v8cUOmHs7EkR7k7tRII65g3bR5WaoU4AK1wV
zeNDG03FHy9p5ZHD2+KYAWF9mqbSuwWoS79MVgmcni/nADhbH7Tgvtvh2PVOoLzFP0YCAaFZWvQm
I1ioLdjXh7pTFkhBuu02rYTrQNQPzmPMPUBu7Fwc8xn3BYrKIKpEzNoDIMd2NhwWvoyoae4rUWcn
xdN958lfU+Lrg1eI+MuUSg2Sqc8a+JUnfnYctS4BddIEIksgLAJqCu7eXOsodIcxfiWiBRmrBour
7wtQQOsp2nFOph2dK3b0o5o9yc7hrzaBVVXqgLeElLqzxQOkBmJMZHueUqh6FmKA4h4MhLfQ4LT2
Tjd2d5BQdO4iErkre/C8kj6bHCMs2kkjFOfpGIzuCzgykNR48FfVjheCoZluiplOBKjeSUgtS4IG
D/seAiDEZgapOWAdG39etwPNkDjWeRvVEoIRURpaI3/BW+WalB9OJQNb5bVT2Z3NIcNocHcDuJS0
LbZgde4u//KF8GS618IbXfsMHJkgkjAIjBxAVJG9BIRWQIO/dNJDmXT+dXHKzDO1DoNXk12kECnw
HxpOvpDVSL4QQcw0E1ENreIIih19hwJmUkognkGIvjxGnxecMAdGFBRV78RFzPtQJeMuzcoOREFw
lsDdP/CW3sxdcc/S/g+Kl8g6IGCubI3zFH+yNUw200w6kaZRm4b5DDW1oafNk2PV8lFBoicsFGKN
ZVc2WB9TD56In68siYUdaVrETlnTlvDBQMzX9lPr9DARBqyuZH8uj+bS540NrzNfCnhqesHYJS9d
OjyRNHl3h7V32adPJsyVcf8Zojyp8x5mtgPwhs8iYeQuc+n0AEtadwf34gYlbgn1PuKwH5c79Ber
8tk8GbufNARURR89ygfRn7QHIuMAtOihAtr+eRid9K6FosLRH4vilOPSsS1aRgEbdPCKS1LnyW44
dAitjgRMR+CMUy4fvF7zk0ad/KHTyMU70Ga4B6cRxElos0IfPpofKosp+OAwEOl5ok7gPsdPgF6T
U8Sn6mEsSnHr6gZvidwTGwu6o3d+Sd29X+v8dtBDc5hVPx5EKvyvjGmAxlsfTDklx2MaN94GIhbe
vk1lt21H+CI3KURut/GQukD68gTKhqJF0KDucy3mcdemU3+yIFi5c2vi7eDCkB7cDpiFzCojMLCA
IhlckC78GNoMfnKmG4+1/CrTsXmNRspPZwXa3eAzdfDorHe27zYHqXOxm1HEBVGqW5PhXtrNZiqv
5c0sJ1/ZAeCiLx3aAXM+3cu+BQkimu7LPPoG8Yub3o/KvVW331ZWyeeb2czyIXFr22PnOdCbdb/0
qbqHPg0IG5z1O0WKfVzQtUIgPS/1T9ajaZujoiEFvmJigYZ8AtBOLq82LYdoStMekMPcwNp0Zyf8
S1EOu65dy+YsnLWmQ28z+ZCUwT0haPOp34q5Hs5kmC8trZ4Hu11Dqyy1YoRiax6Uy60akjwV2afq
JxmeZwi9+Pma8OrCSWJa8upWTg5zFUGmce5ugbDO7pzEslZi69LPN66iAEOUcLcBWgE00XBMo5t2
Eu+2p39QKBJfXmgL8dXMCEI8l3tuWsHlNf4hEihdNqAdwsHuuq8b4VU0Gio/o1sDkzn+YWx48CHs
NPKVx+vSbzciadvy1q4JpYGaAeAjJMueRIfyb10LtVKIXzhUzcQgnFN9SAIj1+u60BWpQEtJNvAx
AwaPQ4xoWxVfcy8+EUInMLRy/xreMx7l59PqQ4Ykt3US14MkcDer7VvmRs1x5MUE8o9Nrxs7M1eo
Jhzborc4ktjJfSTGBzElQBfGK2+0hYuimR1E8s6H4IAtQ5rLs8KQJcBpI2reJ0LqL3SEuhCeNxAB
urzOFjYKMTaKbuahUCwWQZI3XzWI+p6tb0R6plqtbMWFjU6Me4jf43WgJpcGmVfDVDB+8Qq+9iL/
63HzSQg2bSpxwwFHBTe2QJbDU1fJFwhP7ydGrRPO9ewJnDeIV1SqOxTD0B9ghWR/cWYucJdLmyuX
nBEpnXHmfQbfz1B7T2P9o6h+Q8j48uQsrYXzkH5YzROpmRTCsQOLSnEs/cTbQSG5hviGp28YS9IX
K2L+l+saM1ZCZ1sJYgBUEXXv7rPplaXPGjgax33JVjGQSx0y1gL4Vk7E0pIG3Qg1ndLSLZSQveeG
trdlmat9CumZy71ZiHB/z+wPQ6dsQh0QcmXYVe3WK94ibm07uWaMs9QPI34yyRmU4bgN8F2mnoo6
he6x7UK5ZojHu7qJISoBeMrz5a4s3LRNx6I+9kmmRWMHNbmryy8JSLo533cZVCyQwBmU3l5uZ6FT
/2dZVIBxyjT4HkP04I/zLpUPHI0MZb7pi5V048K0mN5FiVs0WVwwnAoCcOyk6bMnrmA1YMl+XFnH
S/HmHOk+zPzIeuoxMtgQq/PyBxY7PtiUWboS/ZcGydjtFlUgXDKbBHogkEbxgWEPqqg99DEkBYvH
yzOxFJTNfQ/BpGbMcYoJrw26XN7wOIc2Vl4Dde69X9eGsYS54M2ZPkQDr2lf/FnvLXs6JIrfdsDM
XW7i85mAWcq/M2HjWgz5FJsGBbWqmx609zvgkMvT5a9/Pkiwefj36zHMOtK6Gmhg29VG019tCWIi
BRJluqoY7rmm7c5sQ24ymegcQF7wiE29saF/Iaw1ldulDhgLVdTMjzrtZeEss63Kkz0kHnfgAW/K
tXrRUgvGYu3H3Hd5DTCF4Pkhg6k6lNzgG9Vv1FVlcQyRsVJTVlrd1EVQX8IzkqBwzUW7FfxPVK6Z
zX0eMSBl8+8096PlZTrVU+gWXrG37fQRbp82VBLWkuKfh1fXFKyoh3HGuzT3giLjjyqS8A2yNNIE
cei47i/pprfaJiuX4qXOGLd6sIlji6eJCqX2UMuh1nNqOUFVr0GC/+I0/v8+5JqKFOXcgbSvSBe6
x+iYnvRzFXQP4x09waRxy7ew69vah+mWHYpTE8BG8SSP/Ynt2f7ynlzon+nPA3F0AmGZloQ1+U7b
MCPf9bASeBfSCa7JPlUMKXa4vLqBU8egJKGqA/MKuKRqfgAiJt5EgxMoOigYLPS3A/duLndpIYiZ
VNR28AgsU2oV8rS4VTF51bW47pHnmn48eZN0rITWKmR79LGakJwirzlfu6QsTcb57x8OwtxpFSm5
J0NQn3alk0DGRuqvFY9WZmRpZIy9j1TAOEDKC9q/Q23vCSSUILiKN+XlcV/69ca+zxI1Ardqg32a
THvoYjxQsMWgcspXbjsLsVEYV1Flzah8WtMcdpTu7F5vhXhoHbU/a9Fc7oF9Pko/2YzC2O2TZsMg
aA7mClMvQ+rAh6RJvDtax85v3yL56wxNwwcKWU6oqPr1vs8saL76tQ+hA1DPyIzCfu1W/Rcgjznd
oMgyn6yCsEfXneFQ01ny1XJQRLj8c5cGxLgQsJjAHqB15oCoDgJx7qG0fgtanvIs2V9uYWFKTRpo
PYgYPBZJgmEu4u2kNeRCB+cNfgFXNmBcCUAyrXKkY3kw9Vwecq/NTpTJDGseWryX+/C5vpHnmmTQ
jEKYri5TEjZvzlt9P7/kwZjt82rTv+kf7UPg/wfQJfl+ubWFOeHnv3/YwhNYlnHtpXYQw2riMI/D
SzK0YoPy6p9qtn5d18h5uj40Ep+VL7t4BDYGzgdem9ygLnhKkaWdPWflTr4080aooDHu5AQUjMCO
h52meu9BPSyr6pV5XxomI1ZALqSw+Fm1PnUjuquLTG4aL+oOswewT0IJXdHPWoh4JlG36gAMm3C8
BpML54B6yJ7gu7TSh6UhMoJFS3Ob9jPFEI18KwZ3U8CGrXfmlXD3+bvFNbmZ8aBaS1oV3i0ulCG8
akuztzZTkCr6DkGR3VUryaRouqS3IAg5skDZdOsW7203QVnyoZ3eL39/YYxMF5bJrp0RvsAQxZTT
SznL3zY8ZDfQ9VnZ3AuDZDI0xwa1FsgRt6FLnPsoB3+5Yt/qrj/limy7uFrzcVjqh7Gt87yKfeln
NIBw+UF6HBoenfjattbKOC3149zuhx2NK/NYWXHMAwpFKNm8MKDEHB/SwXDAy4Z2JfG11Mp5l3xo
BYJJM6m03YRRke9i3p1Vjrxn2fjPiY6gIC2zqxQagbsx9nfTOJ5W0NIN4oYlG0qLV8+ujlpfWapy
mXEZGOKkqxy8xkJ4NVQQBc4h+b639L46wInAw6tmZWLOQ/PJjcAkbbYQJJsbbeF6XgTNuGNrKNyl
qTDO7kgPnTWOhQrd/E+dvI3si+he5IaOa+WghR9usjI7mxG3HKoqhAwOgzD/8B90hlbWkX0OcZ+M
iqlu4bG2h6otq0NpF22CO145/eTMk9+yYvDCSiPZtrH8yZ23s3iPO1L/SuZyJ1PV3rqO6g9ZJqAD
pwbxrIRdf/dSlWYbaywhCe71Edv1OrPgf0fKUBWqPVyORQtnjgl5IR2b0mKsoB5dVodGQvRt+Da2
9o1bPl7XgDGntg9w55DrNhxS/36u5XbgkC2PJz+Y7WqlEwuByAS9dDN86eGagWlVVdD3/d4f2J01
rlFFFsbIBL3kNLGhmj5Btjsm5Q7ud8OvXoIWmDUVINyZK4+Xh2qhG2aJoZdxk+SkQDy1AHCfWkx/
5hPokHtJsgIg/vz5ycDA/DfaMeamufAaHkD9tIWG3HSsxk2VQiF4azGYtsIseeUi/uleQ0vGTYBB
3xrS/dwLUgZZQSse1QawtJV+LH3cWFWlnlgdz2MWJrnivzoIZ6OoixTO7oqZYNSs+dcQ9JIV66Yw
lr+rAY6MA1xv/lz3beN2z/pmsmpIbQeqY4BNJMo/FJnTbWuq2ZU//xxfPxxpGS8G0FOIDHNIV8if
hbq3p2+Xf/3CwJtl+5RYJavtcQoJfZDzXTlfc3vHiBtnfV/XVlLLhAeqolm3gbeVvPPH2geEV6nX
fLKvY8xTs2DvRRKIKw0FkYLHp36MX6aKIinNycrK/HQToyPGIT+ruoAHcQ5eE2/ZF1haQZ0fwsbR
dkDda2UJfRqQ0IaxiYFNtSbhN4AEeOzJj7tHwL6e2Jwi9tUrp9lSN4zdaxVDyaoZWd0+em3a49w+
wazi8hJa+rSxd+c2datSSchzciheRj6MfH19nzty5acvxTizZg/GP8A5ucJxYP+BbMgp6ZAkBHgl
hXThAFWlBhqZGwYQlfReL3fp04sLo2a9Pu6gtdc7WRVatv0WMQqge2wDgdunAl6h4VTxlSNiYebN
qv0QNXT0nYaGXZGc3Lx6pMCtbVnvAJxsrR2nC3vcrN3Xo4yjubZ1aFX1TUSsUw4jsJVTYakDxj6f
pzz3I4DDQinTb1pHp94fdlWUPUFlcuWNuNTEuVsfol8XuRm0iM+hBISxO13JcZuRuTrK0vOfIk9W
10XZvz5jH9qpaFMMhSfKEDr+G8q/d/DOqMlKPFzYJH+RAh8+Drhc7vcJCr9RrDdd9T1JIHF+5RFk
VpWn2M2g9uBD3Jr96uEpErnvAvTky3thafUY29t1eo2nIF7PNI/vpV+8wiht7f6+sM/MGjKkk8se
JiRTWOqv50KQHt6LsQRe6ZmIq2wVGeDr/y6fMhphfZRTGRbuN2f4Uk3PWfP18tAsTKpZNk7r3o9n
F58W/r3vfY3iH63347pPnzfDh/UCoJv2SOvKsAV+0soVrML0DkYul7++sKWIsWsbBVfPSXV12BLb
2dUqYVvuRXBRgnfHjqv8cLmZz3EwGHtj6xKOLJcD2Y1QVMVdmZObPuuCbKxvehgyzLCO2kw9fLAh
5H1IlTi1td/shOWsNL80PcbRDYY+acfYL0OY9m3zAkBZkAMpnKcu9+68gP7vfYjOGad2Bi10t1Ac
x4GiDJU/6+TEyeuUZwH1K3jyMbJhEP693NhSX4zzW7V+2kejM4Wdl0Ccbdi27E9fXFXNRFeMPT66
3K77uqWYp/5HDp1oKWx7M8Fo8/Kv/3y9wbLq39UMazOv74ntBil9SYFn1gKSiO1LK9ZSV5/PBTGr
7mL0NBQD8yqEKjfqGfCa2qrKA+wxRQL21AHmt0UZw3ksgepdqTMt9MkUUh0nYLxVmUyoYrvFZmxT
ZyMb2BN1CdmybFrr2efhlwhjC3Xwn2nm2HODbJ6+dDgHd2CvXCcERkwoAc114cVDxAIwcOBU4yEJ
i0Ts0+VJX/jl/nngPoSws1Y+cmJtFbIJDoGRA/+h/CoSIiO+EcDyKQUQhXlgRnNf7j2gBU8sGyDb
mqNsptNZ3RSiUStx5PNTiphoAgk8vN3yfA6jZki+5G6nblpbeofOS8+OdNo/nZleL5dHbakxI2gJ
iwMbXPkqhK0uIr87Ne/Y+3wHAaYUVkFyuINra7JyDnweVYgJMojJ7Dp+gcUVp29N+4c6hypWK/eG
hf1h2lwgye5BW7CowgElqeIWAPFt1kEKM/p9eaCWfrsRsxQrZGq1jhfMFfRt6VdfoAIFPttVXzch
A4ggQOmWcJCNYn7rltOxBlxzoz39fvn7C5vDhA3kzhSBkhspZKn9596t751pLQG+9Onzyvqw71Tf
JoXtIVEzo55SyKDB7rv8oxem1AQG6HH0AT3CcklkAvtZ+zaR9yOcjPvoOjVNYgo8+14ldFGihYLB
OjX6L02ACnJfL//8hRVj1tYT0fs5zfGUn7BUJoA89fiTrN6TF44gs6wuYBIRzbaEmjDKD3AELWHZ
mD2PZXfsp+zQ2M7XDBXNlZC01BVj8cOZ3epn7buBTJrHRDtfewvWveWa5MHCRJsl8dbHjSk9Jz0o
hW9zDh++ScNODY4n+UqYW+iAqY5cVRmsMYniIU+Kh3IGCIGXWSAg97yyVpcaMHaBTr06UbHvhl4L
f53ypobQW+qtnP0LQdosgKdNCxdLlEVDW32T473X2Zs6fkrJq0que7YQ0+WAZCMd2+jM43Ay2AU6
5DfULd+dlK6B1Jfm+Bw+PoQJeKa4aaoiN3SaoLBhV3Vf5z+bNUrs0teNYwxKQ0MZl6htaPe9cp+d
Ht6VyZ8ZJoxX7WWz5k1maU9RnyuIcdXDRsFffFdkoj8o4q5U1f/SO///fk9MbeouLR3YwtZl6HtO
9cBdOLtWoFvf5PA/3HnQS4GdbpbewEmjfvGrbtpNbZHn0L3oomOZgwqHS2+xEwMqADCmaaeT08UC
vs+N8z5ORbubOXwdCzchzyDwk28wIOp+giKgnC0cgpqvAySjn1yYN72lWQ4Gpp+5rzC8JEdRRPTB
Gv3pkE+tFYNOV5CXKGPYojAq52sXz4U1bla1STNCPt5uvBA6txsJNxflI91mgyjIIWTkXvXOhWvP
v6tQTUWcwBSehalXypu2copD44xQryxg6nJ5qfxN1X4ykabccNnrvh+V0mHTWM3N0A6wCs48t97l
IomP8AhOvoKDPkxPMB6enwAs8vstKJHa3eVIzrUb2D2KHW1LOCzLQm29UbbTthldUeGtTPsb1iX+
UcBM5nspiK03U92O/2VcwHpjzt2oWunH0pYyYv401lPe0coJWfuU2idWC1D+n+B/dXmYFgKmiZIo
stmR4A+xMEGxSg3vkZMAmfd0+eMLdxJ2bvRDsEng19WjhoHFFP+YeZCjXn75w0u/2ohiYGsioTaO
bljAJ2iKNwQGVhZpVuL8wpluVvhHHyh3kE/cEOaCOw6ZR+ql4E++jto7IdVDoz+Xe7E0PPa/w5NO
nPFyiN2wdPybuOq+W4O/MvJLA2QkDsRQ5XMcowtl35141uF55A93Vt5a+8u/fakBY1lG4GrlXo4U
dia+wlYOXmjf4mgtzP9Vcfpk75oVfvinuZGbdDyMO7mZ+U9Bf/yPs2trjpNXgr9IVSAEiFdg7/ba
iRPbyQvl3EDcbxKSfv3pzVMOX9ZblZfz1XFVYAFpZtTT090rQBPZk53P3vTd4Y+teHGGB93L2CMv
sK+9sbJ+Y/B/u/VlUfyxZmuMH1MY2oHircbUKbHl5+a5sgpWc92PYa62VkynuoaFcjt915cpaEr5
p14VB1iebaupgtiH98whEPr+i76yGP8jFhUav2yX3D9hI31oJSzGvWAny+gMDbgHkBMeiAk+vX+r
K+txLRqlHFDbZdX6J8y1n9q8PXCX3bj0leWyVrgem7HUNTy3TkJByKL0UsnfKkJv0HOvJK21VBSb
JelgBwggqxgRvYtX4YtD3l5MAcUOrc4bLakroXgtFjXmWbt0fuWcMNMfAsMM7Qe/qMrU8rHcwiV7
2L//Ha69rFVcaN1WiQLDdKdM1I8NL84KpGboXg03WnfXvvMqOMzNUolaL8GpUgJ2dH1Mb3Hirr2h
VVTgflMunosrm7rYwfS6MucyfBpmfmMzXPnQa4Go2Z+ghkNNf3Jb4t0vUhETjw2vX20uvMeajfUG
log3adlXbrdmpFRQrLAClq2nHgZt0L8m0zcLt45RyxhD77v3v/YFDf1LwFnzUuCi7rQzeK8nmrcZ
NEzbxY91c7HhgwARxvg9tDxVUcCDlso4A9PnJiX8yjpYdwjzygCQqJvx1NaJ3oozPbJkSmpYzcYk
YfFoEjgh3quNs83i41OeZufmJdjcCmxX1spvTvMfgTYby0trOnNOzNTwrguWPXcU/LaD8JOexhvl
/LVHvPz9j5tAdgRiC/BQOKmoYnFJkb2X/PH9D3ft2qvDThMpOHYFuTkNkOdOCpP9oAVe3fsXv7L0
1iplHY6x4Wgu+rDwVbyMdKLtDZNmc2iWO53dGri+EmnWOmV0ZEvoj9w/TZNMGunAiIbB+P3l/Wdw
r/TwnbVIGWWRG4YEyWuYQefO4Xf/mM1OfoRkCD8IzsyPpdHOl6zUkMXooPjXxovws8fWhXKTVsQ7
08IGO6OAaWlqacLGyObJzIze9VbZlMFuGQaKDbX7UuQAeJyFtVtRFBxSxgs7GhIV92HZlGntwW8V
hpX5Wz0Ls3GjdtqJyvIqXjoefPQj2m5VBCN7Aq/gJ41G3HZksKy0hoU7sEvhgIn282bm7bzNZC8P
SgsDJYdqxiDbKNORZxr0wCU8w5ipPdCy0UlTcnscB10fg5G5e3xPGrOql2ndzAa+KyX5WZfzs9+p
5Yvu53wHJWMvMX5Ht9kSNEcGE+sohrtif0fMqNPCVwruRMbb8NzFvgy1PIezhOhGX1bheXb76YmN
HgpWyfDzm6aFpFiHpNuqc+58jaxzyInIUmfx/d0UNVVqoXnXx54fZHfczX9JIEBnZhdfpDJaplRL
623mYJgSxKEsLWDG+dRWsvtQVItwE9XD0DXx6BK8TTnPN6RU4tNQ1WMHD6FAQOvbHzUAqqJ3UuX0
btIETMPeNSCJmhl8X6OqeeRFXQZpxuyUpySMqn/i6cL9+LKz/tj6S8YMfBFnevJcNaWlcYfPEdg2
BzX49EZBcGX7rAWoStbjjAjV8VMJdmclflbSR/Pvxung2sUvf//j90ODj1U1nz10sMP6yYVo7n2H
icRTMQ62v5FPfwfb/yQfn67hywgNuoYGdXYwrsv2YVsEVYxDuPfRcYsaRE+UaF6mSALJRHsAkWRJ
DA3UtqsHDXdVxxk3DpfqRTjSfoamIk3fjxx/fXb8rFUdUYyeh9kPNZwGGgERLqZTs5g7zATdiK7s
cqG/PPd/oE4cetXIpvDQk0rHIcO4XpFn+s6dovqxgjj+h6LBnDvIlZPYt11TpwEV5k5Nw+JuYdXC
HpxwmWJdEHcPrXsMwTdtdAr9pUohkKnv/DbQT23eLOe56PKfcN9DoOmipTnDEWQek6wP+nuvp8uW
clKCLtyrMVl41Fm4hlV872el3OTzzOwlaZU73SpoKck+f+iY8GD9SQu1dWtVHaKazQK/k2Sv//Tu
14gAdUsH0Vh6x0l2SejNMWzSMBF8y/ztr4nNp/8BmKinR05LeixDuwushwAb7aZ2PnSgkZnAu3GG
v7KC1ghT5eRiZhM8b1s9xMzwuA1Bngcb4N9e0qWo+WNzLvCjq12M78KKGwOB4gkbJzY9v7E8/1oa
+XDh+v+ruxFX0NqEtgbMOfx06ceDzzsgjWpYYmiH3XqIK59iPT0GaADnW6fBLsue5rxMWfazKz8y
IiB2+fGf3tMaMreTQlEbFMPJ98pzEE27aio/BVzfKMGufOU1XF6F+USCshxOJP+oJh0vfh4rfeNU
ee0rrGrHag6DaQSr+ICZQGfHgk58woAJ4CDFBvrZGG++seOufYdVIdm7blAiL9NjDyP1KUf5u8B9
ETsfhn0FtPXf/xS/y/q/xTz6/6vKTMYIwS0KL69CxQ9Ct78ldQ7H61C1iV/NOFY1rX6V2jgWjJlM
/hAekC+UHgb6+EV3D6URnsJYG4YFUCCA6yG51Xi99q5XR9KB0j4ySE/HHDjYYfQXJ26dwN1A1CyD
+ZZ/SwXiyn3WiCRrXPhmdxCxmabvIz3TcGcqJ8nzL++/4ytfMlgtmdkwzRrgYEeXzxsLgkjLvird
p6P8bv6N1o4IulouedXamc9oUg9abAW8gAQJTjBDu4EOoGq/9hirlTLKYckl5GMPFSH0Fd7yLrwR
InIoIX+7y3so/yzj3G3KkfZbB25TaHxGPiJ4OzRbZ5kMuJSROZOIQfBIzEim1Qh+4qK0PSk/Kh+b
yXW2xK3mdIqs2KggD7/4VSjPEEDE7EpDnPui4zCuppWNA+V1yVDR5Uh9wbbjTKcYTusPlQdUk4FG
iJkoY3elyQq4/UBoEePC4SYA97LE4FQdokmnmPuzQWX5XdpQbEfk9Hi2c5EYMQ8PfQPSIZSNQi+p
KyudFO9XfVKBoo/EHatPGQbuYdzFYGzGMh08QCVVwmcUhiyHbAnDo9CDeZsbBmXhgjvfWiqcGCog
apt5OvzpUFvtIhPUDjRW234fhXO+B4jhbmlNmwNaC/ArMUWTsH6yNJZVZ89LAXaLKZfxic+RTB3D
hsROYYcCDCRuGRB9DkqgosyYMRnsLLfABKcNt0SmLextAZkqz/lEsN1/kKDAQHCwVPdR2dsvKCXH
AyftmEOnWDjQVwkzOBl4M7qNxYg5tk6OA6xgwiwdaStlGoKucC6MiPCC3fKjqT0nnSaoqMViDsuH
sOvDrxOUVe5Dvx6/Dl4/Jm5ULfsoQtWIegiICS/UdxrVzY5i4jwdrK4/QTbwIkucR+lsgwHs3tl/
rIoCM1XwoNpF0eJ9LurRbkaIxU6p3+CHQa4tx2qC6IKbVj2gEEeG2UaTLP99zEomrvuYu1G/HQh+
BHQRnM8eVP3iZRDZOWvzPBldEmygCoCBGadpX8sgEgkdSfhcYFGl2khx1twbu7SaG7VbGAjncmTy
zJWnd6rH0RjHO2dn5pye5tY1qZ91MuYzHfeTjnwIdgaMZGkzsOINVu1RgqMSf+0DtFTENPGdDzG1
g4/T4WYQ5XOLoaBn3eKf8VYis4jmkWVli8uHc8xBLIzhwQEIrW3g4Sz1gxpLk3IxAz8dgUfHxM+H
u94d8w/R2OjUztFXNKceo0p+w1uYj0sz5pe14+0b6pHtMjTk2Yci2UMXohwaoxbNd+zlz1iBxR0A
b1XGqiINaj6xOG1KG3TQxRTKmAWN/9TD2vssIEV8mvIqP7FAFZsZZuIxPHmjGK6xUcrpCF1awG8b
SaHFW+IWz+USeicNyicU3ClZvrZcNneQ9pcv2RBFB5N3HGWHAHwKmuPLDMLjWXlelpSNyB+mpR02
wSJB889lBKeHoIWvV1fcOQGFWLjVqIsr08XCugvab234UMM+t46J7ptnt8jJU0hYzaBjncHn0Pd4
8LCokMXeJPUruZThYTh6Zz266mjmrk4HLK/TFLWQ8GnB/meSFYmEnyiUz3WQEK2qrSrFtKmVBGHK
zWyTVEspMHzlzzszcLORZqEPedE0v7w2A4kiynyMy+P5xhmpc9G83dJKF5uSL9ODLSrgAUMB+QHS
9rugd82Go6mSRK277JjXAs2MBrF1MPm/qTLubCCC2Sct5poPJvQxUq4dnuY6JztvmGwaLgvZaTsU
e4g1jN9QZOOATxvzZYL44ZeFl/KjAy/fNJzK9i6CywsU/KrqKJau2hRwWFB2mB/DaNK7jLAMx/PW
OOns5eKEGcYiZq7KkowCzLWjy+Os5r/GyvA3V3RzjJZosS3Y2MYhLOp2VJf7BTQM5vgQFPFG+6Ab
9C1CH4rihRygFsY6QDTDNO6IDscYZjkmLoP2pSCtFxe5atOG4MjDm6yNG0S8HznD9AJ+hoR8Kg3v
ZOdC/8jruflsASC+kbBwUuM5dcKHgaWkD6dtG/TiMNpxOCAVTXuWDcCX9JANA4yWAv4Rni38Z+f5
SwLVRPrmdBiybmuIjfkeYdvcs9C6aj0VC/iy7mDMZpNMcOdTBdssTJRPEHRgpIe6WlRewgrzE0f6
2X5p4DideTV7nWdVbmU/+1/kQtmmV7P6XMFS5LlVbncAnq9hb1B5W1+6ZIp72SHmQHlX+VOQWqWg
FyG8MqXo+Z8H6naJtdrd6cVt0qJuMTxNgZiAzmGRDs0SV1V7lzn4uy3ch7Js2n2upg7JD5Yo3eQi
UJXGQAY5/w4bMZk2bOk3ZhopgizaPa5D8C8lnFNdFAqP2Dcm7ny/Try6b55yaQLs0+Zl5MUrJVzs
2VQ2u3YuxpOLTxmPHkGL0bX1j9E0yw4YHxrodfhjWIo85nWnk96dHMjiBMNdMeJHFiUtAKJXfgzD
cYTwDph6Wwj3I+3Yd5Tyj3k/7KUFT8u3fZk6PoCJAgLG8cgNPXDAAjsCA9507FC7BheKqYFU8YZC
EjyGICWm5QEmQ1AAB2oj6/FjiTHGLcsdfgEwFnj2ahjTudGEjZRDjLcNdjqizn0wIioIb9oFBoi8
DKuniFT2POJ8vSmboIxpVeWxjyyRdGR+XRrZJLOGeVoGfnPVwfI28vgniJL3m4h7b4CIn8tu3LGB
fWs1GHmIYci8Xr6gRLA/UU/jcEr4S2nAkVQFoLhgVkFc2GneNFUYbTVS9cGr5m8wUPzhK92AcoyN
5gpKN3nm/aq85UMYhU+0jMI9aCMH+J/fc5ciC1UAj8cGvwj1zHM3Onyf1YO77yK8oQhoZyJraJEO
lGDLVBfBuIiKzzUlLwOp59jkGPIdM9MlVTDZpLDqYjUAMEbZ6esym9dsBGVlRpLcBHMUJmUgHnIS
vFIRfNGKv2jav7oweNxnvjIb0VzIcMaKLnYH5+cQTEUaeMEn2HLP2wih99wzHb1VASUbtyP9NlSY
uoOheVqw4WMQZK9V4fUpy6GxxIjE7RClthljExgZ/rfId7pdFfIfRkoRgxnaxHSaHiLKRNyWaomn
MPphPCxFRBy40CH2o6Bb8JQtZF/mCrKvWktw3aohxOis8GO/9R9FI36qcmljElbTXg/aTUfbn3ta
ytQD1JkAOQdHBkIQ8DkW3QE7onooSO/u3EpA79otftUm+8XLPIjbyEVSU4vCycnO0CEPPxdLu+d9
AMtNm70wVT9hqBem9Q4dDj6yT0Ldathgyb31ss7SIFR2Azj9YwErgHSB23ISTXKOl0j+HCz3kiI3
qHQhD56IPoDCgo5krPqFpXqsirjo1HPPnGXjyqlMSoGShRTVsEe8QC1c0l++iOwxw8drdO5sKw07
PcZ1B0gwe24c3sThAiiXkPyzcXBvCewgDsgsEsWbGfIgzpKqICtTlyqZuCgFA0lxhhtgaheW4X1e
a7lTFVcb/OAQP2cArCe8N+1ljzDIBYZu9RPzwm8E3YiYhX63kQ6KZG4AQi0j0oqu3Uc3p/LYjw6a
VCKa40CUQbJEmCAynUbPKrLfiG0kpOvcGbT2fkB5LX7V3gjTxCB/6yjxcXuaxVTZMgkQSeLeTHoT
gvKbYi4Fg9qZ/8XzHUxRYzgFeItWGz3hBCEcnJUzd+h+FiICzk195w4xGJa7SBzb3i3DNCrp0+Sr
IRXSAj2n8/KzW0Djj0MorKcZdOK2eVNPnxZovXY9aAvoiTtp57f2BPPVFy7suazzORaDqO4H6ZGn
Jiy6p4VU5AkueFMiagbnWpc/hQxav2E9N6l1jdgWEzlgVIDeZZ73oaw6se0XnkMls7VbCJzWW/BZ
8OyS7IX1vHgqp29D0Y0ppL6eepDaNuihfAAHiideM9/nDcqd4aIdkIdqSjKlnofadWNdqq8CngMx
kZOLf5tFJyeUZeKb8St8L85LNz9WXfVgQSjCsWtG+PfzD207SXQSdHOoluwbB+cLeSAY0yEvkQ9x
UkrASPnMaftEK6hWdxL7TwJA3WjZAkpvugr/M31DmVNDCU+Hcb3U3/p+OuuGoKLMnGLjkBENH4wL
7j0yo4PAu6epq05o4ERpH7E2KfzFpLOZUCKOsAoDzwl9CuerJzKy7Uf9YKZKJiRza2x6+FJGg5tv
J5R6sXIxlLa0ukxG5oAANjf3o1J224IBKj2vOPhQxUxyP5cbNjU/ItvD7QX1fNJVJUVUdNFQyqH4
gOMM2lpjB35VX6mkXQysAloLzgxD2ifUuUOnt9lo3uhN5GGIIcyyaoccLdJCBwgkFm2jSXivxGIl
58rHA9AoB+Wm1XEwoHxpYCBz0dfAeZhlbzprH+3c9Zssv5Sbnnko2UITgsZRwkhN0KIg4pEqfwAo
6vF9PpdITIv/FbJOkO4PQHObpat2vcIPaiBydiw8z279qRmSupF8Z0Aoil3m1Skh4Ze8GDyIvjev
c6ejWHYU4QBnVVkwf6f9YUwbAOKx2+MANjUdT1zm5nDdcecE4nX3UnRBbIM6h5p7ROOgQNCsWm8L
sfw6kXzBBA+vo2SCYv8H1k1fQujZP7SdFF9q0ZQ7DIKzpKi65hGYhUoyr6ufOsVACkKdF6uOjCkd
tLfpG2Mx5xaInelDdlBwB9zVdJGbqcz0RnID02YzHjEz+NRUI2Kr337JMHpTQ2UpnqVCFYGa4xA6
6nWx3RPXEHJd1Og8Nv08IqH3WCSgGcZFXetNO5Vk77e9+ugVBYyUJ4IkCcHspM5Q8sGnaU7ZZMnO
dDC4CnrQBjNqnW23COQtVPPYbE0ZO37oxJ3t553n+qAXZmY7G4zs0zL/AYHaZQNeabtts7m6L30b
PTPAQoce56/YLUW/WUo9plEt87gy8yligUj9en5eOhidwTZl+AAzw/LJWUKe9NJ5MpBhSLMexbdX
EWg8jJxg4N3ofVmUYwyqmop5j8TYCqidBG71rdTll8ADcXua3fCzGpfHcYTAVa9hjoTd9txIl6HI
ARiBWQcISJUwsgUknx0W479Y3tvUFksRO6FotiPh9M5dnDD22qFI0TFp8wRC+Xm3r7lP0JIu0bSN
e5FBB6yZeJ7kPXdx1mTuk9Cz94gROXtXw6HvoXRgVxQUHZIsTrDwDM1oiEXnzB0rjtrTjoICC9Gf
hQrFqxOYZl+2qt021hVnZxyLuO2hZrwTxHkJIR8ZBxUEHDWvvaTVQb3jHo4tpiJLUuu5eoCSe3/X
6inbEt92J5fO9a5GNtmioR3sBPe7XVQs3c5zqL9xJqinqzIcz1FUzji31ehI16YGgYgFfOuSHLSo
YEGkQxGx5eMlsaElBNNnUYS7fujoBwy1emlQTi0wgD6Hebal5Yk0rfcwzdD9HZ0Q+n4IEIfayZwE
x+RLLiZzquCKvEcjHkfLwOIYA3+hU2n66oXUVYa9L9otBLwDWFqyEYLe3KbgQBf7BlzonW+k3UIk
T+1YVABYg2TyFHPOVELz2kuRoGRaCaf/CPIVUih0ydpnHbbwxCLCoqtc87NFabTJe1UlQzkVR/QS
I0j8G+9I6m7A8TbvXpB/FnBsqUY0GIviTcMeC70uXj5k0bDstKHiqNpLE6dfpiCep4buB0/Mh8Af
TBFXoRrubVu3H1gbdWlL0dLHtKt7J3x9aYcH/oLCzq/OlFAP/x8DqUrieGz83P1ZQqrvQ0kAWAX8
ArZozrY+tuVGYHYOgUkQsQ3mkn/JRGZ2CORNSiqAVaznoOVMtj0aT9R1otAQ9pNGzVnKOkgxv48p
/51EAbx3hY2HXh5GKuMQ/YTda1ZAEzE8E5RtvNSP7fIjj8yvnKvntnx+/4ZXmirBqvmqpEEJHsrh
FCwzKqfBSPgblX3MGpC63r/FFRh+ze9UFbxh8hpzUK4Ity1gwCxsUgRGoDgv79/hykOsZZwmcdFn
dbz+ZMXHIXxccuggyhtdp78Sf3wMVf1/I8VbItRPEsN6beE8FHTcNbS6wVe69mIuf/+jryiHYtbQ
WO9Penzw/AdB/ZiMOgGV40Zr8dp7ufz9jxtUE4YZrXX7U9efSeAB3AMEdUvi+drFV+0PqDuPRERY
qW6DQ0ZX7cIa2n7k5/uf9EpXYk2/LJ3c9dEVjQ7Qem1fxiEiqXEEf5oU70ncAEzAaW8O23/rIPur
JkjedjV6AGI4LeSllDplZYM8+P39Z7n2plZ72hob9dLU9mizOuZZnyzqaVzG9P2rX1ug6x0c1ToK
h3w4AZ18EgG596m90au88sPXDMxOAXHLPHIRd7PlxnrcjXs6Vg9jACzz/V9/7Rar7nfOREOjjPYn
EuAUgYIM/2nFj/cvfuXVrBlvOe8zwzhk1NvsrVkCVJe3GHvXfvZq64Y2AlTtFO6xGWawtCn6SThQ
fcg69i9sI0zRXm78x9YNKXGnaTD2WCMs+zhYk8Vi0v0WMePa77+8sT8uLxa/bXo6UFi0zbEkzyx/
05Af/LfXvupZ8ryFq7UCXyJCpwqGmv6D2+ooef/iV4ImW+3UZQJsyVt403r8m7JVSiGZaMcRoGJ0
Iyxfezer7Rq5dOJDlS9HaHLuQWJLYdJ930fO5v0HuCI6SH/TlP5499UgM1JFY3aYQwbVZRzqPnq6
p9BVsgm69sNGADU6MU2g8db69a8s0xCVDfbS2EemPg5T5O4DNwg+o3fifAoZyANL7TSfZxONZ9H0
2abtS3sjMP59ssqna101FxpYnZcV+Sm7gHtJboep2Cx+aX7xwTZLkgVz+2s2PA/jvHSrL7Beu2Tg
rv8k0X7YB4XLdzNON4AGDNB6FP1s/ClmIffwl6k/LCJa7ikrpy/UNGhr8oF9l0Fov8PTGijG+6/8
Ekz+QoZYU7uXtnc5QUkKh1fYb4d1eGpLe64ledEEM7vglsZZL/8xNqw53mguuUMYlQr9RA4S95R9
zYvqtc/5jRrxSmpccx2Dpl3asIffMGmLO1VA/c/64qN1vDp2tfNz6m8ZTV/ZCGvGY676HkcgKPeW
3Dt52fJURPmR0ebTv32Vy23/2AdzI4GWzaVzZIvZ9jg7LwtSo/s0sGBTOU+Zd4Pj8NtN82+ffxXs
nA4H5RLg5BFrs0rQfAqBIQ0e2jhhZtOyIJBxobPUHw3q300EwaI0wrTBJ0umZguVgAynKQD9lpVO
WlhWmCScOzTxmR13F8bTc8g7976bC3bosFF/BUNb7UUxufekyc19M5Kijj34VTzMZR18CzIn/OyK
ybz16EDrpCrhz7jwUO06KqLvufXoLfGPK8Hydwj64xU70qtz5mh2DJuvE9xSJ/eniaZ4Yf9YfPwW
oP/jBjCu4LkUuMHs6CLOhmpfzuYGv+bKj19rwumZeKFxocM/QaWrL79M4szDH9J7e3/5XVvdqyxl
ZKnayif26BXKSXXOfbSMummPbkO3+7dbrHJVxKWEN0yjjl0kTRIwNZ1INVeAVIZbZobXnmKVrODd
PNSBP8pjFkabIcuHTdaEu8HWtyqFa7FzVV5OUN/z85KT4zSL5Ss3fbTzA758g96O/CA1aCJ+QSJY
T/bzLcmSK2Xb2khTe0HjBHKQx9r6ARRuYZbquk3xb+mdrg507QyafVEw5whXILnpUJhviogcg7q8
cYPfanJ/iTd0VRzmeR1yE2bmqE15zgX8x6mNJ1tBLQJrbGSYfB4PLrX3dOQJlSP6Om9O/2+KzHQt
yzk1PWAetH+Oi53Rmp/jDAz9BjQHKMfjK/3b7vmPJqdrui4ykh5nTENjjjy+TEUTeEW8v3OuLYHV
5gwlFEJAUKBH2HqkEuY1gF1vaZRfu/ZqV5ZTNi/9gtIahIQnKKPeuf0tku2VS69FJZe5ZxORLj2O
lbNbnOK7qL1bsfzKTl/rSFaIJotQuHYLaVvQvcCU+ObJW1IA14Ltas2CKkdME/n06LiwL6gKNHOj
hqoHVy3+phEZMOr3v+y1x7j8/Y+MoQtA9H050aMfltAc+CC9nzU0lt6/+LX3f/n7HxePdEitC47T
0aCbA0gSSl1P71/52s9eLUgMCdMamcE9LmD7beC1/OaDtxCS8JZM6DXkby0fqTirxgn8/2OHRpjK
8ukrGCb5HQmXoEY3K28/Rj6BpERdjv6lSCk+YmpouZGpfq/Qv8Sstb4kQO66JphNgj7LVN3XpqmW
ODAq2Jpikb+UN3TpTNv5Y1v13mtmA/Pil2Ow0UxVR9mEfA+fDbUtoKy1AQZRJWGBhmsekgrE1cb7
8f5HuLZIV7lIlOAdqVCijoeE9watDmQ617eY9IKvawGa/uf37/N3UUPG/VVWpfVc1cxc7C8t1H5y
5RZ7BYPuDyb02AMv1fiElpN/34cUgt9VWISfdEedZwdU1UepnVuo1F9zL37G6nmRIhaCyw0nwTED
L5cvIoDpjsjLV4y6pdq/iNJ14oYK8l+PFYyvwR7aBRpUOd+eGtOAjwLTysjGzVgfhw6doFtGJtfu
cnnUP3aoZ6RfabjDn8Lyswvuo6u/e/arBSN1LP4pxOBJVhk+6+H0U8+kwfRUdzQB+uNmQsdX+vON
V3Xlu6wnHcHLMx7vPHsC2RRTYVs1Y6wo/HThuc5OtW/ljcP3tZe1ipXQvR1ERBvYPerci7sQvBdw
RqsQxldVCbfU+Yb7yF+DG17YKmw6AA4G4/guemY4TULP5BnQxDH39a3scu2FraJnO1QR/AQwXzaq
k+6ZeWNIYq/ZYvVp6KYWLYcCbC8DrdgbNdhfEwGeaJXjwckh1slgIg6K9Yvnd8+Gutv3g8O1l7WK
DTDsw3SpgykXSPgZsMba5l4NhX0yGHvd/9stVvve+jwTyMgcxoBSbce6/hbYS8eP5exGorzyEGtE
JGxLCLoZYk/BiDRcNOwZzLtPhV/ckhu98sXXIAj3a+ZmQxAeu9J/Kx15btHRbHqw+2avuaPh/K3p
gxsfO0Ls+E/uYnwNiPjcBGxQMGGiGVooWd6cRXQx/JRby+Z9M5EPA0aTYp/ecm259nCrYkm1g5kD
qsJjBB2dpUCP4mvm7GFiFtOL1K3T/ttS+y1b9UewpEYO4ARIfrSQyivxCH3/czD/GCZ/wyV/XL25
sGO6yoN3VW3vnQ70Ssc8ZCS8sYivBC9vtecjn089V7VzEhTHawZ7FRDSOZjsDlASNoC4AJ2Lf9ov
a4cMMBULBWAyOlLtgSvu8unQzAWmnhZMSrx/i2tPs9r1mMHEgKdeplPVP1ZA+xtGNo57B6eDTea7
/3iT1b6HC7YDAGmeoKg27tGPBQmG3tP/cXYdu3LjWPSLBIhKJLdSZb0c/GxvBEflREpU+Po55dVr
TqkEFNDoxrh7qGK4l+TlCeARxEPyrS8BjLvemX+nugsRoxd1owKuf6YdW6dEZk95Fh2Mvt14DjxB
i8Apax9SWoepsHZmC9iB26ysiIWko9/ryQg6xJBHaZiL7k5W9gdAn1WAt2G1Ei8Lk6Rf7UnuGKK2
p/GUJvf2HD1WBCU14ZcJkJjz2nP2P8uGS4OnRT90DYxSpXEdWt+7r+POO+3GY78nYQR06U/vzXn1
HuMn8y4KrcNrcZ+8pz+vz9q/blz68HlcPwVsM3PUEFGjCs3n5vgISdRH8HOOXh08kkOS+EVYHj1Y
xPT+CSCJgPx59T5e89fXbB+trM+FvKdf+k1g/ly8hsPtuFFhxa0fQwyfmHJ0nr1m2Mic4TmmI+bK
Kl36mpZAGrufLa/P8PKO4tk8/3HYXQs4fBG9AnIYwOgruD6uS6vG+u+w5hQUeGqUfVjRXzITwIwD
HOVmuwiZVhlrX1k4keil2LHoAIlBMS2cgFUDDTow22Z/vQNLcaWlDQOoLS4rCDH2dNqAWAKJ5OYI
uNPK6XBhHvQ6LKuqWDkqhoeV+1tWqGQDFA/ekcfuDEUOuRWvRO/CNq4XT/IUbjrQOUQ3kLd3w8wA
UQMkZVTFXTxjD1fU2OdRUm8T5I+VNbYwdHpRpW6z3soSuww9x973XbvNlPXOaHdbxvvHzv0UsfFQ
gFoZAZhizs0LB3Krm7NTxJyX6xO/sKZ0VZ1qkHUagwAV9kl8cCprVxXTymQsDYx2JTBAm3LK9Cy+
FM/geOEE7ydG/mKZ0021MrzCa+HtDIZnReDU4Bw97exC+FZVrUT05VoK2tZCuhhyO60S2YdF2j/z
xDlFttnCbYptikEcS7s/gry7y+3yRUXDyjPT0vLVTghxDcjg2c8q7HLF/Q5P0qbZ7BKIHlBJjgIk
QxGBpAeNljV4z3nDubAf/Ov9p9UlgauCT5enQnRW+LF0vs5D9EMpuTVEubIO7HMSufAR3b/DSAGj
7CoshJmACpHDzwNqpDYUKqsUUKXeIHcd7FoOlALhR1tqH/LBbQ8sy+OjCRDkFn4P3X5o83kLASXj
ZwKPAD/mbnrvgOsHN+2yezUrq/9QRpYdbCgI+YJG5rHLo2Jbe1Oxa7PR3LoJbXZzfK41jykEfKhZ
PV+PocsLneq2AgN4Y9DGaSqoD9pb0JYOdPSOYCuslAqWmj9vOp/maGzccoJFRhla0EQSc3QQUXIP
0aGV6bmcASg/L41PzRupMNoxiopwAClmKIHmViYxV8Lo8vqiugI/4bzqXMW7UFXi2VLdpjKzJBhQ
iSx4vFLiWOqAlmcai04YbLCX5GTvh4ZuIALwfn1mLzfNdFeYqTIK4fKkD21wZl4d0lsQXOjrNRPy
hWOD7gzjWGTy6mYuQvMMS+9M9zWOszCy8lcjTR4qCcOq2/qhzTHLQU8TsHIJQVJvi3YrRX/TwYFy
LQVzENoUwNBDOBtvFk9AJjzmQMxe/9lLK1/LwakcjRiexSVO+9lrZ9I70KtehZutxO3l2aVcS7ee
MTATibUIjbm1D6AkTkGbumtaafY/dOqlvHfu1ufIErLNFQyjQpH15auwPe9hiLK28dtogoxweaZ3
WaKz97Ilfe6LegAHFfCZb4hH67VzydzcZZ5Qpw5XLYCb7fRl4G3kbEg+2T9iD6iETQ+aq4LikZk7
/65Bh6GF2MhZdbIKGGHtwzC3M2gmYnxtpANNCa7iVvjcajoZNNKEpw9msD8UTQu1XV66ICG4Zfzc
cApKNu3nCfpuk8nArOWe3HQJ4XgWkSZYQ7A12RlO1QR26pjf8dDKvqe8L7+oypUfBXr+O+JN/UXA
vOmLmMH+EN2IFQ3qt9zNjWlCIA3GN6BdlyfbNdo7NuJoa06Z+0DnxrlL66FkYAT02bgpR0XZdurc
Cu4pFu82rgvluUAOMOLyWyK8v61r5yfp1kVQTTAJJh74dz5oMnAdTSG7ja8K+51FifmS9sn0BpkH
ssHbaXrgjH+1gQYHRSxXfyqSNIBhOHwvXGt8KvP5lRbeB/gC6gRFM+6PAnZEVVLL0IxtA9Cx/mjy
JMflMLI2EXa0IMJA4H+CN9MKqPwIbtu7nKcFeDmV2pVZ/VCY7tfaBT0ZBxgwqSqx9fjwYiYUPiGl
KXY0zux7krsoavL6SNuq2bSgFG+A9aBBogjbIEGXAbOi755XWJs2I+kWLuK2z3JQ4ybQZrYg9Qo8
8TUY4Nn+MCpa+7HR3SfebODMDWJB59gPs8OmfZWlkV+Wot3ENp+CsYDzsRTgtOD/o3wzHvqNQeJh
B7PGcgvmxW/s5FCc7N1/HTT+zF2V+sSgDqh1KdQtHPpVjIkLJKbboeCcgMGkXLwfTwIyGkPuQjcy
ofbRS9lT0apuG9VGtPeYwbag8/5G8aj8ntEkPvEiLfYN6IVD0IqRPaYGmV8tiakZaw/ELCzTh7ly
6kOVOmpvmvGfrHTMPdhJD2PkPJbNkEJBy3hOupz6KaigsD2FaasVuwInqDjfx4ChwRAQWAcJ8i9U
FbBumOVCEYTwgaFa5nrqBK5LAR5lCa2gvHyxpXeP6ZBBzab6foY2DGwenfijJsarl9vjYSoN+URh
5+rzJHZORt1DW2I0o195W8a7iZ9Zv8yYfkA796s0kuY4Fcx6B0cm8ycHrxdVOfItwVMZPk97J8h6
0uCw1Ipnw7XhtC26Pug8xTdSFdAf6Pl8SBzD8EGZIT4YNHIzOd18lOPo+lbifVQ56CIRdBgg8TF/
sWsook32FL9MJTW2Nm8BXQGnZWPHZb4XvCah284woXeLD6kgDmBVBbigKUhSGVIQqAoe/saSLuBI
HSDXpX/qNnoxODAvVsNSUIQz14dchIQkQQwot9t8maL2m5e33gEmhr0/ovARCEtavus29H6aogp0
5RGa6VM7boVwUjzM0dbcdzPYYzx3KahirrwbWwJftnZud14NufxqNMrnOkalzhXZDFAE5cAnTWJX
gXpYuVP81Hkya/0SYi2gWTsgI0Mboz7lrUrvWS2yrWcz5+cAJhgoBOCZOLCw8PFfiC02nOq+t9Ph
R9U0IO8VeXFKqAJCsnCAtyBTmT1L56zgWXqFB5e+mPSIecveV6iInU3v2wMeXP9CzNwKTAt9xjm2
BHtU0cByoAbHVMuOQgnjF9w8i8eiqfLtJKLsNMBQPQuc0RV5kE2p++oMoqgg7cbUQ1pAReTM7moe
h6LLXkdiNSib8Lzepx2LNnYzJ1+60aDbpC66AK5TAG14VbeHIhzZ2N5o/JHKAEu4n4dEwmjVMuFB
D7NKw7Tsg3Kp8UN6yQj23GTZb6VwGw+yVSP0LCrJuoPtkaLZAicItQyQPaq7WnomcCguR/HNcQj+
Fqsnu/PizLehUh4HtZU1qH1EA1AGAyQyoJ2RxfYj+G38O3Qoyc/rJ4TL50umW8fxBAuUjha89ay3
qbkz8/ygULV15zUF4aUPaOeb3uMFAYG8CZv2rci+ldlDAvkCsyYrB+TLRxym28NFrsTGmcwVAs88
GJDb2RLkXl8BI3/TIYqZ2iknqZSC/stchik42haKbBPgElDjuj4BC5Ud3RMOink0Q1GvD6McChBJ
nOxaFzRgZ/hWuORHb8fMtxWZV/pyeTao7hCXCTNhmVEOp6J3h0dF5/gFUz5BScJg71AhX9OTXDoZ
auUwGJ5VnFUJSG+xBDOTfwORZO3KvdC27hnF3SiHNNL5vjV1d0nUvbFa/b4+GQvDo9tFJUMeE2hq
NWFnDb/s3PkCKcATxTPpnNxW1KFMu4xOAwWpwGRdiBfR9n4YJwheSRiPqMbLVypel29FlJ179+nY
nEEqjMwyH8Ih7gI6Qr0kEUAPfI8s8O+dj+tDdTnuKNPP5hG2KgnKOvwlfyPAoZZeQJ4p2Vxv/XIh
h+p2fKzODFQF7QIVAf4IsZ9vhR3/Fcl5z3ScTRznR9ka93UR3XaTYVqWIn1UTFObDGE2gPF9lh2x
36/3ZGm1alewDKHQ2J1ErR6STDz66IwvtzWspaW+gGSlKGC7CWn5jVcN2xEn49ua1qJX2sKZpxRA
gKF9mMEDNiFjcL3lhQDTZWDj2cS+5kJukcffRwHR8+kJijVB7Vk3bQdUV/K0DIgkqHgoQ2U6AIET
qH149PdA+5frHVhYmFQLXzhdRd08pEMIlYQo/Wv19ptwOA7906No1IaZFaiy88resLB2dDFPK5dQ
8WBYlYkDYnTf+tJc6cZC9Oo6nlbUsWZqXQWd8DsXkiiQ0vbWQN1Lc3zuzaf0Q6gpoNktBOBFVg05
jmqawG8HHNYBeUp6p7Kpxe76bFzePCnVwjbtiYQwD8oyI5GvoDHsWqZeZDzvZ1zODEJPzIXQzvVv
/Xth+/9qBKXWf/sFeJ6XD7OQYVPy7t5tjemeQEbGDBQuyB9jSk2otDyPZtqA5qy8qvEzzsRjDHZa
7puoB5DAqGIMdp4XHUgLBm6reGaxIEY85D9SbJmPyuwgT6dMr06CzJ5xL/FaLz05pSyhk1O6a752
SwtLyx2pAXJ+Dv2GkIBTaNrQUY+9p+vDtBQgWu4ouD3kSWyh6cQE6EtNe4cMBfJp+gjEAV4t4d0F
U4nRb1pRrAT9worTFZRT22gHEWcqTMYmhmCK/QTGF0AnntqQ2L0tGHUdZaYI9P/IpJAU/4zWN0lX
qEQLc6ELJ8uR2IPCTw3d+IFWpyT7fX0ilto9D9anMHRozFGR61WYjz/gMyUnuRIISw2fc8qnhlsR
T9loo+HGuAfnOEiSemUeF7KSruZqxXABRSGLnzxIkPlQH9nWOf05S2/lYLTUvp4uzJ5BvC/uQire
EvA5JR61RV1trg/40irU8kPbK+DowDkLC+X2dxAM3xqVU0B1B8pV9mzf2ActdJO0aR0+CxXynkfv
wCBTGGNL46BAXV/JqgvnR12PoHIS2N4VRIUoNJ4kZlcBuZkMP2ThbqCLcNsy0iUJ4LEMzYMUiaIY
2k1HvpnRz+vz8A8hfCFR61IEaHdMa4H3DKgipW+4QKd3TVSSYxM1xoGhZhP7NkHA9Xi0PKV9Zb3M
RPKvMiMjqj8ig6p1Czo99NzOGqAQbpKujTNnVO5NoykP+WwawQTKz460BpTay6l+S1LH2EMtKD12
SUx3TcrkXgneBXBcGfzCw1Luecp2nYOyV9xXnV8NuXW0VJTtc1VU96mTds9ywLw2IHoGUevUkLUZ
4webtu4pIwrPpqh3P1BXGjsooHlQAB7M7dDW7cEymfmcgo+7NWGmhZpntwbqWgh13ecJ+oAib9O4
OwlwrIOiZrhiw5TjeH2i/qEXLk2UHo827D+UQCYh4CEeIGzW79OyzbezCT0xGFvCDwC4AMiC5ASY
qEK0u2ZSkNVxyuZIyIz6qdVUmxnP75DONOEFHjWlESSjAf0Z6jkPEGCaVn7rxdThmToXvKEMVq2p
3YconpvHuRb8SU6JvYUw53zLjQqfOE/Cp7w65xQC1tQcwhrMK7zKph1Khzk8LCEbu2q3ttQPbcih
7KegwptYOJyNKGZbj24DX6du/H59Si8uGPRBz4F261kD5MnCoSGQt4p/k9RZSa9Lv1xLfB2dW0bw
5BQ6Tf9iyHEj43I3lOnz9V++1Lx2biFTxyH5AlC8mQ4QKUg2jfXdGn5fb/ziORXWKNrUToAUshpA
wrBzmz1X7kfTmNCWm1MAFXqA75vv4GuspT8sl/8LKnxLm+HZhDkOGE9OyCsV5I4dkPrBFWvE6oUJ
/j+YJ3RqPQjtumHh9V5ge0Xqe1G7cu+8uIPip2tTrCD7VRc17L+S9i0x77IBGRf8CtttV9bQ0q/X
JlkyYULIy4VMrirux3F+iwr16/oUL/x2Hc5psbEyoPXmhIz2x57iRcub+9dZpBsLaNKVPfPizuyZ
OnqzaSeXNGycoAmNanZjMf7RmqnxfbArSMLNKf/rknzNq2ZhsHQkZzyi7l7YOQHMBB+bbOe+O7tG
XR+uy4RwdOU8jp+yHW88M4ltsAMguONDk13eV4BP7spn96P97jmQBt1yGaAUSn52oXd0NuVde7R2
cGI6nCV365cKSBjofL9WkPj1xXs67Ex/WPl1S5N5ThKffhwYw3YbDR38QNRrCxpbR2kgYXWBh9Pr
3b94S0Lvz2P+6QMmoQOBExwJZXEgfQXbe1htVZav+gdDvZdl/5rfhPjFp7R8UCmkmTgFechJEiDl
mXoS4/QSx+JGX7l/GN1PfcnalBRgxFlhnZmvitVwBKnwXpSBnAY2+tAG14dsIUHr4M3CZQqCd7IN
Gd51XQeqwaa1n8p5ZUaWmtdSA+R3Z0bzCu5VPXlw2+iUxvyepdWX679+IZh0AGdsCRuKyxgk6YjX
pLReWnNYuREsJAUds+mhliMbmbchwQN299VkX2f7cYwgWvv7+m9fiAYdoMlKmHb38izMZKYQlKug
bvdUR3jEAT/x+heWumD9NxyaeIwgn2TYqNrh6S6GtG9MQ8MYfGpAO1k6K1fthajTCZae6qoGWvEO
pEcc31PKH1G4zhIoKo2QaX7KW+7DemqlTwsLSkcGlkbWxBaR7r+PVbBwkSjgJXyNnb0wKTomcIL4
zBg7cGRujbb04XZn+gAYPNvp9Mi88e/1eVlYtTp8q3NbC9v06IRmMW+nYjxmNb/tQK1Dt2DZUM7g
JMGpEIR8Sn4ayRA0k3tbsjDPo/YpJ1k2jGiTFDOdZO9t89NxPIgXf7s+KEsjr20OJSAj0i0LEADn
h87bolb+VjfWgUT2SipaGvXzn3/68aSAxpTLIOYPgIr9lTVj+21OI3t3/ecvta7tB8AcmJ4suyrM
cvlBACRsHZj/3Na2FsdVX9SgZOJ0yBm5czp517vp0/WmF8JJf4Xt6qhXWe85IW1UECfpZjr/M107
GS41r6V/yHDydG6VFxr94Au1c3H4iLO367/94pC7XH91pVDTSPsJt6K6TmofUjcbNrBbQhRtn68c
nxYLDCKTBqiaJmz7CeYZMYRMc3bT4z0aP+frT40zz+ATOAEAHmfiKevK37Jn8BVyx31WtWtvQheH
Hh/RYtWAOYaTNbQORzx0B0ICwxF3kCDO+mlNj+NiyOITWshyp6cDQGx9CPX9CbqXBQ8d0XUv0gKh
pcM78s+bJlp/3C2ruC9TYD9C16zegFc8TL1ayWhLa+j855+mwptmgLZm0Bh6IFxnEh8ZfIZu+tU6
BLWLIgeo6HYIAZ6FAwjcMd4VncqP660vjb2WE4yxqwqZ5eAYJNMXA/4K8Fjw/s4qyQIYBKxth0vD
o10dUyjQE3inNaHE4WoL1x6gAHtprVxMLx4csH607DAVeCuTXtGHxEFsUa/KoB1D7C3NGmuTNs4+
AooJcLCJbDoxfrk+cJcZFC5wlP+d8hgliYHLxgojN+cPcSe9rTf2NvxuC/MIFCrKXrbE3djEWg6A
NYRljumq5Mag0cEQMoFOfWQWWHG5evUg2+33VgUuYmScAFbKNzf2Ugv/TvWyaCTMPxJPsRDpht7F
UJD/WgJWaW8MXHgHqJcXznNrmJARqJqKv2eEU2tl9V88e2KU9dwg7CpRQ3F2ACQxvHXdLwJq0DUs
Y4J6sr5mbX/jh7QIxjF9ECWneDqu/lLxTUGMO4UBxZTCmiBZe6U6/+r/q/6gN9ru3pTKUHPCBjzO
yOLLgLvfrhcwefNN3s836WJypkW0V0F1mUIAPHQtUBEgHY88nQ8r+/zFUhk6oAWyQ6QFCxs0Xifj
NgcEEQ+j8PWCIwozg1o2fj2uVVOWxkqLalbksZHNDF6ZBojXmb1hNAmM4e36wl5oXYc6SLOtTYPh
CMrJoD7misH2zZERRLXdeCW1Ln1C2/sZ5O1TxinMF0ov2vCxBt+HdNm2Aqpohde/9AntBICk2phs
TPDcBJGxaQ48fjjbVFwfooWtQcc38GSULbAmRVgbpbsrJJm3hSyKZ6Mr8x0v4rW64sLmoKMd5mYk
I15jhjAd83bjcq94B0waNMrr3VgaIy2weSwBZC5cfkrKd0FfhblN167eC8lJBzhY0CaMaWEap9HJ
YOskgBPHAZJUBwhTzO0ayYgsDZAW0TLy6qm3PeNkq2pbAr9Qd+UWvuw7wIlNw32n0UecjifVhCl9
z2zYeWXphrkr1/Kl8dNCfmaS2NCkAhgF2vuyjTeuBy5ov7s+O0uLTItyIQnQ6LydAN/kZuLX8NDb
UmeKzwJG094FInflQ5e54VhF2n49yHaeJzsWoSe7Aap2cH7YEqQt1BgoXGVrOoovFD5Bf4s6grfl
WCPBGYq+nJHO2AJkv8uqed62LbTxYP+Tw7/dSNv2bztWZ/P63P4D7z+UePDoBwD5kHePZQTmCMgG
aWOGMA11YRzJeyCIoc6v4Mio4Cl3fRD/MUIv7Cu6B2pqt7l0INYWJnHqvVN4SkIyr0rjJGAZRy29
lM4W8prTtqgntWejwzd5Dk8ICZdQeH7ABcJy5NfrP2ZhvehIDKCjq0ZIFZ0E+M+RgmlUXu6xguqV
zi6sGB2RQZpxko4ZsVNZdk8NKe+TbPwOqcUXqyI/rndh6RPnP/90mieNZI0VQWLYI99I++jgFFfJ
L/OwllmXzo667y6O9BnskhQ7eXVxaCToEbw7a7Ep41RO7T52z2fFLIyxB8I0alphEi7NjJYJ68jD
uoBZCbrFBSym4AiUoZYvWPZ+fdyWPqAlKpdPNasgxhzOU7JJzeIIT6kQMbQSwgt5UHd+EBMRoFy4
Y2jabQzKARyu8eq+8ja6NOdaIrKBqjgbQpGwLdsf3kjIPY65zc4dR/YrHiFPe32IFj7zf7gKwFgn
Bq/0EODIfo988GZnqr8raddvLD6uCf4s7Ew6yMLqjAjGfnjBgBiLOZl+nu0JN/1U/Vl7V1j6gnb0
8DK3hiAsjU6OazUnQAlfo3okQZ960TY2h7caNsK3DZkWjbmR5nkHP+MTNb8001+ee0HXfUlw47ne
/sKqdc9//inaVWX0ZZ/wFsnzxYtgDcUoyEC1txIUC7dTHaWRm3gZaasB548me0ncCoga5MVm/kqH
9pDWKdxtFWh8Xd09X+/P0ge1S0afSicZy4Gd8FbbQog5n45dDJKUnxu2cRjMFtywYnT8nnu/RWWv
vT0vDaMW/BksyFzLTrCTDtFGoaKegNFu2PHKaXRpvWnHkKmA8s6Ewiuat3eWBXOLScxBbrUBvvcO
e6ubyBEuvBL/uxwcHqOkC670qWmcLZ/S31RWN9ZBdAXBzIRZGjTR2GmMo309k4eydr5dn/WF5Oho
t40Z9JBEQNU+JNKoA0B5/8KG9+N62wtTq8sFGsZIunro+AnemR9eVb46c/1IeP96vfml7VBXC0yT
pu+i2Z6AOy962A5PZ1dpc9x0YAwde1ecCVgpPKeTODpEndU8lwjaleLRQkLWoUO9l1ES94YLaQYY
subwiM7vwCyUxo3pSwcOwaC7tgtVRCe4mLb+MHZvNHdxbm/DDKzelRy2EB2OFvMcyhNNIdI6bAUc
ly1YZbrx6AR1fdYFTpuzFG5xuD5bS4tBj3ObMAZbVQD0otdqumujxyFb0dFZalqLcVHUQrWpYZyq
eOr9uu5Az+RuVr1QJ/HWVFUuDxXTq4Ux0NsTrVEFHgGGAo6VgUKqTGvY8d6Jj9Clnh6I2Qh148xo
6aSneRcZspxCpwb00IN14y6CPulrXZQzwPZDfmBpPN02N7poYTqyDsZngoQdPFHg+QjByH5TrGGW
F6ZHVyxMrIgnIkbraq4CUtUobX5R7lqCX2r9PF+ftuEpQuHWIyaOLIoWe4urftuazrAX0NXY3bR0
dbsGq0kqlxsQBy0hCAXP+jx6RvVbnq3M3ZUZWEjDuiBhYruUDOc3NmjcmNsCEMigMfI187OlMTp/
9dMYpbTHCEGoJ2wKGL2PlEFDO6UfLZxUV277C+lQx6dFOJD00HuZQ8edPshAn1lFW7/Pjae0Jrel
XB2lJmfpuumMd+tqdLZtOgexSTZZ6wQEWsHXZ/of+uHCjVgHqyUdjEFFTB3ALnrnSAR84xMm4u9V
Wic/KxX1z4Yg3mkSZ6G0XLBtXlAgfDhPIHuPDSms3Qh2YKac36O2q+CYm5dHCDqMK3exy+uE6XQV
ynKRYz+zQoO13U7aXgeO+JSuJNLLOY7/kyr6tE6KmsAcMMbxv+3ij35S5FiKmAMiTJtNasT9c24A
Zn19qBe+pUPrKtHASB5H/9A2nyZgghVIBxl0cQv2kct8ZVleHi6uQ+sMY4oLBxz/0JuPNrSEYTq4
8vMXQkrH0bWWY1CW5mYIsaUtVdgzjXQz0mR7fXSWmtcuL7aKiczPhBth48ptvav8iCvGjb/9/NFP
06w45FaMSfRhCTjc4MMndwhkb0T3s1NOK4ez8/nxQiDpWDjXab3K7D1UsWeLA/GDuiy8ye+ogNaC
YY8/UxFFPpzHj9fHayH/6Hg4Ynu8oQ0AXo1xmvt546Zvdq42RsdvnBDrv2PmwXmY2Odqcwu8XYfa
mF35HGas13/+0jrVTjAeiAEQrUhxgknJtyayIQSRAe9+vfGFi51uJdOhLJRxY8QNC/a1gVlTCT0D
Kh9NV3KxoVk93hu8ioJSthKeuuW8VnK7vIj/Ty6cuMq1ete1w3LITpyyP8xtf5v0Njsxph//hVO1
1ZRL4K8N6P95dAsPdb4VBdxWrw/c0u/X4gQG8COe0IFcltAAc5sKYndtYKoba9g6ejBpPRD2IEB/
grpOtpGg/va+l88GDpe0AOojydfkFBZWgA4mTG0TtuwzRLUj2n/0kOBE7bqdwVYp76AYd8oGG5bJ
bHxy0OOVFX157LgOL6yhTMSgKYQXP2h9JDQNZq78rLyxHqbrP8LuGWfW0aUn+Ez7BR4PO8b8kkBL
ka90YCGB6RKQnRwgDwSESZgX1vzNU3X6DDqBCWt0ASymIasfVmWcjc/mdlr55EIW+PeQ8ykvJ27U
Z3ECVWqc7B85lQfWd9vrS3lpBWgXPYCyJVEC70ssmd9avEJs6qF56JN0F8fqIVagR0zV9Jpb+a/r
H1yaf+u/+XJI04nRETtv6fYjhILdnUrJ0cwqujJYC+cHHfZJ2i6L6iqvwir/Hst3IwLanEKsEfd/
Zq5xFxdM+vi/0sOnKTHpTKyyHRku3s24Uf04Bmk2jUESDeWOJSLZOyYMrTPLiJ9VlVQ4aDjpXdwy
mE4D2XaA22TxdYytIpjk0ENDcO4BuXS4b3pedQdqGd8WeNzfKxMKQOME9E9SJf3H9TlYGCIdTarE
DE1IF88FMTb4Wn33UKao+Ktqpd/0xUqSXFhZOpq0wJuKIM3Uh7UD7TLDhEk8NCPsg51Xuwz+7pOb
+BN5ud6jhVX1f/jSCbpXtJ280wyQbwCJp3EPmDQE5LhMN9c/sRD3Osi0bKOyMOGPBof4k9f96iTs
AZLRl92bgCeQkd4WH+a5h58WVgLgIyg3gp7o+NrRe4W3WOPb9R4szcg5vXxqunOzroPJtAjhkJi9
TpR6W27k7q6GjH48ZxDWTtruNGYj3ddNQ1bwI0tf1TKMlHVDJzx5hdL7Ct93n9XJvQtpIwVtpHna
VE29FWtsqKVvacmldm0Gj8l4DhsuDg0ZYaNr7MvKvKsApGplvxkmsTXytfLIwuFSR6kWs1d39oQ3
KasvgigFja+rg8H54Vorgbq0rLViT1zwFJox/RTW3cs0PE5pBSGwlVvz5baZDlMFr1h6eT+qMLU9
egT1sH7irjsFBaftj+sLbukT2nQoA5dSQe0qdOw3Fr1EzeNIV1bVUtPawdjtc/ioMzVBuwfkWHCE
6BhvRigOXv/ll3dcpuNsbaZS/JVMYZw0D7njvpPMeLve9NIvPyflT1HIW56Vild4HvI8PwYIDZ5T
fm6unRUu53am42uJwEuzSA3nlHSpOCUWGM2sxrS2hqqhUaicrZXJ7PW2vpz7+KkvNouGquxK72Sl
9NDb1U8yFw95PT1fb947L5T/vywCBP/f9mXTU0pzFDt51bvfChM2nbY0vOe8HNKANnG2yVDke3Th
ZgtIVxNt4pk+zsqMIYQ0jziSuWrLvZTs4TDuBrC3NXw1WihmKxfM6T6NH23RNT9UGeFf2BX+RSrs
IGJW+r32mHOcvVzsIGwIBZu6rgJpGcamFFYHa5ActO0ZQp/mnFonryrcwKhrD/J4OdvGUsjngcco
AKRNc/KMhAKlYVcBnQROI2dnBPwX/N02EtQ1zM47iDSBQIjrdtXWSRwJfxgT/JFG9AkkPe1x9jmr
nxxbPBfl9CvyyPC9iszxdwOzvgFSiJm9BRifBC1pzMB0pLjttM64lrwJBfQisjz31M4e84Xh3FdV
WW4hVrd2XFsIBx32Cma91Tsp3kvsuIZUqDvwR8vq1GPmknGl2LP0ifOO/mmV4q7mDhkRdcjyj8Fx
/YZ9laueLgvxpoPAeefhha+SdUhIdWeP7KWc2XdDGFvJ2feSQPvzeixcdkhzma7z1VtuS+SMk/po
k2iXcoijFukeEpVf8zyTvsfVmyz6+4wNjy4k14t8fEqgU73y+YWEqONmFfwIaqe0ptDsuwOQH0EW
iZWNaKlpLchtOIPWlOPEY9Nfo/k/zq6sOU6ca/8iqkCAllvovb3HcWLfUHGSl0WIRYj1139Pz3fj
YUxT5aupck2g0XJ0dM6zPGZrkllL0z5bu0lcCo38cwQ8XwQpaFMVAGdJnobXJ2TpZ19i1odVNeqi
EoSmOJuBdLdZ8n3y1wzLlx49O9xUAb1KG2qpJ1M2z5jDE0S1H772q2cZxSiInmBsWZ3jDq4YRVHC
y4+subQtjPgcBNsLpdtp8j0ousSndrQPtPODpFuz0FoYlrnaV1VzzKJySqjnJeqey2gAzS5ypvfr
Q7P062cHcy2jKZeuh5Qie2OoHIAxBSGntVLL0o+fFW7jtPUhauqxUzQqdeuodDpKgIR2X/vtl2/6
sBgdVkIFzYahblSZd6tyolNDfGvjtn69/dobLt/14Q0NGSw2VhwqcY27FYXYcBeYiTYev3jUzMGv
WseQam7T6dznNGiKCSrdBg7Oa3X5z3N1zmZ7ikqsdVNZDtIuK5wyNzQ4tzl1A5atrJ+lGZ5trVI5
rZsJxJuUJ3e9TeIgl061En8/v33yOdoUNfPJqT1TotVIyl08Os2ubIf2ZHvd8GdoLXdTjyw9AlDN
/lyf8M/vUnyOuyxVixJWmlEEn+neHbI7e1DP0GvpA5t727byAgcufKEvx5VjeuEkpbP9N/KoZniX
d6rdR+AKw6qgULt+0+Ov0lbP1z9qYY/T2S6sEieD4zv1Tm1Z7cDxudGAuNNxrXK79AnzbQgIQJVT
MOjq3oaAkvs+Eqjh1TEkoVLQIz1If1//joW1NtfOqpTTJ4l/IXFl7X2Zdrd8YitJ99K8z45NKGT5
UFLK0DHJOohOuBubQz77tWIqBHomSW7dbO0rFvbkP2n/h5jSJ2M2xU1zAWuPQZm4O569uVAxhYPh
5vo4Lc33bNeDG80yHdXVmcYKdrr9wRtrqNAPK2F3KSmbi2epNB2ywhZAyk+19eDnUHkIvAl29jRp
4z32ZbEzHRxdfWzdva2gYjE0PNqVHbd+l6JZsy1dGMg5ChQ0p6Qr5OCeiU02jXppkz8Oz8Io0ivj
uPSCWQotXKqdRhuN9rIP51VanGjrP1sj3B8RlVZW3sLu8WcBoKhhcyBzvz/zdCLxlvXGPDfwB3tR
joCm+ZDovTCF2l9fGp9HVDIvgvqaTzLv++40RDKIyc/UsUL8x8SvjNrbQYiVoVt6z2zo6kioZBrK
5tQ5HoqgvP8ZteOTEZeKjnWAAF4XppNvvpSVknkhFBxL2k420afYc9H86mAvyKe8+n19zD5fBmRe
A+1oQsRo2e2JNXAsmGjgpPfZQDfQql8Zrc/XAJmXP5UecyGjqD4ltEr29eSSb47sskM5kAk+cQNU
3N2he73+OZ9HBzKXQy+HMXW8VpvTRLIHlpjbZhS7ymn+XH/80mjNImlj+cVoN357krCXeFaiqzZT
Ray7ESiKA4UW6MphsPQZ5N+p2WB3yk9zqk+FyYABh/bIJvaAOmhZuWYt+rl/pU/mpc6Eau22mahP
Xu79Tqoo7Gt713fFzm3J7ymqWhRCqiGQRiVBrYiBrVu6hnhcWhOzxMqvSIKSDoxdusx9HCn7Xg1l
dWh1PgSpBLWmG5Ld9RlbQI7Cb+nfQ1nDIYO3bQUPGYkKATqiLDTx8MfD/d7iwAl3jX8YJjCnfP7b
uGtyMZ8fuc682ujUacddOzUnDrXhO1NkyYMpJwY5QTLeJCOt9/DM0v9zjaefI+aJw/Wv/TwygUT7
74/t6rhtGxPrU2q16PspWQRl4T3URXlyvfQdhTO5kaI7Xn/b56vUmRcmM9HlTuPYGsUyaxRBn3sp
aml9vEFlDL3a6y9Z+qTLyz9mFG0t02ZEgDIKrhGZqsIy1Saoovwp8u33wRdPE29XEtalL/L+/bJR
eQq4dFefbFn/GhIolNv1DtpvycrHXJ7z3+qnMy++ZabPeFRF+tTaKRRrpocpL/9eH6elnz4LGdbY
XTQwOsjdd8UjYTm6koDF+in939eeP8u7qjznOeCQ+tQ4jzX9IZxXlT9ff/TnURUsk3+PultMXgcN
B6wjmvtoKFjjz8qx1O+yluaQ9razkh98HnWceWEyNj0qwrginDKoXOHGlcnfY+FDAFqQUm5pxkFL
cky/8raFCZnT72EyEyVpbbPjRdfaTM7Oj8xeWcNKWrCQqDrzMmWRQ/sC8Dl1ymoE0lh6056NIBaq
qYvus8ik911Z+rgWefzQd91wbiyh96ND4FABp6nN9blbGtPLnH7YnqPt9CgiwmWBwrJ77/VTubXp
0H9Psza7iXXkoZ0+9mvB/HLOfrJ/5jVLP2ucjHeVfxxEfZdBySrTZCtTE7qq3sCR6BjzAlV7vVGl
+xBrF/ZZ0tmMKlqJr0tzOosPAu6JBRvK+oQLM5ydq8nfJ76RIfxPnZWUeekVsxQjNT2j/mTnJwVJ
yU2p0ZCgTpHsOsHWhAGXXjELFSxOReVMvTq1UdQFDq2zfdnCRI0zla0si6Vj9z8yANx0LO4ydnT1
8Edf3Jjsvr+TKn1v8+KXPUw7KbvnbhJ/MstbkyFbfOssklgZiRtiy+KUFtm75dp3feXfw0AtgBKW
2mA9vJYi2pCR7lmUrKyJheg1L5F2k1/SghUZ1oR/747gAZpIlAHKESwY0OhZGdGl11zOxw8bzbPt
Ik0RvY5QlD1AyPZ9qM2LcMG00d32S3t57o1gJ5lyIFRfnpqB3U0w7HAcGIIYmVlB0kgWwgVvXAmO
lw3zyUaeKweMbZZxpeLiNDgQdu6iWp/c3FtT8l56+mXhfxgrUL2mPCJWeepHOd0NHDjO0k2q79eH
aenpl79/eHpcx0OrYBBwbIW4r8b0XNb1w/VHL03ybPNXqADFGujWU21lKsj6yd+YMRq2Pq1+RZyv
hNGlt8z2f9pklKW6L09p7XQhs+EMF1uA0HaDIEGC9uP1j1lQJXDmBdrWqePe4qQ4NczQOuBUskfc
m/nG6XG7tO20DkZ4xm0F6p77+FJZbeq8hMsfhchDZxKAxf0p7ET2taIKjCz+PXO+21PZWWV8yiO6
c1EkSOzhWFr3ffu1i5szL+p2sEoAvKOAeZ/zF+Y2onxx1sQPFxLhefWW6EhlPZiGp1zCcg6+o9G2
w3l4BuLD2o8sB1kfikLiOMFO6df1GVw4KOb12y7yWMJgInxKeh+YjBJQN+b7W78aN197wWWFfthK
he7KZvJgK5F4mm+szv6jXccNRxgkf+0F80hgGkGUseuTybt4w5B+h9od3MBPxApNY2mMZtHAJo1p
nRJ5txH6JWawJYU/ngLQfuULFqLNf4QbUihrADSsT1mi0wdJuISTeENWLjwL6du8Xkv7SEJ1tNEn
L667oIRRacfUzpt6FmTAPqC0ucI3WYg5c2Z+Muhci1arE/HVvTXwBnV64Hhpr37FsO1biZ8L1+55
8XaiXZamOZOnxLb9m0jDJTEcgOn7YdtgCpCWN/+TPbToQSmaoNrUjnwla1v4vHm5lnYwku11z46+
+1Q79ymvNyJ+nORaa3phlc3Z+g7pBjsjkh1p9ZJYj6IdNjjldtc3ycISm1dpLb9hbQ9I0bGA+tA2
jmi/b/pmjZG2NDSXv3/Y48iW2wRtNHbMCx4W+X1kgxbCK8hrP13/+UtjM9vj9khgkgqF52NaQ1Ob
nkT5v2KtnriwP+bU/M4Qju0dq1M81c43OB9Hl7MYRp11lt9SDV+tuu2779c/ZEGkxfFnx7/kXlFo
XstTjTuOGxBwUH1Anft4z2kN9wTCWKfDvFMVbJn8gYEBq+MyDWOca38l3O+2Vl/Lw0DRy1sJPwuD
Oyf3RN1Qdx0t+TGCBlkyRUGVk2BaFRxd2LBzMs9kWhfm2bF1lI57dGIbmaZt3hkOTU+4r70pD3rs
9wiA25UhXjhF52LX1IKRvFtJ98SB3roHlkQeMczeroZ1+70BL+fYRLEOuwGmsBDJcYHUHtmrXTt5
FDjGwnXJku5hIKM5xyWxjz1lHA49FYTVM5HQlUNlaUfOMjSlc5824P0BQmXp0BYCrK2YrATJhSn9
x3blw4ZswfYTDtXklMBfOIaZLLfuSS1XioJL232WY8WGsI7pxDn5PP9DDMaFJurPaLFDJr4meOnM
RRKEgJewkQKXS2N+pp3ZGLXqjrTw++cqCaaM7aK1yujYFiJ97FtZvuQtpbeaVPYTm2z2tVmYKyYk
donuGLjAx3ocIVs45XAYJx0KFiVdc9xYWOtz1hTAzHEN8KI48qa/SGPjpn3jZH0J29zS2ni6IVEA
XagOghlF8rXpnxNbBJ8cylsMnyZ/GXsi/hhk8T0ZVkDCC7PzT+T8uHYz3IOr2rdwVKl3Ygp+GEqj
79OIyrdoKteqWgtbZC75kIs8K/xE82Ns02MO53GIc97WrrO7HoWWHj/LGTtG/LRxBgRVHCb7Ia4I
fKGpC2oIXyubLxxcc7kHKrg0OLnEMaKG7WBt3xzsOsv2Ay/b0I3cYZcoPazc5pe+ZxauqIyKGK72
F1fn3r33aa4f3BZnFIfc+OH6kC2t5Vn5ueCJWxQ+ziHCmkdKBKTVInooa/Njqqfb0SJpqIfp5/WX
LQ3eLIYNFWDBQw1shPCmjcryULWv1LsYoj9PcnV3Xp72SQ1kLsUQ8clHt4GgQOxazs1oeW3IAEoP
wUGAkXDNk7+tNdo77g18D4kI+4diDdm1eWUhgXbi5xhdpQtKvvaOJGnibeNFzf0EFdQQqigQbfMc
ubOtzr1gi2SomHSfmmJIf2ZtET2ZyGHnGjbiR9hKABCPgsDWFo2zyWmsETBs0N/AD9+By6TAgyrS
bdRG8ocx3D5JdNkOTV3bKLHW8fMgIcRgIHp+6FyIcAfTVMP33o5RRqrsU5NyelSgT//wq3pKAhi4
1G9+pmBL5nWxeMobd7yjTZ7toQIHQ/SpRuNW2+QZZizoD9sqvsukmgDuTjgNJriWe6HXZNZGF721
6ae6PmD8qrCIOsh+p8BYugH8N9KHkbVFHbh87DedqdEy8lXSvxlH4N6vlOftykE4JHTyfLqB3Id5
BD9guIODl9wlg61XltLC1vinev8hYIGraEOD37OOqtXfcpW8+DUQlHocfl9fqkvPn+2LVJLSHbFq
jm3+Y+KPJLqth7/XH71Uv/mnyvrht9PCt+yxnaIjeF/12epd9waq/HFIWAV4soIIzybuvex3q/qL
T7xKtiNv5LFOrPpx6np/m6aT2jPLq1bSooXoP5cXcShwONWQIyzn7hAMnn+WhX7sqjbsq2TlRrww
oO4lJnz46IIIKBEmJD0ljTqMMLtM4HTvOGtCjAuZ3VxgBK6kDHTJPD11fJi+tVNjm8BLJ3vl+F0I
k3NxkdgmHe5a+PVO30ZB65U3Li2OEJdBNTxtkMzGO0uwNd/OpbGanWM9Sh2T74zREcw2Ab6LqP+k
zvv11bf07NldiMmBlui8WkdYm77VPpwe2QhXP13CWfL6G5ZW0+zUmgrf+CjYREfU7EI4PQYyHJ2L
WFi/cndamuvZ3vTqnsFcJ0cgjDW6RW3m3aKxo1cW6tLPnx1SJleAN4OSiZ6XHRL9S0izkeSOfM30
wJmrdozaiGKSKJaWJAEolHfZ75j29OX64C+1auZ6HXWTuhFpW8xvh1K3gSkcnFyaWyGKY9LTJmi4
dzsOBQzDIbcWgHq9dqNdGLe5nMcAel8SQ3PhGEH0qgRNve++Vc33QhdfW1fk8uIPESSKgdhOBMG6
8ut8Y0/d3VRYTpA74tFK0Iu6PoBLn3HZNx/eIpVTkILgM1SXhn0abRLzXqcQF86+dLJwf/YZMezI
HFM5NaiQ9H+Vlr+dBD6SUyFWdsfnG5z7sw8AgVShwa/JOcEdJOhYBz5p07vbAsYvK1vk8w3I59Ub
LxkHkufwhILX5vgdcpfpIacu+ZK7ps/n5ZoLT2gCos4917Eo73hLh7CHRNjh+gQvjc8sPKVelmYJ
ofScjuMhKUa2MxY7QTXiizJn8zpAableY6qRnPvMunMn/kflRgZGOGKHj8pCcG+/dG7zuWCi6RQO
1BbCysTKYBkPY+0Mwqz0h1Irx97nCTufFwRkE02R8cuLurHDHq2h1w9QbUmPUCWMDDIVbA+/9Kzt
9ZlZetvl8P2w9eo85WPRJu7ZVs5b5dc3hqkNMT0N4eb6XvtUruzxf2Ltf68ISG3//aaKaKeIME9n
O/RC/tLf+via7yZ4mE56K0N9IK8G8ORv9k5trKP12v4of6h3+wk0GrZBxTVcO+mXPnl2GrepNQ3Q
vPPPSf5WKha2XbxPit+OSHal+359WBcW/Nx7lPugmmYZg4lYTw51XSWBqrM7d8xev/b82XEspAOB
b9XBOrW4J9QNrWYMKu9rlDdvdhqPHRBL0HOB55OHezArvO6ZIjP6Iq5+fleMBdPCgVznuY8n/jIK
H9putEuAeclz4Bra4mtLe55ho59IfBvuhueB+WDyp95pTO2HkgxJYJVDEcrSWqnkLMTmeZ5dF46y
YI/lnsfM/6NRZoEq7f76RC89enZytTSGm2GkfWgFuKA46NEKgYx8uP7whSI9n6fYuVZ2lEBs8uzD
Ae0oazNtlVQQXijc7GDbGT3GhrYHmSlyW+aVs2Fu1hwIBwR1hLX999gB1/L6b/l8V7I5yrTwAC9j
rjBn1FwrHA/qWLjobkHfC6yx6JxbxeP1F/2Tlf03EEE18N+BCPLHdmHg33sGuLTcjGwqYJTTJU9t
3kyhd6lZhtqg6ZVadfmQJa26aWif3nGRD7c+oGkbS0KIxiEtCOwAtG/blKs3/Iv+aKWorwBJVQdW
3ZRQ8+TcCV2vNW/SK/udNWXFFrLhXRJ4o+OHLUoFW9vU/bfrX7a0VmYR1ueZPTFUMM5D1m96mAcm
It587dGzmEmaqktzDusNzYc7BS8cHUdf3Kaz3GDKQTsXDFb10F3bJCwJMnRJOLPCjP+PfTEBnAsk
gq8s4U2Il5RaBlb0qtX/DIwNrg/O50sXWOh/Lyg6yEkVYKefOx+ZTcK6El3nTu7r0VFv42DLPeHp
WtX4n4r3f5cv/89dJgNKP0tS7ywFrLmRByZHkFjJrQ8D+EOcDFHoZk6xqRuIi5QNdEz8KHtBa1xf
Vrl8jHzEv6y7eJZSUQT4Wx/Ul/44tOLGly6ri2Psa/uoo7LdiFaZLXdZuR09w3eV33uBT5UMXQYR
7wIBOwRh8QWWI/ax4cVd3xgXrUv7VTH7LatQ8WNedDM5KRaMlPYBmkR/p7iaQiXql15FdYAGVgxB
vQiqO6TqN0NH1+Ar/0he/Xeg2PwYi20Rl7WovXPLKD82qa9+OnaR3XMnbU5+No3fHU1fR6HTc12P
nQqcTIm7Ikn0bY6GzGM2jOQwwhkj0JC2Wwm5C3t0flUkqor6rsFGKlAvB0mlL0JfrIW2pYdfFuiH
ZM4qUdG8KHmeY4o60tRV4PNabbcSXpZOi/llsC/tPumr2IcDJ4QnvIIb8OIs3oSuVVc3bWI3IQTa
xFNC7fjBXCxbYpNaG5tW5jsfOitspFM+Xd9zAp/0yeTOb75Z5JS24/bQ/JzsdtMC8rmdxpTs4lrQ
c+zpYuOmUj/zUbUmSPUY/fnKezm5JHwfhriiHizpNPww8yjqA1R5tyzqjr7lIp3Ib6rOagIQp/2A
KG93/Y0LqeS8aw3ZEfgqRvBQEDFHpVgqcdPmUbz1rXT4krESn3euyzJyfC0uJp9DAw91G1czi/3J
1LAyWUvrchbirQiKHA1Keec86XD/m9DFqQbbXznQP68T8rkZc5EXaP/oCT49gJTt+6xEZV+g+NLB
NSiBR9fY/KV99X59Nj4vVfC5KmUBBKmJaNqduzbf6vK2Q+FY6z/C/fGl58/VFUudFBCYlQhaTbrl
3A9JVYC3JIC6XyvbLu3jua7ikNRsjI3XwllEmrD3J/NYqkQ9SdOR24wKa4SO5xjf8txle6UY36Ug
25xY3dS3tZVPVpCCjbNyk1lYG3PFRcjEdzQdII/MRvc+l+1N35UrafnCuTxXWxTor6A6rdR54ili
UVx1W8+Wye2FunlAZRxMV8Zx57w+cwv7dK68OGqWV4DnFaBiwR4LF3TbAlR3GFbSpMVZuwzgh8hj
UNltgaHxzqOp75ll/arz/if6Bl2gWsxVG/FAUucnQ5/UWGQHYuc3MYBmdxFwuv6FC2v/n1/24Rcw
SXxhqwhK1rIJS3YH+Z2NLQ7J2nwtjeAsTFRtNw3MGdg5KpKgKekBLg9B0XzJh9nnc+lFuDTVkYm4
d0ZHEdIQf+P8DbpyK2OzEITm/SUbEKYGxnc4FwAsbRuIoVYs9LI3x4GNJCqnbE3qZmGQ5sTgQhAX
TouWd75UgxJ0BUvZBdpfFfK5ZPT/PVjh/PHvZTbiPG9EDknIUckuFE4CmV1PlJty0gMsfTkkUwZU
5zvXgl8qfMW7h5xy/yaueHZPwczfage7eGVUPw8ObM4BbKnp40bCCVnwd8W+9/4KgnOBMMrmdL8k
a3L4EjB1Bu8QxEk3dm5Nw8RTVcIFnKFsq7Z5n4B41natHWZ205BwjMCDBl5er+2nz7+Oz9nQSQZZ
lKKDB4BxnXcN80eo0bCVcvFC7JtzoUdIbQEMj/XIYx206WNFVdARFXLlBw10Pa9HhKXFePn7h4hg
ySKCXaJxzpFVBWPLg7Hvg9xawwsvPX4W8iIhGp86PT23YxEMWOu2C/6uWclnl4b/sgM+/Hgw6Mjo
K4DfrKp4K7vkRuI+vrJwl4Z/Fsoa4bTNUOCX0zZFx7UMxqnDRQz3nfKbnent14Z/VgVsicvtFEK/
Z6dIFVap8XdT3oBValS1kn0u9La4PbvcGg/WxW2rqnNe1t0fXZbezlRmOlRt/3eyarsNLIsUdaiF
bd/3QAIBVji19ZqH7OeTxOaUZ+V30TRFnTnLWL1RkbxDcm9li3x+nAET+e/597oIkjiM+3D8bMLc
gcyhUwcGsE1nrf++VGqaKwQONTr8iQd/jGrjfiMnGqpT8529i3N1bLb+wxh6W7nNv6WP/NX+Jm6d
U3uTHfLH/K14o2Rrba4vk88XI5szdQU0gCnHff4MScqtw/KXgSoklrWVhmRAw1sK9aV4wMRs2cvS
MZ2d8fbMAKs9eI7Nz/UgyW4sa7Zygf48JjAxW/ME4G7lQUPiDP6it83hY7QVSsmH3i30/vp4Lb1i
tuQrM5iJ9gbbKvHu7Wzc0TxBDXTNEOQfztB/j1g25+4WregsZU/NGcCsO98naNkDDOIkUFTk7lEZ
Yj0aCGX8j2qoSwa5K5tbXDntNx1V7CZ3LeBQZJFteSvHMHaM3EM90H/1TZbcVtgmu0on7qkQY7Rz
KrQlwybDPdkQT72aKVMb0AqH0NX1cG8nRRvWrTFn5aT9forHamOV7SQD2RMvTAmnm6hU1Zaarjhy
v/Zg3JZDt7aGx4vnJdUDB9HuRUrtnot+jO/TBPUfnlJn48DJ+mR4N313PZ2FXUTsjYl8MKfALTnw
UcsjTeLiVoJEfsh94MVsW8pj6SKfJSL1X2SdQjYQePFtnqm62AvdWNveHoc+KJt2zEPqC/YD+hg2
x9VbtdlxMJyZALI1NQ9MUgrIf9gvzuCudbA+DUUenfcT4DLHc7vkzVn6TQe5TgoRMEcerq+5T4MR
Hn7Zux8OoyJCl7IeXXKqox+8f2IAJTX2t1Su3JE/LZfg8ZfXfnj8hZrEIYbWnON+hI5lHZ0nqW+I
XX1zMnGq4qoMBI1wR/qStBFeOAuunRtZow+dunPi/60Nzr8Erdnn62P16f7Esy8T9OFj3G5sqxRw
I2jc66DzXEzDm+nXDIg/jZZ4+iwtuLD4SlpG+pyjEyrkPYz9NlOdh43z7rFoJSQvTfcsUI7NEJmh
KKJTAuCqU05voxoorMXb31Gu10wrlxbsLFSWwPQbr4PV4+hbJ0aTW0+spQVLUzALkbHTCcPSqD4P
5Ka3XqpoW7Vv12d34VfP69uFl5QZmfDoJHlw6M/Cerr+3P8/Iv4Tdz06rxnC3RvYS6PgTZmnDg8G
24hvpaz7DlGN1A+tgV3lRGi5x/9pO8E0jFYwGgLwWe2Q+KxSQ14BgXTbWy8DjwR+SZVsDkpUTRHA
j6AYg5Fk6o/t03oIKBJX/BPi35WO7eeBDbkdAEh7OFN2rS4OsszMufETFjKZsoAVcANXk3G/OVaK
knPfj9OJ8t7aVwLYHl9N7ZHXrX3nRp53ROk8DkqvaHYj1WOYOe4+r7X/CBhVCoAvGX64ti92Iw7F
Oy0y8yzjlP9EYSnOw8qvRH5gKu5DSf1yowc+/GCZ7DeNjQSoSNx76iVP0FQdQnBKnhA58rBLXWjG
siTZ4jOt3VCJJMjLngd1VI6bydERjH0LsO4GVYQiUc2ujqMpGLt8DOrEnfZcEhsIXu7tJstXgeVb
yVYVSgDLwPnBYtUO3YRT0ub5U8rbv75bVqEfj3cwSYGk34iAO1CHhVNRQCQ3e7H6odnoVNdhr61m
T/LkTVBQAIBZgVRWxI9SRUMIGToVFBXNA1e3ZZjX9JuTk5vkYmDuJ+VwowlD30TqkEu4mLCWx7sq
Aod7dErccLXaJsb+zgv7zcrwM4qxxdHL5B6HYwJHGnxganO2VTAgCRKaZzvS1M/ZEP9pK/k/ocsb
4tNnG92YPU/sG+AMvqt+3CsICgN+DeiI6w1uCFbWTXZpBoA4jjNyuDhCZNFuMnBuyfKcNhD66adn
O4XJSe9HN4VbuKGT1JtSqK3oYAtsw1eXZHQLl62NSICdSMUfn6SPCp37IB3yJojT2Nq08HkOJp+H
wsZFtvPReKm9ZNdH1UHFLAqTwj2ZMYOzkugfzMjVvs+Lb/XktXdAYraBssQQart9FVmZHTiDuYw7
nSzke7tCxmMgWT7uWshF57F465m8dWUJD/Um/wldtLMn6Fs6pa9xXskdwNMSNPYYYm2mKTYtFHA2
Ecnv1OD8kDx6sVV2Mj58y7nbbDMR7anX9EHT8mTn58UEiYw23kB7jW4YAYLDpPUOAmnRxmoqJA0E
7GvaZwTEa/eXvHicK6RHgPxiccfvoJLcV1APCrpM3xpT3kR1eguF64t+PQ1UPhyrYjh3HRDmqThP
ufsXfM93wuP46FZ1BayPeeK1fZN72T3x8j9wmX5FXewGY3gqhVeFLPF8eE2707GN2m9Cdm4wxKMM
SBHd+FX5i6J05oLPsinT8nfWc+fAvAazx0VxUC76k7DP/AGBbzDiJqIDmxgWSlaUUAj2XtOCnDKJ
y6SbQxHkku6FqDQdSGoD1O6brRWTd1vRb1oO+0Qkt01L7wADvomyqPitut7e0krB9tPtf+u0qHYZ
DKCDzLZvs9jCcZe4OiCDi3c5NvTTJv6sCksDPJG9QjWnCcrUB2Uu0u4mNU0dACi/EZ37BqL9s2ir
fdQMuyjj5xT1rhDVa7F1W6s/5l6ZbkUrM6xsU0L3FaYksQKmmvchSkbwb+U/Gs8C3scq3EBoP0IB
VXz3JzFh50bZrxY+dmEOgNq+6wC3oiVWt5QQuoEADw/Q7xQhFE23nnDgZNfnAYGQJlZEI/ciil9a
r42DqaB/O00eUEZNNl6kwDHIDQJrTO9HNnho6qsflWpu2wEaYRMBNLzq2Xc/8X5DObXYqEiQ0I0Z
2znQiAlHJrxN3+V/Irc/gl2D7lOEQpFH/YMzVc8Gui0hTJjEg2NV47aP7Xt0tX/ZKJtvBLTKAiMB
CTLTZG2ciJ2MBx4xq76xLHO2rt+UARqtCnRMG0dTnG+lQkXN6okdymy8HaqhQlnUkoE7QZwj78xP
y9IvdlY/Sdo+VAQF+kJUOsxUloWDamKoyNbPFJfyvc3c37CUB7nbZFiVOQtICrK6b95gcrQpvcrb
+H7lBFrzb8bVO920+pwmzQ1QDLdAXD/JorzhAiXlqKfjBlZQr147/CjG/+PsS5bj1rFtv4gRAMF2
yib7TElWqp0wZFtmDwIESRD4+rdUo7p6lhVRsxN1TikzSTR7r70ahsch2EH60ZzGE31BhwYVocR/
CLvMqyniVy71axFOe6+A4TUQagSR1e5LDeRouxr9aksq8kI3Kl8ntewZQl+MCg4U0EJpl5wF6jAS
hThRyCjw5PCjBj+4Gdhwg4xTmQaVAa1HxjdTjz9P/HYv7BilJGr7zKBlwtXc5Yh3CpO65DqP1vU9
ioXIXZTGiYWHS+ZH5cGI6TWEcWkyr/UfXDgcoJY+LrHwoIhcSAqrnr6EFEj4ZyPmIlOTV2Zj5Nqt
XGcAvVEKMdTRwWWbIkjkxnHaYAOE4cPBcd7Yov3jIyoHUu0+4zLcoWupUyzytODq6DNyDUyIL7O6
MDhbT3wcPdgJDs/G2moTeHOLLirkeTD6w44YWCf6SPPLkespt1XPm9RxPJJMK+7wYeRTah3n59SR
JVdq7tMek4IE6XYiEXZFOEA1iQ3zyR0vGYHD0BgmMQ/uCt64yUhAFRjccovsBIZ1jXQ1XNT1K5T0
uLdGvWZs8u+7qf9QevUrPq79WBidbS+rnuZbJggw9glPfwAb5aYJCM4IpXZNoy4AkcE+kPV6XRdz
xogYxDg/GDM7u38mVfzwyvmIdDFxJnq4AcPtw3tm2sNvvsYFO0WpKoKfnAXr3vWpOOPfU6wFBi+6
MgxQEBmVOwV84UZKcTe7at7E2nPvhAI43Qja5q4mRSrAxn+Cfv8/F1iZyeWgB5H0Xpdxp+5PlRMv
sCqpXOyHBzn96fsuR3pPl/DJJituyyVo7uYBLkChogl8oZyDbsutBOE3ddnw2s6LSmOJVzq5mW3V
XceKq/K7tC3XFKj97zlisAZcL1xIhL6uW3ecKIY4EuksIUuRDn2p2zqbbAV3iuZajif4gCKIQW+J
w4PUAtQVEdtyOqRS0J/W47vO0q2amluGCMqWu7lA9JMBhl/A6Z+6+tRN47bxJuCnRWpl9OxN4oSw
mdeWwXh+sgYh8MjgcMMygxs9fmRpqnQMnG0cWmC6S3l2HbEpozLtnPGJ62aDeN8dCpRMNsUt/I8R
XLjmCJh4qXVw10e/EKuThLS+7UBXC6GcQoBPe17K+WTh+404yzb15+BuaFoIIXAtM2RtLV7wMM9u
nPskyILGLvuuqzN0pudWxJlx2Ctt8K2cWjFUme9V2YA5wVGiuuRY1wLpjPGBU5VJhturmYCWoNbt
cTUpN6+FO2WzI+/dOtiUdb/zZCEzDxEdCSRMRy3MwWk/0pcLe63Ummmk5HozP04ornzG7hoEvSd+
NOBG8lRSOP2YtB6u36Uedt7y5I9P7kJOHjiMsAmOoR/rSII0AoDWXdHJw+BT2OtKfyMb2W2EjMMs
ku5+nYW/DSSJtrNSdBsr5zTztvpTlFF37gPWHYYFmh0EspznJiw3Pp3tZimWXeC6OCYWuRu7QmWV
XbwyKRfdpgV1aI7GUuVcdA9juGyWBgE0CAd5a2O9XxQAnLqJzkgHzLVXkYRNeHLTAtwR570oCUui
tXvRjIZZ0btvrBtSauoxGyieCDxbJY4bPDDXk3RjWD7EC3BfNu59+HDdAZyBHTPrwQma4ExZhziE
JdCf3FUD0pOryUuEGFBWCa98iQatrpKZEDhOiQy8UUxv3OHtDSFu9BPrctjDjLbFanXKPTh4MPkG
5nVqYIR1Ape82ZZxpHCkWsmSFqhTnUKhV97FQFs3ax+ojd9UeL1jIEq2o37o51XZQhZR6hi3PuO+
gCp6VeKtFWvsJa7izUVRwzezdDs/wRVWn9qO2Om2ncJhAfI02u/0n18gDJ8HkSuqj6oEC2PvTW4K
b01sR9ulvPFvHQ7W4Eir76aSf59zeYhL/r9QyQfUN3pmqo5CzDuYsycYDySmDzKMnHIYWVxAedp2
Zt+Vf0p3+gbL+upTP88oYX/YAtcA5MNRRLo22KPxQzFZJH3YHUpSpZFQaInQcYY3ked/gwz/hzLw
l/7+8+iSwF5zHNq2AuGXx05K+4oWu8Y1lGBfOvIJIQcy031P6qyt7dhgowbeSxlT/btUjTJQPHj1
squJow/DRJ0X+B4uUy6XQF9A4PufZI6AIT5hcWXcg1nbmOLQqMVmdEVWjwnK97B3vW/Qpb8Oo/EJ
n8C3WsqwRtp0dFiq+kGXZr8O7q2Sc5fMkbsbACB4ffS/kMXxWR8wzn+BcUZNgwZ/D4KX8RHxtXr9
82+45guE6TMnKfw4PshAY/ie9bkCrYqP7734ZvTzxQ787JxRwcNv1nEgj5xmk5BJHdw69RN8/H2P
Jv/+/l/BWJ/AN2uVF69OWxwK1Zyg6HiKiPP87z/9d7tMPPNPu3p2gtYZl1mCA5D0OULj27TK+ofg
Ba1wwvwsMN8waL54CZ/ZSGZYwJ6Cq/ah5MjqKXGxhCs7d8z++vcv+QIG/cxE8v3eN7oNY/h+wilr
qbNSyIyFBG39/b8/4Ys3/Z+z4r+WJ4vLsDXF7MHEDJ1r0MlXyCauwxocddGUCYw+v/M2/+uz8pET
+383Qt8hGMoOwQjQj7yLbmowazcXMpFvntVfFxT+/scv/K9fgsoZhRqt1BEbg6eQa8XHwne/87r4
63PCX/90KHEKDI8YkOJDBp17G/wIaPWLqeBZ6/IG//s3Z/R/ONH/3xmNz/l0NI3uuoxxb90jPKAA
dQxi8p4GfPj7yiK7k7NlF3jOLTc+99GlSPnLuiyEYbgid05tvUzxyX3HVS8heRn8+7FqELrGwuUq
iBNknq7X80g0smF5S95jdw4xQwIbR5GG7OcRFboDwn86FMh3TifXgiSvjL9sbFm2T/9ecV+8p8+X
H3W8EM581Qh5gXkfPfkn5u3m33/6r1McP/x8wQGCcqe5WJEXEZtqJ+sKZgPA7ML+hs3BrrfkCuOA
Qw3fl//lEMMHflpz1PdqGoMZimGfbX/YETBtAwF99u+f89WO+XiC/7WioX+HumTCKFeib7ckvnd0
kS3Vd7fgFy8i+jTIGXzwWv2Gusd4qvpNEFq5bQYSf/Mu/np0YSF/muDolcBMqijoESy/2AU/XmZi
fanWJf33w/nq73+6P6JodcvIxng4GjmuAC7fMd99Fsr/TRBP/O/P+OIJfbZ7rUXHe1rN6rio5dfi
qrNfRN/UgF+cJ5/TsCDnLUs7GX2kmEvncYl8UB+S3mvRrL/MgHFKIpzufzNvBwPk/y6kpvf9QTBG
j6OIL8hI9BK5+I+BX3+3D754GZ8tXrsBwUUUFpLHtfZuRhNdmrB976nHMRMIviHCfrEbwk8nI4Li
QRscJP14YvV+nrW3JjaI3WeFaIOHf7/wr97Kpx3HODyfnY/14/pWH4NmjA7KtGtiGsguVO+ZJJgH
8k3x8Ncq1Id469NbobVr3LHGlWLHYDMhtXSDkJYqgz86zSe3n69RuZDcMmK/ofV99Qg/7UlsGQdZ
fSA7VJHNqjXcL5hpS/pdzMRXP+jTluSR6Bp/nAFuBebWmyaaN+OStbgxk6IOf0labxfnuwH6F2f9
Z39Xrv1mLFtmj8E0kmQpBuBPgIJ6vzy3lLz4WCtJTD6AqPi7efEXj++zaFWZcm4dH4/P+j96XwMb
ebQAIP699L44a7xPD48x7rhMr/LYdW6ZOnA+QpfyTVXxxfb87FQbOrVnYvFBpIQ1Kojk44xoCKj0
czpg6Bpj934n9WLefw6Vv1Qwn71ruV18JqxAEhwNqrwztHyUiE/fc99tP8YTJm+btjsGrS5fpho1
pjBh/7I4Y5wXAE/GBEF70AJ6wr9yWwPp7i3gad/O62uMNnSPscZ4M8N4SqS0HumNb4P1ZGHeBmPj
wjmGYW/OHSRzu3D1+81C2uLKqmXeotOv4ckfymwpB5XOto+uQTyUmyYaxQn5Es4hwkA099xKA5zr
ogvApnVvQoLZCtGzAFemL2jagHF7BtccU58VMwFkmJhbYSY1AjeNJ5lWnkc/PG71YQFIulsiVfRQ
N7v24plouRSML4DWS/oIPuiwXzBq/zFTLaNU6hLZebbvFiAQbbGTHQ1v+2qad3AcbHJMsunzxAqx
xUiPJPAM0JkdVPzDh692nRZInl9Th0ROmdcKsdyRMXCxYhCjeUX1EZynZUYV6PxDXIk9uEBRpmPX
PBSIFX6o8Ki3LYIEftTAfVv47WA8KDw23FEP4bi9DrOOD/fYwu/IIii3nIyPH2Fsl87vju44QtaJ
UitZYXeTd5gyXjSsibNC8bQuKti6VPu5gttVtyx7PtfiATJSk1dibiD/ZCzFFLfIuq61m1A6P53W
cfLYDjKf/eHKHFxT8ch+2DjMwSpyE0cM0waR1+++Gv+M3WDvkeHV7vCRFugJIcmMscY2atyzs85v
ftFFKUJh7l0bHYfVeyBxazFSCTDdxtAUgW8co05xhkkJku27bRipu7U2oKJCBAJHEqgV2r57FQCK
0mLkRVqSFeIxJsJtG6vLEsaIQhdE7QDoVh9wRXSaFgXnNaQHu0+Gr/5hQcWeqs5NR0MWsOV8nrp0
rZOwbsMrHQyEiF18szbEf2WhwKjfdlNWtHF3lB+pp01BnI/nNKOr6fqUL3Gw7bpRp1XIJo65UrU0
aD6nWWWrA9OLD2UuhLM+XzbISagOei3oliNNDXZNmMR5H0OPMWrWHSmtmxUV0vpUIbs90a3clavo
D4QP457h4M4BxkHpB4jnkU50MclkXGer1KiTcWDurijqAsMwMUApOUj1A1dMlPV9Hx993kU5G93u
3Eb1chvx+HmRiKxwWkzeKNSWpmbI5W5ZBrz8SiX8TGl7GCr6sK6AVXXb/oFhC7kyCSpKQCJUviz4
YwZ+cFTxGoEGk4xQZifBAjS4rNdDy8pNiTJwCDty41p+BXV9TqOm286D4TuPEXzHsMgx0d0RwV+g
gTurhWWmKrZdJS/cmGOFMOxARuCvlD+AVL+tQX0/kfi2rQyk9zDjF5UH/qBZbb4ws2Ojqi5OOZ9N
MWwEERhgrvnK1T0NQ0D55bOel21twwxRoRXECPwgCKZvRpETPNl26zqcvLo7CtXvZ+bvRwELHIYh
w+i3T2W5gqHnBmlRQjTtVM6PrnQwYnT3UWF/UDbdhFPwyNxoMyNvr+vpHanMhofNH704dzVbd07N
brzQuR8wLUspKc6LCm8dW2wKWt7OFGMgHQJJBZx67iN2aDu+G8phU6wlJm/FdrTw2WQ4bxIEEU+7
MBDHVRS/G96+lrR9qKfo0truFus7txr/l8Hd26W+1gIM5waHVRL4QKUMweLui02/yMvcub/9UB3r
PsRoTFcbQ1r4TpOxSsNQFfAECibwH02JHII4I0b/FGQ9Od56HjgyA2oFco5ZYWzlXkE3OCvoZlPD
w9sVRUVv+yfHw0SBt+NTYJyH3neeqRBnsHew5hhkx/5rIfil8TEAhFj3HQOI+2alV+F2DApbrNtw
inIxjLdwYHgqfQP3LP+EcTnJVUlfoFqKU/YxVpSOv6miOKtjs4scdeQlqDYL/xH14baB6hCE72AH
RHePWvIykfrWteIJ0ZgoUIj+BfkYT5dAXpx6OlbEPA09hndCrLedVrdgG96161sV4c6QMrrVnG4q
FyO1pjvBxAqhGuUpAM2krPArTE/aJCqDh96TZ7+LHqqSnSO9ThjmFylCWBEu3npPsbssKfgSv0M4
MOjQvXDwdrMh8u+JnP+sa3AtcXLUfdCmQ1S8gKJxQgx1kQSevkGgzA8AN5B88HvNMYZqlL9ttDzW
dL6B48JD5dDbWEYbG2MNR8Uz8IeT7dubwIEMpCL8GTHr73FgbwPNz8zyvcQNDIkMz6UnNgTfrBpA
DwMkflO4y24tCTyC6nPsmyc0824a1xEYXoWLG7T+NS/yhnIOgf3SndyK45gY5uJAwaS8+CycDoFf
yY1XseWomJWboCxIiqSxe0ibHqe61cm62gutXCiCBnEEKeRYed3TErcykXU8ZS6mkT62j1Etz/lP
sQTsLoI10g5ybnenMZTYKO7HuzUMLxiidEkRwGredM0jtct8mtrJwEdO99tmgkSrD0yDWwBZLgsL
7ccEDyyFwpyFre99g2aCcfIe9Fh55IP/Mvc1xOihe0PYBJeqckeRLgjTVn4du8YkSo8H38WCjpts
8ptU99PTEohD4bVeYoVPEujNaijP/S2iHnlKRzxoB16LVWPvnGW1aU2mR0v4IdbdzdiXV4exJ2Oa
64w21IRT7vXtZuI17rb+xecDUCHdP5te3trQOYFxVm/rRZwRbYa4sakqsyYGBXmizdkvZd7MIeZG
wbxdvXrfIpwxaYnZacV3sR+9h9LPcK67G+Z6bdKIFl4ApILdERpgYffA4zHTpXk7wY/cBd0mjdv1
BkZIKomWCpQIflypxcOE5brHw3x0nHcUe31aGPkg2vo5Lu21ZK5zMxM/xPIyU+L0/q0X9ruSyVMM
PhJ8IVH6RU1zglDT5nD81XDOk7jYmwfkrNyONjz0Xb/Xa/0AI0uekpJeAiyGcqWbWi8fm1S+Qub1
EJpla2m3W6TzIrTIULOgDkTzCIaZmA80lDsm1bYS+ggKCehewRnMGFDq4vGgXX10aXzFEPxuIT1K
DlKBeDG79bFdwHOE1dAGLKHjQDCgbOSh4ZNBbKsoXjvt6N9jpPiLGMvNDJJEYuSiMjd2Lm0Tb7kf
bEDbORZSP60YISewB8c0O8TmHHlsQWYMd2E515jgkn4fiQqUhlh/cOA5y40f4cSIG/8C1ifoNRzO
wR0Rbta4KoSFexygAIkOraL3zurTveSBl4CO4d6WpRpvqWhsWrieRcAx1vwCv5qsVmRNu6okaaGl
k2jr/oLeYd6tHRS7HYMuwZ9VldpZPxZEhglmXi8u0sfrGMSJORi7rOl0na21M6XugL3egaKV0XFC
BYNpdOI1Fleo6C7EK3YE4TtJNQQxBnjgnTN4gyaYi+/LYXixTI95VI1vGBy/k8Vd8cgwM4m4Y5Np
cuHFXGgc/iBliFCWqQzXu7HCUQdd+ZPP2seZYcks2ExxiezcmSHej7h60/dBhY29hCdBLFaWCF6c
uL9ycDpTdAcxwuqDWwZrh2NRUvaMdkfMKBShRligNQNz9ACq3gPIvDbpPBe/TJYvs1B5K5Z906lU
ygFiFHuwc5ULGu2CyJ7iPs5Ji3fdFFWCWi+3ossCpUDNVJtWY68B1AFHj6KEVBkrWbo4XsKD/o+m
lufTMB/8RWwDYx59bbexq5/8AJG9kWMeQNk9xTPbzENwcWJ6nlub4ujfxhU9h1H9EPaFn6HeO0Zs
nKCoxK8x3bCFtqnI9IxDDtK5DzJrV2OqTJ6molKJ/1HAtFO3owGUaaxzSKJGjJore6OtgowC7yeV
ZVcmVC9PdQHpD+veXC1xsmqTz1rQlwEeuckg6ybTugk2K1DWjAaI5CnaxXtfVeUktvLKvZDOtDPw
PdiGap32xinDbFSQI0ARirsXNFZ+Swozva/Eq7rU4B1top4EGy8i5UMdKB/EBmdGZyjmcedEkzwV
YT8elxbEv2ngEzqw2G6R5hdmKOHdQ2/wowXOwFRHiLWS2jRb1M3+fRMOwwUy1HmrIF4BldgxO4eU
OGSXZsikKfsdbHPNln6M2FJw94IsjuLxaueu3Pcg89y3q+nvYXsOPowudNY5s5NFCnk5ETjrHyyL
6r7wtMqDgg+gLdsQ2v4O+TlVp93XkGqQVSfXbBBMG4JUTBeQUxFvsIc0f7wCNp9OMBsg5zDE5Ffw
UWB/TQOIz/Nyrt0V4tVJ6jMg8ypBpceuEuX9BZWO2Egz2hd0V8ENbh1wPha5kDNdanuIZitT5c4m
QTyGm6KdVvDqnZ0T6lme+aOeE9u5URpQD5xNZ479fEIduF8w3bqf8by8tVwPM8d7RT7ReG+8GTRC
WMUAYEHXOp0kvHxv6m6gu4Y3w2mKJo4eKZrohmIR3aKsKKFappFJkXpX7X1PTreYCLF9BelOnNSd
W1+dCvu+Rrd0RG+GBk8omBCTCuTpEjJWsELAdtx2S8FyCPoRtrf4RbZ6bbvtQRpMWxiwHDoddFm5
+kU6FjEQCBV228Bxg00knGhn0SNtPG3UY13AZLmN5XKNPf7mD7NOIl0796oHAdxZx/gWXDtzQkVt
MzkEQaIQjwqO3er9QBJ89eCXrEucsJ22OLdh3Y5RY15GoryEbqBzGUqbhAv4ypHbRz/A25zvy2Fy
UT+BSI1xD4d52Fr/7GbmIGFHiC3teQuRMo2QWYZdF9zGhLkWfu0aRUkIy5kkrAY3ndeqTmcOUgy0
HCxfP+SFOFcrjvnypJ2075BVwaqV3utu8p9RuvUe9sCMsqASw7PPVH+ucE4oa1xs3+Im9gukPJY/
pec81hgi5bHbvoKOpzfB0IO5rsUF+qUHpsOtu9DU1muKt7LTPHDTD6IjLs2e3zgwtU89UPeAYHg6
gzmNTOGnv+P++gbGepQ4U3gOnUluAz7T/SDGM+lY7iCSHq4+Y3QsHZBWJhiivAVjjcdkojHtIWO5
cCd0U7e0SIxRDW5EIpA3CoXJOJDrUMdvFtYZKUxNynwO2gm4yAhukw4VGIIU5CfePCMZdUxMqQ9z
ZN5A7LgvTJzDSnuAWRMgl3W0tzFfkV2u1C+YVlRgH67BZjEWlL2uu1Rkfa1ddHNoDdNC9dgn81Sn
zQLGuOQ1bLEj56VfjE6aZUDYdLhcXFJOWV2Mdxh47eBLSLOaum3i9cVN6SHErY72E05ZYPJXlHfH
QrGsRPWQomZ74C0I83xlNlF18apYveFDD9J4l5tFP42zcyVz+2KURackfABvNTySdoqT56AcMiWD
D0OZzAI8TrhX3AQBoqhChuLGTvY0B+yZdeatDc1O2vq4yvYOErW7zqBbF85HMQ75ljdC7hGs0a1f
jDaJyLxc577QNyP6EjDo+Ii4Dfj+5CwCHStGl+6U0RkgZbTpgoZfaOj+RhcC8mahdMabrj11o2fT
mIGdpGND7nD/yQOA2mU/LEF4I7ph3oEgja2N35o4sH0GDbVY7oKuDjIc+78Wum4/eNiVh/IEDix2
rVI1kE3j9O+ak7uABFvQ7tqEzxa1dtCcRwdUGVHHV6GqJ7J0F2ARB2PH3cqgbTHL3IOnR9816bbe
Wm+MaG9rEdkcwT4m7eryQr2qB7NSnRFZjAgSKvfkw1mSeT3AxqWBFS48eZOoBdUbZuweWoWBbmmp
8ELodFKoRKA0wQ1tGzTOVHbBRo4tSWsZ6Qx4kJsGNUoYUJ2p3cRMDA+m6L1zCB5oDlOERxUixHeN
wvMYRq9ljf3O4PudLCBY3WkNdprX1n5CZwo1vFAk82P9Cu4QTHQxMQD2lPek2ZNGXBXS6kRRvvVB
/JOsQA6HkQKMEuLR6eUvUP6K86Rd+L/73s5fegVqU7SBSPrO4c59jPzuBExucNfK1MYcCyzQPVQc
Eq9h3rkjToiqg9GLkPWeGO957sJdp0stYEpp2O8Ghu971wsC4II1CK5CeqDKFS3Odl+yMNGrN6kE
Sp3h5KCVOywrhB3YffwRNE7vOJZ9ASq+AVDZrdMTr9mSwUpQAH+ZEAc89+0F1x/fhQUlUJPW7QwY
ZXEQlq2jZoF3vwN+q56J56dFi0KmiSrUWI3AtpjdZdOPrvdIwQ+AaSBacEBVUTVg2Gr96+zVsCOx
COW4+KK1XhqXnvnV9N380sNy88/s+M0bZCt8TMMYhC0JWtq1QPTCLlhEkXHWBTdKdhL0/cW7+pho
n4F2deeFwSw/DINixxaJ9bqMEymTj5Y1TCZJ7NWCli0zd3HrnNZObVK4G8pyAw82J0PR7j2srg8Q
s/bNn1HrLvNYuD63s+zu2cL7IkUp6d7YUlUg9tZOexqcWT6g3gDmINwC66Mi/RthA/WAXfXtL1vP
IjVA3vdsHSXQECZvgrAZd0Rp552j3U9Hv0cU4QA3hr2rnRFi3Wh9rQacUESAX829kN13jaP2zsgi
5N65UO1kS1FCAIC5Zkh20NXMTVb7jm8uCl5KeUEm1Bhr14z3TiB3M4qwR8AuErQ2Jfut8evmyt1I
kWSI0N+5Klp6pK92ASzuA2+D30iygI7OyQM5VoNSG0MBRVB/4StNXfEYYpSwoXwMLpUj5ASCcAW2
fi+89W4dW4Mhl1u8qzaUb6BtVoC4UQdlPoWUzetcs0VlCkZnAF50unLRHMEuB2ylerQj9ToZ3Cqe
rMsN6+Cg5IIMYpKeQEg01748QkHu7zQtijRUksLVZmxPAlfUz2G169GtBu9Grc2aS5/zM3iNduc4
asGrnaLt2E1zxsWMMVA7mqzFVZfLlS23BkPa1KsHeiRhLdO2CqKtC5eTs6cd86bpiPambXhfJ5Fx
xo3T18OdjDDU93S4BCmcddo7HSPHCHATl0epuHsrZQ+bahx3SSe5OyRBEUz7dg5HKEK42Jt5dO5R
6Fk4y6Lg1D23D6jxo+eF1c4PIytU8XFTrtmMKPAMKQPlFqY35DDZmW9l569XLN74WSGK7YdthICI
G99g07prGSYlieCMSZtmPgJPdp7h1xc+L5atWe0JjYGTcjnOUVfPuTP61a3A0P23K3WNB1iJHzpi
MZq/NUwrhdSkoFaw/gyb9dLRkZfprOPoORSwRbFwaz7QUoI5qfj4S4iPoG+7IJu56EFGFyDccCAK
Gz0Edt+hj/1JQsO9tBs/MrboWO18XS6nqqLeDrolk5KaoGhE47yt2Lqe1hB+wAm4/e4DJbN+m8zE
3woUMPinEfSfJlDL/YwPQ5wGjBX5BLZP0nV+9ORVY7VVEejeLuFwIBKxferqqj3AiM5eW3AzaDKP
SDMMoUqj8DhQKMl+DAzzrUz1Tc0Tz1WxREqjaGYIngrozUFWeO1D8xBZZt6GoWVP8Ch7l5iUZVPl
RGHKXB3DvCOKgXJJtAiwmtbRRvuec4RUY81bv1eQsWlV/tZOU7+QYh1vJG2nq4ECuksqPf10+1Ju
oqFpcl+13UZNMPAmSOvOQML+KBnj8LUzGkNDBd1QnStOmX8TBciFAncdDflLNTp1BVkiB7C79st9
LGsBWOkDE+laAHZrDB1Gso5OiqAzDAOaKspX4cygpsec7guXTliyeBBAqYqiO3rdR2mIyVSCoZTz
EEcULj8ENjTIRBn7lGkusRS7GH1Uw24KgRMDaTVgcOf/j7MzWZIT2drtC13MwAF3mEbfZp8pKSeY
pJTo+87h6f8VNdINO6E006xOWR3IANx976/b5qhnDoxM9Tbq81j/YBuczh59JfOd+x+eha0jb+xm
XZnluDCi2phWbqpabCGhTSAk/2bBc00fsEvkX/FXOndm1hlHdMH2ZaGJeyPIqFEQ4T9EeT4mC8YT
5/JCekNCGkb41KbhsDQ7xmazvl40h/HODcQH7gUSv/KvNbKiVTwA+PkV3oomsxg9Uz7oFk5osHeu
Gk6hPYNkxzHF4vhtYPZomlNjBfmOnbldzZ79wozXAYAhvWPMX3/GtTVvU2AUcmKLR+xG+Sod1FeI
tnUbG0fz4hKdnT5eRWOPDzYr3x3d/nKci089wPJIruS8mvrgd+9jSvUqtfGKSq1FWNDkO1iycmlS
bGc+4zoC6bLnYhgrzCIEW8h2XL1dCBGdzIYk+wuNbrtzs07k+BDoyGNfGPQqsgTqCpdGtRo8RPpy
H6UKRDEsxCLsnfcgdYtFXFjNwmvV0QLNpckzAOa0+ZHJgc4gAuHKZ/8dZ4tP4xGwlcZGiKNl4AAp
jWA5hRZWOZy95eAQBRpFFMX12+A5hzkiCDGEFVqxNn/AxiEa9aE6cm83iKRY1B4nQ1gVMYN1+nYR
RwGdO6mSC7NsfmoOVIQ7gbFo2GQAwTDvdk0vFm6K6YG84VdfldHWdMIUaM7Z52H65BXd2QnF2a7D
H02XFgvLolSk5yetCSeRM5gRwxnbZpOFprXj7YYP8xj5D3aYuHuLHImdbGoYjYnCqbaLxzaMiFek
5lmLyEi3KgKhdSznIU7UqrUycxk2ulmJXJycHJQrcMJwUcRcwZH+T1PjUNZ0mCvcb5ven5sFSSWY
mjkiOV3X7eSXeL2UhLts21VuwMy6efFBn05rP8wmFNqIiTwHFp+AxMivH1at6XqLTMmPMhL3QUe2
itSJ/xIGbbDGjE44oNO9qZpo4gxtQZLFPyffkJvEggQv29jC3IlrWTCfYI8bJ1lWBuxqkZceEwKz
fi/94TDXyse6Hda/+L9iOKmwR/v05gt+UL9uNc+wdvpkY6VNzJY5u/g+LbVpLddYVtHkLu1uTNYc
8IdMt3I3zeZz76VqnbiJf249G1zWTe/DXr4WU9LtzFLb+6LQX4LaGC7sbr+CCnFXeOUrCgDw2Fgw
y1nU5rhSDegdI97ztaWrF5Fic8Udgz2UL3gd4fBaFVFZrFtRF6vMzjw65uasxOBvUnpa3Fqt88gB
tnLi3CcmRDKiQ0TDGh4TzqPy8E67xSmZSwhrZpIvRC8CnHtBu88bIyOXq+wXkYUuIXFmtZNR8l5F
zWGC6dhWdlm81pWKdjIPBXQp0RlVMwpimFhpna/95RjhiHWCcanL4ltNuMpisOdpMfsVfOU06nXf
9MBElUv7EGc/mSGNYcVqH70ottespOLZnyEGZdv84BUZi1Z5FsiN+U0z7AAQC7MY/sefknBQjFjY
w/FaP4m0f526EqMPrNlyilS5kpWGy7/M/smCHixd42YM3XTZg1OuHdfmeZAbvdbUJq/0RenRMYLy
J43qyZ2Lr/PoXDpQuwcN8L2HKoGd7tJ1ZXvGLnCdDn92BfjTwvfDrc+rIYcbENiu19qbv3mVmZ9m
rLD7UITdD0P1HDzKS5ZshYyZDxxafjOTSz7qYtmSREAtXi4H0eHvVO64KpP23ioDLAAFhsCEoVve
yLoK5gju3qrcrXC6c2Ba8crGLcByouDNK0uxdM3vVEMl89TS/iGmuSDBA+ULwNNbbrDAHdl2x8Ab
Pyr0aXdlkUzbzAQGK3v/NDTRzH+pfg86dO6HkDLJFglTTOeYLn2CraobfJNa86qrFr9s2DG50e1w
/WoTCMSlz2TfuewQzC1cuKU5bCdEL+tZFT/yIGa6QqXeha+6U+fnw10GMBqTvL5KjP63EoybGyQf
VtE39APtvmqGc8RC4+iou3XGhgJ1JYq3ooRkzh0rWs1d+BoNzrkXU0mYUAg07Ti/RkmghcOfN+ri
xe76jZflx6JAMGYGnPiAKa95hJh8mlNjkbruTx7FD5mxoj2P3juO859VMW8DhqpbTvorKSSwYE3c
x9y0izEf4PS0+PCtaR131bi2Bx1tU6e6c4eMe5r9xujdR1Lojhmum2WWVfFGai1WkmLgWJY5pIvF
Ines6fdkd78jPZ/qmRrqEi2MUqCykSbWXWz9goDv6NRNP4kYKtkIlINBWGCJdq01VxD3pdvKzUSs
+2LIA9r5mZLc8Odwa8rQKjc4qjhX7RbFE/sH1iRcdZRoK5XO1okKszzGRAhvJJz1S1Tm8ykOS7Vr
GyfaKtPEKu47yd5Ko/a7EmI4mfPoHWI3656nNO8PdUkVRv0U2GSIMSjp0MS9Vy3b2svetd07v4y+
6TrM0ugFDGvkNJ9qXO+uBAdrK753DsKuoOvuPgo/zcfloJzwnbXRkOCR5cFzAqIPzpXE2a5jjPx7
VwTQDYPb9nvGvjGYJ0+afutXYlpApXYbVDQ/k8hVx1G4+arqTXFWWW6eZN6KD4+I70dQr3btyQQB
UGPnP2B4x10/lXrdpF69lt1k7SxQnr1IAoIdqApXYGWE0DplwBtu7QKVVaC+hkatd3CU+PSGMtw6
Zddt1NTNpPBW9oduhvkQN0nEJL+23wJT4IbpYvvbzFnwk8Ej0e++seFaurFa69EQu56RjrvYKJxn
JoW3pGbm4HgF+hbGcYkBDVivKe+sNlzmrYqqlSdnA3IuqHcF2n5IDzQB6aLKyYOIlOIfAzeON9kF
aOM3GRvlx5gpiURkkqcu4wT/gRfeNYYfrQIVtxtsjuJbXVTBQEqWby/9piYWK6nmJzjjjFBPNksQ
ttoVW9tomv7RhIcKFvoSQkTif06+7IRQLm96e1qYVoVhuY4LSp5sCg92YbnvRqCmeGm6xnRG22It
886Pnv0Y9i1tnd8kp3S/+UonXOo0h1kINhLU2LqxyoPqZmO5LKIA6i6Rl1JkMDe2l/dfZR4Qj2C3
46YDcnvx07DYqMRGwRfFydkfvPRZU2WfPT91vtKDO7ukaQmKcVWxzUbPOE35kGyRIxCjEJHPwIFp
V04brSp3mlYTmq97kCgD6tuVzm4YS/Emawkj2TaQTWfkBf4FP9c52w7ARn4BdeqJdNA4Bu9sg/3g
4+mR7Zyt3UQP29CmULKALFajIOeLNIRI7cNg9PGltdVPo3Ha9ZT0bBSZWb8JNVSPnYjEvnT8/s3R
o35IFYC6Gqx20wcNwGYKsEZaTeVsmWRRUucPEUEXdQ38Rv4A/J0c9iYHO5YSO/lgUjKad9u0Tqll
tS+5RySE5htdJ1OJP04XzartB2vhz92uHcpqNcokX7opQkkjK/QaodH0TJWILLFSTbdrkhhceQox
swIO3FUpB8yiVjZe3jyPdjNSJ70IFaJFXP78qjgXD7LRAhQiDDe+lRgnj3RRcEWjS16kK/uLc6/Z
ehT8ez104zIOERzFdj3eSTxGW3sKxDbuseELkoDWw5Q2a+l2BWV+1bwjHLY4Fvz8zsXFvqY7yTY9
sPDCs4eEk4c4gALJEKlGRKYw/3KG4KuzHfMuGVyAquJ7zE55xr+sNiz18FgAa2wc7vmAzOuSS+aN
i3LkmOtL0TAJo/PlylPxsMwHfKx9E+n3ToT10teju6jAdFeRRy6K3RiAT6E7NKs0dJgcyQqlfGbu
G9safcZ3r05w3/uAOtUU5eGyo3NE14eHnKna7K2eaPq19iMGEWSaKZn5Zdha6sf7mVV3KuowebI7
x6GQKedjnAwe3HKX4WaKJ5JNtHNPe9OiAmjyjRN76TcfhcWRuBm5HKoZgH3sYmhu9+IegC+a+4G0
ybhmp42mJnqkcybgIM8TfyUVsStR2ul1krnjXid9s+TB81jHsdiCrKHrSdN+q9ivjr5TOoc+0tXW
VU35nudwjxaTwE+Wgz5yoboovo8Vbbrpu91epL5+ndrQrnDx5flZIhH7JTVKTZhEokTVeG+lPhNE
GnBiJKw6heFzNsgSKbftfqPpehcis5apRpGCIdtzGtZx4D8aFCJjXCyTgPEqjgXUfSlzdVNtfDO9
a72w2xadsa2D5JGsiy2fCXE6VBr0fWhGIQVF2ywy3ax7rQ8K4d8cpiubicthCnWddeRaeAebwVHO
JCCG50Mwpac6MuutmRgXnXROtVrtw8FeurWXr3Ri3+HFrjfKNPpVFlPaqTx9TLuIahBDJm/ovs77
e0Egkgv3D61nM6PBsO/SKnuIyHuzjOE5jarHgAgNt+oeaptOxW2qO99oOoRJsbN38zBbMfGFCPPE
v8vxIxwVm9h6bLp+n8EcLwMjegP13KZxfE5rd1wGqOJsOzoLJ7cWpRl8GcZuY9pes2IUV7SDRlyL
xD2j5g33gYPefIYY9JHAweLaO0ndi+pzWTnlK4GJ5mlkIO6hCdtwY6aDxXbip/SPqfda6VI9yc5S
+7Kck0etc/u1cwlHWXnDVH9UAFfHGhFRvLH7NmjpDSutQUyQAvN8Uu9BFaSsIlu0sDVCn1Vd2C87
FMxwB5X302dq7TKw52qllZ8jMCdyZoVIT21tpTIyXEPnkDvENQqh1DLPA2ObtP64Cl2YSQY8cCLm
qFkiC1IyY5IJVKz09G4ImAwHuuGQHKSrU5OgdLVpYU5TnY+ctKkNLJukL6Kb3iuXvLDooqBDsy5f
A3J/nj1X6Lt6RovQlI2/jynaD8MgiUbLI5SUgN9ry6LcHnKXsCNInn3oqX4rDJX9gFm/uB8vQAo5
QgTskHO5t1C5gSE606YFMbt3GEeR53SCi5BN59VJKm9d01WTE2JN/XaOM5yfCHlgX0n1XE6xGLai
Mik0pRbzzqqHEmklndEChqEZHrOgsT78qbYek9hqYJVlfop7gQBFDun3LNbqKS9Ff/T9PDuSp0O8
kSjDnICPpFMUep5Bxk7etM5KNiErUBWzwRQhW6F5CfVxYnQU7Az57bANC0IN54PPxIpHpUjiqYy2
Wwdz/iYsWG3Y0QcmYT9VqoXz8PxhPtuJy8ZQyIqgHrTO7PT9jKp9KA9GDIu00POkn8C30u0Uz9lr
UE8FYqUSvAzN/2oM2FmzAi6u9bV3z8mGMx+Dd3kuYlqAVqTp0at9QIxh6pcxE6IYNlxZYhWVnXFX
2G3zy+OARv7TB1unyqo9Q/gSuehR1yxZOPFdk3nFBp1xuRi9LnjvMK+mcyC3QPh+vBiLZHxFopl8
CMFM5DLucAfMUL+p3YeHqFC/m6h94m9LdrFTvMd+yWQ6M/NPEx/IfY05lcdgo3BZGTz2n3GvmF8j
kofYUeMh93t6gbYvd3Nj1AdvTvO9KT2ao4iQN1j2fh2mY7bW6ag3UxCFOyJHJkK/8QMn0s/2s9cT
chR0NsquOeLMRrsrRBi9sJvUSAKmem+VoXXwO/5YeuV6HY9F9dYXrbkerUkfAnKJ9sak39Tguxtm
JoXb0iF5G5HlCzg9OnuPOpbU5PwuTy+Kj9kNHtF/D/d1qovfk0DIxbAJuRzreVw1yvW2RVGyO0T4
TApq0KVsc1Q6DADdJHY1bu14cpazSa4LdL18NhhChrzfRRvrwvO3NBt9n9BblxVer3RK78rUwgTb
tvXSHXoXSNOxARlmJljC6Tr3OiQVqCQMfT1iI7l0sv7POq4VQHf6i9qVCqIRbrPXchpOTluhRwB0
eYYLRClaXSawzFm+YxS4XBjDGBx8hlY/qGz2lolu1HIALXtrIq9/Uo1j7kzLS87VTxBhuREVi8Fr
gDxkJOxTA7n45PakxXVVdXQbSNuiJY+nTaD1DTuCzTBJbemUy59aq/Q4lgi3Uis/W2RfPHfJiCag
Gq2n8FKWu8yiBJFkhbuT9YoucEP445Mxt9/iaHqUhXqscrmdfQ1QkWWHFNE0kV6vtYGMG5DorlXS
xNJmlzstTXNdWAxT9y48LL2GtZatf7Bb68HtRwscK/g91v4m5zExcYAPSpkXPLOzt3x8T5kRvbhZ
AmME1zekhMlEFhV+39rumZSIed056ABlHg9nW1PX2M68KzwDhWPl7qj78hWEb7SzZfccDjpA0Mgm
HuQJgbhKv6jK/hXmxfNgpMeQvFxTQpfM0HyXnQ4Of+4epeXKVZ/paGehkF/BQhYX8xBcZ6yZa8Zi
R3ElHkNE2hZT4dyMtCDB9KnVLLNvZgdcGxtAHgpybzHFEAVhAmUlBOumfzagKhdB0kWb3iZ7q54S
+IDCY5ajZ9kLyw6/kzzcA2SQhDYmRUC0zIUEZ9nWvV8sRtvTa9s22EAq+INx6EBy3QFkFPHY177o
urWOBSFqwfTNLIrpiDA4Xw7NhW1romJLlmq1TFs32AyuH4IrKkRSBc4WS15m8IoQZT6H13mMjHGn
WrQJNRasHf1AuVOF/cDBjA4ZeQEP0zuTgnyRmYZE9ERBvMlDD/067OQijtMvoutqYAj7zWhjQq/b
/hB44ksSI3ipremjFd1316yTBTUtjgO0PWuqFblXVcGpLfLhMVH5S1DKr2EbO6T1DOhHhdo7Iryb
jYkjoBDRXaebYp3q2oXR5zW4kTkQcug76+lSf4WkzS9kglqyoeQ5VFFnLJAj/A4yhy8PqeIKgedM
oZAEi65FWjum8V3AcLtF3iHdMge7XsKXm4RAApu2VUxei24eCyd8jsfgzjDc94gpAnOK5XVIgpOo
cIFn7N38QlSgFxORi9nh5JH8c08xf1c5xrKU6dc5rb+xJ9UgSg1j6gPdnmJJoGiRjwzcQ/op0kDv
hE2xQsOt7/kivyV9so4m+dJGM/IR+WI37p0/s2+wQJGCptOxmYo9Edl7JBvPolAndCT8OS2Ya59C
4wrdJqtUJ9/Qpe2QNtorMboFITDDXdLWkAFUChvfN0FM43E/27NASaDRuaUN3Q1AKnFXLlFdHhRw
XNJpe826sfXPWgcJEgkdvbNO221CRjci8M04MsYyQs/km9G94bjjBq1LshD0cAS4Oa98CK+e5DPL
TP1swU4FKoI8buWTUc4vyI2DNfzFSvbMCcgsrycEtFmNvvvWmMU56NBAVyRBLgIrI/6ybfjmVfHr
wuQt6zSc+aEh52JwT0JcQm4swRO+iJ7JHDyEltxGVr+SwngVHap9WW6YzbV3QMCWas6/k7+2Hmdn
TZPMxpZiz+lK9RpNiPszjwM7QKODap//VXv3OSY1NDWauiKrHkhjfSDO7zB15Lr2BG2beiSI1v3q
a8ap+u0OUxbEqbNH/Mg+YE5fSytAaDpUZI/OIUl5VXBuep/2ZS63JTTeAVaZsqNFA6yQghxRyb5C
RwLG6se2id9nSd75gD+HhZ/9NntEB4NpA0TW2Rt87T3cc7A0baDHsG4x4GTRgWX+0VjDVlv6cqCj
T+aQw/1D+GbhonHM0KGuiciC/67poKsq5FAV1tJD5bxISmrbbLKbJXoCD8WcBuLuc+OcJBVnZ8rL
crx79PgdCJn80gxo2xQF5NlkvOh9MLoQMJjr16R7GvvIE+AJuW8iFOm7TUG23qrOPf8H8hhrFwcd
cqsagb6a8sMw8oxbX1Vr/P9fGFsIAhz05cGfYCpTcNx9XgG+WJM9b9rYhLur6l/SyhnOl/tZcG/M
Mes9BMBo7QxRNGVbx5LvXeO+bcDSrER3Z6wVT2NO2itpd9j9ZPLGkM/yvYHR2gs7Kw5NYL3jpadC
mAOx8mhEFoL5fTi3qYj70kCKVEE40HGa9Qb4/EtipxuGANJazOe5otmoUR4JNT3auvplk5fpGHxg
5tzUC9C9l8mwNh7apu00ttYBhMU8FfPkHmaLirQYQI2EhB4BKrSXRTD1awuxr6jaLQqs51qV+zqf
Hi+zvxZtQF1nayxssdHf5ZZ9MOiK1ugJfxEOTDsYhi994/wQBrhf2mEq6pWeNiJlNzGN7ltkJcFK
wIYvo6YWyHLiZCk9/J2R236foHcWaQzI2ga+vWWCIHy6fgF/T5eTYq+AB6KM05DSFaK3DRjDqo/m
cZmnGUGEEn4JT0WIajesDsxV3UMsTVgryAL0ZiG3HQzUxsDbEAfWfevGPwhdhd9UM+Wa2RiAJOjr
/CqyfkfVeMG4cb2G/kg8aRI261Bjla21B4bWAyGHkJJLx7SQfBaZ8TjG/EPfbtOif5gyLR9GTD2L
PHLM5cVdvhrQ4m99PAYvpdPbh8vA13Up7GbhCuMU4vCaqGgMOYrVRPbnStbutFB1sKXmviuHmOEV
cj6Xtn40AXkZ591+9ch0MBQTKSf/op3a+6iSdZCtZZgcq5KwTBPGik3MQI/gyRf2yqfMd54is3QP
vJNiQYzDr164X6eqTlZg6ffast9ykJEN3MvvIpwpYnPWNbr7uCyfaaweUs8ikhR8v2RLXJRTvwmb
lCoHZHwhko4hRrr5hi2Od1Chm/JSa2la9JCzOT8kaQlMUsUnWoozRvtp1Tpij1rntxpHwJfyFxQq
evyB46yOm+fI70iKLKmTrTHeofXriE1wj2Y/fICjXzxBoQPKEj4pA45eVfo1vKQCJuV2ks5Zunyx
RIKatnGepfdNtfDPFiOVRNYasPPIUUPDPCWmfixyyl1TlKep14QTDgX0M6i7pfxDHFEeFQbsCxFG
QNgdsbCm+rDi/ltxeYMigIrClSwm5zEmq2kxkuxmsUhIpDWeRWned8p6QXryoomRAaaeEJ52h4s2
kvE09XGexWkiE7IJ44NdpadCFxbOJ7XrAXzwt58teRH4ZweLMRMTm29zSY++BKWa9QBuVuTI0gCO
HNKJF6KOn5Nu/sAb+dI6JSauQt/1gfzZSv+VLCDqfObNh9IslyoghTgLgU/UxTpz1yiRrqbLuZUr
FS5TG7pcFDBPXu8e0tlASdmNBcJ7K4ndpxpRxGbQzrgzEmUtCAlt32SqqvsqTHB4IalC8xaic5tU
REfk5muCm+ltGbe+6pACvkFqtCcpE+teBmbx22jK/pkEmTzBqXy5ta6s7JTNKn0QnP4/jXyun6yR
YsvVufHRDv2wCasRQi/nA3PKQq6NIYAd7Qpg4Zaxc72NpZkIT1zUEjP7fqjdft8i4d6o2CYT3dTK
2MxDEh8k0ePFGkC6iLD8Lto7XV5cxtQrQM7x0wy/dpFmh5uhruwlfkB915oKgjZxsGvNZkPEYZJO
LreYfhPgSC3jWPmxJAL18P+qwhs8Gbn9MYS4+tUUCYJW1AZst8kvvEB3SeB/76RSnwQ/3ApnuApn
IZg8jAeBei/xu2MSbT2IpZWEKlo6xfRJWM6N5Ap5ufcfSUI1pwwJtZN1TJFfS860uSdA4JPQlBuT
95S83PWPq4dp5xjePFfHfohdJpu4+d6fXaBpUqJBwBjtGzH39nfatOMdJL65lUk+HsMc6STzlEAW
7Hz6JFbHukS8/a/0iasEF9g9M+3tQB89P34GnAecU/GugooSwt2SCLzOm+xyRH5EwhD7v2d33Mgi
kVdJLnAYXaUjYz5WHB8jLj40jCikNvb0opEOIfhfEaLw93vdepVXGS5mxbAE2Jz5iBvpRFn3UFrd
gTTg579f/kYMibyKIfEkdgqHQVxHkYpD0duM5pt1svr7xW996le5fNKn/IuhEo7mEOILMx22G5B+
HBOVj/nGZEja32904yFdT3dzTLP3DG0Sj42ZX3XZW0LnPw3pJ/GI/zvAk3DUy4fwxxdPCZzQpVn1
EXOVep+BqonsDlN1ByeBbwdjf/E6R7hEMFJfBF8uoQt+yq6tjU9iJW/8QveSwfPHX6CJkw47rzCP
YReRVEpsK8nsvjpEUlufvK0bn4J7tTHlIkxlx/TTY1qgi4eKaXAk/tP7ca/2o7an1hklOUvEk4/l
d0PgSX75t0tfHtgfD0aaYgqNBBs5xcQLSvP1VLQvLQqav1/+xifsXh7WH5evbbtXCBMwusbRezkN
d16UY5UvIOagt/9+j1vv9mo7sUAIfaOMzKPdPAokvRbua07mf7v41f4RFkUo29In4oozIG3fh67j
1Pz694vf2Ajdq91jHq1SMufEPCZlfAhbop1TBjXZhM1q12Ycpmh3Xm28G73+JNHq1uu42lHoKvRQ
wM+RAmcBH7cbO1Ff7XlgbqVoP9lMbqwD52qxI/EvyUgkacoakfEPijkpnySAqVuXvlrFbBkVyko5
Hv0gnj6sDu51SXQJUbthRy631o73bXZanzzwSuKx6GGqnCUBPBEBBxqpmN030gMwjdxNEGAWnmSC
OxBb9zksOVsXCinmulAIcv0Z9VrSezrfZsgk7xwL3CQ0MWDUfTHtcNTCkCbCOWfx6H1Hlhd8c+om
ePKiS1w2jkCiisDVQmP0dwiZimVl2iAxqvUR5XUzgnuNXmIJP0Sf6Fnd+JY5kbGD7S4fjbRtdlUy
MIAEofdhMsrqyR86ItW76qXK/XCN528iqLEM3nBUN3vm0iP98XneVeJHpxpv3Eqgh9jhlkk/VMK0
AJln/qGTvvw9e2juIApAnLyyqnYqqSZaE5XcB3NZHqtU29+1ykgmR9Y9HzLCXqaFkyuSnnH1F58c
nDe+ROdqt0R24A704/o4FwwXnl4uMgTiDZbjZ7HIN7LpnKs9cy56V82VoY/BaBNpE287jZOnK7+3
kjANbv7J537rh1xtoK3pCGReDjNLPfS8oq7gsyq5003gru1O/1skmXO1j1qmVZNFSp2RNVm6ph0F
iagPQwV+6xgi+WQnvfVbrnbSkCwfc6gEdW8yLsMUDsxiaAyTsz4LEL+xVdtXewMZK8w/zOrg4JgX
J5u3RE1J+kD8b5v19Ui92o29cMJQdsho3ysGFJTIPEjy+rdXbV99s2ghikjJYTrmUxODn7KUKyxa
DK2CpxjU/u+HwmUz+x8l+fVsPbIokG2XzeVH6F+WWa+SPqYVdLdF3b84RJYwN+mTH3TrVlffrjUM
KBv6Yj7OrcQe60u9bVptkT7G6MN3sIn5ocLfYC0qoIlf//bzrr5kEWZO3mg2IwHMxpiKQq+G1vw+
0Wl2CCxl4r7mjO745Bfe+uCuvmic2ATc2rZ3qA2UoYQgXnScqIRMAoHWf/9Bt24h/v8SJ9GgnrO2
g4Po7JMIrZ3deivXnc9/v/yNNWlf1QhWLdF4Xvrd//gFpFJe+w0VwMLM7dXf73DrB1wVBTm6LcML
3UvMJaQSimAJqeeD1P798jcO7esBfBli2bLGGsvARmWDGjf9iTAV/W+F/X+jcv8oMKNmJFm61pj0
IJ804ydGEj0qO/zkj79xioirU0SopiX2hyhYknRk+DVMEVsmuHINoMXik7Lmxhu+jtefCrNP7I5w
pU5+95wHhjluzakAJvqkyrzxfq8j9RkYC6sUchLinkRIEeLf/5GiTP/7673111+tMD93DF+g0T1G
WW8saLfTZZwyJHVOmRYVyvjp77e59RVdrbKLkid3TV6EhzQB6eRz4Kp/mRBJYNTVCus99H1F0NfH
JG+/iEx9wVX1WdLvrWd/tbZGhkKJoObjtyNZrtvKe+glXGqgs/6T5vrGHa4z9fPY9kJKAOuIS2NZ
lAQOyI6cp89Oo1uXvyq5q67oUzoGUndtt0NU4/4yMQFvpiTzP9mib7xZ6+pURadi4TBqiMF15vkc
yQZFFI7f7//03VhXC7gtHUwVA1LCcRie64stPCPN5u/XvvVsLv/+j70Hn0qHwZhyo8++5Fj1VM1k
w8++nBtns3V5XH9cnDZmEOk8eQeJFm1UJ5U4qKnuwu6cDeVCRP/WEf4HUv5xm5Io7TwkWefApr8M
lEFSV4Swm7gK9W/b239TJ/64Q52kSSbIcTy4nFq4b5H6P9nBM2M8P3kNt+Cl//79H3cYbJvLSzwU
UYfMhEZi6h3SUPBx8TaswEjBleJ8FWfkIYEpIdUJOYT+7Ru4WuB0pHaMTI34XsU06/Sl7Jk8Yb3+
/eI3loZ59YGl7NKdtBn6gWbrrpbVuuvr7d8vfWPbNq8+L6cfNIlu0D8TcbElj6gq+291dBEG4m74
+z1urA/z6mjANUqaS5v6BwLPw9eg79yzaxfpR1ihYv/7LW49oatjQdqE85LCyawuRu6Fkugrhlik
n3xY9uUP/R+luHl1MqhIurOZkgkjs9J88qgjzyF2z0WCdOLk9obaR5eaxpgoy/hD5LDEYNAtIieY
19FguatIKCwEhmHukgRBYx+p/G7yW7I0irpYdgJN7pT3r17jTkTHIdIeDCyYEeNVF0NBKem6Jqli
yDRXbu/IFSKr9K7G97IrY0Ygpj3Y1CJumUD0yRuznFvv7Op7/j/OzqQ5Tp6Lwr+IKoSEJLY9uun2
7CRONlSc5GUUg5j59d/prBx9Bqq88MYLqdEs3XueAx2XjekKZc2Eu+WWKNre99148CA/BdVSdcid
95y73tWgyWfj9C3tuuZstVlw0P1IvxQTU8eJNtWb1zOk9l1ZcgqRt10LXSnorTw4Jl2nL0F4TbvN
w5E/erSAI7KT1z7sWZH0yQFF7MUA99CmZKdOXBUdiY69myLt4cuBl1Wkd1j2I3LFHQTxbf6Hwd/5
zi4TdSDdVcs6EbxvFAU9VimMd6dp7M65A0yOvqKlaYNwJ0yjyi2TSG2Dqj65FUhJQMJQM2RgtgKP
JJzWuipZgiOkqND8h3XiByj1iCypAbQ5/tIkBPzrXHg7rAB4rnMcb8fCgf0EiACHhzRh5RE03ODV
QfT2LCLb/UKCLLsfMgmtEBzi7gi19Q0BNOwyIaifQSFb0SOMZLLnfiL6rk+uKkjgp5DYTgbYmTrs
1Uo9fcfDKKs2EE7nNzIa4dQDLcp9lXsITo+VCxRdWzyJrLERhKua6UXCagNnSW0jiDg5+RGClemJ
wYTNdyriILshcHwxZm8gHQQQ2XFSAsVmqZsE0qmvTkOKWw7zN4U0KSjy2g4EQtESEJxVBUaDA8FH
HVjJznK8FrQcy0Neud17hxqpy9dkbgXdgAYqBRBEZPohSRgOIOkeskHkllgDwG7wWi3xNpcASDLi
zTZw4NwL+9DqjZIM760QP4IVM3qnpoWAY2y9Ekx25MZ6cGrcum0MLGwe2Bc83oEgdjWCJpJFFzAE
6qvyqNpA/QvnQtEiQ3+C7XWT1YDrL688Hy+g3DOeMqI8qiuvg6GUnGA9mkEEb0NoYN+FycrO/PHS
xj3j5AXaRxzjWCR9D86NoaMfufa+L//2jyc54kj/ni2ieMoLR2LDjAXGScyRU+Ah+T9P1pxl5n67
ceqiAtaJkUumM8T7zdEtrRG8JYBOP/fzjW3RniwYrDJBwZ8WITDsyPbWHcyiu2RaO1PM9a6xPYKL
mLcAqMEuwdsDYr2hDlKPVfm9T5I1B4O5TjB2RzckreyRvuwjSwgGjuWFUKR8XvkQy6009wnG1thy
pNYMTplAFFCesoa9APmDfDTO4bAJRcRyJR+fUrln7JA19Epa6ng8CygqHjiQJg6UvwFFiGdqdgmE
H191kLvf4gwJuCsfNtdwxhYF61ocuLKQnqcOlFltKZi0QoOmgAxaqWGm6aQxt7HAw8d2jBDKg7cf
aPwwfX8G63BLvGi/3G4z32C6e9G6CL2pQ9w9ZLQ6ugpGzUNaAT80IRdouYq5jzAmOUglBMwVrB8x
DG3tIYAb8fgzjMa7BtGJ3XIdM/NcXut+d/IekdXZdCMCkz2toU6h5M0jYuVie/2d/3/44qa1V+Xx
mogMljJAM4Ke9aqEhm8R/sJ7hHU+2UjGPJ+sKEVqMcYSR8vvMYK6iwQucdOFUYW8NEAxlhvqOnI+
+hhjsncimqBm7OIzKIEXhBPTHbbOCUpMGj86CpEmD75PEEPlK98113jOvx3TaW8o4ASJ1AEo18EE
pG1+0PEtzJ823udechG//7cO180GEFCI9B1SvDHYCtSeqg4KAc2rne0ulnzcJnn3qYc+Lo1Zz+CG
HVEQsM49UqS7cTiAjgMpwcty/8zMR9O6KhpgsxbW1niOvbsgO4XsCaz+5aJn5qFpXdUCruXyWgqf
1P2Gxc8Uhg4dve2DFdetuZ9uzPNw0qVtJVz4jpAPuFUj+VvuCCMrN6y54o0pLkgegOyD4jMufoSy
/1rE4n4KsPIuN89c+df/v1tCmtbRrMBP9isBLUsR1ncZdb7ExHU/WYExxeMcYDHwFjDF3elu1NnZ
DrI3Qp2VB4CZFCpu+lI5EoqAQsvxnLnWo24BJld28FowzrZ5DkmGx8sAvswOlK4qBSEcNNyVrpkb
WcYk9+ISQvWixsWM/RrrLyUEK41zit3PLcDCmN88lnSCp950ThJ322dnmj1P/B5kBoje/ix3/sz+
IYxJHYKGkeggQESNJj5ScXx4gn5uRpsmTgoZjBMpqfCRtAjMWxkjNatR32q7XFmQZlr//4yboC/S
FERFnzmQ61jfC+imIWVp008Ffjg35jVpU4D27B5LeHk3ZfkJRu149jsDIfjJDzBmNo2jOnVYkp8B
RVQZgqXOt1KSDauelzt3roGMmZ00XoJbWy59ARmSpm+j6+0c9sYqtVuu4GPjWpdzY2oXA9EJ2Jw5
hs9wD7jFXRwCElOW96DQQIZnwakDGdqDVCcol8ctLNu/67ZZuZ/NLFxmFqODJJIWes4R9tC/YgjJ
sAKM0VpG3tyqwo25XVuDQh4ZGc91lj5aIywE2kchYWgFJ48khIToAEyNXH2En+srY64XPZEeshWg
uK8eO/s3PIagLAuh//jcjZMbE72B3TUQ6KXwwT3WPnCuZIeU72KHJwK2Ml9m+sNMMmxyBmOTShfn
Kub3Dqc/vaK61Mz9tTzY6Fz5xn18agsXUGBk4iIZ3juXNmA3SOgPbmTel+Au5F4GCxrApQfPwoSN
WN9s7HYQzwKG4d88WyLsI3POn3qLsQPngz6yEWHRPazBaXMEMDP/GcUjkGJiKKxNHOTJbSBFuIea
NwGmohbfPQTrLzXekY69FN5/JQTsf/AcYsH3C9kHqUW7X02YqD2y7rxLBNoh3gZtsTKbZ06UZnpj
o2sAIENJzm1YnroGIq6JqiMy6X/UEOhvSitfWZbm2tlYlsZMYYC3/XgOy6s8BJh8km8r5225G+dK
v/7/3XHDVsiLKms+wq/5oc3uPABs8tflomfmkJnrWDK8P+NRBQeB4jsBREu7Axh5t3FSrZxkyF+3
8g+uEa5xjUD6DK/tJIKwawRAOyF5veNePe6oaiisSEYG7l8b7qcKtNStxQGikiNURknbujc2BXsr
FRF9TaAaQGYeUFMdSWEVBEnwvrLzCC9qQEpYCnaHiUYUwIrdYB820LOAFRdP98h06zasz6/eYnC8
ZrqM4S7F9Ak6WLjIwCT+UnNeg8ziBS9TILt7NVbVDVKKmpcWWKyn0amRHpVIUOo8qHpUWXjw+4Jo
0BZVvOUd6MERvNl3gJK+BcJp8CqVJ6cpgcXKqD2QRz3S7xt4MZ8ziAAOo64BcSysaZ86de6HTKTw
uRusbQwq+dc6z+GnmFXDoQAb4ShUG5wIThsnHoj0ZIUKpepcpHdJBFlcm3nhWzPJxNuUk+v9aVKS
nhiEUUBH4Oc3VEg4FAVFdIgL1h0coQYA+absqw2h/0G1rQ1CI88vLfzB4OOW2i8gVYU7ESn3Maqd
+imEFHyfdqUHIrfOv7Xc+88i0Fw6V+m9Bc4WTobwYwEWAdTqK9Co8Xr7zFgOvokdqtMoS/4tHoX+
WQV29FXIzoV6JgRQZbTvowxA2ATI1kPmtuBe1ckfsDHJTRb16iaHc/wpVzV8S6jMH1InHsHPbcad
rinZ24MzPgOVi/4mI8SOMVJQYW2EVXp5VsxNOGMjg+CYdxDEqTOs1CIPwCNYLFBrskF4mkryuFzJ
31yJjyaGsX/BiBLhluI6rYcmObAkBWNSZOlWV236FbK08D/IVv54ml+PmNAZgaUGvgAcl3cFxO2g
rANiNZbc8wP4J965YSlPMMeKdzE0db9VWAKLDjQt+BtqfHBHSNWUDNKtI6F6q7vM+9yZ1fSvrzpK
XOi3pG8jw892XjsHVrC9s7J8zKxPZqB9dBR0eBNuckFplUhILarucUqi6mcJER3yWiBz3y53x8c1
uebbeCLzmGNEwbquqJ1zDgMD2NbkCf8ieF78BwlievxMRdw1jhVZWHVQPDXjuS0BUnjIr49Q8kck
vy4XPzN2zVTmqtda8D7R5x4K5SgNHsJOf02BXF4u/uNm4sw4UXTCnkAW8/B4GgK1VxFw+Ct3eC4T
VuybChjP5WrmvsK4SCBC5zLA6Mczh6Ujh6yziyFbHP4sl349a38w88w826bhuhQugAk11YcqQO5w
Fv9eLnqufa4f9G6vtqAsg2yjhkrjiujs3+DXt/NaIMHceLdcw9wx28yrraMkQ2lsxCAVDVg3iIC4
SMA6VDXqiYEAB6IKHq1er+Krm1d0IFDMrayMM9cX+IP++33CDeHLGXj12W0Vor7IRy8UiA8Au22a
Kvk9xN6h8LBkKnWIMnbshAf/D+yPnxoXVBgrM/xO6EjGPMOb1xTeRFZMdpUV2W89eERrCb8fdyE1
3xByr3GpTEBGdWVOgY+pn+GP8YL89303lCvhoI9PptR8RMhGb1AT64tzkv1oR4QcEa6EHGSblNYG
W99Ka308zqn5nhB0EWAnfCjOjYK5cAViius9L4/CjycoNV8SYBhCkIiLD+hj+hWi2p8ybl9j1eyX
i5/75cb875G/qGGM2537yI4vwcCtm8EF+nu59Lkff+35d5M0zWCVlHcaEhItHmAOApAJR2a6C/r4
cgV/96f/X2GoqZdMEH6HbBf2nwGnbIfQX3tXjG65R35U7jtTry/QgdRQ9YIUaY8cJCrc/g7gJg8w
uXFamLLy/lsqJ/s8oC2Ojds4gBF9VkNJzV2inhIYJ5EKvw9eMmDiwDf3GWSM+tLUhyK6hGRlBM60
tLldtGmMhZs4jg+NydWgaztBixTiWLfczjPTyFRkqIGFfSVL7TdltE+uvqVdfvRw1MnGJ6KBZ1+u
Zu4rjPFiQ/yMY2aofUG9r27vnLIA+dgdyEHL5V83zw9Gy9/ElnfjsQVKByYJovKb8WrMAAyS9TCO
pfVfDF87JCCQ1H7ABbsIDkjB0f8tVzrzUWaWYQUaAItsJ/cB7YseRtwGfKhu2AnOmePKKjdThfnW
NcoRJKV8QL6B89gA7SdeLfrJ9Yf+O4X56LqDx0R7HuDrAF7NTQ1Y4+rTz9zyY2wzrS1cGsvS85V+
ANRyF7Zyv9zqM11tim8phxjPtrH0iOipUmAPkxR5RrCzDO+BB9rlwFUsV+Rcf+sHg8p8vmLNSLwE
HKJzu6335Sl9Cs/dC9kBEn+IDgAn7fpDcfL8+oVd5FkfcbheGc0zvW4+amUp8PIRMijPogeqDUzN
Hg4YQRWtDKqZvjFlsW2e1EgMx/Y86FsVfXXGX8sNNleuseVk2skLmQTNuenjrwqiOdmFK8+uc0Ub
60cClGtJSYOuCMmJXDOcOmQwLv/saxkfdLN77YV3aweoBZntgvpxzqtHid2Mv1XBKaUrjT3Xl9cv
eld6F6hmKDh+uaPhGwxLI+CBAFJd/ukzc8F8GYJdLJBmbGgggh3LXVKP6T5ynd+wWqKXsAvd3xTm
g3uhFV05vc61lTGtHYtPoLxh1yvHg5gOcEjqo71KDsufM9dWxn3eqeQUlRI5e/DC3tXjkeoC3jBf
lwuf++nGrbEDAtYB5xO+eR0AI1ZWvJAghDVdCvQW+D/LlcyMU/NmUcVjYdfqimPNwNrS90n0bbng
mV/PjNV6zJpaNy6rfOAjthhTsDBiWyx5k7fSPDNtz4ye1bUAQK6g2s/0qZq+TMoDO39tQZtrFqNj
287heC9wKr9uq/siTl80L56WG2ZmCjCjW8csEsgaxO+uanmWcX0HAjggwTDviO3oBArmc8OilaD7
zGHJFDJ2URnbSADWfgQyG+5QwIO4QLyCuzhhMK3pMWcay9QzJhEIitPkVb5uo+8iSU8gXH8u/Yya
YsaytHkLLwf08lSTm8gDABMOYjUsUuJ4v9whc410HcHvFrxkhC1OEtU4UQogF+1cPgDl+kAIvzRd
f9A1LO+XK5prp+tIflcR6YcKnClXI1WyvYFoG9w5Mq0JfGemA71W+q5wlvE0wE1ZnOAd9LMcwb3V
+s3j4afCVriL/Vt8z8GmaMQkTsCeVd1bPA1gnD8vt8vfWPEHGxo1prJlxyESDxiSfTmMGfOqlzAa
dSRs7wfdpoeR9Q5ca8dYbkukdPyCNbHch1HQXxqEtn7YleX5cL/NrE0OrftvvEzaj5WkOfKd8/4G
dpH0kSl4qMvUKn655TiA9Qhj1hguGzRwYNg44Fm8COMrwAj5TYnkAdTvWalvqWDjlk4kv0mJY3Ub
TZL6pq/t+A+Ddw3eDVnyWsBtoN+0eeYgsjYoshPu5N2MCIEc4ebKgJ9MRu+FwIz+l/AGCgxXC85L
BKewEy/c9Mg8AsVJGdf9FxWyaZfzRuw7WRbP8MkeHkIbsD6vL60dD5UGlrOH+VRZTz5guM33MEpg
nEtgOwk6IDhlcDgov/DSiXasJvUWyCs8zhPOVtaTmUFGjBFMy04zu5pKf+rd49C3cNNpp3IzpFKv
zJGZ1fH/dKSwgbIKxFn8gtbpVsVAUHE3vJ3q8SsoVN9hkXWB7cfKIW1u5htLcSBVFjjwtPbjHhwB
y7Husyvu2SLVRQn3Li7VSrBw7nHAVJfCqsCe8rIRJwVP0mYTdDx+qzzYLvRc88cS5LbHFmYlfuKW
w6NS13xnCc8Y4JTYeBoKN7cB5kTcKOnBOepSzS95k8OwDCi5lZ84sziZClWmwinLujHx2wAO0jy0
7ZuyjOTN8hSfaWnn+v93qxPKxS23pGABjnhUc4JOPijQ6ABzs6sSLJRG2TeK8TXZ0Fx1xpLOBQiL
FCEWvwB/cI+Zmb04OR18hCOnp8YW+WPUDeCgfe7jjFmBwGEWOsOU+BLSary+/kCAHM/XdfQ0xJOH
ZDGIKZZrmuskY5FvpqtdK0uVz+GWu4OP3HBx4BKwMgTmWs1Y4yuHBSOcLEu/Cm3EmaiOj0BQFm9l
Njav6upy03mlvTL35j7FWPN1R1mQZ27hywwM7YAB14Ykn2nl2D+zUJliWSDZU5eOce5LO93XcQjc
bXKqcfFe7oe54o2FA693DVKR3ATA9ZHfD0VP/+tcAky/LeRKwt5MFaZgNoVLWW4XTuZDfBQfReNY
Zwi22iMPHbH91FeYcbzYG3vY3XKgW6A7ijZD70QnViTyTmJrWdkxZrr5/6J5NUPKPe+UDxuafN9z
AedGYa1F8OZKv/7/3bLSB5IomCK4J1E58TZ2rHxfwpd65cwzc4UxRactRlDn4unBR0bWJs8P3NWg
gSB5YGWQzpVvTAEcPjId6DL0bfcc6ovT1dtxhMyx/7rcv3PlG5cYRE/7FjWEfm1VttqkcDL/xjHR
jjgb5BfS5VG/X65pZuX4G7d61w91WXrWBPKobxPl41DzECBZnAH5A7eYIwnAUVuuZ2ZS2N6//Q1D
+TZpGB5/x1yUx0SNbO91MTnQOAs/N+/s68Hk3ac0PSzGeydrfAvHNhh51nm/90KLbEY4sL0uf8Zf
dfQHB17b2A7rvnOQKc5x6wZgfYghowR1DqZn8L2obsYIjqLDg8Zxl4svdZw+9cF0iNvnFoq65R8w
018mSQ/pUD0detyqkiLN3op8bGBy27ewO0uaXeRV/KssXLjOLdc2Mw5NffCQ6onnQY/crxHk16a8
2BF9BAh7z/v8sFzFdQB81KDGQiDTLug7SasrmRUWhADpx41fs/p3msgH12twcOr+q0K2MrNm1h1T
MgzcTazsFtEBPkb5HS159IS0bfm0/DFz7eX8OwTVgDBNi6XZt3V7XwnWXT03znlBEC6KQKNdrmWu
yYzVgdjgZV9tcX03+Wumpcheu0Av95mrbl27qe46UFJBohbImgJf3VvZdf5GGz7qK2Pz7Oy2IQxC
Th9vfcP9VEs4uNpJV3Kw+53hmNFAPWcAuN/1FbLr4QNR3MawKvltReD9bGsbYuNjAnPKx8Yq+p84
ukMnhGAwX9tUZsinjpkXQmJex2AcF/5QON1rEWbk4kJAHULeMwFm2ThITuB2x31Wg31q2TD9sFkj
DxgB+aO0yPgsyqlf2SQ+vhA5Ztg4yCcorIMArHCvPcWU37Wh9ULT5gLfiy3Y2LfRaH1Oi+WYWk6l
4MFMO2xIbnWqqnOkvyVg7gbuj+UR9/G4hs/nv+M61nY54h0t9D34rrLp5WqcScYvIXlbLv/jWel4
13rfLd26EWmXwGjSH9Ifrj1uOthnLZf88b7jeNf/vyu5AqjRoT0chuI42Ful3ndufkOVszIV5374
9f/vikeU2GNTFCi/1BI06C4BEi/01p7nPl7sHc841pdAEeewfQ99Xvzmk9xZXnZjyyNN4rs8ffhc
AxlLVsl1J1WLroXDyQa+hlsWwOXqc4+AjinfzGGrzKMeqmrdJwekJW4QL8Aq//y5326sRxWFUVWV
9LY/hdOPDEbBGwmasRVMa6kBM6PH1GkyPg6iYAKuRZQfFeDl7sSPrZ5WRs9M/5oiTTCu4UfDVHXW
3Xa81c4WTj/TcCO6/afaRxrTNoAdQ0zqvDpzobZxAN6yZYNKoFd+/szgN8WZcgqxrHYMBHYMnamA
RYiMPlm0MW3TxLKstMfRyiVIGe3CqcfD97hyO5j73df/v5u0Mp8kzTT42GAXbBJV7mtdrrT4XI8a
M7adhglpPLQ8i+K+pNPWCg/QzfGfDI9Ty3369xr5/5uwI40Jm9tB1dcScUO8GOoE8WgS3gyUFfDN
gasDnJinSjy4kAPITa/j9BZWLN0p7b3+aWRcAh4PoDymobLO4IFOMNVt898MLi8bjbxJuKJy2LrX
/Rof7+Odg5jXeYfkVdwhl/UkQrBN8vbA0indW4X3bCloWpbb5OMOJY6xDriOGpvI6a0Ti9I/sKl7
hUX32gbycY8S8zYfY5RDg8WDk2ID992eAp/a9dVNCHeIG/i0lvCa6T4XwSXmvT5j3aSYXQYnaBT0
lwhObt9CN7MaWJDH3s9PNZZ5r48Zy+yIO8Gpp86TarTv2mti/ZnONrNUSKtoBXPy4MSAN4Hzz6Zl
D0UGrIdNPhXiJuYztixHCVlujt4o7tzsJSOPov++3C4zP968oYLxkzpJC+N3ziYYnNP7OrO/IkP0
WER65S11rgrjhuqIHpn2IgtOdZEA5VPAXgaX/Ncc1hxVqsqVY/rHmxYxr6jCixSXIWopNdKi82GA
3wao/xurDVduwXM1XL/v3QIqmhBqjSy0TlQlMJBPYD0Eox8wvZZ7Yq746//fFZ+pvJkmsIdPSW89
2lH3I9PuYxM6Kx09V7yx/AsWRMUYR8GpGPkJQUrAbjr6p5Tu8XM/39gD3DIpCq8JglMj4D7skgTo
SECcJFvjCc4NI2MHaGpqdUoo61TBmmkbgKP0xCCw8/Owal8FDBE/+SHGPbMtYYAVTxCMeZ13B8hU
ts1Sda6vxoLLLTVzXyO2sXAPzJqiOkZPw3wI+I688aBwhntOgidNWT7URcBOEePiW5HLHmoakvIz
n2xsetL7poTDnxlIyyuf+3Gz2tLotzCLszIRZYw4SnmJIIj1+uonjaqtAjljZWh/vJvY5uaNtw1L
8Qp15PAvrER3KRpYxpdpDwuMLEGAkXxqitomOyEu+ySWaoLLUTLsPN0eSfeU6HLlqW2GiGebsAQY
uAc2DAxj33N+eySFh3J3U+TlLg7hdlYVcIGK91kXw0LLfqOTXjm4ffzwYZsQBQvCxyIiOvad1FPP
SMKEbjyHF1G9D/gYP0yRNTiQXGXVN48K9YdmtlpDtc1Ubb4sxEXP+FXpf5JKv4K69sZUVO16G73n
5g1gG9YIL7sBLmIlTPmWp8fHxxrbvNTTPlZJO8CxBy5NOy8hsFFek//OjEPzQj+QGCtgU8V+73ab
sFGwG736fIYbNrk7K/E+teGBkfjvSi6iGPfXTOPdAL4/9fQFUc+jZrCdG4KVJWSujYy9og86VQkx
xr49/Gz0tx6yr+XGn1kNPGOXULVAKtE4xD7I1Sce/RlyfgDiH3i3NeeYuSFlrDdeTGiNFJ/IBwO4
Bdlr4hdriEd/rIkaNw4R8Xc37PgXDS0gLGnTOPgcEsP2jA3EkrRORDrFfuk8xPDEdGGhO9jFYbnl
Pt5fbfPO34tId0GLLoEj6YYz6yarHnKnXBlScyPX2DI0ESAg6j70Gw27ri6jAySi4QWuqLe0grQT
plVr29PM2DJv/7Zr8TJJMElSWIrAjApCyX5Yk3vMtJJ594/xDOk2OIn7HsMOUzxN+ncm1pAkM4PX
vPiXGe2mCLc/v8zgC5kemLa3Vsw3BVCCn+pk8+7veRYtxx4/X1W/p4ZsSfsmSLJSuMTy8P9XXNsk
M8khqOMkCCKQL5AuESMCxprqBwmLX8jlfwA//q6Fl+Lyh8w1lTHP7RbyIaxSmOes+U2nt6iDf2KG
wWv3KyvJzIg1+TxRrlMvh/7YT73nGH7TRXGi7c/YedMFXZkUM4NJXKt+d2IupKwUH1jms5494AH8
0of6BHrhl+U2mpkI4tp274ofYLRctTbCqXlXXDwevMG6u1lpnZm+FtdPele2VqQZIfZG+1OnhAcj
bJMpAAabSet019jSAkr/6rRi43i0/DVzjWX0+AStXYXEEnRxbfvt0D/acf0H5kcrfTHXWMay3jU6
6O2eXTeO+Fz36hDaa4K+uZFkrNtl3XZskkHs49Fw64lfTg7kA7yKHZhc9PDTW26fmVO5bWrqym6y
HaJl7Ad4kiTZD/Ba4VjcbhNYFQc0/aGaFwdvEvlQbhv4nMIxHfzatYPW3Dca67uMuZW58M70HS1e
0jy5zwIcqNqJ3ZYufcahZeUsOTMKTLkdFZ4IrQqHK5gWbnogxVjxPcrflptwZlExBXex7FMlKDYp
GEh/CZ3GudNjCjTsFJfbFrG53XI1c99gTPtAgqfAlAx9ZTnuJuzrx1F2XysI1VeGwkxnmD6FzIIX
uQAQ5NR45E6Mv5nFgcfr9nYfbzj/b/krZiaMKb+LcHpD9Af5Mq4bF4cpmYIfU1GpleeuuTYyZjtc
wbsizTFn3PI7dTOM5xp2umS//Ntn8gFsE9IzRVCDsQnFt069L9xyV2r+W0g3uE8rfm776il2EIW1
y+YCMsgrbYLvyGr9zQKdbCpv+rb8M+aa0FwY2sZJkJSIm4LEW5KImLULWbPmDjc3mo13AFnYSWjl
IvRHuPaFPAw2bTu82TaMUXW9FguZ2QdMBZRMYy1zB8umg8NoiGBtpsk2xvvhBJxoBL+7tSf6ueXN
lDy1WPabIbesk+5p6w+go/pd5GT3usivumzSHDIFSXYAfyv4y+polyQFnrqqqLwZs2BEVqtaux/N
zC9THgXvN5X2YKL7rGnLnahkdczZ6O2GasAnC3jWa3BCj8uDZKYbTcBOOWXWWMBXwbcZHGyD9Db3
xm86YUeR12vT4bpKf3ByM40EFQt6mUvUkbdxGm2JJtmRKBE85GpKdpLQTG6dNBn9iYr4jY92e6/t
eM2LYWaum6nuZQsTNQYBl8/KcJPAs13WLy1M2Jfbb2aSmbnuXjKlXjUR6zTl+M0b2XTJPQTu8WG5
+BkNIKxG/j0JFZIl3QSjH7/PRjsDOByO5TlpxxaeNmF1IxEA2xZBnFyCMchPcLdXt7EI3RuiovpL
asOLHjbGSL+2s/YBLnzDzskT2MrzsNvWVyqD5cRvZROkB7DwovMIb4mVXp+5yJqqNlkGQ2D3NPUt
R38LQnZKSvtWVuNr6KZfsZ+f4D38C5HZT97LTA6S7aWV7HIKQ+cQSA5n+tlF3UrOxtynGIc3N0HT
8qmKEBSJvwWqTPY19nKksljnkMqnsMx3EfgJeMxd20FmxqxrLN39VCATkuMiJVUdHwFVhmJsABHp
wMiA4NLy2JrBUNimEaQTtrXTZX0EhpF3aq3gt00k3KmVuBDpbAdWFCCDJHcqHuBlj5T2T1ZrHOZK
aVHkWGN3BEjSA2WjBR62FR1sCKgX3ga27QJ+PSZkQyw3gcy1r5DaLaaEn5Z/wMz6airnnYpWLmVW
AsSvSypAL+oSMcK2grwdeZU3acfpnsCTemUbnllhTWk4Igu5RDgk9ZOEkoON+DhsEEVznxW0OTXp
sLZUzIwZU/rHEislUY37mHLKn9Cb5ICXBN91DyO15Xabq8CYBlmJSBXleLfrgzu8TSj7zksePle0
Md4FaWI3ryW6BNSITVODJ7cRXOY7Ch+G1+U6ZlZqZqykCI2INk5wlkhDdlfQcRuxz1GCbVMDWDbI
/ZWa4gG/s25IMR2UDReOMVxpnbmJaur+tMtq4bm4DkeQQzk2nu7pFkzALcGAikJ167H2JVLttgi/
L7fVTFebEsAYL1qOpbFnOp69UYTfyeY16cnTcukzE9AUAaZwZ6DtEMIiHtYOR0Y9+aUekuFcZoS+
jKEYeoDc88/Wdp2X794ScmtoKogfrBPpz2n6J9bultN4Q9JkYzfdbvmTZgbXX3zju0qKKkH3wF0E
LB32FmYN5riXr3T/XHNd63xXNjbsqE8IOqNObpxJ4Np71YjB2SbcVl50XP4ADJHrZPvgmGaSPgTR
RVq7E/Wx7nrfvXoYn+y+j58yp+fT1nZT9UsQHuqNU7EEWDdQ0k+OV3R6myA9AQjU3CYACemm+gJm
hJ62EUmmHR2i6RHcfHfaRDRxL3XopKcQmNmLHCSpNwoZ7O1GhaJ+jnXNrY0SQv1STtrsh0xkfDOF
3LmBQQF8UBJnelNNqe5VLttkU5M4PzCvjKCM86ZiR6sg6ncwpB3qbefQrw3FVq1yJ/zS07DDHt1V
B8dNbJznuQNMctQc66botgJz6sgzKjbIldGHSTvyt8Db1h47Vb4bXavvNlQE8aWus+nsibE/NFkf
1ls9YiKWLXAisGPvXqZSqWOag443tbneSlzFfeCM8186KtUl1JONPMaUX2Idiqc2qPmfgPHwXLVd
8p/qyu5GSIg9ZVyS/eR1cquTpN3nperJVlRFtadRwKcN8ergHhCaINnSgIfgG7Vhe6vh5fAAnC/O
11XTe39YB58VGVn/FRXUDrKGSBJUfmvnJBxJDCPX26lEqs1YTRDJSi74t0Am9Be44UMHQ5RseJBI
EfqDPDcJozFvPGla0UMbDV4HE/VIH2EFC3kJc6O7tAz73WgXXbtNXRd4gX4c1WMgJFB1Vs2f4qFo
HlOalz+YW+SHAAe01/9xdmXLceJc+ImoEggQ3AK9uNtu73aSGyqZJEisEiCQePr/67nK8LvdVbnN
TIEbSUdn+RaQDcc6Ay+uQoHTwvglH6ofccQZUC2FD5CIqHpKM7cCYbAaA7IhYEGmI0WXLnFm2TwC
HzylcgzaLJyrdkhlzwf8o5Vi55IpqhKbL/oV+kb6tQMxIuuprW+wSwedCBfK30kDsi4wXso+gnnX
PPg+5z9FFZIb0kECMfXybk7RdxzczB8Fn9IFe/qLsGeLWluBtOm0bnjv1rm5gV3NcIicqj4FczeG
CdctNgzGXFjzRsDVkkKrWyYNGuMircdOfx+GqdvxuIR9jgu/gSmp7VDed8UsEP5UlUViRr0bcXzT
pNNzj8M2w6c+9mo/acN+vstjHvDEQn2Wb5C4NWBcGT7bjYF1EnydIx+90aFie4h66Zelqs0PaZZl
ExRj/6tHI7JN2h6fLYm7oIAVc0cTKGbVEh5ixYT/RqZ8K1BpAi3ezUe+BOVLE0fstqjq/qGEnfOQ
Dk3bi61tuPw+yjOYuqlG/Rs2myiC3IiRbVCF/gEWgcEmhlnds4fE56bKi/abKOZpX7bu1xJamffj
1Ez7Ct29R9s5/kOPGHrfW4fsaW9AEgas4UYOdbflOFZZO2Ju7Vc02E+d1+18OXj3ouEEKrRiSr1m
5LvanWw2hW14MlOwm2anJtu8acH+JFP/M6raOTNukD9Ln0A8bvbyjRctyw5/J0y8c7SagqERd40H
9+mljbrUhzhNjGsiAsM/1n53cLsRzGFfx+Mup1MLeSgGDVM+mCnO6DTHdyTWUIki7rOSRZ3UOSYt
kWDzNsKNneV29Fkqc89WMOSWzoaUs96cZQOMEPpXBx3GfeHJ3/ChoJvCDs28z5VQGyfyKJAdPvjP
rA2qBGyf6BEA+rOXkuP/hudKtQNswtyo3lM6tQNDux+aub9iFsxvkaUawL6yOQpA2XcsUCW0UGeV
xbWt4JOm5G1LZvcOlM4a2xuO0hLW7EUy+qF33+aV3ELqv9tDCzt6or4lL35Ayd4vG5hOjXJsvjh5
JzHu1s5WwlxmQwrUQ/A6j4MsJJFIONDESUTRiiqp5x9FM0A9WAaFl/g9g3qHmXuwRi2i/1dX1OQ1
Nqa648LjOxNN+buLrXrHufaQsXfqJC38CReFoa7OlZNF2hbbsSBy0zS8OkESWKVqYP4GKyy+yKgk
MFynepujDr5dYKiiYJRlwnSEg0xmQTTIFinrW3i5iztNCWIPyV36OHkx2C0VDDmckLOtkGy5ccYK
2EqQxhNb0O473slUIuH8ftfyOvgWc6d6DPyCYdtYYze9q8oXvx7CKgl5N6S6VGf7LqWfu9JVN5z1
xbbJCcT/woKlnT/EbwVat08KYePRGUy8c/DwLQuNcwcdzeIIUrmTwEmwbJOasfEd6nCwOzXnaa3r
s+Efyzzn4AZl9I55VbP1dVm8z3MN4ExA/I0pYDo2hLCAAEii289kKveGLNNrXM8NLB6h7ds6nfqV
UylOnt+Jr77sUL9Ps4dbtHB3tgrcG9SL8J72x3Efgr160ry039sAerd9WKkMmUqzixwSfKOqBMPU
AT1fJYEk+d0Yaf2NK0fuorl04JBW5OxXKVi/F3SJ06Z2y5OpWjAXpQy7R9eM8anvgNp24bX3RiLu
Ovu+HqMnFMLmCPZ48E0DGvk2NwDiuMJgYMrD+M2DJsaSQXtjnjOhWHkovLr8ws7if3nA561HDdnE
EKaFLK7wNsRxAtS+lO9y7hQc/mA+2cZhtWRz5P0sJ6HSvgGorY8giBEug/NP3uO6m5kF+tiAzZWW
oW62rBAyC9sRX8DponTg0G6lErJ081J7z4vT0W1bmPFQdYWErXbL331gmw4NacYbGG+XmR18tYVN
LPS5KUQFIg+mJmVXLhuYyQ/3C1jm22jWfdr2XXc3T8LoLR/AzBOBJyHRpLsD0K70qNG43OACXJwE
416kCGqyGsYyYpLwCszdW4vLajOLwR6xwpB8zNH5PEIRBfcssgl77w4OIiS061LDTPFkimjMch27
+DB9jJHL5Nq91BW5s2M1/wN9heUoXd4fvYLie/ShvBtF4T55BClk4Hn5w7iUsYfDNw/eP40Yll1U
SrMLB7jVW67Ce58MGh8tGvb92LObwvo1wksB5FAIYaSsZ5P7UxfVcN+QGmfTm/144wy2xWUOvUIV
jOeoEFQ1bDdlTlKXgDrISci2SDjKJzbxpt4Y03f+VlVsyKwnuo0Hp+NkyXHzNIZiLtIFHNUH+MV+
CqWGcc7GYJZfJr8CFjNH8OJwl+row2CRZAYB1H3TZR5xaQrVLT/h4VucGkANUjbKGvhqyHm2CYpZ
Ax1oIU4x9DzlJsrdZocUq2+AiwxhLjg6doaguw/FbC1SBeWCbOQQZa6HKtrXsi261HO512RNBd3r
bS7moNhKiawKqHrNi2wJGw82dazaUTOJU6HCGPNjkv8E7afLWOU4WeNR/bj44P5H1l223YKJA2yq
rXffBa64oz6AWQsrp3dvHF0sn7tAj8UJK3IS2DA+TKfD7ktbztGzS/r4AFRV/1JAF9viK5R8V1km
slH76gF/NDtqePC1GfJk9kYg+dttZDuJL4vIUbGGAQyz4kqON9CSXmAhsMhfviYtaKyudH+NGv4S
Np+68+/XDkzJSmToaEOjPwNWVoB7lMcagOel2wUWfTE1ObCc8Vuyiwlvjyy2PINmGYDsTYWumcKl
lMSFOyYepPjuoXtvurR0Z+RFgz+bBo9bgO5sxuq2hhpQTAsfjluue+/AUQonIZIBcmbtvxZ89qoj
lDInZIC1hhAkPNnuTUQdYPNQSXDfhdeDtKzcYFThv46YT6hWHzggyXs1OvEXBzrOEKpX5fJYGMm+
1Co0KXEZ3cE97qyH3IonpsbuSGJuvgIYugAo1zQkU74wX4HN92HyZ+zyE5mRmWDAPrvf/Gpuvxqn
LMOE4ha+h7w1vSWja5+aYW538MDznjBsJgfogJcqq8Lc4i/iyJ3hhRmmA5RT7oJclSc6RVim3uxp
wHcM/mAnx3WiUxxXw87RPnRTcOboUzmyIgM8fHxSg9PdsXpa3rEZ/E2Bc7KFdvW4X7SyB1RZYYac
uoW0dT9spZnNZkDBdqvNkGe+sextnrR9qCPIIQJzPt3U0DrPYF8DfFlbdSlKTe/gMFGcOq+ps4bE
RQqHTwtjTU+msoLdXnNmUiQsDv19gSD/2s91caqapXlCXwdWHwayunlc6A0CL9+q1nYwBc+XN6h/
eEds9vxYhTr+AiABAGhBGGfILhTwNmX/SOsJkMspzA9l3PmZ4xid1gqWk3xYiq+MO8OzalsP4ueU
NvtxQVU8QNNlFwe9+4NxCcU5wKpGhglD179Mop2P1POme2RD0FiHF7eGz4mFdCaZUYnWIVXpZHsn
SojDkN0aXoVVWkk97bjom/u2BFPRkRFRabk07n0E1ZgNwfl5Cwz3tw4YH/+MLS1+6LFFNaC17d5k
JMA/d8pgxvsM0xtsCn5rSN/dC1OC5MadHJmnC7jDBm5K0Yy6/lzeupPiu2bALhDxZCz0TosxBUuj
xf9L9Y+ykN1bqD2JjC3SSOZaF0LzyL9a7mx6lGU/m5qYJ79p63I3sGaBI1fe0Tfsv+XNsKCDsUfc
A9/HEIgVCm6dp8oZYY46ORwGFby/MXGgEX1nuXPg2pF6epzLBEpp3SGUzN6oFqaO4OXEzu0AS7nM
Rp2XxkUu3xvZeonHVE+T3CdnLrmqw5RXZfd9ql03iRDSU1jAyqPHwmBT4poZkjHUy0PtL+5DTWKa
6qZkWw3kRIq583RvStGbtKdtt8F9unzPOw271rH09xhL+fcEHI3vA6LnT4uc5lRDAw8T/HzutjHv
eZj0dkFmETUOKtjGpVOZeEXpIukjrkorzRxAZSrTbWdHcIwQc9zInlgYHGBbrFEKxs7yLawjA8qj
20/bIB6WKp3QbiEJCacenqthdzIoKtJ5ieqbqVBBAs5Jhe4pJ7upK5u9rHz7veOg+6BcazyY5C11
6rNSbqFu3ex1O9h/qKGsSEwnGeQK3HoTwLotM0uktr124x1FENhyNtgvuUEChDiJIXkRK+8WylF6
Aw6Z1Im36HBPiiXEFVkOwz2S1i7loetlDO2EFNbD1UMb6oijJOGOl9IBWt3Q2BMpstouHWcQC0uf
qZvagfheUpIKRqp5Pe3dStT7mnj6iVplDnSu8he11BW6C37YbkgXfokM73YMghFbOjPoNMUe3YEu
CRte4jTDDQfiENdTVfnPmIO72M2T2LZ50T9AJlLs4EYp3sqg8Y+yqsp9VxT6DX3UIm0YonRn0X8a
p7N00zzbgySmNokPH9kM5aG4LeDXu0XJrbIGchXpTEf5O2YeJCEnnottpXOK8cWAKsNgpooOwQQ3
QSktvfMHQR6NnOhJYF4+pLy26ivS5+kRkjMUMlUjb9JeTPWdrPWUNcKLNxplO+D2HbpJY1vc9GKo
4HM3+WmHagoGEHH3Q8PVs8NEqmQvKg/owxma/ApFvRYtgQAxFM6PKW/KIGt9vfzCSGJyUiKb/raJ
nGKP9MqD2bJT7XG6TSbNMB1FRfU7r0T43HLaIEcqKQM4HTj7CMJqRzEafiph0ZZCT5w9B8p2N+hO
Re/QdVWnsCrAHdW9eAxd1n1zitl9X0CY2hv4Ef5CHy4CJMJ3ggStt2Wr23PuywksLHQwKdTMtnhj
PZxCpFM2r7zympd+9uWPhXnmhk2m2i+Cwz2k9IOjXpj7FNRAKMM6GaYgyjZ7Ar/DdNKdewurLP/U
t5BnpqPm926hlqPXGAStWNWnaDbIG7q6qL/hSOcnC4RThrlbi8FX2KMcj1kFlyf0XC2th21ecLmp
Yg0yZrTo7SSRNULy5lco6zxx0DY8Fa2hO79iflZ7Qn2FzX29dfpu+F0FuHdV76htBQw+ivZIYx5k
63taQsNSaaF/ODHXj3XPoiMJI7vnJEcytlgfvZMgJrD9MXADj1sd3dPaEYfetWxIkJPzLUg37A3S
RM3eMhs+Kd0GaTM3voQt8gggU2OWjqS81Plzh7Lqt+Bt8+QA7/aAkpunc+XLN2aI2KND6aVz406b
Cv23bT6NELhWZe4mJPYDGCj1lYv6U+ZHv+6mG4s6tUoFuIV3YeGWO6ZCsYeAET6cieLn1jQyawqc
dakaVH11m7do9I7hJiwD8gqSaO8iMqLJlbKGRg/Urdp7AtuUY0NceiCEzimqPOeGY1m21IWJiTQ9
prBQNDgVrsUaL2Hf3oQwXrmzOYPJkW+KKUEYJ1nfQdmukSraQJfKuesV7LimGaykOaTka2dlngZC
zVldF81P1TECIYCl8l8jFUabFo2cbBzG9qG1S/GAJhSpdjUBk94bRmcLxbc8OTdc3QTgb90mpTcv
GQlKF2qkJXvPdSfvXFM6OzGPo5PWpoDNSQEdaM+Lub3twyj0EnRB6o2NIrKD/MS0k9OMy1c5kU2l
Aa4FJ3FJvCkavtGwbN9ng7TYKK/4ljdcv4g5LtCJc+Sd1u45vBc5ROZC906Wk37G7cZR6bP6ZkYr
5pahOO6TqlPtiKaiaZGYtd5+DDp5M8PmdNt76HrHNM63QeSi+oPCxw8y1Uh+NPTU87YRR2eu4qec
Sf4M+eMiSiKv0s+t7Q050V6q3Rh7Z6mxcFKpH7od4EysfYG9pdp2o2puIxc0/hZdiIdAG/7iAJl0
Lx1MnQPmiK0J6LRpRIC2d1tB3bhu28cFzt87SGpysO6ku5Px7D71aOK+tZWGsG/j6fcGtiLwtaL+
AhX2qfoFuSDxhJo32qNXM9wOLfIrpjl9LYPFPqJLrZMWMJNsyav8DrWc2HmAT2xrcA92fZV7P6oo
X3Za92i6wvfmxgx9nqHiKp/KSRW3hYO0FGjyOMPl7byVs2cehHDarcF68x2NmrDeQtAaAVLLDikr
KF8hlDewY8seIhQbJLjsB3ST4PEQjDr82hDGyIPf4AODsNLmb+4MVjao5dUXdGCgHIQGpAwgoGEV
WAa4Z74EloYSB3mK/dStoumLm1fhi4AGJfTkAMj9gY5j8B3LV7xGcFYqsNo1u4dLut5jX/ivpev7
GAZITt+Ib6ajVMDFJy0lb/kCFdEKmh0hJBjfIBoRdfuhnPixmslyB2M7Z0tl5d3Y3Gt+65qEx7by
a5F5Ih9uhoWCJIJzTPdxZcOXLoKfSGcwKcZWct4nTZrXAY4pVXLWcXuMwmreg0Rf/SzI1MxwPooW
5KzAIuAZcNrYFLIXDzEEbL76nVftKzG7vyGgMKcBDdgVYM2Fodpad14xpxbeNBUw5gH8b5rQNPk+
DksK/7sN+r1XRuYXkCNrmxLQNQZsu6lE38ciEIc99BuHeWDPGIjlr1ILC90Pt3kbqxwadkPUXFFj
+xBz4Mfr9wJ2WNhYGnNQpngdGD8qKZ9BwToZv70C4/jwA+IV59HxH1NJsXCXKuNp+A/4PxpLd43k
XRK5IH12NS4gCz7u56PJD4fReNNq/jkS7jkOgwllGapH2NPvq5FC3yi/Ml79cI3w+BWsAUhMv3GI
4scaWWo95oeIVg8zhK46VT2CbLVpi36n8vD73/2aFdShhl/Y0gPJd5yJ/31GXT2TqMYkergmz/Qh
ZhK/Z4VzqM0Mlc0KcxvmgicJDC0sNosn0gzo8Vev7URu6965Bn+7tDbkv7tgYgGEv4m2hz50tjOv
jzEmpmjfXjmlF37LGvhANRqKTFlMWWr1NE/VvV85b/h5m6avMAJo94qoK6CEC79kDXmgGhKwg+rM
oa+DN2Q/NQSWxVcT1tc0qC+cyTXqQSw2RCblTAevmVla5MrDxGo6TLF5jQpjrkScS29Z7Wb0xVDU
t2I+qA6m28Erzf2knuvUg3Lt5xv4wsFfIx75hGROFLU9xL1MyvjAIGMmZbEx+h/R5/vPX/IxGMFH
1fbfjdVxLWRJenmMo+9aPErxAJfDswlp4hIIxIGNL2R96Fyk4eEPQsXfEADw2tV+blWIVgnGh0fH
NeCrHmR7avxrKh0XtthaNdZavrhD3JqD18HrsLiVzpS29TVA9r9yB/+H3/DjteQrXOJQPhW0PY5o
em+ViKqD4vADbWK0FvqI4hLFzLbOdAlTkiSHspVJZov2R9YD1fE+wiv1htLOPQZM+V8830en4fPV
/BAdg79sFcE9g6b6Qk17JLW6hzvJczHC3fHzZ1/Y8P+aVv5xD7kj7qDOKHkc47vSbNHjTS3M7oNr
ivoXtrvn/XcjCgZZGGh3dkcN6ZlzkV5BLcqh/2CCFBwWYOBTqJlcM8e69LLVrod09SLKBebIHjTk
227cUNI99lS+EPReUQr+8/k3u7Qeq12+xA5UYlStjqo1jwtVt6G9xpy7ELH/TxkFjUppXKuPcTvK
JB9onxSa/9PEU9ZKMaFF599VrXj5qx+ylkYBGtqrohFWzHJCJ024Gz5073/16LXEsYNyExsLkQC8
UoyN+qXInNqPrlxs//6FHx3W83b+Y9vGJmY11a08wh0qg0HoQ2cEMg3wVpkPVablpBqTATqd2lAf
5gGCAxghw1Q6SOG4i15bkYJKlEDKJyWMXvmjLmRC/9pc/vE35eMQ+ujl4W/yxw3aSGlU0dMMsloc
2E07jY9WzwkIyZ9/4AvRcK3awrtcxXFTzMfY9Oj30tZuMOIj2xnE9itp8KXNuIo7YOMv8+QOzTEC
dQSMFTTvvvs+nEDj22A8iEBeUcW99J7VpWsdd6zhx6yOmNWWCc8x7sG0CDUtx+RnSYpyvpIKXwh2
/96Wf6wQJEqA0pcSw6JKdb8j1kWnsRDjvd+hZGm0s6Sfr82FAOGu4lCk6QI+QNQe4woUvwHtyMyi
gfz5wz9WT4ce/ir8jGyCNy8a4Ec0bnJgWvsG824SYQA98xNjHEPXOHSyHiaImR1LTNNLZ6srVWzi
sLN7Jyd11i1dk5qoi2+rpvZPPveH7PM/78K+/D/JHxiS+YNe9PFfSXbm0lfbYCZ31sb6/AUXFnEt
SaslJlFtgaPvqir47sCQcx+IJvwNXbYy85bmr2yWfDSS/htiFhECT8vsdKyg89OOv0Pnryw2fKDV
//vkFjY5PIaG3BGi2RmR8idZQDbl9fTTcx2d9lH4d/F9LWxbnIWRnKazBwbvvTQf2RaAtmvOtJcW
+vzvfxwmHyNagoFCd+zRhakfBIY4w2I2ny/ypYevQk9QV/FEFzyc1GNGyyfwAbfqr9xP8f1X8QYo
RyiCgQpymF3yCAMmqBACDfV3f/gq35HukjOjkavR3u1+xlXN36klg0gsn6O/C2NkFV6ECcept9g/
vmS/WwC9MKLVDw4kJxOVN78+/yEXcqm1jJBbYDjC4zk8CP4FXfzhW9sViayPw/jw+Qs+vi6jtfpL
H9PSQ0NnOJq8hmAKoX4wJoQQDz7XrNxa0Ft21IlhslpTSFBvFIxJHj9/9cfxOVqLwESdMGImCo7s
FCqyId3DW+r73z16dbYN5CEVkETkMCt+Wkb7VIzzlcB/6a9e5TzeACeWsumXA/quB6Bk9oG5plh+
6dGrs0xzjmYexvSHoMlRYU8ANTsYxWeff5OPD3O0ln2ph3JwKfKugwtz5tehA2OYwCngRvPgr8Qa
/Git6krs6A1DCacokPTe1eLsO8fbK+5dqac/vnOitbhL2CKSVoA5HT2NCZf+VrensppTKa8pl1x6
wepIA+UqZs8Sc8hFnwGjkEA9FqgNTLBgnPP5Knx8oKN4dZ8VIgAeSCNpU/FzIQQGKE7SDzDBIrdT
zTafv+TC71jLuxSKCtHxSh3jumxPoeEwzmsWgA5y8+jVkNr9/DUfZ4zRWuilYHALdaLFHACCmjLb
xmeJc3SIjet+k8SH7rn90gXTlXh76W2rM+13zLNj0Mhj6boppgkW9gci0eioE7psFxodw/lKULyw
SGsJmDYAjrgSUK/tXHE8m5FaNj8Z3dzHmBY4PQBYn3/Af1PR/y+gorUcTFFVAvUKLlitqVNlhUNi
qP+07QaoIJt1QM0ks9PSWzVMPIViD7/Xsm1/NmNQX+kVXfqq51j0R/5QlRhlTdRBFsS97dxCDei8
ITlPTefedMvtMukr8efSm1b3feR5c8e5i4wxB24XWqwY/s0ufcgt3HCWGl2c5soZ+7cl89FnXV3/
yOFiDKfwWcPH/lbshyRMt0NyU2b5VxBPVUYflwM7OLt288wPe2jyVe/mSrV2Icqu1emCfOqrGZ6t
x7wUBie7BSKxAVbPrQJyZddcON1rrbiIw4Kx7uruaNqvU+yc6AgQefVttur982156QXnFfxjT2jR
xKPiQh9tr9mumZ35RYlYbtxK873otNr+3XtWJ7oBAhgFkHKPRf3u6W+G8V0AGNTU0ysb4fygD/bB
Wt3HNnXFgxGgz2LO26MKoh3GJBnG7W0iDQHFvfevRNwLm3ut9aPgqrbAzo0eoBxYwjFD8kwu1e8w
Jy/OMAF+DmoAma96Ll1aodWpFSjVxwYoJFhBRodzXhuFN97ib7z+mpTQ+UkffbrVaW3bWeU5XOKO
sD+kdw1GCGnXB+2VWH7p6asDClNpUOtRBx/9mb74rHkEzvFKQLu05qs7HKJmdBjtQI5BOy2gRoAm
FAOpmWgLOm7n19Wmb64LCp3/4I8+0+o6B24zcpda5VCL/AeWfJuQji+5rfa8+dLk7MYp4l1c53cN
FQ++Gjd+af7Gt8CP/k/kx9MY9DDTH3PQB3Ohu0Qw/YA5zD/ByK7U+Bdi2Vrrh9SmA4SwJzifzQ2J
iqwbyQGdkCuZ9KXHr47/AhRNjI2wHPORJtI7nQFIk7g2Qbz09PPR+SOIycmtteMN9CAj/gZcXJAK
3b5BuejafXahclqL+wSOP/ol5MmOHDZhE/uSlz+ApwepyoceRb8F0zib3Gt6SBd29drCHDSyokSc
pwcNgHMysjydSgx1q/o3abydU0fXlDkvvWh17idTt+MANsCxjRUAeLC7dEv4B5v8SU1kE0Jb6sot
diEEhKsQQApAQWcD10lV9rvShZC7V+w/v1cu/YZVCFANOD2AZ7THpf6WF/Smre6sKjPHPpq+vhLB
LgT8tagP15iaeOeJiiBe1o9NOgAc6YKgUisYmpckGcCi+PznfMyc96O1rA8AfTVp3YkcHS5eDa3B
4VX1rzFQmwkUE+DSYP9R38RW74Xwdp+/9MINs9bvES10TxwouRzqMvzaEzAsRcSPtKbDFuyZa5vg
woQ0Wiv3LGElAqsq75CP9l7RGYzwKZwy45Eyra0IX8C5Zok3BPJHIbiBgh6qsiF0D4pc1WS8sF3W
yj7chRlpAE4fvH8AhW06sqU6f4ln/2bMu8eQ1/Pf7cvgHKr+CElo8cY08ofuWJd9l9XCFC8Aa9GT
AmvvppXusJFVYK4s4IUNupaSWUwOkkGOC2KWot72dc2zyAK/KWNYcqA8BHQ2nMB4ba82VC+0xKO1
kTr6bT6qCFy9ogZzeFPrjX4tNrB9zRpI8f4Eh1KeugdzAjjqfrlSql3ap6swUuQFaE/wjjuYni0W
iNfQewOBPIK0xASf+CL3r6lrffwmtt6qtA6K1vGn6dhX37zmTYw2FWw3NU+fH7iP14utd2GQC6tD
W+YHyEntJjAcEtIPBzOB7tm2CyQJjZ/Mpvr6+ds+lgrz2XovdqXfxnQBRBqgQZswBXz/SON3Surn
UBK7mToGGit9K2K2LxbvDgxlNCk4WD/dtRTm4wuUrfWB+or6dTDM4E8UXbktXGYyYMzp14KK7jSO
sYDn5whoH1RSx2cnzJ0rX/rSQq6uBwsq7Ogv+NKtaHc9saCokXtAXvdVfG228HHywYJVWmj4mZoF
EDHqem5AVfFzQIcD3dzNgz/8VQbI1gpAri1F04NNdSToFCZza265iN84gFNZPgAL+PlGufCx1noa
rdV97qllOk6DB/47VE1KJwaPeThN9q/EzXy2hjFC3jUImwbv8MdiA7r4tmAeGH7XJIM/zjTYGkcI
NOZCEAmnY+zNLzAYve3c6eXzr3Pp0auI7rZzI31RlMd6yJc9sN7eAfTAax3bS9/+/NY/7gswPGCT
Aj1SFPoRAQ62Nu2mk4E+FGXPnxuQzx8//xn/wp7+v4xha/hgRMdZlnYaj0Akln4SDEMDEhF4JIMH
8TVwvKNsakeWzeF5/gDow7ArOEaZVYG8invS3cdFNwDwAdayM8X5xvZjcJih6vCiNGhc9mw2UBEP
zGJQwG/OiN5fyMUi5PuyAa+WxjdLHrA7rJPcDTUV6HMBpc8LC5m3VoH2EcS/Pv+tH9/2MFL470dt
yna0Kifj0bYAwKvF53fx0Dv3KmibLezMTeLBZST7/GWX9sfqdupHgkblMM5HAsw5+RVz70rtdOnB
qxiWjz0qchcPbtQTdJPi6ZrFyqUHryJXy1yBHB+kP6JOTfGbRn8lvOWzNQoyl3ENBksUH6CSkI0Q
P4bAfda7fzfwZmvkY+9QkAapOx5V2GaRH8DwTScTyMWfL+SFo7jGPaq57pXPI4zg6uUwBc1yHJUZ
fgdRre8C6Idc2S8X7g262pyeqIqSRTNA7UX/6AbxDiT7FzABrwTzS7f+WuFpsiGMmwk2v5xJFSS+
M0SbGVP8Q7zMDHKWFJwTPfFtEen2xNypfPAmtuzivIN7SRlEd2Hd6bfPP+mFsiYMV3t4GT3Kbeh4
hxKC/Wcq+BRXSZuPebIIQfYorpbv0BGovkA0w8koH3pUAqqJrizppW99PgF/RFdEH2KHKB+OQQRW
VDXdMSHfHO9/nJ3HcuTYlmV/pSznqIK4UGX1agDhgu7UOicwMkhCa42v7+XxXndFeoXT23KQaRaM
oAvg4opz9l57OKMMOjVijg7SmIq6Xi2zblemtts2T/Qk15NyrUfnFCgnntRjCWs9GyybctrtzDkD
y9E0+TZU4+j++7vzU3D5myXhWLuqzWndsiJ0u9ZfVs122Ma78kKjx3JJAFn+aHm1ZziD326Hq/l+
ehwexTv+ruozvJa2gf90ZpCcmK2PpayjqrcKIeZ8CiypmfSek8NXtR19pnf9rMHh5x77N9/1WNNK
ESeA/1wPSJ9GLLMiFf4SU+cC5FcqzCTUQNwBMCH+2K5YdUsJSkXV4vdYVcJtHuF5ghgOzHTRs/uQ
wqYnaaayyYugwfg9hLfToo+PmOI7wsaH7rLsc8VFBTzB+Kk1wpRaaYOtsrqK5L65VhG8POHSiyYv
mpTiS2+74LpVjWTTleNwmS/IGRzVkmLuuVl5QWMYKwwLmqNHnafmz4lsj7YXdkO5NVO1XmmL1u7J
+xi3Q1BGsZMV8A/BIy35EzDH6BoWSrFOYZ1RRM5sPw/Dg5ekbG/CGIYtTPb63BN3YsQea3tLzJCK
2uU0I8Vrr+MtXc5lpfweVk1s5WH8/PIwJ1mDFFE3GSdaX+MXt+SXKezzq7kQBh54HVTQnJBLRDXB
z6Ka3loQSF7Rc2Q0pnF5nJQE5lZbplffPz6nvuph0vnl88SNxhqaMdFiqt2A1XvROY473782dQhe
5Xfj9WjqynHQKamgQRNADNtJVRjstYAtYTeF+ssyhsuuEEG+7fSQc6qQxVPRNO27lZlx4OWTqAYH
wk3WIa0HuhZoVHbH0Aj2dd2Nfh1N4KnyOl2bTI+73k5lD+lmuJbNBcjXJAfWniQA2L1T2EJrizvL
T7q6/gHdj12IJA/jdgqs2JfZNTqjLE37pJulPT47bRWCjrkBXH5QYebmzdLr8p8FauTBq2MTa9UE
uMHTYXO8RqXd3CCw1n38DOMT7klTcuamtJ4prllutUzyellG1N0g3JpNOIao6jFs5r5o1ekKpHW1
iaZyeosCub9vk8jeFfhjbma2zt6YL5PDqYN9OzCva3hW8Ih1hL0wWYLLUkXKGdYDxma5gKdX9alJ
rzlJsZHqsRvNzVsRVu0taATFR71YveEFrv0ggc/ULgrxUGoXrAvm/Rsk49JusupuU+qt2PaDVrlc
79bFMJWupm4Rz1EdhW9wFq1tEzam1xxslvhHg1U7xBCRxqBZzY0MMUSLSk+xjHEVxkxHBlQ4THNp
RVsG8JCaCO7nqBLQO6rL7AcjCgbVrEAFBFV2j0s6R1EOpzg0zJw3lpJtn4jWDcqmcdkmxY9wdUp/
sDX1xo5NdWUG6BYxDSl+JlUVEu7hJcG9vdZKrfQmdjyrIjLaG3nKk4tkipLrUcltn3C+3AsCGEpW
0v85WmN3jSK/dZS61D6spsxeMInVH5U81n6Vzb2Grh8n4ffPxYkKyrGOWqobDHF0s3cGi5PTjz6w
uMWPwdWf2T6deoOjSYYDQz42A8tEJMu7fJjXcVxv8krt1jMeIi+RjYt6nM7sH05U04BS/nUKUY1q
blUgEztN9JGri4PdwgRXqNV15Mj6UK3w5st+Z3fhAyyDYL30orjBJqv6mi7MTaCwlmWjmruLIhZ/
6OFGxVJ4Lgji99snLI9//XjSbBk6UqhuJ+yruveM0C/OnZpOvfTRqanI5moaes69RcLwFpIfSlQr
s5fvh8nvX9089loUgx2FdtuOO0HFfoj2CmQbPf34/sVP7PqOjRZKAztDyPjWioOqgKE9AjWCeG+l
Z/QFJ3bN5nHsLJObLescr3eihvtXxctr33fbhgcyUsyt0i9+kI6elCtEZxRn3vTELkw9OhQSEzpr
gcTCrZXpdGkqRKLYSzy5nZk2bsoa6ydLm739rUt4bL7Qo9qKS9isO3rbsS/yLrjXw0hZjTNgPbnt
zjzMJ4bBsXI/BIk046fvdpF9KLCYFwveZJR9Z77FiUv2c6PyywbA0KKEePaq28VV47EarQZEXgq0
kFB8RuOZXvepCenoGWw7OZ4KpRt2lGp6d0wS4bV2vAYXcYOfWsHFPr5VpvT1/Y05sac51u1rkWrR
CDq8W/djUm6t6cwe/8Qzc6zT7yXYuIHNobddKGQmZDrPQ71Tl+kN1/GZdt2pu300gpUwTItMMoYd
JivOEYkDVNQVZCp+f2nUn5Xd32zJjgX3ItHqUOtn6g+52IAChEq579V8pQuaEkXs5gUMh31Rv2qx
H2Q/KpCAcTz5Vi2RnVNvymAjYnYZ+UPZe4E948R/SJNsnU/PsL98vGfeUD/jZb+wo3ajiXXb6Ptx
uA+E4hjgZwG0NtlbVF9UBuieYF3JlYd7TIm6lRjCm6Ce3CKvnLarnQBK3qztFuVqEJuYhfLQ14V9
OhzwCpPlVM1zKcsu678TPBktgQBeWX8l8lUlK7z0bUdvM89Xi1gtxcWkLpsx9U19E0TmjTU8jOGX
Xi63prLAVAndNNyAPnbwhJGiuw86noPxq7JWyjSuEvh1svgoBdzgZRuMiS9nmWfP7AAp/dWPoEaf
igj6oAnN4dWWvTS+jEGaAsiqRnZolV9Y6zG7mObaKcSTvGCyfwAQ4Y7ha/0USR7XOCS4s3JKeuZS
03iGIbkTAKCDn9iYekwYlQPm1zOGdW5tBHm5cObgVPm9fE+OljsHkHwha2heNcuouldKfh821sGb
J+eXBQVx5UE/ZFhLoWMeQBnNqqsvwYjuGhNA1vSmJsqKGqkjVbdklzWAQhwgTdy1VWRsiDAOIVyp
9CAmtwaMaWxLWFW8G5q7uPTgrXpZR8+9hB55aY4UJgfo6DfzoACqJWBZ1H6joWzJcrcWfhRRm1+c
Xnlv9cvDoVAKiXdYUm8ETNbnBXhXeRXST1GSx6p6qGgD5vroVVHmKUvh1ohRe5Oq76vIV3EhsY8e
3Ea+yOr9IbogH/fB9CcISCcq7mrVhypDouZqmrk/2eMY7Uz9Xk10h02xA1S/7ulIgB1cNSbffvrT
Gglu151MQIUcKeNg+zKS0cEq6JTLJfoPC1bQh8jWGRaMFw3Ihf1VSZ9K/EkjeNR3QT14SaSdmftP
TM7H5hUjsttIDml+lczOrlRLb3pUEAgW7JXI8FA+npnZTsyYxxYTDgNLaoas1WzqG7+T8/wGnod2
Zod4on927CsZD/xdVaLCZCZ4ij/lUvWk6j4cRicAXqfIL3N/zp96YvqUDz//ZTWDqBMPPYC/XWNM
8W1YDtC2FlXd4W+2Nt9Poaeu1eHnv7yFHQdB0MesLr1yXSEDkOczc/OpFz5aJO2mmSQNrwYbpvEe
mpYvq82ZfdGpy3K0UZ05DQRhyoGg7fY9KP6i65yaJ+z7K3Lq1Y/qo6iaq9EuGaW2lKabvgHErOpT
vw3q5vP7dzix8h67SzKttoMWXdFOpOpToJiePclbRchrUojPaMh+/6gZx/6SSKuLIVuKbjfaoxcm
X93wNVa3mirR4AvPHPx+/yAYx0aSrIGCPrZUQpu0b52qG+7sJN6iBNhoqVzCqWlNJ2wAfBbl35NJ
Gccpw32m20OocOWA7zhNeVtIvVemixNnD+wp/+b3Oty2Xx4JOI82rH653Kly9xRp9g5J5lWqwH+C
2foSLekj4MwP0m/OfavfjzjDPvz8lzeEl10n6mE/KfdVsDYTcl0wxNW67ix2XyRnxvXvH0jDPnrS
y66fCc0dbKKTX6fkvtOfvx/Npz790YNeWhDty55PL6U9KA+oTUF+k7TTmS3k7x8W49h9MsJlJH6Q
6XZqNhYyxYb9VT09Z4glvv/8p67L0fNegpGMeyNkC2m9zABcpeDr+xf+WTL435tT49h0ksIGJ+K7
7ACbBL1LLS1zUkhtGxP+GST9tSmVT+PcfZg9UQ2N9Cctfo+q4HUsgtskTe6FPd83ZXX3/cc58T2P
3SlWaM1zmDBrDgA/A0IF4vHz+1c+cTg2jh0pXRWqgaVK7Y6Y5noLybpdU6dY3CQho0VZQLsr84Fg
xhx3tfTs0tu417zv3/zE8DtOJu47ak8GjNWdFjWvZThv0gkysLDrh+9f/9RlO5oNJGiBWWHF3S6d
gzfKjNcgws9M0ieG9rENRZrm2ArUBpOtLb+UU3XXLeR0N4Wds9Pu/1bdxbAO3+uXyUVV1VnE2qH6
b90b0tWov9vneA2nLs3Rk69AAKuGlienymWnQ3CjJB/fX/RTN/VohR+jheQdieWrUEuPmI1qMl3p
77740QMPxVjHjEXBkomwHrflvGqtM+KgEw0R49g33cggD7tS73co5CY3l/qRScvu9oXWtltKt+AK
a/gLTQwHjxj26lrWeqJRbLlGM4/rX7ZK/aG2SeP9/kKeGGLHphVDFPMcMPvspr6h+9AAcf5RU6Iw
pr+VXiSM4zBqPOIpblmsblqnbvKmuZT1qTizZJ1onBvmYXvzy+A1Uzywi8aaNTZO9JGGZCe46Wf7
ius3u0pftdINcid+//5anRjOx7YVIPq1BQuEhaAfk01Uy4EHwcn8Wxtt49iqYsiSHS/KaF9k6o1l
PgUgyb//2CeeFfPoAcf/By2wjnpKC42TVIqXZgjjw3NnkFMj6OghN2d00PlEwdnAOyaGgAhOjSBI
c1XL/er7b3DCOGaYR4+7mmbhhPi320mbYTW7wVr2Izf3tc1UeePlsiNmw92P++qqu8o2xa36nF6H
q3P9C+WnBuk36/RxPHXKUsV0AIAMcZWsuVMQO3BJO5Wg+6Envgm+60NEotyNOtV0VYYDhwnDni5d
JcZYv9jDohvuQgjpNbzQep+Xsan5JRKL3E27aSR4tZLmi4E/k8RZkXltjSBt1JzURF0ZR6dvOtXX
TQpFQ2xYq9To9PWU5YMXQ3nxctOu3DypZX9RFJudr9VeFLUtA4INLILopOJmMlvzSyuiGSZ2pb3M
VpSshJaJG4Bx0U7XQqo+4UDa02xHt7JKAaMNG0HFgJipTSMm6bGoun5bGwrU87QAqG5l2bWhFNHX
MsHsdGIJl2CU6PDAZqo9rVZit1jkLv2wmyICVN1EW0ILcopgrT7epLomvQVSY+7VmqpJqOch+FK1
e1raIvdHy0g+yEuQHF0thsd+0ocrelkErLbCoEY2Euhh1um91aaQoWHH7JQsJP5igBkLH65JPHPM
yg1JRfZmKclBlshLrvwQXPI6A4d6VxMt4at1aVyTmiJfykuVoLqO1Dsx6s2OciH+TmWKs5c5yGwH
vUUKxlSR1kmbSbsol8OVmXXqTkYO70aTZG9jSQLNn+sItwsyC3wyOVrNWfImeI76cEmdusPdG8zR
VBGtimrfqax58oO8HC8lVUsfKtuywJhnWbbT2vo5SGiTVlVnvwOpn/NdlAnNKYdl8MIF29+5x+rw
iP5uXB9VX3O1IWJqos4e7bVra91t9VW1QkhCUslVfFnt2hXalZtxn+wKX91FF4FvP5Rn9jYnDqDH
Rqm6xIfZJWw75GZ5N23roafL7QolfgNbfxsr0pmC/4lJ+9gsZY7AKqOWqeNQi1Xbl7q7/35SOjGt
GkdLT6nhxRgJMLgQdpHtkkKo5D8syaw56DjPWWZ/30kwjuPQG6vLVenQchs82KHgAs3LJHO6wivP
GQpPfY3Dz39ZQfVwKq1mLLWLOuHpzJb0vY05h8SteeZ8duoNjpYfs8qXIiLgbEcIQhzfZ8DZpPLu
+3twahAdDWBCp1hHQY9DHthP2uKqxeSGubRJ1HSdzPmZ5+TENzj2+SSU3bupzIiTtcwPWWpuxSA/
zrb+97YVx5aezkrqMjzkFcRKexU3ZDfJtv/99Tkx+I+9EWOld/VQINMiQcOZpdt8OnNJTiDGjJ+S
rV+GDduJUG9srrymaC1CYuQrqce6xCwWG2Fx39IJX5wR2IfuD/Kiv+XawUJPL2Pp4ue8TzYauRTv
sZwS02gX80NL7simz9TWVaxu+ntbn2Nlk5JlmrF0Ur1TxH6WDqmy1vjxty7tsQyAxirKE1I6Lmoj
v+7M7o6QvjN37cSoPm6B9mWVt4WdAQQXYeeF8vjcT/1ODppNaUUr0P3nQppPDOzjZqiOv0pWbY3o
10msyF3kP93tjXN0wxP1v5+b9l/GSGaWydxphOLOhPLk69B4VvKXtsaHWZjwE/bAD8/c51PngOMe
aLpk6Lik3NxGmAhgFkCJImdpmK5lIw62xtiou6pncsDNE10D+acJ0tZjQTYoUtOnuFmEcAbLSs+1
AH7WUX+ztB77eNhWmErejwRwLhPraW+XxbymCagR6BCigd6WZBPyHPS57ZRKwxbKBNP8ohGSfgPa
e7gMaSDvpBq6Uxmp+rrMu3mr6ov8dBBnfcUtK2ZlV9lTSaYjEXCTrBaOrkT2k6SnM2t5L6e3hWW3
LtSP9Ko0adij2weerppd7wdVKdYEKxWXWOok8aar5b4aCuxFEMinP/Nc0MdbLrDjbJV29A/ByRRw
AIo+dui9MqP0iuFzCus1sXuNrbgaR68Gqjjr4aWFm8xUXYkWYcG0U+CBDe0fNnklaf9iNpAHp3ht
EvCzWIpXsukjv2heh0RphFX5I6WemeTvA3aHObkOkm0wvBIE4lQmlyhJUQWTd0AKQ0b8n0bcUA2X
cQzZKf6Q1dI3lt5HNVY7hFVQYiLZYgqREpKAQoiJtko661odX2VN2g2qQgBAhLrL9s0I8I42r80x
fjTIQswb6cIElBlIbIGD+SHN5XvLfC5o7kFgj6aXJKsuJTNaxbm16ghJdgD03YOJW6Xp7KRama+G
9JU4IFdPXi07u9BnM6MfuPxYSu3WXEaA6iM5XPqFGWc3pJ7cdcTprWKEqMUyrfrhyVZKT+otJ42n
xqnZVhpyshbFm5xxsC3YnQapa0oEGd3WLa1JftqRWGDRIi2ny1S8haAtZDV3tGozqTs1VVHLXtBp
97E1NnNBD/SGWBqnMV5lm8jC2XBiPvkwrcqRvKNdZK2n2nas2twumYxgRrjZ4RKlK5My3ZgCYDe9
ILJZU5Z9bdabZlD9hE28UGiFGsGqkkN3sKhpjvE6JleWaAW36dGzmjHxGBCdta9YkykzPtXVW5Xs
qyl0OyTE6a4oyZ+9MjPlcn7vkWY8T6MN+MqJ4Wk44kK9VDaV9kTCHD1N0soQ3LoDOWfKhzImX0qD
9nJ5KOV1F0jk8pCoBtAyu7DjPSELpHpItS9rz/j2VIhvT018hQK1Cjb1NVpbpdpPNqcwt3owik1+
Fye7pvLQhfPyfD1FdcytqK8mjhdAX6T7Lrow6nUykLXpLvdS5E/F7SzQ+oZOQOJifUXrsh5v6W1U
LfnAst/XBB7I2XYByNM+mc+mLW14UOLioCCzVmKN9PjJ7J1QQCo0Gk956fl/pF9HOL43FvGD02a+
0IWX9DplbjcTz/OXFE4vcjv92emMjAwYX15P0EqJqgDRvUpzYhdvIU6789RR1EWN3PFEEiloOErx
JI/30XIZXCvkVi6F4hNB6SfZuDY6r3htDZqVs6v8iEhNSasNXL6VZpQugRY+DxE8LLIRmXKJazdj
x6ZeLEXeTICeeBM9l8mRratCvunJDQ3v5WKPMsE2K2K4HgLtil5fPN6bpAWV1x16ohyJao45+4qU
Q9IsDXmd5S9Tti+TGhDpLZLBHFUIIy6RrhlPGB5t28lCbyZsR1otG2G70eDU6lpD3zX73R3khazc
09zKLgplRZpaUvekP70Pw1rhS34klafd68Jt0438Fi0bFJXF21TSC3MbwxFvzVfAlNh4UkxykstX
sc0PPls6rWaox9JN11/IxksoXR2inI3biaWkc4eniICPYd/0+25yo3CVWK7VbiXj2YhWSkzmlLgz
0HCIy+Xggl0um35TLtsxahyjvwlRA1YXcu7pkenAkHAM3dHhiOS1L2KX9nzxoFWO0pEJQpmlyNYE
GDhmfEXIQIJQxOpYUSd3MDh+kkCoeqnkm/nIvSL6xo2hlEbzc5X8WRu3wdh4BG5cIER3pbZ0dCO9
rmR1a8kaiAxwc1XrFgGPd76b80+peSirt9YUThfcZRMHW/UTnUXUf8jTIbKFhEFFc23qFuCQSLlL
LjLzmazWdcoWcEp2SvQ5lrJDgo43qK+TtjkkiuXqsxYgvE81DLW6k4QzWZiddxAkIP62oseODC5l
ec1iRKvVZYEoNlMeTeupOyzVRb3vxd3YoWoVT03xFNfbTl6HlFkSJDV6SbhnSjxlQM2r4pOR1zdf
C3wqhPpwxiF5DhWNUaROlsyOLb1n4VbKPiiFKHbsomVzqeoVKQKVDmVuI3t6/EDOBLGKFoJhyMN8
cCHtA52xJ7vLQuBUNPpN03lGTyrkPpdTn5anV46xR2wk9RqMcp1bTtcFdNGZp9CW3owmILM4WgXF
Gpufl0HVVkrXIOBbT+6oohAdtIltsozs0G+rCBtB4RexPwDY6ofWEZN8qcC1IELtTiOo1epuJqKo
R3TlhHhUrjFnRAGvixBPhB5eQEojq24mf1bU69a+F8G8m1W0VuZ9Dfe3qWW8kuq6C4fb7pAmNBHZ
MaZ7cxgvS5Y9lcxAWycKHe8TInSypBK6uNzGYR7ujaglnzIJ78hW8qT2y5xLv6c6VYiXGMKrwSSi
ofnpNJKvW2ttUCBh38MloVknvyxyvZ0Zwpko3VL+05ImBv1XbL1EGeJ2TIr1cKcNt7r9nlQSuBjT
xblIMPVjN1qE/4a4ChJ+MWXSNf3WvJVZmkJ5H8j5XishTeb6ZjI4VjSB9kUchh8GOELap6zYUojx
Gmt4WibpNhBB5k7VdVbsbQpIIfMbQU0NjUr2SeweKMW7U4FFNXAbjLzWE248qp2zcFOFOJ15LXTL
6WC+O8ukbkXC5spy1eE1TMTgJE1DzOF8T3RU79oijCCFqMJlOO0zgrCXtl8HqUpSk7g1Ve5yIy7z
YiydNK9udeVZ4hEgEIMy4FefWje9iv68qNwwvWzHW1WBnEPt3lwOYbKIu5XQg9GOHq25CabyJq3E
S2FR2G+6+CY2832ndn644LMcuo+0rV76DgGW1VxZQQasdDpEG36kcroxSsjuesCE30TKSxgPl0kR
rk2z9oo2+OqnoXFji9zqJpAcQXySHs0/+qznahU3Wq1cKQHLZoJWvuCFTWFtsYtrXpJZnaOHonLS
oKJGay2vhHJQAS2Mr1A3mVv6QV1ZEVdXQZ+wqgzzB79IWLMs6aukKtq1tczk4gVoqgKbR7iql9rp
rHIm4K1eD7mWUwkMO0RnmGrGL6339VKW3DlU5A1R0SwPSgASRBluMs38MGwC+7CBh15cxF6R0fo4
OIVcUBAfjTpYF6aUSz544MRNScflHqD0p/f0JZi9Ux18f9GWm1hEpZvm7aWmVfKWt/ucxlB15ZSU
LdCChMaFabWL2H56cqkLP29bzWuJm5CVAgpab92qAR+UJEeGMZhq2Fi3tqge03HZm6TRRezelsZM
vLHgkJwmP+SIXKJcvzes8sGita7PcKHzgFyJLrG8USXIVSQsiEVWAIjSUF5UiulbdjCsNcPULhl/
T6UoQx9KyUTSgfYZhWN1AMy1j00Diycts96TCEdzQiMLXvJBAwD2k56cDiZ6xOGHpoRX09TScklH
thWNwcQ1ya1Lh6RFZcm3tBL8VEvSo+NOAJnmCml8bBlmE15IjVavzsNrPYs3mkbCXw7WL5oHsZq5
1qQcKTF7+vIjsBY/YUojKdOjhroLdY3SQS4yp1YU4gzrdkWePTJObFWJkt/OzBaDGqx6PduPybSZ
+kxCQWibu6qV0bwlqknAbsmEmapk3hIgfKGZkLRV7Di+PR72DUG1TYlFh9dboVJsOL2BxGL3lqrp
7UhWlDvUenOTysWd1gSrUALYGZPutKFO3G9sCem6rlSMvWjWs02jp5bXL2G7FUtuPuudkm8aqbX2
zdRUawxD1rYjA3qXTBXnpM7IKXMDrm1ubUtrAXXQXd6BERLgkmwC6PUyekVxEj4QnaQ91pbEYl2O
aag4AAONVZcJEl2bMCUFSqDNBiBoXGI5gkRX1jnzFpGa71R8qx+SNJeXoSG6K72TCfMdk56FLxtI
S9bHt7lrCxKtY9U1lUR/r+r2IPFUSZ3N2uk1avTsmrVtucHXM6+bUm2vVLB+V7VNWl9Gx/duSuGc
vOFWqxIOKRN477Iy1OfvSy8nyhbiUG/4pa4Qyksom2hvSGXABkQAlcTcrw+eqOIzReMTFZhjukKo
NEtA2ajbhbZ1Te7VNuVsM0z5NesiecTm3yshHwMWRJiFY1xTAx8Tzs75snhL3e6M6EwV4tR1Mv56
ncpsCMYKqMauiatN3Oqrgq39UuhnylQniovHIU1amuTlYLGShDEWSUm6iM3wzCc/fMLfVE+OU5lE
ItidEmm+s+crwVMLb4GzISv/OZPzqUtz1LRMJLJEZ6mnKc0yXUgPXWnTATojPzxR9xLqX6+7qpeM
+7EuL8goDC8IUKy2XayTJl20ikdSonBFWGiuPJTkz2pLecbbeOKi6UeF9iBOa3uE0bAjPPg+a7Uv
UVqbiJSbNlXODNhTb3F02Sa2x6XUFPVFzC6GVaxTXHto1AdhG+ojWZn1xfdP+ImhpR9dwQoAWTS2
WrLj+8x+mi0aJ6Dhbw5c/UjfMeb1nEYGo2uIAxfwCw3cM72OE/PGMV9Ga7t4poXCIyGhObc6u/d6
kowuSAEtPJFQ9U6wCHnfX6RTY/joa+hDlhHybbc7aal3c30XKjX0gzPtuRM2N7I5/jqIg3zq5lKY
2S4PM7FJCRR5L8pBONQPtZU5jeajomLaNQk91dx5aE280llrj7g4GvOBPEv7LYxLldLBgF3MmaeE
KGSU0WNBLrUln5NG/nSc/2aqOOZXRIasYdAswp0FUwoOGUG4n6QlRg/QC+XSKUoCJqO2HVZKEkRX
ktzqsQPXi11h3koXi1WY67Tm9MAXyX/IE55Tr0Uu+2YacokQr6NWtOgWZRdtiZ+7Yhje6NBXr1nB
MufUUh5f6hq3uZQgd7GhHB5bAs1jZFQ0csggjf+p0vqPH9N/hp/lzT+/Ufvf/8Wff5TVjM4n6o7+
+N8PJXaT/L8Ov/P//s1ff+O/15/l1Vv+2R7/o7/8Dq/7r/f13rq3v/zBLzpAWbf9ZzPffbZ91v18
fT7h4V/+//7lv33+fJWHufr8xx8/yr7oDq/GXS/++NdfbT/+8Yd66G/8x6+v/6+/PHyBf/xxHxfh
W9U3/+tXPt/a7h9/KLL4d3LPTQvUpqHC7WaqGj//+Tfav+u2osvoZS1ZNi2eD4TEXcQv/bsg+xeo
vqFYyiG8gnmnRYL6868UivAKf8X/DVXVlD/+70f7y835n5v1b0Wf32AA6dp//CF+AiD/Z1jysSCq
HN6cnQ+yMXHcmMjh6NVxIxVrlrCrgOr/0JQONgeaAYPklyY7NZu44JXRVLUzZULGLF3dW+WyazH4
TDGHdk3f1JLuTm3BTv4woWT7NqSMN8SSx4ZvZQVjsQ4bgxNb9lVIEy9RAwcaagrtgUahwFglJhWB
waCcZorNQhx3BeHfCcuCcgmnPCvT17gXXY1TeavzVnGuU6Kgmr+QeZXe1bS2xoVKX3Ofgv9Jq/xP
a4JMZgaqm8dK7bBp3Ni5tW2bd9MyrmbpkMsrqwTyUgUIfyQGXBmq9tSwMO/EJIHmabjSbTas4q6x
1FstUHFy65skM1ds0OEvZPvDh6kJJ80CqtZ6dzmIwm0pVdR67ltcSD309KWjo2OtZlw08STWQyFu
db16gYZyX9hL5gScZAQVpm4sbg6vJYEbNdvsz6EySPd7s8zcLxSOd7ZyGwbDpTG/EyjrS1LmF1Pv
FZSHbSJMzcc53obaXSdRn8pbR+7uODPrMwHcqrmVjdwtI4oM4k7Tg4ss2tQKOdBR8CCnWrGuG7rp
0iCy7Rxxnp4OhUuLkr0Qm8PdtfqbLkzWZSA2eWB5hxr60vSWV86xIFG2e4mbGVl5sSeYtXHmsXpt
+/dSfk+5UpKSUdZmy67dyUR6Gbnh8ikPn1yuFFcROHyoEgtJgNIubwYSh+f57vCjw605/CLHrXUo
CwALmX/4MJJGon1rbLs6/CBG+RYXwsvh3w9SeFkL6SWVclevu8uI0oiU1KiOuKfQDDnp0YCQEFik
BxNbkPl8SEMVm3kcPLqMbizfZf1dUd7JjL3DjZinwD8MCLlkHJiSWzzYsb7WZHVtoORM0mh3eE5U
0XujYq7M3lgJhsPY/h/qzmO7bWUL00+Eu1BIBUxJgkkklSVbEyzL9kHOoQA8fX+g3N3HOrePV/es
PdASZQUCqNq1wx/qnbR2sbQPy4rpNfhoI2s4X3e9WhEJtnUVr8fE8PHzW9newWkAUDnrprB3mgH3
Zsh8p6WNnLIHWe+cG+tC5280rDDUU5rMN3DIkhWeIcND2Bc4ttr7cszvOuFcimQ4Y3/9RiGHYr+z
70f5JCjPprrbWPLGS/rrmqBXwBSFNSHHl9pN/WV9oHh9pvMoWPF9l/t9F/sNbECw3Gj48uTpFJcS
T8Wp1DCrhV6Yz+vCdrZOl584osyV2Y1nAtc2ppvUBaOfuVxrIS9dau9sLI6Wq/SCgCLV3S5PbXmi
cRf4tWHuUKpfKYJH3Wr+ZAznZcdUfb9ZnoPn4USY6dQ2PlUtIxt5gI65LUV+8iLNH6toO4UQJwV7
O1z1bI7eWNaPewjc4nFA26EvvE2j92fHyX1haZixLegRhlELQZy9X5dsbTqKy9rhZTmDeesfzKnf
zGWESrKzjcLLlA6HnN5U07j0COptLIDZYYOuM8ORJZvBUWtGax7SKjma6sxRoOu9BX3V78bcPiXt
nsj8ow2QSCIgnxwvP4U4++zyssSSMIg2mZc7x4Kf8RomH6VEtSbqGY8ZGAeQLBSs0mYromBmVkMr
suxp1xvlJVEuujMRQxpvKovNEFZ8CNYarnzroKpuDRcmotvZe6NW78NsHiqROfSa+d5AxOgrhPET
4527yEqjnb7YqRtqOreG91DkNPQQuLE3NozndRgbZ8bADv1IY21PTOi6ICTUtzbikgmCPtK6AzYP
bh32zNDmjGV06IMVLc8cQMBGjjnZSLyMXLnI6/tE6A09tZzrZHCV1fNK5E6xVkPxl1MstjGacc6E
iveaHZ1DPfiKx3SxqDlNq9Z2Voltc9z0/dF1qmrrzc7G7bpiZ2gxA+Im+gqsZJdoZbytVfCXGuZx
FUEe2kFQ3A/UHqvcUe9ZqwNdxrZ+zUG0SRgOcGuIwFo/fxczVu3FHL5OA2da2OYbhca8H7tFjUwC
f230tlVtQYO09iRhjB/jbZlm3/NGHHIzXc9F8KXKQr/Mx5Mey43MUcfR4SMmB834o6LLUm/84xQ3
XFtYju7ZpAW/J8NabFPvWKrcBZqkQUXIJYJITMIk0WQujPsMzqwc3kNrYK4S+Jr3J3m2T4Dxj0RC
6kQI23KF/Q/pSsTkB5CEbrmjL3vp4/YmQihMutZeaembbpn31iw4ZJtNyKZYtnaRaruJzUoOcP+3
BOxXlvP3rEZcS8nP9wOxClRHBI0xjNt/vx9m7gwy69NyJzz8obzqWAVqWPcQiKPFp3nJDThLs+Bb
Wv1YzvSxlds5sUqUYoxzaibfLFu8JLlxr1UwV7VofFHZfaVoY9m2itZ0vla1V/5EQdvRM2AN5m3L
PGs5LAghMqnvZL6SToot3Swvcc/klD+S0BfX86cBc/Ilc8lWyzG3BOhw1o4Dh9I8Zf5yrCwPzZo1
X7TWTq+Kx3Rwn2x8pqt6rb92mXuIiPwje9CynEMhmZ2GBzkUb4oI6bRstoGfJ+hWhrOdO3koRIhH
JD08FfjNiMNi7OxdyL/La5mGN7r7LRZ06IjHyfjQMKx3cDrAkH0VT/IwZO8KYGfTv4fwx6H8rtCh
unMSZ40rvVoSQI4mmRur5XdYjr0LAlqb6P9VqnxEQv8vrWKUsKQtQmOujue4c/FadanZQdns22mP
uzyNUCiiq6b2LoXHgUhPu0WkXIEZ9sx9N1kUpuSD446s5iAY+567PACqasNDt2bI3/JJdSxzN/kr
DovOjxlfhAGzoHl+WZI6tPC4NYhCZmQGMUMWO/CXS2nIVDBdDzhLljtlk4tK6whCeSOd4h2++olO
49fSnn3Lei9n+6K59jbM/yTR/Xs9/rF5HOHoiNkRPFi4v6/XYYzaLLencqcCCOOFh231EFUcLpnP
24m0PzEErpDAzxtE6q5rSsvAkvazU43XhhacIKfc4bi0vqYbZKJTWuH9jXt5H+Kgy5HokiU4Rw1Q
ZEQpmp50s3uxjPyUGDYHmru2s/sWwlnpHrzyx4Tvua22quJ4XVZC9L2xzZ2jNGCh6S5QxyqTl9px
D6OwLmCrsRp/7YS1R5HyUHfInhiuScd36Qy/a4bcOiRVLWcD9J81nr6+ydJqWZugUxrHWxVDwTIN
b3gu5lg/Vt5xSZ7DoFgNXMKSbf97ULkW6p9vmWcbkpINUR0e1O/PqBAGPHq9LHdLWof+0w1mlHuF
FozlIYJQvbKUVPY+m+F2WfzBrg+/6BFN35EsMmAHNO9sLonQ1OgwUmPPjIm1X+JyH2okqGR5hrUd
XWZS+Q4YsDVu+qnxx2i+KMaXVWhtlj+cavJimPlac63d1P2JA3PVo/znRS7FpS1APH1uLCsv1FOr
5yDhISwVxzhZOwdZgRKl+rompKhim1XjKqE064HCR14O0uXdZZSfRu8r1yvuEtFtVPCgN9kpI4NO
R7YXi+v6CKuH5ZEtFVSWtr6bH6opOI6D3Or22bDaAxavh+V/o5FjrPrTI7x6uP7j6hxT9zyOBiGv
vaS/NebNSkNmwB5Z9Un23sLwnayDa+t+3PT1KozQUbCCpeWykhRaxBzWVm//NFNxa+XUBQlhdNLA
puUbA8LwYGanmgW6BMoS8AdSmDeMq7b/vu4+KYN8xAYeiM155khd/0yyM7Ma3b2w5U0Ta5cSb9SG
DSJKa4ViyBIqpgLwNePsmfmJhh25TE8mliK6Jy+mJHBlF2XFB82SVB5f+pgN2Dtn97YZ3+PnIKjZ
Kxx+VFpIe69E+9Cnub/s/qWWV2l0RiDupeSkmmaxwh+JKbPvdGxqhwJ0Bo4hKaH5Vh1oZhrLbcci
DQVfK+3tVLZflt3473fkKlX0j8coTUuXFgmP+1nKKHPmIDXzrNwtd2EpB5a03OAp2GCglujRpWsc
0kjoFSrETQMPJivWS0W6XKJeflXJ8xKt3KhgRO6se2q2P7zFJRj88y1CVjRN3LnEZ0KpXVX0mnBb
2lUj0vmUI+RNa+74UhYuNWjFXVxqIIAFpyQuPvI0ak7TvhnHt5pHeG0H2IRBTkltWi9F0igpD8Ps
D+ORTx3UZYFZGDNK6Uhhm7qtf0qWZu7cEMzsCjO6mTvzoWSuh7XiRjYUWhywMBT2hq4W1Xrhar4J
vgdC3nkJsWl3sVS6gay/+vcb+F/SSd4UT9f0BO/N+DyjUIhUaVNjs+rJc7jw9XLncqn5Ne2DMESu
j3qb1boEztNclXcOSiiacv4wq/gklfjr5vztfXyK+gxAR5ymOCjTuVnPebvGZ2MX5mQz7gPPU9li
VSbfl6ytcMibSDGWhehqzr69T4fWN5sUBRts2VlvfdxvmvmtTE95K/j+23g8s5aPsn0fldp0Eyo8
78teclMaMFW7w4tyPbXyEjS5v2zB5WIHlvRASt3bv2ZNv1qov3UH/1db9v+hdXuOvzdlW/7Vfe7d
/tbu/f+pwbuofv6fG7xP3+LsW/FjGc1+9IuvTeHlZ/5nh9f+D8sUOyspPcO7ksc/Orye/A+2p47h
uKbQid5LFPjV4TX0/7C2xbX1Kk1iOxXbrw4vv40lr3sEewYU9kJ4/r/p8H6ORAgO8O4sw6UlYUrj
M31ar/rKA0DU7SMt89ZFrEKC/QTGT0vLC/XgpfPqB/Rik1u7y/qjFCZAirwBhjIHzsucamegIccy
rfS3EclOJF08AFs4zitt8Zqw23iv98NzF8fi1HeWfnKnhkR+TtZzJZf8sle7WvPqt/RRpXJ4QshV
H1ZuY+nH2Rhh7yl0IYtoPCdGVR7TEbwDXiC3czadrLFJHlMU4bdxamEkI9QfxndXgd6/h2mHHAeL
eJrsghjzD3qunVbRUGQRMpsqiU+9049ndAVGEAfnOhpAuiJderSGZLqLaZF3xkz2FxJ10i4MOGlU
v/WaLt81dWqBZ0HtIJJBsrVV524/rjNJyNtc5Ybnpm2yXTtY4DUBY1OygdNVALgfi9BINtP1s7YM
/hRHWZa/HUQU4gbnpC3wydBxifk0dEWpoZdDvxROMx+kM1QnXNTh7gXabtbjV0iI1dc5s2+gHILu
s+eBZmxU+U0AoEUjmz3bbt7stME114VyjJvYC//623b6L+X6P54CLiKm4eo0xVn5BgOP3zPr1PMm
o6gjjhcPIPAs8xqBp769LcNsOFWZZlIfdLfOEOfnmotZB4aIHqa8+9aYhbdtbKNfOsMSmDnf6k3R
nevU3vOAxWsLfG7bTlnmJyltYA/EwTq1i+muG0H1lXQXKWSBiGqz67uT128TJ7P+0I34NPmTLpeH
UQo1lmu6jsHj+P3yMCRw7cnQafHC1BIbPWnNXZcDoG+aOHtsewchMBmCqxRa81AUo3nRi9k+2zlq
aoWIbF+2yXzgBGYwOA4/JmBEN83kgWY18upidKxY2Xnpg5a127F00hthwxGQgwCgR21ynobEwQJq
LBfl2NK7iY20QKSZmuTfn+MnrhUXCvcAJyIDPRNPFzSDfr/QsLZARLnpsHM1Oi4hlIbajB6TJokf
+1LMm3BS1IcBVRoaagEmr24bxD/6Wd726LO/znpFf8KtwrXQAvMmCQbtGMVQX//9bX5iSV/fpm0w
6pJ0ykisP28J4SFkbVWgrc1QKL8SmKs34TggWJvW22sMgGoLHBRSK2tNS7q3qAv3qmHLJ9ow3oWj
+x5GcXz82OIFBPZdXfmUGzQZ6ym7aHbY3vdMwOpczY/C8Ma1EYfx9hoH2lEYf8jgrtKjfw9jcpkF
kiV5S9GGI/0Ch/hbXWPUqGB1YzHs+rYrTnasT7saQdt1Pzv59/lmnNYIt4DxutXxdFrN9dDB1cjH
M1b2j02/nRagUkN/RM/vuyyM9rMXOrtJzMeqcRsyrsZ+lBUQ5n9/EOayHj6/bUachq5bnqd7n7t0
yo4ao0e7HBBwWVw0k6Qo1AZgy9Lb5DW9Xc3tm+fIUUdDz+b70nBemrGI+YbiPdBEvUk8LThhqRav
ymmq3kpGJbqTrSxbAxVsIS5XF4tiHk8jkk61tXMyb0zRX4ypyb9nA20CFe6F1otnUc+lH9TiD2vt
k3LOstY4wB32AtNcy3TlEp7/9mSmOJ8r4KANEOrl2KuRy0vMZy8/02cXD/xU609pwfAPQ/jDtW/e
QVQAbeXec0rXu7pw1bkAWA6q/d/v/pWl9/vdZ/kbpm3rlkGa8lnEqyjljIum3uw47K2DwvP0EKqu
PUZGb667IjVvCqc6mJpV7sOpQKnXrL5gllWuxjEL1pkbQ1VZTd5Yff33N2Z+zli4Z2RSDMsl/zxP
khr9/Z6FjidE3yXdblRGucOvrb1vx8JeaSuoY+MZqnx5mmZF/680xLQvmamvwDUbpZT3paYAiqcx
Dp6WN3+TIt0MmeGBaQ8oI9C/Pem125wqo5nXUV4Wfj/kzo2eGpcpMse7xDOKAwCJfpNo+shkNZM/
LOt2miDGGPN4jhzAr/9+uS6L4fM+8ABjgx22LI5q5x9ZSIRlKkd3OeyaTtv0Cgfx6RiXTJIqPfGO
wJNXgz0+RlVfrlXvSMCE00ueAsRM6/zgRKm3smjI4s+2tzCgpvMGyakyvNbvdIx/Sh0FSMjTK32Y
XgwBWNfqOGugUvqqdrcIgjK7yvVipy8DkDo2sHmLpFyhAvGYq04/NFX402Kgt1KTK/GohCqWGvRA
KN3kdpC6s2nBDVuakSwOBQ9M4JO1oS8DT69E3AT90Si+m8w624yRdhuyW1Z2lfhmVnVrZRU/7LJ6
SyREE8O77YcZ4+M6OklRRn6AbiztFrROC2YOJznaTBaNCcDrJCJYeHWy1Tq4KSCps83SN5JZZm+9
OLyLBv40CJofXqfdBsVM11kZQPh/OGYZIVf3qqEldRqgYqOWad3a850oB4Qc03YbtfBzig46Cj1u
c+dG4m7UjuGDWWi3CiqVUdM56idom7GR3zAqzTb2GKwReaGRVGJ3jCotlC4ZlsAlnaFc50G1LLZ4
1zTYYEWS89qE71nAxG9LiE1tqMerJJrp7IQ1wh1YGcdDrK8HcrVCS57jdqADT9Ow93JIoPDKIgHP
yIyHXZGoch013wIw/3FMb7uIZbU1oa/miX4mmaMFoz3rtvcOCWHblz/rpRUXGkAiUD9Fz6p/TZxI
XwOcmheQ/PcMVo9gw6waji26miy5FPx4IotnVwYzuu89ShiNxswUludoti961Rh7LWzWVdo67BLA
zqGD7oVrJyDN2TjRVLwkvb7KKutm0NWTHsk9p++d48p6JXtQAADPvkUIyzipSWP0BCK8ba1lQGmu
RVhWvgHFeOXGwVkWLnNHZWytaVn0Wb3Wwv4N58B+5ZjDjcxQ0tPtLa0pj6GNU6zYrxArBGzLpNi2
nr7ShQaTG413UcX5KtDMrwFzqXXMRFBEdbcOo/tpYrJIo8RamVb5NoXzphwm0NIYde7LdCHaNWm0
duqGjuX42pL4j+13y5oYC9nNa00wCvrmLba6UwMUZNPFxXMtwje0L1+aaT5Qivm0mPNtVRYDooOH
uqzew5TedT72r2GmM2rp3P1iuLMpalRK0Hrya6QcUYjU1EZPlyZw3rlgVVjqZrOwDFBfa8mcu2K8
yeMENi96fxHv4DiONyKewco4+lMW9hHD4bBjvmnJ1SK244IqzYHn76eOt4++eYrLQAYls/N1MLNJ
KYtdaxAfemf+4mZp9+Rg/mE75kYEOChIHF1i7wtOkK+2Zadrlwpu5VRURq3znYx03M59ePbK4q7T
gtpPlDc9IAK+r6vSfrHikUnA3O7iMuz8MRPyW37WYz16R3MWfk47y2NMqnyih4lTAAq8GpSF266j
lykavd0Xgabf1a0xrdtCt5/aLt+S6errPuwahgrkLGnjPIklEBE3tEcrRiSX6QUSCXAmMyeJ3+vx
PmjiZOOoMTqmZoXdhv6AUMb0WsaGuHGtcl57ynS+DPFYw1pKy1MgBuvlak3GEbYVXVztwtDpwRYy
sANoLL7iAHPS+iR6qqdInswOYeExlPpXvYaW1DZGfUlmLbtpUa6ZsGy5dSXCVoHX3E+VO9y4Wvva
Fh3AmWb+UtWpAOZh6Q8yqq31qCDijMGNjEPjEhmqvdVsfdqi/fNMmQB1arl7k5i+eczBbi1GCHcI
/dgU7/HLvBzUWWi2Kw559VVqiW8zI/2uJHzpqo1P6YRhB+dperQVU9q+C4371qXrzbNbRWU3+c7Y
aDDCxHtlw9qMI/tJ2TlkXkoMp7fN7bAIybS0g50ASOmg9c1pUlZzAq1kJoq617AeJsLvI2hHE7ok
6sgpBFhIgmAnZP5Um21y36SND94s3fazcHxluRr0bzqTuvFcuu6hd8rxMGkAEcxW9147FT9wznc/
NSH3qmqDm9hiiiuNnN4GlS2zScc8z2aEjaIYy73RZ83RCFj6KstY1lbg3M1jXe6HpMW0bpYcclGa
P6WueHErEb3bsYDsByPkzrVoyoaYAm4KjZZkk8vy7AXGcWqJDCsdQI1C5O2VshnOFNE0zmV13xVF
efQmK916BfKoHacbWmnTGoXv4hs2DZnvkn4ePdKdp0LTHq5fd9EzBzPUQ7iKQvSQ9aC9tbKqvVVx
BhIrjix4pjMPP4VDIjVv10dmd2cY4J2onsCrBE13p5av1eQDRz02X93ZVOusKj0/qUP3ki0frp8B
nUhN629faFAp8IkPYKLm2F2VUWVsuzJIbmt9/vVh9iBtsknE+vofwkg1RrPZ6Ncwn06s9+lkWA1K
zqUHpCjuwpvr1zq2/8f//u+Xdl5DxVGQ1b1t2LbiTmYct7gGiLuqgylL6twdktTScfhWDbkAxJ8E
wso1i84TQemA05lfkh1cUrt+lHXRAV9pTxgWyWSdZxALSqVCZLLDcq2VY3mrImiu7mjE916J5G6d
59Euxa3JaURzX2mcSdecdvQg+Sx9G1nn0bnttPMY1NVXLdXP6VxYKyNlIeoBfGQlA33HjYfsb2cC
1FLvD6mc32TfMNuDVPNkoFQlBsg32lgBSNTd4hkuYT8NxZ2wnmm2tveWbc+XJEo2ZIhMukdtU7p6
cv54BcoHvjeZQJf3BAvNMVnnruEctI5jf4CKvTJLOJQRswys0eobdk2WbaWLOFRcoV/uBmV9c/1w
/W+xfI/b1O0xrNCjWahAQw6faeZ+hFEafy+DBkYuvYQ7mNyvitkDDJBEktM0P/NIubd1WZB3O/Zj
MIFxsCdMglXFrTO80HxG7n+VhlP4mE6QYsX8EYlKaxrvAmYJ20Ja4ZksuQDizKzQGMDm60xxCo2B
iONFKAdAU1tpYW1+n5H5q6iQHorEBedQkOJ69aZLUdMzUtZZyrzKNpIHQN86Q7iOGsZrDCq50dhk
Y97ei1E+KwRfIEn3zQ0eVgpO8zMOQJQPrZZR9Zp99Ig/BVEDMhLM6Sr0r+EmKOOf5L/0ynrh7OB5
P5aV15zcGbGLbCkpGVEcA0Tr10lmJn6UKwq8dGJAN8FhWamyHg562z1bTTfflZ3+0xL1X0NvprfT
gMkOs8cAtRek0cbWi2570IY+2mf6sfTK7FFYxluYJOXeAsK8dwbzEUfb6ItWmWoDavsB0K2xGauh
vNi53Hz87VqYzVGVJfLwulOQLaseSYjbchzCo5lZA0m5mzyoAJPxKqNyuL4cwvz548fNAoJ9utyz
VqJSMYaeCegDwceoSSbMr6ryHLfxD7pdw+76ilElNjmYNx9KTVebosvJ07vMO5ruqEERTM1NXvTd
QxLkD7ronVMHYakV7jysYlfkh8yCBDzGXwrnh60H8w4sHLgUO4nvIncY12bnt1of3Q02pMs0js+N
NQjfKPvhSfAeVosqKDr9gXuhefOrg1bn3jcQO84PK4Bx6mQkfX3FXLThtLjcj7EzPrRdeHCW8yEx
MUD4uHQ9V/FJOaZcG07n3IoJw6O5PPBgjNfZMeCs2wzl7a6w8Bd2rUtU0FZZDtTBw6xtxUJ9GkYX
L24bqGxVq+rFysa7NgdeZsEuOIXpgaBuYSuQHqxCLBYvOvzPcRVYUj0PWtKeGzblSkg2jAqzYB+n
gHjboti6Q+SdFFm+7KLofP1gW8ndRztBimGb8i5J1Nl8dqTfxnD1dhbK/oeptr8lns0PO266G+iy
rUUvGjyIaBGe03jQjz1dx0Nbez+0rjlG/ZdGmfFXkKMZXNkExnTd/MjgQd7OYxL4duiGhyKYHsnp
s3NmIbhPVnO6Pv/U0P8y1LmSnfHSePZ0MfUOcPOEQ8DSXiaLg0Tfd6s0S+uvOIVOexFVmL90eUSL
tlBoRoz21hgjE3Ax5MiQIL/BTqq5J+8AJ9Uq+3B9eV2e16+JWbMOJtAWoD3BeAhMbd6gbN2Sd4zD
K2B27snofcElFi2d7ggmDgCDqsznkj398bIpuwW/kt0rpeS6DVT29N8+o6fybOeFvLmewWbvYlob
QYMbue34Jt6HojzbYaXDdx7DlV170WN1ay7JV6ps8ClNJlcT2enNnFPshQArzxB8nhNTM+9GL0Ci
hqIcMZTFs0iT1vOowZ2muLOeFTStdZvHvz67/u/5IzZnderthDkwMU4gFH/0j9MqHX2jmMttVBYp
U8qkSreVZZOCLCcZ7ijuqu5TjMaAGYGFznPdV7s4J8nIMIQ4wfUQp0LPXxVY7r3ZGfKcV608D106
H0ozO8vIHLqVPiUlQMr+u8VZQcuOUvhsgKfv9fIiauZLhhVrHJB1ebl+zegb95gi/9NO9X5Mpvpr
zvCJ7dSFTIbQomGaom+ujddZUIIUJiohaVwtiNC6uLPdlJJhoAqpKJvhQ5niRB+2fbDd8o2SWB2z
pmWGASMbtHEI8xoUjTNdgl79+hAHoGyvfXLyCQt91+nntU9ezE2yG0EceWTcjyOxapO3abLT4+SY
zmp6Kyq9QG6ICLeAYu6LTnUbOjXuhlTAPVKJo+9WvpZZrF3SWkNzAq62lrr6ebLjZj+UduFPEdOT
Ucc8LUwsAcs1ylgcLROV0e6htZohPiVJtdcYcV2k0WLHUzqdbyyg3lVIr2Gb6FGMn4c3P3mZeV+n
95hQ/UjzyUEXk6MrHazhiHgTIkYLAmmkPEymSj/Cm4jOWBWLBa9i7isd0GzWRiQnSpanzEKt4WMe
kZYm0XqevdsssJvdFA32CiptdpkZlriWMwKhLTEj7DX5xRp+DnkRPxVudDsL1EzytEm3AJ/nbda1
HJOCoxDg99K01BZBiuu8S7lJsCBXCg6miAe66HfaYqnlEfe7DJl+4yZecYsvcXHUabuvrrlCKLHL
VGZyB5sXk5VChRuhBrUtamN6ywq0nPLsmKJV/Jw0Y4xwULHRO9GdUEJtz9VPXSvDd9oHwGSG7qQs
yYFvB0Ny1yProIIueucQnDdu613KOi58dwk3WqdlGz0De1WxHjsAZgOpW8mGHJa3Cq388WOEZ0Sb
onDCdeCmyd1slQ1hiOFTbpRoVHTW5ENxb1dtpfk8HuOZx/lTC237EXPHHWmoOFoNInq1GfegzZPg
ELkYVH38al3N6tQAtk9tA4fUJevUZzePsKUBVp4CyBMNGS0eWskDM2TMVoxs3iaDSDbXBREUxdv1
Bqq5tE5FB9RXiaQ40u5s/Y/jd46zFlLJ+FBJ8Gcw2wd/vnahjSQ7xPXgBDcproGpkJjHxWN7SAzH
OzP3eEEMPmUOOr7rptY+iGyyTr02PURuOKzNZmjQNaKStYVWHvPZ/WtYXs20IZF3ao2NRwvi6AU8
+T5oDkPTapdRz34Egj7cHInxOF4f03Xk97F0ghIt5rBqkFRZflVjmBSjPWT20DKnN2g33gZ9UGRC
jFH/2jnadgpDvGeGqL+1vfgoHJm+CoxV8yQtHoPSfBjQstnpQO636WyYr8gRwOp3yT007ykP5qOh
smQ99krdWKbSXgKruHXQLbgfUAnxPSAxqxa3zxurqBT9jqR5Tf/CyCziQKQMLtPkvY6C5BiFreWH
JZ7D49J5vdYWtKAmsOc98rEZUbTQcnNXGa+lQ7GohFM/eG2T7LM8fCqIKFuNQdlxkkycw4bLagvn
qKZ5Plw/K1yJKs/ytetnGshzUMNz4Gc6/a86nZoHDBYzxKXrYTfoWJvS1mkJPJw/1HI5QxI1xdlz
bC5/nLmcP1UYWzltTCstnNuj6pzp5KEPx54tdPXihYE4dCAB6W5+iwN9frCDuDlkI8I/BSFoVRaZ
Dp2FGsrJu3htZhA/onp8vs5YTTu+ux5B1w+4LawhjlTnuQXfWKbmKZydcRe3dGiRvKMEp1d+qTvg
wk6hbY1r7S/tO69MMqoYyhUXJMG2kdI9xa1rHrIZyZuitW/B7DZ0dIo37qJ5qw0paryGjcRFlDhf
NcuF6JR40WmGGOCrbLE9IsibrIitBOckgSF81Hw9Wsr7fsx+ujGEApq5Gk2DxN3W+G1CEgEsDD9a
vSAYX6SMonHIMjdaKZNfn4UCKByIc7+SxnjME232Kw6jN4/Ks2Qu956kxlc7jt197Jp/wTbQt1US
tSe9ooyiF3XJs6S7pwmvrVHcWltTSTmh7GMcB1hz4di5EVP+WllRRyLtDmu3X7r70os2sSXg8jaO
nzYIrHlbmeTNhn6nXHvg1gGFG8nJUk+ham5ms38hyH2TiZZiWIznU6tHe8iADy7WwMwY6LIWAyhq
R3Rrex9ZKKSZSkfUap4o+Ub4RU4cwqqri40wKUSjMPzK0HlCZQZhldz8phXN6EcTKkJLQ8NUdAvN
MPs+W8VRIMbpGlkCaLSfV1m8KPoipGFkKONVWjTgyKKdy2ivF6gve61DYcVgfWVJ1NuGaCe9FiIJ
r1A6ym5HbUIHgpYopzdeN+isEcOrMFpznCWQZgQNt3jy6yr4WfFu/VoHwj/ihgKPbp8KfLnQ0Iix
eUVqyYsipgLjozKr2wa/t6MAahsMAbWWa+Aw60+azgwE4dJNzWzKdXuSWo/fGYdMp2hTRD1Kg7lG
83bypo3TtdmeZfvNRmBlbWih2HQ/MCM0Dr0db7u2lTfZYo7GRIEkcBGsqX0R9LseU9U9XYR0O+k7
iGy57yC0zLnYKlr8dFYSGazzsMF5Nu1XrO7oMP7IJl38D47OrLlRJI2iv4gISPZXCYE271vZL4TL
VQXJmuwkv76P+mVieqbaZUko81vuPTee2Y6sEkiP339okbO34onf9UaXuMWRCcu7ZLIO0mjvTiRY
WOX2PGU+NZcI3ugTZDRvWF2CykvWtm4g/WFRDubhzUclYYYr8QvSZ/8At9upahuDDFZ7uAfa6VjA
yd80vV/pIPtktr9rgxvJLLyrA+UR4T2QKRyEkMC8+ZDebiu2ah+zFLydw8oipznBa63eOxYLO7MP
f/UMaZJRp7/dUbLSxRHd4MfZyd5aj5uTXZXr/qx6YNMnxyQsAzfi4reOlVAw5hj1N3l/bytzTJQW
sRAC6+BsobBD+wS9J4vNTL0Pg4qzbLwfHOGctpNZBe+1dHF51NW0MwvHSAyLuimjhguBpdB1/9F5
c9RrO0SsZ6+uqj8guEKq0p8M4lorf2xCArgtR1ZJpsv3tJ5+W3IGO+UP34WTv5G3DPzRd9M4MEhD
qyf8bXVdxdK0zp0lPwsc3omtNzZ1vPX1kA5Jbcx3c5H/Zqf1ovO/t+/KxIUYpAZ+GmLuOTJTct+K
ABunTBTj2s0a/2XgTff5AK131t+LVH/HbCn3RjiylwtQcE8jylSRGQbQlfCuDRY73gLJBm8tMBly
oHmgU4oFFfosndcZrRPWelzpPeUIIn4YDrh0fbIF+x7mW9k/O3V4CuaseNENGGg3/OzSsdzBJn6q
nVbibfzntbEPJpOZJ7v91XXLWwVa4LOrPk1NSRQUdpyWB1WkwV1mNS9eDyCJWOq9rJotSmlcrJZQ
T2NiTZFxUemlvBnwbrOYvH7reqA7QWt9GUWQZAuE+6GSF6/I06MttlMInTLIOmtn22z62swBomYT
nOzl6UkEqktEVT/TvzeHsUopvjTt+cokB/5ZyMLTdzMsIA6Ao2lMrLH+4esNpq0c6dDHCUITFsLK
Z+rur9UJw9LnaRTZ94qkhD4YiZvRyYU3A4syhrzNMA9WdxutsKDa++k3EmCyVwfFpMOtf2Yx+NHQ
mr/GxZNgS9WhrQzuLhZpudFk+7wpj84Km54pDkk0xacovfKcN833YJ5yu1r3U1EOTMv+TKIvWRso
PHODz6JMqP0ocRqF43ruxQ2vNszDcYZ2sJDiYWdswJgWQffqJK628s08z5VtJSKrT1NDHvLAxmi3
9Ua4H9HDsEgitY9M6IdcYZbLbA4mWc7olW/bOeaSeLSXl5S1UlQht9nWOkJB+7y63KLKEUlpltgw
uZPxWBXCYXCrX3UHPw4xMj6IH4KsU55OABh11z1kvRz2A3OkSJnlvjdvrlFyla9DsTq7OndlQgq1
f7BtqJzBor2HInyweuefiWcdO6nLO0OuHbDylneme60H+9TiusFJwaum3by/+bxNZ4Al0f5xg+Kr
MWXzCda/vTXNt9wAfW4yrQ9DAYPTXeg3itx9Q+szMfck5oCPA0LTwlSA2XEX+ofUM964SHTUWzMu
spEOph+OqlXG09KzgAlK02TRRiBuWQWfBDAbUZeth9a4Mdq7LiJp5WvJgTo6pWQAbiorGXPnq4Ir
JVKTkodvxep53HYMYj10O+2mySRY5iIhqfjHYXW59H2SC/KE0pnfg8ruXhnYOLaFikLgrA8zzO5W
Uf94DCKHDnNxtzmaNMcJMpV877E95IHY9tngf4LUIy3UTpOQLnJjJM4KG0ufuZRM3+y/mN0PwZoR
HdB4ZWxv+b4zAkaxk3okq8Hck/csq8W85pXAuFuglVShm3R+Oh55YE7bbES97IeL6XbBYRzXxBy7
I/mZ4aUy6jtPVfYDjNBk4wpkbDw8Mmc78dvDcN1SQep5eyiMvI03tf6drOEwz8HVhuZxomnMQU2m
FljL4op87amYwohS10rmbN72vHL7POivImOFvGXBXcivbhIKc+yreW/YS0DWAiO7WmNhXVx1Hcd2
i3N3PfpNGUZVjmy7G79qDsjUpd+0YcPuxxCGWFaLs8yA4geEwlNmPzkB3ore9y4YV/N4VP11Yal4
WBFd7XjfATDiCtwmzKhGufwpRLTkBhMdSSxK403XxS32Q2h+sREdk74HM2pPYTwUqtvZYaVPYB1j
DDxFvHXF4ypCDUxRnd2i945ZODPWMH+3lT0zqmc6t5FqdxAzSjy7JrdjCN/hidln2Re/m4H5BCid
XWk0kWe0ItYdKcRDvey3sHuqb0KZTWeXMMXUnRsF7pOs5vP19WFarD8LRqk4nM1rWFQUzwNZnKn1
WBqmQQo8++q8oPBzxpQW5+YT68yPNaQccDSPquEchs10UC9S8vWsboMVocXWocGRBoJCHuAhLz0I
sz2HrtJcsKYkiXOzjgs34I05B27Qsz6dJj9xq0M9k1sM44wpIq0wfgv1ilr62m5AoQOqwZ2ZUdrg
5mE9sssDW2MfM8joYVMXGeJPpsrvQMABH1Gwob9nQqRplOaidXbpVqaxP9fxQNe/I3bjXS0moAdg
vtmEPzyc/T5aZ/jH2iybxFMrcMXwbVPW+ty8MqF71+t2Z8VjBlmYbu8JGH3ieXTTjhbcoFjpkWt8
B1i8OSmHS6EZ7PmTmQBDdGt8xbVlWpj0xFsfqoztakGJSQIjwmRebpXxFLXok12McfUvYdSvmdTk
uZTGyc1/0A99UNMjmDqoxr06N+2bI53qyYKdgO7UTz/E3PSJqjTwANB7gzMiC6vlp/Zmb+d6Xnhu
jfUpI83O9OAW4OqHrttjBuTKMXF1HEbarijt5xb3Pjzucv3WlhXL0K6QQ24DrNOOPeLEPzbQokfE
wSCWyYuZ6DSKBaoyV+SRovRG4Ryeqyq9GFn9WRE5NY6fBnM4DHLbSHuAaa5yBQMWmlH7Vta0nLfJ
YLVjXPnynI3hDEoBv0jtjxQYfcCaYmXAvAzIlryWqTzPQZENJCyXRXcUw+9gE/MBE0R1ueta0IUF
wLxD7SMfZGl7W5LZZ+GQVIwlLPH8lKZFYdcc/OJk28MrAxUP1vUQANZ1PwUb2z3xwnO0WnqF6/DL
JM3sMAJ/V7oud2u9urx7Fe2F5/CAzMEhl1wj0sZgr/JXwSV7u26YmLrPDY/SsVt4IBmL/vLa0ont
dPGOhds+97mzMEPy9N4D0zC7z6tw5/025fWROzTOBKkcpn4omjKGodferd58Xa3UfHBb6jqak722
BBOcDRJFOvkE/rYNG2Dlz8ccGA9UgRHC+uiMNB3znV0zp5/7D0unPGiomFRO4OjGhFmDWww0zAwL
23QDFl2xMSLlAPhRnh36YfwYHS9yh+C3FOFnnSEnIbHylCKE3+dV2LPOXY5uLwHjSvzhVlNh9rR/
E7t3KbcxZXKq6TaN6pzVv5iu2Xf2ABHYy1hBYfujFLASm9P0jmyJOzd8MPpUnUfh/HO7VwIRQB5i
9+EGxG7cpMyBJk/HnXCH09IByu3qswzMyM8CdExCGMzv4WkWq7+zG3KQLSO7Ts30x8GCs5PfZYsn
jyNoiVxlvYtAxtg9NY9XvSvSbmSlCPvDMlauQziazATxzYUV8OqTC2kqSgv2WB1fPSqMzQCYA2y/
DzdUXvk3YUCokcUCXl1NGGLZam6I+2RnIwBzgm0/mu4/w0IX6s4ryN218aPb/4SU+Riaf5W9zadM
kM9geStEiaI6cr+tV7KUfrNP2XlpK6658zN4QEOz288TOpv4zMA+OKm99/Jtv+UNjvWh4JAM65uS
yH6sgwlFAoISdi/zZ5r1+WUZXXUY15wNkckjgICD6V6xn4fO+1wr/uBQI1joPrWEve1e+7EScWrb
sMfdbN+mxj8CUdt92GGfys2iP89L+QtGLlhtys79Nm4PZen8kWq1YnNi2Nzl+bEc7XoHM+PvWlC/
BEpzsqZQ63X9hp6h2CNA+m24/pdcrHc3rSu+dcq9fc8PjVkYUdCsDKSXxMpB/y78/VxF2TG/jZ5z
wTnvrCQYmhNFr6yoRgUWUT+TdWIvGknJIvi6Ns8aVNohbIyIDpFTvxuupKTzp+X6Y7lUmkuWZ1GI
upm67xMhabcvmGbsR958szKo/ddbdtMCEH8/qWWMTRtQuCRsia9Se5LA1WeIOmKT+MBsOLJTx4W8
GV8k+3a7sAOX/v9/9KmLst4sxgP6MT6yCjyxxOmD8ZpHT6njvICXXirLRXrIDkEx1na9+S+CcXPn
WZtNS+PzMAER71V/dMdlOdpoWm4VFWxY70pNxmHFaMOfGpv1hxd5rAm7UDN42tYPpvHMdcRpMLnM
24GSdGl0LAYwtAz1yiWjjrXqPm6WgrGQBSPfgjOErIT9AwN2Yb9MWrGVO9YyeEdBaAA2Y6Z8P942
+jWySQqc8bwRxxw3hdPHqXXXE9XQ3A7vpiBAb0rJdZOdqaM8TLkNauvgVpC6h5tcEpQp5lzMzoio
v9ppgVQOPpZ0oi0efL53S54Sya6+G6v1dzn7HpILENjaLh+SwTgW9Ln10AZOmHSFvIGPgVbzbTMJ
PzXdrTwalf9sCrWhOd4SW1m3ko0L1DE7vtL5H5uIycOYd29T87wxJ46Zwkmo5epcuNW7nNp7Oy3z
CK3lmwvsea51+IyugYZnKU7aQctZtm3KhANja9+aI6UNNUWA2+vJIw8Cpjc8xYNl53Pc1O2/oltt
BjM3wLT4UnBqqpQ3qOsNm+fTpnyqqcEwaflA7id6LkIFxua1GEHDjtkzGSXvIeFq+zRHDTj5kVum
TPO8GZyzPbUH2fj+7tYBkqJQ3Vmb+cYudE5EP6LayhwS32YRFSOL5hn/LXtECkDM7wTIUlR4SLu8
7bCy4trXU5Ys7aqjzpi8hFzmbxbSpRbHwmrQohjhY1jxX4xNw7rPyiv6TnY7APFJz6Ay7o9rQxUr
sKVr13jp1aAOtSMejV59QM/hHF0FdPK2+KrT/A3VHcyerTqqNP0ZivsZbTlM+IBXhmVih7hMzjx2
VTVdKlHnUAistyYM/oWkuIVrEOzqCtT42FpRw93h2OKq63q8ztxRQVbgwpYq3KnQ/yIhCZJCRtDC
Ml5Fztx1kuIpmxkGO5a+MwLtxEaPdCqdpxNP6IAt3q+OtKr+YSE7K+v8RHEuHtxc/LYD83NayJ92
zRwPfbNec7OcEoGPbu7zQ+FPKapGLhjVPfXD9rwJwr26YTgK26Mn0eS1DLn7DIIDE1RKgb/YwAdX
eKjIeuyZqnG1D25QcXcyLQ679KjW0r+YSDy3SiVtP/3STMymbCkOnXcdOlccED+vAFJSdSQL9wU7
tZXkZgec3x+Gl7/+ZvYvLFbeQtWn0I2CLfIN6yj8kS2ivJ8Qdl06y30benSTA+V3VAfXcBgBHWMt
OQ80jm4dyggZLklcbnma2BvdjDnqkDrCO1jLlCa0QhFiBchbi8/UCVpXYnMRD2TB7Nqt8FluBodS
CgGLh8m5DWR0m1wyDjIEMYpCvyi7FT5c9qhls8aGwz/54UiOiSHiyvGGg+n6ZbL6TwshF8yFjfIs
uXA5HQyyKropdvPPEp25ETYvIkT7k2Z2dRwAZLeNiByXRk6FUxePxfJhVoqGaGz+WBD29l66YeB1
8yPVIX0X1qIJJCUQ/yzJF4OaFZHPyQnYX8zlcyphYRVjz30/jt51AQe3BlzwxejX7BctpEhlf9pS
A2E5o7rNR4qkELG1FUN6XQX3bCNiU/O9twPErr6oymtV13FRhjbqNHgS7YDzg9b+e8go7hFHgI5s
T00wHZ0uxWysm2ghBnaPJIV5ZaF00oXMwicjU8yklyhfpvCR7MIbZabnKHePjmZE5lVBw5hB2xf0
oS+GSepKWtpPlA0XFshTPPfuR1v7G7Kw4K0SqGoNb6OTYMS7TtN8zibr11zXb5XH5dgDBeu9INsX
7ZodzIFfp3UZD4Fa/Zt3U4Yfe3nA1OFeKkwFUac6HQUuasyA/V1s9ljOtryYTopHfueM7vdWpMMF
b/6x8w1NcW09IqNiXFrq7VhP3l/TFs9hyCdULmyEMIxIY7hUahdSRD9U/vLjIcNHymlfunlCC8tH
0/vSTjacYruxMpaDZweJ3srH1HGfRx+yVGWu7YFXhQCtyxeKSJrkobmBqBTb2LynZWUrlJJ26g35
9lb1gLDmLGRenG8RabwjRlRB/+/dtE6hh5RSP05qTC/rlj6UoYgtnxwUAj3JP2y9p21a9mgTloQ+
QcYhRLJOwD6wZw1ABZ0r2o0PKqj5MfSRDSgO19JCCC9Dtb2OKbZ2Tpb3ZbYh50ABQK1mRm22uGTQ
WEdzQUsfGuNjVvyUFS2ZNx8LlZ/yci7eEKHfKZc5fle0ByyRIpl63Z6GCS4SjUawb3seVFKngpdt
9OISgAgpIc2ZUbV4pDoJ2FDOzw7DXOyd2/IhPXHdYIzv3CZVl7m+a1c7uxZOnSgz9U8yzZHwA+9B
uhUVlO/cjPY7j1KOzzl7X0CtKGmvUZOr8rT05nwo+BnL36xix0e+VXj0FUVqGS4kLIWTueueSrXd
80U1H7qALyfpcPJShU+D2b1ghKZb6jlHhvI+YKvLHCjTl8YIX3Q/iHukMSefqakczX+UEHdasTIL
pOUQM5sCugftj9OjH89gHTGCLNAgBDu00Lf2U1BaxzV3GeVYufcaBOlb1mDM3sb1V8mEOeahZ0M/
mpEB7lW3y1M6Wh3xH/5u6g1jP2ElbrOTKZfhgtvwqXGZmfiluZHVjDB2KPzPlhLTno2nVednh4Ig
rgmJSDJ46pYzbAhPcr45uYqQbMKpb5t/lAUEnLvha49invYofA9EQ8YH8AHb6H6lomEoONpxaaOL
0Ft3mga/jFYksEx+V5KZAb8YAOjchlJ7LAMjNpDE9xk2LKd91ionDbdQwLJTI6JJlxdsPnsn8qYi
YIhNlahr2JmtwKDqhRuj4slfGfshEkYot8/b+XfgzQZ1AuNQW3UfPM5fA0kW5uR8b9Oj3TuEAghX
XJT49ktLx5iY2D357pVhYh9RKvz4nt0Ra5b/mdE5oEWhQWgy8yWwSBFC2HcMfa/cmdyQM5CqcHJ/
gRnbjX3dnday/aOIAmuY4F0MN4hHv3pyhnZ4HKY7BzlXxM76qe4ZGP4sutfXagUWt1P12u/zFHaf
BOjChi5/hHsELWXO2jOIp2UOd7VEteY5Lj9KPq8sTtnjsKRei3m8VUbsEaAWeuvwTVSK/Wgs9GVb
KfhXK3omN55gjuW+sg5eXv3WHQGTEuwo416oQkTg1D0d/ZASkZX18wMeSx47iueN/Xamhw/EBI9e
PeQ710Vm0tE+np0MuVWzBUjBZ8yAcjFO+Ec/Wn0/qTZ9rB2L7BTlf6eiQmAtv9qU4B5LcgCteIfo
uIlVUQQZ+M32yio1A8pdJ9qQUGVcgWb0t/TcMqmaiceYLUMcuiBfEUe8duX3zRx1U9HbKrltnbKx
+sHpfqrGW0VUT2A1MAd5MONpEXjkFmVfq86/DvNon4Ax7NJhVow+hjzGtEbKcYvjLSDvytGknjSZ
m1Tj+IhuieieNua3JIoggDVIzR5ra/2bIfeANSjNy443iHlR4UEKIoqpSIkZ5hbFn4cdG+84ySG2
ffCUYq7ifCpv7PahaksmswQK2rwxtmNYkRZ+Msm5jR3VocUo2/ll7cqdUZEwMjAbRm/5u5WsRcJR
6SMusoEVTf7s2PV2siQGcZlxF2ouuP1sywewEpEjWX/PxotZmsXrYHwbSI8JG8ZvsxD8Fqw+Iddb
RS/ULsR7TBO4tpa/oNYm92M13ZebZrHBOnffmGZ+csXENbR2Z05FnAiRLOYVLET90suXLWDhImrW
F9vIljEML01WE0O2wJ20TOOZURbJW+b0ZpdU97il7hyCiB+8PwxN85j8YxrX5cjChF1PA4iI9V3O
bqIbiHZb7bD9ZRTP9iZ4iO774K6QE6Oykw1mOGRIkTiCpxBBoWsTTmyDRCPer/oL1WBPJs2n69c0
bpXkMq2tcz54v0AZsWWu54OvnZlOnSoZO1hWBneuwabOLIIscoubJ7pZmIj534ap23OWmpep91/C
UrcENYzfaWWdUZ5th8Dox8NcvIqgcNEK2byI0N+XlEmvvZZ3W1Hf9xselmGp+XiRyTRjY5zrCRU8
D/g/MErDxeqqtzrI3QQmxpdAoBEZ1obPvd7idDZ5R7tvX7Ccawkg2WVmMDPKYdedL80varuSPh6U
DPFCZJRlV2GjP2GK96B8FhQ+EZ/uwOjb1iz1nOKdxRgt0DYvV2bs95PhvTOhqWIW6NTt1pu//FUo
Sr2qPgd5Dx+Vrj6ZzOw+y46uHvHpWWZUsd7Z4QxD3FAZCMQcDZO24gUhFNvoiWgweAl2nGsRoOUh
LhLTLh1JuPUH1x/fWSvKuFT0+prwHsA8eTUwAxrHhFPkBURa4GXH0Vnf6KkiXaULxkGHE8u1/o2l
Tyracm/3+s0VlZlYLUsTLII88YBEGyclHZJv4T5El+1gunAI7yU8iP7fdWzzODA4nruMaYejAFat
5gvUim9v1vdV6181jmjybHZCkcs3SffVLgg5nLJvCznR2a84DQ1F6tdWPYSlSsaCysWcmREjEHr1
CkKwso65idl2EO24EwyvUIfw4FiXyWlveSnT1XbsD0k8YFhyNOur6tTjNs361PcAxbbikG45iGZd
PMJFzQ6VqO7zCQRhBZoKSuTVhXvMxI4FvWGgy9WIRi2Rfw3omzvQKkjq6fHZBN3JbX6cVqdJYHyg
04Vytbk2ZxKZNwcqQF77hrBXrsyLw/YZsAXL0+YJpf7TWFhfxXth8qfNbHvypf9WeqtOVtWR4Eok
n7mBcAnRVUe+WZwV3NRZhUmJrwuLLG5cUmG+t1GoHU1dyTAPBpoIXoS/Pemw+DfDhoDeON/J3DyE
+Oo9BK25ETyKwt+iImBdmxKo0yBgxF5O4FjTv998yx0onB0zB74BnfNaOpW9k4MDU6HUH5O1Egw1
XCebbPLMF0gtuMBnybytBTMebOUJWEDEGcjXcy1OLVhJNjHjwTdoLJ16OA558Q+BiBNRZht7xKrz
vjPfOxzJud1fjAaLJ2I4iqcie4clxUR5mBAlzj+DfgI9m7issyf2wKXpMT5pvEORlwxugFmU8Dyn
NgfVVUe3shUP7FsuiJbr322xPoTCemhGIXaDRdSn6rDKhjcxz4yqibHT24+38jLMreOF6R5HUuey
FNN7kf+RAc6hHGsw8zmeBUUnag7hZ+4EWbJZKOBIInTy6WlxUjQpEygffRZMHUcEXwQTJYMaiQJl
PCun8pdb9//M7NEPSDiwxzLbCxVbpRtVDtqlsPSehmF+K1frw4V4v1v6ivZNXjrEEoZMfwV+9rdx
Ozfmq3fG43mZfASJffjWprI65kxdQIvdFvWk8lFuYjl/MMXy00i8w4wx6874aFeuQzNl/I3QEX++
RPVuQQHKNly0vDV2UOQHIkLgk/qXmUsZva5167VLAp3s/kNvP7kEQe7cCoZAjWxKUXxwDcPP9/BH
wBb93uhi6cTSa9f7f3r4DJFjrpfF9WTc58VPE5h/GVx9FWF1YlucH5oFdYNa79JYts6/NkN5zvqd
dWr6zN2rUPUq8sQAHIPiTpzWvavxm46uOHMg70rPI3Fu9FgQY/wySAg0QkGf7B8KXZCFp/fOrXne
Sly2I6N9p8+SYfksZYNGc8uSAMH9PtNj3LMfjm4fgd2Jt0zMb1MxfDt19oMOKZ6L/iFr8/AmRj56
RHI2yv6XjhlzwMw+BWv6cntKi857nPU/AA3IxMbwbqMW1nBgu5U+sJvHj9XAuQ6MDJyy4NbjkKxW
vituyWC+qw44fJ88iOIRUCDiesPu3S/yR7wDyGiwHTdIfd6cfgLVzPTZ94qVsSyu94YSC5mM3oe4
VlgiyVcyn9grA/bgAAl2gxBMEzymB8S2kTxZYxBmNkx039xEBgoahuCI8az8TVqQeSndn2e5eIe1
lsQJ538ZprxvnvdnaPizgnEaJt19ijyTPQq4BH2d/OIvwtqvRjDKWcG3NlP5Z+Nm25t5+NBKPz94
Hb5UOXsYp8ZdNuf5Az/8IVg8aNGE6i0V7ZhNUEyWyUhWBxJjK39maNI1euc6w9+uINxskg3ijCcC
6roTlMyvNPXenCcnNG+ky98+PtNkkwB7HCc8FdU6RJ4EHlvnmPm7Ocdc7wlxa3F21H6MQaz038YS
OVYGUaaLU1/h2IbqY0awGQ0F0oQUpgA7XMSEA5DfQXNWzsZdr4Eqbxts3UbcwyEAvivdj2lkoR4a
tysR3caE/YqHrr2UbCGO1aPnYjxP1cKSC5It3PlFWS7LAoove2WILv9PNwMxGaUt1ew0J+QjHsm1
sXYsblRenmY4wY3KeE3NCigkJEoUQky0oI9ezfJP19EQi641OH7d2BfPCAnci5VP9/5i3vF/kLE8
DwQ0z5nBGth8SAkDUEWtKaTnKtqA6Y/eAFDA4xOuf0HQYTQ2/LaC3tl5VOIxQImom6ZL69JeLXx9
EjIo7gO2g0dpFlE9cj/XunJ3FN4OKHXvr0rNF8uovlsOa/Zj1suCTWpHOGwNwaD97pTzK2yOqgdz
Jqeljgp3/YJ0AvRnRBuiUzQ3AKLudH2b/ZWkSFhb3V/czYcnwR5Jmr98fzkOoY6rDFEMnefRylTx
5BTzd9FgL7bT/G+6FS9tYTtsXe1TX5sj83Cyvw2k2DuzTsSSto+G++Nb1U8w2nezbURmTZ1klQh/
LbEl6EL98/JMv323qJKUjUbnUW2k0HSzmkgGugDL56booAfGip2cP0/nWpjqiFdMHtC+v1kLdIfB
9k72PN1m0WfNUKaxu+s0dc59iL63xO198IUVK3ZmW9ZcLBxUHNPpuQuvzDTDVskjOXsPvc0vTzBg
QCM8fPMA4qeoYmBtP67ba2ZlNK+jKE+tYtbegcYtGcOG3vyna7mNShowNnQY/+azr607huPsX7Vk
Cdq32IfCbTc6uIGzrXqtRBEjL3qrZ/qOcp7xSxtcDfVIhi6mZ5Y6fnayhfzQ5knetut9brq7m+dm
p2TG+sYgE7ro6F6DAUWrgTwSuFxGpuJ653D8o0Zbv2WeXS0mJKUdEDGLyKejJQQST+SSJyo/Emt7
6fJz7SxZoiZcLtpWt0+6MSM4zhc9wOC2BGmfRYOp1528nbJXc4836t4NEOYyNVDncrmrdftheoZ5
RmJ7D3QH/JurXryhaE8LsdENsyjMRvo991mcIkAlOlQ6pN+aaY1oAdpnsZboxtBVo1G9hJkbHqXb
kiMv0wjDbhq1k/yUJipmOzNytrjukx5Zy6StOldd97ip21Cdn7sbXWDLASW/rxDwydK4uGWF0qp7
n7pvr3EfJpx98TSA65bBcHbANKAPk1dnG0FJ2cI+aL9+YMJkUKOQydcx7ogUuvDjBECAJoz1wDaQ
du6s+w2yCTvTHxQCSRCQJEhjjNqwxsnUeHPsDD1fZDya+C/yXSi2gpPXeMMSx4mW5cvewh158MPf
1QhFAhHlxe7wZLopicVlYyVkPu3rOr2neyzi1K9XDlnylMXNoNKmCdyxC7vpkUCL9VMULa6scz5O
XaR5LjHedXvPtnKiYcbvypr/mk2Txxx6tJdavxY9mRh2TfhKGfEJcc073ZOVOgRcmnf9SP0ZtmWC
y5003dXml8KaY24MtW5a2lWx0Jg9SBOWvdzZeCc4iodbneEVkcrImXJKULqG91kyQGAoZSJ1Ly7E
L8ATNsMHBcQIBUX3ZLhrntjli7/OdD+MUg/oIx6FmiGKeN1Xv43PC/BC9ncrysNNH2Zt8nrtOy+g
wbengrhrm/mANd7Za9ByNMIL6s3jXMv2bYI+f5Dztt1xk34swTTHs0cW8EqApbtg1tB8sYnTTtoy
gM4iqFK4XpA4OU6yLe20Dwx+eF6WD1WLwC6tOH4QCa4Kt0rgOvqsLTsjp/RNG3WJ1Cu8Sh+V5BrE
JA1ZVx3kn0aPotUxeTlY4lqGM1TdfLWCun7nWH3xh97eaT7K1d2VxaaSnJaE7RvlIv9aCdVvCwsG
m/KwpihC/dW+tweidn2JbMG3x6jYanSDFEBpHaDDJy5sx5C173y43eEnXDP613C0qV34Gyo9vZsB
ezUol2XkZOx6hsfSh9vm5+w0Gd7FQ5/enBh8e2AOnleZpfv/ODqP5caRLYh+ESJgCm5LglY0si2z
QcjCm0IBBfP1czjLN697pJHAwq2bmScpPAajMkv/GCRkyprgNN3gmNpFuxxT7zGoexCPpWQqjptn
dxxajOfQwTtm+Sl0gpW2RrjA3+SLiLNDZ4r8LPzHUvyWFx1xpHWkR6RI95MOWDiU6sHOCHoE4fJl
3SzKUnY0YAtF2UQGzgzVHyKLSE9NYt3LfxzlJVNXZnG6PbDtba6TbzHdsUeyeEHF7BY4kT1zl818
8PLsxQIMJce7YMa1bfcdEVRGyVp4x3j4UkY4nmYraJGD/xh9EO4dWtpV6x2Clh/M3BIUGuziX5fa
pzIwWPneEnJmd5zTZ6B1yQX/NJ8bcrxTSigBczueJ1lbQCn4n70CxZ9oPqCJ1PZZNwEgOPqFGpIv
3Bxpau8K+wDCaZvUZEnBOlw4YsNDG/gZm5SSnAwz08orWOTqrBnwzxRcWwL/WVWpv+qogsE6cra9
BR3ASDZQs6nuyxXwDo4wFQ9/qg2mTZx7L9Q796sS2yxffObZc6HhAFMydp5anmLYhaGwmCTLS4bh
LWIKoCd64gLsNuZ3gMWpn4xPbeKqDMZORkQdGW6tT9hRcuU19tmrCUW39S1MgT6elgYTMH2u6Aqq
cJnJ85uGVP7zyqXiXs0Ho53ZA02sMzDC8T5aTon08nXrNj57kztdK2y2zYKTPpFfRgUlJxinb3ik
P+ykMUU5Yh30VHwvADKPM/yPcDHvW2Lwmdm8WZbkSF+2Uvg/hfF/6e3YQCkc2YbjALCbSjFcHYdq
4KyMpb3CFbPo7KecYvDFOv4KnJB/QGpbDL1esYA+czZVVwTgqG8F4KaivuBr4D6BHJkEJOsWfmiq
Y74xMBNv43hYt4vtkROt4/U4wcEyreTJm1PKu295nC5QBnFSVjq0lmDVARO6kiCXrMJM1sT3EX5j
buRw3BTxWXary2ahJk9nG2f0vL2v+nMcF+4mM5mJC9k/eoZkpJg5g0dxD3iIfrH0Nwjy1zbcutMI
t2Ll+2Cgip/ObJ7ytC9ZFZS/+aimlRGbF8/Nyeu7Rx7PXdjY90OjPntWHHP9UaBETVOx6Zv+orV+
vqHzyROcmB3u62R8o5B3PQwmu0DvGmj7MNu3iVX654Qmg1FmT7cwDp2oAD5KEnKN9jB4tuugHt48
h8BOZVTv02SxzfCDb9uQEU66zZwlxwT3jSHLbVrIqDIX/Cyk5qzOOKV2P60pI3iy9Jcc+YhlKT3e
zluhjIcCh6DNFlo0L5D5D5gimSOpCpkb54gUTU970lCk4/qrsqqPvYUJiIu0US3csKDypTY00bIq
ooRFLJdjOhzooSYUGF5FYB5dM/yxJsqW1fJq3KSPuRPLwe39C+vwXTywJLAkM4BfsozA8rTrjYEv
F0LEMmVV7onuMRYMldxrZ/m15HYaUCWQ5Li7IX/ZU32oKETczUlbcoMmpEh7IvRaizJ7LgujWlRU
W2W3D2iAdELahFLLiqZCfIWOevBnek6RMjj9E9k+JvCvBLyThs0djziTktPgL8TUxUZLRDw222VK
hz0T2Rz1ah10NGF33cGng/oAQD8hr6B0ZIreX1cLeZzFPgZ+sPFuwOVAwHLJ9cmI3bMz2BPc0yen
GMJTI8InOTBvUZHyRPXRydaMv4XFr15bNXDSzn6fGozHSdxvkylRLOsTid1koo2pnR9Kk62VH8I3
pM4mElVBz40VRqFwabPG6dw2y8Uv26NfGy+xkOc+0NheiPOwdlzVQ0P5jlCc55IVS+fxq3Ls8KGg
adrVXrKxEuN27/0dEn1KzG68G8wJAlTIVu07ZFUVASJNKKvZusI7waRX27bFYGtOaELWnL7Vrk3C
YLHJNc1y28bL7wB6GPGrp8OprzF2qPK5QknnVVcNW9ul84sa963vZDRysmSJ4pa9SEhc8bbOnsKR
iKegnA7NuXflLyuFz451/tn3sw3C4TdWor9CQtOsmnDnqt+6Gf4pby42s+oeYfUQDG5b6pEIwMoz
tKl7ziauOi538WHcD7K7y3qG5jbRa8Jhz7XC4UMJRJ6Od+UCWmdGpSHdgA6CSgrBMsawb51STSag
dN1ftXi4TKp8xvFHI/2A2cYDO8V8az5TZpGCgUuWbUcXyy4wcJsjlrKgVd+Mk2Y03gRovwMoUZTv
LDaBJfIP0jFlI8sEk7g3dN+gTnFsFyv9Eaeck6S023NQTvmq9EkVmo2ZbitYO7bHt9dbb0PKkEok
eBUGIWUM5tHWRB8TDnmPUMwBw8gF5hrQR8qje8ksEI51ejEyeaKt1dgGLcaxIB8jG/MBOZhg3bbi
1YtBDfHFHfOF9J/eefWWRQ0KH1wApPOvTJNmFEGWrSwXA/WIN6gu1Kkc7GY7luLY1/TLUeUCwchE
S1o5RmfSpoPmUdoUrFmc8/UyLKcxUccBcfBMk+MqYTJdmxn8VrMHtuLOZINJwDRNch6YD7jbvKpJ
j1GhckDhxMRBAGbIj0t+kLO9y1P21A33+nViiDlSkaMTxkkj+XAx5YwVOh8RjqjgW9QKozhxEWTC
pSx3ouUJocaLeBI7QD4su7G3d2WXksCqipllBS+9LCbzqa19xZJ7C12MKCGOeAOOgxzVY9vNh8Az
oLEUapfOsHDI94TWiKVt8s5GGr6G3NegIFPw5vXiuUGVXwqsmJ5BZivrRvILeHNuNkdfQb/JF1Y+
6dy+csHeen32okOy2uxTaGKYOFelfbDRbsk/8dfzjGNuqNwULR0TGe4Aun4JiJUxpyyfAr1MBNtc
X+8y+ymd6nYvcuulDGw2QR44qIlu9owCLFhwnkMTXxkVHm7KXjt8rPkAZAN4Q0vhgO7yg7JYcGoT
2ZxdJcZRfkLYssjRFRggFt2tRZHfqFn6M3bnPV1tr7kkvs5ymGktjk/NEJI9E0TncnsXdxWThs+2
JixwDUzgf/AwVc957bCNsnoGZXsfqlLtNKF3qMxvTjnqs3K/q5FxmVx2jgHXL+2HCUkT16z/VEtH
7vlhbMpMbMuGzwJmzWnbWQkcMH7/3MQeTQtPUbXUuzmePvNy9rl9vFsJD627jB8YL85z2oJWXdQ9
tUovIkElIBr0M9gx+wJCYU3HxqAPgY7VAeQg3aKG5nR1zkEUYKbYole8KDF/+LTs4JvqH1VpoRDb
qbsKEhOTXlXuYjOd16lmq1GPIlnFWf6a8/1QcwXAAnzEo2aTiUGVH0JKM4Qn4d2isNLc4Z+kfapx
XWzSZaTDG35aPNULBmdGPZXeD2NzrULj7NryZvVni9jgVigTf8N/6g3taZ28qes2rSN+e27neEaB
2ad+wGkDPj0KU1Y2sRyvXjyE67ivkMtpn0QRAi5v5avJygNuAjgTW6jIkY/DUrXLvsg+m0nFnIkc
YwF/2MRVgS0peYKihYgrEEBN3//Ni8TfM6ytypwzxwtCjG5hcOTatLISuR9xHO349QJLnxDfsDfd
jELlys6XfE8g1mch3T3mE3pASl/lKiswp/iUdQgxXTyi83iYCDFV8bSVSfnEebnscjWRrBhuZZup
fTMgHb0Rk25XcSuIizqPUguwtzQ1UwBmJBQchy/fwp51Y8SDdBmusk5a5Pth2Zh2XtzS1uDPe1xv
hDqqLhSrEMYCrsyyIYdp818bbAAUvckifpnywMevnGIdc+r9aM3Y5zqnirSljkVjXIfJ485UlXIP
q3tlsTaKWlD2q3af3aC3tofpzLLgvbSsbWqfa0+vU2T+muBb54EUyZLIhMTZeh3LH789otLsisTz
dph80e7c8KwSZ58Z3lMfSpt1PO9eV+OmjR1U3yAtHkPPfmTlTaAnBx/gZA0HD75IzKZNHt+nDIBk
0qV6iFuO3Lax9SpNSnmagvnJuIW/hknbzNUDS2vD3M0D3FgD5wyBrIPhYVXrKmsbeCqOrIQ/zeWv
vZFBqGXj7n1eqiBS5rIbQmpWmeIe2tyAIFMTcHJyRH/JSi6+zmbWPHORDiqu5LKY4KnhCRJz3BzZ
CrKxg8EeeXNFe1b94Zm0p5TeDMSoO9KL7XF5aMutnDLI3MtwMbX7jqj1SMA7XzehTMl28TOxy488
aPpDRwAmK5IfPRN+5oW5LS2OrioNDnqmKDlX2LQbEHvrOKcCefkrarazLpv/lTQOaPhomXX8ZUpg
UUMOwsX0Hh2aDtat1uc0xkecwm6kXDQyfTyuDT2cG3pB8aoUmLLkc9xxNfPblPeAiaThuVAB8ufY
7g8orlcLYDPG0gYJmLAXWkh+rUcftnM6Q7qYY65lSDe9a8XMbfkXDtHkhDcplYDpS+UhyBHXh7i0
G/KMoLj3YRHo3bQiX24r6z2jZrhSXldD5zL+JclMjTOq7YEdaNTeUuUmNoPV6IOENsdfoKHpJsDr
MmbOZfKys5OTgAQ4uhJcTRhL84BIgx3iE3U2beJy66WAfd2587lSIIY5KX/gqf8T3kLXsCbjZ3XL
qW6BJKeuwGngizcDy8jGT4u/wMciBNxNUt17ZDugoJJaMCGc5JB4bYduxwPksKZMPBaromVrRoHg
mMX3DuS4riDfjeBP3YVbnRrXBfwcOMewADJo3nQLTWMDx6+fswvnrFClbj/7UkQm8SYS4pu2qJ4S
m3xJOWL/9bNfu1fbGSg9W+2jqnOcGx3FHkVdvFcCAaJ3LpyS4wY78fPSj992Zm29ABuzcIAVLG58
aRvt7FXFc5MG/Vtngk9rqcW4EQkKDmuMMhISSEBAGWGR7GHrGjDJcGwYc7ymi/YpnkYwvxZ7hqBT
gC+Hq6VZh3Y1xD636L8cCQNJtE89+Y/VUlnYi7nGAWXANGXchzhw110HEzkv66MAUlFxojOyN9iU
ed86yR/nPW73bqjvAZ5Gg1M9E55ZV7YxHX3dwN5Lb/iqwqK2HqPn7VvSEgSpDnpWJCk4xdCF4EtW
s05wkLe5/9gGRB/q4UGMrDTCglWKNdL2VxYFl+0cDciCzkepq+iMfRVYry1WcJp2oRiSwwNHFaZ8
OKquQvMjyRnO3qWs8A1ID/ztdfAIqodlHr+ypAKrCr5vhlJRYuYqNLEUHGyrvGMjwdrgRVAG4iQa
DO9ACNWgqQ+/G6vkDj4If8mDNbmRhvGNH/fipsv3KLmE4lm1owJXMNWAHibs9q4O/T+8WbyORD1s
AvFPEXyJ0tr9aooY67RrbuOOsIniILO1ea6K+KmY5Jfrt0TV1AoB8aVzLyCS8Y23fHwIT191AXu0
t7JwO7RH0ZBHRZBapzM8iaySF3/GPWHq+KprA09Nmd9ZOXi/MrjPlhbXS5A+5PzHsgedd/XNDMU9
Eyqlk/EScryboWMv0yCPdJM8J3NDi694ZYXe0N44NAvbg4DXY+Ms66wlrAdJ4KWax343hjQFdJrt
mGBrHLlx8TGRC1qLnL2VJuzo+zdkapqRdQYRsRZ4Ji6iJ+xDg7KLTn0lo1SwSGM4ID061PJn6lvF
QI604Z2nhvfxGGcf/dQjb+qDwVVzUOI90H89W0PEP2oVOaz9bG7X4hb1Sh3YP7q1roVlfMHlXqUh
MT/w7h8jycnlBr3oF4jbrrtPhvGOF5rQo4yUPcM9TFuSlzMuwr6hfYRLH5bKbLlbuF72i1r7bI/o
4DvaTvdLruDZxbswzMV369u3v8zplAZxAeoiPBeDPbMQdtZaxh/KIaDLReRvSKgLMgLnXrrkNBoL
05GvbowUCVW1BQuxVE9+5fUHF8bYKnmLXf4E1Yq4s4PmOc6I4FEFvkXcvLqoCg7YDK+FiOPb+T/w
EdwFrwqMWyRiEaX4NNgDwnpxGohAyd7n/1kRlHMxALBdGMQvq0GN6kJg42cu5D2lzqwoE+taFS1B
rrGgMj49V051N5okalUnMRPJS10x6IFB2ra6B+qP70ZmoclyZD6pJv0y2K1VRGRxAt8V9nMrKgB1
GI10S/ABZXKVJPF7NVPqhp37lLTpNeYbjTF0GN2E2Zvympz3f0qsNMJHuQYpp6OKXhKc1PmDdyNA
uJhjCyAvpeBQGSiUZNywrvAaXkGdIzQl/VfNW6BfWsonzbMau9+FC3zujbfKXhnyS/F+wzn/CXMS
UcTl4SeFrJHd+Ktx1GUOzS3Wy6MG6xpW+m3JpwwKMe85a2t7AVXXPUHlfvZpP6eUGtRAByFluu/M
9ty0NT/6rmPfWz3iDQAOIxlV03hX8Bxupny8J85zL1NOyK6zDAoYXBL09CYQIfVNzMzss1BzeC5Z
eFOhTo13n/aCCwASoLczxC2EprM3pqFrXbK15LX2HA/BS95O5qY153hDnoKypuCoM/Mgln/WPBzK
MEi5qDCTmDYb2GU1W+xV0hKGkIdDEcT+PSPMg5tNbHR9LiXzeFAA9ibZAdX372zLvmYEALL5ht53
uudq7s+tUX+xPX6w+7sqLF9i2R3jMkSHZ9UDyQ0v8etIlXlmOPteTtteIl309nbpaH7g28Cgee4q
7492QiZM8v9ZNn4urT6HA3aXXmxKZ3mu4V+IGfOYaUF4cN1NbRfsgdLv0JheYyDzpmXwxVwuani+
7fpx4mybiweCHwe2l2PVRG1z02hoUlZpdjaGnitGjCsGVcuYt7lajkPpvvATf8nZ+U4GLbYtfLW1
U+X/PEwdUFo4P/z2faJIM+L1C61qEfBy++m1Z+sBIZT7a75gqiQPKQM1RQaRxTE8eEpFOHejKgH/
VvMxNSfc2wsxFRfoKhL77ZszO0KrQ3iWsb9OFlb+ImHFGZB5y4PgzZv8jzhMmFqz8bcu6y9rCKYo
T7KrKd8n2AeUh6wrFewLVTlr18YSrd03X1OTK6HICVpyrFrcgX6JUBteQ91FnZ0hfOxHb9nO8fgS
V819lk97TdDG690G/1f7RsoR96vzBl7q3JjJNwnO27nr7pAhmWhRB7AldRFCqNNMH+3C59FUZxPl
h+eMPzGmaCp+8nm7TiHZuTDAiEYuOAFmDivL+AglENjRhvIwNA15OdnxbvM2WdltTNxUnIkHFYC5
wACUpsZjlcN2x1d+zKuFAaWwXg1jfP//B64RqvFjYXEtoG+IHJ3Avh0XHQ4emzUUWUFE/ZeOIq2a
QJxv7rPhb4HGkuTNk5AlzL1VPpLanFJYu8Jn7TZyBAxkqDmJI2NcTl3as5shS+yk+SHXqH633/RY
ZR/FlL5oLlirtieANFzS/tuGmkT8hlLHvPlnCb03AzIIAouIiUgaDaMNwEy2R7uqH4cmp6/a3yd6
XDuTw7tbPgmu8dzIA3tbmeZXjKkKF65D0+nUb11UzLN0phOOJTzC0h1ZQFcPTQOLmzQpJgZhbICQ
IKWT4WlxaUk538dDRdy1TM5pP27nEAhMGxovRo5g6guBVIXPNaeycp4PS9deBeBJprhh6wmcE/9v
OMa+ejdFvElT5+LGWMnY653Rer6GkA/A2Lwp1KZqGHwoQGEOt94CblDOz0haeaD+Ja4Gpe8n/4Kb
ENQ5cDAp3sMweO9n3o5A4rTSzrxJ44Gswf90OYEldDrIxHvI07mgBHDtuOFvovjANLLL1kEgvo0O
xgE7gpeCq8taobUWwBqd4ZzaAZUaHe5vx8kvntp2HVmZyY+fWnAy7JC5QKXxD9VqmMDvuBXTs2Kv
OzntkZ/OsoJyl6UPY9mVkVFPr/Wz8ihb56qgBogWrTLvOLJhKjcV7D/KJJBlik+jrB9qz5N7P3/0
m/phNClWWHZuLs5iCr7GAJzdJAj4iw9KilkFzjzRroNfkAe2nurn0qLe1OqAtRRUApipjNreepFu
hQzbQp6gK+foGiifaQ3GF98w/h3ruZXWeOd5iPqQFOfIqRja+HhjTGgy5+hQ5sqWVb/roT0EOH0h
wlIvg9ITHmz4BIu9gDYBi7yyNINVZYo/u+fHA7HTOmEIXdXhfNfNuGOgJHmr3HX28IpOtjN+Yr9i
3ky733Z+DqecbT7LLMwV/Z9XJGCyG40E/dSz1VmnZqrusImY0v5xjemARxtNcFISC1v7KzFI3tyw
dF1zeyi5k/t8HxjkLYSS6tbvx04++H/VnJ6x58t9tljPtpqSrSaVaXdXjmWc9SnTYveVoqZHitfZ
pmf7vSaZ96EWIlekOUORhHsdMJySYY31pNflEJ88B0bCEHBccC+HHpHuyhL2MkVXOcchvqwy/ksF
jwSWw9U8sdNMRvSxuGBF7XXHoutcIEzAY2bbeJr77qJdaex4mT/kc7ZJffdqyE5vLMP4WHR5B833
zWXQJl0pfa7r/hmO7K10C4peuxPBeB4dlzRSpe7icTiFAY5J1SkyEERJVyVy+jKaW7oKmClK+2tO
E14cGJ+wblC+zmSxruthOvi1c24kfT8oq3t+A4XJVVFY+bFHVsc1g+fOAr8Y9JkdLdne9/SOE7Nc
Sb8jyAicKTPjP7+t+pWNmLazDO5O3WztXdMH3KIMAtuCFZaQvncxl7twwPKezlnkOBAjeKr4Gnia
mJBMopz4xph/3+vc+m0du7yrnJGemTRfO2zzV41H9Bqt7DibxrJj6qN8xWyJXGPrEX6H+TkXbP9A
ImHLRnCwltPEO4PCpYHE7bozsuqMDRJDEYoXMARWGrxnKGxZq6D3qJWvjzKgRSH0ep5wd/xMTfu5
78lFOV15M8Xf2JRXhyz60bcZ+E13RJIJxoXMXn9vjtPEWsZXEQT8PzVP2ybhbug04oDQddW+/cSD
bwETtkhIV9UTXJCvxjJ3kCFYLFX+tBl4ka5UHmR7oqHoA/0FGg/DqAnjjhTXNTCuphnDB52t07Ak
X44qL6odc2xjFHUibK/nAmkDdOm3wDEhjP2gKDgi48JqOb/vBx6vpUvVOnPDu8zk0t+OtzovT/w5
5vTiZejzXE+wTHcHg4Duyisbc9cG6Z2eywOxiLWyDXWZYr3t2AIziNJ1PHA6JCVmnZrptFGSbW0d
C7YCBJPF1LxCGdU7ReUUehbSYmJgMOjaIHLq7kpa4FkFBjPJiJyai1RtmvSeOCXagInP33A0v/UW
aC+PNH6wFR1eOJCE+zaY7sVfrpqEHT0eMo+G9NH2b+Aott/MLnojEAjppLHgFsC3dgd5jctq4YU2
HQiLNDgFDWO93BUGq4K4GNd5D/ygL90Zjdf4xlROcZ33kYKw2YibRdATONQrZIPM7ctDAPWP9gkk
0RkW5Noo28cBshccEJrYclXz53mHEzFj0NGe/5o7YD/qSYmtjtMru5MnV/rOet6ZMnjJMMmtNZhK
ykcltmZiC8wGOHxG6UdmWMK/AXgfSweLAx6ILlTgywkktNNInMsr0y0QQFo0bpBWw+BoBFYcVla+
MS0ywGVzKdWI+9b3P9io22RBC+Ye0dcsn5GI3CYASwRRZ3RPjhrSfY5vbZVio01nInF0YBVE1eWj
ZwOoo9/SyglatbV/aluL9E7IziBEyRiL6sEOSLU1rv5scM3eskh387i8BL39MCwSRka87VWgdnQG
/s06uY6z5sAe3pDRH6yxB93m9ut4dupdYFPoC90YAj6f3TDJjxr/00iYNk67x2YMX3HSwmTUqVi3
azQ7n8UwVBrYFZhyGv1DloDFGOq9F9KRh0lK8BwYa4a6gn9dGG7RaekCI248e3A7ySyIAK6nj6gf
PgqJJT/lpMUo7iKyLsafHchPx2egzuIO86Wzt2z1onlHRVr0V53GLNFY/o9qJNDbWSTTkl8S4ziN
ss/egdfCuxHeT9I/M+b/oGjtXJkfJzXeS9q6oJQV3yh0/DTEr19W16r3JUrQ8om3MNka3NIBm+VZ
FoUQRR/cGOWuS/ZlMP24VjLuhJm+Whk/3dT4Z7YSPrcbrhcNf6yDeLZypKG3XlhzUSTxu7o5OKWb
fSuzf6gNhzJmou+9x6oHx5WPV9QnWNKExOE9+0Mb8V2neLoSNE8seM7bQFQvKeFrOgWuGYluuMpY
F+GsnZ7wBUHU3YXctJH/1MKvhheeQmZv55C3DsZ89JbjH3e+f8YtQi2N96WYHjlyqESLkWpmh7zm
xA7H5ouX2GK8JGYyCeSv5xmfvDohm9rf3eKO294SfCrsdIfd9K1mgVBZWLJqY4CVwRknXfik7vAi
+gV+CDJnnLxbsXrWgiubz8lAMBprd1b+KlmCrOcH1RWAwbjxv3SQYOIg+3hpoJuvQh+nHdaE9y7z
BvgM2aavbkufCQhU4lWHVtzLlg9XNwW7GlAqC6Ke3WjOcUAmEDnm2czknRv2fjSEjA2ySraeUyVr
P4g/RcsjQ2fUn4dwz6+lOjIXOyHcVnvkRkfghesM73YeiXvICR27eoF/FszUUHOTMIppXTnLIQlw
sOpqDLclqK/5dguS7OF8t/3w/JHKOz/mhIjjnV6IHWN4ZObl5QL9mb3GsmCxT9NLnftVxI4FtqJF
i+EkijcKmfjNzMjB7TBdexMd3g14P1KZ/WLFyE0z75EV+dc/S1Dt4maExMkHrNNd589PXjLt0gFz
wbwEKFMPKZfQLT1vGChE/mmbCEZLm70vN6Yemz8eUhgEVVacXH9gs85HpcbJWAX6gFD11I0U6Qnd
3Oe+xP3ZXEIHEy3iF4lp8yfmDBstUDeLV2DeDSjroon4VKiW5zbbD0B7jtU3EZJ3ZyAGm/s3iQBN
EATjEm85Ar3sQjnIobNZ4rKMZ5na6Lcb1x2hf8WR8OyDo2Z4YEGXMEIUMTKHbr2bayLc4qu7cvHb
ycq7L0uABjFP2bjEoNIFYT2Nt+//C29AjTliLysngy2hPXxVU3qQbQ+lsw33nTdOG/iJN5AiixwU
FH7Vul5TlfU9lDbULDYEoMPs90I7AsfHR1ZYyzZQpKhk/95k3Xd4ewOlzuIAjl3uZPlRolHR0cW7
0WczvMEJdSVoOzlDhHMXyIekXcYWP4lj4c0Iykuc3FE5Q0nVsqDI22qXw863+Lcgi7gHiy3nFqD6
r5MduhJ/hl2wCjdtFy5JPx6t/nHm4WTnxjebr3w+01zX/YpN08LNJFX32NXvvAUG92BbJB6YLTMi
FGy47a+GixcfmqFnf1MlJ1VTllwql4RHVQHLM7AP+9X00DqwRUohALj0jFsJyV/JUAT7F2jrTZDF
PplylqwBtuSExPil4b91cn53hj9i88pOU5h623H6Nh0C70Z+W386DIahZ6Cru5xFsyhfWmd875YJ
h3Qwr4N0xEY1UcNe4jXBA8joSDAQ9l1GS8bkYllS/akusmQz2/UrkfHIw1qzHl7xvL/WEEDg/01p
NCTd3ewh1kD+An8oB3DciM4862jt0icrAC2TlEyJeQG0x27x4dro282Ja6EZQ8IOQnbuQw79t/DF
vunmDf7Vcj1PdhVxWvGlO4y5DTGiXrT7jqUNoykPFcyyscs21dg+ulBwrCK5T9PmM5cFc1vXfkPI
WkToblwz/0eEejkRNotKmxsIFcpwVKhrmHMsLYPbO2vTYNsuGio+2+Sto2/zOuEvtz3jUXX6h5z4
skXr66NeXCjrrqJxTj7Zifxzw59Fw1odY8xxiSk0lSdkD6bYuPdNxDmLQcpx+hfT7B5HN+W+d8uS
2bF+vx0aooISOKf+U5nnVy+pvo3U/FkAL66cAkELOan30dTjwR7Yxb1amkVZCSY4zsYXmyB+NMl5
L0v5U4Iy29RO8+h35ccQZC5L0wJmIV1bUeHWb2pyPIBl6stlqYuDLuH9yKTlsj0I6lfLT1UUeGSY
NFbveX6hQGxihCoO6fRpcQ5ntX4g9/eGNfAY33bynd18xhUfiU54/7Q78XoyAgoyuZHkrn9M1Kt9
c4TPzeSDo2TPdJPZkD77NXCS/FRg6TaX+rUOoTcyknxVtjzmNaKuHSNaBfyOTDOw13wU6Z7lMaWp
tzLzS0FrC5tPli2a3JLbgLLnlj0uWY1VHKSLcLJHJ2QNp6zyc0rny6SqfEXnHHfXxb8Ft4pN3JNS
dQpsTNLjTGwStRW590NRUb1LicTNVb+fAyivsyIpwp6f7Mdz5kBf1M23qOCCNRaJDIkPzB/MiAoI
SBe1fnJhjaBDBo/x2L8pNvdgcHyMgWu3zXwuHTyJGP6ztezNaoNNPZ76cMXK9K+lxLOodUsdCZ9s
But+pVG04ZQ7/LSy75qpEKt8w7+96/bKB56KmGjm9aetaJ7Q9Htkxo8qoeqwIdlYHlJc02oihA0U
IZ+4pRrHbxeK3v//Y0xdfKIdULipdtmb0guQiPZe4F4BxowPNGtPjcOVv5h5m8WLfqWMceNpi4yr
lLh8+dYKQOs75nHE+nLX1nj7DSf4wtIV5YoVk+NzHWHhNMELIKKEUsi1Aw3KWb7orFzj04LKEXb/
OjDJtlK/S4+6f/tGRUsSLSnaD5cRIVoE56xRx5uwcc6dQr3HpW8EJittUsyWD+exYLdX4tuHEIc7
/fYNmyLYN+D4iT9Y/O2ivS+Q6Ev7mMb9v/n2lRNLVhvbNfzI1xEUgpW2l6eGSA/0OnRRHopjBVpr
JiK+kZn1mHKHIJB8cB34ZiRmQ/I/zs5xafFJ2l+Pm+PKG/kecp8EltvelTNBb3+MrIm3MlM4rpKw
XJut+Ddij2dFOF6DDt2ku/RT8kHGE0KccL41/ShLDb4prtz/GDuvJMuVLLtO5Vl+E9UQ7nCA1q8+
4moVWv/AQmRCw6HVbDgWTowL+YrdXU2yjWZlZZkvIq8E3P2cs/faqFrG7gUQzAamGBsuTTwjaJyd
TcxkUC9URUbTZkhdaVQl2lGBfTWwgxOdLZypA5jIwggZZzA8Zu8aaOkid21W5mJxCLzihgAaer3k
OWQp6ZL9ErwT4wTdIu2/UjOlLecig81HnitnZZuiZICPkjsINYPKhC4tg0Rna4T2L9+Z9vSbIAh0
kdgys8SXDT/HZ5Aogd7STrAg+eJHaET8TF8oPlf9biisx9np0Te144PU7roLMmfn137O7gu3bQSs
FxY4Rd0ScopMj2YxZivJgVawoq9jmpk7f75xDUluOCU7SHJAo9gHrkYSfUCk8C37MYdhIYoXuhHT
Naig8aqe32s9lFuskzU926WDvHxTefbiD4j7g3aZUOLVwWs3ihUmqV+wd6mME2dTj8x2tH5zPH0I
TEKE2U/WYcurCwmcoGeGbiCErAJ3lXY8aCOUkFSfSDl3vnUk4Q4eBwFEsOETZzWb9dqEaHfVxjhc
bZYBqDRvjgj6VU/fWXZ89pZqX7SXmUC8ObrUNo0Ae/4khPZmSuZqbXYOhGjGnUY1sUiPv9AqfUZF
Rdt7jIiDoEHVVrxSn/Axgo6IQloJjHLjGB6qStynCfm09DIJ48LJhUpD4vqOyK6qi/kDHI3cWgPh
KGL4WZpDuQ9REWlzhjsjqgNNpoJrHZNogagITVH92TDHurJmv9iypvcGujonbC9ohiASMWlj5hxP
5I9mQ3viDxe6VKjQIF+z91yX5aZOcf9HohPALNi0AZEi88lDDmynyqMhJjQOg6DKDcZri9gos/i2
6d7HCHav/GUgQTzRo1P8artCMq0mnSgiyg8tIGTwcYPNct6q2mfqCp4KSpK76sYZTwV30oqYq2ET
O5QqPrsYO5TaVcHTQGfU6UCExE9O5zUMYsWDjdjL6aNNVyDooSv7klXFA3UJalg+BbKlxkktrIvt
b99aQtTJVMI4wNaATrazznGEPlqOrOWl5Dzs0nXnrLUd55Ar01e3uWVtSOWl3YbtfmXYtHBN62nO
zW3i5uU+dxxoVr28aksy15nTTldheyJqF61f/NLFVBZz8LOwG84P7crB73em+fLiLih/C1/O1dzq
Lzqkn7pfFKQ2uGsiAnO8AFsE3F2GBjxe/G79yMCechyHU3M1ZUy4mE94A/dnSDmA1J4UbjAF+H6Y
D1qL1WpODVpVSXyTJTCVbRzKK0X1QLk2FDDYG+u+GuzvXHAHevlEBs4cV7eOm6m9OWMIc0sc5FYj
25PnO9UtFrl7I8E562rmVUUSMKElwKGrIJ7nE4vOxIrjTgyVsXY/0Uof1n3ae7su9AHTBfEH8VfP
de91j+HMuKL17Bs70P1j26UptxcKXhSMByrB/oXJ3qlrjZZOlxs/JEh07Wzq+SwHuG+zxyShBhhZ
2fYOd/L4ToRtuckaWiSE8L4FS3TaoDpxkEADuGihwWJzPKVu0tzIqaHZ2C8GixmQwtF0k3dr7pLv
OjGvfbKjXopp/vZHJkobKanGFPqGp9Dtl6ZXe+97I7jELIaJWvZlvXGMVq6LAJArsV3OEVtCeT8z
TlCKSa/lRZ9B2nPYAttwzxv7WDJsfdsMDsylGEklhNgyOk3OGvXvOZqmN93PJB9UrXeYisR3j4Zz
8pawxN//Z4nwtfkdYYcdF6mr24aX2IZWNkwcyKM5ZGbiCwmkThl0Ms1uZsz2ag1egxMG6EGQ09ZB
kU7DxiKXMyiZbSax3kQyz3deP/zs6SbsjdkJL5YBVqQW2IizChzx8p9S2zB2IC4fKsKIT/WYp6dC
0qBGIppxJ94FXr0PrBkfRyd2wiI2Smp9DCoiqiYX7pYhYDXaJhGGqjLEHQugvLOV7a/COLa3xLCm
AOLzeiPcqb/OCr+/ToBvAnILONsPS5Bg5Cwnjt9fDSeMcselpLYd6v2DsIi8rRo3dOg9wgYOMh2c
SrgtmPCo9X9HKBchBLyCf7clrbG8DiZQzjN+k1Wq2uVXMpTZLnN0rKHxmnyk+LNwGZULOKl/feiz
LabTb42Mo1R67RMEIqdo2petsf+dBFoXpG6ndo/PWiWUmX50GaQL+n35kxAz8LS0LXDVTeCnLahI
5Gg8p1HUrivHDE/W4C4bUgZ4V9nEAagYXzXJqHsrWxALS2Cxs+R48tU454gvYCdh8tCzl4odOn1l
Y0oOo2vMdyZcyH0sDJRCNDdDy6NArRHkTtAQme8kxeMk/fAxv6+WDa2xicvCKtW9zBLTmiKW3u1e
rHCsHGrIrbVkpob8FU8GV2JoR+mpaRBHLgGbITyzdV4n4mACUoWjgVC85eB1dNocoYrRhNWtSKfn
VhTBsf3r2s0Xb8ryUCmOvn3pi4fQTceLiEmgc5crF9lKcp5kYlxnY/2MNHq6TfImvigvZTrhTPHn
wITlKi7R7SAC1Ps+bupTAcUOpwGPO/UgY3NsJQPHVEDRDlgNWn8cPJJo+9e9Dx0FpL2FDonOcMKy
ZjI2DfvLXy8RqlOw+R0badlheZUgFtiGGiEQSP/vPLOnlwl2hFmO+G999DANfpHL7wuxljXiIGHl
e+7mHpXnmByYQ9FMcmewLqLDGqmLbyNpWeXNSDz++5+KMEW0snxq3BAklYUL+MTW7X5oqm8VOe4m
J55pZfEufSwEZ/bagjTSulrNGCD3UR16R2l9McQYL5NT5qccPJajZXMT2fbD7+8IyM3iuqbzQGqF
Ps+mKR9TFwFbVFpvvdLtOjMpI2MkgKI9cUVozJkqOCRPSV+LDQkSfF8iIfAcEeGVbRbycWyJ+ROQ
ZhGtB7SiWnBTUW6vXFzRN4Qt0BSBvOo51bGGdnqTd5w+PL+6w6Ryz0HdvdWuap8qStAoL9ezVTNv
lkzo4KjWZ+mZ2ZlwKPBF0xZpMuDPcaoeXNJMK6P8jH1/eq1M12TUMpB2obpN3IQ0+rMxPUmnogEj
muRO+dW13fv+xjIDfUf/E28AsbTrsFk+DX/GF2mG4LypdleIo4YLPlIDzwM5xXiUo/t68O7qnqyu
shnuIQO6B0p2xFnpUL7k468gmjcCVsmI9+IhDHz54AqPgkUm78CvzFViUAKHbXXtWdjvhYD5JNoz
pFfjpmDNXEKnmOknNtAbYRXnoAwQ1ELUuIYVat6GGKc5+M/OFdisPtgSPXRNu4OKxKpUCaD9ayic
6DDWmJVKF69iH5Ld5OLnph6Fg2eqcHrHUcLRNqp32oMF19dqY091/jVkUG1BXlkXxypIlBmrF6x+
ACATGIOhRJ6f0JJ9APFBBICRJ9/MDnbTGB3rtnSfKtS1qxba1u2QdneLOnWT9kMJ5Qm7vtKaRM0c
fs3v22Kw0/gcTLN5HgxzZFxDTCCwfi6aXvj38drAewSS3Uuv6VURL1nL+CyjjNxGD+JgPZFImDmC
6mNQJy04Q+O/z48tzZajMyGmiR5N2mQgkd16NVdDdVBS1buihHgrC6FZKFGXgZTeMSuU+zn1vI0M
CWbCQHbpLIqbJLJY5jEPJl4CKbqHqJjbI0GwNAQGQH9R0d+MKBtBqCKViZOC5rzwyWVlUUe8aFw7
GHukk67gZl9SArn3GTEgCIs0EA3z3LNe7Np2MOF5zjeOqQduQ3SbMcPSDRpmbqYBEsAwziBUfLWq
aoJ4GxKJN6ONf8vFbZYY9a1KQcp7SHBBEENqaLt9hK4drOJ9DV4C3sqwHoBonNFw+fuUfZSMOUJL
0KqTfhnj92BHjaGJDmcPSinA8Cxd54ywRFYThmPn9EQgrtLCiUiyLdXeJoFUjzWH2tyjFOqDp87L
N14QLLtT8GnU+bygtGiWdc1mruR97fjhznZ9eeWX9k4Vjdq3mflW2OKZc0TO0bX0VrOHQNC3IfU6
3Bo4UwDI9uk+52IsktC6xCOJLhNqfYZpHoJO88TapqnLkBcVRvyRs0PJBl2UZ3Gs75t853JRbpKu
tXY60+hj4jfmYPEVizoeJQyXkKcfutx4j5f1b2qc255FnMZqdTOl7iWaGOibkTmvnd58duhWrVCn
L9ovlUJaPKM8Hp95OUwFUetoki8m2J2kK4lbVUzQFtwjVQ0TGMGDjhA/FnMMnSIEg7h6xBbPwTqM
RHrIWHILnDcqN35pA26hJSsgIEPWbjQYgLFFCerEGbklfXgc+/it5KCOOBqiAWaGp7HUcOdnAgPT
+ddo5Yq4Sp6W3WkLzyJYI9q9mDZWsgXxQXxYdIjNAU/hvNVqoGxn7LQyxcgIr1JLR2YlgqQ++eQ+
jzbGRs+s7ivHuXDg1dw19XdNu15lkq4aSqTSNbBS82tSRh7J1rk6zJaHvLV6FTq4aa3hOxgwkTaN
++5TuKWePPGNtrtApHtrdJB/q+kZEBaRoelwYxR9dYhbwiv7ZVrZ5hb9WhTBNY3gVpK2kfS4D8CW
R1T7zZPVam8Dt1kT/8qxy7XKs+d50a6XJnGqjEfgxqCFdRhQNE5Kl7PM1xT0REssD9pW4/PoGBTJ
mSX4CGpN7Bwh5GRu1sLZz0WJY0YnOydrv1sQWaswvM/dsT2PsSjXjHHOQhckQAwMjAz31KfQuvv5
Js+R+NfWdCwZu+78tHmebPv4+4WkM5wZ4hmu7ji4mJegsPK1kIQ8kgbKMnEVZ5j7acmSA970dyrl
Uza8GhIlmoC86u8w42dr7NlHYoqeLWAQV04P7hwXKSGKk/mQONNbw0W8bhffikoQMno0xJAYpm9V
x9loiVGRqUDtH91N2hze3ATBS/GVSLqAfQpxS80YlV3zkBr9Mwliz+7EfhlfPADYgMBLuFwTOW2s
xMvu+8okgL7wotmeY0DfZnFqq+SrUVDGJmsrBuwawvCfOzLK9iWLGuJ5RiEVgo2oi+6SufsUNU0t
0vyyNS7ht0IqTGK5detO5pNrIEOlkKLjo7N3xI7uhnhAWXeHgtPBVaVpCGmb3lUAws2TEgG0R1Md
niPQtoTmbbJMh/dGUH81OEnCSX6QOA8xpfn9+XnSQpkdV1vfwXnW8F7TsqIhpcB/MXf5fZPpurpj
hgLHY85JluD1+JF5KAp0zTKfjvRig/uQ3lHrxj9LQQ3h9+FjCSuH6HJqEKFNxH4Evf7441/+/q//
8jX+9/CnvtV4Y3TR/P1f+fuXLqcawF77n/7690ed87/f/+bffuef/8XfL/FXTfrTr/a//K3dT339
kf9s/vMvLa/m3x6ZZ//Hq1t/tB//9JdN0RKrdNf9rKf7n02Xtb9fBe9j+c3/3x/+8fP3oyA9+Pnn
jy/dFe3yaGGsix//+NHh+88ftu39/qD++pyWx//HD5c38OePx48pTuOm/Z//4//8Vz8/mvbPH0r+
zZL45SzLs1xhurb88cfwc/mJq/7mUA1arm07FudSx/rxRwHsPPrzh7D+ZgrbFkoBt6UX4asffzS6
W37kuH9zqbmksmHFQ9uW7o///e7/6Vv892/1j6LLb3VctA2v5scf5V/f9fLmDNsSCuqEJXnq8uvj
Hn4lv2T9NyOMozwLJ3fnFM4Hlec6zPNjSM64oYOvtBZv/+FD+cfT/sensZ3/x/OY//w8MEScRMoR
8AD69NtQmMZJtd705FqyD8+GLdxX4GLEX5b9HKVnRi8LXM+sonNFh3EbQXLrV1MgracIP+7OcsT4
iGqz2g6yxolcVt01EehoWpMOvmQKvZCvgtE34CV/9V+/Bx7L/r+/C+H/87uoo9yrPL7hnWWFP0Xp
mc0pbBsD7FdtF4cqY1qytnStcbRMs3OsVF6+wAx1164jFVqXNuSgRtDnC2epguJFxEnylcPOKRn5
JCnrb1SjrY/J2e6v2cgFKiiD0zZjRzZgghgTzz7TrImuYcr4Jf1n5Tf7UVstqeNtWmzzXKFuptMZ
3QzgUYD+2bF5m9gteY1VltGg5doXLBYgMGKXj79lywYz4hIP6UlqBNjA2Y1BYERPp6oJDU6S3vQO
ZoRjVROORDPMNP4ScKZNdbFZSViaotmnEWeJ0+gxbtu25Tw+tPUQP0+OQoTO4RBNa2TJZ5QMrGJ2
6yWcdFTWPU+tGB6StiOIJAI4GsOlmyhW/T5T75HU1p1wgbkWFj4SOJmNerQo6y8+cTNnnPmu2nmq
greFLg2L+0w8ph/VgkETZ6EEv06I1cRPmCw6fR0UqyyoCDrFPJNcAldC1i9meM22HV7rxs8vs01I
PPJwjrI4Yu2T1DX9QegM2wxB0c2UDTRJI8h6u3j0kR8y41iIZK0x3yR5OyVHRzvyLcuRzLdOH4Dz
ZwpOfml48CzUnEVp6EsYws5tRZz9cok0rNb4gdH8oxv5GiRvnX1injC+aUjfRRqi1S4qTD3KNJJ3
hN7ep8EVeOcxK966hqtv3MLTN5GgH7SCU4VYa67FcGoSq76UuloAByhuV7kZinMy8CcD+volY/D8
Tm4BfnTEpdUXadDjncsHS4/YaOTR1UtriM7HW9+26aPT1NZ2DhKUwtkob7RskQLiFO7XM9aSV0uS
ApFPhnuWWLO/5O/pSoB0mfFOQieuRtzXdslEIgFuESZj6XAYy4kzKu4kqK22/6qDJD95tWlvTQ8c
PXS2eqtdtz23nJnODWKFC7pPdOV2TLol6eqJd28llnsiL4RpB43Gs9HnEquqxBxlklZ7WxKc+VWj
U7nPQ/bds9UkU0khEnvjKumiRUEaeeLOmgEBwiJpQu+h7jtgaogLW2vlwif/YnDbngxZyrMp0A16
1PKwysaApqjlfmZhDSM5gV1gN+aw8fiPjO5sGcFYZXr97iDHuok5W76ZJMVE6yCqyq86HimQszyr
H/pKhAfbSjkjNAo8sj0F4U1Hn3IF3ZUPryL6ghK0uC1zn8e0TMddWV7KtI44Ttr5Y6KwIBle8e13
3XRrKOXvlaBhrudQP2mg2Hu78OrXVsaoHiyImKzq+Y30O9qhNbJn/OMuMgjHgFhA54MbKCvhfPqM
CE8k8dBCNtpkmzuwL6skdXajr5NLCVXp3c5r964dFpH+BOzqTJOQRFF4ht+TWY1YQsbuOWQk8R0E
YtgGidU9j146vodWnLz3U1keuDMMLh8dHEwX+BL2eTqdRgUV8MqFj7MGnkgFgFY4Jc+nwi5Z1owb
q6JHJYzg6VXHrQPvbmrJBg5q8CNlsWNS77/2FFng+sMuAZAPq3hPD3/cWJbuabD0HUsBLK0U5tHU
PPvAw4hlD4JyVZT+jM05BwCvBqn3mOuJf1XIp8mS9w38HG22kyU0kTiIWxz4eR4/Yusv1KbUFt47
S5XzmYQ8l36jnEafiCHXWgJMRir6Nq+Si6G6EmfznLnfY00ceweFFJOigjl9NeZzfB8Gwvw1FKLe
GwMlKwj/ahVPojibDiHBV0UOLDeplL+GhaeIkjV0tnHaZnj0kT18RF3u3JSG5x8QKCKAKUz9OATI
KDXEwkd8LHRZVUxqCcH0X5ORiJ9ZkZg7xZxuUzCvPE59jXwPZzhyNBMujuj0bqqK8Qs0q3mfFhPX
yWyHbOC4hV5dV8WE3MTxMaBlRaShw4KLwhmdlxwr65QLq6WIwXvpmrRQ/YbEGQ2CcFcDYTwEeVK/
p3GM580ck2LvUJnxVVRFa+6Lvk6puTDPr4bG9D/j0XU+VODUDw2+59e+GJx9PlVTsi4g0w1bjlzi
HBG89ivtcyCYmSuZdGC2DYqSoRoLzHw1E63xZodDR/KbKx/9pmKn7Flmrzo0hQfG8ZEJkECiiVdC
AfQuoZgbzZjcRUo1u6g0vRv4lYu9U7VHOVhIoGohAtQ+iQXAai6mDdKb+Rfbhm2AszQQOStLs4VC
MCaSSxa4JeL+aOFtBIgj1MA8wFw6AOBqtoVrLlCHub/WWlNA6TxCa264SJBtAdsL1/Ehc7nWVGVS
H5ZCWi+YQfQqTcr8Zah7smslGmATfA/BjUxQvVm0jD6LZHxLatY7dMqkge70gLV1RRYedEJCVobn
zHbGU21nDT0JT41b+ugDxZyOjqFmSJtLdzw7CcgA7ZPkB882/BwbF7HIUuY4YzAdAgFTYhzMcg+g
0Ptpl0NwGVIx7Fz0S+dols1HnoD6Mfyw+cRDaOyHshzPiWFoyDC4kO6xKSX3eBdoFuhcImVkQEcs
WSwvai7g+HaU01FcFl+zzBLiT4yeQSb8wLPjALZKGunxhCbKLFnwFp1WMvKHWEFopOr4rOzqq02C
6dWRgficHPzVSdvH101N47NEN37vhnQAUHrZDaFMBD6TMQ//kY/k3OoUz26pRbyNpwkEFtrae0cT
ddGV7bm2+mHD0cwnSXy09u7QFdeJ6LpbtCJ6FWDVO7h69u+FiwUm1n39WvQk7TSq7o942cyDPwp1
jDNX37Zp6T670gMcEHpBtA/qaOkShjbNcgDuTNCUZX2lSAbee0/OO4Z78IPsEWtkWDn7cggZdOd1
3Z7h4sW7MuuxduO9jpyrwcr8a7cNuvdONOaq7yaGCnENt9MtqxGkBk4NhKw+9AAfEqPbzTnyz8ob
gPW6bnBtM3e46/OS0IueGcBVmZX93tazOokefDSykErsYW9rdUWNEbwKj9vRqArxMWWh3sBdQYcy
KPdQtfF8tAUwMB9jFuJtArM5i9ntiyUbxtyhn6fPCC/rt4QN7L528d7Q0lUI3npxHdQTvtFuUOyj
LiP5tLX9M1PUnFeUNtGHV+Rpuu2lFx5bVyJCjpyAxCszlBh3cmmJG9HmY/krh2r6KWyveZlZvTYj
xzvkf76Ub2E/Fx8pjiNFzcCcHLkGCOekjV6VQ9AjFli4hb7fcajvxrNVSkF6XO5glRzBktKijx5H
gWrXALJ1sJjpbS2rb97Ygxiv+GCQphg5jAtTgVUbFZlXIARw485d5R7cDDlpdWe1DqgGz/QVliO7
7M+pI/R7ZjjGOckBBRDGt8B1JtoYbhLcdHzlisUtLeGHVOK1T1r8Hn0PvI7e8iMpU8FKzbXekrGL
gc6fW6jT2kKOB44BmZE1t5eETu9HHjokzsy2iL/sVNvXyzQfVNs83xvceIRVji6qKLFYcpQecqwf
jG6uG6IJ9CHzPGBXtZ5x0CCEottmo3CEzGkOTyO6DHZwjNPXZQdSiKuxh3MaZOUXMiw8awwLm/te
mPJeBxYiaGxP7ltumOnTkq+xqejofmCeZldxm3o+5oHyXk0UpytAf2g/QOEBqXL7kO4fGJDuYMtB
bAs5jNvUN7iNaSbRyBxFlH+oOhoroClpQ7ZzmnVnhT7p0FqJfqwzOltwx/1THQ+szzI0hmNTJe52
HH2k1sZgBJgIY8gAhvz00qm/oyiyN7nvI191LC5CZ0ZXu4EbaL+aFurdlaEQdR4oHkJ6taC4vAqZ
5qAlXb25C8hQrYGa44WjEbQaZ7XwLX2B38cZQVTSN2Q71ZYub4Lex1cTtB5HPvTU+BdguXqPLQL6
dG0junNWtUIYeaVLkEKAgLFv7vkS43SNDNOUq7LuYVMbVQO6Xy8TbQTGgdjVCKYXzJMf3wNZMfeW
1ThPdpzh0EBOcWQwbj9KVZbAhNOWMEnQePYVMoyCdN9S4EfqyMSJLL3pGb8zYab3ZddOdipJlUc+
3/UnBFL9B21A7xwbWu9g/bvXqSS6kuMh+LOoabvLLB11FF5u76QzTq+RCQiqd0ONRSvKr4vOa88x
8rmXodLunTLyHgegPwVHn8BgUIqUXYwzhd67ebIkdSFd3mrDdk5FF0CMceZpfIAPobbSoF0QIj4/
azCV4LoJa8uZmL8pE41S1SUIGA2V2HcEKWQnXGEYoojK+agKCT4PweFAOK4dXKoSNaTLQZrgw6gx
HgJbAyh3cMrx2bXa2Pr0fd9bR075dZoESXapKUJJRywUlv+4S3ZqJJXCiW0UL6bf05KPYtS24gqo
a3fXUuRUlyLyYI+MnALdK9dMQFlQvfifIR1QY0NNGj52WLIl3JgmuTHTgbObMMFs0SXCscmhD+O5
KH91xBE9mXVkKIbKY7q12Jueem3He6PE9XfF4Lq9izKZUdFHFpjrGllXT5Tia1B+UtQ+QXHOf9Z1
b0LJzfJx7fmhYhrJefcuqVrxqwlpT6G9svOJwo1u6zLoJJQILIaHPhvkvfPNNdGhZoid6aCsUr+x
wBq3c+fho4jmQN8SqtjfQdAkpCUn2YEsT1v9cvAhXDcuchgGgehRIVLf6BwsroV585oztvtR6Tq5
dBPMY0YmTfNURaPcjubk5lggM+eFyHRNnINZUqJTljLszpEs3ieZad3Rmo3vBoRUrLpZw9E6wSLn
Xo1mG7xVTk1aR+RNS5hkyHwKJTB0tFXCebtmNjI173UelMOKXYDpfUImK3kfdeu91lRBt1aSGQS0
CDCrBMmNtKwQH6D+aVMUPjFmemwpjFVhnM92lSAgigFUiTm9yUV4IjI838ZdI5PVNPQlB5OwPDpY
YNCIzRy05YxwoNTO8J5itt/mWYIzcW5DzkRlx4jMo4vzxugrfor6KV7prrfgHZU5WNhKC7hhSFTn
JxYt54GOUXMyQr87QbIkuQJjMnnEUqHky1Ljxstra5+RVP/EyWq4UzhEWI7E4vczPJncJw3sKgSS
ngO2ttcAwbUwTLSfkcrfLJbqfT5mEKYyQ2w9J5MvFB74C8J8cSrk2mleGoP2Kx0ahbHVqsP4kVhY
0l9ol+MVE2MCZrOQuAvmKLjXScK2Mg7lYuXG9zzsEi/TB0jicu9EmdgnZdixKo3FTUjEBSwHL/wy
pSdu2AEna8NHiBuVhTU7uKHp7/DVRJ9W4S+XBr1XoqAoMcerJq3cdiXbabpNkcNfEC33jL9tcz+G
eXePBZmOkZ6CmE7/mGKoTW1eLEiM9noiMJH5k2IjIMcRpdWItt714nnNcYLrLWcJd2NWQhaN+RD1
RfEswcqv5xnRMIOx5pLXBRatvhw6DKxZm10muobUsWm/TUnRxnJWBu1NORhkUCd9c0iFr44ybDhD
RbMiAaohCAUoVozTpwz9n4PTdvBQsItv88BmBWLZNN8Z5mGFQOzHI2NiKgHWbiNspmeXVMBvz6RK
Z68PEkyspfLfM8udAETTiEjgpe0MdsxHhbSpf7fAnHDra6CntrT9jyxJA7VFXxCWy15QFuugUlA5
jRk80DabyKFfIgw8VJiii0mNq3KgoNTCI6NKfPxbExmoIs7QzjpOWRVTYsTNvIOk7nkOzurANOtR
qQ2lmb8bTGCnq9GDu4xSq5PPll85H6lO7QdUCEu3VBdsIr5Dx80yNHaPtqmjFwFAYZN5TPpXFGDh
JfGb8kYPId6gMW962G3c7B1CfBurKVKnhR1Wkexjx1P/yIxJs6A09vU8Iu8FI0gmuIcxDAVry30i
JEAzYedkOYb6pkaT9T55eXuTROOEvxBszmvrdBgtrWz8YO8n76enZ4CfKN3rlAUEO7n1hAQZS06q
3ohY03uoWHJNXlZ36KYldocDwbGD33KFvHa4EnnWXpRWi3HOyIgnzTICzqeBNsSOe4bRmV0tRC6C
Bh18M3kL99pFsLIdPQanTAqDYwq2hYSIAEkiJlnrMpuSCFe3GscXF9+4t6fumR+rjLDW0uvyp0ZW
3tovDWMzNllwP4QSwmUG9jSMW3yRknzo7ewROGH6XfzY6FjuCCIdbmFBmltdG93RJJORlAAS2uiE
m6Ds4UI5xm7Eu8jxEI/IWhQhoLcSYMSmH/HoX5GDNMH3ikIS13Cw9MsmarnsRwHA01XhGu0r3Gli
oJrM99e1EY0oAOqBKBZ0QGw0fHTGASNmcPDpmRLv0hNHXOMFshsr+WWM6CNJmSjKl6SbEZGabcNq
g6nqENSSI2WVMEBNaiK9OciemtnEOcmb/cYHhJo3sytIbeb4LcgbJ0bZy77bqk6hVCjnYVZT8kCY
VP4UZfi+bMgh93Jm/G5xTDs2qnS+yS+xXtvQiTBPmKHTsKsTLySNHgMvcjPCUYWdAKzMUTNNOu4R
j5usvVOVyUcvU8TYG6L4iiTCZ1Q2xj3v0zkR2es+uQPtzAZT+b6bPfqi/WSLS6OIbGXQG1ZMLyvC
vj1YtlA+rPorZrHFE1NU2JUiaJxkvbUsPBOno+0I44rsqqDO7nh5/k8jphDKENQ8ukGPHMqv9MUv
hoTrHqUE8DLOXFkg4DsgPVxBzYGxGBYzLqRBPWrST+jzVQG7IeHAnG9q1TbXcZgoPHB+eQmVwsHg
sa1HJk1h8rHakwgHxO4Tqqh1PtaYaa2oOOWGbK6HuLJuC/ig69mZ7KOKS+/LikMAFH4c2rfMzLHq
lwkMEpt27EqDiN40lgEEbFw0eU3RrEVSjXccQMGkkOa4yiOMFyZlKSRw3yGHel5YtEB9tw1XFD3s
NPROwBjdzYzoEvNarBYWCOSstRVXaID9Mj+QZRrgB6zq52wa1Hfjj/4R4sxw7Q+wXCRhmo+mb6c3
Y95bW7hGZLlxMK5f5Vx1rx7wFbBnSAUPxI8tiaYsrMqxSGuWmXuPRgKc1xJ539Zeeo6bRN43vjMA
BE6LQ2cDjwnaaH7OW1vv2xEzLCN08z7Q8chppfUWod88DhcDnQu7juUF3iobgvHFI+cl3tAPs1nv
KvfJhJEHP8buBXOoEEe/5whCO606R4Wsa+WRp6dRZVd0YUCSImJ9H7uQ07xO6nj9v6g7jyzHkW3L
TqUmgLcMGtYspyaoXIXqYEVkZkADBi1m9MdRE6sNRLxU61X+alSnOrYI0oPhhIMGs3vP2Wce4TXs
bFpa8N5CdAt4q3JvxxKUrr4ifhQ0VIBZPqYQF7Jn+IQPoKFvVQGTLYqg+tyYWUOmTIVriGwcftI0
sUVG7lvlSfWuYBrC9JXpAywRccgUNPMXFaOg10aFOyHrHftjVUMuWByrke0bNV8eVN30cBD9duIF
n8iEHBcISf+09gj/X3fJ/7/qf9OyRSjwf+h//8+aZEEV/6//yr6G5f947b9m377Wv/61gc4b/GiF
m+JfbOyQLHr42AzHdOhG/2iF6+JflmWZrvQEa2R0EzTJf7bCveUl4dnoBGEYmS6v/OyEu9a/ODQd
x9DF+sK/f8v/iz64tzS8/2iE8+YW/ym/mYlWjqaK9bdGNSJ2vQy4BPdDS+E4t4nTWQbdHml3iDAv
UFpF3TnWj3oDdtzaTlLaN+6mJQboVCfltZLM1JZ1yMyuuXVh9tHI0yNxJPq1C7xPUaSweJiBuHI3
YFOfQXHn9i6e58aESVYQTGdWzBxiDs5hH5mUpJ1yOzrDW0rZmDKFjB/2oMldNg+ohzxPFawta+1U
aV+4H5Y3vZhcX6tNhD22fA7ITdU6osH0HJgQdcHirUjtc1s+Ctdrj6XVXok0VGzPUZNGIYidWmuq
LUuC9IHJHVWjxApPgrSk1EvwOFs5QM+6QbpWVfhl7mLqNBChECdjnrH8/hwI2EHz1kUkHyHMNwKR
+ExLQP0TapyxqVy22224r9y29iG21j7m7GwrEjPYSsMLX/50Kf4H1cHal//zH9URoBlYu5BSaHhL
IfOvfXuUzTXpEtl4wHkzPDkt6zeXnfY6YKr9+Wg9RFJHT6g9Nygjz7R4fw5OabA5CPvnpE2HrWAv
frd7yzrSnKH/zkoR11y5MdxenbXeLABC9Naye/MKyHYYj7rErPyKZNpTg76O4CECabWBurMTL+tb
t7tOAi6xFMrD+1BbZ+yR1vmS6FryGXCC6rUzYh6/azT7zZ2K9pZzr1MaW35y4zTKX5z+nBX6f6N1
MMTfvw+OMOFeLCfPYIuDe++vp85ikjdssqIPVkYbgcbtzVkG5RXTbWb/hNLLFfv1BYK5PkPGBIim
IXNah1ZP2x+P1kPr9xcQ0ZK0rRXg8XFIXQW5wVcmAv3ckoi7PmUxW/94/o/D9ZEDI4PmHk6+9XAd
5uVNmuQo+Jqe7SIk7TQOx9hfhwwf4NZC2U6AkgsVyRn/PPzxnH6HV9P/eJ2dvLiEejEfTUGJ0mFX
XBFmhU1zFNv1MK4aydfDyc45EWuX9bl1kG3unUZdfSEUiPzzefaxAdHrK6aBtnOTsFLvG4Jt0MxW
lIbjEEjDJWiEebVrl6zJqfGrubSu61PJEJjXdahrQXcSot/fnqfi8/MnDAJjNlnWQrf//bn1n67/
Yk5qCW+v6RH3SgHpXIizJbP5aeimZjuu2eDLc+urfxyOoVqcksvLPx7+7fX1cB1IvPz5r9f3hqxA
dVhAikzd5Oo5i2IOltO8FQVNpk6hwlgHHJFxy0qL45DtH9X3NGei4t/88TOGRg/lj0Mqa6febtxT
WLvZtlbc1bveiC4zEIQdGURsKpZDF6YVJr2MTN0qENhXKVJfHDA2F53qMatUlf547o8X1kfrQGF8
vEQ2y1fLNrJzonnRjVjyG5oXP2U3eS/mAUgF+eLzk04WAH1R/PYl9KYt5Kv4EroEG2nxfMyGPD7N
rRmTOsbz4/JoPbQTtRRNPRyTzq+OhZuNNRY2H53KbiHLcTsvRQHIvUl9K5dhgtKGXLldAuNjX8GI
OlKkcH10xy58lYjuQ1my4t8GR+dWSWK3gxB5eBa52iOv8/A5FSDXUnxXUCB4LvTy/v7PM63DXfgv
t0+HVBsPMZOtuza4BHdRTv1JT6aLBEVXnloHooUeeUZisHafU8eCtx2ER8Iv7Es25cGxlny5l6N1
kHNn5mDJrZj6gxFs+7H7+Yrqq4yKfM+e0tAS0HrcwVBz4ri2J6E/hkbpD1mU810Yr+uB0ZnqOpTc
8DpymtahEZqB/Hb8h8NhcMDCmXzBq/SN/XH2W2R6bEgNJPSc+nAftdK5NdQFfwxkvj6ZbUWgxvJU
8vuLGEIQwM5kD8ADvztxN/l4NiafZA+DLR7brZCQcNvPcIXlJUoBAJROcwV5wsMga8bzP/89zP/w
92DVZDg0rk1PEJ7z17/HZLWJiUMXUJ1R9TeWCwQED01wozGxI+PToJPBUxGyI5xzNS7Vfz+V0JE5
xiMZgzgTjOcGoN2pCmiMYQFT5M+J8gryr7wGXHGncW7OBi04+JTLC1VuwWhMYvY0zZLo/KeXuEM3
+6RH8m3DqttVAUGeSMF0ZlLMhXdc3bt/PgPWcoP6y71fR3O5qCcR/LGu0/92BjA6ZZHwautQTI+o
zn4VvZr8dagsip0w4Kefx+uTbhrlh6ZEHOWlbrS34zLaT4PI3knVcQ+0Z6H5rIdxqZ086jVLp+Ad
fZLvFK17LqlHAeVZR9INecIZB8qU4Z7odF4xa6Tg6wt/+pn1yT+9HoCDRfFTACIyi/hQWQFRO3k7
IC5L92YZme9UBWzfffw3p2o5FX87VfBUdEt3HVcguUTx+ucvb2BPdIHZNR24QwJwpebwOuJW82eR
/RpGNUopAVftqbPVZUoKzKgZiGtsRTREw9bhYeFq09F2zXzvWN5XN6beucMesZeZaW40R2WIBsLt
OJbzhe+GffOWwZwSm0VFcjPGAAHiKNwNeN2MQJjlVf2ZRHNE0L//5PIOkjRU23NSwM7JO2mJRHlQ
9r+vT62DPgHP+eez4zl/Ozt0MwQyXcOVwjR0Hb3tX86OoufW9WGA9K4lQOaPG/N6s504JnqXzBn+
buEM+o77+fozURTl+2LuP4vEfmaGCcjOm76MuPBeKzSLb3JA9VTGSXNZD+0USr4VgQJYD5VewwdM
LaLnlh/WCTu8LW8kJ61/W59qQ9glvBntgf/8Zlky/PnNZr7rP97MXN6syNzn9X2AIWQ7pXUBWBX8
DLEXN2+xR6twkHUBOqZv3oTo9GtQ6R8plcP4sqZbiejvdf3RrvHSp5T6z2X90TCxE1BAIYDw5Y3y
UpcnD8EgFTzeyEK/8cDnjS17eaPCkEfHkMVj/VnUq2j1s1E/rYfzODn7QHQBDn7eSdf6+kIFhvCl
5Z1MDbIkbYb1NYHC8PDPf3XTWDZ8f/5SWJbDrtMyLBNhNlqbv20IvTq3Zxp1Yod2MODyRNaDAHPn
dp7+PlK3sM5l4HifZox1B1sCsxylKOG1lD6KnqcKC/87GT8DdwqjeXpJylw8l/Yonu1Ui3cTsY5o
B3UfaWr4GksHjW+Bm42uMkiZKLhZ4HJePBoupxn4LW1w2WzbxX0vvPEhFviZ2X8LEP/XopyeCPc+
eyoi2gh6ylOSd94pTDwFfBLpxL4V5ocU7kDD1elQrCSkgd76xuTmetGJU7nlbm/vUhZQFBw78xlv
JN1H65EO0w4jVvCgHmsQtzJpEOZoBPe03x+23r17Tm3dJebfSLnRfZZpfSyQf6hNaVhfqia7d0Uy
QCNNdFbgpvGK41TXA3VAvdrthDWR9N3Y8imrTXHRkbxhLgvtZj8gEfYrQbSsM7y3kdudCQbh7g9d
Z8RKDwSrpbtSZWoj0Xy8VmH8TWVWchBcbSgtyvbAlhkD/AzS3TEHgCeoiLU2vqH5xKaIcnwj84EC
MfDXs1lE4I1Qgmx1BaR5PdEAeYsH7UfcbmRz0damf05ueeBc+3GMHnV51lnTXTq4f/wH6pOZk4wY
jeln0xtCWIkdOYsCxVViD9Ht+sTcGW8r0q73VKU6Gv7NcJiX8z4mgK8gQeVbaC2U/mkhyQZsVGs3
3pmc8iXQ28gli3S385FuT9nU3NyOfZ8Tkso0um8ZCrkb0Mf2MsHtFZI4aFTGFGGhUdZd399G1pd8
eE1t67G/xsuyEady3nvCV0b/fc41oAhibJ+GhW8a0AbEpwRTkZknP4jW+21OM/PGjeOoq+gF8rX6
PEu6H0NblM/LnYq6SbJTmQGfuO2rLd3DBsPVNN0jQmJWpkJWB9c4jbqdmcv5Qi/ba5McYokRvoRV
Nx6NgZtE3MXTJ7dEixwnwXOVSva+y5uycW02vSHBYCN2P4kYhhy/6XOoXHUZlqCawNQ/VdL84KS8
F3m65rtrlOS0LXEvledbrFauONTmp6on3oc9+30dyFhCAcRe7GmkIb1bPbIxiHnZpiBWVfOmyHDa
BxrplmnhQT+qM/3Qkxh+Ixxaw5jgwneJ6h1iheFz02rkfkjQpHX7YudjcqALGN/YD1HxNYOLMQy/
OQF9/cGtu8OYoO60C+CkYV/F53QEAFl4FC1NM3pNksNAwPRzrWn689wEaDX7hRCBYwCynxZlvqfI
30zL7t1WEX0xRNCRBfF8GdKSfq6+7HlkIcXF6d3Q5wtMV+XUW3b3TNWieal7zibtO/LcAiQmTVZe
XdWX1zGwG/zbLtvIKSpvYrlCNer9I5CVwTIdivxW/iK14WXGWQVcoHvlIyE3jtHUY2dEwKgy1Bcs
Z++FAuwr3bjF3ebbkMhxWkf21V0ekVwa9oM/DjB0+nFwXg3JhY5Cj5Vle2pr7bsWudS4ygb6p0UU
44FzPW/BcgZbo5uTR18uMaJ5e2tTbyYknCGoxbS3muxrVOm273X0m2F1hoRVI+3vqgbD1XJC6E4/
IZgd/NYc+v0/3zHk3xecrDVdF9OIcE0hLHTZf10nLDcoF3ROdUhIadlqXqf76wBdEj+vFsPzpffy
FNfs1yEYWbpfpQ6F68zCh0BoFcuP4NY67RI7G2y8sE4+YW+1zlGV0RLW5qP0rK2DORf8irD7yzq5
ro96pxkurKMhO3lilwbZq9OO/X0dYi0f7oWnrA2g6hm3CC9QqOjv9TIQQ/cLXYwtyRIZlUR0jjUL
kdtQWWcpHfdlfUoZZUy5hhnWXZ5L6qkg/VD6bYF7NxXjcEHrSE/i98MKWc62SxT0EMSM2JepMeqa
qZ/Xw/WRaD63cwUtc0w2XV2pD0BrnCP+SrXFR/JqVk156cvKuoUdNjqrDeqPqRT1UdAMo5FlOi+V
1X/sSkA8dgewUObevovz5tDUyKD7IrI3bimCi1wGBEDIu5Bikc4ztLBzJqwMsTHm8AELLJ+VsVSP
ZPlzKGJspf98cVjeUtv+63rCdmzTkoIa91qQ/NvlYeaFh8tDQSgIhifOgYv0JlA74pLVBod4foIr
8p4YefJsNjJ5TpzgIyVYuqVT2CBTtQW7RTVdo1NjlNybs0XAHVA8jc30e1Uk3lHRMLvZNsmk/UxQ
0Qhy8woDYeuyPcKkXRD6V3jatY4m7eoQSv9kdo7YDU7b7VWTNufOtj8NiUXCKSr6s6F544FzadDI
0QnQtNTFNQ3jGqiMKWtJ01MmMQITrSsPgWmblvYzq3GChTOEtYQYxBFyExTlSBKxAVn1WUsDj/Q+
3TuPmQvCTzPuyCzFRRMxrcA86bAMpM6B8EuUUr9oKi2uUxFIn5lx47BZ21seLDcTBOW2RYe/CVvS
aJ3QaV7ihWVm/9IpNriVZsYP1iTvtWnrpyExP8uWHvwoUKoKmZDVFZqkKrIH3LHiSPeUbrM3Y7o3
GJjvQQKGn4Agax/NTvII0f8F9vDdbYn50ZuRRb5niZMrMbR0haHOrTekGya25Mqu9oOGD9WvoBDs
RUV7EFF9d2wC5x3ZaXuzKqs52RnvmDjhN36HAJJfEqPG6W6pESV+QZbCBcAcChMibbQyNsgt8B5G
XZjvcUe1SUPGTTc3jfbZ0gzokQLuMwM/KSQzlKiy+2Ak6tS5lX0JYsJ6DGNaLBBWcxyDMttr9AoK
2L98HZn7Z6vMqDv2IEgLz9sKN04P4ixEa6KXG/RDZHXDNodUfun74dc+6KNbpvV3olxSqFqgf62c
DKJgSjQ/zidxDkPzOlMBhWRRFrho02eCOVhqVPG3wDRPYyrot432tZAhJh6X/IF06uCLCtTtaaGd
wpGuNSYhFvaU/GTLTmCaWj+R1T41hulU5Sgq+WeEg2M6EZan+/B9mWFzj815VB3nVsjzhDiaqlzB
p7X1+B7qQt9aOt8fRK3iQGksp7s9p1d7GebqlLQzMu5EiAOOX/Ot7Q5W5WhA2NzxHHcqeurtodlB
JJvvVPPTMzciBLTZ68LJfW0UtEKa3ZCeatCEqJkJINDccKPoT9+m0XQ3KUL6h7FytaJpPIczGYba
pH+Mykye3BlvlZVjmrayId6mUNhfxaxeojppzgnybSpu81tdwvlKYqopIAcBaEYyvOexbOmhSIQz
ilrrXHtvMtnkXT3eXD3xc9cqb+RubHqwjM5kDF86Cm3Q/hb2C8vyR9W3e0DR4M6Sx2iP9a8ZErz6
Mrite3USTV4nmkxPii3ayaE4sg/6oEOFQj24QDft44w2D6VdeLdJh4KrUWLfOmiNzMJLbrFRsPZD
+HUMgjHaDBbxmWQzGJQ0Mqi16Vgin+uqzzmkioPq8+aaNhmRVdiryesS6YXNQEpw5KYWVeCbBf9B
44BkwdtDcZW428tckQiiLFxMBMtFF2HriOwQ5xHCrXs5RYs590fZQmp1JsBhS28Mkir1Hk1dyMx5
HwGlnnMjDJ8zjP9yQt9VxrD+hJ40z2xQ5cPVznML8U6ZtfstdbyPWumavp3Chetrxe9ZzvO1RFO1
opaMJL5WE8TfJuy0tz5n++NANHLaJY1wJZLNUXNHOv0BHTkBUwO00knUqHCJ7XgirqkiOlY070E8
35pefUe0gBMJcC0hbFO9H7Ui3QSSglMXpN+xQQmg5DlJGRPBNgGOdtUGB1tXWFLnE16AEB1PkhuI
cmJ5AMYGFITt2EVyHRDMPf2StA0FG/jYluOe5SRLluuJiX1ugqM0BCWI19k+OjO1l0pKTgTfq6H4
wBpAvxjILeF8e1jS2gE1vhYzb2XNtygW7sLmp8/BzHPpE+RRRMA/iUZh6lqoFCKMhn2aNF9CQ0Go
67TjyjRKWuADiiIPZlS39deBtczIjeQRBKijWxq/B32wi92sR+0F/cYHHWPwE4oG8xqEIBowLItv
zCHEjFnRvZVoSRC82krsKiAcNp7R+qnCgbxfL6x2ryLLpq07eGdoFyht15OlsvwYmKFAQmPO/pQ7
1ySwgjNotN6vevs+qs69lLJ/RVonQU6N2knxGWUGcWFZ4tTL0Admy39lljtrKhTZ73F7ND0wOsS0
nuUMzojkAbIeOgvkTCOBYOngxxeUdxAR77DwoZKI7xx9c3lByt/sUxjbT8SjGGj+9V3v1L+ZEeDZ
ZJzwvawUqAqW7FOhExVao1pF7x3JbS865VObAL3joe1qrAGxlYOeGWlVurQ3kPyM+Fiqpw59ya2o
LGufJ66xlcnwJR64MSh2ndc+l5/kVqe7cxgiLQKCh0eRXTm7SBR6BpLMPQSkwMcPgA1YLFIS9MSl
576gSpt3Wd42j1IT1p7k2XZDsqJymMKNKb54Y1HsDbkwSrShAU2ZmZ6/DhPFd8i0rFhp4vVDlV6T
wjtjdCHQgzpqdSD4l7JGGhon1IVtvGnS/CiStuBKcRrWCR5YKrW4pddhKKS3t5zqgZZlM3QOsEI9
V3KDrFxtshEHKSKeumBeJ7x8kngHERort9cPBPto5zZ2PwDuN48h6AnR07sVoC/uxQS/rrcpKsxk
+0rk2VvsrjB+Jkr6RvfBaYfmitb6bWra8Rip7KCRx3QyNVjUlYrxERWleCqWLCrMAQFB3dyQSveq
edpH1UTlsTMtkw4BvvGNapoJdVJL4sAwXluLlh3+kgja97+3aMFEFEBZzhsxl87R1Mz8tVDNpdaq
fdK2xa10E4zJqjFewpFbLKkh73k53Os61fyqHtR23Y4Sk7kdUu7Ucz95fjWpG2rt6Oj1v4g0J7fr
4JWx87mKPmdQ8XdsQsZdj6f53ZludpHdXOUWzwNo0asJ/zTTxB4xq/1qdjJ/baddiG8eMGNXbOZl
gx6lHcugafqaGoRwsPXdF8kUccmmXAYQN0rd8j7Ap3g43mQ+xGFdyuqlPl6NAuhIXGNWVnOHP7dC
RszS4VjrevxMOS3N++E0mJBNFAD511LTq6NAt7FBxbwXgOVPLt5JH++KdSSV6vhHs1lM7TdYHNMh
HUFv20uCXaTB+zFrDPsVxqmnuLQ1CwbhVOH/jShuG/VHL22D/TrB1aqKTz3Tp0SCfLFLzTnaINeR
m2fbhlXgk2WX7hlyO92gmOJTTc2AUJG6u2UJiWNd0Wc7J3EtQC+ViySsnH5MnOubl0W2ycyI+5wy
WAl6bdRAwGOVDvEELmZWgw5Ew2newFhhfA7vmuFcqBuSqYu1COBImF5bqdIry/JfzaYb9q3R9qw9
Ww/eNhP8GHrdUVbfmhpFH1Ku8gqF32SjtLx94xCdF+eO/kCWB3GoBbOo2sw8Zil+1RI7fEfNkdp+
INzGz1BDO3UEyQ0buArm8FpU7BPt5Gj3LAvXwVLcskJvJr+0zLdOV9R7VnrYdLS0veRqsLc1wMOD
pWJa8IPm081i1zam9o8pzUBPuMGjXu8Ch49oMgnsQdFEt4bYlE63xGum0Yhqpzo6QOH82tOnYla1
+xt7tP6mBQW7B6ZXpc9sNYABGbAZDXHT+pgAOnQpOA7kFzxC84EPEl7rqYFrr4GaqkuTqWUZ1ke9
7AmoK10IztgM9xkBIE8JVLxr4YbGrmt4YW1L4GxyT14BeDrX4yuN1PzV68f4jrA5HRu+rGiVb1U6
jbfCie/iU5Zgdm5nIfywl2QDG29hxelv+1A8s28CZtCCEZ5i5+NEW+g1UEZ8T3toYlbjIe+u+lOX
z+rKXhhCrSxvCauyu2jqgrAZ02/q8VxbJt4WGzQ4yAKy+AgGwEoqHtJL9EMz5d+6qOh/I5ZTnT2n
+iWu8qPhZfKgNdFb0Y76I9SDh5bDJNJo0pP6KOTVUqwX2cGeM1g21zprvUOdGe95yHqrWnqxBV3G
U2h/m/qAHRREATKmMr6leVlRAe3Nj1k6kn/EXYkEGcK/MdXbV11lznUmwgDuWkFOwVQPdKHcw1DO
9XNf6+kjH6qzom/w3GnxdORK1LeZl2tA0p66Om2vCNEof5aSOxSgpb1X8v4Vv4qxEalTbhzXFhgg
q5xUwDSN/CpChh5yTrcdtYfiSQn8j+bcV4gHp/BAsMV3azDdiznA5KS2C3Ns6qybsQyOW3r7lDsT
iCm5i7WwPLPgYUNm0HxUJdDqJHGo+zIQoNaTLR19r8pFmF9RS0SanSxEdRT2fGOiqbEu69ptzrpb
nOf6cTYKoZ0zxPJpMAd+ZnxcVNTndoqpfg/lhyxQpb8OKITw7xHzsngtD/Ng1Zd1CIL04RK/yh+y
I7PaFN0lzYrmtCpP1r4V34mjMOabNrQ0cfSmuEYzuWugl+b9gFyfJV5JjUsPFxoSpH03YhPpiR4Q
lVMGE6EuRaq2ttA2Y9x+GluZHwIJqmFZ8D+RLxXtZRAnj3IWAO1Rxz25PaaPxRcGBd6cCEOoERSL
wfsOblucu8aol6DTade5k4fz2j3VaiZDmtDZczAbfqfcl3acwmcqqj1lQZilxCfGnz3z6/LXTtPc
+yBF98XhO7V1w6AmiywlVSI3rGOhArYTunktTPs3o3eM96mozasxP7wKxTzJ6vFGhezeHRG1t6zy
5g2dHm8PeU3fcONmCZpM4N6TjICGZZWNSfXTsvg76t5Y7iOFltBQRnYNenogxtK+DDIbi682G6dR
m94mYZTstUX0imvq4rbBfOqG6mbFkgS5cYpOJHV/dscu/dK1Z0yt3l5kIG3ZAaV+qT4GhOpcK+sK
yl67QsSWxM6MHxU98XOxDEkHw8OwjDdttgJfm2ANFtigly1ycWZDdI0jrb8J2gtX3XwZa3ZIbKaq
S+yVFfGrderDMiTrOXF8xBxkl5t9v3MCGyEDS3xQeOnVVFZ8C4pbimD5EaQ1XwnNyekmcdg2LXQ3
+ZHNWH/BdjlcQHNTiKQkj2CgQN3bpe9xFoXPI/G0Cfmb9fCrFo/Lum5sD9riwypBZby1sTe8GDUM
NaYvN7O0UxxP8pIEHSX9KMCzJVrnFi+DxkKgknN01utqT053dFp3S2Mv+TBjXbPXU+W+g1eyM8qk
v+CJfpaJN/g4wwbf08pTo+nR3UjkZuDSPhejk3ErZQjDNL9UIwr5eojK/fqhhkGjSVl1v6VSfgWq
kR4MPZouRFXlfARV7WvUKM+GNcCCnMcnLYOyNAGTeXike1J7Rxtvh8PdDbNXwG3RwzTAzgTGPEDp
S0hjxMVutWGCya8EcpeI9yEPw4ddh/OhdLD6s+6mZWsyLVF26a7lIii0ixGHpX5BtWH7UaTtmqpu
7rB9aU3Vg3tg/2HsKbp5+z5qzQ8a+qzGDs8Uo8dfIQ5+hTzsvExKB/tq5ewGHfMDkhe+L+LEmmV8
IeyIIp/Otcwd607GE4GeLP2xsMaSFhTruwSE56kxza9z7hnvoie9TU8tLu3JIPWcLZpLIvu1USn5
I1QZnjSzklR2m3QzqrunN/LgYR3aGjaxYNVYXIREkFGwzXVVGH1CE/uagqlPQe8dPFvi7K+wu0Dh
aU4Ly6GGTerPZTzjI+ZCw1enP6plyNzpnOXdR/Jz4hMXcfk6W3qw4xvcQ3hPzMNkV4+Kzaa/DkXH
1sqJDWdLvmW9GlLZ8VE0rqRDNCfCtl2zqDvXrtuPYTj0eZD/uNmtt70C9te5R0taKLJbVZ1exgKL
7Izzdgi0b1pTmvshJ/fdyNEX/hCKWSnIwmB0yQB08vvYZ8V9qJLwAuMTlkvxzs3c/XqChgV4kGLL
IYwc4Ped9slyZ9b8piQZyWF/rUoMUul4o+mbPpP3FvhSZt/XhoHVHVVGlrnJJU7yjsS/m8WEAXu9
iA/o+19Lz+sug6m6i21FBLEZ7FixQ+PWiOutdEiOcbq0OzLlApHWg/BTHg7ReUY084KIltbb7NR7
u01CtBmEFaGk07Y91RTc5Wq+wsA8elYlr+uQ9bTxYzcCHpLU1z4I2xdLkFZPRMuAyI95Qgvt4QZw
WGwj7P40alNgHZrkmvC85yTwkFu3/YFvjfcsc/xIUQuVv3Ct8NosyzeM59+TktSe0C4Iv1pOaIQ6
706xs8NJOZ+xfDeHunRY3a+SpBGR+AaviNoakVVBiObygSYpCNoo2FrrbH3Ja/VKnxjRXbZcd7nq
QVXFITOTgY2OvjQNl9prP+IIFnsZMrW4yxCULRYcfdwNQFtFbfmRK5gal/lxfSSXSTKNu3E7KNA8
Yim+9EMtYSDMwPntaNj1WldfJgdTezah+1wPDaf+is25PKy7XuFIF499T5kmqGg91/iL0bSyLYEp
8fNRFDsYoJ3Uj5MtwVHlsk7PLBleOXVfWqAZPunq2anTsolANHWY00o70vyvMaxblFETykgX6N3D
BnEG2IXY/E0s0HvqP/IVw9odXkf6hfBrP2i4VYyjI+7dWGdHkBTxWeELvcIZIjvXfMGpfImgc/kt
NWAWYmwb6onaVIxscaPb6lWvg+wEhf0tyWyHHRUrD27gzg7hSvji0DZulE2JL/VVmrWvtYVHcAAX
fwgRE7wKSOdeFG2zubS/DcDdm4k6v+W1uOhHdPV8tXZrvx9DmbErs4IEurCkLl9K95RFcJuXxuWM
1R4LISVXarLx1TZOrPmEzwcS/voockwe6eX3xjCLvT4Htj8vAyYl26/75K5HZX6IFzEiBiLzDKl5
Oo8vpddqeNudJN3OIbUeQ5uQBCBDqg7WCHq602vrQcTz1p6Jecl0kq4oaLO0GBFyHjuLNSE6IqBu
USyfWSOT8ySJ1aIK4F7L3v4ti1r7sB651FybKHGh4bbtKc5SEl+NaX44BZFXbpWcUs/CursM0lXR
0YojyHx6cy2WoSWM2JGKdIXJVTsBJ+6tTTtjn1hNuePunFxVbYsL5W58bzazBq5Kc2zTz8Z8dIA8
fSpTrKAAsMi6dtJbZrLyj0R9Cegc3tanWJC/IbKxHcQjEM+DpW+HO0+7FBIEFN7icxQHwcWyFGrv
0CIuKyTTplHh5K+D3REXm3S63DNRNKRtJvHD0Tp1RGabjOpiJWl1WR+1UX1XEam+NIejC2a6CCE2
j7I5yg6TY3wbNac+AcB+Q6gw3tbJhzo0jttoDPalkcmrVpNePyfWZT3SqUVsXIBbqPoX6iqyzJzF
EXePMrSKbY1wwReJgQ+qXR5aKe3Fapnvp6V8lq0r+WVwlAz8XO/g8wcfhsmM9gNN5Wg31AN3bv3d
aObQ1+tcvhpjXx8E+4Zt7hLMh+cMylPX5peskmi4Ajt3TsZE58JpPb9YBnu2cVTGybcE8T3Nq9jy
zcAy/YEQaOps5inSGn5BLO1QbluSgJI2pHK5LNy1TNpbjMEha1966Ouw8rPT6dtUU7lb5411gH3e
ndKufo1kx1qvmJ5HDKMfdGopU18RpNbWe+mmDoE8Ut6WPnhbpOVhPQXSc9TORPqwmR3dA0ODEXg3
RdDWNIBsT8Jx3ENiDM3dVsq9pPAV9H1MutHO60P5o3q4lhCZMd2mN3xu8JB3mSdDNG0sEgJ8/66u
lL8OrPaYw/83V+ex5LayLdEvQgRsAZjS+ybbyUwQklqC9wX79W8VWvco4k0qyD73Si0SKNTeO3Nl
lZHZ3qd/SrIBzv+WFh0yPO7+GRzZAJYpHZ6XxfK0187DVGu4g/FwtG0/2f0Da0kM17et1/7gVz+L
YDzECoDbkrO6c7gnX11Quhh1s2cPobOn4baMxFBsOjfpt4Em8aMrxeiiBnV9zdpBrPmq8zfePGWJ
X5ZmzPedoX0H7PBd2eV/yIYxqBuObzgDh61pJghDzMxej6YnENfM/VZWk/2oXQoeEfXao+dxFuKK
XM2do3+DJEsASxty2YOxRL09gQAtYn41q3ZOlKYZvj6Ctaquco7k1xTU3Cw4jsqLxoistZwjO6TO
1BpFjcwadaAxehKtiLIkHLvftV1QvU6B3Z7s2H7E0t0tg/9srsxPMcDydqirta1RnARgzkd2mhDo
xa0xmQ364JjRTTDznqfoFkXD8Kx7erADiw7exJXmvhyYdvi1Gz+AKcf7EaMgwqTpb/O3CEJjDTcR
tl2hF8epggPw38OlxrmFRH8+x2/LQSnMCnGv0/LuhE117jpnPCwjIjv/XXi12GsIRPcENUQMmWR4
4s9pznYEFViOwY3QYnfqDeRzXqPfiKPxn9JGS45BgsmWqECTyHZy45YBU+mU+QE8CtPovtaeDE4W
sar/8hitpxcVDMWKJjjUWtPuZii+uMWaj7j7KZ0M/knGwL+gH7fOEdSdSdm2zmWdfolr5IQT9If7
MhququAYFj+sMChecgF5gFas62UkUumqu2t23odTz94tJcUBiHI8PUwffWGn+4+uJdg7cQD9i5ZT
02hde5wTRKyEnD8QfpAhwLF88znlE8mLIXqsmvyST3rQLAb1aDvFXX1CQU6aOole3hQZKy9QFQQ3
6soF54emge71IoFLU8EEXZLvtJzXlsWCUlVxWqIDPqMGjsxJsokGdGun4CXO9TTeBEOUr0WEZ6ic
QvfYm/Jnn3j53e7V2NrX4pPGxNPR6lk1BOtj3rbZA4LHT9FK62oMzKJKQuSg3FtneFg0nZhk/0j6
mi5XIZ46yf/bVH2ItAsFIOov/64cPvjppJcIL1fOkORf6TpwIh3PQNs52S3RQJAbN5HgwsiY5+2R
VT27NNKAbQc5D0JhbouPZXJoB3EAyD3hww7b/IzZm9FGVLbHcWSSLs2pPzYCJpwt2/bq1nSNM1cL
9jFdni2V9vCqV+W6xo3Fvc5HMarUh3Yqf056rB3AaUb7SJHMlue/aUzBwWDossn18lszjP3WWVBJ
kdterAzqVhWW4xOS4hviz/QBNubXGKfdid5S+vC7mvZUQfhU2lVr/njvebRk8eZXKNlMVF/ppBN5
ivzxyQeYcct12PEjYsdW+tuUAymImZEkZjvX/xgGEpyqxqzFMN4Mj8Tr/B4684sVe+G5U418J6vR
rQkm4PiZTjodeAjpvELXBSQ21Py1b8L542G0LCHnoHMSo+AM/QzHQuWtbOZdX2h1bOc5Hc42x3oA
AV6yDh05nIl67s9EjHRbu0+wJGtmdZ29sL4aanG7Yhd5BVjfNBzPRmAOZzyZ734/CFKS2esJ2uRJ
uyyiQSKNua1MtzhLAzItmuauw4bd4nqu16FpP0s7mE55VJCPsAg6a2ylJBHl5QUi6q6Xs7ihL49e
2g4YKDnD9V42evUAZDptiZ9tD3Xac9MVgVKuqRz4QVBBBA4EnDDV9HVN0/mtyaL+PLP1rWYIgz0i
huNyhF6u2iqTa8+fxLwlp1U7zB0m0XXoAW+hxQDzOT06ThAcs4GqRtY49hepMOf4lqxV5i0o+1bs
5fNZqOqhCSCw+TX3CB2YPcB8qEtZ5iBTRsWqRBrC0JlOADEfsDCV6LM0n/1FQxcI1TMDU3MIpdW+
F+89u0MRG9OjNUamWlUaf2oH56AlHGNS5kmTOgzChLfNgn66I3kydoDvYNw15QEVe8dpMqIv5lrj
tukZJUWu4a3DnFm43pgT/KUEYSY0v2Fd1bp1kWZPXqHKffDStDmZFYUSERLovmQOTmm50JKZyXEb
aIQZmGyxpjok1UNsMviJnjuXhILOcbsXhLLVM6FWWjmJ06SEPElI4xagrHe12KafLERRWQ5H2R+r
b0npaRfkZ6cuaKoXYjvIPc6CfJ0VnXwODPfomwTHycaOriK19X0zVZwvkarcJq7CjZH88jvbv9u2
KfY9R4SjPnP4lnA5GTegYwG06+xJvuqQ7xG5Kxtx0MnBZB+L5fPg5SskNtkBBTOud72QL1UPbzcj
Injbzo2BtIl2r9noT0XpJDt0Rp2S3ILRX4bnec2kwgm0ly50vKesjNjmTJ6eywjSlXGGbSOzOOGx
p/vd64Dd8StRyoAm2B09kMjrQPO/MKuTd4jXKQw/o3wZ8BCtknGd9U34EfBMXDdC1+9zTtRrhcrH
jHTzDUjGwXZBNw113z0zj9wTtw6FQx9eo9nbCxNcUddLj25WIO4NdNaNM3IOqwp73s6qSEkZG0Do
+PsvoQSvb46625DMPpyol1dfc621VSfFtpMmCIymK347pvygPbJaxiNt7Hr3FvFF56SXKhzQpkz5
31dtq4GXZbazhz31YUGf4UkUGE/Lkgr+5LzoSXvXo495Ko3XuEK3WEFn4psmCmJunRdh2tBuxsp7
iwUnNR0nbCNr84D7oP1iEP7XIVF+kyWbkDs7N82qzlpdtsjc0GpCTr+Jehw3ad15ENH4yGLEx2vZ
td8noecHhkPVm274z0OQzT8HX7uXuvcx5hM7j/pFG6vjDzHKC3lJqOZnrtmQL+aZxugBFm3yhEzY
3FJi1FsxJMW1T5snTEntU6cjGK6hI0PpI88nx7uyCNWQLhWMHaYGcYX51hdmBMfI7m6uIw/jhBow
UTrvwOhe0BDbGwugy7qkx0AFW2Scpw+A8sttm/XTd/Kp924Eg5PmntxUyseYaRgbfCRVYkTsM+Xy
i1U5xdEgy3dTW7iBRohzbJCczKvR9DcyS8UWYoq70YbBfZh6Cg4lqXe6h1qv9oprNpjDs2SGdvK0
MV1b3Y68Z3kv1F9WYpjVanfHdiFPo0wQLocRkK92rB+VWX30NKcbW0QvlqtBwgtqphumlZ9RlHJo
QZJ2rOnEHjsBGgvZ99ohu2iHRMp74C7Iz5nUflSxLU5BTvngD0XxquX5H7O1BvYpOzoVnHjWQsOF
H/fCPomh9d/pEbxndho8ocHVthBCtG3S9l/cgLnxZBTlS0AJQuwmuu5YF2AFpgg8pVHHD80LNlPn
lk+FbxzGjA9+BdbF3leDl6xSVw+3rglny49jpt+lR2bzZ03AVYnbocvoSkTG8DWCLHVEjd/dnRpH
fVTP8HE6+aJbEuiL2isdgTbD06KjnaIG0A2TE0rkZN+tIEb7jGd954QuD2iU9GSmzw9aJdVLq3W7
f6Nnn1M0saFJQw8Lq8FyG5amQ5rxhMQOEd0AO9P5MiFd61dmGXmXYkrpEprxR0GqOhmIAslSmiU7
7tRj3A0kGatJZ1lpT8nouMdICd2iqPuibp6DA9uLw/70Bwxx8FRDDHhiLJXBTM2s3fKzigEhwg3z
alaeeKqAySeoCxgnZP6ry+yJQ22ZvzEAmtf4Sd1vSU1Gz2Pq7jyU5h+R1ZGVE1cV8WHpszFp3/3O
F2itcvMdofomlnN2yno9PYcJDDZSVA5mMkwXwlqnSx+1+WGKrRf+sklfTanXbdKc2i9MZvyKOCpX
y/FBpK6773j2kt7qOnfEzKshgg2wLBD9CSVwJrIQm+ZS0FVhQM3CpFO7ZlH6jpN2XY5TtU/UJzPm
laakRyEuZwwEvlp0fzz56J5OFn32XWjqcAg5c94wJaaveVjmO4uRwJZTYHUYZlD6tm44917PvjE4
0k+wJZz7siSTDVMRS7toLobsCQ/zaEH4MiOe1IISO6VdfBZdZe672IzOPtCDTQIOblWwDXA8VtCI
Lh/3bRo3x6WpkxRuDk+xcw9Z1ghAHGN9jCBIkjmI6oERfB1M7RHyF5/BMhRL6+Jg80cQOWaeEVqa
5+WVNuiSop1uWkKcYaM3HbNzfbosC0/NEAYTcpmlbGVg8reKtUb646EnqcRb3KbnnkPLdeyL+Uo7
T59DdFSB/bBoseyXPtWsbKi0gV8mX6ow0Cm/APk6SgyaTxFoUJTvm5YT9VVJwVeDZ/0iuWg8L0ua
gG1eXuXqVVG79EWtfutqzB7XqH3tDsVUlpq7Dnr8XXKj3aVhIWGbvRc/5WaRTI96lBwPANXTvpnp
MSMeIR84dC78xwRcLgvNLpvzlf7NFhODnJKcNsVOSJXGY1mWt3r5qx2AFlR40uQqK5v+YtnTQx8p
z2mbf4hmGs796A5no4vGA4gMmGHhzLVAATW1JpEQy/vKeEFi0J4qT49UqnOfMNeF/UzIBNmyyjYv
xiJXAw8eIRByw3gs010R+sZKZtI992pB5eSeE4sSNJ+HZldZtXayzPnJT1LzKUDx+RTSPN4IgSBx
Bpu8z/ya6kRNxnQrtW6WOEjLIwI6b00EGk8L7CJSZsPCfp8xejNUNuXBcfp3ADYOtkXXeWg2XR6f
bUrEuBZk+jUn8HOft+WPrDGSte2G1ZfCZ/IrK8++FDYGJhj/SJuh/u5toFLEHjOHWOY8GKYf1J/E
TnY1I4doIBqDSdCpRXMjkR+QwF3GIHjjmrGmGufralm6/3FQgEseY6AveEDC/n9L0weI6CbiNexR
p6hRo4bBQV0bmJyUeWO+oAnRztMijBNF+TUtomBfLCoEaYbV1q7CbN0V46nGu7XHzvSXH7FwHzqz
2KOUZqooi20WDgxhbP2yLKPd6ReppKDmSDPHaq7EyBY32zCitSkSD2kmb7PKtldyQBjqWxKiiB06
GAK5XP2+9o5eQp/4v7bo8go/EfIISdLH/7t1O1Sba2a0qKjVDGNRHS1LMqV/wiq0EVtn6bPPhOxg
Wtxg8+BTq3vdjyFDKUBT+QX9FeEFNIpjoqaqtBHPWqv1h6pX328tCdmNdKok07c2ywHw33kwSuYD
VbtxXB5FmQVGJ4ireds09s8gcmICHxEWmJr46en2tR/89NQV7rxp/MLcDMoi4ZE6vFnOpT1V2AqA
d3V0hkblfeX5VuZOtB/1BDj74FsHiIsW8ijiYiwh7V04FBAV8Ouu49HRNzYh4EdaIg96SvKmdSLZ
IUII10E3uTfhuOFK87Bp7lF2dR8ZveMKU8UzKQECphBcSxAO/r0dO/8yBX9KW0eGqLnRmxk6I/cI
HX6ewMsDB5N/skfvEW4i13qb9c78ubxIYx0iV1BwyEr40Ji1DpuxD+21qZklVV4YbMZhGJ1VNl5o
OYuRGZ0NAlSdKm1Gkrrlw+BPRbitCb3H2OU2h1FMJ6bFgLgnByaSxz4NRzz9VIRglIo2U4tVfvZy
71kSbEMbtjxM7hRvRFqF+8/SHdyNXC2N/iKYi1OJ6guFUTdcEiUbWBaMsnSzgWNaTFOMgjTSPBj4
kiTHW3hISpfjU/xmPKG0insoRUOHx46aUv012VhDS/cS7WqAT3u1omY3JevFErj47myJi7aiFSwx
nK89R2MY2eaWe34AOk3Jb+DuWe6ZomF2LZoYKGBZheTRsCyvhjoMz2FWgzyc0cD7QxPizHfjw1z7
Oua+pLoaiYtV04qmU1n+WgSMI5tzYvCJ9f70PaVRsJ7Qla98uxxwEwgfDQjLGFrhhkxNf1OORbsr
PahGaE+822AE3ivg07frsfad5HlZgBGjNSaSMAuafmOWzJzpac/1yZrtQ6OU3MsSllg4Ute/VQGV
xjpt7eIMw7O/Tf8tmQF3Oew2mox+oa/IKRv5fZ6CtgWI7o0aW1DjPNllrp38nu5FSif1ktJGOmLO
OUQyzdYJSgy0RnSplsWMqmDdGaiTQeLQUtHJJewifOddbfjXukw/6F+LA0jL4IFJU3uU4JwedV2h
zsQPcx06xyKV3s6PORq049KPJjDU8IMrXE0uSy9F9I6JZkUkH7G4c+vRqK1xRQa2ubeGcVQyevrf
S/NCDSzS2psOoU74hINRhNlWVPin1lplHJnQAtD8JnEedg1goU2p+8bWxR3+2X7AaEAVw7/bVoL1
ZdHpUY4fHNT0l2auqy0ySPs2VX12KGEUEjrsXvi5fm0k/TGteFP+uGPQ1RfmCNElUZOuZQnU25hK
CO9p3CMhJkZoKLXhMBQzKQqRpbYB55cVOvfK9ilR2qx+rbTyVltD9ey6ib8akC8g37XIeo8EfHm6
cpqYYF9QDcH8UV0/zY54LEfWodKtH0OtOQ8P4fk19ZPL8i7lNzsDwf5TGI0gYB5Gp+lI661Oc966
YBhdC7sMo4dczfMXcaVM51UTdbsJWSYf4jT+HKvbxF9RNaoW9F4Y9xhHt2OvCKF42ORaGKt44HGm
N/uR4dBroQenIrHdp+VdXbfKK9NgnhNwedV3KVGm3eXc0+02JjLScCmMcdmSQ56E8QmzORIqdXYd
5nY6soUeIuTj+6Apf8KwnkjpwQy98ypUw9ZAQtBqEhlbM/qhQP1smkxvt5wwljNHGTeMCtGbA08Y
zx7PmUPm+uw2E9vw3GjuTrOJIZ1Hz13zH2irD+SU5h4QYXw9zE/oZAAkJrCBKgDX8ySfRgNAvFGC
aGxhBn0QRA3el/sg7+MDJElQ+HYFmQOaQkHNAL6YV1MXocc3QudFc8pnsKbBNwv1BR81Ab9Ydu/L
QlvWx4oUvnVefGg81dzXfHyino2L2G5uiWp61H+0UssPi7pMat9zU2rPKEqiVdsE+Yvlm1/B3TLE
7jEG2ORUrwEoDNvZm5kMVpoFdLofrY3u1eGJ9ll0nRE3baPy95x04lxKK3wm5Sxc2Wnf/GgJUOiz
9N2JQEKn0zw+F5SzFEnqMamkQLDhmh15FRst45p1qPsf1NLOwdDiJ+kUxSFKAn/jVNb0VRf5prT+
4J8Q33q8jzuR9cYhgVFkt8b8wPP+yw5lcaSSmc9ap6d3XbnwQNxP6xLx8n35meul55FDx6EsfMYe
kWNlp7FF+6+F+qZLp3KTVU3wQi58cylj97c+S+ahtAk7ht5MlbKejhoVudnU4moyb7nKcUxRfZvj
zq3b6kLtXV3meUI16ffjzoqYFpReGFLhNzClvZe0xnvRKbVwbNHLqiaL03VYQHKNdUJH/2eeq0l+
UOioKt1y/dbHuZ7IBU/h5RQmxxCSgRCHTynRF6aHmpoQFzMl7erf0N2LsCRLAlHWvtECRYgn8rXY
ag0RpBfseRdE590mbmWzXX6edmtsNfq1Sy1lRM21dTBxPuB4HKzzeNLwb2TBGVl2BvPArJFb8/0Z
Of5Dx2GapoaSRYqL1+um3+h5r5+CiKxVU4QCsgXdV7nRhAKGl7T8S4YKqUDOjRfK2LY0tyHVsIuk
nxJtXunAwNa+m6FlU6XhUiTm+vDMDNvYaYN/Z/xY7kVfErpnDFOz/uRbeFNTEZ/CaCBWAwXo3tAN
tVxxFwjciriC8Yi1kuwszT0AhUTpSiG0m+MiO+QQ6vGF9eguLZ0o1qkZN8vbrm/q/dA1DWFpcsJb
F084QzNGuLAXi4S2q2TaRqCfz+9h1kyWojqDex+R7YqjyLtQ/ohLB4zQpP+tlsXrUEoCMWYzeYQ5
/0P6wDTbrBjpSwaRAHOvBK0C0GqKZ2PnEmy2gTJZu+uYsAxSq+V73tF5IUeKcCZiG279oAN37tie
CvKdSz6QMtrAtrePOGuOeUmPbNX6b6RD5bTurXIlXJG9pUjmGf6UqFbpcm0ROiSbBZBlx910diM5
rC0LDiasZesUKZVMpjiITZt9I1pB3y01XhCQHgIdF3Sdtx/QOYzkuLzEfVW8oBnX1iZJyhspTfNl
Sq1+4yV6vCWO57fW9fZzrycQ3WO6oxOGl+dJZ8ZlWt9jw4whswen0pIxiT7dB+YoEe8NheyvcD3V
uqwvyeT/NgwuCUepSJYlF48MTufJ003Uy9iCjM3gaj1CAM5oWddpJzMvnpylg04+Z0jcd7EbiQ9/
bxL/jrIlO5ZcUA/X9n836Jh3uiJ/etxkxwLQcxpqTJsIXPt0+rgGNT06OW2K25u5PFIQCiDIGnhE
VQRNdzDwMoLjLk1vmBsLc8EOOHj2nrcBQhWyVHP2vHs49scxa987j6ktfDAEp2qxM7s/1bjmKpNT
dWCYGKFQ1N5jn2aoMOsfbFzJqWiDN83GRTz9VdAho3PNo+yz6TwE0xua5X4PfQ59Y6B1Z47bxbpI
cHUsXp1eiQnzIPklou6lpPo494V7cTher02rulXqbImwiY27AuuDwvZXTnLOJYGkfDZwTeN2s78y
8EbX2I8bq8BvNrRGcI5qnnlu25Z7Y0b+WEYC4TmWp6MJbOXa4NGRdSdcqOH92jR7fwtvBTl/Dux1
JeyuOHdDaZF3Pf0JgPw7WwIQgzUPfMrvOSapvbaNvbBdKAZKB5alCZo0u803uUDq0+i4Giq1FHVF
BUUTGvxLC+M8UaYHbMQZgykKGhk59smpS0a9ht4jOPadHbYf50Sr2zlRZ1nbvEqjlbEUTW7iIPvz
fiPnNU8ZgobT8sqgQD5OC011FM99azU7hp36RjYpcDI91um2oLifffHANP7baLCwEvMwHUty/daR
hK9aoQpwWutuwo9ZBQCLdovEZ1mYjdZrJ9EjguGmdZJN86WNK0jtA8kKaxfQC2lIkXmVu3x25cVy
fi42ak6s6ZVwm/pkavadSgcdK0o/ruc2vAUiod6xuuxApXdIbOk+gmFyjnSRG04Zu76qoWtX4s3v
cIhZdVwLlFN6fq5RVzbOum2dn6YRVntyX+p+pbvTmw5ec888lUFIzvL5KthJq7YuuhrgTmrx/QSL
GZLQNViYSmwtILBVaPB78JtyTEbBs/IZzOxi9BmoRkq2E6333ukTHAzJyAlmjvGguZduhXD+MGWt
V70a3vn2kD7VnnP0qvBOSkB3y9XDXI9w4NmNzh2a+1umcGx/ndfu3YbO+Wcr3aqa8UiDNAefO+5d
GIlvgERhYOeVAzKyK7+6rjs8+2qB7H2KZ6A/oTjXphs/9cNs431hDplTXl3+LZHocMM2PRItN7fP
/5YMxdSqDpHjaP6cX5elx7RP9EA9PsFbfg0HLcQZmFgP2+OS0PDhtSOytEb1Inua4Sc0UPcxQiBO
9qz2jHKQLkjArA4XylWqenWx+7aq0aO12YeGqP2I/qh4bkTPHNoV4zbEhXW2OJozcbcn8Oj+evnl
qyDtGCazJJDJdgDmfkezjzmJQe2ZtB5nFShLnIF941IjZqBpgSP/WfYpwvw2L7jqsar5mKq2Q902
jKrd9tFJ65JKJ12NQviHz6O3PnIWkTWoUH+azwsyJooYR01ZdGLsxdNbPcKdAudPaQpullhqxzK3
xKZkVko5ylscx/I0G53LxtE6B0jm89NCBTDs/hkDjjYk7TWx7Hcxzcbp3yJbzziRg8cMwy2uGvJ/
NA/G8AYGO9wmff++oAfLWv+KFJfACcfLLjFYgFtjtD2z0eo3oyDvjIqqYZbnBbue4d+3iWKRoAX3
hN8y23D50Z9NUZKkaHrfjO+BsjAvi+gmUg6DktCieC6QXyJRQJZPrI9N963v6/e6Li4RyrtdFpNq
nxHSsRWI2l8GalQOKcn0lR7kypyBUmUSJbzT+qm30pIqvg1VtKYTuo9iV5xTUEw0UjMEM+qVyrFk
nBm4bKcG6FFlps20SjsZ+Qgwvgu7fG0kzGUW1aBR+szSUtJSr7bY5LHXohTkHNBF0bOFwnBXhRiW
QD3fHcsfOHCWGBC5vAH4w7Tb+Ex/MeM40c1Ty/LKKF/bNsRM4PtX9k+KhsmR95Lf48BhEfBSAa+i
M3tEa/RYl3dFappXZki4miLtJBafslpw46Ni4mC/rtPgY8AR9qpsYa/gsESIckiLIutkabJ47eW0
nrzOec/i5l6TzbPKi/I2iTjE+uXMm1g3qidzvzSdAUVCdy3utTrh0ok6MgFJD8Kq6WoVA9bHkpnm
IrV0lc6FPpZ7shnLNMyCViR8dQ/M3fGGlg9EcIHAM+2T6kAddPOU+3hZiBR7SXuQR2ZJUq1b2x3a
ygGNHF/ChPNutgAP+NYXv0VJ68Wzdv07KBNRE7FT2TAeC9rSbTSowPp8xPrpv5WaXT7rdl7d6tjF
Xobd09d1elkhoNe+5TpsQAdfnbaoT1JBZAKTIKWmcKZDnhQ/CLDLf9jNcRqqdE/cmbOi4It5ILn+
oRE2XmZa9oiv+KYPDaTBbNKcQ9dZtzJtXRCUeFfxWLBli7zODqNZ5pS4rkcyhAh+9hNuac4OSMpU
ZyfpTFhizMm44VF8hYjBkBsgYZ80Vx4zg7OuEgPUBtj3Sci7p6J6l5KWSUx/nA3zvgiiezsuYFd1
+VU2I/kcNKpWiebMuEbD4slTC3lg1rXNP2aJ/rQgterkV1jf4XHlDyLfyjMoAsXPziMHUgGkyD11
6IRewh9vYwOUNUzwFSNe4DkEpC3a1C5Odq8d6T5M6ZdiDM1pQ6gUWc52Y2+qfLZQfcTnWVV8CbuM
lnrjcUjrv91vJySXe/I/IKS2Z0stnjI+j36tGCBVuJUawUqrgZ2AaIVPdcPwrdKQIf8TOSz6hs9G
aQuo8yDLqR0xAgX1VYP6ggt1fgUJxz0gHfusqefPsjCikrQ8qG+3XixpE9OavwCZzy8x+WJ513d7
S8GbS4eBzZMpnV4JlNqXbjbjM9t0wfPG0M7OWL0CNvor51ysDbMCeQOsR8plG2Gs0nm816T/AaVg
JPeULzgDo3DLlSpTzhxm+0Qg181njlYyMn52svj+ZxbzJVdApWVJcpxkrn8OA56S/5amNeeNoDYi
8qlfpCHRQCHlRXgzcmS0l8YuwD2QpvhCYwDVDVd0LiAajQKNDHYRY2xOcV88d2oKtyxcp9mlbZIb
xxRxd9SAVItEeh/tnZWRRCUC299lZBDciqkJDJrVLk+5rD4uw+HR1t4tzokA54ynjtP6jeg2nuNK
5ewmBU3rsPz49A9gMDdgZDNlV7y4RrPTs9AKYjz8KHsXIaePSJlSS02zLyIRyFldsaM7zWkXbfVG
Z/yM4bscvgxkBX/WuXw/3Z6L7h6bnb3yJzDVvj6+1SBYdvbQZ2dgo9kZnUqMd6lomJwGcbnqM28b
jsI7QBH865sZ6CgcAVGRKIB70FYgnrCJYQzPHPsxidEmzprwhWr6OHk2ujprxGje99OVTKaPME2K
kyGgWhCZdRNhgQYhsqoT1Mje7vEag5LyiRAstZ7ZIWp0zkbGEN7TvXQNUIEZvWckaAgnR+yqvd8C
8gQN2DFBfXGcEby+G5KBXm8xyiXXVLHT+AWGpxmD9k5q+D+Wn43oYD7lfDSC0Pr/x69YtOgoaOpV
qHyWXP0kg6qaLaWjfaM0aG/NfM3o7540K+Mgmpb9N6N1Olg8TEtrvO/nARXA2BtPqQF7KMIeSQpq
Wu11UtSu3SyeSttPX3nq09OcY0YaCcf82a/yW2c1wZqTSLjTEqgNK3KW5ZYzgFw3tVm/9Pn8Yesq
l3qkOrTUcNIb4xvORf0BPLvbFrlBKKCL6910CJpN/VEj8BSD6CJrtKqEg61H5Hll8Z3FfXo2wmxn
xmgyHddlvoB+m3NJDvln8L+A0J63HWXp6l/5B7YI606CQa33Mc5VPODXGVoyqg6gQ75yhEFI2dVl
LTazLnuV1mtt2KO89UyCOgYSVQvVPaY1ogbDbarol8Rh7ZoId5tFX3DdmXm9DZVfb1myym8uQg9+
wZ6y9mTRJjcH2vgtqGOkoSHUUwdIkY/x/7EsWeIck74bz5s8BSbGVtVfXS9coXBGBM3U8Uwt6Z1L
jmbbxMR7mYxI/+qBLOzl1bJ4ikI1W8O8MZSY3lKLz3UCzzd1EaYV2R57Oc9cBxH68fOHvTV+HoaW
Y1AcZuO5V+0qNVWfDNIJAkhMn68Y+ERbja9fuFh9EjXw/OfAmP3WXnmJm83vXsEoe/ln6AQxw9cL
LgsiDgdWuPJQHhyWJ1fmkcFuEh+5L9Mx4UuxAPsFw21Z7KrXjygInmO/IPPPCG3Gb0N4WRZ9pPnd
p1w4alKHXiQ8CzWrstXSeE13Sk0Y9wyNCYHWT54LsmjlIh3Z0D/C/9aH83mUjstMu5k2FlNWfpF+
QjWBVlNUXgKWoWFjY+fDfQSYCQMNjbhjUrsbfxqjs6sW0GQ491utdYFyxq8Wkako3NuZj1e9RMlj
qIGyuRbo29aZqsuRYAOGDxk8l433Egvd3IDMQsPw339cXrlSALRejrHRaB74f0kkOhg5iXiVZ79N
n1LZyD0dD9pcw2hnZzqa7soegnxjKaeBo5ahTGFz1bSk7Qq1hKzGKxfkfOzhltxSC6dLTuzzzgxr
GMBWBNuhxggr6J+9MXZw1wJJ0YvWhCa5AMz+Z9fvtp9j/zzQzgbVpRICRJb9AzlSszOxNvPvZzG6
GHtfH6Y7UUS/ksEYA0zIyKGJUWgxENQlkzvEU4L0nYuMcsRU85h+GfqYKll5iAsOxE4CHEAu3uIk
jM6fD/Uxju6TMosvS4ah5hIpx3gN72xfTvFj3iPvwzKmVd18LpOMKAwM+q5WxfvFzegqstTyanE4
aoNID5iW4KVb4uQRjfO52FiWsUwFaAH4p1qW/ndBmwBpeTZelcnw8/m2POSWx502N2us9eJkuDE0
laRpTyV36/IuVkiFmehOoB/ymKrdZFHyFDOmFIGyyKnq4bCos3VHqLtLE39GgBsHctkIyTTpSf8f
Z2e2HDeSZulXacvrQQ0Ad2xtXX0R+8oILhJF3cAkSsK+73j6+RzKLmVmzXSNtWUajKS4RgQA9/+c
852J9fkdFEDPlLydboF3wyhWrU3oNVtpxOGltzpmNBa8rBNEj9VfDBHVJHiJIGxtfumkVQFR1gvt
zz3Qw6NnTa/hMpWomTvuSBvLvUnPzpbyZ8mQUYi7iGJ5BxMdIqEUTDQdWolQAI8t1gRm7sa8K3nK
pUo7FaMofh56FXnCC1CeecFyBWUtuwF+PV2WQ13P82Fs6weuWzEzrZZbYOGcsyJCM2E6s1neHapO
2+rsvFeuJAcpjonBTaKgkRq3d5UWJw0nmA8VtlzJuGzPuEM5UwAtncwYpFYAcAl7OUegx19Zz2vC
wgkzDAlDTQ6GCj0VRqimlU3w1ESNgqQN18CNRjhYU7mbJwyOlVcluxgp+KWXtc06KcxOvcXAHxO9
WE3q7EzZppQM0jlbuVZ3G3dm2fJrxr+8pdcYyuaJTNFblgJjz0Uynrm5jedBuZZsKzeOhKOJX1BF
n2jNLQZ2gM0iI+ZPGPGxISCyx1g4oqRVih0FXqiGI0hahvgZj9dheS9wxCMVKgLZNpbXTmnMYSma
M4TCzRJDK+T0eyotzvMbV9sWj7T4TG9tEJVQuz3mgQcadHHuwS3b1Ilr7vumJ33snvDe209VzDww
TYt3btnVpirjz0nBA78pKjQw4XJxZSHXPVUFpozpGWZAf00jMT4XfUwjHCOjg94xO9UM7G1E+au7
YTgtSsvcQK/ys2vG/HQROhbJY1ZDEy8mKEHqxaQeE9wkvpnJ+Zh3CCByNjaw7rGwDhQ7GkOxB1co
j8CfjoWa6c9qa682MSeiO/ra67iCZj6VVgp7nqq7ru8EEwmOqNotHp5WhtPFrbeBw45rNqtmFzRm
+9C08KBgD2q7vJuMCz6Y8DC9du3Ybh02vTdPHQwmdYS2YdI3jn/nfhm/5nU1HgoXqk4ZhbvQs+bb
4Dc1+ETEN7DS4Y0JDYcSFFlpZjpkzeZWKON3DSydmxuICIdb1IOHsLuZs+ZDaWkG37ujq3ROx3UB
BTS1S0L04K23ZSnnSyRb62yYr0OCFmyol8HiMlj8BmPT/QijqDpqum3g2J0BA7bAvmFC2tdkwJjj
0DZO7BYlpH1pJid/8sII0Geok81o2lMTG/SSsRYE2OdGqFma9VNbWQSWvtDwTtrkhlEB4B6qK91C
q1uWVRm7fnbDoHlDBeldDq0Q3WF0maXPNjyQEvHKzyULdN6rDNp3cs0jCmP4bLTYYBs3S0PR1OMP
RV/LN7z0zmpQtQ74WttD2+M1iVK6XIpC2N+66A1y/stsqBw6Pui7Y0BiSwrsPpOKS/Ny0wjZYHoO
K4LT8WS+4/3U92UVFPDpZp2mEEnjNwtpmtmZNGH7i37OnFJKaFeRY7m7YKz3cSjT0zx7EY4Ym4uT
JM8KE1wh4hYzl6NbOU69+UVXf/zygJTK05kDFDpN07GhztRdS7qy6S00CL0v3DlwpfSYJ+Uucdrb
z4UbAIt4BxeF6bRD+eQWTQ5rrEKTLgfZ0TQogzFH0Kqqg4WNeYf08Ah+YzySQgDGF6TlETvh5xDd
/MYgt9qycqOZXTLWqpOZdSKEE9riUd7Xi84XFBVOm8rdG632I4pwr/e+Vz9aU+hs+kwfNxZU3cA2
ulef5chCskvVBG55K1NjuMoBcVmiibJb7Q8LpMIMKWkY/AFIklodcXLsKqDQ52XjsmxhkD6tY20m
j+ngMIkMNYNFrquJVagxIE50tpxMm6g6sQBllS0yyhS1GIPGXg5YHh1c8QYD6SZ4zGAr3B2bhT9z
VocVZWidwnm2TgxyHWVNAzo2+2SaVRtpZk0vXNvOLgiUNftl93kKZfyoNcMGiIH7HDA+IPvoOGtL
5acXMNJyiJy3KIhQ9pL+FQ6wewCBPqCA8mJ8sLNjUahBfiLfKpdUwSLcB+zwqflr0lVg0+zV1+G2
0+ZoGwGm+1ja9hu94fM2dgz+DsqsftLEUK7ci1KTRI1VrHFnzGxMjw8j63Vb9tptOciy8VZeXcU7
0pvOZhCSl7iE5gd3EWv9YELFQHO7Lm8VSQXzb7DWumZwN5md+Uj0Cfpbp+cDw/SGTDQ8vn1HOazb
IHPpbVbedN27t3FByBNh+ed9sy5zArLBPO9s6Zpb3SGC5TFZu38cBh+PTjGUp3EBT5aiflOSx8M8
GMZD3/bephxWFnQyio0ZQJLDbriuYl5d8EzLwR274cD+KVxpXfit1AN79/N+H9rZv+gzWipoChaF
RGa+/f0325OQ2SxTEv+wTIMtw1/q6GKB33eYDG875WyIozxIb6T0XzJ/njpizVj7Fl59uGARgwz/
Cf4SNi3uieW0tfXM6lsGC+fk6WnL3S58MjGDPIwGzMxB2ryGbRzzHpfwa9OYD1PnWrjBcmqXOwJ4
Kbx9bzDWS0Bsqokjoo4gGjkQoTFiFufloEHo3zhFHa4X4PmsqtN+os8fhtyn90+VP6IONazhaE5c
WAQNyxbEqEnb5DSl7EShf2qUnDiDDTo5sCf344zrP62duy6Pra3pJ6jOJC3HSEP+5xJpDtUXk10v
EzXbvlQ65COeqnZNk9yGJz3d5nqfHZcTwjCe/3uqufVPTHO8XY5gdy8NSzo8P39G3s9uLzUTSPRW
lJjVU4rTcfy3aO0c8mqwdoGPIgqQ4fePGZBBOXVooF4+xWvC7qa+Kk0B1WWUu6zbhqLDtG3gmfZj
uuvVuy2XmUPca8bPfxUOjepBlgYrXUW85KTpV4oPniKB/rpZnMWBH+O0wa8EHV190FEQ4OWDWOb/
8UGiaStTtaIJv+aEY6+NKbtsHhdd/tfHlotrq66wy8dE3dckz5Hul0/+9XnLx5ZPXj4W6nb5Lyjy
JifkXyjylmd5hjCYTnqG7prmX6qapBl1rA9FsNcA9u4TC6TRcnArFtWhpQXb5R4ejyOGGYBZoUsm
WBDVWeJZuv8aNcPwpD4QigC+gmtSBOObNfirCMNd1CQb3ELz3cAyBFMYiGWnY9J2aM20JwLFeRa+
00+HNQOXwnFwx98nM6xTv88Uve9+8cMG5hSr2mZA2LCtHGsASzZlRcdcpu/MoqcnU4+atUva8MLz
HUIz6J+8wG+BVErtKSQdAk1y2TMHGm0QlUmHt1oj5ErYFFEGvCXUIRfVCYZqWFIm8v24KsvFriI+
FZlkG9Z0wD87y0SUVow0GBfeRp8YKA1+Oz5kxYkRDLCaCYELo4xL4cf0GgVheqs7B2IouM0tqwR6
A4qCwm8boTMBrr2w/vQgJ35OVmqlq7OVJW1+jGxzvSzFgNs4W3egYFhE5nwy1IESsRY6msUVgm6Z
/OAORbevPXgQdjbbp9iGlRIkdrchllrCdNv2M51YMiJ9Z2i2vBmukTz0LGao1+pvDB0iPNupeeCH
9reZuOHR1Y0fMwnNPZk3DctyNN1M7q1L/iGCIAO1Sh/3WcV8inHisKc1GQEGtzo4PLxmpcXJ4WVw
bisFEnPySNvBs6LyThGJuzmFltfp3hH88R4rXnBu23ATq6GmUG7zKDH2LgiX/Vj5427O+/pqePXW
NIzpoXKqbJ+HX3ONymyrsJob+JF45TNKuDXhlQqmtYib7jsUw3eRl9Eqgl56FFbU3UATIfni92yk
AYlWGNXdt33ySuJ1KvV476q5IRAtRpClUXnrPjG/FEXRQnVBKS8ryLZlQodJVyM9CllQVlm21lNQ
0LmBTuxDVdSuIc8XnvCquIEmu1lQoY+2aLRLh6PrEntDygaf5W44YmSPs4E+mCEE7z1gCp/ahiks
Bnt0EJ8tyqDn834wauBkCTP4JoiQt6zu2Abt8NyFypHgOx/R/3eVkwcXBjEzgHdOAI8NxFLRoHly
2rBGMja6YpLXjd/tu7L4NmfMEN3/wvQkP37eukEagpMOJ4oj8rHGyBYhSSGHuDaNNGjg42Eam1Ot
eFXLYbFNkEJ/82ZJqdmYxpdKeJzRpr3yVQRO3Ayem/vAZZ3Wq4915f9ALr3btT2jN5RMI2wehnCM
XmyPtK2Wu+baost+7/Knr7juZxCy07dE+VsyDEH72fCqd0Y7w3qBKbU27S4RGcstpsSCghpo0Nib
ad6rSvlgs3Hf0U2s4dVDKm5EdVnunMvBsfvxWKBngMLyT78OFXiRsCimwzL5Sp2k3xuYgk3lO6C/
hshYzMBZs98Uya5j296mZnUDuDBugqie9gYD07WP5X6NIz/c9WrI63dwlp1QBVythhYiM4vg0EuS
Lqdw+DYkhfkk+5eix3AMWMy8GqHxLGl0WuFZqnj1oCyCgkw3FL/TDSn1B6fw+6fegF6DFe/KXYxD
QT5tyERLUUMsKcDQfrQ15U+/DlVofCh0Me3s3iAY948Dtm8B/o+e4ZlhstjOrvsW6wS7D57UvI1r
AvwgX0V/T1IP4qCjss6InJjQRzfFuQy/9WMcNt3OxE12Wg6zxc1giFVZW0nOOFIem8h1QnaYOqJu
Q9i45rLCHha2mXq3n2lGk8QtN6Ty84KY0UgCtZgw1EXubarEgaxEdSmawls17LEPne27T6DE6NbM
PHgX8ZmrEvNm5flAdBZnxfXLodkeG/gfbEJEf+rUW5WLcYj8+kHHLMElGCY2efWHMA5fM+l1+14B
jaTKn3aokOzHzLeh8z7KDNRSGTKexYmYXWLGjnswHfpLF5WPIp621qR9hRxcbf3pJfCCbh/Qb4aA
Hp0taxJHk+t3rRxamkK42+Fq4HV+9gxqBqjzlUwjZn9jkFYDFzS2ETe6tFjRFBExD52jXa3ahwzH
GHAt2rpNPC8Ft1zW08XhGgEjtLn+goSlusSTYuT7OdyX/vBSR5KUSsNtvde1+ujWpnGhIwQjYUKe
Jx+MT6nhv08oWVjjKaPScurzajUJ0lL36ibZtPbbAdpCLdtzUcDj07mAb3OtcVct3Mx5HgDOc+Gl
Ja4GVZo7t7aO27vddSjhdPFEIaxtGMS7CLXmDhEZbzyOqw0owwFZjqJGrYqsx06SIbVpM5IVaPrW
IOYb5G+YwqZkTa3Ix0UpruUQ7xbh2Oqq1zLEBzMneX1pebA2DBt/l2DMNuIijHBYFjc5dMZbUBif
qxwaPgP5S5sxYPOSeU/adwOxPzwuO8exbOFgB5yweuDd/Zk5IAQpqG41aZLWyIjhDFxE6CJbL9eb
5dAn7UdfeKW/KYqXJU+nObazKwrjHSeWc7SpEiLyO92qPBOXKJWsT40ENtxAtMCNSOhP/gjxb6D7
ogK+tiY4O24cxu1rBDGbBnAz2liane6HxpxAcljpWUJw9+iKvw2RBNeOcrYLFO1oMNRIWCdo0DZg
xmJTxD/phaXqFwvi9Ggpo+KMpr8e1C164Ssz7xqRQd3XKMe6veSnUsfsVgSoJGus1t3PXE7WfUCz
OVzr9Ogj3lhBk92nifCZbgIpG+b0a9WSx1vYUx6T4mrEgSem0Lq7g/ONMnSu5+b02dPFQ0wwGWxN
f6KPgxOhT+5wtf1D3gegVNN5x4imPFCgSu8d5OzHIgvnU9Lmt2ycx+NsmsF5VIeQfaepz/llyRrr
lftke7axN2jwPpJ32/ziZjZ99Q4RmniuQ3ygTsBqj6qKsaM8g7W/v3I0k3NUNc0XEAt2xeB+tm2a
qHw1V6nMHLXdQBs/+V5LfyVWlocZ1/ymSPHLL2bmDBDdgXm+ArfvpSqAKrskBm6IR7nLWVeKeNAI
gcLNWLaEbgrxKomL1aJpCD36VjMF3QUtqnlXkRasrZgKSMt67DuWRhaQ6R3u1nCtacTy3LkILq4+
7TNw/K+acPBQR0XyoQnzbzAqKQWi5KOmKZSwTJNvyZ8x81fmmNImMYld6jVjPrpyu+CkWdNwNJH4
CRCQeGfZ7mzsUeiPk29oG8bI+6gJFaWLsrOVSzAhc9rsUUuBBGXBiJOoSA4LpwoTAmxE01wRRoyw
lg/6g9TfCB4gBJiFhUPuIQapoMy7DV4Wog4jpNcZeUXrBTh2xNJ16RtoeIzBD3SYzjsL7icNjFHP
WAr9o7GoFoLxoKAIaMlpGbxr2HbWNStzVkh4ZxIbgrisdCIy1H6ksWt9jAz/Kcz8Y6Mk1yif5xql
VVy9PEgOXpB/wlMrdnGOE7QU8zNEELj3cWitR+SbtGIu3Sh4T26L3eSxWVkwfXpBORqYHiqkWdNC
duF1I8Elk5e3dqWa2yPaAXHPtS8Cvg1mx+lncXVm13crs8yDruaJA97qk0PoTppGP65G7ZPgjN15
tfV1aWTTW5yEEcxLTfWJJKpDAEdrwK6jiVe60acQrerHmenSpY2zGL8fNXdjNVr7ftL3njW617gQ
IGCZO2zxay+Vhg0ck8FMQKFRbrRJqZfp+vwH+LMENuxj6PTRp6bqTghmFKEnsj90jTau82yGNQJ6
k1taHgF4NzeF0xlsmfETWk239UvD2GddduYK5lxlUX1HYGDLguFgndUkP7Je/ohzIS9Vn7BNN/tn
csoMopg2b6uhFB9c/FgTu8OLzDx9G4vuPRq1YG2AXeNuBSfTLJgakhPbNQUN0YHFDdPUwK1EgXco
FLuo0AOM7iNwUg8YEwa4aJ0hVZ3zaYg3Iu3yi4AbjxkSQMJyIIC36UJDchIgcKYJ5UEKFwqbh5hP
3zUrgngz6JviJmxMRr5FUyWa2r5Fr3iCBb/rRd3tKkwrW81tqm1X8oO82ZjWGZwetOmsv5SKfxsL
nNq6HxypT4pAWXwgsQuqi4kxPwwW+QyLy4j7+VDruX5iKDqf6MtK+y8CK+FhsEGRVcUYP2Pl6r+j
3VFKQS/RgfgGfUUqlm9544cem+tzNuDjJ7eW5danUL6QC7yD4KAgG38DHZBEdkSM7wIVrs/LLxYO
CNzI0XzVGIVuZO+CGvf7+Ww6HT7vQLxEoFaudA9NwHKS/tBmdocI7KdbBpiYTAgoZHb/bE3Mogog
akCeu681SJe1WwNrGKIwfY4rklH6lPfrNapafO3UIWloUozjpsENrwcrbl7aIfV6MERjZX2NZ8nv
xZD+0jdmt1/Gyk4PctvWwIFKFZ1oVWNHGIto57szTk69mLfJLK2HXiHxndGmVoOuqx37h01d2s2l
sbjiqpfJokvRtBafcQbchPNW9WbI6wl+qKWCRAQwCEzQFnhu1SEgc7YXuvUVSZv5/Ej0du6Thgrm
KHFWtERvcZCYCAZJkHCXYnifIHVvXLz0UDszRJfYyk96Q1uVlVXVs3Sid5Puu0PW9+Jidf2HRKM9
iN+x5Ys8DxXa/joUnvkYBfmuTnHz6iBnH32SB4bv3S2LJvtBINbqFmUSXKGLFzEH7iYqzSdNYavi
lga0ppVXQijGuQ1jR/W27bsQikempBvW7h95gL1do4RZhIV4M7fzuP4ZiXVULjbESTemVbvp+IIL
c476QtmUJOG3KYyKy6N50GwWwpqbNZceQ6FKgy4HqkemXRUGWImUo3A5BIJ6rUCseQlrfYuCNJvD
PWgJGC9rD+5WAdIfLq+5yuAocygZ/XP3pJvC9U5LTbwXFeW1cjFw9E7kbRkr0ZsTJaZ/zFRDgNpn
kIVnWWzL+stot4p4qBn0KwNAOOlqa7K8lXp3/sDyruUZQWeiBIGWDGs6rDUEW8J3GQv6FbkUsetM
NHqK4hhHuhEetzx91KHkH9jcwR6o6XQDO/CtUkPWZaWhKf5uNc9nKcPq1GX62YIycEs7DzC/Z77M
DqEsJQcvwrAhaf2KSwGHQbnG+4iMuSbcF93FTFphpdn0NGwenCTWjwCycZqSTZ5tFah2krfEKT+H
xZhcClFHr9KNTt8xYLcPpVuxWajBXbuShZagOX3OfKgLVvO63FNyDbowKyv3SSIMzm5zhmaZnOAp
lE9YmhxCmBQ65ue+Ttqr63wkXmIdw3quM07H8T65IT0NKSknbnD+yTD7fD0YhLx+IU/NImnx99n3
UFpsDq15+GlmSGI8ZZrqBlsWndAkkdWW7byMfeo1ELP9WI5HqI63ZYPWFuVbMofAIuux21OadG1Z
WGTKh6Wr3adLNfQEdnKByVkdLMmpISuQGH3PgjX4sLCY6wQzYA/3mXouWl6Ghh0CY6l8W1PjvDO6
xL0XBQ2ONiWvGywK6QZnE6Myj2B/xA3BV1WTlmF3AJ3ZYuyhTzbbWc0ToZd5/HnNePTcD1Rfosek
jPeXxQB4RtwkdXntMPiQHnALyMy1vjG9AFcuNn6Ca01uRdsSKzCtgLz8I2Er6weYu17I+uprjNPa
cuDBbse7C7JxG/KL8Wx9jobxa2W0E5tC4vGkab60DQ07vIRjWvX42sY29YfRJeAXuIm2DduGbB0k
5FIbP9lRdizD0TlGPxja+GcLXid0TDiZULTeY48SHddlsNUNOn8QsBIsFvPV8fr3SnTHULlecsNe
Ee0vT3Ei0l0gf0A9qC9jkefatsq08LHVk6/1wEV04I60mh0jeLAI9lTAoxLXjs5yjrm2iR70/3TL
BTowWR8DYE8+ca7VoDd0K3xscpXBQwjeJWlytH2N3hCQsVVJoXOb9cWmtXnYKnoZ63yu9+z8+82s
xadusiigjMav/Crmjr3p1pMUy4ZD2Fz1unBp8872NIgW4LpaQs56Sy9F1MpVeLTV+Sp1r9nTY8ES
axnGMh08JcC+sB41dD+e44opRZRMcKd1gBlxc3PBobE66tLLyJrnoteMJSI/i9gK87VDCDlwkKiK
7Lb7c15ItnSHJcYh2Q4fWTzP68qCYEe0ot+6P72IyFRX2MofrCaYrsIcPvleyJSmms2tq6qPi657
1sw2PZhzFx2rwD8vmyAqu795xaAdjVrXN2ge/oYpyiqdEu0txAIGUp5HSuKM1Pl2c4ihLGqYlzUt
6Sy6fWesqY27p5nrXvm9v68S/KKwyT40JrMR0pw/JldrXq2ie2WiyjDEsubdrEaLvphvBaaRo5mw
FhAK3kvQaj55hUFeOUS7RxL19hHegYflkPMMztA9aI3I1mFcidvY6Ca4HJBUqY6iPBjTdxg38UlL
K/HAvnxNMqi4grExtsXIqZZhHlgF5dAz+mZJoVf6blLk2kEjE+OhCq/rUHnLbTiMlrInJWZwdTV9
PADoLi5pKMV2mCT+VIWCqnEB7F3d+5iIdrhqc36ITFZWFMC0B7yTGXwFI3nKMslGMQiprNHJOKck
aHZMWm120k9OA6xMExMdEGNtPR9o+HsKfMKSPPzUMWVMuCfwyWReqL+0SbsHUYxXiLdy8zw63fCw
lFKjdB/J/huY5Xp9z0YB7cHkiU767IXIH0o+Mck4zu21E5YqkYwDojLKI73XL1Degm29Y5wWYt1T
rr38wfcy/Gd5Vt5Tu7i69NEoSxH1o6YD30k3xMZPTHZ4RTw8Bm72wSUQv8tnnthRWTvrtvuyOM/w
Qe19HWFGle4ATadJSINXzMijPZk4J9deDBVBGfu3rum96H0o9xGUCkIimPax3ZJI8gnPFeDOaZnH
uHlaIMLtMiKlHmuvT+xALPw8E5hVLGjF2vGklOtAc3CL2gAmcCNzxxpwzywHHDH1IQF58mscs7yl
2zUVTD4e99qhNnFAxDqk9UzTYfyUerr1aeKVE7O93PTD7340gNp0oGcIeVhK5Sl2XYQHyn50yjJO
iMrHjpTFeihYxnotTK7lUMXUkZY95uPF12B6KX0zgYNmqses0WstIQdUD7t0PC2TDGs2xgNB9XZF
PnoE59OzybVzUgaoNAtXFDM0FRBNvJ9yJCgurNcxypobU0lrL6VxJwkIH9h1H0oxeg+OG2k8o2+6
C97YYoSEHV/Kq6WZX7WEoEqeZT64KU0+Uy+2zgE8b7BdkDWoFKBSbWwTtcXtR/9F9PpkrWXqlrtJ
H4IHj5qBXZ5DmO6CZ8zGLKws7TGxkM2yYP6oSIJ7EST8IcooGMcfiBxAq/C05NKw/t95k59fXH8A
xiD7xyQGU9lnnBqzl4DpSFj9p1nxuVT5FuCg/ml5a+zP+mJPUBIJ9K+RazuxIdiTx4YVyY3y1BRM
5lydabDpnxnK8yjnyHRYgQZ6XmmsHv0Ir3lHtq9JYQGI1hwuA+feqYydrYUBtpeevu8c06/pvfQd
lDn9Uz2F2bn9x2Em48k5nJaksBKyUT8joyLHAqFNmsfATnykZUrcKV+1n+o4XTV4G2dR1A9u41cP
y1utYa26gnS0B3+xwoQlwxVmCGvn27KE3DEmzrb2GIBLsFbs5P1mT9WMz0mFgPKPSONMfJwK1+zu
gQE+mBSYjaaEzgI9vTsWgu5J17AxEk3M5qJwSPZjNLwMxP9Oy6EZaPxI5PgxB1SyC1S6YDmENnPb
Kk3xp6iPeQp8H7M0DeOYuba6cCxXD0O5fz0re3BzZsp4Kiz8TzKId9KHuE9KnY0AC7z1Yo1eTNIT
fCZ2tIRyyYvTnJ73Lu4f+axBFeQR1jtGiF2WbBK249Tb+HF0WHKalRrcY0mj51ckxQZm7++B3LZN
3T1L1AcWnJKfHlbZNUzbL3U6NISOKgvEbu49TB5+uM4aTq0uLF7QRIlwq4RrXgjDesFMBrIwdvYA
J2R5t+MVWDdzf8pLlwLWZevTr0nZW6fEuMg+yU5R6QuJPwattY1wdphq2ffrYIwJTKIpBR+DRjWq
x7xf0pEGacPBMp29Jp2p40ln8i49VpFWehi8NnySREIQ8WaX7V37RdKxsB8bGj8BDjob5BUIfCoY
z4gqe6i7N57qrUH18y3O2+oJ8fxH3iRyX3MfOSEYbIugJYY08temNNhsYi/Nwbu0LmUpbHI2JDWm
k9eAyuuqAaJ/pCEiLCU9tRGRLE/JbSXhuBmZaG65e/UnI2zS/RIjCUm0s9hOjiMrIqYMKMZFpFPx
0HuncRHO0ljjFDQaKpzc6FKog92VWxuS49FSxt1AoZs6g5pblvfkdZg167HE1yUgEoUqQukH+PIK
6g9LvC0NtP8rU+q1HnfD+WdCLBMGE/CE+6qq8WCTz89uuuOo4xjuctcjUihrGuHG+e4MkThHpn5r
3MjdgC+lRk4Holwrj9YME2ODWdZdL6ykBRFCzzZKSoonKTQzy6VwxynPACi142gOfXZQMs6yI+3U
5YHNLfftkG/DvG84LYc4s4eTPQ9PFZinP4hgLBy9NZEwXDxqfaEpx18smMwZRfhpyOqWbgvTWuMC
mYnyavKh97Jx52P33pYWIDNYh6gpvPJ2QUkYqVG4bKwWiMjqkJpOv5HEQjjty72j1oRzDmHeFszq
VqUYPhK69XcQNE+2kQZ3Vx3g1AHfCGb9kM+M8FLyrxtadNxbnNjNGm2bdOYonFsHzVc4jAvAp4fb
qMX5sMSdXRCzqJ5L/Dlwhn1iT0+2mctLnM3Wjt8oXDkj4c1MM58CdmRnLxk4OKODJvy6VH0sSVQL
IDVNn5W3tTCyHtg7rEIniC+UT4l9GornCb58v5rUEzyogz9iroHFkG1pZmBijGK2pHIMNWWpB3NA
LgL3jknglMyxdvRTMMeKidsjPNyayvdQ1J18lwvORdSP/AmzX3jIsyFf+6H92pv1IzT7mo6Ci4le
dl6S5TS4w8/oaLV0C/9TpLnGbq4wQjoBqXSiir4L4BNUnqW01OVgSH7XvHCRV2b8o6aKSy4AlUhg
Ifl5S6lNOkTKitQfV1C33U5BRXlwH5F1G2bf2PvGcF94a79qpKU7fUuVusLArAP4BlbbCjgNlgOG
Ga5f40Ayt+NOsUVaIDmTUoWeOHjOyVTQhKwJQXBBeOcBNfMsaJlCw94urcu/zI6BGzNi8+do7S/G
e9ZY9sYvmOOGnCDcwO0ZzIFMPwERQpGxsAyxB1I+yxZ6to+tKvHrzz73hl2p8meAhAaGMsVhbASV
b1w1mI65JB4pCtG61N6aJjZKpyrba0DshnYOGnLtXlJN4XKpgUzDFNBxqWZkqvyBxkhnl5VQN9ay
w4jfwivKaVZMw/cUGwvojch+GIrI/GlnCys8bUlDaLkaRHAwVNBB0/aRiJ5SZ+5vg7QYSA3mB5Mt
5aW3eWEUvhnceNl+aP3qUx1I48m2zBxijm6DHiYr3+KNWLtBJPbWnH+bJl6tPU27OLErvMRTpbJc
dbA3NK4NS3A67XRa+HTO0mUhEoXBeAlCl+D0YMrN7HVEu5Gmt3NJGmkGV4ZF1ykJiPcjJCQ9Zzwk
i3o++E60KyXm/uVgq2uUVecfjQ6HQ9aE6o/M+LQ5araocN6lAWBz9KPwuLzHk/QYS3BjwoeNGJmK
JMekpJ2JPLQpJ32qdeXd0Dr/5lL5hEsRSzXj8pLqxTULqJGxLpEUM2YuoIa34FCzA02ajwtppjUn
OrX1YuuArnioOoyyQRkDF4cyXvcA7qEphsBYUC5mtZ6QuCbOTiXOAfP/w4LAEWqiOxrj+b93FUrr
nzxuwrSlEJAidHiahv1nVyEWMH7dukr3JWHAAS3g4FBBtO7oWuimsrmnUv+WB/UL6+yenueAv2MG
lLQJ3ZTG6qo6436aTk1B8XvXM1GueoBnqZ5wYpOmCBO5Hkbm7exg/B07TB5SybbMD4mr8FK3jfEo
BtZdDqfoysbDTBgdFDmGpI3mwmBmdkM+PejTUxIfChUXSTwd3TW0afamX/c0OuwBVM4GjEWz9dB8
QDVyWV4epv/9Pv578L24/zS/Nv/5H7z/XpQTSEVGPn9+9z+v0XuNe+JH+x/qy/7xaf+jz3opMv7/
6zf60/flx//+622+tF/+9M42Z9oyPXbf6+npe9Ol7fI78Ieoz/z//cd/+758l5ep/P73396LLm/V
dwuiIv/t939SZmAe7T+8oNT3//0fH75kfN3Ll2j48s9f8P1L0/79NxJaf9N1x9JxgKDPuQ6vveH7
8i+G9TfPBF4nBT9A6JIfguOzDfmB9t+oZPYc9Z+weVliymwKBFz+Sf+bRcWkrQvXNVxhefK3//rD
//QM/npG/w3Y072I8rb5+29/ttNqpiEdbNjWYn5+//KEi5lPMv5XBj3dYMSXXodH39xHe6Sf8Uv2
L8y6yhn6y0H965urH/qHbz5GPlFsP02v2GmJ5KjpbrenJSR6x+D9hwf697/nj7+/svv+337EX05Y
mQ8j+0Z+f6191LTXtr/+99/X0P8f31hdKf7wu9eeLWQs+N1nGGMCIOka/7A2bh3IRzTnhCvsT//D
H/UXK3NaUd7IUiq9prQYATJvVjA4w6/CoLQPWCpq7r94sIw/W3l/PSHiz3/UiGlGcwf+qBpnwcv/
4ezLdhvnmSifSID25VarZctrHCfpGyFJd7Tvu55+joKZQT7+pgXkpi8CtGiSVcVi8dQ5/Qn4Sgl0
Kcf2DyoGf5qPxxOi7Qn/31FwUU7FNsN8JijFCPmBqQ6PP8wtX7i328u8fmxKBopZYBpQRB2+ktng
wBSw42NduPBQSIwM6PT96zaPh9IoIy1m8WOkUa0HFBIwErBls+qi4f+Nv9asO79Lb49H4JZFvzMZ
aRn6xxBJxcCtYwwRvI+f+WfyJX41Z+YSSUYLMOtnu+dWRqLMRSKA2xBVGYcIcMB9UuvNrb4yF/ZY
gXjTKY6Pp0LZ8G+s/o+ZSAVX5OEyk1BCyhOfB3YlgFDXiHBvX2sKOW2KdI8PFwcBBNASHl2MDsCx
r+kq+mYM8qmXYGUey1fv7Qjh8wWrZHOMt9r9DNZdEJv1BVgX4SrDfHm8UP9NM/6//0mEpyPZl0CM
HoE1O2RzJ+gLMB37AbuVkS0bvxuCcPEsbNBgDCLPPYte41r7A05qDRx2v/s44dlaVSgsC14IvO8c
Ex9VAPTWgTTy8cdpIVcivLthB1lsZPz0/BOyJugJT1U9feE/gb98neWVKVAOPIlw7DAWGK0GJ8h+
/uyv3Ef55b/i5vB4BhQ/EAmPbgUQEmpCjHdHaIDhTXh8Sad05UCifZtwYjbF46KAN+p9qn0mMzRn
r49/M8Xml9zjZxQS4o5hijTAu9QAZqNJQ2sdC+oqPRyhbDGPmf14GEoqIBKOrHUNFJMDWI6WGtwV
QZsZdSBHcY+X65WdpQ1BeG8OGpeMgfYKUgGjQWOUzZ60fFe+tys7wNG2YPn7jzDXl+AHZxfv7dAy
fGjegQm4gEtb+ANNszd1Y/gWataPl4sSskXCi1umzgPlO1B8iRZzkD3pq9zjbdV5/HmKE4iEH7f+
//t8h8/Pm/gm2+H58adpi0Q4sZ+JSYXGvHRfceJnWeKoruMVG6KZKuG6UxBB30vC+tc4lCXm2oip
raKzpADU7Fc/XiAcmG+zlpsCDgAm6H+AYBhUStbjL9NOMoHw33DweTxSgXIoxFOyzktZsJFBJvDW
NDmKWlPF4e1lliy5bWuwsaS4z+V1t4vQXrcFkABCSPnsr/0WSm7LEtMEzLpIa3At7MHFlhzYZ/AI
oQuNOY/PiAC/MzGWmC/aU3KUGQbFy0fR4pMa6s8zJDQEtrGSoH0S6jRemQ7FmNnl7z/cUsMTdlnz
kwLJ4NbpquQwJ+W/dIQog4YCh5SvGDYlvCw3wZ/DiHID9u9ysY1UlyD0/ho8A0+UAPuzZn1LoLqT
fghEjOywxTOaQZO9OjNOk9ZuFb+HYEN6bIG037+M+mOZuhT8uXhQT/YjqFCK8b0TTj7z1ajv8wim
32EtRaDdMQQiSqIbKFVBDp3uSyhTa/qiCxyCR0LvPv1XMBuPs9GrKztPCQgCESUVPyzRrMNl+yIO
OTdLI6tLIpTfoCQ5d/xvF44IljnQz8BTYBTg4/BCp1pAeiQnNG6Ihfl4aygxUyBiJsR5+r7PMULX
3qArAUIf7/GHqZtBhMxcHlAxEvHl6QxKI9T55X9ZiScHHU+QUE8EYXFdrBy/FOvliaAiNX3jAy6L
xIpvjU55Z+Rdq67Mg7JAZOspdBEYcDvgMGnxmjBnX6ixPV4gigXxhFMrHFS+syTL9gqInNhxj7d3
fRSh93H93ff/x6XDuZerFDtbxzrALfXSMhkBnrEWM2gTILw65HBLlaMuAU9/iCjO1QZa9C2mSg/o
C7s9ngTt2k32WgscAqwaR8meR9UMfDRlOF04Ju8uShCib7rIMgONktOm0fAo1+FosTq/nZ2kVZkN
F/TDWpX2fnz8NvIfEQxQsVQU6yzey5GaPPdtCGoyXHXcx7Ok2O/3reTH18soUoEMKOL9DDYx8Ke2
fmRW3MKnjYAZrAThxRnuhHieiFg5A96eOYRSWsybEHwAH9kY6EuVZCHih6zdyjCUufBEyIIoRwHw
FpKNlr8FladEbi+ubALt00SsArlWCUVLJt4H0G1mtPMg/C26p8dbQDnJeSJahakKpQcxL/atj3Jh
13JQDWyHzIHs8hsbS6lVKrX6u3DFEeEKPYxZOUpZsWebyf/IIX2CGNAGR2nIxJUhaBdajsiBJhVK
LVMKg0XbDrDoMXpl8cCLnnZZB0m/3xmgv3u8chS74og4JglxHwUzRupTIwe87S/IM4AS7Hxoxxj9
v8eDULaefBwpAQEsM5BX7GV0EvOCk6HtTOpWai+0GSyD/nC/JMJ7cSUvzq2CFwqyUUDtg2HEmkDq
C6jlyhRooywHzI9RwH7RMlyPUbKbJFl5DPF10+fMADIVQMflK7tBWyjCy1OgLsQ0r5Ffg1aqO7XC
thfXSqCU3P07Rv+YARiNuTQO2ngP5IkuNOc0uinjjpl6K2leA3WGGi3UZIuVg5cyE5Y4v9AHFcx9
Cm0Vke/1SACyYQB74vT1K4NiiT0H2wN0oBVh9vDAeOgrDjvN39CcvLINlIyXJG5RlVrCMx6PB1TQ
4eVAvYCUVscbbxFa8mz+bgrEVtfNEASo941e2Fzb5ilSPudgxVZpP58I4lCIGKHKik9rQKCzRg8g
L4CfF+iSD+zKClHyKpYI5mO/vJUXWKE++QMqqGRci0e0DxORnM1GcP/l+PBYAPObPLXT9fF63893
RI0I2x1AE+CexKJA1YpFix0H+IGejyvrQfs6EbAZtGjF7BhMHlPtk8SB6JEKBHLzq6NT1IggnWeg
WdJ8LIovnP3mGHTbOv58vCz3/VTUCD8V8gnULKM8ggqvMdhkAo4h25RomP3d5wlHzXK/EAFNxOc7
j0GOCXC4Nr7+7tuLCf0IaD03JMwMpQyPS/6ASEmv2k0w3H73bcI70d0hAlSF363WjV6hh3pScYer
zcdfv5+uiBrhoOiQA1epNMJ7BoC80Abwp1Uyhyu1ozSXNlCJL4/HoeQRoka4qVAXIdr9WRj9xANN
FYNeQZDlY8BKO1kpvF4QDpC4RsXZhyKiCI6Xx+PS5kc4sap09SzyYEBka3DBCltQKJroWQPq5ZlJ
+JVBKIUxUSU8OqoleSw6jAI558hp20gEE6GM1owa6cUc5sren1UGpLxhcvCnMAAVZTeBZB+yo2B5
z424S8YVM/8uxv1vei6qhP8rSqYWEAmaIH1XMMDU12DMl6MR7TMVRObQdTP9qVFZsEYZpTowDMRv
OXSWLTygRyZQuTHwdTxaJUD3rpcqWPPBMjZuwnRGmt8DcN3y9fg2VOJg82EsHbMwmQGlLwGkAzWM
iZYg6KBJQ7AFVQm7Q/wEXqnQ5n0AItI3ka9kwNGZMntB5w+IpGZN8VImEr84AY1DIBOV2ItSxcXX
482nhEKF2BbNz6UQrdMCGFCGwQjCnjemNqj36Zgwm6IX2xUnokQulQiKAkDkgJ6Vs6cUkjOz78LE
G+q8EhYpN1dRJeIiAx5+VgakEf0OoyEOwE5Pz1mSAJEIwTT2Df0DdodOWgjtphlkMMeVuEOpu4gq
ETCnkW9LhlFZr5oAn4osSXxdGlA0LtMh/lXKbs/8VRNgtaaVRO07Cb9nukQYLVkNiDDo03p4r8wO
+VU9w1N9Tzv3hg/ZAsbJrezIXP21PHSJPffGI0Iro0p8NvoYLzhMt/hU3ASz3AiTMb8nx9J5bIPf
BYZ7gxARNuFkDeSFFe8FkOD6K4w1kK4wd3R5LVeEWusBLoTWHY4+Va/jkd8q4GjaglINnWf9UBgV
+jqgORGBOrDJOF2dE/RYCUNio0Wit+Ji5vVS5lorAs4fpB1qDqT1Qp7oqzG0ah5P4n4aJy4Inp/n
21yCdjtBq5E3et0F7W8uBGBPv0wpVCJEJ2JcZ34dcF6nHdL4ra0/tfj0+Hdz3wX0O6uvENFwGCSl
nfmGRSMvk5wBeucsPxfBRQadbzBGDSUU08JQ3vJoJEfnQvQJunplU4HtbJO2QW6Cx6w25jGF4jmE
RA5yOIObRpKtSqhYHRR5lZ6DXt4M0Chj9REHznqmD+2mTGS9bJLcCIBGNdW+BBefFGrbdAwroIqj
DgJhjOKIstQ5MfqRN3UiRBY3g6IZNGAClHV9/wVwRd4NwYn/Jw6hQDakif8M8Cp6EJY++vk8M2iK
nmvNt5hoDIysQvdvAB0c3edZ1WVZX9wwBV6uwF4gOVqN0JsNZWxoRQdqzIkPnDIe6gW4l0HlaAxs
9EDVeyi7ARrON9NzOg4QvhAViHZlPVRzxrp4Dcu5hVIceCnQDdf86wZgL4Fwz4DLFxhdUsMq0MMg
FzZgVmpwEI5gzQTW3JOh2ggtYlWyWbmAbCVaa60yQB9DWJRgK+eizFHQzG6itx9vhUE07JACsDsx
0VRdkhAF4qLkQGraydYMEXujFhPxHQQD/oEN0SamRGrvKoC2g5G1hFBa2Y1XMWAnQ6viyOBmcFm3
LeNv22wQzDmOlZXDlnbAEIHfR66kdWi/8ya8xhsSWhz0YJLAaFIk6DTJ+PNjMxYpgUohjgAOMYTj
0mTyBL01k92xtxkPGnOmdECLqSvZjY4eYRcS98ZgsRbuiDprj8ahMjVHO1f2E1rv3Ml6qg31sE0t
HBI7xn780yhH3wII/BkZmrYpcEAxuG3EpSFof5oAraeD+7uPE+eBCjhuFzeY9gzUTN4foNYKkPba
WzvtpxPRPwdjEXLDGJuHrtG86z+giXFopux3NyWFiPuyErFQcknBvd3L5shnX60P9ZKoXDE9nmYT
REyGfFXadnMwe6oDHD5YFPfpjtskuy4y8hO3aa35Xf1ExH6WX9r98MR7zeZ3u0LE66FmNChEN7OX
ojG/7EQzD85Z+vr447QcQCZyNrCrdXgOqGdv2g4HzS4MyQJdr1FjQpz1xfzF4bfNV/L276LsndOB
RI72gZSGqobETXZ8p7vlbu01BniuNv6T9pxv+q1ql4BEhHuEWDdeGZWW0MlE1Gg6JmubDqOqDpSv
DU4f9cTQHOiObqE9s+KY1IUkYkbEClE1Jv3sMTt/y3/lV84D8Y4x2emh3nDn4pon+lP8vLJty+bf
W0kiDgQqi95+HLXeiK4djnkDB/jcnPj6UErgRWIaewRZh8KvZG4U15WJwBDkfVIDfDx7LR/bjM8f
hURBM5i4krMtS3RvMkRkQJshiAUr2OAMhkkrR/MGKjSx7JZxOW65JJ9W7g2UtEomQkQDGRhQ8MGF
i1Bz4ikAguEpA00eGON0dIXn4tvK7lBihUzECsSiAhTKBdZrTEUQgaLtkgHNiJ7GGbO0/sq7Puxk
HUp2gaNFqf9SRmwAjc1yuKz8Aop9CIR94PBNB75jOE84+s+l2b1zm+mtQPv9YQ1C8R0h7uwa+WjP
TxyEQCD04s02qKA30N3WWy/S0cdj+w6jX1VPNUVD3srbxghtzQkDnTHAhGfL29CUTVVPTLCjmYih
m3n5XyaEOvXB5IzIAO25/i5YpdE6qYGs4jjgJE0dQCc8H518euioluamTrfpdqGl2qm1Bsf7fsu5
MyuZiLaRNuRc3iNYdEawYQ1mN1ilm9uBlRmQ2HTDd84ARtKojUFfsUqK9ZOY3nFCu/csxbPHNp9Q
GjDRH45b5WsRjk+PjUFY7PvOnEgwrzb0QOvl6uRlVvWHtdS3z8YdTBeSTDc72yq72IZ2hI6O+k2u
n8CdafDmJ9irHbDEfSQfsaH8ffxDaEUpEvRbBSywgzF+CBRUI4N572zwFZv8i4xw/8shiDAs92UL
Eixl8hpwasbXXv4TS0AOtjuek8AifE7Lpx79YI9HW06QewtLeBlIvhllBPWml3Xvc+EWMTidpGOH
Rzv0NK6MQYm9JP631mJQ3ExIyobOA8GQnjIH0e9WPk41DSL0grMWwtwqZlDbaMCyYkPSexOKEKai
zyaYC0z0FBmM7putnhmBiyY/VzadxI2M2Si3OKz11khXjgHaTBfz/VHVRU8LuE5AFw+NCfU6ZbgH
qawZZeJauYMSlSUiKhecD24rTsBuxfN27NIj6LjMFJdhHaebJYF9Q2UBtMj4+jZP7afMSCu5I83D
iZgCEW4lCUIMLCPwj9DJPnLRvvT/PTZCWsWDhBCj03yes15GNdRrrNYbLs0eJFDg6dnFZr7R9vJr
dYo3OcIpGsEcvGKagh7Y3Onx8LSIKRJX/kkWtCJt4NTsGazgb6qTOvGeczkz2fa79Jjtk6VvQDtn
fyHx+btkn0QgV1qv+tCynLw28rLwzDOV0fD+ilPQEkYSeFwPmpwkBU42f8885e5HbJ6mz97gjNwK
VoL+9yv7ndDx3VX4w9ihlp2MINjkvcEQndbU9MpYTkBZB8jKQJ6vI/F+frxDNCcXxf86FhNCBieB
OIcn4V5a4PS8cXawgS6byRuhkeB0zqxZ/8dhkxqztMBB7FRWaz6PVulwRuOG+spJ9I1iuDdrItyU
KKsVE3iYPO44e4MlO6JRHiFRb4467zZmYAyucq5O5T5eA2BTcj4StsxpbNnWy4i1mV2mrxkVx9IK
zZOsc0ZldmZmxnCLwKzXBqREme+aws+Nrfyw79Gn42mc3l7HJ2XTvzD/ZLTaQ6ATaczjPaVdpUQi
pig1MwY1uOe82BVBV+IVu9QZ7d4VzGYfiXpqQ0wBfdnbwJ1OnAWqkexjZWTKipKAZxUdKXI2YuTe
TKxsq9m8VTipXdrgI3QgQmvKeniZ3HYnmmBQNMJ964Cl7jQ5fwDGWTHp5XZ6x45IZDQv8xCt4/Ab
ZuEfOPdH2WN4DdAVCCyBl3RTMJ3xeLaUM4lE8BYo44kjj4HK6Fnu8I4FFj12Xgs0FFsh0btQT1CS
ETQnnqa9s80/SExag4QEbT750j7TPrgMR3DDGhKKfY/n8w3nurdyhAfOaVIn4rJyNUJA73VW58zw
CLCZoZIFIq99fYhO4mttoDPLkR3ViOzHI9MuyN/R6YdjAMOeD+WMkYNb8T5cZnf4Gj1lIz+xn8UV
4GV7vnVP6cqhSDNS4qz3+aJhQ3ExkGDWteoCflUwtdt+8QHCfJD5TivrSYtoAuGHEVMJbSljoGrc
ZIILvKnPnZX6KebspC8NXOvwsgDmBfSCpocpuIBIpBBcrnVZaQOS5LWfsQx3Z1tJJC3PsuCrXaIO
1KAY8CsY2qW8QXees+J9tHJmUdIYElFbgmId3A04spQMel9l9CcCvA6c8abQa6+PjYSSUJPYWk4b
x0BcpjFkT+V4k5kncAqClWQXTmsXBEro4IkLgpDhlbKHBB4ueJKdHiuHs8FebHXPgfWCu48zOqIN
Felts1uzxW93vrc5S3D5YfktqJRVecCQrQ3KMNGZbRVXLDDWWbWbWdkFSpAGSGQt2ZA2gg1IkxUj
mOKIqt9BgWz7OnuU9uMONWaohpvsynbSUhASogtp6/8bRFu70pfQ3Ti4ll8jo9RZXMNBs2Iy9t/Q
+t3WEoEn1nh11mosQqKLy2Vab621w5B2rySxq2EXgUK/XL6tHQrlwOWQpoBEYu8mk6w3IiBWlwTS
1o8nQjMgIrT0TJlCLAaDyVvJm3coNlvxBvSVa9cUypFDIlrBDschucX3VQePJyboJOwIBUthW6Pr
OjHzbWhJKybwfWbfsUwS0SoK0QyOOIzVm6wFrQ2vu/U6uJn02SvdaAMgsyU60OBOrObGoUgzfkE+
89jZmTdarbNBe4ALMWIH9IQ6ajCb0A1sZcVRKctMAmH5ge1kHq2FnnrmzOuoi0cfY6xBeb/d/d7M
lwj0wydBmTip9XJAADrgyNvrZUb1adQvIv7Bq6J9hKjxMTBUnUeK2Fg3yDEaaz0olK5A8fuI/DE4
K4CEalxiEISYreyQbAvDlc4WyJKsp7X1+z6B7s2QiDqyCqUdeblhtOaAa33s8A57Hs3Iilu93gxm
ZCiWjCJQhRmD2xom9u/tGc+zNjq+d1BbqDaP/YVyFH8vwo/Jyj0/QvMavyPgr1H80YBwHBU7iAX4
cqkr+eXxKNQ1JeJLC7lIbU6xptoTU+hKoaP/HncbwDTkV8hpucEpOf6u0x8Anf8aT+KPeQw6S1RX
qx5iSI7qT2AX32WjAjXQHadKkGfjVsLNN87/3j4S8UbsNBXSARgsOrSuuJXM9Fp66jbDKw1jZFfQ
9DngN9pifm5wLVGx1ExlJT7QAuv333/sHSQbZCh4LRO1kw1r/QNxsKU5jLsagCjBjmwr9GtlAFMV
BkCPSHCIboJdXUqz2ebOtCnN2p3t7D09cTscFzdmL58KJ3oejf6mbX09PARGYg52sFecyi2e1mID
JfKQbYhyBo60eklUwYdnKMoxK74gQwHu3RPffMj1q5xOK2cibfZEEGLxSqBA3AspMfo5OPS8Kdm/
WpHWLIeSsJFIbF+RQM0Xy8hNb0qnR4fu4N+qfXxMcNyb3bXeNN68jVyQOn41G35Tbnk7cMB59Rzi
xvbYLWlrSQShcRxqsDHgJxToZDWlukGdueVf5xwt3JoaOLgSQMcA7lOO8e3xkLRZi/91Tm2UoI6t
qYjs8lPaHFo8wPt/Iy365Z4RcWae4zwaBXweDLMAbkCaj3keuLXeLJpFEJFFGtumDRSF8xgJGjJ/
IvZUgTfm8cJ8XwbuRBISuh0oOZrde3xc+owu/IFzBZvHweCCIBhKS1eB1+WrtFeP4L17RmUUjzMl
qgiHCue+1e4Lm3GYbbxSE6VdB1ni4gRN+HlmOqzj8AU+jj2KGMJrfIpBjuVAqaj8ErblpT6EZ/ny
ePaUm5pAwsChBptG3Lhs3CfzOl8lgMzxkvM3tsv3HhCOY5mZ4axPrvA0uOJH9fJ4WEr4FrTlWPwR
QgFGTWfIknHesX8CHfjifM1zehzMzJ2/tG3wlDu9rPO7AsoSuozAVx3L52Ll7KWACsEK9d/RWwa6
8/X3lkMzEcPsgwvkoPfiE/hoUXdbcbn7ViuQUHKpL/Cs04qcpygfXLVwAn6ibW3FbGkfX/7+YwGL
eA7GCfx3HmAXVnKNVjbm+53yf70BMlP//W4KmnlGmfDdDrzAiy3w7CaK0Nweom1lp136XedwOx4c
Psw+OjGmeK4/wYv8pzwj6UUztwzpIJt9bbfZvj6Olr8T1558vot4934aEWPSXA7ABIKfBoPxQlBW
zpsQFNc4H4Mdf8r+gHgWh70xHNkX/0XZtmh/Km+RK12GYQMeKEHVZ1DNgfnGiPbjl3ADLWS5VT9K
yRxeZBDE7cLzGuyGkmYKGhmx+mZogXyE2purvQJ2x+oAx8w+xF7RN7OZyw0YG5eC5IYBYK285CgZ
lHrwFgwg9rKmnWA1lVm1OO4ndGcohmJGR+H02PcoN1yBBMHPGiTLqwanz2RFG9mY9dBgjdSWHCg1
mP8EozmCeNReS3QpECE8V/3XohZ6bnUEONSDvpQVoZ4226Et64Mtm6dSFwzAR3XNBF+oiXC7X3tK
oJSCBRINXw1a1Y4FhpUdftu6kVUYYHPH5s94swvf39/ZzWzN1nJBK1cSQ4pPkqD3mi8qaUhhoG32
loNyJ6pCO129Ht0/waHZ/N91VIa4gqRghbylNECnbKguDvBEZy7aId9pZ97s970DbvE1PDm3+NUd
fyMh36Ucslw3NMj4PkVRh8Yf8xGgM/oJnPOdk31C2R4KD6utGfdzIryu/nd641BkaTNhNHDom5OV
bGJE5HbTfzCW6H7Gl+XBJXX4HXOFnt2KJ9A2jAx2oNWYSwVLOvCQjgz4W9kJ/yoFF4i+eqrC/CAN
jcOp4UEcKitI50vWxFZQt/s4mS5gH13p2KTtLBHYZKbtig58/V4wC1YYoHNH4gBjlXQZ/a2/nCoR
kETI3YKqpgO/tjNZzWHccbv4KQDmhNvKduvEgTHtcufxYDSXJ5HakVi06ObDYNDz246b+gi+8W1s
AiV16Hf9rrWgRneEHLgVbkH0M0DYY22aNJslgs3cMnLsF9hR3HePxXu1HZ6Ds2Kl7+rrfOv/JCvH
JMVwyJ6OGejiQVBzlGH4wco51AcKFAyKNQDC4tJ3PI/Ei489z/AVUyLfxb2uAqFM/KRqN43f9vEa
qwxHmwIRTnoGqg5ciDHqE1jPoUGylLqCP8ol34xb/lN4V1vdF1fxhrThFtv/ka/IXZpKY1UgegVn
iQdbYhuZArfmyYvD3luwZdSfX5/5npFBO+wNzEEFFKrv18AstARZIWIEV0dQQ5CwToPBHBNUp2cT
nUh2isfZyS6dyHxTjMAYrbX3hPuFIbCY/ncq0LFroorBQmm64DGHyFV15uRfHnsm7eNEFNA6ED/5
EyYj4M1b06+tXnlrLbCUsoigkCUZlemklMXHWxRop0OAR/t4M1qQpVw5X6kjEN4tBiCVn5afX1m4
L+iQ0bV5F5AOR11ZH8pDoEACfwF1aaB4jRFEBzhpL3XB7G+q5mxAktySgfvBVQz0wjq7K5/TTWKy
L2sJC21yJAx4QuqdcBy7TM4/J5slUELoaDvuh5WgRdl8mfB4kCIBbTNy2B+OB1x7AHU1IFSVDmkP
MGXLeXMcpEx6ZWVRW7toLRtzxy9lwuuVSBmGCuo9niRYWnEtnAAQekkvd2O8DXfhyq2ZEltkwvvH
XJiLksEowlCC3l3bFqXqQm/VeOw0VKMgQkCV8GOCbhYO5oCq/3Bu3WwrvIybzky82mo35WYya0Pa
pu85sknWUa5r5Wpari4T0aCqwRdTLUZR3GYv+SNADgMoBmU/O/4TyOUB98R95tA60dsavyDtckzi
gRO2VMN52TNIeZjDFJgTyHOZudE57sxX0Jm4hNpLkcWGMD8/XmCaYRKBI2E0KPeMSBe6KdMhZakP
AmMl8YWrcrMHZFDL0pX8gGYpRADxB7EfsmUkRsNGMo2eyn84PEg/ngflFCIxq3zWxpAswNcV5qPv
b7EirHyYZgYkVjWt0HalFgPMwJobq39Vjvw2ubSA4CbufA5v/lN7aCK9fC/sx1Oh4NcEEpQ6BqMS
Bx1GHG321t26Q7AVDiiCmZJVeBAGM4VPGUCo/MKaa8SclMcKQSKiRSHNVZUM8bJ+e+5D2g/oEYr1
wA3PfqY3tmprHl4rVmqwFKOTiKAxQft6klkMNlkVOAF1Cbqq+vhvrbBGswUiZhSx0qhMnKI+o/l2
VLN2qKUr1wWKEUtETAAlbdJB9BGfFgo91TpdS16E8fx44ynXMInIEHw5GFlIF0L+tUOPnt7iuNsW
bhsZxWlt5Wm/n3B3za8GFUy6aOlFk1873SYG6D4ojD2eACV3JmlpOX7uI2lp5MTjzLN4qvfV6r2G
dkSTmFJFg4IPMy/f9pSL7/UvhVfY7EfwtUpKs5j6nQOThI1yaBcMywrLPx/Ho//eu+i9TU/y83AJ
tsOgc86Y6ODjAyOR/PGr9RKJrIDtE5GtOMwJRe/hCyJdWz811sjfKZtBYkbFoGbHMMHH5XN3CG8o
+jBvj382xX1JpCgka+aOZfHl1l1SmGfOSTfdxyrvF8V9SXCoL3FFmUIN2+PzJ1/4TIs1PlqK8ZN8
tDHEgKAwg9/dWONHugtX7ymL99yzHMJxZZCJgV4u4jz2Fl6FDWRhAMGAPA3IyvXVpjGaeRKuOzVz
FdZgjgEyAvVgIPpBueD/ZU8Q2Zi3i8jfJ9oKmpdhC1mmtUFpO02c2UUjd0oDCjNPlJPSzPzYTPpq
PzfDk1A2l9pvDbnH2/Jjs6I8wAgkjlNuNMhQLaWLBQwMhqOtYoNmYBehONoazBu7a8+ts8ofS/EP
ErGZQoUOEtU4JUJXtKpnZae8jm6yhaa1XOGpCcRd4a46psNGxZ12jdOOEuJJ9GYIlWERDCRIglTG
kLvWhr6f1Q9XHxr2dStBukyBctr18YJSLIYEc2Zoc4fKNQrhYnnoIrtv3kpW0Jt+NB9/nwJZEQTi
HMc7CERgoWoG0KZsgKp6yzsQzHH9a7nrPDzUGZMV2u02PEDxetNtGDMyNVMEhHNNfoASKsiOrzwL
tAy8LohxbW30C7vHWkL0TVt6x6dJWtYi62uIzuDT/BZiQ5aEvqRo217zk7IDQm8rndE4dmwAG4OU
kcGi8US2IxNi4Lh3zzd111hgQnTXCtC0eRIBRmGERivTCbegtNBBJqAn0kpCQ+nVwLPIf2seLQMG
oEIZAdv20B1oj5peXBRbA/K23g32qJdXJDu4gsun8St4G9+jYxMb9a05PbYhmhcSEaasOl9pmoHz
IDeGCjd0stvuEsQ6eiEfD0BZOhKH2rFVK7UZli5pn1uo3jbj5+MPU345CT6dGKjOagwWTq0/0UWg
V/VVFTfD7Grp5vEItOsgCT4VmX7mpgIhXz4nF+EFbYx6uWdNPDjofx8PQTkSvz37R/FuanOlZxuM
sFTWAHle+eW0N2aeiAy8Ummg2sB3OfvW25jAvr1WTnyJ9tIHqMPcwgs3hZvZKEHXTmDEB24VSEdp
loFO0X8tukkrvkhDHFpJqcYGO/OHuA2eBUlw2lG0B0jqsb4AZUVgGRtgsOca2nXcClaSZm3E/SBl
EnYUVYTcaVBfkrCworQ/P94qSjQnIaWZL6HvTpJQo+pGOAqEUNsmsVuIpUOBMVrxFlpI/35W+GEQ
EJoDW0qNUThTfJ5d/plN9MzxT8LLQsCDJy5grSZgccVNjNiwjZfNc/7kSInXCvA0kyQiwuCjWBYv
T81CBG062WvTFyZfSwEpCQ0JL02mfi7kHB9XGNWalOIdVFTmAHKXXFVNOap3s8b9ru9GIPGifcCp
UN1G/ahEcxHY207Zhj8BViXv2ufVJv/lBLhzTH1XLX7sV5erUtgu9TE5185SJBtlV28UbfwHPfZD
GkI+JYEguR4k9ZGbJqdiIjsbtd8FbxI1Cqa2eGQHDA6K9PqJlQwIToofnbJijBRL+H4++TG3CCRj
PKOCnYmJ/wgQ2WTwoNSttCvR7pMkCHSWY17KRXx8iF3JN7PnfitsOQu3vxFF/1+57Pfr7o8JMLmi
BLyGm0w2BVYrJX8rRbTB/OaOGmSRH49BW6TFMH6MEeccm7EixHvZBJ1z2ZtShzo7rIQz2jv098n0
4+t+3VTSHONFBJBdq7l0+2z/r9XRcW6qm34frrnKEh7vWTHh890IPV0F5PF4tOxtRU/00uU2mRvb
vo3SmnZK164YFP8n0Z28CsE6sQhRzANXmoFkR7zlO9WL0EC8FHY1I3JmK7QSkP2/KSvXZcqZQKI3
lQrqvA2PalcrBMAaHlTl8qutJzUjOlAO+SBqZKFOkVuN9pdBTSqUVhyE9quXY+jHzg98ychQcMHz
wfjCMK95+PT4R9NMiiVSg2liUSLKATYYtuNR3SZ78G5Bo/SSwqzYF+00rawO5apFEuemzaxJZYlx
WKN+krf/oHm97Z3YeTwNituxxEFfhzITsQPSyqCXnSz7P5x9V5LkOJrmVcbqHT0kKECOTfUDhWv3
8NAR+UKLDEENCoAgwdvsWfZi+3la7U6Vd3n4WpuVdXVWZFCAEL/4hBN73rDLxmsB1MVROlvWvFNE
+i6eHiScZbuDHsXWOqgQjJuTzgTO3O9f41dA9jcr7xyBCd1c02cn/ANf01gsyw2J0xga+a92BIDQ
0iiCfkvXbJneg0T9yI5knfmBRh7ur79/ggthjXG29Ouq8nPosyHPMqqtLHQoJhTaB/+e1e6VW1yI
CLHjns1l26Cn7uKJwGJvsEviJe1gB+s4cJmcazf5+wVDz2GV/eyUHpswkmQlguTXjepQbUBVgTKB
jsqbaxCPC0cXPYdQAjYDnMXpdQbwlEXYhSeNE/AJwmvn1t+nNqDr/3W8FLzGMy1nLJ0cmnTeYTJq
eLgCLeLHA5Cp33/40+D/68yj/tk+MJMZNmMUN5EiPpUoghkN9/wIR+rn72/w90uUnsMpnaZRpNS4
QVNtKtS4VfeZdY/fX/vC+oTL7l+HKPNr2WkTF+/araxvGhP4OvJe2I8JIFJueqDNpqUPtV4xkHNF
+fL9bS+0Q+k5ttFvUmFgZ8OXgfP7jTkE6EnayNXrVb8Gum+LZmg8IBhb8SeAhzfyqV+WD9cQ0pcG
9KxU0FhTpscU4V7V7uX84Tc6cIuH79/s0rXPtoGup3aeN3gxRb8c92tgYAhN15bmadP8m6l2jkfU
SZ7CmBsXn+9VRLbNgcb57dJcOk4AQHf8/RtcWDTnCEQnSeq0ZLgJ5IWgnTDfTvtroOkLOHl6jj/0
cxiTlOCXoxiV/mjADpsXdphAh+g+XSWRfi2Xej/sAY6IAI3nd+R27oMC5edi6y6aFbQmYbD9+f1r
XpqC59DEpGDKNk/nKtVBdkzvdVjdlBs3Yi/1m3qmL6wHlyML070ZVn5oQiIpSqvgalJwARREz8GK
vWmXXuYAb1Qf/BcOD3h4Q0DYCY3YqAurbbeDKXVsw34cCpXhNYnSSx/3tOn/KRrKzbaCQCBeuizG
0Ow2udrPgDN33h08v78f2AsrwDvbUXju1YqdyhYtW9kEgEtyhDfUlc327+Ne6p2FExXEOccsP300
TJ7ugCMj9NBhDL9/9Atb+TnmkPgulbWHq6vF8GYD5XsiaRi7awq6Fz/52eYwzNncQCYbTz9GUBDN
VyYEFYLKCGDBOKHwSld9EblQT1uWR3Ja03r1/YtdaEnQc7BhUxYZMmzcuVoriIiJpdoVD/m2jr3I
WXoLswq8d71jxyu3uzDNzsGHYk7/CLq9MshoMD7xhXfvggnrwUkmmjcyZA8QkwA182qN8ULYwk6P
8qeZPTFiJPq0nORL/dQBlApl2Xc3sqJkLWNjWy6uEa8uIFPpuYYp5dLIG4qxnN5B/qr6yAR+Jgtp
nC7tm2pBwuIJ4hx4M39fPkCiB/+o+FrQdOk1T6vuT6/J58qY+AlyCV/QQI5z0LXX2iCXLn22NxTC
Fn3hni7dfLgphWvbtcbiheI8PQcklrCdnAob6Tff0TeUxzH3n+W7taiNoN2pY7fPHzFwMazwjs2O
9iv4R1cb55XurskaXZqQZ/sG6ew2HzxsSsp1g1o/DMwOSXWfg3jFWHRl1p/ih785ns/Bi2mGagiF
hTtgnvC9W6jtfCsWVtguxeaaRszfZxmUne0gGgXprHFxC/8mA6VQ7KwrS/bCxnoOWiSO26lCNvYu
m3momvTQVm1YAGRLebp3HGvnzXffD9OF8+Eco0j5LIximnHFnH4RCQyap6H02vL3769/YYjOIYqF
5pCrPnXHB/lepG5g81XpLxW5cvlLWcs5HtFJXGmkU2HstNkCTyFuyxmqdE4XD3YeJrKI/Xy4Tcj0
Wevx/t97pbNFL8ypqGZ7MHaVmQWzARhdCzltGhB+jR15YX2c65DaNajVRtJZSANa8sP19BhWU5Eu
Ut7Le1GRetnWvrpyiF/aQf8FkTjUOhsGqLCz+/SuaIPiYfyyn6bbDjrQaAF0J+6QedQbvh+jqgp0
xPfX0DGX5vnZRjDYDRsGuMru7D2IS5ExojhAo/IagPnS5D5LLeQARwbnhO6hrA3T/lOP8Bkormri
nJb53+ww5xqa8OQCZd3EPpq+QZGKxCqcnCANH81rff0Lw3MOP2QF61NNcYOiu5ns0JgeoPEbZISH
fXJwi3+rBUTPoYjwf6GpyfD9G8taQG4u9ED7mzIZVNK8gue9cJidYw/nmrieTCF56Lao8WKUJCD9
36/GC1Hiv0AME5NNng/NXjWTMEu8hVJvIzIUf507J2Lvh5M58fe3usCwoOcIw1FAknzOoX2c9Hcj
lMhA5GiHN4KuMqR1/F2drBMR9T6Hs+uG7nKDLzI7vRINXxrCs3ggGeu8FxWGcBzL2E92lnlNK+vS
HnoOP9TQK88wB+adEEUwUCNi9srrvcB2v9LuQXVrGAQU08P3g3jpPc6WvMdKOTNrhKmJZamDA637
xZSMyZXQ+tLVz1a8MoWjK7T6drY0jWismRX1BThY3z/7hf3kHImY8qqCxQYkID15V483uknDqri2
6V8q/pxjEUnOulI6J4FJlGbNiNyZKw6pRPXUrTMgXciV7suFlzgHJDrunNXTSQq1auGxSGpo4KuG
vpLMu8ZkvnDmnwMQNfcIesrwb5FWFqTug5ZFWIkjmf/NffEchOi7Xuf4xIeUMO/pNpc/i9Fzlm1H
VeRmzrxNx9bCHdGI+be++zk0cfC0MudcWju36+pVDcG1wChtFsAusVt+f4tLi/Acn6hay5y76RQo
3RFI8ARsOaEuz/cd8tErDbELW+U5UtFMBpX0E5KylsJ8R4ROd9PbbVi2r5VlBhbbcnktqLg0yc5W
eTKiAM9Kv9mXs6WCUdCtY8kPYgzP3w/XpSl2ts4HkxaFwQnfu4M7rFwINS6LfCQhzWH00XrGNdur
S0N2FuFzwxcVqwjAJYZKFp2FFFMNnrUTvQHii4C80SFnlRsmjt+Do5ZfSywvgHToOWqxszNDVxY1
t4YxgrZvWLTfa1hjpUHuNNnRHGHGBcNtH3Vhp4fEUpBZdvfpzSBchJ2J4/bKsXPhQ57jGXUD2T+f
OnAr7B86tTf629y7EndcGNtz1CLnfNRsYABgpq17z/pS3OjcLmA5mrnlrRJ++ph3vth5vtbo3kp5
rTF8gUlOzyGMBpkhTQVfwK3EkAaybe5bF6d2I6wPv1fr4YSXhut7I/im6aGGOdRQjizTj7yuFjXc
e4bGrxGCIVrl89PYGe9WZtSrwhdX4HOXRub0Mf5UVuil5c4uY87OLvAYzGbdGo5D9YshYciqssbj
QSdM524qU2AhZVV8fL+qLpye58BHQ86l4bjC2qVOuuFyfkAi8vT9pS/NI+uvrzSItKhQ5EUNoSkK
SHR0VjAXMyx/G4NH39/i0gF6rrxZpnyumT9C+Dowwp/z8wR5/ZOM/e0YQIXh2l1s57TJ/E3cfw5u
FJ6delJS6FzD/yCcQWpa+06hjIDNnf+TO73Lg9SWkKcsFfIpcIu9PrQKWtzNGRwW+TDBHnzW9bE9
+RB1KKDa8F4qHLVRkk7zUuc8AXCXDW4dDxmE8uLGy1C44/6kwrwYfBlYVgneoknFXKDT7as2hjYF
BF4E1fdzJ+tFLVIU0RmOK51l0HIifDoOXUGnqKQwUgoYmSiFrg9m2F1SabLycalXqH2d3Boz/0WV
s7FsZocuGYw/0wCOd/2nU6UdbHio8Z72PtDobeo78L8DUCziuD1fkHlsjbivzOkuK+FCCL8HMB4L
iMVPuvTZMs/E8AzspE3jAj7cK4lnIWFr8eETOzop43ZOc5g1olHzbJmNvB+7MrubSGNFvhRp2NZz
tneKyYwG23zLZncAfqeY3SrIdOKuXIiVWUGRTdMd5OrNnzYvahbWXlHKoIGj4D3zvYZt2yYd7jRS
kCFwxmQ42KRCIwGkw+aIZQ8fut63QVKz+ISCIoeWfzgUZhoT3Y3wepyGqHCBilFdbiwaN3F7fI0a
5pMTsvWFjQAkVDUhSNZTb+OLCW7mXgW1Bb+bgpxDG9kadBJPDXLRMbfdWNhOe+uWI4UyUM3bepEa
BcALGclNGjCfpGjA9Eb1NigCGyje+0FCuA4zwZGYc+wFse0Lve3gvLFoPG1k4UBr3BDZY/nhGdzc
WhBlX5p16ccdyEDBNIh6aXRj8ZoMpX2U3tDeV2U9hwRKWp8D2kK3nM80tE8lx6Ku7YPVKuvZGirL
CGuZDTcsx0ikeWdEWlrGuhmBMeduJRZ2ZbaLIukrZNsquauHfgr9sbHXeJgizCvdBf7E9MI1BwW1
JdZ0sZWk+aIlwP2JGaSDIYF9JDeaFm2gIukiI+vmtSUZpPSMDvjhStODMUt1M/j+eEtzMRy7LIFU
mpmLEHIyCDqd0r3xx6EDvrgzqrvJE/ypShx7rSG6jznSkHi20hHzApqrfToN7wyguhtNSkjhmCYI
oTW2kWdYiJZhlXTdtsesPprcaw6wey4PTcmcPc8FCcuUlYumnLMmSNsS2GZiFGHjwB6B2SI5TH7W
be1RwUGxs+W2wwcJgRxWy25wgBCzCOSOO8zeOGV2A64OrLFDmmg0OpL8x+gZz3ndzE9VURplKIlo
QRGy+xxq3pAN2RcgGiy9wYKB2zwOQT+KsgoYpXSVWB5Z5NYoj7KceBv62Szkwu9BPjLR3eib9KEc
LBYoF0IKFA4xmY66GSKojfuWqkqFHUOHrdD3gyNXvTCgTVuGSQdkY5mE1mTqBYfXXeAkfhcwVsz3
ZpEMkRh8HRuGly5qk8MEJVt1gwwLZ+pD3fIfM2Z1bMkKkoEyXdm9k0HtWX4BI2KFhgTBRNT7zLWa
xWCYacg7Y8LYO+rTq8YJSTbFUu0LP8D3COu8Gdqg4RL7iyRLd6z7oC+nL+40PRLWuY177dwwVt0a
rldgk9RRkbnRqLpICBR/uQh5rkNLyJt89uDK586QxITp3sbuAdVz59Aui5sqa3apnHZ5pp6YiWCL
2eNLPiD5nki3Kkc0RfPUBp1x7MCB6NuXnsCPvcty+PdNkLVv+6Cp6AGoV/GkFDtJq6RyJZLEei49
sqethiSl5cYDpJNnDa5NAagSjIQXWcPisp6CcZpCD3tomcGSPW+2fWXB0Mkag7xKD4lhvDaTAfWy
pF2pdHgoCeSTCiB3S9fcNh3fklRsVIdV7PEnt2RR5aaLxLenOBsNvqyNBMye3EyigSVxj5UYgta1
6FCaaXq17C2Jee7Z7rGYxjnGCbfFuFjLqugXOWljWvkboqoV/JFiAN9ib8iPRZ9tGsyYXPBYu87G
SSGtPaeHno8HnUPPNzUiY8qtOM2GVdGDOw5J1qDPzTGyDLpvrXGCWHTmBo0kU6CYMIJEFCW47Ul3
aKcEsjiov4SoFawrD6A637yh8F4NSDovsRdDd8SFvXO2qgUsetoerVqxTlovgGT0UnT9L8PAhaf8
g/ZLGRUsWdQedoERTIUVjtAdvBDKpTXUR9udjx3y4jlorLIN9OQ8gcLqhN0gfuq544dSjSDvDG4L
InOOrNlXNnlA9ReLdGhWnu3tjKHoQhwiGZB5IPrkVdUHw2DqrVNKNPcoQRXc0/dcNH2QjdJHTd+x
oxOo88WfULhuLc8LLERKS2NK1iTPYuXpbjmNdh0ZJt1yUq7gdaAjVmLVJ8IC2hSNCDgtVV2U+WTL
NCPgFApryTr31pT0jvlJ1NYcqiDOvOlYky2GE00zUcML6/Qr0owcBlH9EPIx39dQvW5UFcP/MX+0
jJptQISGcmUv5sBuxxJigOo2T8v7mfBywfBNWGCZ9mp2wWZEU0wsjBJLlkkf6l2tRt8eUpP7xKng
gtQL+UYr119kHL4IeRtXNIWCP01oSMwSp11Ri0d4N0+P3Twvq2RapMSoXolNhqWDWniYdYYZQrkS
KirKRvFCIQiwmr47liY62yl13oWAvqTlLplSazHy58Rm+5ykq17PeAkFTrrjF9kqY/CRxLSL61Ys
uiQhm5zztcOUuSw9czok0rzPxuxgcRc44abo1q2dJLEAZD70SI8Vw5A8eyKgvYwrQc1NQQb24VCw
vQZqiRUOs7XiXuDi3mZdH+epUEHd1mgm1/3C1XDJSmSGvVrHduY+NYl147lTHfoAq5Ve+6RdN5xa
+92qnfd0RPunzTQPBzMZw35EtyH1kiJwWXZbZPODzauFpkUMlxSxdqQAhSj1VRWAFh14OXZgzMGS
p2SZOQIyF5YxxhMVU9y7Yxo5llnHzVhbEdd5ERcmA5n+GbCcdzXPe0ONh14NES/rReV3aBSWw7uR
FZtKJweStNu5avYmXtYXZiyK6S4xYTCDCPDeIX4eZhqHwoy4xOix1ztfSCq7feraUZIlOtKpJdFX
AGdiytcQ8SNrI/GrNeJZe20BVM4LOBGLoTaitPG7PcKQNJJm/+FM4AoONCoKZ9EUKY2J4dzplsSN
kDpgPW/vG084R6tootYt96T2t+40rzMb0aoH+q0HWWcuHod8ADqbj6FCLymwJe22pRQwYB2Bpk5V
uwX+8mjN5MGes2VijKEe2nju3TjRKva0WPhFlwfUHfeQprdhNQo2oYD5aO882EQW66x3H+yK7jBe
FTajYVlyP8qmIqpZHeeWv5g7OEnoMZYNdhCE7og2psC0RgEYFhAbPkth2+ZMgeG7oVkWy1niYfFF
72Dti83EUCJQ48++5WyVwx41YCKxNgz5IYr4oJLV0Jw6INq7sZs27HOxterytifjzueWhIkpO0C4
PUybCfPZREBrAAIBaxYtEBQkgS/NH4qIJctpAB/azQxrVzV0UclRzdPF+K6nBsy7onuZm0ouM02O
5sQeBwOQ23RsFr5UEZR9o3qwQp6mIZDfkSOgN+uTcJZmbClYi6bZx4yaXuiaOTpdYj60WfvTJbgW
8oebwnDRxTeLhW15G6+UZZBa9hAlFByfFnCZsrU/mcCYTLYmG6KL5VSzD2F3T3XZbfrKeVWsOng5
rElSqw08U8WqFAhYRRbYQ3dTgPWqZyhSqI7h7kC6D34WWp5YsdGKy9x8hu38vuoJcBJWOi+I1+ul
Bn590SABD/Myu+k1z6OGCWvtZe5Pa6ITgBawyXXpowmf8ju7byhiItuOpiw7lsZ8YJ6zN11zP0o4
NqTcxctxGScmnK98x9y0cAu2SN8GbWUfaZnC47CITIlTtaE/Wmfck6nc11Z7OyoOl0wj5Ppnj8lS
S+s2U5+1BYAooD6W9UPm74BF33LzzUk+SaLmoHX8vW+QNe3AyOOfg/JuOEmemr7+KKoWpuYlTMSK
/CZ1zQpYFA11iKzB3mOg1SHoneo6HbnKPJ2BNHUiO3V/wpWkP4wdAUDKKakHI29V3Nmn872rf5Tk
5GbcxR0349kwlhlB/loZt7BE3hBArbg8/YJrBn5qHFj1UVryKW+NvaenaLLyDzqL27xGjt2KSE4o
jvf6o+UASDYyrnP36JQMNtVTuSyRfCQ+XFe1KTejZWwgRwD4au2uuDKiKakiJrsFHjWcZBqj1oRC
DnIWo7yxO2s1iW5pcwa1UO0vkeCtqwahHdxW261Vlc5y0nIE7hLTlY6bWRVBWczB7AkZqr5fNvyJ
jfB1Tu/GOeX7wsNCNRqMTt/c5Eazz8oyTo1kYYEbBzVwiLN5qB/D1z0xpyZIOr7kLQIh8ohIdiVN
p4xa6w5io4D4mmVcDvrDTCbEWm6snPyHRjA/puxAJ4hoWPPSqT4Y/sWJFTqV9YrDDQlZWv+wkuGj
HpzXfh6eXN96AsI3tAh94AB7RkU/bNwEpYemu4U2y5i2oZ1kN2mhj41MAuIORmhKhFxZhiXBsX90
Ty7O58b66u3ikWbevVFnQSF5VLRPCr3jWn3Z/YsYHkVLATN7Hv2jU+QxcV60+igdGUw9XE/pQ99D
z9oD1RWd3lbfDpDpyx+LNAs67CVtq0Od+Qs9AwIlh89stt7T3NuP/A2SQBtdWBtPfYC2ejDbPnJ0
tme0emt8ouFvxnal5ocJ3BKwq72fMHVuFukI22d8r1FDc80+lCmtI2amQYf8X/Tb3GUr06bw5rN/
ptbX7K4qJR+a8jHn9KWHwHruoLCB/F6hdyk9ZOPCjxz8vmHcWf4twf9zhpveLENs0mtXQkWsyZfI
CDCCG2Y5MdzsYNA9wHWtCfzGuPUmKJwOLl9Ps45SJS1sR0BkQXNOZWnczIdG3wm6H8GN70FzxuCn
GVBocgNT4bCDorH4IslDQ2+TlkdQDolSaJAWzVaM9rpReLYK/uDigeV2WFntuu7YWggWFONrlc1v
ZpMFSY8ozTmeXk75OBjrWBv38IOMVOWt+v6LqR4ylxJLPqfxOKkbD5lfdhKqQHJlV/POmZ19ObKw
G7FfK//R8VnkFYhgE3SOrZ8ZGd9LHM0TT/BXPhRg0rlbRxqEu1yALwvh1B7kZoOMQefzZ+APtmW1
t5E3TqbEyoAKQT1FLrqoHlqsrKuiQeW33Ko3RMyIxCqsRvggmeVm7nnUGcUic14b3w/bfiKhMz8b
9pdT853wxq3oxf2gRdBnE9RQJ7JKqFxTxt4Uaj7YWhbTyA7KwbSu5oAgc2sn2MZJSBbZr2aFJx3R
KGEvef7e2ElsWM5DAxWbTraxhmx6UgGX2yfPtcofUtjcpBPZJcR8MSUSzf5pqt8alu8pDGQy7UbS
ekxaTKQkxezJEHTnzT11/a01GoGo5C7t6JPO9Q84ZPptt4BuXCztDemalyKhw8JCkp7KBBVEB3PO
sZKwHsxlnQLSlNwqCWlpY/KMAEWxJxQWYa5mO6FO0Xap60NTVCzkxEGLxHRjriSmQeaq3Qzr+E3f
+SiDTyrodR8NhoZIzLCR2Scd8MWcNHvimDAJFIpRvZFQAbfU2sXiKYY5yjwRzogTKjjJu6jXqBpD
zYagq4BXSCr4ZJiHsT55PeWxPVYofkLnTcN6gc9BpQ6nSeSRLqJwsqJzE00Qh89AaPLco0thgIqY
V2U6dmoPcjuehZoFX7heEo7NeEtICzjrLrMOBW9inaB+NtQIWoagcRCTW8ayLNmKp2/wHV2yqYwb
58jqFnUFIzTMz8kq9q6fLzveruCz9yhhTTrmU0z6OrIhA+ZANzele5Lg+/cytNV74fpHWYFt5bwh
h0WVgO8d0iOuzThc2hG356OIsg5uhPDpc2oXpbAa8koMmxw2OpEXC5ka3RKLZN/QTVZ+nMo4gJyO
qDusmGcCvbhumYg8WoVmfRTZTYKVLby1OacQMAUCGlb2pYGTacQEyYv3ietHL4XgPPO/jL69nwyw
a9QQoDi1mbz+rYQDhY9RzVMZ+iaSXdkbj0iM6ghtZpi0WfWWwT0DeUQ+RFZlvcxgnE/NTYfPPozQ
PcBSVl1w+uPIM8Dy6Spv+idZS3z87IPwHAu7NoOieyLDzcChMt4nDmTEigOQCvsJjt4h+EaL3K/A
kP4wHWSnZvfUGmYsK+IGaUpiSfQmtSeY6loI28um35KkFCvVfuSF3sC7Jy4tfgAsOsyT/La2S/iW
wFky4dY9NDtfswoNIgPNt6Z0IhfO4cKD/a/jqj0t3V3Lx3TNe8iCqdH2VrZpvDr23MVlw5+9OiVB
o+7czFvbThl3g4HYF3q800qdvFQbZDpoCWVhYdyabHgzBuM9aZrXDrF74Dn8YRpH+44aPmDCR9Vt
FGq5EHpfsnI9kSpOTsL26AN0K9pOIXMfgLJYe2BpkoQvUwkto5QbgR7dBeb0own59AnlO7gYBKw0
jUXpC/qS1o6PgsJgE7oo59lx1ooiIQ19tO6hdJbn3lfdDq7cISpWN51g41HnCgVpljnVs1d22Vtu
ExRSci6tgAokG0lJ2oU3S/rqT8axSwl5ZlZmPXJDGzLwWJ40gMga2GgEp/H3jZkLzdpz77Cp9ypa
zq3eDXPtDsFUFjpGS7G9T7Kc3AxWfw3Z+qt12FQ6bfj64/ffCDVtZnuodZ4aan9qnKm2hK4PN+Cw
fZPtbqJ6k5ycNIKf0ZNYoQdgLGGKbgTPJITexQcoBZsxuB9g0Zwv8zBdfqXhOxAde/CSrklsXOoV
nes5ZB6hgrDU2jVzi4oMr92tnYsSltx+edfMJIm7CUW4srNCEH8AMACyp/ajZuh2M8JHNFh+oKhs
RVWm4SIjUWxwC2yv6lTSK5oO6cWJpSkbAk6Es8lrLGDfaKDN6ApsyAW9T7i6RUlDwoomh8tPiaNW
lS9+Xaxy14qsVC+nIY3bZPiqK5aj9YEafSdUGTk5KkJp3UMiWdZIZbSDvSUtwrn19yjkxqRD76md
3a8sQd7UcXqNoH1B5oGeC1SMWS1UmnXWKfMmGJzZN1Qs+pSh4uFrtHnQtWIow2SGh//g4vCskDMA
h2n0cudatvEIevF4O8JofJ016CEHmC7WeiClfEMXJPGCCTtiHrqMyFc717o8Fc4YGsDKLWI+eOIP
i9X/fJ/+K/0ECvrX1BP//G/8+R2tiT5PM3n2x3/u8/e+Ec2X/O/Tr/2/v/bXX/rnQ1Pjn/O/8pff
wIX/uHH0Jt/+8oeYy1wiYP7s9d2nGCr56+p4xNPf/P/94X98/rrKg24/f//tvRm4PF0tRS/ztz9+
dFpk9AQF+M8/X/+PHx7eavzew9CX9ScOGvm//9e//t7nm5C//+a6/3A9Gxw918H/uh5Ds3j8PP3E
of+wbQTdvgmHEc9yTiw73oBF/ftvNv0H81ENxQJ3LMd0TnBV0QynH1nOP0xs4b5h+ZbhujaMYP7v
8/3lE/3PJ/sPjnpug91P/P7bL9WG/9lEEJnbpucy33ZwKdOzz1EC0LQbRwNdjlj3LoRiddcHM83r
kBUZuUkKvkBGtqfcJCvtEWD+0A7dmb1CRDyjHzJqshBWqxesr73IUC5U6mkGLtGQfXSUkiuAt18b
yfnT+hTj6TIHB95587v1Zj6ARuTHrpN4SwIRgghHyNLtTRHVHTWXtE5flTMCzUDh/zHlBd+ZBt+6
yNjDXqAeSVF7DB1jLFEnzR87XaGk1tXFzhzydgHo7EPht+5jYZd1aMtgniIUAuqVavxj4ZeoK6s6
vQJU+oVF+8tLuVA1MalhWOaJMXwuBVF6hkZ3ckQONQzwWRilQiN3rH6kML9ZFtrqd4VGuphBgChs
aW5vFOrlp5A1f57QUEZlVSEsbAUd11OL8HZMxNZOyrfCmhFGpDU9ZBXQVi0vdTCWA18B+ooo2tP+
0c3JM6Q7hk1BaYhezLR1JFqkvmwXfpZhZ4SCToNHsukKed8CZTC1bQUaswPP4Uc5T/7KqN2NX5Qx
y03noZ+1ilTSoabRsnaLsNlkejjgDHtlld1cQSc46Oz9BZ2ArjwzsEAcwBao4xrmudRUWxvK7P3/
Q9R5LLmNa2H4iVjFCIBbUVRWB3dw2LAcmTNBkHz6+2k2d9M1Y3vaPZIInPNHl77RBTbYG7MRsR/w
b8o8OtpMxghJ0qeaOoDYk132lgxhF62yVt/cxvtemXb9WwTMaHM1ANkE+qYEy1Qgb05daegkXjEi
9XZ+utaxrcwhdYANpWu9pYALURLPfhnuQ68h+0CPj7gzX/ufoz+BwswQG32YwldYyXVyy/wQwM3u
Sp1ebEeNF8/MH6VeYm5CUmFQLO9aG5TEnrvvuXr83adWgUPqSnIBZKaO06ST5/rxawHgbDNN5lKM
F/GY1XVjXizZdoe5Cdgjs9S+hKxPDz1y3JR62E29+Vz7Lc6DdYlpNW4OrTfGha6261y5ONp6Ife6
+ifpmNmhD3H3QbCQtzKn48nSj8/RpEHMg78iK4dd0xMzFWRy2NvrPTAhA2B+TfovdicJe8y3Hgqv
/dt5fONUS7D/cLNj4c53IQKSMDLzo4dt36+K13AdPXkpahodrbw9AD1QMK76R/dIgzYpuDaZ/udn
42vAJdmGbbhrlH90QUzDhmdYbeKcNvLLNrG8+RzBMSolvOlOP0Zu6bPIk856ajcfQrlxkRr6y64O
EnMzmRN5Tq8v5HRc+KwfNqrtIqtNXgLbBaafGUJUb4ekiUp77+ftMUn0W7D2/dlKq3k3le9hkdKU
OEVjByGeTgyrq+ucuDYfOC5Mbs9aUzZePOX997TI2PHKJPaEpXfGHv29X7Q+rAFEMIjO8ipzKziD
Wl7Ukl4YNvJXlyq1Xees5qQmiy0y2zikN3tHEjDh5Jadx7MdvAUKgiutrM91Wb0odQC4Arl9HdcG
IG+oX9AKXhFYLcA/oj80+fwFbvwqO7yfnCDDzWrO4wQMX5rH7BjM5phJI3aBHViXEfbDC47uMgy3
XAEZkAj1BZgFLlSp5jDV+XlbnJwBzjvW3jRHelz9HU0t4lJlWRm5VPJEWT0D9S6EBoVa/0gCm89m
OtoXI7PiVE39mZFH3hs7/V5v3XLqp7x42to6gQsu9jPmgGOyLOPOXsv+acrTDgh1LTiXh6KMFhZy
zXJ4cHsUmEG2y9mG8Q9t3sGfW/D8QnMlKARtfP+jzkG8N1/GA46afReSpaXS9lrUS3kpOzpJcl/j
RjHOebCH0/QfVjdU7SnF2+Pxu6X/1C6yj8GU36WXfO0GTz2ZgPNhm2XN8oJkza+TOZpyL49pRKNI
0Orzs5u2v/FhLk9jJxDeGfWmvVGfksn7Ghpvu7rNZy91u68mtBJVDx/WunD6rukCmA/PoZMXbm2l
3/MwdvmLO9dB1NaAuqLOqAiqsStn6dF2xb12xpeh9X7oSXxY+VLFQ5ZVp7znRywC6IR6Lv7jXb9V
2p5uZZ/crfIGl10c9Vylx3Rl4B5hcGWS5BBXXnBgc6VXxLIPVhese6/VqNnCMFbTQPqtU8md3a1p
tIUbWhkdDodGhGyVNLayIoJipdaVUXMGH3C+r2417USbn3BKUcvrLx/tggcfIRdv8xawxPe/VWhn
u87y+VusIvKlXL+zgP+UKzVIi8rWk0Itsmv5eWy/mF5gCf2LPWDY4XQ3V1mtN+at4YDnOAUDHv+x
ucLXdONpJajs1CSDiULJd3dakT+hnGL53WoqHURjPzXyoSPJGwzXdfdzAWTsM/6Ai3Tt05qdXRtq
JqTBWe/dMv3DU85JlTULV0Vgjl0J8YTeqHloOKsLbwbgsqm74+qXcZEnH2JOzNnz8QDWLBmPwve4
zjZ6eq26iYp5bW7Z48uYeURHlN7J2Yy5LbZvX4TbAcmmv4XjJHcPgZiYvWCXQFJdk00jM5CW2OfS
/SiXYXttq8V58arsl9wEHGJdgjz0mTxYeeodisbKv+UYxzzl321SKV8Wz2ufXUeBEodhvlPD1r7S
EsnSHpSE+XJoP6VTn0V+WqLZbwL6HIHAQuvFHzWdUO5yG9dU3XXof5t0upwCw7cEuvj/lxUuoGh6
gU2EdzpxnCoKtf9vDS3/3WHdj/0hA9scNv99Qx973oaZgxjtyXla+AxMazo/mSJ4FcHQvVfO+FAE
Bsm1R+QFpNhEgemc49pc8zqlwcGy67hywuRe+gHdumj1opFsEQKIeUyWqocjU/168cVwThkP78Oo
bk3n/E49otXTNf0M3AY9OjR/W0yA1TayuyH9yeesuRZn2+JJKsMli6Qtfo+tRQJaP/7Q/TEfhQeZ
E/y2wXwOpa76S+q5/eW/f/rvC7rp7MAx+BEEqrvIehB27GYOh7hdnEq/iJBD56elUOGJGklOeJXl
zHZ9GXth7n1V6fRqaKX6WjvuR9i2l2ELs0vVEWKXVfln6CffA1PPJ8WAEqhJXP77Umdgt202B1EO
TRDrvt/2oT0mp2LK2q9zT0+9NaXPTTGPH054AYWmOSLT676baw95Tbx0DEVzwkjKEBovOsj2iPp6
BJFOE2/9A7J0DxTR7+ymL+6TXxPZoVf/QKVUHw1Ll91mmrJaHXz0tX2XiymvJvHcfV+LYm/BNiZd
Ud1CEW/zqq7L40sdLk3U9Qu91VVa38dxPTNEJNd50yjAH8/lyC9PWwNjDbLD1Ioert5uxdj+tP2t
OwymC3kMxXUTI/S3Q3vdZgISOdP8e5anOS2v2XoYkOtFPvMSoPC6HRLNu5oNBXKToH9ZppKwAqck
Xn2u9tYc3tykKiPMY+qUO2RcWWh3TlYQ1VCau84lFVHYetiP5YZGn8PMUbgK60pQNVXUblSMvHoE
55mHeD/cmUHtWzotImsLHiDuEjP2vfuOPg86rU/CUfW17oGIZfU9GJEJdqP5VY6pR2NPomPVbLTB
ZcmfrVz/pUYWp9GbCTac1z9Lbnex12Zyl5QijXw7vWg2yzv4IAwcU000+xlBJ7K9JlScPUlngefN
vYeQq1JXaTJO1jGFywT2lCGRDcbmRhWzT+a5NR2JZTvUa92/iMRqD1Uw10/NUjtHkzbNbam6+myN
+XThCLOOjgiPzdba0doU6Smd4KvcRceD27zwEg47NLLMHJv9xqZjLrWj4aNNcA46camrpCQt9e9Q
WGk0+XDpK3vPErh0WKn8Xrh8Ahevj4rCfLRZxV7noMFTNLY9hUUSzUr+XOzUf93y4bs/HqpqUR8/
0q1KT5TUfEo38J9ciYVxnXxaPZr0dw2IFddp3+8qCR3Dsp7ss3xGdrQ257VCV6QUwptOteOfSb1u
cM8ZIcj3Ti5sYMnnoMWuG7bxJeuRwdjlL12X5cHIgGe1H2iefRzdZAwmQ3APpZ2dSuHqa7MIDoDF
IPDyEAs67TodDIK7cIQLVJ3/r0xB25tQPyPW6Ego4zZrclq2GvROSlWvo/9Ud7w3y2xoGRPmg5Nx
BgeK2VYDHjJrRycv68Ws8uMENHywR/g7403DyU7bV5oJj75s2PCzEHptmO6r0falRk/EQ2traAT3
WZD8FvfFjI4ndP+gS5UxxyqjSTkvsZo3FWeJrqKhYxpJMoN51l/rmy43zFcrL+qDNV8kaYouF9mD
DdzSOeKn9zkf0JN07blHaxxlXYxoR2E0js0j469Dv3IxGetNkfnvXThUxybNXlRKwIMYRRgterB2
s+9ei8nogzNozqhl8J6RIB63Ivg6Brr6WBPvJZ9cplLN4ynyo7EtVgaJEpcZi2Ou8XHLspGF9Tmz
BkRCuv6Rrt23kHci6H+trboHbZ/sXVNwKo0vqWOqyOXl3btlrW6BYOUZpqQ5GN/z7+vjywawyNJk
8X/cOpyg8IaLCzUka6AIu26/plaSnkwJmSsr07/89yWxwCW5iZ4fQ1L9CBX2kByxib+mrdXfx01f
a8gmQY5yBQaxButfFtUv47ZMzygQnY+2Lz6MXefPlaIWK2un4Fra/vOEPudlqTVNLDlQaP68Zr56
1yZ3ruHgseL5kMe15fxaWHZ8Qj6/TyZTcdXZX1vBI65Uq548Fsm9CZvwRz/oWHaO/FNM9T85FdmH
Y63sxavHYVo9lti5d17sEmEOFF3x28+D2J1P/twvx4l7Iip9Du9hKK5SzTM3XVhEDTldZGtvPn1u
dRZPqcfGtTy8uv1w7WW9XmY1/0xcsb3KsAswg5T9bqvJiu5nijLRFHAMz8nz7Fc/0SfnKGmSadC3
Atl0ndGinS/hWTUyvzoFDgNLbGo/B256nMZwfffsUR8T2J+KaWY/b01yqqxh2Y/b3MST53qHZfXF
e7kFxalIq7+Tcr6lQEZfqWOmP8tw4gerHg+ua9KT1aDfKwL11cxzeDCw4ge4zmPWJtOb7xDLMYoG
mBeLwoWbO9uNY7I+LzLfLxr/i8YZcZJoaQ46ZBVAqFDsW7Em3zyTPPOuoK3vycSqFsnrFYjwNJr2
27q9ZG07vYdLHj71HgtkrdMDmuQP2aUMOW5+Ik/4KJYKkXLuN3vLmDczb8u1ht/rs3L8FPPJ5G14
zFRZHdrGyJMWK1FywQ9ROOJrNZOOqHDuHZpm2R6qrfBeJ+Ffexzu0+BsX4wvrZfO0Z9r8cR7Y31t
FXCHv4bZSdY5XqdN2ZCpLNrT2L2tfUkgTG6yPa/dzUJo/uENqGHRdlkHP8SUsLa+/TUT6FnLur3O
82jvhbz1wBmHZOtJSk8DezeJgOC2WTzlvee++BYCssa2fpZZ5n1ZTfcstKn3BdKBQ85gYNlMAY69
S8cx/0TlfKH2y9mJLXF/BIkF5ll2v2vlYp3vug1sQaNGD1YZLXU3HQpgv3d/luAaFY24YVr6exSf
ZVR7TrGfir6JSscy0ZYM7mdRbh9o0eWzLorPxEg6aEf7FxeKtU99VAsKMcXHBlobjdzsZ3omvHi1
AocJ/SEfm2Z1rkuxfWDvWxdZg+AJ8+Qka/ulTu2zLo7NqMIP4SvrzeKOrjXSBGGomJ7DNPYhUHSd
NR9TP+m7rCGqHVquv+rEK09JrooYSKr8mlccxb1ce1hXftez7T/Zpqyn/35zlTeRWcUntosn7XvT
zbeCm22ly+fcB9PdrDattHIznwnP86WTzgbKx78uveiPNrrYePrKird+TRIHlYvrKmbReWNwtU+4
9qo3z26zL45j7v/9KS/pcrTMNR8HnW9fy0qtSNhNdf7vPxq99r2yZMCRUpt3hUDyvz8V6l7B8QRF
NAv/IUH1Po1afjU95bpz1336Zvw00IzKRuZvitmNm3U7wZQWUTEhRmnsee8GHZqV3PUoCe0/Fjkl
x9DvNGMUU22neZh9QJLcfWbKBPTLLISwM9pWbdvL3haJG8vGmXdewqgAqVlSKl8k51WhuW1BaQv5
bFOGveTuy2bjdaG0jIvbncKdVaE8StCGHma1mwKvRZLUWwdVoVbBzBPlbF07k7iHKQimSIXoUvTW
bhEc6aUdbaZMdOP8qQXVoWidKHDMhg7CXNxSobLMZ0RZK0dNLp3rtIXoUMryqVP9vZbik0yc9DjP
D7dDN1ixJiV6Kkj7kiHCHzqUQX5y72UdHh6pQDHnoySdPGSXomegcYfyrl1GAfaf7oXutx9bWI6R
SduPrGE8LHlL0VqFRGA/3sJ287b7mJo0StqbXYzfMz9FnDbaP7Tko63Qcu2nYcBWtCSU6vDkras3
7kBi54MHzIxUG4/RqM9VsTm78uJQfhXJwU2uIvtrTeKP3fdzNOgtiVLf+7kNVNBhKNurrT0XSZoA
OQ2ntUjtq5eVCGsyP37QX6duq/t9gXUjaxjTQ420ZAhxiBxCNdAhPFSv7oKo2iGDZBL9bs3vmRKk
7GuLOnVdpleL+KxizZH6biFXhTswPDg/a4QNka8fYZyC+SAcUaphAYtUFqIl8Lhtk6xC+4UQx9q2
90JnXqyH9BMc5DXIhpba5ASVJ/qcBURO8Unn7rQsrDqoCeu2tjCOkOydV+VT6TsgEih00QFyLq0B
jp30x9Rl38fKRB3vusWECVgqnhsYGnJ1+m3XNGq8bSVCGdUcKTt1vvTgQU2QFDfdpxOOhnx6z13r
RU3fnT73ruWyxhPGebDLwrtuJD/vm7rdl3VVH6ZEfHMXzpEmoYZ1E3N4LN0BYzK993Gj+lNnBT8B
OinPSZ1927ndsa0xES1D2TIxlV2civxvWnUWIr3pngH/xMRsQ1qsuLK4p9rGuXglI8PigRNz4kx3
L9sOyAWHK0J0lP7QpdGw1vYO/nk6VyWDQDsMtGlM+wG98daIR1tIQSu8zXYPC3apcCTu3abY5wFy
g3Ry3+Yc4a5VePehnHi7gtKwLNoJbsSanxUR+ZCqDY4IdVpVi3JXOmhB8s55b5UkQQ/0ZMrMsiOE
maNFdBuQuHf1p+UvaNWT1bj9wQnVsQOSzcXwpfWQh3frKK4o964U0+idLatfoZQfqeN0xzTcfkwM
ZiBaQV0kB8f5KFwnOyHdnqIybKw9UyMXickrhkFf8TlKXKoQb6lq+p09gdG2iRWeTCOHA5tHBL/l
JeQcltxbU4ERuMy7m6FpcFd5rK+YKsjxqBD08IP2+XCvcr6fcrP8ghHPLbyzY7mXwp/2yuKpX4Fi
oy5Jv4XzGsSL10B4yIXBxVlO3qYOm+svJ7FNfKotSig966lL6H0yw3JRkLo7n6QKTtXrjqx/c1MV
IzXXx7yvnPk0+UN96lYBG0BqBjdZS+niKKebbhCqh4bXDjzClTMRSIOhGcGUr8Yppwsk7XMQhuUx
96f0mhTbegGh7L2quUprw+vAiVmNqI9XPX9YfWnjsLA+K4DE2+YqHqe1sNl21KfXVFZMk9XJ8p4D
EIdz67A4ZIAu7wPQbjAmz2GiyU409RdC+xBadUim+Gl/dBwPsZFLe54HBErb+tGl+gVR7rhrnXQ4
1IF7cHVpx9njl4JCP0QxD8flMUxl8uW/GchpeIeSxLzRqfzQdc6vRYm2uIZduLSMGSbv8PlNYo2a
MbzaFP6wurEGUfv505FzFTXOVB95qy4OplLk49MhS+DDUh920BbeLweoNhoyx44s0SbnfkMcMGws
zK6od02p3LNXDi9L094EaYqHpdPdWfQCINgzwy6fRjKnGI93Yaj+1kwuZi5NPIRMhOZDJTR+LcXm
3vXKBigScKB+RRbb+fKH5SXyyZr5P7cbUne65ZPhaXgWFFXtlWSaMGVg3UlZ/Dpr/+abcN57TlXw
/Tr0q8gIdbMOp8Gv/y6W85R67fcJ9c4hb8CVWxmggKZOchjo/m32iTT9c4JqcF2mbu+Z/nc29Efj
F/6u70CbFccwcs38Po8Pv20z3DecUMgpqKOZ6jCukaE4TUOpkSaxN9G/gyBtcQDqMbJHaAg9ae+y
Bt49sEV9QZB/bHpETV1VJTFBaQfbWr7kASrFYtqOKW5cOCQuw7YT17XmTl2EecudTF2BqU08d9sp
0P45HyisHLh4r74/MwQoc1cBTA672hb7PjQQnJST9fLmhihU86p+W4iViuf62+w69rNpqmvVOHtk
NtjetE/IIpqXsWv03nFGjESLTZGB06ljUSNP2xL0UY7HZZ82LUWCxKHHGEPnt43G8Cj3zSMZiTBN
jYK5AIPd1BNu2zayXFT7suYm2UboX1yBrMsL2Flrv4VKXIYExY1O/ShNNHq9ZaPlZ2ZMs0vmkEXE
NVaWXdsGyMg4iAgvbqDcbWtfu406Ix3cLd0yn0pHPKXhhK3M0ek+TaqGzCz7papds+sml2OWJTHI
MZJQ4IA/dUiTnd78v3Xf/JmFeqf6BZjNaX9P+OA61zBBCOxGK3RlaCZJ1BwgPTq8Y42jbfCyzzQ1
3WFcwLksP4vyugOQr9ANBU4JltFae6zU5ij8JzGg4lQYsLEvgBSJ934YqxsTkHPoZvAZy/TtzgOG
u7qqZ2rKjlVer9/DfjyYXO2r1dNvqTs8Je3Y48lr/vpyKy7CYeVhYnDA/MezZQHW8gQPx8JR74EZ
1ji8eKEv3nqLH0d08HPBw/a2tJEsxx852kN+sPm4wJVFtruQ1rwRCS+8T1vln1ZZfM+AixCbzq8s
hN0x0La+1AlwZAVdGQblycqyL+jzhqhfJJrdIKgvYglQVfTWyXi/tU9l67ytJ8MEH62FtZtmvz0P
63Si1bg/QSw110a0L0UvAUbX7hW24ujTdSS7sI4nXDw7PzTjIdjmn2XryQN+jg5XoTtGHfv8yV+J
zsnR/VYorXvPV0c0cNs+KYK4bsvDMFfNoVGY9oKKJgUXbbAbjPnJol+8kNQBi6orT1q5/Me6+Fjn
JXzvqdXwRdsdB6MJrpIYcDXc4DFMMLOEJUdAwSg3TEF+q7wP4s28nZ7bn2hF0ldm2G9mC9MvaHTF
bnhICU2DgnwBzAoILg3uGQFZsS/HMHZr52IR9bjzAowpQTHeA0/gOgzXANWweplm63HGNf3eCu0D
DeJTpNMN+yeKDqQAr2tQ6712hY5tjR12hBnZZVs2RBgCGoaKobomufgYLREhW0c+jIkf+BdH5egl
uKQ0uGmWR8DysHfW9qMFefn0WDQ4IM84iAUtOmVzGhbt7a2lZaLuJCH1uFbAl31YdgI4PgKz/Fj8
ZbnrrCWG4W+f13H4IIhFp8onsGi5Wy2vOtqjQ/PaNo7HbcvWc9FKHOM+4z8ZAmMs2SLPmXSf875A
Xd9P0YYI58SY2V75nPY9M+Mg4TC1Sfw9/imUvs77CDl51GnzjirzC0qrV0axXc7YvtejHveJpg2t
/i0WjJOL17XMQPUvC9kPbt7xAN1Q7lrX/xwhPndp7mdYjxxGNxs3zziemmp7ChcUfksLsMik8rOH
7D1TMPStLZ0sVgWWGW+YKHfWz9nS4SNI25eBG/s0hy9pWi03M0/uCUv9s+9D0wQegYhmRE05swxN
nncPEynOwMv9rgNwOAWueUvbHLaYhLS9EYl9r5rTXMriDkQfxLYYXBTQ6XomKeIczBgjlR8QER8K
/ULF6BGty/ZcpNyAoMa1zs3rVqHUQJQ4YS1I/uUOALw71WCZNCb2LgPhgJTTGvQffNvh0YgiI7XF
PXOnEqvVcH+klYhla83HfM5mZnzcrYVsvsgzjEd/98ftOipPXAwfk9q/aiFRAfkvHBp3VeW0FZRW
G48OJuGaWf1K5Ohh0RvDW21fLD8Bfrf2VZ8isC/bkIRT6V4dwidIHqh4A8z6wyXud1rca7tVEmCW
rAwri/uVZAzP7V6wRE8xCRZoHQcESo/sC6MFhh1pmUMt6FDKW9E+ihODeMjnS7dyhKtuYQ6pE3nX
I5d6XS6gTVwIi1PhFCcyW/wGp/3lpV7Arz0+UVhbwmxwnoqc+9/Tds3rh2lmC269fIzktcgZCwrk
Q84Sb52LjqOZ9nUmv7R5mB0qkT0syPmbUeJTi9TAoAB26trXB8quTyoQHPYezvIcl2DoJLyHRsRu
XhDZVTLtl+Ql1BTUYkiWB9tZ8Qg/UOmx6RgR5Vgep3wbnmwsvk+1aP+5SzYfM8GL1ZMssqdY6k7E
e3+rxsT+Ihz35JfmN5chn60i+akSh2YJG6Qkq8ii6OD0RTQ6Pez8428Sc3kPLdxt1CMfSda0zroJ
+TiN6pcJHjjjiO9iHFlK8TKNFqRCqI+LNd6ahmSRZShUpFe2uO3rINMfqVn++nOld7WXHZyFBIrC
bcO9x2JyLaz1fduIcppMdV+GFcPJ9PibOM3IdBE37XmalgpbRsnmf2AUrqMy2RHMmT9P/Xje0mA+
cY2RiJ7nYLpLdRBFMp21dl8DvffX0j36k8adNEcQxJSYG5jwUJQvmVDjMXPcL1uQZ8dOod3PQ/Gn
Hjoby2v2jcYE65rUNZEdpCJQ/AP8U9i73hI9l4bkFa7GtzJMcyRVvFq9tcVFSQJWnl1XcNV91SUL
SoApPFTNOu3kkv9N1tV9ANZFPDThaRlBZ6XMGJIQIvkPWxKH+W71KtgUy2bNa8V27ooasqNv9z1W
wH3TSnmYsSNEbteTSO9273lCmkHXs0um1UhwtuOBY7j+EfnIqRxtSBcehuOMdeU9859TroUcA+LF
gOJdWDcOPQDgVQq0d4WdMpQ4PNRFKGPp9j8yXppdmQVfxAj+5FfFk5S5OM52Yo52kr8wyT03g8DZ
68LC12n6EvTztZXVfJdBOjyPYxYjvRFHyqWgCpJq/hwxiGR7TXaBn7UHv0NmCHD/3YV52WnwkytW
ZX6puJWhST/aJufRdcWb03g0iEB/pL4gTL3zXiQnYsqCsxP4dGPj/FENHc5q1NZuZHjldh/iZS3O
ZqJRxYCrJJ4j98MGYVPOztc06Mo3BuJXkbA7LU57pjUIlUU2Zi9HuVpcy9XD2jF7LKTqOM5NgocW
xYRqzSHof89rmO7KUd0XcO/Ir/OSmXZ8X90QE/CsqFD1kvZJoHCC7il3iLiWeGmK59LATDou2h0q
GDxUFcWftJsTYmkK5HTjsW37+dYj0UKPGrXTHVsZZpHKqrAToW5iFwfdwL8Wg3A7OvwjsnW8TK74
JCLIv5kgO4Yg2TKVqA44qgpQ2EiMqotnK+wjHBMcXE19XMT44UlCcvRmf7Ho9TzWUFcpF2PZ4eVv
FIkIKkcZgUotuE+sXGRT0E8jtxwpyKZ+A78C9ZXPJSafT59RdNe41zKvKcCY+je8PDE2Z++04pLP
U+ecb/M3Kxn8awA3g7XTwXJdnCdvel8hE48jyEmzEP2jMK2tPvZNz5tPaeDbz4FyiVmot1/SSQ5V
p5DEjBPHC/kFE27XsCWs5vHT5lvJFrHlFzet8C3UbcEBlR+9gJ1oW6u4Tmr8zLO3wvtVH2Ueynu1
jJRHMPLKBszIaZCvyrr04y0dq31pvCyqzbpc+6Wv4PFxcWFBRnnw+NKFRN9PtlPEVlgM+6TjbbFL
XARhJdOrXYW3pcwX7K9rejWmm05Lqo9TL8jFUgnFV71768cabjGB7fJ194MfVT0efXfW6pRg7VOl
8a+W5H5NW/frxM11KIRnX01l/ZOdNxMWBKSBzuwfzrz2ir2WHtjHF9XWh/WhEOnyVp7n7vj/J3xz
UdkAl1hAF02SJ4ei652r23GrOLo8Y7hC3bjVf1aiJOJlyO+r86ewW9hxAgdmBCDX/39Zl+JVKU28
NyT1OZxqXKpQCc3SfpZkmTL/BfkVkiG/ziJz96tIVgQDPiqFvPjXeasdz8kKqOF5Mq78MbaM3BCJ
PS5Ov7/YKarOGXMe9nF/IUxsqfDFdfusKId9O3CuSMjHiQg+GliSOU5SBNyIi87OmF56Plvx3GcW
9Kg0Nw6xF8LFcBxJ1BT9sPh75TBB/Y+l81huHVmC6BchAg3b2NJ7UhRJmQ1C5greo+G+/h1OvA1n
RqOQodCmsjJPBWaOXjn6H61d/PYC4SMUhNF8XRezWuTIocEqUu2rHisEBwvJOYtbCmbJRCgcOZBy
MBGXbkKCNcf/yaWROUF/ZDR+KmUCU3KNq6DIWeR6uavC0Z7rJV4YVX3y82fzAkb6tounuz3WT3Mo
MbQiFtfacuBpGBkWuqgpF9oYRke3NcpTT1MQPYLIccHE+oZs33mYkJRXudmV31WhL2KhfbkZrKpY
YmQPIn3hE98g+8o3kkbgLACOvda1Gq6JxQluvgrBrWxsDGLyYVPPnNLJfkBfkdObj/ow/DPS4tRF
H17RndFakZdNs99Y9DJWtefHKzPL3mgLMHi+FldNS+UsZ1LSmxWFxyolPFJ2unYYa/F841QHsk1j
CoFLnLxOc6b8pvFuqqarpgf1yTTz80RL+vKMtbrlTh8R6ctKI98bZj16aJLiaSKsZeupvUD+n2ZR
YPf4OkV07CmG+H1I2EWFua5zSoiUDonhh4vGFs5RtM/OWR4QJcIwtY88bjmqJ8/V4C8vhPdlt87F
a0Jni2XgYEhgObSw14Ewk4XMiMfqJvXoJDACO6LpV3ko02UA1myJ0pQsYllnx8CPX2owNKDesoI4
Lj0B5cOOiPs6BNDRewv4NOkmbYCsgMWJaCpQUCEMfw1Gb+y1qLqUnum/WiEPJ+5OpG3zVLVauJUg
p+a8fcJC6JuQ2zfZpAg4jxHshji+2qM3XkMbTwNW+nOVeO+VV+FrMOqA7VL0M70fktVzOP1SAI2I
0v6k28mnDAvnHvZaeOpyQI2eNjOHzHz4aWEseOPnRttCDsiVd/AdE/uEGIDnOdO4RLXHKgukaolE
6a35gd1Fb/F/SazoHBw0Lcs45zA3aEMoh0+pA1tbdKNlb+De0GkRVjHvmljHhi3DQ231DCDu0+zJ
jlhMTg1co8Bo4ibv0nnFxzpQ299rfTw3UvSbDjG37ptoL11X21kLdIxgYZbETe0mOFT+ZNDxQHgX
QbDQdGQCM2iwJQ0YyDw7J8eY+TsCt4Im2TjOA/bOHSr+NOeuxQIkCrWjjqfRVZnHkvnhszCotIXd
Jm+mL6o1S8Q51GHiHqzutbYQ5SEWAcGbN52iAAtqiQmjYaK5koxKcZLhkA3cq8lT71JXlIf4+TKO
7jqsbRoRk0msEXqcxhNy8IzhPrF4toXZJ4tBFuPC71I4t2HlrKXNz51p1qFJCrULeVeOSjy6PMm3
mVW/+UZswBZygS5k2nCparZjhWd8l3MNxWzTcxwj7VJhWfNcuQT3gbPMC6AsK5vRWuRippaBYxQ9
XXgKW7lIyjS6TqXenwxsGJEBMFpyi1pOqVhqItROngd0IEyMazKAdOrM4fzfi/v8t97dDoBDlw37
M2uSiyr+QG/VFPiBg8Ht1m7rPrI66s/2aMFv7eDr4mUyqjr8hBfXzUnXZjS0uBcP7JUzUtDB5yS8
LS5TH4uf9FfEOc1DZdTLTuYs/nIyvz3lL0y/y5b4HHb09p9bTJGuhsKNV2C9zm7bkzyPt13kzFJa
PB8mjnWseX23nARViyIBvMevdCETEm1yC8SoFcli19AiW0bePZV6eINrdGTUGQ9I6Xy4fZojmUZo
6H0YLAZa2nsr9OeRwJgvYGLPDYMKrNFKB1UQcmKHr1Wp8S3n54QSkponP6vHS8noJrr4+9FG0Kco
ihb0LpML1xyGi2XO0z/pTUuCYnc/r8NTj/yLyaJ7Rc+JFkZdOFgRrTWcmfquhzgCyAcmMxuv9oko
zxq7d3nESLJq6fqp6S2tY3WKpMzuaKQ1/cUmOsRTmd8DSxWUUBkXKsveGoCikWf9u6E1SAMkiWj+
s9mG9RN21BSLoHSsfTOqfsbW2S1t8qor+JA97CZjurV8JHa83UCreOFSbC0sHaOlb0zI03X4ELJ/
KGHpr7Wb/Uw9nq1K5ek5FN57Rs0GKLC/AosgEToGNrFpgNlO+8HGWi3MqQVs0sfl2iLST94HKZbB
nGAulHkVmsWgvtHWAHLKF8BOxjzzjXHVdFp8Cmri+9zmq4Au2jTQVpIcRWuOIhgO4NaPTurTQ6Eb
FgrO1jpR86RAjm0DfBJq3Cu65AtTJx/R6C3RKjvoP1wEXhCN+V50jXFI27Im45yXS9FU3QIeGFtF
65eLKAqMzTzhzLkWWmxfA/yOK1i73EIMbRZmk36M8NgBHrJq8tAuZphOhluSG/gUgmBduIIUTwfY
tqjB6CBTTBSWtEtgn8x9HVtxHdn2qmtkdoxsIsXEz5Mg+qJDMbGyenHWwy7aZWY2rfJpaZcFnhMj
oes0qZ88wCyVTsPNLiJ3TeiVNy80F8XklDfO073iTduUoZDlLIgr5GKWYQnKb0lx0l7+exEWTNVw
wkSgDU0KfVRBgqoJq8IW4k8zEGuXgFAAXVnRe6ESMe+xg5D12cqyv6s4bY5NXK07aNy7QHATbwSI
LHcsg3PkN59Z1Gq7CSvE0auMHbf39Jo9X3BgLXTDSD5LLqETZyWrrftGGvN35FwxHlE9NXJ0Tnkr
HmQ6uT+LcRsBKAewlYhllKDaF0bF6hhK41yUE7SPftMMUXkqEJjnhVda28mLiICMkpvLEN57C5tA
Fw2PNBmybTPIbBPhz3zRkpIIUU20JB28vWcFxqNKzoHX6Jupw/ciIv80OX169ontvfRMXqGCEUzv
AhV1bCs9Wls+OdvEGd7svnnli2GVil5DHeLlaBYLiZPuohHMnBWBzfYFlE0gDFCmaafQ97sXpabu
pSzeCwqTjWOSLcMRMe5aJ/jjHhotU00X6zQj91SHLsMLPToj0eDLQ5ZG2j6m03YAWnvM/ZHKV5PB
SyeG4CWQJi6mqe3PvRcR7Zskxptqcrtja77YBZMqA9zLOts8ZguYLog/zTLR3FtZhDarYuZTt+yU
qcpVb1SEVGjAXf57SSzKGEW9OnPGfjemdnHLVZy8aIVajmVLB7mqfDJVFRiLPpAvfsqS8v3yYNlo
Wp4OFMPn6n3SO916KL9fxmUf72Bv8odv9Qz7bLcO7GS8YDBDZyQEuc9pGUVhrS/p4DobxzIyaOX0
Al0/fykNM6SBx3UE0dbYV7KXC2Hzy9TYAWFUDJwbflnsS2QyOqrCXuSWaxzzYpXU8uQ8b97M9Fm3
VBFfdpTuyzGbuF8KlI+JFiPWTjCxUfXIGixChbw7z3sRt1TQdbkxLFm5xjYNXAczp/ehJ4F17szW
weJKN1ZLtG5DnwJOKamMtQ6wdu9W08NMlXaMx9qaSbWNMDqcpt4cT6Mhv5pRmDsDoXybjJjI+omF
mxVEVCONIQ10o7tzPlkSXUETaz3qAY36+qdJepHsX+Kwu5j9EbClW5X23kxGeSEVAPu4K5ZRUfM0
Yc3A+a8b24RKdt8JOnVNFIGSbSK1VgBO2Fbzz0p3j4Y+qXPTQ9yJCWXO1FjZq8oB2ghq0gOoRVow
bMt9XVJKd44aUC6HXx/aEig+prroFdlUJMC3CEozskuARXQh85Hhkum4GiafGtfMKa0KwqyTKsK1
lQZvhFf5DTVxNHObfmA2TZcG2PHct0z9Mxr9Dfpa95Wl4CNGWS1LPIYsdIfV4Cvo/4uq0GgGMkt8
ABy7jMeGDyr7zSnijTeCZGn6W9d548kAanMZlbyrMUcTr7JhyZwoe+ckVo992Ku2Vg0PihEDzhHX
Hd+JaP7abmwL5tYQbqJU1wl0PemLo95ch4IfFin4BxPCq8k1cDYA0qXUKOSyQAmzTMXNrW+bg5HU
1TaK2Er9Ua2swqDvlWeXsjzFKvnrA83dDalztAwFkzU27z2og2WtvpoAednIqxMZV3nq/LggueY3
a+vp7RWkrVzOHxqK0LNbywmWKHliBt0LrJ9HZBb+R/spc4hsGTXz2dSUfjakBdZS9m8eOvF3QKB2
Vjla+QotLtmGqn/6OPKHSXsY4PQ0nKWhL+3BxjCaTlhijNY5P60neS+T17ZP/hRAj0PZKnCA//1r
K7XwMAC45UaV0uMxUya7t+0uIshyDJ4vjalebBvbh7LqZhHI7ljIST+Fozlup/FpV+jmFI/T1Ujs
+IghmnSlBil3rOVLbaLwWsDZ5oPNZzr56B2Cor17KNSLsSe6xBSbCjQo8NuPWIcb6HY141gzcK9+
qREUrvTXrBbGvHES7+W/l6AjMVfPnSwq3u3OKFZ9Zvlbdg3tRYRDjeMt1r5bQErCYXKURjO6L40t
5Yh8yTzGaZJoPzq5Y3yIrLNYcMraZKF/6xirdwhD/1rJ6ZYYlv9q6AWz1bVhwJkDVcttVPvSDbiq
Jees7deXjgx7QAphS9IGLwaGnoY+naXzO/YZQwH9OLmjY4ulY8f1rPJ5+8pJt44tBeWsbf1LkpMy
QSpTi8SzGSjhB6vEqZuzXtfWi9XehxBs7SzT/E8n9FjFQRRDj+RgYww7SDFp5bPa1JMDRkToarbx
nnrqMlpafE27OrkGWvqZJ7a1RpI7m1mxjJ03epINiRonX0tsrDfWpr7gXRSrCjI6BXRn3BWb44aN
xL45lCPPbXQVmDU9hsrI70Xz0kWMzYKkeSxsXS0cExFyFHr4zoVui5VYvYZY51dumjYnU9lftetr
xyzvhrMz0CkSXueA+n9KYDBhF0qv/U/NOxP+eHUAI9k66VzbaLrTFFfaA0cpjj+0aOSgkptkXgJz
nNiSOS0i3ybyHk7RI6YGSkMYOHjhqq3RlPDOBtS/rGTejM50AR9tu8iNbK83BezNortYHqNiVHyV
ctUQgvnwsGJVpvjnTa488EscUD3SYyk0erm8zEzD10+659onp7Lxh1oVDnSKMOHExWuJQtNWvb4x
6inYEYpgqqHmmFvsEO0Kh4B3+e9F7zLooemWyLJFJvHQ6GgSSg9DciQY40ZUtiPW0GkhcKBQ2man
svE23WhmR5t876qvE2ejR+NjxJuzbuw0WFZUpVxU2c/LCMwYmbILGfONKl3ryJwG+zhZNMsig3pM
ZJa3Fg3aTsJfatmpNtqNLggqL/LWNmtxl2rAPNkNV7Ev7oqaaqt1RnYrpbt2yw4wYE+juOwLd1db
JlZQ8yls5s3JS6aZHaluDdUKlLMxTvPKb1xQBH9TJ+ytKXCg9NDXWBOGIRauF8hZ0zvVklnMBPkq
l74Tt+W1H+T2fKrgFoyDM3xXIHsrulVmMxk76ZrOJrN63CuBs8N5A0q0zghAFXQTbXkO6v4MbKbZ
0gUqrpabrNlDYcJGZnkePYb85ogvMxieLVZnI7x1QbZX+DXntI7CFSl742CmVjsveLaoZAk02lb7
Oha2orlZwDuPOnmqE1FdC8d5tXMVXmJ9fMCHdM6MuecTJI2U/Cld+jod8tousmsTZz8jTmDOECve
1KpDhcZzglekPmlVBe0vNjelWSYnVIMz84AnVAvSLrrTt7e2tcJlGOnhIjS0ap9BG9/XMQoAjZy1
Bm1zB0VL2znPl8oDD9c/I+JYwg/MJxAHH3GyjQxnp/v4fDrXnCEdaie77fwT/4+RFUCFI6Y/pL40
T5ObVBsPr2ljDO3+vxdBXbhnQIfa6SWLOymiFTmllAMHm1FJZ+I40DM69vAhSaagfFaydbhuT8XG
LnBgMGq4vbZxQ0C6z0BiT76e0rwEV+Ik08mmIUnEtL0ZTcQTr5nlMzPV3jI80fiPgAKVwlsGneXT
pGbG1oLWYLUqJmkijtvmdjDGSzognAwhJ4Yo3HFfO7ja7cp9nQotPcSifwS+qNdACNU6F/Yd4lRx
cKP6/y/G8z9rTW2mSmmbInM5PP4LPWoh+qLM83ND+x9cwjxrRvnpSbUuyksHxAwVgYOkKMs33RYb
v8STW9P0Q/Xx5gTz6GzC5Z55QfCb2lYBa5QuVNaZMz9DG0IxQUT2yFq7YDFDDCARv+toCRC4uEgE
ZJeo7my2CFiigHPeWsPYUNfMh8T/Y7KumrdNniwozpf/fQoqFebMKvuXPODnvudmWNHDKRUHyBUe
mzpqFR1AgjY9XE0bXtsz0DqUt7jPHiPNTaopCToctl2hcGeQNJ/JHJvsaDgbP5CrSvN/nn40K0kO
eeZ/yCI4O8+YjjaAE7bIXxaO9waqd0l4kvzSCGwvG6YPBVFqxBK+Zeo3nuc+XaYhyw0gO1Q9HppT
hFSQc1jhTZk3bfhOCPBsGtUHN2kuOgE3yWrZtvbGiJzPrvLuqnaOCHu7pi8XMfotd8H1WKNi6a74
C2X7SrDqg0EmlE3OE/eg3Xy3vA46Awo6UFgCNumaCZof9ELtZUc3CTvpHQJVyN5KYN58WL44wkW+
odciIbq/svKHbWAD1y6znlq/jMhJYj9cWjnIM73Lcepbn6p7cXvny+zQQuoq6GYGnX/cbYTYIhCM
g3UQiULOsa+ZSLdt8my8oYB4w0ELwu8OijHmaBKGdV5sekSAmV0ZuFTe4Uh+p0naLXub+LXwt6zQ
YOY70Y8BIsgayrex9Ia1bVlcrEL3LkJuXoMMzmagnft+gr3llxgdjK/Y7T9CtGtKInYBTpHdKK23
qKPxjheDb/BU22o0o1Xhjz/5IM0tALF84Vh5Qtup4a4/dJcekXrF1n12UoX1PCn1XZeMT9xg/N7G
pNT1OOJ+WPfFQsW0kGx6rqT9xDVJyn+eA762yb2LgB5OQ5tbTUKpEj+BlJMeAohZjmRsXygYaVDR
d/0QQAkW5qD8eT7pD3qiwYYOLmTaKVhEqUqfyhyPVJRRQle2gokgD+lAXL2rm4LWdcCsEvFZtjvX
4gYdBCVvDuo3fR+BDJ9LMOUhHfBIvWmBWuicDrOSclBMIEuUa12yPFh5Iv1F6yFU7Ix/Zth8ERrk
OOCj1Ne0saDqTl53Zrg2wWE+oFsSa6eFNcpnYTGqmeKkw+0Cj+BfFmXvNkwEUid7nsJ5onsYZQ2u
ajUOqGK8D0n6OiINVDRjVMX8B8oqIwrejBFxqE6JDJszYh3bpCpeAWq8AleYB5hTex3DE67INw51
+hcIEuOfrswD/Ii7ZQ1brFprG3vpf18iLKm1ozy9xtjnR/5ZaXRgCF3/MShoB/59Ic3ghtP7Nprd
X2q4a7qlVOAFHRpFPDODY+2NEKTLkLh/ozM5IvKp6wprZtgcgtOv31RXeizwKZ+46/xdVONnNGEc
Nkz3wxDaPrU0SPz9dqj8j7IyAJ3kwBC87GKQLZ5B9/gHDOHNaON1JgXB/fHb4Z7J1dTYWl22Thwa
TJkYGFDdmgu8cN9xanxpqv8tI+vKbZiKtbpJinnEtI4dVJMb01afqRz2Zp2cGhu+ZmprH33jbj0z
kHPGbpKvCaIbiSTKLBi/OmT7JhBffD3l/aPe+wfc5moit6PXL73quUXHQTRrQ+8OGeDCqcxoc/1U
BS7bJpNjJCsVHAPC/Sv0J8gf1sL1k32q2XdHaL8+80mUUZxARiH7CWhHyW7AmuWU9nde5Dcz/CRQ
sMdACr7V+vXD7s0KtVWatWQ+m1OAxI4IuqVg3dZmSh1rwE9s3OEj8aHjASug4K03Ux9vkLf1RRiO
MV22dm8P3sNqnwlnCs2iBoaRUtdNSuZzRkZhZfbOLOtfxoyQYrH6ddfLszxNJgGHnGTfjBFADGud
qPSRx2ZySLCFsLgsN70wdmWjpvIguTHO/vuyYWxsdbPCq+20WB7y4ncqX7qscAHDVH/FMP4U0dZL
BYMqPALPvtscFYAXmGKwqkFNd36+s+RrW9uzUG+rp231j6jxmavO1Y9HDR+2/sHMqzgpVkOWn0AJ
vUPdwJOglrEcEXxC+vr1WgkGfkYu5aaOc5b7d76Ny3afFRpZ+3YdN8F+snWcIeZFs3d5lR8ouOB0
IIiF73X9ofnTAifvUqcmix0H9Pq08WW6rRN5sNJuEdM3LA16/ePdaNlBPLN4bx5ar06OTp8ldsjy
uOmeBlc4lzVYaM4zsE7GtpCcSpBj25kt0w9G8LxMGd2BavolUYdgYMfhEurPj5yMOyrld134gMSf
tTVzcp+mRnSChjQAIBHMTd4lxKs+S7JwwF8c3nJmRZslCIm4XWv0ZuWYwqbyd5ULe4U5Whh6yM07
JQeCynbCyr7ijG0dzuJk6De7to4IA4VgbK5XgZTAh3+NsDHxLuW6tgFA9CBvNM5iT35N3UbUcTs3
LZitNU1x5ghMX/GSwyuZhb35+pvo/c4dwJzE40egmydYM7A/6T8PPV1CSyf7NZCYK2PMauNnKdjK
/4M4zJnvss5TfZPa7aeZ1/eojr+dEcuCiVOrMaJXLebx95o/3/W+9Annfe0u9LS90ze4eFl5ruPi
zY1OkNugVyb8M31nxsPtgfHrXLvEfwvGEejta0lypK19tsH4Myw7aA/hPo1AuYnkmvDIKEX1YrXN
K6NGQVWWdzvsLw5uTjKFt4FRlnrWnQ2LYGvQmleuPd8GcJWsrVjY42sZL2ozxPQ2fBKgZD5Lta5S
JmRkWT2P8ODN3bzexiADqrSTrDDvlTvTHZ2M88X0OH5cal5ff22tkTyZuDUYbXxt+rHD5MIgrTVs
mk8vFndDQARDAXIaSioPVtLM1LuXcaJMsoeP2mCog0z99/4l9qxb5dm/JmauWdSZ7K/JeqjMH8c+
m2G8NYP8Rw+wZ/ZNzcSYYNxh3ickU6CRjzn3ZN2zoDC1wVyhdGiG8U/aA/Az9LWZlw9fDAUr9e4D
mQSDoLR+IblPQf3CPnWzM3FsbRaim9/U4D4mv3sg1XyKUd81YtyUqNwzy0GzLLgoNtGfbWZcqsL0
pZMZF5bnCqrNj6CZRREqIzeSmTkNX6FhQ1UGLFMYwUsYgDbR+QkT7SxU+zlq4CN0rfr0tUNn4kbz
DfB+blSeM9oHTqu9k5/ugEbwjqURrHKXiXrD80l2DWsv9JT559EPAQHuhNoPrfCXdm3I5nMIPdJJ
3rXkadE4YCY9IBJR4znGnaPc9E0gSPb/EZ1dzKVBF5y9obk4dfzksWxdXX4YmYtm5XW30HQWxn8z
/sDqhJnxaBze+hq2QOl4eDcRtBr8FT3gHLQelmSgT0v0YZoWBPpBjMTESAya3c0dAeRLs9uvmoFp
aLLfEyayqSr/lMZVu59widP6WGOoZLeqGbODwjKLhuwt96yfOLd/heYcdTaTYexPNeU0D412qWJA
yxHzb7ykPBKAnNdduScbsrNUdQdi/B3Y1UrF5OvkhK2hLfgDtVz4bXqzmYXaglPgmuYdtNvpGqWE
l50gneUTJA+kHWtqAz4Np2mQ/dWVJCJoYqqkuGg4yYMsf2caCbdRm8wlw2AOaZeu61Zw9WWcjk5k
fY6MCjxQAIZF989qyYXULL9tO19XTN+ERp/yF0/qbe9Bh6swY9PKYEh7X/4kMJt6wEqzEd0XDAkl
Tet2P8Jdq4ZhxbXm/aXYa55A8q2pM1SwUf+8MmNdxto57sUizCVLGMTCTFe/oY5JpIuKL7p9kFy8
atMQ7MoVESdhBDi3HZfkFwl1TfCXd9SvePrQ0XE0UCLJdcz5NQhyj+Tg9Rto+r/Q4PM60kEQKiQj
mQD+53FYzvqJd6ZPnX2YfgcVHprpuU08v/PgKWK12msfEhdlvt1v6//Jjr1pwuBBXpyYV61seoBE
FAOr32GQuA0JactsIHNdZuav1qSokLDJ8aHNzLp494qxwGVG+yqe9FlsNRZfOHzxVXXFUD/whvOt
erxJqO1JC9Gdv/a3b5anyZdfnvugp/DRFh5rAL4XEng/M7U0xKqpk0WP4VxGJ3t6utD1c0qmaGEE
Lt2bjd7RrLIkrkFbU+j4/AfODz9L52FBO1pKDD94hqQhmMqsf4s8uPpjjWOOSqEKsy0WgniWh3r3
5Em9FGwJodNftbJ5GJIDchhcLB1vpuZhNloydvLVrwa8w5l30DiZSP7sjGJ8gKhbMRR3nsdgHgBS
Wra6VxPfWozdo8X5ods9MQ/ROrNYzz4Yw7dqOzAPXf5eakU8p5YxZ6NoNyS4WakGo0Q84zu0SXFm
yoeHxm2qa9PPNHSPjvuvjIeD8rK/ajCvxMTflepuSVJdApvcue+tJ23TaViH4Nw+AM5c6ii7jT1e
nLwk2jfyUIz2A9w9s84fcRmeDG74gbMmlFoFzsXBV0vEx0I0yax/OaR3pobesJX80x2IgTKSJ6l8
Vhr5Q+IspUejkc4miVbNwOWbM+BOi/fxFL0YLt7A8t0MeTQZQkh6swWTBNnfwLg1I1kecV0ZxBwC
I7ZXyqNmeiR++iCvPAY3jZ++NbwrWCzms5p0RwO5KPGK4qteqJHtYJQtvXVFs+43At7ixt1KN1iQ
2Yh1uCjOuR1CeFA7a9zCAsQJDjyPjCZ3aPfRSPkxGMkrmSPcg7bauoZzkTFNH3xkQJ967zti2+ns
Fs89PAGwffmXa7WfXdfzwKSH1h2OU++dlDtuhN4DQDNfeDP3CewZlLT2PQmrm5O2lyDZNuYNuffM
FeHH8JhzQCKXc8S3Dkn650xUI2HzaUtA5yVPhlfls5FGbQoxBuzD2VbFV5FijMS2OPPNei0Yr8lW
EDOQUpA1T0372NgmW5KDBm80W4CGCerR4GMWJInbMWIoDtxoUxd3AidvdRHnzwTT3jL4KzQt7KEs
1lajDRzHbuty0ZnRGkPN1cido1cSQKj6dVo38zEhCYNFRjE0GwLlwxf2Oa77GQmyPY2KwzBUJO78
5B/WUT0SS6+QSBnu1gFzGuEtGsPyQiT2E/vgwSbK2HQxc+n010qOa+sZR4o3+mBCGS92vijWJINm
yZObwreMJEV9y3h1GEhQIC6GsZJJcR+Ia3JD2bgDs0tIjUO0PaDufyQVB16j2KvkNWJ2VdNle8lt
xjUZE6noFIEW0eY0eyompU4a7EBn5wyMHGCQA0O32Kgy+3Woh2/MLXvbIITQwt8HMzXOZBmdPHao
0alN1C0Ti0jIzBMsqO3zEQ5aGHY9WUwdu/t8eu5UMIPZ9dwbMHNGiZjshYNT7Ipe/umYsNizOZr0
GBf3qMOMaWzm+ml1AShi5ZhAk2oTsR81l6ZZx9i68IPOuTb/76NFzynr+PugJlcDWOHdHD0yay3d
xJLUqfaM1mISJPHqJO+G3mw9PDmjk37VHgdpU2V/0ygeyENgAL77RDL8It/Zbv0CG2Hdp7cwHTdG
9WwkQw0R/s5s4ztvIUOdRuumXDbxNDS3kdQY2PXe6+mbmckrxr6DJYIH2KdVHBSMwoBxHtDY0Tr1
KXzSh37FOHkH9WAbguAXPtQ+Zcb/wlp7sdL+kwFHq6J7NsRqs1r4EQ7hDqtJhBwSmdwIwkj+MNXQ
yVv8Es1VkBtjdt/TujxpCld6+8Z01mrWM/QkUdOmMBgnmUUfjEK7yUz7tg3rX5zrF6eoXtrySa2i
f9qIdeCMckmfjsk67oor7nqSQztrqXTDUGQbGTVEzZtd9J80VM7DhCl4/FXl1H9bQl7DXFx8xz4N
Tnipk9+iCc6gnxia7LFEJ8t6x0rYB9gXMDH1UA0YNNMFwWoA4jYv0/WYeQukqlUpB46DCiGceArN
9PqW+g57BWwpcMUkf/T4rHp1r8kcUdg1l7xTy5yr+9ie+5h47FDtsiBdQmuL5hOiKzkhQAFl++bg
nCY5DiRlwDgGW9JEhjiIIQF4l2lrulMhWoh2afXmF0PIfKQWaPJ05+Vy5bjBa2yNtyU33VuiikMU
6KvMZJCJkrNOyq0vP2rVPJKQHmcZgC/QXP/BbAGeQ/2PoT3ZzMzojNqqevXEnvDKR+5w3mf5tzV5
HA5FuOuBT2BRgv/s4KRh2nc1XIoL9BVmdooXkCNvdaOfvNa6qOTD17J90LT7oSjQDek2R2J4iTmR
HIcjs6XZPU74yKmI7x4CfpoPPwltlJnPV8V2YqLGZNcsngjh6snf0Jcbx2WGqs/VVvffvDY+do2/
z2ivawwHnxDQDNP68UKNcRbh2kjTI0uXa7R5j0gjxLZ2mOL4z+179NRvmhb/9BbSb/Z8O1Cw2SLt
C6NuYpT+6sEEozHlSAOdRUS9/h91Z7Idt5Im6XepPfI44A7AsY1AzMF55gZHJCXM84ynrw+qMat7
0b2sjY5u5r0SGQR8sN/ss+lPeWRff4M78xZDSJ178zC0A1LxvBtstAjnEcPMObN+t1F0svPmQs/u
g2TCOkF1VMF0X0zkwrg12eiqW1UBQipLlr62nP6sExWp8+8aXgnIKw5VWdTsbRovQYWQz4UneZXJ
d2+4L0lS/uqVvInGYf0Z/KoJhVIVBDYeXptjBKxvrCS4V9FAM7qdhsF31xrrUDR/bNd4WwivZNW0
n8AOAbp4Qmh4BJv8Aaha1Pm1S823OES1NAz57kW3cIffxsa5s7r+BVBTuckcAScyOLtW7xx6Z+Ww
aZ58b2qy+yL+qVpyw8Ch5mtsJgl54mhfpFkAM6Mm0y4kZbs1obB5OniN27xgh/vdB3jXDQJd14q2
ibIuy8/EXZix/2Y/YMpXKwzmjoMHfxnGi8F0aM9hvYVVUMUIh2nKud1OnpeBAHg2wkEzo0emB9Xe
yL+iPjSOyTAw1XZd7kEghMo0f550UB8nSS94ie9SNGZzS8Uf7VegMbn2D03UHJoYzFGW99aOntdE
8dh4JrYAHtjz31/yPLP+7Xdm52W7MsA41Zhjc2Y3qM9jyJmz40vZ0jFD1XLO286JcXKJKmEln2pf
GZFxsdZf8DYEl5a9cCvn1NliSesvzZQOl7+/Q98EU2ctpJomGiyNsnPP6lMBq7m01arwhRYF3gRT
fpkWy5DwjL03zTWZC7e+hENVX4IsI0j/X/9cQyfydQQdqDWne2e276MYEHg2XHWf3o1m8CZA7WDn
3gyM2zAet5Cdy8XdyPRQtmQflmQ0qMBioXKwZYkEg5WZ4g923Z/RCK9JPH1IlfeAfymunvsZ//bS
3dlQzMnJ4BLy8GohWXX0FEH6sWWaXhAYCTc7mBazSW7LLA32wquv6STewjD6RVYWJbYRr73lvbod
sCjPfsKDlWEdIqprieItB+nI0JmgpOWtXu/IvEnarwDAhO81ccq9zvldqTNeSXHEiZsiCYBMhWem
U+fLNtxpW2JL3CT1H/I0Ykel6UOhlycBJTU24Tz1cFAKc6s6dUrNpPXnRO1ArNNIadh0zlEQKHNe
WrUYP1jqvnhwWo4u5R7PSH/sogp4x2AiGQ3rsb2C3eYyeyykc0u565aT3Rce+Cco8++jhLoI3erT
ySHKzP0zuWsM2qOAOlWwEWYeBinMt2riqpaY2OcZPSIfxSdGgN9t3d/rjhGSHKd+u+scfRFYESKw
q5BCHmpVMn8hzpsQ+YVs/lG1vLcru4ZyGYYxAtnHQkoqxCO25pwk0cmS4RcE7sx3DCTQBf8P+fLg
EkweTWtTvf/7czUF7Vmuzq5mVTzRbI6scIaZoSGEwCjpop/Io2Nq7oxjjU9/kdQsG9xEYYjieKWs
C0PWRs3ztdJ+y2ymmeo3VPRbVdOjZbsk5M1rzeZJroizDXFP/JXrgNDVOzsIn6eWDjLTDc7Cnl4B
L9abpEUkjL3XonWeq3H8MLPgBWBLtrOM8hB1fHxLzxlQTkC+UXMRqhhPRygiRtB/NuFvvUA1NL3k
rW4L13cmrLYjJ8NN3DuwqUAfMXI6kVtFmYusj0wqTjDQqlNVbAPYD77RNO+ZWAvpCA33H1k6gwFN
LlFJvTdZ0T+lMdLLOYh9Z9UcIvOlIkoX3lQl8RFr48Kz240U1XNQNXy0zc53q98JHEBu2gROqpzP
EtU+DsydQjjnssa2WNfxsUca2QrSFQQRQ8JHHedoYdwE0XLvFC9JBH5umfbBgOEszSqC7HwKPhs8
9dDwcfDvDfuuG/GUZjCGqqD5rsJ0N9bhBRiSc07rHRfXt2QcuP6C9cUElJ6w8T2bGJm2Y7yfEmar
KZFt2D/HJCPopch5lA7DFBHke2Ulie8ucqbv3EVSxRV8KqPoqlVyIfX81OYw0iEpwIcW3N/cjMlc
7DJ8xTOkAVoWXvmBfXPN7gc+B7Tvyuu+ddUjMNYFxKfpwkjQgNmE9KNddUys8jSSywLTyRweXbxj
or1OAVi4ycJgZSBDJb+J2k+M+oBeRUaLxWXylv3QiT2CCTUOtkcCoy0atIAbYy5gwGCq/MB+sXWk
Gb/I/oNId3tc1hM8NqhDMsF5jDJoW2hANIYF6dnylm+3TMQ+mQpa4nOuSgpXxrBpZxnudXsPOIfp
dEL3XclRwzdwy3Bopm6txzbhUZ2yxehE5SBGXrqYa2uPOyG8RdvDkuWG1CZ4JebuELKh7JeDFS/J
yTWil3Yp1U2W0OOFdHbBoMb6mTuHnJzJbqopflArA2RCZNvN/V/xQgNlFKlvhvOXEaXDx1weGwq9
kg1jWVk67AH0LxyNdJ7W3MqrCflsmxRqvkC/pz++KD5nRrwXp7e/k6TGEWtwpxtcXNfhcXHLdttb
FklSHYQHT1Lpl2dsqux60q+EYjgT9xmnbrNY+3GKmyqxchTRHCPo+o/OmJi+0zkP/7IWDP1719E/
Nfj8Z3vS/yxZ+r/XJ/1T39L/Ww/T4Xe5Fhm1/xuamJT794Piu/z3pqd/amJ6Wb5+p3H7f/Qwrf/V
v/UwufIfSNGWK7RpeVojtf1nD5P9D2BZjiReavJ/e/q/9TDZ/3Cw03jCckmgeo6gaw1a9t8eJvcf
a18SdfXaWYtpnP+vHibGx/z9FKn8R50bTjLHla5jm/AwPf4qTU/Uf691c7ISSyeJJ9JklKhkxnhO
AciUanJZQVKGJQOh0zh0y22ta4m5iBWXHFK2j0jGMaYujmU6hdtw6PsNlzOKFOnKw9ngYRp0ZvQj
BI9bLKq0EYebMsaBj/4GQHmKCRFFBQCo6ZwJSEm0dlQU3dRvka2mAzlOVN5g7nxPsytSuQSrooBG
aVm/6mEdh6/V0kVPGeBoyZ3NjBOuSnSfkYHiwjyTI43lgwzxVPTLapBFL5OuKRgoAn32ghwOU5gG
dznijk7tK2AXXH/Fses+LHya5ExijraydQ+FUUTbzqNJrpAgdLIy+O2xD/FGejM9ySGOhO47bqbs
kdtiehgl9zbTjqqb3h4/dWeGhzjq+ovEMMKl6kIufeICM5zjRKgLtxFvX0aaeUQywNwB7CjEOQj0
dA7Olp1fC+mFt3VZEbC3WwfDJRXdQ/hVSCFfqpq4sekwXxTw4QjDQ35q01RvIMrWn2YjH3DeXhLl
ymvTAAt3BzYdBEzHLqLfi+ne2ZNKvk0UD5eHl33UzG7p/E6A8qBm4sKIcxEcHYhmOwIbySEpq4gk
WLulLKB81wNyeidoe6AGqHy3GjJCxOuJNpRSXwWNd6jpa32C8bR4FQAu8GQXCuNxZ0BCASsQ5FZy
wxC93Zke4UlntqqrwMnlGRmdp6Ci6Kl3UNib6DJ+cqTrd1mTd343LA7DIEOz7THtqyq+oHiO7oO6
zp9Ho8wufWegS4gBEH9d3Y8TLDmsEZ8lMBlyr+zL9mzVu/axqjUfD6fhxtPGMW1spmjImY+Vapo9
RrmM6G9IErWen7TM/shq+rJEdkrCNqLzNQ6PlbGVlRbHsKGRepgWEGrEhfHsbWoFOS8Nk6e+59tN
iN5Ooxgf7IW9ZEzL+4X9Z28PMmOnG83HrmbcN6OT4TocNlHF2KrtUVvakikPnj3yxqW96SnO2YdM
QoxqeUyy3Hxsy+FMr469J8uj/SRyfkabeG3LHPIhQMNzBQOgIG8F93BkqHkJHCIXwTEYm49GGOYZ
tg8TQMaM1WSfLaux9vnocmYEzC9nm0dlpGbF0tFdn2PfhppFLUe06p8IymVT2a92p3d9SLKyKMrv
eZ5v4vS7GCe56yYcX5M3HLow4EYOzXgAyL2ias2ewXWaih+4n/vGZAVBy1kDQPVBzoX5ZjkkJTog
p2FA2bN2s3TvlJIdlYFcLeXJIxJzGWtiRFWYZQc7F69lNz9bBqyiZLafYwyct+BYFzQSpoOhnd0t
5NcvWFfbPQSeoCfWOcqYGSTheBkF6uC6YBoraZ29Qe05JA/XLH2hIBQBOkwuM+nm/WqUogGqrPXO
NAm/dWn+Qszew8CJoLwHqxNfLQIjo2P4uIQXvKj2qSnJYrq6/xxKLj96TJHBrW9hFZB8NQ8GQZGp
Du33JWgXP35h6FS+Co7jAV6EsR/tw1gyZW3tDrnUiX7Jvl32ZkcfTOlkOKUGswbzMP/CArwctYrx
si13rCDtzi61BqkWEvCKypugrG+aER548zfnCgdfo90dgoy3XRSCAa9sZoyt9KfV/T5vkY3xx9Kh
Xi2XTHArx7pHnl4l7ckkfLTJEwq8FplYuyYb5u3SoB3gv9z0dvCUlD8Y9vhj63gTmDGWRcugCxiI
3rQdB/k5m/kDGv7vxln7kpE4DdubDz0TTzSaLZk7hny20/hTnCm/5tRlF2r19bgM6IuAKeaC9c4y
1JNsxZ0akUSHxTgRKX71Mg+IiueQAMEwrCKo2lbJ8ZIwGD7qgXtJE7zkn+j2a2UbjRpLhGDsMVA9
GLHxGTI/w5VoP1YlY660MgiSxxzEeI3d45QztGAQEEy2y0NYQRtZA/JzlfWnaCY4iSNwncczzHXC
2XnyjIty2uArYxTE0JBlJ4GcapM/IFc2ztmz3YmLmwA7Gvh4Kl2o3SinE80/LNVGcBd262VrcYNd
69Zoa4SXtgxzfwScanRQxDnIdZ+kiu+7SH9CTOGaKNiFa7MC7kEndWBhwMyd+6CT5nMoWay8iJEm
bMZvK02Hd/azntN6XB0Kt1qeAM9dh9A6AKRBsprA2AUhmTMysBPwUOMpao6TBlgFp5YWD3Bto8ew
IKmY7c5ZPm+C2nmvbfCxDPApEjDuuTpenCl8Tiy9UgMJbQZy4I1rmA7aUKQ7R+1wzvMK9NyJN0XT
NTvVemS4kvaglJqY1KpXw8L13Kxl1ENleZDlIKziLmBnkgoCsHQIGVTRvrFj8GZxdkZZY0/Nd2bA
lJrjMNRsplQbRT3EmfrzhEGuVRyU2d1Dmj+naeae4xYdOM5c/hso3wu8paWRyVP0okmx0mmgHtOo
RLPnc29CRkrLEDyPg4HRCtbimCAuJVPyh3G6eRGdMB8CBsNuzbtvlJ+pESeXLrB+pgg+9YQ3ihpr
/ezNWpwSI/9m76i5JONyyBg62Ykqzj2uWMchqT0INJ6evzVPLGhJhuSaGuFuclnMg87Wu1o418Jh
TDy25E3tgIT96Jrrt15vKez+40UuO5Q7P8B1iI95ygM15tGAKhSH15ICqbkKBuAhoDUbvowkbwyO
eCFGOQlePUccZUBwJhr2TfhlveIwO1qjNm3vbi0itRca65brALr86nw2Tmfe9MDexjQuSYTIh9Il
w0aK1/CJmtVW/1bxg94P5bTKTMWNMIx+NzpttVuS8mpjMCgIsZsTE6gWO3GjM0h/Qd7vrZ69KHUL
sBACu3eJlwtxTClABtU79Smw3SY644hstxdwAK4P2e1IYVuBo9b61Up4QFOgTngNKYaLe7UDl+uX
fzJqZ3Yai80+mheqnxkTBT10K7v5ypLmloiHu+dz/ZF58NaMVXAs+idZT6YPZuyPGCFBZANFKuAX
t1kfershjE+zJ9UBJPB5lsHkux32NcA0QB/LichrzvW/WrHmNRy3E0Pub40Br62CfGcTMd5GRk81
WnuT0sO6cTG49DaeRsVYLYmOnqMqIm51u+tttJ6wpzbENZxdB83KyjgLeSAEEOMla3buPcfuPTfS
nMoXFrDAXpXcMkFsjLAw/v3zxzmYfQ/Tl1HgSnQ8OFzg8fwskydLdNa7jpZiOxTuBycbd+eM6boB
EXVulDnvFgF+25jYLuQIgyZg6DnxPsJvzvJtXgbsiZl8zn/BGGP57lg2dABQoLDFfknrwtcoShYI
rAdiD4wRNfDqQad3rZvbgGh64BsOThlIkwJ4O8l/5WJujcz6JZmDYDNzMyAQ1iZYnhh4q9m8MMje
Gr3G4yzrAOjAgt30a6l0s2WDYGUYWTFcyBQKwZ2SG4ygUVKYLFrGewTyJxyN137KfVIH/kiv3aWh
R80fsAgyfZTpXV03Hpma6ljXkmlco76RZ6iQiieAkC2ui86OpmNdjuahT+33oUXSLqBZbQtE2s08
x/2+tJ3xLDgNibC2oAVP8S7OMzRzd97WgvT9CMT7Jon6o1r0cCtSy4fw8uiSStowvZ23cugeaSdj
w8KJVx2XFoazNXPkcF2DuMQcgbRgIiG6BCwHHA6OXvlto/rlEk+Y3ZPEJDIITRbQrtNqZlRSz9DT
sB/aFWAqgWHVwd894572hmY40pPR3ngOe0+BI4mkeh5sSxXhLa1YJ5im5dQf0ApTm+5Fd8CELKPD
cGAxsiEs3e5yYctDX/xYc2Lf/v2lG3FtFdNFh4ELoew7HprpJhERRstifC4T76GQZn2HONfc/f1d
Y5rRIYo7YnHwFENsN3dh+VNGLUChzqQ+agJhj9TOLdOhyGjoNhUnESbnnr2HDYeFz7azo+6AVZZm
Zh8mrHsY1ZJrHnIhJMF74fUHL58TS6AZxdmZbf5SR1i7SlVBjzJYHFiBPrwhy+/qprgTdUHjGn5d
YLPWgV7wkSeqj3Y9tcUWuBgUm5N2Hlq48WcA9DSeYZp0Ku9uip0jyAPSqrK+mNI46SnSmD29nhmR
t8HYVx1SjUUrAB0xQ5HZC0Qwn1f5zcTvcypE8FBW3g+Sv9q19ElxWe4F2ENqVmsdAdYO90DEjUNU
VxbPZfkQaQrOiV19BFDWux6jd9kv0ZaaPxhwVhj79uK+k2GC6DCDcLQktQRus3NTNNaeQAHx63Wz
Ht5TgszQeyh+qAfaHJiycXRPwDtpqhZVQENT/QssF3ibIv9JmL5ti9CGZdajgw04nUwvbXmxqISs
u8GPRooyitzcp4xVILqbfg6E3MebRC7BOHZTmV4oEj7ZtjGcAg5WnCGQ/lNhPmIlwtiEht1OXIG9
6hkfWHubZ5vUwI3ZwWxmwLOYCLtBepWp+sPsKTw4wjpnCeI5ZDpvBXofi8VssS6Fq3u1pb0vcdY2
dhTPghce1KMBaojjZ+AuTJLhZ83fmRMOhzQGjOvwUu86N7CPDSS/QRW7uhcjVNb4SShhbjOz3ncm
YwA3j+O7vKIprG/z96QK7QvtZcjvTKLVKLjCTNEFh/UeiDP0N8UUtJ6eE9GPtwGeEmbAXADMWRbk
Mt6SLKF2DF/SfqagNrj9i0vpU2ndrlXD+3DI/ZpOSTZO5W6x7NqsX+8krV6CLoje+ib3DayT1HjI
x0JBdNdL/9jE2CtiZTpbRos1DVv6WaOU4rUhaDvjcPaVJ36F2eI7Juf/yqyaPbiYix1CH46T8dCR
t781ye+gB3Pi82JNvBsr380CPpS3H7pe58GpbwLrPpGY0XTx2gkSYnA0yJQaDQ+DqD4pVXjT+o1c
HXGfNvrInfeyVbB0IU3mFbbikkDZOM0EyuIBqYYA0iL1M3WfG4qIbpuwLe4Mfeh7yrnjOrdX8+oL
5gZ57PqsuZoJp+wpf+1D1lomcig8LAP489rsqXQlQJawbXy4bmygnRuCCKzJGxnUoaVe9yhqPT0U
J0RcBKB6OurU1EdD3EMcBITsZDCLSAZN5pBueymYH4fOj41D2y9mbfpNsD5VLuQnrZbq5X0cKvy3
pXnUZXYPWO2aO3188YQASmfM9wkNLL1nclAw62/F2o4uFf2iN9rahfjYu16ja3WZ3GtcyHklZj++
DaPe9tPFwJmvradZkm8c9Un1+N+jkUFa2Lh/GA1uJbmOAyLN3rUGD/knpayyJk2krA9A6xMSWo04
YHGwswHx7RdnGP0p/GrijPge+BDf7DhXRZV3VaK6WnV+F8qKRqCU4wh7iB9obpudR8jNlZVknEu5
gGZP33ZDiNZfzSeC7yfPAZybkTrbtABhiepBvZ8J1ltMHvqME0bumc2TthsS8C0zXnuqHzgVukwO
R49TvfEVI0id23p+0Il567ZyuE9gT9iaS94a3HBRB+6WaHiKixvD7eIjGk69642gO6hJnXo3RCST
+V0/FRfmL2njrs2AXDFD9+os8slIl/aOEDmMwYG+K5bFA00HRz0Ut+mkaaGZF/ZaRIPtIttLHyua
CbKQZfTWDb33PnTAFAu9D9JAM0M39fnv7wIA7+bMqMOtB174pvjKCNmsP5aF0fG2K4KvFJcP5W5Y
ESmVfHWDbtnDRPdFB3pqQW1gzXO+HYdTEJgxGK0zIWKmITuuigetQAaEIS5PZisjJD2fYZrAx8XL
Awdt2kMjxQIyPw8Lso0ZI+7gQcqD5c6kv+1MRaKD8z6j3Ar48Tha/jTiEHDPUT/07xmjKqMKPJQS
czpRJKCgX/K0L7bpz/F0mUYiGOaKDBJGdHBxoWYZ94xo4YxKJxkY8xVHlq9ti+1MioVOxNGGF6Wi
CHutovi2tsa3dJFq7wL8cTob3BHjxJ3knM/aKTp8p3cGxU3+LNPqIAhcunNhA/cfXnLVTjtWU2s7
2FO83vRIM+PZt+I3zA5reKvfUS906wEt2nYcVyF0b9iXGVyF07Q7YtD3vOgLqNNETteuLwIUqWqe
YIAG2zRmF6Os4VnZrN1R1V1rWKpFMv6QDWz2FSwBT+FyqwwojWrJ56sl78rJGn2zMR2MusPyYKZy
JKBcvZdDQdX9NOxpn9XMzpY/lly7nZg1HmF9soV9WK0KDxD06GrSFAUGiuSWhWeljGI85UaIO3SU
B7psFojYEec5EokUW1aq+KIh6glrWL6jx6qgFDWByy3tG9Emy76jvRb3Cfi7lJKzLr9MHa5Fw0SP
jKJ8Tz5kxLJUdteAuK7H2lnMiig6/uRdFjAhpU+1PxcGxEatzlE5O1hT22rjOsP0QClQeqCOjNUn
RioMw5qOkoRmUexgfygKM7eJE1JG6TH3ZgHi4FkrHtW6W85jG7YHYkhXxBX0kKT/PXR26zuw5GhT
w1Zrt8jPaaQ/gnRYLulKju0L+yYmEurRRsj5wnqtqOS8LoF74t+tbuJfhb0yrQf5FoHbv8Dr8qck
/K4WLgkc4KM9BpPHzoqGU+SYFfb9ilKlKoZXZ4TCT9vVtxjRPGi0CEe2pBm3IogZL5yoAcP/RNby
u7ap0XKM6kTVFNIpNvpCaEoLJdePth3umij4U1nlCB0IKSqsVtO7OfYbWR8bo4P6NZPDFCvxQKFD
rnuwn4zg2KH3GxT9LLTRORXE4yEb93aDjBwp+49ly++KsyZ3yf6GM8PI7BLbZ0z/KAeS4VWqTUUz
wI1rngiozL7CGICdNlkegtV/Xs/LLrNj+8BR9jDOVCUULS9Y4RCJB6Z5nOBOl5YUtzkzTTdwvzzv
ZUwdIA/WXhVdDftwUQBUo/fQydoTpPC3uJu2kcRTMkCpdVCPw2w0T3azA9rxxbr/CyMcbxo4gSrU
oHJb6ZGvWxk8myRIAD92Ht5V7fbXyH6gLeK9QPpVKuYQKZuPiwM7fydoGXN4IK8pNuC5IRIsOOBn
hGBXDTajWYj25hnliYwvo3JyUBtpwlAsbLd9ljN85cRVL0ENezvL7Ku2AofKZhNb0QLvoDFif9Hj
8zJGL6razxn6fWNTVA+f6QjyZduY2DNCB3ajm3zOU/VrqbjKkSOffKtUnAnA16fu9BDN5XTq6pGU
VhAfWqB02yzsqKYXL1OVEhZLootVk590nUcbc8ltyIU+hkx6dKzcQrMdP/sCkQPeGU0L8wrZIADA
QsRu4/H4eMC8ea1/J5WJSDL+tFlV7sVyHIb4zRGskaYRgaktuvKoExSVxhjoTBUEQQKOCgEYPsgR
tFgZ1CplswYV5XVf9Cz0zTLfmBMZN94O8sRbe5qoDosU/BwmfFuLiqW6o4aqQLpnXeZkSY3qHzwv
y8H1iuelit1Tbs7RwQwaTpItHTZO0285TP4pYnaRFmUGn0w6+xGNM9uCG07QFN2lH5tPd2jO9WAx
jELj3aaQRHyDlHmCC2DSEUXVDLPxE13nEThPJt4CUT61/NzowdwzQ3/K02gf4X4CDnENGEwhMcO9
dh3zSVqR5nDfsK1ObOOKbaGFVI62IkfivflJr5Z0r8KLILC2eJwLT2a1FpNT97JFnGjozME8TZER
LaGarnXwabrzw/Cj9FTjL9iM8F0E2BnCwxgb77xivvQeytKkRbQ71lEz7TWXF+DkYq1kS0D9+AG2
xr213qGGlMBqB6Fj1iC6Ou/Ty4oRCjEnuonZZlslb0xkxGZt6quYDHGhp5Ao6WxMVfywuYT/5ANf
TpE5vhEHvHlDckrVTPqgNJ7caHzTsyRXWn8uQPFiqn65DKfXqanPiZf96sEJw/ShM8lB5NlOFDuX
yTxB0PRhJT5FDCEsOnY3yHHhoBFd17qQdgAwqvmGabrwHGarIQ0wkUr4XUtj+sKPsJewjSC3Yi7E
rRn0EX4p8kxyHuVeuHR2xF74OkPa2MoGv5awD27gFceKfIrCIb4xoBTfZiGGM2/ggqIEaTC3KXYT
BQ37sOlfTN0BAA5s67IQ4L5GNSO79ndmQALJokch2Fck2eqttGR5mLCcVnNsYe3N/UGUd2Y2EEJr
TA6dbeJs2LbOmIfIx/cwfTxt3tTrxFclELsibzryt8PuSfnJLgLiJX2sJ8vJ3vuaOJ4ZdVBQVQaq
v06PDLGdS7s4LwOta6xEvYWImHyp9Ozm+tP19J8is8EndMogx5Rv4PLcDV0Dk12cFHBehqnOsyPn
O0dQgB32yk8CgpoikPNWK8um4gCdac5zh61J/h7xAm0SNtWD4TjfU8w3XMj6tkPXiLBjcjO1bw0r
ZBe0GQsjKSZ2bOwXvo49+ReYdUnziTdteM6Qi6o8R6WKgS6E4fr8NEZ1BSBxL4yqvwzvg9XQLlpW
JkD9gQ2fhNHRYyTIWOqlo8Z7Z2ueGmKoz7Bj3m3BbYJoNra9nORORo/2pnDzZxaOB1bdU9pNy5qO
W/snrV/IviTexfwpsqGk0M94ZW4FMIfaLVU0DK1pfayIsM21Z+I8hkOaptQoQHG6s53qw63qN01R
kErmfsMI1zgPbSs3TgyRr4joE8wd61z0d5anjsRU2f29hdwhTeg13WA88X2yC01k6Lr88TByEVUm
UTQ60cloKhB/MKB55vEg+bqlocK0vTcKTSQhNvqZ0JUZCvSP2kV8j+G9z+1d5qxtgXG1K2ghgcO3
L2yq5JeRjrMWcqjTCMBKbXIbWRUfS0xp7wAfsO11iRvow6DoD04WnBm7NG9OAjPGzlQ2eWMzfcM9
Up4XFLNTnuuv4m/KQsPicuBT24QiQXTY10wFXxONOLtGeglWKHAMnFa1h+mXRJbsoqeuINsmaqEZ
d+PCImMxSQhRtgRUy+XdaMxjuDQ32qVamyIkJpXAyDP1Xtge5mLrpVHBvmvkclCUBI+hLwIDszrw
CrVEK4DrxVnH/IDwZZCuGRLELxXS9ZW1ZB/00vjVZLwjlZRIqCcusNmx95p7A+c/R47oIWnJ2hqc
2MWuz/W2mEvE7sjlzs8nVBK3HoOUxzupxQ7cpPK71LuTbv3Wc7zUlX0zR1rx7dWu77EamZgAr6CF
uVuzZrqzWTwy18CZzujWKpFrPeHBQcu7h9RFYQznpfIzGmvBJNELUuVQ+zKSYmPanQIXPzp/+BHq
3XOyjN8ShXuJ105gdVMXzROxQm4eUZZRx2AVfirno3gVDsTJns9s7Sov4ObBZ7CUugsqYkw5NU0D
1yqFVZOxF2+C5cAbkJV3tjSZ3KmwnC2u33FMdmDLsBpSNdUJ5PpeOB9JY1fnMGluQGtqRmpWvKN3
HMJslzwaYQ6qaiJaFnUSF4GEkwkOTVLvt8RHpwFo0I+Dd3T7+uyOfX1JaveTCKg6YM3cGPk6G9ZG
wDA0B7Y8mn94INdM6w9hKHprZgZAxEDEPU2QjyMkio1U4XXhOklHYHxZzS2YFp7Bt3AqadLtEnp7
gJD2LWCysqAopmJZSgYQBdy/SdmPE/xGNPDOQCaqsE+hFIBeKw03B5aFs8SaXsmfjyXA8cnZp7P9
4sAmZU5K1qkmvHjoNUdpYbuXEtYC2jI8NBHcYh3golW3HzmN8Z0uYz9v6W4nQHYfVibNScwi8oWf
sgpWegTe0g1L8I3LhpGwNZ9JKsSbrDUyJtzlNpk7GzQnIGVMuSx6pbU1KkYtI5LYJcBdzh+DpSYS
NP0lbX3HN3gfccC9uPZzVP22huariwgJtz1Rkr665q1Jx1RI4i0eKspayPIVWV9DX8yJYS8k9Bjn
EXUN7yIanEZBE+/A3WSbOsPrnNqH1ERfkqUiF+kW7zQrIzZhCCGNwK2HR7sUFt3WkJOKvuXOSCeH
mw4HOELU3tDDiJzqbVI7+Fws/m0DKCZgzEdHTsGllhPdYL85CGKaRY/ZWM5uKEGkGX2A20SfzVR/
YNwpz5Ux3NSqxunO/7yrc1ATg8taYOXcd4xW7HgLZhLMdLXUJDXnDyTRmyKeKBeFnrutrOFeZqM6
1R51Al56QQgEzVDhNE1mt2LnK86O4dzZjbj33Jauzzajx5LVPcTAdq5MWGdpuo1oQnkzYcbHtX3A
CMW1B3p6HaibieaZvrFPkTfGfhZ7xb4uiwdIkfcUUJs06YptgpuLD90uOWstDn7VMeJGIGLyBO0l
CiVz6MFC3pgvw9xKn8fld4pPioQrzrB/Jeu8lhtXliz6RYiAR+GV3oqUY7f0gmhJLRS8K9ivnwXq
zpwTd14YhEQnCASyMvdeu775sfZHREh1IrMC6COQr4xu+101lViSUvWSkz24wIeUIgmY6bp03dIS
xpXmde8QW9cgDj8yxWJzcunuOD1TKF2fddzWr44WwSltHOYEkis4acWKpk1vGUjLQu8AMWqeyCcz
o7QGRji9pb7YOZGL+CpDxYqSPkKFTuN9OBv0r4kzmcVapQfSDB2gu5JhziWuqY4KHFWCeeo39Jyr
EYV/tKA7hA5YobgFUzH1dEYbZgZMZqheMO4uIGu+5hXtItdH+dUptHR4o4H3FyuI1ZwigsRfkZCy
czSXkh/1yHLie2y76yTmsuDRKzIRiO3wp/2mfCJeqmr3EGZR+wECCsUwF6daTjym+a58Y1f3RADk
F1sL+lOmt8nMrr3JYcyOcav/aiLvTS8bWFxvkpiLtZUbfzm8Xky7PWk6Nv+6mvNnqFtyvXnrSFxe
Kmu4Iqta+k7BVFH57coLh2+jT/7oyn91yDdYEBIyC6koSsPCWQYD/JtMt8wzUGvSSMxrEo/GuulJ
/nAQUFN5Zg+jyL7q7jsU2chUNJWbhMgLs8IS5RlLsAkpWZu3qKD9E8rJZKnDP08yyl0BVn8OuyC6
1WBpFn0ENrmcJi50jU+UrbbgxeINS3+w7XPzqKggRKVmdC6MWm6dWUKu5x3kXJVcVdReZYAQnli6
d+GaHNZELucTTYzeMZe+Npu20fUvm1pkmwbJ3BAEzUGA21sMqb91Z+G33spF1BeAYlxja4WQW2sn
27fdZKy6oHnOwS1u7bXR1O6zZZs8omBooD84YmJCMJBhRrPpyIVhR7Kk2OQ9YLt+MHpqsd8+y6VZ
Lygjd8bYJ5LvcsnQSbT+VYn3OKB9lZVBsiJyZ8RPZusPjSLwInWhEsdZX81uH8yDtVqbKD6untXs
lSBGI/POAVFUD465C8v8W0/JV07D8ZXVU7sWgP2XpQaXm7hWEGcs0ShBMWAz10UrcEEedGyzstzg
zGKUFKBR4o5udNW+MmHOdJPbL2haMkdmOXAUTBIy5kuLqmiJG5eJdWDsfe0tGrORAug+YiILoE6W
CXrHCh1XYc62Xp+o+jC1H9UOU4dcSocIS+ByikTwCM2OQI7vzFMWqbefAkjFihizW1brNasy1iQM
pYb1qFMG2cG3D6NnOVTxsQxVssapY2zNeHZLwwOmQW18WZBDkWWxzuojSOLl7ECmbA9D4xhM4/dQ
HzV8IUdSLFe6PmXHXp82pgm6oR4M0BFRfLbaGuKCGRB0mgefEwhxMO4m3wIkQGez0/fgw+oh23ok
nC177IcLVrWEU4e9+cA8FxEocwHZ4aWfiSxF0WDKMdDhlf0DhSzKhihXuxTH3JYVz5ftj6/tOHFa
Rx4lsvgtkJGx1cRrJrr5zBnVHy0QB8UVnit7dAlnB/tYb1iWgAkbDP8AsqV8huGsKekzeZNYqRoa
HYpQ7NSgB6O5rMU0xBgQKBkNFgS5DS7uH1NVqGtcQnPrcPiMyFcil5NJcq3Ae0bhuVbel6sjWCp8
QQbj8+Sp9mXEeBFa/i6MXPk0r766buiWtpfTe4lIbFN6csHoAXZ9SD/NlkmLw5Wo1epom/QeQYke
TmC9nSvNHO3amDT6IkxYAWQNMfZNOhu0wWdMLcdU147DIu3CL8gUrxQ7EHNnsSpOSBw1IXnU6Kxn
HutQVsEGvQYtf0Kki2AbwcBetKWxjdJ6PAaW/1lXIlk3WLvcuj+FMT0TCBWwB7qxXTlxeJkE9rch
C57Hyh42HpN8OwYeyvxhnF0uuj6LmrP2GJQ+/31+EPkMcTGALEwPeLtCYAWDDACCSyjnLvIey7Es
l60ob36O/wWUbcswM8ZFw5Qwy1d1XB8MPXybyNii1eg1yHrj5uAH9rLBpsXAqf9qWaYug7hO37vJ
WskGNM0YaTWrLHoLI17EXec4QEzCIPwY8G7wCmvhJM7D2BVbDCHu0rNgLzf5rWoznCqx96shjhcl
5IJowlcowSVDJrnE+pjtSCmjNEcMIDTekzFzpKUvoYwm1COUiQbGkwW19Trpizfho3VvJgKSGv9G
XnJItQP7eSRjB3lTjzxaYHsUcbsGWWEx7G0Lzhv61h9le8pyDDMBArdtwvSQtQNtoVRRjDjtl3bH
jPF13dsNmiLMgNrCj5/h7rfwTa03hIbnqXaTAz4aLE8XItHDd6cLfncG6uhBaqes6iwoBRMrHvsU
+kBubZsrep30QC2i6RpPrfPUhJz1aYujLURxTvfd3IEWWmI7RKoXdijn/PFgp8GxF1rzy8j/lpPT
r3udhnTplscsEe16mkM6+gCjsHM1X4hKQqNV/43J+VmULRV2UdWvZeCQCuPzXVCGfhz5DqyhzFB7
GQQzh8MjrjWdwB6IbbkQCMAN47PSQOWXfRQwpcyx2aQEa7RRtFLRWQ/hV/QqZ9rbOLeOizEvWbzT
c82fJaEjqRTNq3mc06xVMUGSzf3HEpR/WjGoJRcKy5ia3tw8QxqdTlT+HdzWYGx2Xal9oKz5k0/T
I/i+/NgNf+MIwxTIKnz/82R9yuTOLzIH5dlvzU1fR5v2HtFsTRJaD12YPMsiYuLbmvrBB5NNLjnj
DdEBZMUHyRIU/GNVPnUNxw34q3FdAyeqyvE5zMe1ptvV1hgTkvBoJBAAxzK2JVwzNc42a9p1Xwxi
U6vqGwLlRqDOekmmQS44l9HG7a8mQRBMMaNZbavOpBI+9w6SkKH1WTEmwVYXvUt30QIYl0KQtcsX
d0DwooniNbYmKL1YL8surnYgr8mTiSeWVbncuGKcZiNTw1rEG1/TmTeU/XVIyIBNoD5sDf0xuXZ/
mDo262Jq3K2vG+8K9ORUqfQgDf9C/ZeeMGcuGLGin04g03S2uAa+ch7FfBOQ+DLHixI9jNJaRMFa
wE7SgWWvTUfqm35yXsJ4InA3gfWV9yR/xagsCDSHF+LYv1pL24UjKBFH05bS87BzayrYBo5mLZJT
RzmzDXovW6rJeyDKDKJMnNY3k9bw1gWuQtJDiDQtAdxkD1q7APRXAZwp/ibEn6AwQESLh5Da0l+A
Qbxart2sDEID6Lt9MNxs1l2Dmt9nyLrQKjNj3RJQh9nZrmg8sdTiGYLndDefc/QKr8940nOH+LCM
+DXdzP6YskUFTp0BXdfg7Mn1J/e42gAOiZe6FhABlNK0G3TUWBRt+a4Jqg8Cwh0i1+nfuM2jFkKE
dZ1o2PVDHZ4NEgqGFuGFKDHMwNV/bl3jZHc4GAqUKAJDyNlBvJbwzTLyTKfLReRCLYFMDm15jbUc
vpbK9X2XI9JiCIDSXK5xvtyQleksFke0hhQXk4jsN8sYX9yOI0o1abZPNCS6IfVMHWVHlcCFUTmC
Z6xFT5BqiXSAN4q3hzCOia1Jqoca4cvKmK9g9UyiZV7M4r9eZTREjiVpBPA267WZ4pZWch0HxStg
6mlbtcsylO+t1ThbjXzAdPI/LI4c5DE60hJRQzM0nO+mMW66/1eYTGsMt1hnqDkWNqknzPSzP+2o
kVKh6fsQTo6pyCqwS+elqJjBJ3Mfc5Q+yAxP4/sj00sb6UvXlvraFH2wpWbg2guazmnQesauF2wy
3JfbrEO17JbPRdavPMssDxoSnlWoxWe95I90TM5v6VTayzqPXiJR55uh44pLxuBHb8Loqspno2Ec
z6OLNXDr5IFTYA2DbOETIL5yeu87y5J3AxgNJZdyl0jQmBdI4JslmHxMikidBd2gafKsg3BBLHdG
hHj2N7pJlEgGJb5H/msXvXau+opi1iq2VXzHym8OjgvhORsxR5RvfQmSLqn7hKzL2prp4NdW2dMy
bzaabcrXxM4IJZOIsbNAPaeZvQtgFC41xqpCEB2WhiZDzXbKeT46ljBHigaginZf9egWk0OBtlLE
Tv9CKfmaTuaSvitCq4qiDCeYsWC1yZTGRDHPHA2piXqf7Q4pOIYr/1UmOvUT2r9PAKVyx4BKXpCg
0uyMcESJ/tBW3i7zxjeCQ9wF4LPnMvfza62cN5CCy0AxTxahu7qG3mRgx/Q4nzfDPm8DfAB6Qq/U
d1JwyuOL1lkJrmQvWA4wxYNW/ZrqiBOVJ7aE3mJ5SBTkDqD4zkCLPNXQnCdt8wT9YjZ/YcNFpHWY
BkGdEPY36BnmsXYJCBmV9ducQeu4QjGjA2xxJ0AtrOGv5DQMTAgg5nONOnk0Si0nMS+6k/yqg5Zv
REwCYe+WH0DNou3gOrTQE3QT+Hxx2ol2ZUUZj46fDLzuMCgQidjAaBYmU1oVadXOUQWh7+XKVUpt
sglNbBzTeTIc5jsWIlCmcb8sODfbjGFzK1FOmIy5kXE/oWOpCcJpPhlb64spTtZWeWoa/28+ugi4
zRirEYOcNycRcJZpLzZzKNdQ1eemxcqEi5rxYYQ+dHAmC/sEaO6mdL8q6vSlm/aQYYlgX/RfCh3+
tXBOCdoBOuZ/k17uhR7sE1qimsRa6GFYqSU4/BZtiV0UzjnJ02cUGatSoyClsZiCGEjGjYqAcDuZ
6S3szEJQpKiZKwzosY7K0qjwlWkAt/NNMFpXeKGLJEPVkChbIIU7tB52xEaEc1xueUwG7xeOMCbW
uu3P6hMOcl++aAVJ696AuyCNjGcntfTVGPAZHS9B69zKZOeUg1wi/q0O/tRf616Is/DlyrfIGki7
x74L7ZdhtmyB3Iei6R4cFefPCDCyvWGxTu3RKj3b+OdZ95kTxbP7h8Sl4H1kaIgZhN4I88CaRdQq
hbZ8DvUkXwWDKP+U8E60eky/pg4GGxkeJgvP4KNVPlHfTnf1NNve11r/MGKy2zGb69g3IZUGUWAr
1s2MONq5Ezk51C564ixSL/8eDK66pqe9IvIUl9hmEG/J7uSShLqchjRbTXBOuq7w9zQyiOfxnObV
nYP0GOmsfWImVq7M0TGT14CckHRd245pQBlVvzMsXB6ZRdVYTf0qg805tz6Mpz1oDKJt/0bQmPFq
VjRPr73fvkR1SH/dTn6rwtQf+ugraqjF35kkUEVT6Dq+LC6IlptMPcQSk1smYTVJ10ekPP6ChYRq
pTC3ddZRSmbbymixt1ES1XLfJOrB78dTUISvqvOP6THRrDlqnP98QZAAa69L2RD/PNtDu4hUSPoH
KxT2v3MTL2tKxIDG8CLtaH/qPf0G+W0M0VONM2jt6xmjSLq1JRFnjFj06eQFwxPCMmGEHu1W9yMx
x+9CdDfGOmuMJn+KWmEMhHvGGJu2LsW1N0vu06woV2qstCO76YPZebLtbDpWeg3iWXiU+kP+FbVB
fUwr+e2V6Qer3myrx9mhtBzMPuaJL8gf0SPrs2YIMfkWT+bo03Tq9x3SBgF+fFm23VNUgDf3CdMR
Xj0sqrjRH8uSTIUeYxLgq7P2mjtddQ6y6FfTuN4jikTIbg4GGkhDFKlmZex8NR1xEhPGoXmUvn0k
dqDvcLWFhLCp0TzIIEI1yOXRPMyB4yMV9HZqMuMQZZ1BuWn97735Z/dNwV7Y5Lm4FZOPXdYB5F8p
ZEGcKLJNYSXostLSPBUMeAdHjVssTqgsB6tkNm6jeALeB2JtsH/BNjM2xGu6xzZV3rH0Yu/o1Lm7
S/JmZ9GI72NxqBV+46ZCX+cEkrOYEejxUQR1fKRlZG/CPHgVpR8cDSPT0N427Z4EvDXo+vh4v7GC
LPm5d98Uk/ESaawJwqLK0aBnjGAppRYsMtgk7L34udsFAuVCikdCt+H+uRpa20IrN6pnNw5ystdU
cjSqW7M+JvXJMfpjb03Wzu8FxSAB8aEdR5gOgFx1yi5OpVdFalFrZEtEFo1sX+r2wR9ZHcCSgjTJ
TU4W7QZ7AIQuu9g70iM33icsCHdWiZItuqIRTneN5lakpHqHPBxpFk7ZqsS/iP1bxSMnkURnTB4Q
/lWjrDty1urgaK+tNtkamevs+xZFAvEnLiITa5dDyOa0gg6YFBK8Gk3gayu0btrRmvfmfb/e780R
U8iaeoxy83/qfiMH6zxV2Csc5MQMggiipBpeh4Fu8DPYcoNnhjv8T8uhb/0jKa7vZYodYmz3cQ60
BtS+otjoV42mafsq/xT4ILAPUvIhsqezHesHHZvCwd/AnZs2iWk8msHMAWw/7RhJGV2BTxv971ZU
/dlUhoH5QYfyMQ2PfkNDjiUDwbIDXON86i92MKP62vjRn3NM2na2o6F6xBtmL/uiX9p5Vq2TjkMz
poeoQw7zeiaZfSXJ5RwDcHh5NjMvUIkqiBCmceiJEF346VhtZFn3gEd6+xHEByFLZqCtB3JM6DbW
zQ6BeRUQp95NrbUZB4goiVI7PU/6g9mEBOD2Pf/yoqEpE9Q6C4jZPSHgzi3NkCVJ2uIiaIxgmr99
357mkbRddzc4ksTJGCYop0Iv9iGjGidsfca+FYk8Ad1e0Q2Hn3vzppldpW5Me6eE/mTNN9n85NqU
/ZLoCVZQU6AOZU7QLdWA1BPS6bpbZBPFCzcoXXuGkawxCXURoapQCTqtXfUTc/2xUYgrksRHAeca
7HoqKTPidO7prfGoGpxRbuM/FH794iGJOHqhw5rBp+bpmJ2K8lTWnf1SE5owqw89YnbJYm6P8KPR
XTZGxZjbmYnqPkZFjXZe4cfiGQrxlpw2WoHluKFTvPFdkHXYnOSNiJMXima107rEevZAaZHaUn3p
Ni3vEqU4pz2aULJ1rSuQUfg28tcUTsPZB/S6Soek3fgWRg5qOA/tIRSspZcQs4idNl6haOBIsUS9
izVP+z36t7vBWNgVlkR3EFuIDgHdgSJ+INGR9fobUMtuN6GuoQUWDhtagvEuxzGiR3l/S1LD3MAB
eKCjP6wQ7lZPTjI95QGwoYAc1+duVp+HlCHbyDTD13GYfqvAGNY1MT4HLW7op9c0ufnkOeOiAGGI
w4m/1PL40gQEBUqLs7/tnRnE1ttsjjDSUUvh3YSLm3QJrgJG7wELZnKIkUQbMedR5+IkSntDM+xs
IQSZm+RR0Q/Z60knVozw9pkny2UZEwPB6QnRJ90ZMWiXuZScPFBFABi7JzhhHF/i4MbE5any0yDp
jEs0UgO9zu1DQ+hE7pHcYRTFh1T5tHWNqNoEA/yYKCTmWck43FtAzB+dGjF1yCdYKo4Zyw8eIuvL
w+PGTk9P0I+IgorGYsmXcKX10O6yEP2u7sVgIhw5SQpYOnGlXSSPUDGhXMYNQmOihiMOiaUMfaIU
ijhZZiS876yc3r3vxN5u0gdtAaSWNjdOQVSXm6AYIWJ7K0ym49p0P+ibmY+eaWWnMdSfion0G1d0
8YFoS+ssQnPjet0nr7rGOQpktjX/QKJaeUZZHj1qD77YsqWpctb8pDhEDE9/bqpRBIdSDt8Cx/kS
r9zJYlK0qqx2JFOH4rwuC+bDttzgZFt0Qf+QRqRwdllvH35uhHQOkcngMkLhuyE2ZWS2vrfQIi3C
PidG23oPGFIs9Qx/e2mSHWgbhHK5QGvTXqU7DvVDbmD3ZgShMfxGyaawTVJgSmdhhgXI8ciUR1qe
8tgI75OLP0dJUOqM/jgvmw7XUzTuXKxZDthrs3O+f67dpqRBW3ZkatRUDUdX1tbxfs/+v3syDB4l
GUJbP0veGBDaZCtYuK3mG6X/0eBQH2pJH6PQR4CrruYxJAYHJK1TylKEwxoEQFriF3L6GpKbpTbC
u1gEVR3rth1OliHH0/3e0BC4EHE0LvWeST7qNeauBlV1NhJ1MY46cm4s1nTPMyNYZwa8p8ZkmBOE
w59ioiArJSnibkme+P2mMwdzr6XGLspHBxUICC47RgzUdXMKqZxFAgPcE2U053iON0HEmW/U2P/n
6fb8QllXhVz503PBmufoIAYI6MmwcqnEjhksMzMpTv/c1EFXkH20z8dcnhVypyjz4m1AkOI9/7ME
2TgryILTPzcqdYKTPQCFMZhXuubvUVfHOCIvcXBZfabO+OGXE3rYHG5J60+ccxWa6sTPWwIUUhgZ
E6qsafzEX0QERaOxR80zbc5gl85BtHJ+qRCrbkW+z6HruplOF7IQj5KTbT2VwRSeE06PqPfkXg5M
vMT8FzI5jc73zWAHOdDfSjn8dlPQ27hBi21Ecx4ZDwM+QnHWQN2yE67dhqbTIG+s68oVCSDGFRMr
6SXELM0ok/bgw2rcEQFoPRiZKtZdkrrPQVbM+TnNSvOAZE1quhHHG7/Tqz4SdgP2C8MZdlV7XxCh
8UG3ciDOx4xe9QHGR1Vr1tqttHFpkpe2TYLIONq0Mfugk/BSQGbHGaWGtG0T8GNdn0pkZAS2MSaa
ZYDI0P9AuUdy6i+LyWi/4kqtkUd6n7nGV7rSSv0yVM1vvzbQcZH4+Wg0tJ059l8jQH1cy7N1PI38
S3uuac4sN+sce1ebQ3IRStAyc8odiqvsaAmiArz3qDUBkgPbbLQ30IkPlaY531PJKSTu9E9tPlk3
zjC+ZAN65HDIllxl+ddUsNEgEur7pAmRddbNuEIaAMuB+vBFq9J6gSyq/bKoVNU4Wx9k0ZxJpHoH
1OIxcSnRkugsyZtCZJfSaFF14tPonAwZ8GR5S89Euqz51q1AlXTj7RIuUqysvMizb4lF575jP649
Mv1uJHm0TO1zsbv/FjkGLe3ACc/35+pBcejGQj4lozJes/h6fxCQlehqWdMLsEXnZgQpfiEdUvH9
BY0sHFF9WWr981jNnFZO7em7+wu68GXByxrW6f7cyTaPBQqExyjmQDOH7f2nIwN5kJTT0/0VXNAU
OJpibXHf9CqPJHco+j+fH7CZzcmAofP9twhh6eHQHT/d386byrPdBzX24FrdmEjdHxT3tnV1hHH9
z2dgKUxx4/38MuxkuKsVUPifx0JZWoW0gXf3v24iNg4jUkgPa96ZvScvrl9IDKzsifuPPL+KHqHf
Pdy3CjVlJ2TxLOHmRwCWzHZxbzDKnZ/uQDJcV/2obe+b1CEeqDpfHO/v5XjOtfJM82eng+ZIRd/c
pAjVoxdnaLp4BVAH3Wns0OncN6EaM6Ccd8l9k+F4sfanxv7Zr6bNMD4SHbbB+bkB4PKmLJqf19dy
3DpVeCuz2Ho0+L/cH2OCTD2NFmbg++fPstiA0ouUui1aBBBeY50MM3VWJYIbFmnJV1QjUmQeXT0R
IZKR0dne7lvkLcB21FiFi5YHyO7iNIO3KRRtGCLmzVe3Cq+R5fgX3Q+tVwgv+1B+JSryLvdfW658
zIhT/dlyQ/0xoutJxoluvjKJfrLSafz5XcOfRWpa+7Pldc0zVBZSeOdHZpP3bHLN+fld1Q8vGCWy
n614TF8Ngkd+PoAGgsrRh/Dnd27Z3KJ+9B/cDF1UZhXlRoaSnExruGBGCFdVUFYYONm06caDeFFb
vRj+aolqrjGJt2jxD6lVojWZ/N2kTO3B0CKm9LLTd7UTqgtTV8W6Y7aW6RATKRyd9RDW1aXF8X90
Q22v2zNHhdPQsiY86kK+mYADo+3NOba9NQiBn9F5c+HlzuyOmAzenEm5coNoJytM0aDSTkXmv2oh
Y3lg5z4y0ArJeOnE5SHwpye7ILlasDjmNC32mI2GC/N4e2/B4XfG1n5ISaHdTVn8cd+638S9G2+c
CrVwqlvD0S4A+2Y+ayWbUX1YFvpBC50Drgv9IWw8/cGKu4gU2UvWI/KwMLmy9F37QK1YEPg4d3r+
+MhEhlKWHl1M15mHNJFYGnerfeTYDwbyz94YzZNfpHjUQyJwO4avEw5eRhFcdaWvaAXSwFnUrR1t
wzixHyY5ulsLXyg5XWzWk2M92OLC1Kg/ywTwUFKExLJhUKLAwU4BgM19MBPbnaNCtz7azGMfVP5O
k+67NX8U0jqdh/u9+43DLsrohu4VVSz9swISU4eDC/jj6r6farcLDpLCUZ//hvuPQsXMt9FromUJ
GNwmNXKsJmNImA5TiLg7Io9CQBbWbCzsi8LGVFCMOFp805WbaASb1LWRwrCs98uubvpL4mXBptFj
dOzhU0O35yzmT3k/Fu73EkFrzaEpv7pvmmRoM7cyd4MReQ/Mw09FrxOjSVHr2yEyXUzmF/Jy8bW2
0yF2EmCaqmAOGuNK8yF/+DZmdkS4FG5m8DAMkvwQb9oS2ixIQirJvA8BHAxlLU4jlb7xqCWF2lue
96Z1FcSmCV2VBMB/+bmZzRcUFslGxzdFNdNumb9CQuvKDEmq+Ov6kCjalsVuTAgBsHX03n0tTxnQ
6lUktR0xWU+j0uTaNAoNce9Abi48nk475VSwW+Wj/fB02DNUfaxnhA8JLoVUBMcmrMGG4jNOVfWn
y2xiseN042c36BOLrHWhvbQ+ubb6Ic7CA10RYM5FdfSmRywbEZNl+yGk38JEbniYMoYpSJ4EJ+Eg
O+hGlh90KUYuIf+3DbMrP/yzGdqw1pk05z5BHPEw/Puh5vz8nx/eX6qBNYgecn4ptGEY4DplIgH+
ecR/ve79CfcX4JpLWfVfv/732/7ct/OU1/rnYf9+B5MjpD7++93+efn7PQN5Tn38919xf+v77+43
P5/xvz/Pv99Zv++nf55x/zN/3vL+w3/98T/v8//2w8+r/feDf15RBycydgZiIA3kFRSIPfiycAuF
4bGlm338183gXyO9mMfUf3syrodKx6A/ZV+0ottDbbQJ1irMbmVlHKmGAhav4gYd0TuM5sV1vfJY
2mN5bMst6xrMShkiK68gMGUKy2M33xSDVRyzMvymtdlt3HJeYqbadzQvxMDgehstN38FXmYfvaS3
j4S3rYxuztAYrfSA4IpZw3svuUqUZEfBxjBPrGv9ZVNhi+zDFk/iPHNHP32EWoQINfVPgqxUgoAT
efTLkumDHyOC1Y14XfjQ8YVjpKf7TW4FFaaGKl2mqCCOcW8x6qEGWrnzclPPJXaWHFdIKaJbMjQQ
J1Din/Ua6Qiak43Z1ED0GlI945HJ/BRvx7GNsQHyqWkEHKqSUXE+1ugUwdVjTDyS7/oLlzHy4iEZ
9prQaPYYH4Q7eoee8/pliocd/tpmkzjJZrLnxEouUlHcIZO31EsTxXtzKNBnZSNW5AitYqp+N7al
78cSUH5h7TAwrhNVPWOxTBAuHh1UoHNUTHqTyaWmVbq0J/EppogeZa0TAEC20u4evO1HqKfi+dOK
MdHW0rRvuYNWIW/1rWmaT7Yn8rkD91oBUd46GkNfza+WXiPKdaJruNor7yRCkIIBdcfgSGKsQvvU
mu4N81hzMFv/SzFeozqYZzpEMoxVvCpriAm2ZollYZ27eT0vCEosqu7ELF7EdEl6Erdm9tiXE0XW
2jRbOF6w0zCIpJcYwNR6nOO76ILhZ2OqwcSvXSImQJ/ftS/2VCQbn0b5TBQ51y2aM9/51Puu33g4
SwULoIPiAl7N18mUdARrKNX5GEtLXpsOKYVnAByOkL/0lf/Yu0by3HjIu3vsMwEro1WHKAdXn0V6
Y7oP/Gath46+axriHpumJ38l/TvWdgO8mh6x1U17qlLrGk4e7eWJtlqgbUFNPodh7i0TuG2vuLgx
smpL0DvGEV0ODexQvdnzj3pQ/1jKH2xQ7ojUoqm7AdT00caS5aHTH7V6qDtYObqzEfTHPK3Dq4ld
kkiPdmtSORF6fUVgM2zzgmfYGgu5emDnSucpncFDOFDf85pgKR+5/W5OT/znGx5kLv1RQqMlp8qD
hhE3tC/0stsXr2BhzUwJqxdzH6ucSYyJs7dzKJtpiz7dHfnHlrRtA7fl1GxmJCjHkeDSrkE5zhCI
puTlTBBz9jg28JkPfPOTxicFF8vWkomBFWcF3zQxkADi75KQsYhGDPpWDNHfLMeCEwTT3N3Hvzcm
hb9KjOioufbJlcY6avBGx34YHZq0eS5bnC4uewxRvY4KE1TBLPle4ryHb98y+amT33ldYi7wmW0L
1WLDB5iqbPspckWzDdzkKiuPvGYVNuDb6CiiM3TGxNy67apr6eTFgdrn9pBuBGr13qtdrMAOenpb
7Q3pRBcyT2iNZMtAuK96RSWsMIXToHNPzINwAyoc5X1N3HhZ5Gf88Og4U+OlrovpmJcthjAdGFtq
yY3VpRyYhf63q+P3WBm/QG+laSGWMcyQpQGNTsd5v1XaY9D717pByzt74TqM6gsKjg+V8041yKF9
D8tDzL0Dh501GSOyfYOFonTpqyenRJIJNOjFC+JBZMBm+OGHAUWaO35WkQ2VrDKeQAVUp6Gxz1FY
sk/dGFsdzrBt6hbfWHDqB1LT64fca5ItoYWcSpVpoyjmnRT9cQ7vWVwWu6Bi3CMdcgdEUw+BwQgu
Mq5+JxY6ec9xOamU9U5lNthDzwFXQjtx3Qn35jfRc+JiprdNk86hbz/lnlRwrgjTps9NW6bBvIFQ
csxAk4S575wAmZktDn5OK9ZSyNrA2lctyCq3FrXtwaoqpw+z/JqAztN43jljoZZ5Mmy6BucdpmyP
MCoaa9WovGUTdQcdQ8E65suA7AzjyOBp/WZoXYKGPe2UAJREn+BBKDRMtSaI41rTb9gxFiBXgtSy
KfW2vhrMo+UwJyJUNBfpziR4BlWUZx4bDms6y6Gko6utQid49VMwKmM7naT0N3laakcFGheIuMZS
OI3UNnIAidvXzoUW33B5HeAiCwuBAqPhbpDVWezpT+dPkzvh6JLdWsAw3/4Pe2eyI6mWbulXucpx
kaLfIFXWwHrD+/6ET1C09LDpm6evj7ilm37IMDPJxzVJ6UREAga7/fda36JuxemfOXHuZKGf8PXj
QEgXbpLeZfM+/FBblMKuLxTe21s7VdUmCiKW6RGlaaGnzaaLGQWRB/YPVVyvFRdW4RSrdwB+93qY
dfewFjK0CFMIDt49JlUwHiebWacyOmvbJiJGDXLobFbjfoU4Q4EAzUftnwq77Q8JJTuCRYVNhJlx
Izoc9klft6ig1GugrvHBZpgzS40A+okirShAMhXVIQ2K+2CQ8phZ7R1kFk71VXXT23a4tX3/L7tq
B7CU6lc36dGODIRnFeDnkrCuD9JRryGubIsA1Uc9kPgchOwSTUmdbRA1AzJOEzf7hmixWEd5bBAw
+h1PMvNXW/M3yOGChF1NVHOmFz0Si/jsJEOxdzrjeSCyEvejtSkFIGFZptkurt/zpi+uqPKHLAWa
dVjG1a9AsNgyVPWYDSgWVRM5TlQIeT+y3TtaU11z0q5xUKoYKVLRDKmadJJbui4NC05A/rMJZ9qn
OQxUiYb3VghkWyVV2NhsYhZvIoCJWgCxG1o02ikfIG+lvY0j9agnEDXURHvFsvAOIi/Yp4TsjW3v
VYYf70VeVADHW7xaKTrKSrEJQ7FfUHinV8FE9TyYwmpduS2dvaUk1ug2GmcrI9psekAVM9tEJkz0
MfbBOCFFLWhKUCfsc8APwT01rU0ThxHRUM1NbMz6WKU0V2AYPUMAsQqUKdqq1g1uV38Yla3ocxdX
NwhyI7Dns77gEX3oX6qaBw9NV3xVC+wRifFSYhKgqKpAtELoQ0YcubARgkFzDmUp+zlD0i7kXnLS
MQDhe5Zt/NJwxry20jn2R+DmxDz7pFl1RNkUXE9mpf024w2UXZrv0nnVEVtbJQcAJ/Hi7hNWLEk0
odQY43UBgpkAL53qeIdZNC4MQZxK9zUg8WE3QOrDRe1mWwPHoBVHe3+UD1EJ80OYJYF1Rn415gNS
X2qBdccJ/0DJsMugok/KdGhMySCY/RirUTnMGQgTJAYwm04AshsPTJzEnA1mB8p9VLh8uTVbtfVs
Gcg9PJgHjsxsgtzTL9O85rWNVzREjxNBEhQDBeTYihGice1bO6nfO6EVKGcxltmcCo6YByZ44U/D
dTMO4zbSnGeVQMq9r3QWRPT6iG1fO1jYimC4s5DA+vjTLcgyUrTqNhmN9qmLnA3g+V2Cd/VLDQdd
g86qjx3uhx6DZzGLLUc30XayqtNr69mxSqyJdqKvMC6XG+oNedD2+8EslI1JwTxKiVuIlCRHFYeM
dxaqmh1GIaVRXvTeRfCOqqSnju/3jOFWrQPYi7K1a0plB1rvVg+y7343oaOznee0zH80E1lts25J
WKHC8TUzQpSF26LhXDfJ9H419ThrUXVteq0lwshBJUy55raXA/Jf2MKpnjvHoVeVDV29qZkuOPjU
DY7QYbANeLK2TlslV+rYXBnqcFfUkmPCdF4TKNHBKi2PMJKneQ+9U+O+3IwkZ9hZCSNbtzRW2HPk
Z36HAmzGMBP6B370OkQqQzY6PklwS6x/pmSrZKQdqgaUyNGnr8CwLDeKil4H/DAnu1o9nw3ms69u
3KMayLZy8PN9klPVywGz65qK1Oqv3izENiTXT3M5VFFZFF0XerE2AJ8OIROIwFSxJp2uvzHM7r6c
Jf1hhdfXbM1jK6eDBlJkG2qhc9Xb/dMAl2pFvdG+kion0eAvnwhYROKNqlp1ukclC3ZlmvpbFNnD
jMqHCmhnHuv2m65pUcuGLd61rqzXthWQTurjwmrdrZ7n5QujMiBX4Camia5Dtad7P69u4IkaG4RM
N27MAqCSs5/exAAcVQjIRf69bCgiYcDH79mXd0xFdWV8tYOYZMVmtNjdYbppxLRDUfalSdTZQfDT
Ry55kEEA+DsmykWD+2GQlbxpW/Pa78O3LrGUG+IiOFXMXHXTybGCN/U65TojW0eAEBGJ4rYwxbsc
44jIH/jnHO3NdKVJvxE+0I/upXQHNE0dhIHW7o9M2D+Hkq3G6Ofdmuoq9t2Z9uYmmTyWiUaA55Bd
xxnacGvSj3Ji/rbnnVKJwaCqAx/lbK+uVRVj8WQb33pNkLI8+QA99GZHD25WkdnQQhu0Z6LjMFJq
XzGhugDHXDTTtXvVNzhnoFCnjzngDzKfYi9KYkJipNM9NMiVat/vnxCq0AaZedgk+o9NvB8I6IbX
gXUq45dTalBhHOk7SliEJs1/VATtPQI7rGXVUyeG4sippb3FAmS828wXdeZY95S1Hx2/zW7N2r8r
cWAGyhgRJs/qkphU/+gDk0NlrEPWxKbgvFLvUredTV0EncV0zUrpLVZhO0TG8JLUub0zcewZsZMf
bcQQVzLZZY4YqXboCHAJcNvreXaHoq/xwiF76CpqGpropJcbcDwt51HvOrgmPonPPfWUVSQMYwtx
S3hYXLIDp5EHxTc7oBQ5m/tc9NebEtrjlYE2zQJ/FGDaKXzMWoFBimWlpLiD223XBSRfTs6u0YaD
IYby2BuwfUCxWcQpxH8N/jCwfek49TAbtse6p8UG3ANWZGHkJZFPCSIidlE4pFix5K1Z6Ycd0opu
DsSKI3TAMZvfIUEwqPs+wiMWgyVnt6LacXQ/V/IH5JyCRN5cQOvhehMLH/obwL4YlAALnVxhq94z
IOpaeFC1FzOL/d0A/G5VXynO9K6omiQHQLwkXfFtmJVmlY8004FH2YNpW9tO81iI6c3KcXhaPChu
otsiU38mkOIUSGwbJQowjI+gn9SpvKOQib+rN57ROYFQmyuKU0p4mhLBK6ZkvjFD5gwWev4WViIQ
HritbOrMGzqHuylGE+wDqAU/TgjxNcBrot11GfFXCPaAUuW4LsqSubDZ5KBkdkki+7Wv182xHJFP
o7Ki4lHrqD9QvV3p4bSjSzQ3GmzltZ5QNMpz1igTxEB9gvzLiX3gTuU2qpobBSz9RrGin4Riyi3o
qwKjBwaYXOrwlQLo1PDtdoVifc2c8lBYQ7ON9cqk+NK5+8xH6akNsJtr3/4rzlgzosfZEFcW43SI
DYIQETVQL92qJSOuaL7gDr4nPaN5bsoZq2L5MSufiCml1x6JOd6PSXab5U59jQ1+WmW1AT3Wse8m
AowoPTurpO7w5aCNTYL3gUBRDWlqjoFtg9pDW7FavG3mQM20mM/MM/IutI5ocNgU0bbvsbbUA3XI
1P+JNqM40Ckessh/gbhrbP1pei6k1SFihKluEBNLFQFVvSApLCsKA7X8nM/Xpldoz+t1oGhfK706
ThNhetFItoRPXpPSJMEVM7oJGkvrN+z6of7QBXst24M7jKr4AUtJtFsjMho3Tlv7DwjV6ZkteZJT
Vm7IL48Pfoi+JEwyD9qcesUkfIj8wN+KqTjGrZ1txsp/UAzja9kCOJgQeuNDgBMa/mTr4l+pUJTW
sZfEk4YAuT22VauQ5DTyyFa3A3xaI5Wf7npSQ1d1RWa7yBVj0wgBTbZW3wN027sprr+4xXUVIDfK
J2NCqt+nR6TY2oYlLMADBBT7LiheWAGhxh/rdyZAed/o9HpIHTcWuTW7miOsgxLAJzcsqowVc6rJ
xHtfI9pdVXAUN3UTF+vGvnYhQG/bjkSCyCxY1Av7NSUVzojt+Fby1VV70AjU65jtrGYPNcLmZKbn
RADyYgMAdR3awN0qgfEx52xnI1rTaybwV8JNfGTBM/LC13ehjXKgC5WU0dq4x22t7MJhKtAlrggp
MHf+DMkydYh89chOYyQOkIhNEpUxmXAkikbInHFih3rOHLH1GMGSb/qbzqLokugmmZXIgOCUoX7v
SO1aC0cAqq/ufJO9T9EGkPEySDgmRKteYCsrZPmSRBwzaZYcvUzF6YAueOvGrLWzESRb3OnoKkjE
7CicIml/DVgxvrLGOnTO8A0IC0tim8C1bj7PbUvnirOp6U1kpA4kWf+MOtq6rwyIk043vXFYRdJM
iqLi97+Scg6K92XkkQgzvqkaclOomI9SU9KnVFMPv/9Pg47czeVIe/37X9VvU0oWSF/aJfPv1L8W
Aie6y1jn6fN/dgiMVi1Qw5tJCYZXQ7GuG9NorjOO5lmlxq8DB9JukLwFE8HIuqr+UCnjvUmB3idM
GUd+/yVHj/G28Y3k8Ptv7Qw9X1027Q0Ji/mLQfxf6zK/9QqlwrZzX/yo5+jTUZ7AsrgvTOZpoB7h
2xSPY2D3HJHRtCcyoRJ7esmajkRevJhsUEnHCbBbbqsaniwuDNA+ULyA/eKGMBFJIkFQv7m9YFCJ
Y2hjjbiLkull9Cv9NdYQTdZxmVP8Yp3B4ilZO0ECbytl3jI6xqVI7YgPymSzqy0g5k7e8k8kXS91
4EGOeiK/mz5GfWawd8p9GvjS3lM4IXlVVWwBSrUCTP41ShFvWi2RmQOl7DgMjcdMVb4yw7ursAS3
pLT2bW1bjA1Ue1kslfpeMn/tLHHddrW6oVx5FdhltR0KU30zXLY8RS4YEirgkL/XQF3C2gM8O1kt
Sbdzmlo+QWX2iLwiMDPDhkp0dnjIHdBldVIqb0N8W2jtKxpM5b6Ga/g41cznvvtTZX3JOTMrQppF
iZsbE6/FnuNttN5ZlhXbPO/FIXDIvOyiwt1TiERvViP7bdl9TgNbKxbfEfOUNSDlE7LbBxEn6bkR
HpESoFeay8BSYWBs3Ft3dq7a/j2RpZw7RD5HBzAJwxLQbhdSntV7/y7HtPSX4YewKFwKjbYBbapp
dPyNrWDhAg61qoGAFbIPV1WsD15lz+hfLYFqW2BHG6Jx3/Uhctyuc3cma4E3P2/3mt4HB3OEuxX2
CQ4NNR62CiKOt9rR/oqos8c4XQ79aNrPNRq8XQXybZsohAziY0MMZqGMdUmA1pH277E9jc+tBVvc
tyeCceMQY3EuIsK7BvdIN5VrWBycr7fXZWSj994gnv6amp1/B++WowYGxiMJRq/wG4j6YD8P08qe
Hlqn+yoFpzN5WV0h+FSvUT6plMjYJVbdZO4zgJA4F5BcIfHsDiX2g9gMSOOlP9OE4SFp3cGIrK3F
ZP59SoilzTsUaUZKtVMZED2pytjvbIoiL1GT/bKlJn7IiiWim7vvugPZXTj0/NyGS5NIACt96IDy
6aYv5KqulVTRviFZ2DkVs23Tz4qj0HSe9ehujIxNj8/ztTaV5j5WTQbfBkYv2V5AAbLoLi/jl4BE
t5dqGpq7CvXJYI0/WYAENyRSNc/pupraKyVXypuRePCHyJBXVjZo1/A0ylxqdy4UN4xi5f3v/+kS
Ui8wyBKXmBVvdqbmV71ONaeXWJDIsySmZ/YvQSreDKZh3mDCh9bV+PnOtAUhd0lGWjjgIcp4KtTo
4V43WFJrDoGZUeTfFE3zLYebPMi/MPO8IymCeW+l+XGoPQ3I+rpmut8EKXzJsBBHK9qPLbW6cC5L
D75xX1ktx3yx9dYFlFKHyrhTK+Jqo6Zvdy2qob7lIN2q2QYlVBhYy0b3nAmmxMSZz12Yzh3e6b3O
NfEJy21g1Q6c2q1kQbPOZXEsh/6GSigKoZEgpxEphc5Q3GF1YM1FOURSzGoYIwZzzK7dkB1gSas8
IGjnt3aTA+Qfyps/9RbVGhBZrqv/kDFLAcuBrpL4+h2mnxY0VQ+AsW9Vb154aqFrUXvJhxtl6Ajn
Kx46IOjEUFjD0dB29UFFyrG3e6C7MmMv4VKaJDHLINX7SrP7l77r030KDoECOcITJ30wc5vlHIsT
y23oVNRnMhdBUqbVmyQRvyxOGW5MjTcqTNQfWLoY7ieERRx7spFHD+wIFdl3Zd3onFKvceIiMS+r
dcc2sclY0BCH/i0og0NRTfV9iV8w9JkAhxgfcgwyzmB34TwUTlH/EA5xI1Bw/I1bj/kxiMi6dVkq
yCGbD3uwBPuIZrbu6H6Lqo4ja5VJTck68xbZ1GsfcxJ3C9LMeeH02piKLxgCjYdJWl8HKu/OmEto
QA1HB8hjdobdsL+ZwOq6cs08FN2IttNv7M4LJRaQLhIB0siflCtgUUuExn1hHZFNrE2rp1EUT2pp
Q2S10NBxvJTea0NLMDgkaGhYATFTBftx291PEUEGPuxTspBldqR2nF9nQ6btE6vLbi2fLp6OGf1J
BDtOHFmm2Xwb07dXRqt06ypjh6S6kj1RTa6CLcSVbU5YdBo0KX5uVrdoWJGQixIcD1J3gWxmlTV+
c2MmyjFL9GAtqPWt3KyV26Ebf1Cih0rdkYSFcv3XNOc1wa7zt2U+K8pj/IzQVHc26VKrEuEdu7/4
jXU8/GWcmassgQTDJpeJioxmKcdNpVERZu9wQ0fX94oP/qHW64M7R5iUYE3naJhd7IBpcicd5DaT
zmR1W07vXrXCzQA3UOiKpRVuWL1Eh4iVTjaloJUL5Qf0WCkxNNYqR6gIb+/KRitYewwtRcx+JOtc
7SiSlcVdZc6KbCTawBGg0jiEOKzT2HW2YdytCuriXkaNO6WJsw3rgOXUqn5nUs/kaNtCB1UTjgcc
KWnsnToCpwZofYcNjpMkZg+g31siRRoOQlqYIkL+YsuMj9bKcAGqbBrQDN03WXVM8omEbKAqhgEt
hEyfCCrtFm7KtmqSR8eVPRkFO0MFoZhAn+PcgWilMgOUaCSQVpLhLpzPLXCb6wcsJV/AlXZ8cyDM
Zoa9A+28sv8Qkvr/wmT/K2+z+wKUT/2vf2jGP/4eOuoI19A0DQGpZqmmZuj8/fevj1EezP/6f9Xh
/NL8nN1+SfLWICidNuY1zJZ0w8bK2cFrGddt5xzMHm8ve+wd4+hcmsPzXznd9YXHMeeQ048hqDwP
oj1T13TLtDTddv7+PNLWEzfTciYU0KRASuYPjIZ7A/3jhjb16Lu6dS/VJGHaueNAkW1pLBkRZjhy
C+PebpVXMPmx5w/Kqxp5ZlkwTeTaXQObd4V2jAKHYh38aviW+tQIOEPb1HH9IPz4BqplyjCJ6bXz
iXBzlfq9ogxcNr9oHF+bAspramUvou3vsoHdhdbmd7lDj89iOHG++uhX/bCLFfJS/fYLYv4WZJyS
e7lqPqdWrl6lQfVmNMYIarO+Mg0qyFp5R0m7pLVQeBZQDtZWFgBwRdh7k1hPisaeNKLytqkC64ua
vXZBrWF9YNVl5OO9m8eUFivL2Go6FSFdmo8253V9irrA7TPIb1n+V6m0HkI3AhZwdWyxqTyORb4V
rHbKeFRZvVC0SNP7bJpMTHsTZYiZmF4DWxGE4AClsW6TPKfkO8AQTLCMcjyjHoC9ros+ejX8qdhG
uN9QnBQ2669668QtXVOyirHs7GDNbo5ACd99JIRkPNbfIWLdpYII+xr1yq4z+q1vpZBnSqZXezQe
0NQfzaBmE5Kh4pGWuzEy914f7bcOAeYuNYJjaCQWxzhasmNP8ZQn5tFUG1DBfvIuODyCqwq7bjbr
YsahgGZB1Lbt8hcVpQ7HTr5pcuvWKgaOhMz+uhpSAmHJp0gyKzkO88wIUX7FsU6wPt+8TXXZuh2k
nJppu5am6ip7q7+3bjSKvpY7IWOvg+2T4z+eohofwYHtB7+WxzaxxLFkEE4xH+4rUjeBvrS7SoRr
mVVf8O8+dqp7pSi4rVXZ3Qo1uG5RRnGmqDVr0fsAaGDfsILKViZnumuNiitOSAiBZoAom8Np7HmU
1MYpjW6T5yHQtI3sLHvTzs5vWzExnjqCVQOkVJZkMfog/1uJYWb3+038/xTr51H+/Nc/voM3bPhw
P4OoyAmgzimQj8cf//oHRzgfmszma/P1bynWr9HPJv+a/cf/478TrDXV/SdtR7NMg1WFpmr2P/6r
/1k3DNSq/k/NNG3TskHmasIl9ZpD2zmmWjf+CZpYILslcJOQO+ffCdbOP0kkMV3X1IVwLZOL/OP/
/O/vv/O1/5ZDTt72H6YSQrI/jNwKiSPCJBHDmf/8wwzCPcdiSgu2gAyJklMkBfD5h5fwh0v/fVL4
96XnyevDpYfI1qpUpr2n2eWN5hgbI0m+K2Xw/rnLL+Y+BJ4sV5R8QJoqplWEAAY2212EGPBCvz/1
/HPi94fn52jFTSFH9p46GluCJSmeFNkd2WHGf3env32Lj9M4H/6P734ebz7eQCqJ02Pa9SzRXuOG
SpAhgdEKyqdoGC7c48SPELSfj/dwiEEoqpYf0VqBtjOxA2yNiohZuyPx7fyHONGExGJYHPIGkrBe
d14xksESJzacJ5bNq/NXP/UD6Bsff0DREdFUWhk536TJbZ3adjCECJVtJVjL87c49QPm7/PhOxDh
GNn+ZLfeqCpe6mRbEEcXVmrzU/57YfQ/fUDMv+rDpdHDdoOfjJ0H/U/VD9BTUYq0miqMe5H14Ktj
0quQshOym3zu19iLX+O0SNEyN2w9oySR2G2AcWnYuj73OezFD4KjX+lNhb28tPQbSuh3nY5JIm3H
C0+/WNr+zxuz54/04Y3ZqQ/bA8Oz15Yj3qUwN6nczkED1rYaq72smnujkl/rFDSzUF447j9iNTgo
cXKhx5xqDYsHGFARD/k4sOyaeso25n3p6r/ON7S5R/ypNSxGRF3PZEoRvsWkEgY/lJpKAhRkd5/b
WR16iN6DTRTXFcVNN5ouLM7nz/6He/5esn94nyYn4eEkxsrL5A/YKuQa1dQrXsZyuPDFTt1g8b6a
uNbZrA6V11IjV3yiFBUaeocXLc+P59/biU9iLt5bIdnSGxG/QbjTndVHVxbHZOcvfWJ4MReziBXK
ZPQtreE8wPIklbHMdj01M7zzlz/x5GJxecqXvogbSfZTo9ywa121sfjr/KVPPLlYTE9aywZGaKL1
SiGAjzS9Wj7oYYMA0iZr/vw9Tj3+YoYaZUTRoS6xIUhVPMTa6BPmgmr3/NVPtBx7MTeB8m1CVSla
T9S4eSUsFIZ5lFkNXHlxYZVwosv9x45UElk+BfwCAbiB6oeEjaYMjf/aOT6JAwF7NkmkBe5yLfl6
/medeGn2YsYKRe/aUmWI1LrJIjgK4CJH0JYWX52//qmftOgNMmkd6j6YuMk7vemZRA42YVCK5UAl
7X9VluyhkxWbz91s0YDJFy9yPwG1YapkTEu9rzemip8ctJrfV2SUtZwJ4os7f7f5y/9hsLIXbXpQ
8RTXVt14BGNzgBy03qBq3wEJXrnwuHpFO5J+84S+7tJ0dupbLRp45DQT+mUDkohwJCQuy83uh0gQ
BH7+B524vrVo4j1GGYpVvL7Izq1t0RPPhJY3vNCBTgwB1txCPoztqeKKBP10w4DllldWo0Fuomz9
pcW7uTv/A07dYtGYG7eDKJDQmCcpsB43P0oKS+tSs57OX//UC5rHhg8/QU/LUcLjrz2OvMZun+cm
CT5+h733U9c3Fy0K1jQhDsQvkrpgrSPMJ0EhLnzbE6/md7ngw6NHBOhNmp1XnlUkd1mRvXJQssfF
f2HkOvFmjEXTkdU4KEUgK4/jIQG9Nin3UEaS7fn3cmLsteYf9eHh4R9SsDGZmITM32TQv+WYdFH9
ZiusqxfuceIXWPOff7hHNSRJp0iWcpJjeTJZvHgEnXH++U+8fGsxCPZtH1dSOo3nduE1ntFNqWO4
I03sc5dfDHuqa2Nolow/QOMzspMIeG3j28rGkv25GyzaZSgocEmVgcdNovqm1zRlV5K8dQX2c7rQ
Pk+9/sXY1kJLoPzPkbaLNJgcZL1ILiwLTrx8c9E0LT0emBJ00ufq6zR5TOp+40eXutWJlrmssuUa
3NcQPJRnlfU+HcejbsoNgeTPgZIdP/XyzcWgNlCjUWJCzr0CyAo5auaXRgIzJDXk/PVP/YTFoKaG
ejVmVUPXbZW7KC6uYycDcqu/thgXz9/ixMc1FkO/1HFmlwPjmgFGiNj5TRvrh/OXPvH0xuLtdI7u
VFmeVEAEDaw/2q6KNWIoMxfUnZh+nb/JqedfvCLLFmlj2DQhzTDeSX+EY1Htzl/6ROs05j//MOwU
vV/YiROwW6AEnBBZ19qPwMo+d/H593y4OBwezpHn965MtxEiY0B/K2of2/NXP/VWFqOaU4sgDyQN
h0f/UeaRoC5vff/ctRdD2gjbOm6xgXlxwyrEGexvtQw356996pUvRjPHDERUpgQPCCyBjdC2I9HQ
09RdGG/mlveHZaGxGMnsWlKVN1NeizAeCXa/7oUC5GV4CqsB2pi8+dSv0BfDGswQbZCCveDQFmBO
EnKHtLUsOjdGA+NUt+fvcuIb64ueq+gyqtPKqjxgxL86dXzr0y/nr3yi4+qLjovCbJQDx2EeUOAR
yxwYvtaOOS3s7iIsDedvcurxFx03qAu1GRqNDpCHJN+lT2NXf27Foy86bj+5Jj4uRn5Mo78qImQY
dMhtOf/c8+v9QxvS59/zoeMW8TBlA9YlL1Lus+hQNv0m7l6G9LUc3hPC+87f5dTbWXTgjKMjIhhZ
Ew7BhIyyQ5qkSP31cxdf9GCWDG1ttwxsUM22OmlV1aWq26nHXvTf2p2UxK24sj1D0koYr9bD+WfW
Tl160XclyoS2IPXKc/CHDxbqotHBfY3UDCsBtnxMuMAZ03Vm4IwxdmU/bU0BxTcrLkxnJ8YmbdGr
1c5QAw7ha2iU5rDVqy5o3/Egu8Wr31ri5fzPPNH1tEWnhsreCBvPrzeR+dMCAm/RrqqBsiJXc3P+
Fqd+x6J3ZzWwHum6cD4jjFZkBHcsuzowwZ+7/KJfJzVDHnSP0lPLn03hWf1LF/w8f+lTL2f+RR+6
nooYQAUwDP6zhjFvJgfDUfYmkcZO+skS/u/W9+EWZosaOC9E5TWlKVYt6rdVWVXb889/ogn/LlV/
uDhb0r6oI3ZiKj6eYwAxcd2VUbc/f/VT33XRqyn1ktbjzi+eYA/b/xlr78n0ycMAbdGxFb0b+rDg
1atoZ8yUGExluNCvTr2VRcdOYtGowC9Lj+P4fagVt1YyXqianngl6qLLJrVh94O0S48i56qYvli4
JvPs/vz7PvHc6qKrahBLBBGmwPWJ1+6Map/r+oU55kRDVxddlAgnpKYRryTCIlbCZanWBTmRqmgv
3ODUi1l0UrVlxJKGVXqINtduSYYFSk/MYp97M/NdP7RzQoNTOOI0FhiV6yog7xoE9+cuPX+MD5eO
sErmsW3w4GVuPIqMpAxACsOFq596LYtZV0vGXuiOydBoarcj9IzRUJ9rwhXPP/z8+f6wdOCg/W8P
DxkqnIKWMpsxdAB2W9xd34A/G6CeERIh5q/w1SVgEcwLH+LPv4e90N9vmCNQM5RqKj0bYwEYsDj/
RRT0hYv/uf1by/NBolbTGA8g7T/HQVrMYBT/9fyL+vOlbXUx2lSTHyYt8G2vsbWNY9bfSp2Yt/PX
nvv+nz7Ccrjxy7Esxp5lc2C85uj1wD5ILPTds9H771pUvxsThJYQrM75G/75x1juYhAqoVjZlROV
XlERFdxFXnrx+/55nLDcxRA0xvMBsMmltUDd48zB8aFemcipMO5fOPY70YRmScnHDpdVBMu1pEJA
D75phHmwUzzW2MPOv5tTV1+MQ5QJW4HxgukW/M2wskWT3emcqqy0WFfMTw12ljvf/MOY0RdV7w9N
XXpdpICSdrsHgWUQNFx5oUmd+sLzn3+4QVSZqgWxmc8wxSbQhKTeiMywNp97R4tBqcJD5xuZpBNr
icBW5aAt73HrZe2Fj3CqFel/f3yznfD4hPS20iV+rCyOotBuUVIiNobgdf5HnHpFix5NmSnRu4ml
Tzlkqr7p/aCM9vkkAYSfv8GplrTo1m026mac8ZHZWK4bzIpliv+7fjp/9ROPP6unPn5h8nmFDeio
9CZcCnaEjrTsLsw5J96+s+jDfivjYHRjZrTBwDLqieLWoWhAMO/2/LOfeDPOogdzWOz2JLAzTivq
hqLTtidAuYI5/LnLL7rwAPJBD9Ss8nqrTpFSkCW70iV0y3Kso5/n73Hq9c8/7UMHA/kQW346Sm8c
0+BZ5mN3Rdyj9cmrz3f9cHWHEJAMMlHpycT+rlj1g2LjHPncky867zg1WCPIX+Dczv0mI+e6q/Cp
fO7ai34bhbhheotG2Q82adj+WoKN+OS1F/1V7Vq7MG2+qiwzsrTQo0Oj0w0y0R7OP/yJZr/U/7ht
nk4KmmevMHCsOA0a+szymqp8msb2k01zMSaUjQPa3mXkJCXvQPbp25g6+6JW3s7/hBOtcimJi7B7
jFpBz+Xc4hY2iwf27EJx7MTbWUrhiAckU1ULKHZk2ZU16ptCbxF/O16Lh+r808/d/z/XQZZYDAto
p23Fl1XlkROZlLeTbqrloddy6a8mPQdlngaBo28CkDTDhV81d9c/3XLRYLupxj5dtmwiE1hw7Mwg
vhR7oL2fG6WXShak036Z5E3pjXV4r5TVV1F9drUrFm1JjdMwxO3FF3Hsg54Ez4J4gfNf4kQ7WspX
bISPZcMpjOdg32kK86jXxuPnLr2YXBqYSjKZ8tKzcF6t+M85TOvCbubEY4vFwN8G0kidlDcS9eWv
HvzPJq6Mfn3+wU81lfnPP4zJShyT+lzPJ4Pg2xiDknXKizGgeVxo/qd62PyrPtzAIYHd1Ulx9bJy
fEUmdCUrd+XY/beiaz5VoIdV/fdbxIY+ZB0OJ88fqzheZVPUHENCB+/Pv6IT738pcMTdMSAJE4yg
OhjyvL8jD/7CAcbvss4feqq9ePTUrOuim5PyYCxsFH08tjVQa0gcZRS+KNHw1GvS66T21Fs+dQnj
ksrq9+HFn268GCJYSJj5NJcOIns4dtLc5piRUU/68IVizCg2xfdDrmftmmidW0TywLkIYLInd23U
wxW+4S35sBh26o3RTLdKxFFSXhMYnP/QivpaNaYvzigOetqD7grxb9aQXoGVa+7u/FeZe9affsBi
4jSH0YJcRlWIxGJcaIIfcq31X3QBtNBUtn18Yf48dZ/FeBSVulZp84rUFbiFfJgzubJPc+cGJnez
Ar8YrCLFvtBZTtxsqT4yNd82O4OJlEq3g0Qe4Cfck6lj2muaY40xHvvJhfXwiWa91CKVSgADqlJL
TylDwnDLu85Vvpz/NicGFWsx5bVTg6VMcOkRZGCeic2gqfdNHXxusLUWA2LqVJ1NmV56TtK+uqn2
oHeXxvETo9VSZaP0o9E3PrUWFwtEFVXPWWy+KK2zUdxLle9Tt1gMiEON2cho5wWZr4akfbnHuFc3
ravfN+mlYsKpb7sYVmo9SUCFMWQ1Q7RHbApUttyf/7anLr0YOIAyOmJoKPXaUNHUpLjtrPLp/KVP
NZtFlx4mQCuEtrD76Cwcd24Elo1orji40JVPPfqiKzcOp1nuxKOb7L8NGFEOPvJPPfpSYKM0/5ez
K2mOVGe2v4gIEBLDlqKqoOx2d9s9+PaG6OG7CCEGMYjh179TN97CV9cUEbXwxguhkjJTUubJcwbe
BmBVukB/4VN3Vbtrp6dmLu+7ApgQm6BdXLK6OCbc0f7KqQ1JwnLn8NwwRxNa04QgV1511V5kFvzQ
sgHfFnsKZvGlaei3+xbn+uk3VwAwtE6ivD5BdJ+dXXDFRbTlyQy9jdvjb/0E4w7DWKMqUXZIC+E4
OqHRcPiR9dMQBdD6/hyUdhHd/s6G/dDr/9/8Didj6MnqcOTwvk4nPT55tL3vxm4C5itXrQP6iNpL
o1wwgqtDTthXN6Mf75u54bRX6h83XHGIeazN446wLCpzn51uj77xwjEhm7SdvUFzgojWjl90o6A6
wI+6UGeIy7OoRNf17e9sxAcTv4l7kuOC5ri9eGP9sgT5x7J1z6D0/XHX8CZ+k49Tw4H0UMDElH9A
5gMpLdBpMdvdMZ8NMzURYP5IRJBPMFO/GB/ycX6e9AS6HvDpVsPx9k/YsFATCeaD8w0cGthna+bH
viRxFfx/K+lm71v4/n3LNZxYoLcOslrI+3Vg6wLn9fwoGPlmceszKPIhJQitxLaIh/w+SB4zQWFT
NkxDyRY8+pFDrrvxM7jSkj4gR6VAyn17uTauW67h0HU/sj7LEVYFY4n0LFBUFVBTHtGfvL6GFkh2
bbeIb39rw3hd40j2CtKu9ojdt8Dq3HrFc2jLLwrs3LeH3/BBk1gArM61DgtcXHonj+0yfx1wYVzV
8AGkiJ8d6IPd/szWrzCO6BwUAh4bUegSUwhCmXweo3Kpfk9+dWdCzISOFdLiUNbroTrUQQk8Zz8Y
WOl29nvDPUy8GHgNhVw5sIBr12gWWbZXDjEIDNGvfnt5Nj5gokrcZbRc5cGgciiXRVYIhZoelc77
LhnOde/fnD8yrFddol52URyaMyBpFHP2fKV9uW/yhof37gQ6Qc/C9WtavjpZfgZk4tt9Q1/N6c3M
O4hh1EBIdhdkdsBB5wLlGRzvG/q6FW+GFgHKNitF1r1E/vTJH8BjiN+xh/XYiNkm9i+cIZ3KW9qC
itSKSoChusF9DqhIxNrtHP0bQcgEAU4VH67UcciKT8W5X5fUqfyHgYMLOZhAKkhJ+ai4c18KjBh7
zCXz1wy3jYst3Q90nC++5+5Y59ZSmXusBteSMsBScVlELl8vRJbHsANBIkRidnb7Otg7r34TFJiB
TN4b/Lm9+GB58dl6cPL+tOR7SYWt4Y0gXVOh6ECBBkQ32Mkfqz94vEKbCsTKdxkrMe5hq68HC1Rj
7WW8ErRW1VMhquT20FtTNyIz6ioWq1WIHHzhvLp5+Df04x4XD5Rlt8ffCG3EeDzl3jKifwPnMdg2
IFdcByDHbCF2cdfoJuavs1cmF1t0F+3MF1TpPhGQB943tLGnodVCYE5OWHNindEF8T/Q732/PfTG
mjvGds5d5eFWAmuEkAhkVooDOF+Opbsz8Q2HMqFgUBtbaznk2FFn+dbX8lNQ2A8oAX5EdejbfT/A
2FTHbsp5IDivUF38U7o8mQb+WBLvdHv4DZsxYWEdaujZYiFzHYIs2Cvy5zxgOy/if9b4nUhgosKI
EooAUHl9jJXlr6AZIBWoJ5CUQl8jUvZVKKDUI0DV3VMmtBPLRaAvUc0nNtJx59K1lb418WMOnpkh
OjvVpdb1uZusn9DSeEax8EEoce6Q/5SN/UPR5sMVOrU29PX2um5Yhn39/5szD/QNhFYaL5WcfObZ
lyYHbSeItUHedHv8jcukfbX3N+P7dAwdoRFL8lr/XGvoOIdZCbma/rS64rcP4dGdoLLhQLZxeIeg
dC27FvYHFcWzBsd0P3uH2dnLVW0Nb7i+n6OvJ/RgfyyDLFMFlqTgeXLUjvdv7YLh/bzuO6A1gdi5
Knl5jf1JuOU5G9WDR+5MR5r4rCDgmXIQwZDctseYjK57RjWiPcgpl5DJptWOo24tlBEHcgbVnLBG
ZQyZmkeIcEFUpkhba9wpc7wfB0CB8297KsBVPboKwJeiGA6guT0toAO+bapbQ19vVW9MNbMh4Qz2
LBRQoGy+gJHYR4P47aHfXxRqIrJwj6/JOsN6oLyT+HUV15QdSrbzktqauOHDFWF53VrXrQ0LcK5X
4OmVBb2PB4CaUKzQQUBsa0QINLweOg8SScjw3V6W980efJD/XnHkUCWa/VDPXlXo0R8VqDV/ELAd
6W9U4i2y2NTtdnZgY41MLgDCPZvMfROmNVFgwLXwSbrzKzY210RsQguAqbHB0A6ahVyIFl95d5dd
Aoz3Iyg1MZu8LSigvzpMu5m8Qv3h84IGxij3/XOf29+YJaa7IigNjRCXuRB+zwqYUdiKTwPkJMO1
O5VutuNezsY6hWaQCz3gdLMQOTfiHkEZmQLg8FjR7HFpyFHz5TOx3bjMpg8KanADX184Kx7omj9l
Pc5cEXy+bXQblhAat9uMyoGsDko+vq2PJYOEd53tDL1lz0bswxk+Zk2PXwj5jGPorg/cIeCNdL75
ZRffNXsT1eYPxSght4OClR9C5sRdXgbUd++zABPXlkPLbJo4bS6tzQ+y9rpn7Qrve7ZMO7ecDVs2
cW3oHQMD8+y3F8uFzhtZ+jgM8sfMrs8MUAFUs463V+kasv97o6OBERGRWSqWBdRjoMkgdTTZzgBp
9mbJI1B5Qf0OOmydgLgnr167jmY7IWZj94Or3b85P4qsA0JPXxFvkzr6oArEYwFgfR/stMNdyXdq
MrYNY93m4Yi09aTxYwYXOw/deraz/RueERgBoCm6Iut7lPrqyXP/5jaUqWQHIYk7hzf833HR1uej
uHIROqi+9hT9gw1AuHc6huHWs9XOctUoFGuy8gdEeSsuq6LfmfuW4Zqe7fKJdAwvvxmpY6vlaSnB
fJ1F3bCgXa28qypBTXQa0rjQOXeQeR39QX3tW7eMFfVsyJyHYPG+7RrOPxmCd5zDBKrVzM1FXYTN
BRztYHIfW/ltBS4hrkslDnlW0CNESmFeM/pJH4FwbY8Wp+yXZfngGgbeOJK9Rw/+VW615ZCcAOVh
dSgJRNmGesaDqQrJcZqh7jTbroqp1v+rKC/PEqycaQfYQ1R46/gNmZf8WMk5syOLD3OMevkM5aqM
g0G9hqxbaMkHiKCsMXRdwGyag9Z1rq7yYEvRpFYPiJHljKC8B2vmSXRSHWapoY4pO2jaMQjKqSG0
UhDgDclCmyoCrUsYdXjgHXoNcaWgyH/nwQp27sIfzn5nXamxOxIHuoK6zMiLeF3H+pAv7WsHkl6o
h1bdE+FSHPk4Dwd0ffPD3EI+DJWkJcKhRo6Vm8nPNciNHwjz+7i3VHOcvXA8lSH/Jnpw2neEuthQ
AoEO0b7UFVoebegSnWxIHR0oGSGak/VzhCDc/AE5uXsAA2seN81y1Spi/nkR+hc4wtfnjGQa2rct
eF98UMi6iv7JgwAogy4snubW6Z8ryAO8QpWnPc95Qz4oZvdJDQ7Tg2/P1kUVRfmA1uDwLAL6BRJv
f2dKQBPXJRA+C8HTMSsIkzUWuotaC5pTk48MvQ3Suq8eZFGOXSihWWnRDNrINsh7BwgYWpr3cR5C
Eea2mW44nIk1ZQAi54SoMC34DFiQ/F8pxc/Maz5abHwdlf98+zMbIc8EZAmQ3Neej89QiE+giumF
9c4P2LjtmHAsx6YF0KC4FVrjWbrhAZpKUIbYqbRvDU7+fdSwFXVX6dRh2nhtBGZkEGdE4fTXfWti
RFIh5inQfQPVcoTowzrgJeSAB2pnXbZW3IikdMgs6VfCT6myewgCgRBp5bO8M4JezenNGQwm4pZW
zlpfJjT41RDHsGz7sS6andfnP22f78VO42LRTys0dKF3cmlKq3+xy8K+BK5FUgppPrhaFz5UDYCJ
zuiTvzpJ3AeR+8tfjhr1z4X7bdzBV3cW8vrifW8q5nVjnjSdEPPSRTeHnkOMr3FiAoozPovDAkko
BatDLX3ndrORJQM84d9LK8Om7sIS3xtlZH0fnwIZ1S/kxW4i9Zd1cWlk32fcJgYTPJmDhkYAhECg
296xj5CiPKCqurNsG/ZnsvLpzCk8pCXCFKojweeK1eQZ6T+24zsbd0ATzlw3aD+GAk+YTuPPTr/a
1c8hbKH+9ucu1zQRzU5edlLnbZgOxc++ryHRt8fHtxVRrlb2xnEyAeEPL7u+jyF2RB5AUAw98vt4
XKmJRSwgdJVbYeelVsHGY86z/PlKbp9ArqHcqUZtLLwJQZyZb3nSb720sgRPmTVUSW2BM1SoYj14
Gb2PPoiaeMRQWYQis8hSkWVRwCDiBTp1BZGW2xu8sQ0mHjGEykvLV83SrvaOpPnhZeeg3WND2DB9
E5FYhEEw9c7gpWvfRrn3y5v+vm/WRmig2Wi7YJzy0gHWHpfQaKctk7HP+p2QsLW7xsvEt5A7qy3K
YEDZudLZQYj2oZ/6l1HshLettSH/tv/FXYVycsYgK9Hjvk3RhDA14HG4b4GMIzWvvYIyqMWkkHs6
tRmUedB+0vXs+fbwW8tjnKlOgMYqu8TwYzudhH6gV4j0iB6Xu+rK1IQkTlpASrSpWcoXUPKWC+7d
AYXwEfgEwik7hVplUSYh/37752w4gQlR7IgvnHoMsdvQzonRntac7KkHg8hg7TXYbayYCVXsF+H2
uoKf2eTzQL/KvEwd9bzW3X33EHr97ptwOk1A/7J6ZGnt/lGKQ646hNLf19vrs2GrJq1vTpVw1mJh
ECcFYTVEG6C46dC9B+LW6IYzt76FCs2I0cvVn44DpF8ONk6dnb3dGt3wZAtJ9p5MMNWZs8dmFN+b
le6s+dbQ5N9rPlBOeV8hSDRNrX5elZ001GKE1Z/uWnYTwLFmVkk7SL2mHngwo2kJv3jzXsl9a+5G
gCiHSfWzdlhaAEN7YrKoT1Pt7925t66tJtxxhXBvYXMLp1b5o4FYaqidqHDBnI8w55bfheqgD1T/
DkISQVEzHSGTpUpr52je+G0mGDKQGngOgo8Tp4AWlfYaqK+V4X0GZUIhQ+U1wnEClk65CHhUUU3B
8gs42d937bqJg0SjtY9O646mdYDCM/BG+S5z2kYQMnGQsoHAut1IO22m/IgLUTRXoM+HSn0ni/ts
1oQ+LuicmNBPZsOusOp4GMwkPN63MNftfhPiWogeyRoliFRl4uuq7BdV7VnMxgFgAhyrGrK2Lddr
Wowt4jI0c8gaxlVY78W4rQ8YocJzdQvt8GBJuQ4OUwimjaUaf/RFsHNf2RrfdOcKaoOq4ms6XHEE
RV3k+IIKghMQ8WLnqbHlVsahX0Pim7jCRzgavQ9eXR370N4ZesMwTXDjwluGcvQ6p8hHQVSKHhQv
DuiQigLVnm9bz8YKmVA1KBg7QY4EXgohKH7kqu5OnCIpX05WEN/+xMYCmQA1dBKH3AKhfzpCSWgc
5LHm2Y5bbS3Q9Ve9sX0vnJweh++UIql5JBP9KcL8vNr+EySKXu+bveFeDTAuuV2E+ITTPQZyPjcQ
Nb499NbaG2dwRlpU13prTFGxiP2epwFb43xc79xaw7mQTx77QnOdOvP3Wn6EZBjUvz/dN3XDsRpQ
cM6+k43pCkpnSEJCt346rbsP1S2TMXxK0AUZbYB6YDLT9KzQLHvuOwgH3p78xugmMk02bjW73B7T
qfP9mARleXSnPdbircEN9IIcccYWQo9pz8qTpaqHfHJ2LlYb9mKChT1B5yJocp0CQQINbAgX+x4i
53CfOV61kd46k3ZVTplqdKqqXka0+o3a1qVy1Lf7Vt3wVTXNSi6jN6Z4SJyHgcb+tNc9eJ3hOyk4
k3kuCHXQZgWscaYNMNrcW5AO+FZ2X4DDCHYWf2tfDWdls3CGznbGtGIMcvWNzA9QR5zj+xbH8NVK
CYhr2POYFrX1vIrpVJTer/uGNlzVB3XJzGwxpnqFTkXrX4JV7mzplkEabrpQdCUWbMCWcv8TqJ/i
YhbPOttTItgY3sQasrbWIx4qYzrg7TAzqHuOaH2Ue3xoW8MbntoLvsyThdnTTqEwZakEVCk/IfS8
E2a2xjdy4I4UGXo22zENGRR/swDCxnFX58fb27ph8yZgsB7kAC2xcEwtLwFGpw6dc1ECUiP2epu2
pn/9/5uzldSSQo9pQogviO6g0NHOMPnCRRUMtTPtvdz+HRt+ZeIFZ2im2E04jqlYQVfcuSdZ7zH1
bQ1tuKwYacjXKhvSsGwPqOid7G4vP7g1tOGv2eq2C2nokHa+V3+DYIb3QGdcMe9bE8NlIbTo44iy
hnSBlk9sBxQ0L3Oz7NwLtuZueK3PtRgFK3C4CucgA/dU5sXneybumqhA16bB5E5Ylmnwzm7YP4Is
93R76PfN0TX52hpaXQWOrD61y/WgoHVF3eHYjmzHWd9fFNdEBq4lChLuxIfU+xFAhr25c9ir975x
Ih9PvbCVIK9wtHVgvkjnMft6e0Hex9a4/8ED+sIvPGRV0tJ/XSvgbPvho1ArihxrnPVeBBGPnR+x
tfTXNXvzI1w6a5tLrE0+sDbO5qJNbW05SavvjMWuiXmDEjYUgKTfp51gX6nqPgx8+gECkL2HZvju
DQFyjv/+CZBAVODJXoYU3aCJ0lpHZcDi0EEh3ypfbGASD8tUnpXt3ld3dk14G+knNwTJYJ/OFUnL
sXzy3e7kN3sKaRs4dTc0vJhzXxQ6r4ZUBexQK+ghu1+8hhxspEac8KW17UjOXcxkGdl2veOEznX0
/960XBP2Zs0udGK4GFI6ZnGfe6dZQWu36pJ+HY6cuelYrFEWqMca+uC37XzD+kwwnDcEXSDk0Kd5
oKPWLQ42OEeW+4jAXBMJx8CiQLIB25QBQdOV3hFEVMf7Jm74/rQs4HKDmjCgE4QmtiWzWHXVEPsQ
uY5vf+J6lXhvO65r9sYzQ6tGhRuEM6AdFO5lAsT/Z90HkuOZrRU5uiLTUEFXqBbcdTK5ppaiG7gB
uuSbLg2WIJaQsSPQiLr9Wzb22axrI/sDfwe8J3WnV2elhwz4l5Xv0bBsxHezmG3PAUjb7UCl2gnj
zJvjHrLVtye+EYhNMKC9NBPaVlqY0Bp8B799GVXhcIC0/WfF1TmwuseZ2ncBD7Hc/97wCtTaVqBl
n9bW2p5GNXoHW4j7OEbcwIiSpQVxY6+Dq0EcwY6YF0zHoBj3VBC31sm41XCQaXDSd7Cd2YoYAKFH
l/YHucgvK6NFXDlBHJR7DE9XJ3vPM4zwCDgBJEKI6tIwuzDko6cmB5fBFzAePd/e9Y0PmBjBfFYD
RVswzLXUUTMs3xv6KSM8tqm/A3LZ+oLxPhk4dOJrlATSaqGxcvw6KkEU1rbtn2LaC38b56LJZAfY
2TIIP+hSCaEfq4F0Ni1P3OvqSLjTHxHiWFwdINJa6GLfXrctRzSjonSaYgUrdxp43YPVisdF35cf
cU1IiYeHCrfAkZd2ZR2N4MTN+i90/n3fvA3rXarmqkWyqrRq8vyV2JKD3Efav26PvhX8DHMNocOQ
QbFQpcz9O69KKIy3qOTudRRsrPl/WPJ6r88KgdG13zXxkKGvZgjsvRrr1uiGnTZjY4FZHKMrRwBd
KpN83utV2BraeEKLjud5mEsQ/ldkiGmTz0cHdG3x7UXfukOZLR3ttZHUXQGHbYAgnV20HvtA2tOo
zc5ZeJEQIla/Zqc40aW/K4vkmnDKYqpYkdmzAKbPQe0vq+X0rerXak8HeqPC6JpASjhXlvVAnqW+
ehWDlZKcPMi2TXoCMFpVvUwqSEC6/wq+rQ9sHKMRpS43mHece8OMTbAl5YEL4RWLJVS+IEH5MCzg
Js3I8fZ+bVkD+ffhx4tq7TQt/EQ3I1SlmmxM3Myqnu8b3XRwMCaNUMrzEuZ60VyEkSj+vm9kw7nt
oaAKUF+d9IsMT6B7c2L0tdY7q7IRwk1QF1B6nZ+zXCczHZDHBgeGk0XUe8w8GTlefynkx2Gv629j
f010VxP0DhQuse6yBhkTU+KENoXPhIkvt1dqa3zD3+U09QS4Q50U3fKlIu6pnfzn1grz++zzP7Au
CwoubY+1YtkYQjmgfBpbNBeCVie57wdcf9ibC7kLwUI6zSEMcx113Fj9M5HQQemU3MmwbFwKTD3H
KuPakrM/JsPAngryEU2GD9RRh2zaQQlsbYFxw+yqtu6X2tWJJduDI3h8rTeiK3Ynl7A1f8OHHa4W
Cz0cYxKizcCWKdoao1E+tv7O9DdiBDO8eOycSlNv0YmNAq/sRdrY0w76amtow42ZBBcpbyY4WqAe
nNo5ghojvm02W+9qE9nVokhKOFc6cav6k2L9V1X2x766enPeqENDyc/ZqXjcXmGsSu5Vfzd+konw
Cin6Tfqx0Qlf51PgtB+Vs+6E0w07MpFduiqRmwLeGobqfCB5Lg+comOAda+3l2wj7JnILtyLNTLF
Wieet5xm3R7G5YdmSHhY1mXyhiMg/zAsvtNburVQhl/7tV00ipc6mfr1kOP9O6jsLoyCa1LQ9Z0N
EpoSW1/n45E3Lpi41HpUnbfXM7W1E4ZHW1pA19uWOqHFZB0XUV2WcvWOEE/5c3srtj5g+DQEjjQY
GCqdrNyKZ+tV179dTnZcY2vlDYe2g6FBJQKDj5aAOEEJ+IlzvD3vjeyJicbKOmdRfomh7fYPuK+j
FU0/10YaFf4O+73b8UbAM1FX3aggLAJuqkQgbRZVVv0hAwSis9nPzrF3Tp2NNTKxVwrNiKyba5iQ
sA9jq2LCl514fb3Ev/OONmFXgtm5dvCXhC5Hv2b30lB90NYjCUiS0/q46r3U0oYVmSisgoaoAA1w
MXelp8aGyq9k+fd22CvMb23E9btvjua6WnpQSXNYaU6eem+KevV59F3cj/ZaGra+cN2eN19QdROS
vrluw+LHAs+JkvWRH9pRrvagC1uLZPiyPbqiERO2o0I2eZndxBn6h3Heg+NuDW94ckORHncAAUhm
q0Qb1hrp/rfn7BVDtkY3XLlzQm2VlcCRsD7VeoWIfRfNaNG77c1boxvHsyS6IdqyxsTyvMPqupHH
5khP1Y4jbAQLE4tlq26BODSiaKvYfFCW/4I2wNPirJ951aa1E/y+/TO2vnN1xDdGFObCK50cPyMM
u19+YD2H0/qBhOoRcj8HNrY796QNWzVxX76EgFYj8RlQ8TvBZ5/oSPkf5uB/t3/F1vDX/7/5FdLh
q2eDbC6hbhNp9lGy10JfarFzFdvYa1OldMi5x4YZlhRUWdQX3ZWB5JD3e162EU9NSjK79XjX18GY
ZFfdl0Au/aEq6d4zdmvyhg/zoPRAFYo3Qu55Dbo0mi/+Gn7saVjsmOrW9A0vvqYW/KnD9NHVfZ5X
6zzhCnl7X7fmbriw4xMy+56H5wdRf3WUx8PIZ4B99zgvt8Y3nNgd3QHUF+6YtJZvn/KgJR8g+qjQ
O+zs6YNs8F+4JvwrHNYAYGU04qp+vO5Ctqr2I2/DMTswR8vsRQpHBElbdhM/ewFR6FVuLGWfuG/n
/JSBO2OOK68th0tplT4H/Dycs2goOb3zymbyhDGJc1BPssdZKH+Ps/PMe7yBIQ36665t/OcZ8sY9
dWmxrILKb7K21V8rdR9ZjT7j9c7Klwnc0Y1LuU/KPhFKIo3W/gIn2YcpKI53zd7kCVvXSpUBegwS
4QUD6Nbz3yUVRzrZewfVhgOZnJ+ZZp6u67lPvFod87JcYBi76hlbgxs5jkDbQSfCvk+cEApeE7PS
Egwf8e2l2RrciLtFlTMotU19UtrjcQpQ91vzLthx/o0n1z8O9cZqvNwdeZV1cJyan9c6Q2T36scO
bSoHkWePwcoa8HHRJ2nb91HHuiayD6wddgXk3T+XQohCFE0z/FSivK/F1f0ni/rmFwlR8dKx6z7J
sd9pIRR/zBf4dZPpaSfjuxHRTELBMZzAqAuKfaAOvhY8j8K8PZfj3kG4sd8mW11j58W8QngxmTW0
rildW1Rk8707z9bohjWNWjX9oBAmJo/MaFCpWTQ67L4WJNekpBtRnIZsJOaeMf5qD1Pqdtb5Ljcw
QWWaFCvXNOuSkeQxxTUZSh87+7m1JsbpHeIp5zgDYpu2PhdilIeQoUp2e9objy3bOLjtqZWsQDBI
mEN+yvGlZn2K/OQpL/UpKFwgH/Y6kTas0mSh09hQMFXIMREhrR9CqP/9D9ouwRTVTr8nSLO1UsZZ
7iBFYg8265OgBuPqVPe/M93u9Sa+f00m/0GaFRBhly0Bm4aoDsz7Jiawo8oYPCG8+Xl7N95fI2Ii
znBLsOpV4RNZ6H/jxPsDqbVvPoUy+33jGwdBPrROW68Y35nnC2vGM0hpL2S8DzBHQsN5vblsGgb+
jiR3EHba0YIOVF7+qiENcZe5EhOBVnmUdPbk9kkxlVVEmfhN0GpDiTqXoj/4ddigM9u7czeuVvYm
VA/utHZFS3voDwGfcD2XtRU7QO/e3oz3jZWYALRMganKBwtrEuRFgYszhyTgqPbuc1ujG47NO7cB
KwRWqh4tCMWtcdV2d+V+iIkz8xpLoNUeEw8Lec68GrSh3k7Sc8sBDAe2m7nwlmHtEzr9KNGNOOiI
F/eVYoiJJGMzcEpgCOkTCaqMqn4Ep44/70x8Y7lNyJiwedl6PsZWtseearSH4nZO9k6AjdBjQsZE
OAa2S8Y+6TyrbCMpGw12lrZ/9MUiUqfg2Qc0K/L7ABPkPxxqYEMP2n7ok94V5yAnH1x3r199Y4NN
prSQtWopFO65q6yaAx2apyxYPlXgS9kJcVsbcf3/G6dVnQ9d0AF33ZIO50HrOK/JXUc8MZFQliPR
OSgxNBQALrJw42qudoA3W7M2vDUDe8iqXY0Vt0L+IbO94uRKy9uZ+Pu3aBIYT+hrUwAolO0aV3Tr
Kc/VK9R2v+cj8qg6cC6k8b73dflaBUNwpzcYbrxWNOwcpeoETF82icZgLFlUMa/cs9ANMzKhUMxa
asFkWyeEiEvdk1e/m05cLF9uh+YNfzN50qqBdCorVZ8s1ZEqKwLy7cFZqgO+GgV6L/X5z/P/v5lu
YkKhuOjDXjmVSnILnHLyz8y757yFqHA7HJol/JA7D5LawHd9zYMvpVMfQTscZ3KM/fbXUpWPgUVj
AVz6siv9srWuxgm+IFs6dND2TvrWOaP189TmzmdPDPeZuYnlXF2LdWW7zkmRBUFMHKc9zY299xK9
TvK95TRcH9D0HjiyZU4ImtQKRz+Ns4jRzvOtZnuaqBt+amI6sxJSOA5RS8J7tz7ZCqUCZQV76i5b
oxtRACRxHerg2ZxU/jJUkWPVRB4CTr0/t816a3wjDvC6KbRE5iixSvcwTuLoqT0U0JbHGB7flM5Y
4EE4J0ghtWVkuYOwYlGuDEIatKvWQ9NzZ/jCgkzu4dE3bNWEmK2z3S4odcwAf/1kSxZZ3bd53nsp
bg1u5MTXusopQLZz0mQ4b4u/OiVALngf8JiYvMHWQiFVEGC1Bm0/OFOTQOLqM4Uq5l37bILM/GW1
qqFw5gTiEwWeKl4ZTV34v/sGv67YmwM2p1lDgKmdE7tvxdcAOUhg5GsoAOwc4MGGqigxAWWiUuDa
KMM2qdGqT790js8vwSzZ8IjsW9a+TL5DxJc+L4vCjWzSLVJENWA80okY82BtEe4rfTdEGXQO6pRy
aSNsu0HjP1c8m8KrwttYXPplvsIee6nFD9BejMFZBo4bHEGWyNCh51RD8Nj0qh5OpQ0xiaMzKVv9
jdo5qFdtOogGOqUIB/GqIJlx0BIkWuhh70N95nMr3Y9531r9OSTzWqdDu5beh6kN6GFlyzwfUQi+
6IrQb22zjr98HtAP/BnnzWAv0WwD4H1amtr+XXCrmVGDGV0vcaEnBe68rhpz2PqIBsJm7tw8XluU
hSC62tDmxRFE/73OIGyLikms6DG0+3G5TLRXzR/XdvIBw/Br1mx0i7Z4QMudDB4qCJYsL6Oe8uYF
GhfLmICkI6gfx0VJffC0xKudK4gRfWrLNss/Zavoy2PZoDf1UOZh7R0qN8zsExrIFnZZM17yeO7L
YI3cwmvXM/Rg20/URzPM/8CY57uHEEEuP9CyVN/7ysmyV0h/678KKBHZKRkClcUFR9rjXLRCetHQ
eHr8W2k0An4S6PdqPk3Q6Q3SKtOgES6HupYHf2wC+zBPbA0ib/Dq+lQLz4OEQpcNaywzRVnkKArm
ukaWYOZcl4LWh4LMFmDg8yCwdasLTnx7GhwHKYnJD5JAenZ3rqo6Z2fuhL0Xh1jaLOJ4tC1HITOR
xWz01uZgA8351Ggd1McRsEeEDJ1LkV969BgFp3EZMkCOWjeoYzR/dPqg1DI8MjYxEqmhaP0o75zi
lw2ieEDEhL8+igbIjzgjFXFeyCgtmWRT0YwRDWvZotXCQrdCMTLf+e7PjW9jWVtdHCxRh/ixvS/o
aak7HkS4SILEl83rmh2aukEbNCv9nhwZKzxyqKvAhQd405wdtO7W5TCvPOfR4DO0LXZ1CBvr3bL0
4sAuQ/1lWX3uR8UMbCGaM1nYgYuccXpsvXFYk9ZeFDlUFeHiUz2iCS2CjoXSZ7+ecNSEZTfWXyxP
yUFGgIjaMlkdW/4fc9/WGzmOJf1XBvOuXlIiKQnYmQdJefP9Xi6/CHa5TFKiqAt1o379F1nT8+12
Yxez+7bADFBu25lpiSLPiYgT0d5Sn6oVzq2YJ2l/xjod0mKEvNfvNG4gBotWDOXDl1wpCjG6nB5p
YmuRJ327xkXjhaj2MI3aSDYO0vNbrhbET+Y1Imu2Hey9l6nNzGAXc7ISozj7AK5VyYVtAlhblCkR
MMKxGv/2BsOUJ+dFTfaktt03EwWPoqe7rYxSQBmE9ZexmRv1PCZGPtGFqY+NjF39OnZJY7pdNa6m
rXeLm5m516I09guMJBU7OCqFyZRhXDwSF+sYwSkys7PkyuY1El86mGGPZElhLlNN9KoThM2HehGc
XyXNWBukEteYD4Kt9bQ9OxM0862E27Q86KZuyq9QTjDox+WIGvnpkO3VFxugvDWvlZuhw20o5AcG
MvL5ohw5cpNhCTPzfYPFrr5v9VD3VzikkypnHEv1sR1qnEog5aV/DVIh9YOobWl3XmHU9LqJq7Q+
NNMQ1ns+zvVS5+MYGQz/eO4YIAZew0MXBqJLVGjUMP0BoxZNg0wTCkeRplPxkkXxYM0VWBoJ87wk
ltEuRJiUKPqNp+K6CoLlXdjE9qe23ooIIdw6W+DO5nO9PoRwIPZ4wC2wEpap0mdbNNxuEm7E2t3X
wZBuuwqZx981TFF4LqwQ490atfxzEcTBCcRvqoZvmR2roww9zOcLzqo8wjzTS81mMuSCijCzPSJ1
41TDeb5Ekd3GSY3cZt1EBwwOp+bEp1gjldhUH9Oqr9NFaHdSG0tPIes5Hu61iVyWJo39vvLUmL1m
NcVDUgXmFSHm9Zb5mehbXrlPfIb6g/pI/Qg70tn7tk4ETDU3gbQ3uLqReBdssOW+GHUybTn6ZuqL
savW+t5ENeluvNTblI9U0CErS9Mj06NNhLxuVh7tkVF7nkkg1wi0QAEWr2KbrxgCZgfsq95ZldVj
MC57xNnJ/tq2A8XVW3BY5luFJMCsb2kfZSncoaZM1a5Mc7t1miAZHTOmmRWtK/NeeqjHhmmSzUXH
/OAvo3qcu4xs8YSMbwz9pvslamt7SBsT+Dzkmqe5ChKMrcRoVNcL0kb02kf1CnEGfH9EvqAx5YiA
pOG462HiBYBYEzFdulXCmTxkS4tXUUgY2oZ0UpmMNt9kVVxG4amRNXbHtASpUvTOySQXEPAn17oJ
eqyVzeOCMFFtLBOyFcP3bpt6/Rp71fIMmx2v9h0dGlak0xK2hdsMrXMbpWZ4MHIj/dUmBcj/ABm6
IYb3MR59VZGtPAcYl0m164O2q7LIxFIX01ZP0Uljug9p55hUuA2IKmnOWRj6QxDqpMxVZ4Pq0MO7
nGYtxtDIN5jZz985dvIOps9dv+btYikrPMcGcjerpm13erMtvWh5U/LDFpoO6saFLTmgJ0oLFSYx
zZIx9CZfVRc0R+hHfdVnMFOemmvil2nOm2mG/n4eEHQOt+5lfNUdhrGvglFqfk27JJ0QX4AbDG0D
HHrf59jxQBVQw83RvRRAQDJkBqXRYV03fnQTiqTvo4lcmcGzuSFIrmmEhs+GtYd1KNl6g8g++BEm
tpuiwiZ0QKUEA77lzpdIOMrkmOKK8hKmjveBXW11G20I7MBSa8zkc0WXxeRzN6zjoYUbsboYYri7
FQJnPs7eqvNrgf1M+1cDxXaQEwpxaY7V1CC+Qs4YS7a9MOUR2QPYgkGam6iAHkvyUzM0w5L1CcPz
FutxKa/5jHrhPMKM0aQBzxI6LyQOju91tybbXQOLNlHgKVUDvA+a0cMFfeq6S7TrQbgbwgHqJTzl
5gVDsvDb4igE6xNLx3K6Mizyzd2GUzn4IqODSIs3vDonPRkMYfR9w2xGRwaueguCmV4wR10KpZXD
SDg+zfY12QiEKtVlqHGP42Tbi84ZvaMbUuxu4wbesPu6xYoB7k47mesAKREwbAyWqtCY9+DZXPL5
DSrrihQVJTreGz0L/wB7l4gVm7f1nNN5hbWIhYexznWKrMD9FA/aZGpbXLAzcT3xyxXzYSHi65EU
U9Rt2qeZV2FL82WawrVY+hR3FIVWI85CrnbYTwFn91Pjo/W6b6WTB8MqOx26btyw5q0vxx3FMd5k
W6gJzzoJ9u9QN6thRVmPXr4CjQjjzLcjsqLirSHfOBS4417HfGl3iNZRwM3jurdIjl3G9jKWcKdn
TcUvwfq46JBCQCVPvrINew69XIs52m7XERekDRGWPpVsvFk09E84XrfmM0LAJOIwre6QmDivYesu
R4SQsH2JLeImEqbts42akBwDhkjHPXirerrQM+zQisqQkRc4yerHzdE5vQxFuDRZGo4pLUZfbdVu
Deee5igJFGz1UU81u0ijUbhBVIGJD8nIobeoOtbqg/al8W8GUbkwEN7GgN8itNjPMKBPV4no3HEJ
T/0S2wHRpk077pMoqthtEIoFEfNu8T97O0fw9dObOKJRcdhxVxrjzKvSoB2y0Eb6KuKS4AMQyvbN
vMHYDpnpSYkpka4Ruxq2J2WOk2Ysd2OHUzhDclES7henEmywG4t/hiqmCgHHY0l2qsMukTnoyJqc
xGokO+4rmNo1LmXfTTMEH2WP2jHzVdwG+ZrCNPeyrHmZFgufhiuUouSAiAis8W2qx109xnB+j8sa
MqVk1EjcIj2hWUpVvGZsUDCv76Z1DS9sOcVPyiEc7jpZVVPnNDF9eiNRchl6UDhOgoeyQ5+HKN5+
vhMsVmdhO42+6ak2EEnWjb3lJmDjj2mLV5klNUJ4iga7NDmCSWTw5MO0BooEQ/WuK+eqQijchq1h
APSDUxmPjMqgCw/7PABNjb6wsQZb4Qyty2mbqsjkdYpKKUtQHj1UiWlDBB3U9TtHIf2aqHpJj5Y3
g8mN6RZ2KH24XLtpHu7apW6DA3Z3hxTv+LzOZjMv8UHGgqC5SiolD0nbdgv2JNnzm1qS2d2kHAFU
e7pM3t+nw1CzdyuV+1zxjHwB20OawoJViOQQv8ol732UdIUrYat16AaIPK/6KRb1IcLHT2858fyG
rV2ETVFP0QNpy+V93PRqD7OL2ZpxBQAT87OdooUF5G73dTdZuTdiRS/Ctw2Wj0QHMc19km7Lqd+G
xOax1h19toPe6HU0rchMQt8Eoa9KO97lslqwwnFu2rOJgIAFSdEa+MtmZJmk3bO6Ya4YhiY1+ziy
Tt+0si3rAp51otsJWtHySJDO2Fy7kZ6PLbg3RpfNEEb+KcJQjz9B7uXpUyj73n0q73z/rE3t4h0C
iMRyQB8RiluUMTb9GjTHp8TEDo18Vvl1E7cinIA4LEZt3WNF6u6DIi02fFt7MUaXgerj9Hvrx3ZB
nYiGNuemIukula1iF/FCcLKaFgGYeRuQBYkAdqOwNwyspOwuSAPyjoYSrb3t+zrdVc6S/hK+6xM5
VNBi1vu1YmI7GytP/ZFMVA8I7kVEDxp/S4c8wCB+BUu0TbBr2mMe77iFa+tuuhUdPnpK3nR7v9XL
BHhDxCMCYcVUF8jjrINTM8oNEQijUt+2re/XootSzJpMI3TdeSgc7W4S7JJhUUYs5g+rJUGX4+wY
FwSbN3a6i6eq3+EfMGWbI9HU+zLRNP1Cp8aXnY0N748BSaDa65eZmocVHeqClmEt1Wk2NOY1ABsf
jPsI5rPpa4QNVdcZ0CUUakk8NGGmjI9+dgjyHk59G4TbqcFGBOOUwKbaZzFr3Hy1Cdud56Lr3i8/
q4XCUTBaq+5hRETHu6VbBDBErWrLHGfqc1ZV0hyZkOS5rlga5sFMStgMUY++uJ2wj4AhjDfoUPBW
pmhXMsc7hzyR5KUb4FF8Mh2HiTMZI5Uc4joIUbOV0rKXBMnmYdah+6+KyhMV68yFUJo7bCt2ZW/B
qGr+kWw9wAM/9xM643EDUT7V4ap3AGJom62m4f5fjO//1wKP8M/zkfh8daXLFuOYSBk9xnHTFz2w
8dzFIYc3VNjd2XYThySN/lWE73+DMos/o9i0oy1phu64ousqYKwNe451/J3X/rc/RMi7v/87vv7R
dn7QUo1/+vLvT22D//37+Xf+/8/88Tf+fvjZ3rw3P92ff+gPv4PX/f19i/fx/Q9f7OyoR38//Rz8
w083mfHX68uf7fkn/6ff/MvPX6/y5Luff/vrj3ay4/nVpG7tX3//1unzb3+lPDyLqf7tP7/D798+
/wl/+ys8EN7/chrxGHX/xe/9fHcjXoQlv8GrN6acccTl0fO84fLzH98RvyU8xQHGOTA2dh7ZQFM3
qr/9lfHfOEfkGqzCI0bj9Aylu3b69S32G7YC5BFFsPtJUwFh5T8/390/OJd/3BRckd+//gtCce5a
bUeHT0N/qbz/g5zB63B0D3gzQgiCbMI/i9o739ihDYx4Hjj9nLb2mlf8CTgbbBlitF6lxr+WPhpz
lqjrUFRfMAgtTyTwe0nQwZsLurZmX6rmakTrCDBKXsj6gpFx27dzeu9EGBSeAt8M2u162G7iEkyW
XMNCt+hLkVN7L1CJA3NJklOg0goYEhpY3sJTkk/qAOj80LAE9d/Q9PvWbhBknzENT3GIE6CThz5c
1dGp+MZG54gd56/w9151df3EtubKIVs9Q4gSUoCq6TZmDMhPeSfT1F+awF4uyOwxJLqPO4w5+oXd
kw6YNK33YVt/ICDpsvL2EJ3zBXR656lG8lEA7DBNusfGy5Orku8UjRid2EM9oeXD7tztFJ2OQ1PL
jHl1NwFq5Q16tTM80Zq3DfMmc7vd+URXOXxaTpEj+dDGLqPglzJZlT84MgFKAwjNanW91NWxHOWO
bGEBxCITwh4qv+3CXj4HEzwaqtdWwugg7pJT2ATvigKTnsxX5V7hjQoTRIujkd3oTe7DIBpOUIb2
GT1FofvmEfWMaacIM4VMXJRhe922mheQ1n5omjxhdz02itzAJO+RwNAyX524KVlwAfgHHcXIv0cW
aBmtr0IHcjLg7710bwELk0JF+itd1Rex6q3R/jZubzWiYA4qBBIVbMNuUvjzKor6cV3Ji/YYNaHb
m2nKp0kAYabwGGYi/ipl8l3p6LW35gteqaTQiXkCXovO862tepH72UGYL8YfDb1WwlVZ05EFeAEF
y1V9SkRvZkP9jEkHm2EWoQO4uZdrejvWzUcZozofuL1zYK4yAP0mG6r1RiEMZz+2yU01Q0zMAFfK
CEZKSGw+tDLqs1okLdqCxGWV8MMZUX7AHOCk5/Lk4XFbJDZwGRDLGovEV8UGrgchimkx9RCIk0X/
sEvK8yk090TZBTRIeJ+u7L5dzVIkm35zc3LTRzGB/F2djyLYl0gEuwTGFqrP9DjWO4qwbtjw4T6i
uEFRtUTf2ubAXeUPM9sFbuDZCGohRzRXvYMQ8gKt9VHHcoOhzkiybuzyKFKPqP9cIYj+DAy7T+Pg
QvoHhkoDxzLCvYJWfdlAfQ29/jkddbeEecfrYhIzqPA1KaIGV9vJ8MGs9iSB2OG5Ot852Dhn49rn
Rtm7Qdd+B/nQx8LplOHJ0cDGKC6P7q8Sbb7iNLzne5gh2cwRhalKkt4CXDx5mABmEyTSWf/S0tRc
rGUFDlOBiKV8jy0LUNk8X48GxYayyEEAynBL+GVVkR1wxJcZHO1hboMET4V/VU+Rg7HxYANylEBW
E0vqvZAWCVzqIYWfyoqgRSCjocukMm/NHD9h9kwVG1lekJDk87Egm1RF0Nt7fXSs5Fm12ic3t4eW
60+D9l0ScTPzJDoplxw3yBEVQtTv4uRdSKwGG9g+6yD5zmTH7heRuLzrwhOJ6X3dVp8zQ1hHeV/1
kmC2VDyQeItRn0HekKDQ6eOXEBd/5zdyVTEH29Q0yEQMO0M4wMK54kmIGYCH7y9ttbpdjDhF+L+1
d8pflpO71tyneyyeO3QoWzZ01O5XoM9ZP+ibePS7ztOXlM0IEJLlE6LHPuoFcNHsDpCpIdSmwo2I
22RAEJu9+LVggLjuqoG94Ki7D6jFzFAyVui51OVSd3dkma9x4uRRHQMgoXAaWfn3chTX4GbWjC72
VAJyzQDoq8yN2AP4yg+prR7QBYAzmi5YqbsMUntVtOP0E64lOQrObpc2yYmAaOItPlXQ2rt5bZdd
zxPkJVu0cO1Vz+bXrRI3IRZuNkAEeozGBfFIM7BRIM7HdmwfV9SL2TzaBLxK+9a77SUW6b5eyY0n
4UsJ6jTzC9DVeEwzMQ/IiRgtaCG8QyJAd2wtMFocVDqvWIbeBg+JBAfFKpF1rhZZk+QDZoQLxZrn
oFlk0dkonxdOihWq+Vx+cxzc32hdngRiykWw1igtwTAlfGeCYefIdbjBkGMg07VMzNXWwdctRriB
Q1VIKTo80Tw3cvokaXzTb7h6BI55GR8D9GlkAqzo6zxsQ5pFq+2KCfhHOM55PSPgeGjvgm667g3W
exRCHt6j8cwrUgYgagKNnra9UR6Otu0MzxlURm0RmXHIBtBAResAIYXN4LJlSgoM4twC6EYCMcET
RoEAtC+B8GGOTrLwSqgC1NWzdvRB9IjaqyuQE3K96aF0yBnB1oWKIl6670OTXNHlhjm1c+v41gDo
y9o5fuyXvKQzgpkbC05oDwRzKQiaP0zzoQ+nwZCTgGCqMhq+SAKQOUAAIR3ip35ByFinFRrVyS8g
FNy+7El6WqtH6IfWU9epiyjusKPgtxFHWO5Jue0h9ccYA9IK0s1kcT+8ont7pcv4QyDwMJ7wWXU0
4aG14IG9fYwHuJ2pzehMsvkWPLHO03nF42O+ncdLM0hIQbuIPSdruAt0kxRuhnMtGffxzB6TOUWD
Lp5KzMecMXkc23Z47cepqLF0VVe+M6G+SqA1WcuSARjQvZrbj7ibYa0X8zQzCqifECf01ytegJ9m
IC5lvcmd5/bWOQOHqK3+WCN3TSscWw0axDxM353EMG2Yxgex4WXVgoU8LtHBKv8CW6CvbVBvc+uf
efzareW6M9a/wJ/keu1hiFMF8xnXgoEW1DaZXPatMldYald9gxdFhXmDYvayDjLUSesOLIDJgzJ8
4TGitYfXCQOxh3RMgMw2x7GuX0iwvXRO6LybcdmJcaB9txvMYDx53pewMNmXVLpbMSVXOIHjEwIk
EBaLVv9QEqxFuM5VBbIadJZUY7Vzm9ujTl6xQlpA4UQkR17rY4eG8+Sky6fUdaeeA6JZE3Nk3Xww
5VZeguPMaCn9jkW4CZSRm1TtQ9+6HFJRtQsV32niSbbg+MxXHMlRhyKx4sdaBhdEdo9pY9+SCGhq
gh4RzlgQJrCM1Sqv+1Ri3YwuhzLjJwuXgmLCAfBLjbgeI25ISXkRxMjCXJMMSSBJjnMmOvSwooRp
xS4cqy4Pg2BHQtRWNuSPQEwR5qgzhSDY2tRfC4IYwDgeOmoiwGFjiPGDgWWB9vmCUIyLrjRv3RfG
KmQhQ7budBccW+2HQvRVweutKTDCBzIufYYofMjHjd3X/NOxVh10WEZHGJggVvQBDFKOkRhckABv
sURjsZbiqY528zDdMpzrq+mwpCiqQkzHoXg8jqw9bbN93Fh7t/L6raPwUUJ+qJddUsBt9kN6vByC
eXMixqLq/UswCpRZ83W19r6oMMCyrngnoCEo8+YsYmFdkPhjEK+lMRfNZrAhVzjexiT4iWHcJed9
nRkZn2xq3vgyvM7V/dK6j5jFT2mT/igD9Ymm51NGoONqs7jCO/NjQbJmqxfc20qlBVgzm6UaD3W5
2jtT+xcfrocpqfajAZtKCArcedoANURxFtl+zriLTJaK4CdvqxO8bm/LW8hlPwMCwKRvkKUMhvUN
D28O7UPeR3OVt08YUPsMJDZc3N2nMojfOMztwXSHQbas7nVdQFTVzevYlG8U934Dk5ITsDt5EPuX
tTZ3Em+B+NHpooW5SZaE1St3SCatyIqUuIeglgIaCXkZ9DjCGB9+zFglB8Hnu1CPHBhp6jKcuJzX
n2aVX0Ab9+MoP7ehwZ/XwOyK3ocGe0I/Vl+Q5FQZ/PyPo8JV6QXh+ekbW8u783OFucesFHDhXCAI
weHQBZkDx50d27j8mLcVfAPi3+A3icVr/EW32A8iF1bMP8tUq8IE1devix2Y+eQSOaAkQFna6dxO
8TOS2zPQ7d9DtAZpXmsDo3VsX2kTPE38XJ4T96JJdQkRG26DQNkxYXoro52uc9mAvFpwSFiPZpGI
oUextT4t3j4jvqQthh5ekrPgZTZFpNqTs57PvpiQQScxDfoQQhJRkeNsN3kB3hNNJ63e+qsFEB08
fFByVT0mWBxCdRXK7dWPNcoBlWmomw8ap/sRXifIQsO4yKFUesm6NH0slzx1l/N4BQZaFmNg7lAQ
sIIQmg/RMGdphWI7CtaXWk9gMkJ9OcX0prMYtBrS+Ekae5mot1HDQgDP2nWIKgYX5dOM7AfrEWUd
7bY+jg4omRqc5E0mE5cUEk6mGWf1/UgntesIKNlVsh+uh4LjfPrnk1tfuMb69miG2qQcirburoZZ
JIjsda+N7V9jhcI4qV4k7Co0H1Ay9sCradEmaOmQq56jKMCVpodJvnchzjiUywJqkPRpgRtlrFto
ZPW+qhZcNj2/9vF5IRO5C425Ev32AjlX62tegJl7g8boCWoulwPvONR1NBWYsC0QUPypa/dqV9R7
icAYSRSoDBzsQx/C4LiXaMKtDnFMcg4a1w/1LnT3WgqR4cxAbJPuXny5imwSqN6gskQ3BLlPhrxr
i8cBMhP0BgzndsVMvItBshyC9LFbU6gb+m7EvDq5J1W8L0X8uvJlOei4flta/8qhlhG29JBrdnfz
UiJMBj6AkLQ8LmnyDufbTQNsbxxOFa3OZ3SkP7bYvMrAXhnwL/k68gBSiTXfNHbtZAzaXMKjKzOx
emyS4avR8YGy4LsfsBGMZ7HzBl3CuWITkfxsu/ptciDox+jnkNKwIAJJ7c0gE+iV4/tYYr1ASJa3
mMdGlRrhll4rgLJ5uaKKUmXytMWA/tIufZHCtmASIghxzJDz+bB9oGgctAOLFaIA4QIA9pJ2407g
qMlcMhZbjDF41jV9Fiwj1riroeSCM/mvk9zKVua+Vc+yDC8axb8E1ATVDGhzmMI+Q1TjoRr9C7NR
ggoeBSWoD4fM67pgCajiZAtY3sz4QTl8R97xmKOT4zlYx2+pAokiLYpN30GRE5BdPOGIV+Yek62P
6IcuUh8/UUNvx60+YkzcZDWMdrVghQbojn2T5irGRhDL9TJytyvPGzrt+hT1kCb3SZpczAH73cjp
fwWIXusfQ+var/HPcOcfENL/AWz6377Q/0XcNGZnVPtf4KaXk313Sg9/QE7/8Zv/RE7FbzwlSSoE
EYzxCOrofyKn/DcYy2PChgNZBXQKpPufyCn7jdM4iuIY34/D8Cy1/SdyGv0m8CIUmtGIM1AI4f8G
OeW/Zv/+M3CKAbEz/BoxksRxCGj3j7rbHsKeMKDV8MxntK/DCZ3N6xja5KAkVB+0Mj8Erz6CFNBj
moAyQQh14eEVgHoPRHG3sPZA1L1JQlDkVfroVAnD9sAf0G5YtCTjBRjm9hjCaWRhyYaSnGGDXvzj
2NttL6v5nZv0DW9DCoStBxukn79whhr5X2CNyaVUPYC55sQY6pXzrssitCTlsIKcov0JQqR8GkZ4
pRiwfQv1P5pG+oN34zMdoHXEeHqL4TpIE6B9yRPopAooiyLp5ZUV032ADWkLwC8bW6f4zG91OZhC
OnaP+rzLF1q/n//fCWCsyMcCTukgS+4x5+WQAtuINN0pedMgzhJfgNJdJ7CNmNqC1cY3izG5QxMD
pSGuuUJgrYdcGsXmsgUIO48gHK36B121Tzb9VNTqHCfx5eb6viDdN5oKCAbTd7v9SKVFk48eZUrg
M6tEezHjVTrMDB3jxJx1XvfJ9l266rDOap+qEjWm/tAxMI/ENldQ0L4whVIjcM0+abfvaLk/tNfw
Cuwfp9RcgUPDUTtoAjgTgXQrGvI5aN/iLYTv2GCu5xZM81Kyz6HFuE04JVBgdhiTdAm7/wd81rMt
ExgWKZP6K0zKiwl8WE7GoWgqNqOyaj+Dpm8LzesPKEPAYJZj5lT7KOP5eu0AAEIq06Mc1LcNCy4B
5J+P9+qjRLlB9fKON/vQKGSgdaVH08ljPMQP8QwIb6rjo3X3tEVBH7KOHcgIEn3hUE3FS5nTRc8n
aJmxGdO9gqLi2GwbzS2HWCY21ZdR5KWrdujY72C0B20cSv6ZzS8YcfyQYcWgt/LfQmobWHVh9fXn
Tg/gBdujXz7MqCEnsIIHL9a7rn8jI/4DOte3NUwwZKiuwX9mnDQ/gqFBY/9agb759X03813i5Gnx
w6P18rLEyN0utPhtNYafcn7wL1MwhQhZCX78Ap/4OjyA0MSCGq9BSAC3P8NznfqcaHBZg0XmsF6V
zGSJEk+TBRIqUGa6wbyBPxwz6zBQz5cq2AMbvFkCHDyOyMKPfMircfnkwmx7ZOG+aFZuReojkcMC
t53WEU0SxHXSJjexi461QYOICX2BRMf6k2DZsR7nX4NCoZcpYM/ubsKEQD7L9koE/iVcHzqEbsOL
vvo64+21x4rkAX8MxG2aQsuNHTPbBv/akPauTkFQNuF3E9ppL4xC/WXUcQnZx+pLjv4GThCzPLQD
7gwFhBfRq9KE1bF7oSvq4o1Hc0bW+HYJwnt9xvzO2EGaokjZYumKvptdHnaphwEk7qSM0HinTDrA
zfgQUK6gevLkBGGRwd+ZjzLuLwYer4gE7t4qWD0dhF38kfTR5UrBuDM3KMCKroBQ8hWa5UOoASlt
aXSUXENj6vcdRSWqZLoHJwJhBYpBWXesAHH+5krc+LbjUNE/R5V9dLhAVY8qkTR3mvmbjcudtfMu
ESh2oL+8mlpV5VXYfERb84DwkKxrym9pOH8yZlShWRRkOEVOxiUkA48ExgUfzvZAhRzANQV1ujD6
I7byslHBhRrA+ojle6CiIl23jPrxWer5frT1J4rzJwpAt2zRVpH79hwOxWEYva+T/q4eql3XoX+I
6jDzrpn2flhOrAkfQcy6og25ySc43kCoawq0EH5vtmzSlb2y/4+680pyXGnu/VYUeucJevNaAAhL
WBoQLwyy6b13O9I67sbuLzGj+83pMz0dUoQirsYPCZTJyvynqawsco5Ug/Q3bXduYK2WVwen2B5t
sBrx5K0CYfXyuWZdn4WFXlnsk/MLQC3ITbRlu3FZtWuvUvSqboZkZRqV+y0o3Wmvei5S1H0/rx3r
rDIqiVnezWoZz/LA1adarbCekInkVSt7u9JATkY7IoQX0lz11u7RKTx3QfPyUO86GzKFxf5gNerX
4PS+x6vTtk7Ga8ksP6tPjWo66W3HSEeHDQ++1+byuAYQz/pixaet6+OgN0/7NRHeFhmjr2pSf9eu
7Xpr+zI29V34PK29dwtQfdaE/7kDQhXWJMssdlzhuOWI7ap6LXnrnX5r7HEAt2fgB0Ke7o+dOQQR
xMHeR60NxCM3YGHsGuxYrNZb73x4kZaAY/7gslJuBSIasfNI2puQMUDB80VJlSnzRab9JSggVPvl
KZXgwAbQeywe/XetbleqEaXvtGNxdDFHl3WG44CvvG3apyseax4krBUPPmk6o+LsVSMAtIVBtVFh
NR81q2ZrVLMby6NXanCp8vE9IDHCNo6VxTp4Fx4k60H/zfluL6jiWz1R8+S8j7eAkblh/1YtY9Ih
LjrVG9gjRQOVi28yLYmqbcno2BIv1qskGRd3C3ZVnw2TZSuqQ5Ml2I+e/Sq+7rJWfqvihaSL1aND
kaFweSxrmxK7vdc6CvLOCmjbNSGJKgGy0QX0rZ7wt8q7XUkjjW1ZMC4t4tmP9ZVEv22tpo+OQxKO
+miGpaqUz+mmuZgUN4ds020W71w+PipGUGqhlzdE7Eq7lXU+QvANqV1LzsuUKrxW3WAfbKrcXsL1
Ayzvtaifd43hgfwfrckFy2q0afUPqyYeZRP38kis0KkeR4MrWar6/UlSO9XMS4oCyG6FkIdxuvW4
7OWkbZqtrV7bM/wNYF4vlzigUjk89eoZtNqeCTNvGzWdrdeKXVx1j4c6KTMr0qy31vXU8Cp1tshe
5PUKFpMbVEbeFqR7cgvWfcFyvp3aqfTQF6/GR7EEd21qtb3RKjy8QpPgYZ08c1RpfV6r/qy+/D/g
XPxv8hwqpbrUufqz53D5t+R4Hl+3r189h59v/vQcSvW/qo0K2//1Wutn+sRPz6FU+qtV4vwAKRVV
LGt8gP/0HPimSl4jLxVLzUqpWOMc3U/Pof5XhROqpGFg67eqZbly47+Uc/G747DcAv7pCCMG8prj
PZWT3WKf4lDp7kpEf5DWY7WlvxctfVHRToVbu7Su9Ir89xc6/SbT47dHzelUzof+cjqQbaHrBdP6
YLPtaC4rJe7YuIa3V6l3olfuWNGf683kcV6Ff+4uLx/2L+8IQag2qhD/c03eW40YD3mOBZtUNvex
q5uHVV1/vismNzK6Za4UGRGUIKNar9VG5p/7/GqKnw5A7pa3Gpf4tcibe93dxZttYDI3b3VgafQ2
KTzjFlsPcKr5TXfCmf881swUJc/qF5JeaotFrdA8t+zaZmSuOA9e5kqsyiMlWYF08Ev4eNX05pGo
l1ksLPp/nuOXdMXB/rXTU4VSbSTMtOxHeT1hC4nqc2fnxFkM5tyssGNB4sbhMFihhv7c41dU/ZQ1
tj1VOM92u7Xs47Y8Ht0XxqVac8kKNzcc8znsii4Wrlvi2MOfu8sLq/2OcT65060VhK4hf1yPdsNk
YKN932++iMetKVhQqDVUHRdmzTm+FkfsF84eH+q5SB+ja3arrMPFvawq56q+GFW/EZwvl/nTCert
9l46P6qvpn3h5BwXrDWPHIoa9S/lRnu5f3NKuKnX9xQ7Pm7C06H6HRmEiX5Dhs+1gsv392v5vsJc
p1dQIlmGrMhecdlyt5yUKNwK5nl+ObF9Lcml1QsnOJCuOqGr2vq7eh1fzftzJeE93ta1Unk37c26
ZHIilqxJTv1tMMwKBZ3ovk41b7O85bLuERnGDOsbBvhttQAB6b9z+GFRBoIxBZzVifONLVJ9jxe2
19jtGN3d1zV4FvgYKT4uahwmavV2owpnXLB4ALTTqwXAlL5h/d+maDISGeEvAn4/7Ut4reWaLfn7
gmHvm/8CT9YPLjxD5sunb5dbmOl3y/0Ju7b7Ur1QPrOFtd41gvNx5FbYCBzdNuFoTX7fYWkIhpFC
EL4P6++gRCDjd31+wi8CRKVV83xvcMtWw3wRQz7tm+7h2Brvqjd3eeK8HZhSeS0MoWxrvXXPULpQ
/a5E8u/vJ4G8n6CsuCpemxJYs9f1U6/O5lBttG0fa9MybF5rdndkERxgM3LFw0Lt5TaWb5eK7t+w
2RewVvkEa+dNoVUsPV81u3Ro6ftiRW82Q5GtxrGstqzvY8mlebVv6rp/OdVPoNY4VmsNslDq9mlU
dUevZVrhlAA4ci1pVTbF1nV3f130yXV3D0+3Xino7ys7Qd8I1Bd6qvIJwOrvAtEkMhlsTkuY92J4
Zblr54W1wret4YgeLyGZ8O6piRn+rex8Qd/P6aTN1rNwIIHpam/YxTs+Wnql+DQLd1yeWp0yfNyq
8y5zFP5bAfqCmfOaBb/IanFBzv62uHhxv2L8wJyp7q8cYqnri8XCuD8nI+79uq/K7rkiOzPsdl85
ccjp1j+T+AvIKn+CrB2FvrflS/lpv2GkE8dgyrci4bj3iozG4+TPfXzFQ+VPaLR6PYqt0+P5zC24
96vF5jh746Oyqi1W4bZGrBKI8HZ3Au7dWoW09t3Z+HPXX+Bg+RM4vXB+N5djfe3cmy2XC3/Z1Lu7
l1YBdnm5R/5/Q4b+3NWXs/wEStXK7n6p1M4UD7LZOnW2l3OPzHzrubqF68PC2BQ69/M2rJXg2XrZ
ZZO2ZX/T8xcQXP4ERxy8Lu+ei8LI5mxquKci0v7YpKJXRV+SttBaH93q273Xov0h/qbDr1j2EwRV
z02KqhV3I5tzcqBOjbj/kcIDsqTqcIiX9xf1rGNuSVHvNSFb7qf/b3b8CY3YDmxtq6fjyMa6Wp/S
VmsxaVLcWmgs8Ld8G/j/8avZab4J95HmiCh/0/dXsPAJi25LjkPVOLlul0anibgh+yZH0iv38DFq
6KtFw8XRJxGt8o0Z9QXnfq7vXCgty9fL+zCyOXeX+1cU2jVf54BE6ZxplyTjfEPUL9jnc6HgM+kA
91f1hjYlGbi2/xiVsc3Lo96+VDIx2dkuPTitR3D71qMrCZ/8Rn+XPqHOtr4rUSyDc0LF9cM87GQP
tqAdzsQjLzv0WFisclSWI4KkM2rE6rz9zvpmrl9olNInKGJT/NU8XUnUP6bHZDUrLNjD1Uj6HQ3O
nRGnRtfqv9nRJ+SptAqr1v7ExcYFgmXNg3k9r+zavaQWi5d7K8I1p4bbwAk6F7j26Pltt19R9hMI
UfniTASKi8hPL5ubQKzm6U7KytlYLbGw8Z/f8x2FSa4jDgLW3w6FOb6Z7lf9foKg5/ty3nPeo2Tf
R1e3INfnPuJm66VTmtggYdpdoZ5Hr0YgocMa2aabV+O72x+/cixzLvtFgXI30rZJInWZjIxiuBwV
nWatKxmtt8Wl16zv0ToY4te3orTqN2rlyy4/4dCmeuKEJAVD7NfTaAU3n9vJBsultu9j8n5H01w9
/k5KPiEOxX+50Pu+2NiV5Z59CndEGfJyd18cQlRVg1Wbz5vRZJvjvnhqz1d4ITG1tSL7hJh4kQNI
T7u4p34NlYzqHPq9rvRWuUJ965e/O9WNaLlZfAcgwtO/GejnSumFyoMDhs8ixTXFJgMGG1xPe0Yh
jMrZcrQiJXakXc7ZqgQPiDNwPYa7VZkaPmT5f2u2feX1fS6oXnrsuGSx8CpzRr4o+c/6o7qyGtfR
iUTodUgKuF4aUWARN7vJv8mN/MH7/wMBzd9nS/x/mAdRE4b/OpaZjPf/psbn62F72P2f//g1mJm/
+COUWaiX/2o0SWUoliTf4NcsCPmqVa7XOEKWhzJLUuP0ZxpEqfFXq0FiQrNebzbLFQKd/y+YyVfN
RpG89lqx2JBv/ktpED+iXf9i21qtWa81WyUZGeHWMigFW/+CH4/K4rjcX0dlPT2ooJNl3W6sQs8M
7LjbUA1FYpN+0d7KXqjgoCaxnQVvFb9VZ6VsY2h2u8FK7UzTC+PwwGPd+Kni0HT4a6XkvzO+G85G
esM4Wlfn0V77T4NSSOZDbdpHs2BvzVVAmptWVNZKJ3FdnyZOP/IGnpP0+1aS7NRORVZ/rUXJTekp
N2upTD6b7lT/qR/UvDO1ksiykr4bfacm8wrUf6BN9RMGVXbX/Wt/Z7fQpYiMctO7/tLYrOUnW5iq
6KSpO+2kUz3tZIGblbWLssM4S4P2Qk3a8VZ5vub4w6sqaBz4Vx8z+6p34jC2VypIO1Gkp7b5VEHc
nYV7NfT3atDQYrt7Ul1lfpxUlro7NVFxUUv7FeW+1cKYhexBK7anlRmGTf2qwjCcxfYkiM2temqm
1ysqhx9JJEN0I6OuBif9Y6HN566bzo/KHzbVuKRxpF7rOe5SJcl0o9w+pI2mvs+pcfVQUdO4McX+
oq2s6MyiTN3om0tfSo2/q8qfbFcuN5tkZ8HIxU+mSPVdfHL6pFXWOwfVUlmWTXVGESXafOqutf5O
dfjtsqxrbblSZTPN+jetqHWyt07qvopTPU036qaO9sOoqbnwhzXfwSEbxdzhjqzD6SOIYOktBcvK
AmzUSOtH863mdoI9zXQXSt35BiYuqO5s2S5ooQrtbhzH5gwObmnmjpWL45XmO3UVfzxViBOsVjZh
d43TNRrpldpTu+iL7t3gnuX22djZRZ0T2cZIHdVZ9XpOFM0XujVlMd2HYo09j49Havwds5KT/zcF
9J8kbVGwQLKqqp/j2o3Cu7zISVo2iwx70d4ppiqcSvZlm1xvrcW/0oZ3UlR20xuqH9g2+Xqw9Fu/
69mka4ZBm/NqCD00c91so1J2RdUGwQ6qmrng36zVSdkbLZ4EQXfngAUxR/QsSJnVFBDSASWi3kMl
URTAyLSzUhOyJqOFgrFZvb7r97SXmh5Y9LKWunqWATzxW3trnk1bsxj57ruIUKei0myhLu2Pg7bW
n8AJiaNacFEvYxLUtZNMZqVznwGrXNSKxmShjLN6a2FBa2hN5XvAFFUu8snGMxaK/5HqolE9UL/y
Xk2bUo5Jldqldou/nzDKu/0w7vrFwMLg0XjlTA5QMt3BOi39pV6KHCfFYh4gUYkJ0WY+4qfeP2rT
KAMf0366os1UliB7GHUT+dIraq1xR6kxXzLakwoeDOMuQ1BTxGt4Vsk86nOEH+k78NNtGpxR1CqK
jtyXim4KUq3UFL9A618cke1+b7poF7VpPy1rQTaNnLNKy+ZVPymOyetv5HelvyxuSKOlq97Se+zs
qpNxbRedDEJRSQW2J/lbW6gNCxtwTIxWOd1iSL+UQlRtdtVhji2UD2fbNmkwTlDUCkx4yPEbWCbY
MRWyddpvj2oBetHgRFrwbO/Gy5AsnGP34CM7XWrD8NBSm3H4yKxre10Wc2HerabNnSw0RJUQfeQV
7SojXwq1GzJhAFezJ7ISRXMaPZnRzJ6Q7QAIPhX3/GklbWx2Jyd5/Gawq6x3C0ZTx5E5aoN1u7vV
u+beLYaP8KiGHPLSvKv6WGnGsr1Vr3axfdcG9eCqBkAJ6zEzR0xzEIskAA0MRN+YR+NuVNWsoHWF
oAMGerc+WtpBa09iz8Sw00Z6OCPtR8VV5e00WzSjeVUv3fEps47EyVrC5+3Y8wDngjY+q7HzsdPG
xkKtoq0+I2vaGul3d2N+bLQZJRJ4PBCeSkfayJi7Eby0DAoat3vq4d4a2TL83l6bjjRuttIcNAuv
ftzaXCrPtChnogazhVBJxSW1NKM1Mv8y3kzuqm5tc/LQ+tMGYqjIuUJ9nHgNyoZ30OzGv60oMQiw
qZA7eWiNyoi6udTjA5N+KtsbcmKOpg9aHAouBN26GgbBCZQMY86bM+OC1g5A1bN7VyN9oSoxqeDK
bDHf7kFbtpv6XZNPKHqn7cwDJBnsaHmnmlrVbwLkHIjWHsDWuV0AvmD/NDDjMPzIOl3y7Y267t3V
4AoyM8uaftOoQQF7P7SbAB1KI44v7Rno9ATYzZPeBZcgRWyaoe/4jucbw6fW1FmPu7byXu1CR5Bi
6V+NV9sZ+Q81rquL/nFp77xGZztvBnV9w/hI8UafAElmF6a/6pOQVAuDKJPye692PSDlBrIZpFcp
mU5AkXQILJyxzX/uVZDFHJ3vVNXCHi+Zn4zZjY6aNrjoDc285+/Fk4z8f3NkHY0hT41Qw0YDHbOA
d8v2pb1i6Gyn6GbYVEDoEnWZLPS1tkGNO0Nz8DYHdfXhkdmvhnsW/K55842aJvMpl4Tzc8q5YYPT
1WYFQ2ykBm/NHzgjVVa9o7JLKEJRWf5ReaK8Zk1shIUWLnVvZ3OOUCW0stbAq6O5dsYtk2OqWuLT
49Idb42l2ms31Z8mYH+0VmJmzLU5siqUuKvZwExkXdGBOhFdiP7QqdGkuHNL2+h7bSHaH8TiEc7f
qT6/XspFXby0M3jMiV2gT4wTok369KV1ugCqiQRsWI7sqKcXA3QUFqAMj0UVVcX16Xx1tDf+1b56
qDL2WpmPx3lL+JrKfGppNOEfdJzbB3s5sGxwBAVyip6RNUfXTBc6kih4m3a2GpKDwsAg6lPSBIwP
3D7n3vUpZVvQGnVH0HFjAdUvI70Z9/ZdpwCYvbWP3sNpJA/nYB1A9gYHJNTFipbKaqiURcTK22rp
JMYS6vcjWuTniw7cBLMGw++mkrLa6Mn8qrtNiNxJF23WHToLqdbQbto3DN9BcB7KZT6FtntMr+29
5pG2pBqG5zsLHQ0fJYOes+V5F8aJGMDSbGocuqM/sW8RNqGv0AmEgcG0HlA8NDxn6m41FmlvOuZg
qdzpSt8FVbfuarfwZhfMVfjSi224bs96kjGjYeOPgGh4wwCRQr8JP42FubDvnOHQAw0wl5BEPh/e
jWFFmzObCKuB5DiBMbFPX/YxZ/KiOmu87CRrNd7pyVL5yXxvLtoPVVQ9A72OFI7XynX7FlyHnpsf
tZpGw97HFk8Gxo3o1h8pg9tT1IfAG6OhGS80fb/crmjlNlcu0eNNZyQj5T88JKNEExebhuFsA7N6
ayS9nt+kWxgYlwMaPvhORp7LVqStIBF3CdmRm7pObzpHSWt+AttEe204huowNULYRGp6R20+Msqd
VgLjYnptTctaa1gHY4zFm/bv/3JLwx/+yt+KhOTl9f/hx1S4Jq/O5liNiup/9/H2HKB4vCt1fDw3
7aRYaZkdBxn/dDHto2jqWtM+3JfyUdZQHWAXMy+35Pha72PxTUB1exbHNrgbd21cPG+gxgKsZjyL
EfJQmR7w6sW59Syf4/iJ02jjUra7M4Hgge95sTnwxGukGV7QWE5YMUnmVHCAO6xkDpQJsPGH5YzF
tZtjG82jaKRFFrZ09GfaVPOLRP5EG3FUfvF/N0vy5y8cBdD7adaJoE23wziivptmK9VOk2jK+CK8
pzTNAv5AQWPl4vkJC7goa3vSFVJ1hJKRm7g86qaR4/dwXmgy60IFO+P9DAbo7IAbF9UZzCO3A2GF
XDHEyHD8gm5GB6msRCdLWYWM18U8RgyxxrGFu3GIenFZMZfGcH/x2BmxdMHamHGaBt1uF43JyrAS
P1wZW7p4KjO3rk3PjM2u9BjG3YnNsqAMQ357M/rlV2Cb3owW+ML3fWPQDbJuMMk67jTLpHHpqxvj
fgazIW0x/3z89Mc7eP6eBxPQrGcMfWNs+L7Tox2tJ+KNrCQRDh6TjJKeY/hjX/OHvsO/eg6sELHE
QFjk9t0h3OQnUY9wQuyJ9Cd8DI0t3oGVQtjI45khbydJ6s6jMd2s1RzQTJLEWis6dXpz1m7eR5uA
DhBMfHfwsT+UYfGA75nm0DBgVfgZwPCHnsHL/SxyEhfj+c+8VuJ0y+9ctGqlViTiU8FN+ySIh0eL
g43Pcll3xR/EUc1YSIILnYClhruYvzAKPDPFFIuivvDDj2XpwAtMwWW9hTGEhVgQ/som/O2meB/d
APZykwS60WYawTywXpemhetyrUpz8hXukiaMJQ4hX2Z4OIwH35lBuVE/msL/MCtP8pe8Q7tCOGIK
EJOPNvzBX304vs+LQtiMx7MM0cmCyNEIQbhZC0jBcoO+cZxlLF4kbQWM/KCm1jhhhS0ELZBXA57m
WZiYHzb81hdIyoCPdA5VmAuvuv0Me1NNugiLjA424iuRSWSVr5BD5FYE2dXlQZ4Ryc0gUiD9xjiy
zDhFSiFygC+ZdXiqw0Md9CEmYk+D7LTMKwwXjm/TL8NtHxRAiEB3M/xYISKzoEVGAqFov9NFeqMO
Moyb2w14PkdaJk8/J0bXnSA+zJ+VlyWMkN4MwZIBBIEsMr4yrdMsg+GFSWeCBxlM6IYmmf8kCzq0
FOcT4z1eES4h2uNY/OkksLUhkZ+cJURYaYvuaJtW7QmxKhkxXyDu3YzWEVqT7iAJw5JIXjdw9Ujo
bvOfIP8tLMI0f/yCnVhy0Ek4DyzgISIIgcDJzDOHyjMHyFKAIzQhwgXTsLqomYUC90EEcTRTJmOD
GgIwMMZHbMuYwL6gM4t7sf9SlucASiHImEMWjw2Qc88wsEw9ejHoxeBPLx58DLymMlD7QIExGI49
Aofe0KebuCurBjzPEO0h1gBvMz4BFc+cTAQbEY5gwm+mz4SBGVrExI/RTZQ1UsxJtBSAJwQbOj1G
7HfzYcehbwbA3QAEpEkadYwBmOj5G4V9Mww9Tw14cijs7XtIJHpRHhz6YwPI8oTV5A8MdSdBaw4E
Q6HdlrgemMQsQyHOwESl7pWZ2SYTBOgAQkdCowAzDTiOTBUO4w9GGjPVGXOImSJwzst4AYJygnOM
UZ5DHoMY4g3o72fgDVLwMr2ho2VMjjEexjY8wzh8VEHoDY1oihp2xthGPv4Bw8ZjiT2GxrI4LIsv
H0GjoQnoHxVcOPdDgwHTnuh3x5GB0g3REhWD2aINornlDwcMyiTy6clr3gwFx7jB4uGQjgcsNTSD
GvRB9FJIM/R7KBjSxhT47ycOoWePdTDGLAKigUizakIRnpwnDIjlgHtkkcD8JBLhTYh0jp3hmI97
iLzjjMc9Z47ah4H84diJLMIpBJ8jC7IPvB4LSOe9OeiABz8WVYXDg8jNMVP8MadvNcKpNIoWAxF7
xFk9HxLwo2fEXteeQUoIgeU3t1A8nglfBfA3gON4PT6CYvSX9CE7DVliFfE8uggzQWTbYc1gPwsL
SXqQH3NUFfgpk2JtEpoCdJNId1MrxWxB6tuCdQgcE57rad/NEscASKPEd0BJUbaJP6Q57EBwkpct
UUgOGsQFrAFxAde+80Mjo34EbRmOjCxKgyihJ8BXVCsfErnlw26H7vpoNWxu35fnv9OhecbzPww2
DoEWi7VKjTsRP21YtAq7FneTkPbmEpzEjEIxiDEk2h3q5TiaEhQSnAnKeZQwt6HQRWg2NGyO3NAv
N7REC4iEi8oFC5kN8IeMyO+sK8ZVO3OzwDNEi/74/IdhJoANbAoIS595z5l0y++foAvWFzX5BO36
41Gx5IBDTGyJv6UvLctVgajnDv/TRQ2j5VJ0sDVnpVmyzO1EFoOFwiy781KJhW0i68NTfIy9IENN
o7ksFzbmXEsc3nVFl4LQwHvGejJAVFXK8kWgLUZpl/VLWL9cjZwYH/aF/MHKzXm5jT4VosizaB7k
KkAL58QSvGS4Ms4+niQqmX9jqojZYM3hLJktbcEI/A13YKzCasgLWsqao5yFakwSYrNpk6te7K2p
WBa06QojQRaaFnuBAecqDss/FwcUVRYIYLHNktvOaCZRa3ZHhy3F9hOF2IMV0cCsCuwvBjE2L4PZ
QT1wxxKTILdG+I5G5FenH1koffkv88uZPdddTLwbBxO+suXzgL2bLvtaxIIwU8wPXFk0NGTCfMN7
Eg8A0w6SMXc6zAnbNYdiAKFJul3QiTVjM4Yxg1HdvjQv4OvNxBbHaBbjGSA3QdjQtAcGBpXQwAil
CfSDzMXzMdCxYQ28sJ/WO1EfFJ1vDgcAKSqTKC3EtgAwYM8xgBtR1pg/MgoZPOyAfkfrQbZEtulC
z/FxC2Vxsk4fQyYO5UmRD3BVpMm2B073x9QdB3eDTkRv5aqS0OcQNIZJEvkbSEM/DDXPkNGirRLh
53nS0xg67+BDYkjZNi+JIkysoWkHxOgsphqhUXAeIFhA/ybYCOMArmJDMJ5OCrkBT1QxK4IJgzGR
r8ZMdH5uXfE9n6BrTJSjP3QiH50CtDMM3x+aQHHOrHA6WnQots0MPSEqxDIHDnCfoOmAOcILdhdj
I59BDx2AFSBOgugh823NUH54OMMZxhBemBgQQxTCvOezWtgRfCIWLnqO9RugwwwcHV6XTSAAXwwz
+UW4DA9HlIV8a9hdO0SxeLN4MBCzGQ+IyQx4CVNHFnzuTonruhGqiyHxmlhH0sJL+bCDIdYOiy5U
c/CW0Eljh42nYUgYzpYVnUxyy0jWFltVnPulJgTDtsSRJ1SJnSs2vXzGNCYHDQLLYlOTJf+JPsPr
R9c7rJEYEsyCVRCrCatobLA47A9ji4QD9oVD07iKuhbyGPNkGhEoHcBvlPCQkUo4aGj04D84N+mh
nFDFAIpDHAn1zyrILyYBNbAUaMMgyDMcijzFeQtUfVMWUx4iIcwPhzxARoUpsH+GCaAJ+8FkY3/s
WL0hpBpjGoz9JBEbbY5jNLVoMreoxqh3WmLQJmYDjbJ+BDXhyoRQWMLGVeRytJTITwKjYDz0xAXt
sZpgD53IgqYV/PUh5slQGztridfP58meYNYU5hCEmhPPmCIMc+Iu6TcaslL/eybbz33AJgeo6rUi
6dm1TxENdlwfxWOxiIIEkzrZxMaO9CXmhhSjKokRgHOCA6ySqBDAS/wCpIBPBQzFIER3YCJ3gWCw
GB0AOuHfSHhDJggcQmoaJICEHiUXAEbBghS5AJVMAg+oT0Fz8SfBRKwK/pOm7bwHnDrwD70rWOaJ
aUi6AZY9wX1pA0HCrJNRE/9BNUQ+OMOjsWmIuYJeAFX4gG+mfcxaE6ST7uFe28PCwl4krsCCIptE
L0WofDBFzCg6GRvIJwa5KQCJdYbYCApI0+KR43yhTTEKYcVIWBHDTPrE74mYLbaOKLQ+uiTDktLk
DdclB8FxItfqW9+sZr0m2YD/NHf+tZqfcsuoRbS8XS6sZopPA6UgadIXXc1+Pq4YGgzZhBoYK+JG
iVVAmAzzAINPFhsxFhXOmk9Q1EEww9iRd2ANgVciepBaZDP3T4iJxnlMSRQ47+pMlSZTF5sFDQAN
MoD7p/Li7W6uUmAfeAGGmBEjlDDTTotnwEGXsaSYT10blZmlBKARGyx/xyfMnWGyYNQQa8h/dNKJ
jYrq2tmkTZ1U/iFIz9xwiXP7I0cj2cEhKGXyLQ4o0/5hDDAFUWGGLDqWBEuGXc7yC3CTb2GGcHTX
9gz+IjyFeyNcnnOUcHoO53gWQCcNAbEY2yAq/xQGJUiMzhLVI7+As5B4Wc6ueRQJSEbDYXV4CbhM
VFjMFuLCDhshLrFLFCFDQ0kZvjYfIvxYTMSxplhyYv2zhuy5CXLh2CIJEO/HT4nREcbDgQVUMWF4
lJaQE4wJlBKpJX5i+hhVWuTOGbLoj2QO7OuaWOadPgb9HPBK057DSPAshGfYosF0I7gi5g+GFRED
fCKLWLjCcuvcxEFEI2AGTmFq6Iho+GxE8kNGDgtk7XTuJy3yM3Bl8h84hiIZ/MYCJFuH6KTQgMfF
IwgCXYwCRpK7Lt+kPVR+k/VQ5xYaisaUWtytUZUqM7/Gb19rLlPgzCdoJ7Z6KsLqIitwt93FNoZV
0aFxF2sW6MmgIEKTEmaCFcpaBxs0JSrD50gEjM038CtBKGyMGH/Tj00ECKtCInQ0EcQS4wYhPU/+
S2xHhMDk8zgekL8wCyU4TgfCXKg/kzEAKIgnIUY4hcipxAm8CJBC6iD93IEhfWw3FA5eMG4enBcS
3YB36Uu4UJxeuH5oiGkCHmIR4RgyU7gNo1riVT/k3nWkE8wCwAj1j6krC4cuFYfS890EHHQjbZpb
1e4cOomMY7WmkY+fkTj5ekWQQXDbdS13TmaBh4gyixQfE4UnHDz/s1PXyM+G/R3kWERK9FAjrF6S
fYq/L2Ltfj42R7cHIAfkoFLwIpF5MaP5o4DZTZwMv+LHT+xygoMCc0CTxJNFhMQxEi+HXz/ciL4A
oeyI4TnMczc6x3AASUJq/HuaCHPSCtPnPX6n2JOdgB3eforzgKsG6vGMLh4e8xc8FWXoCm45Vh4f
lSBq50VCkTwhcOsS+cfs8i0XEckVa5e20g6mOPuhzCFNJfDXyRiTgDQzkIglkYYfizbvR6Q28T3h
xNzlnAi0imYWDhbeMWAfsYOEgXKPVdaGFUMRddiTtM1Zt9OdyEuiJFHjYCmvA9silrn1gUBOmQlq
W9R+MIHW8gTwZmCgY2v5vEensB5BKME3UGwC94vvhRuB3yDti8csodwfLiIuY25dYljQJpFOpknk
g7cRF2zamAioDEk+yHU16iIHc2FysA8mz3/QvjhatE7QRnQVhBCPTxAeOx2LDfp6BsYTs8EkiIme
hAsWSywKeQzDIcdv0f4mCXa8i3TSJ0a3vCqdDcW+wzTI40KEjwgiySYItjTjQ+wI5RkS8+HJcR7P
+1BEmYiKS/wDvMauEOsQ1GUKA/wWicWhqvLA5JD1NwhxwQrYGjyE5BgDInZI8JQRiKm6RglCaYI9
/MkTltijGB0SjmKUbB4hskC8gy7/s7RRIfafmWKIGxe0yinNZqnR+ISZVNlYciEM4kbilMl9OOx2
s5msorLmtmyOjSSFND4HDWvZppy/Lzvppe7LWA/vg41/Ty6dm3GJqtppq4rGiVSGBbv0qO6luU/f
OjUcUBMk9aidUyD5qOgXiP+u9VL7Za41K2u3V52sFkat4c16tqnQwgreenWtRPoVNcJJG2mxy15i
6/xibqxKe0Vyz86YcUmdcdbfjHjtuIR1OnXafLeP3Ze/32kXsqnIaBuU2muv1L10Dg7XXVLUV9sa
daPobntrxkxpFklmZcf8bK+MsrEwbua6vXIbbUZNbfctdVKMZ9Ms19T5MdiW1WFeCk7U+xq+OG+n
73v32XZGYoFWCn0qgRp7YxTX9Mfg4HJXlynpC0OSv3Vuk1HVTtnhYBfpaNwGRZrD29gEe7Jclyae
A7+ps64lJ/esXuzoWySSxM9sRyZEcmhvI3IizCLpLNwSSDLWcnawqLrYUEvn6NQn1EIxW8OGSdUU
tTaoFkqjPiO5Kg5cFehyEVNwhY7JoaG8lE1GGzGoPVkUI6mDDhWfLmdLViQgOfy9s2rqZTVY9Ku9
bxeUu9eyhVW7qkmVTIFD0AKstld2i6Kts2qze2Zdsqt18mtQjXRyZ6MFpChRU0XV+6/O09sYC+vl
U1GQ1g4rUik2RiM4vIzzx2NBCTW1jW7WlRSPA+yhc8BQT6gWrxetTbtlN7V5NboMKIRZzQ7Ww2lZ
a2fdIXGjszupC43vLO6r5P6XZr9EzaNOxbr26+23waFPKkeRXtYZUUa4v+RWiqVR1dZhzduQqVEe
t3fGDgO0YsYVveKVyupOxjHJyGfKpKra1aS85bNqrFvB+Wzvjx0YhwIzt5raQG0I2j652+xBotn/
Ze68ll3Vkqz9Kv8L0IGTBLd4J2+WuSGWFR4BAoSevj9OVHWdcn9H3XXsiHP2XkYSMGfOkZkjx3Ae
lrQVTpiIadzS/fPmPH8Ucwof9t1NHe4S2yj5Ka2Hq3pXs/iAwbCXccXaDg58LfiGuAiY4uEaAjoR
Zm4dmIjc+cRVttqBh9H8omsSKL50M4TvCktIm+lOn1EOq+XBon3zdjun9ADqnfr62CwdfNeabeXW
R8G6u+URYW433qjvLBGrOA/nq9N3ZrZHnJpRo/B6lEtD8IXTwJLNbPVFjMSoMkuLkY21ZhYB6mTG
KNhygAKVpXu3eZvdIsTtgvZVcjRWEBuFIN86iByNLKQlXSmsm8e9sp2gX6504+4wAesggG71m9h6
x3/MusOTCwdLYeNuc/v1akFk/IMoxZaFyKyE87pDhctcWNtm3fHq76mtBmW4Xfp50LAJkIs7JjJ0
GyyLL8ugM3M4mO41GMLGnN8XVT4btqs7wi2L2eJMhBiCvTRh4JyQvPTBcJUlnUp74cHHguqJc6qp
sve/mNPZewVhZYS9VrpikNu9Cc8M2uYCLtunEiqOxv3XXZdtAyeHNzI7tzZRkDG5Vp9wd3qY28FL
/crK/MkOv1Gsia52e1wYBTFgC9mQ+EUdIjW3Pe8Zu9Kpeb85zSZ7u9p8aYL61kalU7/AOyzPn3Cb
cuMGYl9ZBTReZH+jHu1jSKyd+yRQXW3djIOZBjgEhaMhEeTiOREQfZ0to/1cXs5H7azS7gxyDOmt
P9z8nk9eBqV5eynP6y4Mi20bIpO/KM3pIn1Bf31RUqMv0ZsOZOyfttfGTE5I+Gt7HAmYqkwmJ94T
7p94bcHshMn69O+SNWB9VNrLdwzAJqhlfFMOJtzlYPbZykyKGVyPFeMRqXh8qd15MGwhGqGaPxMS
0QD2ciQ3iOKyJcDesh7b51fzIa4fFkslvyxOnS0hV/bcSYKzQo7fWqEAGweMH97vrtLaq9MiY7Id
nXJDFQ19NFmOaAmXUNesxK5y96EaiwsmHYbsiIgSE1jjI1HHON6dyZCt9pLNUwTwsiV7rs8kdn4J
NOM4WJfKn7wbv8FiJisCbx1H8+YT2kc2uWS9Aq7jz194wy+X+Vzp7ccOfT07NicrdSabF2v90hHD
15kpS3A5Z/AFxfnlzrKrJPg0skyf7vJVWa9LQgYs6cI4jDaOL+h7GTeHVRDNpyEY9GmgDjZzEB/O
CQ9ss4qmTb1pzN5VXhYeVgCwuTl1YFaq1vxhiJMCa3S7MrfIeOWBYFRWV9gPnx2r/Yjn++7pPa3M
0XPzEckYPknGj+gcBK7sO9ulnrgeqW+/Vn7qSZ5mre+W/CGevxpCgGjft7W5hCxVmYpZbVdOB+Gx
cQXjtkXEGOSKNvNlNjnfw99TnMJcriWOKtHcpm7vKG68Z+4pM1On9zgg3YOKqDFU6v3rMphRQmy+
nhaOlxuf4Xth5ReBSJPBSReDexSva0d+CSfeOsQZIrcla4QfzDq0Dg/TqU5TcPXywxNaOjL2Bibq
m479VRtx8DxlziLEttGMXQ3+tABVq/EDyb65oUg40gLVlF2osmvZ/P4NeV4QhHGaNeCGw+mzr1Zp
sY4IX7F7+SQSGokp8YhojvP/Uw2vIDtJsF/rzQUMAjG7sOIAWpzmVcbp/p05K5vdCw2/NGsXP/SZ
lGt8XdcjFez3dBO7dbCCM3uHn2jJkGuv3ilnv3fm0yd4HIpdGTSu6DjJTmAKRWb2hO515eyQ4oRS
TcSPEvPhwfH9wH8clDNwT+nvRq+1+Uk0i0YOxMb45QGyWiBk26P3cMOSrPfuv95YP++rrf9z89ro
kJvvijEGn5QhXMmapwjS7c3vTOl1+4xSWwl8GR7dlhWrOwftC6OPzd0qdj6U2tGanK2smfJFsWR/
pkNiIhXcjVO+yRwcnu39k5W92wCCvB8BZvHKrXb9RbQPwAFT8qYLD7I2oRE6qjlWsIb1K3fq5DbQ
NldEsfUuPRdbycx9GbI3/Ptr9DZGtWh8pDvdXO0RY0x3rmQzYQ7BMDdV4+PuZh1vl/qjhdHiRW+d
4SPZ5KfOvyPJjxidqU1O9oGfByZ8ZWoUv/1X9aHAkb1dSrb6Bhr4CxrK5hea4uYEKkRvfpfZ94/C
YDDYBjs4qdUfGbOsjOdHZY9hIOvGorAaBineJtHBqEZ9U0AMqdPlX20FNV6H0HmIL9kuXrOQotjF
tBxMKxjwRXP8dQIVYqv2q7n1ofSSt/ZteZEvTC+cUxTOcS8yVi/5vrIErCABskvNVqx6nwb63Qg7
4krp1UxjCMZPtiU0/cRv1SVjr3RGvpa/r/b152GK2yuHpoyqqYEm+tVPZRi59yDbqNvqIC5dBSoj
wXQre8/1Mky36iFjseA071R2H6myUZ5Ejx/6yC75Du9d434BE5vDRSKMVm55su+/wgISKLp973zk
99FSsRph8vYRzL7tQpgCnyBZYoTAgb5l/Xsrp+qDRcqorClz2PjizSFiiYoLekPks7X0GRqN3kds
P7b1JX6vX1rrHknEyTyY1ovPrjGwMY5P+KkoZh2t2NmxpW4/4k3+Gn9Wm7w0F60T6+vFu7J5hJNq
DOHCLqP+a2hMMzvIGgp9Vvw1mI/wEPOYUVq/dKeSg6ADyW9yV3dHbzxxsh100gu7OZXW/UNDVC41
hEv7MoQjzO43eVe+NpmxykwhwxXULRKjXk/Irn8ufyZbIo/BYcdvbEG1lS+Yw0w9rNjGDyKZ/BMH
nA1XrFZatNsdtGSfkeaWqL1a6UHn4Goxk/oqNy2B/rWHQ58jEg/R/gRS3gobnTk7OPbH1M7dxGGu
DFHfMLX1TcIQASxoNMntcwTAF9fdYaEZ7e49Nrm/cxK0VA3uYL8W7TaS7Ww+1ryw5NgV96wl0BVR
dGlmR3kn7J+BYoqe6tyh/HKreqOIjh8iwCNxINN6TAIfV7vrl/KB8miykYH4zEQMofimuCuiK7Ie
+DkylMpZkliIltorzsfaeY44LBuaU3wIrMrvbCO1hnBeRsn8xhwhUWNuBVBYai+jbBMf64jj3sTk
S9ytCIjHPMQ9ypLtgUjFUBOZY/MT+wB6F569e2UTb6pPefCwY6+BIMfyMBz7S2KO6wWndmXlm9LO
aIcN1rMyBl/ibSdT5TBt2FZAH5qUKOgGL3ihKsDJ5WtHYls42Y7NyHFxO2B+FDEJY3CyvzHp8rZy
PksfaQR7CE+p9zhJTmP+ICRqGinxHgF55smyTSG7g91+VJ3hPhlu2MgRwx5bmZTAz9h1DDUk1le7
Qe6coYXp63ZBHdQVfdFZ/I7eZM2T/FCYWrvY1Nbu0EQY2KipPXG+g7YUOx6dERl+0Vpdeh/fLfN+
GGOjvtvCrGbtq1/Cuf1oN6UvAfweVqFZqyDZqChSK3tERZfPzeMi/BaHVRmwG5b2bED+pWS+sFe3
eKMPuHNgSoO8Jda+CQvXW8DEfxU+rq64w5Bz6B3s8e7Z8UYQ/Iwfbjs43ejXGJF76GApjuyu8IUx
Orvw26ixOxQJ1mPQc0BI5OvFVjdP+Z61biaEJFaMZkWcWUD2xj30kcKkztO4e8PlYchX+4CKLzWE
0j3UnAD3yfgBmbQ4Se01yfiYuw8vuikRdgsUfDnjeqvbydbz92kuWbaTo37Xa8ljLCrCkwP4g/j1
bRMDXURHtDS4bnTxMPpa2JwFy1DY334xVFVAFgARo+SYSd3qosONuptv3DvOHs3A5NXEvuvrtjTa
w6rB9MTAdEW8owET6N/6m8qwxro9LJmLakxVMVekYq2PY4MiBeJXf7VEpKd3I2T3yijXuZ17GLD4
U2Hct3zUs24a/jyT9fURdNbzMDqJJ8Lup59aNNyu4lfFpjbEhQukd7vZJXD54SIKJWauxsnzcBeV
Z1wZP+LsRTF5Now0OGeuN/wvzP6BjbPdvV9bA+eGOTyTHFkScw3F7vUOJhReW+IXmAjZcFsDCg5W
ODGy0a+r7yHq7BuDXr170Nk9uX24HXGuM3ev5CsHpou2TGlyTEsvnRkjNB3gmEZMmncTFtCIx1nd
hqzb4NvzEC2bnUfd8V0gKykQkySElcK6c4+RMmdCJjne7QWDZz2PoWfCKYhBRax1R2X6S3xFDZYX
uZ603nxuqt/HHtfYK+Z67yuQPaMXnyvVbxhNeFmoPoudukNuYauEUjIOcE4WO+P6dgOdPf3lExwF
DE0/2Ltvun91iFQOmby5XxfWK4UKguKT3KLcqKR0wMKrnR5SDxzvr5z2lK8ZY5onsZhADBdrynBU
2djFPV8o5lgEewtUSLCz64Cjw6jfH3AtZ2w5H+2HjlNg5TCgpK+ZteLOMh9EWatzKYuENNznX9nK
36kJFicBGgy4J8yAOrn1G4NCr7ji8u+n+VYYHzWgyw5YO72vmzV3na2RWA05R4TnnR9vcy4Vb9Cf
JYNouMyYQ+hw6PiS8cWjIy/5XOlO6aX7OW0BHTrzZGACVh4ZFwBNcqi8L8KSgCmDloBj1uE0AUTz
c22Stea2rxDgJKbuZjC/NK8Bqe8WeOhgPcXZzviT+fhUzV/z+/OSBIXbcXlofgEQc/70h/muSB7A
uvUbZrEY8wG8W6erRz1LZIbmNt+ozhXsydy/PhgguzKsk7kdtxLcx5aaF5XmX+3Yy7i+fcHrkYIb
koePjc9Qlp0Gdu1yUUDyhHpF5yX7yX1N7dSVwvZT2QQAaluwE/M92U6oHZOmt67mdcSE2vwq11eX
9BcDyCOYEg17KnLaHOuvfm99pNF1l/IIOtYx3eiKsLNwyQwWe74aPTl3gtQlPWNuSXELM9DnlIu+
LRoY1s38GXlSyTxuPmfV12iyviQzZRiZMsj6aj6Ce/gInqarQJJQ14luLn6SkNlRxv1kL/MES3MW
F+m3c3QXj/W9xFveCTqqsdqPO4bjLsVkEOa3xQyHJxLRr1i0emxYyyhR3yWmhw5MSXNrMGbZ19Ra
lgGnipXTo/ZY3luW4WHlXfeYEzCSuEUExo4APTzC3FBt6QWIpLyEc4HMnzKgypLt/iBulqZ+nqzW
XH4FPxjuuNXmbj4vC/P6NqIfoL+VVMUSeJpLQwiQZ6cKNA/p3gKOrkNxuQFOSz91vwqG5b+uFhEV
3+4eYD7fNq6NewYwmR9FDLrQTf3QsQpenXcG5+ZgMxefwJXvc14yJ3oUTI0D/eWv+oehWbB0YZwG
P9m+wjFeb3kI95BkZc68Mo2x2ZUtkCUxpOhxmoToSgfs432/6WdWDUmrQSZFaetUrtfq2yt7wDgt
d9Q7Pnd01HNbnKfQqBq+P73JLra9eQ97NvTtsyKD85cUurhJzsAoNyTIhwGw4/JdCldPq+HmU0ez
y/1IaYp34pBjKXM6BC/PgIk0ivq9s51xmrtw0IKG9WuJDAvfzDfBfs8sfikjMGTOGkQ1xwgexTK6
OTGeoYayP4PBvjA3MA7mMfpCpc2UuBeDJxMOEvAg30jtm/N1wgPcRPwZPFNTZ6o/ikjk940tiTTm
Sx7NBsHZkuQTTktbZ8fNIVBx2Afc7sQmk2Fsn99F8mlOWGkx2KF8eM5zVJ3L3nnVGD/XjdM8Gf5g
OpRXovpnv9cka43L5LKhMLdbu6mrEkRzswrToKJVwQQxN4GygLnmnDG3lFwg2/EUKemxOGUKk9vY
irL9RuWV9bl6d7r5g7daV6ZANQ9NH2ChcN6qe2K3IfokHHxQyiHcaHC7eaMkTWYZojfKHXkVNxTv
zDTEegflDO+nZ0vn1PcHwvUrwZsjcIvNoFWQS7bwHeITD9BVNiBW+gwaJ8KmdV8GoMgzyF35hG0T
RJnBngd2B7OhICyfHoRAjXJupFpQsacZLhK1/O6tp6RSGb+T8aa8PwJUObg6lasGiHCDjmRId6rX
1t3Ej/TESmHEtPbPvXVFXqKPuuiITtKOKg4FR9YL8JC/MA1qq5bidrLxKxt9xDfNZM9u3APRIlyC
f6ooZ9NweTEFmJGGEguS/RaS2CK/QIpkfKyoBMvw5RMKLyotGVfYUXrbNzb3dKtHFQW59Yryi9da
m4S9Eht7SshPj/J2EmRuzsUrRoDYAmhPDfqgfKGH8Vat57vIYLk1cgSSkP90/gTaFlAv4E5Qx7Zx
wINoQfNBsyXG/WVEsMLcoUAXXM3y+Ph5/uRvUyQ8sB70cgRcKa9gGMrxzpstX0sGGylwMFbPs7ob
q/UtfELoQ3fIuHkgP862K10lTE7tzjq8YwrqpC7ZTvuyuRJnJED/NANXUzdfkBOgQ8MTLs2fICKm
c4uih9exFt8qntNkkbiYX8dII0O6Wpw1/OGAm5hVZsByv7RlOIF0kxzQDkajHAupvzioPMPY0a2P
Ym1L75PlI0Rvx37HWZGxhA8c6e7DRPmWh4jhJdnUxJQ4lQ8Wf2pyzi/c85vONplY6DXTryu+ETtM
QjL0TBEZ7lsJso5R2eDeEj8Nr7Yfzs0Pj2Jq4PHs6Cdkl4zgjr4LE5nskr3uFRToC3M9UXvjR/yr
qfoxqJF+k8ZMMp/GoveoHgqOR1oGVO6wceWY/hLNq3csfMZczd+PI80zR2E/0JURXcnxVfPxpVsN
Y8V3swCtcRJQyHCqTUL1LPGPtw1lRoXRTFJ2RnsZ1PMk50JpMmcjY4yw1wmmOLSQN1VnMmiKqO58
f6/OLULFaV5FperVTrUfaF7ZD/vxwUbxWKlfElOqdH0oIS7MUDRD4J81uQtrYlncgSC1nxkdu0Cd
V95LZbSbJNC8gubFwxzsuyn4pHxMNcsG20yja5Ja3OKA0VVu7bARXPCCERXmea6BVq7AgqdQ8iuZ
9HroJeVHaVuYm4W72r1+HDNX97O17AINd3OfKSgtAYVhuqxkgPpRclZ++ZIeBQ8zEUdzH2+VO5nh
szKXbBdwxS9dwtOvRsAHFiVTMKXOkmqi/3MHVwDTMeAyNg+OEODJOzUGrlxnA0/hHZz0vseVeZ06
JC1G/D5nAjwFMyYbCHWJs4S2l1V4wxrBtW+Bdh+2ZF5jB+WR3p6ZOwWZf2o2bHnqSTYdx5Bqsnlu
18mZXe72XmJPjHQDJGiWuMme6e2GZwq3w95XPLO91wLxGJ/qjD3e6ms8is7EckhKnJWcGdue5/BN
hmnE4WB/aMSP5abyQYaeYk9szTVtVCyyiZuUCF/ZmgZu0MS0dk0QomlK+DT3D0f0vrFcMtErAnN0
vvoyua37yvgvT2T4Ea2aD0tRxGiY+UU+ZF37tCzOXKF1mbxX+gtmOIUN1UM4oaJ5FKhDT/a4fzr7
VXQFzNCj4wNfvXgnhThCHbeJrwJuX0R4Zzh4hmOgMbuNkwLoYARvakTPuW4ImFsLNOtWiKIUqLeE
WdRNDIyLpje3OR4OH3GiVY9hIlcjgZV2nXFpwgw9kFk5YVZdWryVg1Nz0RiRWlf2OMtmojfWDZTS
6FmMRxkzWo5MxAsow2PJZNUnCK2UKVMrpGTlZ95uU7l08MLcWm4mojHSQptsDh83Yw1EwQuLVier
EmdgOozgZfM4qwtl7kjvBo5BemzsePNc2erKyLEHXJ+nu/FAjGjh6zenCLSHowrmeLflLUVaJFrC
xhoQ0JjTI9V4syU9otlqzReV2XXr3tn27Tub1Bp4UMV6ibOXyc7mv2xrOrxecZ5E6qwyCIVKwQ8p
eXU5RcpjT6QkCI2j2dKpmGrjRuLVXDJHbtbSocXHxakvlJBWW1UOo/tynX/0NaVFY1HThrmk9EMx
H8XuzgB4ZxaWg1d7Sfqc29kSU2XOhpxkSyJOqybWJ5T8gU9mWh0oFTMmz8MSnPEVnxBnRYvXF9F/
EALaS3wYSqmbdiP99EeG0CYMea0CpZI/Uop0mwVqZy5d9aUFhwT9S2HnlvZHPGn39325/abF5/A4
kqAK4P+saMfnBDkWxvnuwiITydpjVrDI5maGH+oBnSMVra7SeRm9BRXLoD7dTUShoFulaMbEazQI
wO4I0SQ2Yl4eYSEKupck8IRrkG4LVw1T52qKnxvQyvpyeTr4+TA7xZEWFcEIlJOcKqLX6a/oUhY+
mh6fD4gSDcI5KD3Zld86rGyPG24s99fLErIA0ig3uwk7ySSgaIex9hMitPIRK+QKKBLunhxjGKQ5
ig2/QORQRWeeiWCag932ilX9p2CdJTQ/RtrirZNShHYJZGfJ7rfldjViQmL0YWdntUOFBh+g50+J
IA2dbitz4Vxsx5D/HrVDSWR5EvWy8/08AxkOIAZ+oqtDTDura9GLsZU2iiBBrWBJ/370zrmzIh5S
KrRvNKJHRJqEqDj3GBcFSaCGxR67HyRlzVxkl1b05ZOI7W5IODxTI+1pft3JPTPwULGeu2McHu0F
dy2PIrOrvaTfalRum1n642njgTIHHcWZI/MsVJGz6dKdZEtQUxdbLegP+sxkoHoHdH7YfFUkrCzd
xVv7k/C8ftr9SPsRSPY2hc/3gU7u6UmNzWqi56XmzG73+o502eoQmpiPPGFHlKB/6Z4JntG+tL5h
N4BUq1Dg9F+GKypBE2ugOs8cnCeHksjP+zHdwt7jyXD2HWijyla1QS5D+Ba8qzV8gQcEEM+chRjB
zerCZD794RYsAQXftHWDu3WMTcHT9rEtWDTl+5+wD88EdAA+B65NU70n2RC2NQd1QTUGNIcH9f8y
363983T3TKtClG8F6R4y6ky7+pOUwFXq2klN70gJSIxGvw4OJS9OjwpMgSS6N/IwSBxdJayoSBYh
oIr8pCEK6BxTEFw8faMi89JTqb5RGsZ0+kABf8YRpUPSlDq0plco5gGE6a6y3QijM2dRZ10W5kth
oCmhW+SPqKl9e9DkwNr/f+6YtPzn4YK/v8Z/YGpOSy3He4trhFpBllJeiW+oAm2kz3jXahzBM8lI
tGlcvvTrERbMXNghL2sO6nmeD3l6KemWhMQS4ZvSPS08vprTwJq7IJTc3BnEurBlYei58HBhuKN6
dKeKt+Ke/VAyYaRXM3Y4nMZR7zxNwRUCSu3abrQ6ItDd7Y6lBZznMc8Bs4QJwHZ1qvXoxZuYEz16
gewFVBkhJiCCRsD+TWzMuzz5kKyRlBG4nbi5WGf0Yvhldo9fAkhUR3ZURzToc1JwXhINJko3xNeZ
p1VaC/PM4WxR4plwLL2TxJSf2uGP2/8fiWz+a/nMv/MjdWnZf5Q/3T+alv4f1NjEJxIDUEY4/73O
pt8VH//vmKR5ff+o/iyz+T+/+ze/UZ1tp0ky4ndYvrM0/+o3ihOptsB9BKqjqqmzJcZf/UaV/2Ie
RhXRRJEW/+Q3uhJlUdc0dYlkw0Jd/SeuQcofu/9vHGesLzAtVXk9GanNxVJU/kH2eSnHRX2t0ud5
ujVbXf5RJzlok2qftdJXJogv4+r5lS2UUNI4o3UlXHLn0IafXrqi5oeno5wlLkoudq8s1tLs6JZ1
cjQI6/SZHOLn4FzvFOCr0V0U6SWvn5RexFn2NZHNZZx5uJw+7KHudbOrqTrq0xHT5b0+VhcxAy7k
BT2TVTO9a/UirDQ8nbGvM0rsDOHfoKWudS89RgN6Xf8MOaE6y24oKd31k5JJx1Jo7HQp4FOoUdZr
Wglyz5ugyS+YrGz7uxI95JUPEfVUr4QTjrHbmAO10lKv6Quv1wSvfZRvZZl9VrWOKVvxVXUt4joy
tmtlXv9MYwLaoyh+3zR6y15cUj5/wBGoWmyOU/opIpbF4wBRsWkP95V0rCu6iMkjfyuxBb9lj/0j
TfwpThTjXo7GUC53V+lxVFf8aistkO/CimUchsxYjsIZNbKR9smt17azRUu3kBIjl+8HoRO8TOqc
sVxd6vT5mWeq16m3fX8d8ehuIMEkRAg19vQbr9u1HTQKdTw2XevKWX9BnhGf4/hXHutDIXELb4/4
WI7DellMFBVuSBwOsKdKuedIqEUnV7N3VWxMscUoPc87vhqn+AzWEGaGrNzLqzvgsCnNx9RchiIG
Smkrb1queJdacUbhFtxl+IV3vsO02CZTAJly1+PN89BNDADJvoSnmyWQXJulqQ8UVpLcvD1Kv39+
Lgtl5kmWFNFW3U7D2fJxlQH/LU/42YGFr8+XUaG8IwrbZQHFNoshPwqS1y/IXUbxa1FjQKc91MaQ
ZGmBF2d7kPrlSdT7jbA4Fffbun5SHQeT3bRdek3fKgm3ta6rfq4NV6hrTqYvyNC18ueJP7ZVqM+P
VqWhhmWq8ajxMagLaAKQ0Rbj3R3v6uQ8sulFz5ToXkKfEGA399cdN9fAUtUtVgK1X0X47RNMq+vn
8aouUHGcOriSnZDajfZRyZOlChXiZxgBYmoiQE2CVFhXTiMJnjSIL0PRXHJp4S9W9aUQ7/v42a8n
uTpItUbhpC4vxcrQpcde1ourJQjPYzKU7l0rdteaUmR6x7Fuyqh63I5YQdGXSYbBStQsKIveGjTy
CjmOPTEX7EWiRrpMxzDGvNdqhJZG4LDJJVZQK2OFm+8HPba1iTqzknhYcgR90/4MGlU3TeLESiY5
klIe3irW9qlkCbf5YQww5jogkjaAWVuS1lXjnu/VGCX3EUvZPt4qGQ0/dv6bkEFpJW95LKZfPPfc
QRY8MSs8EafBtMve4pv4PvY3WxvlqB+BrdOjMMexUIy6J51oaOOO6tdtUIIuvTp3feHf7uUfH/Ra
A0rHla8utN88UYNVsfLboo/K2/VVHaVI1ZPPSVycGBMJq0H9HNLpHCeFrSpAaTH3dOV26PLHUWwE
b5GV3qSxxAQ1+RRGLWgWV0OUH+/1qP0OlbAdGyUQZTlUlXV/hwRWQypdTO+3a+K2EzSxm4xjDWUb
KXFX9/J/A0uz3Pw/RfzFQtZUEKG++kehf9zo0sV1fDzP+D2CuJfKNm5ur5mEHaFWAZtu16/xUUXZ
ChZzXEXxSPUnbqysHKx6XDp/OjT/pQrYv/g0C4xfdWalFpK0+oex0BITkqZpW/EsZlBRHiXrb0Fv
7BpTbckXXjMI9lUuoq52ki7eZrfyvZSu4W2Kg7qFBhD3u1Gk+FSV9n8Oav6tyeHf4Zp/+1P/B4GN
vgJOrBjW/PfA5vhT5R95L3RJfa//DGz+53f/AmxkTNFxthRJLP4KX/4CbGTlv3AgUpSlKi+Y5JDJ
OP4CbOQF4uLojusYIa40hqr4KH+xQ+RbDMshuywrurbUpKX6nwAbVZ0FN/62zP9iFajh5c7X/5Tu
LJ6jukqHTFlnfho2QbcRtgLV1ps1xxrIz/M/UfXcLG1KDjA+SOOnQDq2THds431KiQ00vp5eJg8+
Fxz9bDu6aSDDKOiCLMo/Cr9CuFg3ZIrMPo6AZN1X60HrRaIxlluytbSXwUDne/BU2N6QyiyZRAti
XSDbjfsIExKuxqNSAPlRgIADjPEFb6I/Jnl4mMLXRg7XVWFW5m5G/1Bwam8Z3I7XQKERnW86N8Xp
Gv7qzb85N2fhlJvrZpiVHxU6tXRRZvpmwzxClK9XDEXIASU4t9lMayye0Yh+BsUmpXF0c0qPQ8dR
bcGDORPU+3gnbIpjHuibel16TXD3MKmgj3bzE1JEYU1V14x9jRb0iuZ0si2oXY7GEhxwjne9Soni
swwwhrKpKPGyCj31H5+GQ+wwhwO7xV1SO8Es/hcSLD9x85Z/fAzarR6vYDUux5Gnklp2ji3u4uhB
g3lmkgl/9KB7t6KhPDqNj+mw24a9Jbmtt3xrQ3jl6CUuLSXIYdeNKDXmvuSOSNMOXu+Oh3JPc9zV
931KgVRzkv2Iuilir0GvovkKzqKQPVG0SylxZ1Q8skBzlF8pyHc4MH/pjJbAeYCq1Rr9iYI/TVWy
vsFeBF00orNa+yq6pQOdzpsnzpmd10erfbydaHpjHk9Pe27CNdZymx3EqPx+Xhr4mnS1BlOWcTE3
2w22tPBDlI2+7vz8eDvD4fMfvyLTGzj6wvIVnXSXhINLa9xd+NA8bYnkMVur6wWE/Fjx58IIuTns
Ns4t3o3cnapv7jyhQQbIUZM8ppb4ojJAIYfjC66W5IkyH1az718pf6eC5amHMlT83tMzY6IMuFEP
0o6V6Mac3YXdsE9EvvbdM7kk7TCwvhn8ZLanfuKmMBsC1RWcdJsfs3UWyQHjQWuURQ/Zmqaa20aZ
Pxf41LD7XybHlNXfD6P/bauTQP15q491L9fLupEYdUQgO2EXIq1KP637I4W+8Rla6/d3noJZsStR
PPVn0rsI3eJuCSfFV+B2zbrQI9UXkQrzfW68UTWEF5PSL+rpA9ANtHUaAZ5ktfDuFCeHfL66G9lX
CjeQVQS9vaHoozgrJ4f829CAxIgtVK9B6UJ048+sxq5Zpfvw6v0ilDymQGjGXeeu2Q8jRMUqWHRm
9/P8LM8DJJnczc8MUDxo203bm6ez+nM4aeFh1g8XLqrV8rW7F79BPvSLUEX1PLbqs/Z2XdPr3lzT
SGMtrZH/tXP/6sun52FxWNHwG4LVuoTy4A/BNSrCJ+yxzlG3C1epdxo/PaubMhGxhneFWOqsHM9+
cOZWr8TXf+FSmh/Qcr4qosLIXmD8DA1cKPDoiH//Zvz+SEdl/tmY/lFmTpTUeSW78xfBGP03e2fW
G7e17PuvEpx3Gpy5+HBeupvsQd2tebBeCFmWOM8zP/39LdtJbO9k5xgXuNgXODGcKFKrySYXa1XV
f6hkN9ClpHd4run/TxvYWvusgiABzs2LaSGbtPZd1qNyET6y4sAFX2xgbORadNjkyX0mhh/p+651
gIXiuMD3whx3XdKAdAGDadJ66XnxO9BUcUO3PqNfUrH0wJ820qCXprSX0Wkh7d8rl/NBHjc7zZ/C
SxtWucQyabB7JBq0XZiUCXwISLZTweVRPdD+a6B6xHTubKnNAVDXgOskjSemsyolvQ1aQqkfaAHx
chqO7yE7gqR9woWAQW3hd05rGESMVyGMuKkxV3XunI+gLCy/+ImuPg+qsVfYgRSWccJHwwl3E9zQ
hZaYylbZwSHcILmjqfOPfqym+mNm+Odz9FMPYHTilBEcQj3R3z5JFRFkBwhz2LbvciBj7gl0X3qT
AggPzgqHdo4RdwI1Chdn5LvKBtQMLZRn8WXM1XhgyAF0MWYeSNteaZwuRQ4DV9IBj8oOQGdQR3C8
9wdfPrI9R4PuL7b2dqAr7dCbS6Cm0bBjjTU+iapcNnKTlKbqITg3FEBpZuzbAK7NXhwCAlWDIKwg
XMlmqvrcH7K9fMN2Z7PGVIQXk1/zVUTQhM7Jn95rpgux7WlcC5r78hvpi1zP7Y65t/y/SkM4vUF0
CMhQ7lyWBLSAbbIfIYwx54c3rz1AJhZLt/n6QWghQxazCAYIldC90Pb1kj2/Rddcah7rh55Pp7N8
bD4MS+vMRWMTN3yiF5+cZ8MvX5I73p/rqsOHCKRYdNtB74KkjYIKaBwqCVnFgffjcrOmlKvsnsLL
qzml+Z3bAvuAB/ATfezwNkDieN9e1KwdE/TC5sohx1nb6M3kGAEkDeQ5Bbfzy7ABP+KZBQDS1wLf
ftkcZqEjsJFDRhBlQktTOPuv1wxSIDcz9AEIAeXkxsjoeB4ECaAC3m0c0MzUl0u5hD8BO3JTchAE
ZV4OVnyEoLOBFw/fxOYgPR8dJAGshl/iQAG2/JDMuN9y6ck+NTTd/fIk4ODOXI6Wsxbce/IJ9Gso
Tfbtof4ixrW3Cob/NZbW864gBoCx0poHawPYvs05ezB2Fhz+N5KaA5OPTqk8ppwrgCoFHRBICV/J
i9xx8il/pURVJaOpdE7nS9t8p190W3tn09rVGRJDj3unXBCDLpSrka7tzDqWxzLJ8uQzgoW3F31Z
mKDe7DMNN6jaNjB2aJizNMiLHJ48uSQQUh1AAeVKJroghfYigkfgSeyQyt+TWLwc27A8LU/RHl7R
vIm2hKtdGxKDHLZ6h/VtbhE5Zqw8lV25/oSCWoJWPLP6NkIuoPAUy5Uan8VWPww+3S4f7/4RugMI
/1Y+Dh0vASUA1F7YDpgbRts5JP4IQI1o372ahGEXIEghBem5pHT0vnxUyRmQRBkaTRzCIfghBkES
whXd8khdi/vx2jwT07jX+UY75Rt5vStOBkoqxDKOy+YCLMQdAcyDilD7DedRACdwPdYxr5n5/CUR
QWxH7st4lgxNGfjlkAiUhTwJAbHI4KwYAsFaYFshqRYn69Xm8VVhSQq2mAZdXPWibEvCWsnv9F75
IFWWOWkASm8J2XJvpNW3PDKdSFA/tDWQM3IIrA1DEopNBZ7C7eXY2l5IngBEEl7PRe58LuxGPdDe
464C0n95uDUiltx55NM6rzUZhlRuNU8qXC1pcc++uWqOrcUiUYiaEEEg3UhmnQ4zqIu4jKQ7ctfj
VAYEVgJynxwikt5En8uzvNT1weJEMy4D0ZOfQ7EmJRfb5A5JzwZJHDMIYPUgf0UOtF0uFvsE9nM9
v007mSh0ZDYx6UoD3Zy3l+pQXuae3RypBFUJknWy8lN4yGi4+szP3pSHwkd1fQgP5TaDpcTvXaK3
P7Wn9k0OdJhhcTJfDobRBF5/n/mUVDvOBWabBMlV8BJGUyBXRzO4ik9URdB+YHuRdVcoNSXhTgJP
AepAqEFAbg1ZkUy7pOgC9pf8A8dP/YzEhprBhesm8xbJeCv8+dSfpyNCDV/AFFo8d8uQhM20q8CF
eHsdkCeGiGQEa/cMP3O7eDUpOzz4fXVhnYM7mjcdX6i3zn1t388NGg8SMUZ25BN0fkQJa2trI+xh
VEjMZQE38+y7gWCy7y6CfXnP9WWhmBv9ElyI6R/61YgiHq7KvbnXyeCMZ/OzuDOv4i2Xh9cmt5IX
ZX+M39xzc2Ff5dvQg7sMpQGE0AvDdXgN389rdjmMLplmyjxUgwPvhVCJaz5nTqYY8u2AeglID9gV
vt3qtdulZFIWdq4D+F67uiI3fSleWkaxQNM8wvcFfF8DUG9Hv/JI83ZgIGa9K5D87N1nC9SUX3vS
b2HaWqwTviiRr4/kfPL2KrLoIw1ryBeNteAalntZh7lf7pvLG7Yo2szpQnkmPWUBKu0xgIosVuGd
AZdkHwO+og6C7b9JPsLa3LxKL/7gddyM/uS9SD81eAHQZAVPIufoQGc1Ib3YrC5oZKzdjv+bNzIN
RfUFVimzxpBnHL4wkkSRrqi5KC9Vhk3oPpM0+e6swIt6p+XrdVDYIJSjP7vTXyHpIlyJzovlT++z
38A049LwSYMYTLrzJMcDGRe0LriJHImzQJAdip1yrfu2X/vyNMDyNwmjZD5nN9l5DremD2XrS1pH
EkRYgwSyrnYUoicH2iT8FsJIAmhH441jqT6YM4lnsWXP4caxdtcvHbMyQkYDaGv50MD556+8AfAI
fJlsy8W9QO+4f08geFWwAQXELj4iTPKOg8xs0Yw1ewQl5y0Ra3PeDVu2zDUl5wZVCZ9phv4iBcly
aoLO9zT2Hd6ZfRENPiyLkkxaZnUKQ7HY1ChGC4IdDCq5jUpqh7zolKHbAkaZ7vebhROBQEaQl+mg
SxINrcwTfn1XEvxd0GPkN5z+4jGLnley/a6nS4sPYO7cA+vorkauFLApjV4LVC9nbMFSY+9FxwOh
vaLaYCOFfwkEvI1kGPZKEgBKAIIyacFR0vfeWzJGxa84UOLJ2RokLvAGJMuURApinnqI8RWROTYE
hNjX5eAVczPxYSAJedUbpTY7jCwXFbKK77psf9EJxf3pbzpWP4HXQpnifC4r7USSSqaZL8yCMhGr
218YAp5Nw4g9pGAiBDs5PDYyq5G6gqKT5xslEBHQhB0m8zOZ5qLG32VXMt+a4D6zLyBYkimW5KLL
6U7LZXAfnIJTc8RaAsXqsB+3Gh0Ol4yVyT8oxwZ/PFj0jNqH7G7GOqPbB+TIIxwew0eXLBs1OzDx
E6N1LppdwV97QxDy4lN3YaNLkEFE3EqFh4xAw+P0OK2uHDahfNveL6visj0lty3Tmzjwndzf4FAg
t7B2GrxoQsy1cwGpT445Akb6EqoASfgDDfLLnB6T5RxtrN0SwYSWuyOcBKKaVHpH604WlXJfEZvm
QiEaahtxsN/hZRBXok0FdVIyYbl4NJZo0sktZaGwHCXFl1+jcwLVEgKyVPnIpNWXmxLSVB8kn61W
49XTJoB5J7MbOcdMjujSHxaIh6R1lEQ6PPOWQCYvBHvpVtnafrlZvnwcZueSFNaEKe4IhH7IrpVX
7pcDmrbW5nFHE2SQbfGbq5FMmkg+rZMC0ZDk7Nq3fHTCAMCcNzwgd+RBM6B/Ggeoq3uLXRsNIaKO
mXhpeDwc1Fkx3KaWzR+mIPWRzCNd+ISS2j+zt898Blg7a6u7dK+qk/qYXOcwhqEneckJRhF5q4xU
Srhe5yRhFXQwsjsHepZck7A/Ng2lFgzC0L9HM7fuGcoDLkmMyK4nG05jIwMIVEhZzyc8syAOlIAE
GG+8lCkipj3YEyBV82rVN8E3DxnMogwHENmJgEO8Z2slliD64tSJCKRlcnYNWbhxlEWJw/MopzPx
5qvxGLxm5xDOxURMki0HOBdEKkhI/4SiWH/3tP5Ep8nTykqzSDin4E27NA8uzGDyZPK9e/VmubVR
Gp0GVKsykRWERplaQia7AvWhy9x9tPbxrXVVXtBVu15esyPff0/P2Nbs2OM9cRCkJNGlVE7J7CG4
Cg/F7XBRXWhIv5d3qR6WdOjF0+lyzmirpC4FEwKSS4NVn+wlj9b1I7/ZoY0h17CvmgvnfjnQ34OI
wqYJya9kicTH/Ajq6p6wqafhsd6o55SAt3hIBNW9fqV/7A5IkPmtkpg60sPtaXLWtCbsXbt3r0W4
GV+HGR5g7eMHc+FeZjCmqGioVws6b8alfm6hVlF6w3ejmbF1v5rs/RLt5G+xlx8Qmr8mp/xHwjO2
yeTV7zaOzUv38ttb0cXdLMkz//1fN+XrS/vb57ffjvFL8Vr2TfcjRvPtDb5hNIbGWFac61zT1pn3
arOIv2E08ie2qenM/GC6qjDpBX3DaAzng24ajuVqgISO8YWX8g2jkT8yHNsUqqbqlsEb/gpGo/3I
THMEbBQ5Y9YSqqMzfUT8NMgUVspSKlZWXof5ewIRS0XCkaIvcQh6WQFZFrp6xN6cEVPochRBs/ru
0v3Fnqv9+BD/6xn8ZDkWBV1quA1nwPz6VQaLsC2oBAW2BKd5bzXwVOvruH/ObcTJNlMblc9fTuCX
1vBfr84fFvD/bJk/xmlcvX2OX/4/YFjpkgf19yCkZFe1v92+xEX321X81jRvv82/neK6f8vKH9hW
X97n62JXLPuDykI2hAGE6JgMHP19tcsfwbwS8JssDdDyT0DSdD5gz6naru1otqEK+fB9W+ym/cGx
VMd0bKHaNq8xfmWxM0L5h/TOMnTdtSwVniKOoBrTl39Cuk2lN6KYub3bpCwqTy/HszPGjxzXr1sG
+8UdQ0+NhWaDRUJSRngsRf0ph/awrobYXjmNigJuqk9q1S6+aWcXtjbfLYoLMld1uBaNvKhXafwU
OD/ocY6hmn5etBa3oDJ7zjNVXZXhcJrg906WsQmnQt0MEM1W8ZR87hN9P7rmg4gApgwTrYQuKBoN
+oMNfmvR8uBqFYR0c77VkEqEOM+1Cc+mOYWfugrzt0h1PWv5nKktNGJToOI1nE8c/S1PXSD8JTsH
yVSs25Sk0NKhCKcxRg5u72mmds2lORtm8ZxO5SbQPzeRg1ucU56SIAhhOgEuRQapwyxeJ6O9zYoF
mu9o0JlXU1KheaFoztJTM5E/QGgLV4HTXcU6Tin951JYvtovJzMF4Q2t+imDQuBOeyWjPtGCQ9cb
7WrEvmkeHF+LlMnLu/RTZGefAye8toLwLQ+M0BvTkMY2YCgCPZsXLf307hj7wXoTAeTdoajWZYLk
nc5jZVwtC9r0QZTP42yfR2daR6Hy3nbx5ygQd7XR21u7dw6ioz2s8pEL2y3I9pi+jrtMD411nZmm
soHXszbrQMAjwYdqGkW70h1wPs06TiawwBRStaWfmjzM13rnTJxZDDsqw9nBDpGMW9diOLRtHtE5
sDEKy6NP44L3nkhgskNLV9Mq28RajkAmfm8D+9wuudfoNES6DveNIrtS3OVxGVt3rVssC6eCNQUd
uu+vhxabw1r1UrXGzG3m00MToYPajuehX7ggVf5WTR0Lpu7KfTlYm04oCBkLNC2LAD0KT3Ua4Uqj
upilpTg0NNTizqhEKy0raDmW8acuiCLPjGaE/kqGl4JxXUEu86bInbymrZ+jspZ8tpwrb6IFXt7g
P/mNKuhWaIpxYCXeG13xuctIWROhNOfAHvZmYjCCcDJ0urqzblMAB/Opa9Ny47SNuUkje/JmmF2r
YsKWMU9utcXezkvL6wtOtY+bK8vgR3qDfKgc6MfXPR3bIFwHM9e4qI3WO4YpNMhmzm5sNyerN3My
5MIMDlmYftJ1OuWTuY2S5lxOlT+42LAkGf4DvePHinvtRuFVo9Kc6mAQZSNuNdGiHKqJqBBWxVX3
Bhtqr7EOTK14XqoBAyF8NQwd+7XC3XUzyXPSXDkqnbY6HR+mmaZlnT5/F43/YuOUJemf5ApimXBt
VTV1BrTrmm1pP5WsdqGWZtg74VZkLAqntLZzYu+sODVYrNnx3x9Mk7vwvxzNYCS8qXPUf/HhHXpN
U5QooKUloDCr7pVlwvDkspq1fe7j1wW6Yquml4mD3VDaPv3D4X9MU759WJdh4MwotEhXfgrcRa4Z
ZWnpdCPT9FPROOidyLgni9m5hOf113uRt2s3yI6iyI/K4vj//hR+BLi/noHGZBlV7huq0H9KlOAB
m3ltaeE2HYaTqefHMLL3kmQ5m1QYQfoPF/xL4vXTBYd1zO5HfohPq05y+D2wXhhq2wzEv62xsKlE
Tr5t0suuIpI0I7RPtWC2ULSgA6sxL7PGB6fVrguj39R6dOjF89yaW6srLsqHvgb7FtZz3l/UyfAg
SuH3Ov6pVX1WFHNrppDO6qzbOHPlaQuhruiN62IWYrVAxqvN5FOrxYewei6X8JPlBPS51RhwyRVe
22fPU6bQ5TW041yXlJgz5hlVft+72TEQEUljNL7UhnuXwyAjUsDQNLmFXtwLax3H7TrXUQc08Iub
p6QVjOBcDDrCvXadz9amabKTqTHRyW3ibRbCHirn5UGvxV0o9Id0FndEGrez7uY6xrS4EWfdEjT0
U2ffBouvsIVlfbOGOrxSYQl+rT9/KXH8n2WF/zfp5X9giaRRetiOy4r8++zx4oU4HKffF0Z//trX
ZNERHxzhsML1r6R8mRJ+rYz4iQkR3nRUHnfVMm0ywt8rI53KyDYcV1gkc6arEwl+r4xkoWW7FrR8
R6WiccWvJItoA34Ied+geOai/kRpCZzEGct2DrZhNp5aeyHcKagdoyH7lA7ZNtTBx01JGkLxGTv7
mP24t/ODlin7SETYjg5ddAj1EpJKpgPDiRSjIEsrtktG9jDm+sWUlTSqcnb5tniyjf62icTR0Zpt
Wit3k97kJ00k0dpBUKYUsxeNQEAmei1xo1vR58kOyAAwvRNme58mxWudG/vQ1ZLNFCXlkQt3trX2
2CVw4HPRSNooVlFNVPuh4VwkvYLWBrkEGaSdbFQKLs2dxTrKUNh2eJO1YfumNBU2ZuM26Oj0VynG
gFV8MY7d4xDSupztXR19dtx4rRQqmKzq3C4BPkvJUxC9922+XQrxNEYW8rwpfoxhkRtW5Zn98GIF
HV3z8r4x9c9WMk5r4u61pi7e3MGXKtvkLs2FfmqsVD1AML6cwwa1fJjREizgVom5e9biAUJKh9ph
1seHvLLQhRrjwbat6smZZ9g+eTJsu7xpnocETwN9mjdp1zQ0R+OyxSzJsot1ENom/B6Bl1nQRFvd
qU3atEsrrpZRq8+9XfNCDUerdGwPZmL6MRTZi35B4zAHcXWfK3p8b5dLstNK9ZiNmbPpxr7cfnli
/p8FmP/c0PFvC8+rFyWLldcoflHatv+LCMJvf4sg7gdbtwVKIc3VDaELspZvEcT9QJASuq3x7596
K8YHg83acRmDQxL1hRr7ewTRP9Bu0fiRRnsFnu6vRRDr7yKI/P53/FdXn6ukKhRWR5rp5zGOMGG0
C/2QurF76yS5oLSyyb8d1QmTPRQ6zESWEB6fmozXztCUh0adwgfLLK0DZdtTMrbPU1+352p0IDgU
+Z3dDNNaQ0OQjaNFIpBjWhtU1XoReFXqUYdoNMqcm4g8mfy4nOhaD0WITY6hFYcmL8xyM8wx7Lpm
fmuCJdjodntXF9lzEPZiLdiEV21QBX4kiFRmPmNuXgkIl9rcrFPLIRqGOEboI1rltk1OwlDLUxFE
866sgmldqS6YUjqqb3MUw+NplfHViovgdhBjcR3lugVFZbbt51C19UOYouyuaqfe5Ir4rPVKumAh
lDtIjI0s3rSjQp99nDCuE3l6LhWngXteFK+5ih1ktmSPzWKHd25OiZihQto1ZlV6uSOmo+Jq2q4I
Y+O6LmcD9zh98bMs7Q+RVjgbzZnBPF2VL9MgbFcWq2ltO4V7azdiwbCgw9VML1qQRdMNz43j6J4S
N9G1MVb9a2sok1glLKJsFQm1XulqMx7qoUR0nqu2Z7mtsTXNoks2STDkh8pyp6tZsYsrN8tLv3J6
jdoi7VQ/slP8epuyOJmdre8qVsHZFs3w2McDhZUSODd2ErmXCCmUY5sGwb3b2Pa+KS14VFGNSjvP
s8ulKtOzO9UQGGyzPMZOjgysqTQIRGUUnfqKcN0lA+QMW+k2tk7TfLLIyUyxaITwegG31jowjGWp
3oZZb1eOCOBxumJ+yFjNB8MwcMaPmuo0oVZbpbztqit17Eiogq/jpi29zkkgDXVGuDP0mI7z3L5Z
eQC9yowQ9kf6+L/t529JEhHj73Or25ci/IuwyO/8ERZNyP2QC+2v/TQytT8SKxQedOWg+JNGqTKH
+z2x0j6YNOf4x0ZPIFt03ydWqsysXAofzaBL5/5SYmXJBOrP0uaPxMr6qaQZg9CkixuTWDWpjiSw
q7ddE2jbNEQb6ya1tVXGCAB5FMO6aCaw8jButnyIfl2FWXZMhgyMfVEeOmEh3LWj58IonulIlHdL
pyWP5aCjQWKQzDpWgtzXrIVWBVnmCmmavZvMHnKtkrm4GEQzIGfmQGoM9ercDyP2B0GLWYU1Ge/E
Mqq6KYj9qk5x93Mae/w0j5166IsE6pMQquemC0KhfiCNI0091M54N4tkOEeZWdNnydwbkZuMsFBL
XIJQ00DgHxsUg06OXM4p7Yc61uFepnOzm5zJ3QnLdv3KzUFhi2Xau4qLX46x4EeduN1tGZmIFvV6
fojdaV4tcTS/oSvqfbdxgPlFgQ2MmuHO308GKZWb78YmVHbKQBqDEISmeaBGmwF1z3vpDGSvGKvg
b7HuLa3001lxvHLuh10QoXSix86Agape8ERy4n6tN+FNZlqRFxkIpZfexYSo1vJdH47ZTtGbae12
C/QKStPnLAmdG1EE89Yux+VUgF5sJtcqjkXcjn7qlIovxNAeZjfeFbb+JKY08rQ2AjY3+3ZddSp0
9sBEz2ma5SFTmklf58oc+f3kPGnjdBfV+FJOc4MfZYqhi+0e8w6s3mpCSFqmae8GIztxOxkzMdOI
LNT0FGiV34TlqTepCM0+R3IeY3JL0wpHxQVYozc0e21Z2Xybx2Nz7LsivbabzlqTncCT6DL3uTU6
ENCqNw7hBEhhLqW5GwK1ehicsbodBmRZEa2YizoVNkiu0QUkkzWavnGCfTLFzUPft/3WoY/nmYqN
C3uuZ4//myx+rTMJH38fC48vVRe9ZH8RDvm1r+FQqB90ikXbco2vSd33WaJrEPUcQdHIfwhsf4RD
Ffk3anFXB83TbaLen+FQ/WA5jq0BJZAR6IZq/Vo4JLD+VThUfwqHresa6VDXylbXtHpttBVWGyI9
FCkzIyqIB9UUfRxbGD6JtTJn7aNmu3grKjd9Ph7rqdp3VDNqnLwGaY7jv1F+1FDltfn0sVEQnQr9
OTZvjaGPt0l/rTcIjwctfw/y5U7R56doGe+Imeze7kIHvKXz0lX4a7b0ZFojOpdBuJ8UXMaaBA/E
zj33I9RW10m3WVVAFHQKHJjm1p+ioTmkjX1cKhq2Wk8Kmr27nHFYxsdgmJ+zTttVJoLVRbvTW9td
G1oAB06oO5tnjIzkpmiGm1BrnqLWfp06E2P0+K13o4sZvfMq1vXHZFh2fYO1ZCc+ZTXlqyG1ssGE
0XHvXCaC0T0oeMoqup1qzqIVmDAN9KVzJ8UxqLkpM+0uDEfIN1bz1hrjTTUjSnOy9DCGMRMgpqLf
pPUS+rMLZzCOOly7CzgNemT7cz2cVY3JMSKH3xfH4ec4juD2VjFtVgW7vmWBXF3Tjc66VZEv+cHK
EH0PdnctlhJis312lVTb26mxVVQH4yqc6CkDPjaBNXqBDgHbac5FrEKRKlK4UyKN/Hme0TvZ3S6c
Uwpatbtzlm70DVcfIEohGd7WzoIGrY+nY2R18a5u06065HDL3H64XMLG+jyJOlwlxms01WJHJwVS
UQglcTKUnRsE8C0HOFSVeuW2jbKu9C7OMbSBzzXXhZfIa1MGer0zU0FvvEvt9ygtPXYQ9/y/YYtQ
8fcBa/USNW/xDwCq9kfmZhF1dNwgHEpXiwBj/BGq+AmiK2G6FKXCckzZ9/pd0GlT0Eo4kx6HRsFr
gLB/K2gRdFp00miKWfz7V/HTL132PxM3hvMZslNnCJwydNshF/yxrlXbQTXSXtQbbZRoZ15cZe7L
bJfnMADZG0i87KAasERgBIQRD/70NCbJa9JY2zosHrPiQkR4C+RqsU+y/EVVcYc2B7yyNbADNNrO
fDsNkAxbhXkAk3Ou62KXhaQVZGuNaW7yMd6bhU9RfQX6eV0U8KTz9qTTQgb1WiuKse2dfOdYeFqb
w5Nh0jBelPmioLmUOcm7mcGxDa31wjQvJqc+2hr+/ZZqbb+7n1dfr8dvRZ9flUDj7X//148g87er
BGqt4+QhSRw/IQVunI1BkNv1xmwZxYCM21jadBUo5urfH8f40XHn64G+OJpYpqGbdEF+vB3DZGW4
gMT4bCcfmxAj1OwqWiKkTmWIQEuLN7U9+U7z3tnBam5pztfjuWygkNczMhcj+xgGnwJuhrIwKmuA
TK88Ri0emUZ6NM1Ppdv6GMGXMJJThqA52nA9VP/wEX6Clb5+BLxPWNkaF1rV2YC/75Q09RDnbWlg
KK2Xp1SsZ8296ZfwbKbmG4Wqn7rijqRq09vJsS6Tf5Atmj+iWt8Oj/ULw+74x9F+ulUjAnvhFDNU
/BKhmJm8O+6nWC9f7bnf1xq+xVXpGOumIZc0YtinLlosfgWX6EW7aNOQCU2JflhpBjSZRUs+tjZM
QoHEtbWgQGrBTdCzsbbxY8UzopvLOjMYVNZsK3o+62K4tJuTCJodTg/0bmmyaDXO7TV7f9Qn6q5u
+ktDMfdzVCNH0Npv+npoK+EbYxSyGceE7xcqnbIfUo8vnx/dvywJNWxweKR/vPx9V/Z1UsR0Xhbu
skHXJx2KyUv6EUxoiG5E4m41m7aInu8TpYBkXpGLZHig6FoI6GlchmaA42zcvmRWfarV9GGZEXKH
xdZ2odGW1clNaBg32TpQk+tmsJlolyLnmbT7pUAEmIbkE9WlYzHGYh5XbYyScnIvO108JHq20yvX
F1VBP8iEeKR1+0EdLtWlgAps55BrzeRKbbIj2QJTfYahwq+B8VPNgxVap1LJjpWiovmAMp/Hbu51
sXkyB/eaaRkzQH4W64x1csqtquA8MaLYVuiISfuMQsF82r0Zq2AXKd3TNOmXpDwQ0Bfz2rXMGzWm
dFpu+xG/kWK+Godwr8RoDFkwGN9c6nDYnRHSR6tVG6WIdtBhLmiLbHRD8fL6OKTXiRucCJx+u/T7
jqM2Ofona/g8M0wgz/LVqLmXPWhr5iwbQUPuzqQptpjNZddkG8cszqptbpxw3Jt1fjA1ZdU0ykdS
geMc1reuWfvsINeNEOe4L89m1B/mYviogXmrSnSK53rnaAXVFJrjYXofWm5qYH/URXVX1OG2NuQK
rX2gAi9wcdQbNC90Qi8qnMPUQtJW3Mciy8/Yq6zNIbuICvWC/QLgv9u4Hec1VNs2pXsft1gYJtmz
abnMaWGGWJM6T81ynCCtuDThIEL0lKLlgutzW+9FLM5JaFzPUfKR7tmFmeReGw8bVsi2CyD2Bld6
aK6mKT/mMQSM0NrF5nBaAgU737xYT8oEA3keH9NxMDwbNNokL0wiHdWpwY/SAIFCFlzB7LlwM2tL
wb5pFBzGIhx6Ota0Dsg/WtuCr2Oz3ubW7VAYG6ez8cy5mfRPeAjNDdM5DPUBSGMf2LiXYpviWLTD
gurQ9E9awAMdrmIlXUOQ8vq6qDfjEFmeoR+6KMJFNUAnW7d+qKAlH/XrvgFCdd6cSFwuefKuGAyb
TEZ3FejlpzRjgJ+O1h5oZ4xVpmgEkLC5uZZJW3DA2QXUt8G1k5Nf51WOImk2r4zG3s0tgoyaKTVw
TSzD2Bo9Ggjd9XXFvdIWAk1TtAc9C301FMfKbE9Gw6iLer5u9XGfpe29w3ILbZhQcbWcq8W4adkM
8YnBB9bSm12dJMdMyT9ms3M3Tkm2VRxOIXDpJ8KEeU5UGgeq21yUhfrUuZm5sej0gtQ67lqpORW5
CysOHcdypNdBn6QcM8zeCxVn2tGAgqiUqMsw2FlxYn7uFKXXqNTqYezigOIEBzVlQJFVYhkvrJOY
sWKAjZEU3L+82xQJ8la2v0BRmwNH3ysurG6Dv1UjA/mwhheEykIV+2xk0lxr79W+8x29Qtck6TEq
AHJsZxgz5jpbk2UdoxH/ABsx/hI/lKNx37ahV09wnVVBjybOPzqSjpV22XGwYi+p7EvLGzvrOnVn
r61RZJkxzsgznCyzaF87elKYdzyobuLFJRtvlZ2TuDvMSb13tfki0RipY9nHdGZw3Qjkrzflbohw
uiC9Ecyi7KZyW7jIR93+FDgVRsZGve+GcmekpDR94PhZLva68xTi4KVN7iaPCqo3C21H1x/cSPGW
IbkD2kTVa+A16alhQtvawSIhNq+jYrnAqGlVmLe6w3zFWRzGuD8lDXrGGVWr20sE524Q1iHW0Vyn
6O6j6Nohz6uq/rGozR2dF6/LGbdl3jgMOm2hlSrGhGunU/V+VravzlLiiRuaW6EmG/iue+n+Mwh7
X2K7XVgV2w1Pi10xDiD55CRPxv9h7suaI8W1dX8RJxgkhogb98E52c70lM5yueqFqKFLgEAChBDw
6++H++y907RJ7vHDjfvQEbura6PUsJakpW/IKJ7loKEQ4kHOgbGGD8sG5CcDRzkrRV4zDtSc6HWE
mPRDQO+lSles7JGQzKEg1mOUKjgC1MGhGA0Fe/+mSeRz+ZWw7EXijVUl1U0AkVaH4XERf9F7EQWi
/6tji+syiTcZaVeFBzWAbKMs4Al8HwxiGcBkIiVfhqB4zV1xXcUgKEMdKuzgDEtufI3uxTjx+gnF
Iau59SM4GzXNlrdyH+NCKylEov3XKHyWXrNRFIr89s8G2CtpEdyTQfevQLg25a4Q8a2FytOATKNt
eqPcr0JBsRecUiq/gTd+X8fls9eV31ILQrPGeiap2O08hHsSA9/h1pgnoHyR/oKtxhSMI2xDsKKx
5c44gD/2+cHT8jqrQCEz8Ua2pyTIv1KBXJHipOjX9J7r7AQMxhqqM1j39+kIxUPmJoFz1dcgnVfQ
SsYMMa/4Nv47HcSh6/0th2TZWrvpX7lyn3wmHqEXA5Rl++BGYNvW4hvBQ4JAhMIpgmpy43jdxqU+
NksEKx3u3mAhrc7hVpPDfbVBKe0KuLTfiQ/9S+l9MZrtxzTmsvZ28MJHK/WPHqwEpUsPTcLXzEl+
GMv6KTWFew50JcfUgDrtdehCyBaDHCUBtNIzc7RQ0xVfceJeDUo8j7ievLtB8eB33tGtrJ1nNrTY
jbuHjDVHL/O3ZYcQrPKDDO4wDz9CxHglyBcJ6IqV0HWKwXQbs1JVfSuaX/UAz8QYVG0LwAGyovIP
T+0HzqC1kmGaQyivVyCiXncsgsVg94LS8U2h3afeVluqquvc3zNDNqopvlrJ0Y31DZXJ1u26TVqG
13RIf/ZRBEenDpS0xMJgSqhLxNDqBownhQCeAVc0YACnkQbMDl7DacjC831ZBvC7CFDmCQUD2zey
rxsHJyyX1z9UmP7h/m8AwuBkRYIXHJQgop5XKFP0YFaTAHDYo5bY6Xwd3sUtNPqAPfylCugY9yCY
WwK+mgyYIkPAZyGtBdU+cpdJVJPLFgqEqDeHDgr9ZU1eWW/9AHbvZ1OkELboHOsm8IqnTtvX0v4S
usNK+sH3NMD/yBoGMXUvWjmo+966JfDqCUzBqmQQOJtgj2EESyjjapPUyLi6b38DHrEF/nDH9dBc
G9X8DQWaP0lPz9EkwoMy0M3AK+BZGRXBd9eYKE8zj9UK7rYp/6sYiXiM7kjD9gTPlpdvfeOl7t0d
HE2FkLIEpQCP1JSOV5qzt+V4hETwWEAKqf6JLWAVJqP2YnmT2jlUj+XCBc17X5zEDQFvE8DbeAS1
hfHWP77lnDWHGpqXROMpxm4cuF5psg2L37gRbBEia6El8Bj0pVfpnaHFQdbypk7BU+5AswygQQ3l
igBm4QyibC505/NiGybdddJGN3g22RrWX0MhcBM05pm2/XVfO19yx32h8IduIWW3Qo3qKk7FU5HH
X4Ne3uQS1p5dtXBf/7CLAAn4rucDiB5MJq9M6yYoHSxqCXlnJDCpbrx+fPldWiVjQffd1I1jedbQ
+EPOxjL0mGWMj4aCrlgbHzRqBOLl1fGPCx2aGMvSWCHe+M/kQoeCq+RpHpZroKc3cQfALSDBPWO3
uDNc5c7wWnhf+pwt3KPfP+i9LRKAuDxcJAHT9/w3JNVZx5KgCwfg36v1OPGh4msiwZW1wXYSEPWG
8AaL/+dz9q7FybKELKvtpsxU67yi933n3mbA7/fc3rpZsRAC7j+KBNRGWyh3ocQG5OvbJfq8dzKR
IRD7WB+O89AHQ7fGO+rGrR89CYg291+kDVUQCGvyGv5oIrzTaXDVVjsn7OC1XTJoYaQQPOpR3C00
4GPZpjbeQlb4YGmBDTTSjPA7g7d33fOlFUTAaBqOMI30V4vA1ww8xssr6x95ZxwFf4Si+vgHXKb3
i1fbdc1L4L3heTI8uh7kIRzoSnknM/xKnz/R1Pj2gtIENF9HEeDzzljMEdqtdLXu8q0UOxND9dx5
yWv4V8fd9eW2/lGsG7v1n7bIJGBQZ3UaANuqdZjVu4TAXNTuryFdtzB6HzUDGJIzksDwiD4Clc67
1JM4gFirXa1TgHCQNLZKQ1cM7t2Xe/PBMkB9FvJ+43Kl2I7eN8NtoH5CinpO2wKUXOFqOPDN5Sam
fK2/dwTq2R6IOj4IapPQc9peuEj81RoYqx913G4sCmIpbmGQUbWs/Jon8NrzQGQsIfYSmMcsLr8n
xrn91M/wCTgUgEnRETx6PqJQi5WMQXkMJZ/kriry7QBd4zZ+sqL+yfaaHwX2It3bt1n+W7rNPurV
XndLQfFB4nu3O45Bc5YaXMsPGrcpEHaJcxp6795Y3TUXcLb6o69bHv/9WDJ7zPhoegGLxZoko7jj
dOilT1krOyA63eY36b46kHG9PKpLDUwijzq17XX07wZKddB4zb7cwBtsfboHnnXBn8RbiE6hdooW
INO9byVc0QRohUCtwSLDlQefDSfmsbuEQ8Ak7pyNHxxIjJq29bOK6T0RgG3Wdn9Sff/aQdEAFKhO
vTbUfnASKBgGu1D2T5d/sjNR7//7DBRAZRODTn0HkpmTWS6p8qEji9/sgRtTqwRvjcPBcLwTSmSK
PlfNRgwE1SiQmSzb+2JJGWwsI9KrAGdgBw43xN8Cc3jwA5hyu1A0gbmx0NHWS44Nb4/ATh0IXnIH
HxaLvkn3RRLc1YDoUsjZAku46aNyN56aysg8gh/xoDzvnoFAY12RtALZxoL34pBInKpg1pbbx6bG
3ycCYt5Q2tDie0fofaSswwBl8aZGobBa5TiwA6Cxi+GSIWLIOQK+WiOMaNisfCnW4+doB5IzC/AE
3b3ETnBPrWjXRzboN/LQuvZpjLUBP63h9B7Ml7uCBHcOye7qir5Qi8AWEFUAifmteA8hG4cEB7+z
HxRP7jxL3EDudldFEFDBZzRxIaZcwMfFeWgkFoKy11VQHrAej3FC7jOSrFIHys0BbjKy/p4X9ikU
0S7sw51Ds7umyTY2/ntt//Y8yOK1fCfHu27z1MF0UXNojDIIFHl8UwVwtC2GjfbzbYTODyQCiwIW
6UX/2FjFNoLKeSq+t/loAerdWyZ+hXfD15jJP1EXvwa438IeFvVj7QOfkwjzIyxA7VewoWBk1Zcw
9vA2pobjRYF6EgVzq7QgBTokDSR5MshH5eovr8YzVoX0j1CwoDEu73kWHlAk+z2E5demEdeCy7u8
SNeuFT9okn4xfvPdhrHJ20cbid9W7kC02CuUnRq8l4kUFztugY7V9MmvSLOdot8BWlobDWEI2+9Q
DAGY21f8NgFp6rrQDBZH5sX3qr9C3j/JPLT+jvX/Z/Dl/zv67f+HIGc8/J2lmH/Sx7VKf5wDVt7+
/t9YFQsgjv8CBB08VUBM/sba/Ysujv9A4FVg24Av+5E3XtX++wU4BPMBfAlkKO/tmDriWP7FoHX+
CxkLPApkL4L/IxB///t/vdtw1OTfz1+MJnTxv6F7YGVM3zR1WCvcp0l2ICbUDPWhtHYV2Whusxyh
0YFNmvlJ8MMp2iqFg3YQ1RaKGANRpHnKBYC8P1lHjX9QJcm7X2fD98E71vtd698/6k1++Gz37by8
8WVQikPu1/wbtWv3S97Jx8sff39y+8/HJ8ccv3aTDgTh4pArXas1Y5DG9xKnhkGJIvH/6Pj+n0Ym
5wdphbGrepDJksIpUI9JGgueOaaKsX7+DTH4YITGm+V/dt3/fH/887MRKgItRC84ZCZCXWySnA27
NBqeKryEP7lVtTBUc61MjmJtHWTZYApQ4pjLj+C2PNmM6lunEwS8aXm63Je5CRlXwVlfhDTSG3zq
HrIs1fbacksPAmbGa5FWqQrq9eVm5jqDUD5vpk4je6gAQz3kbi+cZ7yT2cUuRh3cgZdt59uooZW+
lS0VWuYii7jv21PUqnECkvGhVSClQBFKDQOsAfC2ZD1kwDtaZI3LXSiLXe+BR3yDv+3nZBtYcd/d
WXQgDWRF/LYna6l1TYO7y8MwE1vTK30XxCrzirDbMyftXkgxBKiNhzENby5/f26YJ2cqp4Z6QNtJ
fpCFuhd2jWKeKVEnZh0kcQTQqpebmenG9HqXA9mWsjAP90CRfjUOuNnMR1uf+vj0nhqjJMUIafnB
TQiqvYbzO7w2fTI3jNY05wsx75RbOXES7qkaoJZMYQxwlVsOWaARz4STN0k9dhAnrQzgiaFAQq1+
eUnTS7iHZQ7H+1UkKiDNPjdKkxzUgHhgF32VHRLe8nYs3ReQIPNKUCY+18Ak/bhd2OVOabJDEOR5
CdmwsoGTqAfs8OXvzyxVb1xb54lHxCR2nDLYRwp5p5ApRC0b65W5eMNPAvPtcitz8zHJO4Wbci2M
CfbCL+Wa9FW1BtOsXKc5rhGXm3hfyvn3buBNUk0ZgxKYek5+iPKaXnlVe4qatnzlTJu1LOXWlV26
hPCZCbwRyHY+aHZSck/QboRgCFi1S85eBWvZQhVgbkomt8jS9cqWaTs/CI/ZG6vDWx+uzYA3SshI
t6wvtpdHbGZSpvCk1mGDjGUb7F2SkCtCAbOMAw/qwblOFwjfMwPlTsK88UEgsmxHHCJhsmdDrORB
t/z58u935jowCT6XNsq2uyg5QCDEAoHLjX3pb61kiMwJhKas8TbSrSznhAdu1vzhrQrtb2qQ0Mvw
80a7z3UFADVUNS08fnxLc7yku9e6w1PWY+RTocXu8g+d+53jn5/FGI1TFxeQyt5bofrT2SV7thry
GjTZ8MkGJkEccd7GFuDc+45bDi6vILdm3HGOPLfYJ2dyEsFRLxJwh+HC0xeeuqktWn0PuVsvdGBu
nUyCdzAuF44RzcGzGw8qoL31SocKqN3LE/C+ovXv3PBWBD+bgMqPqxCwBIihWa1DYaQZFyHeDvsk
9uAKaou4/RH1Oe9+Q5PKJgPkWvKqDzeXG58J56m2AuhscNByYfUDkg3U93TI/irL6MlTATtWfpJd
f6qZ8ZZ0vsg8AA09HwZjhzKr4SwJOPxVCAzETcWrb1YNvZXLzczMlDOJaFxKWGLbRbs3Q5YBRxjY
JcVrLCgKgn6yiTHDn82WNdRV5+d1vMdNsV/J0K+PBSrMycJimOvBJGsQaeoutKxoD+5K62+MpX0o
aZs4X3g3mpnvt2x19vN7t2G64RnWchOy5qVySJ7sEhfowGBD8YIifkjTuMZZmPeZ5OJMYt/4Opad
adt9kakSck20P1Rx6jyleREtJNq5Hk1iH8I6nV/Z1bAnkbZXIFZC/LYt9Vqk5VNPYc93eWnN9WSS
BBKKM7KoSXpXVsUXS5NTGEsoiDP7k7efN7zu2cwMUEEtbAlub5umX8Mcfi60hKxxipucqVW4vdyN
ufU12b5j2ViJLlhyyDpfHZzalbeQ1hJLZ48xCj649Y4aZOfRwRKkeq+27CMfui9QgxFrk8S/tVdZ
q1gInN4Gs77ckTeg8EdNTWLduBU0cYTM7vLUfiEcml31fRoAMk3Ac7vy4AfoQI/H78C2rTQsRS43
O7Pa7En4F9kguMvy5CBzAF10BrWqOAICvi+76y4FyflyMzPTNMrFnY9jVVpDlfm5e7SLLn9URZl8
DSLgkj/39cmWnxvGas94yYGL3oLRNdTIyl3QuRC3+VwDk7DHM0LlNTT19hKAre9uKzBCoEW6Cwf2
uUmYhHySBMlQDUly0Elh7RwOanXUN+kOambQKpPyc5nFnoR8HNX2YHkiuStaiGP1XflAU1asg5A3
q7YK8oWVPDfXk/N6FiUNgC0S2umgAOyazEu/9jj5LuStubGaBHxCu6BmwD7dYUOEuK/I99KJ4GTu
s2+FhtTk5Qn/uBU8H79frxBRsUSU4m0ib3UQ3WJevGHX9SBJsC3xiijDIwnut6ReuIV8PGYEejPv
4sPtBkUgHMLuWhO5K8+Ezj5HhXZ7uTdzX58EOdgKwEInrn3UrO5+2FEEO/KEwydmITzmRmv887NU
D7BPEftOiTnBqWhlx/yryzN/j0eF1yYD5P9yLz7esUBfet9KEpZBhHMQu8OhLtlpMDShIaDIKnN6
ubncxIfi3VD+GUnt5z3pcmieDXlH9iKWEbgkSnNXDRtge6M+uFYAywI3SB1Ql753TAl1TeIMFdBb
oVRQslU9ZBbA4D7P8UwDEnwN/sWQFCGe0cEthG6EHkwV/LCNMv1DUMGt8TYqcp5/zTNj69sAFbwo
gKJiA1zqVR+6Iv0dl0KHC4+/M/MUTnrn5Lhu9TbypGkN3BMcKESzLl/XQJ9AjiKMPrfcwkk6U1rU
GhhmWGhqIL1lHHTPgXHYy+U5mlnMb0+sZ4utclQMXpQtjy5pIVGUiXBTOEQvrIAx4P65CwMe934B
xKJTbWuRcJ9EmWBi3VuRojeeJwz/U5iAJt9AlWJgegwZFQGsWqhsjVlofMwuHzQeTQaOgy/XQsUw
v4P2x4tb50dux7A00O0tyZvX3LN3gW4gSxirpeP5GDsftTjZEowH2pLVp+xO2taXVPUMWNkkWEVV
WS70aa6FyYByXwk/N5F10HE/rIy2MoDp4ZWb1YNe2BLmhm2yJYDvT7qi7PM71Th/fGFgz1pCjdRU
BkwR6oEpBcMl3/RXAsqyC8lobhVONggDBGeblrF1IHWTH0nnOeAuBVp+6lpDwul+wClJIR3JwOxh
chdbwSO3SpTxChmu8rGHl2NpZnLCycZgkqEeYidJD6aUdfEaAWzT3kcZk1Wy6ioWt/ZCQ3NhNd0h
MO94cGHF3XiO1gzenKwVG+7oJ9VFLx2oe1fR+CeXuzX+/A9W9RS7VJWmMPlArQOI3HztV2CHFxTz
b2ehvRqlsEGT6H9cbmtuIUwWH88GcF2zoTyGVCVPGtkJRY7Y/p+By/5VTAEy+H0+4lYAOGBZlaD/
Qe/UxbsNvMsVkIldHX92GUCr6t2ux40H+Ddq3XvIGOVkVbSEg8pWJOBrQyQo89afGqo348ezzG1i
NdAo9zFUXKI6LNsRry7oEuZvZiaCyRpzXcU5FCjrIwmD8MYPSQOjce32/cIanllVU3Avg4aW0+dO
t28HN1wPIdStqEehIqvhRFpo8k1g419IaTOBGYx9PBsqkqGIxnpaHYtIgLqK2AfbCArBNx1pg1+X
p2OujcluAwlSWQP9mh6GFjWMkxPFIR/fCFxYwg6iwXK73M7cvEz2mBgKjCkWbn1MoRaxsYFqqlZl
Vii2kIrn+jHZYXoUF3Xu8gFnth5m9UkEZxvRqhVu7nxh5c41MQlySCUanJwifez72N0XQRx/503v
3dYJkvTC8poZplGo8nzKU90ltA4cdSzCoQczrbX2JS+shTPZzOKdgu9tIq2mZwr+xZGBiuQaS9hU
K6sGLFNcKbAg4psgLfxBravat+Vfl6d+/O0fJOJR+eRdn6w86bp0oE+D1SW62zqmzxsDSeMgSMY7
rhVHQCBayJ/6WnUp8Karchi64IFiP/eLhWr6BDH47yQ6JTqkPIhlOjh0bxNTCbP2jGEWnD5YJdht
T+wmPuBdnLlmP+RQxK2ueOR3wAiXXm41eOeNWRPC0s+JxWBdAbQKWO4uVsaxi1Ws03xYKT8TOgch
y1TRl1qDOQY/jaTMEmD2TBRDbAWE0IzuVKcj2ly3fhwIWHnlqsjgB8vh4f7t8oDPLaJJDiwMD+MB
Ald3FdTTUcjVwXUYULYQBuNXPprOMTzOspL0u6Hp/ZDfpVhO294NtmGb9LcZTqlta75c7sLcSh27
dtZI6texFXcSXSigicUKiGpKPGOtmN3/6dCkCCxyfbmpueU5yYAkEE0pS5y3pR36q7gob7XEpio5
jgljU26ffxs6ULHbePhzucm5CZokQ+gTANQ0GGsPSePA3EinDd2vXgVOxc3lBmZS1RRhKlzbbkjf
00NrGSjZcKAKtjzuQYeF6FTrLCSruUmaJETV9ljqLUkONOYplrddh7A9gAZ+RCEl1mbU/ssMPRg6
W8KMBwDu5c69FY8/WIFTO3ic4ijjda8OLBIyaNZcVpQmWyv1QjhAFhy6WgkwRA6MCGxmNAyEa5lp
eCbUVZq/0sBVdO10sAX5b/uad/C2czjbzHBPtbWDwmYSFMvmAFp0hbcuXtFXFudVfuW0SbYQdzOL
5q1acRYSfekMoKiUNURPqnZTIjX9sl3PPF4e1I+/7k43njBl0FqjqXxWXuD8YCme9o8wB9DtQvr9
eIj+wftysSHbBO9WT1B7ALy0ass2u4/yvAAJNXDJUqn+4+QEkYD3eaOApFWnojo5GQGJ5RAOOjc8
i2ExBg2cq4Y16cJkfHyVcf1Jiq1YB4AthEVOkGpqVnZL97qp77gNdT43grMMD7x9V4RLZL2PcxSk
x953CzFrTIWq+XMYg8xoQ3d4kzqB+ikz+YuRrLmqnL78FkNI4MYFSvnykphrdFwqZwuugLJim6SO
ee4DiMP3Id/iPe0RwmAHZYEsiTfcVRnK24TXCxixuQYnmZh5OrDBejTPBjDDtwZlLh8B4crXBlpS
VxBcA+o6uqMyXypazi3LaSbG9lKLLEhPccqCbcFiiDIq1JFwJ7YWcvFcZE1OpnFaoI3CNc9F2GTX
pqdQdazA8PrcJE1ysIlRjlZ1aJ7tVP4KtXmbI7/D05Td5L+gtg8AfvAY0HgpDc1E2DT5qjTKoPsT
FqcQr9E3JPHCG7AP2A30WmDYFiy2MxNhU26KjZQNKYGyefa71vrJQBxfxRVcYwpXwzlTtLDKTuxr
4SHiLo/kx7sZyG/vl7vbWwl4C0ScpHG9de+jLTLGs12RaFX78LKPdLX04D6z7kZx1PPYklkVBdBq
6R7icMjXdtLZW5vE3/Iw1wu75Fx3JikjdgswMkzZPxQVS8RPZrce7MArIGPgS6PsSIi1VgXAnkpB
AH/pcDiz2Ok0Z2Rtp7IUui8GKPKVYbV8Ao1pCeQ59/VJgrArxy2dItEnkzTlvRtn6TZXPvkcng0a
j+8nxcZJUITYXZ97Z2hvzYApr6CQsFMK94TO18+Ryz4HMoQ42/u2eMVx4eF2/Yw6f/RSDE5UQzox
CZdW81yYTvJC3yYi81ouT7HfBfZ1wUJIjFwBGl6jnmN6Q0oBBaJOy4fL0TOzoKfYeQM1bg19NX3i
vVRyBbac9TP1CP8tbBMcL7cxM/1kUqGKU5pGIlfVM0DaEM7VgWL0ZxLVXXe63MBMzJBJCtB+AqEu
XeYnJqFmWwjdb3mBWvuIkL7yIBG7dpLFI8TciE1SQKh0a9Uayr693VgrbGnVjilq1kliu9vL/Zkb
sEkOwJWyGDxwJU7poP0nSKDrdhekFV2Cj8x9f/zzsxOCzeCb5ZRxdeIdgR8ngzTPBu8lxiz8/rkh
msR7P0ATuGhEdlJ5LJy1hO4y/Crh+BZuOxhseavLwzQ37ZO4Z2lfqgCF6aewGvIDDCMM1MWAudC0
9m/LXL4IQchCl8bZ/efdxX1TkDsfMivttVOb5MlViYFLF/Ts41vay4Dte04ja520rhMuXG3n5meS
BACC5CaCzMVjQQyFyVAPPjuUyk6Xh21mdqZwddOkMDOBbv9JB6m/s0PA7WEMEF2nOd4nLjcxM1pT
zDq43L1fEj89QVM6RDHFPwAUZa3Aq/RWUD9YOtPMjNMUu65TuLZ4Ok5OsBUE4xHPLS2/8yBW5yzM
+lwDY//OZp3wSJKiNulJoyaJAlDW3NAGytuXR2luIiZhDncRhbf3lJ1sNyRwv26hTFN4BhrbddlE
Cxe4uS6Mf37WBY5atCFNZz3jnAIxXD2Ah32VtxXbXO7E3FRPYh0C85XOwxTfb/0cWy5xbkIguKDj
CKUZ/vNyIzORPkWsh5UzhIqy+qRokwVio4ao0ltftcKHL1/u4UHe41bY/qVDazBiYX7mhm6y18Nb
otF9HYdHVkktVsyFHhwH2bNeiJK5+Z+EudGJU2SmT04VSjJgbSbSI7BNgJrL7SC6bGGHn+nFFLvu
D4bAIqkKj6DkeTAQqooEeF4LF/jLczP3/cnuboyo+yQYgqMsQu+B1x2k+dqixpvH5e/PlI3ghTZZ
wS1gfDAr8B61yjNnV0Yg3KQQHSorS131ooqig6uJaV+dvuo1XDzT1muuUr9sNESreM/iUxZZ5HPw
buiJv/85us38kue59+x2CoqM8BC4dXDnXl/u7dxoTnICZ04G3SDiPUP0sF9VA7cPJf3snXZa8IoL
h1NlmPeMi3pEr0LeZXfQTRKvl3/8zIKelrpSQg3pncp9DltrUHe+hesrJDcFh3ilKn5dbmQm4YwC
yOcJTeJtWHrUeM9xTdhKd6V9qNzqrg5qcet45Se3sCkQ3meolZRRGz6meWXnG4VXVeerCxcG7xqi
iNCaaHPNqk8hyNwp8B1FVlXKAvPCMxa9hlJBZ6u1U7h3Xh6zmVU1RbxD+LfBu5Rmf2Dr48YPAUnp
K21laL187vuTHNAXsNlUWZ4eU4L9HqKc302YLF2JZlbVqJJ9PuGsgSgqSJ7Jc9+hENN7MczsUz+D
u2cDf8rt53owieqQMR6YotUnXyet2MZJ3XwntVMuSQ3PdWIS134bQ8dBO9GzHob0kMax893vldhQ
iJ5++VwXxsk/2+ll4UUUODDroHwFgRmcjDaOIxZmeOYZzp1qfveOHEBQypxH7ngqu9Wmw5alKDB3
31jBguwOcOtaXiU4MdF17DfhCmJ8IoKC4ACjtoEPtb8LctwpdeHx8iZucI9+8GVdWmuma1wLQ600
xOR0CvjSmqQtLAbSuPJQqwLusdw5Xgh1ng48Kfc7GA61uwCrmwuNSTrhZQXzkSxmR0V1d9AQCYZF
k/h2eUpmzi1TGH0V1lpBwYThDI9bjwscPVwCX/oWpz2Vi0enAdLwcktz62tyllCyLKJERRrKjN1g
7m3t1TCdJQ4Fh1j2S+jgMRo+uAVNEfVaQ6nebYHfNb2ATQKo0EWMt2DlQHFqcK2FUZvpy9R4EUiN
1CmhtfgYh7oGkyLH2avxzEPnl0un1rkmJjkF7kMDK/KAPhrocN3ZQ1Cu/EqEkBRJ04WMMjdW45+f
hSPBW25ZMuBq38KRtfr1Dc9WhV4AC+1oiakxs36nkoNhC63wDC7eT33oF/2N5lWxNUnrL/ESZ5bw
1J2k8ulQ8EBVJ+Kp/iZNokcGSdoVV0zvVdluP19cHdUzzkesz0rX2B5tTn6SBvoaXpCE45znwYmb
UkgNL4TK3IhNIl4FBGLKuQiPCmSNvQ8x41NC22Dh7j5R5f8XXsG1J7eGUTjdw4tI9IQn9mLgMNrW
XXON6ip0sWxGcpjTuhw+fXAC8Ys9R2ak1wwyh0AgG6eksHYiAHEWMYGqnBaeVNc+XoQhKSPLPC6y
dZH7eC4lgvUNg312Ck/ePOz9E2cwAtjjAqTrWxZ1cp8kiQJnB5BUeDX1Dc28O2jP23YJJ7jGyG0K
bn+y64uooPcMj79L4/txbDlTnbwwr0G4SAN+jF0BtWE47oGi4BsPwhbCGiBlfDnjfTyNzhRlCenL
Fk+SZXrEDb3k14okjtlZlvW5M5MzhVeCi4LHz1SWxz7NCQxcdIXDRl7bdKnKN5cgpikbDzGUdok6
VlUHmfo4P/l9aL9Ikp0GAdzC5WGamY0pGYLnLOmk1cdPdhHk4pbBreA783kZ3del6j5VZIA24vvI
VbwcVN4k9TGGFPJtEVj0h7AW8bRzXZgka9DVwV3mHj+yEA6VDLevKxuU8uuasfRziymaJOvYgvhf
BWfaI/PT6N43St3TBOLFl+fg4xwKP5f3w8NE6qW6YuxoEl1CMBqoo9b7KkEqB2trqD33AUY/Sfit
I35VLSmKzMTHlA1hcMAwEQRx0KgY8qtY5BzSn6ayqk+O2SRdG7ez/T6h0ZOf5Yze8kQ3KLs22vnr
8qh9HB9wdn0/ai63hAkMi54cP/mCh0ML1sgOu4fw4ShgLOHduRAi4yr956nGiSYZO4xDaNAPVn6E
kGJ7U5Xqpicihr5xwrYuRK9J026zGu8Jn+vXJO7tpo1hPCWLY6FS57ZKgQd2dVPdqA5v5YmHs+Hl
dmYWQDhZ01VrBUDEueJoY/CSu75Bgfyp5D2Ywp9rYLKsJVFW7ek+eoLDIeuvpF/DRFoAC7nQgZkF
MGW89NSAflN18ggN9+TaMLNVFerUysWzXhYs0ijmxmmyjoFz8l3ekOKoIxuiBjgbHqyaHj83Ru77
RRw3vPNbC7sIK8A/1RqGuxWeChYOG3M/fbpyUexklhLJkcRxurdx0r+RUXb63E+frNM+oBBhTuAb
xKksfms77JKdI+Gfs/nU96foeAMvHi/FS9RJw2s2XQO22ZJ9lAqcey43MK7DD+J6ioyHSRvQnlnN
vqgATIIwsIcruwvFDdSw1PZyEzMTMEXF+z30BlvaOU9+WCjnCmNUqquo8L5+7vOTEAbcOi2pZSVf
KgeaaZLhrVGDO7cQX3M/fhK/EIgmfS6YdQpd4DRDCWuhqwHCCEv17Zn4neLgZVkLpM+hOsaqD51V
T7ISkpmem6UvtGphWNKgXlgvBNrcZE+iuE9qkVg6CJ+qOiyesS9959RLnyHj++PyXMw1MIlkPuCC
iOUPq5bAqW4qUdNV2Npki5rIsDAhMxtRMAlnP02SKICz4dHoMFoRaPZiPXUHGZYhnP4SdVWHDPaw
xgwLEfIxcguC0e+zEy9oiTs21Js5775UOWBhUIym6g6kktsBNKyBdHzlRUPmX9Wjn+7lkZzp5hSz
2Ls1d0JatqfQB6gF6kZ7Y4e/Nd4lIZ3J9dX/4exbmiPFma5/ERFchdhSRZWrym53u7vdPbNRzEx7
BAgh7gh+/Xt4vo1HbYr42DgctZDQJVMp5clz8t6/QnpgT4ICJ7gZCJEG0Gfo2tZvUDKrEqjMCtBI
W3RjzT4yoqV1Y9+RzqpmCmHZt4xaeeK7whGHSM1kzzVnad/YdlSX9sxZXr6pMvrl+tyDnsMmjG7t
440NV0ObBxVk3XTNIPYDCRPrtW4Ae7+/zB8ZzPLlxuaCrA7qfTu3fAMgRxxsUAcdxFj8A/aYLQW8
lc83b5pdWypRzH79pkWnHtgsXhrw3e84W/H55v2S40bYqnoo3zKtedxHUXm2kJvZsIG1TzfuND3e
T+3ZLuo3PGGXf+u8jEAX26fNxtyvNW8cHGNOoB7fNOVbWmbf+7TAW42T70FGLjNjnBuTBiGP5+ru
LfRApBf2qDeLOvDX3t82a5++/P7u3QwIjo4joVi/TU7wNnY+ImS58bD40T1s+XDDVnH1mULEq/Wb
5OqP3q+u3E4fWnv4EqoKNZrZxs5Z68YwWbuM2o56sn4DCo0fSOr/EKgAtgl4eXwB9USIlu+bKtN8
5z7Qw1i4WZxF2a8R2Hroiw9jPuzcRYYFU9SwhhZ4E09ikd+iQWefvGzztFtZaDP+A6Stj8IprN5A
N2ffmraQTxA4d4675sYM/nRW22PQB8UbeDwRkw2kx1uUnXfi2772TQMWoQ0QRd680dZO5ZO0IeRx
S3Ukvuxr37BgPB7ToUL5/SlLkekiKu3PVmH/e7/xlR1qVkOOZAbe05ncGynDbzIrTiwbHjLR/L1A
tavRPt/vZm2Fl9/fmXLuFFANraz2rcBzYBajmMrLoU0nN6s61zowDBoCtZSqsp6u0+S/iS785fAu
2Nj8H3L6wFuEhhmjiA+1ogG+HpnSPzs3sP8WeTgmpFMsBj/zfMs7IF6I9dcwKnHycr7ByLk2KMOq
nUIzqMgF9VsUWi7USK3g0jf99/tL8lFMvgzKMGkVpHMYSSLeMgXpOu00AEjSGlx1HNT5Ub6HMBHd
mCGe21DwoQKy+OZI5Seu9N/qYMqPbcS2pBdWoguzJtICpaEGZz58OW1VfggbS1+jGRKIcZhX/QZ2
5kPsyTIOw8rzCThiqNMBgjvYOOLOVQn2q++6pwpybZWuxGnoB5nOP6q6IHAwBXeYWyDOqZpCxbwK
s6B40Zal860r/9q4Db/gaiSqgXEXb3wGUpsW0ZONzOnBGrYc28oOMWtWotpTDmGleBMekOjfw1ZA
K/MQgtAk+8lR63FmYirHb/e349poDA9RW6MP+hw1XVkLEWieRr94jtedlGzlrVeMiZgeYtIEOta8
foOgpnPIs4EnTrWV3l2bKsNDyDLtegRY7VsrPac9ECvVDpjSkFGGjrxy7GMXcffv+zO1NhDDK1A+
OGWk4epqmyCzm6fYXmqrbHOtccMrlGS028gbujfQH7bttaeEQ6LLE62V7Pp6s/qklnXuTk6Jda7a
MR7Z+J1EUGu93/jKaWaWnLjAH+qCgPdnhJzjkpRGYSaOTfKtTsPPmm5i/1c2q1lpko1QT4ZIKqSI
eRGdMh/1YjaE3eJKp7/uj2StB8O4beAdoC8RRCepxk81KH+gIJ1/Axbw/0/g5f8lJ+HPgqXjdyfy
JLxxiOrBudVcvbazhHr77tukWUSiNDQQIRoVnRaJibN0liSK3GQmXdmjgWHJggz1pDSdbm2um0dE
1eqlU227EaqsmLJZQyIsko+dnqOTqMB8FbuZh8jdh9ZzrWV/cvotl7G2Vw0zlirC5SbophvzOmZB
D3PsnkdkfH+0JCJ1PHkT13Hq5tM/93fU2rgMyyaMTjUKyZ0bgF/qJqFAKuMqt9ifICb1nueBVBtb
d2V5zEKSGuJnk8U95+biKsIInqjKTnQbFr7W+PKS9G7bttDri2Tf+TfaoggVofwra8LP92dorW3j
iCejlsvFiZ0m6MY8MDXm54HPf91vfMWgfcOgBc/sLJWkuvoDSJIP3JutGwCzdnH0ilC+3e9kbQSm
UaNSUUec4Jo2Q5txzPLyEG7P/doQll7fzf3Ujr1TKc1OtS9FTEHEMCGwA3f0nhQJfJJvGDZzbAV2
mYplkOdBkJXYeT7kP3Qd9G27sX9WrMAUV5BZhrqpobdvsh7dhAZ5lrRhOcQQp2egZkERzL6VMKyb
hpJBjMSlJ9pEFdC7RX8K0mjrSru2EqYtjxbUQBs23VTu/pvxfhF88KFNW2w92K90YFaG2H7asbDO
p2uPF1NIugcvI0NsuTsaM+tCMsurEEhKH6rH1nh2B+ocebMFDF77esOQwfZvVXjLplDbCjW0psqJ
3pADV2B4Zlv6mium9j+Z1HfGYLXM7YoqQh+uW3weRpHHvHTbw/3ts7JNvWVk71pnQ9s2c1Dzsxzp
Zz4gpYpAhvp54tL8dL+LtQEY1iyDtpmU7KwTzfzZOrh1M6tD5PVbIglr7RvG7OOuw9up6R/rQU/H
kgYvKdkMwFYOT7MMhHErq/Bu2oNAIqyeiAL+2y2WjeQ3T5y1SF8VIXrdN1OGLUNXlEVpCuRVnBaI
k8A7MaKIudkXzpsCrXbQoULRrdC6SCm9eKnmB93zfmMnrdiCWfQBCvdeoWi0vvaZnk7jIqUs3S74
FM5Wm+yaH1OwwC2q3Osa37sRt4Xr1o17KOetC8na9xu2TDLWd7m0GfAXdSeeiF/3TULHsnA+2aDw
3uJtXuvGOJ59cE7ZoWXjUpXWzywE6GqkPK78auP94KP8Go42U5ySMJZyP+VY5bGufOBkUUEEoZ6/
+rz5exz9l2XCqr48QnF84+35f2UQZtJ76dIw8BHqSExVfL5B4oHOaYwnyqE7T3Ds1sFiGTg1KBiR
KV4y0ukf2c4DGKT6SairCgIHcs2429hfAVS3vTePhUGQDAUq3p7tyJnVL8QZFQiW+iVEVlWn+1jO
EfgkQMZU62NRQC/paWjAqL/vPDULSqRV4+1FpAw3LuxgkoG6DUazpQOwtvruf92tKprCc+cwO/d2
DbnkuEddRKePta2c4tBMXun+u89UDFfCsozojFvWqVfhN8g7XWq3+3q/6RWXaFaOyKCAXrfN+ZnW
PTThCwBlwJiljtBlKFHNjUuShwqDDa+y4tzNMhLu4fpABItOdVeQ8whi6G9RUY8v94ey1roR5EM0
kwbQvAc3lSpFLCMcG1ahv99vfGWtzSISP+oytx8DnHtgsIndUP0xZvDq4D3ayC2tfb3hSsZmrkqq
sMYy64JjDR34g8/9DUbRlVU2hRKkarq0m0ML0ph9gve/Rz76V9Bk/sEsedT5sOE81ibJ8B11Ojae
dhAc2LqYDn5GHsnyOpDx5nJ/FdYmyYgOMkuDZc1JyxvCjukoJAFxF95o7je+9vWGOYumteFbR+vU
duzXWEZOLC3vz4qCO/R+B2tfb5gx5BWhRz2E+dkF98aBgef7CA26jaNi7euN4H5sJl45HJSBDND6
RAz6Cwe6K0EgvgOji4PBrN1YFCNc4UXyxqYyg76qlR5kL7auDitzY9ZsoDp3yIqilje6sINSDowu
n7aQaIsNfXCmmToHmYCetOflIIr39Pflacy2KIB6wdHW+q9da2tqHECrwa09jpqj3uuyAGW+QZR9
rwIx+junf1n3d7E96uHGwR9HebNbFzi0FiQlIPDc8A9rs7/8/q5xEbo2QC6DvE19CvLXrLOTdBSn
fVNjGG2PJD+t7SrjMTgQ8r95EzxWgB3uy3aZugY0bRxvRCH0zW/y/BOzUesasGlnEG8WY9QB6FNk
SOE4I9UcfFk0j8408A3iqxWbtQ2b7XMocFDPkzcCvaxD7+BNHjjuBvR1m1nIj7f+b1oGfsvAPKW9
8myL4pvP2YNcVEWg7/xvV2Vbqtwfh6m/CRiMQVtlKccsyUy9jiPjDwB4UJBEDVbMIOYcO2nYPng9
gTpj0wQbs/fxoeZHy+/vNq0Evr5rof2I265ztnGgqXE44X791UKEZAGVsWf7+ia0H/XCbMzVrM7j
iISZtOcpgSvcder/JmvAFLdLkDyrsxsOX3vUL4FxSm89B3xs1b/pGVC81itHOwri1nhJpU74yxp2
IoR8E7dmc3i4yZ3lTapJHSYteeI59Nf9Of/YMHwTtOYqnlnWCKPOWAY+loW+3Q1R94YSy61SxLU9
axzGIHCtLTek6rwYRYayzbiGCsoB+LsfmYM9lJNHoPLA6z7vYhoDA7UJaCNlWhRkitSZ+MOD7cM2
hv4rqlYffAH6n3FfyhLkDP+1i75uqsCWar7KDkESS+FLbDb9e39lVvaUiWqT4C+za/AtX1ufvKgy
62KL8S0Wx7XGDYsGhZSccdmtzmPPnqjFVOx1M9kVfflmOYN00yDtEFycCbh5DzaNXtN58+Vz7cuN
0xnSzt3gdlZ2GUGwduhRS3kqBKHH+5O+4sTNQgYiu8JpaJRdGK0ea9z3+6F8FRV9cEKQ793vY8Wb
mtg2WpYaOoZjdbYj63WpNK6RlbSn6HV2kb3PtpBDaxNlBtlBCeJk7mOJi/zZXnL1zf79Y9j0lKO0
uHOj+uZWbX8SNmDPRT1s3JTXFsE4rOWgw2zKw+Y69lA2O7OsRZzH0laO5SKm3LfNxQpQvrSjrhzO
wkS3kWiYVQegxrUXenIf4AIpHsiE8Jzk/oKvrIQJcAPEEGGxDiu87ZTg8CWQBQbe8Nu+xg1Lntyy
YdnsYjfN2orFDBdhBf4OtotlapYVenfwo7KS1qSWzW3UBahobAFqGsC+9325YckIMxA+WnZ9UxH1
T5xDuqZxh2LjvF/ZRGZJAxldWkAOrblBhfwsJxtXQeDUI3CJR8uNf98QjIDb57wCg3nX3ATC+bPU
kHWToFPb2DcrjsKEtQkqQG1aVNllcRTCJ5eWfMuK5jJx762xt15W13anYcrcC1wlm6a5tRM2UO8U
/LnqwNJ6f4aWxfz9Quj/hmKbVR4MIIHAfWdA5VCXPUu8hB3wvvpzVwcmfs0fOuxSJNZufme5iOoF
B1Nak/JfaaqLy74+jPcuv/NwiJVldvFnxo+Kps+scH7UJH+53/7SzgeTZGLXqF+UfZRpxBEDKjp6
8a3FKzMK7K9NIZJBRk8d33o4Wlltk1Z58kOXI1/V3JhfQyfU79hzVyzV+/dHsrLcJiTNbcKW1hG4
IKCE8NluEQwvwjNDikeG+x2sff/y+zuPlIUuCJqjsrnVFGF82TrnJtqUHF5r3DBn1as21MyDuxuA
ExUMGOG40flm+epa++5/Px558qAZvLy9idwCOyhx0+zUzeC33jk5hinb1dSPgvXzNVPIJSHIfqFT
Nm1Y8opDJeapHLIRVgtDs3XwwsbwhFP5Ehb/IEW/dbtd2T2/Yc8ysNxPndPc3Fm9KuRvH7MAd1pv
3EyFrbhUE4BGK9QlR27Q3HrAGGIsyNclr3KtPfcggjIC+WG1M8wzMWiizTTgbsN8ZXgJ9n39fcwX
RIzVxMJCqn73RcFkOiZ14ZBxaOszOHry7lxm3P9X13a/9WC4svAmEk20ZdmDD2i+TgFgJbY3/Owb
94eao1dbBRsedsUyTEAaIPk2slReemEN1Cimzh0uCzPdcZfTMAFpsmYdUPlzehmLsDhz34c2SbcF
Al/bUoZRj6LSIhrd9CIn74ecaxYjOn4A8fNP1BCH8Syifa8wJqEx7xT44sGA9IS01ysP/duk7fOo
h+8sAgd5u8URv7YUhp0r0dV0plV9dpdKM0ns5+2tujJXJvSMhZ5qpqBpr4K4ZIwrBwKghxFknYnb
kIx/UlbW30J3dtTGvlrxKCahcWuJscXxml1UZmXzYRpBUwV1SKf9pCa7d7/s2l8mqzGzREMDr2uv
rjeVCWBq7ecKeuIb676yICYyDbUYHVQvR+eiUFf4v/i7GlCAue/Tl4l7d562ZSWawG6ci00KvBuj
yLuaDmmedRuPxmsLsAzqXfu+QyHoRHp8/ASqM7cN7ZiktjpSRbdEUj7sAmUvRhdz5btdTWh6Cnna
3yAwEB0YE+TL2NbeaccsoQsjMAg4FEl7h6WnoIAwKah+xHevqOTG9lkbgOFBprwGnnGS4oSwr03B
6U66MemK1BKxCAfpJ/sGYUQHLA+6IidhihR9/8MteXOkKa5D9xtfG4PhNTLoaYocgtAnS9nFQ+S5
/0qwPySgxuQba7DSg5kVkw6RZdl66cmu+/yh9oQ8jF7jXTyebWXNPzzpSGimxlKwHLhCW+mpC337
gkpVyJr4o3smTVceUl1O5/uT9aEbRD/L7++MgkxFyGkO/rK+m5+GtANnkXSeGiUSBqIpvQkx+dBz
oJ9lnO/6wc0uKLwA48mCsTymFhkvdiHDDdfx4a0FrS8L9a71iIMDp+vK9DQ1/OozEl2msnkqPfvY
IFd0gnivjoXtbXjBtbUxrBw1n7OEgh7GAuT6cbKLTzbT9TFIq0s+b4U6axNm2Hmqw6KC8nt6Ij2k
p8NBlCcy93soKAgmzLBz0B2IJp2n7KQU6x68Qsqqj/EcOFS7LgCEmIkaoYG/xnN+emKel37iGMUn
K0uzjRvAx7MDlPt/F3xOh9HrizY7OSSCQhvIFSo8Ns2R3PLkax0YO6qIJkhXenN6UmABBu8iJ0cd
ghLtvtV97ECIyS7AuOZaBVV20hb0EyKvq/6qQtLFfuB6W/ffjy0bBPn/nSLGhTe0GZyUrtLnOYXq
0mSpByCAr3lInwEzfrg/lrWZMraS9JohqGo7PZXQigGXfqdi0eLZ8n7rH9satAn/O4ohS6e0wmF0
ApPac6qzFx2OSGUO6QlqzNbGcqwNwTgxpikSJARzGzgQCbB2uT/FFtmK+1bWwczMjCqnYTjb/AT9
wPYmGTsDEPyUq6mLO1aJI/Or0/25+tgLgtDvv3OV2n1fh3LCivvi4hf1oz8nioo/86y6dFUPCdzy
n309GadGZadWRRfjlm10iaI/WxbeGtAc4M0i8aAdleX9roCEmAkchOZ42dTLmMIwOJAlW+41Qia5
Apx632AMUx9YLSroTqEL5b/I2j2gCv+gK+cBBEOnYnoK2y0hoAgL8dvjGsEr9n8XKExZDQmIHj6x
nBEYegedieeO0VPX+p8ECJ4GK3opgvTr/YGtbGszu8NzL2UNhJ1PNoBg7sFCFR2LgTYjwYbpr21t
w/TdrAmKPMutBLigv8BGkTiDr+NwavJDXrXX3N8FQ8LEGV5A1zifykZaKMMMwmRsRHcBrnt6uT9P
K96YGubvgtnTRhZ+8ZStKi6OpZvxAG4SVH0Urla7Xrdx6C674l2QkvOG+1lvswTw3hCsT251DHKu
j/cHseIozcwOauZHp9QIgRRY584DLn3PPBvz7xPpoOztA6R0v5+VTWWSV3kKYIvWGVlSOUX5FZjU
5sDzrNmDScIcGed6n4a+rtOGJaByPvi662OPDVvcMmtTZBh6ZtvzUFQ+P/l1qq4IDC09xN2giyye
UN4ju9iDoOTGbXNtnpbf36226Ks0JATHr4TOWPVaUzCSfILaOqDi+xbCON9n4qO0CiKzScFV8SVo
mXNqWhHsXAjDtHPV2ZZmWAjOLPdxhgryYezH8vv9b/+YJgHrbBi0YAO0nfzGfh39ouBHFvaF1Z6g
2Qjd6yR1nNaRp3ZA1JvGblmwgZ9JJTMYJBmDwA8OjqQk3Rjqivmbr6Pz7DfIpeQsAdKxfFD+kD64
Qz4+5F2xczbNd1G/AQepCxB00oNr/RKlg7gSPoutUG9lY5vPomkwjuAoyVjidNo7+m3xIFt16TL7
rXP0FtvpirM302ddyGgnC8USwJ/loxWk/icIAtGE+w07lC7RB3eQW0CdlRGZqTTSeQ1PK9tKkETT
xzko2LnJ6/Gp95vsyBVhyf2NuGKlJiEE9MS4HPKaJWUq1AlqTGmMLN7W+biys8xkmhOgkKbTMCLa
jNZl7Kr24FHuH33HUfviYzOJFtYFdTy7ZYke5cPQ+XU86/6l7xwRW5P3175ZWsb3zpe1Qxa59iRZ
Ms9OebKpMz+XgS82wpS1tTY8pRMMZMb7sbUYB4mDtGZfwFLRHFwJWGozDfnGA+zaWhsOk1kWG9yS
WAkKEdjBUl4ZQ1OY72zdcJhZUHmRLkYrESDD+4IKIUAhGd16DVjbSYa/dCowMOdeiX3aQDYMlL/d
E0gXxSfd+tG+88RMqgVZgcLQFosclH7xmUWhc8kU2wVLJIAJ/ncL0RwiKMFyWtmWyhPtWc6hZiCJ
2rVBzVxaFDVhAPEzlhQ4tH70QdZduADq637ryzd+ELabGSGStzTNtY6OaugPFelRxuxdRSMehBpO
uHUlITZqBDKk+92t7NPfUkRyRE1fCW8O3WT3qB0/P1LL2eJRXHHjJmdBOeGtUUq0zu3oUtP+GwUg
OZFkinXjOAfb1VtMvGvjMPYs+FnLhhPOEtvlqGKHXk0MaRS1MUtr4zCCdiy0FCNPWeJ74q+qrkTM
ePvH4HlnFGT9XWVAWt5fjhX3ZCaKQHsPcVoXpodtEP0Abb54rFraXmxcdBMndfjORyEzQaRy1kRj
aUUJZJ+zA4R+oVsDIqFDKm1736SZ2aHCopHjBJMFgZX0swuCVVzWxB9R2j0QAuBlzestIqyV5TEz
RY4fyMAKHJaM0OHu/ozKKeVXmTdQvS8GFizpL1StlHR0t4Kgle3mG4dUSaBt0EptJWHr6H9k6FRf
GNXWy/1dsNb68vu7I7CCMHDjdVGUWPkYHThaP7p53mzUedCPPYzJZuABJTzbnkLrrvgqWp0l1Sgt
KO6ND501/VOChP8cltPGUbW2o42jCg7Y60dgYxDJoUpyAvvAybHHFmTZoHmvwX+803IMB4C3+KAp
kF09+tCNY/zCrPngslPr7al+IsQ3XICLokIU6aN97j5Z42OOaCH4fH+5V85bk9SgsAuWOymaTsF3
5iWulcZBuQUcWmt82QXv9lLXS5U1nUOOYf7d1mdd/+NlO797Mcd3TRfI9wYOR9PE/2brT339YG+d
gmtfveymd027YVNULAqiJMxJdyqJGx3y3tWxHMedT8kmlUE9Y7NA0j5KejmGR9AMzod+rsPz/TVd
MWHPMGFcTjQUS50oGaMaV6+um6K4jObm9X7zK1blGeFlx5yCglWQHLugQwVecVZjemjm8pQ1YsNw
15bAMFyoNQ1R6WrsSq9Meqc8uL57kgCo3B/B2gQZ9mqNIJq3vJEcGxkcOv5zwPPL/ZZXTgOTuKCE
fmSFdCY5MmrHvkJUYw944lEngBdBkrdFq7wyPyaBAU/tyhIA8By99BxW3SFq8pg4WzH4x7x+hJjk
BT5CpwIkRWh++FqCUorzhBX0q8//Df1TGMgElZjHkrMjxKg2Jm5lU/0mY+kSLxyagRyjZjjY5Xxt
vOJQtu4thzrH/bVZWXVTmhIqmFJC/RLeSFKk0L7ocEv2fO3jl2V65zHqPvIru8V8qfY1GNJDGB2U
9YzI9nj/y9faNwwa4M4C7Gr4cooXoT4Ir0hlHyrdxfms9r0NmVwCYvYzsJ6ii3qartxjR1jcOU+9
Dbz/il2YspSpHZQcaq44wTznWqJ8OpjDQ+g0T81Uomx7p2GbspRK2AA6LUus2XwkGoC5XYSaMAnj
CPZS0pQt6zE/zlMNmm6fQzr9r/vLu7IxTeIAVdfSmQK0vUgMVLitp2Jj2lc2jmMcwIjeys61bXok
Hb/Awv7HZKsC/hz0+b/3P37FFZnUAZSWA5gO8PGt+Cr7Pwf1iZZf9jW9jOqdWSnSDRkKyHAKBAQU
469h9HXQf9xve23ODZOFEDMQadPy2fp729NYF1vkMitb3YRGgTihXbAGcAb1r2H+GRXFRalT6E8n
GqX7HsNMbNRM88EVkJQ+zo26pv4Ddd9CUh6583J/dtYW1TVmvrdCYYcYgzNqwGe/aPUpVbuocQgx
ZR+HiHrR0LRonKSHqflZ76reQ8OGjVIHYnGMIu7JPJFe06lwz17a8Lddc2JiofI6KMagxJwP8o8C
vI06qA4+3YB5rEy4iYLKScNDCGrDw09QvfIicmnC6Vqore2+1v6yWd+ZErdxpguKOa/C7xW9lnZ3
BB3ExvG01rhhp67dlAhtYEvMBuKp+GNWiejdZN+0L52++/K5ggARb20Es0X/N14hfmVBuwAvsm/7
2l8cxLv2w0zkXRY1MCVQYzheEgJsCHbiDUNdcTOmaKOsHOpGA+bdrW9WeHL12/2vXmvXMFCfE1eG
Gdqtp/ZLVzmf/XBX5RwhJimAB+JoLQo0Le3oKa2jQ+ttCTmvbRTDQDuwPA5Rhrn2/NcGmYGgPfXR
FoDm48YDU8ov6ofJp/mykN5rX4SxLE603hKkWGvcOEi9PuqBY6oJot4bL+fYHW94Yd+1SQITQZYF
FBwDE4w/cuRrVtpZ3KbjRmyx9uGGbfZekOOegA8P9dcoyh509sTcffDQwFTua0IL1f05GveIOBfT
ayGuMwuT+1t87csNw2zzrgHRu0JUtNwBBwiYRMeRbPjbj+3nN12adOgg+Ama8qMsiwc9ZCc32DL5
ZWZ/f0T/TZKm66IQmSk0nXuveRnE85THbfhC6y2iy4/f0AITKQaat7SnLjoAN9tTEeCRDlemSjdN
jJfiLg4q8Xdo76KaQzbDMFmeIb2gHBElxJbswMoxj2kWDudITFsZk+jjCTNxY8NcVmNaSaxFcwop
IKBlfwyiP0T611TZcdrpwy4WIfKbaI3OqS8gOov9OtaXMQhB/zajdiB03PP9Pftx7BeYqqgt+Ee9
NsjJMQifJdWXYPw8tj9V+dfo9A/3u1gxCxMnRnwZ5pGPLtr8Esyvoweegq1L+MrOMqVriO5CPwI3
xFFN1pVar5VVx0X1d5ENR7s7CLELVhyY6LCCdnkxSnQzpH+FisaLcee4ksuto2DFBE08GOANCC9T
MCDJoTo2dvRpnoZLOpOXWtXf7y/DigOhxgFcAyLQOVYaJZIX+lmzovvc63nXZTwwUWBQiqyJSJFQ
Gnlf9ccagosiqSeH6iNUKLZoSNZmyTBtwD8qy51SmjA+tedMk/whmLgb29KaT/gC9fn+VK3sKhMO
Fo6FHYalR5OsJn+KOdLn3B2GwxDKxOllFvs2G2+t52w87q3YoIkPy+dBhX6gaaKVfOB58A8d55+8
bM+zP36KhLP16LNiiCY+TOQkC2mmwgSkRuqQUbs5gjQZ1dADgtX7M7eyyX4DiVXjoKuyCBOU2zZX
sCj4F1kV+b6ww5S5yWpQRwJ7TxI7nOxPASt0/1AXUbQPFBKYbACNl41FDVbEo9V0h9wiQDa7Z9S3
7TvCQ++/gTuxm9aBHiD0U0jTn0AJE12r2Urf9k29Yd8o+ReRm9MgoQUYuK52pWc8eXqZTje26dra
Gm/QytYE2PsxSJQ7d0eO/25hY5Mf9z9/zeYM23ZbVOL7cgiSqXDOE/uZKXXLQlDCzd7NA3PhTpUt
8puWDYjVldWTNkh4b/Gjz6M2CctdfCpofBneu8sZBCV027qRn/gs01CWAEu8fsLNuCAbnnbFB5rA
pR4vZFAI88ANmocox5P/uOF8dqTz7Fnzv/eXYq2L5fd3Y+gpyG3y1PIT6jLKHuyhbx4np7BeZtf1
nglvKv9hX0+Lp3rfU0503syYLeVkzwTqO0KB5rGf85d8+WdfJ8t+ftfJVA2i8uXkJ3XfXpjdf0VZ
+udcZc87tZkBoTFlabjramRnXD+ROhg+Z36tHj2ukUG5P4QV0yOGbSt7dDoaonm3YO3fAqx6P4Nm
jF7vt7623oZhS8cCC6aw/YT0wou5448otK2s/ACpne6QUoG/+3oyjLyL5mGWYIj/isD2qe2CKwtG
HstSPdq+s3F/XDlNTThTSxmb+lDLr1SkfzJZXZ2h/YoHjRcHcCAn2NTaXOvHsHQK/Awk7ur0ax8M
D2725X88Fljys9O1n0XTbTyIryy9CYG1BUK2nig3qaUnrnUDtWCL4+S4vyArIYGJfgWqlxfuEHQv
sz/rbzPi5iS3INyHS9QWxc5HXYS2bwLAbKeYQQXcV4+pg4t9nKOS8SzBqhfEuQYh1P1xOB/t4aWX
ZZXeGfnQ8lGpcoxQ6zLouX0IKan7ryIFTfdPhQnsIBuQzn4xJ4Xf9aSKUeXqT30MBgQy9BcXulLs
K1yFDh7kNNt1gzOoqsRPLUqBwjuc3Q5N5klRaCbe/+SP9s/yxctI3n1x1k7ASNTl/KxTKG5CIVeA
9aM8qKJjqbhy36JFeqwHEnD/0LQ+bcMNI/zo9rp0bDjdlFsBTVPJH7ta27o8pQga+hOL6tA5WnWK
o9APc9pkp8p1IK95BMWGZCDuopCe2fD7q8tl+OSymUUHJo3+lnl9PvwM5NQOIx4CXCzjyWOuBotO
XnVz+zgW3AXjUJtmeX5t+6GpvkckD8AmMiHZgodVf6T9vyjdGfUvj3iyyhKBbLAXZ1I7wx4HvMyZ
EbqNE2jrR1RLvoh2muZ4alKtoDaiyAbK6CMrX9o3HDy3vL6umkh8BZls9CjA+1YkpUrbrXzsWvuG
461RtKwLdyaPvpdN7hF0uMxPhqEbN25MK0ZuIvH6WnsRSkiLr3h+CSrQf5TBKx94P8aNLfqN0GfF
YkwU3liUMy2pyB57O8hw429oLALUXHsLjw04bT8J0uoNI/lfKtN8FMOKmHi8wE1LZMUi73GWpe8F
JwDGu+4zSgV6l/4fZ1/S3LaudfuLUAWCHTglJbmR48R2rPh4wkpyckiCDUCCHfjr31JGvvhM8ZXq
Ts7NQDS6jY29V3MHX48RUD3OKpdCjD/0VQ0BOtN4//Z9W7Mv/TyrEI4ARVQF8LAA8qHZjYJGOU9o
zTPnNItp8tGokrnwh3sDOhApHxuIIv+BfMeQ+xvhfWXZbaifLOpoWHpXvAzphN7+0I4QtQlnMm0h
k1fCro3sM6FwdKCL4sHP4AspQ/2jmbE2y+C9SHT6NhZjbRjnf/8QKqnT6Mqph+hIUA676ZRQbhIK
7eS7y6F4bRTW6c4iLntTRPlDn84kCYP0iS+ec5fx8s51unZjFH/7qZ9tKfuQu91SZfB0ghxi7U0z
tHHbht70koTRe+ONRRPspnkeNNhCtVqa10ibIhRJW+TLSGMnnKLqtU7brFH7rJgJ7eMlZG2Y1D0V
dOOPXJkK2+GC+FRw00PLD0hXOGDGDQt97+AaxqFy1fbGybrEpa5fbwSOtaW1ck8xZBqGlI15EI7v
gr+QwjebO2Y6XV7ZtZBhxb0yD5EMOMv8QMAk/tor9TK645/O6ZZDvaQyCd0t/O7KxNmwxELVLNJR
kz8EnVnmGOZ5Q3WDbLMpmthFTuLegqCB1uDGi2Al4NrOS3MOpZGCYJ06wlw/cecQPvVlVoLWEMql
3br3VubPPf/7x5OXzaVJmzw8Zk4+L/CWrZED/WsKsIkB0ItAlb7jTrZMT6Oz6GoLLLCyKWxXpqBN
oZOtTP5cRHjq/Cg63eXPXifn625bG8xYD7xHSpNGxybPuxc/hQp9V2XfL2+5tZU5D+rDlEFGqq10
S5GJhsTcQDH0jveefBlkvoV2O78wPokjNpzRmED3tVH1kQSNTL+4cgjVz1yTFlIaInKUc4+4DyZb
nI8Z9340eRQ5W3pla6OzYljOvXk2KH0epwpUqSMLgjyKNQTk2hcBh+DxcHkS106TFRb6yOFulWGF
vDYaEzRbXrnovy8Cc8joNewmXPE29NF3GFZ9Wfqj4aMXnNjkwlguzqZ6af4ReRO5e28qXbEV//9u
30/WzcZAzrlX6Kig4r4Jmn7+ozhE+G44WLvLy+wQTeJ2pEHIYhJmXQQvkzQXY5H0s5q8n7XXs7CK
RdoS72msnWk8QWlDwCOQUGBm46kx8yR3Akc/KO/KMTM0qVoJTkSy8JybJ7O4ufe166aCNXE9aIKb
JVdNXQUgNUBE49EZG4f9mvxyHPdL0M2k+WcgZlD+b2nSvE2GVPMwaVTA8U4AkNkb3pgIBvm2DCoT
U1I4QTeCe9ME48Yx/bsQn02YtdmGdJmjKePdw9L4pT/F6CIWxWPAa1N/KXNU1YqEhVHpPlA+hi7b
kQmuwHNMCFfDMzBSdfOm5xEA+jeULgfPS0hD0+apMJIWA950UYOKCo8GlQyt7+2QvrjunYDAb63j
wZ/r+cvZWg2TWxV0fqnHkELtYkpzWX0BQ7ZDn495qvRg+TULJuKGaEzvfin6JiSxYZ3Ll/3l8+Cc
h/zZVFjVhjJrpBn8EpgMeiZ7xh5TcvnqdXCg3PuTUjnM5bAr5p9lH3CVw3HZCbzHzkCI5ZYxPL9f
DS+IeYe+U+71G3/VSpy2IbA0BFEY+XiAGaXZlwI+ks5NM0AcdiMKrP3+OTp8CKVBySQYrU7wxIgP
A+PIC6cbd3LZluLfSjCzwZeebiAkoIb+AQ3q4jXE2xcmiakqoGvfbSl/rI3BykCiACrexmfdEZfA
TP6VsFPNfwaqb/+9vDM++31o+dhaqtHilyyFH9UvAPRp7LLITYxXbfHy1379/O8fVgAYcE0KLcof
DJEwhhJLlzQj1EQu/+2fzf/5b7fy7k7MUT2Ogry7UDc7mAC1QDyZAA50IBx0+RNrA7BCCBVp5Ay6
mn7RjIF/7cM8YJy2Xu2fnsrzAKxrqphRwyxb4vwYOm9KwKU7+B514q7kCcyTX1HmOIJO7++yhu5d
z9uRwfwLDY2N47GCeo9sXigfeFUNdPR/pUBqcaG+4czv88h8rSf6lQ9iHw7FrTBVUkGfcYZh3eU5
XVk2u8IqhUcn0zry1EJJFAViSIYhna5Z+9bKKG82RreycnbdMIjSqXFrP3gd89wXgF433Zz4pN8S
LvmsDIa1syuGw0LDms1t9Eq84JgVhsR+gaitATkOlq+dFzzDqe4WjK/d5VlbG48VzKSAdHmJdOa1
5ZA3NLn0dyTLtiQAPssJz6M5r9WHg+p6mQuVpIy/Tkujwz8ar7jxH7i9huKgvDR1irjWU7lUh0rC
heKNR+MUbRTzzgOwr6bzp88D/vBpL9V+YBQpfg9Ouw+i+p8aLBsURm5G9yo3b3zCChR5qSOq2kz8
zkeQj7CZvbL8XkROUg7kOrJFZJfg8KRJm2yavVeqTQk5o/rUu9f5UWAAVqCAE14+Q3jZe1UVJoW1
KKuOS7qBTlnbWdYV03nQyIHX+fSKZO1nLguY7TH3Kg8QyKGdj8+H1a1nraYlZ9Nr26gjBFn6ODXX
Xi92Rc8fANvMlnF6zdOUx2NGZSKydou1uzIvdgmvncNBoKAxvc7OMO449b7687IFgVw5cP+ntKYy
VBxB1nztdP/Sq+7EFQLsTNmNIcNjUwpIGPi52bgp14ZiH2+fFBnc9cpTE5U9HJwJWXQSkeI6Qkfk
WWfYVU5NOlDwXjM3d2AQnerYFOPr5ci3cl/YFNoRvlB9uOgaXp/h8r3XebkLcSff9O1/lz+wNjvW
JU8W5ZhgLOpd7cEbc4myqouZk4a/r/t56/D2o2ZOAx3GXU/CO6VG+VV0rN945KztI+vwDhpix0q0
9W7hzm09ZyqRaFrGKIS5gEKIncsG90sLYMTuqsHYdarFGXKxEHxPOV5/kASZKQ/8K4+cXZbidZeC
HzXVu2ks97BWup27raxjZZHtUlTDlccnPta7wqFxRsHMNfzn5TlZ2aB2vQn970r4aLy8Tip07yEr
lseRT91Ee3qrXrciqxTZNSeeKYHeVR3+kgZK9c2NR0kIsDfU8nP+zfekKLNE9JrClVrJtGmzpGgy
UQ8J0gXlisNcL26wJQGwMpc2BYpy+I+WDcfuKlKA6pIMyVYSZg0MJDcC1tqUnr/84dpYwIsPFMVq
jW20C7l7INmB+u51GahdAYMk5GgKdJZ3HoPF0D4aPfGt7pb5m+gGSq48KVZUkR7EB51oqYCgD8vD
LEr/xyyCZQNNtTZBVlBx9NTKIm2qXdZ62AZwi4vhbPfMlHdzeVOvpGV2dUvpJoewR17tVDCePBJ+
HwP91Ok8g5Fned0U2RWtsjdS0gHSUjXpIYVb+oQnQdEuV66zTetFccpNKxiR7kAd8R+VKMedZ3o/
j+kwbWSvawfTLmLAt8OByz2HrZC3QGpun0HRWbnxMkSRTDqnKmCCGhKiFIxp8q5acFqkWRyYinnw
l0rKuhn51pb7rNyOVNqWfIbuvAdkuRlOqLD+p9Fd9gNck77zNZuab1U2XoUpiWzFZzwZg4akbXFC
t/aHWer2oIpNc7SV2GKTlmkPffU5E96rp41idazaJRySiOqKni7v7LUvnI/Uh9iCurOTi6nmr4sK
ezy06+gF1G5+3eTYhus1d0eGqkR2khr19MCHkxUka/5c96dbD5lpUVGrR9Gd0rStIZcJtcYvyC7c
4XD591cOvc1aRrlPzpqF5W9KShIdgnKSNLs1OW2nxB39yqtuGx8NhA2Zj9XDY0Wxfir6zMuH9mej
h8dZ+TFHxUFlFZDTzTFDkyhEVSKPvqk+3Ghpr+RLNq2ZMepSgbrgT+giGeQB8gbyascg43d5U307
P9nddsuGd2U2bZpzamjA50K0P6kxx0AtX3iL9rlTvJi83cA0rOxlm+8c9TOg39jPpzAHQ7MH0m8H
ucAr4+df+M2Hk6LzOpja2U9fx6ma3ytDBHnRYx+ZPBahJ8x1D9D/Y2ceutWAVkp2og79z1REIX1S
2f7yll65KG12sgw8E5SAo77y0VWwi1r6kn/vGuWF/ynTUb1xD6wthHUyWaDA8phUfypZDXWQwoFE
d1yxYatWuFJu+ltC/LAUHDwhNw978oo6ZPgYonUSA5Mqd7Xx/wvmPE3gZuTvDNcsiXSwpb7vng/i
J8UZm7qc0QwF1aaXu9RAmTs91Z6XQqw7KxHWSN2HURcXSnakgFi+L7p6F7J8mH5Oc04KH+khgKfO
cejV0r3XeWOcX9PYQA0dipPemy5ZTrJYNmcGUSwXglYMyo31yB9nFrGy3lVamBH9k7Fr6n8ingna
QkepgfHULR+5V7yEZWtEFaedCLJ3oM5cRIt5iWSfwC0lj9qYoBAXNTe5CdK53LIeXblm/0azD2uR
dZ1sCJo673IO7ujwu5nGnSLw5T2XTOHbdnnjrqy4Tb/2et2hWRMFr7qYDsU8vnDtQBUATYZ8NLF2
gSQ8e/IE6dYLaWVYNiXbCIHmTkbEiWNYqVQP0PB6WcLqG+/EYQAyeSP7XjkqtqUDHiIzcJI9fa2i
DiKwnihjEFm/X561leNOzx/9sDYwAgymDtDAd7S2jgBG/Tn/tIIx73U/bx1z+DTUWhcpf6ctTJ6L
p3O9snOuvDBs74ZgXoSSeRm9p4ofvKLozujEf/2af4Me61apd236rTt3qvweJ2nyT7T2Q/YHtzpU
UUNH1M3GFbu2j6ySRD8zV7rO4J8QE58zb5zjsam/YWjwcQjM9xqn5fJifP4hbhOgA0K1JxsfiRxv
HgRgsIfzXQ4rgTaGmGwVX+l5H/DonE182FWc8bEqO8Zfka1EMVtwAKGBtxVlP9+z3KZDLwxZUGdc
/hoN5tFR4R2yni+ByzbW4/M0hNuOGirICq+HJ/VpouZmgY/xEQp9eo8Gszl44TVYQfSgbGp0HfTw
j4yg+8zqgSRy4TTppf9+eaU/37PcdtUYAR+q8KdOJ5Q7okM3diYGnHbaSKI+zwm57achRwCZywWg
sakJnufAPZ4DeuVMh74gj6NvbrJu62ysLbVVFGjBM11kOMwntjDA40TalyAEBtXUpy+RcVP/5vKE
rQ3JOuTgWeVcMXc6VWTcyT584JX8Jsj8tRmj2/MJHPSWxsHa2ljHvQgo50PrzSfaLnQPhASKNpu9
iZVx2FTptI5aMkMR9MRhcvhvSOT8i/r55B45+lFpMqc4kwHUQzCVJtXtVQkpt+02isigqTBN4XtI
IScH0r+KRZNvtURWzqPNmW6Nl4/FqLz3iA+HJpx3FO59vB7eunaLRrYSGW3OtKeGACpFzXya2x5+
Ient0tV/+5FnEksOd9/Lu+zzFIXb9OmUB40TNp37fk5RzjWHUqDBU5JluGk6eSMG592dgf9UeusB
vDaw8yb8GIjbCQLJw0Tf63R8ZP7Z1jz47pr6/jywDHioywNb2dM2n7qIRuqpkU6nbAHHL4V4XjLr
2WwkQGsbwAoCnpnS2ZMdvNiJG4cuSdpBHudmeizyLV7+Sm+f24zq1E1N1AxVdHKg+nveZJOc3pwo
+zoW7j3LMHFC3kMTQsRTXR9Y2m70I9bGZkUDIGZ5USp8V48dLNvpTlPvHqoW796YXLU2Nrt6ynVf
gWg7nqBdfoIYB3DFNNzy2l6JzzaXWs9TmIeEDyfKaRB3rPyayzKK6Tz/vO6vP2/sDxvY6XQYkkGO
JzCnKBpOTN8W2tky817788+r8uHXp5L40PouxhMcPOrYp/V3YAaezwnk5b9+ZXVtBvWk8K6TTdaf
2rk8oFHzeO7q6tp/Nui7bpyOlbNns6g9qaVXeqE+Ua8djnlJq2c0AqaN8txKyLJJ1JDsZwAglvyk
Z2+n/Capu3qInfOLyrg7SKUfalf9gwTgcHnG1kZjnXU/49IvlyE8uaRScUHBH8xM++vyj69EQ9tr
w/G0aKTv6NPstSfm+X/OB5v7Gq+q3v//SLTXBmEdagDCqiZPA/1ezME7jJvMzqXzFrdoZc/ahhA8
KDkzY+ufZOUTsSujvntTGcl+sIhs0XFWBvB/aNUOoFYj3oWnFkq0CZo/HHLF08abcO3HrSNNRxiY
eaA1n2hpXqmjxsRN5y2tmLXZsU400xM3dVt3p2mkZUJVJu/GqfndpKnYXd5Ea184//vHmJEtFJhU
2p1CeD4lw9mHq5xInniRvA5+wIPzzH34BAdo2K0qvzu50L8/jJPUsFFg5cb7Zm3+rTd5NzXAUrCm
O+UgBVagf1ctTHhlNv25PEErIcNmT2vYS5q56LoTTlqM6/Qn90lcyGbHXWh3i/DhnHsMldxYj7XP
Wam79g0dBYwDcb8VP1SafXU0PjNmtzURh1qKZzL4R1VucapXYogNAkwDGlLqYYOdQ7rL1Y2pxn3q
87uldr87/Zbc6soi2aA/GCRn1dgG7qnwjUy8hS5xznh1XU5gg/0k6vjSz0P3VGpt2P1Y69ZJfFep
65xnuY32a0XlQELdUSdgHb4Mjgz2I5wJAMocny5vss+WAWQCu1cwoisxdzkxxxTpLf9ChrDR3wKP
I+zGKtI+3cuAiDYW9eiQemOrfbYo549aZY0eCSLQuH79gCTHwO3AGDbqh7wwWXtFbDx/wYqNwRiQ
blpK/WCi1nnpGch+CW9K//flWVsbgBUdBUAdLm+n7sHvnB+9avTj4ostaM3aj1uBES0peB3kC78v
QrL8SPNKsngZRbBVb/0s8J7n5vzdD1HRyaFCo9w0O87wL26++WPU8npHs1KEycTavLoi5Tx/x4qP
1Mg5nVMhj9MylUECykEXfFsiuKRtPJfXBmLlOJPrA5mCtPAhAMjSjeuwL4qkJk6RJmPkhGp/3WJb
gdHjvNMkHdLnQZRC70HNr5pblztMbmSen2W354my0hwa+rxQBREPzSDeZsXofqkCmUxpdA86xzXI
DXzFrusHoGhGGEH63NZRleAdW0CkpuZ7WS7LxkA+q5qcP2Gda49mhGUAFh7zrB1KB3pamcN/136d
Rz5Y8lE03g6BaQzY7wFvThCH586WNcTnp8a1VaLQzS2LtvLEsSSiWm7gy55/11AHaHaXd8HKZrMx
Di2ZRJZHFX8uDcB6OiPRrdf6Llyfyvbmuk9YUSWFIUUZwFDluU2X8Z76YX7/d3FyZ9yiJK+N4vzv
H84+5OQbLJAXgqIID9IyaiBnX0k/Eef/ujyKzxfCszshQT175QL8wQPIacM3MQ8VumLDBHDg5d9f
G4IVVgpCtBYzD5/TCq6g2ZLShHpzEPd0c5bW9jH731mq0eiCfPooj6HU0Us/DlHxm0re0QPpe5L9
581pvvxeOl9mX2QDcsuVQ7MizeSOXTuMlN1HHQnvzcTYk0LT+65vJrJRc16576kVa2q8F+g89s29
E7pzYhoUnFtW7cJpMImbTYfSH7cyvM83gmu3SUq6pCTDXntiXk/+yKqbXtkIltI128C1WyPBXIKC
4/f1Q+dHQrwIAJrcH0WdorNulj6vtrbz35TBbkVDgMPukuBWrF0838pj3wVF82ccyokfYRMVpAdU
0d3lmw/bYuYcGsB5WR478IMbT02ae/KrnzZFt+BZE7TiG++LLLibRV9O/6F7nCkPlraVHL6ILoJd
5A6aC7Tdkl39/JC4tqAdhd+GamdnugfUZXbzpAEWIYJI0gDxkVfck8zfuIPXFtmKWcBKAcQPNctn
6o0svYNcdN/HmaThdXHXtfs7FMaNfQ2pgOfBm8z83dC2iW6ytIHuoCilf7q8m9aGcf73D3GxzQco
ByGePxWgo0I1LOqemkrpw3W/boWsgC+s5YvKHqBP1tU/BiNCekNhdjxd+QErYFEHhJm2m9gzVHZd
YAGheBcc5kxvoUBWZEVcWwqXEyJgkirCY7+I0Xvq84EGy77UAXd3gesDVzh5M9AXCXi8/OiR0oz6
RlLag04gXXKm3cNyNeoT3i3Bz6IxbpMlyk8RjE5t6cGm7LuSYUqK2Kl6CipITmsafhtz6YG0fXkV
/iaen5xku+LDMhOo2Zv8e3TSpf91AscCppBB7c70pkxJ16SxjmAZuezxMA010OyNMuw24GziVez7
7az2pnAa8ubnPfFuQpQLvfH58l+3cmJt/V+jq2GswzR7qcuIfPF4VDxmcGx7q7zcbLxaPo/9rt3U
UrMbki7L8iMUQXVSpnl2Q4N5undbOe6jeeiSCQ+x5Krx2L0sbzH431g4955HEfb6xXHjWZbzfQ0Z
0i2dh5VJs1taEMuiU92R8qVt2lLD2HeEHrn23XyKQ3/ZTNBXooPd1poNy3vhNeTeQW7pxBT49mEP
bhfoJpcn6xwtP9mZdkNLUlHxIRXkvurcBefC+cPbvL3vohSUaAhubnxmRcrFtQWBAzqqzjc9PWZ9
JMFOzI0k3i1AVaHzwFixRLclLSIKPqssy9yJU9DmcSQHqWBcRiQRYQcUkErBEpojNsMbRzoBYNk+
eOVu9XLVZNg1j6FtDJA/bfA4hejqMdGzfQbAZuwG02sEt/aNyVjbO3ZQ9gHUyoq+eknrvCh2Nbj4
t7SSpt8JYLg2Uvq/2/2zlWX/e7Eo7TgZI4W6D3NVRhyqSsBNPutARl0dT5kfFL9kDxrnIZR53QpE
HqGC2EF/RmYxQ2dRvMH2AZiAZZHFmMGYDhD8XU5Kh9exQ4p02c+tGUz/UCOlh1MRpcWkvi2KF0N1
63m5Fum9gJ9O85/fAkC0GyvAu37i+QU0yd5wr8mDQ1ZwVR/whp6y18obaue16lsOh2QSTm3zBK93
kldJNPZ+e+DlqH1206M1Mv0rZw9am48On+rmCY8WNnb7QJdO8adYKHXYTqV9V795xM37YD8rqKX+
EszN6VPhklb864YsEncQIPBqEYdStezbNPYhaXbK4H0NdZ2sbW54D10JeIDUMiOPCgoX7Q+8Xrmb
+BEP2zJJW+nltw2IlX4XV4X02f2yDCnUqCMUagxsxt1hdm/cdihG/yh10ar3ksHB5KbtUR75Ec5u
2vS7SZvOuROYADwaK69BPgmcYNrfUypESncQ7PbMESh7jz9CLcdND31Le/1Dl1zIdt+JoZcDoAEz
YA7aLQlA5BMtMt0m4dyTs/hERZYvZc1EDgl2KGb3T3hFFg3UTyAW50ZxKkkAVCFtRCM29t9K5LIb
ZzQimmtPGZCligCCsRSjgjd6t+XBsxK47KZZNnbp4DaOehkKP0ugfMBuaw7dTQrjnFsVARt8OSas
HFa7fdZDzpAsXTreR4yr4CDyLIremskT095bRHVNtRi5fmidVgk+gazqST23jVuiAtNAly8usoL8
ujyMv9CeT8KB3TlLtda+DOv6ORp5OPK7GkzSkr3LoMwyMHY4eFR4Q0y0bWUHg8uBS3ye+hWLo1K3
5c1S5x3yeFPyWfw3jCnn970qufw2QRXE2WncIU6sMke4X/D6HvJDnUZe+qZQDn3y0mpYjqEBgvPY
QtmJ7Xjhj/NLEUKMHA0kk81f0saBHlJcsFKBruJBfIbugIkHCjOR/pixdzPQbkDlBs2n3dSFQX+f
kVqo7mZY0EA7eecBvXg16lZvKcu9GuJOPfTmEo70z+3ukN0F4uhGgF17eyPNBFEPwL2NExvZjc2y
m3AX9dleB+QccmDW0asYYNSsvoHm5CB6YJtp3+5a3EVn6IdY6H3Bz74McCBru9cM4ndZH89qmd3n
Wg40u1ElvAd2HDaH0ErJOPXlHs/rAjlmVhtqoPatIre5S+FhXM4xRb9OHtpKQfzzruOQnn9kVQf4
/t4D1KzWe8g9l4ocUcZLIWfCjYZuoA5EWD5PaJBVf5AnN9G3cqwD/ntqDcydMJvwiBySAI1lqOVk
pYvinlbQCZA3RRvV6jVEYuSYHSRrw9KHAyCgEfoWrWglEl+ZQO6HnI+DjpfJlyV/GPuxlFBN6DuR
ou8UOuG4ccw+6wFh/9vojfNyL6LP6T0cZJC6iWgywRv2V17fDcvowDtAGOoFRTL1Bo/vuOF44VZ7
t+mrZqPVvxKxuFWgcKBloxiUB0FcSNtEcyQBWE5Jr2nzn4/4eegfXnokD0oK2uBy9HF8wiRlRJQ7
46RbDMKVv99GchSux7xCluTJG4JpAlgBsnSYQl03txsx5PNcMbQmiAmS+wzR6bkQCLlwhY+SkkVf
yiUPd9QddPIXNuR0zteoSLvdVR+1G9kz6tGZdqv8IYfJ0iNj6AwbAK4g641DUPgevyWEQTt8100K
TI2EBQubAxTjozrLr+i3YuVsCfEI8BUmi0Y81K7O+wdRFzMstAVECfaXB7nyPgrOl9yHrREJSJ9D
giQ6io6b4E/VO37xj8p02pw6iEUIg4A5hqC4BpDEa67qkoAL+78f7ck4ZZlESWnpZniyDEND/Hig
aboBjFrZj3YPXFeznpbA0S94RvAd2uxZkMD7HSDGy5P2lzT5yZVmq+EgiPsNy6GmJHtw5fwvA+gi
DuQufGYyuTfI7fz8lkaeJm6SjUpylkyzCZ9p3U61H5eu3+KfggKaVcXN4KjSNbsmTDUIGMTNlLlB
9WQMf1WjP6sxhrL7GAnAIjv6NuMCyst9A/YAlE5xF8C6OWa6htIAj0g0DfHizRHHSxcG3ndew0Sx
z71Z0HtJq8p5rIxeYAh8eR4+rxm7dreeDYOCsZxgT8CV4LoeUtnNNOYBFYBycrYMxX0AVWyP3RGN
+tLRwQu/mTZ27koaZgv6wF2iAVN70i9BSPpkGkV/Z8I62zsBauKKDVs4r7XNZMWewLS9r0benR3F
cSPmKnogkWIbGKmVUdi9ep7hNhGkCB6DTJED64LvaY+aTHnG1CvWnC4v1NpXrCZVOhSzKGAA8di6
s0z+KrmXTNM97f07FGS3RKJW9oOtkz2pwNVq0e2L7ssq2zGnCtsjZy3Vdawd6nZvXklNDcf0QvE5
Xvyw1xvBemWVbFEdCGtOUzZDIhL6D9F/EBc24a6p8LTY2Oprv3/+9w9xUmMQ0PBj/CmrQn5XyiH9
unR4jl1en7Vfd//316cQ+VGhm/YFyWl2N+m8vamCWW/ssZWHhC2XM3X9hBIyz58p8d2vrDgXjAoC
rasm4uL35RGsfcNq4/CmGkmvC/EMmcH+3UQQqQch1zH/9dTLrnGmxm3oW0eRlawPG+DSn6ZAqnBX
DNAmP3RCZmpXFZEKD5fHsrIato4O2KNUgTeQP7PG8x9TVZqzWlupvl/++b9cy09uD1tKhw9zHeWs
yL6mPe1d6M+mjqF3LWsh/4x7ohLqoRWB/i6NSucC8igSylZhPTQQTByoOGtL8Gah1U3VFYtsY99x
q5Amy8Jr+QWSgT0qjpf/1JUDbcvyAHyVCkF09jzIEIZmoKAH89jsvWgK8HJHkO+kv+9Z62+cg5Vs
xFbqmSBqREAGyJ4hw6cfdYrIVDSe2KcARyWsyut4rIItWaC1ZbayEDhoQIpJ4FgUADfwXVYNaOME
CPZbpce12Tt/+GPMqP1c4VFNn4xbVN58MADNwNQLcKPAFFB8lVPID+hVtQVDswp65WfmAyuvrEbb
Wj7DAEc6YQbnKR3yan40U7aEO5e4rnfbVEDf3l3eIyt3i2fVD0zUh4AFtuqFmoL8UwNzBiRCMfHw
HtoLHY0bSL5vReG1/WFFGVZmoWbS954C0DH3qUfonVH6lxQTe+LT+Nr30CW8PKy1urFnBZtBLCqo
6yZ8qmWdyTc6ay0T6npVoJNhgBUHdKrqjJonNkivr5I8dcvGu8Es92Lnga5RvtXEH/UBcvtuRxLO
4Atx77M5zzb6kCsx19YHCiTPlYZB30sZIktsxWL2U9TNqKQGw/7yLKx9wkocCtBnapTn5Qse6OTO
wAIS8SqIotsOGcWVwzgv9sdjoiW6jqlQLwXL9I4qBFo14xUnYIG3EVdWjrqtGsS7sYdURMReYCey
PA2QlnwTpNlqda5N0vnfPwzgrIHdg+RpXnhXFftiBmIxDZCJoovON9Zh7c5wrVgiWeYsfFTlc63L
Ok6nkSW1i+Z/em6qohR0/j+cjIc0bHE74F7f1bn75+9/DCmu+v/H2ZUtx8lr3SeiSggQcEtPdtuO
E9tx4txQOZ/7CDELIUA8/b869V84+kxzqi/jqqDWsDXsvYacpJsZe+lKdCwEva3q05QEuSLIVz6n
Wo1JNOqfVaCCRGZ+CEGBq5eftbc0oswjKRl9JlUPJX1UcO6JdODtKFW58lZcmjxrS0kDnLJw64QH
US3JFvZT2B49UvMsGVIDOZvLcbQ0XtZm0pTwbR25mz7LyHhqy0zs0ESpDPmkIsyU3g21zIJvlxtb
6JIt9eObWTYBq9Nn1o9fWFN0uxRanJu+ZmsKDAv78L/EfmIAG6XW6TPgbGJflSEIYXVPdhDue5pl
5+/m0KwpACz1xtoeAJeb2Fzw9DlyzG/pz+khRrpyU8ekXAmuhd3BlsGp2hh54F6lz6lxfBcpUsiY
buIizvub6ybk3LUPGwQY4IxBsjJ9BkQELJgADzyDwsdm7vjaXWNplKz9IYpnUsW0jlHZk/Aaz0AZ
icALvOuFO630YmENU+uRoiHoxrNIBd8Ad6t/gq0ZyRh621rEfNOTuCVvqOz49Ro2f6lHVuyzDlDX
AUnilyYFrR1YcKSIwrzbOHwkKxP/qSYOHhS2qjStnHIwuSdeuOzal7SRU3cQkCXL4Us+NA48FLDP
6LIk91E2wbwP9pvIoQ+tW66M6VInrX0hHWakK1DlfIHYR3nHIZoSqVbeAMrycnnpLaxtG+teQUh8
jl0qXqKu6JJGR9kx9+ph5ecvfT36e2H7jsJBFPvTEzyD23ep/f4H9tNMbK/78VboayQnTRoI89Qo
M/2CH2q763yVXTk053X+ISpRv501hezVSxoW0MXo5wbYhqbpi5XVtTC3ttSO5l5vYhIXLzCDKcoN
H2ccJ6yaOzfJOhfIk+sG6Tw3H7sxN4aXpYyfSCHCrUTR5yZm+so7pg1oZ26Ku1ilvSedauc/Olfq
MEKeoYEjHOhRl3tA/7x8P3kR/0txxyuFM4qIPRnXVfl94491fRACpehyN3Asg185cWXxKFJ/Km8L
1ocCJgepE+sdpOw9CpdhuD8ciOP78RbZzsDASNwH9BCWqoSdZfSC9oHnMnAe8aCNY76DVE0+iiSa
TdXfuhLFRZagPqV2cTWLbI9DE0U4E1InvU+hiPU2uN3U30RgJHw3XqHo/RjkfrpHNghZZSmVbF9k
nhXRnRpzYqDUowGUTBoPRJxb44+k/QcJsLresdJB1Zu7LXSDIuTevb3hxXSHq3z/j0nDKr3lwVy+
RZ7w3B05s1H2jDQiBGx1btz7iGXpN5rRaDo0bUuiO1ySw5MDZa/xP3oWbfFDe5DKP5ASLkXQrJkk
exx12GX/qeLeNzIZWYXDTeW9lrvKhWr3BmYUeKupImUb1k8FLicibP4BVXNqj9KheFBFYdfds0oG
DwojPj2ruho7uaMpaDkvXJRlDgXzFBa2DEx788ZK2pSHBuJMdNhBYDrtzUahngoDDO137U2amVgn
yJRDP4lCRtX8auBtHHxlnpy/saaZ4z2voFd+4J6gE6RJg2DeFwUelklRlDm/IVlYuVs/poom0TR3
zrGI0g5UiIRkRor9HEMBMIHJNdZKn0/mYcTbyN9XA5DNbaJjOcsq0Tkl4byFUwdsNXQOm6RDxD0+
7IsKbhIaTk1TIFF1Vs3g30++7qadnJvmdzhNA7uRZ4BKUsOCiUFVBzeFQwYd4erRRCb6Xrg5yJWT
J9r/RqSfsSYw3z+cbvacu7Qa5vl3o0Ohb5vSG4sXsLU6mOvxIXWwInrzY8j0/K7huucnqTPpFE7m
cx0lY+Q7bxxiK+1jowvZbhiEvHNIi2Aju9e9yyGM1PclScQUNO2WyYDGmwYECO+QhWK6AzvC9TYd
VdCdN+EU36NyK8AuhaUIsDHUSCiUQEG6OOJQkmQzgSg//tMC7NFvuOqwXGEjnBcHb4bLwD9w5ZDv
safpxqkCUd3QlofmEQpUAUgvcxfi8QN1qeJ2NKOTbjtdo4tVex6zLmZVB0NAXsUb+AQNmxxiyXLY
Gg840X1whhpvAjUgJWIc1r4pD1BnKDz25dcZGJH6J2/dntwEUJj30cd5cCAweT6q6wyS6QlnZ8M0
R+GVsGtagJihldW1/3Wxtb9GJRmzY5yJWWyRAvffCz7iD6ma4RUYirpLWmAj6V2bugXZ+H0I/lRd
GDTPJbAKm7NI57gVkd96VeKB+nvsRpEVX2QVVc9kgpABfhAotndd2df5bqgKXdwCZmDIHk6zHIp0
zixufO15FWKsKuf7tnBqnyaFhnndzw5S5ENSVCi138+lkc/O7Cq6w5Kvs60XOyZPyoqUP2TFJ54M
VRPNhzjTPXSOR42cQgqAM+BRvKUGINUBP97Ts+vvpROr11J0KE2mkup4ywkjCvWw0dc/kRh2+1dX
0/LHKFz+6ohZxUDhi1Fusgbg7Be4CQNdO8a1OU65oj9CFy6huEiA73DnOGPKVg6BpdPyX+8wXcFy
S0ZPflCocceoE3vbIh9bvY9Dt4quvFJYF66qIF3u+7n3pIQLmWgKAb94w+o1zarzofvJQWYTjvwQ
mmR+1scgagTjBmzr6EvguMN1Y2RzjeAUwFTc1dkzOzOZVAocY6SBIpv6MF+5tCx1wLpyKU9DTW/M
s+e0G90DOb+4W+Ndeae31UxJqGGs5zfe00T98tnT2jn0sTfUG531/LoHvS15xjJFW1LU3tMQ0LY9
IKbcsKi+OtU8r5nRLA3S+e8frlzgkqBKXs7Rk0f78aidXtxDVEiv5FbihTVkvbMKBjRj0U7Rk5nb
YQvhM6Wwy0U1aLwjBHaBlMp3tee8DXG0hileatJ6a0HtjgL0qCMwGsZvDBNvtMc3WvkkwRZnNtha
tn2Aumo2QpDg8q1vIeCJFfCilmcQqBs+VUEhNCCUY90nTcRxFgxtrdcyVUtzZQU8JEjZUOegTiko
vqiEhCL0bhzYOq6ZA3/eALUpPyZK3bSPmvCJVy2gSUp5TrMdiJrfL4/T0vftN1aQ5qwwJbhfkHtp
NxGBXtI+Cwk8SS838Hkyh9pkn5REYehzrl9G6NPtBMCav8A6ab7B31YfKtT15HYIQrHCSPh82qmt
kMYCL23SVKO1AJB4nQ0DAohXSchXOYXnkfn3Jkxt+ow2hYzDwdMvEU/f1RD4EAMZO3Xw+wpGe/Nk
ttPYkkeX8enKTp3n7sOGQMzU5bUQ+gVeMRrUbgSJ7kHPzc7NXp6lz7Mv8Ib6uwl4K0MaJGjQqcov
d7rvHqpIhjcwJn0owRLaXm5laXasjYCOlWDBEPUvoHzoJAo8dXSn4cuMcFlp4fOtBijAv/sBmo4f
hKV2nyhOGKAConZDpEnEGbUxknpIIl9/i0x9qHm8UmBYatLaApqyrnUrxf83Sbz5t3GrDe+xq/5p
EdZsXVK5XTJhna8E1ULU2rwTHpR12sUTirhMUHM0hRBqVw0oC6w0sDBTNtfEUBVNY5kPL3yAnt6G
58HEj/MkKDk4qFpdR56FXs/f01W5heB5VPcvJIPuugyD9s3MkXOs53rN2H5pqKw8jIt3EnOAqPoW
j97Mv9AZl/cNML3I+F9e1Av7gc00Get2YlM8zC+kx/0bvukHBuv5bTHGr17N7us2hJJzWzr7y819
qgcWEmozTsioulnpQL4oM3bjUwQOEi6DnRMRc1vxWUEQLIOO1vMIV+/odxR5NHgsTA2ETsLD2o2S
0Fe+syJtu7C72/JqugLsRqQaJZRs9m6rQT34eNoCxeuKuzIKv+LGuhJmS8Ns7R0S2QA37yuKNLqC
5g+X97zByNKAnnidbpDxeujImobH0vK3tpFmyrupRBnsJSJF+k33MnxL49g8OCMNni/P41IT1rYR
TRN1w1CPL0qL/AvRCvAA4hbmFhelZg3kv5CChgfm3wEmBlxVw8iQlzmUr3M0pwm4d84DreWI57//
4sdp0k9YrnE+B1/6fE1IYuE8sTG78Bd3ZFMhmw+tVZggiyEu5i3zmYvitXA9CVXnxmdfLw/lwtKw
hQok+IMp1I3JczNVNQCZdANqrovRdAAMoyhWOmPwNJH4OugutanA8LZB1gaJuGcChkxS5M6GOfj4
nxolEOb1Bsacu4yOJoFC6Lhysi1wLeG2/fdUKpoOqqvj6QV1/6ImG2TaAIRORB0ACZrEvcb7POU9
+NZbVBrc+R5STQ1/Q1aMOndlEzfZsIVrbG7CnWFeJL5FdYS73soULE34efv9cEeJZDVXBTgkT3rg
Qr1EHnPKh1HFWfgwqwCZBmQ/KvcXzHxlCFOgVkBZ9HcxdPghxyFPcWsuAPhkoCvkNa+T0AXRZsOC
qvndekKMP0QbAze8qUdZiH8U62rIlgc65kAwAeuLpMcRrNNzqbqUQeHcCojraLJlXSuQbUsLgsQJ
7yF5FyTQ1Bh8GMZ0pRm+TzNoqhi2dJYv0IUp1RY2Jk0JjlwBYYJEuhAtfS+c0ncASQrwcgDbgOU0
fuZBEKGKC1wYZCV1HXUCYlth1Xi3eNVS+XuEg3mLqOtNC1GQmfpdQiMSkmdqMFM7XYSpCW+gqpPR
fQHuh6t2RU4YaERpmkFXZ1vljI7faBhOVCQk8H31vXIjjgpi2gCL9cL8phcvQOt6zg+wJXhebKqa
T9BP1bKkvU5y+EG234D/HIN4Ezn94N1NYVGyn0KBDxwllSwyduOEMABiN8w4qEhuxQBeOH5p6oAt
ifRUjHxoJ2Xema0cxoo/IqnLqb8dI17RbaH8Pqj2LiOePOAsp4pvPEhu1LdN3k9QzYcs0RQ+0jSG
xRSQC9HYsV02TCQ9XV51S4vOurUy0vpjSFj9bCKIGBJsY6TuHSBU9HPrNWtWGgs3CJvCROAvkVNX
hM8kIEjb+7TsK6iFdUW8EtpL3bBOGwlfNDERg5QFMHDzDdwZ2q8NrI3vG9gJTzd51KwBPZa6Yh06
hTF1MdaAI/gTMtpwuAmlcxxab2C7yzPyWQPwf7ZhTVR6BHBCqsBJZi/Y7eESSyAnctXHbURSQesK
93s8GsYMlxkS4YLV4bJx+eOfncf45bZhWTOm+eA5Eb0rSh0dOCABUNZpRFIWE7+93MTC4NjGZVL2
4HhJo468LMJtk45qw2V2c93Hz4vrwwYsFHRonLgEewyuO4lfp28OKhkrK3RpcM5///DxKJaC+WA+
HvXkHqRXpjve5y9giq4J9SwNzfnvHxqAxvX/jz6Mvd9xM2CbzIOa53VDY20TPBgqmdZZf4ziqbwf
Z+dNFTAXvvzxpaGx7qUwJGl1Ocf0LvXyd5MBOyJ5959yHNcQkEsN2LsDQB1tarAw+Vy+KHiH3qZt
9eq6oVq5WS+NvbUpkPZMgI5KdSSzHDaahd22PU/x5fFZ+LoNF0qd2pllWvRHpfkvxiBMWU5ijeW/
9PHzjfDDsulYHOYOK8Wp7iTZVRl5VE0qr/zl1uOUAkgLBqamd02Dxb8dewE8Fcoz/svlkVmYWBsY
RKJ2mH1mvLsqa7pN5SI7YIwDHQCTvV/XwrnlD8Pj+1SGXS29OzIrP99UeYHCSxG4eF/0qGVeJQoa
hbZRlilBS5rZSO904fPNyNK3/8G5aGmKreAFnL0g9Zx34O6npLwdYI9ENgUJ2zWa0acPauz81Irg
jkUS/E86wLYuy56mFjrUeeEC/NjdzioDVzIVN2VVRhvFarmtvZqcL0Mr28dS96zoDgrobhXUKJ5k
TPXj3Rzludg7cjTl6fIi+OyJfu6eFd7R4HSOykIMYOCG5S2ked87r30NBPRzQXj9iWvzCp7/s3sM
WrLRQEM55LqBWhFPYg3TiKyvy6TnMrqFP8k9gdTbypgtBI4tdslJVzDtuponMMF9LGRdHsvI/e73
tdlfHrOFWbHFLv0hHdyJlmgBJ0W70RFttlA7Ta87kGw3rjque6TAXQxUx9kM3yV4ZKF6Ta78vBX2
rOw1YOI+fj3vpu9QYjLbPtdrY7M0+ucx+7CpDHk1uvkU4OtxpR+yrMBvb8yXyV01+loafSvk8zRj
I4/hTQVeDMDtOxk5Wf/kU+pXa9qGS52wYr5yGtaKvGSIeZ/dBm7OASr1yt1EkR25bg1ZkQ1kA0JE
9mgCFlm4xSPx+CxLsCsvf36pB1ZY1747cUIiD0hiOfgi6Z2zgaATnGaXrmWBFybCrjeXkTMD/pGH
WdK7/U+gd5yHjOMVeLkHS1+3Dm9I53fQfALhNJGpeD87dB88Xq89dRbGx1aXbDIvD6mO8HUxg11U
Iye6U1XRQKQAj4i10uZSH6xbdzoKqOFmE5Qdgqmc7h3Ngq8gNKxh/5c+f+7ch1hTvNIVPEvAYhZu
+eRCQzhPqizw16T4lr5//vuH70c66qKx8SCQMSi8ATMTyaTvUrJyICx93gpkU3uZhAC/nyVRBu4C
AR6JUHMNsBrHje2xFSspAlwE8OO9mv52ItjVtEO2JtywtH6s8C2CnCHR1+K3+5LO8Jfk4ih4d3s+
0DbXBYAVwlNU+23vKyyetpuBP3braJOCcn3VMQDazN+Tm04aMCrvvAGFM66VkCpyt4TpawhgLGK2
XCRUSxogA930PSuqJsH92ySlduDhkYEtfnmAPp8DXOb/7kGjFdwRvSB9L83Ub0M3zfehafKD32h6
1UnP7IKxJ3tHaE0QYVSVX1vPCw7STPnKTeXzAGB2rVgKoyq4c2EReSS6r0pdb324I64Mz+c3O7AX
/x4eL/QADgk1vn6+ryL9/ABx0DvtIGsxzvWhYu7h8jwsdcOKY97DAxnGZued2tRiHw8TilxKjysL
dWmarcNYAuNJwNzGUUblyO4h3dbssXE3+0Ct1SOWmrCiOaKQiypqPQJ8hsNAp/4vAiJGMqs+W+nE
0hhZwQwT1SGKVIpOsAYLNUHhFHSztG2frpqDf5V8x9C4HoT+3isRvowg9d+6UVGtcLgXfrxd7q2L
YQ4EKjI4B1DeTQhXEzC0ZQmC5eVf/1mRHJuFXej1AWoaGli1HiEIddNkJpEjOYBAuhvFsEfttMU/
gRPZXW7t84cI2vs7MCIejib2AJVLol7Jrebx17jI+t+wlqA7WOYFK8CMpWE7r7YPx6evBpTWfLiA
JcTLii0SKWcJB7x6Lndj6fPnv3/4PEklUJTgO2WJ6to8AWJV72B0LbbXfd6KaolqWQP89HCEvAFy
ASmtsjcfias1HZOln0///vnUFKmrWqhtJiW8DpK6Hctdofk1qtXnJWWFdNXBHRfGhz7SVlDBr7Rb
fK/AufZ2ADIZcd3OZ2sniRTX3WIqx+NofPW78L1SbTpVmx+Xp2BhW7LLs0U2SxYpgJREP7H7Uemf
dBTOHgW+l8sNLMyBXYct8l7GwVzRYzOE8QZKpWbjSKQQL3996eefD6aPC1QVLCuRtTgyDlPbJqtR
I9NfvGlak35aasAO5LiFIAAe40dkSADnmUFygRYb7Ntylpnny51YGiIriDGZYHtnZDhWo+I7WoQl
cO3BClx06ePnv38YoQaMZtQqzXDkKXuipUeQ5qneLv/wpcGx4jfSGcog+ZTuVevpAyItOgiSP8E2
Y009/TyPNtQNIWZXvgxt3QzldLQAV0BARVMx3Egkn2mAzEUWrJxs5/feZ61YgdyAouZ4ikuRnA+H
s1Mb1Gru62rYUZDiZBfuu/m6Kgmzpb5g4AX4DxVoy23yXddHL6ETX3eVtMWQw4rRXo4OLNX5lI5Q
H6+RuiimlSN6YbZtvTCoTSKxKuScgSEv6uRsBclwh0kCaABeXk8Ls22rgRHdq7lvXPz+zjXfKn+4
cUi5l0XxxEAzylWwu9zOUk+soIa8X077ZkRPnMnlmyA3wLJLn23qal6j9S7Ena0BVlc1yEJj47xD
+BaClq2Wx96R9c/remBFtaxa2vjdjJFqKjilpvWoDtmgHAgWsuuuFswKbp85XjWBhIHJaGEZFEAk
bsOzak0YaiHmbG2tqlR1RuiEz0tX7yoKMVUhvnGS3YSqDhKnDe5GiI5eHq6lybACXMuuhGYlRWOc
guFWDSADsblaqzkvrVvr5o0TEzZHABK/+9PkJDHJ9d6VnYRWxvidZB39CgHOr5d7stCUracVAEwT
kBkGElCK0eS7MsU5w51N20hldDMMstlzOa4hC5daO0/eh8MDen2pMWWK1maT3/iG/4LU4u68x8OY
e0dIe1WmkgXn9j+0k/GhH8dGFjwhDTk1iJ0NxKiuSyIyW7YLilxgSYKtxZNeG2cTz2m7cf21h915
0/jk8LCVuViZ+mEfONmpmhjIaT0ITgkoMtkLygJyi4VXiJVta2EVB1bQ6wHMHrea+Ylr4t1mBXYr
EDwd1AQvr62l71sRD1/DCIrrvnsssvxR0mYEfAbn1OWPL+y5tkgXLFA81cFu54ScXHpoz7SeIovY
PpZjeF2UB1aUCzLA8NPHXW0cI3VMo2z+0o6oB17XASvIgVV0vFBO2SkyAHkJKYOtac8SUUH1z+UW
FrZEW5fLlwTcOYOdCgW/4Eede5u0ATbdG37HMnzpg/rVrdbMjxfm2tbomkN6TtswfsqMkrfYccVz
49XZyoVq6etWPJusbNMCHmc8ka0gkieQ+Z6hOwX3mJhdlbwHcvPvPQOMfOZyNpBjCt/Ysc8Ab1er
986lDpxX8YcNCdezQbXcmKMs53njlz0yQwwpzMsTvfT1898/fF0OcA6BKho0KzPcm8cwFs8OL8jN
5a8vRJqtixWVoTPhMHBBbNZAmzDhG5M0IWSaEpcpuXbBWWqG/t0JnUNpOfPr/AQZXMiYjcU+DWJy
rCf3uvQ68614JpAq5k3d1ycN9d1E1zANGKZizYRmaRKseCaqRZrM6PwkO4gNGTWgtA+u8vbyJCx8
3UaKRS4JCgadnZOBh+h2Cj3zjUGSaeWivzD2NlRMZbACpnnjHivC6RbKea9p6f6YRr2WmVk41Gyg
GC08qCryqDj1cxolHfI0dx3z71jqDl/jsoGc+OVhWuqIFcQsbEXry8I9coVF1ExC7HCiIZk/Ote9
Ub1zyx9izXeR5/ONQ46amnoXCWe+4Z53DGKw86/rgxXNTjP0eQ+a/anJ04c+hs5AZ9z/xhOvdpcb
WFpL3t9dMAwkcScumhMeLc3vqjcAu8LvMVxTgF2aBCuS5UCjgIOZcfpjICgaxFkom/QAxajqugue
Z4WyKOa24ZMqT37THGY4Z+/+hxrHH1WuT65gnhXKhQs195n507GR+OF7r0G5Hmxyzx+R+uNn15Nj
VU/j/ATVBag5gGY6lQYWOWHftTvhCs3pzoVCUhEcRthLVPhPQvCy2wwaePXf4Oy385cA1XTUzknu
Av7JKvKT5w248/AWgDns1o0htvMmZpDiqC6dpxyeVsVPFygItzkSXAezA4WB0gyUjQymINo5wo0D
klR0dNuXMp8hZJBUXR/nezhjhO7Ki3phaql1EIPYoaqhb+qTKHWwgZsG/Spz0AL6Rq25hS01YYWw
Dluogzi1ezRCs53xggxiBa7fPmB8r60k0nPjH6I46McYVk9kOM1RkG5HL32tDYxBr4qvf6HH6npg
cM5xj1qPX2B6UW7qaVUzeGl4rOCF+r8E669y/9QdpAdpLKgO3OYhbA8u//pPfbyQI7PRY17YODDW
kiVP8tgU36SIv5JsIvu87B8kFwBUYr1tPZkNO+DxpySQM4es5DBvHJY91hX6SwZnA1HraOeWbOsN
wZOCbtTRhQb8ynG4NAp2/NcTxFtRgTlNtU6TdpqiA80GyDyQTKyU+peasDaBlHkddDJ0dYKzzSvM
ZaA2SkSbhB6SwpdHeqEFG102uaDBQgdEn0qv4l9EhfB15owdBxWuNbFw7trAsqgqueuUTXPSQznd
Bby+Cxwa3YVlDvBkCnzB5Z4snCg2JBbeQlMZQ6jpCJmOJzZlMlH1+P26b1s5A1HKCW7vqjhBTMfg
KQzLULHP4Y+TXZfRtqFxEZB3YcNxe0bK4Gt6fqbGLVzorvr1NjCOehQMGzEMJxXCEEsGVb7p6VWW
NwhVWzLL73p/GGKiT/4AXrDfi0c/B1uLszWO4tISPU/4h30yBM7cAe9Hn1pv9IBXmL6Uo1QQV9JX
vuNtway08rkaJcXFVobRd6cO6Y+4yjDRjl8C2nR5FhbyTv/SyyqUmd1+ak5FiuopS6G/mJmKHVHh
bjeC9c/xRPT75bYWYuEPKPfDkPlOBEcZV1anye+iO/i05WSDK9YY7q77vr0vDSBqUafSp86IsN3C
vmv6Z85b77r7rY2QI7AOytNI1afJ9e6yLC33dR2//+H+Xf79C0vKFmXxaVMDEFzWp0Kk734MlQ42
gPp2dSrCxsmJgfgtGMHVKY+C+hAEhNzywS0Pl3/+wvTakiyuzFShU1Odmp6ECY0h7z3xNN1e/nqM
uPrk5mmLsag0HDsII5ljREacvC2Q9EBbVt0ty/Onpg1ugSzwzJW1I9uG2UCsOMMzuDuJqMUpKsSv
Wnkvl3uyNE7WPUWRsIjZgGkO6vop9Ip3VOPeL396aQVZ7wu4ulVmUlN1Ch01/IGJskq5h3Ioqv11
LVjXC2Q1UCXsRHeqCtZsiUQVe+jENuzM78sNLJzLtsUyb2RncJvtTmQQj5n2n4Kx/0KBeXICf+X+
8vkEBDZYLoLESt0JKk/wQYfZTsxhXwE/pqvONZjo/X0woIbaVOM06xN1Kf3Bith8mzlEuC4Pz+cz
HNgwuSmgvR/zQJ7EMIoty9hrHPrjhqV8DYnyeaAFNkoOyCn48+A0ODmZc4Mz7ieYsje4eD1opW/m
oHmfvP5/QGstTca5ox8OhXluWwZpzupUhPn0OLckhvgzTBivEexmLLJLEvAhThVv3PbVkUNzy6Fq
log8nVcygJ8en/i69esVLGcnGbjqtU35oxp4kZRwWKicfA9IfgvTzWDleflpWKCh8/B9GCYwqeGc
KIL2NY70nobDcxyIp14WeASncuW6t9SGtTH53FQetHndVxZ1t6VJ66Rm4rHP6g1Nx5X1++l0ox/W
DgWfOr/rauW+RqPJHxU8RHd15KuVyF7qgbU7aT/SMfNT8ipS5DF9Dc2ISj7oub7rQ3JNNhw9sG4Z
rjfPSANm7muZ4pEHMcW5vBmZclb2v0/Dj0V2aUJwqDVCO5C8QvfjTlTuYzM1Q9KMw76n9dZtg19e
3n+Bn+4aLvzTHQUNWvuViIqIUB2QVz0E3lOMIuR800Cbb9gDxw0fxcv71kKg2P4fiG3mZdDBeIOE
9X4own0jx29uG95OLT3qqHq63Mz5R//rloDOnBfGhzCJxgJUCY3RAzH+yaBWnFReuPfAn8yd6THN
gDxka3eEpYGzYl+M8FSrUkXfKGmPdGQv+cxufVK9XO7Kwlr2rYhvDTxQtSfpG1wEbzNfPGmXfS0l
/L+GfgVnsjQpVsDHkKPNorSoX1VV3VfN+KVoyrvZjx8g2vjQtFfhGzApVsxLE7O5b535VcGC7g71
4eiQ92INirPUCSvmW1hBVrwuySvv6n3E4ayVy+nbeZpxRS8SEDm/XZ6Qpfm2Aj/tukFVjT+/xme/
3X6s3EM6aOR2xnpN3WRhd7RrGU1VjCyQ/fzqQzPja9or57Z1vLX310IH7FpGHDhFG4b1/NoFPN7O
RKWQqx3kXhtqtpfHaKkD50n6EH8yHoFhMAZTPaSw7QJdd18FwXi4/PWFkLDNN3ruUDWWZH51Cx8Z
ZkS39slBwkrZm6tfl9tYGiQrqtsuz3H/0fNrGnN3V6ds3CALgmtiOl71UGKR7cARTecCW+M0r5MJ
+odcyJ+kHYuVG8nSDFgxPVbjAE0Jd3o1AWCUDSTQzkyWy2OzEGqeFchFF7s+gbr2W9/XTwUzB9xw
f42x3pNmhkH2sLItLU2BFdEkNmHk6CJ6E8x9dGPzCNGrb/8DfH9pGVmBDFmGFALNTvgWggcFZ6qk
9aE73deHmTcrK3VhpOy0n99nYEIJwl9nr38GmrJV9bEcxG7WEJXR80orCx2xzTNgx+JX4zzwVx++
89DYcxIVDN8iXEXrIV5ZT0s9Of/9Q0TzqpFQrEYbnvH/e24C+8YtNOJuXaJ364fpwsFtE+Q1quWK
x4H3NobicZxfkAvZnldWg2k5cwaiZuWKuBAfdn0DhoFBfi4Yv6Uj2/px/XV93S5Nx7nJD0OFSzu8
mjT6AFezbT2GN45SCZ0CaC6v+fsuNWFFNwSTgXOFPcfbXDRHrCsDz3YX+teu9/NyiC/Enl3imMKm
FF5apt+hc3eLpxmcNg1Em+LrdhDbJgNCS1GKUaJ/hgi///xaCgb2kOOqXrK1y+bSHFsBrkvIi9cj
995EQR9NAzSJEwC1cnmEFi7odm2CEq+F17Wc3nLKvsZxufH86uDjoXe+/mXxV9nDmKULrynngvhw
jpcPa2ps82nIpF+9UfAd/SOtvb5+zuPcXYPdL6woO8cPE8Qhi+Ose3PqVlCxyWk+zYdKQl8faumN
OzbgTcNRNz9dN3zn3/GhQ0gIclVK072NcbopsQHDTXxXVyaZxLDNsKcMGn9fXQoL+4pdB2AwVw9I
x9q3GBvJeaYKrLTGTMlYD/sal8Q8jm4u92ypKSv8uasBAJqi9g16Tsm5d1jf/0fatS25bQPZL2IV
CIIg+UpJlOZqa+zxjP3CcpwE4BUkQfD29XuUfXGQoVirzUMqNZUihEs3Gt2nz0FH7D6aimQCTSgw
VPvrI6345P9UBrxmhHh90Hwf+XieaZBwJBy8qNxX7A8JvvvbRrFue00cwZqWNN/R3n7X4VQvTZaw
JnwKeoI65rxhT2vLZt32UY/u7ZbNYANtAbDFUBdK1WJId32ELERmkhQyXbfNyPIL0BTuxoIo9T1a
1F6KV2jT34ks3eX1r3wzdbziH+wyQVE5pE+B3PkOOYR4pOqYzgwQYrXv0zG+zCeEz8gxv+tzWlk+
u2gwthNz/a5S3/WFINCr99XliQgbIlB3+38FNXb5AKkhGrgIbb7VhJ5EkCXBNNx1oBqcpHvQTrOx
Sxd7+eANb9cRSq1dVlIvem9Lv/8pIUXC41axut1YsRWP959KgttJ3aki/17gmtaE3Qun/ty7w3OE
asL1TVm5Re3ygRkDJ8sGV35PaQdpGKmOmkbfAArZmMKHkpLIahLv314UQn1Z5jraeadsWVgdD1Sw
Mtv1Oc+M2nc1RVpyh0yV4uhTSJv6oaJ1HlU7Sl3jRGhbbf22PCkjTInMiE7Hd4ayX38HxcFhS4dh
bR8t/1FHxtNOUNN3HjWsOXUKVPcJW1A921jlFTdo876rqGtzV/rk3WRZilZW5kygyY3RGpB7R+N3
4EcE4Q264nZTAB2YjQfi2rQsJ4KnoWi6OZreIUzt+Y9Ax7rV1wG8jzdxdPHALk+0vlhELYfmncpG
/TRw6D/EMLHX60fz458f2OUJPnTlVJa+fldNDWXtRbauPpo+98Pj9QE+3pXArlCMyFpgTrp/d4BJ
Wlx353J2uBTq/Io+1HxIrg/zsYkFdpliYZ5cgm7o3r20zsxPOk5Beg49kPj+6KeAiy/Xh1mbzWX4
38IVCuL3KIJi83vmqYfLtZFl9c5L2cPl3gD3/4ZBf3xpBHZ7fyUhibfQUL2DqPMfLy5wv2Z6eK5C
EafE3TUIIrr0tlAlsCngi9qFqiIEP77RtP/jkiG9REW6ZQeoZr0J8crofFO2PIgsJxBpyIWmo5e9
R6WOvuqxkuAxX9TL9d352JUHNgV8I8TC4Wfku4N12xdTsySQYDzRgi17vTRbpIJrZ80y+XYIowxd
LfK9NlwvMRYKSlFD5egCANRebjWQrgxjt/1PEGZlxO3CtyKInkxeQpsh+D7KdsNdrli+3fgvFEFK
SLbhG8R3Jg2S6wrg4j6tXefzTbthN/5DvJgVhmbBG5SUn0TgIMQXp2lh6ODdgjx9HO0Edrd/sECg
uW5q/uZycEa0JfqA0rZLgX2CNRoa7tF3dGmFqLz99TmtLZpl/6EAdZpx0CQChvXxWULA7q28KJdv
BL9rW34Z9jf3okI0Gg2dhBgSsD7dkQEc4D5E7qCXg+RTsUXZvDYLK1wQ1GEVUZD2GYvpTDUIwaMQ
/7q+RCtGGFomLjqNqnAe5uAJHZPLRqjOvA8suO/SaCMjuDaE9UYwdHIiRor+LYUM5Rsq7CL1kknl
s7/EA4JfMn4uIuJsLdfacJa9K019zgaI4xTdEH5OUwqa7zRz79seOApRM+/vm1bOpgSA/DWKt9CI
hcoW6D5b1Pkyqu7TqX1apmmLWGdl721aAArlY0HlKA/phFi0hTDWbhjrX9dnsPbxy7X52/nlILwh
+czzQzjMr5nBiwd81FsP0JVtsLnXgQJt227CqS0HDY2q8ESY+HTJoJJoC9O19vst8/Yyl3sKCkxv
uED4T+g4yreeSX0TZRgHqcm/lwfOFqxqsyneAgPkYVKX4WJ2deqJrZtpbYkswzaO20SZzos3KCC9
oWXuT54TCOux+20o1IqLsokB2lypnHk8fytEMT6xpQE/alH7bI6HzG23OgrXJmJZOFSOIO448TLJ
lIQsJfkcMO+AYu59OIgbHZVNCKC5N4uoM1USVa06VV7Z/z00JjtqMI62MfQWt0A6K6fKZgeolql2
VeiXSYPuHqDAwzFePHJbwT6w2QGmjBmW14AfTqLz//ARCZvDCPaYr1CjK/PkJsO2CQK0mHKQ7Edl
sigIfrsqm47LOG1pbqwt0OUU/OY23Bx8u3NTYycgKVKedK7lOxt5329kTVeidpsSoBH9jM4ULFFK
8SCsxyiDqiYr7/gkgFWr9Yz81ehvxO5rk7GMPGgFyPPRqZXMXf7Fx+1wUK5mx9v2wTJwAhaa1vcb
7EPOPsm54bupvg2CzQObGQDKrSJTU4GTBJzxnZmNSrhBp831n77ypuGWSaeUBSV0V8VbDXHKuDH0
n0xYBCFeAw68eEG04NW/pNl6Q624EG7d2tXSc47mtjJRbnQaSxcse35+AIH2bhDRFlXgyqRsVgDw
x1Qg0h3FG6R0Ty2r95zdt029l2D1VV70NSdfZ/8mLjYe+Jco+DczqYpICt7nzlcuCBKI9ajGal82
A7ktIRrYbACAanRtVEbOt8uz8/LkvJTd5qU/0LHfIZzecCYrV4iNwWsXUJoXOpQH1hsZj4g+1NSB
V2EzDFnbFesad8vaEFNz51te1g9ydHclYkFoAe5MYQ5Q5zym9VNbbXmXFYP/DxZPlSJvIlomSLPC
ZIQSkGMe/HGKvly3nLX1soy+9k07+TMegG2wTDt3YFVCdOEdZ19sUaauGIuNw/M15403B2UiZBeA
Xg7avrq8yOECZxiHVXPjvW4zBUQFZExyB5IdYbQY794FPWV4Yr7hO8FS+V03UrA/rq/a2pQs+3eb
wRvnFt5Mm3D8MUxL/1xH/ujswnKhwOA60Zby3Mr1YmP0Aih2moXqPOm6MX/qaPWS8fKQtkwenSb3
4iDYgn1+KOrEeWCj81BS6lQ0VME3itQ+lI52Lq74C3eLvzhHRBlH45rkQlE+hFuMemuzu/z9N6/T
VWUF9osO/JtLfiJCJIjDwXSY6k94RB6XPNjKYq8NdNnI3wZqwCQGsegmv8BHvpSmn3ZQYJc7r21P
XHdZkvY8318/G2tDWQ7CNw7vHU/gGBbmL0T9BWCz+UMapCcnqt04kP3X2wayggE+ja439UWR+Kn4
Eo7pX5BVf9cDPXqzW8del/99fZyVRIhNPYDWo0BFyOknLFiKuPaWbyPa6ht/OIVqeNV6PkPCILk+
1oq/s/F7UFcsodseFEnvRSlFr1Oe60NZ0no43DaAFSkoir4dbA7/VoEfoO+K76bIbtwPyymUyBlC
K0XlCWqMT0HpZFBtr577yjs4UGyOwYT5+aY52NC9DK3pZAodFMXGgjmQpgrzJ+Xmo9mIMldOsA3e
C0jbN6MmqPOiX3zxNUgg6HBQ03K3hEW76zO+gQJf2W2bkGBAKGiyacRAnZd9596wfNehH91EEcQD
G8Mn0xHyVA5F8zXXxo3Btp9PMRqaJ3nbabVpCByvxtsIhpY4Yz6jo21uEwS2t/58y74d8KCks+hh
C0KS716vvHuHLJAKu36KVm7+f/ruf3OJJs/6NJMD6mS98+yXYFf25ZiENN2Ce6ztrpWsc2ZovkjU
zZI+7P7wi977EaBnfmt1VrySTT7geAVxNFr/Ex9Xx1TQZ+SEP1Nwc1SOOPVglRtmtaXlsWYQlmVT
3xkhqCLzJCTp4ySRyx7k8g0SoAnzIK8w3voEs7F8NOtdLFmWJ1IGZl8V3pLgpereQv4G2kUrxo98
Hi7EhSNfTFWnp0UK57nqB2BPr5+oy2X632o6yIb+fcnOtcjYUsEvzYUMElHyk0/qUxcWzX7pi438
7Mpe2Oi93h2FH/h5nvBqQZY0QoNQVhwH0JjFopneSRBsyWmsTce6yNEZBAUVv8CuO+7DtAQ/fHAX
gnIiQc19wwGuDWGZ+Ai0esFAzJXItntEVB+nsyN2E4sO0xzcFuFTK8JvodvQIneaJVlddoewcl2E
PKp77KPW3DgNy9J7NNkqyNTmSdTVh4hjGlHxzmdz7y/ZbRUlG83X12ClNgKXqwZI4wBt9P7A0uXt
+sFd8VS2lg2U5dxwIKlMlswEn0AAspzabKFbML6Vz9swPtlVkFCcsTxNATS/HgexI5s4/hU3bqP2
Ui+LAm/EESpquRONfs0BbJvqZqOounJCbcze4JS5zMZQJtrx/sg8/o0SQ8u4cV0Vt2xstwgv1sa5
/P2324j3i2cChmmwYHiS9fKpIj2m4b73et5wT+wfXNQHDspG6PlTJfqKuNkr3tIsvAuyaMmOIFKh
f0W+639RlePRV95lS7dXg6ucDtWSPBte3CjrxoduJplInDwvfvAa/+wMerHCLyX3MxAR4Zmb/gjM
LNN9Xzn4T+EX0M0GNU7G91EqvAS8SOGTMAGkO7tlbIf9MHMT7qqCTehh7n1kCWXnEHHsaIiIEYgq
3kIAs6/q95rXTpOE6RBku6Dr/WIP+hrXTXwXKqWQpwiEt+/revkTcI7wO51zt4qHtNPvC0N9ctcS
bzqV4cjPhYBQxi5US/NcOujH3k+RGcNoR5aSdHu/BnzIH8Klj8c5nJ074YhFfqGFD8qdUWjHjcsW
NIWxLiN9XsCuqv6AfmzhJG4O6tJEzF7/qy56XDF6Dl2+V9Ci8MC3i3TVjjfBTGPhdZX73MpU6vd5
qELnRQ508R861y2GHcvDlIN9B7JCD/CE9afFd8DqmY2Ms+kZEnIzMzu/dJp5F/LFS5MFTM7F0Rmg
nnFK+64DTSMlWSk+B03Hpr/o3BXuWS8e2lh32HNvl5PSPDLBmdlHHTFJ6QJpOGZqifbYgig4+00r
a3CuezUD2Q332CmfRQ58CZdhn3+vFqdwnwGITEvQZwJ3suOdCscHoDfkBHx0MbsxdHwF2ZfIQk2x
h4olVg1ChMCzl0GWBUeo99b3xAUNIIv9XpTq75SWowPR1wyus3Jz5T/zzPGDU1iLoTqGAFz1dZx7
LXbZ9woXkdoYyKg4pLppwE2ak4Y3S0xF45EqcbpZ8k/OwMNvEYhREUEEue53s0edGRXsbP41uu38
ZZwdfZdPQn9ehA/9NgJqQhXTru/z2Amc4qVGAIoit2SdPIkojbxk1C4kyC/gfy/7KXPIe77N/Zi2
f9dDKaK/lrIlajeVBJDXYM48fWRej+0M8KoboEE3LvooGrDb32Wjo785SD3VL7XvL+4OskkjxHMH
aEGaR6gMezwOFcMB6j1Kf3GPDz6obAIoUFajrC8CXZn6w4F85CML53l6bKMB4jWFKJEdUwX0EvY4
6AiX23r+0Xj5/KuG3kf50PKpHXfI3eTmjgDKmB/LJajJC5mo7KFcq2B8BRYNGlSQG252XSND8+qZ
og7jhTvLS1lNk4SWb0APbFzCL/Vc6OmEe4n/rEB3/xwM/UBO7uQEZMfDMXwVmvjflrnx06/jGJUL
xHyb/lM/B112jzo8SHJrWrvDCYIhqfswgjzTfewRnhXvExhzy71TTG3xVAWpNJAA6NT8FYWwvnt2
ZOMK0E4M5L1rCNMH8Fs1WUzRkUPOtdGziR06hN7RJyDnARuvgxWcQwa9YM04SAOzvgzkA5Np8wRW
K/1Zpyr6M4X87LSDH+7mRLpVhzpu3rykywxt+wJlplfoQPf+zmiH+YegVmn32Z390Jl2wVAG5sVk
ywjyzNmfoq6JYY21d+RR34XY/bzKYrlAT3TXNxo/Y6IgD40d7fpPepjUOdMyco+O23NQHIpi+VNj
Mfs4Rzsi2UvVRzzmLY2CY8vS+bPrUq/da4Ak9J7P2sl33oiXfexUKvo6dab/OUQzSFJitOj6Exye
yOSumHqRUNZ7f2Mden0YRO1FiQ+xZ3+vqvbCCekqnB2puYhM3EVlWfwJ59WVO65JqHd8YEj1+6wp
FihxRNJrTyB+UcOnkfncuzRkj2Q5DK7Py+LgU6X5JyJMO3wJSxl8x0WAcwdcazY9TqaCqnEXQR/2
81hUwPiYRVb1rm+rOTpEJbqjD1lAFH50oClDDckv0oeeTlQc0XFF6ntAHPmbg44uIH9xqegEMg5+
Oscdg7xNooIqm/ayHJuv3RIhxVpBtts55shchvCQqtAx86r0CNJBqfu4bLKS0Fg34QDaZlf5ePKn
Er6W5Si0LzuQKfq6wmUh+79hsBoSJGXKvzsBJ/OBOn351eA2eUO8rMrniOmFnEfUePy7cZpUs6+g
XEL3TY1u47u5Yi1ueKej5ogWeYhWI/VmnCSifTO/BIPT9g9Ru+TAC4Ze/eiXdE6R8S698CSKNmjO
rE9b942l07ijgBSxuAzVTNA/Hk0UCX8xAWkGBWK4CqkCmgBMk0HlTaDmFzuZN9Ej2g1Ue+d03QJk
1VgWGkIYpYebJ0aTcJjdlehkE4huBgG1knHMQBk0S7BB7SGtWZcvC/HHBldqPfgx0jA4XXPUBr/q
IS+BZqvSpgUKCdwn8jAsC/7PFM5fnRoKjPah1j4twIIMcqZ7UAM0f8toAcCnaLq2ePXzqnmBel/1
V+f2cPLK83j43UxRDxLIAtgsMFWNw11ZKl8PO7TjcPU0jXi4h7sIOmRfWB6V6RsKs0t9uIAlZlD9
6qIQL+gQSy+EViaoDqkwuJ27MpvDA7qku/Ee+1/pp1BGzr0nvVAc/NHVv6TKkC+FQgiYUHYK0nxo
L4IMsN7lGfclFNVacMThXmNO9ssVRFWHyF3UVwiLRA0KoHku7hkpRJtcj9BXwkMbfzuZFpI3YZq9
+uH07Ib9XeDquwt6Ze5u0o1Da5P1yGcQOxJeozOUoZ30mHusPMkcIlrXJ/DxG+A/qlkhuCZSsB5I
hGyq+CklAJYxduE2KhD+H9ksxHl961FPJgT0iAp3meQBWIzL8hZ0WkBcGwrA/GWSWakHyG/7ai98
KGeVkfzz/746l49bmQOwLBKEf5V3ZoUz4Wk/K14dy9Avvt32fet10c3TAksw+evQ8Az0Ik6dtu+i
cUCttZEz/SgddZmBlSzQrmeyMRXDV9L6D8KXp6IAxopfytEhpLNip4b49DSwLeWjj87TZbzL3397
L82iS3nTVf65akf1OIqWPru8uwVncPm6lTOgKU/Bmeaj8zacvAbl5ihwTHSoW9+A2ey2PbGSBpl2
iQPeF/k0Tx5NuK9MspRbTbEfFrMuM7Dy/CCmhjgUiEuejGnuZ9Y8sgXNWEJ9Fk74VCl06890+eRH
Fbq1vFvYxC+DWi4EXPH+vOQLO5sSgBPWg9aYD3i/BDTfEkX+KP2FIWxQwKgViJei0XkhbacTxQYH
kTLIECH4qw+jk37He3Wr6eGj1MJlLCtfqHhYsAF0qi/EcdNPusmLv0c8j744xKFbWei1jbJxAYj0
QGxBmPkKztRPui3800x6Zyf8+edsKvUYCgH9n7pxdixi90661d66YkA2UIAvAMAKPJTPF6cPdXV3
cYcXv4SKyAYwaG0AyyMgbpi0IIyf6ZJlXcKVXKIDgebv95vsx4YGjE6HTHdt6JlM2sgE8PQlOi6O
MH9f//7a7ls+oGUMDzeaR2flS0ADlIPX1X1YuOjO6/AKDTfyuWvLZLkBUJjTotaSnUMz0OeWueFX
wJHL/fVJfBQ3XI6w5QZa1QQlCyb5UrG8ik2u+SGVwQ8cMflSl9ktGb7LMJbhs5k0qmva9EwgnLgk
oH3n2WPXIWbZSN2vbIYNAyAjN7L2iXppw3Q8on39z5SBV28ZycZur2yDXfxPDfRm5WzIeRZkjk4h
Ich89AjntmooazOwrvi5bIENprhSRCedn4zCSxV9R1UctKBdvr7ba5OwrvmsLsbJGaR6zdD2siAL
LTM/HnzcvNe/v+J8mWXSc0H6QqET61emDbDgCVrOMqeMi6I14X3kg0zu3dUhwqI78PVGfIvUfuUQ
2/Q8mmWs75s6OIc1Qa49rlvplr/QH0nAYcCoTmPfULklt762UZbdk7rgYBma1OscgeQ+y6RAA5Lv
7ZZwuoXQFOZiV/kh8TDlpJ6mM7xw9YQOIJLodE5/TmBePF7fqrWjYBl+5naKI8/jns2Exti3ivlD
dBaR8jZKHmurZFk85SQYwCOLdy6Vc3/KWKTlNxIu0BVvwK4/b9j9ytbbpX41hdwfdVi8QmaXPrDa
+aYcRN6Zn7VJoCBgcX211oaxbnqW9cgnlx49o1q0BGEiROoS0Hx0YY82NA4VZy/uBn/uN9zyyu7Y
hX86MDYWgVu+jmnZBTtjSl89lNijYmP7P0Lp4YTZpX8zNW5N06p5DZGdruIx0POXrOUmf0qXSt7L
0eQvOfg5an1JNHbOaQQB0sZirhwNGxWALKLPA/CqnlVefTVFK+5k535aIlKebtuty6r+FvvTkVKN
t7B7DsOqSBBkgDzd4CwIwbIvAzUb3vSy+Xa15LKGliPIwNTVus1Yv8zekJ/maRrAMVI4DHGzzHOO
y67ImHyeZQUeYnCeNf4WL+Ta8bBiAkwI4upCdK98gDLWfhaL+TMYCjFsFBPXdshyDmmWUx+5SX6u
JPQxme5rpJejIDpJbzDhxjFYm4TlIQhakV03670zr2A6h7YyeXvojJo32GVWtsfGClTLgk7/QuL9
VF7i5WaY/peWpytEAnXRYd9UfF/iktiYz8qi2eiBtFtyDXpx8TITswQxy0R+FxYaN3hDUSi4frRX
Fs2GEBgfEjpDVCxnigNJD5z4HgPtWc6DShyuD/EP3/QH59pGEPCeUz90dYqnczq0L2EPlpsS4hCI
Scp4Nr1bQVbTp9Ff6DaTEklGf5D7NOuQGtROhcKRjySffMucCOCD679pbdqXNf/NokM+db5JceAN
c7ozmxREsEsaFv6Ny3oZ97fvC68FpXTTRedWd62zb8FJdUmHC3ILEy18hQ0yMKKNoB3ddq80Nfze
oLB5WKAE/Mf15Vk7epY/0KxqkLWkeEoJBoUX4fedigkoSfudH3Ix3XjCLbcwdqNRrhQ+CoaiDh5T
1Th/gXrPTR/8iemtt8LaZCy/INq0L2bkcM+ayumTyByCBHLgH/vW3ajZr5wmG29A66VjGhnvc4vy
2XwQTVpNKF967sZ2rEQLNuTAoKksKNy8eyVEDycN2ox49B25I6Mv9iDpKDdirLV5WE+GtKtlLaWL
eThtRhPoMYIwIp/qZeueWYnnbV2AtvOAv/GC/pWOunu41C3UTsDeKa65JVrOEgHjeGw4K5YNQ1wb
0TJ0QucgT30tXtBOx95ZiqUr0rnYC+Cy9lnaZI8AAEQb53lt/S5//83qcYemZHQJO6NDJZj3aVh4
ap8GYot1Y+Uk29xAeOhEkQfU9guvVLfDks0nNZViByjNLbAf+BVbM4CbCiS78LOvFere97yanSev
97zbrlBbJaBQOZAzbKofkVMjJ8ivtndoVEf2nDX0EAb84vC7Ke67zQzhP+pFH1w+/6TBftsT7mRV
FQRhg9Cmc3q0o4EN6NWYyW1R3kSFQ8S8au/pYLLnXg/F09Jnd+hRjNqDky9OH0N1QBzCxi13jNfF
gfaD+kqjMCtjPhK1r8auBYWNBLjriQMDsCRmWfocJf08C/aZSwfI445B4J3GACy5z9CCLfonAhFK
9b0xfIaqn4RqtT42I83SjXh15Rz+h6YoaFvopWbD6+g40XlsnVGi/OZMdCPTtuKPbF4iVQ+QUqmp
fy5oSV7mEV3BhdTh07ygGI18wJbnXhvH8keZV4KhQ9fDK2Hl12zm+mQUSFkvPbCOVy6fb7rsbE6i
gmcRMD+te6Z47Q9JVuh23hmBoDV2oQt6vD7K2lwsR2RqZ/EjDubizHGqT2PJvWPBoI+kaYG71S1G
tZEzWXESNj8RydLAK+eMnpXufOcTgShEEBekmpojGMzG/sYzZj1WdI98WIpa6uPYlPOuEhAX6bXa
eIWvHWAr/jBZO6Ff2HhnZZg5Zs3cd4eJqN47XN+Mte9bgQcFeGjR7jC8pkvB7+bUEV3sFL6/lbda
2wMr5KBd1QtwqTavo1q8OaE86sY7sJ5OCqShotXnW6ZBbDYhM7SNykUYnRsQRz503pi9lazTGyf2
46uT/IdNCERdRVU1xQsIi6dYLWMiNJ46wgz9ntTpzvOyW8Q2UQi2eYWM8KiJ5n54VVPPDhmYFkdo
lp+k8N5uW6mLVf52C6B+wuiEvDpwCQH/QUM+8l0E2WyzcaA+3nDUlv/9/TkFc0QWyuKlQAUYiJ9C
JekkddzLZQtNuTaEFVzQBuG9rlB+mANVPc+LD9wYAYjosQPh8Ab/1cdOClQL1jSavg46ZRCfgZ0X
LGTVk3bAiVR60xy7ynNuuj+ITRxEIqBbJo3tZhLa7gqNIk7zpgnQVkfVVtm8G7KI+Fuw8o9TU8Cj
/3tS1eS5IJtLzQsFtgJ9w5DUQNv1X6pUn3kIDFergm4/++YUlFvUGSvraLNbtHMwR01WTy9jK6lG
Xryvxj3XgL7sdcbnaecI6SwbUefawbCdGYhFy6bJl7MITVoeWCCbmMwUiEjBI3LTrUIiy6PNjQkd
Asn0M57wSBN44/NcdmhKWzalrVfWzGZIEjmdx2xK8y+KK/o0FilAc03ulg8ZgApPiwuasdvm8h+y
pJxCHFIiIan7kO/UkoEsT813oPPY0q1d2RKbLUn7Wa5wJYZn0E/I6cCDHgyBne86xyVbQBNy3amt
jWI5NTxsywBwPu9MfN9/GAn3H4opmL4ILYvk+hAfX5QkvAz9m9/kGbjJQFMg4Dfrojji7eyJaQd2
KTJv7cbKNRNafo2XgQu0IHV/ZrPTuTswl12U7gwwcbuh5RAJ1z46BeLcAEu+v21WlpsrvLAFvIJ4
DxUS/D/GsV36b9LNxS39grjObNakApjVNGpC7yFl0HEeY0Kj1HukJJq2qIPXtt6y+XHk0GNtxuVM
glyxvehG+jwCc8n3RcFuqxST0LL5UJEJEEmmXwEv9PtYpW3K77oslf3hpn2wOZIA0owkaYx4DPOg
dOM2bFW1m8A4tRHZr7gUmx7JDO4yZEGXPrSUlQ8FACnzFLr7AjmnxNkUnF+xkcCyEdqMVR9qZH/U
1OTvhODuD9E3cFPqHNH6vy0wV31KQMwzndEZoneg+uwORmfkU+aYX9d3YeUsBZY1tF3n1HWWmbPI
F70LQzRaFF3ZPQ5h+u36CGsrZIXzREofdBp586phDmZfgOn8TTHZNxs34NoNb1lDAXB6SgZFzkDP
do/cC8Z8NyozOX+B1hYYWOBQWVTgERQN4MIAslRkb32kWt3ceJAtS6HMmM4xvD+bBf4sDtM+eCv0
EG48h/5J8Pw3iYFKxr8PAZiy6mHyUudMqAdI88xKov9m0odqlxiXwv9RzUjSHczizwhxvCZwgs8o
UjjhHph76SJ4Yy0dDynS8MyJg6GBiu31rV2BE5H/wBSdUeWEDuPLyCNvV0UdPyA8PigRPbWR9xea
A+Q9mPD4riHmS5m648blt2LbNoKRF+BTmPXcn8Ea1wP7D+Jl4g3k0IaUxJO3BZRcG+by998uwAr8
NtCU0Chrq8a0Z9qAivcoBO8I+PbCOnpaHIRAG/v8kZ1AO8Rm/jURoH99PyIBhQbYYwY85vEiI3x9
pz6ayeXjlhGGTdOMw4Ts1gwMQPow+kDbp6einFIFGZTOKRTZiaVsthi5PrrXL+NZRpmBiqnnE9K5
FcR0lOCPBOwgOqg+d0Pxte/Nl+vTWlszy/SyjKUujwJzok5e94nyljY/RiMx4v36AB+vG7Uf2XBT
bhMWJLtToPB41V3RxxzKxYd58snd4t6UPOYhUoj/PmmGh2grqrD5s3DATjjULbrYxq3u7Y+XCW0b
//564RLNyJKak5mMw3ZpgTaLpHPkvLENH10il19v2cmY1XpE78xw1+bNBFpbZ5gP6K6aTkiH34L2
vIxxGfs3W5yzJpWU5/NdhvsqKVpU4Nta/qkVGgqu7/XaKl3+/tsIXATSaG8ajizvnWpXTYD2733k
ydsbB7DuWj1wWg11OZzmgv8AdxzaR8rp9fqPX9sCy8AVZAoHUIf0eOPm9FO4oEDU0vYpp+nWI3Bt
eSyTNtXoii5fhjvVQ0Bi7HkEjXdxm4A8tZ+YSnZh6zMfv38U8ofuALK9uIrri7Py0+3XZRYEeej5
/nQ3KwiOg58u3AXtJnB37euW7VaU5iE6ycyJo6LyBgZ2gOEcTcW32368ZbwkXeqR/Q9nX7YkJ851
+0REgEACbiHHmmyny+MN4akRCCSBQAxP/6/8zk01bZITedPRUeFAqWFr2HsNoCudomD+0V814ngP
t/H7Pr6M3FloH+zS8SzE8JUwGIHTOLgjn4SIXT4f81nWpoK7yQmEsTaZvDJzksCdqr2vkfqmHR54
G71YWfzLV2QjYc4jCtE85GFWPOZ5XLxE3IAO2twntorOLGKXDSPQCO2szsWoAAPU0bHrJnJHOv06
UovgnfpwjBpfj+dmBM0J4NN2XzpyS9lu5QyLloEbi9x0tLXnvqouDQFTBQgFfrzyeahq2ruuL2T5
XswAVY+Bz5zPjITRLvfdah+XeqM2/ffrBFm+FfGS5gGtantqLIShBenTybrvmmg+Xj2xxtE93hUO
/3kz8iLWo6nGc6ALsXPzAHtcs/UgXdknlqnIvNJVOBe594gqDVS0J5a0OVgr9/3yRSA3wCF5Pnf6
U+1MU2JM5KbUmp/3fXxx9oJGB68wN7DnXM6ihTKZBH2W5pzUG6XhtaG5/v3N0VtUHBIsAx3OkQbS
Ks3dsqcg3bvtxjVu7fuL6O1lABuQahoQvUWT5PX4qddBeOfQL6KXIEtGbdbjdMmviAYtzIE6td3d
HvuV6A0X0Ytay5U0Soazy1VzVGD6P2edYvsBLM8d93V53x601NAlSFqYBuKpZ2bgL9OTPk9CtgVu
XNmgl09Y1cvQlx3GH0AZ9/Fab3/qu7pM2+2s68oUL5+i5GpfThxY2Iky1ukQli5kNbe8y9c+vjiD
RedlPlCcSHf3nvFmvTeSGOI+UyA+NPnn9kyvDNKS1oCzEtQsl6IoEamYpaQRUMRwonJHhZttbHAr
q4ktt4m5R2odgvfnIS/fQWPhfTQPn0gtPztu/et2N9bGarFZDM3kizgQCAfrkVPW0zBxQyDab3/9
eqlaJkNwVC6ZeO7Aq1KLoTsHEJ2qa4CnNQ6DMYRsUPE6kyyFxMDGWK11ZLFpAKQ06KkZeuAux+pJ
qNgDP3ny7/z6ctdouKrNwMdzryeVRi4kDGHL7G/sSStraUnIc/3CtA70Cs8qgt6I6Ip3E4QSU1qE
r7fnYa2BxcvbdK0bQWzAnEF8rt7nlWgT1lZsz8au2kh+rqzV/5DvAAZS0+DmzyBDfc9BHD/ilROf
dA/aQlc0/eF2T9aaua60N2eP6eDG7CEMzq6BT5IqPfbZQClmV5QNgDlKwPPtdkN/S1Ri6S65d3Xg
Z5TDM/csaO2Gj01fzi8ugMRxglxJWaXKgHeX1FGd7VUY9+UHJxuB3rjd+Mp8LQl4ARNtofJmOCOp
VSe58EDY0fVn2UAG4b4WFnGf+4UKWaewfcGx6jUaM4CPZK33VsCmaqMXa3N1DdU3c0V8Ta6iG9i+
VC13WdZ/VJMcDqaJnjnejxs9WQl8ugh8XCsz2UFo4kzasX8CJMjaZIZowJ2JhqVEbwDVzSkYcFRl
V/RZDaWZs+NuvXXXhmhxX2B9FgaKD+Zct+N0ULPlx//dNWvR5nCf2EoorqynJUVO8YkDPj6bcxFb
9UQA2pi8jr7wYav4uNbAIixFwXwZxVBSS0yff89YLK9aSVVqWb2l9rsyVEvr+oAj06q4NucB5MR9
FnX9odZZu3NHHFcDAfPnrshYetc3pavisTDm3I/gDpjaRPvemurc6mpL0GvlWFxy5YRDm7DRfXeu
UfRIYTRe7QDRChM2AjIXGviXNm2+j69/ut2nlRhZsuRUGzoygPXTOfBnkZKQfAHkcIu9uDYxiwDs
IzxYhSuHc27InEAbHXjLABOTF96wp7bZIiesdYL8ezvpA+gpEX1NaTnOsCtcqMrTHNobt4dorReL
SCSV1Y6cSH8qkDZ7Jjoyp7oBUg7F7fi9j+fg6+121uZ+cRRHEH0pRAwNr8FMSS/Vo/LsIQe+TTY9
DB7EBVZa7283tTJgS4LcJBzCLe1wTMKVBNnAKfWpsyXlvPbxRcSjMjGPOThi57wVMsldiF/ZGIoz
9/30xRW+UMKvMjUhRy3z8ACQDj3OkA678+vXNfDmYHJL169sU2C3ciUwYM01d18Em1aqa0OzOFuH
IiuzAsnj88QC85JRTzxY6Cid7huaa6tvfnyttddC2gavm2jCtMK4KJG52IL9r2zkS2Ib1LQCU/MS
Aw/ls7QuURHIADWD5uZWmW5tdBZhXGSN65T5PD9mkf0oZndOgPa7h4iFW9tS+XZS0Gi3fMLgYPxp
UgD5tK8r0UONp2H7+yZgEcGMkszrM2/8X7UMtIQ6cTzn213fXhLXJlXOkBzj9iw0rkzR0AIlMoS/
7vv4ImQj+P85WhB7dkM8M9pwnPegbW9toCvzuqSn5Rn4bxOsooqExdATGDRqPnXcfbzvty9CFht/
4ELQazoPvAfstMPRODX+n9sfX9n7/2NGb6FV6ar+umqGpoRhtFceJwk5tsZl3ZcQQo33bTxkEbus
IF4eRQMamsDNAnLdhCd/1PdgG7D6l0wz1cICg3pYktjXGijsNOSLduXG0lzZGZaW9GYCNyPsJH57
0SGWIuuztI44Vn8o4/syi0sl2xpKc7n1rhOhlNftSAjNXDggbV2D1rqwiFz4hBqJe8N0bprwtVYd
veJMeCpNUWzsDSuvxiW9TOnRQ2EPiV0T599JkKsfYGp5Zge0ZwQR5jnLT1lFwhk6gTDGSJ3YrzfW
8ErflsQzN6CmBEtyOvao5INuFvnp5JQQUr2PmY7ltdS7DWSXOa0gBap+ln8vSF4n44hBvB2EK/vH
knAGVQ1ZdtUMXHHuZbsANdFu70cdmTemZiXIlwK3yjFVBMfV6Vj33juAiU/QBINqoUIsZlt2XWtt
LOJ7ihTVPgh5BXDEtUgKLb9FuLdAust+gOas+nB7qK63oL+k1ZbksoZQkDBNPIFuEYJtrN0fkwXi
WwW1fNAlnl0QPGMbba3cV5csM9EGeRzP2XTMbfFOBOx8refkSNupED61uf+n69oNrPlaU4sreG88
b3J8Nh0hdQTlRO9d49bIFrrHvqCvPAsPXWvvUNa5LuXFThCA8cHJRKdjBqJHOpVdsWvLYWPIVkJx
yekijRETr2YgYXOYDKYm8zsC2jmg66OX63tUPNCFJbMr92NrRiDHIPNa5YfGIX9wG98ilKwE49Jj
Pipn+Jl7+HhDUb3GWf4VZ/o9MOLrL1+e5ZLOGWRhfA4HSUgM0Nei7z9OfXOGx+ABUnobVN+V5bQ0
mCdUWKN73z0qSAyMmf8nqumj6oLHWpUXOEB+gHJXeldALolcpBVTCxt4rFSwxnpgXIq+fYZN2E5o
+rQdIGuzsnhpTyDhjpQq79j47Dsr8GCBUc9Wtm5t1S7u5ZAUBjRLtd4xqiWot24BDeikQCWaptSJ
+ZYCyFofFkHO4J0V5arHOzu0H0nNXme9FXcr2+J/VSobJsfGvzJHx10gxOu17BzEPyso2YXEbkT3
3zvgLUFmfdhqCSGG9lRbVCehMFiCIrJFG/77/cFbIsuGGKhLE7LyJOrhQJCeMzO7AEB+gNLqLirs
hzqSj8685d6+1tzimZ1nkEnLjSZAZ02Agl3hf5kiUFd1vkEW8t1139XYg8M7S3PeEnsGleG+jTJV
nognLYQj+G/o/229Xddm5rqy37yMWTgNUGT0sGnp2L9kWR6+c6LGbsT42tevf3/z9R5mcEEw1fUz
cJgfcDmy8FK3wdfbG8hfYcMs8pZ0rtxmBkq3vH5uhHckFBqMgK6wPYREYImK6YD8/2tkZAn1Upwj
Q9SlY29+jtNITqPdLCv/fQ/wlmwvQcjshLgmPQsR5p9I0ZMUxuR5Gmh5jzjUtaOL+CdwonOzPHOe
BOxV0ma4lk0j5qcd6BH724P591uYt0SnTSbULFaseu7HyiQc6K4vRMOdfMKGD+nkMMu33nMrLS2h
ankYA0Qd8vy5UP1PYubpGzKI007W+fdxmKaNl9ff9zVvSYJqDM0c5pQ1+iN3jbD7HjSbYzQynXYU
qRPLcnW+PXQrC2DJhgooLXoex+Ip92b+WmSG7Id58HcQUP99u4W/n8re0jpeAB1UQhW9fh4oKZ8j
lzrfcjVXPlyZB/Y9t4360HY+fYRMvN3K2Kz16vr3N6ELDXBkzIJIPNXcmqOATcW5dmq6A3/izmW9
BLXlHdOh7Ej+jFylC0QPdPVAjyqTmGyiAdZ6sTj9cwdpOe4UkLwXSG1lFWjohgPahrTLli7n2npe
3AFIF4jBrSmKuFUXHaEUfkb2Cbn2tsz2WrLX20tgrSOLLaCnOnO1m2H2jYgPjT+bnzkPHij01O9C
oHlLeFs/utDf8HT17BLkQYrY6fcAJENkH5r6KWBRvg+bHPAkD7c7tHI0LAFvE5wBPJcNmBn/f2IV
CqSc1Hoti463G1iZlyXSjZk8wq9m4jkH8w7vVRRPa7jW87StVPwAQL+3lcVb2WuWsLdgbOPZIFSe
y7lDKwCd5+OrQd0t6QO/9J89lzjkLhCit6TeRqqMmxxsX1yXIdqGxYxCXuWJy+0xW1llS65XU4vR
66D4yxNBcZ9tFIRKIjX+0C3ZIraszfv172/2lbGsmFczUZ9EWJ6tUSOug+FW3Xnt9y/CvR6jcIKj
7dWp11PvidDQNrHBRQebp/3az19Ee5FTEDoVHfBODbx/gDewKbRetmC+a2t2EeXwZvDgBhdXJ9Hy
79kQHhS3BwHVjkrY0+0pXuvA4hVv2jyHgmGoMcU88370k3XYTnehuK/IBXLKvye4GdswmyK/OjHL
vnsBPHlFyT/d/vErkbaEwBXjGAee8KoTXKP2hAEtCwlB4rrHSEYnRaKNMfor6wsXriX7SuBMh7Mn
KZ9EMOyGAkXsotBPGS0FRBEBu247J+F4rpbd9ANoWpHc7t7K8l1i18gstZ939Brc8K5/dcXwQWkd
XmIS/LndwsrsL2Xlo1IDrFI21WmqhuubBWpEulKf7/v4IrTFBKlKWcX4+bh0Q8xvZPFpRh/u+/oi
tgHXhJlH+b/ByebiaQpQ35Sus/Hb14Z+Edd5AbGM0Ub47eA5wpImqHrAvVqS8rEZNqZ3bfAX0d1E
Fm+QCReSxDQegwg5XgkeVtF947MIbFF5vDTR9eusu+LtBDSc4nlLsmZlfJZQtag2fIxcgm0jvypD
Anozp6qwJtVDs6UquLL7LfXhXQ8S5NIDYCVpSHUZ+uCxKOlrCRhkWW2helbmYAlRc/OsGwTcjlBn
E/OU4FaI83MTRr42SteevTncjGihm4w9Dz3QZkjAANcghKBc0hGwWm7P81ob17+/aaOuvGIGfQtt
MCbUCay331E5ZrsefpyH202sDdIikBuoosDzrEETYg7pY1aX7AzS7RbsdG2eF5EMQoOF1GjsHAMJ
3StC0ijMPitBzxpwt9s9WBukRTibUlVtNFTogamBVihgfAZ3M0l3ZTRlu/vaWIRzYGKfdjqQmIg8
C3/VPPCb41gbOsCxT8EC7b5mFnFNDGtlyDi6kjHseybuv0aNZ18o8LUbG9PKaC2hbvCsU61TFe7B
4/QEydq0beTOg4XZ7R6sLKelFnzlD1mfxaV7aCBxRgySY07khxuzsPbx61XhTThEdYDaly8wPBEM
gtK8AIG1LPh9rD3vP8g2l0AwkmBoiFJI6nfwX2lBSb/zxy9iOYAjo5Bimg59ZJOx7Y6Ki42sxF/H
hUEh5d/jUquxBd0w6i6ixV1sckiewllyqyr814sYvn5t9c2oDy3IFGUnoWo4FXGSe+6PAdCyvrfV
zmXBfpuv9NeliYYWe0UHgzhPFV53iSE8CPE98OpwdcnP/tWV7I7liSYWewVMBeHnElbjhcdqSqyN
vNTG5ZZ01to8LHaJzG0GUw4DOkBHeBc6oU7iiHy5/dP/upPipy/2BhXEyAzOnMAHZIJ6Kj8Npf0Q
D+2ZV3f+/uXeQOqWtlin8QW459MUyyyptgGEK4Oz3Bm6fB4z7WX2oiFTmta9aNMp39x3VtbOEv2a
DREeIl5jLpz0QJxLK1NYEc4Hf6JbaoRrHbhOzJs4KELmje7Qm0vgPPXZn1DcU2tloAX/+7udhHMp
l7j657H3j8uY3JdjKPe3V83aj77+/c2PHstQjFxkGBeP7WPZPZfBVtJl7dOLcAWbBYb1vYtPo/jV
I9Ge8y2cy9psLsLUTBVrMjG2FyhaPfp2+FzA6Sch0Zbc1NpPXwQqtsuI0z5qLzGquNWzFzekv/hy
0FspvJVgDRbB2jTSr8dOthem2cWR5usAYg9i+itAtJ9uz+zKGC3Rq3nXe24m3OZS0OFlgG9u4lTs
3PHNm8LKIPnXDPWbpWPaqoRnqddcRkiKQvgJ70fjiY2c/drHF0e5CxHRephUezE6tlfzy+/In23x
wFdGf+ngoLMyVmU74OPQPz06bqxOEzH9QxszgBmCst0IrrUpuP79zQhFDrNQFY+gA6+byqYzlVAU
GyRxfwVFQ8zu9kSvnL/+dQjftMKhfxKrQPUX5YgX+Ns+FsCn101zHnPy6JOt19JaM4twzg0tC0/7
wcW2dMca9a0a2geNGptXwy6W+uHhdnfWBm0R2xUx3JihHC/QG9nlnU2aWu043RKuXvv8IrQNTD/H
DrmPS27wGMgmlOgC1FKR2q6KjR6sLa9FcFMIWfUGXp0XHTaPLqt/1VI9hcwesMY+3TVIS5wrg/ci
CUo+Quv7PXN1Ul5fHt1W6nEl+JZ2DENEwYplZrz8j13aUDiWol5733G2xLnS3peelNg2PM+BJDUx
gf1k/NJsbBwr87t0YIBzYXf1s2ouTa4+56r6FXXyyD175ym/xLrWNSqUncnIRXgZaCdVwFHi3fz6
X6t7QEIvYllW2haijfxL3levFQp4Fow1nxZ7oaOTg0xj79eX20vomoP9DwgOTS3imU7TBPI8IZfS
/X/IBZAb0rINvhsGcFrcf8gK+Vkhvu9rbhHWA2jcurGBf8G74DJVdh/6zVPYmRfoA6T/65nXH0yh
j7ebW1vCizAHnCvuZptp3BA0+sfDQn2YDdVecvv7a8tsEeMdqjjAqhJ96UT4e4C/NXxGZVJEYuuM
WmlgiYSFJ4TfyNbDPjWDnJBB/KHjMsVhUm70YGU/XwJeO49yrd2yuXRe9xVGWg/lXB/xvIIDujYw
EI83cpFr7Vz//uZ4coD38W2DkVLApsLdYV8jxRZW9IHS8P+jmZUJX8Jfc+lkISGNvlQtdvOud3Va
TvPWjrg2G9e/v+lEkVk8A+WgEJfIeI4mk8kooMw0ey2/b8V6i9CH26YfjMOgL6Vof1rZdTtu1ZYw
8MqRtES8Toz6VgnZX2C4dSLYy+Nh+KiD+msl78o5M7oEumbV1HkDVerixLN4yGHx/ujW8Mi7HW9r
07uI56yiWYeyM5SNe/qHmq4QECBUk3h/+/Nri3QRzhnovIA09/KibHy6Xpj7RhxYhXGKYO/qj1s2
MCvzsIS2Mni3TiU0WC9QOJ/HpCpm77uY+5KhAldGrwb+fq+3e7QyYEt4q/HwaIRb83yxU0sTb6qi
tJ34nbeoJb51AqImmyqpLszxh7RgswvjgjpI2qJQP293YCXklihXwGUNjWUpLx50INNmBIshI1WW
RHW+Vaxfm41FVNO5tq1PW3lBGu8dy8zPIqS7MKaH60vpvl4soppPuJ3hoK0vA+6DpWoeAA956kN6
5zm01FEsw3mA3GhWX/y5LtJQwtwJllJ6D+X9u/ipjC7VFHPraNheYJR07rzvGgOwdK6eiuCq8F1X
n2+P09pULOK76JlrSKTlxYWZ/eMY5xrIyTzbC9DodqQnxVZdda2hRaQDPwtp/zqsLpmrPvtRf8og
1nm9h7Sd2jpa/x578JD592nRkFwzyVC3YqIbEs+P6l3Qw8zznqFCWu/fXw+qepgBNCou2HDflTkS
fHT+cs206pKkt5v4e+wFSwlFpufYmDYoLp4u/C/wOizSOJ6cX3EEl5/7mrjOz5sTlUcODHNDwi80
9B8HbxQpbtWJE+F/bjewNgmL4B5g6TcoNfPL6PoPMrY/SrElPxgFIcHP/O/tGfbQ//75lLcMAB/H
7rUYSVPuJNh15GMPo+fSAL9ogzza4TLo+nUqqR+3JMnV1Q8IXn21DkmCzIDblknTqCDnSQw6ftek
OWCKfNqPTabyKVGmFNkRrnBD6O1UzwjMkGjVYi5qMzHv5zThLPnt+rR08ncyH7QD805tRvaVaVM3
3ydVDCiFTHqusl9EQL7koemGMR8S7iOh9eD6Y1SgMGmpznVaDK0Z3YTSydt3ioiHoWG0xg9tXFN8
Ik4vmzbxHZ9eDcH7YCSQnu1hBhEkoRfGGS5FEOdHkqlE7cu+74rckX4C2TsZPWURm7rPfu/BU014
LQSLHbf4XdazGsZUhFHlh4BOawfaqawLZnkWzJ/lJQTRb573YHTK6tfMJ7dpdoSE49i+4DrZEyeF
ir7TVntp2eROidPUVL8HA6bu2mSosRWS1BsVyUVSxRPlv8d4RCq8FC48t47MmYvw6zAHg6UfLK+Q
9U+jsZUTCK8tXkbtzu+6on3RYyUdDSZjCUHllLet7b5MXTWxGe8+mLR+5L7PnG96jI0v9ybIgnBM
edUqN9hnpSO6+gRCQ0//MWXt5k6irCqpAukoysOjV3Lse4nbwkWBHaF67dk5gdFrVv8qFZVDDe91
b2LOrh0kC/jHmHdQVAtJmJ3iaIzLhABVDYteUgzhxfBZsZNXVGX5j/WiMv4Ruxk+dcCFkmmRtIC+
1pB6qCSPX2ZLrf3uBq5EcHClYvMY6K5Avj0qSMZgVlgh79I8iKqE/cZhcipI7aOAOld4IMReWCDX
CvkLOr3EHIRJcXBm2Dy3icmcqf88sjye8O/CjtXfOBL6TZs6LlTtfoVuUAz5PqexYC+OB1el6tGl
8KP54Th555UHZ+gs/T6oSosg8SGc7V3g8xJ0r00Fvb1HXY9X6ywWQAn1MA2Z3/xuQVLRIuVaVjNE
i5waU8gix9p3kJ+Bi+leAsrGoPLVsrzpdlHpyflj7Afcz5OgqoLxpyZxxfMnTTPLn2s9RO608zK3
MGUqW+NPVeLJNgNRGcw66o/wyJJACj05DbSq3IOMVDQ/FbqtyJCMcVao4uSWsom+imqIbXSgMGDT
mP8MHPaI91Bb2cGFkfevYBT70Tent9wGjxnJAhHuLLLCDiY2yEL9zkawEj3LoXTNCzPasbDnVqp7
tBbQnfYgQ4eGTw04X/FrxUGU/+JyGFe0SWywxChgPShiuTDyHB+qqiCAdWECrfe5gqr68DWEZ1IG
jjoxMvsIh2m//Sl513du0pt4yF5UFhO8DmHXzLokoK03BADzaN68F9zh8GIbm07nUwoQ8NRCd9vj
Ub2X8dTw39ADaqWEmbQ2hCU91FT7H3lZCP5ERptlw64pzDw/AGau8+9KBs104bDs7XZtMTqmPPjt
3EbvwlHCnwUV1ip6CBlFWWg38rk1nzLC2ZNH2i546asyqPt3WQhADRZcV85jkVQtK8THMFYZ/0iZ
DwuyFPa8XosbsJ5LPxkD6HPKdIa/Mjt6WDbZ8Av2ZNp3wYxuCtdNGt8xwyPtUQfIUUyGps9vzIvb
fIK9q+d/jgZho53kQVHvfM8MOdT2bW3SfvAa8VT2wn/oc2xYQTJ1IIHUqaoKU3zgMYSdDoB2werD
t4HbiqQDbKz+BfJQQBtQ1Qcuy3NIpzh+B9fDlvFEAn2Bt6xUBTfZriOdHn45buDwz5Y6jfyngPxz
80Ex6KXmCZwFB/XgC9oMf2ShmPnSMFKU/zRRNUXfrfH6juxxeXA91HqyNj/YCnYUUxpDGMn9Ancr
F0S7GFY1I6Q0srG+9H7suCpxcsqyJvHAhVXvAzdoxAuyeByeDJHxa5463iTHf/KiK/RFUgyd2emg
9btLzVTYufvIN36UQt+/KoKEjPDnNkk1NNqTSS+IFjtPck8/tCbO4izhs9Xst4xg4Y7lOdjBvCvi
WYsjSD0TDsba+kX5Ulu8o9J6coPJpi40FqKPjKl4eKx8qIF9haVvqb42DTzwzpNficFL2qy3bnCA
H70/voeiICg65yaLkVJBCrioxnfEDYvM3xWkilDJriPdAk0IMU6QtONCwnQUVnfAv4Bb4ntUwpmy
g7T+cMxq0vvRgYPtPkefJxgbFPrZEDzByicTmHEkjwXvIwXtduvO3pSnQ9Bcd8S49srx2ICFGoAG
3g/99MczuR+9wD3Si6adO7A+PEsAiftdHZCwEUlTStUc87JtHS/FpaN1fxdTDpeBpCSOJYmZh/nH
GNXWOxs3C7BL9yV8s/gRCE83e20MafspCSBa59cJg4aOOhrw1dqd1UFmjyGiKUw1lIIK+lDGsqIk
LZAgyr2kZvAWwhuM0X78orOpPsL5MQj3eVQoHexn7HtBWpCJJ5UHdwiatC4upnMC5tU8HkcqOnqY
e8an73GtuJ9KEarAPuh4cBAnbJ4V8vyyh7z/ebSu219aDS6wTmw9AeZ0QOETpbhE+SJoWWLGoB+b
xPhO0KiHHg/FSuFaM+ruaQRKj86JzqNh8A+Yvql/zzlyHj85gyhHhEPFVsFD54BHtwsFBQp2n4Xw
XDnSMJP6J6arCfS+le5cg8XnQE/8kBfu/C3KiP0BKuzg8YRP3mibXe2HjJADtoy5ZKkMccRdAAH2
VH3kzlCyI5y0m/op01XO3+WWQngeVcpxmkpsihi2p7LI8hErAb4zejdHPg7XaOpzi3Ka45QYD1dN
6mug/REw5rhv3ZNLOXvwUJeM40TCbcDiEtlrOVSJxR2wxq1kzHBMpWNpbZifbQlOF0+Z3/TeC4Sf
CDvCFpLGO9wewenc4Rzps/deqcbgnYhx4xS7eMTR+ysus7b4kMPGgE8JD6LBzPvGDb8MIynYR6xJ
Pn/zZ+IPYRrrMhyDXZdnJbA2UdRPMxyAOyYVvIy8QP4I4dI4hIkKnCbqkzC3E57wdtBe9wyfYPNg
i7EzwaH2XWqdtCIO9hFAC0wXjvsspyWRADWEbv7HtjFtXmsuyuA0VDOYwmdShgiVg+xwkPNDV4al
8zO3cT3Bvi0QUzYkcdyU2bNjdSP/mEkTbZJGFL6yO0Kh50fSuHBUhNolw2pzTe97FncFxB5gmaSv
6bPs4I4Jk3CJqy0cJaDU6p5wf6r5P/XMpZEvcobm/Jh4ZR3N41MVjrm/hyeONsEO0Bg1Dkca5NQF
+SwzkXWSjsFQk57HoSDypQJy0rkQyYvqy1SOnjCJnAuPsd04iV5GZ4bddWyeYEnF+QenqeZHmGhG
Wie8xXxebD9H9VPelcCf78AK0b44E5gf+vXR5SCd6wdYzWr9sw0I3nW7cog9iPzFkQz79qHFf4RN
W4mZUaeqJLDEPqmMdcTucd5yzY5VIfte73FfMdriet/TVhwpPGYre4km1pJ4H/t9IAAImYJOPqBW
q/mcytyD8dQhy6YfDjRZUtxAJWilJpbUfohkVwZdQjo4X1VQN4awSr/z/AIvEqQvumAq0vl63Sl2
5Zy5wHV3UUzh9DSLaMjzg+gLPHeSTg5zVuGeY+HjCh8wv+W/Z9pqg0WIfST+gs2oqT+Tq+AZLFiF
8Ae757aw2Ee7oQrgTtXyELor56iFGUVzFriFa+/QU+OHGnh7p2vsB4gdwYUTycBKGpWgPxZnmPRx
DywT6lATPcI4w7Mcs1IG0/tQDoZ+mT2tMZ1uiIOYlzmpJrzDYk0PE9JyLAS7FqH6y3RDWPzgrM95
lLCyaH0EszfoqEkhp1JEvzRpK/9DxGdc1HYR2Ev0s5cPZfW+7Lmp3mnu5v7XXmtRX4TpM+IeYjFE
eGEVc0sjATQrqoQsqaBP7WBfjgbAjZLeQwk63HVZISroDuOGi/uLzGyEEiK1qquTbnSseakYLGyg
glEpVsOJ73rnSPVoA6t2ZCybXO4DyNDibTThUuSQXQWdoOgIB+IQwupV5oZznPYSft1fLXaG+VuF
62L/xULjd8p3ZsSN41PJRQw+nj8i1guIiQy56j5OdurFYx5Wc/CP7/ZBoZIZ0a+adKy9hvG9hRGV
hPtqRzIdvPd9rKIBMtk1n0SiGECFGMxRxUKn7P84OrPltnklCD8RqwiC6y0XSZYXxbGd+M8NK3YS
7hsIcHv68/lcJ2XLFIGZ6e7proph++P6hHmVlyPYHOrsEHm2TUxo6/U5vGZZe7WgSKEp/5x0TvyJ
0HlhIQfmTk7dFlOIuKsdUtvjo2+2SaWRCaKtJ8jX3b0iawarOj7Xo1q5x3016eEea8AqV59OpMpK
MCX2/W6THlBt83Tdq6Zy+1gDAkzRUwlLNV9HlzeNjSTjV+LVFns32/ypwVe8Dldd1f2xsHVx/CRX
y956icJ0pQ7jXA4qfK0pHfWYjCUvyRecsM7huSfzq/pdl9Tw/+xVDc63QzCbXCWtpNniIFpa/dS7
vXKejEKUrzHAUkH9WJb7bhMPyEYmvbvXeuM9MV6kwWC8UgHsEqIhZf05BTNvYuzDJ+y3ejJtQBfH
BgzxYtIdwnvWbpRpz7jNucdP+uSCxNFupHFBM7nWev7puJj3mdhdixDNSDv5LaPVYIva+hV2lm9+
5dFkDc4TUr/GerJcuj3FWLrZU1/FZBzKwosXe30zlRHBC/sr9bqQn3eMxzNv58r9XrN3745xWIfC
+Pej00f0fb3fdZYVE8Xu/82thuynQ4KZ7Ilim44tfQdIRxoGUGvuo0Tux7a1J5v5u1mTqOjGkCas
bEN93wa6neasN5Mh0TFXTN9esg/lENYPXbeETPQLSezFkJEj5qx+Kj2ilpdkBUuR5Nx4NocpFhwy
8ce3rKDWybgHk3X262XY3xr7MMgDR+ZZE+97Ub10oddJOik00bTH67pG8k9RsFjzXvGyVH9zAh73
LQ7LaVa3eua6eYtWNJKvqGHzhdF4PkRw3zmunsOUxnHwv9vT0dss9M0lk1xcC1MwPhVymPafIXNd
/ujr3uZYbbxZ6jtelKTiJds4+fpBF9ZYnAMr72gh59rk1cUrYCpv7TFZ256WNtBGm8gBVTJtoy66
5km7OKrMSY5b8v7QC+04+DCLGUJQDbmqsZ+tHf/FLcsjv6HBHKMy3doKx/i4tR1+TnwIX4/Tz6HA
7PNIxM7zlOdQAWxQOu0NRyAG42X4vjJI5OqqNfMYpzcPVEsO5nYM18Of191jhCdyY4590eQ0pwGy
DJ+e65hDBjOB8RmLeqO9T/juSyew3wcPc+GDWaCXOcMYs1HuJl0+eoUExqe7e5mDrm91QnLF0H0I
e4zYgajpmC0Vb5bruF7ydccoExO6x9vPhwJjGxI3UuJw4yKaJ+cHZ1ABd/i5BraIp2DYJz9R9K7Q
EhtOtreBfqHCSAKFYVDEkugB/JknWs3mc+ceP65DPzX1raRHZod6aVlw5YszLr1hrqLpFBrHE99C
D1f4PbND05fvld/kQ3izo3z3dTZaI6P3WYkuqvYrBq1l7WRaedrrTg4San87u0aaHRglwDp4wHox
X/z+rhO4giT89/KNVprilBDUW05htm4koItz4LjCqy8He35IebrQ4AqabpsRy5SUhRg1dppyNfq1
55Tb/Q973MKIUuWBhU539ehg+XKx2PfZ1IsmjOqb3lDA33zOTTkkEpOj2iVu1F7K34PS+eZ/d6OB
CLGkAqIilucrKBRapCRKbF5QOmar3JsWUfuAUhYtSu3vMS6Yeu5iBqsRgsytZ+s/NuqdU+jPL6tj
b3lSy6aVf9gdXs0cV6qkf4yDkX2R/o4IcMZhbnk9tN9wkvGr31O/tOOVwHM7n5KcXAUOGra6E7Ak
Rac+mtMg2Fz7b1X0NPx69l/3hWTYQlgv61KUiw9/red2BIRbanmi9vX5eDG2tS75K5tn2/DKpplu
PqELcUsCOZ+0/tfoxuGDtBiIApZ59nwfeFS+KIOAQmyYdUPjbE8OlZfTRe69dk1sU9PaPculvcni
NPgSA70kGowofrer5YU8juHwK3XHB+YWTVav2J0rie7tlHkuwegv6x4h7Ui22QPQkiAzHD62m4IP
G//VyMQs8fTuG23titvHAA6gTqEHYgsRNh3DeWysQx6ZxF/Q20nfFQWjk6PpXTqmiummQQw8LkNG
zeKEmwPMWcKX47bvnm9v0Xcb8LD6dDouzu+TpbtdxwETQfnoWrv0f4x9HhV/pobQEUQurVkXPLes
aY+eo4Kz9pOXtd+B7UMZPoI8HcPDZurtd7NQyHOG7eWIst0Y3kUaszqyHws6FPtSyGBffreNR/1x
WGLN06huojFlSXqqpzTfSxeHcOaTBZQMzKRFpDVX4faz8JhwsDRqxw2AbdsdElOZuG3GtrAnAj41
g7+rf0ZVvn+eoqryf9sHoNibwyViAGps7qv1mjtBXUH3LbUOr1R+8dL1ughSIlJxRZ0UPXB8lCwH
ZRLU0ToJ29hBYvUMkw+Ey27TlXfWnOQhKh5L8eWlV7q7v8WFJjj4vmDkwCcYRH6OhSOGPeEP7pak
7pe5zqLIOt7zvG9+sVDPF9WYybXum0lGPoXesWY7bkcZfqHuasbn219aYvxUcFuZHe+lywY+uzLM
Em5u+mvRuQGYkKf0L3/dQmLKO+cns7n/6dnHvqeRvSwX1aLwB2SxKFWD6M9+O+bEZ3LV6zPGzIHN
Ey1BxKguL13nEWqfT8r5pbwdxxfPmAfW5cMZEnlzwcHzTaoEcsicBI3IqZTd+HTkYyOztfbWvwDe
bvTS0mz732VOF3hH+LioM2cd5iXrixGGB6h4/K0xbL6L5C7pffMGMGotjsiLKeL9h7ItT38ivf/i
MAlMXE7gyeOYNhwWIIhonYZzf1iROh97KY5rqK1SpsU+SPfiaMH7Fpm8tK8cO0M768naSXM99e+t
t9vFeSDMHcDBH9y4VhGOJg7A2Kfa7P0qXVKX42Np5UQmhJlukcC/GAhv8H4M1ex/9JYmgdRmTb1O
CmpIkJnGrd691g6HeA8K9pm1mMLuabJNZKVyJiy22ed5STbXa+RjpEbvxZ6K/Yjttmn7Cz2KfARN
dD5qEXLllUvHUv3MAY6rIHTmiTnp8IJLB/XQX9SmzJRxEH2RRmR7PxnoKv/JW9gvS7yu9bbEgYd5
Gfu9JuBRO3UfSzSmV6vWdRRjNGyvtB3b8Ga2jq9za5uO4Jpqq727oGCjNWkxbSS5DvvAiZ1KU1hZ
4BTmn3sMRt3A0qcRHgdTE+aQ3U0V2YptGuKc91OMgT7SA1TOSzXDTJPgVjSVD76INnnWksb7HHnN
vIHLBIeVuhXlzI0ZiEtUgPaxDSJe9tK7rzZhuhhfBfFCe0s9G3ledJhldTgX9wvtyHpG+KfZA9VO
J5R2MjnwiDHxBlh9XDZr6L0kd1a+ewh+tLWFF8y/G72DqRTV4rQnmEJvvluMs/+TSxvV16W21XxR
UBxV3Ad1vT0W1tejArVQDVaQvXvBnSBvkiBYgpt0vfp7sxWdOTldzVsbEEPjc+P5BDMtdKYuAK27
sIPR79aWcgnwf6KhaYe/c7CXr6Hrz1NaOKuSrHJhyZxEsqq8U716255MVlS415D97wd35kW5lHQ4
0/PsKu+pJT7MP61HED13RpXQH35Hex9V5j9Ro1NPvGmt7sevELBzu1L5r8dm/K8i7hFiqqnYUeLa
jumT/MBeNG4bHYinsN+PJXE00wEVmjWSH2s0lDbTw7B6YG7tNIFdgP4/ux3rsbEaauep9Jbibt+g
L9Ipakp4E9cSv2TPxv3F98NZZG4zbRUPjyoHtePKV7Hk8rUYy2F5WEvtbsRlCDWdhZq3V3TL/S30
S8//VsiVo00Mpa4zzRTIL59whTiPrWnTvjj845a3LX83PdP86qxbW8ZqDHPx03SR+FviwPOxVT5b
+UAZpVPfdFipPAPxqOykos8XiTt10iWwyVHrvWh6XV1BMtf8P6NgHOJjpPF/nQF6/7VmCca0Dw7P
YHWhXEqT9r0R26hlLlE61U7LkV8P23313NInmkEstv6xWsFK0RyRuDXXegx22Hm3HEWCwE6XqdZF
2cZO0DRtyl9p739HKILjnlbEmb4RH0YwU61my0tWWSs8xUzR/YZS8HhY9EyCAAqo7Xhs1L4/+JsM
wPKp2RBgfDSbgWvK85edbm+/RBLULFaynClWi+s9dZL7nAH86+KnOnrdpe3czdwVdrOPaf51eWUz
+8+/xiNs/qvo8tSfZsTk4wJVad+ObeJjOcOWH/ExhfIm9NKY2EGQ8OC69JjOvMz+iRa0ft+G0twG
d1vehQ57ZujIGmjNiah1z35ol3+7uQkA2aGF6xgbHtjUAsVxAgO1XEW1W+RdzEwXZJ7I+ep6W9Wf
NNlGf7RwXDaPPcc/+vOkhLfRCOaLuOquaP+0KJGeBV2RG9tTJMRpDvE3v3eQE90VTOP95zBJxeMY
PeeenbL5+z4DY5784Yh8zM+qyP5wzeKodxcb+faEei6kSZla+YiHmC5PPQUIWrnRU5u5g6AM2rqh
ctO0IbVxJn/79AkZndOBK585SSur+9P08Kl/uq6Sc9Z0/Z6IPPKem7nrJLnD3dB/XwVc8xkey68f
8ykyy9kq5FheNqNy/zL5TK6Jc9h7kLRs891sKLDp4pQIBwhv4Mk97jVpnZdOmsO9U/nMj1RB5NQp
TiSO/SCtpQ54WwqryWYTtF1qCqc5HvKGtgXTUKupyBP1APvP9CN+lRSORxyHRWTnt7BZm0/B/BZe
9y2fZVINSFDo+vdye8QtBBAVtYLPVZljWnebacPb16ULK9YEgqisO2Jq98NEKnFJOznOBvnb9OGI
IBrP4Mji+DVsNS/PvEfjHo8qnB8q6hCGWUrlv0hlHm82SIO6xzqRcrEMSkwZ26plzTw5RazQ1JUl
MCYTRQk1Rbc29Q33cpj3wz9dOYOOzmZtjXoPw7KZx/fduHi/3TaPXYD1Qbe2PdZIqCOGIflXlWFO
awMzgDNQS1LUvmZrMHQBHiuVO0kDp71b1XaDae/FU+UJVh3NhObnT2vg9x8ZtBsa+jAE2PZ3i6yv
sGGIGWPP7qzyhg7EithoAT1L6qZnUA/pqoOUjqZ1Ur19adeZeosfo5OrLV1bMqgTP8pdSnohSoBg
eNT+3pflUsR22Vhu6kzhrC7RoaJvLIIfwTlfjvnJ4Z0vM28bd5DLwibQ1cCNADCaujfxMZTVDszC
mJqQOEpItGiDZvjWI1xHyiCj4Qfj/nYLDjH9oRa473aESe5zN/rM563WIzLbfpdQ7fi2GeQpwtO8
L1jhxUMNz52pTgd09MQJ/2joZFmyJ3zAJ+6pD63E07J1OdqFU6QFKVzX4aujvi8PjVlOG3jjCx1X
nmedo4Lu3ehQU0rD3H/xCK74Ng9WK7N2CAIH8/+xiqbyJOToU3/nun+op0Vs3GblbN9M7zTdy3xU
wx0muW136+ZAVddoykE+Vq/L1wt6TNEnM4sDi0xQJJglE6Fy8ESxhFvH9DbOkY7116noOiDxlBa1
pbUKfFlnte8X7aOuwgDsarEphWNR4b8JG+kM8Rei1NyNheNYcctXVmeuxj41VS52Q1nRo6i4+HKh
8TnqWr2AX4b/9rqNHprFbom02KDUv9VN4P9kx3lsfoQQVH9rjHgeieeGA544xfajJfAynGOoRYph
mzvz6wHbECJQ2uXx0HeKazXIt3E+d2zAGxCGag3f21G5x68+yEnoS3jNiz5IVmcujgx9QHHriBOt
hgyhUNff4DzrIo2C0QruHFub9i+T5BLddltqmopVc8eJynIJ2gEfaH/oIIisU4+tI965e+U5MRGw
0Y/e7qLxEVvf7VeprOU4zZZfbG/jLtbmo4m61gacngILfRf2X6GYE7tzwh9qJBkUkZEjxG9/rfsb
3d+qzyBWJJM5/sY+cNod+bSMSRG51XHbiH/0sZ0xBnJzW8tVXlY8k4Y7RhoiBQ43KKvT3MjJuctt
ucrzRs4Ki9GwMeV5akOaP2edfRmPQ1jVAAy9sDN3tVWRtkDZb6YQRXBXEdVUpLhhLe/+tASf3EgO
Da4KLZ3Nig+X2Nao7xAWdATeeGicmFfzjClkjO6sjXDEczmuch6SxYQ1YrYS6GJ6msfAHCle3co8
hBMuLVWs6MKqhx69Qp2NyipU5hF4pb+twNbF747B0bpZefWFGg7AUC/TNm33lrOOT1XUb7/Z2rIR
EawrwukFRZAGlj4Wed1lfui7tjVH8Ei14l9hzXmRDjrCR3fbu1szBkeemS5Xz2i/oqsDQR6msraF
TNw+r/dvrsqHt4OnUiXrWJTpKGfwY4s+70PSNF/EgYjqd8VbOVw2Juo2wzla/e7C1X1dc1s9oI+N
/kWi0K84dPrPYxRGL13b9VZ8uMp+92t6X5Db5vjDdAe7wFRXflvb0f/mMor/y9u6L8DAu/HHXlVR
+Ldm6pbnqfcCkUArMogDNxd/1n4HhjQj5g9jr4L1C0Tvnw745z/IZWnaCIVY06GxmTCWErv/kJbi
VExoFy7jpg4Ii232B1ueSPwZphtRwfMigYGjILiElbtmApJ2SyB2poGL5YC4sum8mLj2tjlhUzP/
0KG7/ywiztuXMLdIdbtAEYy1ns/kJNUNTtfTuqaRuzXP4T7lz1yp1v3i5/Vny67Rnas3UFa94mOJ
0BdWbyeG+m606crS1p5redXDrJZrYQJTX7aj0b/9iigTMw7rG4C1m2khBxec2Rj7p6m4MEs2oj/1
4ipxwi+eqaU5JM01baJ3XGxX9nYiABGj1LXHon4o0MXDgywFXQA8i/uDcesLDHYJesvySBZ+whsX
InUptzGT2NFBBYOJPHlVpZasoPnD7CZoB++kZG/qa7fo6qGcsWA8FVZLFiMILAh/qY49PUan2LMG
RVIBee8f3gXMavgx0qCAbq+ms/EibNbjLEyvHsb1qwcEc0R01oaMS8IiqDgJWx9Di0Eo38t0HpTf
5mgploQPVtqxbSNldse1+NPQTllnOut2ehj83lnT3d1amVq4hbzAZdc3Zwz78gkSmbg3VU0yP6GC
whpzC0YzXExDI1gcIgfYn+hlwkiXryrgxXPyaH/q1i/PPOD04OKMNvrvoi7lc4uS8IonrXhF8uKs
WTlbcAn2iEK07mbVJRKtXRPL2bQPUYevFfqyoqgvoJ+FfecG/tolLaFmb9yMATz8UdOHAkr1gMdb
/ZuvGTQ7sHG3tDdDozEOAS9db/XELH/hl6mc1m1NoAkikXRV7z1q2wliFtu3C18p6BeZF7d6BUJY
rCJgkgAIcOPuqJT1RZQGK0MuIyRKa0nfDnl9NuhCqFuT1Yu0OOTavDpb2/7pA1U+s1LtZk4P8J1M
W8TfOzQYXG2dpVKNB/obw0Kvkrw6oEStpm7+0R3P4Z1GYajSUTn1eYu64G9lh2F7IeB0zjjCOeMH
5opzmnckWWVRK+YxdqiY9P8OTo+ig3lL7bYr7ubc5WK1Q26ha5OvMrwCFnrojbrm0/KjaYaRsrlh
QDstHedNdTx2ZbDM8T775ZICI/LtILCLHkJPynMXbXvmlTVtcrkWCM7caB6fmiKAXwsq89NIxeCA
qOv7lgf26776zbUq++iHK8CZaLDdPQvyXK3Juiv5vWoaWsWxF/AYw+6HT6ZrnI8ubwPnV1Pnu1Wc
ulo00aUo5GI9m6LKGfwabKCZ2kFbT968InP0u6oi6ZKau5wBXxi5ZjmSy+FDKE8pV5gwD4XVIafx
qlD9FnMDKshUK5NpmODyKhP67f3SRwEMbR8Mv1CKyjsPerCkPnZ8/c7ACZgRlch0RWdx39XeiKKm
86oHwPfx03z5hOdWH/yH/riyQF7HsjvtwoPG8sM2D0nsBSg6ozdu3jHS88KkscfmTYEpfPnPQETH
MyE07gtAtHc/ekEVJK7FOYnh5PkjekSRx6nC80Lf2QVDI5NfII9/XG5j/X33ettP3Tys1wcIpk6d
F/Gl4fUxNDyjmDbVXb6reXmcrbKQlwjvf3NCRbj+lX0BzTxt+lfYzPvPctpYn+Fdd/KTGy3Nv74y
qx9bqjIv8+4MwalcatRu+2wVz20TTMuFoW52UiwKjES73K4zSG1rhnQEDDPIxonAxF9qi04hqGTW
aUJi48BwU+SAxR8Rz6hJ2/1YMTPo0EqJtu6ewmXuXgzi6He54FMaF7TYbZIDc6mTGVceLYEeUZ8A
NMl/4QIWDs7g75/IiM3Pyt7qTwep4oRsqmcoGIt8uXZ5vfSnUc9iI7Wh/dIMVV5/EIaOHbIIvCm4
FOxJP7ur5SM39B3A5dHYK09SmPsljPqfSs6oRGO523r5LDkY+ykYLD+4fEkj7nHZWJIh54NbmDFu
MJJFN6fBl2/wWq/N1cg8eqFyOs/5EDj340CMkZwtK3NdWPi1r+DF3a8PDdls68RdGDmqanNOFvaq
C9N4TVphVFM2rao8w3YEtOZbWbuYq6JQ8KfJW7/l0dF/aN0A31mRcRdoF1f/kmjb3PNIfAjzUNv5
2WIFXhYex7/DWwUsJ3F1wd0XstWmLEFbd4zH6PGNWimO0HfOE/J7/1ckrDE4KQiBl8XanF+8A+7N
s6fyx+wghkZWMINJ0tGiGOIW1j9nYat3R9t7n7aQ/akOWpAYOUfetx1GNVsigfpG2Sy+JP5cthaA
YCN+DWWtzNOYMzUC25ALnkTOsaKj5lcD7vryoznG/eUIuFq5Tvkmd08s79butmew8w3m0tkfSO0Y
72vP+xoPOnf4PWy6/Nvg2fBLafDGWPgQ3fFeDcok7WQJfBlhYE8lApw3TL6NOjm2M+4XPVvuf24Q
NbimIV/RtIgpPdyxn4C6qz7tploQxNgYT/Dc2BxITFfoD2dzl4aSs+cqMU53PDMgqfsZIPje27+u
fBZdkW+zbdfl4ZAWrQYLX6Zp/t7sorpHyaPCxJqndshYu6Yd9CM2JRYHnrP3RmwlkY2VCSJQK57G
uch4yhXCX6UVb+gwuP9sOXp+ymwTgU4Lb7yI3pEqcwx7kPHqbt67t5X+3xVXjtfZ2cx/Sh3V05eE
Y4072U+nFchsg4p0xO9WaKIS8z36NrTBmOTi4OqaGu+C/N1Ltlbl9BWGlq+td3n16mj+wcV8SHxg
g/xcAErcQeCv8LyopXYU15X4sUqEKmluoThN7WDHFSLkrv07IxnT8awntFrLaIOh9+4XTYBqa+xi
t+yHD3exffMYoA9+YiUl5563fPUX+4+q/0CGMqv48POtTnJ+2+Oez3lmtbV1Mk0o0in0cfYuuyE6
r6UPylANs/saVR2gZs6WADsJiGIyJboBboa2IU/yhp++IVTX8bg3dA2jHM0DWuipj72jVEsiOpyC
k4ZqB80eVPoVgLf+7QvE8NBaYPM6svurGSegBO6/pybE19TqD65+XewAgjWcUTa2rX5Ddz/cl1Wf
f4uQRLxaiN548eyxOxm0izerb6FoLF1f1tGZESL7/scUfcHVub+hQuqX7aGSDtfdXjb6EoaNibBg
3gLUNE3nXTiyq7wvjBJ/7Z5ZI1bcO31WSgdAUpPhQcijAicVfkNu076GdzSvc5f5HLs5Jkpz+eNa
BxoIf8J4O7SU+W+dCuEku6GCCsZr6s/SZvYQuljP6u3ikfRlgQsWjUjwVXAyAs7HTy/Q1t+IgiWJ
5aqbMOmB+daE3SOYOhtrMxUvzYSiJRBmfqtbt/Iya3VaQsZ9q/gLlVL8c6vW/l6yVtM9MZVwpMJp
4VYofQZSvA7XD+qpOC9yct+p7259N/GXvSEFrN+nfG+ecd0erfPcbv5HGzLHEqaKlj+KuvBz69Qx
njbP1B963dvMQHQ9isGuylNlbeDc24FhUVp4m7yrVu6dOOJaSo59HS7KOPZtGqRRSdBt02VGmtay
6joUdtqG9NB3M56C12Frw3sbDctb6bHXZqauUqxKbmUJ193a78uMxGOUq5PNa2fupb0Pb+hm2v/K
xlu+tfMI3MjC1AW9xldcD/wMgk0zsG3V4BWjjI4eciHD/DzAXE+xu3U2sqnQ5pmWiEM7xp0m7xNk
wrPDedfQNm7PuIxprSvSsimjdDMruEG+DLx7K9eoDk39CLVnfVRqnTFfLLXzyMUeppMnp7u5sw6R
rJtu/g1OWfzRXdhmWO1+BQMuIMYrlQKIIZgvEerFE0CtdQWWQusCP2452CH003/qKMAFu8J2o+yI
ohkx8p6DfA9O5Id3joN0NF5BOl9ps/WMKCRCXHHkdRhei4ZuCfrMmLTw9fFnKxB4wKsjNCdM1v+5
CJ9pmAe3PrZ2GdzsvEcEBxkCzCLpHprYM8FQn60JneG9DqBIEcnDFjoWeZJx7WmNtYL0/Oep6yaZ
YtGZP9paru6ldae5o2uoVL+dNJsLDeuV3updp2U4ng8pnWcJDnLC8Ncrs72fUKDutGlbAmhdg55K
aT8wYBSKHQQtiWkhMFP8nGkocz5hAPtiEXNZn6LI0a/0rNtDuDORs4cHaiUZr9pTFUgLpKTn+brH
sr55INIIb+Qw66TNLfHhsieChJX1s2lYtOSpV7yYxmbqgHsRbfFGnYp+VNVeFgXk2GAFZeI19Zfw
iHtX6kf0VGCPaNhNlS3jHIZZMBdV+IpsuZy/HSu0+YYj0oYSpprWke4vaNh0SqZu4msLlnX55pR5
91ICOz4HnT2kXRcN39vJdhJlHcVwYe5fcD0PvQ+7GRdx7wWuLt8217ffgMcDP+uOiZnaWJHn3OHp
LDZwkgCjcXqAIi/F1a209u+4lhfWE9eRQGybrRohtiNu9iH4zopCK2/eQfHpMrU2WypQVpFKWk7m
2S8Q2+LRUt82tY2PAmb/25Ajiqa4leGQAYFJ9Yx+IWgkGw5NHj2IY7XyDO/OQdQ32lw6qJoIh/wU
5QCbSQ/cFsUDz79NZrRZIs1N65hz17hHlVajWZuztTAIXgzMhAOvWqOumAYWOxKLjq5OjuLo9AmR
2ZDabPBEme/Uk82JF/Zd5fr9Mx8fhFkfyLfjsrf5ALlDgEAwu+G7d7BLxmpoC/2/qKAMuZPt/Fc0
WIyY3XY8zb01Xy0drR+1qlD4KC/f8QdCi1FhiMF/QWjsBNVzOEqqub2N5ianYDcAIRiqnceo5UyI
QLJ2jbzA/1uUNgyFN5Tq3l/C/2tJ9BIlXm/44WgklihVEjOAWNm8yVlU79aEJKTJQ6g5p0d8yLA9
xrLdKzR6SCve9oZwry8FxTJA/vL07n3RB5+YqLQXmtTpJqzFgj36OsU9za59cS1CqjPLlyabR3Y0
Tg356ysTPnLIa1na6wnBAuyaFTrP8+rIWwWpeKr2hldFiPF4Qk6m7rlhi7v+fxyd2ZKcuBZFv4gI
RiFec84askaXXfVC2O2ymAUIEPD1d3GfOjradpcTUjpnn7X3KZmaHCrtDsj/PXAs1iGnOk1sjj4j
GfmnBbn8JiQqczBy5FQx1OZTlwXWYSw2MXZ+q0b+4Dszy+odVzeBL+taRNkl4/G8RzqWN9NFTNVq
UJ6HOUr0e2wLcxvbsQCeS0OeRtDwMTgVM+MdI8/hkIJxUf9xrxWcZjNx6a4UhMlTXT/kTAZ/auSg
ZwkTC6NJQXg1LAAJQBnRcwmXzX7GhMA+eiryP4PCUx/JAG1D/cvDzqoo+5x54x+QFOaviTfAO/jT
NICLMv7CjsKbzo7aPPf/yChb7vw+QfMDr4Pa7UbNbAC5zvswqcSHX4b6mZdK3tsqzd/yik8pWTtm
OqOPB/TIPJ1BbTuaJdszv4/+ZUbXcKtTkTy0Sjlngi7wDrHrOttNvvxcXDquXaZbpjq8D94fxwzM
QdNgGr7M0CZ3NgvEUzzm9UWrOX1CZk4eYMSi53pMakqW0DLvW9zeObV1mL8NvayfeqdNz2Xel/8G
Yp1jyJC8P8YFonuNI7KBF8Dk5mPWRQKKovk/6fe8S2WTAcLYgXUQzEjIn2RKc1JonuVnGPqDeTXu
gHSEW6i6eKydBy0Ew92ZTAbjIRzqCOqgrJQ8avw53xGzdnBO3WNMwXXA97xcn2vw21tFN7ynZeWr
rQOfFcF5ElXfWc6MVPR9dY2l25ylyGGHDFtwOhcs7tKS2PrpD9U2ugm24ssyx6cpyEhzhY9U964y
5reTS42nC7r9Karm8eyUmBsO3rSUxe9QFMO1VGzTQ2mhSOUyAgbcRwE2gVOFzPUx1TOeb1kKfxfk
HqsGehy6yR1qweq9etKfA06alvoSMYme0dcrCcd1WBXTTlXshTkad/QSRl9dUH0WRWCZZAsRg5uI
JdGnUrM796SXODd7YkTL3zCobCSUJDKbg8AV+9NhIBrfNkGGwznpZHygmx+CYzxMs2TbKKCLN82G
aR+3YPKvs04/X0QmkNEFVrNd4fQYi9cyz+NL4mQ51sFEZtXN1BGFf4gjuNmt/YaAqniU05Vo7sK9
DEyn70rsFFgou2hiCt6vHM6elH8LQWtGXHRJqVB2hUovI60x2ngqwLejwgUbauTSPoKvh3+dUiX5
bY3rNDl6YxRwSSXwtjtY745GqCMz/TGP3KjG9SLsn9gysDjUplK4BqAi+tO0FQWwl5bPmNQFRKyJ
Ei/Y4VrwDvFaS7zR02S/uRmn6YEJgPcRLxEdVAEJ4tBCpsVh9kzyPsvGpSOlQcFmsIQfokkqJle2
LNtz05B20ZnQYsJfSjqLcGrToyyLmVlqOYc1IkfiAqMG0knf6owQH7uyAgZ2LUIUh9Ke9kucmXfK
w2w+Q70GZ7W0ONUWJIonTh+S5lk5nrJxTeM+B4mbkdUUkHzGcKYoyAQ2Rd/fF4XOWIymRkxLMqmK
ewbHTHQaCOh451opLtPabWKnt7UtHUTDXrs26PbB2olvR/alfMqWZK0O3RwPTwvw8U20nb+cO4Og
OXWQ+pyNc1of/RYXHdbcHjZdkTAL5cQf/Yg0SG+4+sRc18T14cwPcxa5+VMveN87XJo5VZF3RHYL
3T3AR/NtW5Tnljr+i0UZ3cUm4fBPyqnleAHe/d1hiRIvvm7r7zodl08sAHV7DpdAs9Kqq9rx1qsG
91JWxYfEj82jHSymyCyl93aWIozVXhWVywET8FU4cdDNKE2ImldKVB3+wU6d/MV1woyPSzrhgy77
9jbKutgTVMwi1pnrhuMWWSLcG9eU0S8onSgQBy3yTlfIHUPW4ppcOpIim6Cau89BZ2bANxJ44Vlh
Q8o/sCwwZs/vNGdK4z0ClVW9eoC2QArkGYzzFgJfk2sh2xUwAfYkvWjiM1/jpBPdRrH0tcuT1Ni+
z3E6Bv8mfyp/dJ2PWofrW9+na+dSGRH9HnP3ZYNz9TI/lljmhvKLsDumVmNSFqdVetHYUFaXTOaX
QqQ/56Y2Mjr4lfRPSR0uj6KfKvcD4FeEf9Mm9LFIA5Da+d0pSht9k/EycQHREU4jJ1fsBDGlJ5vh
dviG0aKSsBTdaaQlcO/gCPP8hKaomAHO7sbwrK3+R0cb26dmSLzuoLPU3LmRz72asjz9tVoIM9hh
+Oh4Tcg1PBcVqqrEaP+Ltx8F3Lf+8onldftKe5J70uRV93cjol9rojPZ7cGgGqa4DgHFvZlxpKf6
hJzTpBnZiyiN1d6lD5c5PngONO4euxnMGU5ZBRk0YL87cslNjb/v3LCIjh4DyOql2Wjucu8UUL/3
C6G1v+HAK30oYaXlDSemrA4a/yMLnepyzF4TwOaOMzdFBs5kCFnXVEBsR3w2TYjlHgf0LoFdeeDK
aB+TafHrk85xJ+5Iw+ABJaZUH5aoFdxIOU+6RSt/sJZSiBks9qFLXThe/ppPiSzeseh73a1E9wVx
4V9uMYtHHkLhIKoEKis10gnF8h7EZbqlcjTiPztWlAJTAwHS5bJOmG0XAmkBGOCO//9KI5JI2FWy
MvRdjC9zOcR1ab6jWUt5aqPedOeMe5ZhIpyJudcFXzYGUvTVpCRYj8axK4aSrEXcnu+D07I8Jhgi
+KfdWpO7sV2i1pvV0QkG0/6h3kRM3bEBDf8bl3yA3Kg9nP1vBYYi84BehOa7xFIUDx1czYTLJDDT
G/TsKg5TTG93qEA2+j330zw9q7VN6BOYBLYfI9jFq+fpShxHU+TzeYxacixCP9XHKh1av9oLhkL9
vefGEDaM3nJ6fQ9O9Nhh9mTo25rguRvi5Qqx3UK3skz5ztcVHAXhB93Zlav3g4O4rz/dzgGZrARS
1zUO4Zyu5D3UBVVPvMT3C716y/e3VP1XAohzGbhg00szsq4PPyZLJ26cDAaEzrAkrHhZnJBGqgum
ayz0oB8ytoSN3wh0ofjSUa8zZItK/2kYp4vDasxYvDT4Mxn1aLGqcxVpV9+y2p0Q+4h6E/Mn3+ox
DveE9WLVGCS5F98Z6U32T5UPULI7n13qza+sQWF/RsNc3FPmE+cNqxy1DpVa2Mszs6yYsUkYW4Pz
yvUmWb16GNlX7xAJLNHXOmGQ8VKUucc2SBsy8Qi5zps7n2FU/JtuaA4HNFgNrMTlUY4qOmdYx8IF
LnrrPPY2JURs2ecd6set4wUILyx8CNQX0Qhe/y9E6olSJlkcq1v3UsTBxcWf0v6RfEvMfaHrOmQu
xFDmk1wqH3Xel4Y8noYVknW9q0JrCV5RzVg9twK37RVlMapvwzJH0jsWDixuDjDzqTMQaBLTo7W8
kmnAqJwpWfKvwoonHixkVQyj1w02+GqZzW095LSGIVHoXZecZtWJ9G4KvWG5dxiUZA/OMJjse4UP
8BeeNiX8p8I8XQMfAM/VPwaCx4qPuA98+bMwxgTpLk85Hj981QgC88vSXwdGnYa9fvZqFQehuRRB
PvYF2l4pI+fYWVF56WueFdbDYedVTfs4WIvPY3t3BntWhOhmccF+RtdmR5kkhbosHeFX8jC3+JV3
ku4KarvXXXgqvXpd96wADVvuuzqSrouHf16Sj37ys89lVXFxnwyU8bspomZuz9XU8YZPiD7mWjRm
dgjTbeb0x8ZmkY+RN5l6DQt2sOpD2ocN6oPrhkN858cjdu5dDwYw/OhBlIYLE3lU89RqJ/zp2hEE
Qy0efHw/+El9nBlRDm8Q13Hz0nb9ENxDjLF3kjH7Up4yx5f5C5/J+oyFLcyPxMTQNxTM8l6jJY7y
fV6XWCw7IYPX0ukNJbFXMaZj9p+oS4uka09pFJcozdGcXOrZGYBSegvlXAbtUP+MLT84xWDjesmV
qYbKzkaS8AILjzB2ExWq1K0PSHF69E25VBcX/mh9sjm5QP3Bi2KtjnkVzPaSizzlrz7NydQ+Q70V
La+5t02vp2Vd012Iosq/QCmbkMPa6aOlPDdxiH+e+IKaARHaCuNIzuvIy89sVzJGcgkKGuKjaUCT
+MegBUFCwBB+O1zs2CblY5S0VgA51X0f7ycj8vVhatJ5ddCUXWapqdi0KUbTwKfxEqCzNSwlOiuW
pX63K75RHMRTGj/2bc2cqMnh8HirOoinJfEomzHwv+EY6eOd72hAfaZy87NttoVl2jjrY9zBo+9M
HFtNfMjsPrmMO9djguGEeqkPnpq+DJarW8d4yufRz5ltBROTRc9J3N8+USvQBHnQyN2C1lYc87rD
tSkEMrOOBvWj4EtH1KToXx1Sy3571FqcOoULRBuPZXds+onrcam4aPe9WRixFd2QnQPth96RLAHU
O8IO8vKWjgSBnzwd0sZ5Q6ZOYVwVb4x44KKjJLACK9tU/SyWZgR9scgm2+4yOiO2UDGy4y70/6Mr
Hx9MGhODsMweYm5ctcmHaqBF90k2Q46u6xySEpSp9rWLEqjDZN4UN1FbRLFO9LXH5ZpmRyJr/J+k
jkJc4aTH/ldMzN8Db4nWfVX2zu/OIXvnaEPt/JbzOuZ3HhOVlSDzHOsGtjNy2SfHZTUgG9r5RtE0
26RxccIvDEHCJN8gAyYm6a4gIPQH8VH4ewlF8aaLclr3UqE9vW3n4v1iWm5A5YJrkpPV66uoFB0i
FQMWtSSKQm+XMtn/wSy8vmkohfJYjrbtUdDb6rrGvc/vJvDyAJsV3eLcRaACruXoa7JoV02juuaD
Xm9zCdG4swA9pNZPdapwVs6u0b8FSWBuyzfDHeZHEw0xO+tGcpaODNkyc7YFt2B1tniCkxb3uody
VRJn0ifXKFpl3lJfNnn64i5+lw/7cQFpP620ItXMnHVYhjOyRumeZB8Z+5l2QgV3hgHsdMqS2SYU
PuOU3w1Jjf+tRI9mJFk331E2BGAEmMoe0myOP1kR5vyhKOMzmbhDqsPSYYlklr5VzLn1KZrSdKbx
WFay5XjBjNOfQwEKflcFjsx/tHOXMEeTDUatzhkze8UMzDuR6UVeM0tRC9IGD7EL3cL8Qk+kqA5X
qly2mXuEx7XcMd6BXoRbxZJWoW+r1sqvX4FS8KVNbueqal+vridZGpk1s38XQfyRclVCEWW/2MI9
Zo+p2Kawx9LohCGT9JCZMYtASWclPV2I24nGGCnCXoIAJ2/wgoo0rh9rPAoNPROljThgfqmXC3hW
X56iuJMeavOo8dDGNvf616nEk1EtPhWaZYxxa0GFysOkVZyfOP/hyrrFBYuAhKVbi6xinge6R7WE
X8DOP4GcIpzLIfDYLm7JvtvlahXjfQ61+QE0npmbHmc7n5JK1vbN0vo+NIVazT4m0Yi7VhgGDqU/
deS2zT5mujp15XCOxeCYnyrs+AhgaMMAwDgIInOXBSMGiWmoV8pnvsUgQKXTzl92BhK5TzuCe44Z
72PzLitqtGMOl4OhIXTCX7g4+ODitalg5oQHwVcng6s/h7kQD4Z8qencONbk52FEj3/i6DHuvF/J
yMM4C75QQxSHiTh5BMtBw5NX9XcZUlLc+NU2PDgjWRwPvDi6Zeyaaf8cErg3fBrQjH+ORJll2r/g
kU8pvz/XfiIkg6DGxrvk3VKuP9xCL+t+GhwRYYfJnDThfgo1C6RVO91hw1ncuxXS8iMc+jzbmwQR
4lJhFpZnuTr9Z6DG8RdqJz1HXztRgz21aKvT6utpPpOC1+LUmZK3vvEY541oaMWp85jQHnDBdD8Z
sIb/VglEujdiWjEidtPm4vQZfSypWD5ra0l8QemDb8s26S0uw0Ye/FWFDV7UXOa/0fH8FzFn8fCw
aVDkAc66hyUnK3i9Ys4Mznh6nW9sdt61I7LUPhIegdnbaOBQ469IjXBC6JlFCVJdBGOtTyFT+TtT
KOjqqFK2uaWD1g11U4WzK4mbmEt1nKmYoKSpT8feoJSg4Qqyruimt5geDsFHdFZ8kyiPPJwEP7m9
8t32o89Uw0vs4jQAUENd4kojHy/5ZeiIcGagLqrdOjRUtt1c8x+5b4tpr1rd3nAi6w/PiZa3xhHe
V+FE/n9xhNb27Yg8ma4F/Tu+P+zipf2T2opyRA9lsZ634JX8gJ8wgamtPFq3pYfSuZSEkzFqBMU9
zxm6HhobyW2rUz/lToyBdHZlGZx9EsbgWdgxBGoauWGKYrwt8ApJWbqOdahcgiF98RP3dewdGCyy
r5TEv+SUMSrwt2A5DsKCmv8dbXK6RMWafy8kX73ExA49kjW6/HMK6iL2vyE+7qfNALfLVEgKgT+U
KVlhRL48yjVaX72uc76DzGFr4qyj5EVBNf4QI+FrO+bj6tgr4f+XMV1ed/zU23SU9IeHlbE1HQi3
IGVvXlxaPzNEH3Tq6JYBF2O7KvOS+Gnw1ONFIXCMEBus0BVT3rwd/PogRpE8bxot4IofukhaA3Py
ZIaNDBTyjdNADBILpaoPwfd7uCJ/MQIeyP6BqyjkTQtBd1uaSF5LAiMfyqJxX0dsVcuxU+tWyuDa
zfdNnZLh4K3OIwEo9pc1bEyAGll6F8wyEzNvU5X9CAKizzC+5GhwVeZiaG9U9CNsSXsgG1O5v4JO
jz4Jh3oZd4QAQ/M2EC6Hrhu7fDd4jA/bvk2fcn7HMZ0b6Gn+XJ+XL2Jz9R0///wV9qb8yIBGGdav
0UxR0kuXeJu5Jw/yovMiDg9Uhbq/T0fFjydI9ZEnUY/W2UoFhMIGLvtNJwzlUWLLVz5NzC1t4gQ/
CBGaDiqswTBMJkr/r9bbUH6tau9ERGIByBNvvsaA0IFX8hroQXZMcQLn3npVcnJR5UmXWfl0Pnys
yaxeUG0tYWej6gb2g5Gf/Cx/eKKxysvzsJRlgcJOF3LDFDJHHMe6fXUHIqH2hkzXB1ssCdF+MdtN
yDAMWIPbOHAA6PTbuV/5fd2eQtv1zXMxkHx61xSDGlFFuFIAeSS1uxsseXWYcuirO2AXVFGxxs7e
kzSXaRJH6wmHuXyHwXIDoBtt1cWsgEG7siZjgjoWPG7fBa651VCWpKmhowR7ftbU/kV8jedz07Et
KKYzd1JvOtspZCK+U6Ju/88DMn2Tu5AxrvfbGSkpjlEZ2+GyMP7FzzL5tTgBLEdvsNtRdrJ5KswJ
OUd1dJIG6vKjxz80T+dadj2tmvCDfyM7GV4iIVJ9AGyT2d1kpRpenUIVV2EjRmwMqu0fn69ssusg
fF9W6RePPVnHf/nPzXLovY1n6wAPeBkmHIE7jMNl9QxNmKfvzMew+fJHOtWLJQUkPsOn2vhIj1NA
JhaBaDC/VBAEaWXMOR1ILDqQfuP8sTGdwd5rpP2KUnSElVnW0qgnN6txZU9YHL6akGaDB5ZjGrfD
HOP2lzAVnC7gczD61L6ihA5HfxyAM8kC0eowySAqQTIb6KSQheDNdSRAAfANZiI6jEPqxT9kEzEc
gmz5IYgIPimMnuqIWRtrt06xLJzJccQZUKXcudRdyXOMfyKl362Z4zae9S8sSW3Gc1IS3rRVJTyl
EnX35pcdbMQiKueVOjON72qwyOAqpKKfbrTJ9V09xngzVZpypezK3BfkAI0V0a57HtrySaxeciHH
ZSEsjq8srvXBJbhK4yvA7aGr7LFHnUGINVJ4D/naIay6A/QIsylMbsCbEeODLm7RmBwSAZZdvNTI
6iko2fuM3HCWg2pcMF68f8dUqOE9JlRob/q0az+g9nmESZ1EH5lvij/1ysDOalnJc8meZKLJRFi/
dWNevevQ2PE/VS9B9xvKiy6sx3xndlxPm1cnNfNwXjF36yeJ9Kkf6qIaH3rmdUfcU3V8tl288QuD
3/qvJPGIF0TuipFRXWCFh1SYouPIL9H7chrTn1au8tqtG4rQEVl0YmYVyEupbMSk0ycr9a0NUiVP
OLi74hzqGnRqUMOa78JxMc8GVo5bgA+HwoE37BzNFoN80zKSZ+jtM7IZM7f/3a0WEwj0FDAAGT3B
HuoSvWPsi+W/ecXYfu3AoxmGrZM4o/e2z9LktnnYNPZ5L3Mc2nvsxZF8KuTIuqMYDWQ4pVPrfQhv
Kc6FH2jvAV5IIvvXNeXx7OamPAGvsHrEi1CQ/wN9oCTGuSKe6YerzX1Blu6dbKVFrm4crMnPmbuM
ZxG4iAo6qMv8iMTVOPczyPi9h978vJgmav4a29jkINxINZ9OZvGhyLGMriUZns25mYamOUdYIvMH
ctuY0JArpL86UjKvkErgKwwsy2DfOtrrTovxwIMkvGJJECe2s+Pqj+2jMhv7mOWm659DWzKdx+GX
4P/TMntXERI+vgXoseMCHxheOeHDf7LzBQwsdpAdA7jZBYenc4LhZ98hSMZcnlGLiazYKfKJPwBD
i+mcYOfZfKRxYy51pNqO7L9A9OKvT8FF8mfde+94CMJ3EAkqL9o4FdwihwSuPRMRzLpJi1XvfjKj
mU5FvoK76di4xbXNQ4fRXVBgDFC87RN2miV08GUpWqbZ+F51E5Zds6eqLQpBDPVWm/WeLi55lFV/
EX1RnEai4gGOip5e3gkS/2ezJpCOE5X9ky2jbRI7hu4P3x3wcaRTmsNfFKl6DBMklj8j4VXJmQk5
pepYwhrcafII7gmRYWIVi6YfLzpYJdmGkVtg61pmSvhTt7IHgqxMn0CEsE0YfPdseo0IaO1ZoQRT
YLLmBHbXVXuSHAjEmN1s+N1ippdPxJeJ4QlujmDaEJPDSZBrjp7czc3R4jTFg9hV8X0iypyLhIRM
jE8lnc22QMV/Wco49e6VZaf2laTEzSpDMygwow1i46NrMnjEkuVgxEOMI9po+02+dfhOFC/Oi1KF
+LYzjuhfeRRyfFdtuzaHcky58rDRgcqCKqrpsBQYVjTS/bqzU1cN1yInAXBfFi3aS+pHOeOR1pX9
yWFCw4Ou5+qqghUgrhaAbmYo4/i4pA0hn+nQMVdJA24UAqdqSixfq/IrxmpZsMS+qp5dJE9oUOxd
e4IA8IJ0hgKc2GJvPBNL7T+Twrrt6iWshCzoGWvyLkohEvh4DNR6k8zTS4u7AgpiJNphJ+T2d81p
sJguL2Rj7WjnHUJuEVBf0WcoIdgVXh256QFofDZL/PSwhzi7sk3l3+2KdHdhOIln0nPEAxZg7F9x
Q2wNlOKGhcKJQmAXZzJkgZupn8LgaIRLUyDcBiSBi6jSJ3cepuzouqmqIbCqrD/VqlNPFt3gRbWp
fc/jleI0nMb2Zv1ePuYepwN0oCIwIfC3QAxUVLYqwHznN38iUO9EuKX/W6pJELLYOeqtboFMKK59
/qAFIkk8Riuj3YXJ6xG2N60unJ9lexP+Kn+osg4+wx6SjDDBZdPQaPQuXcEAaO9Wc4xDpFd8INbi
miGpfRpuqecUCFW6wSUywkIfU4+BESCRTXA5h7gUqP8CbGecQo88tOozNz48Df49KfmaT/4jRwb2
stYvoGoizVMg9R3PFaaszWiVNekRm+82yGm3YBhL3OWMWjlnP5cpjjCsGg6IfT63EMZUzlRKjGcN
A9kmL/YlrqmrDirOwUiN0A01FrFvQfRQchyLgCN6jNbkLddD9loTqPczqXMV7PI+3rCANc5/jesW
5uAPPb9W9rL5406kKPB7kw9ZxrgN3F48SKZEX+kaJsFhE4T6vY6J1N1FHVPYDhbojSpftMe88XgY
tLLZSzpmCSBYa7T/trSpk1/IuwFcG8VG/ijhhJfczUkWYEpf/SUBYiUyhtHQl2sSsA9Ty/xNY3v/
qtmk0l0kMDaiNCKSOZRRAaqgBVrVTsQj4KWqmevnns/fKTeyVwzpIhhlpwZ0w9fFt9wsY4VxKA+A
MFS6vfQy4noo14VTria9nAu6i6L6LBaTvep+S6MmwIEjkaAmtGng4HEWzCAkJVKBrYvwNSjEzRWY
9trMxxDdOzgKxcD0sC12+6S44GxnmIENWHMsv1gfWhTgkZ+mU0BDNXeO3iPS8550oEJfTrLQTuSO
BUPDb5ID/C36P9X3jSIEK/QvBA0jBKZMlNkBEQ1le1xavfzXmQREMCc7E2jdZbk0ywGYdQ9J19/n
vaQ/lJUzfBI8ywteRg6BcVG24ekg3fjIaH5wS4As/vVXwVoFwn3bn6NB8+LnRJw8MFdhININvfsj
LcPij4/bWu+slxceq4esuFNYZtez5G3DEOu0wWcwlxBJLo1Ih4yaO815DixEIywx+SYsPZuyO6tn
E+/GYgizU2bg347Ga5Jyx6x3qh6h34Ek+xW+6+KTYWzvms4Q3q5MbbEOr8JdrqHvYuuBpkEi4S8X
9sChRDaZQTDzTPOJv4s7aI7HIZkQ0DFPdVeyN0EI9SDW+05R5Zxoumz6ox0WQqvkuimBXuT2qJtm
iux1tpwPNJz8jBTR8ioLMIFDp+lgED6clvAOte2tiVnJc3UzSck3EFxJJg9oJnShZFvCg47HYDlN
LZXSQs1Y3ANx9AtfzyLXF01rEIGOgN+UD/6cl81HzlPIn0Imcf1LK0qkSxJWpb9XinKNTiVqRXcv
oiSeRuRMUjqvYUj26x3nTJM98zWYe053asM9uUh98hQWFWQDqKdxL2ztbfN+T6yfIOQntTxNmkJL
uATj7m8WuAnWhuGSy9GP25H/AeEmWWYvcvCa0T2Mbj2swyUkYjTmrMm2JJI0jSdawZ5VEjfN/pQF
7TGx5UEGTPXHYw1I1HcPrI4q01e78LI+jZ4h+zjPEmRgKFAu/+tQMFa5KVLexb1FlnaOhCrR3lCL
lP159MjO04QXW9uouzLkKxiiisBCn1xv7DDFYkZk9H5HsQQDtfcF/l+sSAXT2P6iLHT5rxo+T2E1
6V3/QlxP19cHN/FW/dddXfQDn2Oy/NX5DTPoI1Cc5O8eqKr3b1E94DIVK2TWvo7qkZz/fCZC50T7
5Dswi2OHX3Dkk8P0mYBawfOQocS7GgIsUzxME4+f1KOE9gPWY6LZH6kfcKEor3YffOPnzA/6ucli
9hEUc/qnlNs/D35Qygb3xowFFd6nbOvoy3XInGEPBNt6DpPIGQPk5cR7TO6UHzx27UT4rypHx9v5
BeozFKQgq/I+nctIPsRQ6aTP6yEklMSKMPbOxVAV0RfZXMkGZMK6YSAOFjA2zIxtc+0bHsAGeGg/
5SFhS7pOedSSr19vnblsR3rcpXQbgv+8OBPTB0GzU/1smW6X/xQ6C6LKMpfrU9gRPXxZWh/4msGd
Lx8x1HOOuA0hWi9qICvumSCrGszV7Zvw0ZBw7lwn4APSipuwDt9E2HnLs/JD5DaXJJwSoLob2l0I
n9ZdUvKgkJSxks8nNRVB9q5rJZov6bZLmB3LzqNIJY8QWgTuKXnwM00mweQSPhXTFPR7Xtalvc5x
xXByceIpO1iPlYPkPITt35Gv6R76xU6/uDsJS0oyOdSEN8x0qjvSDTEt5eRAp9exQZFDQ5fB8hec
3M3GAxJQ55JitUHdw6pFfe7x4CrG2o19HQOI/n0euOUPRHwKDBZ7YSBJhQ+pTORChSg9CHlgNuTo
v/iEo+kdJSNAMgF/Ys5UptHCet6Ih+7+GUQtxt9mCjRxyCz9HOqzv3rrQMyWH8gnxmkeZaXP/oyP
umja8ifyiIP3vmBHjHMUEB14F0aphL7z52hYcUSjqCCGj5jB71pU5/JkY0w6GQlr9hAWBPT9qmY5
pJeJiEna0FrSyxIi1nfdqYsVwfQYdxV9OMg4Uz7k44yaYqFIxENFwdKUeryXdPVLyhfcEMVDVZY0
LNSVBPkYEgwtAMJ06JYx8M/pPKE+Lbmv7M8F8y6xgCrv1H94vgp1h2MUq9W2LwQMWmfUIqTGY1kh
sEE9Mi7aCESa5eGgSUCpuUlZHjXtcHcF85VMx8j58Jscyj2njw+GvVQpow3meEwsstHlrgLM7ClG
wC6I/fRlnxBzFnvLi8EVzsTQ0VxOPqvg9LdbOGN0x6HWPbFIhA0Z+Zba0ZdbAU9sLGa62mvckIm0
W5bqlayAtvnOmwpicWGS6b7Q7YJbhuxbKk5AB1N4tzDCb/CFbdNsNADaCA5FeSZEbCgVfdkiI05t
La4131/M02Hg/clr13VvahqdXZwn9fBrIUGBTVd4HoqAV5Js9G+4O5PeUVMt+uZrC+pzWnrIE15c
zSf6SkaYHz3Rp2QnTWzjdEE04Inv4YDBBkZPafli+LRlvAsoSgdGtwF0QzivaiaXcMpRSbqEnnbH
4o84vm/LZB4PbeWKpTmiQw/LocYZGlxRXOb2OR/rtTYPbFYQ40tu6ymp9ky5SdbYza1ifOJG40xe
7IprInsbUYLav7VJoeKIl3DT/pmVDluGH8wliaeOZPSFBYhrlww3ZAqVEz9J6k/OXN+Xnulva7hy
lvhEai6XsWhxb7siGp5DQgvde0Pz3+Pslv3/ODqv5bhxKIh+EatAkATB18nSaJRty35hWbaWOYBg
/vo99OuW10EzJC5ud582t4bE/efQw4W5S7iqdJ927Tz9o5F0bx40iFx7XUY8nC/u4OgapIa/vhNN
99zjpM3i3lcpMIEP6bbx/JQOIElOHcEDYTE4SV6mS7P03WUAGuSC3ejJccTxYIubXpgdrjSSEoIx
g22zX5PTOsUPpRfH+W/KVqZhhEteBRJCUbBTXe7rHt8mAvBxDbDFbx0mW5Ylt8UXaCYgCvkqjtLQ
F/pm5Dquj8CuswrvRK0jD48R2bDyAkqK3w3akv1lwH8j+JQ5+1Ybct3k/iFK3x7ZklNFsktZf9/8
ZDHDaeqD4I2pGvKbkPwN95pHQ+7VyiZmLxOs6ocJFE72ompWah8MiuUG1vJacxIseDxAnSn3J8Ap
7XIG7IRHjgu2jxd/5P4876Lcwz1VFF3EnUdY47AAmRti1dD7vICHP1/eKpFXzpPvjI1+8F0WY7z+
aTPId4xz9fANb1fBcnqDxGJhwOpB1GgJX7I8Dqcr0QV5I8EFDATyiiStwh6J91RCAxleNCWSwX/H
ShP258XV4HL9ZSVaI8bMRE/UAJE2YqMSTu85epnaHiFP7SD/x5sAEC2ffpSM3HmbkFdzASO2O06j
hEriI0BFXApY7p46sscrWfTtZNh8+s4JTF4cYAjIunJ5U/xvBKx4c6z3jhyIIlgavZ3fiSMLJOEJ
rfiyYuNkp0J8fzjEzZLpnypBqTu5IF+C0xyjth20irpNR4ra7GoBn4SfjU9LFIoXW7/lnvSfj3lv
gmvuHIkPuwenDXpzai2xZ+g8wMrvKhOzPfOhNQ27CcPdDxOZ5k/YdVF2VJiba85uL2t/xxM1Lwuu
Q/z3fI0ITs4+y8lsKjHi9JCiDlyxKgkGEYjwmTXM3J6pAeCNRvOZ4z3wfeUlnNRG+Tc1tqhqMcl2
cd+EiHXD7MT9yYyunknMJpnzKHWFLQlKU9SfiTBBnPZtaOyLzrAwXYehd1MGhsj95FZQuF/aLRr3
x0QetpBAVUF9VgsWoGNVFSySBH1R5iGbJkBoscc0c1NVzs6Mw30W5Hg8+HkwsF28m82ShwejPNPf
40Bu/tD3hQ1N8opcMKlJXjbtWqSkhqQIArBkkMx387hm/mMAsG69Ix+gsxvCS2EOGr8Dnl+1EkIg
WC6yiwtWrDxz4SCpyQ15dp0fyBZ9+UsAp1R3E1IRcpRgn/qtdVws4slsu/kJ/kDwZtt6UkcWa3P1
HkMJRjOoWo4QO47MjcpPIqwUZWNJ2tQsA7/rNZUBEZ8wqZs7Fknlcq8Yeqc73rO5eebewYU96XH5
xaS5wjdRGq7g2LIgUsTsRg809iHF6CJZvN9D0Ff1RddzziU23DC+i2De0VymBcKinriY2oho1gEF
vZQXiM5FeiMTH9uXgWSlqY8s3zhFl7JFqxhWZEo+SweHQIWJVV1Qa8vhp3KQ0v7KRfM9R0xsaOGp
MQNC0c+moT5xshPzIY7QRPxpBIXOQ8V/+VLwW8LLMmge1FhF4ISRsLnJcboSj/IrOnwuUnuQGIwJ
V/9PP7gEA5K2A/zVLFFPLZtZ+cqEFKzfcEkt4qUHaf4Lr6O1R9stTCAyrjAI7RZvmNxDiX9KY5lZ
ZzyxzZo/Ne7IDW3xJqK9A+JcxdOg3U+MxZtxr4FjyUBdKbfdW8eLn5AKBUorNODurJfJmx8REZS4
DPhlhkMxk428+bUR5Rk7u3hCN0qCa5q3jLoZF8q/07yZXnlbe8NHsdpcP8GEZc3ONofovMBjVTPZ
Ww6dahjy7DOLzfAwqYYISpfbNbwW7ubEA7/CCKh0BWCvcJutEabp2YfjZsliUGpb1E57E+uSLEy4
KDb/rtd+imC+nxzffx+U4pdAKrXfElqynDcTSE49YuSKpTAutfZhdvu5vc/GrihYigFactB7y+38
yWZ24kBfSg80GBs7a8VRYHfhbZ7rSO+ZfeMek+Zkf3vYY0IuYjmHbOmV8iPi8CepTTfVD4Z7cD5D
PEJJ1ElLyikUUwQoqSdqNOS0a+x4l1F+7GGD75+ZeMhKMU956ihHHyq0Vysuux0j0nCj7QFdLGnw
SQH9iafxl/Ri+tficrb9O30+pXjLFTGQH0Xbhz0FjGjglPrEDlIBi8SoeCK3sIGo56S8rWDYz1uJ
nrpGMmJ6Hz10mLe6VYHH9E6z3Y7Hli8Oazk2rzAs3eIPnlsZXy0T73rfqFx9Ea6B0Km6INdXTKfp
V0zcLz3RdegKWntqviUm74R/R0bWDV6WCtrYj4K/9vhYjrNs7udYruaHINOm6TeCJrvPQOkGdEYo
dELbU9aGku5RsnzewhrZwQqyl7CsWK6x2MLC9YY4o3noAqr+HiWDfnC2g8RYJLGYYxRjcYefX0Fj
qKoy0t+FWR0zHhsbq/qJ+qzO/Tt6U73exj4NPChL7UBvE5e+/stdZ8h3A5Zg75Ftac2tupj8Chs3
ijegh8EMDP1NYOblyWbLFsiA+U9dzyxM9Qhinw3SEjbQ63lvBssvf/ZZ22sYpOXJRASyd6oeQ3Hh
huttFQBBhkGr92GIh1ni/4fSp3yqjAFGAkGFXMYFyIVT+4EnRhDKEHMwX5JQTe9VTdAQ8qOUlsGw
yk4es0hxJgG7rZxYr/5G9gr6p4KbK82qPaPHAU6plGezIMVsix5225pmjn9obdIQ2pfdR+LgZKAX
lei0uGa2Hse7Gg/i8FyNTlBeabtilSPcxLBjypQMots2rSY3XiYkbpMOsNQlyykBuDTVWACdbWP3
zQek2A+HqcXveoCSNDePOCbXEhfyGvlvmRyn8o5oKW5V9v2epTxKCFeR4hzTPPxT+Dj57zkKEW5I
SKkvodvpK4O2Xz62dAj4R8oj8jeFdzN9ZwveFKek9OP0SdO40TAHMzP5362ioeitQL/5HFzXswUy
Y+U6x5gbO1CEWiTZk6s63heZFVtNQC5UdBMo/Xxa/GH9y4TBav5UlkUWT0dcpv1rEzOx7TW9NO5J
UyXSvnIRIpOLPSjrNXZmzwUK4bGY+G/0UKzYLLv0uLSAo2YUuijXrwsrfdDlHu/bwmJTSjpKk7Md
XkIEIIRx4E4yclMIHiG3p1cChmlzIUhDFLafg7H9ubDt1DisSIatBzvlvbgKZWGy43NhyQDqc3uV
u9tAnIXpOBz4FBZUBHy04WvluNupOnjeeE+olFfF5BV+evFyqLZvYmkVCNcGcCM0Z2hrf8XEKIFi
sELW80mql8cpqSb3LVoUC0Afb1Xw5FU+764Js3F4ysuZHazwDIulMh60IDRZLOwzrYyDe9QS8hM+
fgSfrEM3JE+dUrySAXgt4Zmde+VySAa2So+TSpjfjR+ylOk9YtAHeEVCHCplt+NcA9I0B3eh12WH
Dg6Ab5e2I7EZDul8fYKl68/OfnApMnisFB6c9szvvQQPOJmX9XVbR/K9qkI6AoaxhRTOwknTfUg8
gbNHFck8XRbET/vQOUHlvshgUTmIgSREWlKNAHtP/V7/PMCDKR/kqAs0NwL7CpcMLxaiaTYP53v+
rDC611ERm/ueWMurB4nfOXtZEZ/YzAIW9PnpRV9icdv6INiuTXhaRvVAVQn5FSu2iWyuHDaUtPvO
13L2RnM/pA0vE/Tz/MYeYaOoSTOw0wc3XaijwoKyGe8NdnWsmOwpmnbD+VIkipWPqkQEjybLIJtP
vWvzZ4ZI8rBZNU45Jy0RMf+Utf5QHUAipDiQVNv2vwYd+a17NNlQH5cxZrbFwwlZHKZ80hSHIq3m
5EfTyd55ySHleRfScWxyxUTo/5Dh+iWZWUCXRazzOL7lkJfj3TS3A77EDLrBr4HMvOHPR7Rn6bmu
XuSdChhcOJF59ZF6XKKxao4T3UrEzZyoEG/DFEbDL/px1fOgAQO8MUf66WOIvXh2L3WFHvzEXDPY
j86wN70UGm8ibjpGo/0MWkiaQ9nlG1hBTEt+W7loLOAwuAtc0lFz25y8ERK1pcaKPsm8JBnsk81k
BaKAoycVVPtP4KW2OQ+Cb/yZcmXOAU4V/DiY27rglpUVSTBam4OrWZppoRiGrs8QkZUsGR7PaNXX
2CdQdp74Z2d3KI+kaic9sR1AEE+9nzy1QfyCEOUTgid/Z99ME0Ekzlwf/dwpZi/gntrq5VGssZe9
JdvL+wiLQRe32Ac1eb9RonFN6BAYOITnPDjLHsIaVQGr9p8psZS/oixu2vemB8RxGgYZRs/xTJJ1
xy0/7fnMERRPSQV54KUbiFPTPVuwqNXF6P5GRMZ+SvIJO90El6K807P1shtuWALPhe9P6n2c48l/
KiW2WbcbnfUcmZkjXBg7XGt3xrXG1pa18+znjOhkOqseSLc3UnURSsjIHrW4ONfpb9RYL2QDZoWq
q3+dLnPHBmkcc3ruwGSgqxbGsktpGYUUGYKZFKgnMX4fGH/HBidihU9nb/jJd/uETwouT09qBd4v
JiQJnSmAOkd6P5Z/Rtdp/GdeF6BmBbzS7GhCG5gjjgkrj6D42u6qc0WWlLmMg5d6PZqndhZGC33B
qaE/wM4b2LlogpKOjinnY0CcHDSFTJUpT9IEcfan6tiyTSGMlHvFi/oJ2A5fn2HrKnoPAspMAW6j
HE53gm4FpgmXZc6HYp03fdEvg1LUdbiojp0Y+CYwNDjJQJGlRQLzgzTLXjFnqOw7u72GL9Y0wKnK
8VSlH6IFygGJkYEutNiKtxjKgp44ABt6qzl1A3Y6Eigxwc2gfaF4mBcVB0HDEdqReqUenA0L3PGj
wqraZOeJxRjmh3UOu+bmDu4QPRq6M+IbdEC4aBkBW0wx4diJYwg5v4ImXuTqGarMEpxRsmHqV5A2
0P6DRgB4yk0Iw4yV+r97jyOJaetGMtAB2fUEC25nGqrqu0+DdOD9MIUDw7r1UCWlW7FFO8YFDnno
UKHmIFywyknaOVwzvFWY77N3WwC/h6LDtvUJ0ALyym7LzGMARlSWh9FXM3A0bCg/vIEHmOGnCJ/o
asjdMyIGvILJbbnDBCR/yAU6DFbvoHiwx8purPybmIKJoqWgLVt3x9aBJ4v2Ny4xA/WxoBEMU9mF
dW/0IJg9px84dXh1s98hwg80xXvSRIxWgzkwoAAOt9sIOItXFjysvvLG5ZP3SSjeasmyLBF9TOiy
KQV4jFU4zO8jqfLwh003KTylCOW78omTH9YpdZC1QtroDuzI8QkE0u/6+7bxZkqqpbPyvUwMBpID
DhxPPoVuIINxB9SZUkqudF13KXwoBg9rVFoIaBAoj7PfsQjDWxdS7wd9AFv8uog6OIIUYCk7Iysn
GA225/+SjFY4d4NwswdWNCybsm51zYPOq/4Pp1fpPnsIMzTylplX/kttB8CuZUF7HPc8lxA0MmI0
kOKHxofsmEP4CI6Spc/yCepH5VfL1M6QpbdVqA2lG/9FGWC5Bm6ctUdHv2WWpj1Z6tmolzhzwH9e
hPL5sHl2Sr428eiX9yHWAXfPDYlsHhfXpLuEYa7YZRMWSRJz8VPrdf3zBkoLbrHecnvAXZv6S2EZ
EVfHmcylgRGX/pcslRxgcBPiaLfYiDv+6ulYp6Abi/Nwxzqph4Ov5yABLjK6pXpNcvjf2U5rp2c2
Tedtq6wWVvt0/igb7yyQ7M2vXPn82Ktu5i92U2vXJO2J5CqbBdMGvLOyVOtvxFp8XR+jWbEVrCVj
4iceFym/eX7I7WEdh8Jhq+p3ONOg7IYVJQJxSssP1VWJ+l7GaNnjnmopFtwmrvzpacRuWt3NFPU6
392hxG7TDCuBIxty5rwQJkIQEWqsvlS7nXT1wrb3qEaWTue+AWeG8lZ7xQv+Zb7pSPjE4UdqCdZP
SkCpbVnmnGZ7yFHFQ9lMPE7+lMbhexQFmfduyxq4B7gK9x2XhhN9mKbt3wtSr4i6ToWUF1UeSlm/
5s0lES0rUz37RX1PWSy+Ku5LuKvZSqGvsV2a3UNGdXfPG6cMuB03ZiXmwJzhJPYds1pXN3QI+Mhw
qKikPs7NOHbDM0ClkD+jML78GeR0lu16KkHZWuD9bx5pHSoJtEtNfAVqGmRQKqEFAVicIbFW7bWv
uAagPcutoRctC/11YDoBJOtgTYmR1dt9E60JXil05ea+6JvRw4WzQME7VqqNome+Pcz5NhyNPIfs
bKaT4oSADhqZAQ8AxbiCnvtJNp8WWwCWKkV2/r3JKwqUqRTHM0NtLivexRnEE17edXTZs6H2HFXA
8b6rpeC8Na6DX1VxqUT3jQrcOhUC6pqeBBjpCOkjV/W3Jk/zj9SyYSOQ6UC9ZBrvIXh/ErF3i19L
i2r3I9ITENpDXdIpLOFVUhNEXp4OuunEutubrzqzUXvH2xGj/f08ufYbDL2loiHMd1YKEkwTeGWz
T1gOYQjB7b0Kmr+TCWxQOhQucDww9i2U8chvEiKgc8rdDl4Sh2CM5LO8JGSU1p9VUJCUE8jdK1MB
mx1CVGnwDwk5gCv9yTuyZPIAaLGKx5oFE7Z8ppOSmxgINexDlDPx6LDYyb0PvsZj8pUge7b7YiIO
9INFpbvcgYFdnb2Ka5viqt4yELwou+k3cwuIFFpwZD5TIFgzy31F/BMoBULuYppHIAcOqnDLPgdQ
bUacDZYUMIMPsYx6R7lQNv3nQsCpj30wUby8w6WzoXOZiOsj5jg0Bji/a7LPlV99DUmNKS1nPxpe
alzTf3F+AjijE8c+B8zv8tmRhFufNqly3NEpinVQYA5/9LKGQp5kkln2nUe1ysH5BBJrKybjhdAA
7QgNFqWxtpRpsYxm/xoTgqcZbXauIeZrHvrZly8Zpy+PZcdUehw7UKBXftTz8Dchktfc+z6PBBRA
yU2CLkQ2MUu8rZU4EVMP/AuarvAtn3DKSmzaj/Eg+xtyq2kvKeQ7KoylYQ1MsCJW9zEvCiRwC5Kb
vC8d3sSFF72eaX9B6s+GjGa8jrSrfRi2tnr09MDXD6g4JK+ymuqM3RiMefeKhxJjXJQl8pfwMBnx
n+tB0e22LTRXSlghOpOsvjp9go0uSXP+JDcaB9Sm0kfACHQNi4vzbltlEOINIVQWwfSE5MM4VXXA
kvZcpwt9SBKCOnCR+779Kx2SE3eZk0UQlSsNWAbbH8LXXUGuDKLg0DTyU3kdW5WzpOAluTmmw8pk
K8ljyn6dFylOlUzeN/2sg09TqV4UEMaLiFQNdy/0452dmzi/0NJFfooePt4HrE3YK3M0czWb+hHn
YNISZ7w0LUWn64krDTaM2IJyfnbGUFnqw7BOjdG9XziTIJtuyzDjPk3OePF3XlWFEakaJgS1C7fA
IPsOChxSbEfQOPX9pIOt3AILkuxrGDcrpi+MbkC03lTbsdo9RDG32Hu62rwF1xe7gBkKGQp/+h8F
w7VKLhMbLMhIOFGUeyRouDL1eFMTZ99mUFWaWzs/Tok23yYr7YyZMGX9PiSco6iKoG0S8xQUUBe+
FAMvKlXOOnC7f0atjrip1zEgX25tw0c6kva9lf3SltExG+PtrRFmHdW5ZgaURvlYO8wXUdtgpJzI
9+b+0lJtpJxDQp6pAt+cG7M+M4J5zm8VdDW1Mwm8ppLVB554HDlt6M6gKxtLedRaNB5f6IlrQvob
UQXI6W5J5SR+xD1cHkihzYBRqRi75S2HRNw8ZIEhGKd0uN1dK4uAH3CnibfRtC6E8xnwsNDZQwAX
GxZY7jfVUVWPuDR4/ZF7qD3zKeifYe9W5rfSM78jeucXD7Ojz7SwZ39Wr9juLEaw1hBzVZxcH/tr
1/e4dalfDNsbx2gINgMQ9mtQbpZdcvfIWNlWzCcCo89sjLwHm5v8A4wWJjoTjzjU2Oev9okiqrDZ
p3hJ7uHfrkBR6LmkSA87hUbDKVlkc1Eftj1QWMPr3SP7UpYxpm3A/8zAZF/cQsF1OwxUjrfDHqfY
JEByzqFETY68LiL/H649YpK7xcF8mCjwEoxLxIGLyuRy42AsewsJVq8HBCeQ53kYuvHdhMKSHiV7
QWrwOoEc0aQp7WZo2on7HiMIIjWuzRo+Jh0ucejdUzhi7nNy+adgu0m3DuP5SyyKqLk4Ps2lx4Bs
sXta2L/JdzHFy3fC5YhH6dKR6WkW4W4i4OzmAxCw0SAkRfo9sZnNrgNOEP1SWW+pH0y5BN2DGfNU
7QvcreWh8tMou1d6DTL0tDX8wwHtsGRzYr++E2W3EaPKDXwQe6Z8T1bHMt7wy2fCUBvDIzvAKo1a
LgQIqjEJsICVOr0GLHNX7nx/gUSxKvJzTLRJH2D5hjPESlMUBkrrkLAkfSABATggjmr1OwmNOUMb
mdrPbnaDK99xp2M/1nv2YFdCCCeO3BFcBFm2tbqRfOC71LYzaMWOPAW00Dyn/CsWs3Pzu3ZO7zBI
tfoBHzQfBZ7h/g+BUPtJSzfvrWp1UNvkGoXZnU4ByT/6NVuhPYQPfUbg5V+t+VI9NbWS/r7pNY4e
lvvSXsBcDvZLMcUMsLdDfMEfI6bX75BimQursedEovocyAaja/gUtFlGxRkwEf6KyzQiLEmGR/jK
zqzar8Zz++p74Uv5EwxccyFJULQvy+B23meCo6kn8FCJmC0WLuyC7Sa99nl3NKVcsoOasv5XUnD0
nIXXhq8T5+TLECvCIhuWeGKGXcufTRzYnGVtFXgvBbBzXubtHOqfMgO08RPqpkGZcFhLSzqlWg8T
dpLzZqzcmFCzCQfc25ONIGgnPmgybua4fP9dRdkYYbg1vq2rv20csFUBPTu9ur5IX7H3Mi0YDYL8
uPkHzX0Z4KrEQ7op9U2xtQUQ7sZPUZowJf7+D9a5dh27xwOaMq6KLiIH9yloL8X20KDFi8+NOzZR
TRBRfyR83iJRt9GX8iJhiuIZN09QGJLxOWenSRcmpa6DvYOCYNIrdp6ZDOZa+cyVMGdo0ihwxfT9
Pk1y13vO+OGNuKglbo3D0sHE+EP6fZzfEru2mcurodT5b7vEM6sH1MrKJyUVFHP4a/M1cOaCI9DV
Xe3MCTWLkQqdK0QOHk7y/QQjPqWEqfWBJt84d5Ids4e2LaweqPZLUofnvZcXFy/0rUbJDJ4DIvXd
ua9y6J2JZo0aaC8Rd2D06/RALgtfoIY9TGyg0Ir9T4QU3XXsqC62z7nIgNgEqy5p1jgsJfUBLJeT
YjqFbiXNCcfa8JMzeeMiLilP3WCHn1p2fNPnDcj6wJYlISG8oj9W5zVM/ejOjXkSH3LeZc3Ptg3I
TmpMWsFjgmPjPkwz8UqLly+Pyivdr4X2DP3S54pPVkCg3eaEDDVuiT22jiFJuW3/Qr8g5z6PjiQq
lJ3SEmVTd2FW35g95G0OQQpuJxlCP25+zpc6IgCDdZ2XsO9XSDv4iAeTdeewraO/c0gI7tC4iuT1
uq49F5FR2d9hy8obWzhi8yHHUHLL2hhc7RRtMYIQX8cJrBKzL+Y2dAy1uIai47JtCr6l6Dc7ybRQ
QzXZ9KcpLUzISdQw5jXN9k5IPLzeuLOmJ36t/abjPL2ALLTtW5iSUwPlT80NP5WmmAxW8Ynu3tVw
Qd81I9j9IJ6RFIRrfIImjhM+Y9vE2xqMPLIPiR9w0YhUmnAF7MLeMB9Bx34fMCx29wgMY4QN3wlY
+SOwxawLY0ychs62lHK2Iy5qnKgaaInPPXlYubbhB8upuR97On73KUJVfV/1ifzswCt0J2xtg3/k
xOJOiXkU8invu7BmNkkj2et9VIzaf82rCHikjcmY3GiOj8Kjn7pERYYBr5aAqgGMABZXcReQre3x
52ROfwraLWE8ILs1F+BtfRQ891b6vksbbACS8YBcPEBS9gkI7nk5JN0dkxVdjNbI+BPZhql1h7e4
slcPq0m1cZu7IX506211tKQz/Vf4dScI9qBigojYlg/Y6mrXlPsMbARok/jRxg0MGK2MVhLPrjlx
Iyq+udiewnthRTZdfFMtbwU/0wjlbe6kynedtb17hwiJ0exCYLKlH6aa+J8D5idyjEx0y5Hmvri7
gZ8py29OnXDCtjpM3cO8ZhP10Ug25QMJW/xbnCrT7L6KYSQcRPlYYxM+sZbV0BN5RS/6ihii02iv
gqWMHjM/qEFyUjZts52L4c1LLrGPYnOMLdPbjWWg372uYoCWiizf8s4hI8jbysBG0FcVOTlVy16/
TeoVsz03FZEUrBYOA8G5GGRek0rzVTEFl/1Zw8ynm5yU23owvae5bVCzTQ4UJs9c3fjaM2aqzMVU
pSvLWQ/vo7L1A3uZcXyh1ZgOSc44/tJ0W3BZSXeYIyimB29s3P+SMsvtH2ZIBF5E28JDS9SZ+Ayr
JqYhesR5ek36kMx8ZkcuWUkowWWyJHb88lcFaMI/LhqPQHhIPJGMrzIjx38z2D+XXxy67aOGO4Go
q2v1NjmDvlkWdRd2NRgGCqqdxAOmlyC7zgFMmmd4QSq/pO20RY+9oM+OVch/ECpPRhY1aHD3FdZP
+H45DD9sCtUcfpoeabmhM2pzZSgPswbbfOITu6KDSEFNIuUgdLM3DEtoXjTU1pAu93BW1NccCLjO
lGdkP2t/DOweW6jsr2sYElsOQuRLDtyWSbNxST9x2qGjVgXZFpiNZP+aoc88SA+0f2a+xH9oxokl
0iA8XFaUNhdkHom8U7WgV7PZK6nj3kx/DF2U6WxspnWhPUJ5BEL2vva2+K9h/1JlPbvyavSXn5He
XG15WWyVjiahOHKk7kFcFs4yS6ZakvzUYYA64ontss9+Zfqom5zUf91jiIIPx9ZhJ/Tozq8Cg2X9
nAEWm/6S18IOU8C37X6SStyaUhBosKcum/kCk7W8ZXlbWDqBVkjFpC+AV1pbAbwbBtTSxcbTldU1
ogOzJ90WVbp2LkpfQ5VvQsvCY0Deojq3/5aUIogSZzhxN0/oLl9qtsyCnPhwANke9b/9AvmHMHvG
vRag7TRssYPaVQ5LfsixnTc902YqLiHKb3xKg0KF5zF2FnXOVk3sZeFJ/b0FBJOrMNtYFrlV/4t0
JAoIsCz/r1c5YV3sKCfq5APHr6hvBCyXGbfPmrpfWHinbxmelWLPD4o7vFaKc0g4Q5Q/oKvYL8Y9
ft5akU5tKl7o+8QrK0uhvdO8LtJFOewKt/tQWY6i7y8CAG9Qte9EmyaLNylFylIoLyD4XC4qUKui
4C0PJuQ4lmL6A4dUqZ+qzJHPRKrNgPlGgFzMICj242lJw5CzOojqD2g7zcvElpqJHWjMezJNuGtZ
tUwnv2qwR1Y28vwTUZ36YqouH96MoBtM9C48gFWnExrGv/LQwsWDQpWZNN9ZsdAASfY5rrKHMVjt
q+ZLSpyNY0CfasEiCKqLt44Hire5KjQZjYQL7osh3nPVB9p1VdyRaNhg/a6RroJePtFoWucPhbul
2UOcWwjWPeZaPncwugsxKXbu53omAgfmb8Jj7leOz7hIz+W4c4MsfBqWCi8TkNz8jRIedqOTm8JO
mzrMcueshsbzBzIp1nqCj6R0M5z4iOIQeLFWish+z1gfwO6hzT4meUrFhs9J3KCZxrV316iZBK6H
l2qflH3oPG6Z3vzMvyOBKQZbgRwAcGmedBap4X8IUZ1zEVYJ5yhCwUm+lwa14BstRWn3U3Rs/L8p
R8An3PG8NCVI+FI3SfzC5goDKzygOuDcLGd3gKpV2OS/ha9DqA8p/RRe8sBixJ8eydSx1cHiX0PS
JIGnriLP4PjgQaMw4BWZNk/rO1Tisn2MMTKMb2xV+o7G4nYb6sDMzt7V1yixGOgMyusdoXvmCRzF
rvNIXYUzbDF3t/T5LeGwLQedjmJ8ngzAxK9ADlC8+dhdjI/WXTgtCbArZxleecOKzuxU38kMI6Tm
7fccUCphGcrwjP1xTRub5d3qhZT+bmylUUxKDP3fnCRNs9eEGDezNZtrXB7wQYL0gSBoNd/3MOog
7mJDyCaM834ZL/t6DuTK/nCsxQOTMXIqYLOwu6wIzMsrgjv9rMaDLbafqAoBuwy3sZgwQcpF7AHL
4SoRcUDuErPZrE7bbwodT0VT8OqKDOPqAMkjeFhmx5e/PNkuP7Kyd4sLw19O9QAXwaC5rqrr0mvf
wo6ghKFq6ysBJphwrhzm6b+CJvT6AOGGtYi/spCpMC1utrctlzGsJTZjuEVM2CLS+PoSb8J8NZhO
3Zso4m4UBtVibuRZ8o4DhAEFD2EHBg+Jud26AuOoe0kxdZNCKqrk1BDSxRdHifUWhOq9MvqQtO54
Na+olbmgc9P4opdafGTaL2vqlmEsfvfXcnqYgVDJbUEQdF8BdCP+feS40XcCQbYcmKdMTsTvAFjs
wpnnmth+/odDOizDLSARjmRp2MYjq/iSHnfslp7OQ2ywvLvilzpdwv7oOoVfFFTYdFsfnRFu+IP3
rXuq57YdHuuo4abieQ62V8hJJMCpiEeLZOu0Ma5ESYQDAjZTjGVhyNaIcllzZFXNljcF1PGrSreI
bVkTowZnOqdUt9WUrYMsiqrgYeo23E/CHRVdOWaxdAYO4UZv/DihmbSLpvDXVr7uDl6G3HccVo1/
vAKR7ewq8h4WehGrkpNTcekAWyzeYMbi/i+6WSynhJAsG/GwCIZrVCwkncd4Mi+k09bhRopLfniC
Y2rn47K7ukneEJrSLtlgPQr/B+egK5lTKGR2mZEJBfFnGhEbRKp5Nt2zIoT5tSIJeHDSkcBuScBC
8TEb4T8e4gAhbZdj+o1AXfmuuZTtmG9oI5oed1J69otvbJC9gqBdzUcxcoG9QFXA6kTMioebJTJL
f9Ixxj9PQd4yZDRe0MKjxdkOzAWSRObBANB19Gxt55Zn7A6yepro4gy+C1o9DAd9gQYN/MPRyMuI
BYn5bmzW4Wzs/ZDibbQUAteFxH43ZKEs79cet/SpdJliXmU0YTxK4Y6aBzsqIIXSgehx72EANtc1
Fa48pj4Hwxfr5l4E4DXbNfi7ICSkL6z9fF5tQZUBUSnabDwBKQk7Ao5jtxWaNgu9uWRB0ntKWRhg
lsDC52f3x3tjEFHNkZt2Oftdxb/qVKwVOwTefSZ+xIvDUYzutNgHHE3ELYGBzRmhgI7ZDOfOEu7/
5+xMlhtHsm37K2U1frCHvrn26g7YiqQaUhJDoZjApGjQNw4H4AC+/i3knUTSktK1qKHKkggA7g73
c/ZeO4TMpZPOADyamkGO5jFxgg4cbSA7vjNTHKEQEpbuvXXsxuuZKwekxKPLviCLnZg1jq8gj/Dn
8PFGFTdLnUHZiX2SkN52qzspZJIOV3dCNKji/2VNoS8gAs7Tq6zJPWsZNVZrbnRpkZQJxHtCk1qY
lD7wfM7iBCgwOrWad7KXmVpw4Z0vpmY69+OU88SIyqAkBf9Fb7+wB+b4LSIfzA8WtL7dzoyF19A2
4p+ML/aWPuL6N9NK1aPfVAwR0c1sKQrFhLcrCiB8mVFqaosOvG22zMTAkRYZGmITuOp/nTFngE6R
6MiMKoT93KzpMDB0woNYuWa8+CKG3vcd8CMNlwy029ec+oCGyDPNqEQ4FLiWdl0133wp0j0duFhb
gXdzSYa1JJ1mFsVR0DWEB0R9dsRpswL6Rg3N1SfEj1TwI/8l8l257/C2jocIYPB3pPN4qpPQyvjg
CdLKZq0f7gppEqG2QmRPwVVBrDyFBkCMNWq1ul5FmcmJq6BAToRKkXrPCeJbf4XuCu9eaErtGzfo
n80AdgFCYL5j6JoSUR4w9yHsQ5sK9wIZFP/CrNWouBqO/FIoB50eahmoyMBr3XddL6SNqYoSub0L
cotXg8CrKPYNKbLgHIwavg8WUqI1iD2ZD8qAqBdSwUylNIQifs+hma19FRKFuoF0jShYD8fIu88s
cBJLoKUEd0HxzQ8mFAK5A+xPGYDEm74Hx4tQEttnsGcnysc21DTsg7pvs7MVCnnjgiaBJN+tyXSa
Efw6ifWpoEbHQneq9YF9kzTr4Ba6ovmidTVWQY8tlH3UTRruK92sY+fk9uBKIMTNQJMxwZ6A0XMO
SgIxPdxCtcgxqrRoe1xrxAzIRi07hioBOoLswUaSja90DVKG25AjtfUVZ5VxuI1a8ANzr3WkuTVL
/ISZc3Ki+mOvCfxT4NmJyGp3PhJo8ua7HvYTFh523QKbtPlkpxlb5nAQRM+FiMXeo9LUDswTrPlo
mN2TawwcECuRoOdOoKZRvStVaR/5DrGLdJH+erAua3wesjScdsH4l/GuiR0tOoyBJH4nUzQybmMk
R9Aw0J1FS2r6xrcRD8VKUj6kVNykWOf8YTb8sM5jyRvpPtjnLtFqdc6SALpaGiD/LUhE3GEDnbch
5Fuwr0QBxTpK1mkFYBFG0vcM6WCxnPrKPssoDcxXr8Q8cfBpzj1RLsg2ZZDyHfZ9GISLzEoLeycC
HVaBiaqXtxsFyJjDqVKPqW1S4tdlbKzHcWgGnn4I0QyIB64Z9JLD8NKKGX4Y1jSrEDBN0t3aJOSw
28Nij+NjUNJZUmTOecsyn51EwK5OZYSwbiNUA7jGJmHCYmLlIbEbcG7wCm9Sygr+C0UiUg7AKABR
lhpGlRXtROcGHUWNrDm2xRMGKb7sJg8qe+qId5tTnoYZvKPE9CvEjEAQW9dlRFJDuNt21YREPg3Q
cO8JlJQ3Wf6X984mlgCVdo3ADreQ27KCEHe5I7QPR6JGl4NcY5eM2vsI5JzgRJm2e4X8gCNBZvjH
nGZEC1jDtV6FYUX3odfFz4b0JEI4C1rF7HXsBvr1VfoubEHWrjNohb/A4tGwhA9GUJU0mDP3wW8n
o140gubALpRacETqQfJMzpbmSUWgbpZd72k+0S18PdhBhcEWZyrOciJ36J5leMuQe5QjAlzPDQz1
OFF+hI3SdrDvvaY1BoBAto9c9cYNc2RWXiaa2wDFWfdgjgMPB0JEsvZMFEqbjhqvfY+fsNc2pjSS
gVZW2iNCsmFyk7XVmt8w1aiQOnXupcu6Gub5A+CAwGASxBTabgrzG8dio1mnI51b4DQMFeHWw5tD
ZgiROnmCfiLI8cUTa93n2oK8XDof/5NtDjALP05IEl66ABFlfJFNJR76okCkgiXR0tfUIEoJ4qiv
yc0j5OJH5Hdat6t6l2UXTxv9kaFy2F5XAHBgZ1U9YyPFicOinAQFS44Gv2Hkq3ewypLDJaIfrV0F
FOennU/z/mczdAh/65be+GZIE8NdWvibXryxh5oC796ofgR1WlJ2JZrWe/HwlvCLvCQqenD9whge
IEzTXZHaOiGAnVYFG3N0RIfKK0F9uAzxtMu9Frc1nyUAUC26USy/uDSK0LERbVrSIyzGTBpQwRlH
UIqTdOmM+jyGIPiQsaD4O2oZ/or3wRiD/C0hz48CLBVbUjvdWMZiVyB3N/e5r/V0TyVRG9mDrK3Z
nD7EIC72Q+S1ZrZC9e1SgrEmK98m4KXJJJUY8yXqQAYOJX56fBnH22yP1xJAQFGrhEdJ9jjBSBFR
rNONbNKmhntEEpE6QmhAquHos2NuZIFUW0iP+TNUO0QhvtSQNNljbzOXkVLE+4RGwEB6UUNhQWe7
OtxWHbvTdYU2zHy0sxZZF/VM2vA2i9OXAh8rFqjUcWm7u06XP5VU4YtnjcSC4ZuL/fSlwi06MeAa
BaqBBA3klmknvotSHyy+mUkTGZSpCDxmMZugGPwqhGoV4OIxRzK2c2u7J0iUV9M0L1046a6/mNOR
a33pYaDXlxDgfHbbTdfTUkb5AOEWDEF0DtteGhRyLDFle8aC9VBEpWqbO8ynjC/XYXlhbyOUjyid
VnZESh57EmDqZYVedVWAS93oCCC/oLkjjKmRptilNsWmHGtplFvPGcjn8lsVBAT3gstMb6vY1ejA
CtxGpiXcfeebg1Hc2JYkFoDwH6pH66j0pmhn1YMG6rJKreJN2LrwNpyBg+QdVRXFaNLgrfqxdFo7
OuesVuo1bzwKJXTPWxeiaYsszznHOXQfiIDzZtXvdK4fCs63v6iSBbZkT9HWVDzERJf0V9dzlACu
IJErgtKw7AkCY9Jnwn3qGkxwfKl7MMvUk4N4BPLtmy0RD15bfO1SaCgHRtEgEzRTFZFcSz9n67qn
Mz6XHyPHILxD5IFBkk0Q0QFIDMKUH7qh8wHydJ1QZ6QSuTZiAWD8aEtUKelsw4Hl5Hc3GXWXkYaH
U7lEc02Nz/LU6yNmL4W7Un6h21BpZ6/wveKxAyNgYeMx2yij3YPCg9pqBL/FxCoVIpNO8UkfO9d2
A2KQOBlUw44Gm0p0RHAyqV8By1H8R4lUZfqjVhdG4ywqv2i01ylqDNdcTu4YYdEgcwdLABOmKq0N
qWRO2axMafrlSSPsooJMYJDthQUn10Imaw4ynmZd6FEqXU94NcS4ITMHPcztZPr8V6MPct5e5WHp
FKiwUEUPzqLFQ6Enqzh20te00CdYPxzin6I0Tkb0UG31KuhimNYtEay+sS9qg4CgkrF6m8XobRc6
ZzMD3aqHlRRcCkDbhRRBJrac7/oqWMfJRAtzaQgTc8C6tlDQndoGcf89JfeWHCW8Sqr/Dp7SGr+X
LqGqt+xcpuCX6cOBXbbEMjSHmmOnjgOHdXef4DICB+uxrWDY4Hu8LdCz1veSmJZmo4Sj6PvJWjwG
dk/ytoQw5mHkKSETLkE+jliKEmTsZyNsml84wGP7NJjphKBT6mP+EBYTefF25Gopth3yIW9iyrlE
ok+quNVKrfhBNJPMt+Tm6hY+Oscju1ZRqTr2SOyjm0HwFSmXqQmr9d6RlP8EpeQiNutVa7vaG8HS
BlE6DY/wiVB0NmtLtI7o6X2swhCBEWP7G6RMXvpOo83J76gT6Rj5KJKzIyiilGRyitwgQInpoqvS
yHD4SWRejvM+Z8s0mYvUIiQF2WRvkupsR1QOlzSZmrOeDIox2POJoGRFa/I+8xvYKx5+C2uHAXTk
lSvioNhIyaD51RfpcMos2sQefWfD79Z0eIOASAsCmcIHfESN9w0rnQB1F/r5G0FDoaSmHWmBekoZ
Vw6DSddGtWiHpnehXfO6FkGPIv7W9qZQ3KuRLt5t3xUWjEkw9t7PhD6c9VwP7FPQpYYwOoIUM0yw
DDRPoFiMHPchaPrKA2U2aMRoBG0NUs1w9G0rg4qYriGmnNMkJEzP7cXaZFNOXs/c3smiTEMVYhL6
s/CgcyI5SmN7X6vSfw9xmaZLo9F7NGvSQLycJpq90o0s+FpOJuIoRE+hs/ApgaotYj7yXHVHs5+B
GPlPmApaSu18rGvdVm81GOB4NRE9AQmkczN73yMXE5TkWKv53lcIQ7HNms+sCuOd5StYhCmgXSKO
C3g4mH3S7o4GUPFKdVqLQDoIzAwAPItfyAfGQyX8fpNw7nnpoqQ6kvTtbHr2AncGwt17zc2DL6Gj
hteOw5JFKAAsBYpLWXI7UCR+81neQPeHeuTfaKZd4d0mW5GimRbpHrtfSBrLSTXtu1fW/szW9Kks
ceSpN8w5wt9yOsU/IY8138xcWO7SS+LscVYxPBHcaz6hAxuwiSWRvgfmxAcNOQGHqqqN7vNSkjVs
SaTtnCeB/yQK1YIiZ+GXWXvWAQJLjh+uiWCRy7H5hYl0OLC9J+dlkoQ1sPsph5+a0UXu2i6oeMKU
wPPzTNZ3MGInQjjCLzNH8PeUacGwt2IqK7Pql5N4SVgBz5LbPvcIXMDHWI74ZsSOOBcRRA/2NU50
14YYxW+GkvzANZvEjLS3LoK/qgW0pPvMVA/4pulH+sKtloWWO/r91CRgMxYlGpbpPLIxM5NlL6YG
YLgEHbUUsRv8cGrMCauYFe6Q54L6Y9WgMFvmNWjTwneQVFauw8GUnp1KX1Vf26+x8utDYRG0sWwC
r65v6MAUuOi8It4Kb252UhWt3Zsg1ZW7IbUn815isytu0HDyeQd75v2KiEjjNJrBcF/RlYl62lH9
pI6uqeV47qPe3oEPigaImE6pL0rK7XxNYdF5WNqMAVNgYSpyP0NXuiR0mHGyBlRRYAEL/eq2LvTR
WlI9KOxVkJeO2NEVwLKCM4zicTkK0IHYOnODtmjoT6uA8ly+7NPMuCOzflh50ChZ89zcl7sJnd63
HtKLsyLrnVWmarxQYtRS8bPCHpWvOjqx1dlzeyROneSa34GbZ5i8ZOb5R8SRdr8ijd6zb9w89bW1
lsmWBnqKwXnWGZEnQjSODVSbDGsLh2ERySq0tsL3+uLA1sGwUSppuc+xwxszfuuvNoZtFPlXevSw
G1RZgLjWJUYBS7PlWTm5Gyz81tV/WBCH3rTU0CCKRJbzBja2A1MzoUOkT5oXr55voEfGRIjpsUeC
ClcdEgLWUBg8RGd3tTg5TkvNqio72sWB6e+HZmztfZih+FwHjs2mJjXRYK3hMLR0fg30a/TDhGY/
ZLUy36Vy2/IW841MzpVotVdDM+pq7zpDcc+ZikY9fmHyjmB32Mi4OJQRQleNJNI0rUUiNmEE2hl9
TfN9NNmLE12r6dGt2fgse4MmhoQ9FcpVtD1a8aaLLMjYv3Kcg3lJN1Wsk4JD+ZrGbHH2jVgwBwlH
uvWGeog4ScQszq1KXI9w5xwss4tT9CS7Lt5XGae2ldYG6RlBQ3N2OK7tdY5A6iYgoAmrEUqIEE5i
rcfPQYlJ+jumj3K4KyOaZ9RznSxcDeaUIy+KI5MxE7U1sp8YyblxmwZWWp/b2iiGO5ywlXzO0srC
plzHtZ8vaOyKCqUiePUt+3Pybxv4POahgyKSU1HJs/INCVWmPSvsvMODDTWoxvaNS3MJHoB0Qj8o
WxZIqOIFVbyh1IMUrHuqTytWZJ4/qLxK3SZ6XORrI84rjf6PoyMc0AYtvCObQLO3CRJQMJzJCEOL
bE2qdiUtHG83Hzqb1xSbSmDjTrXDYpfBVgY+pmPqXCooEowd3lN/RwxQYr4qHJByWAL3SRxyalFp
vOgGhbRVXcAuftYmDipfAuzqNGMzFXqvPBhhUyEiGuTGCoZoPNP6CtRG0kYDo4Vw3NxiWE6x6Ebs
pe8wuJTezaTYYixV1Tusu2xJsG54lZeGG2m3qb3thkDzzzi5UQsvqLCrlPzY0HkhJcogIofvkbdK
FTVKjMzEWAJ7ioIsXuRIsgjL9DD1s20MTJAQJJWvRn2IktuAelO5NjFQVDckhsr86Hmuzy+oSnjW
iSr1iGDNzOAOvNamJwSH/7EaluxJqvKcyy7v9qx2RfEWh5Vmb9IiNRtnhWAnxX4W6lXzkGPzM4+D
Z4zdXV/FVfGAC8Gb6PSkI41DTgABWgpdBPs2p8P0MpLxaa7pHpB3zWyPxg2hwWb5jFjRHIF+8pk+
m8hm43FZ2DZB9+ywcpq4boKUjI9VaeMVxcR6zrEiOT+NNi6948wtG9fjVPOYViU0bRvZ0YgCdeX0
sfDWtEGKHK1bRLdzPYDompkpjTjFzF5rU7AMsTVEbv7LJbSnXWsqrvn46473bRi84smhp5Nucs/v
+lWXZEj1XDemgugoqLGUAEd0HUMViK9T4XpUoGxP4q/KVEcaB0VX8NPYV7JVoLwmvBdxYN+LlLPF
uhDa+E6Kh8UOIu1aHEzugEl+RWpphmuGDt9CsU4jMTUD80uD4RRTesEeEJ8FFXvKTdi3ljqZFg81
+8FZABPLF52EG6q9tGQONR+inuq8IX9YShlqF1lpCxE+CWR/o5u0uaENRGRkezXRgHDt6CFAx6xY
apg+dE71IXDRZo0BlValakUGUdRk9M9IK6HQTC+suqkDEifhiFBLxEACAWndFknQrMecYNwddGD2
3bEt9XDZaFR51sRsCDSRFk22A5FzAg0k5XoizIu5Icn+2VvS5e79hbTyJNoAu8PY76C1IhJsPt4u
eKe2v5GO15CdXPOJWMBbNV+8kGLM2kKb8w3gvfoVhR3SRNApZCNIX/ARNlM7t/aMs+qlT/JxSxnb
7dY17tR0Pclct29Yu3QUUxyfHowqBNk8jak5QdwLmy+e3cjxi0D22JPUrqnxe6JSdvlT5cKm4cmq
4YYgk/geWoxRP3KGAi7uj2K0dnw2IosWjg+ehOasrDpzgc5bqHvEm2Z14zpwc8DlkfCyCVXA/lA0
hYnLppFacpdouCiW9NvL4CbWmrHCrVYTMrnwk96PD7DmU2QOXVfF6Bfs6B0QgG0CmFXxIVVQLe8n
0jmnu0B1rfsAK3HqQGrC9Vk5mua+eSBro4XTJOxyjErk2U020sQif1Gm81+S5j5FMr1ncnXfogCz
HyO+z77WUebHD+AAgmxHBl4zbQrheI8gfdSwJm8JZxCrpKrOExVShET4jTPc5qwgHAPdAaEbIau8
CCfVXlzIfPUB83BYHtwiSQeeCIoB1NhtS8UvKEMXkpbo1hM/Q8wGUF9t1WlAa86uiUMcqhNK/Q1v
rJnOnOQDc0VURVkzkMT4hoiKeEu3ig3g8yD4i2PfNU59mypXpbeNnxGxOGHKrNbBVHagNNnOfocq
hfS+LLrmbXJq1a9DoqB7biwpmGyTVWJQ76dx47ax7a2b0Ydok5Mwaj1bDvCUH0atI4alp5qq40Rs
ybjSetuqt6KhcrX1c75aC9bLjviV0fL9VWUWyqMS3ZcEoVesKBvyOuqnbDTbX1jAIQVi/3MfQoEq
CRVch7heuaD6dynCHnWj+VoSr3oqqt2Pggo7vPmYRjjgEtWEW4s6t7FCWQ+jPR+94DnqNPSbJliO
fN8XWlvu6Ls3+oo2stZv0GVRG3ScuKpvC4wZNw6phD4beSAyqDCxDSmTVixA8J9GzfFXgBW7t+h7
b0e/qLo3p+hyZCe9/82vyTFtSlNsHVlq594SPrIVsOuPeTLWDw6ZGMx5aHhrpgThOYFX/WyJ4J2Z
aAayvDwMNbb7nnmqqRO8SdbBzYTgfO/ofV0d2UMY93aoefbW8jIObBYAzZ9FEweI8Ca5x7DtAkg0
h1VDG/aJJc3cJrFmFGuc+u4acG6xhbswnupet7CSleD6LOm+U7Hrn+qYoPcd9izn+8iKfAiMQduJ
Npy+QVyF+Fr5nlhibKJGKYnBvEkb2EgbvRtshy+I7lmruozlUxUP7l5KLNfLrO6Roya0mk8asBYL
xmnqblFHJevSIHIUHLe7ITACkU0R9HuUrZ3OMb12k3tg0F2yK03bYzQQ2rjsNMh+dZqEu1hOI2ma
CP8WuGuTr02agndVtcWxWUtQfC+Am6Ocd6QVo8Ng8vSktdLspdraqhcIxrEgmTbGkq65hqluKuE0
j2Fk0VaAaQgpg6oAwX8CJ9TdQAKGqBdYYLsfJJF5QKUl1H4IDLq806gmyJVDVwIHcZqNhIeKcmKD
J0cHSxFsk26DZXUEPG4ZDxT5g9s4wwWNgXB69dRonUlxRezAEdMGMolv5cAzjpMdyXopZjxaiiyr
Gr+lC1N/HfBz6jdgFOf9EbW/ll5bXwEIaDMARwzESN5A4JnU7VhaabUEToN3A6orLaadPqQUSNgw
Fvm2dQvrCLsEtmmfi62hZHOASmdtMSJZDz58ri+ZIK6DeJBmw65fPkZ52citnwSwLhoOb6zCvt02
BzNDmEslBaXFwkp8jfZIBRZgVfbZSPUhahxzRdoeNK3asF2Fzhlnw5coh5kthCqeqlGad9T2Grzi
UG2+qElUxJcJn+agj6DZoFfi9mV14+PSCtY58cPwNoGdEOreS8HWsFQ1H+8wgE1PQDCvECEMPWES
QMJ1VE/pXTdXfPgKUFUSPDUYW3AlTtCAh5umNtRXWq2wAadQf0uIk9iF9ujc4G4qdxiI0nHtRbjT
ViqftGxns3EuvmkCWuPGKjOF+pLQUHup10EDvZWTX7ZEe2ek6yilfXaDTJ5sp9QvQONTWCwM34Vw
WTZ4cPvE0kheFaribbec7MiynIZt0mS9RI6dTOEBp8EUnAOfuKVnwXrL1sCRZGuOqR/mt5DrO7Jb
6MZT0dPIi9E931kZfp28p4zNgxe1NnUBF851YzlHdFwDmzP+Vld9jthTGJiaa5FSl+y6H8pgogZl
I8Yby51byw18COJS8Tly6h/CidBqhM/bvpmw0NakaoUPVQ2SC0pOGv2CxiqPpU3Vi5TmpNn37fAE
fia17/U8xRYysL6Tz2BNCdAnyEWr1CZtatPC54WLQBVEQbzTerlHbGdIjlQ2oIz7pC4npqpFPycB
q0uvtzuPGq0oPggG+MBkm8I0MQgGDAgCjjc+oF8zfEAdPmnDSkNm2W0nS8s4HWpOHRTP6D+NpF0V
Und8uQFOSOoq5j3EKaqtjp7EpKJKTcCTJG0RUti6aDkHt6vEmDTHBiEm7VquNI7qXXVLzPGUnwlH
1uqXUcmef1XdmvawdwxJR3TXCI92z8qHDtK8IXvs8elVJB/TVVARTjImOR7waOVQwZ6HnOu1NKzg
PI5LLbCDR59QDfYF8CO0ce/yzc5+di2PHFK01Bub/qiMJ3edYDwxj6bhaPru3//6v//9/74P/xX9
pN4HkK0q/1V2xRExbyv/82/73/+q/+evux//+bdGAIJne7ruOvz9+9tjwkn5P/82/o9v1prDv9B/
Q/jEudqHlOxhd11+/OvelV+fr/rbrwPNiS3L1Ly3orLCbZS7lBwIE+QD6Tnxo4cq60Vohvv28dXm
f/M/3Yt1cbUW9yUlQP2EhFXfoPOsNiqdN9l8sDYfX8I0r1xj/vtvdwTjKjTgSfsnX0vj8Uvokjc8
ZyWTk8B5xhlxHdRe2TmvLo8x2yRgRZIdcD/R3Yd5IkJIn2EBtAnFBi5MfBlJWdQLtpj+sKVoWxpo
jBpKiAuzaxLrC2duHKKcAsb43dQMi+gX3xuEO2y0ESTf/uO7ujYIjL/flExd2nVFOT4ScY/kRidB
cFjVgEndmz+7gP73C2hOoCQnTvtHPIrSOgGNqxP6oVgR2mrx8SWuDDUn+PslsqwfYPV4w6NwuidJ
FW5JlbpZk6i+Mtj3LctQzz+5myvjzPH/fimIFBHaJOm9NViHt2lgUNEkvIO+w+3H92JcGWXOfJO/
jbIssIHg+NP4KC3jl4LbSzSwvhtHWr8yQGApeqxbWOswTDxPthhuifIgwDW3PxkQLtf5h5nkzH//
7fqUp31LI4vxYPaDBTcx4uwhQe4VIPLPYRdqw9tkdtYnt3vtahdrUKeJQmpeY79lfQ4wDjM37Uts
92lzFCrwPhkgVwa5c7EWZUlata0VtOcod5wD2XDTTd/104+PX9m1MXGx9ijVcBhgn/um8zWjOsCR
yqzNdV8mDx9f4No//2Lh0dFqTbZVOm+qF1E4m4Ta+smrWlv/w7dwsQg05UQ7ArnaG86SFrYMjZM4
x9cVI5Vf55BG/vA9XKwFlR9SZZ3a4BSmuNzpm7EBQfaX3H/8nK68CPtiHejonxJz7NhvIkRdNkza
D2SO1hpVVP7JR+3Km7Avpj+KXKuPkyI50R5O30caeXcS8tvh43//tV+/mPpwPQ0QWXJ8tA0TiEjI
ho0K8GRAz/6zC1zMbRtHMcmNuf+W1U1z23JUvxEIQb58/OtX5rJ9OZc7cDxem8uD6iKnXpheJFfJ
mBS4FkmPWFhlXH8yjuYX+g9rlD0/wN/XKH10qOT72jEs2LSwkwK0DXLMJABmMUILwxsQUbmsYffY
Zf/JRa+9nYtpHgCVCdKw9d4GEjmG54Z9LwJWtP3T9uPnd+UzZl9Mc8ArmDvdIXsL7Bw3fq3uvTBL
F2XvIzSs3CM4mcePr3Tt+V3Md5jdVY7FKDyKggoveQbrIieQ0JyIcrIaADrIX4aiuZv4dn8yc67N
zYupL6K8R2uUccnI0c+o7mMUKGN1RG3w2fS/8oKsi+mP2JgKiorSU9U09TPIw/h54kDyyQ1c+/WL
qa/7nVKYIaMT8eO4OUUPE/DQEleRrT5+KVemj3Ux+3MsXSmOYBuSVeusUr/pOVFLfylr7Q7El/mH
93GxBrigXZifif/mZwNqmUK6t8C3w08myZXXbF2sAXbnI/yNh/ZgUgxo937VEWXchMz80OhIovj4
UV17F/Pff5v/lYeelo5jh2Jdj5F9SjUSMoEA2J7uPr7CtZdxMdmxr3vKa5EyiKhEhT263+BGIq0O
qQ+WQp0+vsq1+7iY8RJoNl61MH6MQjnuzKBJ33F9JZ981a+9i4tZXtmDS2K0F56Qfto9SnVDR+pH
h87PfWMX2ym2vI/vY54D/7AeWxeTO4rMGXIX5ifePsllwextP0qd4v1fSzIEgJrA+uz546tdeWrm
xTyHZlJoQ9flJzOtEHcALeYDaZHRU37y8q88OPNiquP0GUDxderAnWCprwKEpLWgz0nS95/dwsVc
zwzDG1wzyk9uQKG0sHvzSJ7jH35IzIspbuZBRxSOmZ1gTczSL7DtkTopVzJTzOALToXjn93GxWxX
tkAjr7fdyTYmTPFxVq48HZbqx79+ZVSZl7M8JZlniAiBn+/AJSFn0Q0Gjmf5DrwEg+FIw69sPnnn
1wbVxYQPadHUFNW6s+p1om/cge/UodWR2nyy97p2Nxdz3bcxbrZ52J4q5OILe2Cn4keArS2Y2nTL
5UZrnEdqaPUnN2TMk+8fJqV5Mf2FnYB3S0iVSprGXY+4PFcdLbEbjMLLMeB8PIq5dFqOOVTMFiAX
xIBP3tzVa18sCAkUMdeFHoJHxj+ORrEMtSpd2gBDV6TfNMvOnh4GsM/LpuBPGnCQP1uJjIu1ga6W
XYSjH59s073NmtjATOA/VzplLfQqUKbHsF06bHY+HqLXbtS4WCpoEegQ/W24ZOmof4XAmJfhVgVk
470JoP39oZiGBKWrA7t4YRa6K8H4dXARV1Hs6ej9//DfcbGgjDiokAMNkiGbjNuB0CmEJcavUOto
R3pH29YiApTSEUqLjr8jDz4ZZVf2rMblUkMOWaCTK32qVBPs1fSMKPro+hhf/vpUhlqx+vgOr3yQ
jYulRnhBiwy77c8tWJhj7DZiixq/WPD5LH8MUSzWH1/nytpvXCw6IfEROiXz/k04aNwKHdl0pJzb
vgyMT97VlZXGuFxp2hQ/TyTqB+mA71i1yg9faNRo7x/fwLWfN/++N3Lr1CVYOBWHDJuok62xSWPg
KegopNHm40tcWcqMi5WF0AJ9wFATHqu6ptpP0UZGg77BWC5WWtUtYRoeewPp6seXu/ZKLhcTzCqm
65gYa5zYSe50SwPM4Aej077QveitT07fVw5F+sXSIaJGh3OoipNrNTsi44mp7r+zxTh06ZyGPq8e
ht6tm3lb8/GNXRnT+sXikUC7KdDfklNQOAZlfUA0NBcXVVlrMYESWZF4hyZyVDb+4S1erBK43rt+
5CR2xpT2YvqW9+rXFiWrjpgX5tEebcPT4DjUgUugTJ/c5ZUBqV8sEXpAEwRjfnUSHcCnrV7P7HD8
GPbXj5/ilSVIn4fNb4cBQL1+a4D8OctZySwNKuv4jW9Ch71hS0O99N1Pxv21O5n//tuVsDomRAgk
+Wl0u/w5hPZ3KkGXfXwb1378YlkAQEj/E8HOA4YZAPNYdkxvM5mwtlcfX+DKNNIvFgZJyhZZAmZ+
CrUwdg4wB3IIiQ3lXvgJNEzxjP7ZhS6Whwy4FZopHlOHjD1DGBnlOtj5vDk4mtHvPr7ItTq5frEq
mACYDFrj1QH5Fu5mFIEY1VD3J7q6jyTzh80P9tdCV2uiMNJt1T63VXOn9cX3j/8F//TC3ID//X00
aCPhL3A5vG8WYufFlGTxtvaIZP341//pbc2/frE2SKfxRxIIizPyXMReYrJWHTS6O+QU1dvHl/in
BW++xMVq4JYONj54vseZfYNRtX2XxEYTSnVnRs0OWaYxS8opQEWf7RauPbKLpaBI/Xh0TM/95oYI
53auXWnRKkPmo758fEvXntrFWmAqy3KA9YXHwoB+Qwmynk6EbrDdIr3ts2X72nOb7+63ZaCbKgI4
piI8IpyFOZrUxzmUadFJtiPKmX4R/fqAHexHPtk//+y2LtaGwHAbTLJR9i6MllBWy4URJ6GZ4rPS
lh9f4tpNXawOkR4nzmDa2rFoE2R4Ch1iTE4kQSSz0cI9drW+JQrnEV1f/MkQ/8cpPA/Ai4XClvC8
bKMZfxShiB6S0YmWhR5X20jLS1ykLYjaEI4+ntFwq6nCXEqJ7iOUwauH9uOTZfHamLxYR0IgX1aS
FuOb3jrVOVTYQREjlduPH+uVAelfLBIR2ra0c4v4fSR9YUPBHbxUlsBvw3f0yQ1cu8TFSoH/xiNm
XcXvgKBvE6MPt63nwBgawvqTsXHtChcLBaJ+hapoKI9+Uomt3hXjvhiwKbYtIuyPn9P8j708rDIU
/IuVgegAD75z5B2rnmpLCB4Li90m9OYTcqWVQK7s9R+vQ/58o7/NYIViTEeJHr/jX2/XhI/W96mJ
S/Hje7kyovz573/79YQDhC2box22wPuIngW415Do+CeFkflhXSwHnQjrgOq2d5SWe6um8M43AcT9
9ZzAQe+gFT78L6bptbd/sTKATq1yDL/1Ee+AvQZZ0+9cydv//5ydWXOcONuGfxFVQoAQp73abjtt
O/ZkOaGcZMIqNiGE+PXfTd4Tj2Kar/pkKuMD1FoeLc9yXw7Lq5UlvDRi1kagoLg+QGYL4lZtCdkt
OMYIMvFi8/vyhCz1wDJxk1aOExSJfCwkHNHwsQ8PtA5eoGQ+rNxBF5ZvaJk5ZKvTZAJ995GOSD/L
VPjCiPwh0gh8SCRr/HkRjbO753KHFsYrtEw+LCE7DfL99NY70Fg7EaA2ETFKoN+artwNFoYstEye
CrgQ+7gR/7sb4OYOmglKDMDgeLmuC7bBhzWkkoI6AlHFcSHW6/HbydVkf/nrSz9//vt7E4QmqgCu
RDwKaEtm0BcAGBgSOsDkPQcQZDRXzsM8P++awVFYhcyrzKMJvS8xSltQvXtVwAlWHlpWzglIIwmT
5rHN81+KabNBOsbaFjIP8wf7bWgZNZ8cVnSOMY+xKds7Elazyn7JHpGNW289tfrEXVqptmVL3aug
gB4/qmgdAGPHyPtdyIqu+N+WPm9ZNlIXg8LRQ/Fj9Mc3AH66XTPi2nB5Ec1r/YMxYpZRQ5EmZRnu
eo9ylmuE0BFKhIE3A6GXk22FcwrFcMOKH21hwTLLomPUyAPe5PePypsgfDFR5Np4Y3GHKlz9erk7
S01YJl30WEsoQddoopLTpgD2T0Cez1VI4QTotXm5rhnLsGMUFSQiQoE5KOHIiswQMt1ARSQ7wD9Z
/bjcxsK025mLcTOjuyAR8EhRgnEP7JV861uurzu/2dzqO6umKNgG565WjzWEMDctZ49jBtO+/NMX
DI9ZVg3VohxiOOXwiKJFBBZRsQ8pVpymKerENjlKWFe2pqXZtgx8fqT4tODqsY2Df1FZP238of8K
585aTtVSRyzLTpE82gyjSX5AWh9ymt0gUWzlPQOOkJ1qL1yJYS7NtGXggkBuDymq7aOYUNjlJhF0
soLvl6di4dt22qCPkmYN7Rt8u9QU3nGEPwrU+61MwMKVwM4ULCBengeKip/zL/ez4A51gEcIYN7/
aWjiw1fozdQrq2qpK5Ztx9otXQ29Ylw5Zbuj86Mtjspv142TZdEgyhIvnOBnbV1HH6GiF3yOumjt
hbT00+cF/N7aesdRXSTax7pzIfcu63HWRKzLa5KqcIz+lfs3NmmnFG++c+ylJ/CWp2fI+Sa7y2Mz
nwUfnBGBZc4g6WioKOjme42ySOhaQ/6Cud0+ckfTsAN02sP+xFGO06OMgZWBhrc8nmIO2mTYx9fN
D7Um30/Trm/6lr5lvIk3CWrKdn0O9dPLPVyYHzuYjBozb2Q8C86GZYAXyQBVTLtGAvVxZQPWAki5
DzgKdLzecpAHyCPJtXc/oQ40eL3cgaUpsnZCT8cFMMRd8RNFnUhyGitxkOxFjOpzrtMR1fJtvctI
9mLG9rpNK7C2RuhL14Wb8+In8u2A2nVy8NoJ4pyX+7MwIYG1JRYqyFMUKIRnClKVv4XTE4KEPmqc
by5/f142HyxpO4uyNsCvpE4TQhULSSkqKZ//3Gzh3pqlEvrPV6ZBwDbtdEqWekPfazYBFxTdtCHS
zyJw0K8bJ98yC8YCB68klBaikCQuHoCBh2C9gbeHXbdwfXtfpOCUZrkqH4GB6PcxkkN/4ECBlMTl
eVg4YP9Kp8xIntB+Uj9djsddCzXwbTHfD3JAHKE50KXHy+0srCc7mZKk4DyghhXyWJIU6UMNPVuo
4cdDlu8vN7DUEWuPhBySVmUH0U6khGlU9OAQVx7qk02IJAAvvKacZV5Mlp3X0CQeHVmWePOxKXxI
4P9SBwrqXnbdIetbZi1kAhDMkGXnOHFheEoFEdlNLjFiZaCWZsKybCGVD+kkUj5mSc1upe8m/wRp
Hq5lkc+/8wPD/is/EpEw1+vhnCY6zMCOArRD/Zt1YyNv0qCcIXSTCuObyfO1A0WM3Pk+QiFbHQCy
o18SDY0oCFH47QBZ3NaF/rHOEncCYXxq8W8A2TKw4XsK/zR8ySh+msJaPaDMo2yOcSoANqXUeNEW
4qRl9RBAgBwnSFNwmQLTThmkm/16cB9EAKLtVx9FtwhLQU0DTLUNHCdtdEZeIUiJUwHp3Rsf9Y0F
kA95LJ9gDhD3p5PrF/9CsdLH3UdG0JqBc2RI4h9OjnK8tcSW+Uz6awghhDTP3LvLSlwChyTHBOI/
8BFDGZuS3wqVC7swWY0ufLgI0IRlLY5bph5QpdOhAltm8qEpGOvby4a49GnLQhSyv5vG61HQ7hWH
cZS3pu1Xlu6HNo5fbduG18cctLDp4NXj0ZnupQTEG6/mai3et/TbLduAADvw28IYkHvkIXNDaB5d
E6BmMIH54vBuUn0k8kIEpp0OeJkdBP0WsXol3v4nI+KD9eJZz/oBuiwJbzGZkPuP9v6GbbxteAfd
jJ2DuuGVA3thUdqJw0FcOW5E1HRApfRzoB24uIKD53Qr18uFqfXmv78bnggcDDnLPh/IWB9Hoo9t
oe5SCd9BJ1bGaakH89/fNdH0YMxBPGI6MOb5O0fUdNuMPtDp0GddOU0/vNVgki3LbUsR+VAoQRM1
Ut59lLntkTca76XH5T5VwXeXlsnaTouf/dGsWyZM+y5NRYC1OmRmDzWMW12vxR6XJsMyYX/g0IJw
munQzmLmKCMsEXROHWAVnXiDAsV6xZ4XzM2z7Lk1I4GeJGQg1PQKVYx9VBcrq/XD6zgmwjJkH4gk
vIT8atYrS/ITxMDVN2gn1bj61QmA1OZ3rRDcYyk5g4ZTrGRfLqwwO2e4htQUx60WrUKuDBL9nXtm
cVdBGZP8vry5LiwwO2m4hy48FIsHc4CETL6JEncHWZtNRcI9XNHPuLFfcwvhrv3ai9MhSQGodA/Q
P8ZJnCQo1s6L4nC5Fwvzbr/2gMgqE8CbcPqMwzcDFQUmP1/+8sLKpZaNu+B85qkTYAaCuv7aOuHB
HYev4D2/gPaz4g5easM2ctXzwcl9c8gBCaic/ECAK4l88wVCttfcljH8lm2jBEiDm5tO0GRJjpAw
furTYMXmltaoZdtEQEyJJgwrCBq7pN/l5C7MVnbYpXm17Jk2JoekQoqLS10hhssEgjmuXls183H2
wYZHLZuGSl8hBlPSI1QJbpI8fI6z4YZ2/ee8z86e8u/yRu+uWkZ2gm8YJUggcTFIHjhUm1boWz2B
B62hGUGDFVNeGCw7qRcRnbTDF82h6OvsJ1RHOgqOa9Ncdw1z5x3k3WkHZDGIXlD4ONT+9Aa5qQm0
ZGThXR6fhW3ITsiNUEAO4cjQHPqicHdgZeXPJpff+gJPrwxh1g1tuvK6RWXn5EI+LXbaKCWHuIcC
Fig5QALeTeBkdSu70YJF2Mm4qOJLQf0BPjnjiXtXz1Fu4D+yvRt4YmVbWppry56LQHg5shORvdpD
VIuMDT8OtV67AC593TLpLJEGRa8ABkGLPt7TKRvfPORd/XN5rpe+bhl1UYFLExACeV/k6zgPPB6R
yj9CY/Ty55dG37LqbKpEFMQYGoHUmC3IXdUxieAfH+LV1brQhJ1za1JnbAAdJQeAw16Nx15a2X++
rr4KN3s7wZb5IM+2niQH2nL6yHAVAzUMuJO1GMjCBBDLkpHYYzy8R3CmIa9ft3cyLmh8qyY3vKbC
Zu7BfNK92yuYGcNR4pl5iD3Ubxg5lLcQSK1WZnj+ygf7tp06i/c+xLnUgK+34YvE0X/4n42h6A2K
XTm7bsMj8/C964TO6wb8VAhxFAV5wzP+Fyiu2cq9fmkKLPvVlEdj12ORFg6YNJDJh+5PpsaVry+t
T8t+JdcaIFGBr5cxOEtu8ZIg0eOI2t+1AMLS77dseGqdVCC7zz1MjTtDO0tn31Ev3V9lwnaSLFLI
AdqFO+xAIIx5pBwZij6dHzxgiK2soY87QOw02EwKFBnVCTlkFBwsP0csNugoVMYv92Dp89YLGhKz
QacDh59oZKJ/6roDDtqVXvR43ectC45dKIUhNyQ6SQXJXuqrZPz/fP7j9UMiy3yJk7Xt7MI7+a5m
6g6SmKo6QMeHjIfepb1zTcCBk2hu/p2BQVQ8K6JAhydFGgqnZwhk21Yim3zFBbDUjXly3n+/QIkT
oF/8VBj2HA8QuQcRrz10PhLnLs/DUguWGZN+iGKDVExgE3BR4VUCsG+fsVtPQMz/uiYsW24dCom/
IOWnhCTpjRoRCQ88yNhPviC7y018vJ8SO6EVYNwJscAZ8uaGLyJv7rKi+zFM/mnM167aS/ZgHcoa
2pRlPBb6JIocjCoWQm24bEa68jpf+Lydrwo+XwhacsZRNFiB41oGz0GZsOPl4VmYZG7ZMgXMKgFn
1DvEZf2PEZC1oUp9GitAXC83sPTrLWvWI2oOReXrU4xKA5BL4ZQFICPZX/76wuzaOaoFNAdHAC69
g/KbO+ZgL21dKOs1/AG6fNcU0DNO7NRUgpyTtko4ThykV25ILIJ/uqGjn6ocqOPL/Vgapfnv76xZ
trrso0x5B580j3+OY6jTrWzXH3t38P7977ez3q8BUtPDyeRKff4TcleQlwbFcDoC6Jfd6kHyB50P
T53kvy73Z2leLMPWpWlqXDHogdcZ9LSEonu/QT0aRIzTI8IJ4Vphy9LAWWc16+H9hCK8d9BF/bMA
hH7X9emag3Lp45ZhAwIMxl2QjieSTkX3LAHhS6D7WQBUvmJ+Cy3YSapZ6ENhLy0AURhUUm9M3LBp
C3YsWzmFZiv7+zYJGcL/zr0MShS2Fno6qlAUKIfARj67eXwmHkGqN9sG/3N5xhc2Ejs7lUSQ/AIU
NjwVYw0sLQqxbn1Tt7vIQcjvuibmxfbOSABthA5+WAO1k6r2hkYoJoPALG5pSH6/3MLSdMyde9eC
ikBEjguiAWJ2MMdwgUbkBNhhV/2+3MDSKM0Nv2vAkAFK8aiPPKgZLSpjPBtmfftT2rVrwlFLTVjm
DvlGF1L6rYdjO0fVyFCIg3HcLymOpf11nbCMm6ahh1RqPFES7sMtDCEs3NAcYK7ZBjDjcK38ZWky
LNOumxCsgwI3HB/aw99iAac9ZKLHt+s6Ydm2idsRHEdMdctBpEIB/pMB/XwzlYjwXtWCnatah3Dt
iI6Hpzhn36GVCSBYXRSbyQuvc7wRO0MV2bAMBEdsq2DaPGUCt4M6HQ5hqZ8gc//lci8WZoFZ5zdk
x0GKyUt+4nES3wBX65zCieuV28HC/sQskwZiDeJ6FEcrYQ0IgA10yKFbQneV9BCPA9wY1DyQRK/r
ymwx74zPZwRSuakYTxCBHnOop/btsAtwfx5XTtqlsbKsOx6KqkOugD4VGTS/t1z3zikHk31N72jB
tO1EVb+YAMUFL+zPnb/GIf7gTsF3YBry666azLJsaF64IRHzy9enbwmf3DPInPHKu27p11v2jAgo
vAAh/CbciHswSgywyd64d3hTXtmCZdNJ1EO4OAzJweugzOmDprWDC/FznADleNUSsvNTEwa1XfD0
/IMywXcRAP6WD9U1RfW4Z9rpqdBd7w0KFMMTaG4R3/okqSHHO0GCG5LAUx9c2QfLotsJtJaBT7OL
ElvglmXM3XUlXnfXDZFl0qZVDB6+UJ+AxYsCkIb6NgNXqEd71zVgmTEiYCLzRRccoYSOUjFRObX4
GTVIIlvLPph/6ge3Jjs/1R/alJvMYOcuIfsFme17M7FHCTH1jZNH19manaYaexEDbQm64hvEwMut
jOAmSxEA3V0epQVrCyxTLkYHXjEAFfH5Blp8Ro4GPCVAk4K6D1ZmYqkNy6JRBv0HbahPfzJv4taU
Oxma8sZpkU92uRtLU2GZdN0b8Ftj8DNM756zrnwGzwJ8Zw9i7d3aglrohp1dCXpYP+MghpMsinCX
9M5MQEdB6OCs1tUunAx2VqVuaqSZowT/lKD66Rs0mlxwdwLHT1dme+n7lk3XAyAbuKeGpxbctwDA
8X7MzpMi7VqwcuGgthMrSaIgbdo15KRkKWedJw4+KPDagFCofe7R8qYBDOXr5UmfXycf2J+dZlnn
UHOGdjc5tUg5ewbXYQC5FrsUiZHKlqgRbDYnr7ae21/nVCZ2Elkda4ANTIfXS9HLR6I6jnbaYYtq
sm5NEnlpjqyLuUJ81819JziplJfbpFYxuD1DuLKdLE2Qbe+uCOs+jxiY1379Cv7gZ5bj48n8wDcR
xET+H1pSSwZj2b3fBCP4ZwRtjU5XvLKKQpo6li4yhrBBQiJ9pU9LI2YZf0YhmEaagZ0S2YD+pyt5
DJJQ7S+vsoWv2zlmQMRo3XOHnUzBvlMCPlEnEGq8/PGFIbKzzEAtTkfNa3bSHip0OUX1XkF7chg8
BEwvN7H0+y2b11nTlICakBMN51CvCgTyMgEOWuvC0vetg9wfJ3cGjrJThvfXBhBu57bzkitvUrYq
JXUmkU4uAAJ1Bcrt89gGovzEIUDerkTCl2Zg7ta72z4YbaDJdSo4xIC0npK8Hm50lNGHoKRrGUxL
I2RZNINzE5DOkp2oQ1sGdSBisl3ucn6de9yzbFqmKjFGFAS0oiG/EeMIf6OfqfxhSMHevXIZWcas
WB1im80YeNJQBC4AgLkNh6a50sgsEza50zuplOwkNdX/0l6jfC+KI3Kdw8bOIQPx3mOgiw8nUMaQ
vQkY64aaVe/ywhKy88emQRsdNYl3qGpw7GTopFvkS38HKGo8XLbhpRYsG+aAHbG8qdjJ1ymQi9QJ
jtCBUntPoPj6chMLi9ROH2srSNyFAkQEIH/kg2zEgGyvzFtZPUsdmP/+zsoURWlpBWnvUzYCLBUP
nXw1IjV7DZfBShNLHbAM2QRqACKmCE5x4R5rCZGOoOiC614rdu6Y33a9KME4PknWF+2mBrpabfN2
KFccsEs/3jJh3IlKBe4mRl/WwV3rgGoXeKuVq0tft2yXRKPHq8YPTq3nSEAEqb8Hm+oq0QxO7BQy
ZAe6cTPw4ETh1Hsw4Ffe88B/vmpZ2kljWdkRD/ILGJg5OY2gAvN+CPXwdPnrC8vSThdLJpRu07qa
F70y9bYlSXKKEHDfumN15cZp54xxKFqBa8xwJa6zX7SQ8ggsfH5N8TlHGOa/dtV2EXT5SUkPEINy
N4kp60PceQQusu5K/+pfqWI0QME8dGlOyDQpXqFIqPPtNBgInV2eg4UbqZ0pJjMfGPYOsmaQJCQg
LUPyNlXlN+P1nyHYF+4QBhIr2+iCHdj6jTU458mQEf9EaeAD8qYn6t2GWYP6l8t9WWrAMmPRiUHF
gk4n4WvcsiiQy84dmBzOVSW3mG/Lklvue/0Yd/4JgLkQiPbQDdi2lPm0YhBLHbDO4QIFnWWeEALf
Zxa9MEjc/sIlQkUr2+iCvdlJYy6q7gKkmJDTJKW7iRPxDMBxDELYuGIPC7/fThtrCwfia03vnhRo
dV9RJMpAHQ6ztSKipc9b53BblShZCtwJN61KtbukQdbsrkmHQKwYw1IDtj0DGtnnoglOPtI1TAgx
VvDrrssKJHbOWOaxoKxljMUDk9pISHBvoGM+PLlR6Vy3Xdv5YnWaRF1PgTBr/+CwkUzkmuOAalH3
Ogsj1l1ax71XhM7gnsC5ybc1HNCbyrv2OWYLLQKXlwapKX1go4dgE49Oee96QKr8P56TSyZgW3DC
gwoqQGgC/OLHeJriIwSt6kMVXicgwYmdOlZzyopGFPRgMoc5UCUtzUh3BQiE2dc0o1V21WSEf+ko
srRifhsM44mXfp98EgwprRucdlW04uGZl/1fHh40MHt+3l0bQVUB6izN4A+Lk+9Z0LC9z/X4vW86
+Lqrovh9edueP/dRM5ZZc5TMtJ6PABn34q0v9EGb3GwLf3j6EyijkOCYqmDFRD5cAOiTZeKsdEVU
BKF/khAt36KoJvmnGAJvO5Ukeb3cnw93ETQxN/1u2Fja+3kdgaZG+9EcRIryb+BpV2JxS79/bvTd
x6Fqw2KvccwpcVA7jRp8BO9zY3bulZFj/H7LyMWInGIzRv4J+V3FNonGYstCkW9Hjfy164bIOqmV
nwSJo8LplHi6fjK4/f0M+utSENABy8ghxliWSNacTroK+S3nAYRVhvhbx9GTy7//Q8vACFmW4Zc9
j6Y6Kh6pSN2XtpthME3x4iPl+FWHw8pC+lAkHZXZdoFix/0Swb7M+dk3pbsnksa7buw/By2wgynk
s7aAq8jt6JhoG0XVjvbRmhv0w2WGli0z0fC7AVuGDuJ6Htz8KT0XSCEFp29Vi21pDC0zESnvC0eE
6Y8kYM9uX3KULtbxnsB2DlnD1x6mS81YBhNJ5H9VGmMYOl0ORU5o+LuZ3PwJqNWJWLunLzVjGQ0b
VTektB5P3aDybZTW92HhQ0B3TPag1q8suw8v65gVy2xKDkHJGtkbP6covokcp9302tuWXf8JDEeI
8ETVisdmafotC9LgNBkf2nxnigJyvtdAeBZn3ma6eGraKkMOyWU7+nCrRIesC69Ela8W3YBY/MTH
bRMn404R8uWqj9tupxGI6yFwsuLHZGpPbOmQi08BfAe/rvu8vQeg0FaEAK++mhRZ4Xc80tTdg16a
f7/u+9bCDcBp57ScvDdX1vG5Yb0S972nRHVz+fsLK9Z2quC1mmsTx+KtqKMIXPS02lZzHiAU1e5a
7G4ra3ZhKf2Bgr47sGIC+bTO6YNzMabZNsOUbOo+aY8Qvzpe1xFrsSbhiCB8VFVvYVey/ejPYkgM
ggl5434vGucqT36EyIl18oIiz5C2GJwRhIiKDQGmqQdUOA1W5mNhoGxfC59oqmWYVW9JzJ77PvYP
KCQ5NEq6K+O01IC1YJVxq752S/88v25mHDkyxf1874aNWvGjzV/66yaHc3fet97NdRpFJum4rN6q
NNfPOSl+eWDwIS6YMJRAdcbfy7Azu6QW48p1aP7yRy3Oi/tdi2KcM3n0JH7wjj3LhPw2HsRwioI/
ZBBDhXJlmFy3jm1HjBCTY8a8p2fNESvSKZ5vBVLstl4zvl5ex0t9sQy+MwgagDwhflRRMG1IBRXp
scXjueKQJpMDFrI3rt5gFnZe2xmDAHSVaS8M7qQDQgRgrKFxtpM/TVfVF2EtWGeVHqOkU6NKf7hR
9TyiinwXosRlZTKWfr1l8tR1XK2Q7v0DxDRnM065d3aaJFs5/Za+blm6X1aiIwBzQM+6kcMedTqp
fM37uBquM3XbEZMIk7VpqJw3hLkozgy4ml2OAxyBl2uCUlFke2JorGpUsdDwXKPYYtwRTIcHBYcE
79GxSuW4u7xkF0bqrzq+UgxVqtR4BhujEnfATHUurN2ZimviIuiHZd9s9Ew4DsqcWa8/0XxWwww7
fbj86xc2RNsjI8eBQGhE0P8dTUINNxnKjKAx7q77V5famEfu3QYlUTuOELDxzxAoSnZ1GX9rifsl
iHW+sqsvTYH33wZQBg0ZwK4gZyZK1d1AZagWeEWnyEe7bpQsQy7cxHFAvfLPhQa0BqWgyE7HM3Q7
QSdgZRn9cZh/sI0Ty54z4gaNzwcs10qEyVmO5aj/UWFQ6ceReyM4FaZLB6gSS8mbByEqUX3RTcoC
vmUoCxdbI7kbfo0kOOM/CC7jY7UbQL3JvghOp4lsXC4NrVZGZGnIrf0hG5mDT88HKQF7uabgKQ5Z
5+8vj/fHX+d2XSA8eK2MByLeXF/d/1HChhJsf9VP57ZLR6CAroTgmjkT6kJ8Sgwy21YBQW3gdT/e
ugGQbKDBWLj+WYHCCq4RIvnQ1LzGvRxx23fjGNnXyP8Rb2mWiW1jkE2IMHVPrlvp3HbcaOF4UNSK
yDmB+4PeI4hPywOUZmcV48aRas3N/GGtD/oxz/y7PSFDdkwuR0HvoKoOYh6RD6ivuy+gSggpgOpU
j8F9iD+sF/p8vAlx26PDp8hDQb3R57gb8P4NyVFknXPrIuy2spUuLVprk6g1R85zQ/TZ91BSzKbA
3Y2cvVxeVEs/39od5npG7usWN29dg6iAWKTnSrWRldQ1BCLrtlnLRpkt+O99iEeWZVc5wd5ijPlZ
jLwAnMb1MpVmG5HFeR6dUhZlxbP2ALlsdp1TROps6nqUPjzhLXMf6xjnod5Fiub0ZuomGb+oVJIh
egiRSGZGVFf5WXOMMh66T0PuOf7nDmcQPYN/HrfRJpsaw5FMDLm8s3EgrOXsVIE3gd40QVqVZqMK
nv+oKid4S/puPKP+mWaHOsWQbyZIe2TP4RCH4vvIklGhQmny5DRuKhXV0THwBhN+HhBjlQ/NVHkk
3wYRYh1PDu+F+ymLs7aENEhM2988clX+xj0qqj3ScgL5S7cZpA2Zk09Z9C0JnLHnB7xSKt87RoXw
WXRLCq+l/cozYsE+7FrKGrUqU5Ok00/UwxXbNIxeBPhaKFZ3jyGYQRu3yn8lwO5sWI/C18tr7OOn
C7dLLCVydZjHgwkeD0r824JCle3WR1rb93bspwAZuSGro27PmUsq+F4YtPsut7xgOtzaMjWSPRLW
JuwuM9X0oPXg3VIdrOXPLdiOXXsJgcBUE4F+1WXAb8WQTp/8XnpgXThAwlzuwQKPBg7V/25oppEm
pEFG70ie3fwpRP7DwYmHJ58FtxLkKOTk30AO69UwdzvzOsskXXNVItL3sdXa3JB6Bm2A2ed8z8jE
47vUwB/7Eo5x6pR77js6OLaQ1asPEO9h7SnmZeJvyqCoeLYZxtg8BlXrd/cR8lXY1hliiZAowy6w
Y4no5VaPnkheqQwnc5d0iLA9MlVBX0iQCN1+1bnITH40Xc2KXd1LPr1mRuTjUfQAUwOvno3FzygZ
aXXXpbLSyOfX0DPZxCCkOgeiEBNPNnC+YLnFGqXiW2gZ4XdMYxVob58XySB+EwDg8mxmAo/RDYRK
ouopLsCPfdY9qk0eCjbgGdF2ozY/Chfn4aeph7jkKy9UN31tofBoHngpm+pfiWxNKHAmPddBsEHc
vwInO0+byjmbjlPnc0oDJI94LUtA/+rzwnuqoY/tb7uqp5/F4MzZB6Yvki0jgrovqR6z7J/UKaR7
H+kyjV4b7XTgpZIOhfSx6rL4GDAzdWrjsr7ntwz/bY/ekHps1wBFyPdVB8wUMkYdQIwiXHm6baVK
lX8KkScz50u2DtBa0nVuE+mY4l/W0KnZsDqW6ky7JvLuIfIx8AMtoUR4rDI/SO4HaGMGzabwqO/e
IMMkcjboSSB/QCPXb4rNCPeQ3A/Y2/ht3oIc+JAM4VDdV6hkExvm6T4+KlkX9e+pCQee7f1cD92x
dOEP76ooKu4V8CH1JpG4cZNtH0oKNyzKNav4R9UaEjyRXk/Qs43LLOcHD+Wd4aYXqEqR+yYe/Xra
IDIxFC+hj3qbpwBaGQmHvkpuhschDUL4yfw84xhHNmVx9bMdBF4lcR362SbsQbz41wA5lTzpIA+8
O5NE+Q+sIwV+kUpCIGzijE39Aatz8OQ3pHNU/pc8FSgkztwk1FsTyx5446aOUOwL+An1AXiL3Hjn
AWlR7kD1iYv9oDJKjlwDP3GbEbia4YGIoEMLv0Tf3U9AprrupixLqCVtKzd12rvO0Pg8qkoO2zhN
hvYuZ50zHmLl1vG2I4X57AVm4F89EPMgUzcm3DmkgNWwGzg1YXNQQZrqL0nIaLurnEQkOyQeSbqv
vL73brSsSnlgXt3V9abGa2GfSGS0HZBTlbBtwcImv9WIr/O7qIdS507mUaVOTQax+iOrG5/uA9fw
9lR2WfPCkgiIu8pNip8Sh7V+guMwRVn6xNp5QfWDYndjUoTqLuQCCKcNIqtYwopOUG8PRcOahxpK
qQkEF8KWptmOjk7QIuqOjKYtVl1Dn2Pj1foJglseibAJRAp+igxajWqbpj555Z1E3dkGMNAhHoFb
GyIHQ9LQ+OBWDnsr42EoH8KAxs1rETRBtMtbFalPtSj78rNDfZzoAlqM4lw2Q00/4V4/RZ9bMlb5
MYdTvfsua9NAtGowqdC/S6T+py+i1ma6g4atG2yykJfBMWiTxNknGGC6SyGfmh/L2iRshzzrGnEZ
zw+CPUyKZXckzlsHGuZewo8JlGLjm8KtWHUbTCVWFCq63e53VDS9cwf+ZQgIVZM5Ybrpykand1MM
9OijCv28v6nqvGqyA3zBafeNORJwc4cPqOMoO8pf49Ibvk6iC+Nso2sl491gKiV3rkvS8Su+phS2
1D6Dg+8AWV28wnZRPJVrLtilo9h6S+swHj2apN1ZTBqxNvBTixow03Qt0r30feuW3LLAqURPnJdC
ma4/CZSxsi0d2zC+ynPFuXVTRh1BLvXI3XMgmUF0SFQ5vXOg9hvtV476eSg+uCFz64YM2koZ4iYh
TgQIR6TxYtdOsuRLRrBqovpeqvQGzGQoPOSF2tQ6/JV56iYFDNYJ+FXeM26X4/uo/YYyLB/PvguH
BLw4zsbkYEX1arzOqcLtivxW0Uw6LJ3OKkuiV+zrvNzh9FmtEZ3dVx+Mol2Hj0M/KjuVD2c2wjGK
tF+5kyXXO0FUezsWw+fLs7VwkQ7n5t89NAnEPHI/ycSJu2W/8aPxlZf1YyvTX/N9DHhZeDjVp2qu
e7jc4MJtM7QugnWiIpbDsznDAfiehdgzkE1u9rlYxQ4uDd1sW+/6lNGpomOeDedpAj4lFMEu60t1
yD21i4iz5u3/2BfPbYaUaF2AXdN6fPEr6OhtVFwy8M8IP+qiS56SMvw1gg5+edAWdgUbKeVzkY4p
tIHPfEBhBduwwKez8XLirWHOlxaCtS8I9MLzdEfuCMnOCbjTvEZ6RzELyqf1HaliGA8oLt0q43Vp
IVjbRN1P0SAVGc5tF+d7VKL54CRDCiIf15CoC8kR3K7cBwNTxE0flicmIJihcugEmqS9A7esPSRp
cE8DZXatQVFVmfLHEhfY7eX5WhhMu6C/8IRjyogNn3B9iwQEozFbfBM7yPG+kXXtI9SJx/6EN2Ti
R7djTJHs2vhO5/KVH7CwYOxqf408QicuoEZJCaRIj7Fn4vTWS8NyLbyyOLbWxoEapawqwtG98yXQ
D5n+pEL+qFy61Ty4//Oem+v7Rldsw1lb8rpxtTYPeA2HyakJyoCwSMF2QoIhVBS3fyREmAhe/Ik/
5BGai6CEd7nJBTO3iVVZE+WqN/NIhi7ecIOLN7HAiRJsWB643716yiY8CQGdv3LqvP/uXnUSO26b
cBehkoJk2yQlfb1zqwwJRJd7tLQ2rCtGhuzMEh4K9aLgRXY28FQha69xqXPl9/+Psy/rkRP33v5E
SMZs5ra2XqqT6iTd6UlurCSTgNkNGDCf/v+QeV+p47SLn7iZ0fRIuLwcL+c8i7GT5LROkJvWMwIb
v5m3bJFrjte8n2yhZWwbMvT9PuehvgBZkUZsJymy67eDisIYAtTF4E93sFvP4mBHxrEN/hFVUwxi
lynos2y7XZjiASwrNIzjo+ECsik5atAoDwySXns3pvXh+hxZNkdTQmAkHpwe2Dwiz1y0BZ7jGWAj
SB4Eczv8G8URb35db8iyvAMjtVQy1/WVW6oLB+/nmTh98cBKMNj7dKr3yFEUZzcahpW7p60xY8+g
8zBMSemWZ9WAKa/m8b3AtU9KIAdHXT0Otb/SkG34jH0ikYVXkQZnC8sa4NPCeM/HvoYGSditrAHb
/mdqC+S5F7mwUSb3/vJSTsCZ1tjrwpBckF+4TYb0Vo6tOMx5/M7l1Ur22RK6ptaAz0HJapNJXjgA
GgDAzk7u7VM9x/NKA5Ycp6k2AJsUQJ2Zm59/+zISHy9SzJDGewp1JhTM0vCh8eo1IShbd4ydomzm
gUCkQZxRLQuTfV7nYjoEQxt9ub64LRdB085plAt1Wor+As+oGW/0WPEIBj9UBUgsjJRCSvtUsTmp
1qqUb647wEqNzYmyRLhSTO4p0aABahgn7n8rsxV4/N9c79ObYxahNPTn8cDh6xSNYzafZVn70UPN
WKg+9DB738TBQQPL0nh1eyZz35RIZbgnnPAX3/EAMpr9biUw39y98XFjuxGBdinFM+ZG+4M4CE30
wafxO838r2LGNpCMcQZTckiouWTT5RltGrtOWUBPBjdlF5bXGvcsMEI0tmrd/rw+IZY5NzPbtMZZ
F+Yx5hygLLIIXg5YBntnVYPPNuPL319NSOiUKZldzLjvOeMh19F4WZS6Pm/7+cZ1Q/adHzcFliyk
hLsTR2rvNCTzN0iGBitAE9vvN+8bVTGHTuy7J8y23slIs/Mg83klHt7csTC7xh6iIe3bDsnIz37n
/tJh8HMs5m+wI37Pk2bcddS77wVwM9sGy4jvMkgU8dNZnxt3lu4hHue00js/UjLC4aIiGIVcb+jN
nQvnuRHlKO+VcVm5y6JKvvK8dE5hUYfHIhk+TXRVVdAydmYOo/OhPItyPz/X/vAPyX8kFeRAQLg/
hDw8uV3Z7qcSlk/Xu/Tm4Y8uGaEv+4S3pe7Gm1wuaSGn+rwIko+uB0JnuY/hanC9HUs8mhkNzUtP
NUXIkx1xKnr2s4Ae49kb72KKDP31NixL2kxi4K2a4vSo6An8nTvuhfwuHQO6cgbbPm7EO/BSfClu
emeiKXtXwtAW2IKCpY/Xf7tlCzbzFkkxK06DHuMjw+ZeQevgSICc2ZUV3IRRJzqgFgisbzycHbKa
9bGtZ2MPCLFLdmLg9FRKcNcZhB5FAOvGca5uKhdk0utds029sReAn5pFavDpCeIcujr00fxT+TOs
ByLaRFueZ1jGxhYAY7aWjPOkoYPrds91lOs7Nw36tReuZfLNlIUe5m5CQUef6wTFd/BHSzc/OgIq
GythaGvAON4FXw73wtdnFSikGxQTo9yzMsp+XJ8D2/eNMAffrFwqZd5Zw/l3r+uAQhOwqj9c/7pl
HZk6gyg7BVWd1t4ZcOHkBDBhgRIQ8gyoQLhwinN/XW/GspBME2w4R6uCuGBtJxPc2+uk+oH8lDx4
ZJtQcBSbaYVEqpxC+cU7c6W+o76kjwOputP1n2+bA+NMV1U5yjZ13HPJy/n96Iv8V4EM1N22rxux
rHF7rqBmh5++SE1DRfkArkmybfcOjRAGvsGH21PqneuMvytDINtlKOk+86S3Ah2xza0RwGDk124J
XvZpaSFZfnkzBF8nhmr0pvEx0wMQLnT8iArs33LwHnSJq79EkWtb/JqZgTyZZvC6Muyk8H3YU4Ea
ipesShdaVo6ZDpB+zHLQSOkZzhvtMReR+Melq+B/29eXqH51k6WAfEzCnehJ5TESaDQqI7J3ZD6t
qcxZzrZgmfNXDSQ4khUrmhgLf3hfet6LrnQCkTFo0vftOx9Giruy6IKdy9ceF5bVZKYBSgluKqgM
Md7IIc0AQ/CGu3oGA3M3ZNHaq8nWiBnPmQjHpUSXQIEbrseiH6NbUbo13srIZF9ftbY2zKgmnhd7
LQtvJEo0+5phSQFxBAWbuVpzo7bcAH+Dc17Njpr9Sk+lS08hrrG+cD08L0McbPUiAeiiEng7AIK2
RiC1tWbE+UgrFC1APz+F+DrgLy/AY6ESmfsfoQQ+7z3ONqUko9jUHWRFOCP9p2KQoIPgTGKAM2SH
9Q2k3sccMv+q77vvoXIqiIz6K5fEJWT+Kg+iTeMYl3HfuG1RxWDgqvAR3tF1fuAcpoIQS5X8hKTx
Jh1qtGQc6JkMtcKagFFURr15l7io6u/CapYP05zUn6+vPlt3lr+/WhoLqmQogRc6yaGavkU4Bt43
KLm15xH1QvFu9Mtg5QZh2YNMTcKwbpmYJo+cMj9lD0nLhwc/cv653g3bx5e/v+qGFC1FRRCpBmAy
43ta186eA5q9crBYVrRpX5srBnwzwToTAgWJPaeFeGQAjJAdoSn5WBIJaxjl0HgNd2jZE0zbZwq6
Yj1KzIoa6y8aOuQo7jj9OfJ0/bxtwIzjHtYnbZulSJ7kAYQ1YH3iuZ+mPo76w7bvG5sArMGGeqhl
fGZB2nxmXZT9gkWMd3P965bxMZUH6ZRTzbFvAp0HN6ybxCl/hFGP8nw76W0dMGnkqmSAl7EIL00C
BMDY+c2+x+tj22XCZI/z2hlyuNvC8rSJ1LsBkvZwQ/f4xlgzKeJqhFqNCwnzE0KZkEMtNHVeZlTw
upW7nCXeTPHBmobArRSMnXmXOy9hvhhUt6xQK5vs26STKDadbUMWNwGAkAu+W7kXyvvvLIErBY/8
r3DoGw+c0U+67z8hQX6MyvoGuKYbpKjiXTEneufMwylNi4/Lv68vOFt/jYuAjkIyJc2M31MnNNyB
g1Yvkswbb64meRyWIoMqcPLDsaksdjRNux1IQms0X8vlzPS9ZfEAHqmg0Tn0q/IUgku1oM0A1S+z
XRn0R9XXD8P8BBW6NeUqy6licsd9DnkCID3pqUv97Fvop/9yhtvfGBbTgwPk08q+/JsR+cZhbNLI
Qx6PKajw7Bzi2smV6A7AApOdDNp3gNx7uzD2v+oieApjYJBCMWQ3A5KUYH09APq7Bk+3dNYUOSyZ
TDvoiHonKESps8wEQrmc6x/zJJsjNCKyTYz8KDZdcruGdBCxkPONpt6LCoZ6D0upNXiQZYWbKodI
3ELDouDwsPt9defQfT84+aol3Nuu4fjxy1b+6oSG7ODQZY1GBHEFYFrmVMOOtPnR76GfFqhPdTz/
ktqLdmoqP5M2eMj8YeXmYZugpcuvmpagnbsiW8giLGnh2MO+6AEXhCwGrCaVm0qf6KCxRTi4EEDw
eG4FLDCI2PlQec6n6ofHPHm4vgnZ+mG8FEKgjn1Iz6MfPsvrQ9l6GMKKvxuDgQPOmn+93ozlcKXG
1YBFjV817TJcSudIEPvidmrJQxYB8HG9BdtaMy4HZUPaOGyXtbDs7IJD0xHvjzUBGMvXTbI+FhKK
NqpfprvnwO15wEEsNg+bfrspjEjZBHo2EBBiJ0RYvssnaBLTxXpo2+eNS79qogkIJajB4fE8yVvc
wjncuDZGwu/j9lUk0KKDAvjQ+Cfo4QaINCR5onqEPk71CImf4/UuWG7LJhtf6oqTqij90yILrctO
7BJIRAEw9yEvnC8A0a+0YwkHUx6x9gB0j/qlnaZ7J/Ph6Ifjs5zkux4KABunwwjqsEhrkoyjf6KA
yB25BHWr7Z3P1wfK1gEjnlVHErcptP/bM3lMqx/LG3mo4C69zVk6ik1VxLJkgxb9jDECD4NDQXiP
isADqBPNfsq779f7YQs4I5zDTFIFCIl/wupKDh2DEALE9FYGyfJxk48P/sU4Z6XyT0nbN8c6Zv+y
rljzNrR93HjMl17rAOXf+icxp3In0vJLtjnrYhLwx7AvleM4/knCIKnl/R7GXo+oIT7Jof2+1S02
+ouHP87Ah5YMy0hBl2KXFPpbA/bBtgAwefg+w1YKHRUsIFgh7IjyP7oDjs1NC8fURKQECqptQAAD
5Qu7x5+RMAqqjTu1KYjog62X13PuIAkl8HVFkXxC+nyNrm3Z5kxFRJUCSi+6ENEbjB/gaax3pISV
Lmw4KUjvUb96nlnOY5OAD5KFw5XEpq3qkOx84pA9qBbQSddqW/bElEVMwthREK6FL1xcPOU1BK6d
oh42TfJfnHkFyftiBHgQD2kICXMfXksewOC315fQ24PzF2keBbuEg9qDvccBaV6D1wx/kPDY9mtY
ZlsDxoE85hJG6sPsnWTVuFhJwVc9l/UD2HXOzfUuvL2Q/qLO61F5QlShhxBjjyO2f5hZwqV0+pZD
3xSA0RU5nrf3ur8Y9CEMo4YZPLUTioKfO43LXNEC3nC9D7aPL39/dbGos0DXk6TYpRfqicJTHFcu
bKnXv26bA+MUHoOwD7oAp3DHy7LDEZYxuOblc6Hv2sFJ++P1ZmydoH92Agq8vk86H8Z/TTDuZQbT
+TmN/73+cVsfjFt16IArNfmTf2Kpjh+oI+YPowSkecq2SbFHfzHkRS47t1ETxGTAX9vrGOZaHWFb
BB4iZsLf8nQqMqSs4HMbAM2vZKnA8qp+XB8cy8ib0Lcy8FK4dC0muqCrQk8EPoIQevm27eNGBMNQ
SYuuGzDyYQ1xhcTbTf42DXMMy3K3e7XwQ8gPxGrC/qOhMXfMFQBo2hHtyoq0bA0mxE2HRScxGN4p
75zkoLRO7iDnkBwIaAYf4BXwfRi8caUt2xwsf3/dkzb31QCvlRMHBuo9YXP3UTZyzSbAsvxND924
kE0eLD7DFQilCycUDzOK2/QYpO5h2zwb4UtQG4f2J/bRskftMRxQdGph5rvpzfoXfU8MVSuLqfNO
v/laORSt9qRyVvAztrE3btAd8SE2BR7uknwZP41pUu36DvetTQNjYtp02HoVp1lwgmWqu4M7PN2l
0DNb+bplZk0sW5I5AP+MMBDmEXIfSVLre0jvfGv8bN6EY2QmgI1myBixmWNfG+ovDE5T+6BbTb1a
QsxErYEAFI4u/M1PeR1+FG7xkacwwibhY9JnT3FTr2S0baO0/P1VdIko7sD9xvJRYDnj5R1EMIQv
f2TFqlCTZQ1FRvx2GaEVrlreKRnJt26GvVeUQaZu2xIyTuBELSIJNYxcajH+M4o5BNl99YJr++VG
4CaxnyZ8CoFX6kEaTfLqB5PlmjG4beCNc5dBzsBrK01xqOMRQEJoicsOFWFn3KZ4FzETmUambmoT
+DeDjQCA354RWHRXg/65aehNYBqc1SA20VRFsuu8CZC6GnRN7G1rbpNvJyGYyZhTAGUXVTEspcbh
E62aB97kHzmyKBVb293e1iCJmEmKI7Uic9kPc7obp5omT4kjovCHUkPe/PIT7mX7KODZDw320Pyo
Ky8dJshIFCzKLnntQuJv38cy13IPk0odqxVIvGXZmZA2EkH5u3Na9LwHn60MIJ7mjXwNm2D7uhHw
SQR7FhYAfC1J+y4vRu8wIaW+7bptgthERDISxoDJAU/1BGBAcUw9vG63LTgj1jmdSOhrCtg4XlPU
hVxUpGZ1c/3jlnA0DXJbAQJA6eMa2dcjxOpGWGmCThjscjjEH643YRt5I+L9kOHBGbfuifnzNy8J
gn0IAsK2jTA0TuoaZJwaJryom1covYSQk4BsCLxxNv10E8EGn6Z0VEEN9Hk2pLAczdujmxZiZdUs
Wa2/q2XMRLCBHSgwkSCYqFif4KkXDR9U1r6LUEjqu10Uw53rejcsk2yC2ZADGAfYm/8Hoq9hy3IY
PchItBJ8sOstWOY4MK7dy7O/qSVsr2mCu54ewf/LZnjBb/u6EbudV0mXL8ibUQEL6cbtYYoLftz2
8aVLr24CJWz7KKlKrKCufky8gRwzh4sViKjlNmPy1FQ/ZU7A4T+d5BDB1TL/2MHJdOd18TtvuWr0
mO9t3TAObR4WDmpdEi3R0H/2s1CcGQTwt8WwiVjTyh2GrsYgEai2nX5PQVP237f9dCOGyx4PhanA
II2p2+1JW/vHWYfhtsVjgtISKM1kXde7kHSVD3kIEwC3XDUltqx7E33WTamjhxIbBImAj2ajbN7P
Eag21wfGsnpMxFk9uz4clKb4ROETnPvhHUy2UWymPxnxPxY6WtmHbJ0wgrfEdayBgBSWDkgckIEu
4C7Qi5WVs3zkjU3OhJklYFTRNB5iZMPdy8IMhQToe2gP3a4TXWy/f/n7qwiGFtcEn/oGwzSPM+7x
fQ8b4iJuxo/Xp8HWBe/P74eiTKAXhgO47nDNK4vhPY3mmyWrXBTbzFsjZkLMchf68g7XOAwc0r3v
4A218DZQpliZZMsZ4BunsPCiHlT3JQwYKMcSL1BoLNGfE4dy2PVhsrVghLEIkwTUFg/0QqdqAfxE
6tcFnB/uCCulXss8mCizGk4ryHVVaMBXwS6Jw4faHU5UIC8I4duVXlgWk4kzI027qNAhc0rgwbCX
g/hXRlBkvz5ElhPfhJmNRR6UrMdVyK+CexKkt8mEV09dAyyl6nOfBV8rna7kly3TYWLOoIPbKwl1
uhP0qxoXjCYqcw9+qAEV1QklqkaupANsDS1/fxV+lJU1dQj2wHzSzyKAHlgMPkQlnLVD1DYlZnyr
BpqhEeY9b0T8Dwvq9AXUo7VMgO3rRnTTocjigeLrehI1fEEa6BesohNsY0P/HJs8H6sxcRpghhOg
FgWStofSDYp9EW9kWTATTaZUOhNe5gjs2B/3zIHABAV643B9xdro/ebxmXfMGURV5ee6b4dbLvyf
Ko4ek6C+yZfSbL04q0Dnp905yfTcTuzf6+2+OSsxMw/WkDhNGkcKMrx+MlOxC3kug/owt1BA+7mt
ieXUfbVuyyUWia9Augf39yaJ0vw0ZYSvhLqtA8sm9urrftRzCL1VUCgoZtQ5B0gKBgmIpNt+uxFz
osHDRE5JeBmJTp9yeLJ+iVLoVm37+tKnV78dZk2Qj+8HfJ1JYKq9qD3Oadtuwapiao2ASyrw4iCm
V5zLuAkjEGAd2pyhREiSjUNvBN2ournx2zk7C4X9b8dAP7oFXw5W1teH582gRgeMozQneZSHbjdc
lGbsKUmFlGcNiYWjAwp5uHJeL6vwr3sTGjFOUzUnhSgmP33OISuUS/9MXMj56Gi+FJDWmMW2bFnM
zFNVsc7xIEQJpQtOnDPg5827Ua8iOizd+Os4XeC5MYC6z2XIHhN4yckGqVYSJ5c0r74g6bDGqrZM
yl9Ha86DsI1jKD2XTnakATBs9QT8QhWvVmRsTRghHapWupkMpgvtmgcRyu9dUT1iKWx6qWAmzKAe
4VCVB/lw8eHGKncEZn/JnUehXHq8vnDfvEChASOuiSP8JFG0vwjROKc85p/5hBzYCEjSrlrvh22c
jAAX8yAHyGCri6DA3uq5+04hRvqI+qf38XpHbC0YEb7I20Ks2c/OfivG4D7TRfI9qCdv/tLMjpet
PN5tZ595tNaeHpuBtli8SwGXppLvOvjlAbbqfAYPLd2VEJ55N9Lo3yqJ38XZJgAX5smIfZlmkBzp
GnGWI0wLd0IFEDSPoNC7pnz15j00ZiZOm3FI4BLFk+fSh41c7sCAFpJDYwDIr0t/yjEtd4sO5fXJ
spyEJh6bI7vcR3lePeWBf2aYq2MUI8ty/eOWlWBisBUQbiLTI9Qhk+ZzB5HmHSXZx/8BOm/79UbQ
1wDKp27pJ89KlfL+d+JYOKhXbPv5S7denbSqTZrY7eRw6WKc3pIjb6aLPruBZHCwcfiNoPehXQTx
imB+7lQEIr1ISPBeDxN7vt4D2/gYwR4OYBBX1dRfWM2aF5KgsrCDArdaqxfZvm+EOh52mUqGIXkW
ICuctag54KssXoErWXZEE1vtg6U6VEWmYDkjO/qZTuNUPbiU8Rc6wk76hP+1Ct2ztWVEdRLrzss8
PT8zKPcdaJbVO+oizwLrDHbovVV0jmXETLy1cvoIk+6PuL2RX3UOUokH24GVi6cl3ky4NQhYQRmW
bLxMdTrdOsA77ARIPy+xj2P9+oqyNbFcJV7FxJhij5iAx3mW4ayhWOrTM46pT67e6O7GTNh1V8Qp
KcJgemJqhPdPnlNX35Z+E33pOU3pSvbu7TIbIFZGcCcQyCZdo/Sz9j2oeik4i+hjOHWK73JNG1SL
oGyd3zTOJKYbvy1ncl9PRZ4cfKepx1vo2UMXPeBJmB6vj6xtZSx/fzWyzPVTF/rs6oJLWLIXBRS6
HdgBrsyb5VAxbdJ4nEIdDUrjT9Sr5YklwX2+yESMfP41NjyE4P9TKkECut4X2yox9oUuiIRblQ76
oufoVvYkmCA927PnZlJwIrjeiK1Lxk2fq2nwAg9dEhJJs7xoHoX48PsG2+Uo6OscogNwg4wO15uz
9cnYIXjbVEAFkvbCnak6Cg28Ya6c7s4bV+t9lk3IhG9DE6gO4YacnPMoGI+5m34lLVogMZAoWbOt
YhMz01Mt9BwFcB10emkZkF3XQUK+WQ636+NkWccmkrvL1QxJ9XS6x6Yd7OssLx4DJE+3pBnx240T
X0eVHCTD9bVDbuWmc0QMBiDg4jUEGz6kfBvaGu0Y24MGNcIZy3q45AMwmrVcBNO81RmwTbQR6wQp
AsjaEOceojPJb0k2JoGDSLRT7/4HFWtLhJigbomUdc3kMN2PoLHsIPhwgnLGLcNmul82bTjifHfy
NeSgJT5MiHcIUYs0DjRO6w7VFjyXyNFHbn7nNADAXF9alveqCe6GQgZFCjtVF+jvRQfi83/jOiqO
KE95KFvn+S4mcES+3pZtioxw17rXPWhpWAC+GFt3V45uke5oOfgtXCBg6dZUILTnXvh4vb23wwaq
jH9u/1opJ6yRubjAZ9a7UY0qXnoRjTfbvr6skFeHiwDwbIDOI2Q/Fx3QLkO9s27mX9c//vZQQW3q
z493c+vCcIwj5RKjtsBLwBTkgP1kuexH8Bs7Xm/m7QUGNaI/m+FzH5ezbl2YGgzOnSzDA6shdzS6
UFa63oKtI0bQJy5zaKG5C0H+mR90TgC5XF6SrJqCczxBJ/N6O5bLB+Qq/uyKlrBIivpK30MK8KvA
YMHLu1MQGnsS8B7gLbmRpKe3C0Ztnzs+aMDODgaMaxBx21ozngUyr4ocKC8COd3iY1kLeWoTwGKu
d25ZsH/nxsDt/LNvEBtus5m58BiS9U0I2vthjOoboPminY6Tcje6/Avyl6f1F7klFQDm1p9N6khy
NMkwnIl7k8Txu9B3L6Lv7vI4eAg7KHaywTsDsfsBLhxrUE7bYjE2CAWT3qGBM8G9zkAPLAekj2Ee
55z7qFTwWRHhSqLDsuxNLDmENH2Y2BNyUXUUgfYzgraNsYQ98OH6hFk6YuLJ83ACqLNGA5xWCklM
JOdyaCycIgiKzbxck/t6e/MG8u/PSWIxjpwkmf//FtSHD7nw/SdSLOBLaB85k7eGobOsbxNnnqNi
RL1Wkctvbasw1OnHpsNV5/p4/TbKfmOFm0DzMWF94/E2eoKzkjvXB9XnQ3PIoJi/Aya2kl+lwvl+
q2ooxP6j2t6XH3lARg07IA3FtuLOI30csiNcQT3nE4sm4r9noabluEuGXJFfAx5xYKdVGQvbdo9q
VDLQXZuKOiWwQvFKugm7A7FLcx9CSaVIG8Lvtar1DwGHuHw3zkO2AnuxLF1TxFEnUwCoZ9ZeqCea
j2PTPJbwrT/lqS5ur8+FZaZNywnh5T7OSwFHRWeYvss0dgDXLpHwuP55WweMjYXP8MuqC6+5aJYn
Z9LipS5kIx6iGabj15uw9MD0fINJD2QgQ0ku4VxNKATDcEtA13ysVrZj2/eNvZ5AbGyaqoZeyiZo
gWQD2Cx5KlhdJysVI8sYMWO/V0CgZi5EnS4UePBk8dIds+HD1KOaen2EbA0Yk5A0IZm9rOX3EOwn
JziI0X0ZqmQXsX5NgsM2SMZejkwDQ7KazBdA5WG1x0bnSxWwdK38Yfm8ySmQMTBryq2Cy8jTCVY5
hP1yx4muxIDlwDU5BSyDtD8N8+DS5cF58bfAie5BdQU+YPA4c3Z42nvYVHoFntmmGTE5BlDCm/4z
xy0D6O/TWX1SJEofY2dV8/dtTRvsTOZljzkSCg7wz6hxMy5vwozOBXLh8Jw6MMrT/D1pMnHfwIJN
70cyV+w2g0OZ8x7eNuFXv0dZ/6l2dJn/I/ko1eeuiqvxH4Hyk3zngSTtbct0wM32z1NNz3wQY+/z
91DdTLOXuYXKdo/CO1znfjQz7VmzcupYosDEzYdjNLc+beR/1wAJRErHIv/2f9iJLC2Y2Hk2DaJp
ayovpNHPHLnJUy60d9PALeBp07ox4fOCDY1DQeO/hBzrBubQH3JBxiNsXtckCGx9MC4ZOe19D5nV
+oJkMT2WPRakj4f2PktWcX+W65KJhK/ntgTfNHIvyRA3+xryMvelCIOd74afIICQP18fK8ueYYq7
EsYTuEF07oVzENmYmnAsFLnoV6bC1oul2VcPQljihTC40vTiRy0DujnTex+y4aeIVeRQofx7uN4N
y60vNI4fMbhOGHUenlTenMOCFB9WKNjBQKmcvw19o+/6YXUntM2+cRRJfyhBToox+9Vc3BFXeXeC
4aQYOPRzrvfHNi3GYQRDDaJyXrSXEYaAHqwOnQiVgqjrVqb97ZQNlLL+nBfQIXmri4Je8gr8lTJX
0RcYbX4Fpzc8xbL+PGVjeJ862wBKcWSC6DVPAk+4GjecWYuHsFd4y0SorrxsGi4TRV9qNbaR5s2l
DsUFz95yN6HifP3bliVsAudF3ndcD3jpJXmRn0hOoB3FBv8jHtYMOmf5alrAsqxM/Pw4ZXFSdYl7
kWwoaiiP0yI6dmBnsN3EFRxNt/Vnaf5VSPqxU+AcF/SiCRCUC5pYRm130/XEPwXDvMnoADNuRL4P
2YIJnmbupeal+jUmExhFMxFk5TZiGywj4LtgQBLTg/e8zvCEUXEZfusjzHuTh93Ks8Kyp5j2L76K
SD022LtYgNtNi/SiWAJieRFHy381ixbA9Tmx9cYIdx6NrdPDqA9rF696MO3IIcDEzPOqlLRlQzHd
X3wf4GiCItcFXjkfWar4xdP4x/Wfb/m4iQ+E+l8GhbCeXhLhtVDQT8vk3yyWabkyPLbvL7vY6yXr
ulEBqWpyAQB7+ECmmEKyCDfo67/eMvgmwt4Hi7WrnNK7QPTKveGDK7zPGc3i6OA0nhhurrdi64Nx
04RUMdU6iON7kZLse160Gn7ATLYrFX7LYjUh9mTssX7SAO8v0HDupOvWJfTmkwgCQ3NGDx4eHLfZ
4HTtaVt3lm6+mpKyquY2xG0HplIV+YcDHB/uA5LRNU6abbiM+A7j3C+lR3EvSXsw38d2yk5pnftr
uB7Lrm5C7akcS1LQxvuvjACX6yfGpvF5ecHMMP1eKf/aWjHiuobWGUyvU+8Cc0VgCPK2mug9DzL3
Z5xoehvkWTE+bZsQ40QfNavp7PfZS1JxYNYd6NPyCJqV179uiRETIEgdPUairrGbC7/71jm0/KkL
Xx3TAnS4601YVrCJEvQhfZ7FvKsuEo7OzRl28J46csjr8p8C/pAVLCNF6tHDBNVCby0paVlmJmKQ
ecOc1TFYKXnd1KeyoVm3CxzGfl3vk23YlnXxKkogLDUmcsy8/3KeOcNzakjELbyz15TKbR1YWn7V
Aq96XeeJK144SyMAtFER9/YqzRy5svfaurA0/KoBNVQ9h2IZTsFeNLsxh0oQ7Z1m10uZrZzllijx
jFgf4YlUBIWL0w9linGMYRZe6zs/4l8aF/CE61NhGyj6Zz86uLWlA8xKLgwVRFjgeY6HQl5d6fZw
vQHb+jVinSoaVVOOmfh9IxmzzntYrtR+iWKrG6BY1Y+r3oG2STGCva7DvnAIXCUJ/X8KS7/z27Ay
2VT/jkxwYNm5qazg335hXjv8Tr1od6SnBtUwOPCsGTtZ5sREBZZpPmdp7mBtRUrf8TSc+a6ok3gN
umH7/jJVr9au5KAB13kwX+o4jd8LXatPvQzZyoTbvm4Ed+24jLcqz150zGHkJOBDeSokd/nG7xuh
Df3ytBjJhL0JLlTqWUEDHqCWIuyTTRpjMcCjf44PBf2ujnBzeEmQULqHQG7V4FZL6h/XI8IS16b6
qqqiIgLvb7543hQeZzl9GwmIrz5ezTcBLJxXzibbPJiRnaF61LYFmIWl1CGEG8OhfTc5HeBW1/th
a8CI7K5ys9J1mv4FwQZZ45C2H6CXvw3wE/0u/7xapMJtZ+SZg+6lK8vpsw8e/h2d6mBf9M3KLcSy
W5hgQCHB1fVx7bwI3fCd6qBoNifyBtnQNZteWwvGBR38KT+hSrL7uumao5TVF1qm7dFjayvV1oAR
yWDjMZZHvH3hheMeeE33yQRrNhTDth0PJhxwTFvOGWvUC9LXhdjXYojVDkZd8eP1NWTrwPL3V7Os
lYiywSPti6IuvUXS4IFVdfEAYuTP6w0sQ/1GtdBUXh1ZJkc6dGgAyaI7v6ZB+n4ciiB9ovApkIcy
0CR6hg6oU92kLVlLJL0ZG9FfMHWgMAAnG0bwMdtMPNZdFt8HgOCtRN6bOwjcSA20Skl8JF86oCQJ
Cc4M4idMoLgOOb7NFEnzDGLt7KAHCbRooAa3S/RITt0wfCimVaSaRWabmfh0kc5jp8Y0OFEKR/DY
+aLm6BQ2kHxfqKuxu8+C4GM2+/d9CpHcZjUpapkbUz6c697Jmxp031E7IAQ24Nmkjfj3+nqzfdxY
0Fz6jlOUAbjKi1KLGKvgAO+HTWUITPzS6qtwGRSFV8y8yPdAuQamq6x0zkMls52zSCdc78GbIYk2
jGuniJvOxbOMAuBNnrq4zXa8qe5aui2JiwaMg2nMnA5YIhgj+mlRwnS5UDuXFuXKrfnN+ya+bpxK
dQelU2iP+6fRVftED86uGxZzH/roECAI1ynXtpk2LpscD65aVLIB2TMntySFD2I0bTv+IthB/DnT
kKCGMbkjERz5LLub2qHpE+naUDwUKu3mlbm29MGErCs2IUPI5+DEvbF+0GHczruKlMmmyi56YZxP
dcqGGiqV2AZnXR016O65WFW1tf1486IJp1DipNBmoK2ChiSNcH6v+jVZtlgToK5hKAe8e9HcKN97
4fXcXyS0vw5tD/oPiTeVcjE+RjyLxvfKngiYn8TpRyWQOKUQdnYCkhyvB7NtjIxg7kIVVS3voKTa
BT+7aviHdsOa+JJtiIw4FjLr2m5IgpNCxgM4gQfl1Q+Is/T/OLuSLTlxYPtFnCNACNhmZmVWlYfy
1E67NzrudlsIIcQ8ff27+L1FWVVK3mHLQkJDSKGIG/eqfbTIkJn/0wg8cABNBTybc8Sj4TiGsC5a
SLNzbiwDZp5ZgE2CqnECfMxhZgCvFjL67/bEO44hG0wuy6bF/VagMB8snv9ief1j4iM6zgB0eAqC
Ub9rgs0j+1UnJ34BKecirAIIyKPOfVFnngyff9frJ0Ac9z770EZQZW+KXYg4dGbZNFDZcx5KeAa6
q9idnoDvG6f0fQFByQ3MnWvuLMNmC+kyHY3VJYnKf1Wv7kAs+pCo4t9VQieUWwVODtuwQeatn7A2
ReXguaW4S1ehSu03YmMMrsYty06WMkSkH2SrFIIr90KPwb9xsSnI7WrdMusg8yoEOlbuhBEUjSMF
6EHPdKvKyNW6ZdhM0MCEUQZl02ie7gQqdI55v3y+bRiuxi2bFiIiNU1Bcljn7L8xgp5pGrXt5Xbj
Dt/FZgc3A2oTwgneF/FUdG8KAK1lpsZPaTblG128fuq9QIqbTDWs6EBh3/Z1kL4hKwqaHdq6gr7e
YZLMp/JY+RHdyii8PiSIl/95BrISFQlMgxcFt7K5ENw9SLNCtqACIHGXF/ACQT6CantoSwXWdrrI
t0nhpR87YJN3WcIL4HglTdBVWY8oWUeGwywh7MCHZKuyyjU96/dnHjETfgdpVhAQ6W5hj5gqgHT9
kJ5zcN+c9myql3BxCDJOmoB+CGTPq5pqCMzpVIq7go7zzi4se46XXNXFnPjnIZ0/KiOfGBIgJqTf
b4/gdZt7AQoXsvfqka7vxaJdPoAzWTwVBmVU+1q3LJqWnSDVquBmkEo98qQeD32yU8sWmhF/LrCJ
+sn3OG5pZdoBrwUtgFjarDNxzIwN7679VZXT5GAdynR36BdszirAHro9M47NaWO7qekLr21BPIcq
CQ9cruVwokhJniq1SZjs6sK6jZVMMk9mkC/D5vy7BVTzhPj3cvDCdIsO2zVF1m2swdXbQyq9upi8
yg/KgNM7Djexn67/X78/s1/Dl7jWI9jz2AKKHpq131FBkB9WmqTba/C6MwH2sD87qJso6psI/KN1
U0HWZ4rC+RCAbao8xJTq/xLGkseFLeJ0uzvXeCxLZipGLbmPDcXrLkKtALgYZYvaKGTPt0r8XF1Y
1zN4XwMWJBhRRXn7Norj/+gk1FmtO+v2IFxLblm06lQEKB0cADXD5rRC6U00zbsQxTE8yD9XRLFy
BkULWJnqGTeaCMcIMQz5lK6BgF3/byN+ATydJjrAPdL1Ih4EQ3UNVGeC8+3WHR6AjfjtJ94FnMHb
lplQdxDJMF8BiK4PWdb5lwqsQ3e3+3Gsgo3zrVaxnBYOxbkYo/TcxuNfvo7pzsZtq24Yrxt/je/l
/T8mK4fjlG2qOLr+fN25z4wasDMz5RVmKAhRTI1y4OEYyXLfZWZXTYgJeBGdIbSKhSiOQU/G44Dg
4e05d9iWXTMhhiaCmtz65wvEwII4X4WGx/DBE8BK3u7CNTmW+Wo6x14n8ewYZQ7OOagN3DWqqTbW
1XHcxZbpgvIqJnOOd+fop/crP7xskVRvmu6tipEeWObk575h2FbchZ2adV5dRI5g9KlmiKq/q0y5
ePs6sAHRdAx01cS4GeqiCEHWL+RdRUDAuev3bTB0QKB05TeJudDa/DtGuTqHbLNW0rHEL0jEp8Zf
8ByAzoAKx+Oq1fU79rjvzy3LlZ0Ssah6HG66/6f1ke6ZhmhX8haZLstyx66BQlE1QpiiyIsjJOq/
F5Pccocce9OmAh9LqJvICMey4iC7wovjoBHt/12WCMflzSS3Mnuu+bcvYTHPU+PhUcBqz7+0QT7c
xyz8sW/+Lfs1lT/NIdjnL2Pnk7sxYem9N3rDBrrS9euW/apU86LrFVz1aqJISkL8s/TqXSBXLK9l
tLweCg/aNfyXjMb3dNH/tnX5AWLtXxteftg1PTakeazbLqJtx3+xUv4cq+5b1wPksa9t6y2smAmT
IM/+717pDUEUbcrkRj7YMfU2opkliUQdrkfOSEtlB5qC/QOBoU+3f93hNNgo5iQNZso9/Drzkg+B
AQP+aJL7wjTjoUPY9HYnjtsrsqw3YCZbdDBVl5qjWJUFlbgTzaiOTV1vCbu6Jmn9/uxq5w0XRQBJ
1wsAjjFfCRDx5IibOtw5BMt0Kc8M84lJf4E/bAYyEKYL3VLEuBKxVXbpOIZsALNeIqh1D02FYIr4
u43YA1A9T8zkn0Y5nKeJXG4vhmumLEtG+mBi2LDm0ntAzyXF+DGohn3c/rGNWwZzUenHOiXnJKqG
wxjMP0YfSjy7/tzGLY8FSl6bHGXjJI3uTJXkp3CqthwUxx612Ut1HJVhQxs0zorwe8uaqT+YqAm9
p1JGUbVhbq9HxGMbvCwlTcHd0lWXthzPxB9PkpDLGEZvwfNwnvrh/YR00b7Zsu5jWjRhFkTe/62z
GROOFFEhvA3ImWMb2QhmsEAavAO6FHRVeXlAqRA49pZowxd1LYZlzYx3BR2SNUsBZbC3sjNvaIl6
h3rYVxKGEmfLnlGAbJqyghWMMVjcgJYTh7VG7F1Bavbx9gI47NnGLFMoFFAkiqqLHtrkCDe0PAkU
V3zvfVAQ0YSbQ16UfJ/4eGwznDKwOFUiW1+vIXrTDLJjTS82Ftu1Htb9TNjUhHPhJ79qCUJFcJ/I
uzmEHvzg7bU/G7KsEB9vSaOrCwgZxjPId0uwb4G4J6KbJfqOUdiQ5TEbCz2NOSyiiwb2TrUi9CAw
DnmWt9Xc9nLjmEpx5byA9sSxDVIWQqusX+rywsE1e8rAE3swQ9WegfFpP0EiCFT09fDY91F+pwtR
b3gJrsFZ5l5Hi/nf1AurgHrjQ2buRQAilHxGdu/2hnaYvE12KsIUeCFEwC5z5BEU0k3hJRvV+Xbj
rv+3TL7GpaFUJqqLRKHCkaep+VQCwHRcZGY2ThWHQb4ALkd5jKpkjrcVqNzN2H+DlzCe1tsVGKjm
5K+Im9uDcc1UYHkj0WjCJYFXNVeiPQUM5XMGlNgbxSOOS8TmOOW97nXUNiVITfxfqGf+0RbqS+/X
Dw2jb7LMf2qWYeeqWIbPRVJQQmCVqLMJznLi5HFQU/3Z2wu7eYld7iaTxkNXXkZdR9kJKemwu1u6
ONhKIzl2lg0ZI0Pzfy6u8MPiAp7b4OxPw/tBQJ7x9nI7NpaNGEsoyjLD2pCzoOPHJBRX3ahPjLNz
Ag3vAarn+7qxTLxdFhgfS0HjDhqqRzHSx5ahkn+sEKrJwCRyzkK1JXTkmrT1+zN/mkFrcjEzDrGV
AFoHrL8DbcnXuILB3B6Mw0RsyBiHqvRUBQNBuMy/BNz7NyRggt3XtnW5I85UqsyM5aWvjXgSRUv/
AjV9sQsHH8c2UMzwbEj6qIJyEsdh9a8UpljeirYr4g0X3TX5louezI1oqwELXXt4h7EsAYdh3Jwy
xBg3ZmjdMq/cUTaKGQgAUZQxXOkVxsBkASUFcqF+8W+JY/H2Iji6sJFizOujcYJQDQ704lPAyUWb
/s4U9NO6kfZ1Yb27aTokallicjYGdHxtp4oDx579toiZn9KaFBsHrmOv2nAx2Sy0pjUuPpGK6N4z
ujx63iaky7HaNpaZhd0CsQykHIBBUycx4L7uo2m6z8D/svF6dQ3Asuaah11qAAm4zEgK8AD1w7kp
xPn2Krj+f+302VEBjm0oK0pdXlRbmX/mJGbnPhn5JTRCnW534dpLlkFDOVb6AY/KCwWCnIMtKoEa
UTPQx4zujFH8JmV7NgrWVFAIQvDgIrt5PswdJKXFwJdvYddmX26PwrUKllnjnZSFZYARgBhKnImp
+ROUX3dGQH7ToD0bgPFTw4NBwrvV5jsXqNdojLdhaI4/t1FjGry4YDoUaJsh85CHwDxXptmaelfr
thk3vO9SJD0vOurb8WGGBnd5VDoW5LRr4m1oGBnMBGmM1PvF/Goyh7qs4eznE9QHb7fvuP9t+lEa
+XD2JkgO6SC+Mw0v/jfGRdYYF4s5O6h62TiKHJZgg8PmuQWdpkaca8neFjI/JSH4esOZ/F3K+Hp7
NK7lWL8/20iBFwwlyVB3oMAN/CACAfpGr2ZmCyzuGoJlzHXVsjYfYoCfA6j4YL7yryZrvwbtfCQe
2SIhdzjJNvGoaopSSsirX5IqU6exzQrExL03Oi6aYyD6+dSr+ANj4uftSXMNyrJt0cslGj1PXyLQ
WRynih9VBhULhHMAQ8R22/AMXN1Y/rgCsDXmiujLSPmRZ+Nn8Dy9AVL6sgi5wQ7wehfMphztVQ+V
Gr8ES+OcTJexn0BoHJFT0aDCpkZR5t2eCWM2fqzFudpCYgB3ag80nIjxXA7qd3jCPnmbMX/XUFZ7
fbaT5zFtZ3CQkjNNxN8oTz8ypYCoAf1s3Kovt8fxurUwm390RriFmAmklmYWV94CkuB3xVaRtatx
695u4xzA7qCFg5Mu7XEWxJwquRkPcbW+fn82PTpegiYB59vF0OFbMiGoU6b7lFFillpWrv0g6nSP
eCoLGAFvCUI5Rm4WnLx+4jKbThQSNdmyhGu4Pxo/zo0ZTut7fn3Kpy33T9tg3NedG2aTiC7DMmXg
DwrOiwiupvO+19MgUFfdbVGFuRbBsmha1T1I2LF/At79Aw5PcWxyf6uOwvH3NoyMAwqYGBBWI9Zf
Daega8tvIP2V55Tv9I2RjPpzE6FwOp68Asrjs8o0R0jTy9mhbvo8Oe8ysMQyYgXqphjaoniJ6hBI
HDLHgh4aQrJ9yUdm84ISHnuIaIbIWeC1eGYT4CYGaH5IR/KvUbHFS+RaCsuUmZkSmlcpgC2i/6+t
UZWTtMPHqA/58fY8uTqwrHlNEioWdRiGWLW/SftOwdE5Ff5OTB9LLJM2NOiVEh149xpo6xBCi+8J
Uv4HGQmqNlwphznYvJGlR7kYNZ5ak5iC6KFJlwoMZ2k+7gMYscS6qBlE3uIMHA+AucwS0iogRZxi
pjYWwfX7ljVDapeIxAejLV7tkzxpaNijcAnv0ttr7GjeBpB5ZcbGpNM+hK0FvfpAzR4Dz98SCnG1
bpmyadI5bBufZBCy1s0hY405g0p1vNv385Yhz23eBaJdZ97PmxoejB7ul0FvehSOO8Emh6RlJcNg
WLzzOCGtAwdmrdWcSX6eIGEb7ZTeZTa34zgOftn4wCr04Kg70FEMx2VVit43SevaPLuTPTX1zA/j
4gIM5ankYFsMl40MgWt5LfPtjQ6J36BpXAaHQJWXaTNM7Go6+POvQazHdZnglhSd/4HNdXCM23Tf
45/Z0LFkLmIeF4BJtr25NCq4nwZNDtzTpyjfhHA4Tk+bSJNCP0KNNFrODHpFh7GByTIBfGzYZlvv
HkcXNnAsAfkLCcd2OWfxUH9ZNB//Emn2NR5Kb9/mscFjhIHKa9SanGXR/dNOYDL5XaK8a2fa4LGI
AhCtNHIaSxYoiBwg6BzXZMsNcrjqNn9mPwUIIsHLPQtI3x5X/BVUKuTB5NlTjLLr20NwdbKuzDPj
oiEOt47CnZbtmiNF2HP16Nh6SE/BPnwFs9FkiQ8p5VlgEUiti0OreHaMS7OLaTJmNnNmIk0dhQFF
7NlrgeNeUPY+NOPH2/PjMGNmmTFXQnhZgsC2kLMHaAi4Est5E1L/emE91GmsA4hn3oBXeah+BHQp
uzNnkB56qjOphhaQDnDR1QjKjB7CJ1WTszY8d7Hf0x8J1SMC33FLSPIm0gD5b+GxX7VI/JA1XpTY
T8TL/f4KcXM24n1SFZ/mIeR/V0vdb+y5V+cUfVj+RpKQolOjT55UgyDvAQoAeX8sA9//sWPN0L7l
cYxT0dRDPAxXupgWNTQgYX6YeD23G1LRr96qaWyH/uYB3kZTE/l3H+QyezTFMFfsMfIEquMOWaDb
4K3Po4DOZ55r6VenXcOy1Yj6IesCKml/bZs1gU54Q+9EyLqt8JBj6e2QIGMlflo3WBYwzkLyuT17
nPzC5tyKijvW3Y4JSt/TINWk9Q+h++JT13jlXxy35MZJ7/p96yQDGUICtYCpuzKayOQ8+4gK3bHS
I1+rNiZ78uVY+nVoz4/Lfu6GvuH6Wq/aVgPYTs99BgktEA6fEeVMDtL0ZsNxdg3IOhtaniZpotL4
kYQI19Uj3HLg0MGLwDdZO10rYls7mzRPYm6eJKJo0V2bIfL4WKFWPNgYg6sD29TTvoMePNFX0qbt
4yx58b7zN6njXr28sBqWoc9eUk0dy+Q10VkS3qtASfWeljqJ3jHpqZ9T0LGtN/frq/EiBmhkjodM
Ibsrn1BvyVZefUHa6YCIS7rhjbq6sB4bvfG7ulr69vobE5pAB/SCPZUdpx4U47fPkNePLmYrECVI
3XqeWkl8OrnodwFCN/KLilEFciZNpduvUAdWGXg9IeALKrPbnb6+CV7EA5NhyJacCX3NWc4fiir0
74Dp/3q78df3AEsts29xLZmZFfraiiV8qEn/eVytUi79cowzVMDt62Yd2zPDl1HX+xrlAVfRBcsE
MO1Ux0dKk/suL79Hc7YLs5S+iBFCtFZkRATmisrrDtJ8vXiIGkCQM1Rt3t8eimubWUZft0XnF6Ff
/i/PZg+ZzcNvjemoAPh1XxeW2UNjxJ9kJ8urgj/BDhT4pb+SkKfy0NIMTD63e3EtvWX+o6dKpvy+
uf5mBZPAXSnlyYdaoKI1lajwut2NY77siCEu8KRTvCuvVCIY1hJQW/QDtHPTbaUch4XYEUNaz+Am
Vby+zkE0fxcIjL3D+bXFsOkawHoYPNu7ZJhRrxeVJY4uUBDQErFUg5D/ORKNt+ucfxkwDDooWbaq
ugIKbgrIaczAOoeU7CPTZYll5awCtA40veY6TyN7SwxP7xnTG0eIa34s2wYdTVrpMMDstxAY81a6
8iWAxEzYbkapXF1YdzlHHQovmAT7WwMJThxQ41k1ipwmA5Td7W3q2kOWWctpLqOpb6or9ZLgo6Lp
8sZQFewpdoHmkmXRPKq07Ja2vBLgaPtzzb3owkbdTHf7/t6yZQSbmV/CtboGHnj7mQ79fxq1k12f
2UFChIFl0PnUXEdW+OWBd5CmOnRpo7Z8NcdRZBeaqgKXtU7n/Ko5mDRnD6DsPq3j+2Cs3y3puI9Q
k9l1pglgtGMKQt4nCuIBcCI2p3Qvvyyzg4XgqjLIAS7qCnbc9n7MuoYcoNMBRs3bS+yaI8uGwRTD
cGKrGvRM5s3o5d2hTcYfTW4+TEBrbnTicHDsktOA0TE1rdFXleX8Xq8cnagtqO64AvNRnESfmgIJ
z30DsoxalZGc4mTKr5QU87EV6U/SZ/Nj3smn3y+D2704jo4Xyl3ArqBcuatB+5uMp9nzuvAeAKMB
fCkQcdhihnD1Ytk3I1PegSIbGzhakfk1QI0GV/ihYlC5uz0QxwFlxxMTsLEIn4JtFjRLK9EC4GJQ
bwBJ7xbK3NGBHU0UgCUVk7/UUCIFfRzR0dtmqIaNv3fs3heBRB0uvtJMXWeAlADTaKN3clWdlAIZ
OPB5R59vz9KrUHnklq3Luva9xRuCgH3WcmqKowbE9ai9yJyEB6eginl+7POwvV/DgFnDvtzu1WE2
dqwRxPHTrFKCp8dcyrMEo/GbsYOI2+93zlx580dQf26lYF3rZB0EQM6CIWqS+ke/DPE9GXR1NxlT
bAzF1fr6/Zm3o3NTm8mQ/ArFDhodZVtBjpYHJNlV2ogVssw+mUWpVVIX1zlEOvFJcI/wh3Sg4ZZ+
q2sxrJucRL7nc6b1NcENuEKOnnA+qnMfSH4XT+nPoth8QbsmyzJ71GUuaU4FOPe9cPob2ortkaZk
Z0wG+ld/rgWI/LGT+6B55Nx8lTnSrgGKxc/gAdpFWZQyu4ZVTmDN83nWPoJk9c0ogGOJEIzZd5nY
ojxQLS7bnAf+FeJVy0GJvEnfErmiy9robknK9DEPBr6LrQ1DsSx/XsZ68FRWwIfIxuFQ84F+01Of
vJkiL/vvtp071tuubYWIikAtYi6vBg/86ARW/DlHkVo77amKwhhs066NjhETHWAbpUZN9/C+zev6
Pp73AdnRg2XeuGknDEA1j8Lzi+8sMxRp2U7pXbFdFlnGDdJkBL6VGa+9Am50ntkXQ0Dh1U95A3YV
UIcMRnUbwUTHnWtXtwqAg6eBD/oqC74sP0gPDoWHJGkj+XnKgZ3/Z9+aWzbOwqZIZp/VjyAoeZI+
mLDyGuKTtxt3jcGycB2ECEwOM7nWNcRzkjq7FKr41EiEYG534NixdoVru3jjNI6xuJI5KReorlLw
J74hxJPjvniIXeaa+DroBU+HK2DO8feg08Nprmv2iJzqvqwKs2tcARuMOZ6Zy2foqbzrKeBGU4n8
TZnjLNk3Tavb8uzWgwD21Agooq3vsz6/p1gYfUqE6r/fbt9xJ9m1rZCLawtZCPXDxOnPbIzeJgHw
Otr3f/rB8Nn3O7mxoVzrvX5/NhCTzWKOm05daVb17SejVQBpgrzo9a/bI3HsWLvMtSd9ki5Bu3we
vfEj8kTFEdjq8dwhSLWntCBldpUrD0DwCCXi7Noi6fRY9xEbQFUWx7sSnmjfMmguCxYnfBqudS4L
DCFUX6F7vvfSppZJj/0yZ5Hp5s+6Zn/XSEJnhxTRl0tK+mEj0u1YZLuytc5mMjOfzZ9FsqjgSImc
/cdQ+wPbsGlXB1Yove4nEBOk6ECaoj3wHihRAObYxlvA1bp1U/Ow8vwONN5XHpqsPpImTpsDnvu7
qF1SFlrGDMTjJPREUTRXzHgDtBxQ6kuWDfG+VCKzy1ZJ7ZE8Zcv8mUHp9b1eBP0JP0f/t8vCQsuE
Z1rEBjjX+XOw4PGSeFN30igsPoTBZmm0awWsa9qQ2QRVk4mrCbwqP9as6s/B1O09TkPLBUcghDRd
PfbvucY5rb1WnhYituhLHEeQXa06jotPoGvQv28z/o4VcX8n6/gMX3Pe2KCOR2RombCO8bLqget7
L2sFQgsvSB7KNGzrQ5VM+s6k/ceo7eezUelT13EhN7pd9+eLErqUvRA76OfS5J7wr2yETEdQgYeu
NlXzxqT5l6hAoezt/eVYfLt6FXg/P4ddwCVYk4qtATQfe2tmG/6SY3Xs0lU+ljWXILz7JuqwvxiB
+lU5tMe1cHXf/1vmzXnJKwRQGZ4Vq0eTVEMcPyzJ1C/nfR2sI3t2h9bCRCQZPH5VccXoux7yseJH
WoNDa+N4dU2RbeFjkE0ixP4CFCwH8BKO0m+/aeg2g2uuLiwL75uBeFC9na+iZtAYHMO+8e4IAUWt
PjS12FQdce1Zy9J1EVK/rOLlChaE+lJn1XeJMt8PANj85RUII91eEYf7ZEsd9FOR+zMds2+oe0ep
pGDSP4re677TpqV3NenqBwWnZKeBWOafQHEiRXKH437q1N8yKobsMAxqudwejMP+7DLWfslHr8go
rr+q85PjDKHJ7pSXS7KRa3AsvS11wMvK87K6yr7pJLwi6YoQbmrqz3mnow0LdPVgXeD+XKIKoIv6
9wtv6uhEq57xf0beeumR4JHf/Nw3UZahJ4T4VPtafCOkYvVnCZaL/HsxVlG2z9Bt6YPAdNOIKHD2
LYhBqiD8nJz8fksYx2EZtuJB3cRljitVXFFp8L2uwD1Zrqz+aUEBPENscN8cWXYul6aTRdN4X9sV
CH1nkMEdjrEPCeTT7Q5Wl++VS8lGtFGCAwQUF/wzbf1f0kNYAiHBt2vqHvpa9zPwoWefNhtb12Ua
lms+56CE0yQPr4kHYrJe0P8mbx+FRgpurT+PdeXXfpz5ZXgVg7/8TEjYPiqPbwFcHL9uo9oIRyqy
9k33Xus4+Qu6al14LHNebWECHOtgw9dMDfI6YlT2xXiGHpSMHrXXHMSEyFCPF81d6WX3QwERmNvL
7jDxF2g2X0Qp0vbBtW1BF40lGe8o4K2HvNrE67hmzDLvtqgC1Zgu+yIrph5123gPzbwJe3cNYP3+
7BJX2ohigBrjN5AFmPuA9+wxRJ03onVyKyzhsHAbzSZUFJcgWfa+inxo3pqQjyeejtP93KBWPYZY
1b6lsExc9V5f1KKjV+kFkT4kQAJ/46ZjJbivo+Tb7U4cN6xd3MqlhrzjkgHNhEqlO8JQhBONQXRe
uuHNVIuLP/At79o1bZaRq55O4zBiZViNU9fPB6hHsTC5eJHMj/8PyhzXDrDsnbaAAxfcyG91AGDz
PPP+bmGIKKQp/Xl70l7vAdrNf+6xGjZpSJD2702LR0DixePTMEG2YKHF8mFfF+tx8Gwba0O8BtLU
0TXIkQG+jNm89EcwUkzVMS+W7Hq7l9eXJLJxbXPRcMCy/OxbA4T5XYjdcJrXEpe+n48xMjYbno9r
viyLB1wOqNWsld9C08g74LOTN94YfcJbbgv0//swf3ldRTaeLSjSqo4m0BS0LSSAAgTQKzG+S1Jk
gqADkB/q3oseSuH/AiO0fte1UIy/PYWvn2ZRun5/tlAJaIgiUqjhPR9D8Bpx6NFD4mKrSN/VunUG
1HmzCOKJ/Fs9AsCTFdlwyvNui+jhNzHIa7Nme/E9G2U6kvLxt7riGC/kjjYq/L40JHyCPK98pEO+
gAsFZCgPvI/iQ8Lr9gfJwDcuogJCt21efPFH9qVdSkgMpcLbh8uJ7HLZMfX9fsl8dg3wsKgOuCXA
ptvhTbN1irum1jomZNdBgmJOuvcshPq7SEN/OPgx4OL7NoaNf9NRJsyQNvKbRkfxoV3C5VDHVT1u
eICvOwaRDX5jBWRzM9SpXUVBUGcRQn+JNc1wqosuONZl9rP34+6IJ1K2YcWOCbPLZ30pujAZ8vxb
pfMI6a+wL9U50dDR3hjR63dRZJfPKpLg+Soowi+r5g+P+s8iL9sPqh8+lqjVPS0oNt7oyjUWy0sg
cV1kEeRdv5ECez4WGUopJPCwW+eRq/31+7NToUdYcEym2PuaoGSa0mh4D7XJ9OOOIweVO9ZF2red
H9U5Fj1o0g9qin1c2fvOMzRumQWoj7CBjIQyQiXVSUrTXrIQhn/711+9cEC+bd2cM0TdI1HE4Zku
3hshlkf45h8gX/rX7qpKO/ssGJDsVEkwHWCKDmoAB1xOinrDCF69yjCAde8+W1jF8rIhCwjaRrmo
Yw1w0bGL1acYLFt7tiZ6sC/LWZds6rl/NoBdmQyVC0MNL/z2/L+6L9G4te+ThEIGZlx5LPr05xwC
juurfXrMaNza9KxSfbUwEiCBDbpKnNg5OCagrbrv18M/Z16H+ZRnciUEXsXs1rpE7plk56RbF6EC
5rYoIBdxFouPiAOEzJ7YsOmduGbdMlgCbuEikhCJNGAQfJwB5PuEqGX9cHtiXFvSslhEMggpVRSe
jQfc/twZ/9L50JNdgJzd4ApyDMDOJs8kScCU35DzXI6fTYF8BCqLxw2TcjVuubo8MsVEG5wJo+eH
T+Gk5mMY7aueil/kkFvZJCjuhZhAHhTTcYn7cz9Asvb21Lt+3bJVlJ+3gcmh/FUrqh5r1vooPCQE
NQ772rfMlYCkGir2y0rW3rD8x0oGqeOpuN5u3bFx6DqqZ2dZTQsKDRAKbc7Voqg3d6c+RMIJxftb
Sj6uCbKMtq06KO0QXFUEyFXU0OdrWhQXC93HJPsiaZyMYo6onxDUMJAfWsX5XVQjMXR7glx/b9lt
3yhaN2z9+w6oWMWR71567+vtxl2zb5ktDSeage4rPAczlGN1MpG/lmz0DuDSKTYsa72UXrj30H+w
btuALU3rMQiMiBzM2mwpPnHoTEow3bGufAN65A2HxHGr23TIi1AMwE4JxcAs+LRMeESa+h3PCLzq
rdyuY7ZsKmRcxIyphobnpJf3NXj7qr48Ld4Wl4erecuQaZ4FpbdeXZDwSN9KXcgzaM7Nl2jc5EF1
bCY7eVxroHyWFMJ9wHEGH+eRz78iVOBs5C5cS23ZslwqklXgeziDvvudbJOzEdVJ6vzTvDSHsKcb
3bgGYdkzKofA6RZ68N961COZAODWZdmM3blat27hpAzLsm8Zhe+ZeT9EkDbiMFDQA9y2OFfzljmD
Lq6c4hQ/r1P2JQGp213GgaS93bjLBixzhkL2DH5xn55jf3mivfpS8/IxqaKHMQr3nRh2nhhya4sJ
NYh/REVpc6dCpL4fKWQM4lOTa1XtweHEEFr781oYI5Tq8X6hZ5RN/wSGQh9KPGJ2zZKdJE5I40ci
g/rOuk0JWeU+B/DMsw/hskUH7DDlwDJlA1CVGZsA4uutyN8HofS/1kkT3OVqKHaV0GGK1r6f3ZxB
PaJCXcPaVDx+VOW/LUil1lFkcu8iWPZMJauXpB/pOSn0AsLbKf2cFXwfFgoDsOxYolw1rXiGwyiv
345l/DNayp271DJiyF00PA9wlAax+W5iWFkigXlLUf97ur2JXCts2TGtc6DpBK4bPldvWeNfRkXf
tEOyYcmOY8JmNF6W2htMROm5yVJQOUR4X/MhzTdcOsdBbWeBxVC2epQBFlZmlz6r3gYzXtc6Ld+u
p/TQNVtgJceBZKeDe4Q0xniGGQvf+4uXhv3QMWjVoEHF7hrRdPsOVZvRuOdB3Hc8DM8yQta5yn56
+U4SEZvOmIfQpUWFJC5lAtlVgLDzQ+zLLWpv10JYNox6eqnGCfrVdSq/p5N6GpcvKk3e9TzvVy2H
jdeZaxksQ2YT8eUEpauzKvRlKuL/QmjydDz72ektQjjXSCxjFgwOdbCOBP7Q2zCFMmeQIc9JP1Wa
nfK9PpKdEdZFMg5DLKLz2LDsWNfTfEoKJiC8HmY7N5Nl2RO06o1kA4Xw57zc8V781LHayvo7jg07
DxxwUIaXeUPPsozfqzH5CRD/OU3bL7dPJcexYSeCRzJ0YFPAsQH+yDWHDdrn/0cS27HGdhqYRJkf
LF6BNS7I90i2625lJXLkrDZPKQJdtwfhmCM7/VvBKUqhrgx16az4zCEiezBwYZKMXPe1bxmdHrPe
hzpbiBcV0suGm+TShc27Ii62qrZdy2DZWzCN5f9w9mU9cuLu158IyRhjzC1QVb13p9NL0jco6SQG
zG4bMJ/+PfX73+RlUt1SaaTRTDQDlJdnPc85QkQwGqTF8IkzGBTuyXnKnJxsbpotK/9Ilcf3xLrn
UhZN4o/s98dLc+rDN35zVa2cid+H+yAkP6GA+3uOtP+J0zm1rZt7JRVaexV8GsJ2dxBT90qHWiZh
230GGzhh5baUIuqIetEMF1cM9gfwRxARR0estndTcRY8PPpv05VCzUd3EOFmiF6ynIVPtX9mXTrc
cghbaLZ3QWHY3hB7MxC3X/28BE6/2n8+9/rvK/yfZmvuGXiWbgz3vId0HWv2QvQqpXS4jL3oAcjT
b+ccpHDLIzzTcoTYPUJH5lSUiWEy2RSd+/DNBdYrVIDmEBe4iboXtqLqbVYw7Hz85ccM47/1iv/0
Ukmsiapmzfb16oYE3IV7BWm2DqxtTRhEiaqmvYcKz8cv+/d9C7e0wmB0nqDuGoA8fPYLKhMazO57
baN8yT5+wb/vRLhlFmat14IfcQj36Nf8GVCumD39jVloIn6K9jz1Gzb32sYRMhsVB3udL8+a8D6d
zKcEcafO6yajHYF0l9Wiwz3c2ltjFRSD4W8aC9biiEOOLyrP24ltp1QXbY1ufRHum67MVK5fI8M+
KVz7wf8qRP89VHxLnzWosmGhzo9Eqh6N3gEs5Aqy5bOY90CO1w+cNN6jIE00pjlKYi7hnVujZDZm
efMtIc8mGij+XXDIbNFgmYAMF5Cu3mMgBtxzVNbNno0QX8j7xttrJoomncPe/iFtjJYyizz24lrd
3YCEamqTuQDFB4DM/GoAtOaLgrxXvOt8VJ0GxfUFq/0gUxPFQyIwan8L6j584CIgyegtsQIbr7U3
XawIQA5ld3EkuL2kvGLDQcXh/DzGPb0TA+t/tfjFXqY4KGoTaP1UwRdJwSWzR36WBxkL5TS867i1
8regLdiSZFNKBxJSzMZkWplIg7LFU/1O8skeRki+P65B2z81FJKkINmB7HLbLte2FP5PrlqDeb9a
7aVTTZAMpq0ACK1QVMY8jzYphJkNWvh9D86cuXesgDaJD00GGqFNQXqHFh0rTPXN1hY9X9rEe8tm
JVJeQ9YemLd1BQOOH3syERgczdTCpzuIMst1N4y1AUVxAx7AezEyrK/nFjenKlTLE/rV5r1QgHQn
qs+7ATIcVZk6jA8ymC4fdJx5M/MfGEhdr7nHaP7mWjeqW1qw+hpVUlB7yRlLmwKEFVyR2A+uSlLQ
rAl99o34jg77vij1kwviecrqFpjMq4as9SUICMEQHyt5jXELZjNuynlKdK6heyEbXaidBG1k/Yj/
LvcSPvMmv+ahri68anJjQsDO/gJ4PogkHQDVJWqeS8NS3wNVycsYDJImINY3WFcOJcCBNY1L4jku
EazJcfia16glJ7oTK0BjfsSemdfTEFZu6W87Z8Wh9HUkE2BggXXQQxh/wfA3MnSiDHapZZJVqcr9
3D2WrpsfncWHuSEq1wuKZRxuRYf6YkqXsmgzOlrbJBCt1nSHaST5q0M96VJFNL8HtAIY0XrEX2lf
Tgp4RUYwt069NUiwqkOmq87SjJjF+JftpOm0Uyur3j3toe5HdY+PhBaJ/4OwnD1LXM0xYTYMrmoe
V8vFIiglX5UOgmBncfj4jkxUsUuxmjLYofs435e8duB3DUT9ChWKqLqIrWPfhjFcLnQ4yl/QmuT9
I0VJ8BHqCrNOdF1b8t4NzNMZX/QKPcfVg1ahCPCPA1SpU9EP4432cbqalXm3ReR3v53u7Bsg0fVN
VYziMGN0VCajpMGBGixQMlam+4LAugivY9bgvK69aa9M0LBfYkBQ5kYmrl0rIBzX9l2eysGA0LUa
6wcpJ/7TKNBbXvnl5B8sRgZsNg+mDtKpm1F4zV2NxE+ti1vBrBSLP9461DZjM0i3vtRkxO4E+J+u
u3KmdzAGYGwHOuqSLKK9PPI87tGHCLJcFEV+mHPE5HQ8qtaU/tR8bfQcgi1D5WgOFdbwq77Ttf9Q
jmZUayJ7mIEyQ6duLO96Bn6bazl09k9TUQ8HKFggwdbQCoRvgZHTva+MKyFbqdx6aSkUE/ccnCzj
QboGrC/5AChoyQ1WK+iqGCT8SiBRW6vSPA4D4S4tw9a8yNBEj3kl1DP0mqL2Zy8Uzj44pqU4QMV+
uFi6VQBNWDh/WFMQu1e3wQwAf0ErJ8vE0ijMU+fq8reGQOtPCm3ABzt48UODi/0oihCrqLzj8Zur
Sf0BiLC7IOARlPtc5jU+E2fpiTvq/7TaVYcFZvIiH6IuA4ltIF8QRgbV4ai9G2ZNRL38Nodde1qD
45np87ENkmJ21Xo5gt57ObBqPHKrK9IWmeacDhlrAVJs0nox9NWzLVl+q3IGEsvNJtzTNnbRQU5i
uhMynJ/Qcxl4kpfa3AcFMI9pOdfVlIhQtC7rCA7HkRIhThuq6FfoEUxTUhqqx6QNdHwTQ6rhkq+d
ebOkbPaoaHagxQmlpkk+s/q1hQxJv5t7TCqnqJx73nMZV9reB8ZvRdKhDUPAFTKON9DaM3HGdWzm
21yC3wMU/uLZgdHqOwab9CEqI54yHgERzfqlfpgxi3LLONOPXjhBCURBIuZJSRYcAEYbvvNq5F/g
uuaMOt8zCQBwy1O+VGGZ8KghU6a8IGAXC+tWdTdLCF4BimQrsj5RaKDyAcboCL5mQPW374x78J6R
WyhPSZ2H+BAngntUgr0GAV/nPVLgqMilBoTTKDBBt0O9F/Pi9fuuD+AJOz35xS2Xw5w0NaFkZysP
jBhzGU23yg9QeafT0umLPgbaeI+OEaZXAYxr7QWLR1d+R0rky6RugOW4tGLqo8c+6jF6ryS4iUkO
ouKEFuGAWwMOoeeWDfQO4gf1QxWv7NmCmMHbtWXhLz8d4svreZxdnWJisrdzUpDBNN8lTo//PPgC
XwXxEP4bbabxt5fjZhPGxS9Bj8RiAZAZO4QuDUskkvlriGKO2DI6FRmj3nSHArGLErB/NP6dHno/
vmadDWlCIyVMlsvJe3SVDYfrUTn+pkOv/AZpHxvuervaXzx27be4qIY40eCSBHQUVUEHsnROrzHG
6H0HCSSuIyasw/Fa9CM+ntOpuzGgHfzVy8bRNCR9pVKEUitJcwJzWPOwue86b1ApdClplcAeGNhg
uDU/xbrPeTrQPHic1wXOiIOXIUROqPkPN3X2a6Rx5jBfBTGBeZbVpQffdjl3TP8IIQxl0jlHXlHl
DTFpD7HsjPeNjbMiivm+j4eaJFUA5joksXN3A3UqeM84LuCqZUyCS1Oy5ivzxxac7aXlnsxQGvNo
IhvJf885jAhCyFzfNqApfHSOdX8wm10dAqBTlz03C9fXK9C8B1fCESVzILVM1ugIsxSG8jdSYIjn
mk019m22wkEfwS15BBEuWiO6BdFaNBSgzSbwYMliS6w6TIhqb2GShK4TqAMTknmlFw9VEtcw5Lca
jNgmCyKNLcUshFruppjLemfwiSsmNFsuvtZ+OVzNyzh9gSLJSrIVfWh9ACulflHrxPoEBA5wwEtJ
3E6Fk6/SOMYIaTdBTdlvvfwtVGtzt7KyvgGcoEznhkNXoyIec4kMKl2mfOCDd+GEE10ChJOpQArh
+0WqsKoqqfUS0KwVbV7vRhoP9LKNmLhczOK+R3XvXruw8nkmKztkEs6RgZ2mkiNGJYt22GPloMgU
g7P4msNCeilfHELwAf2ye1qUsJMKEafa2RrYYzZJ8ATpYrmmNnDf87itf/VQ93nQem6v6h5ieQsk
V6+GruqLFEa0uhVjXT/E3gyympisQ5BNiDwf5hzzXElQaxjwKZzdkraB695kyeMiBU0aIp/JLkUB
luYARpOMDIsR1VXfJOXgye+6Ip13IJC+YIloJvlsCr94BNun+hLB2tp0CFa0fAhymDXNeyZBseCL
ajeHvO8x3yzyH1Bct995PtQ/BOn6uyG3cKFyIDAsuoZ8wd44Wr8iGF9/DICPRynohBEoWjjyK0gp
Yq6gBNJ8RV5xPEjCGxswZi2NAmNHOBRfqCrKhwrqsBOUxzRcAZJx0aYsODYdS+Q+4QWgmZihdwD1
B0mLIPNtWCr+g7Xj/BzmYNxR4PwFT3cY/2pKwfc86Mr9IArExsXaPc/W8cSLnEmWWcTfyyJSX1Db
kWll4/lJS2j/4JgImRoMm5GUeSvWGk9DgO5igxuimuWlrBt537XT8hMJTWCRnymkFA3DKKfk4Mem
E1/AfBggAk5zTP8jqvkfvZFFFRI/pqLVe6HxqV1v3GWlZoJAtIf4TO6m6UqG3bwHObt5FUsXvtge
aaDSs3fNkLtd+EPV3IlQVl8lYJMuG1FvSVFrA58qBRrLcqjluHaSl0D0CcApTXgblcAOAsu/TFe6
6SCM0UEErxwBeSUMlHfl0q40KXopr8dgRjVi8QP/pUC5PUHmMN8WmNco0zFAW7BDk/+pX/3pUlAY
vCMII+PC4H/XAYmrBEV0euegMukS0Q78gdkGVmYm/XrIZ0rnnW21vhNQ5qr2qFcD/0PiqE9tEI9f
1BDh0oc96G6By8WiY66GXKh2WF7ypuKXQzxiuKKX7HH14ul2UKa7GWg3XCFqUWk51euXUVQmscug
3vyR5IfcUqx2HqHgVeasy1ASsa/kGBvlKMBkkpPokfWteufONHFaGOgQh+A2uAIzVXs1ks69Uuzp
7TwAXg+oTH5vOat2RsMMoZJZZbJv22zBIoAbXdrvFFHTkpS21wt8Xb7WO0Zc/R0oLVpl4wKTkVW6
KNMOgNerIWrbWzQ4cNysI7GXNC3sQxciqVVQ3HmJ8/DY7whqrN+ijgY60NZHs6ix+0ZV/OCTGSjv
tm9xHUtOEh/x/oMcwG2NxidqfaCcv3SBrEvw4YBLRnJUj9OcYugUaRWd6wtn6PRtiAb7CzpLGiG4
bPKdAn/8BXNwO5kgUX+bA37xMAj+Rjtp0Q6rc3lhu65BGr1EwT1uZxUnlCJnaUBL/EVyU9/AIwc3
3IXTpcH1+ToxCfN85CsOsrIPgWJlMTCEYCXxwgBzOVEBvdUD0iXiJU6ARo8kdUHK4EkVzhsuSFGR
8qL1B96+GYYq6UF6nlYQve9nzGMj/UW2wY1hSyYWSb4p9NQudX4kx+IhrX5Solu4tHXyH42fkyWB
UMmNI2OsUVAfcFIRZy3B3s6gqf5KoJ7pIVke4AtZ15i5SVDKYDARaw7CpyVY6j929pXOBtIhvzsm
Q1VCLTRQLxh4xfUVZDJx2WIyLiyrCkh6oTMjsFFDyyW7yjsfuQpUTP38d46xtPBgo6bgqRh5NF4E
a1t1mdfZoL2SSuYXEMiBzy3A6bmXUN48RpMhYm2tQWD4VSESRVpat1KVX0F0UZRTApQPtCJ1Cyrn
Xcl8hTMKwpQucQVoyV9CDyaAtQS+Eeko4HFdlGOZcldU/KGhBqEXTK8NrxhMl4aJDsI5U6FHv7BO
RfxHsHhImyEgqxFz0Q550fVatp58QHQRRxwO1O+eMcAsi0TxJdJXlNPIv9QdFNUSoVrbZa2js3fL
tRpRr2pw8A8jBS/HBbgCTHTFMGYqnutYA7RnC0kBjIVgeEJ4Ddcu8wUrkC+IiPc5TkWdwHjPWDu/
QeqZR9Ec7VwfK7AZl3nX38ZinB8JZvg1eG5lTw9HQzdc6MLM3l54TslsdgrUI2uAsJ9TxrsdX0td
41lBXR4YYpYRkCYRe1kb43gnQVtAZcEgxPlOa0iuPjRj2P6gcYXr0CFuL9KysFWxb7iJCMIMmM+7
hjXgIV9AXYP2nOH0FrP+9fSK69QUuwYl1OoC9wxhsNMtQIplzCd1aOeOP4CaF9TeiDbMSw5CeUQs
pDnmG2XX5juPG7UgPO1n04LXXvZyyROHSboLhla7zppGTfObj12ZUgo1pHfM3DX+jwDKjuyaNUGB
qm0eUAAnvMt1Qop3qWcGBJcbkaGCVrYglxy5Lk3QZfEQ9Btx6Ch4LRFnLuSXbUzU7WQjYDbySfM6
rQKK8NSMqAJAL96IFkrAUM5L53hcERxNRN9pW/UvzGjUp8RxuB7DF3P36EoinnKIAqQlEuwDyUty
AY5lfonCPPSzGitRKcpzPk67egJK2s8x076rllb+0t4QQmilXBYRXw3rBGHMFvqFyDJwA4UKkZBO
1qlUTyS+CeMeN+94borL3ADvi7uojL+bV1hDOMcVRQeaD+ZJjt36ayZUvkRsNhm0SuxNQAAPNqL0
v1RkHvor2y76zsoovMs5RkhSBx5tmZEybg4RotIAsyphkLIWvi1fYHSSXIVGpXWESZmiksfSgODN
WF1bhN71QfigeUn0groh8pTmVsVqiRO79rbc6RBBqYbVLvcNuvgPyHXDOwD0xaWMuneYDWQDvvDA
Cw+KgjGFIqWPbIx7eTaSiOcJemP4ZbnFzadsARkmqVBi8AexIwtZ3sgUVj/yBfVUyDTym5V0tthX
EeZe9Boik2zqgd9YSrr3AjNaN/7SeutFgFr1u4COA5wrYtcawhr7mEWlvx8tq3ELaMhALu0hmb1m
zhaH0lKZcr8KUHuEZrqIu/WBdQUKUDl4+cDJWovxG2kMKBZqDBklvEQZvDAoWqJiGoXPTMOyOjER
gFfodNV5x9kvQQZ7bRwKACB5nKBtfYxAIH+k98s4Vhdw4v2dGao4TORkvGtdgIkOgmk1cjQJe/DU
9tjjGNXNHazR9CWHKeeHwoD8sKmlPa4knLLXR1AsM1OXaoHqUzKvIEU9uKaIf9F8jR/E2NaPbGZI
aTmqj+PYVN/ylftvtm+R4KOcjzwZ/s9doV4BOJh0EG1IhnBATg6drHnvTzr6LmNg0HNmECcgH3np
ebu2iBVytEsRaMz3uOPy3uv6/qmEWN79zJa8gDhbIOefvpQxTQNEK88mDvUtZVH+KgCQSflckxyB
J0EDIWc5VErNtKZBQ+s10cf6Opjzgi61JoD5tYHHEobJz2QB4uVLFDrVQs6xCXv4MnkkBTKYO0cY
j0n23cAxGJUMsY85bb+u6Bv00YpXK6JRQtQNoI1k0cjamJqLQxR2TZO1qwVb90RR+t4pV5EmmdD0
71H10uG0X1DFTBsLiqlsFfXc7cJIVe6mAZmfl47oDYwZAZVTvUcTZfnKiYrGSwG2dPWkcLe9ywHz
AqiVzSR+mcGX2LyUoO9W30Ei4O2VD0Ue4GDAPKhryR88oOiyuS6R95vAmftSYqbDG8PuuE1KvS8l
w1G11O0KV9ZdVsTIIbQtwetpV3Asl6EvnqmZ+ZxalMNQZLZxwJG/98UX2MrO7NZltWSXG9q5ixzx
3Ao3Pk6wt8GKTFrteuqi8CnUvgSZiMxLe9macmiP1eklh9GY2LNp1ej2nnIoNVS0x7eiwYNKTOtH
sO1tzIJ76aNgo3NI3NkhEs1uFBJ3ojP4myRxK3fNiPwbN+lYPuJH4QO5jmv1R9erL9NezMiEUZjz
9Q9hDSYsY2mvXVAN3zXt4Wyb3iFfDvvKvtol1Mh4jP0FrqvlvcwhDqJXFHEXqJLsELAThV/gkbRb
UUhafIhQek7E5L4AM0xwg7JkeTd09GiFPNCTyRYOyweP8UF1jX4Y3YyTGPn8LRc+fH2FAdFfBfDc
+w61zdu5OoYUAWuePY24MxkmEG3i3M5pLpbCQ9BK3Z+2Rr0hRa0V7Rh4nu4NBh9xzRDa+smTcDkZ
si3vsRtb1O7GWaPXFHaDvdEcyi2psxaVli7HkMmgPKQ6nerIo5VV/9jObfUtYCO9o33JZVprz/9a
wHj0T8U6tyYxCNzsRVGZ6LuRhqCij9pCpXeuDtwXzCcd+QZESC5t2Pkv4GL339D8Wx9nG+tdA/4f
lRkEH8FF26DoWAygPUeZsD3yYy0mIOYyJrUuw2xYwXgY2GMaRwfVN0j46DQgjg4EVggZYEZrUyKw
98dovGaS2sPgObQiMAGPTAqs6tV84UDW/hv9Ybga2/bgm5IeW6+9eIxYhsqU55IxBF0IpOOrP5Dm
li/gE5mQuSpdAZGL4Ov7SOBU04LR4UZGyGIvXNFUFw3LoYCx5OElGkOsvYQqSnNvqylo9oU3ltXO
i1oxHdAQQXbUN8f+3Mf97n+DTP4zkOqIHUqMwbN9kwP70RzvLC4nhpULAEE+QQicesexV/0X8LYJ
eV33E0Ay6D3YHZ9hRssVrAvxEY328c840bYXxz//6xWdhdZG15Bg7xZsShM334/IXjR1rn1rv378
jhN9+60ugytlXpkeKIpyjTAaTBBT8YZ8Irt96uHHP//rB0xhSMF1j7IcAmaTdvHYXkGn6DNUw6mn
byBQDUGj0veXcA9etwuwKXbp0qKC+vG6nNreDQYKi6yRjAd8nyO1S7oYkzDaM9/6nK+fwDFPff4G
MUEwkBhpw/jexXGdqHlSadBWzx9//qmjs0FMIIscFyLw+R31EdUzRC0AecaOJb0pztIMicKtKIPu
lajbDv2gUuc/hhyFvrAm54mGhltBBu1VLe/RUcWkonu203F3FzA9fbw8J3Z3K8PQ2AFCZhwTT8f5
C5VXbYYkdEpCZj+j4z+xAVstBhfriMpu/L/PF0CRHJHhpe1u+qL7TJbp1K84/vlf12vWDetdA8yN
ao5DVTHWyIH8M/Vq1A0/XqhTP+N4eP96hfb7KKy8Ljw2lB4mt2TjqH4xoFXhgz6jJziB7ok29zjX
kQ+e1SnY57p+pC1NwbX7kmN2ZVqfeljyTwz2ifu2lWFQTIiqxHjtPmeT9ztUcftOW1l/AtU/tReb
26yLqQCc4LhQsUP5v705Dp214fTw8T6c+vjNfaaIm0ZHBsCr4hrJPQH8CXWhn2c9fCu7kAcOaU2D
21CG0LZRKJZm/hFgdd7TjxC7v49QI23NKzyd6OWL7DHDEI1gqPn44SeWfSu2UMamwEwqZDUHNPwT
JF8mHYDHXIZPFfZOnM6tsMIM1hEiaxfuRz5frwHyZvhhEsdphFGk2jsPLBzyzV0OOGgqReFhcLEB
IgN1XXDmRfqzp59aps01Lsc+BEzNxf8zpkfAeRP5r6Y7e483V7isowm57Sr2CK+/YYykRlU3+ozX
5oQN2iq4OtRnCglNJ+ComxtXDjf8GAn1yJQa8uW8Y7S5vWUjYyeATduj6FRnAMLOicqDOEWN+zNc
8okbvGWzYBOxEepkmC1XKHq7sYTS6KesdSeWaEtmgVJfhbn4CjiVQKBIRzDMVlx0ZfvwOdz2BCJ2
S2aBjhIaLpA3x9C09B5y0d8Qr30oAvarj9uMyAoljjz9eDtOrNWW2gKWDXUrPcLDSL8sLlCx1/uV
q6fznn5cxL8MkjSu9YM6EgB5uiO6q853LQo7+/OevrnIlak8f2ALvt2H/tWuH+JoFxXk7eOnn7BG
W2ILqtGFtq3AWEfTiH1U2q/BYp/7MdihGvFWB9En/ubfusZR+B8ZBdoVagyPHIiThzKHcofZNPt+
8H//38v6mzmYM7FW9wEu4tp8//j3ndp5+v/vTVMNKMDUoYAb1fGVndBk8536jPX21NO315zn/TpX
BQbdY/TFUGePsl7az3gqTz1946NBUjblnsYNL4n5CW76PPPFuWMBW96LvKrCvgh5sK+GSSW+sHUq
QvYoiyCAx5vPO7xbJYWw7Xm3MhPtA9U+8wFmEECOs+SjImir//97KyQxc+yFmDogJkTBHfnCNJ83
oReyzaXmq6lWoyXfQ9HrqcTgZLrOQCacdSrZ5k53c4gSZm7ZHiV+lpRAKZ9vu7fcFxXq8M0KdmQ0
toDVLcfmYIa2RNeWXkVoRHwSKB3X4b/Y83ArmoD6YgQEcc6AZw5eh2NUfawljGTOoEv6et4ybS4v
Qc8pj20DZAUQNzsElPMhUJ/+ghPXayuaUAXNNLBh1Vin1jwswbrc0LGrzuF9xeHcXN7cDAIAKYun
D37wSt04Xk8eGq1nrcyW/oI4soCCrcPThe3MJXodZWbDnLx8/PgTXmHLesFA57yiP4cBkjWWTbJA
bMyFQ5i2Q/czZnpOfNp/ljqf2IYt/cWM1hEgSQzvkjUNslaKeIfc9unjX3LimG6FE2roM0PFMMfT
/Vr8joDrSRcVACLK37gXfOJET4QyW/4LQ+S6xtw7vmRSakdBPYP2T34HtBDk4ELTpRSVVFar85xa
cFzKvwIOgAi6Gu/rEToBlwJ2txUQFF1/xp14akc2wfcyBFRBzGIADE1GKBB7Ro+AHC9F//zxppx6
weZei2mIuBIc62UockO0jQAzbtdPioT/JsyMwq2YQi7BxQb6Tzy+DO0O5fe0mcVe++w6KpqHGJHm
5G5Fz68x63Fe7W0rr0B9GbeOAHiHbmt3QCkaIPsgdLuP1+vE+dqyY+TTiIRLtHi6pEDp+N5PXJjM
W/prv4D0oJX0APTCt49fdmJzthwZZdRNkQc5rV+ksUsCTQqMkaNjeZ7h2rJksAGI7Hqaxl9tPIl0
8rufmGUNsvM+feOzAdcoGg0hvl96mr8xAYBSFQO88fHDj775Hw5vS4yB0hjAg4HvvZem6g6Vbbzr
KFL5RdHT+LMg+XgB/vWO4578dbHr0Q3eQIQESH/2/3jRECZgqN4P4bE8041zQisUpB0zO5DVp3ER
vMZrv8Aad2eR4IRb8oypUvHsgLj/c3QvKQBJaN5X6jM1kBNuhW7ufbcA3U1CWr5jQi2rUVHBUbjD
eNzTkR/i8x9x6jWbqFzZOY4DAF7+2FJfOs9+JUehTGcvjlZ49cAD/fGJOHVTNi7ewmehJzS6nwtx
Em3RGLHPyM/jkwy3bBp1x9bSGcXe9Zrvfc52qCQA862Ke3BPduf9hC2TRg/RpRLUK+HPmgDXO4/t
O8gWPlOCO2G2tvwZXWFXHVvq/XQ94vPQ+qk3NY9x2BUJ+oFAyxRTqhn7rEl3Yju2nBpyGaC43Ejy
nivAvb35x1GA/Mx12gbsTVtzhbmJd27mu7lfdGoAajwvG9jKKhDBBC3Dzr2ToCcZP341X9V45tM3
3rwEpbdH4yl4L4oGNcAjcBXcFp9YrFNrvrnRkINwbnL49BUV5CgD7jmOQfjW6vIsxqbwf+WEvyyi
5dyLaLuSdwgWBpeAIYKsDjjpc7xRHIrN2gCbUjVx2ds7Bn7Gw7G29T823jPMAx6+WRtWVdpJgWQI
eqH3DYRRDhiVPU8EMdyqr6u6m70GRb9vZPLK60ZED7bvvHOiGXz5xrApCVKmBpzfr9pMSyJnjEJV
C2ZNPl6XfzrS+D9dvhLqX1x2cXgrF3T7/sg4VMLfx7r0FSZr1Aim/nNuLd50NEx/HR4jMCDdx3nw
A9Dd8CIsCoBoMIHZD2c+/+iA/np+Dh7sEXOD9FWREMMB1YABBX/xms++/5/JC75/G88IjNx0MeQ9
MCUAZHIjZxPsuL+u5tJ4AC5lxSzkcuaP2Zi4UtAcqlat99z0HPgGUvfLehHTHlCpj/f933E5fs7R
iPy1XBYILLpieuVWc9+8YwBpCBoA/x0Gquiyxgg4hjIGibgwIpDgte9FDECsAoy1mtOpBRvcJybx
1AncXPs8dkPH5sl/bYCpq7IoV/ZqqU04p3GOwa6Pf+6pzdtcfxCcNabEmt6I1udAfM0FIKBQzEwM
hvaRuTmCecWPX/VPK4yF3QQ8mjQLBtVi/xWwUBbdsMqObueWCQij816wMQgMwwHA39TeCzUt4Ba5
B27Bauhzsv/4+Sc2ZNswlLIvi7llCqPnBPhJClyHGSNvBwnZz0pup16xsQWMEwTXpRBPgvvilgQA
yd9POYrfGMN09qxiRhxu24e1nVBzA6bwG4p7ek8hgrrzgiI+b5+3rUPAXAlkDkcF+Y8GgMsqWoE+
iob4M96wE+do2zOkJfCFkMnEOfKZmK/5VGPmV84WsxEf7/OpF2wsgKAdxcB70F0xfw5uyo51j37/
adPwuJX/j7MvWY5bB5b9IkaAM7ntQZMl25LtNn02iOOJAwCCIDh//Uv6vhsh4wjkjV54I0cQjaEK
haqszP+8nrD4hlmDP6GJdJmA+T6o5U0Ioq2bGMXPMx08eUIrzPTIwAt8ABz01/Z0bGfKMPG8ClMW
DRP9Qnrg0d/1jUAr7+y7JHx25hIsO9cNY5i3pLykha8lhA1j+Q8JguQp74T/mOcu/fe6IQwDr5Y5
x2ZMVQYQY/NZ9jG/zXMCloWqrXbSMhZ/aJYUE+VEqPaUPENzRHkDXLM6oF9GnRT8MC+mvaKAZU/M
siIwDSV6ERXPQHGgQOAm0ICW8G/94l47gnHrjwydw0I1VcY7dLDShb34XhKhPLBXT7RNwbj2kyBM
ujweqswtk6B/QKESGcTIIZKeI6dcph2na9uQdfhX1zEDzpC7XSQfoE48vssbMZ2jfk7eUejTAXhd
79yDttkYNo/rvdHoGq0yD1zu9wL97OdhaYe73O32gmHbTAzDd6rZZYHrsCwJfQct/YweKwC8kFj0
f6dtu0fIbZuJYe6et8RTMSw8A+7HG+B+4R6PDUHDZkO487JtiRYXGRrGrhZVkgndMvDxg3M/R/0n
7SXFNemdNAwNM/cCr6io08aP+dy0HfDb6HwvP2kHSO09Z2X5/WZdUQw+uA2dDndUqjv/wLs2bA7D
Emq24w0tXt4sKUL3iEKZCA3ZgY8cQp98REvqOzkCnsDpt0A48oAkXXFd4GOWGFkA7dqp0eI9UM/o
G9J5/sFXwZ4qp+VAmTXGqXPcYEQLZZYuvLsreV8+er37NXGb79uHyTbA+vdXJo4OmmV0hklkLim+
NmJxDn/CKklGb6fM9WauLQ3NYqM3JBWndSAy6HXftugZPSRNd1+RzyMC0ba4DtOHcQwTR3tknTa1
FBneBhP6vdd2BcYH8InM3leZkxGNy8VVKRMMZhh6Qtxcci5E1vJBoZuicp1fJUMz4HW7Ypi4RleG
H6RYs8AZvwgG8uCJsJc2hSr29gC2TTHMnMy9vyYm/X+TFlVgiJM/tiWRR+4qfUzzzyBECXaM0fam
MwuRKgYfch8E9KL8KT+QvpXoKubCn29GmadoJCTxjxZYg/kQIoPADkAboDeqKfdCMIu7MSuVsxP2
NV3y/v3sJf157Ab/g4vG3y/bC2mxH7M2KcGLJkBUIrIlEDVakrvy4OAdceiRrt3xMLYh1jvtlYlq
6rc8bmn/PgIx2HEOyQcCMqY7MH3uQRptS2Q4AbFotOtB3CeTUKZ8lm74Dk1k+WV7hWwfX//+6ucH
PHU67uTsvTeTHO9cgZ5lvwW5VYQWtuuGMEw/LitS1EUish7KrL+KSkQP0GHW77e//qeI9sarwRR2
B/BsQXu7Iv960DFDT7TXoj/xgOrUkoBbYEoCmaHhWWpon4LNQHoHEKP10RkNa+Cs6CG52hZgnlN0
jO+VLBQbH5HlC8LfIm0DaIlxd2yLr6Xn+eGzakhUPsdOC3o1MA6NH9CUVs+HLneqPLwdENzx5Rbn
eCHoOAY5E2MnPiyjUkeP1uDGAWO373r1C687MRU/8gh0eMVpex1sG2k4JTFrZxqLVGTIa6O7JdLz
WfT+y/bHLQGaWR4tnSGE5hB42CX4BY9epV10EiNOOPAG7AmNBsvVzmGxmNN/SqVcgLJJBuwy+9Fn
BCMxGENArZmDk217KhbfapZH58QpoIuj+bcc7D5HdGI6N+jSR/9wMy8pKEgi/aORfb6TK7Us3H/K
pegyzxv00V7UEP6ai/AfOnANxhAQCzsdAY/H9qQsm+8ZTkiGOq5Bc8IuAvV4MGOBuGRq/HzHxdm+
bjggssRhqnvBLyA+cA8sldM/DmRxv2z/dtuGrKO+8kCEEz+C2CMoW+sJbbREf6dl6n7XdR2cV4s9
gZXK+7E9lm0mhiuKBm92unQRWT6NfYyc4SDmT1Gp5yuzVGaF1IOnSanrV5cgWaID8RHIAscgoFu0
e6RsFmIYell1bln5NaRgVilC9JS/B11/fXLi3aDZNoIRfgQ88QBYJSIL47m/iasQVAGgsAGtH/CR
V22EWRzt4y5e0qFMH1fuCjSy52cwJ+7pc1pOlFkURV+Hi0RL3ly8uaEgBwpfiOeICa31EijAqJqP
Sz+ic/W6qay/4tX5VQxUoaBHJU9RSCh58bomn8+JA6GG8/YAFh9i1kVn0fCVfbC5lI77AZKuIPsD
nR491Gp85kN4bQHBXY/Dq4mAGgrsAGARfJSFXj6OGmSah5jQYeelYTlVZpUU9EJexzwmLx5e9GcQ
9T8ygj4rUODuoLgsxu2axu1K4Ia8ll1yANETEJSttIWVons5Ntv3vb/Xx1PtQoHTYxfVs/LjDGBy
fKxaDUaz7X22LZBh2HQIwKgbpPUl6ggHJHDFV2g8Wjhc4vYIthmYht0UhduRIn0cNYqOpB6db349
+Dt3neXrpsqAzpmDTvI1AolXIom46yg4O8PpKoFIKBcbFQApSxIOtK0uoFfA81FNbt+im/i65lR8
3zDkmHtaLo4rMn9WP8Bos3KO8Z0o1WLDxLigwaY4O+islxcw/Kq7PHTuwT4oz9BYex8leyq4lgNE
DANOAoeNIRH1RY2J+NQXC3sOVlwmSFt+XnWATHn5YIhmyYq8Rp0HtCBBxZv3w8j2BEwtmSFTwiDp
G2RmXR48lWFROiBo7sDWgr+B4YLOrHD0jeuylp2jEGyT3zy/Y2RP2dS2P4Ztg2YqAafNJLNcIOHc
eWiMKqbh1EXlcHSSXW1f2w4ZJh5p3YphqYIngv7hb6SN7hO1ND/bcTfPYjNCw8RpJFMAf0lxCZBd
SY+s19P0CFIEutfX+PYAgSkw34sUHMbhEFwShFDBmTHQXhxl0u6VmN5eosCUO5jzqPAScAZlpYP3
NChpZ1AN1qAeWul+tk/x25sdmNLyJcsdCiml4qIZFJbVgAKWF4LuNlbyYx1U7GZ7GNtKGTavUf3v
ifSLSx7p+kH5IXlIwbu+48tt62QY+wyuQKdGV/pTAM3iDwkaJ0Dkls78AIqLnWj57TgKGa2/Lzzt
LmEp0UafjWExfVArOx4ZG3UHZif5D3hLP4ctWNO3F+tt2wcdxd9jJR5Tc1IN6aOXyHdrUKga+a4H
nPII+AqoZoACjF0mr9waw9zHaoJipnTLiwIoYb4Dz30z/lulNGU7sKcUP/u/SYnAlIj38joU4E12
LywF/U/5LOMQbK31cAd2y29gqj3U+EMM8qKdI207a4bZBwHr2i7Mg4tIuuruT3iYsGXZ2RyLwZgq
CPNSMRGnRGYyblw0lgfBL3dUy23qJt6jF/Q7l6TlSP9HNl5R8NASWmc69L3p3ACdc3YESDSpqhN2
3D5otkGMW147Xo9jVYUXEFwKfQwK7a50gCCcP/vcCcR1G2JSdbA4piBCcMML7jJQAPLGva2WXaC0
xTJNkg5w0Aos1gwq/nGoH6B0MHyMVHMZUS34BtkD/eSCne7KzTe8QB7FvqLVUDyQMhrPCWQcnoDB
Wj56E63+AZ9K8mV7YyxH2MTy5f0Mujah5QUFxzo556Dy02BP7mh+2h7AYpMmni+HoIJf9OnKrhPf
BAPojwQaY6O6fZJVfZt4cDOA0t1WzVWKpGlgYvyUO6hah4t/QQsd0upBgmT38wLMSnflITOsHkzy
rJy8Prwk80QyXJPgWE/BN+DtbL3FVkw+j5wlU4AkaHgBWaQAo98ygzdt7sBoc67mcZ6vM0kT5ucJ
7qPdo2ouFDRQx9mF4FYyBC9+Dwmf7a23ODCT3gM6z7OQDPYyB3P0ENUMZa4hnj5RIirQiCTuzhGz
jbP+/dUTWvopBPVa3vwPRqKP5DfWgwWvBpQayO+99iHbKOt2vRol4SAh83gSIhsLGjJRwcGMVVwB
Lo9+wQr6rtuLZrEXE+6HT45LzT33AvLwf2RUIshInxisQwAxKYn/rsv5C4/lzpVpO2xGBBC5fCka
IOOzjk7hsQIh7kGz+KcTkt/b87E4GJPvQ4IpEULQ2r1or08foVAnPoHfHoSe25+3/X4jthe9bitI
HDWZLov8ySuD6b5uWgGlD3+v/G8bwrB3kNvTVs4susygtf0nAlf4rXA4OLemGrTH29OwHC4Tylem
0GGbi6nO8jmKvqYVCT5L0NWCjpGN33240NvtcSynK1oDwVeHGJIkbu60PblIN/+nJM2DcNrDDId2
U7bFzzVMSurkqaMAtGwPaNl+E9qnSj8OwFKL/FMIVpOTV3FXPDgVchY7TsY2gGH8Yyw1eD2hNxAh
CzK/k9BCqICIDQX7et0MDLsHcmgGewCPLtEMWhaaOyHamMDDdt3X12m92hDhprLVoAZ80CGu3HJS
8w0vAfLa/rrtWBnWTQRkOXIimuyP2kuZEPGBe+i5JxWY++upft4e5o/i5xuBt8kNEtV+FKN83WRg
NgQB4fhxnMT9yCYKQVD5kSiIg3FGTqCOvlUAgyRp8U9c4X+3h7fN0vABsx/m/bjgxYT+3vmmhORy
FKrhAYmNG0hmXVcQBvL1750ahxZV2qIpH0C79432+j6nMNDtGVgOsYnyC5N4KWWZNFnlB7+HvuzO
jrdbWLB93LD5APTac1Un8tLnq8xTImYYH4hig5/X/Xgzth+EvyRhG15GydKbZHHm29i9qq8yDULD
vOfYiznUkPglKAj9ULZgn5+S6PN1v9wwbQGRk0iiIzj7g4xJPUhS+UGyhwu23BsmSUi0xOAJAT10
pjoft4VTQO2HFuMAEmlvtxXNZnomQ4hAKSIAvyi7jBAgicJz1KAU8jgOf0i7eRg1ywFQAGiJgVNW
tBCaBM0aKGKBldPVY97qmrwMvCicT+MMYvDT9sJaXkqh97etoGoN2KLT1Fnig8DnNlJ12EKSsAHT
59R76aPTq8Q5kQhR2vaAFkRNYAIA8yWnAn2RMtMFVF5JEUdfnSim/BDTYD77SZ/9SaKooKtuRVRH
j7SDLMD24LaNNjxDQccEMI6iyWKdL7d8joObmtEDQWV7ewCLBZvoQMXDyZ2EJ7OkgAbSimf4TEBJ
vgfXs/x+ExsYLmFbIz1XZ20QNe/lUPNvkuYfVJtWN9sTsHhoExDo1WE3h34vLlE8eGfP5S/Q/4Fs
TAcPOrFq79G8erQ3riETGSiKOUE0W6gsWsAfLhno+DwX+qAjdDb7MujPWtBjUQ87mRPLKTf5SAJQ
wKT5pJsLzC8+RRxQLuikJEcCUey7pUnvIPepz9sraDsC699fxQmgwuqdlar50iuQJnvIQvxYchcF
t+s+bwQKRTT2EghwyEuGsX+KIOzwFCQQXNz+uu2AGe4AmhWIcyAwl9HR7/zjXJA0el4AbyFIBgzu
nh3a1siIAyiSowFImbxLPw7lCYof5eOgomhnEravG1YehB7jTPb1BfwtUCbAVNDKjo5pcRXKODAx
gQxI+JwDI59B9uancmUF5CF72d4Ai/2ZeD9vapUHRmj30uOZ/zD7ie5fcHoL/4EGbqIvS1mkO6Zu
WSYT/BfwUodgPiCXPmbTO7JWJ48NHcC1ft1U1im+MgRSTSEvwMd/CdoofEe7nsEcSn9ovk3co/p5
kkBL7Yxlm8t6nl+NFXF/VU2oGjhGSj8AoFlfED33OwfqDz3AG+7KJCTpQUFX181IHgXzug/CQd79
zq2c1P9QgOgj+N3X0RQutxPEX/qv0H4DN8ad5wX6O+Q2Vh2/vhMz/01pPKFlLVEpC754qYubNqqK
Yj47DjSsnyMUpKYaJOQD7V3sx1zKT2Lqx+az7+Z+AAnAxW/aB28qaLwzMduy+X8vWyL6FqoCyFgq
f/TOunHzi0sgyLR9AGxfN5zJSnc98065FyCY/FtwvPMow2t8cbPt71ueyCYPyhjPbJDotIWoJ1B3
Y4CM5ZgWH5KaLAclGfQGl+TOj8L7jlxFtwZyeMO1aGQtisipVCZTpT5QpcOneRj5aXtCFu9rgvty
qkG3SkPvAqXDKoAOAh3zOzKAYOnYgk1wZ1tsoxivjMUZNV7heXxBNsm5yV1w3+JgDvd5xfdo0WxD
GA+NXDYJQDlR8zREeCYPdfELWrjohRW7ZVDLjW4i+qA33upAzEj1hNDCSKATkOmE5jdeMPb3NHSa
hy7e5ba2HGSTGiUsCKQACYJkd0Il+i6s6zj6VEFtcTpvb7xtgPXvr9wXCUnORt9voL+BToYDE13x
GdpfkDLY/r7FUkzaExcq3aOMe7hHCl5xNoBZmcTDGVKe3R20qHHPNO+aGSxtSwfe7u0xbXMyrL9P
BK3dKXYvqn6H/u6vcz193/6y7XQZ0UPoixnKMHhBKJUG3xIngXifB0WDRY3+z+0hbD/etHOO5gsN
RUM0dUG177f0k6h/VuCJ2rtSLAOYAD9aN1VMSO6hr2D26MkTGjeDI4pqJ+K1fd8w8hK640M31U2G
WH7wTrEbh+KT49NrC3gm+UlEGcBeclj+J3qYC2h7jHy3omrZYhPTF1VjHYsmRBwqx7E4gWwsOaRs
Kdpzget1J2iwPUVNRB9Tvh95rNVPs0CqTYUoe5QeLkLm+/2thgrtKQAt/EFPQj7Prvu1nou9lIPF
Ik203xKJjnRD22SjctlnClUs6Ak1D7hdPtZTSw8jDdMjuH2gODPW6Gu66libEEAoLtJA9TK6yA7V
vjMLwElxbicoX29/3xK9/kl9vPJjfZVCzBAKuxfV+l/zkfyWKfjDRS0fod6c320PYjsbhvlTJVIC
cZY6G/GOO6IpIz16HVTtIWi4N4+32VzT4M+JeTWRnIB7mxVqvjCi0cIrohN1vfEo1wPASlByz573
ayT+g186l47jKVlT0JdtT9BiuyZQsASYmOSdRoYE9HThsfS565whaQJNlusGMJxD0LZLOgYoJakE
gMoDDn8FF0HEXtOczbBMqOA8AchVjTjd/tyTE1+bFkWKtguwmb6b4n45DJCE/DS69Buiwof/Q+rX
cjZMHKE3qmEY0EySzbMjPhBQSFaHpk+C+DAKVVwZNptAQjz93D6FTlHWM41+XOin3ldpM+0U+mzb
v/791dkTshfQi9Ua2tVI8xx6QUDoUrdluGM/6y6/8ZgxYYQqAqc8FAT1k0Sx8sB48zF3CT31Vf1N
gsT4ZlygVdj0ey9a23S8v6cD5W1FIQoqs7RW9Yc2KZofFfAq5+2jbJuM4QyAuIQSb+/pJ12ON0EA
8uvR67O1AgshqHezbsvT1OylkWyny4gKSvDNUxngVoIOMvkAtRmCblBB3glf77U2vr1avgkfhBqf
j+gPUCIvbFx+WEh/XxR0+b29WravG4bfIYOXL1UjM+KUyVFDrenOd6Edu/31t72/b+IGkXGRDL01
+glsEas0Z/FTVfIh97oszXcLZW/vgZ8aWYWZ6QVwu0E99TVYW4F9g9hgBdlLh6EVZnsetlVah35l
gDON0tqp4H/LRvc3PUcD6+qqrvv4OuirjyuoTzPI04n3vV9CGARdMKrfkw962xh8EySIx7xaAhXP
jzqGQFTURvouH8UPmecol3BgaNN68u6GNbTYnoxtQMO2vSDBSM2MZOSYvCwDpKe1QldsMoNsr5ki
KCGK4bRPdm4bzjD2HjDLwo2RXY+88ucs9UEmYAsElzoeTw/UEas08M/tmb39vvRTw9SFDAsVp654
v0ZlkBk/rTwYK7ijL7yv+xCot8NA30QOujOPROzDOQaVy498BrtuK8FImyarYANEP700uVlpHb08
2YOSWo63CSOUTlrWtOvapz/ush/xQkdZ8+aqdUvW9Xx1vIHl6BqP1/oJ3TEpBEULKObq+IbmDUiV
O0gxIh2zPZLlMJgIwtwvXCWQyXicW6CiJB+flS5+Esl/0Kn7VONk8GCvdcY2luERVCfboQzhEapF
PoZ0Go+tSC5B5N3KoPowLh2KtaiUb0/McvQSw0MQH6lwNVP9JBranwWPfukQnJ7QaFN3XUpQtgJP
5vZQtqNg5P/6vp3mUgh4OlLKQxCL+aEZtN55DdhWzfAOlA2xRrfq/KiCHup3Ky3OmnpYDVZSPzqS
JnhZz/Z1czGcQzknDaRjEdb8uRigUH4aVb8HXLAtlOEOZNXVAHyAlGNmHr1FP+9wKAqUd7Z/uuXi
NHGEcVRMYUAjxBWgnT+7Ua6OHagG4M46LQ6iGt3LdQOtO/XKOmXQOvmYjvqJ6CQ9RrD6/72lIWb7
sj2G5YI2sYRgRUiYVutS1VALiSATdopSpz40XleerhtiXcdX06AuHdtucNonIRsoJuctBOXRzpFf
1JwvO+14f97E/w2T/diw+blV7pgvpH2ifPD6GyKLWjyIcXHxzps0uCa+oKG+Qt0awqAjBY2kzoPq
B1FQbbg4vKGKnggIdNozVFNi51hBbtvdgWrZltjwEJHDwrkIRvF+nDtIbYJsIvfr5nwt64RvKowB
0YySjZMCaY6HKBpbwf71q57C8cv2/tnOu+EYJKmRg+ZunTmFD4l6j/7oC0I+Dwte11PT9DsPKYv/
MWkDKWF67MBAkJFkyCbkb4/pMoHsmTXQNblZa3YgHkv0kRfN0txsT83iKGLDUYDdCFvOEGGHHdEP
yUzpckBIBq757e9bnta+iT9k8RzXDsMDYQVw1WrOoDj/DkRj3lM/jjNSx3hrx3P4AqrZ6S4GMdV1
7tXEI7KUK6fvBvE+WYVxAxcBJvgZdozNsmom9hBirXnKG7/OUC9Mn7uAJs4h9EEpueMwbN83HEao
mrwrINGSDbwOTyUr5F3C+B49pSWIM2kFWydgpO48QEJr2R+dZsmRMkx+rvfcmiYq2vT4J0SQAbky
hovWib7ygFHuemnrt3XGvKI8eiPAVjwGLnz7kNkmZIQFqvPCaoHE12MSpz81B9H4lM8/KPglT0G9
8NsqQafRrJf8qYCj2LFW2x4ZTgGtt+FEuohlAzSn/5Fx23UHWYT+3facLD4zMsIDnSZjALx28X4s
+Oc1WpTA0D46uRfuOGXb7zcsP+EttHlpiTOm0WDiO9z9DmzLXkeW5eebuEOPgHeGQl3qPWqqX8DH
0JxlU3X3vg6T7KoFMokF4zHqoFkJBirHd/3yqwrQ9/cdJK759Eh7yGN/vG4Y44Ewl2Ndg7EHD6th
1ejlAziFFTTDT27Nmt/bY1i2woQiipg6SUF6lkF+kD2MiUvvo4WgXf+6z6979Mr4RCfyJI5r3CuM
BOn91NQl/xIlMryOZdU38YjC0YK7cYLNDtFGLNySnlO8prd/vcW4TRiirkMqUWFQD2vGLC/p0xjl
6U2ATO0tkvcfO/SaHNf/qiFQe53tmSBDgNbHVJaxyNCKUR1Kp4HGRwICnjTieyG0zT4M887DGTLx
UF3JtC7YyXWq9hdSy+ExQu/wlafKMPBYBrihEPllQzuG+ZeEDODihMRDmMfP21tjmYSJHtQJZ1MH
wrmMrg8mr2+fELWIJ/Tk7D2a1wvvjaDWBBBKUUF0qnNZhpy1PpWLlPSIPrLqexIXOiNqIfV18YIJ
JGRgaJMddO0zUHD4x9FdsPN5k0TfrluqdYKvbBCchRCHHCKekUkl+WHO0drVxNw5ttIRv7bHsLgR
EzUYR3nf8npe2XDyF8BRl1sflr9zXdh2Yh301QRK1fUQlu54xrrohTG0Ps6oCN/XuJma2Jc73tY2
BeMml2rqoxxix9lUDT9ZQA/xbiuB7bAa93WDaDDnI3hPpwgsOID1yntCZyB6ERdceYYMo65LGXUa
mkZZ1bggJFWhjoYjm8Ue+5RtCoZFEyY5W4KYA0sZ6nPotf63ZkGHzdSoeudWtWyAiRUMmCgEhE1w
TsX0BfqW4bHHM3EnwWIpU/omWrBcQF9ctzkqhXDYqzJTAnDzoVtadTtFwjsv6xshCE5Dvyp6hDhf
BUjbT9vmYVk9Ez+4BLXvuiiTZoMfdqfCpTF6k7SIoUHgAhy5PYht/Qw793CTN3VHWcbiUX1iBVrC
jzUrdpnZk7cdoilt5iwtuA7bWmaudn7olSMKoLhszUyt70O5lOxQ+M118FrfxBF6YBCqq4LwbAxc
/7SM/Rgd5IzGLiC7mx3PaFsxw+S1C9RbyANAV3wkRg+e1/GvcdPI+cptN+xekqCPob68Pj3aDgl/
2TZ3Mgnduyig494z13a2DMuf47HWiwiK96SHQgf1wKJHCRmPcVDvkSrbhjCMXyZkQUcwHLA3oFuM
h/Fj1wXzrbs0+fmqs2vC+aqyikof1dyMIxNxW+NRrku9hxW0bLPJ05dHDpSFeuRQyr7+lozx+CFl
bXq57pcbQboEk1Pq+zUco1PdOWEsT6GK+51lsSz8f6B7LBYV9fHQCCdkKJjHT1XDzhVIIndOqCXC
NeF6IukT5JnRJZFM0X1QTqdxTSzJiV6gWnk/h/1dDgEGuOV550Fgucu9dY9e3eUiBPAFGVXcsnXy
a1xadmgakp/Q6MJBpdruuEJb6sdE8VGXMQZOE1geQoZ+AqAykZAvLIFhuqhcPi4MsQNqIID0to9x
x/YUmm0bZlo89svVGCTTnRqOY+WSCydVBXm7AC38O2u4Hq03IlPPsHiIsnSl4r7INLB2f8zR54N+
cP1EHdoi+KiqqbrbPt22+RiWnzuzX3b4916nq0rXFI+nMW2i7xXLvSuxZb4J8JNR+v/tc20SiLvq
ZVqrRHRx+JOTavFv6MRALErIpReqIJcx1eyq9gTfpPcLnYK7A/KrWRy4FB2kPZQoT3hEBi/by2fx
PCbyj3ROCAMGGz2rSnm/oM36WxD64b/bX7cYr4n8006+yDFHMm2tjytIgOZz8rNrxxko7vJHpX/M
JfvJVbnXz22bzXpIXtnu2PvAQziIVwSI7uNDw6KG3oBu05l2DrZtAMM5SADtAnDDiCzp2ukRUgQo
6xaqi5vT9oLZvm/c974cUJoMkI1oiIpuw7xUd7HHd5JyFqs0AX0Q/5BhtDQo5tDJvUXXhnbPALv4
oMzSOoamui5PkDTasxpLNPYnzn21GWkDOaaETjWy5/yntyI9/2i/DjAhMn8dqlRBjyDau4hskzP8
QOC7Ua31zN7nKLc6PYB9s8f+ETVaHuWNB4VKlz5BTBdv8CNqZm4XnK/ZMTR6/H3kpNYp7+WY3tNi
Gl8SoOIfXdV9v+7jxqRmBhbMMfXTe+FO0TNjnv97GlAK2P66ZclMaCIjqlB9pDg4VcN0uJ9Z49wE
8cSQRJil+whGr2cfRHRXLZRvMhrWS4lGVJRAs1q4Q5YsTPiHWab8uie4iVIs+7TlHMWU9/MSzN8A
JIXcSVQWIj02+aLfu3Gnu52Z2O5uE5go4qDsUj/On7TE9TamaBxfudDnRIUHWU3/zkvPT5Ane+d2
7MUFdGp7vyzOwUQqjrqAVpYKkbPicajO+dKn/E45tYo/bw9gsViT8ZCBTYc4LsmfCFCD53H5vM7K
i9T3sYMUERTI7936OnpO3wQu8jxaWtAPisyrID4llBd9HOiV/Qo+8f62yhkFgmGYEfO27dx8U0lM
gltCCJSOt1dqvVDeCHCIYfXJUIt58DuIYczIstYx/4heVHJPIB2zM4L1kBm2TxzQtbdpUWcCTGHH
Aq0eVT39RspP3JR1Wj7xpL3XfDyltJz+3VdUtqQhPBO06PZzEIW9hytOub9bYP6C8DNd+yLzFmgw
AFrYcUVnubF8EBX72YyQ9dpe1LfPN8BQf29a2VCc6DDnWQHujDOd4uIjIO3ydvvrb8f1ngloTNxo
pKlTgZkf+X7o4eQc9FFK3YJv8dIUTX+zPYxtEuvwr249WlOQyrjre0WkDdoD1wpbz69LxIL/2Ph6
QZWDoENkUV8z5N3T+FaObrTz29+2f8/kQARhAQsQ4SBsL+jTn+zTGq+JIv8JhY5DH3Fx4GHh72y3
5YR7JsLRCXm9tJLXWY0RZCehtFy0BwoExDDo5gxczsnJpy/L5HwbfXJVSOqlhmeoy7KuwCMGbZY8
fFRMvqt86XyNp4afFlLctRCuvik60BGD55DsXBiWM/EfYCC08KTfTRizhOz60fNU33zrmQvtvZ21
tI1gmE5DZ9pAJBKm43vQsoBGYD0eSlUMV85gDSFeneqIgiVbDzDNpi5C76Bp3Q7P2vUHfr9tNm87
VEiQ/T0AXiCq1WUpULZo3E/Qrpq/zIIg8JnrZucptX7qvz7bM3kENY1bcEJ7PAMApiyPXHviBZ2N
/ZeibALnBGWd5PN1k1l36fVqiYZ4ce3mT3Mx8wI0/5Q8jNECAS5ogeR7aTWLtZocgiLHe72pkZEC
c413cJAz4AGoVKAo8zVK1ffArc6uuweatB0ww2winqBxoYH6E5Bt7VGF/fDg810qIdvXjeuUAfjd
T0McPkV16T4oDf69kou9y9r2dfMmBX98XDp+/lQ6OjzpAfIayoUIxvZmW7bBxPsl4ZAknQrzJ1bS
n8nUA6sdRje9xsswaIbngY5f4v12IsshNukDNQTvuzGEYuCfqiLC0O4IVQ/xAYgefmBTeZ2qsmcC
/3reREuV1tAGXauXBDnc0z4vgsXYTang2XNaV/UVy+Z6fO8ncQTqi7b7AM3d5uv2pli23MT7EdAE
F0mqK9Czx8NHFSOpVgW7siq237+O+sq+lYs7Pq2XKvtDcM6Zmx9qgIrvhPB/Xff7jTxA1SEJXM4o
x7ihl7yvdNQhu+pGIjpvf982A8OcFdAzYdfL4qmqAt+/ARl4VD0PXeM0N2gmWvZq4LZtMOxa+3Lq
GCqLWdIyEN4loHQ7NK72r4wYTYCervMhBx1gnQXBWDzjwxzUJss4/9heJcvPN+F50hU05b6k9x5K
f4dy0PW5Wt/H133duLNZLZgA5XiViSJxolOVum7yMa/BAr4Tzll8hQnEo+WcT0kJGAVAq1AvIp13
43pieb+WpRGJ8Ots7T9Cv6odm7aDrY0iDCDIncbNr2Z2UebbXifbNNYz/MraSmQnClWzMos61HZK
HKrTBLIkiArw8Z55DSQbrxvINGvSIOwoxjKjk6qOtGzDo2oL9bBwtHN4tQi+bI9jO1aGcc+8XwCn
rui9bobkNmcL/TemdfG8/XXbchmmHTigT5kCvwSm1P0tBid1DlIFLxUuo6OLiG2P9ck2C8O226Ae
fegw4fjqulBHGXY1u0npCOzG/+Ps25YjxZluX2gTAQIE3FIHu2yX7Xa3D+Mbot3Tw0niLCTx9P+i
vxuPxhQ7uLUjpCKVmZJSK9e6/CFfF4/B8PLvdQcxT11wkPO8OdPIJDpnR/EI3pb2oYCA6XsT9OQ1
cKrG3gcaXM02Usy2sDfhebqcONNRn73Virl/9ZadvgRdWu4vf9aC3UxoHl7yaVZXJTYPotgd9JcT
J6ZDvYZzWcjsvnFSbxLJCqwFe/MrVd+jIMpvSBZAtQBkQCuJa2mK2fM+BWQvaNNwMUWnP5JDvPLf
cwXtMsAuPi6baMGFfSPinTEfNRmS/C0AJJqEiUXiWXh51FZ+akm9TQ6QmMg8yq1odEcre7O1hA5k
E16Nfq23XWhMZF7NmmGygqJ4q6HBvK+QFI+doE9q9IOV+FhaBiPQ7dRPJfXHDPR0HjvQQZN9MtJy
P3kAlG5bCCPGQ9mnjiv6/E9BQEd2+Gx387MakA97e0Ab88aYMEJ9BjVptPdGJ3tK/u6bDKJVapWd
YSHgTCCel3I7t6Yke2tR2/jWK0mdPbr8Wb4SDkvjG/s4mvvBlOmiLOt4WbSvhdOlYHwoo++X12Bp
eCOgBXQewSjjZ2+0UcMDy8rwTaJ0sAbLWqr3/Ye9DyccoXQ3nqEMl9/ND3WpDSFWkVU7G93lsXTB
FW/XFbvzOC8gKYp+crxLb/s4M9KryUkHxvI3P0rpY2I3Nd+1GbFWEsmS7ea/f8pUxKM8GVKUgf1y
aKKrahLdcNdAKktuXHv33xNQkP1EOcPa695X12nU1ej2mhy9BkaYF/mLmoUp7qtTEHrlgHS+cemX
zxXuG3eDrp6oLtAvBObN5yjaxidLPCPWBc+8wp0y6JLXVVRBHDJM5SES9dpaLJX7PCPIOXUTqxlQ
ryCifmnAdDnzoyin9PfBjN6YWYpRiblz0MQYb/YwE7Pnur7jstbHXlL47GQ5bfOjG33BVpLwwlZl
gvZ45AdU+wp7iN1FNzqbe+XpWO/qsJJHG/IUK/MsJHsTnyfqSLoeJFrxXNLe5Ol8haLh9BBpn60J
ICz4mmts62qEIqw1SkyhpRfXFb/NNHdpTAYLWYA6/S4A49/GiqWJ1XOTfArGZMjewKzp8SOzaked
wo77G8tj/4HnZRM63wCOv6snyeN0ZDqugwBywt/TFI36XpGL22po196Bl6xnZII8lFmaRtgqB0tZ
IH8a0JY5c4B1XrOrSfVY4MVopZC5lLJNFeBpsMqoBaX/W4CX53gqyc8oEt8ywn/4dUJi2kAVrZ+7
NGv2CCrnG9lY2/K1ydKXVt5QhujWfiON19/X2UgTFBy1WBl+yYhGivC0a7cew4cBDZfF2LR5TAmB
zrGafoIzuoyFk/D9pq3HBPShdtD5UHYDHhlt4IrV+R41ijVvmDeYL/K2CejDG7Qnw2LEO01b/9X3
AAY1lb/WL7ZQcTR1dls++bXl6whSLskZjdmHvG7zuB7d22iqb4OU3rFhjQJgyddMgB+eGkHz7lXt
jdTA341SxZqK74K3EuIo8DEaOLspyB6cGeBRhPrn/DC4bYWMw4HNvTSBuABQ9SRiU1yzhKu4KL01
jcWFC6aJ9NM8UqxoElSn8NI5U0NAu4pw77esxJsIIPjcgr1BiY3SwhDR/vdhIQBxfdBb7v/mc9QU
7iHVuta3uLS9/keNF1XIQnPB3tjQ3VXYTO2qHGJ0M/7TWKAUhj7TQ+MBD9+E9U3nFmtKIAsboAn1
E/nU22NKwlPS4NSTJ1AbKlFoJRYy05/2o8u+sLD/ESMz9H5fcZUX3T2o8PrHvutK8lDklTXFFu08
6/ryLAtha+L8kiYbi7Kto7PkiK5ZCaRyQRx3efAFS5lQvhY8Ha5l1eEJ0Mgx3FM5ptdgOesP+YjT
HBns6PHyREtfMWfXT6fepK86Tlo0g7UitM6Av8mnIsrzw7bRjWMCtwJvzAYANzqWWk8dxIbUcXB9
tQ2STkwePyiLOLbMVXiSbfbujQASEw2pH5zg126bC75k0vUlE0S+g5ElZ7S4FOOuLUKccvJRjY+Q
ydsmHUlMdj4aOdStiMVQ5kmcaccCys/tfOZZuXksfYRx+6+bshEjacNTXaevuQ1Vpz4an4EIWBOW
XprAuA94pXAE00lwKpNu3HkkOntVEF3/f1zMlwLCiOk0UaOLym5wLocA+QNNkVqBfS30k7+KWv+8
7K4Lk5ggtxqtnUkGzhK8M6kixgtTGoOF+a2NqHtwIrRHXp5mIeZMdJvWfhhOvSPuuR4+eBJWV8Hm
zGFi2+yscTzp+8HJHqviLecOewXnX/u95Rw0gpMuV7lll3YRE9pmJ3laNECjv1mW/taVbf+tT2ZC
jgY0zMFMFlDibfl7N+rinPDy75yuAeKXDDi74aek5QGXIVQNdre6T6Jv9oCXlziwGr0NWUtMbBtK
Zaq3SUfPXoQnWl71OS42GT9uW35ja6+nMO+nMek/cJkB57qNPp2/crYVGWXC2cC0TPoUSiH3mkLq
ENzbOJfQVYaAJdMbkS56t5U2o+M9Wr2aHbjqiyL2o2Bceb9ZONTbRpijN5hPE03lvRTgqcFRrtvV
Aki/PvdPuCdBiHBrandM8FruZp6uxqq/J1Xxd6jRNZF3Ywpo/mqn0dfGckyQmo6oSID8k/fASF33
JSSkJiGtTSBWx8SopbiT8CpX9llPkFKww8zZ5batD8ko+vv1+vrSN5hbeJZAWI1M3T1po+QVXPtZ
DlJhFa3JnX29dTgmSk3SvvUy4TnnpA37D7tCXwvw3/z7mJV6Jd8u3EscE6tGGS1mwnjn3Id2Po6g
DNJucuvkDfat2JmiMRziXOAd4VqCWnxwj0AXiRrUXrY1hvmNF5U9o+Bm86EncTkHLH21kQOSSYWD
pTvnTMLwMeyB+RNgC/neUdmv7GVL62bu+Y7uQLnGnLNdOcOeR+gsznzIbVz+/UujG2mApZCz7zsU
AHMJ8eNUJugmz6u1+8nS6EYWEEqGXT1yfS8bZd0yaCTsfLD/7Tf9dhNh55VKy7TLyzfPAnKwD1v3
ZM237m2jGxX+trPRhw4O/A9VcrUrJje4znjrrfz2hT3XMWn2HB6xJBk5wHUoitrEf4JiWPTiDzSE
LDzYbisWnTnUSI+29pubSaqPbZ9lpIGe6iTnNIfDVp2FtnXbfdDSeb08+EI0mGi7uulyqF4gx+Sg
QX0rS/WcJsF0KyikHLbNMHvapxOD9GzEv6L0JOj43Y7K9ipveBJXOVnLY18XCBwTYcc89JSyIrJ+
ZoDaHQsA+nPl3HYlOIEcbGk7FBX/tgJ2a9vNxiUxIpx4Pir7QUPOwH7r8JD4NU1vM9KCV+Wy0b4+
DjumTG8+OXnkdMQ+/znV55L+8PqpQ3tx+vc06jVOsKXFN4Jd4qkK7wcFkjNr9PdUJPIH+PH9Ie44
nkhWtoCFSUzgHaEWDt3OYJ/B01PGZL4C5aVrn1jijI+XrTW70n/LeGBp+beL1X3VR2no2mfPks9i
REmDqY0dxY4JsbO7YgAyPBzOYU+BqQ0jVIPigFjRSjFjwXtNlN2YyzFJXVm+pV1IYuWyOhZF/ndS
9x86S904tSwOTmL/1qLFGm/j0prMf/8Uk21klYOfw73qWZvrz5p4XeUdHLd3rratiRH2deJXqXaE
fYYye/bUUmKB+7paA50sfYCxiaPzqS1ckQxn5Cnv7zz0o8c2oyAbV1nDfmz7AiPI6ZAFXTXgC9qg
EoDVg7yb1u1+2+DGLs6lVrUA/PGcR5y8014G420Fimu9Yv6FBGJC7vKgjCIw/dETCfI21hGqo7bV
WrdVNIkra5ZZ2PQd/8He9WiaoENj4xllZHdos6u/BaHo1x67Zm/5IrJNBryQe7xxpU1PSetLEPIC
slsN4NXY9uPnq9CnMLBTVo1+VGH0MbHOunWtM8ry/vdto/973748xoKfmzR3RFu+G4BREEJBM2+8
57CDSJx0x2Zpn8tTLJ1rTF479A8WWiUq/5AW5Gln9mBplc0PMteoqhadc64VdXHTonQ4Jo5/CxLg
Nf62BS+lRhiHowDnnWv5Jz7M2hXq+U8hEVepf5TP12iqlnzIiOO0Z60Igoyeei9N36me6l9RRrKn
y+ZbGt0I5LayeZVNE/lfnsMzHrQBcepYWZyFzcEE10HJkFlCau800yqU1vSP7fBfdijt40zzPoT1
XeEM7bWL/2z6nP+A6prIweOx7Z8SWtTXeF0m98Cy8BWFnAV3NkF1oaq5XUx2/gHmWCD7qzoBW0oB
+v0f08hXof4LS2Ji6/KJ5OiuyPIPmtP+GQ9R5BcDDnFlv176hn+H9f+DoBxoDKA2earDRO5RUbRj
j3l0F/XJNuSeYwLrwkg2EKB1/BPOM9VNXQ+gZRR4wdv7oDt827DQgf8nG3zKfZ5vuym0yPg/YYYG
OI+BMGyjLnEAcM2/EysvIpBXep39q+rr4SejToM6DA1XvOjrogKGN857asw81LeT8p8Ix7K55E2L
dtz3CjdJZvE8Hpvk7KvuLNq0jVXmv7fjJkpWTG1sGVRXni11SD/SHu3EvMjdP+WLlXD/0nMxuuFb
HqjP0nQcvQ+rLryd3VbjLmGbpAEx+OzQn1ac5NMU6rrxPtAHM8YT+vViu8vfN7mTWbclfg6Ro65O
/9ElRWWVa6iBzPIHK8eZJcMYGwUo2LVOpi76bQ28ikflOzHL8l/bfruxQbgZtCdKTelHZuMClzhD
veOt2pTCYXZjg5iKKYymYCIf/QSwRBUGvykelXfa5X8RwYvrqcP5Y8JdNZMQitj2RcbFroFgSj9S
on41nl/mMU+n9tR1bf1xefg5zv5zKgvQ/PBvT2oC6YJX16K/R88640UA+PvuVEl5LsATwYbmBgRs
K1e7Oa6+msoIdYglCb8ApfSvuszeu6HasWo42KAKiwCo0O1a4+SXSR1fZIR10LnpJCUffkVtGd10
VqmugD5CSdoa0et62WpLcxjBbfl23vFAqgOfqrgTJE75O9FbqoL4ACO4qcjytBEQR3Qa4M5AQVZb
u8s/++vQ88wKLnTCJUAsCiOXD053HIqXbeMaIU0YmOzSEON2fiKBGhl+Skb9lR892/QrtzFCWkPD
Q4BZQB0seq3lQY153HUvtdyUMdBi/O8AEDzvFHFadRBpc1JT85G2wQot9x/s0Vc/3YhdHjp6zD1b
HVBRvAO0Mx72/aHb610dZ/tw3xzu6T7b//jlxc4OJEp7dUh3XSzjl3oleSzYzizSdlpPEcH99ICu
69RpYhG8ZPRHLtY6UhbiwNRC6bJwIlEC43V1/cBEdWOBZ4ZU2etlv1r6+UYoo3O3HYupUwDFVnnM
kuyEfei+cqv9VPFNUpKBZ/ZBZz3Hm4WNRVJ2xeKiJk3coSH+8hcsRJxZk21VG+UhnbCwqRMPwXCk
RF5dHnrJ9vOUn84AloVKGcULLnJQI/YQgWPfainw+EIHdwUOtmR/I66zLimHbIBpCv8XqL/r5uxH
IK+vVrxzyThGZEdRmQZ50yM8lOYovKvfRKdrkiNL5jHiuhIi7EENhFynKDQmxtjFHH4bHS5bf+m3
G6FN8HIOalgMb7U/6vHVI8+Xx/1DDfVFzjBrrF4h7FwHCCn5Uv2wD84tKWL26kHCaM/O1S5d2fcX
fr9ZZ7XGSnu9jx0sKJrdKKpjNK6ZZsHyZpV17MqaThW+QPHnzmZxVn904ctl8yz97NlTPzm9V9Mm
D/xRHbymHf8J+8Grdn5RyXbbZmNWMXTU1rUfcHWwveBAmmAHVGIXow31e5iD32HTR1DT7/Hmr6Hu
iLDS0XNqtWixBCR75QuWrD///ZOFXEFKW8laHaZEQDXyH78s46RYoxlcsv/890+j+z5Fo5sPt6+C
UyrquLSfLttk4SLomZopXceHqQkxcoH7wId/flS74ep7eaz3YpPuZOAFht17GyJhgYJpqhBk2lG9
r6ON2cbUSplS3dpCV0gH6tjKUy6bWLfZypIuGd3INdSP+gioKgxeHLX1TjcefcyCL2jYIfmdIv9m
eF3VT9EapvPrMmTgmaXePhmjps6QAdxggG/zp9JRP8beP4WE/HJKcZyE+93pp11veSsxtbBVmZ3X
leem0GDCt3jF6+i0uxSUqDmN+VovzcIamC3XE27CbgrF3EOQHQZ+260JTc9HmS/SvVkVrkfA8UBW
ow5U57/Rzv0kdXVglr73yuQkQrKClFj6+Ubc6ob6vqewImS4y9UNy1dOCItLbW6zaBpFHQVhS/sk
HqALBL6d2MEzl+s1J8sLoSPPIJEcoMdsrTFnyWRGOFhuBcrWEekThFJ7Th0ofB3zLIwT+iDXaBQW
sqhZO3XGrBlGBXdSEi+QTn/yAQ1Ic75yM1hYDrN4GoVOU3BpyQN0dtGGVd8qe5NQS+CZFdNWaheE
dfjl4XDnyW+0OzXJyua7EGOmLgjteidhPYZ2c3CjD91u9LvdkJf7jFQrUywZxti9sjG0INwKdwor
7Fz/yPLH5e1ladz575/2LbtCz/QokULToDy2bvI9YOW2U6xvHJJV2EnHdxFaAUt2yhp3rlx72136
1caGpT1JQxHATRr27nRPyl+pui6NawRtWqERfpjdzwapYeurvVWSbXuVbwSn4OCp4lB9Pzgiv4rG
Ehw2a80jC+5ndhUrT/dykjB0VWdHD4KYdf/Ts7Od7jcV6wPPlPdovZwTNyowg/u78d9LBs6DbUUd
U8+jG4vKqdvZ5Fay6yGKrtI1OqSlo5PZT1xBl95DoydKGELv0Yk2OdWxqeiuglq4fWYWu+nDZj+1
t6Bp3m+KJ1PbQ6WQKADyTh18i8WW68bjsIaXWXBOb/77p1BNHFfVY4hQ7dkp7751wWHbTzbiVHpT
JsIJ40aWGwfQ2kXNbtvIRpiy2hdqIsiLTX/N1J27cdM2+4P9qQk4FNfm6s09EfucPm37vUaMlkJD
FSIP5KG1r/MRzn68PO7S3dXs/JXwL1KkGFjfQKD5Kj//dr75uxvrMd2v3Z0WkoDZ/UsEdAe8EOcw
qt5V1R1Kt43RY6oCf6WssuB+ZtuvW2QN8VzQmzguiSsd7YJsrbX8T2PYF4c9s9+XRWnSswnddHpH
r8Awui+O9Tk7gtf8h364c6/c3S6Lv+MJOPaebtPXy6uy9EHGlup3YgyCABZj/SmQdyrcltHMbl8B
Rsc2KpHR/JackApuknBjCnCNUJ1LyQwqhvLgsmA/88sHdO1usuQ/Rqx2CNUeHXryELb9OeTBa1Uk
BztXO7yprSXkhcOj2bKLHmjfEyD8OoDSZgd5pXPUAIXfrBV1lxbUCF/ZlVlFS2yr2ndnkqm+PMi0
3oTrDfDi+u/0S8Hc17kuDFRH96kFIP8mDA0GNp5/uATdpCQTFjWq4jC45kjBlz184UJgdueKKQ9F
g57zgxq6m34CDMFhzwr3KFTpfvkTRBcuz/OHRP+L+DU7c2eNzZIx2IZ+a47lTfoe3I/xlfXs3tTH
4iZ8qm+v/R+X51pYZFOEYywDt+kqTNVyCNM+kLX0tuCbZgdulUVVaHUpyosgAy/8ZFdkb4NNVnaA
pdGNwM2BcCrQrY7ik/+Ul7/a/MleUzJaGtoI3Imi68BhGBpyM3Hb/vTcbCfyjb/bOBBbVRc1VYRc
ZnnVYZTdVaHFLsw2XvfMVtrBcUvedtgXGxHeBy4/uONat/iCn5j9s1xy1RQJcg1RPAYiIO6KVbbg
OTK/cHezfdYvVO4DsioP3ZvcJe/l9XBt7YJDtJvuH/kdv/N334LT3/zjssf/+clfTTeH96eDnxpJ
Udnzbcc+y9/JI5ExfbTBg3GsYvnxT3JfnZuzdSrOwT75ucaJsbAd/In0T3OK1OI4lCOXRsgd6HS3
I/AtNw90nC8Bgq/x/i9ZcnbqT9M0IGkbFDowDix8Tts7HoK1qP2WOM+5vPLbtRrYUn4y22ytqLaD
XrvykOZy5/vTSUTJFZlEHAqxj0Ly0CDg22iEyIC6q8LkliThbqrqXVWRAy2nB6Wtw+XVXDKskQnQ
UYxO6AQ/hYjnIt332WNqP7b5w+XRl7zeSAaJ4gWOBq08cJtDBlMecVVeuc4v/XAjFQwFy4VIJQ4I
OYv2reXuQRr5TTY3ChxsKxvJQi4zAVuiDwarS5DcU4ve0Sxr4zrht3aRbqv2mZgtP+0CMDUiV4Yh
oMIQNVmp9i3YxgRr+T3BFZYjWsZsT/LrOv1ZhAfRrpy8F6xi4rFcdK/UlA3ykHgJqO+bB1mTo6rY
yvALMWgCsuq87sOknTeQmZURtf87X4NMo7+1dEzlyqF44ShiArPGiXBnKmbLF8MjaYYfU+tddbV7
FhwQzNbZX/b/JVPNcfE5n7A+R8sKpsn0LQ/u8umYFyuhtTS0EbilTnuhSoWkDxm8mOP56BhoMB2H
tGTHy79+IXrN3locArU9gkb2INU7YPNKbbSKEbpNUTG3n882ynvS0Ytsz0DJX/7JS1Yxztwu8wZI
nWBv6vs7y0XDyyPbVhlyTQSWqP2+BA5cHbTaR9Zdv+113TXbZnNV5MybrUxcL6bJr4Buqh66JsCK
Qam5tSYM7OfgcO8GXEG2nWbcaE48n/yaJ1klR4WhPX1g7oPNNtXbXRNSJdOmcLSPU1KT8iNatG4m
0AVc9oyvI941MVXIsolnRRmKNORbMZ3QS2SFfwXy2RFrVeCvfc81RRuGOlDMkjg8VHb95uXTfV8n
/4hSbVxOYy/1/GSORnwAQftpRpOd7NZgcku2MQKSl2XCK9bgYgaSwcRCU/LQEvB+iHtZtHuonqw9
en+9MbmREZ5gTix4FZWYqCDHnOkrSp+dfEJnfXx5lb9OWa4JpKq9IC1zCsekWf8CGGFVqR+XR15Y
XRNClaALIAA5O+pNdfD3APbdnZ0DpK9ABfJ8eYYF45jNrnS0vASdJhJPNtQ+WJyJa2squz1F8/sh
U3xNy2TBRuYTqVWEkGKZQtyOoWpWieQAXOBKZv+ydwLyqLPxPuWFTgh0LjR/ageFOA6O5e2UQyH0
4MukOrKU2HsXFe/HsindfYXGh9Nl0y18kokNI7roq7bEXcAhu6i8idak074+i7gmLAxy3lXmlfBX
wq8Y6k55CrYoeVWTNnZV+jgWK3eqhQAM5+/6ZLehbMBClGHpA7SB+1ZyToNmBwjoY52V1zkfV6ZZ
MpNxZvDQxt61oCM7uG30DjA9B/F8uInsNXBDIz/VLQGHl4/8NDrZDs330GdeSd1LoWekJ/RJqTRQ
dDw0buwWzj4a/+rAerbNdYyU1IABOiEKP7vOFGgQyxjeu2lkEyE2Cl9K4s0Ju7rtxXWnVm4lC0Fm
QsJqTpqRNfk8bh+z6S5DdbEAblqIds/Id+Z8Y2qNUG8hJ5kYMacbXBlCv+/gB3KHR7yYlz8i/9Zb
w+P84a76bzHBNVtxGdqeo2yYzf/y0e/Cxyf9eBWc7+y9jr9bALivrPKCC5mqF8qrbOVihQ9Bf0P6
F0mymG7SPg/cwAjehoFa0s0xdmmfUnWTrRUjFqLVRFo5CgytbMK4ffcrsot47JIVayyNbIRq1NO5
x5HjWg7aYhxb4sGvj9uc3ohVFzXp//1orR+m6jStQVyXFtAIUw1Kg9wOEJuJ/hbUAwgIT0EfbrOH
CbAasqSwImg/AHWQjY91pb+7w+q5beGXmyCrQEn0lyOFHXjzWFrXZfbEqqdNxjbBVHAI221bDN14
d7X/lKwptX2NFoock/+9BQYddGBzOx/MvncI0fHcCDLr+Oiqk7FAF6QshzdQJsi7cmQvl7/nS1Nh
WmN/SgX67aGKS0+UNS9/VOqpw1+6ka61ki1NYDg+xKuVwxRFI2GCJltCq5fE5sXOtcG1dPkTvgwt
fILh/yCjrpm0++wDNELFB9RLNIsbIFW33PoxvBEGJPFG8NpPPpg9+vDPB9htUe2KPluT+lj4ABO9
4bG2hoKeCxPxXkUx5WU1xAqb2YqBvjzqRI6J3RiC1g65I8oP2hMcBy0P18h4JGn0httZfxWqMgh2
Vq2fL6/HwoqbeI4yLCV1M1Lfo2lexDakw23XZgdnlofaNsO8dX46u+mhoFFSTvW9F4q3VsppF3Gl
8ba1yrywtCTzt32awdbCzlrNwaRNwEIGsqb0NISrBEFLFppn/TR65BZ16YDo6m1MZmLSLGnigjn0
G3gy+etlEy19gBHXHHpNckrS8oMTP3samuZX0CX+SilvaXAjpkO7YKT2ZX1vkwa7WQieBSuZ1m40
S6Mb8Ux8kPfmqs3eyq62rwP06rc76jB7japlaXwjoCG/ilptgMe9kKr2OhR5gMMcT+qny5b/8vwW
OSbSox7IaAvwsb3WlXq2S7DNtLS6tSwoejRWTw6XZ1n4CBPsYeWk0LVLw9dAe/ldyQYrFn4WPW8b
fc4knxxUs8qexjGKXlMCuIclS/IoCU+3XB1hISN8Q5qlaH7woteZc1+DPmxH6bi2kS7ElknlHpZu
xFSdJq+A8gw7IO4eWeeDtDsY1Eo6XVrgeUk+GSdvtU28cQxe8zL4IXN3AnkNnN/jmEFVGV25gi2t
sBHBVHbEJUnVnnlHMvcmHxpWH8IGnEwr37E0gRHFgiUUPWN29Mpb4e/9enA+Wt7qtffDpeGNMB6b
CKT2rIle69Rn11HvDb9kZq0dTr+8kcGHjCDm48C123N+k1fNuPdS9U265xLHjFDI59oq7H0murM1
ZStvXwtuZWI/RGTzIOV58Ob1YX9T94D2huBBfemiaK2QtjTFXBH55Fc68Ac7s+vgzalC77qZInZ0
8Ka0Kxt0+F2O669haJFj4kEoVLszOYTshrR0nwv/d1g0jyJ8JOBJl6N8tgsfOs4VDuThNfEBoZn4
X5enXvo6I+hHKVo8uVbZhz/iILDPkllVuQChcu4PlrW/PMmCz5nQELu2e+Gg9+8t5ZT8qlEZfnAD
UP1tO3eYCJE2afOOli6QUWX3KyNptgdh8EcwsWzj7zdiHsJ+1C2mInxNilS8isbGAxlIarYZx4z3
oarRZBKW70UYuidHiYbHY50la861ZHwj4PNJ2DTQgr1rDuGRVIzDnkGMbcV1l0Y3At4RPqjuKs3e
q5F5B+JkfVzKbo3n+2ugMMQN5zzzKfjQJBEGworKd7tnLEb9d9eN8tot2ix2J/Vsjfwq6YLjmNE7
sF6ehnYN1r908TOhJIMIuRCqZe+Q0Hrv+/46tL2HrKtucJsZ4jGVR+nKfWfzXyn+eNkVlvKAY2zw
tMfgjsXKd+6N19rFOd3/o6dEkniivr3rM/UzG8seracZmlaQHRiuuujQXbuTLORvE11S0ER5bUPK
dzF0Z/T07wSjUG1L2QuQ5rE/c0fMdtbVWnvkwq5tMrkLRzWCua13Tj3rpWb1I80GckjI8L3z8IB0
2a4LTmqiTOy0SXN0+VQ3bUttvCxCl0L6Vr0tBEwWd8tJXA+X6fI9j+ouTjsrfMxAaPnz8m//ui6I
EDDyQ9ni7ZngmeBdN2C4n92hatQRr47HPzFRFe6uaxAPRU/ljk3jdTDwO+UFf9Gs2ssam5SPLrzL
P2Zht/gTpp/C0Qki0lg2BwENHLDcNZVEmuqdwfkp6zrYtqebWJM+1BUJZeue+2EuTeSp2OUTOBsD
Xm87w5lokwQSQp5XR+QcNtl72w7+PeNg2NtkIxNyUjsJQSFdRh9YD5nd6DANjpmVeeSQodN1U7Ee
KvNGprCZP7bBlHgn4rAnuwPzOrTq12rdC/FiAk/syHNA2oLBsct5wFHon2WCm8w2+8y+9cmHwORG
lJWGGDzEHb4vrBf0DPWHCmzcG2eYP+vTDLIAf0FTYAbiNkmcWMGjPe96HYfWyeVv+PI1DNY3DgRt
WQrmcOqdWqs7Ue+GgCO1DrxDDXJeRu2HsfFWYBzzev7nVQAzGdEvauqJBkCAk4382HPc69HStoOQ
9HNCyW8ROitnqIU8bBIFCbeA4FnAyU/qUhZAKZ43sVOk3s7LBu85YXqtlr80kXFgyLrWHUSuynfV
CX4UEyvjMaxF3BIcHSYd/n15hb7OVLaJURl6iFtNjcY0fqqvac6OIPdvzolO1k4+X3+IbaJV7JGD
HYMS+4Nl4DKLOyZk3FehvaMddMrRBrd2CFr6FCPUpat0m0Le9r0coR/euiK4Jjl65IM+jVb8+euA
t00USxSEUeuX2Pabekxf7LKzbn05bstVtollyetSog9usD9QEh5OFM57MwfJtoU2gj3369pOvIq9
RzxnT6rT+Yl2Ptttn8EI9jQHF2vfWcU7V0EAwrXurKFBcmqiVbrar4PcjowgH6M2kwW48D9aVR6V
9qadL5xd1Abg5oKuHthHVw4TS+ts3AWIP5RicET0keejc9W2ll3tqrad1uiavs6Ltolqge5bnpSu
G30MqUWOhQMGvKqywpvQ7RSk2nSy1+U47eAMm/D7EJc1Lghl6bWhCpT3M4wofQVLhT6FCbaTkLFq
JTgW4u8/eBelIydDSHxYilZXCoSkh86tqgO+Il2ZYmFdTMALz3TfiskJX0crBdEV5GJtcORNq/09
S+PPOezTjqiZHKwBbP0fWGznqqdV8EQB99qCx8IaGDu6ttuxdqzSuwvxpPQjbO2ao8NyVfBiyf5G
hFulTF0rn4p3e/IfbA/CxZkcrRPxO+/H5RyyZB4jwkn/f5x9yZacOtPtE7EWCAFiSnaV1djltpye
sFzpc2gECBCie/p/4+8Oyjql5C6mOZCSCEUoFM3ew5CBHcB5VXP3Ovds2HW42I+3FzcYt94NQm1Q
nwUsp48kXIC1yc6WC18VB7p2L5Ofod2sWZ/pMzTrHtgUY7M2vhQYZa6OJQX12X52GV35EpMitKtb
oCUn7trEepUheEzjAIFt4zplEvVpunYTGfbQW0XCHhz0eTNYr3XRVh9zACZEjmtJ8GUAdfG2Qgxi
0rtG/IlWLBtk/Mr6vvjMRo/9tlLwTdxe3RAW6H0iQ1YFjjXP1mvTS3VMa2AfdniYDRYi0A6kSSsf
Ydpm+f2NRee9X2Qyl9ZrirrJDnRuHri9eLXP5P/8K19JSZiEpdm2ANphV0hnvKhctvZOxXksP1mj
m68h0JsUvmz85kOGvlXgjOLWq8d7VCTH/GlMLSDOYRpjJbQ1fYJm3Q2I5zBsN9DzMM3yV81s9rCZ
As3WIXpyZwb40szi10zW1tFzBvldjeCikzWxN+pAs2tWKRKi6ZXmkQ+0wpOtyuGfFELbVDa0dbR2
NYFMaxrT5IpBrOyHY+X+qQMe/+/b9mDQr95RMox8dlCV9PKINigY7BqLI7s0dc0ZvTfp4fYmBhXr
nSV+TyVIMDCOFU2I1pATtIY6f7JAfTuvPSoNoY3eYQLgNyJEywNsUc/kpW+A9yuk95jkeXw3DFXy
W1R5eO9l1Upm/v1UnK03p04YyJ38OpguyCX5j3Xt5AQ0hLN6VEq12WNZIRV0TOaw6uqom+LW3xc8
79ZG6UxqW35/Y5ZZM8qazWq6NB2OdSXjZysp2EPaA3N4m840w5cZS9KmcKGzpAKa8R9cceSwVg61
SV2a0asOVIFD1sFmVFDQec8dlAG5OxZ3Q4EZLy/O+t0Y95V3BNp1vzZDZtIZ+VtqkwgrZXfZfEny
4Wix+eS1lwKwQiHi+hiY6a73tSH1tpvG19xCk9meHOo+uSYsD494dh3sIeyfyko8FvVY7G+ryXQQ
tEs/HOOs4d4cv/YOMMBD1Dun/dgF/PM0VGWwchYMm+jgRaHi0i/9cbpUWetFFkU6s1pST4R028og
tg5gNNkzr2bqWEhdWn0TEZCefPdtfNJtMRk8kA5i5Pc+czgP49cmRqv6cU7xCZ2bepswgkNbRzIq
5yTJHZK4eUSqgRwGD607CuMKUT+V19ufYFKCZvJJadltmwvrNfc79m1cXjc0QM4kSem2i+w/zXQ8
lr5PO5TKMxBrlN0uVl0nd73rWe4at4nBBPXOOT5yO+e1Rx5Lnz0Lwr/GHcroWQK/RZfKjWiBa54F
zXkuxzXUV5PkNLOXyMV2k2DhK8st6zI5wVdZxOJr04Bq6rZuDOHef5rp8sQfprplZzVWey69Q9OD
SttNh+PCq317D9NXaJbOWJk7bmfHLwHy7/sEIF+71u7ooWqyYJuV6C11ohFBJ9yYnLkNmlBcp9U+
CJK1vnuDkPSGOvSEORhM84rrlAX9c68Cd58P9GeZYKYsCtESsqIMg6D0TjpXdEKBzoa9ttUgjjXF
/DpNgmSfAqn4tioM3kTHR7LzbvSmySWPoHfk+4m46tCR1beDaXXN0BlvLOQTlY8eMW7z3WDjamRs
rWBlks6y65vIoekC6YcziV8XO+AVnutJ6T12Gcp6t4Vj2kC/2vHisdMhJOckIejvAesWaZBsDWf+
+fYGJvlo5kzKURY5cO5eswHl0H0svLw+52qW+coXmDbQbm41ufn/0nC8ArXkLzYC/e4hQUy8Nphs
2kAzZWH33OWoflza0R1OMy/InZWL59viMSQ09E46H+wglV/15DGr5BPvUVQZBEqNftwdFjadVgbu
7vZOhs/Qu+kIwu0wFVb2g2S5So8imQMZhbEa6EqUaNpAS63zPJukdGR94WMgfmJibu72C2zuWo3A
cFT1lroyix1ARFggZQ54dojdKo5YEQAudjX9bVLGsvMba+OTyOwQxa4zhlOSPbL3JBIgcz/yAfXt
QVggLSf2RmktUny7FyMqqUiYXJEvs8IjlZaXPs5WA3702/o2NF3YOoxShnllFMAFA+PUcCR2fY8p
wI9ZVj+WC5Csas4l7b70bRm1Mbu7vafhoeBqxt4MFEFmKJPrlKIxsfOYG1VD9kFWs/wMWMDqMOfZ
XV9Z4cZAVMdaorimepmV7Exnx49IDbLmmpfb2vvQwf23jhqLqsyZG3JZ6sJpTIFmS4s1/RjMRe+2
axo7c4PeR66jYOUXRNMVMMfc5NNtTRiMRYdbmqqsBKpNGuYRd+ZfaHWJ91SxpzlZbeUz/X/N3P1J
umOWWc6lIU0OLJ7ev7fmlq54ddP/11JyYkYzZU6pi9EncFhjsCgAlyKyvHMa/t4mIc3YpxFjwx4M
5ELQ4kolLyJv9gsALjnTcdsOmokjTZ35SOwixZsFn21rKk7L8bcAx326vYFJBdrlTcFS6rRCqjyK
W7v9JxmLjIa7sACE/BqogiEM/INl98ZNNTS0HeUP5CK6tt8hjI0jDE2xb247/8obt97U52ET7RJP
HOrzOJuyKy1t4PVPFPQYGOoGAh8YxW8Ly3SiNGMObSo60LaQS+HO6amceHsIWsEwPzWs9WUb9KE3
2JUiAHogl+kVzeTNF3BACYzXgfr7vOkL9C66QfGhtDEUeF5OrLTtf6kXprvQg9O7vYFB2XrH3DBS
WUJG5NIq9yf4MpMd9dDSDzA+sS/a1dEW0zbL72/OVDZWmdu4NPvRxNWlrIb8TrXkhdGpuPNUsQbq
ZVKGZt/c9QWTTQisdxTZJPtZcq/kL3G6Op5guOz0RriJVcHQVC36Vuzga+Mx+8wwdbrjOZyg1YN+
GWCyOyvL1riaTB+kWTvapKc2BOf2NeR1s/dc2u6LHNR+23SvXd0DLSY/KEt6pngh7bM6Zv/GmVVF
TghG91RJb8XSDTGW3vU2e9mQongnLjUf74KieU2yHuEPH4997Ps7MLRurAPrrW+N7ffAkiXiotoR
Xd6OREvJ3K7x1hq+Q297S0Pi5+AVya5NXYOYy+Ye4EVcL90FTR5+cLLAOsguiQ+3tWNwXnofHC8t
QNSJAv6Rc++OJEwdkpnLY+2C5HPbFtp9znslZ4J3/QXNfGN+lKVXnIJ8zP2HiZBgLeoxfYhm+0Pq
5DEf8uBMMByMELtQD7G9VG+zYs3RG+xEB2FqPMvznKZ0LxNnAeZW/Ozs8S7b3xaTafXl9zfOiyF2
JW4W04uHrg/1y7VJ7917FnC619JTJhFpdm67LK3SIEZxJFHAiYjsGkAUS5JP3qVz0a49D5ar9b/N
cLbeDMeZ8lTLeQXQA+eF9qw75nMcfulih++CBJ1dg+M+uAVepI4r1BfhV9MxTvnvbWLULnw80jEn
MXTlZQKc9z5nzb0XkmnFWkw60q76kg8TwAUC/1wm9femJcOuD1epht9VDwv1ZrjGGpvcq3P/jCYv
0Bb1ZXxYugcLTIRuyexih+XCeXPEVIpiUe1m/qXBhMQO9WL3PizrTUEKVtfsXLZipEVWVZfY7toH
bqnmy9YRBqyu2XdR9k1VodZ2QWPqhBbEfh4Ab1ImayCH76oW6y9aeSMbxlg1ebOdX2OnQkLYb4q+
imSQTStmYdKuZt5Dk7klkl/BhRbxHTL2fOe57dmxRb6ygekDNOse60ygWz4tL0w5KDZaruWn0dAw
etpgWBCQdo8Dln2cBkCCXghz3fJI0EGdnwLLpvPLtg00y/XcCs++kOeYdGvGu9QJui8IebuVs7+c
wv94Jfx9zXRVANCoHpznV9ca7DjKAhdVRxaIPpI9bG1nBW39oSf+6oF6V+HAFtIU7uSWx2kMkIbY
Lb+g7CD3fuDTPRnpSkPXu1+EDTSFW2PBRpYKbCBbdzcJeYkzT+0dms73KDVLFAcab+WF8O7hwl6a
8mPG8XyaQ+zFPsjuI9tG2urq1VFbNm5JFPDvKpmdrLw+uathukn+msK5K63WAsDZwaH/+sEBealI
FT82HNXA1SuhCsN4gO4CJFVBq3+bcRx/l7Yzv95e3PDH9RooCBcoZkpxcEb7sSQvMvym7GKLk8Af
X87SGy+X2X0TTwQAUW2a/RuoEAMJIV+pdBvOiF78TFVeCZkD4XGMi8hOnwtn5QVhOOg61zWQDFPC
FvzFpMDEebmj2dUrH0T1o0rE4bbM3305Qi6asRay4Nk44L8Lq9nT4d6ZLgglFSm2xMBYX7PVuQ0w
mUiwfpyzo5sPEXqo9s209r42iV4zT8Fxu3gDgKAxGL4r6/HEAHp0WzKm06h5ZR8IJCVDmH4Y2W+e
/iY+uInXBjRMitVMdOISV8oID9ZZT4AJATN3vc+m5xChIS/n4+0PMMhGr2aOVpqqsCD9wZbBQdRQ
aTvMG+1JL2bW4ECImwJfQGtOn0knh1PX4fW+7djoNUy0exFo0gGSGLrNfVee+pTtAc+/cuoN8tcL
mEXqB4o4wCRuxEMff52dYicxMs/up1VCF9MWy7F643BqzPiEaJMHG0j9iRenERj9IZ2jqbN2brVS
8TAcUZ3ZhfoBqYRn9yDu+oBmr12Znvx8DVDDtLhmuU4/53xCb/9BsfQJczAnXixlnE3tQYg5NMvN
B5+gJw6nM8yb40j6ezdARQjUFEmVbru7dbqXtKqToHeh5cy+52ESOdkaxa1JNpr9eqHD20GAPJl5
D0z+9KafjH3dZLV6+VIUEqABzXJuurvS+mxPv2+va/jLerGyxnRZ2QIl6qDyc6f+yQE633+6vbTB
0egMLygZjrFfAAw2n4/COsb14fa6hrtJL0/SFiaajvjLc/ArzB+r6TWt/unH0+3VTQJZfn9joCGZ
baCT4Gaah3FfAw3IRm4DUEorf94klOX3N8tbo1dMuY9evim2/GfX7ZA4KZzxevvPG1bXE9eNw1Or
GQDtzQaKm4O8eB3bpk09ZY3resoEWPoAveTs69DfewDQvP2vDSLXx7epy4YRaPogp3fvR9AXus2j
Gl9vr22SiKbOiQb+ZKnFJFn/JL3y1xzG2yIBvexL03YYwVDfH3oMnYNcIA0fY/Fy+28bRKLXd1u3
ToVTw3ZoNRyZKva9YnvW+Sv3qEEqejU3tMasAx8ClAlGUvahTlYiU9Pf1hzgxPzaphXWDYr0m1Og
5tNXj4LmKxeb4W/rlVxSpCL2F8t3/OQxaPo9Cuq/bgvctLSWCppqINYP4Yyl8QYgXhwlY7UScBmE
osOk1DLs3LbOoMtk3ANR5NWfZ/TW0i0NcIGrk+UIFQZ94gN7ltALRtpL+o/K1+Za/pRY/pMlwOKa
+dAyse25i63fUwkMAozmfM9rRqIicB/UhF84WmcyKS5VwFAgG2b/3nEAveCX9seqEc/juC2dg3+y
KO6N4wwyEjThCC6Hum7Rm4U0hbXGp2ZSkBbSLFNawKeC7vNAHonfgIlCHNGNt+1G0Su74+xXFboZ
gGlP8m/BVLAoRNpLSGfT4DtEoz1JYp95tKcIyQL7NwYsdn23Bqxpkoxmzw2xytBbApoekxBzvE+S
KvLyFbdvuMf1Im44J4FfEVhz6Ib39oAiSOifsrR/LIZ4JcllsGq9cgjazRhghbjMJ//Y1194/+8m
b6GDZ8whwTBRj3Wd8AQoxGnYBD8ZuDpshgc+JIu5WNhuj232UYmVmNcka+2I0BENXWyCDwrQTB61
aP7cj9L/yVqnuKM5Kb7elovhvOiVwDGo+hhjxnjAku8xfyDziPmZbVeiXgd0vMoL7Q6xTduDK6b0
DkPoPMWrAbbhr+uFv8wfOLglVXmlfd5GnJbXjIP7FKR7G/9/8LcDC1VSKHdJqYTNk19X0RyCJHrF
lJZb6h03rUNfBI3kFvfhHF1nPDoKsMuMAG8hkCqKy/7Yq+zS52ytEdRwmPS6n9cHUpARWL4OiDNF
NHp5M0bNIACf7BXjEa2OW6NxW/P6fLAdd0BB+ZB6MvJIeALy264Li8Pt82rwDzoixtQiMwUYW5iF
WxzZWAJBHF1E29bWXrJTY6WyWPQ9s6dKvhD+7fa6poOqmXKT5Ki4Lc9Xpqz7aQTZA+uTXZ9Wv7et
r/n8sZylJBPsrGdZJObqu8/aXSC2sZoQvaon0LbYCR9iGSpxQPgcSds53v7n72uT6OW81p8t4Bhh
aa6CKA0AYinXGDZMS2vG2yET4fUSQZbDpqhph72kazhwpqUXK3sT2PCBFUnpIjwQwPY/DP1EwLGQ
kk+3ZfK+rRK9jAe8uoGqHribQzI8Dj4/sRSsHb2z7+1krdIWvut9MNX59xdYXQ9owQknsmJPLkmO
0r226X0bfHfcJqqHB3vtCni/0zYgOkXLkDE0PvIx+SdN0bsdhsjPJRjEGOq0iioSzHc5t5yoxrh6
H5PihIJHvr8tR5OWNGtu45IS0EQiNdge/epzsS0ZRULNmmMfSJwBIJcO1M931Knvxoqs/OX3HQXR
K3wT5g0EjXGw3PZuCB/b4YoB4k0PSCRd/1Y5yiaFn4RgomABRmL6rG7Q/iq/3Jb1+4ByAdGxK/Ki
mZshwXXWKutKhAvyTBVJ1f3q/HHvxQrUOSJSs7/r8NSkbYeuWOWvPKcMBqODWkzojvSqBnt7cXLH
AveZozrRxfyunNegwgxnSWc7CVWTx40PxTTlcCqIHXlq2qiX5Sy8cSZdYM9jkcJ5Z+69j5yEm62N
KZn+9PL725V7RkY+4SlgyU+x/BGLlRDdJG/t8cVz2rtyxknq+vmbFdvPVbEHo0HO5Ka4i+hIFpKi
AyYuEa1kM1BIn+3grl3j6TNYGNOMN6hZsKAylNdQhP69WEh3m6HN9mXvb/Q7TLuNhwaYXdZyHAMr
PbEcUJhVuCJ5w7/XQSt8z+VumsGC+qSMZvWB2W0UeisRqUGtOlxFGgMV2xNQq5N/68L7YfiaggUw
Hv657SIMp1HHq6hCkpf2QnsZiwdp/Qzoyt82yWT5nDenvAlt9P8tdMAZOopl0u5iIFYWa+kxk1CW
Xd+sbjux3WDoC08A/zW0vnkupjb6YueKX9ukotloAqjwZGph/YPzRFHZqEDrum1lzUo9OVoTp1gZ
zrBuyhmEiNsmEAKiY1GkrURM20EqvJBRX99V2cuUruRoTedEs9A+qWw1LTdJ3Z5p+eg7h9vyMJ0T
zSw9JDrReAp7D92DlX+cmk/pmlMx/GUdeqIcplQlKcbSMJKNrvYu/UHBb7GiR8MJ1CEnwjJJwTgC
swTpEIA5RvSCxo4/RzzxeKRouwl9KiA67kROpB0LlqlDKOu7wKnPPaZ/68leyTObZKSZadWMvj1m
QXcQnjrPub+z5Fq7pmlpzUZRcscQZQ8JESt4cNJ4YX9f6cg2Lb38/sb8eUp9zKkk6hAPZcTQ5Y/+
qxW9mpbW7HOU6MK3l+xorNArmdl1v7PaWu5un3ZTQKa3O3XCqxWZEbFkjtVFc5F5jynrxXMVTk8A
JnJ2JB2+dbXj7cXgezvRUzvKAQAbyXCWG3WumXLIx5KTAK87jBjXD3U3Oj9qizorpQWDQbuabkoq
hkHySh3Y+I3ZD2Xyoeq3qV2vE3kzUcDqKtVhtL5O7nfifLutFcOzS68RjbPMGpJw2Nj4oVGfGwD4
JnVEZRM59ENVvsRqrZ3GJBxN9Mi3NMDHxyPFns8TfaHtjyJbG/0zra150hoD3VO4SKecf4aFE431
71ptamKFG9IWb+PKGwdfqIM3t1EQjrtidWnD/9Zb3oahtdqmWzICg3cp5HSXZ8hOTRsDeb3pjbWe
J/oAywfxRxr6u2Tk+9vHxuAq9JY33ve1PQm4irCe50MFh7QP5SoDu2l1zTOHCQf1VIyLUTkgaXpy
+23Wr/e82SOtnTZj3SFtOSh06l0csI0CWT7ljVuWHi3cQMH0PRa/OMh+RagG/bgtbNMp0fyyBBsT
cIItdZinJLKzD5VzF6pt1RniEe2Pxx5rUpKiFc3OfqKh94eXlHuXpt6K21+SW//NKhMdviO0itZp
LZxBNHH8w8ppxjAfobsiCLwD4/PXSXrNylbs/a30ym49pHlYxNAB4PMa50fsPbfBRbr/esreBeWK
jzcEP/qobmoBdqis4Q36xD5ZZDy4yLU1wPNt2nGbvvVaryrb2qUJYtm++cTif5i820YYzkI95RJK
VNd5Kfi1L+RCJjjOkVuQGW8qN1mxhHcFhC0W7byxhKRLgnqafO9i+1b9VLRJQJ9U2E50T3vVp7ui
dPpmy+sTe2kZVUCu9gF38DkLMkPUD/7vKaN855Py823Te9cTYQPNEwFLKUhHMGBcG9xczQ7wdvG4
dzORbJrjwgaLzb+RVl1bSASnxL+4+BhU39WXIUyaE+vbtevrXe+BHTTPRNEAgleGy6+gIPpdCkym
+Jb7s08wvrdNRpp7IjEv5srn2TWplCdOovBoehfUXG4aDcQXaC7KZQ2ffTsprjbYr+8tgCp/YrPI
Vzr+TedVi0uSpg7cJpmKq8DB/DTlDeYYyrz6UftJempkvtZxZjpKWhiBKnI1WV5BL2UNtqm9TJQj
zmOTCL6SozJsoKdiiJMkIAVM8ytp2uRQUVGjw29C2/htNRvOkZ6M8UTVjgxtfpfYlexz0xWkitKR
DT9VP4Hf8PYm74ajLNRTMr7TuMHSpXge0uLrMPnnBfLd5uK5GYJn1SG/JJ+qZPh0ezeTxDTrtqo2
wHNgSq9e69kVuM4L9EtnbPD2t9c3HC2dcLa0ws7rHVpcyUTkB1zigFzNp91SHHvNrd4+3N7G9BnL
7298SD64lMOrupc/0FLtFI73qks2BU1QiWbecHyjW/g5vyJLP887OUoU5JOs2JRBxPqadSd2AADi
grsXt8cckQDtWpGWKgoKwCfdls+7IQh20Cy8VMjCF2XqnsU8/0pG73NCqlMMiMKFQ8AN1+BUTNrW
DFy1Za9Q4Usx7AaIEI/NVjQl/ndrBPI7uF5W4g+DsvXMDp1bUYpUepdESlBxxWCX9k9jJ8M11EPT
Btr93RSYMYxB6nJpgbJ/Xmayr2GcpmtFUIMb0ZM6bJq8qYDlYU4M2hB1JZ8rsJsARjY731b3u2Hg
gn3+tzmAyTstgsLKr37fx+5e+l36yXJw/6VAU2FMOGcPoKwT0I7WwP0MB0xnvLfRyTYMieP/gXpI
sjQ/T5NyVTT48aWn+CdzsIq9YVKPZuyO8AthUVyGzZTachcwrwbcYqXYynVoWl8z95C1oD1qeHkF
BUbzMeY9egN8JZrLbeWYltes3bfRA5gWTXF16sLp90UI/ONjZfFmpfJmWl+z9d6aUq5y3LI8zaGG
1Of/1qRpVrIwpsOrmThqQKwvacavXrEMkAD0v0dbQyIp/Uz6cU0FBkeiZwV8zLEGRPnBxR0ES8CG
MM1i4BEUDZrfPU9nh1pROdd2Eq6YjEFqeqKgclzgJg0iu+ZxPAWRCBc8Nj9grNtvUrueLxCyE8xH
jfXaDM1cR7bXDUeVAFxnJQY1KEYfk2uDsApmKsrLmFHr7DVF3exoUtXfAe43rOxhiE307IHKSsDv
FSO/0A4Y8Iv3okTtGjSiHASIH/4wlGU9iFUHa5ux6AN0tO5H6QAX4zy14rssGMZow7BnfOWDTELT
TJ23mM1ewGGvbud9bZdINw7z4//Hy8B0kDVjDxzH6/JRoB0OvY67tvJegrCtXwreersKSbvj7cNl
+g7N5nGTj9Uw0fIC2vkXOHnyUHaDv8uGeTrd3sHg4HXGbfQM86BtcemGmGquDp03yTu/i8GPXQkf
QCUEMJJ9lZONLx59vK5MnR4EImNyJW6VWZHDunPvNqpaUbzB3PUBO4LLqVJC+heQt+UfE9GlXy0R
DttsXZ+vo/4gZ+EB+ChjhH2TErXmLi7mTVUKFurzdaxoRgGE+f/BRRDpJnDA2zgYsPhyxN6E0tSt
EC3WAIzAGzB17mMWBCkHQZfbYZCnQqC6qfcFGy2qebNRMisFZlDwCQ6xJe/9wh7rXQFQn7V8pMEm
qGbbIVhzEb4B28+WtrgrwAnzLACW/W/RIYd42yhMW2jW3bcV6ydnTq+53cjmkwJ5lrqLEwZ2tggw
Bu6a8Zn20cxbdpOdh01WXQGi9SuLm/A70Hy+AgB4DcPY4Kaodqu3tpUqJQDVlOYlO6GHCj0Gtt/t
lC/kSQKNe0VgBrPTx+8GvEGGNu3Yxa8d/96PbQ9eA3n5NSgaw3foY3itqECIkcb+hQSqfZjKBWku
mZJ9qdoKcMBtd7dJ8fpMnrSKghYi9C5zSdKT7PnX3iY5+lOdTS21LNSn82Lg1jPQ0DhZpHqwK35N
4nqq911ae81acfn9qRTsoZl6LGKr7ixRXKYGBRdA5YHbCrQu8Swe6IKjg9dV/+dOB8np80LAqGj+
uepD1Gis7xSV6NvCNB0KzRHYXhLEmVDe2Xcm8Yjun6oDxGc3Jyu+/g9U138S8PhOzRNkdV+5yLv7
52wQ8xOtu0JFIh0w+DTkFnd3aTY4TZQgLOsjtyXFMke88DYGHRD9clYixX37S03HU/MXnHSM4fuc
pyGb+Y4N+XwCGGK1m8vwt1WreNsLQB9Lk246t07O/ctYVmqMHF9Zr21r5ytPAJO+NGdheQM8EO2q
66DIQrERjpmvfsoZqN5raSODw9PrGMriwUx8Wl2rOnio0Ee9ryoGsQX+NkoAFupVDNnZdWDXMb80
TuPtky7/iv77tf9vEJFev2j8CZrOJu8c21ULXDWAdaLTpVyJ9gzHSB9VI5MsUyUgHZ86HxG9Nqdm
kE1zZEF1Tzyl2ErMZ9LC8vubG7pPuYUMi1tdx8mqd6Xv9GdV2WKfTJmzaVIHatCMPwFczpxTz7vU
leqHvcPzFMV3BLSfb5ucSROa7Uu3ztMkb9lliGsb9PBpZu0sMYGL5vb6hieRPpXml2oUtJ+R+Mip
/FYO1dj+wtwGSJ+8aSyHPQvQv7EDK5oFdKkZ5aaPdV4FaktfFqSnBQa2cC1roojClRvwb+iFzcZT
3jtluHLSDFE/0UxdwTNmQ2V754Q2/U7RpPvaFOVniQBhn4dCHq3YCtcy34ZjrQ+yDWPm2ODOWkQp
AcIF4OcsAejpVIpHq2jWKCIMB0Kf7ZaZyvsqXMLOYPpV4n2/c5IxX7EY0ycscnxjMUWZgxsLHHIX
N/fswx9W9BQ+OBr40O1l46iVi8SgF33Um8V9UVKrEFc5zr/iEpBuNqHyvuvLYD9Zcfnkdkm2rcKo
k3Qz5BSk5VPcJrJOT4XduP8PYJWslgBNOtGcQI23QNkPlXeZCheJnSJts3s8D6q1ZjSDI9PnDKVF
OcA8Av+C0eQvCXXAV0923WxvfJD96fd6o/amBXNj5oUAkQvrfq9sgQexx7Zdt3+imjeLo+Wp9UAy
Ri8SaMZHTKdNker6TQ0yDBzDf5/Y0RI2ozlqWmAPKt0jUKzj8jluYs5XEmuGXLQ+b5gurKNi8vyL
k5e/fdYHd0OfH+JO3EvVH3wrJhFF2+q2B4Y+fliNUlWj5YhrhU+No6GmrvVcOqBE+H3b3xuOqk69
ze2KT6So/5foFqJCAaLGY2ATogAL9QlEZnlAh/eVf/Hqwu+Q8EwssW8Hi24VkHanq8pL2py54gri
gD6qxFD8LokXbEvX6XOGZZHMFS+RmfhD7z3FYbsP1+HtDd5VHzPsO7skVazg9Uo0bPRhRyMKvItP
sVheqTIuf2zTsRamA5UqV0AP9c+8z8IIOGzkbgR93f726qav0O7spo8T9LoF3nmhOOBV2+xBtfYp
8dlT2HRkJSwxbaKZNVWlNcpQBueGggXdzlHVjWX6O8YIxM6pvZ+3P+V9vwr0w7+dh+23sXBGJzjL
fPpmYzw/isfmKUw7b5M5o/Hh7w1iwOLysu6DM9J0/05h6kapX32//efft2QURf9eW2RxO1aljF/U
jGJl1qSgz2sxVfDt9vIm2SyaeeO20RmmUo8M8QvAFNNPAxvtIxiYuyJCamL+dHsP0ydoxlymFLSE
1gDGjFpUYxSn/pgcHEn5iohM37Ds++Yb6JylcU0AHZvl9OWPfssy+Z2rLDvc/oD3jyme5n9vkNWg
9w0YyoZlsqTOyj4pwge3hIQwHUgqD7jUdshXnsWmr9HMuvFBG4RSNHnymwwccKP/0/fn+JSGq1Zn
0odm2lS6JMsSxs7gsJA7AmcVOUG/qSyJu+FvWSkXHWVI1iQ/UuIVgLefXPQQEo+tuQyDePTGOErb
vLYFILeksu2j3xB+zxo/2aOSvBaHGeSjN8aRlGaNwFj0k/IXFr4OHOp9YK2hKJs+QDNoybyZdoCh
fMIHAKnWjqv5WQ3tkO/G0WHfbp9Y0yaaWQsQ8SVTOAdnUS8+tQyr0+wMWdSxYN7f3sIkpWXrN1Yn
5s7Lw2ywXobciT/WWWo/1qxtjttWX3Z9s7pUjMdhFlsvCLit8ywC4JlXa2D5Julo9pxwtKdNsx+c
gXtc7zLRZBGgx7+2TrctX4B02d9/X7QW70uJ+CtrnY8xSZoIZaFtb0OmDyL6hJC05LiaJQag/Uj0
1TTsNncuMH0KseJ5WRW5sl7aPitPKgM2H2g8v9xW7J8H2X/TnEzvfssU6jVlRt1H3Gz/x9m1NMfJ
M91fRBUIIcQWmPF4Jk4cJ85tQ+UqQIi7EOLXf2eyystjzFezc3khMS11q6U+fQ4OzOihQdfWXcbC
R1Oq5pgR9ZXMNU9Yxo5z6N6NBlz8AAx76SLQwDR7U31oVb+T929shTVYzoUYnx6mXP2KpENinBnz
XWiuShPFLuxya4r/OLxP27mN5C9blh6Nu3F6y0LaVUnlQX7ndatunFDhyt+LYAx50Qv1C+CmUsbG
zz7hZOJpRhf/ydvV/NuaZuXzagyMBAqd3VvJHlTvQxEXEsOizb4uDiqrt/2WletnKuyDHryNP4cw
82LJWPPJSu2a2HEgt5T343ITGQNHe/f/emkXVeU8LhO9EBe5oAJ4I4biprsTwv7e21/a6asgkBEc
g0Pr+vc0C8PyoYBkKhGQ4uBjgYATmZx9Iq7oiubSC9v1FxHVmc0heBgCP5JWnKrpB+siVdnY7c3o
RodMBhPbccSN+L0G2+VhFWjuq+xXWcqsjY2u9NdwKcWOY20Nv84DwoG2jdT0oqxv+1Tnc+9BNYIM
N7338DW8rmuAIHK9il546PC6jmWvl+bjoCsjw3iRNtrjC3vxh4RkDSnQUMcbhoiNhxZdmibUd8CQ
7Oz0jaHX6AHpdIu/QI4dcHIQ67QSTww7SeSLjhqSNXBgYR0UTGQwHgr5YV7euHaOw/Yogx3jb334
KqThSW+sA47h59n4iRMN8xG6X3tK6Vsff/3/P2d/VZiorQVBG+/cpGOB+PUZ9GFpcGOX/Ro70I5M
tOhGuLbFZh/yLnjnsM+vh64tu1z//8+Xh2VDdEvEBP7JMEpbsLvH2vHGnYByte5/4gkWdRWuJLah
kQ2+exjYHdi573xH3I3VHJNySX3Qydz2I1ZhqzdClUuOaTzn3eCKWKEL/PWRXzwJ8QNWFw/AbqD4
x0r0MELVRUydG2f1fKza4dfr42+ZfxVzgE5Gq/DfL/fSobxAYvKmcdd4gFAB9DEviz7k7gTecmTt
eB7ZA3dtrOoaDGCgGip5jnZL2Vzmjsfl/Ji3faJBgZXPO/66Ncf1///sS6/oZncu0XY5tQ+cH/pA
HEfcCLI+plTdtrhrKABwAH7UczR16SV4Mj6/ZxmEUKXZq7tsLO4aBlAVjQI3hjMewsaLx7k6Ldx/
fH19NwLOulIpxoIKpJX4dJY9V2P75FUg6g1M6rbRzpPjxtZfU2vmwKPKBTWWwzj2sVBPrb23u8Sd
W9+/CjtoAA+GAMTWB0E1aOZ+NX7+gUL+y6n2+IC3Pn8VepZhCkdf4gAEefTDYPUXPjrva3+veLOx
P9flyaZamiKvsD+NM50szY/B8Etx57SMIK236u71Zd76EavwY3p/ajyKWQjpH8LKS0bTHuvSe3p9
+I0Nuq5CWl+KiXM0wwZenlI+HQzZS1Q3Fnhdc2y7UAeOW+mD9N5PA4gQBHoyQYo/KrkT4jZss643
llHruPOEVsZ+6o7AY4KwTSRsdHaGvz61vnB0easApMeQLaKHbSo1X/qcJ3nQgsWuSnJwbetMxmNp
47C/qTUiJOvCY+lB1BggOn1wgzpKOISTj4spzU5nx4u1Iox+teE/0dRoRykHUPifCKldDFY7k8gh
ejBy/NIG/v0cmiJtcZ99fVtt+Maa1XTJIRxX46noEETvoJIVU/BqVOOxpn4SRjchQfCTVv7NJ2NA
WQmyit7tCJQdaZHwUO5BmzY8Y114LMxU2Igv2LcEwn6L/4hyffq6dbaGXvl0AH0wQKbw4eAKBSul
ToW/JLcNvcomQu0x2fQths7dgx/Ye65vIxMn62pjgXfkhgzob+/78Y+ums8AYB9as/cGu+HM6/Ji
oLJIhAGMMjSfwm5Ow+UuozvFlA2DryuLvAtbd1pyfSh1EAegXZznvQ73raGv0e8fv8oMLqTySmvi
h8uhcecjbfLb1nJNYkptWDi9fz0hlfPWz5YH2Y87he+N2LwuJoY4t1q3grFz8qYu7gCeAyj1sQ73
AMhbi7lyzdlC2rNrkfdAQlCl4biglcEzQ9Iv5V5f4tYUq4wfJUprhx5X3D4gY1yxKq4MSoqcFDs2
2ohh7spL3QleSYBpOUTNewMpZbx7+cNTTt872d6L69YyrLy1sJ0wLkOYFJ5IiBd94Sr/hQajK1vg
TXLKobcuJGqoZwQl+oEPbQDyNNXHxXjK6+Hwerx5eRW8dRUxAvizHzQ8K1+aVNoyyZZLtxuDt0Zf
ncAm9HUHAPUISkt6qrLo0eXsTIj+9PrHv+y73lqgsMwCW7cMLwJKV0kb6VRDzei2oa+/6J+wMFk8
9fAWqQnuYZH77Liu/dg1s7NXcNv69NXmbMe+HcuQFL+pbPVFCOAhB6/bY7x5eet763pYZRHRQJUP
u2f07ID9FuyZR9GKpAJZI5M7WICXUxIwe/6vjUgeyEYwUGTVxp8uQVY8uVE1p8Q2j1NBPdBb4f20
moM9ZrENm61LZAaiAz40sxGUKPtOpvw4dO7nm5Z7TRXRk4FMBKWYg+D9hY3ix8j9PeD9hpnW3LVh
lyFZlVgMb9ZV3LR3k/b/8MYeQawiU9uTQ8GiccefN/hrvXXZmA6gtayCq5Ga/NC1P2VGDrwT8ZXp
LQKUvQZ7f0uaA6/3UEwvB0FvrVI5Eq8M0VaOa5r5pjKbLH2VZOxubJ5vW5vrvP+44jiPQa+vz4oB
6FhlbVPonO48H7x8Q/DW/BpoOpxYZIP6lzsWJ1f/rHtIBdjxBPDSHWBlUC9sUmLIDiJ1a7brvv7n
h1QyDNmArv9D0EdH33+HN1K/LRBhBJhnDwwohWiPBnJjz/HV+S2ctqiLElNZdcnpH1M9MvFJdx99
+t5nOzeSLXdcHeA8CCvg15j61dDcS4y21WFR7p/XF33rB6ziYxDUY15yOh5cas9Eyxg6unG2cLAx
uwj1QZKPaidN29i/68pjoTo9uxxvYarJvgPv5byb9eClXoD3mCVg5c423phmXYL0yymiBThuIOjQ
n4LFu4cM1LuAqGMls500eWuKqzH/3WBQ7/KjyNa/xqAeYtHLj200/XH96NiTPVnSv00A/71Ve2sS
jmqmLvMb8OVzAqJO+gv6LHFu3HjivycRxDPQC6hcJDUezKB8/NTo97V4x9HGBOq4O597qXF+16WG
dhRQwP0n0vMD7fKDCsaUEz825edwonGQu+8LFe6kgluGuf7/H8NEpBcVGS1yzUxdhiB4Y+tnplUK
xp0/r+/XrRlW+YLyK6DtZgT5WXjVsSzwUmv9MLs3NWVJBFD1p9vmWcUQ7nuoMkUtHHsmqa7GGKhC
B4auYp+6e8XQDc9elyhbsOqigRyTtIGUKeBfP7Ji2oNxXi3y0v5ZhY3csNq4uYU4pHH/+OFH2i5P
+RgdXrfP1uiruDF2Ls87SFUfGg+ypYVrvLNA7TYu/Z6lt02xSvqp9qSbi3kCe6p7Z9rqTmXlaRLZ
DpZp4xesa4zLMNcQS4VU2VCw2LPjWbgycXW98yq/NfwqRng1AwtaBQMNIQgvfF46YNuNftFl3KP4
2jjm1hwe1qnQuDWBAIH06BNrEn/O3unxa1DeZ6E4Bu6JBXsVx62pVn4tmqkbVUURU1sn5b2967v6
MfKnjxr6VzbrflZd+CbKg+NNK79m8mhdj4KgnE14EZUHEIkXiSLRsfOhBfH6BBuOtxawRvv74jUl
pCkXHXXPE29Y9DQy0+2hdzeiFFulBYsTBcGYCxAzUhAsN6Q5jnN0QutNoh2/vH/9R2ztsJWDg4Fi
6eYIO2wazo1/4c43q3eeJf823b4QPNbi1cTzQKBKMfbypkqLQxHff5zftB/FpbvLjyoRz0/+W/ed
dz6AdjL548YfPvR38pjHH/CnTE/Z21P1IFIT+/HeI/PGVWvN/7mQxcv1+Fcq8qyrORmDS+0fu+iq
67NzrG/sijXjxzzwQgiGH91VHroCqrMd9G2xbE3tMXh1JQOFr3fxZN1N9hAVeQIOkxuHX93/aTT5
YAtGzpOzb231p6qf5uHrTbtszenhtjOpDRmh6OiGaJc40TpCXVHsePqWya97+5+EgQWqsWNli5/a
guyYFFIDU38TcUforYk7GG8zpyDTNUBmxRiD9zj3TlfaJnfHTTY8cM3aCTW4NsdtGVIBSXHPkz3k
yNawq7NVOMsyVFMBtXHnWExT7NXpVOx88ka+vwa8NGU/F4QP+U8zMOSMxYllQTogayW8+tqMH5ea
7tzCNn7FGv/CdV9UeZ5BulgVRMej4zvyT5d3nX9QrdkNVVvTrM5ZXVg2WOCqD0tKDvRnt/P1Gxtz
TZ8xe7kzzG25QDs25Ek1qndF0xY7x8/WN6+O0wbXt7DBI8FhoETFEDV3QFJlqqSQ5a1TXKf+x7E8
vhRRw/He2LsM8tqfgUFL9J5m3sbxtqbNcKxd6iHAi++I6wY4Xuvmc9k9Fur96yFna/jV6dmKLstp
j+GJRgUCylj0sWGAye2hzLfWdnVwGlB456OD8et6uJslSzq7956/NfTKdcdirhyawewjwTtN1KTN
tLMht/bMKhsOiOOAMR0j4zEw9kjCxZAszu/XLb7x2WsMzORkQBuXKKlWNIsbSo7u/Oe2kVfuWeYh
MscRtm5I+6bS5Fsx7r2HbSSlawKMqfGJ7HMM3amL21nUq+qY0U8TP/r9EZtl3lMS2bLOyl1BP+vM
qoPpJyiGtZ44TvwmtDeOqNVW73jWRryAXqkfuqC/UHgckfLnDabnfC0QMbhhoHyCeN6pYD6ZCsrr
Ra520oIXbYLBVxkHKNhw9aYlvbCleip6Mt2j/rDHHbg1+Mrg0HpjoxqiFjxlTuglFGDZ+i5X3Cue
XjfNi6cgvn4VHenCqTcvkwXBELpmH6+0I0PhZu/sJJ8aaJjmSbMUFVCVAEC/PuPWT7r+/594rBnp
lt5K73fgZQTPRGVwquq8u3H01TbyvaX2+4iR38hYhXkL6na8dS667eXpts9fhcymrKPaKkJ+6px2
LCYcgpRx7TW30SPz9X1DtwMURdrW+xngVhO7leOkoCv308CY6pbrEtZ8FUBBIQDeiJF7P0flNugJ
bQEHTlqnH87EKfZu/X/ZQf5zceJ8fYcIm2Dy0VnklvEsp158RKtomx2w+l3TxjJiXvN1mFRZeZ+t
T2YTHEDP1bjlHamnqUezEzAJ7gl0A02W0Lo3v9VMG5kKOYbLM/Emx78Irxw9NM1A2/SJUNuDfhDV
pwbDAyuB1toEFHKVMonohzxbQPjQ9+KiBS0ZmIIb44EcOiBZb6fjwGnFjmZojXP0HEjZ72yWF89v
2GC1WQog/BdcSMgl86AibQvA76XH8zPUww9Ot8thujXN+qwNfYoE3Bl/B21XR4eld0wU20X6U5mM
ZcOjR2RX7aebHGCdN8ucgwwidP0LyQLP3slIDqjvACmkd55OXxZm4XydL7vMasSbBYTwTWga2eHd
ruwQhKzqfO6nvr9E7AuSauMUJxlVesYpPTW5oPeozPZMX7DlDStSH6pxpUxwzyn48aYfvwacE8C/
s6xqUDpd2FM2guwtUO0eaeRGZFxn2mEB0dZOKfmFDvaHDhBXKhcz3Pbl173zT9gdiKYNa1x17qq+
TIapojGIiXaWbOvLV6cIKBakQ9s+ujcLlBMzj/IUfdp7RJdbo69ODFu5fcUZY5dmgK4HOkSW2Bj6
9LpdXswmsdlWB4akGu+TlHVnXraP2eySY7VMp75j0Y2GX8UAR3k0q4xHfg9imgjqAEVA7iMWTngj
fv0nbLn/KrM0GTY6l4ZdXHgmmiucpGj1h0J6n2sv34lkG2ZaE6YyjjgCVj12sQ01CeCfx8FAF8C7
NhW+/is2Vnn9vFLgDb2YA8RKVUWafh9GOpCDykVY76z01gSrTcqCAivLxvEn2qbD5lCourYn6J3P
tzyaIdivtqlU0wQzMXKB8iNo242x6f+j9W3r61f7tAy1Nhm3zZelmJ6n0WNxz8s9nMPG6q47FujS
RFOAZtR70o0/hEJHOc/oU6BksRM3tyZYpRzEV56DnmYGBgQl46YwX6RCFh4Ew4/Xd8/GBOt7W6Pq
aK4rUp1ZPoiD68mPWjUB+PL2HnE27L/uXxBekY8jRB/O1jhe6vYQI1MQPX/967cGX90hSFYSZedC
nXnGcQmH6tlpRA/W4fXRt2yzCv3FOFDdyJL8bmwPCsEyeES25nzqjbdHQrc1w/X//xwuTIupWbow
Pw8zuFvR0Ij7RO9OkY57am6dZOVfKMlHqqumDP3A0xxzZFRoyZzhB2iSuy0GrbkJWZtFug2pPJto
6NLBZi6wJWwn7d5aZPK/RsoUGt89MzfnBjn+gSp03kLL4Ptta7xKAa1rFmdQVpw1AcUIF+C4o+A3
i+d6tjcaZ+XDDR/rjkHZ4cyA+o4bz/5p2+A2fli+5hgkPvSJC6dBanztVSfaiFirEGqC5R6+Y2OP
rikGXb938ExdIgGaGujVsY+EQaHY84ubOoPQC79yYtt1TlmPujvbspbQxbIQ/pH5EJcNdurrq7yx
hdYdPGqgYVlUZXvuFDizJEBeic6cPQrSrdFXXlywDqymgBCfXdI+/rX+TEGacdunr7xXdZzOkxtU
Z9eaI6MLmG/yju/kWFtruzocdb602rW1OmtaQERb4p6VlVLGnjPt9aZsGWflvdx0g2c8vzoPPegT
FF/etVOxp0W4NfjKe9WilIbUSHsmkKCJM19X6cLUz9ctv2Wcld8OmXRkJWAcFGh6nL043YUK3vjX
AHTTDOu+nSEqTSjwuonwP30RhtLj9WicXeCfb5tgleEOVi2BX835mee4doFt2aUmS8csLA+vT7Cx
AOvGHYE32VaYpj1rTwxpEYI7ta/m59cH31iAdZsOChBt6OsZ5rEIy5wLIBYHMPoCSnATfgZUGdep
/z2Ai65XjSPVWXIQA4s6SCtxa/6wbs0RaOozDsfyklL/YGBATkw4PffX0/F1A21Zf+W+IATQy4h6
2JnVjUbcd/lzrxj/8vroW+ZfeW5XDDnaIJz8rGd+JNegA964u3J/+299/sp7OdegoMmu61uDxiHp
4GGIP4Nih9d/wNb4KwdG6+zS45KK8U3z084dSVq7+y6wYZ3/9uhEfe04Y30WdvpCpftH+vOY1ujy
20n9N75+3aVDKm8InLLCuSs76ECBvqh38zC9yTTrNh1NjNdDmLc8U58sfixo3U2f/bJ2yB6wfevz
V8lzNsl60Bqh2Tetk4QsFO/nEdfr179/y/rX///jt0KCcIuXoTqrYKlSZvjxr3/hQvB02wTXn/XP
BG7UCAKSiPbMPOSFDTbSmbb8wSNQCXl9hqshXnjnXfMAmsib584DwSl0vkRsDfi7OLgkjldS/Er3
w93r02xZauXFUE1y0bqJKwY0aEx6bUKk43T091XLrmnaS79j5cXou25GhB4FrEv3RhsQbrnXk8y6
oE0s5RKVsdeo6cZ9u3LppuQjnoA4lkVMH9DntOCescvI8rKpwnX/TlPo0S8dgl9yvarqsX9gV86X
jNU7FdiXfSJct/AM2h9JB1Tl2TgQRft7GETgsXh9obcGX6XR3dxVAcgN5ZniETgGIw5e7nGdv23w
lTfrMChxC+uqMwek+OyGdfRm4nV5U5qCttT/dbYMJYig1ll97vyp+Gt4QX2W+HpP2GvLNtf//+PN
Oouoya1sztoiT2z02J3GKuvT24yzOoYVRDNROuPynLmQOLAhuPibea/NdGtTrvy3W7JgyGdRn3Vm
l6TpmsfMBWWxyPdsszXByn87Q7NI5hFukBJccKqFpg/40q8IAXUbW1u4bnJybb5EEjkKzO+Myd9I
HeKH3GT9dW+TnYpCWl0KlIlsc+19XBKcY59uG3yVQIu2XaY6q+qzrabD36X12G7yvGH5dSuT64e1
KXPSnQnUrGNVzDa1/vhhlMUeDuzlMyZcy96qSeHpk8zYmSLInwjUE49ECgfylcGbsRv3wIMb7rVu
zskgTy7NdE1TSggFZP0in8N6t5bvBX8D5H/PmHCtfctNPiHVwjXDnXnzDRiErv2gcW5+0gv1nAOB
ltYviOSU9ZHMdDgNgIuUWbywhVd1rEzvVkBeeOPMDmRuqzwGGqA9FBq2icuixmstMZEk6VDkhXfA
YyVR77ylmdtzg95aeeJCS65QPCGWikOBL+bqs7J9PctkCO2sY1njE48Ggh8kbfw5zxPi0iI/0lCU
b5vCHcsUvKlLe2w6RR46QtUD6ZvuPEAdxVwM8ux7sKsXc6JypzxEYdB+xfVz+uI2eb4cRLZ4391O
5+9D4vrvujnzUhsR/8nmzfLe9bPig5hq96R9pTAb0VFiJs0edV06bowOo/ILpVVwItxR8qCyUR+N
kouLZ17wGnrWhCdeT+Y4NYH6zZRk9y6SnekOAq4laP+HiP+RfQUWQRbIEQsczcNbLcnVYnkGnIzK
avpraCjIfxc8KUDcDOju+yZY5m8MrAGfcRFi7zW6Qo82AAUJCtlYA8YUePitEX7M634kB8GuF2BU
md+DI1dcQGTQtsngKbTDgeF0TKqoZn48lJn5KPJaHAnxlxHlWq+65BlqHhkfnDntQmxrI4HajIWP
dad+VRyWjhUX9K/QKnb9OqRgN+/10e26IYypY5r3okX3UuwuUXsEK7P91oNBnIH0TBZIAEHziQeG
EdFxaAdvwCthN79xowUCLDqbx3dNa0FnQ3AFU2Pkk1SGstN3w8zpM0S0KpAOMKkvLq1CCvY2NB2f
uqihX5raQqRFTLNHj5mj9OcIVvBOuJyDBnBy7fDdHas2iLmTe/yiBjY8Sw1oK+6VAhD6rG0uNZv7
1Pgm/6qG0fstPG8W566QS51WTUeD1G+gnvcGOBHUzN0BehRl4ETuUVR1cJqZI3/JrtNf9aLEu0yD
KiHW7VwfqqZyjtC1Evc5aIWfG3DBl7HrecgrjAmqkzNO2Kq6XDiPFy6tdx6Ez0H84lL/vbugJPVY
yIn192Bk9OypE1n2u3G8a10qGiHlSTo+NNAlRLAo5ggIGd6V5iGM8E6U9E3G33buiG9xIAGHfhAL
jjw0X4adTYhEySWxS5Q/Dop6UzwAJQeCcXcKf9bLX82bLh9oClGpK3vUaGV77xZAgYA0d8weWLVQ
CSI/sZAYHZ0jum5blMxTag3wTYMnq/BQBhmvHxxq2vIoRAHfBtbVs2edM/cZ3GPFcCAS4SAZpcXf
RTWjZOhxjc74oIPzPrlDl6v3pRUqA1u8rv0EjdUZTfBI2AwnxQZWP9EZOygwjf6gHPDrxdGU4eG2
QGpIY1eWvP5hHLhtwnFr7WUyFpYuJy9ss/wByFdPI/Ud+yEdssAXT27AICAKkQmRx7r3Apkq3HNV
otpxxLJlA8TOoGdrwkMYzWGNJntQWN4xMsIWPOghdpdloSvuOFi9qjsjEZjAkEfBH1Z2A4nBdk9O
C1Sv26PTBWEPRE3dunf42LEb4kUIRackoywjbwulijBxR/AVxqHvy/rZVq1C+5/WZbDErBoDetD+
4tVgROk8tIG7bjHWb02gClxzScbONEI//ofCx8NYbJSZx1PlmtZ7M9u5DfLYmYISPLXhaIP+K9eC
zKlWxCE/RSfKGfVVq3UfMynq6AvAkzXuIK4DycovICfS0xthF/RvOkXJ+P2cA5NkD0E4BWyKF+LN
zjc8tuIshpszY940njeSoyiWmV6KSIJx4mAmSEpNMYH5p6MDgiz3u0T9YPolRZV3Z7zvg+ItNk5p
qiG24KbVODW0YB9cfyzQ/G7dPj8Vi60iPHH3crmn3mLVgahy0EkeRq13nDxv4Ika7MDSoA8M+4qG
ruGtNEu0vJdTByJIXLjkEMs2BNeDmpxuPgQIsCYZSFF1KeBVYnpkeajqZChsxu69KaTLgztlLGkE
JeJIvXa5y0Nsg++2XfR0byLb6SNuPBkUu928BHPnCB73i6pnf0jHavTDNobcRO8+eksW2U9lDzqm
u4hGspgPkcra4TEUoPhCRASNEs5Wp83cC6BIffQnDxzlP2aZiNgfl3HH+15Mea6OJotwLIZLVEx3
UJdk5t7JlVcv8CO59L+tiELxjNcmaY4ABAkLdZCyMDG3otQfgXvOP6K0Zd3nMVJT6cWRLslQ4w4N
PCFa5wsdBXERSCYvuEt0YRJYUY0mUdJT5mPmGVWfigFU2nNqKlBxguJy7qAROCoW5d9FpHCAhCYr
3AQcmyR8lrPJqoOdFjh9ZtG2e+dOQe/GBcJim9pmrD4CscQD8HLLnJ3KXtd5qqNy9u8EAot9MF3Z
9G+A4JyQHDikugdXX9e2eNfkujxBRA7XTJci8iUA7XR1SrgdRIJd0pH7tqC0O1jtTeaBaVeVR2jE
OfYJiMayvR/47H0nbAjYEvtjVfXPS1ma4UIg2bSkzjThSwLpL72KG0gAvKkkR2MR6zkypsQtpqyG
r1UDdd14FuU1hPntQHksBjPKGREEvELHSk/Rcgm4LX/ko5sFdwqoiQGd8hOab+mcT92BFfMyfGWj
F0YPSz9V0Q8atZFnUlWGE7voUof+sfeHrDpNtFbuEbDKwH7vmLdEBz0uQ0gTy+vW9gfJgGQ9V8aP
zJ/GHf03U1hr7yHDphb36AfNv8KEc+HfFZk/+vOxo4D5+THuMcHM78DLs4TvC6i8dp9JiMaZ99Kl
wn7KSgf3EJBvCUe/46aq6xQCEqTFvWp0uuidlKZs3kBkrZdPHdBs0YHUPNAZnLUu5ztXeVmjE1aP
7QKpAyV7fG+LJvrflJAONKxN3triK8XTTvdo84r2oHdko/nGLUN2wYJIeQLfSMPpzhbMlx8ErtPd
W8ZqQS/DTBjxYvhV2/0A7ff4MxBAmT4qoXIAtTzm+Aa9kiN0S7u8Cko/hm6Sa08Za3WUDss1kHaF
puR+nnroNHW+QMdYRVFlOHbz2ERvNfo2ALeXc+3aeybBLXuvaBPiRlnNxn7JvLA34LYAJ62CqPc8
hT/GahlxSORtI0YoaUbBOCQuiAL5scmz4EJ5TZ0TLauZp7ZqBu+gFgjDpSTzcpwDrGgk6PyhZpgU
BNTfFU4YaB9MkxQH7tKafnCvvTRvO7+ZTZSKvml+ANcY5fe+otXTkE1580ahHs7uufJNcNFmruzZ
AhXBG7yYFajK4x0w639VgO51aPEbnP6d5/h+9q0dXOzOgeU9iCq5hEASidrq4xxMwYNw8mZqwO+A
3Ocy5haH7uyUJHrrDCK4GL+l6qQBQSFHEuFlOk8zo8pIxRYFMgQaKSuJLqPZSspH6Mb5s38sXG3p
FDeG1zZPRVsq+pV2pvaelyl3gGoBFXf5SAV00i8djBZ8GtjUl03sL3WWJ7IlyJNMTUDFhEhs3Ths
JFgG3HKI8HUkdAQ7iaLynO/G6QZ+Bh9JcZ5th+JdXPUdTl2qC4mjSZO5y3jS1Rkr7sGQ7tJ4cfs5
eMZN08+OY7kQ9wC6uOab4n0rvqPBA7kdB7eFSC23dd3HvKjnjzqvi+5RqT6ffqvC7/kf0zJVvPeq
KVCxY2devomGnFVJE4xiPhQQ38yPyG0H9ZUVNECbOPzc/U0oADgpzsBFPJDKH/DWPGR+/laUWKGY
z3Xf39uBALNHarWEH8A9xvsfPPfL/oCOtIreU9ra8cirxs4JRa9X90CCnJnfsoOx07DvdHeo6nma
7rrGqOJ5AJGzQKunS4bU7eZh+IwurkycHC9HIsSCqcflA8KMtD92vEAmekfpOH/re5zBP8RU+YLF
U85ZcUSaP4qPRke0ffJDNS6XqOoHcIyDA9L7P9LOY7lxJevWT4SIhEsAU5AUKVOypZKZIMqo4L3H
098P1RM1foHs4J1VK04DYGZum2uvdcNP8ownk4Rf4LwGhbREjF7r7XvVCp8gQKiDu1CTmJSR6GH+
2vqNDX9nIHM93GVjaH/4vQreVCthOt+MXTJWrasZ1E8XphGY7fewJNhs/Kgp7BuHdZ98N2JGvae3
1wd7fQyK+kaPpzLbBZ0uNqpiEh/d0hmriTl9ZZhczet6fd87jp9u4iajNhVm1bebaqiDkJg7delW
1hGpVkuyAimqqZX+tZlHiPzmQdyLSxPY2p9UtdkfxBIVZmn7alTdfsxI8SoyesabTKd4SadOi/Yt
hfG1KHqSRGD3EzaHExKXMczW6o0nWvt5jAq8IvJGSbOxYcZKryVF+IWfGV26oSiqfyFzZxiHWK2d
KnaJgIxjIJvc3Q6NTF4cYRXBSxCY+qPV2VVODZK3N1EwaN61qlZyumgso4v3qe/jIfrUcjZGMINq
UgaaqwujK+bWWefk3DbxVMZ2Zr3ekTsi0DGVoNqAaNsRW9H21iMIcD/eeQwmG/ckDVi0MAICszHU
FlCpJOLfqC0D0NrYhrSnhzFXwxgHXplbx/esZusMgZN9R/nU/JHrDYVKnhkEAkPVOuXCt7Tu1p50
OW75xvAptsr656ga+X3biULe0fWLk9scuPML8bOtX3u7hbHBiuf/NiuNfE9+7FcPqSItqv6psBCj
6EIUFIMM4asZBFvhkTNPp07ienb6NsV11B+E6lvqthvlpGzLGgMujaSn5+eF6sbjGEIuNUxZtotD
Qt9rU8g8u8s9SUujpbSybzOrFzuhxGPlpkgABa4ejCCZDbpPL1oFmuMXRufUm94o9Ju40KNviqMN
9q6NybZ2WBnWOWXghP5Fc9hmlaH/8NI5SnhNiZSuJD4zaqYMQbjN0TpTtq1RI0IIBLH944UTZ5E+
sQ+Uya9U2019UVR8S57k6c7vzMnb2SoVVJvr7bTnQiJXUxfWLykfa6o3ewOpdqJfDCiwv4pubu/o
xohVaUqdXIpsXgYx+vV43TiivGxFF3XwEMektp6ud/WF6J2m3AEYD95ihLM+CLNxuUV0hEtpihMK
ryTD/b53odXEO8vqegzddGJXJ7m6zClGwg3dF6PaQVfV2Be10nCc6mIgUhmJV5sXMaj32U+qwffJ
HJWW9kWsJKQagglmN7cnDn4YDoF9MWKOWONQY5Mg2L0PFM4HyN+youbIBRU/y7Rm0cZeSanqKs4q
/7YK0uisqPQbjyTo2gnBp7pxPyYHSB5LTpGqpHdw7E/WJh6b6E4mpuVdeYrWlFsjNTEn8mI13vgw
NfzKTRG1tOrTKXGrxMJtOumkdodeb3p1X86kSXU2qdQoXVoq5LkJh9KAt4UP0dEWckeHjp2Pcl66
aVRRVxDMEWn2XqF2r32gc060qhjS7/mAvOnWtw0/2PtSwAwnS6g7v/UjbZrvpazkDZJUVXQFVSyE
9W0Io+527CPCVdjQXkq1kXZfZoP90axRXsW1F23TPqf/1NkoS9jUXJeKl7QGVWZNYwhsg5q581n+
MZJKbrVUUFggIlhftV0k9w4opbfZSq4R4dVuYbyivQTaRXc2id1DVpor2qRsDBDYvwR4vmEH51yY
XefoQ/owjYz1rSEq5EIR30YeKPZ8zgRpoVZfGkGhlxtfYmlt3nZzD5PVGOp0+kZSr3nbLO6DF1/r
/B9xVCb3ZIdzJHHq+Dm26/LQyr67nyQt2FIxOpOsIFDEdUzdW+wkxdKVHEKrus4Is4QtT+8S9OuU
jKQ5r4jMN4wp6N9Q5Wy/l+mUFW4whsmfxBqrD0zFim4gBUFUuB6Dct4Fkjp/GERASTrCXQRd2q/S
69qn2C97tP4apf9ZZvhMtwns9K6G1r5jbMbwN7bK+AnXMZpWbSw7ne41p7dAYQfcfiILlT7Jmk5s
GlTOD0Hv46pzAnYkI/c8+HTp6JvE6rjLBPLuW8PQh/ekViKSnzyxpk3oez2Dq8CLCXJtJO5kZwWK
m4WifpTc2dz00hsKoqMe3hqmbYXbKZ5PpUS4ZuegMZZd6ZRgtFHs/mcwFChxM2t3lXdqk285MPKj
Kbyp2/qGXe8iAxJZpDL1YuMFNb4CLBvtFRg8okMhcBV2rfPsIZDFmwb+uN443lhOG6HF9LymEeZ2
ooASbHpH0BSMwSj/7kO7uxXcc1/kHTatZq22wXuacjOkfr4HzGJeY5/9c1L4cciAjJxS2Hi8+ocA
A/6oB7K+Cp2OBD5LRLMdYQN+t5sh/RjHcPpbDX30U9CyI1HDUW1gH8OkPMBZN//+82kchnfbiYdf
aR/S2R+Nfl9MvQ8Z0mgdOqtse1dWkfKrhTXtMdecaNv3eKXtKEN6BsZIqrbNw9TOdu0Qp7e1rQc+
gyl1dgVZFF3UOnP6j6IIlHf0lGZiPaXIQP8xfGYMwnjuA5Xvwba72mVotXqVwVCKDbMrEZNJaWk9
mmXXXVGYyBdaBfFVq1jiBz/C3IeRNfzWiiq9FUyxBa4QyfB9pE+pHSDi9X4alMWJGyZV8j02svzB
8ET16vU5XoMcZw6DzIXm0B7ZeuyW/mA5N36SRNOwoVuGMU5BoUTbXKVkdEs8dON66G0j0SAQzThM
3US/EhLs6Q/+ydtXOlT3G24o2uvQYuSm4LwEdyK1G/tb2sU5SYxI7I6bN3rcmZMnj4lWyOq6bGX1
0Qrpb/LCRDVdekkUuRo3La+0Wjj8quVRxs/qxvdCKmX8jGikfMBNd/e6ZUA/maoaKWVLGMwRYSiR
1HEM+9qxRPuHtnvzoyhCPaA7aVr7ZOoFTbBcZTE7un4bryOxYsg+SPfIOPn2Hha66BI1ktrbphLO
IdcuAnGtVGEot8Jm8pFuMoqJuRWwHNY8R+HFE1UotNrRfmwcW7lIUoACrkY3ZrzQ6TI9WUqoK243
EGS2TTVwezc5xDP+LB6VTDj2hmEYFrw3Yuc2AkpVb5FWG5440/EF0aC5HLUgdbvM9uizZSMHZqhz
qifbVMZuYwi/oJDxoneLWwKds2P7zxIZgMssRl52U2Vxib6TxSZRk6XfiMBFAzpOde5Le9ZwS7sG
+jJcLxmAgryupvX9Yyfy7hBWuCjitHGhhg4jVqW00XvXJrxeIoPmOxJkYFkHvVAeBfjZA81FGrx4
VP0vvfXmTXQt6eBgq/Rd686f9gXyWwX4sB5XWBXliA8YZKqj4R7bPb2BtP9GB7a8UGFKRotmmPvF
ltaWh6FTyPr9xAifshwu2A1wj+iupve5aWwq3rBDgHbOEC5lJDuTxphi/sS4/tpljRVohW2nO2gI
Q3Vvj0qwq8iIlX3WOixpqlj2s+dF7LaPfrnvOgGURPx/Cv9O+BbQDgYGxKGI6uhXmDj0/aJA0N4D
+fCd8Tmf9Nho9wFUMM/CEIazzUWZPPKbp7/Idyk+858+3Wq1xZC4NdPv2qokATAINJwFqY1/c7Ov
H0F9ZJdmSjzwAs3+20o/+SOzpH+cM5IDuwDuylKcg0wC5VGxiri48Y2UhNVXnKJ6tDSZV+DKhnE3
2VP9SJ+ZPDoDJbExh1y5MEoPzyOFKEq30CRQ1UrxWTSmts2nUeNqpCq5dWvHHAa4PpM/s8TUHjjL
tB8SSABemCPSH50ypXka6g6DOJFCdjrWHaSaKBHMQgF9522LZCAU62bJFue+4/+QgeROyeYK5s4O
9fA6aFPjjwcV8buWNjCxaTX9E0vYufo8iEjvDmbdOCFVHT1gD9X6e+6igw9MiKFIndwSikTVu/Rz
ukIPqUrrBqZhzROuWaeNdm8oeXud0phttoo6H5S6nKJqn5oZ2VbeB86fMrcivKemxREXRyYuZixr
cedUAd3uXK3qi6wy6ysryeKa1kjdWJfUunQ0hKIWL3modMEO9JJFHtiVT003WIdEiyko1KEWN04l
VftQpDBbjgoHUxQikq5o09aZR9/i+L3qDPuSYXYKqrgUwr/UI2l8b9uxeBuiSjID6zC/rVYUt5s4
LcqnzAYN6pTIegxuFDGLs/WkFFeZwmzSiHjorxikyi/fNJppO9Ra8DjRRi72MSpVO8Phhu9pomC/
4/bD2xN9cQnM6Zf1NULIVnNFZO7vgrrPdh79/Jy5AFvxtn6PIKxrgIeRbqJlMGiGjaFGm7yHLWYn
pDr+6XqnemAgGTrPWubveZ0HHZSFFUUjFe4j2HD7VpLufDPyML+kdm/NLVxJdU49plHah52T3k1d
GOjbqFSma2uKiWJF5XFTVpoNocGn1+moTTlsKk3XHrQirHZa0LZPMI7UcFSmc2GO5eeMg5kUapoS
xO/dMIe9JKxpF9L0kj/j3AhvJ27H9S1RLPa3UhX5bz8iX1WGkGQUPq74B7cvVBd+F5H7DpZvuCG1
YL8DsRNfyCBXfiV5i+aAI3RjcgvfBMWQ951+M9k0T13T1wd5ofqBRBgpmf5UgvN+UFCyiuD9QPK7
YI9VV7FkE1zYBPfbEm3feKeNDUkSMYVWRJql0cGGXeJVU2T+GxqYtNrYFWpvXqWXYjt6udVet8NU
vMUt/5ucKbz9d0tKohV8zxl8JIiClVXI/LtbK5TFC1ozEaKZdn3I/D4cqVZlcuCoUezNfXqGlOJM
+1U5Hde3g9VZ9UUyhHG4gybNYOafsobxaMN+VWxPNw5dp+fxITVNKgDFMEnRSstDJbXIAi18VDxD
416G+yYmcwvkrtxyVAPcWioejTTFyIGqJo/dxMfpCp1HtzEl1w+dGk9/co5Yf6dNnngUkZq+CGrV
J9Oy6h+FUtitG1h2oIA7jZTJhQaCrDvUEhjp9DDZinpo91za1M+9yMp9ZRbcLvh+wD8Vsu2kGMY3
o9PU4Fvuc+Xl1mEzXqaAOd41NvlRT0ZufA1fz6+7gWi/DYdYuSCj5HKfDjrbWJrdbUECXALy+3cR
EA/5pL/7ER57a3P7+ZfkqfR/5kOIpIwUmrKPowkhGyUcf/dT2Ri7PFY7L3JraRuHpiutiXzNUbJf
tRW8e2qbOXu/44OLPFUeKfUnStIxpQFR9kk8RyJvRy1WvPhTGhJgnZaL6dLq0qcxNOuDWkfBG+3p
8gl34r8XUuVGlHu24AORQeqC2ooSHdIcnxZHk4ltS6FtvHFlP15x1Z4rrqXqnb2nb2mOWyUBppMg
DizjZ9sX5SH1app1slf6/lBHKqwDAVWLW3cM3B/yUSP0QUNQbv2hLotDXaCGtx1aBJNpajshJL+1
BLzi+GK466KgiL+lmiGj70qA5teei9Dk0Qj80n4KIOpzNmmrJi9xlHAgSYpRP+wbpRHXGvKz5pZr
Iu1bEgZGdGlNnde+8gi1Oeij5U/cywigGsL0EvuH1WTDn8yKs41SyMjfeXnPLZMTCM+5pROjZRun
abWXbJoEbE60jvKDA4lRuFXGibtjTDrv99RN9GPokIf+rWMk+BOqTq7+nWA0CmiyJk7jPUCL9s1s
ZQJMkCat0Z6Apa+BjRZoO01kciza1v/PxFNOM+YwKZN+HpZvqcxpx1UuVd3Lr2Ia5RflNHuhwMLV
nnj+GuZrgbbTvKSAKadgHHJG/YZ6aW5KrXlSR0OcAFOurc8CItumZt+VNHNg9ANkdz0CehC0MYAT
ZeftwJIfNyeS2hRg+dWoMBE2/wT0C8fNWYi7peJmaJSDkhoskBGFdwS22v0fkJozbO8LHNmSEZfs
L3Sod8CRmagDa2WQNcSwQd1rgZ6nDM0NAdmcRQ2CeJEhz0MoLtU3xUzp1Ax2Cm6WGb0+l8XGSvqH
4+u1cqCs+e+foK2eWgMOi3L/isAgNyDQ3vA5941ulyc2ZO0F8zn79AJJiadpTMxdMS4qH1BnHXe5
sPW/iufY5xCp2taSxZb7gU7nKpExXr2gV29whaRV5v8yqL1iFNYCRRsPznzdZmEUBoXus1S6yHhQ
lSk/MaO6ArRcqmVqZRqgbmyp10Kn0XEQ3LqmKmCvkRopG31r/E2rZQKMeN6mL2ycPjkFrAXUntzp
bpznxdopevwfButWNn1JbSt6pTUNqSiXxshMfm8EGTlk+cuJ01OE7mtvWCBrkTn1E2kmIPm56Mjd
GgadTee3zs0Q5cn348u0sutLiimDnNxH+CC50pxBXsG2Txo9yNZqT5jGyq7L+e+fTMOPue+TjUFH
y1Rcg+3diN4HKFPSECeKnDXBYS2ppnIS4nIcAK+XagGaRZfAK+/Hnl6ctZ1qKpNTOPaVLVlSevhG
4zhKU443hkDeRYsgaBlbyACsiNTo+I6srJixsEMBo3ddZqi8lg48Q7aV0uVMAVQZ7a2Vnjnuay1p
GWSkJIoXWbwlj/7YXB9voQMeT/yElVWS82H7vOltWop8SPMrQTAhA83eYIbBWZ0ce1w7tYsEJ290
cwhUnxTEmwhS88RRmuofxzdg7esXG8BtfKCWSoY3Z1aB2t9zxTD8jKqTE5Vfy1rY1pKIqzRivTS8
rCPG+u++Gd4Z5ncftQHAFk+gYd/8Mjhk/fhz0rIzDWThDWXnq4WvMJwCYWW3neekU9Cbhw6ffMLf
rmzJkpMrblVgtE3aManokahpVkxzP/CFdji+K2vPXzhD4SWSa1p1VppGZVKpf+VadiL5WNnwJQEN
91CeWlaRfj3WtnZvQ+bVXQuuwmilNyZ9t+M/YMWulyQ0thZkwRDp2nUcqOICaJhvcj+o9dXw0JRF
3oMHFXlxanpx7TfNf/9kguVA80FDLPp61BmciP08ePBIoqvG684iFrGWnDSlF+KomopDrHn6ZsQa
3SBpfh1fLIfP/CILXVI2Sop/pTDD5qp1Kkg5Bthz7T++oj/2qIoYoeLSCLtKNN55/H1rp0v77+UC
1TPWo5E3V72TJNwWG8VGSU7RQ6w9fFHQgDX1Jqcem6vaZki7pAW5TeKTBAVr3sRc2DZ6V1EvrbC9
4mqO2wT8ORfiT/NioYvb0TtOf4AfPVh2ts+qM0vMJZGaUbU6eD6NFqCNbkNqQysDGCO9OL4dXw9M
WksuNDpvTqZ4Az9p6m+9FiIoPyO/Kq3yG7W74qonp2RXyp0lMVo6FG3io9n2j6OrZVIciod2l3bl
pZDNZqA6tMazqLJty1jkQpI7f6EUanNlhONzyQTOFhWPs/h2efjC4LlCDy09zNore4CzRmurX4nO
9MXx/VjxJsZ8sj95E19ID0r9sr2KLeUHd5Gg2WtE4gbv5NTql96RltHi8ysubRi4rmuQ0uMuCU3f
7VqmDjLrQkv1s2IUL1n8DAnyL89mBl7wJFvPKrkGP1Firn3+IiExla5JC21mO4ZDuTWuI2YzVA21
jhNjsWvPX/gnScMV0ErFYAUArAJ2eHu8b/yHoj5VLn1pByzNwkc5agG1AOO9O2W8BwQZAGz3/sA3
rcv7kxS/X54i3rFwVFULBrVKWf5meqlRBfWtP7Ent2ccUUtdsvwwXQoqAHzYbjAG1zKutMpHWunj
vIcvkg+ZOFrkFf9hQebjB8EmqK/nPXsxlJz2ooq0HOLj2uyunD6BFjrfZrDgHX/8l8GHdZlP1GfT
7bOBaScx7jSze/cK/eD1+olDubKf2sJmk8m0ytBAELFvJ9fIaa6PcmOi4HPely+sNRurwAIZjMJY
p251BvbqU9H+y/DCmiysNXcUHWA/bd8g1i2AplZ9zfXvpoHN9aqfpH8R5qeyvrVXLQw37Sd9dBJO
jjARHB0v/Ph6Pj3o4rqm/nLeQi1st5VWTHfLGJHUYNhPpgcr80+kxmufvzBZv+TTu1kHd/ZrYfrS
Oh92+Fyoe/zCWR+/JPjpQemTZbPLM+93Lsvt6J/FS2qpS0VulTJRrRA02amVeVnU96UVnWdUS06f
nvucTg3QJVSH6DA16kVjnGdTS0IfD4bKyAnwkdyVuwGcm5rtMSBwZgRckvkocHxFgKu5+czM69JR
n0zA3cc3ciVELal8gEChBwiRJ3C868TLXCO4BjcB3fqZK7Mw2p4RD2Bl825qoEibD1v/6NLpPF+z
1Nf2Ol/zh4RlDxtrU3fMClp/zluWhXFmpgJ2qcSCWAhL/4jSh840efx5Clj/ioJP7j2bvHyIaUnt
4vJ+5uYnZLNKJ1ZlxcEvCXxA7TDmxJjY/PBZwoGMJsNCjy/MSmBakvd4E7BRJk7R9mTgxrHk1mHg
5PijV47ikron8Jh+UsQcUu0XkpnRuPfGs5UzxCKi9gZfDXKy2U3qh5q9AtBnXc71h0ud7QL2PdgV
Z4+LboYli+3Jk7jiy5cy2yrjqL5q/GdVEPyYnct/vj2Q5wWiJV9PHjelwoARGrqRuZlapjPPTQbE
Io7Wug5YfY6jffnRF+V2cE51StbO4cJARRePlPtspzE9pChzzHr1x4/hmvksgudghWno9Dy544QL
5aNG0/BkRfD1w8WSiScxM32cBnYT24TKf85Hz0zUARH+d87I3Ggkw1Qfd5Ff9c8eU9Olm4B9fsg7
B1z88dX5et2FMx/TT56rpWEvY1UZd5Y/vmZM2OZWcSIUrT16YaGT3kkm6BCMNQDAqJn5FBb9iSi0
9uh5Oz59dWBWjN1LzFPj0WgvgfU45bXWHj3//dOjM7/Ji6rUWPU6f2364GE6SeO9dlgWsTPMMp8h
DayH4kVvPggSBrHivH1cWGag+yagZoeqPZ0umSt7ZkDuxJXh2mcvTDOGUx0+N71gKpyGpmsnGgPq
lpor6aaAJ+dU6fh1uGCk5L8XfmTgWB0z3FbTXWNN1SwsnX+cFHJa2dcl+44/d5fDATcwaOU/r3g6
bVn58qWI+BBGozL17CuBLhlebP2loxQ7GYvWHr8wUS5vxGhkPJ5wATuyO8KAihySQ+fkrLOzJN/J
0rjNpIGhzmlX4ACOM7PteY9eGKpS9oykeqw6ASPzmRpRqxPe5etWiVgy7UhHSmss7WZnhwdEIfMP
ETWuEjGe6V2cFIual/j/NMABsC4sNmiYFpAtKzNSLWbqfdXcW9m9Gb2o6sV5C7SwW0Y5PXUIoVwo
IBDVNyrz4QfuHfXqhF9YOzwL4/V1oPKN3dfAOpNrmZQ7vfib2VxwnVKPW9uHhdlqYRmDfeZ0Ik3V
59dTBm0fa5V//H+EwiWQp6lSxgBnWarMbC49p7rr4BxpveJE9fvlPYcFuOW/XQ+4xbYDnAjLSvJ3
Ag/uYsKZd1+lxqYolVvNLFCbfDm+4SvedInswcFZyTASuqKMOTecHJmldaoHsbLbSwBPqWu94uk8
vNUzGBY+DOMPbshoPo5/+4oPXUJ4hrJxshRmHNglCrE1JAwmHqraJ47q2tPnv3+OvI41pvXc3quE
hF7B/B96EGvrsrRjI4UHqGFdnPbFjmbClsmFAsw9t8shlrgdNW5E1tXzxyOwN3vo8x+9MGHIl2I7
/NfVjgt6M7A/Zc3u+Iau+DdrYbyqgohSxKXVjpq46/7O0QXnhrph6BQnIsDKK5YAnZaRp/+0Uqi8
IU1xKb2V5INaTZyF8rPEUvwN0gT4KAq6BqLQh2dZx9OvairNU7yGKw5uic0JZ25tKNL+tQ4CbDYY
7QO1LOvkhNbBCf4e34oVv7CE6MwMPF3LZOeuVN8QcnUTGxEt4xR1/YptLaE5TeqVGiGz/V1kzJEx
Djy85Jme3Bz/9rWnLyy3DXw0/fSs3hVtYA+70oJp6MJWSzgfznvBwn4T0Tq2YfKCataaDEfYnKzD
8UevuAa5CMAxH+ln4Kh3Ux6+tLq4Q8d1L8PgUAX5edXKEmgCc2LVCI2vbwdro3vlPsXOjn/92qlZ
GPDgw1M/dCWzpbm+cYZ4axbVNu6N8zLDJZykyMx+SoJ83OkOl/92tmlD/cSjV758KRPNiHjiQLlS
75CRu4phJhr84YHpgfMWZokmKWE8hLuBSaqqSI3Xsomq7okpOelcqxaXJSec28rBX6JJWhEz31aP
+c4viSa2BYLcV04JV62cTHNeuU/xsEwjo0rNZEQa3vThSCqdTWOYV2lTFM8a6mfHT9CKf14CSEbS
Baer4BezGtU1wsodkbxPpo3mxS5DgcdfsrZOC/sdqsZgnIc75b40r0cxbdvCPrHRXwMvLLGU4FPY
6qkdQgjSOqb5GaHZMrW7t4f+ohnUS+ZqNzmT8He9+UMz9d15v2cRkpvWC52GKcV/dcF85ybohh9/
9JpdLCwaAHOoaKM+7eAnKy+qwbA3UmT+Lo/yU8j1lYi2RI3YuRL6xgBvE42kgxeUN3AT3tLs7F11
Mj9SFf4WNTU+zvo9SxBJV2rhUEERT51mHCqojCFCh37nLGEQSyyRI7EtoqFodMa6PPSZw/tUlBv4
Gk9sxsq5XWJFGlif4MQZ6p0v1Cs0PP7KZqpOOMC1Zy/Mu+v8btJ7KjOm6W/CIY82cZaeaqasnKIl
VGSqWjgbWx4eNebW14SbyeQ5qYrvxzd1xWksAbgS5rpctKxLGNOqzR/IhwI92zJbcbL7ubY82n97
P7gH88FRu3rHCDTkmxWmdpbOEWdmYb2Q9+WjnrA483Uq2t73Sqyf6JWtffXCeoPKGvWugTq2qoYn
iOq+Od7j8SVfiQZL/TOts1QqYJacNoQfQG7ZfHhDt6vLl+PPX/nypfwZg0NaHVUsipWZL1ZduwWI
thNmtPbt8zH6FMn8JIqRTObZdMc4LeiwuA65IWnu7vjHr71g/vunF0jFAeg8fzy4maK7lvK+dK6K
+hQGYu3xC1Nl9tYsmprHe3w1JAMbkC29cjWADD/+/Sv2tIREVf4UpObcpQnNC+ae4efwZuAS4kZw
rXonFmlthxdBuEpjQBhBCzaniW7jEr35Krk//v1rj14YK8QBdR5WPHrMPTfii6Hv2h9/9IonW0Ki
ArWVJpSq9S4GzFVaF1n+EqQnzvzavi6slbSgC5weuFvhXFGlbunt4cIgrjmxrSvfvkRDmRHQ3DED
Lwb34yNELJdGH98FSX9e2bUUPJM9zSR8Wb3ructGZRcah9fji76yMEulM7igzK6Hd2HX9uGO0VqF
CGJO5g6Z3hNLs3Lil4CoiQHgTFH5diVQ5sa2pl5wA+hW4C1O3sqv/YqF2c70IDAqUGKE4sFs97Pb
oWofzKfzFmk2hk9Opy/heQfJ+M/pJHAj9ipkIcbWB3Vx/AVrx2dhsHpf1YoqUo6nWsP69ISA1d5v
zotU2sJkCyu0FAP1ut0A4scU1kGvzIvj372SX2qL+CrgmhMQ28Fqmfw182zP9gK46rU/MRyD5inI
0trqLIwXyIVZM+v77y3pmLsp0OST3ZgVh/Z/8FBOY0CxbFc7ozC2vSY3Smhsj6/O2qPnVft0bIww
HbNIWNWuMKKD0o8XDDOdd2CWgChhKrqHU6h35tBcpcK/A0u3gWXz7bwvn+3s05eXoUwFdCiU7Cz3
yIQXJLvn2dISEQXBTZcjMUD2YWnpFs6R97F2dkMg8kMxJXfnff/CYDtOe2I2Xv0P1dVr/rciObPF
oy5M1RyNcEgjyQWXSHpY/+L3PIhORKm1A7Ow1DFkej8z9WrXdXUBZQbC1XHhnNniURfGWsvRnzq9
Nt7snJHWEAL9jTmdKv7WPn1ho4rpNWpQdMZb4sBLUugpNH+V/HHWdi5xUbXNyH4XtMZbVAflpjH7
V2gNfp/37IWRxhDrFHCUG28Ww8NuDTUInElJtznv6XNQ/GRIcVEFkrsU5V0xobG1QiqbooDX/PjT
VxzjEhmV50Uzgo9Q3u1MldALovAz5CXaYEN8KjKt7OsSHiWnMshRaRx/Ay8qDxJCme916jePx3/A
2tPnv39aHgcag7DOeuNNERCF20zLaJCYnvCRaw9fWGrqI/dmVs34a0ZiuZlZwzBZ+6c88NrTF7aK
mAQsXQ6MIH1bwS80OqoDKAjp5BNRe3a1X1xIi4W1emCLYwPO99/Q2r5mHezOzmjdNH4dbwY1PXE8
1w7QwmoRm++cwYyLdxOMzaUNj/6B5juUmrZx1gQvc8DOf2+xXZZFUqWieGfo+Xupo4phagy+gtIO
n44foi8TTN6wsOC6Lv244OL4d5fI6qaPHONimGwIfLowgpMnTiG0is6SyONlC4MeoQIOochMf6MO
8FI12Sa3zBs4um+s8jzQMO9YRN9JKbuo9Yfop16M3WUL68SFGrfPx1fry3PLw+ej8Mnksj5x0iSu
/Z+Nz8DVCFQbWjDd35739Pmtn57eQxAm9Qp/B/Ho9zHUerjqToqafZlt8ukLgxayTRxovKtXjtHT
UKUbHXorOs40yqPHaEw2qXKq7ful9fGqhXXj4QY4jK3y1YDA1O1G9SZSaDOLMtqQ0Z1wULMJ/B8T
5yULE4fuWKXfr5evZa+/VOlzKdudyaylHyM/EzWvuiEv+yg6HN+aNTNZ2HoWtKEykYW+ap3cqlZz
cMLw3Wz0Xd17B4jyXo+/ZuV8LdFXBYpSodBT7VU2PmOXSuwaCEKcWLGV37DEXyGl4EFcUWqvOuTD
BKP7PjDRvlFfSixRgazy+G9YOWj2wsjpnKjQ+Mni1Qnsj1ArbsImv27z6hsEgB9xFBzq/NS9/Jce
WDpLRJasYJvL6zr72Theb+6HvrSfociCe1VqaRueWLe1tyyM3kqNdjQJUW+mnjOKrpvxQykowHsL
Stnja7a27wvLrxCpRKA0yX5WjdpvYPPv4Z7yrRM7srbxC9PvdF/nQtjPfgLM/WY6qnBbm2Fkp2h/
xXGE3kN2FkyWDVlYvgMjNAGqbd4dlDW2fgUlo1+cCupfX2Hx9IXJ00aAdzSJkp9xIx9tMT770ObO
J2s+Vf4YfbfM8CL0QqZzzHN6R7xyYffcGZtJ1Gvpz3nslrmutLuHIE45se0rJ2uJ14J+rRDCK4p3
1UgN10wTJJnpEKJI0Z7Kof8VKF/4ySVoS6DLAtTDcN4HO0Fv/qqo9L+etO4DTR4CnJlWpCg1my/h
/6Puy5bbRrJtf6Wj3lEnkRMSJ071A0CKpGbJlGXXC8KyZQwJIDFPX38X6OpuGW2Kpxn34d6IbpdE
EYmc9s6de1graB4qoU7oyyMbepm+VTpx7bjzW8ErVHhpUuSrfDwPdUSi3OLngzLUNrJlAjp9jkUR
0lflAOaJO5Epgd0IbGMuDbFOQBkdOcuW+SasIarV2TS+AJC18cDCkGycSrCN6jLkwaFa8eJ9DXDk
PcucsVLX2AODCT7D95k5a+XYg0GJGU0Bftp0RhlwriBQdeKKf0QjOAt9w0G+ZnUjC16QLZ+24AeN
HqPExKsE/IRPVZn2EYj6TnoAj71toX9CwCDkVtVWXyOr385mX2h1DyWA4BOyB8XW/fszeGzLLXSP
BritldmN+3JA+eVWFK/BFnXK3DjW+kL39IMos5kR8Zn1+hPggQi4XBBMf7/rxyZooWV6pOWDPc1V
LyEHjLnVP7R9dxubdluX3YPVnBWfQRrT4jbRNS7IJtSknsGN+FwHuPWWADZlsRWuyjQ4sQyHErpf
KJxlnlmmgrAteGC9DLax08SvSuCvEb8E4GcLroxxyHL7ogbDWfqBg4lqZF6MzFKAZKgK2O1P4N/M
AYvcNp3uPYa6C8OuYkY0gHK1ErG9f3/Kj6znMl0tKYMGJoPuX+yhkpsysIPNTKNwQmv8ckEVoOp/
VlCAByYVcOntXdAk3wBcmWw4wJknr4qKGkXHYKoC2jcYcd4fyy+PEbxtsfMlSoQTUBzQXT+0EYD2
XZBd98DkTngcn3jFL6cLr1hs/yxTaa37xt4h/5eHj2D+A5BnrGt1VpEqXrAQgYzSEnQ6Dl4AloOr
ANGgDZg/TtmkR7q/jAqXEuBnEeA0dxI+WbAOATHFtU4pnl+qbsWXIWGZBTZKSAN5FQuQIgFRqPBx
AU1XmQVSggb5cSfs0GODmDfbm+shaUwKxNg02tXSrsgNUlzlKwDp6vHp/W10rP15fG/ax6VpSjJg
jFz2lXsTIK8KMKKlWJ3X+Lx33zRu6SQfyDDxXQV8Q71CiQygdUGQ6nx5v/1D8eu/qR2swjyqNy/I
VGEj1QJLzAsoNsIiGzS2Yb3SuAeaqX+KnRzWFUjgfOT17LmowDdD2FVHQO/9fhd+efFBDxZCX7cT
TabKHS9lpi5AoXitSeCjZHwtI/YaufesOEXxfWyllgKf0CF1Tcl2qhHdQxh3YDu1wPN5yi49tqMX
0j5KQPHkTDRXtMpj4dUVZ5Xlj4EFClrPUgNru3UCJp+sOXNrL6R/nKHLUXQ3XsYIcXiSldR3aPDx
/XU5MlvL8LIsh6rndQ26udC+0xGo0IWBb+W8xufN8GbbjSaieS+NuGIdfe1gK3rapB/Oa3sh8C1Y
Ct1qBBwAqsdATOnC5cRc5E6+3/qRRV6GlklArK4E3euuHUTVX46BctcoVytukh4AzQhAkhPG5rH5
X4j+WBdMuxEVO1lnZjsOEdXbvCHE3bw/kGPtz5+/WQLb0iUQftMx9ERud7dRBuaGeErSc64y4Itd
iHVGqjAYwNe3S3tSVE+smTLz0FnMtsyZe2gpzkWpQd4I/sXSskFzRoVLlI88RnBbnTdDC3kOADWd
tBmztlmSlKA9xBWzS9xv5zW+kN26TUag5M/oxwd9GwA/+oLp8+DI+DLCjNyEpkhDCjj4or/VBszn
EVjAn8/q+hJzIyNg3UhccGx7wIzXq9YJa+R25p/Pa30hvj0LWJ0xV+zCFhZ2oEXqpwRI9+e1vjit
+wG8UBmokrdktAWYIVCM+IU2gLE/r/mF0IKFUNgSHC4hqKMr90I7KBucDNFnNr+QWVKA9TK1YzRf
GcLXwxT0G4EU+hO67YhKWMaZDbDWdVAaawsCzOk2rMG5CdzjU7UQx1pfyCsw8THzPYi1vKyrb/gE
iNgIOfQn+j7P8C8MmWWkGXCXqqsC9J24ueEghmfAdgxAC3YRnZdtrPgSiCNWAwJ6QdqDKLJI+k9T
7PR+pXLrxi3NeafuMuxMXQ1m0wlYJZ6ZakQaEKn0Uoju6v39eWSWloAcJgCJZRCBNhAkBzD1ApAQ
qFYR38UP779hFtNfrMMSl6MEZbkDi1heZZm96WPYP0YQEF6pmykEhnLSnEInPPaihSRr1lhCpaXY
EmT9zzajms3VLr+yG/ChnjSDjpiny2A06G50wMHecAne7uuedhfIGFz1Rm1n/DrQvYHc4BSWxBEB
WYJ3jEwC3LEY3J3JBziacWuJQs+y6rNgwlBWz34+8dvJLoFIqPsrNQIXpG8h3kk0nbhJHFuOhXSb
ZOh6Dpbnq1KDzFHu60ReSy33vFA3FdiZToj5sTlanMmjiEBT2rB6Y8oOHJkteJjONrnI4kwend4g
0WOmws0Q0kWhZQ2q12bS49f3ZePXnWfLuDTAR91QhLXY6jRBKYyJC2SwRe3zea0vbOrQrsLBKKe8
NKhH8uqeA4UdVvv7jf96edkyBq3Lmbo4zpvQ49Td0lE/hiBi84gRO6fml41bnBU3UmwZiQadFBkz
K+mvOCnuQYeiUHEGvpFIj6ciIseWYXFI07GrGQj4mk3ZFNdjCgNjqsqzII/Q/fmlb8zqDER01Jps
Z1fW7j1tm3I3WeC8e38Vfq2+2TIaHahosiUoaHYqgG1EXHvmrcyBMmqumeBFcZbtDq6un8cQJCC/
ARMLJkiIV61FuIrwwVk2DFtGoFVseAfmsWDLNRhMQJKuQAwHLvM+eHp/ko4t70KKkckddE7aiG0M
Ki7lc8t5EGomoDmr+WWw2RTETVLKBUJn4CtFIQPNblCBZG/Oa34hxSPYk8JKhtUlnTQIeykcLoLC
4ni/9SMbaBllBpM4EkQRPIi9Mp0mP3OhMsBfyelV0cwc0O+/5dd3ZLYMMMdNCQcI7ZoNEZP2ueBX
ICRD8WWiQIZnT8H4/f33HFlptRDkkrgG7EkJ+B/A0+ABoeZu1PmZ+3QJAQJ8sXzmChquNCjWM59U
hXSfWJdZVJ9YjGPdX5zHSpWgjzahikGQCh5Z1fUPYJo6VVl+rPWFEPc1OI0KJNxs5QA21E0e1NFm
CIg8lZV0bCstTuI4xda0WCy3oYBd13IoCFllH50J/CvnLe9CkOMs74oJIY0NYd0n3YLcCNzJpyK8
Rw60ZRC5lFEbIllLHszH0QECpgcSi3L0QWPw4oJ/3vEt1JKyE2t92JP/bhezZUAZwSoxKNeWWxB0
VplXtg48ucPQSQbC4j7KV+D3nR6SAkSUQHcoQdYHOjTer60CG3zDQNjcPzgo2Pyel6CnR+SpiipU
TYC6rLRzom+DGD+GMIiYT92phIE0UoBiZagyXOsicYNtAlzIT2A0U/kjsAxAWW0mmV9wKqzPcKDE
twG4vAfPjm3w9nLAfqNyrXfpZ9k3TudPZqaqayPJgEvs5qS+6abIhOve8ClQnpS5FNI7ANKvStno
GFfHAgTGFNyQFkojcBNwSoDPJJpHd8hHaDXYkvO+RTGlHCz8ba0ShLj2fAIL5l6CSlWBHhwBcT/j
k6p9mlCwocuqAqV6W8fw9+CDAPS19tTdyyrCx5km7HHSXZPcp4iM6XVeIna2L22w6tyCjgGoyrZs
g+FunFRXfHZyC2THSOMDKyHNh4aBezkfXkwsstc+j8vnKFJhdNlnEokxcBOA4pAGFiBVOlZGGfK+
urZdTSqKY5DLBiBDS53GBH6rVETXKYlshUKujDcnUiqO6NQlmAZNoyTXU+9se4my2mbeqdQV4AyM
AudC1ClIxc+SumW4M+iSvB1dlGxobdmespzpKpfJdOJ4O6I1lmFOsNN3gwKo8FYJJf260nA6mjhY
o0iYrt8fwHxS/kLSljFK0nG3r2K8gvPhSVm0R7bZ2JA/SQUNAhLh3dAreQFY4IS8vP/GI4Napm2A
4TcBD5GUoHWP4vtgiL4FzaAvC1Gd4GE49oLFXdeUugVjZC1x6QQjaw37Uq4URtIMSR+dZ9csUynA
VdJXdtXLbRm796rsmhW4EM88jJaZE8Z2RoebtN1oAVLJXsIt1suzMKoVW/JmBZy1OhmE3OpW73tH
htxzREZWYDCrTt1/jpymSwSesbE6twTNyxZsys9xjNRoYYEC5bz9szhKNTcRCpLDdhNbMgVADrdu
6Jg4n4VbkhPq40j/lwk5qgxSR8L++iHVvBm/8Kh/er/7x9qed+3bKw9IE3sGiMDYMwQkqsA2Hb0I
SYUnzIAjm3/JNGRAhyvqIAS1W9/r0uOyrj6NAaqgXeGkZ75jYYqVtLBNWEcYgpSZ9owJbg7325K0
J3Ibjk3SwhwrwfKZlF0FdJ8avlWJ6A69s0IgTJ9QEcfaX+yhkMwcIc3gbuvKfCWgsPad3rVPbNBj
jS8sMRAcSgHyYlz8XRscyV5cigPb5jA0D2ftoSUWTJuFoGp1HB4fzOA+4o+WhH/qvMYXdyoSAOm0
ySb47CySxn4p7cjxE12fykM9skOXcDBUVLxCbhM6bwLrI52d2mZyP9rnerfZEgombGjtcsCcbw6e
ozaESxWpMo13tvOfLQFh2pa4aRSN/RW4vKp14IQl8ujwivOWYN5Zb3SEahPYUTbtr8aivmldeHVg
ZZwCyjk2/wvpDcrSBHVu91dZKv80A9JnRwCPfWbVTBj9fv+PmF9LHBilFCkQwXB38Tw7RPcPvWuC
uzEELkWEysL333JEzsRCiAF55zoOSdxdhuuCJ0un8a2qOTWGY60vpBgOtJy2tmk3rQNsAQlybxBw
mvv3u35kDZawLzWu/BboeNUOvjvmHfh8snxmQTqXoYYtwV5MmJQa/JJ27IHht0TCt0SoLdkkqqU8
uags3pHzbOBlhXoWRI5VmabY1S6RzxwY5t+7rG+S1ftzdWQhlrAypDVliNJ6ioEMMSLLQ22uc8Qy
zrOxl7gyMUsHODRHcykJMnlonZUXIYc9lzhFcd5GXTIR9ZNdlEhUVrtRgZEel6hiprzfnzc987S9
1RWuaUC3aUU3wTiKG40KsQdwLzdn5VWwZZIhRU4bj1zkJXttY9krGiHnzLGi83bOMqmQguvU4ErM
d2HIWnC9y3DbRfI8I26ZTjjSKQvcwWUx6qPFK9d2uk6LvDtzVy7UQ9xl4IGvar5rYaHc1EbJ0gMu
yZnzvkwmVAMlysSHzlP2HJCq9POsr0/o5yPqZ5lNSNxi7IPILeB2BxfemIKgFZQvdI3C1/HirG3J
Zk/Sm21ZJ7PbgOkCyhmvKIs48+AN/Ph+48f6v7jhwTwH1a+tih3gYC/bLrE/ajW2mw5YSKf4L469
Yv78Tf9DE1MAWoXFLoQPewXfhuvJPqn8IYXF+/4ojpySy2zCPiRCgM0eetNOR78lMyBXaQV/NqIS
PtBEzkJ8U2yZM5hRBwX8JCt2uizue7BsegkCDScGcWye6M/zpI1lQBWSFDuDAJ1nSlxptAE7a+Xq
s4Cr0f/FOd83aamdIQF5ewFkv3YOnjXIXX9/EY6cLksKLmOD7h4WbnipgefvS2G28J+eaUP8W1ag
2zqVQynkrGvJndKt2yL3Jz4zQroEnSHaHsNGQ8Y4BTDMKNsPY1WcVWal2L+l7sXJFMXaJhBeuDhQ
9J37DT15iT8y7UumLFKzlDp1i9YNsGe8ILXEpui6fH3WqtLFoShNJpCizsbYA+TY9xDZIY+dnZ2C
OzkiuMtsPQ74LxVbVrqbsza0MZsAqxtW6obZ6tt5A1iIVZiF8PzlZbXLBtEjWQM31Ehbp0q+jzj9
lqgwZWri0YCf6AY8CPFF2dVyHcNe9LgLmnnkCjSrmcP5plMnE0GPrffiuKwdVOfGE093OjVfKTJ/
1253kunxyHos8/cCNrU92AaxmbKyAfxSCwEO83i8BD72B9bihnPWoixT+TRYOK1pgqHb8jxkXk2D
mUS9moYT5tCRKMsSM0aJRDkpJfFN3aVix2tn1qf3AY8+tCa0HrsYAcHzRrI4QAEzAtDAvsTRk0zJ
jQkG8zTZFj0v74QtIWQCSxZNHLB0V1KmkFVZxNdVLx7f7/uRE2dJqwX6mAKFrFW6M8PEdn1WyfvY
FfUeRJCnmLuO7NZlah+p7J6jSDrdKSu+Kw2uBEVq04v3+3+s8YVoG2tqmcztdDcCGPK67eH77sLz
spZA//zzcTymcoI3v2+3PYHDoGzFHhn0p2zeI2pjmdGXCTeJCSmByTyy5zipd7rjV9puH4D0uZtL
yFLdnRCFI4u8zOwLEoaAY9q223Fq6TPgvRD/w8kffW7S3Hp9fyGOvWMe5hsTLyiBogwnY4vchP4i
KKJm3+Tq3klPnhNHVnqZ3afCmkSTCPUuJAOgWVIWAgEKJS/vd/9Y6wsZRhivm5re6nayiepVliix
6fKTdt2x1udJezM5puKGdsppd7GB+4N3ZbGmSO3zzuv7/Na3rbtyKCsxxrvZBZixVHv/zKn8r6/D
f4ev5v5H8Kr++//g96+mGKs4jJrFr3/fmwz/+5/5mX9+5+cn/r55Nbdfstd6+aWfnkG7f7139aX5
8tMv67yJm/Ghfa3Gx9e6TZtD++jh/M3/7R//9npoZT8Wr3/89tW0eTO3FsYm/+2vP+2+/fHb7Of9
r7fN//W3uf9//OaDn6zC1v/R1D++//qlbv74jfHfJXFsMPnMBfOczkdk/3r4C/0daPO2DYcD/ivY
rOtyAzcZHhK/O8RFIQD+rKSg8wWlNqB8PrQnJLMdl9jSthlFmfw/+vXTwvxrof4G0Px7g5y3+o/f
bPsAcfev8KNDBbgClEQ70mWO+Dd+6y6OSJeHyeSXoPeo9qSxEUXva9cfLLXXlKwD2T/lQXKHogs/
KqrEAzVv4rlBxrwmSj4NNf2UJyEAs1y79kgLphCjX4I+eeEO6VCyza6tpEhW4sXJixm2/lZN8IKB
Nzgg5QeahA+DoFuUp933VsW8ideJ5xRO7VlFfZdZa1UCVISi9AM1Q5VaCVZ7SNyx/agGDatryJUE
3m6S34N33FoDQTT2g6LyrYEAQFR09YpHeBR4ZMjPyySIcXK8BLGTS1fW+4qMHahWcWlKCcAdm8rd
Z0OZeFgwa11WVuWp9QwHu+JI9kdqX74RZfc56YK9LMVlzJENgHEiLx+eRDK6vo2yz3USBBse4SOs
IgBkw+4hVhX4KiggdwSvckzU9Hjo2ojCJY8ENPPittzOTdVAO1whn9YHKLxGiAETCMImxy/5eDGy
cRPn/ffEqcINKfzDwJIMs9CF1rPTURc81RUwoJ0eHDcqWxmHfyA1BUJrEPtp1K7gzCh8oTCLYMcs
PA70n5C4dwBBaPyS4s3CDl/FYAcgzET/UbF7Pcy0zrEVvxzmBTAzwOhyMq9X6DkqsR96Gm+HAEtW
Dl2zJry4HKgEcvYnsOGEFySq+23rfEJ2PliJ+Jo3wIfvSuYlwIxHNkDnFxddme/stE38osOcK+RK
DCJfFxPdtSmaHJBpskKodNMGYbrS4J1YYUYAV2WrR96G664qpnUl0uliGG+dEgiah5UgJTroqFGv
tKwAidZoD56uyqO0v9BMVx5ojvYjEqa9oXOu6ormmy6tdpU1WJuau44nRvOY2l2+oQ34cYf8ccrY
xkrQ9wLQ+WvUc/8ZWoMPLIp8A/R1ZMr0FVspG6kpESAND3sZNW+3JJt85JJEvqXn3Vvm8+6bsGZj
9Vq1eMKSt4rsUs4BUDZZyENJUg+V1eyHEDQBuUK16TbhBfMG8Cb7joQIssoWHreuKht90a54cMAY
mAeNWqVFTb12yi9I0taraV56iYJ/rxR/plF4geiMVxH7Y2/cDUz21SyrZSluM8nurWLw5t9jh9ae
7KZru2030YgNNiVYhCCz9qaJX3SsVi4SqINM7vIkAOaZ3Id6+hD2/HLond1Uo4PIjfVTrmI/shn2
sASaemw7qNwEmC8SsAcvBv+zl0ZQIsEuddIvocbUppZ+IZPc5yOeHJCO3+ZmXaWoR2ybajci6rNS
0vYOeyIk8rad9rWDvLQI9eM+yKUTrxGgA5bEhylRe5PXcUa9LnX3iriz7D+i0D+HNpCrcsAHYQ6x
Nm7NvKoZEOxMe9+tW+bN+xSkV98rwIKsS/AhgbgC4pINd7Yc4KqetVHNmieQlexrkgC03JDXrIke
QSZP8SQ0ZRbX9arm2LPgqenp5yaEGAdl8mJHCjuTkdBz+vIqanPUgsnbWEKnkpC8WsL5lM3DL2we
+8mYbMu2fc1lA85pHT6DpuPmoB1bDXmdNw9zoGXqCqIyr50JUZ+cDSkMQgO/X+zi7iKh42LrubfF
J8HSZgMSBXY5Vsa3ALa8ysUEyCNu+05j8Y1lZx8HE29qt6EbN27ytR3Wz6xl0coarcJzRfgZlIPJ
qseBts6sEikM03Crq+Ca1Z9MqVoP6YLBjgn3shoEu0J4aN7uCqQTSODUnuUAC67Mivs016gxt8Zs
NUh5SSkU3IRpPWg1SBUmGCzP4ABbjWwfS5t6MhwqPyLlVeVEL2HY4SBSmIOh2iM77TnNLqIBwwHG
FvEtZ9OmtPNpGT7RhG+wRi7ge/HnJJa3Y5t8KxxIicPvGQzdw3IW4VRsOhP6VaH5ZY0aX1KpKxpN
xXY+FqYcq1YWg4KIw2WYOtEOgN4vP5T6LNTaIwQgvofj053n9aAVoVNuaf1x4Px2VgZqQK/LAT07
dJ2OHksK4QMSqvTs1G69ClmWPrHsD7Auv05jCmWnCngHYq/WmT8wg9Q2pqAhW1C+cf2hdOSFXQVr
CzUZUGnoR43OKhcyG3e4JjtfWBsDsBhbaZxVwSC8BscBsDndPXL19iwwKGlNzC1yamqvtaMX24yx
L4zBOZG8zF9BuejLQbR40D8jG9EL4+iOkPv5y0mN1/L5mMs7uQPU2571MvbtGPlwDLsR5iXzRImP
5HyiTwy/WvkrCyl2UufsD+22YFP1dJZ+IO2GGPJoz6ob5PHo8typVEOCddl5ZQLmbCJqsG3JWwRp
v5YjCo8ovjx308mwQ6bkXmOB8wEsS0x+ll02m+fB3iXstqrHPRIE/PnL8/CnQt26trO3tbOTdn1d
A06+m4+1Q6fyECMrcSLBqPMDu/0wD3doAA6KknJMkLU2Tqc8SyZ+ncRPssPwUoUD7dChSgGtrMKS
ZrFHHXTiMMbeYKAqQDVfOmyVW+WrMMWZEE10Be7RZ1vPQ5n/Qe3LBTfyA+4tse+w8asBEl3GUxzX
6ksUTPmmDA1fNzlAMzDcDOpvg5PvOqtWYUu/NEPh+jkw+LGggGBJQJkyzlvD7uhT70RfUgZF6WhM
MEvAFuwUPhuy9WGZ5gmxVNN4NOpuyYhznVgEls8sbbq5DCRJvRriBzuk85GEtapM8G3KMS2xixym
TALSLGYPgLr5xDM8XcwHGUvSm0j294fFA6FH4KVBuAK/aPJjrlPR5d7gFId1HGEhrwmp1mYKgVrX
4SgqFSySWDZXh75M02xaEf7iEigSrFDA0Zf5DDv0A+GOxouIWMOwhijN4+5IcTm51a6r7K3Iebhu
2DxBRX43SPbje0OKTyykkK7BWsa8TJnrEYFdWJpo22rpR2LKGxUHKDLvC7/ioIcMqWcK9E5H+Mph
aIcRI20dRizYfOKc2BA2tMvj8JszdTcH4Ya7F5kdYN81Q/+tyCDutYQRmnyX8/oOws43ziwwP34a
K9enLdlmFiD9gGdcr4rwBpr37tCWnt9VW3mN6DUms6zrjwgZbg/jUFGyd4Pm7nCYx06wtyugTjGY
J2XvAB4QUlAjb9YXxbDqG278TmAVq1k3FTCCQLcT7C1tPiDD8jpore+HF/LavVbCuZ8OIiqRTx31
1I9K8wIC3bUDJuqVqe80cV911X5iGrcIBXwy39bTBVjtMLG6hRFUfe1EXPsH7XDY9SGl2y5VF73B
VICS1PJI4R0egMGMCUzanTWKF8aHZn3oyOGLh0l35ikqIsHWaXtrOMiB55Mf+xOW21h8CqnYtLqY
LpqoHLwRprml9UY6XbiRsyHlQpfwCJqxbrIvLHxWBB/OOnRWe0VhXSFb5jEpc5y+Y/qStDilOZKg
nTlL1zIw+cuxuaHgSpTIyQpcFlxqYqeedrGLXDeJPBk31rZN02uEusVVnAU+nGh8J6rJFxXLPNZN
2arOpuoy4uO2I6DRUarYHKQ2cFNcPeIKNX0DkqOz0ovHpvMCqrErxttGhdDG07xD5517uJZJcBCs
huyHYCUudkXY9zAo5+LGNDErOyXuj1Wwi24fttnFLM71fA8KUTcFw7zfhgV8D6JUK5RG4Pns8fDn
g7xOQf4hU/k9kWO1K8yOZ0WGi5qzj2HDzCoystSlXV3NP6LsNPZNhlU38j6pu5eghLYb5/td1ond
rLnsJH1GFH3bZSngtAUyRrGXlRZ+SvXaKsutiINvwE7GpA8hDE880aj9bPnNp8s43zsGg7e46Db2
yyoDfBum4yDDB23QoBLJr0z4xHPiBRO11hVKndd6QPlFKnoQvQpUhtcmvEkrV21wp1UAF7Fy5LT3
dwFwJC5KpEB4hifRKmDIiiuAqRZT6pU0C9dqgtYfwuBLkTTQSX1ie3BWXsLJD2ASIr5PrrpsADwc
99j1McU/VXuPYh939Q9Ddx6SU01PQZ5STzM8lwSzSmhtvAmLYf2wi1FMWHuH1aw0zph2zK/SIVyL
CDf01r1tI3cd4Y5WpVjvWYU7sAtFY1x//iER8cv839CBJd6DBKdUk5ca7ORgdHaoA9+3troF3Mzu
sL2jCDaxJfyhAtBQLW8cHjwdRCVoIRqd0h8tN9yNSfQSzEbH3LKLm+u8MHw2hKLZsNc5rhoQLZjW
tQe9e2Vn+dZK2sKzQn7/TyFL649myL/USm9MGt7MJkGCxAEfBZlXDF21otbx2w6Xjx6JZT5FSQuK
myev4SFu+bD5D7dSGsjdbKPhypJ6XZStZ/ktqP2tj3cNpJZcKSoaP6bOY6/H+8MBPn/FCtE5GzBR
l0mAO8fs1eiLAf+4D05t7dMpfgGq6kETlAXu7ixE2mWeKm8anuOoPrzzMMAfj8JdAni6FOLJvJx/
yCW9nXtFUeyIogl+YTt56Efz3apQkCs3SAWYGG5RTePOV+L5uziTpwv4/nYWgwVXIZMHHLJ89BR6
FSUFLuiznTEbnsNnMbV/HtoPoABHZ/J44APQEHE3VPT5P+4TEd2OsROuSQA/qxUNd5xvVNU9m3m/
Rj20WoX0V1ra22acqh0FTILHOF1HkGaZot/wGF2byLo25rLpcNWsWNJ7CS6r/uGW7UjyJMo7ezYU
5pmeNItXoF99nOZz93A7MZ6isGBrt1+POBUPF+CajUAfMg8HO1nWUOpwnoPSEBZnbLGvXXxdFLh5
5y6Wcf6/jZQgOJkq7IzD7bccx60VBn7iQmAsG3LFEPfwIrgqwpCEfjzL0KhHeICS8Urkw51wgE7Y
9WG5HQmmMuL6ct64qNmAHfBYNrCmE8wsSp1ugTaogaDp7CpWPaqh2czDmC9umZxtzwIumcPlfnaK
lG68xvC+TQ4OuMPGPzhODle3Nw7Fvxx3bx11Pzv+4aWTApYBgbeQcAWX4cJt26MKng/AeIUys286
zr9T5ZfwS2T8q0Y1h3DE+vDC/9s+3Jv4a2Vq871ZOnF/8vv+f+TptQmiQsddvRfVlzz58rdvr3/b
fJlLzv/l8j08+E+fr5COSxWzObKFwMr5T58v/53aylFE2PC1KnuOvv/D52v/LlwhUAwjJHU4n6Nr
//D52r9TCm+pEsKxqYIr+T/y+R5C/G9dvvA6O1LZbM4tYJwtqxyCaXQS1oetHyEUuQbu+wbhhi/p
lARrU0fmxuWQXpokoLxJYndVjM0nSSi7kUMqPrT9hLxq40cc/MSsggY1ebgypssjPxfym9OZS6ay
jylBnRXUkiiYX43Mn3R+k8bKz6rXoXxoYrQSBI9y5B+A7uM5TYHElWHVcb3KdRCupQ7WOu03GZB+
6jZ8TsrxOlTkk5jPxSl/FPCmoqbp41Cn65E1H3kBV0s3mrs6cNdTYCU+WBfWGcB9PFj7kQeuwgfF
sniFEow1skGabVnhdgZXoln1qQz9fuoz6FBY9k6qyUfaTsQLR3fruuHoJWNjtr1Ob+oUN6GWVeMV
fOow4l1+jzSci6h1/8xgW4/ZPSrAAEGHbDenpfbsOcs3TU8E/FjVNDZeMWnnti5w62/rtrhuQ+ei
M9MaMZ8LJ7rIh12WYBE2zE38IexWDbEv8qS+BHGtDwpVWLe3WejeJKBiUIX6XMAnPDZ0Z4vgSTep
DRhWGYwXLFPsMtZO9LmEZ/UGh9bQenXT09VItHXNwFUOR1fl66Z60qaC3yLmTnaBcq1Re4OcHoog
tOE+rcG7+Z+rlf+dzvh1AOn/wdgQnPrvaYxdXX15TX/SFPMDf2kK8bucIdRdQThq8HFze6sppJCz
8nCVYDDD/qUp2O/UBcWnM8suFMhfWoK6v3N8jOJMbisuHOBm/AeRoflA+UlHKJcR4SJehfYc6KWf
44Qd0CtKneVwXpM7Dgju+BRuwiFX5703LI40g+wKgnShyUfOy5r7w4qsx5tx3f5ZSz/2Pze++oCo
VLZPt9EN3bJ9+qRundWbpfjFsfpzvodDMb8/jXIRyeWA3k2HAqMsVv+Huu/qjRzX1v1F2hCpRL0q
Vrar7HJ6EdxuW5ESKVFU+PX3q97n7JnxDHbjAvflAgOjHaZUpUCutb7kBfKIfiX6ndHPLw7Mt88J
WzEMmqmPa219z2AonIp7gtfoQ6Ip1Mm0s+7ElmyKJE/Ry8d9bIVmssZV3Ib+bz7eP1zEvxz6myVs
WbbLjLSMNUS5joHcz4E//vfz94tP8rcPZ6MssXGbuOQ7Q9BB+5XXJq7Tsqu2JJJpdm9vSbokfUgD
kY5BFv8Odf/FAflvx7x96j9B2JbH694FfSacQqxWUR4boQo+7OBVhF6U/Qbjt263wN+O5hJGTOzY
7t84nLpiGKcbxhJGYMCHb2MsgyP+a7Y0pHEV/dChG2ACsVljIEupDuYQYaDB+64PRPg17lnsxmPw
9N9POx7yf3hPDrVdDyWG953eYBuVl1XMX7CpMnjjeFHXNlHFL//9KP/8yf84yjeWhl2XdTsVGabd
PQthZSPNPRG40vb2vx/nbxA0nkIbj6LLqGc6FoDvv17Q3i/Mktk4EA+6+ImlL3ZIAhnozRoYMQ91
cD9G01aFze7h/Lu76Z9P5f8em5jf6HHopZzJ93AqKQZBAJPzvc9R9/2nQvyHReabaemvVeZPn498
z6vBmKYFqoXPN4VmelvnrE0eZ5GO5WMeLr/h7ZDbO/77DfvHJ/q2cg9KtJ4cccOytAw+eUhSwG7B
sBG/WVz+8bJZNoBSRhyHed8dcKqhHxt3xKkb4xe9LaJtl8q0S/3YxgNAccwyMvA8VmEb9sEU/ObB
/Ke1zYIbMqAp6nvE/XbTmIMzThbB0QvriQzv6+842784f385jz6xLA9TCp+g8Mac8693JXwEpooV
y4yrhrp0q36ioO0xa3sxnpDUaB+MlAUobcM27X5zCX91c98O7Zg4KmV4INALfLuE0rFgdj4Dt8Ps
LFijtwp5kEPgf/DTmoCaGNBwDoJ7HWdNMgL2eJmiNQ5/t3H99l2An/LndVbDTUw2Ft6FjqbYD+wv
4wOjRLh7P73AiS0gweVi7dwX8Z59uC/Wzk+dsIj/+6ND/3Yz++QvZ+LbWo94RsnaHu9hjMWWQa/Y
xvw0xV7gY4HY5sHHGHksBAowHmhCg5+/OfztRP/tQoCSb9uODenc91z4G+pnkg5gZB1kab9Vhyxl
qSriNz+4K2MQPnbOrroUl+pCvoy0TH6n8/37M3b7/H96A9/uctrXVZZDMRaOYbvV2ywt7rOUJONT
8ejuRMJDDKaj4YC7gI1hBegoLH+7Bf69gvn2Jr5VSbOYYfRR4Sz0EUvF1nshCa7D2xK74WMeAASK
9QDP9xgo0G8P/rf12b8pnSx28xzxXfLdJYF6SreMWnMIF5cpdovhpz9xM/Rk+zsHWO9XJtyfr7Zn
UhfMKuJgVbGY//1YVV50izErsId8i9mRHkXxaBCZB/7IebAIs3sgw9K9gQXiXd1Bg+yzuODpx6NH
rCKZ66JUu8ZlhRO6UjvAAJnLX6uqXt3U8wc8wv2wIgHQW19HMj8ZiJuArepa500AXH/tY6B33YwJ
ruhJOE9T5+E9MCPpqOe+VuUsjWRdySw2ebHWcluBEGoHNW7ovZ33TWyvlsT8brXaYzku2XVaaj8B
15/u3RL8kMCY1tIOLQACb9lY4Kadan/HRVY92GsL+G2Ze7IimYYJDBML4sA8hN1AaUpX4I8D/J6q
cIIZzUWV2v2xiJx7ETd8So90HKwvb/VbN25Z3hDg4r5jhL6GJXDcD0N3YVqPesv7Kl83pidacEox
cCeBzpZaA+0tOiPxPd404dTXDJ4r0jTJxhsHXm0XywNA6JrWEMGFrj4I32oeREm6t94yxP0As/pt
q0m5KZhnxWNryZ2JecQF/28LtF2QTWvAyIG2FWJ9QPt6nz06RkqPJSgJXdcu8F32BxVoX814NYIx
oxpaDzMDNtQ/fZGVgHEmWT9nbp99eqMJLyor50Y0OHXfAuxzcBnnurJxjJW3Y0g6r3nQ3VjH1mRf
MRPVaVFwf2srkh0E7AECVRn8WSNRG/4eGYtBR+SPvca8Juid7ot72oOxZtnkh7ZqZFSXswcyA3Or
ZFR01xcIIK5o9+YvmAuXAtbIyh3POfFYAG6EHXYzpimN0965cPs4YsziBMg2qkJzysHwAY8+sQW8
fQrfn8JmnF6HNbNCWMMcwcd5dW1nSX3SgLiST1ZY9goj5ZHHnM0lsP+hj2xtz3fDYqa8aZOxsoyw
WvFKfW2Y3XayfNCRFTXGEbKzRcgQfgXtXlbaL0KOWZgbOHqZLjJb5L0Ps8onY8h4Wlp9f23AJyhj
6RsUA1+lto3P8rgjrL/qzBnCZcZURfWA14YFVj0IeHCSxTDHaFjqMjFmx4Qjpe6D0m5hCj9SJzJX
wXd8QigAeNN2wJoJaHDW4YEtB4zxkbwSt93UxEDbpjhjmYz71aFRpyjOmC27rWU3eMJGupy9mYlw
5oaRjsNsHWWGQGvZ+zxUkKKEHdpliJSr9Vw3JN/ULV0jYSoZTEPtYHWUdTrqkuyykcnY9mBPCGQb
ppkljJvoPOQZcHZSXLNR47oABdMPc7O05xXxQXvlClx3QkTUKL6cuoro1BfDcHZWXJOIyaK5G0Y7
B2NGm9ATygZstAHjsABJqWY6Kqf1wrltnWQoibnPzLq/KoyAQsQTq0+GR08EK2hDdeCU0j3ooVRp
nvd2ms21v5llpreimtlzMXjGy1ALenHwG9zaRnHq5NTwgLrjGvXKHRK3MjpM2BzcvrZQwDAmWWFo
PxvzCXC+TlmT1yf0U5gVLl5p/2xzu4F5j0AZpxFk9IEFzYZtQ7/qqCDKSTjQj4RCYJ6IDOZJoEW6
1rWEdVdiuapJYOk43Zd2jjLkNs33c73tc5U9g7pzajvkoBUmmz5nc5fTBrcdvOfZGnE2hZ7zafrv
3VoGnr1vJhUoHwAeSIKkLwLRXqTeL0OXeC0g+YI9oY2eD2rZcH2XeX3YZ6dx2i75EqmsRtL7Y46n
pbG2XvVBZtCWWrszUngebcz5WvATxOZm9lWKV93dLdb7OFRnMGDuVrckoBkyIEtutBZfq8tjWQJf
IbRMBDtM1hwA9QZTsNwAbz1k1UGDBr5qE2VoGyzyiJsMOccgEHzBlNuBI1JAxJMue9DV5vsCkLP/
0GfbykYIYNSYCenSekmHDBO+tAHEriLbPK5jZNnIh9sQbCu0T1Y5RcqpzhOy6wnuNG8mMoDaAHGR
+QgUGsPReFgMdfZVQmVa5I+ONPgeyx/BLT7lUSurbY5FIJoQCp5JnpRje11Um8BTWYCjZJ+Laexu
LKI9m+WrruxHTCighe3KDaRXJ8GN89w68Tr6MzDPF63e104Fjbtv7G3bmqGY6i3rEDrnbfop7Zuz
J3mQ5Z8T+yzsd4OxcMWWxPI6LAFs2eJTzt5dDTKkZY8B1i8TCfEK6zWwXQZvXGritlVmE3b+FxbU
MOPg6vpVwKyL7mg4iKM97vjyhVnRvdWWd818lxti4xD0OtZHOypAWe6KtW3swfTA3d+hVM33YwNy
aP2OZiyQK2jQVEMQ9wAr+HS1QVPeDupiD+m03g0kdmgK048RCxt6a+b/YNBZ1h60Hc+qeautjRY5
MCuA+u37rD4qtwgWdiom/1IXbqyrIfXAEwxKjHw56AFY2pFJrWpsGGy/ijryyHsvEPRpnQzvo3YK
bPEvZs4DL/+h9JN0f3LX2DTNBQAnqD5laokWiargJoCQZYH4ykDWWkGq4eCziEcIAqJWw4vM/jDr
LR10uogqzrok0ycCcqB5MVBLMPapbztovgZLBc7D0D9MeI7MuClsMBqPM4g35XQCtnQsxu4VhV8g
+7dCY3be0FMj5DM4bA4YfjRAWRbK6R7AKYgqOZiqapvpfeeexYxsdWGz0IcEbVcjBBmEJ0y76yGc
vTMtRNgyN3LFhfWPbHphw4NZXnPM3zJsmI2G5s6Ad24eNjX41tN4KqtD073k69PUb8rqU/APDtYN
LcDhWu59ed9mSCBDzIgLRBaecgEZ7vRy11RuAl+HO6QcPaxMJSrvjsOMuboek14WR1/1XTw47q6Z
+mMzgMqnHPuB+Dzx5v44L81FrMMVWdYnPyNXe17B0FnZtXDN+1ZML46tD7lyTtM0JqCs+TCZt4kI
UMW6gdGAceDKToSl8l7Mzi3uu0FMWE+rszdlsVfw3eyyZyWdcCIsLleaVKSCE0ibNDkY5JaN8kUC
J2F1vakku8uV8Vz2TkRGgkpSrZ+NRZ7yEXQow3f7cB3a+WzUTKVrXzksbE1wUJ68vhLTblgIB/EY
9FoX+KwBfNs0ztwnWIW501hY1seiA2lmIXmCb8uwbIQKBaUUW4FoAnehfcig7EsRhdFtKmKJrY/C
tbx2o3Bo0vfZM4h48NMwyQBbPeJWfO855gy6x5T/yARbaWDBKfzmDdjM7F4PbX8z3xA2mgc4J26N
WvP3ikjgNvDhLj0suk5lgO3bWUBgiARdZ1NR6dkxRmvjetcDtnqWy8gfM6vtwK7PM47gVhe8tNpQ
YopMa9VO6BFpXFYLuzH8klVfPrk6680MeQnu5MsATsfKDaFOMGm0ipVBaEFt9Qg6CHS3RA0okFun
+h/n/f/X8O3/T8DsTSv7n7HbTeLzFw3Otn+XfwFZbn/+b5DFZv9CQgUGOJjm/Lub/g/Iwv4FhY2F
7hIZFjeZDcYL/wvHev+C+aVpm9DleNS8oSl/Alrw564L12QHCcQmvJP/L4AW+L59G7RaLpAfh6GL
9SAUwgz9W3/dcLtFnITZovAcQ2VnGe7dOTFWzzmubHQQntZMYL5wtWwz25iP/eCdJ9T4sdvb9aPo
Ci8YCNt7eMDudJYZiWlV1haZlg7QSD9tGmcE+xno7mSC8oSUuHbrKdtLF9uUF78lmNdJFGM9lOyi
bmDYgRqGZPraK+Ye7NlTaeVk9nZdRtT9YF9hrxvtBwWwtUFBuiIR7kXRPh411qSBuMUpX+9KKCR3
OXxcNz6rgrUEnCs6Vu2psjU6XJRFHtoiUlr+1qpH7G1+Q87OAMKrzGAcYo62kZCZVlcunXeQxquf
mo/HlZjOc9Nn+042bmpil4PwRuUXYhT5xQKmDqGAsqMaycRwBlmupM70zmvdPu5lb71rCCehWH0z
sJBFTdNe3bzqI5TozdkZmwcy13Q/Upsj/zEHgME0P8vbL90eLDRCw7of7R1F/uRmsUwgD/4SNWBr
vnaa56k9gVDbZmRX4LaK66z2Ao/31hYKGvcAAtCmBcElmgzw5v2mm+K295xQdK448UyLkwT1DIPW
ZO5zeQ/xIrytasDSuiVVAsb9Je+U2oAcq3Z/fAEirHaagJnL+1amZcF22YK3vnENb9i1rm+CFFM3
EQMnaNfKddhhZ0XJ1YzbumIIH7R1EZq59lNYnJAda+uftFyn82oz8K2bttzSUs7nXz/LMvplFFLt
iAU2tcGq2F/IfJ47+QCG0By2owGRF17mInnnJg3cp8FEBTN5blAyTt6kg5yN/Sk3ywdoCtoYSrwV
fquqOCC6+kBxw22MeZCxzxUYXnzhB2ta4a7aVeC3ejw7/fpC67qPIIcQQVmh+Z7zUj1K5mYXc/5g
MxkeZ4k9zfWWB9Kgu54segbtor/CifzkL4N7V9hiTPyuy6PJ0/5xsizgOtCxJPmM8AfYGXq7pRZJ
ywUCCPL8f75kQ47nZfEhYwEpgWheHlHfrNuBSgqqHVjj4rm3FT3QwWuiUWRWVA3juF9K/oBlxEit
siQRH+cJwoB52TZQGoWroHOYo1FPWF7t2JzXQTta5bHwMrRxnitjORUwjB3LPs3JYkaEAy3UM7/L
MdMB2RR99thscrkaaT8YichzbKh2TJD+ieRyIVPJVJO6NvbEHjKQyDWeHR+hGn5h44VWdFF06MJq
9ved3Q3o5cUBgB4M+T2j2uveMOK28KPKX4tDxpW176deJzbsDR9yueyMwfzQbpVdkGo7JLBOQ2Xd
L11kFH6H0gvtEXLMzjkG6RHJKYr3igZENSBTgONuNyDdIuCBA78iD0ULzjVqggF+JntV8moP/98P
t/nQZjUfJvhnHQSfwMybdTrJQWL+twBMRbcMTsldAQrc/S06r1go27CuRd89mwkl1k+zB4sbc6Bo
tnr+sNgaZ7ILUSoBpShLCXc3PUIss079Tvz6Zz/fwlhHVYMoqW20dX/8Cnrcfvfr+9wX06buRfTH
j379vL79xa+f/fvFltFB3sfoVlu3FPC5un1BBpSOHDgfB5Zfil0PfuAul27373+NNYX+a6D2E6Ge
H4OuK3bO7e80aiRE6q1njRs4nGCku3PyESEKhMpdgaAMNLj/+f7Xr6m74ofe7Ye/fvPri8ExpzUN
/wXa9Ncsy+34j9/9+tNxfbV0p0N/WRfY+tjGg6TFuGtgSQjiYZM/FtnoP9CwaoS51SPNQTqc80c2
YM9wLEV2OLX5owXeb7qY+Rj9+na9cWF954hZ6pFf2Dh7D+VEi0ct2mNO4LT867vV8KtooWnXcVwl
4diBYaosckSxdTAFAo9nIj+GXOwaVVn7xUFoXb0sdUiYcckNCID6tgELsOIbDp3qVk3ZnWG6a2qN
KztB+njnVYgGHCsj1Y40Y6lRN3cWDfNleDLF4m3ccvwcphKXta0BnxUqdUgjH6pM7Zz51hJCzIC0
vCw0PcwREOHbXdFouK6VhQuGJPUImM0D+9UAW7hH1O6q7UdeGddJyXgcfPh3DcY9aEB3KAQwrx/j
VvDjmFk1pGAgZOoNIuFfsh4znMFrO/Qa/rGlagm8LnKYeULmCv4obz4tJS+EILbGcDZDKaE4wwg5
bPRTDbgOfCz5Aw/4tXYxoQO711nsk1rZ4+gX8VwzADmut2+75cwce+dSCFgamLuJWV/KGczx8WJ0
EC2N2KUQs4j2giMQ13yZK3KkaMS88m40h9M6htiTX1wTdGRkUN+h8D0T7Z1zkweiAA1gEDsQOzeG
16LN9vYNc19Kw0dTkelP91awdEvk6s6KZmL8tDAjR2A5vzdNey/x9KlHh66xZ/fpWDlvRJfo0/vy
U+HDz8GkBopGnj+41hiJxo7beYW4d0zG1Tk32tjk7Xyv3fYCL+oo634MpfF4exlQM74Uba6iwoVS
mRVDDIaRPEE7KCtx59sCw68swhwFMxh3vFjdzuZ6Q7p+oypE5vXksTF42jAJOcmElWCO531lN5vV
xnVBBDvI0M2zLdlZayM0Qd6tJdSx5nTp5u6c17u2mt+Ra41NudP33H5cV6zFQGof3dX6yKV4NNcx
9sY+9ieQtHL91LT2U2bTE8y9vxp3QklzGZgEKWzalR4YrxaCi6EaHCcw+dyfcKYuzDnWU/fg5AIc
9b5ZD4ODnnvq78oSxrQVEKJOsR8jmV5Xa7l4+CuMutFYLo9qKu/0XBwxsbzLvThz6j1z1vvVIvfl
Ym5EbvyYyuHehQAW8ttVzG/Z5O08swdvTJaf+ZBfPKTGBI6NP3LXjWr4S4WNrwKX3RxNNOyYC5cD
VMrWAkzBX75mMSXolaBNnukaUGN+UcttXcFAEGK4YLCognzCjDXc3VucQbOlz6U5PxsYdA1zuQRz
OXqBRRsoYvy7BZIfLTcIwoN8fQ5Ha7oOCx6t7OZXYrefroKves2/NDFeqASD2bdwxeYgq6cyqDT3
ArR3r2XnPdf5xrZOiMNEcBx02Igp5mDfe9wIs3kI21Zep2nYgHb7lvk3Snc+Q+tauPft2jzxyX2a
FWYtdYkqZM1DhvhyDBnvqLALjJiYE7RQ9whDnHs47YauVWyyrNwpq2gxtcg4lnhoZUG5ZBjfhl3m
4LO2IOPNimDuNxgAfgtveqCDuBubZcfM4qPz8Omq8nXJd5nhXKmBeVsxzgFseS7Q4uBO8iDLMui2
7PFRyxqGanjkX23eEchImgNHfvG06niqDQNT/CJyOnlda/oCKuMrUOAUeexfnZ6r0Mj7d13JH5OD
O95cQdtCAhhyZBF4bBp1OHn1Wwe+SjKs/gEDpAtRCygdNkq1+ibrdtuwRZ4NCOQqtt32hCAmMLZ9
/sG6Oin7bl+ZeNBRVYfc9S+8IHNgO40dLmN9hHD3Ajkn5iG9jXhDHLFeVjBMB5ybon7E3DYcoN0N
WgUglJfwa29bEjp5cV0668FVWDrB4mkCVlaw3QNK0LXrwRy6ZzQHWNYgwA9oviQdHz6kOUEtKpAI
gvlJRkGpH9GY3cqBA4XwTyPnJEJX9NA/5wquHzNtwrZxZbQiySBm7ox9BBMiyABuhftPRBoc55mZ
AaJq51Aw7QZgviH0Gmqe2v4sC5ifrVQ+I34nrioR99AH5u2r2fsvZokzsCDuLsoFbjZaRU053jsa
N4g20a35A/mkDG4DmIfcXkvy7CpqiCC8prgaPjaIGue9hOS6acm70kiZKSi9s4xy07a0DtUkPkZr
+cRYIp1bdlrL4pov7RghGOGyqDzl6BH6nnxiHHKZF7sPoCBymNXFfESqQz0+2sp9tdb5uq637AQf
mkRGNmuXf3GxQrQzylNZzJ8CIyMAHtljJ5HMbJvveTPIwCzL56rclrp6GVlxnVYkrFb0oowxYiUG
75PLnxfiXN0ij3jhXGZgmnBDEB9TgSqub6v9yvI0U/Lk185H31efruney5citzdsNjdWgVqT9c1d
5tqHic8hXAZSoFkvQ4Ft3O5foSXIbgt9UEAjHHROUeEWgJo8w5O9YsDbPK0lLGo8FOreJ6j5bwCI
ejCGX8xRTQHSIPBZpseiIDgN3slbyMErzGtJqgdWrZHRN5G7sue6qn5OsrjYhvoJGdpkX3witwJw
GGIx4Ivh9wI4RV9FlMJLNwODTQkBsu6wtfr24DhrgHUFSKi8IAknC8Zl/onRbyisuYusQUe+Z77X
5QeeDx41vPlkTZ8HWTV8BJ6JnW303PM4DhdatT8MsxhD0S4E+rgSzHa4XqDSwDO4LNALrfwIXvBb
kzkCE8gyxNTwSwp1by7WFsHHkeUYD0SoT8gwILBzxI+8PrfokdFN4GlD53sVFk3WonoHq+W9WejH
vMpzrt5xwBOisY7T5B459bdC5B+ZJx7b+mBych4d9PtUAsVcFXYWA0I6DF9y9AXGM3CtB7SCI0Tk
MEnTVf2Cfkpb9lfm0ye4Bca0oPt1QnzY7VTTwjzUlTqrptgsbInoWDwCCT6Ksj7YmR1Lk22pdI7e
7XaWmFWUpzG3IF8aEuiqNtgbZ76du7YNDPvgYLxrFfTQawR3LNd15uDd4AWtDrC11TtXm7zZtkwd
r7qvrGXrGvOGoktduuFj0Bs+YgcoZhONGML39CT7UHU7aGiaEKlSXgBArglkro+e/6iMKWF8uOfm
i0/mL07Zj87sj8tcHjpsNUE1shNDMFTr8tTC+pGv5ScmP6/Y43Isg4YZQlB/aF1xNF2xGRR8va0a
A24AvFUomfGKRLfEAfGbrvadp8lnm+XYWl3ahgX3UmXaHAig3Fe82nhr8axmft8IgwfOspw7YPJG
44s4W82z6vvHlvR3rQ8QW3vg5bSWeYEDwEs/SOSLcHWB5Uap2bmpAeswtJoL+ezzDMpCZrJAusvD
qlgWCEWLoF8YNoPM+TGr5toNYAN45llb3Llr+uoV+ws0AUs8KbjigauVjrDz2AiEuTiTkFtlMDsu
NXZ4uKmo8ap7+zHrfvWBKjR3c76qA1KDraCkZf48LL2VtkV+nOpqAsqLJNVV8p9G0CLwAQqHgke5
rBNU1UVUYd9LmxxaUg0EKJBG1cbFwo+0y0SyOOMzKeiLXcDvurwlFekDteKF8SZpa/q2UreJcwt+
pRDV8o3N+NG0qxfMJvuXfoKdgTe/VbSxEqg/D14OcD1bhh/Fsm5yH+q/ZTlZZVHsFxPol2Gsd5gC
hI4iJ9vJ2rSy3TvtofaWHuoSvdg08jN/eSQtv1cTq458gs7JcsYnKal48nV7cBv3OtacvJVihL7S
lYfbAKUeZ0ipyiU2XINHSzu42KO1jYA5DBeIhX0SA9ATtzIamQLwVefVJkQOCO3JW7iwkiY3A9gT
84tu1L6Rsnjv6g/MGzkwhdmB4Ra6VgDET8JtQiYBOemi7+NmJn7IjLfKqVoMMIFq43foqlo31DZJ
ORyHNlUJpvR2kN6Qgm7R7jG8eMRWXGc0IUDPgjk7Yrzf3KulD/oKMzMjL02MkRoer2B0hIWek7yv
l6RprbOUIdxbSCqm/mqAtrVQI4X4xF0y8EsHOCRYt4/qoN6fgOfDLQTuQSQDSaRu6o3Zy7sGASmx
8ro3ItybSw8gkLZrEthhA7VtZAf0HQF3EkCfkdkwPPlJBgy1Ssfq4YZQhHBNHZPB7WIK6/VysKG/
1RlYTAtOJuIz0OCsCB6dtYg69E2TgzKIDtZjPxJ66JDbseG5p7AqOTvHeaIGAZrvOzESPS990/Yb
UrJDx2R1v1QdbF0w0IRudRE7W3rxgr4yyjn4PM44bIeXpsFwdh2NT13qCKMz1IoZOalW1OjN5kNm
1BdFvHpPGvDK6O1xaIhMBoUJAeAXGyYl+Yw6vr4fBvE1y4kGkBg5Sc2HE21rEZnE/8AQCYOmaviJ
OFvYmqAjaDrkm+BhfpMFgbCSodHMbYbabWqOBgIxIxj7rlBWZl9oFpfbCOYC8RG0MW4GgTYpPwXh
X7aPEzfynd9PZrS8U3D2E6ManKAZy2e/LlhgD1k8zHyNS9JDf9tjSqVpVgR+idiZptS7qUL0ICOA
7ntdRBKj8bCaoKFpWj9BLJhGTwkjjMK+t4EGgE2XY+ESfptmiDIQdTvc+UQflkzhTvOnl4khLo4P
I/AwGfgt/5nbYgjrVXy5ctjaJuJQ18XqMLqcL2pccevxE0DVBTyp7LNsJAHNoAZMBT+LDjwO39I/
W+K/mvCdDm2/x5IzdOcFHvKJJ+Q9zxAw4UM4jLO6c6GFv9HNXhGr80aeVwpbEpMOdbRWyg5xfzp2
aYa1VPdOqfNELVYVEg7aQEezd5uiZoHyCrQD+EOjpVincPD6vZdPV4QGpHxp6+eOLnsXJk0B3DUd
1FuQFktvSfIcFzCXHzIv7WAo1nxnGbD9JOxG+ihCv2zWaB6nPrLGhxwlw1GuqcrbS9Usn/WQCJMA
b5stkKPocGFdpi8wxLHhuFKvQWFgUO2Ad01a79YnmOv/oe48mhxXliX9i/IZEhrbIqhlCZboDay6
zmlorfHr3wfUu7fPbZsxmzGbzSyaTUiCKDAzwsPdY2PMXKdYxjPU0u9pRwrvUzpwh5LsMRuhrVX4
zTTn2CCUdpTqYPXBBz2/4CCqApWuzOEgWUq5lrb2CxfMV2hz1In10XjA0IjL7sx0Q8z+qkhxyLxN
Mg7phf/twUndEq+VB5mpn1XdPmft0LpKT1DtpOQIvZMUG3xqxEM9qdeoVd+gXjEJT9Ocp17b+EDd
n+/ar/SewvHkq4BUon2qrOqx6KjAUlqXKpOWiIe/tQJ1s9Pvcq0/++l7OQ7vtcHwGnfl6JJC5F1w
cwob8tz4WmsHxN1W5JXzt3trUi9y46E1XFE272mfUtfRO8KKBvgKPuWDpVb51iqQstt2unEGRSV7
i+213d5hOGZbWRPm5WHzaEItgqvU498SKqcpUhlNXItQmSGZ8Ir+ZjF0n5XToltW7F919kReec66
CS/Kdp85+plZYpcY+ibVdRcpX6BatPzsjmia9nYEkymyrjIatj72rVQ+75o55g+NvW1pSQ0M4/wa
EwEYaiQftXKuEnTS9g+Reb8olHz1Aisjxr/j1DVnPe5vcX+uctqneXLrpP4lhGI0v0+tcRV32s5w
tLNX29ukqK6O10NcaNIn4iPYVA9Rap4HPAUgkx9LYbxihXJsib9ab06MnYfY+CkSHBenxLo0tbmJ
Q28Xxto5cMjjqCWo1CHMQJmhxoeyhK+haVcC+9N8aZahuSHfz4i1m54UF5lTPymMR7DNB5w7Vw12
ArSkgfUYMjjg/wJVIUl/iBqASnsEx6CQUe/MQH9TQhMgFW6j5ZXHsa1vJeTfOhs3KOnvBNZEFOtA
9GiAjWfQt6/Jdrbq8FiC6yHk3Pc2xZP5LkyifLFHKCs25JKaLvXTg2MVH5mRAtOUiBwz6lEZPLSe
tEfqdQJKThSPf5OZ5VgrjdouHpItODozrHnrzfjHaDBr290t0hljO+sNaGjjqca5bL2LSXg1jX9N
fvekzxpxHKIomF3nj6tFAq9ivEEi2zA6Xcz8CSbFU9fyQw35QjQjI0GN9TVg78VEZyYIkfDv+yo6
pP5w3Ghl13Y/2+JTz8OPFIOMsRsl5axC27f9nMk7sbnHR6NcqfqHVYcpdIh0HY5FsGpMsbHw95mq
H2mt7L1YdVEPbfER2eiZl9HxGYDCKwaMtgQWDbJrMWGD2IAjOQmhs0897oWsvZUjmcgM/eJrZE+q
T9+B7IYUdKNM5n6AdBKObkdGnnLbEl+lMXPxq9P3UDVe/brZMZW89K+UCveK1j5QGttg9bz3WnkT
lKZKpd1X+Pmkpjv4wznX5VyyXJtYseiGf7Gq8MfktE9m328HrOVy8yHKhmOVBle7mr6GTNwUG6M5
WqOX9k1JtYsR9h9kcOtOZdQMinMX86QH6Y8K88XAGlxpYGGiw9IxZlaRXk6Y47Xl1TG8GwXvI7yd
ThuOapn9yGFnxSopR6n3z20r9/5sOmRF3aUIMQhqooM1TW6NWbXs9HMRZDc/7i9pgWOHGiQ3Ruut
j2GzG/vi5JvRcwpFflJPkZU9qiZUGGl210Cb4KK22wm9fWXjMQYXBmxCp+dFhI24HtkbOKnHVMdp
xu9uehx9daN19Qz/cTJiaEXaevD1x7S3X+gaCpaemy+DhkdVLrCBg8NZlWdPKZ6CTJ6NvP8KtPIi
SbEZ/r+csdrFjvURG+V7IuVpbrcR8MAVfnvO2uhWF6ThTvcTmh4jNYZ0ZuI60XAYKbvVZfJEQKzp
0zXjYitmY3vmDI8Mu+05UaOdHIIdP8gX2/ZwSNsIy8fLjzp92R4wlvvhhdMhDNJjULVupGycIPio
EoqygNL8tJDqWq9Rrxzn6zAZWk1iSNzPRJGufIlBlCoPMsl+WSY/Mc05NeLDkdkVJ6BTP70z8F6k
498rSz7mcnyO8BCcsvJvLwqYQBz50mXTaxfPGNC0kk14VHtojJb/bJo8+mUoXwave/dwxjTUj3Zo
wCVnGnTWRFvbEV980Qa2NlUDcayd4CDHYh8U6akYsZqatnpXPOtWr9N0Pv9q7WGXwL/sh/rnvF9r
9sdB5o/gkBdHP9B4QaWEYHRkssUO9XNvtYfJ4lnJo1e7t94U377Vdv4y4gthgfSBitp+s8YQYR+b
9W6+i3HfHdXCIKStV5UgI6yMLR2K112CvZfYzFeotNoBgPNKYv1GqORaTniyC3NHWlyvmjoxXL8h
40mbazT0uzodtn2g7lWNUMS+JK31ohvm0WrCTaBPn4GVYJ8fFs+diG9DTlg5KnvHQKdaQTyT5rMT
4HDWyPQ6dZ5bu9UY+DTyin52sr/ppXoyK4HZEv0VKIjSWHKgIlgJZ20LumikhbNOYsdZwWFHE67+
QsNur3JF/6W0UXD2baPZJeXb0DlICarw0ifluJLZrVZolKRX4QFGWkSZ0X4o2lqSoEt8bSTZkp9/
NVYQrloJRp5J0DSRiQ2mf3UXlnvYI747Jf2PrMf+vFxoB2F0azpo3x52dQ9Gk1Y7L64fhVrEd5Gn
9sx9hnLe8Q63nXiPN0q9oVJ49mhtqrbjOk/S8li0xYft9K91SRg/kAxsZUZe5gD9jqF6oC0rNjxl
dp71+oOF/r9klsDrJU+2yA8hxBQ140PuuBZF+FWdO+/9xMht1fa6SYO3evCfGgDqCeM/lz7s8Hf9
AdA+f6sJCN3YAldQ7GSdlpp46HteDNkzwZnhITSTwS2C/KuQLzjxGGutLuZ+sO2zPQHFeZ6yGvuk
pcySf3keZMio9Fdi4oakJW2EOwif1CJIz2FkTk2MUeqQwi2z/II7JsVDFNvBqjMJeyIPCvYIs9Sn
WOB2/qnG4vFhUCpl41l9tio1HSRwrCgGtMU+zJLxFJfTCto7FehevvXU4E9hSjZM1M8NOfmTJVdS
2+WTEDsNZLoyhlNrTTktXVNMdPpkm3zh/MawKsL33Ee36fPkbvFzJTQtCmdr9dMObch0VOO/LN34
wuKgXvlE4tt4CpoNRdUExIqig0lMlEbjgxnI1qWPSdLl2Savym4tPeJpyigPWpDOgN+PZKIapKcD
upgx/4TocAtUWCCa85FWApOzqX5zDJJyB9oPSXZB3SUz3dymjiTsk252R9n0T5VHfFL0GvWzYnom
WQMRxyht16s+z0UdvdZpl7lNKwLcpAh3Wk9ge9pcfIF+s7JjSJ2jXEd55apj1Z3aqVin6HTcMWfa
K7R6nXldT/ruGw/CC6sH8gOTGc9JMUqs0WK0q9iJiOUzC5tXSKaqMAlQRBxQx4nlWqjh+xyFCD0s
n3rF+zurpmBjTSoVJEtZ17Vz1gbyhZZH9TAhWKEKUQcr+ilz+yikmu2rUzq5S8p3gf2yJTj4pRUt
5nqFdkhw23Y9ugRzPbTDSsxrnlfqFgvNU0FcoQza1wAWSjGhG1feuG5g17iJ72G1V3gvMOufcnJC
MIXmJMLhrzCVFrE2MNuUefmqVkgs4vIExuucynx4hfOJAhUI+zyKXqNFRPPWGVj1ZGQklQngjwUE
PliKd+qMCDFKVu5o7dSsIpNUI/QQYXCCa52tCktW2xxHysCP05NRneKgEvtwmm6VT73Us4I1qevb
ZEyHthWa2yZ5vh7kE2kZGjZloPqkYUqBzzl8FcYFLAJjBZwizXeN6hUk9t2z7U3PuP1APJJNu0Y0
Nx7w5f6FxZfr2xVF7sHb1ZRsir5TvnAoiaPEeMwQFjOFp0h9jHij4YNaqLia8lT9XaX6qz8SfPqe
s4kKK7h2inr0tWDcFE75KaiNU/5+7wN9WJdjtNGFASNdFp2rJ6Lj215GW+yneFBesHY8lp788O36
ySjgzg6YgbnQxJWaDMiJqk8v/Lu146fcs34VbURJSVd6tx/BITADxBK7vvR1fdLSKtx4Jnm8qCmF
RdKxICPAUGlKxhhEMk+21sGhiDrsSyy5NSLrrKXWk0dOuLW64uAVOLmZGjXHMvFdEaeg3157DW3j
pJb4IwUQ+DetSXnV0SNYehSYaLtu0soJj0KYTWPdf0nVCG+2Ff0YnILJYrDXjubrboI1MkXzmBh1
LeoCyD0M9wOZGk4mxTP0yol6d5S6mP1Fq6oV+q0yILhBwzgOrfyl18M50ez6MBIUxkrVXobZf9pQ
rH2MOTkpKPF6EeYfWR1hYas4d1o+ES+qyAvOxkhHCDW9dPF0EEzYyB4OYajXr6KITr2S4ZhWju9p
EaLBSJx1PbscZ4NzgG79WaQ+Mp/U/DTIzp043lcwDjzQOGJhWBN0hN0mpS/4IO8SYIj6EPae3Iyv
9Ih68geoBunQxICRSYZ9Ih0XtIZ4RcNVqwzUCn+ubO9XyAdsu/+Vatwxj5pJnLwxAcTbkqO2uYJA
wW+xf8Wf5iSQjHSwSvgfMlnkI87zegzhmocSuPlBUrvDmwUtk69ray8svhwqIiepmp+pqmnkiMld
mXxccibsYLJA3fp8U9fOzPxWMTMtb3iCqLsqhb2tLdnhnQlzMpMZYxuycFqilqshtEMXMRZ2Vw3P
SdX2D1VjFcyGRHDmEBzLlJ9M3o21C/f/MdAqdHsgimnW+7u89X9WeYs3uxbCu3f+mviLyG6XKLX+
aEBIolBCnE301Ukw8C5AMuCPVOCCfMKNOuM04j56ebC1M73Ck5rbNwX9oVWRUqUdj0UmCkrn5BGu
ljd33b72VfoKFZagKQf+LqwE4802JiCezGNaO/emUGIAjvLUpDD6weOebZH+DYMWhdswhkcnt+8C
H2IZh/Kex8yDdo8H6rs5TcYmd6gIWp1qHR3HO+UqPtmZ7z2CouRlAAnPC+/G0P6t602An2UKRURU
18n2Vp7XZC+e+hWjFCVdLo8oOCR2G1NoMP4bxTtz976xImujjm27GlVJLaoddgPib4Ro7Yovo65N
B5Uk9bN3RdOUvVpgOCjtxG0SLd3SgG54dvIMihdJWunlJ2Psn6W04F0ZnMnreEBzT12DxkIrCPnF
dQyax8BpHoEG5NESFJqzwmu2OZzQXVfX77lhNjuqtjpgmc9Thf3J2AsszwsmPvJvr1TiXW1m5AMU
KUf91DkwLgoV6wu9V9bEnD+yLjwDIFVHmPZPhlojREprqI1OTMHJeVVUPkotKILwh2qYCdt3vW8z
t43zxg1r/NRmP9MOO054ouMVneXPoCBZLZXqMtRWubaAt4GwYTg6RQnwJbqT0SKAq4yCaLU8Sjkk
Z71ApScCcWxk+Bf6hJOBvtMSvtj3BmlkXo8nPfK/6O6WbRWzzTdOlFHJgTPiZe0ltZx4PcYxQCkU
Vz3XPWYHwteB9NcoA/8SQBalKneHM2WujVB7kv1XXmP3HufxDfT4V1VjWxjW077D3DJVqKMmJb8q
K1cH17S2od0f9VR99g2YlU5t7QTBNY4a8SoqRsdt/ew2OYTjY4Zq1QJWrNroA6MRHw9IGtIFA56k
Apg9svqHoAtyiIRIiKaN6gT4tw5rW2GEj4ayZtZEtaYSPAZFZK0jBTAA+7xBBRT05c3XRL1J6fa7
ytXoR1/bO9khjFWGVhyn0tmaUBzWzRj9NOCWuf1EZBI7w957DxmvHhCfW6gYu01kmN5K98JhR8R+
E4ruNukUuGnlKBvDGTH1DUbnobIZfRW+fWOEO2TC08GT6pr0qHXjLOg2Je1JEWg+BXp+SaDhuX54
GbONgBG3KtoRBUjPk903Alrh9FBp3ChVPSkGdc0m5wYM5kACqfXbcpRflR0+67Osr+ng843erz7H
LDpEP+yaQ/hGq4hziLEgTbxgavXxLlZjN8h+DpphPYwBMA/VX0kU5fwYg6MST+pXFGM0HfRqRtjZ
l4wSuYmffTteuwpX0hoQ5bPW4GeZxirUbOvTqxjnkkPN/28478erQUvKl9E3J4bNSLmFSksO18yx
K+F2IwOIWCkBcC0gcXZTNKLtgQOWRWL4sKIBb9dABmvfkc6+k8VbE8S0+QkbbdNB4iogyhEK0ML2
dbTG7gfeDP1DTUbznCNpzBPBwIiFJ1C+BxgYPk2RY9/lrKkuRnFI/NE8JWU6HO2EwoudyOmzlCb4
xTi9D2go3VbRjlOj+Lt28HM3wPthQw2+u4ShcldxdER2Nc85xeTXx7KgcFLxIyw6tLL5bGFWda0d
bs3M0E4l3qiiTc82TGW9qk9W0tiNiw90eiY5AoBIa0xVMT18SFUkiZVD3Sizs+lz6rGTzoPxafDa
kDko9igmq9OnU45wnXlqUa8rV+YBsek9s9xFExyAOgKb66NMp8zzrxengn7cpZSckdSH58hPX0SX
FjvRj+F5WQUhU3/ou3FcRyXNwilClPQix9kZPnR00kMjpPYabZWRrkt9nOKhX2yi0GvfhARdDEIl
28Wyb9/aBPzfiRTnYiOof6Nw0qjN35mfx9c+74dLniPSJmdq3oRCEqMbPaV00POiNPu9XovmqI2G
VjxQam6Oy7I5r/TxUi2Aiz3c3mUxHNLUEwelRNUl0jZ/S4bymkqv3PbEtvus6X+EXkdWrhshfsdx
v7cbWTwmYGs4jkMCoU/UgwpX6ri85L2juein5arDmPXRd3ZeVYJM5MY9jc0KYg3Kh3oqXb38wO44
OKk9gTu8hLOVt86ZpmXTXun9s60m8UntHP+AYacr0HdQCw9ca/5qSjCWx0kW3Ddf/V5Ssrg6LuuH
2Cq/34kc/1VFCQCiZXpA0j0LtnkHeT6CG6+EbucoEDPnF8dMokPul9vGM+CLNlb9FN4kDeh+5Ziw
Pzhqrt0t4CDDwF2aLpiU3ivTO/g5EGKVV/YaFwumTOL9wriXuZrdM5s6S79nuirJFFL7pdIOE6Dn
3arG6aWOnmAH6vchKwFNaSW8LdMfba1q95CyW0dMsEJh/94FwUuREiQxM5LlR4ar2UqKbV8XQFMK
DcIFRB5lXjyr09gjqIHc4qlKAwZnTs+etbdloDXElOprSJ58gBkAH8VsXzSNcTDUrG1peeZancr4
paL0uA+JSlYGPXleBj8JH4uBrF8n2ormF8T/z0iWwsuyClte16tLciw9Mrf0sTVeiHxcHBDGdYFx
An+00XxpUM3BW++tB2deTHAKvJia/7xspAS+yXsjuunZB8w266WiP+uLw0WqdIN7BD23XzApwbCg
6r1T35OtRlHw6JXAUUFoNHvTmC34aSaxNgfk3FqC+36QZkikHRj4Od+v1Y3gsc347tKYFZ9aIV4i
o24uIrDuyxLWCNVTilmt4HNzeCaPePkH9yH/S/Xi4bkjDSW+Cy4Q0tTrsknrdXdQu+dUkldZog3v
IPsVs62u7FuJrDDEapMb4ZA4zVtLYN8cvy1QDQKQsmnj+8Ckvmv1wOJvE8T3ynHSY1XCT10WG25j
pjRnYygYt5TkPgToRHHtOSxLZukMzy14clb5znNt39Ggpfes/DJinosuJP0b6X99H4VJj7tUfQxK
Hx1oa1ysKJKQNtNtq6TNXZXlh9qmxWVZKhvwDUr61mmwjPpu8Qt5oHwoNqZM76VhUN3LSL8arW0O
y2KZB8oqi/gzOKJu71WXU+AUTkXQAL0WB4D+3gwM/nkGXLssDsOYrekOFm4T0+jvQzthUmfpN2Wg
SUhY+OPdTLt8EzW5vxmiZrzbkbEtM2+WlmwU0YmzXw0xf39eatt4NnBVOTYiiR+54ayXkIG6Mm1g
8LBu2U0oUbKSk99vf68ruqB0a7Wnbfe/T6fQ/WJdGF7t/j4fxNpq2wEkrX6vy5Mq3wPagsH++zPK
om6O6hDcf68C9TXOhUxIof51wV4Aw1L439f2fb3z9yimFCtPL7z+XqUIQmCI06exxD68M7pyPUQ7
sy/6i1348XV5iSc/vJp5SREQLtz3i287V+RqD17n/c8qjbj3ViW3ZXthtOYJV1N/1fYyuY50gqVY
OJHH94MNB8JgUbPK5DpRzHhAydJslx0tE6EXVLpynQg/e2xyY003FqKseWl5yQB9Ej9TT6Q7bzpm
HRiYqMiaU9yDIrPIf5JZP06VUty1EQZbXSrJFnQUa8aycfY27bhKtdO/0tD6yiu/f4mTYNrSjNvY
ZSOjHP2roOL26nQuwBJdvUWZvSwuL5QyJxhtvnJeFvMCwnUtpLH+ve6P/ZQi/vDTOt394yTz8cuZ
lnUJEDMPdHj84xyCkOFMmyzz1ITo5Fn4PvW/P31Z1ItE3ReCP+B/rv+9bxzFwRaZI/Dzf54kGp2W
gKTXLIaABvb9vzer5TSSjdNYb6WHVgFvbN5z2f59EKKfT6hE0syzc5ka9Zsyjg961VT32tb7m2Nm
92V1TRS09wvkVMuiwZTikkKJ3bJYeNMP6vPaNWzy4rXUr9qYNm9F03ln0WbwN+czj1LB+63xpvWy
VSR6u4Jb4R+Neeem1g8FasEnEeb5c2HwG54PynNlorMk178cpJc6bbxMiIfLQcgMSZvh+5xLMTVv
KtWLykjbeyLK9hY18vvaqybr914BnLAcZE3oM9pW8/fLQZUpPsADzasVN+lrg9nG/Lk087XPTk51
ajlGKRHuJFGBOcJ8sWGGgXvekMgvi8Cbhw407ikYsuQ5q+LdcuZSlsMR6hb9y7Id5H+6WjThl8me
j/SuTJ6bWOde1Fm3biotfW7yKnzSvKccx4TnZQdT1RrXCjpzs6wrRKFeLeHAJZuPno+JwohZTdTV
btmD+nBPK1/vMZ3PsawSdjFSzg5CrJVYF+L+cEzgysE14iTLS41lOJJk77gsYTms7IsJks+y+H2m
1L5YtnjWy8E+NQOVL0perRskgfOZoFsqqhqnnkDT0CkGxi72pvbeOMF1NDvncwpLzB9Sz8JphZtq
mQPIy3yk44h9QNPn1zJVA8r/Zr1VfM96azqaJ8071BKRQxpO4pSEDdlvEhpzsd3+7CGUx0NVvuh2
1yNm0+NNrLbtD1ncl+14J3uuGmT5MY0dm4EOkGvZAIEOzKaOoieeFzSFtHNfLxuM5ur3E5xqewg2
eqso+4oaCLN+9rps93NagwWmJa7a5FsYwsPkAoJ3PkM5rTvsRt4rMy9gqFOJVdE2vnqWelh2IKjA
r62rgosGGwz3lT4F0uK+AONd/DiQdzuv5M6JHZOmJL54bx11Zarh+G5AnqxjuG8Cg/pzHeNG0ln8
vOFIaT8dD2boMI0fRL8UBqK8PtghFA9qvxUsavboK++xNprp7ueKtbW0wN95RVbPf5jnct4hcNDs
mKUpHsdaZocimJBkqwlM9LZ38dPWfpJ/UMOLK+0SC1pqCTo+ud+f3u2iMbU+0750XPzhYcRY3Bu4
3t73h5sAm2MYqG+I4LWNUhbZPqFbyLOqlNiicOogC3+OfWs/D3bn7EZI2FsxqcmbggnYskMF+wVj
Ktnc6rJrj0LP4vXQ2sVnGL8sO/hiDF2+N+X0oKKG3tLaYrk42ulCMzatD4YMbV073nDww2p4tEhk
INXx4QqzKpwI+66YvrbVUj3ejbQruxM2f587tbQMInmfPVmyDw66HUcbSFXBh/BJtuZT5HzoKopy
DwcQqZ1kOLdD8Gz1p4lnb2rFPwtTGu7oW4KEKjCuio36ZjlyquMdEjzY5GU/bbJRqeeBKHk2gMi/
L89xih+e7RBeq+i0kcbH2whtxyv/jsspuph+YXUulJsf8ZCDI+UopDrxQwZ/LTvQJVWsSsXpzxp9
nTH4Btlf7o3iiQc9HpMfSmqil8l9/aDoSfmoCVgy319szK4djwGqjchYM+tqx9TIBD0T5rfI86F8
BZOjHfNlLRzi4BDRyPEfO/3j7XKQbaX6cXkHxiZ96BewVrTSdNx/nC6az7nstJz9e8uy/H06kDWM
dhqg8NpUfXfZ8r/c/Xt7KKFblUEzfn+FZc/vT18+6B+X+P1Jjt0Wu8hRvi9h2efP6/g+fDmT5FcD
jhlFv+rEyza/r2N5lxs0nlzcI/5fG2j8n3mZ/39ls4H7xP/eZgNzgb8+sxAHXPQhdN+dm91Se/iX
1YaGB7mC97gjTdVwLAzM/221of8X9o2WQpZj2/r3ln9ZbWj/pauGgjGGjd2Gpv6n1Ya08Za1IdCh
R5CK839jtYFEerbS+E+LRx2lDsC3oao0aDD/cMSO7SbINJIjdG4FlecKOKwpGsetnbj8CQkuGBXv
E3Zqus6R3R9JEPrHXIkY4ecd6O7x3oxj9JLnydy11Bs2TJvmezUYbhOrxU9da4yVbtvT2REOXm0m
GedypEEcq8h2fEu6Pt3qc3ztwJmgFCEfv09t9NCChcU4GXnOsSahBIfNHoxBby6TGtbXMSgJEfoQ
CBKJNY1wCuux0mQ2dyqL3Fr06eeodMdKzeXdH6pu3zqeBWzIAYP5ZGMP+GGYLfydKMWhjtH9vezC
7+OI4aO1TiuwAxzb8CV3vKd2Pp/ZUj+J+qk9K0nHLOpR8IKSCUMRqYMKCRR3EV2GX17qa1SQ5w3f
b4NaPTdML6uRGN91YviZ/3PIctz8oljepTTylrae7Px9vnn9cgJ45/0xovvVsv77+N/79dh2bNoO
pOD3Ycu75djlXYN29cGAWbgx8iLealav7KqwRnteWveBp+CaJf1rUWsspXFzsa34c9kmdXTqU5T/
Wrb5OiAS1hH04p0PVAi04Ij51MXnxdroglMf9sP3okHbtyPgP38l2IiryHDkYSolbNQ+8lxbZvkr
lSY6sw5Js0E3k792ACIuTn3xbtka9FTfsgi2kjnvHOA7SCMvJYO5zqKXep+ePiiX5VBbjkdfz4vH
ZZsIZpvCiM5asNpXg5P0F0I/dZN6xnAZ9EluhBMql6CBcALCrF6CNJo2nq9qlyGyhk3qS+My4GHA
VuJGTwzdZjBz5wJY3W48fRRUayH3pOUYXHMmtg27RFcPC9LNkGTJFeSgAA3I6KnXY5wnkqy45qlA
GxyN1dXDSWEz6FlzHdAt4QTntNfBQQDiRV5/DajSblLbG6+UDAM+TShXihNYfxMsXHNbeGtPMKN7
Ea4NQ6Ob17RXbPr+xc7VDzprLRrLu+ZqYa69KMcgt8NzcfBFeIOGAa3SVyFpSZ9qaqSnN0xCJQBs
X9wYCehurdvlbVDHCYKQqG9DSU7Jp3X456lUDaTR31K/xh1Sz6bbEIQdRpilvOV0suN8rcanQUYb
8tSAqG9X60EvrNvQiJIaeePcci6LT7PFzYsg56CiDx4Hj1IsNmYRxN8p5dOG5DGosKH0wFQeAyMY
cUEw8Fjpq+ZqyaDb13byY1lSAYmvy7vOKoN9H05//bF+4mcHMF1Bo50P/31AL2jBpWGKRY/ff51k
2aUhMNiawqM/7n9uoOjUUvE3xu8NtCj5n8/OFRsES0bGn0cAr6qbooH6xBeT0GvmSxi7qNrEupqu
lsXfL56gS5jeiebPDZrvyTWgnPzHhuXa6BaBb0kB6fv3WZYNTqIENHuCffDHBoV+Yy413vbPDTKO
O5cKvva94fdX92ic6xpGHqyXU/3eUGJjv5IImf7ckNo27cjHBGrQf97yTEcjoqsUypez/L6Bmmem
pLNqufl9+uVYq8aTjulQ/rmhy7Dg9bU22P5xRExNHYX4iOMEhKMHmYYHjfLwnUHFNYQ1vqVy8nZw
pYINhozyB3ZxK6Egi6unUFyKlFkw1G1k/1WvnOjlW1A1gdaDpuSjcsQmnSzzyywRR6XEkfzAdbfC
4MRNadG2U5p82vpW3b+kuvNlWh6WgGmLkQLlK6nV+qquoPNUpdLtOninoJXdo4YW8WdlDxhWW0F1
6yPCdw88Kp2BKSjXp3TGq5aXaoavWnCsZcmcoS1hiNhVZ/QrjqZm25UJ7cgyP7kOC0wmp9w+UOw4
L+uWl2XnpoZ/Wc7AWjzjcHUCCXOG3HIf7bcP0SaeQbll2/JigdgpUHGusVfG3y+jM/WXpNpZUpbr
aYb8mhn8k6CAYkYI1RnbVGaIsAQr/L2qnQHI/2bvTJYbV7Js+ytlOS5cczj6MssJCfakqJYR0gSm
6NB3jh5/877l/dhbULzMiLyVlWU1r4lMlCixAxzHz9l77TA6aB+NxeWe0dJsrOk6tkv78eOeH3cy
6E2qpUn560f50sKslmbmx7//uNuwtDqNpen562f10hLVl+box99+PEK7tE7rpYn66//JpcWKkQdH
5/JMfv6/pRWrLU3ZX//P/mjZ0rtN+3givnNp6tp0dxVdXvgUBgMO5gcfveCms+xtPW3jOsg2mpnP
L85gTbuKOAfmHtupb7JF7qZvzcbDuTBY2c1qNbVpk6baAetIb0MmC78RxFD3pf3WTGFxSx3iw2t9
Mo7dcpPrJyp/hdttHOf81rjqk+IqzGq6qCaXa6MImK4qFeKt5lY+PomkWizlLX7MPDiH9MBhrIEV
NvtmP5TA/eJO3DI7mm6m2Zgnu2L2MQTddGOIM+yzSJtR1c2fhIqHK9Ric2NoYBJQA8037FTTmm5A
eezGRNxoAWFfHur4HDmLERfJvzaUOw2GOCFVXf6S9e+WyuSt1pmhhKP9NIN4OWFmSddRF8gTY2/M
JwQJ3sDhAJFvVbxRuvbCfE5cq5C4yqRvONaTMd6IyLZ34F/QbLtVegzzcLjZM4ptHWEHHiJuSuRS
tRT03qvxfaC2vRuSMyEm80tv6+YjjT6MT7zuLJ9ht7Xltymv1XPX8xzIHT9SnJTrj9c56JW+K2a9
3JhFNd+ChuflgCXY0T4pTxNSAKJA+CLxL56E44kbeI3PYW2wAoRKvxktZA9dqmcSp22/UP2AwsFF
gKnJm6GCEfPO+P3jdbtjXx+9BEXjxy9r/HZ2G1GbZmW01Xth3uoMp7zZRN3h46YbWNBJU0NenCoK
HxxMq3Ud70RaBY+DrfXPFo/tGYlzU7NJOYNWIBikfRuG3IWdXG3tFAOw2Sr3xientoU2TlssVc4t
ajmHmE6A/e20c2zW9lOvaCbn1oNZW3CGxvriCATSVVZFl2KIxYkBUbqdAputemwcRH5tQbnftV6Y
Hw0xPJHdupJWYl5ClPpX6yGhs3BxGZDajbPF4Wo+2aA5ZJ8ax4orT2x2agcamIBDTI9jbB9Yvy06
haN9+vju40tpjhbmKtSqQrN2+FKtdeLQqO3MI62xcaci8TVg1u3jWpfrYaqD0zSE4clddNy5iniY
p74YrDMKJoHbhEhcFwJIlKC1H5iurgWDnTUKh+4Oz6ODAvYNBQtOZrrQKrbKLc6D/jER9hWzxueu
LmKyvMvsoKL0CfcGIqAowmGhRfdmNZP9S/MSolR8UvP8bNJqQx9ZbJVdkGnAsGtN2wUFmYCQZNBl
XYfu9KBSXCl97a1Aabu7SJNv4UA6e+2IaZMX8nUIK2NXTr29c+b2LvLItyyB7bMQHurqEcvVVBCR
1tHAKTwJucoFcswgZl2Tc9kFtS/c8I454bxNGvdHFZQsSO24q1W9MyINNGpmy00A1XZ6SSPT3Fmj
DVk3r7/MOMOKtL14TvHkptN7W4CpVoH7A5Ac1hzaRJ7cUL9gAje9N5SE36zp0jrmA7SlGh6y8z5I
Iu9TrE1aYZt+bbnvqk6PcoIIG9YjUOEaSLdC49SguZRVsYY+Cp4iJ7gSwk+XhwQHP0bAfVZVo8Cm
NjcjZ1SvU+rqYXQuLEtfmSghYI4mHAC1B6K2wa2vbPpAzK0zhRPcxeRZx+hxOtyQI7aXnRQMlbvF
Em5xGJa0BQ+eNA5STdraStA1Yu5oNppgcM/wvc/HYVcC04cOJ5NL1s/fEnxJdfFU1YZNODpXyQhs
c9rL+0rm1xghItAf2oHZaJwqNR+rFBV+wOYZBZHyrVrftkn8DWVHsU6H+qWeRz/2AFAJByNmTQJK
xtsEVHp21mZd7QwNR94CYyCkexoaXObqbi5rTPObmolq2iT7YUCAWaYHT8fE6HXykZV2n00oNMLO
HpGeqo3uqHQ1dAhMenXwOioMDLke4tz4jsxPDqfM0qkrQV4ajb6DvsIqLj6BupvxmhEn67VPFlGD
uVnf9176aYwSucGtfGd2wI6CBLawVckTDAr8AdYxzQKx6mW5CcF7cS6GIBGtcTvpc7NNeHm+5AC1
46xeodCNd9VdqQpEmAAa8ROb6Baygt53CPQZN08lTCDrXioOTyFo7sv07NRmtdNyma8yB11vrqD7
hijeNINJTZi86V5BsmmcXc2+izAK0wUpRjCaIWynNcm4jR8UhrZhJXdgDKltTs4GcKzpkWAHf2Jg
AUkQyY5VfY960aD6FTlnjZmdyghFQzMWR3gZ8U6bzAcZqF3qafVh7mdjPZFacauH0bdiFZ5tm9on
1ikXxlp/A4Y7rlvHHrbGUC0+YU5y04KNEZU6TjaNpTaZ9XjLrJaCU4yEQI4GPDPMxdNwN09zeajT
/iUstG7LRsNjsUp2hEemb5auJZuQ12BU1JDORGLIWhZszqaSisD2XtjZcCiysj4QhAuhJ4Gov8kb
3SDDu4iRlb5qpDfT5oE20ZBub5WNOg7uRJvI6lmODHkqncXLWF0mz36SkWucR7v+YUiZ3Zlh6a5a
UdSHbrJgsNEVCNrUWgG5+5pBL9k5kZ75aQPbxcCL6VqIR3uzOXv1XZ26EkwCac1O0+urPQD/6Ads
Ylr2qCwa13jpsrZZDfj96SXvWZQxqarzoGvmRpUxn7xb9Ke5MC6dSVKurAEhONbrnB0jcRXmoL/n
wPfWsxZQEwvzwv8ShZmeI7Ky9RpSu5C8VVrPZ2IGHIA4pjOups14McLpOmG+z0vtFswMfokEuOgQ
jrZabygfuX97C5TC5kP737dNDF6FtA9e/9hmc3kujW+jOyy02dTxvYGj0Qpr99gP7Rk4UXHRckaP
mVsc05hoFZQgL33m3VsCoGCztML0yDn1EJvXlSjsi1UhrhjaUezpp+ztoTXJHEgnH1lUfA6tH3Eq
hs8dEZc7wyNPpW8IRci/arkl9nHTKRoLCuCOXQBVCEdODOwcuz7v0XIM8yMEEHh7rb21MP9AbSq3
ZQO5wTIweAY4ufYjAOmNl4ZvteZUh2KkuIGzu05jN+ITL6/1mFU7q4L33hf1M7AXdQgaXILzpB9K
0Oeco7gEg9B4Q1strm49e0evGa+2G4qrQ/sLTNSofUkw7D06LuP1aGybC+N/9zRqOLNDb5Y33ZQv
QLeKC1ZsDRCVtHacr99rYPcBU8D7mibZJcCBYojAQZ4qQ+0ISorw1grIrR5pi1rUXiJEK8SoZnTv
9GOzqxp6ASFDcc5pGW073rVEIHWqQpRwytSubhfzRaBhXepuPtnZNzq4+qWbhZsqJ0I1dgNqgGwc
twQaPIbFdNeGLWb24nuVosMa0zzeZFWfbVtBya+DxTMq+1xO2P87M0AW6OmfSXc/NeSw+LUabV+z
WZZjAQGq1AYfOBOmV1DpNPvYrbqIYqxavA8e8mlPY/KCinlp09H7eafxALhFW+t2FfgMovZk/fHy
ohdPidQPS+vF7fXn7j4rHAKVg2VyuYRSKAt1pcI0jU0oJAKZPi7/y3C+JV2xqnhTVnMwv5u5t+0b
+8XQ21tP9urB0ojBnY3pNEVtddECyeKwfEcF8/+/C4yFDlg0mf/zFzRmoHwt9/n4Am+4PHkqQFTw
91/89q1cMFyqlt3255+4Yf3z7z5ufjzeKHFqmL39+ddj/rPnkZTeWTVzQwP2H57fr/ta6PU2mMWx
CC0PU9lG9rdn+veHlYJGZxic//Rs2K3ZP7PA/nci8zxV3//6l69lB/F4evxO2E/xD+OVhRf+X09k
Tt3wHrf/6Q/+jj43Dd0BLv43wvnf5jGm/Qdp0sTama4JHV03waX/bR4j/iCDcUn0dEjWM8i8/IU+
d/+wSJ0Urq1LYQvLdP4n8xjL/lO6l2F7JOsRIWhJYSKuWJ7E7xFzeVXUYd1KhCJ1J/YMrZlATM0W
1RSXxTEYjkPJiGPd2PpwjDC4sj/ION/nOJenBvqboMaCZVf3oMYnSN/C6Y+/btbdzBlvJDCG84Gl
JbKJ8siWe/+8HeQEoUR0PzWKoWMx17g20K50R8MzD1r3Oe2xuU3pBjc8wITJ0x+L0TloBYJfspjI
f5Pms1dHxJDOcAHLNNwANKRsdT2ciXEODplr1GaGt76e6qTcxwrSgN5l361CT4952JFc9yww1G3S
2qh3YUTDWXOfJ0MrfCMuv9nBEG4h6VEeh83ku1aRP1h5exE0MRAVZrCyeGKF595GnIev4ElmS4lj
X6BvtyvVL8pPfZUW1HgUsni9lSx2jQBCHor2fqwIyiDzjmYZi6IMm4cIW+shXJC61iSpBURQ+HnF
njfVyEEzkUGXFx3JxC2fi/4urU0f3qgv9RB3RosHsieDiQmEdO4JwVh20MEuL9HrF5SkzVIoRoiF
VmGqMKd2gXlua5xAVtgf7WKAK4SfVjQuQVfJ5K4ib26uZXRI8qp/lC3CZTQZy6rGpqEbpjuZJY7v
pBh4ndBIH+azHTZABrUyBmNdP5XtzmtUenbmSzZlBjg2bYCXOM1HOuAwEeP+gmq79uD8ISbaeOCK
qSAfp/xrF+KocPUajG9t4bZIw4TdKh1Sd1bouNvXQrjpPmNruh4GOi9O6q1rRTO5pUvqMwPb4r69
qFbzx1bcnLTcMkcFe2V3u6bBzitHauwwyF4i7DE1eFCuk7CCsGCfqySaQYuwFXGS1HdtOztPjvw8
T5a7DShAu97Ec0Xt56fR5EIXbF7Dstw1Axqbcm5nDCymzQGW39IKhM1gVTSTP14J1REbB1fbUOV3
GxEccXh07CmBFbc1fw1n2lnQwnszoVlt9owQRvp+tUFqEAXjij3lVQsRw+Uq26Mr/TTRdPIJnAvW
Za1ORkxq1mwrHLRlbYHHwr3elw2X5zGgGMTXTIVpR1tgNudCmXQ5SjYQfWmNGxOq1xF6zEXnpN5p
SX9fIIfeBmVBmsekj8BHe42GCHMLeLEpvQFacPC3z/HsPPcIKO6tlnZzlJYu+8L6WrSLJllRISVZ
2++QZIyrOUFZ7E6z2Ckn/N7b3XFqcv1oQrbwbSJtcdNerKz1zh9fKpBHptPMd64+4+KpsMZZub3v
hac/DRDgGG8nO8sp5Clzihu9aA/9co1KNa6uo/QjKDCJ/ZUda+vbSWgc0J/1HEZ0cjUP6HtUAk9w
SznvV1HDEG4WKcckBvWhy8SGGjfepdnXeMG9J7ZJMT+QGg9e+Tlw6J5x5nXr3s3T9cdx0CZhuA1p
0Xgpwou2B4isd/SzLfne95Xr6/qQ7WaH4k3S+RnzGjOXC/LEbMmycWyejqzBwYpM3OPydS+V6zxW
EjOrkwOGjoKtpClg1ixUgSbDrWrYilJX2aiH3YK+YIK93Eo35rDhiEQR2dYPDFygAiaQnrqJbKtQ
OGDdZ8PZooUiA6Yjr6o33R3eiHhlZEqH12GJbWx53yeiBGjVjfgRko00SBkIY/IGqEd+GEsqAQOA
8UEtqQRc1GC3LT9jS/utzMku4DDxdiED2XWWQC0dloyDyi5egUA1R6FFzRHkPllIeF84xUhC6IpU
q/d2Zx9lgaXA+UhMUG17HJY8hd++LLuLOFCPDsPzbZ5CPPd0xlBtpVf3vJRtDYAsF0B/soAYh3mW
Ft7yeOAYGvWNsg3IngJAku5Z596hQ5gS2Ewnp8N+B3rpiPR9PQAT3Vama72aAdcPmAu+pGe9b4bM
PFrNwBzd/VqbbfbQYUVhfuHWa4yBiDLxXZ/0Onlqll/WJLb6tN9eFHRJtNOd9abSQy9d+U5TSW04
U/qjq/UvbpSkF+DFpo+BxmQfLrUHuURopC4JktihrV0l3VOfFdanpGsu89wl3zpDvltOlSAEHLVt
HOqYtBdOKDpb8TBHBNdVoiOJEUFy1RrZXa6JfsWECNUfVJkNBzuHTmvvJ7C1x7Iks26I7ngV9iqi
WYSDqP1M7/0uoluU5/Qn07KHC8hI8ao1pAeUjWh3mo6JqZLtSzmXkDVNkX7XFNSiiZ1lzxbb1sr6
0SDJYaeFsjgMjoKL1fLolqEDnbacXTkqi2uNIw9OSMRIYcniKkLn1LbQxWxNpc/8YbUxautBcUp5
NMfPCdurFnDdrM52iu0zd2yo8cvNCTriKgthsk14ms4cUtjbPr79+KJ7oH3E6O0CYbZrKqrKn+N4
kFvqr+YcDJTyhZm7QHra9pzMsj2HRv+9NAJgWsuP8izszmll2PvUsU7hbBAxSUO1O/c8P8CAVCdB
nJ1N0oy4pNX9tnLdDkMOsQ8r8fHVLBClp+b44GXgmvUWY3jQG/FZ4Fp2puBNZcGdZ3GIFmX6qlWO
jV02bk9R3RGw0ZbJAUaZvk7wFFySHla+dDD+J5p9CwqWsSieAt/J826X9gtsV5P9hUHEfcUnn6vq
Q/Cb3qVmdKyUNHeuOAvewHNrNSg74mxat30XnEQDNq5NSKIr7FFghRzGzVyV9yIwuaAWun7KAaRM
dnsXDIPzMHoL2zfQOL3vwQLomyizHGQHIfi/YtTuqVY0WCG6/VMR9nX8j/B7ef9TJPRvRZffl3HR
Nn/9i/mnLGKKVZtqFXgW5apjw9f5x2KV3ETbmDOeZkVMJS267rvS8od2xo2oJeVZcQJt49zCqjvV
viPTHmi6A0Az06ZtngXvLApfS60bzzJs93kWYZJrQd/2znjkUYc91JzPUdS8aRMpd+mUp5hpIJhl
bX5MsKLB7dcuVTuHu7apwd5E3cYbNADA6MtD4RFqoe6pecg1YfYOspiIhzbxNY/d5W/7i3/yRujW
fy7bbVcg1DINz0FOumwQfi/bkTtZ5K7EnU8WTnuGGg8bpcRUODIxNquAqykIKozmGnhONyj2g01L
2ZTYwIOa8znPtDvUKrU/jkZ8bUPIXRQZey0X2mtEVo90SOzUVBLstAxbWpxOq9nsul0SG2/EwZh7
TKm0lvXy/aOCsQwqosJQ6VYbAa44iV0cIrPwNtJNflCIOXd94N6E6DJYIOKHZRt48l3QM6Xchqlh
7Ppet46hkV1lnZav8dDsiT157pqOyAfSC+/0Ovrk4Nn3zZgEUoT5/XUS3c4mc/ZUuTTMwLd0dHjN
+L7x3lv4CEHU2l9MBtku3aEFmsOhngInKkFw5yWxr/pQupuK96gA0Yl3vtgBLl95liBIBRddbJCK
W4Nr3hvTAieBYYNEBdmDtO6aJtzSo8VNRaNFTCJax47auehOt15Kp66Igr2d2GqlacYXQO3Nyu5z
GEQ5lEgdlPJYG0xTHaRbpbm4SDR7HXndWrYiOcYdow92JMdEvhC7XR1s3IuQf+snABjWDk1csLHL
vl0Nymu2AFUGlpP6nlbC5Ks0/RQs7y29TCQJjBL8lpHBGjgCA3Yp1VPhjJ9qrfpSgWFTeeHt6Il8
VhZrUmgCvbIt8znTkhcz4DkPmfZFM+8SjzRe3Ykeo0W4EDo0RZMwMYBJkfBppRFAacqdIH514Pg+
F9Au8RkA8cheEdAhI4D3NuuKqSFVb+qIp3T6nms0mMxApbcpyS//+tRY9I2/6wtZI1xHd03kj7qJ
qPFjw/v1/TEuQlYU/d8zu0qNHmqRP7V6uVIBb5Vwonsdp8hkRs8yJ1gkD90Z9z+HA1VCTys7dmd2
CxgUT7Ddb4SerObGMR/x9wdbhEWPFVhChicespSDtXSiU+zZXXaQkG24gJeryAif4e+ctOWK4sw0
VjPZTMdldi7L/NUbrfespQr0ehfiFAGBpM6sbIk/ZpLk37X5SWAoXQ0VBbFuoYasPRBQtfimswSs
EgmsKrNB++IEpLesuMwAnu5cY2ukhrkJYMonIdz6j/fyf/s9/12/xyaF7r/u91zz//t//rE/tNz/
Z7vH8v5wDcSynk73VbgfStrhe9P+9S+W/EMIwdEpXK4lS2jd39s90v5juaIBfbMR4XrC/tXu0e0/
cDx6KGU5mh00uP8j+a0p5J/ODsfiuunw1CRPxjWt5fe/nR10G71Rxrbly9mAPBZlzbZd4q+jsDh2
ygEbg9rRr/TaxH02yk3bxC/0vrlixHqx6rSa+YVGUJ1WE6NbDDQksn0Oy/ZxVsAlERTdtYnMT1qc
CV/22SqFVvgwZKp7SBqG16+FZosvpcl4v7Lrg5noMUBD5ltdoh4CMZNpEXvmVlJ0rqmByZAGui7q
cT4J2X2CCbSNy6a7AE3YWBUUtlmntqVjcdZT+T1kMbzQ6fZ5/+cNGAfclYUbv6O0XOct3hT2RXel
mbOZw+++gq0tLh2cuZUwqhDuSm+se7aATObjdRFCQ5Fp9uwoLix1m+LKGd3CVx686Go2roFWetda
G5Abyn0TJl9HFAEruNeXMcxT4j+yDmdadm90yZdGRt/QEG3MOvhqwpT3rbYGkkYYFYXziCGoum8F
F4CwZRDnxo/JRMZ39YjTCy5DYD2wkIc0I6j0AztWeyyvHgNUKLdVvbTLDNPvq+5Thq7TrgdqdZN5
MWIukHBTsxqbcICRM9OqeZ0o7c9tZfke+lsCcL9VEyFGYK+IIK7MH12FmmdUTKXEgNFRB1/cJHXn
d3MuV+PnAHfOOqHkjoGC2xFhOnq/nV0CLuDIBj4B9kz6ygBUZ1H7boCzGE1XBgmLi+mY+BQZ8b3m
lP1G8+z1jJr71AC9PIWJfJMyR6jKQbBjE4A4Ww/Pk2vXK82GXGkiIbBQqKyZ3T8rWG12G+o+jMKp
QMtLG+jCaKrH0bJKLCYT2kB2XJpu0tEmDAmGPFBnokmaVD96gB7XYU9BI0qaR2n3TelZwhyO4TQQ
Hi/sDErLwKNtZ5BOPkaPXIH7nfQKbTXr1avgHL5yDu3b2OvPTQ7VRhjmgwhGhjGwPlSClWcg57xr
+uDoMfmHrSrxvOrmFV3Es0v8z47PIFsrhnVu7D4UtTLuqd/hifXel66swrMBdTdGkQpVjQSPnh39
VoEiO/cC/EdkRmgSglHtJyIWvHBec2DFK2vYTJGdIg4oL6SJbw31KSZblmEuajNDaOuiG/r9VM6Q
ISV5NXFCbE/rHqeqSNZpbri+pml3RarfzKyMj31nHgywnlyYtOSzFQSXDDwLEtUtYoWMpkH5Omgf
aCBiYfGmBGvL4ngjstaDfxzoKyaTYgWIP9riS0+2hRrvYTqjCEJdMUzOGjCm8dI6Z60qYVmzH3px
6UalLlZ5j9AfC3mHSmuLhqxKk1XUisknOWKUDzSjs6PLQrnSkNTs2JkBg3YZlY882oasnYMDtv00
58jOBU8VE7l2LlqmSYFh63dlc25RpPM8X2jVXFvkBsYQLX1ZYmR6p5Kg+2lfkrrCqN821ulzR2IP
myRqvC4bv5MPhKs/0S+oEk7x6HrnOWWEOZKpvHEH8bz4zrjjLafRva0HIHlarB7jgZ+qXv2AqfRD
1pBjldbs7EbTqBuse4+UxW3SzbuBCNUVeIfbKE2Bh/0uDQwi4AjXWiVVSxDjwihwguKcFKRJwyMC
0942uxHxNXT4YKOTSHj0ZkjL4eAlO6cjFyfRZ/rIxOvuw9ny7alOdyGUij7LD5kL5iszZXmIHOsa
leRNt11hPKZpsI5D9Vp0tL2rtx7eGUcanNqATCSqZAE4PQwLGsOg+4yU8jQZyPbt4EMkg06C+pyd
ChpSMVCPXee2d5U92NvIntlEDKQx9NVQXPJ0zFGaEkeGjMRwYvh9dcUBwkie5rNxZ7qVgTGa7C89
RBTkvmkik6y8PJqyJvvJyuOnICz7i3PrEEmRsiXxuaM7oRzF4JXY0i9HEpGSkVZ6026KjNghFyL0
XpYzcIuQWi+tne+1Bp2J6aVzgkT4bkfX3yqDf7JTk8tG7OdOdjHmYKiRhC64utQdhzGOdKkUfr/g
kheRmYUWWv7QhBBLa7aLFiZY0jHs+moXTEYaUViYS0nBqRqnPY3NDzDkAx8X3HIAenv65sk6Y5lf
/bypZEk0wGPmlPHzUDPtJbkmcZIcKUYf/Tc7bmPZUf/29E1p4yaycQwhPTWZrf5pnxlaUT6btRP5
1cg5FMeScb0Jid1hfl5K78Et2++TFR0cJ/tM/YAnzlgOj3TEiZZ98dL5tRquTlbba6tO+iWd9ZJT
fbMzIvdDVAQSzChkZAUZqYeGbESvyA5PXPbXbdhv4Ln4ZvJgpgQB/uvPxfzTBnp5YbquUwMRPuxR
YC2//60QolLrjAwwjT8IfY8U5osB9DVqCs0fSjCsAT3MNXzhdWlx6hgwHnAjyI1lxvlWN6bHBZRG
Jmq8qQ1X9y026/siGy+M0iq/MTBdEtRKKTRj8o0DUmPxzrrEBZEUjKS+HdQ6C5oU8T4iJWaD0So1
0nNGHsNFDeEnlgNi7nKOXfEjVrqz6UbTWiEWAOQ1AaVI2JVYEmLqNOF0sZFOGM7mX78/GNH/9Mkb
uumwgRIW1Szl7Ecv5rc3yGtDpU1ZOPoTwan3E+i325ic9fC974DprlBbKgecEuKocjdsyJBhQ5Kw
QLV2OX1DTQhaOnG+uq2ipdaUkmidPF6FOkMR12G5q8x2T6XMWj+M9Senkd+Sss2uUagc3yW1c931
IKzd9Bi4nfdmdS7YHekaB70to+c8n24uMob3NinZiVJcX7XY1iC5ZzHlAUkkYkidaxzkuU8WD5LM
4YcXJZovNIi+plRgNMDlboe4ZmIXuTU01Sk9CJ0n1jvz2XViJiRJj4lF766T005n5BEbYQ8EYSWR
tTXnzENIRBBlL8Ij5uoY7a6l7ozEpBNbBJuEU54o2UDu6qVjjxPFPWdsUTeiH9TBqhr30OVsuyeb
cWGmQ0zUlnlLEYEACVrWZmkTkoNtlcFpvHiC1OC7mrIu5hiTkjQ14b1tubBpEAisM0fKPVMQ9KKY
dj55bfCtScg9yQoJZioJK4Di5pLhGUjt6ISA23OaycXw/V8fM1Lafz5oJNMy23E9z2MH7nnOn7cX
Zs4gdh7NtWtp7roK4EVGhYXSECcD+DHiBkyqqv3P28r8aquuW6UZcnUtqMtghWan3Edo3wky0sZ7
/O7TfdGlQCYGUakzTJTnGahRRcjCPZcK+5nBEutm3I8nmsZEoEzxp8Ylm1ZFb1yvgS9AkNiVtZze
6H8R/NjDSZKMQ5gUXg0Y2NfooKr4U4IgnIgtIRi0iai9AzBXHKoQMjzw+LtM5sqfcyxkSe8Z90YJ
Q0drZpjPaH1IuXPEmTkmva0UPZQItUfwOPqpDR33vmHie+KTeYCJPpOIsfyMjwly0r3gMngcQZdy
/jMqcYk8ZvBVHfoyWYiKIZnLhQeKLVhYVEnVneq5OttDqvaNFoRgFp1+PbsTfrVlmBKLqRNrcF2z
79J/4UojjLNl9PdKlESoFbSxbbVOnYCZTqR7vqhiFvWiCq915vi6OTMgsVCtkF2NLjgKGMvh/6Ie
ACxY4y6gcd0ApE/sfT4lR4ltgN6O/aJZMt7bY5acKdT8ifyc48ctT8G2cT1QSR8fE8EccYOE3gyZ
SzLTDB4ZlM24P4se0OOQcnmG1u7UbD2gF8xncIcD9YXzRbZo0hVwk1vJ9WNFhORX5KPzmXCpkfQd
VLdaNDzWkqIo0yF12KG9nhIGIAHvSYX8Yg+oCigc2451EBuSNGE0keDzSbU1u+K51EZkol7nPYB4
PMB4bq6kRzRXWPeJ70aL9aWwTlR8tN407TkXaXgg8AcVfBZaEPJWAxRvMFLaE8t8ftKnNPfzOsPj
N2ndgbRhdjpp05O9Zdhn3Upxb8rhBmM9b7QQmW3Z73uFQjq0dL+s9PGauuU7FJHhW9M02tMYVKyQ
iKku+jDztGvvzMTS42qspw/9UJwijeQ1nLvIK90mP8Sd9tZRRj7WiUw56wOLsOuMqQyQ3SORf9O6
TMAedNZ8qCVzyWGITrKrOBYJNExd9eQRd70KbUM9w6B+qzRS79ngRYfJc8vVRNfq1I41/ypGTv5h
keTKofZ6a03sEtvi5sUp/jPRB0xUSF20LHG0uyggRSLJ272qg1fFO3P5+TPiDlZRECHELxpH7Jkf
mkdf9NV0Yso0naJSMBBpxdY1TyqtnEcIBRGwT+OTUUiUeFONQLyM7XWqOyXQcqZge7tAAVpE44W6
cbx8fOd2qdiZWfrKhBp6fM7l0hyJLKXeNO/GrqCLGgtwfQI8TqSKB8TmzOkK8y7LU6hlfeFsjb79
zNDf/qrrLYyRsiTnt2IcTkDdz3u6LeyHOkTEmr4xnBbvdorsF0aAOCbxBIOkgOoep8lbJDTfyMXO
o2P8kI958zBYrXcR3rQLwyw8ZBXc2KoT5Z1avtSj7p0LkkPKDN4UgM+7NvfUk57D1C/ESBwK2Mq9
BvF0NWcMd3KPCeCqa1uG0AQlJCgK/dQGpovDZUz3i+xxmxbAGPswSe+ShGGgifb8kHPhOAe1LLdB
S2hUO/w/9s5rSVIl27ZfRBtavAahVUakrMwXrFSCozUOX38GZHdXnb7XzrH7fvdD2CYEFUkA7r7W
nGPSv0h1x3sLGEuwnJQfTku8Ztjf3GhsH6ndi5tTtp8kyejftCyzNzCD0/0whca3JCkPleOEz53w
pqvwJNEy89vywAs3mslZiv+hYzGhW3DWSa9JJXRpuGzUaL3hxnRtuNV0NFa1KQYA1ryQ6GZLIpn6
rVIFVVIv51Wd+wmDI6a8lu7j1S4JbrNCgyzm0HYRYGtQ95cn+/nlepxTwdxR3TD5Mk+WQqy1MS+3
mmxSTzFBbDv6xrcuYyFHJDUX3ZwUvjyQVsRCsppTwr/+d3l22a61ErW5B41pbhiNRWrt284cHvSe
RSFUnxVyp/yUGKpfStkf0LcqkE1M7Amk83S0FjliKysAOI53C6qNTsS1XumEVOgk0Vu1c2nHdro0
GdQzPbAuY6Ens8q1VFd63WqHCfbUC260o2qQGSp0dUJuMcUPWas11yY9LRt4pOTJ6sRRy6r8FjUW
0ZUs+FinsRZzkmHT1dK52GrqXsIIF4UpWCfzK+z0IcuAqIjpPTe/yzLoH7Sw/UiMMbx4gxte8tEF
8kO7F8qlAe+WB/oO7YG4o2M8mParlgNY1mzjZCPHqlq4xXJWk5ZK8LMRhOmZdgY+UYvbk9a3Pp2P
s2fFWz0dgyNKBHPXRWW4pWr6ENR69eEFDNwdAb1PbYmM2xSIfTu8RvNCGIFkEU7awR7H19rAY1IQ
wRwIM38adfU3lQfntGzhex4OGoQ9ejBxfha57Zh7r+Wk6LprPT8YVG22qpY6hEOwubxg1dGDjQRj
FxPMsF8evIb7pI7A/tJB+yq8F3IytOfGe3KlUt4FWjP6L9z2SumEu1xfKvbt3h3gi3qi+NFGxCFM
zgpWD2k0wmEorNJb1+X9CyclxleR1lc7Qrtex1nEsB5HQGaS+IlopuhYIE9YZa1C+ZVSxb7ygCVM
qfro1ARn0gceT8tDD+V8W4d85bS6hJ5tvqAecddhGLR+M7KYMBpoBUOFTdiYpflYA8qbHbikfeU5
SQRjWOyCqhvAofcfemKS1B13I7cvx7fV4A6q3r5UjCxbtyKMr4psi+7JQVIff3WJ0tVDq/5wLART
HisYmpInooLSM9XIJumYXuNSp0vZ5ZcJ6SHlV737njhEXPFlLOUaqhLAgDm9dUROGHg+KQAREZKr
9aWKHIYWMqnX8aBWPrCkcttKQFEwfWBmqP23QXr7iU7Mmcjyaj1O5clloGec7KInY/JcX8aCsh6T
T4h4EcfBi++TcJghpzNv3bLRlZ+Bcjn87CRj9QCQvus9+gVFlD5x4sOFXN/uCi+sA9+tUZcoMr+J
JJoER9GhIOMkmuoSmGOs6veSYeCQc83Komd+KKP0dZws/ejEdYZrmXJRhP/3oHg47PJIGw6DXoMe
7jrvqFnVISjKq9nowS2P64DWuVKdc09ezI6+exOEP7G3HXq3aX+Q9TFXvEvnRcdEvy7GoN4ypMLX
bcm+samnXtV6aHatNbjbniSfFZgCZd2b0fB97B4T1nqGKnCfNea2HgbG/IBInD7e2BPNbRu02VVF
87fzHMX0cxOh2wRV69ZyHuwRt2v7KK/Lm+UO+E30JP9QPSQ/HuaSJPSsB4QhrwDfhm9mOzjUeRCB
kDckNknYH4RF0C6TTmPflGpzEgnsDDhI4xFkfX4McKUeVDsLT/hhBPIWwz4NQdjsIdwOGyRgvY/1
mxDIqcnRx7CQTnL5Yhr1cIjUGo+AcPLvsXprSpu+XlX34EklwZlEFW0rJK5r2q1oM8eaCkRucX2h
HrWP6hjTLcbrsjeS8WnuZbAwy78TaDFuUvyiLPCVTVkV7SOCAqaiZbPPNMOi+Su0d2agCNfL9Cny
UtitAT8R4zxObNm4d/qIB6OI9jIu9GvSa7uxq/qnplKgB3owjwuDn1/j5PpsJ2W8D8XnVPb1tyLX
7hwiUqjr9kPhQlgNdm2+sSAEO66vsahMZ1jkxksRePt4NqqFpXjHLK2zxM37VymYAyOPYYkztdbe
AgK6KeKMiDXH/GnQz/ZJO63B3IavDVHM5Bg1YuPqtbKeGM0mfFTfApUiulqUL1lY/lADNf8Wx5Ik
G530C6Mew3MeqJSHp75bNxl3WiVvSHJoWZhSI/7GPMZ9tul606TalfGQvjWVdmNpfxgzMd6Wh3Aa
pqM5yEd8iu55eRjLdJWWDFihtAb61AEFXYdoKqsGPoFyEi5buXPdnBFtOuIC9YARts+ZJfS7DSRs
rwS4CRt6IetocKZd3FioNyvXOuZ1MPku0oUTFYB9447tKdaH5qEsqRqk074b7Yku7+hcOwJoQY+Z
DkqBdjq54WDd6iimc0RxdO81KrKkMHzm96AzMqeMNGk/fsiqfoiLod0N4ZAjqYDoEdqIFpNOi8+Z
5ZxEPae7JnZ+HkotPoZ5rO/LzC03eYfaSY3d6kEzBHqBLrDfa51YdVzZFmXgst3Ri+kg0wblD8WY
NpO3VdvIfjTyUXlppC/ke+3Q6y+GPjxm5Gaty8H5bVYxTDxyPR50CTS9NQ8SZzAiyNx7MsNZ+GMR
VxzqGjAbrfdeJrz5KZSCZzgUR12zhq0lGDFIqJHnsqecb8/hb22eFbvIytxXm5hnX05GuiYFd5zj
m1j4TMzXYxuvhQnvXwvU0BepJrdJj1t/JszR+XJXwyDlphHlm8zJZQmQLeIBLop1Ad/wRkRqjTrQ
K081ubUofaDaoII9RWMY37pRE7fJJdEvQ++YAqSLI8jYjhmSLt1L+C99oK9UUgb2qi6pHpAL04I2
/JYP/OkWQT+vIfwVHLr9zrI5P6JA6Hhe2xHHtALIkErhs5F22s9efVTy3jj2pRqtC9f0jtn8EM92
LQPFtgoW+jTAPiA+D5U3FJF+nTZGSHVwyPCT9uZK1UywRi7pMttKjM45y8hCIuHs3lvlvTDi+FZV
7t5yRHwtkuYhNlL0piEMeMrM8TXUmvhKD2A4ShFxy0cKvdJUWp0Dem0/niwTPQLNDCQg8rkas+ZB
D4g7QO2LhJ7GFTRkAMxcA4cwHhCY6hiT9XhjaGr91Gij99QZCn8vonEOJEsVL3ePaaI7x1gp1HVY
mDERaE4qd26X+9iZoqNV9Q4scVKNSPFtN0pJABSAc+MVjhjAForDu3R6hPhnPBaicOXKq+2dh47H
h1df7/I+PIheacje64koyegyJoxamzonwi404c7FyqD6tm31196kTl+C5J6jBKuLWzQvmL3lnFE2
PmWl8yZFFl4apUzJxEAMTKlC3uzD0JTarZsflv+bJJC7MjXEXy9kYMe3VW/TEJzfZ42qdiNqtzlL
XN9OynlUuyH8usCr71Hvxlf0adtyGOt7Z9CCNk2as71VUb129OFRIaPxUGZEmnScaq8QTu+NI6uf
dYmCRCVA+8kZGC9aQsXDIKEdl8SYVZUYwZ1M8qciyAu/tmAiymF61xCs/dZJUoWfkkNcIFEcG5Rd
Tc7PvMKpOtaANHLTCI/IDWyWqV70Mmb5Txrl9S+pVsehLDEhmV60oV8iz8xHc29kOUVytl1Exjuq
V8KwhjQ+TYyyr3WcbqqytB6pIVDtN8OrDC3xlhtuS8RDkPipMNRra+qSgBRl6xnETjeljpoAbs4u
ccyHcTAEM0OL1mHZtj8tLdhIVTTvuA3aTdDChWSx4K0MLNgvpOmSXWZwSUFcSl9MSRc+wYpLyabM
YDljeiIsZJ2brbkTaZm/ioZySmhV46HKY3BMrMhXattMJzJs6sNUaoVflK2ymcAlrCmRDuh6oycg
hi2UaeapEVrLR7Bg5iMSAjMxWHYo4FlBMRMpTYqp8dOIaEGGCprVbqxWHKE9UuC7bIJgXVrN3ihI
pqLJS9PfJFwsHLZ5jwoUeTZGN8X4aItPCr2XbqI26EFbAs+AepSbyjQzZpEBZD5C+x+k7R66Q9U2
b0YwMaSNw0/TRCA2wCg1y/o1UcOnPskO0p4GCATAdlwrfM8iCRJWb/WVqT1FfXVGWvBgh+jwWGv9
zJOncCIsMBxRExusD2Si9etBEHoSyHzH9KyhOU/9iTBLCnOwmcMXrR3fEYw6UGLIltWZCY+V+qqF
+gOuxW9585qppIeLBENdpMD6mt+RC0p9jLxIOLDjh5lArtStRulZPvZhENCE2nLTA99goUfOM4Oy
Ee2jTLS/TQ9hbWr6nm2rRMsMJi0ibsaxASMB5R2LoMQa9xZqfDPZZDNCldWOvcZm89DUJJhPQxNQ
pTI31RzdZpT6zeX4pMHw3Mz+FjvUflu654Ok3Jp48f2gswnRbsXZEg4JFQ7jQJx9i7OcQqUUzjpt
n5yapCjrDWUCPXRXfbWc6mpTqHKDjjiFFFP1xMila6zS2k4Y20FmnyTCkZGeY4GM12XNrXByAEk6
I6hrvbqYrfGjzO528mrWNNmHxpbQxzSOCzT0foBhkExkUoPOWCdt+tFO2ZWiotwgriPduUFLPjmX
xnGtTZQhVaybot6VIc2/0oJtH2VhsPZE/mFxBcfyYxg1oui96gXiHnWjWEH2NsPte1oSqIdHe+OO
griP2Ho1ihu6imxj5w4qxLw9pwvgTpj9yuuFL0Tjrr16NZUB58hgEMoQ3km1b7cZjssqi35bkE8x
EdX3FmMmg7VCoJ69bSIHQxd1b6m17UpX8Cdy2l7AZuRrneuXPj0/XRS+mYSg+LldflKiPuluQgsm
bBlusmcAGKZfQpvwuTFdCltukixClz0QlRYEP/BsMaesjYTabfChNdOTrZmEq6gJMavSW6G5YGqH
myW05AcAlE1RQGVQ1clcIYT6Jqz85Bliq1ojEToB3fDMydZkhkIUwOAQ5M5da5D3kPEFhpdUyZyw
Q1lK7KazT4OMq1NAFHapzt6y9F2q1oNVuxGyaAfPT0UZwBJwF/TxtUCxbdcKYCet0+Hm1T4m7+Mk
Jo2itpUx92bKFHRGt6k1+UrxQMAOPsk+DDet6VWrnsAb6kFFhc2pNifC7ip9raQhCglmP35XtaRj
KCEZM90hpoUEaioERZFcpVLVaxQ7w2BIfCHcBj0dtbLVYVavwhxZoWITWUw5og+rZ2IHf1VD/eqy
Pm7JYUcARhMGaXOx8rOyeS70NtyHjdB9S1ERo9oOJoLBeTE85cPsWMGiuQi3oHYJXaFjJahUoQ5g
+GvXDeJnn3tjv1bVYmWaSbgjTQ+vHrm1UJIzctGo1CC5hudN6LGLvJXASqRQA90Cpd4Ltf1pki9F
ca8zt9Kp35SRHCHHcUgSnDzWAWCW9wrKX0cBQQrTIx0OlOc40mmWoejCxqWPLoa/6CqM6E10xmdH
tGHUEQokPSK4uPE6SPPpoSPXzowGPCJCKuF4OxWGygbrLz+agwJGQhIqJm4SdTKsWmqnioG7Lx0H
JLVc12nbMUZoxmdC9F4jtB9iBmo5zjSu3wyz7h4U19A2UH6+Tc70hEzZucr5wWz7+JyEEcsvWzAp
p7ncz0opqNbRPuxoMYHiQ4+AZI2q+ROGcux6ZQlvuuLwkRq8qVCbtnyhs2okEHQisWI8prlRsOhy
o9IfW3ZSkHLnU4Pe1Q6XlYnM1ofdt5ejNW4IhQLwEAJt1/GWTUWxLwmGKN0y3hQKzEa9bT8KuD+7
WEcbP2BRDLP0aPWMjD1FJL8O5V0jBCgeO6Rh+sCdgiDgyo1es8bx9m4uv4fYozfuPBzJ3n4Ee1Os
TbJV4q5/ivX+s6pSe2Mqd6PI6dYqldjIORTNZqFEo22w8nMy2ICZg2byVfLIEYfZ6AB8MY4tNsms
3RR6dW6Yhk1CJtuiGqjhZP3sBy/DDaJkhtnYXcfoMXySVlfUzLGsgmJhPv2pyxJvR99drEHtNomZ
4FmNYbLEDHCRlf+CcZG8141qI+MtvVWb0iRICPjlvEK1RZh7RUoX6MVD4EDnr0Ld3EaPQ0/mdTJM
w9nu+pDTy6LiBfJKD0NycFN1l1KA3k8e3BYwZLQeWvwkXXmUEWwpux73Rg1zqJO5L0iE950MWx4h
U5h3uOlLl16yMU0MZqzPW0WVeLr0X8AOrHVXpRrJbnJLcwsQm6uKLYsnwNjNxiFKuyeXEnWiLnfC
myPXGOW8jPA8quibrs3elW7yVsT/whwh2G9jYXD1ocgNK1QRKXfWweLaBTVgEl/SaSNDFQVVPbta
ryG4a24LUj1kTgR0K9c2jU1XTbeiM21F+ixzT8yKLwVAHgrTpPvmKUbeSfmdzvebUEWN1PXDOhCD
S1Zseg8GRqC+obwCxM2nZXAKDOFdXIOcg0JLgLdG+NvI9ZtwR+/bGOOX86moVMvocrWUdTaxUT10
RXwfehA9uBmhLDhMQYC25nofUx8v9kbQ/nYst1ypTZEwtSk+Myrzm8rS4u1kTr+MHi2VkXo/HCv4
HbqZtuqMCh461DUZG5Qmk0/N2/RJERAnisSv7H9XdoL9NCRNyovHFUbmk9uOt17CwShsYoPH8IFM
Q5a9BVE6man8cLhB+N4UPlvVQCENOI9PHBDclJaTzhLEcblOBSNNe1cSTWJOra9lpHIat2K4zuiB
UWxYdFT+wFrF1yPMDDKXj5mbEP5JlMilDfEWmgl51DajMpmoRf+AiKy+mf3svHUohea6Fz4wtiF5
BbyK/MgpnsPBPFfuELyD65bk2cjsoJmK9s0k38za6aQIfQy473YaV+d22QwNMpJ1W7zJMYmPCY0+
EGGTfgk1XCDSLR51oaUEeanKmXwGwnrn72ToCVNWYH4Pw6ikJ6NU72mAKh5Nqrdh9mLsGeVUnxlM
Td6peCCu3LiKOruIzHXeRTRNG0+G4qCnGKbcHoBF8V2l+nwn2djdtTWeEm9o4o8O0ZFndumly4tP
d+63AcvYgcm3LsuWpfZfT00CC3Y69+KWp5p/vWvZWp6nL//1wT9PURnc0Qm1/9rX/C6VotFleZfe
B9nBG1DgRoNG3GbsXUYWxJycwHcmPeyQbdRbixg+ZpxJfU9xDZqSAF3PazbFqE70H62eElYyUEHG
6aeRBjqpV1VTirtEdXOXKImTInX/eqqJ0t0gnXZtjSTD/fmbOkuHseI4X19teX5+ynEG51IFKp7N
+UsO8zv+Oja8I09pCy1/z/K8TetyeerPrv/9wQjG7DZ3Vc3vDqBZ6nsc2VvuJeK6fN6ZDze50Bh3
KxrAy588oONVnZbZL/tNKlApXhRARjL/tfn13TS6o8ury3dY9q2qKEnnY/r1Dmq9dL7Y/Pr8/Oqy
+eePmd8h51br1wfCuP/a/LPLgJZAEBjeRczmzrrL6h2aovZehu5GUbr2umypoRceMg0NykiLe+h2
dAyJuqqFesvKZ8Bu9R3xSbZl8hivl81kfo5KTLkddAv90LyZYiK5Uy5kdm1FgQ/UkHxi0J9y2yQs
Ppf3lJ5W3Su70OivQPJcPvK1Q1VY2xGD9df7lhc63WPVo5J8+eff5JoId02mDl/PLS+wMML6P0F8
XTaXB6En5S5pG4RE89da/l0gLKg1XEA1y1uWF4ohk/goAUP+eS6pSurXNPr85WPLC2PiWjtWMPSt
5r91eXCnKNhVUHlX9VgR4sksTxCdScLp8rll/3CFsn3uusBn/v25QSnqfdqZ5l/PARPq9wHpSV+f
Xd5stLm6n+JGXS27Wp6bkRd7bnvj12eXF0B20zBz+uGvz1YxnR+Hfstf/waY5uwwzMviv74LOQCH
0oBe9uffiCe7P+Q6TqPlfcsL2tSrB81jQfb1uyboLQ5MqOkg/PvvMuouOOgZjtw/z1Hdio9onel8
L8eolYg2mjD4/LNrVU/bI92S338+xQU2HvPB+/nnKZM2PBnMxY8/3xNzgnvsJuPjz1OGLKMTQeMk
g//rjCwJeT0VdvD2Z185jZZTR1ngz1P1mMoTKL+XZV/L70dZCMiaGTz92X0TOM7JzszHP7ufIgd5
e6B+nRLLB/Ukys+G19z+7B76Q3PO6uLhz75ygkDwABdXg7uIz6SYVTouDi7lZ7RzyrOG/Vzx5gGu
HJVntYgTgAI9oPD5xSLpiQ7M0+awvBow1dqgutO2y6slxoFdnXr9ennVdGztyHhlc7/ls1PrJVcg
Pm/Li/h540eNJUCntV5Pg5RyTdY3T8tb9aq7gZnIH5a30p/pVloj1dPyYqrPUsHCkPvl1UhQpaL7
F359h9zIJV1oofjLq3XACpmaBZ3h+TsIaDUPXq7eli0PFPATleLV13dIWHWpnZI8Yu1Unq1sfIPr
Cfts3hpKEFZFHOizwFB5rqOiX5ceJsLl1T4NOQS9V2+WVwkOqA92BDlg2aReNp6nEo3qsmmwPr0N
mf21J1c3p2dX/edXoP2+n9xM+fp+ZOJ9tnqeXJZ/JG6N3I8Ilz4su6n0Mdp4rPh2y2YQwtC1CT1Z
L5sqJLgjkyOaDv/83abLECjfly3oxcO9EfCa5z9tecopzy2iA2Z6k7GqbEWsO1q2H4ihHmwdGIXM
WL4SiEvOba6zmq117LxZdCDIzj6PqY5VhIvkSIdeo0DehCBUbfvZDMkNj4lU2smis4nD4f+UttCw
B7K5vG/5xLLZyqJ50Foao1pkP1eqOjxXBLvOG8vOHC89F47tPizvxrvUoy+0utO07HqaY9S00dot
H5B0HKlG6mjz5s9rpT0esWZS4pw3J6E5V0ULH5c9KYqK1ACx+Lwfq2+/VOv/3/j3vxn/POcvyev6
e/v9nyEb1+8ZgKg7T9T/jfM0v/+fxj/tHxA8TM3xbKIy/sV4stR/OBb5GSqpdNpsBnD/Nv3hEcTO
TqCioVvAJ/4wnsx/mK6Oy53zzXTAQOn/L4wnbU7U+EvDbzgEJnga/5kOECrzPz1/elnFne1xrgWd
nq9EjskfxXntfU9UUK+yDY/Uwb+ZN0rLzcrBoA0gaK4qI5bSlIDs2lCfywubVOavizPYzbvbX8fx
/2KT0P5PX6KKSN7GamBYfGHtP3wGyWRqsZqYmKK4ukEmtsYMXLzim7Vgx7kHlGxX4YTeKtNCrmfJ
ij1b/8/fQZ+tGP/tOMEzdD1UbfC1bNv4T/FyCcvapfxJmFFas1BD/BBn2y6317jtydZTtokCb2m2
2woC5hxtZZfyUMavOgF9ZgzOsVA2Uli+XSdvLM82eA/30lQ+XC++CCdroclE/8tx4/T5j6+MPn8+
sUwKvLrzny4G1lO9FEgB1hXlfUat51hzn5uejGI9CvDKSfxEgNlX//ORQvz/n7YW1siWRhg6HgFc
roY6f7G/3AFTLomBaKFTWWBfn92yPSeTF360UE78CUfJDYV8uNfI+wYDTCozrAF5pcekrUd7zN+4
IN57PbZ+I7EvUoQjBOHW9oQaAll9qB9Flh6mtEfVNJyMJrsUrnWOWf0qY7uLR2LMrekxE8VNGYtd
aYmrPSOehfVRquWhsL0tupFDnmZbV9ZbfaTSV26Jn9hD/TzYNtavcTtJ1yfcnFjHTeRQ3vVWmN62
slT2cxy023QH3So2E8VoM4VoUBRnDcYtkqydXcX7QEGVJ42zaXbIxjHrJ+o+Ggm/+mwEAVd2+FDq
41WTxwK9zDSyuCmJOsccFeTRTusq+o26rzyFTfQovRwGtHkicgH7JkOhSLekh9zFFNCSeEDctY8A
IDXukK8gpYGEKp4nbTqg9NwYLPIcNX+e4LyXBqUkAOwrKdCL4vhSVs2TWssn0ZKmUNoHpw0+Oq05
NGnud+R9sKTZqKa2I3QXVoY8Zapz6AbtqaRi2FK4xrVzHSv3GmYWLrbyuXSnPUrwH9Ah94We4fZo
UAePaZDiVqeuFR7JgyUeFpsTchUfH88Fvgqdo5Q27oSHLiHAUx7ItNwKjQ59mMJ+eU8bQFV1cIUJ
hh2j28B43OGIfiQm0fdSdOxgFtpg3IvBIhchQjiEeEHf1c2wRUgiesqQxk4T40um9RuzE29VZexk
1L9EVXlpB4E/37lRfyEOk+oihbOMSjU1FjCbL6lJ00Z32p8hxFq3rj+iogMk7lF2l/3MR53uAzXi
tRCIjNtC1EdbwcJAot5TyGTecndNqVxdPdg2mrVNgCw4ebaFtrC1U/IaIlt7wap7TcvxhcI+sQPp
z06lMNeED+ZoPyYpMCVCSum6uddBzd6cqfGTHLa/yExActQJbY6VaV8U64M136YgkciRJsJLdpy8
D5m3NsLploLgW0E08NbthG6kqn+nDX6zggp58+rG48lC3WS3w95uqZclu4jSBc25E8pLeiHdxhDu
vsR5vrFNfru+gxnSWZi88rY4BzaML8/5Tp8ANy62Tpom6FOoZGznZqLbTecZA2573bFrgq2ryQOJ
RXelwaBN9T9EeTJg6Ow0yF5ijyH0ICgqa0pya2DyGtXWTaa927jblj5bW8ljpTp7VJyrSI82nTEO
K2sUq2muM2XyYIP5sYgYMVhvzTfkaZCHZuTSSztKC7St5XgMWsCk0XCq6BqrMbZHhE0uLBQCYNBQ
4+Zg5XnWBxpqir43kSa1IOGi1uTGhPCxAdsbedsKEHo2oQCpunuXjgfaWszI1f38+2ZU3ggXPwjx
pkWU6asSJR+E2sm5xkjX67Y/2iahEWPxRjZwSzvMeUA5hkePRbL92rq/zMJeN4Kvjj3JtWgHUS+Y
f6NRC7aJ0FZpQdLahILMKLNrs+u7adva4OhieQ+kPChmem6V3eg4G61gNj90m9KZKD8a3DygiMl1
nGD95bJtx9ehpO3bHoBd7QdCpbjpPqL1/EwFP2VnmL8Gt7hrLZXVJO7XqBfHrZFx9oWW+xaYrDRa
464CrQL6SnV2CJPfkwqqcI6/CsNqWDcTVr2c2D9krcFKsNSFgsM/lavnyZXHKI9nm+jeKa1vUYYW
HXGo3wEt90tL+U51+inIm1vJMcN4O2CNDOkqIru6WjL/dEiI2aAmuSjlgzubhfRxK80YrR0xm5Nh
rOowI+tdzZ804kKluUvC9ElTvI0GWi7OaOsYzTY3Q9qYKaWu+IhkWKVPn7wJVX8pWzLRnWbTo6Mi
UvC1UVJlpbQpiSxUp6MCZ0dzx916SigDrEhEWOdG9y1SE2784R5n4kflrEXH/QD3yU5BnLl2y0Sg
mmyOw+S2pIU3NJwFkRQqmd2+ExkftZfRkHum413QJ3W1b2qWHdV+RBoaawH0j85v08YBCUd/wI5K
dOK4EJFs+8ulpxjqm5LW/IguKGWFwMJ59ZyCccy0Z8hmn0GWfuDKxDlYIO1CBl0Xr05TfqB53Yoh
f8qz5FvlYAfprWY1F8i42ufWkM2uwgSgbhjp73RrKnK4tZU3YnIbQ9tdzfuwENuuWqX4GKfsw+1T
wGbfxzA6ppDXVnrG3xD3dsO6O6Ccb4kHxWvuTs4tN0IVr6jZzTa9Z7eIPwEQUd8ESAhH4FIHLdAv
HPkjPbcq+nSqCppGekgTB02XIj47vZWrDm5RO1nJuoA7sMrM97pITpSWi7U+CMRaRkdEQpl/5I4h
6fasqqy4IpRJ0+IzySEiNqU/H6ncaJe22iqULcfW4bROMyBqce6uYs9MQGGmn0ZsW/5yWFArY2c3
gk1P/4Qg9k1XQPnqhb4rsTdsQAtuwomFoWbxVwokp0wxHtDL1UD8lVdyiBG7ZMEbV8+PSnoN9HEm
hxbtWMEEUVMsgUR8fLT7+KfTmpM/or2LrT7Z6hbezyT/mZPFtZKj+LQjdtUq/OiWw81Zc2k29RZH
sOasDIrp4uL2QevB72lrEpdlT9pArae4GdHCj1wCqy7cIvObG7n5DS0It1SasRqUn1DjTk8x5yMf
Y3IyPfTUuvtLE8oZMFOz6mp2Gnficz5+RckCAebRC0a+9yZrLa4R1J/C2QWO3Dd28ohn5JdHNq2f
BdlHHmSX2vUI2XQI/XLkty6K1pbU92jsEYOifWxM+5dZ9reyiQ8ImnzsKs8qMJwV85ItRHqxk14I
wvmzkka6UqvsI8u8J8G1ExqqiuUy+/BGjogrXSbpyr22zc+ymztXOABpmL8YerDnwvOFOSVrWoln
SkNMggBZj/m1RkLnZzn0tj6oafQ+GXZdH/rU2ZkZ8g6H02vsIoiaTObXKZHEMWLkXrGnlRHPuaWZ
Oaxwp/ywoGfhzzchhKAuIFWOkzHRN5PrXtMQhgYlQ3QrlkDN3J8sQ5AJY5N5gDq7MvkGpa6pyH4e
nWH4rpkvWA8/l+sTj9rzpI8rFa0ejvGepiPVGbxZ+6xnK58XQsthIEiHJdt8NsM98mWYP0ZTDkue
A6PjiF1VmnHAMfmkmsUNquIn4TF0gvqVUwwnaY2AJrxgPpVWRoShLSOzYjcvI9rhl2OTO1DVFbO6
2nrqnbuMSS7RkIIddQcgBSlqQ3zKAN74LFP2XJXcUTRhU2YiFIByx84G8GFU4YZU+t7H/M4Zmstn
zfowY4YvO8UCrtdx5fc9rMywSMDnc16HbZqRr2M8eo1ZcFOi6Af88hNSzXpozZXbm96qLrJbQOvP
N8rY9lkUHNFZFEWnb3SVPpDdw4FxGeTsOv1sXBd1vMsdnHNjmi+foEGbOpTfPfQkvs0EvfLGnuk9
BxbcfObnjTtHxd60Pn0ZS/4Vysgzity7CXR6TFwdZdWl/8XeeSXHzbRZeiu9AXTAm8su7+lFijcI
UiKR8Alv9tSr6I31g9LfI6n4DRk913PDkFjFKphEmjfPeY625wrdaUMbrv02C9mRQF06cpm9qSNO
wZRX7MQZmXvvtJPuNJpyPUJ1SagymlfL2A1D+Yoik5PQrJZmDPVG6xhsO/feN1GLQQx7VjNg8AAN
ElDB2bXvpu8Bq72ZG7FOgSmLR123kS14CbgeFD40/tBnsq+eEgdBu9c66NhQrxsV44kuIxwEgJhV
hYN1rqkjqRhd2kUklB/UiI9ti4xE2YGKxhTvv+ESfYeW+h5ouLttFkB9hg7HtVuauAaiZChuQJag
AdYGpLWyw0iqM6/wrjA3oeAZ7Hs9sq97ZlmxnV6rGkMIen91NqVTc8WfFSU8oNx4rnvnPu9TgA+Q
VKfVA1rdl1bizZmGprJkuFJN8wGd2qnzCEDg/AeXgaZWkmslZVwx8DBGr7pBpYDHJpH82sOwQnrY
Vk0mkwAFOcFAZQ7ZM4ho4t9jyvsoj2P6Nnj5yQyZy8+SCJ35SDeD94AJPpJB6nv8gxXBMk3C96r0
7idbuko0TyOCo55bG5XhirVAcaCOSQdNUwGb/8yDz1ZEwtXVE+se58CyKsJv5/aRVHz2QLdOHWkj
dfHcK9Q1NDt6nx5Opm/PReGTEpFfgyyhIFM+yKA6yci91yFNSos1/fTXhhfeNbiM7Oh5uks1lUYI
ec/wmaGZsA9SasfQewUsvdLErwuMWP45qdz7qXeIB+M+DibATv7MXpiOKplgexVRUf8a5hKIW07v
H0uufg4kJRJcLgGEbLo41VBdeam4OV9hS2d+oLXpNlMLrMGIedL4RaeDW+hq+Bz6ARgUFJ3Qls/d
7flvHOldEWjzq63jHDlgx7yOub7I1389Pyb30KVvKBvlHvG7Ndfa/DpR82vKLtUsmzqwivYU589l
z3FO90WJ0BcrCmUBNgeE/SocBivWus9Fkz0rEe/KimeMM3Te/q6Z7Jt1I684MSpdiMD9TNmj/CJK
Xh51v3lJ0ztmT2gtoR3P/DI6cFFZViP+oPt58YzARj+IDNH0FyLyHpGvPQr0NOczOJ9K4mGvLTaZ
Fe2cmCra1PKkzWF4nvkzItaTZgEVcVaMTxBEXsORgWLqPs49BQl8z41FtcswdyNRN4QYqcnwXDC/
NLX6KR+N6zIYtl4e8BbmPSHTr/MD0Vn0NdOTmWfpayWWdDItBbQYPDjHYOga+pz2kLBkz8oD7pJN
ORoo/VYi9dC74Qszc87L3IkeOX3eanOiiEioULeJQrgHcNLOqfejnWGFShU8aaM8dqHxrhXpXavg
hQTJmQ3jvUFCTt3YN6OnLQmOntfVYQx52sqciaQEV+gF74wP1xrTIm3Q8bvJpYsUbRqikUU/B1Zy
mOaKOsBs06oMyITpkhLBeYZLIt77CEfXSvfT83+eGIXTqBkKjq/4lrfBfarWq8TyHoEAgmiUFZvl
TLArwJDSxjwqPMJ8unLcZEZLH8DcRtBXpiW9zzT0gbh8TpUIUGWJLqm4qWlGVhq8U0Yh0yk5qFH8
HijtVbidOvtIN1HmoN/g8avYmZhF5XQ7HJ6BgbrwLDk1TbPLdf3FZ2q3CFqWJmX1A/U3kFIt3YqQ
ffyqf0p14Dla8dJZ9FwJuZU+Y/TK9cYXd6xuElxZQgdXiNcXBbLeVs9Tn5pz+0cOxygBSFu0lKnP
UAv/XlGVN8klnp6N6amN0xLfacVf99R1aAF+X0Fm6W/d8tGnuZVpesCxez89LpnX4LUKb6bOhSgN
DP5MUc6fHEbZ9dTrlWXy3IYMcjEO+xPEsSfdyZ5j5ajGctMrbK67yrdz+/Z8JZkHaIHTHEqTaNDO
SlAanrK0Ajrk6Q6OTXY4T0bzbPiRYM6cZijT9Rc0kxyLPAjG515qHsPycGUZVKjzRiwHWb5a7HZR
TqAPws1sv7GD/JwCgT0/7+GggKtx8jn6+46lvHie7hYw/gXOcQDnKga9vqq20DeSuYZbw05ZT+Jm
O+AQZTczv56uR1/F7zhxTwxNsGL8JcjNh06Id6kmz81UK8GxdIei6eZcmR47ejC7s/dB3j5MF+jc
QKbRpA8efRCPC/bAsEP1xc+2YyhtXK5BX/M4Af2nNs+Y71kiRvDvM6DkqA1buHtIQmA0QxqdqZ68
E5p2g70lBt46xqvptQXbWi+st0FN++48w96yIVRpqVjBtNlP7kxBQBThMOoAqgqig50KgG5uv88N
AWBK2FsYFtlMaexvJarjRRNzHBL+g6g4RqvDuQYyaw0Pt1WYZgLN85jspiSVMRYggxzxwzMKkuwd
k5wD51zBPuBUboX8U5kb02iPRrimD4WDM/XaNT6PNWJzVD/SCzcAcxCTieRFxgprXYusM7uoqSH2
jEx6Y89DsGC7qFFvJuiyAw4TAUEhMBRQnPseFXaxq+soI/2MRK2+68qZ3sThnnDrYq4xXvbs+D8M
RfFgEcv9Q0TIiKiI+Vn/pJaQveoKmE7lpQCX2mtdaeObIk+Slcv8ALqphWosT8UeGwNGjC57axrL
OCIittciq36CtjOP3fSr3sZvmgTH828wmO3VDqoDVDGFWlpGLeKLKjwbRBfFf2YI7kSVcnTHIQzk
7xq8r4CpqUL8UlNlNiHKh5SthWn7KxWKDIIqSU/P2I43JFqVeDkd83sjirXS6UcLXtH5aP7/luEX
W4a6ym35v7NC/6N8eQ1f/u3upfn5X//559bh+e/+tXVo/Tv7TZBBTQtSmGqZbCr+YoYabAR6Flvv
WIqA7TjT1t7/RMTo/65ZBjfd09h94XV2YKq8qQWQW5v0GEfF8UPqjGaADf3fbB8aF81Mdwy25IBQ
OZptmrjdLrd6kiaOTZKQ5rpnPdu+Ze3PhJpBq0lmG01741T4izqL+mcrQnG0zFziZNDrE7iQkZ07
5WfQKcpkSY2W0tL3w6iQvRZW10MAr7nMSZsZPfNF1cepkwsA2oW1OGBsm3sdUv0iGyCPssNyJFFA
JbizfY2t3lzFvdYvKVTny8QXxHeRE/7HnfqHTckzTvyPDcHzmVvsSXqmpqpQXS9w43k5JnmRYWox
O6nMhsalyIrZ/HpwArkCrh6svCzRtoA9cPJF+BYj3146WlbORThtPAUvWaUmWyrB0VqMQTmvurY8
EOPmzmGFDNch6zbq2+X+8+OebsjFYTsQu2hhGhuZunmBnEuY149xGOTzwhyORi21XRZiJmrQphux
DyTBZEYJLiT8YluQZnrxvSZ7keyhWjZ74LZ+0R/V2ARhzaC6HQfQk52PzSR2uxXbl80x6lDsWsvP
T/QC9cz9MR3DguFmGiDq1MsvjDUULQ60qHkhKXi2ykIvboSGjovs4+yLi6p9PDsLpBXIOJfqtu1c
7nhavRtZVeSi0PZ7sVPTIT8yG7nxNfTNZpzb13rmtdiTcvUBc9gSqB+EzdYmY0B/aiJNvWICBrnJ
UIKZnNYcqQy/aK8f77vjmAbdh6Y7lg2w7+/xAAqab9c+fNRaymiLrt5Gf5XvKPX0YPmAs+dBcWIz
PfqCcXgpMOA+ICvQmf1Pe8K24V58cQtzxvOIjsJMPSNM8pFgwey+Npr03gGlK4zGvNbc74FUzDtP
gynjuCYe9Ibx3cyT22JAicMCOl6d/9u0anIL8OE+qOafN5d/uIUuwySdJvhlhs2J2vznprWHeEMw
dwHVMMYEtlAlPvBkvHmlg2HFkwNLEU+9gSmg2CmOQyO7aRQVH1ilxXsNid0qzX3ttn6TVn5fRbX7
xYCuXwg1dAfCoqnpYBaRjEyN+u/ji02tRyhCZZaY+b1OssBaT6S3zR2hLysTpnjO07UG35HgcFHf
8pCFjq+mD5kyRCub/YoTEP8KxDEGlaEALuF4zKu0rOm3Kb5h1kExmecldSdLEcu2S1cFnKUf1Nwp
/6exszJjZohnKG9FitYXV/9CMjCdnekhr6CRWKrDaPL32ZFOID17wEnQTlt//V2nBNXPGPxCIElR
JkU1iLXqrcEtQIbxc2il37IC3hsw5MPnR3IOR/irg6QIZasmDdX0kHlc9hu6DCU4a5cie8+44Xm7
sVYxcnfqPd2mmBsNCH0rVw62YhEK4lExqohsnVRjY6SsfFh6ax9gI6tYZz2g43nq6o541qQ9mWO0
Mu2x2+qDIRZMD0nZ7aL2uvezYlUFSro0mcOnRrHB2dhDGcG4rdsp4gcNsBgs1i8u+vlULk+V4UsD
naSD43MvmvxA1pgOYRXrkINSkGgffUuNf+Pbwbg3K1+5U6rurfbAfedyWAEXMWcdlWTSG8by4MLy
nauGcLYlkTAmnAZd809QrLcDk95bNE1fHa99oQOaGgkSIIdCxDThYP7ydyMJfZKUGTQowPbjTe7J
aKfF7S3GdyKiQumf2jYG9JE60WYA8uDJ2N+zIaOt9Qy0sTo+9QAgvudN660IEOlZemgvpRGKO823
ihWLo1UYCmdTDYZkYWQD9aais0gTUx7xgyD6ZPp85QTllXQiB0JT7eyrqJfbtI7FYw4dZU5ELOsJ
R8WbE7vjPuqyaumCb1uVqGhXosi6+8Dsif01XWh9IFTmFKigYuJ324ICG+cZvoCVhsFxLXT7W5u3
cAOr9keKFXXmC2ndoGn8KVUlvBMQhZcZKdAZp37ndgNiCNLMM9feqkb4RUvRPkzzQM8zkbS8qRNn
+LgYvavMIgUqZN3nZilAMHL7TPUZDDAb72372iaskyBApPuABemcWRGTosG4UqXLdmv4lqSKdZsr
hrH9/Fk9C7/+aMAIgSxNpdfWdGz+tOKLXmOo7EbtTU2Q8EfeW5/z5Y2hst4hE2XOLmy51jW27/LB
2uC6PrLfXqbd+NaGbGKGTfv6+eFcDLHT0TCfYsqB5ZcLdXk0qGdrOEV5iFFSc1dD5sy4ZNSMylU0
qtshVn40rS2/gPBq06X/6xrYrO8YFXAvwxNnBvL3Q2G5YQLTAhc2JLfgxh9bDBNIh5b6RNE2lPYl
hwCxIf+pxRgf7L3pDZ+ft3YB9mT1wSFMB6BbHl3T5dwC+A4t1QfQHL5oFL7jQar3nVMYs0kJfehl
ttRsgULHCe4dHcVSCyrti+nlRQPlEAzTRW6mmRZsIbIS/r4KleWUXTRIaFBK99M36Dm9vPkJKLX/
Yp5wMQxPX2ShAjTJxbSYUJkXT4IYQrBuJdHhAXkIQxx/wzc0Zy+DRFqoh4XqMa2pfrCpd/r8Iv/D
Cdq2ZqsWC3qKwKg+/5qedCqKS/oyYoR9SFDnM0wUqJredK5ffNU/nKPruZNUVZ+m0Wc95h/6vYSa
elQZtphLIwAKWaT9tdVZ0TYMHtW0fTIJJDsWJEZuAoi6M2aW7glCszmFCQ3PjT7Bw0TyKnSJS0Iz
CIybFcDQAcCUR7R3YmH6gbOBwobDMm+9g0LYMR4ZyHNaaEzksHhdmdEuN9VV4FJsA4q5GIAJzHF7
1FlBIEXZGbuwCNxTlMZLaSgbp7ZUCCps93eV0S98YcQU/yHr5ST8xbXUAVX2zT5Om+uYeca8L+Lm
pjDoinV9JCQxV8alHxTJU2WbaC+ERSSgG/9wmUmdMOOOJ9Ah4xd39GLNQEsyJ9C0xTNrqizxL1pS
Vre4aivSB8LRA0JT9TdOac8oOX9LSbBfemr5lTTzYxsyabFMcE3uKcLfizYUjokAeskkRivaB6fp
Htq0eVD59+ft52PzmdJIptmcptmae3liuJVNsgTxEddaxDpHM+8DuwCF6yI9rP2lGbBhW+UnBDf5
F73Ahx6YS0q8iuUgFHa4spcn2KiOC6k0oDzpLktPaYhAG/2Ta8EZCz1d3XWNPYNTv/z8hD+OQ9QB
dERwjI8eMPfL7x0HO4lLglbnBPYganSQ7dlsM25iRaZ7uyZDL3PwhOCPjMiuKnJEHh7exF4ma6ab
2rIX1fUXh/QPl4IxkUHIxUvOaV8MCy1Zdz77WgGbCVm6K+SEQHXLnapAJxtt93aIQvZt1CI5CnRY
bEhYLQjPAhNIjmws9AHvB6O/DzvnZihrsYvTYZy5ethuPj/QD8JqHgGHB4EAZJe4sg+FylQnvRXO
foBoxY73TQo0KnC7/k1JcToBlIFKai5kHQdzEavQra2039D9FehF/R9LIXxvTv0SpILf7B2wUPMB
dtEUP8oqTWGneoRzwIS+4a22d0zUJvhiFvLxOeYyI1DXVJignMrFLDpNwbJ62BbRVg4P2Lu2YcXG
aA18kz9DbWV+0W98fIptVPCsk0xWD5TxLhq5FoHXbOHkTqyQ81Ps8iT/vzzF+AsQB0y1Aldl4v33
gFNLtOE2lIg5m7/IsYLmcYC7iSyizI5VsGyALCwCsnYxxhB3+nmj+IdTpGhgclU5v48T/a6u3cDQ
KKsxyuymjgq03+7rU/x452hzJvVxjUqYwwro71PEIh9WdQGsx5k8cXW5UTwqErl/zc5qto9E/fN/
e1qU5FlvTZVZZtPuxSUlgSIsI+Iu2Rkt0VWRvzI3J2Hj12c2TXf+nhTSAWOGRFFhomO5/KbaSYcw
j1x/Rp0CZR/29/N0UHGGKyE6c/X5ef3Dt7lTNdEmrtyi5nbR16RdXgx+1fskeMLjbYCsVJTYRF+4
Kwge7ReN40Nqhg5EnquoE4Zl0LOd0xv+mJ6wRMSbLsDDRKRJJD2SmJS907ktMb6VmVnelJMv1s/I
B+xU/G59mLySK3uyK788VHpO1cDJrpxIY7B15A+22g5qnW5yQCVHtv4XfTKkKz2r7Nu8Zr/082v1
cXDkiKnlE0THNJXN+7/bnD9Ume8MsK31OimWKJ8wh4YjMLiuH7eqIFpADch+jg3jNrGdL6fqxseG
wcSOWHedaiX5dxdN3ijGQRM+nVUbEf/tDOqP86QNU0IHfKtbSwWngVrqd2qsjltTlDzxZvwqm9pA
VQFz6POr8aHlUBPWNMeknqXqH4tucRp5Q2d7CoyH5sTFCBcKdS6YsHsHtugXq9gPQyKLE4A0qIJ0
2qhlXjRTZYQcavJts7ocrykm1Aw53yQ+SyO+62ymKnJwv7rgl9sEBoUVtAkEu01RnBQRpxvyR2Nt
ZIQosAQVOFSW+T3vJHzJNIoOXj50S+zXAg43FRgXuPQPnRTtishoTJHeE1uc8gDPBeJpdj/Y7IXo
Y3CDb9hr/HAle2EfUzjFbAbLr/YIPi7oOGj2leiCz031cpHTN0bl2kGBA0ZIAnDMjlRXwFcQdNS5
RzzZwu6ls5IRSRw1GKTeuIs1VDCft40PgwAH4ZHagXWJoeDDNFKNQFzmncGU3k/FMfL7GyRuBVha
N/piDnK5izXdJL7M8EwaIZlclxNjnzV9Hk0RE2Mjmm3z3hPeyyY6JAb2YMbUIv6RTue2jru3VmDG
TyngEPrair1X1ceKmFzKPAQj6WPd4/pFoC1UkV1LjahLbtQ1XQtCuxQhMiK/KcxreNYU2WDBGPJF
lskrO9bVk5C+uispUZkiwz9bQ/xDcuitWKdBqowQL35+gbVpZvLXKEGzZMfCZUXA9oU1hQ7+2Tah
h5fSDLupbdbmirk8uZ5pu+hZ+8KO07a9TDUiWIGjEtfbL1ngCuLfjVNWJfGNPoTXEmTC58ekn+fK
lwc1LRs8dm/o4i8fGMB8XaYIOsimxJqQSbLNXfvZbeBIli4hrBTzTpS/gUyFCDsoyWoHuWIO21zr
jXVjGqjHgkbdhA1qPZKj8lv626cQmxmSR2XVRv5ja5cp8oi8uzNUDRpGZGRXVNL0WWJ7r8Tm6DcT
0w46zwxETbtJK2hbitptJHamp7AL9FdabbdJ0awxMb0zC6+57RXlpWb/fwENkIATA7igZLIvAzLn
SqtAOct86VT0qCTdlh0OBme5CFtPXg2oorNCwwtOvoVsB2+njD4hAz6pPm6aG+sQDs5QyezBUY6J
Q/xL6aGz7djfmrRL332jTU5qHOqbCPK1FPUxFQ4xyzgmKXxiXc8klWWdR0j3i9nk2DsYso12tauC
XZblTzw43X707HHnoWnfp1KszSpC/Wep39pOeWo0LbxpiyK8Gfvg3UkObZSPsD+9ZhUj25nh3Iyv
8goN6IjKbgUcFzu1Eblb1ZKPXdqYu7TPM4YRaLNuGxFv51fDwsZpf9C05kGAmrtXGOU3Coj8RTXE
w4OoHMmWqn5TZ/Vb0SMvxjFH5KIETmMaDjn1uhnshKVYu8iLHdRHGpZ5qhXXupEjX8/yn2lQ59u8
gFuhUoA6VTI/GEW1150S8htRtoS05fGBTpgw8UQ/wi0hwCN7sssRCl7kGEdXptdu5mDdaiNn5Ru+
f/CkfRo1g5hn4jHjQMd+oRXquh4C9xi58X1U5sOmid23po7srdniJ4gpYvTs8M2aLOoOUWDj/DCs
q64xyWFzmuI5GBa/eOxqeT0lbs5xMhprImXtTSVYC6ltK7a6QcJ2TuWL2rBvQBUxfgDGQg4vcloq
7Oa9LNASwzJvrwy8Q34QggOuvXHfjgaan8bVrgwn+m54wKAcBIv7MhkWraIGe7eJi29ZiSOOcScq
Qpg1JDhhiGxKUoNM1nzk2MzQwMZXcVI9W2mWX3mx/W5bIr+pK/LvsvqqmrbzZKa+O+kEZULuaNp7
p2l90vW06ii0/s7JYTtXTe5sUWhtWtUZ7kZXqZawP+cs0/wjXN94lYjyWQGLvUslZOqgOBrhns2G
Fqk18RJwfZFEJoAmRyjcG8PS4mvV6wASd8pXdb4PMxPPZZeByjJbpqwQLofAiolrHzWON/MRyAca
8/VCFNoSc1A44zC+GoI+lhD4vmldMLm6VTbnp+P5Y57gd6NUbZ1JbWVQ4/MalSoXuQcttoONF6vO
ElEA1jIG/1Nf9xjLYtqjFX5rLYwbmZK9fN4Pf1gacTjMURGIEJY8+db/PhyXKCAEBAy+sQXmAUVg
Tg58QsgiWr2CGJqtE6tPn3/l5fSMzpaCo0Z6ISUcT7/c4MzLLikd31JmUoLrM31k/PDgjB1TD3Pt
QyyXOhzcsH/4/GsvbzRfy6yQbXt2HZFFXCpYIlcJR6vma4mFZPhz6fCn+bhL1fw2a28//7IP1Xq+
zVN1jw1mZhtsd17MQf0k1JtKqFg+sibfe8joD6FGkqfapMMCPhLWvr7W1jleyaVuUJpUtCj8Yty/
vLfTMRg21fpJjEHB7KJgYZZx4w9G+q9hP44tsTQaQIBCU5DoMxNoYzy3X5z45R7B+Utp3LbNbIUS
3UWDCglwy0ke4MQViqt+hJ40j7qlm7ekkw76XFjxSg0Mg+JrkKJMl7usypO7L47ick45HQVbuzRd
Ck4f18X9kAfSchtO3R6j5eCU+GlZmaC4Kdk2L+N16inlqcvblEA2N1tFQxceJ+rUjBH/rsu6ZjU2
GBrBdNtfLAwv99j4HvobNi+meoRGQfiiOoCP2HeHHOnxec1eSre5JtBrWZTNfe66pACRiWtq6c8q
1fKHEKNFBdaY/SSBFvNRIcoTgbvS3Xx+xS6Xq+eDQhExISd09lYu2quilFoEQNRH6u6Ko9+gMxgt
dXiICyOCUoi1O+z7BVPMq85rjC9Wh5fz0+nLmZNTnTGn6tplXSEm14ycjQYzTcfWc56yOgtyz/zi
wpv2Wav155yTW6wimOP6s9xAHHXxRFQlsUwiH/mizKDrieQud7xb28GsEG99VX0zYgSlCS64o2dk
byKB5ZcE+nfqYz/Qtb54FQExrQnRbBgXwBWeDJLiNxXK+JIsiuPkh8/81jiVyq4U43uQ5NlUgy9W
XuFQbGXtiTm3U1dS5N1MDzJnG0wGh8DKu61jqQ+eor+xhGb66gtvEXtavsl6YhUCwG2jSUASbjPQ
xiiaXR76ZTIWJ43l25HbOmvz4CcZgNWmSt8iXU1xdPvlnC3MH1pcR2tt1Bb1ZMsUWXb06+5dyWS7
wwf65Id+szEbuVft4XutjgEhHEDQEI0E7gTJtQPc7jrpiNQjD3Y67vOk2rXooPa1IMkrR1gk0DPT
r9qnxipBCTxJ1XwrB/lkWbm3LSNgPoYSKiTnlCd6yyUZZHIpXaKdreTW7igoqUYEOz/0N6Pmboh2
S1ZtQ0kGTipWDZRzG9m7y5o2dDLJtFUjZ1u35JegxapnsV3c9aoJIgmi9MbrdKR6inYTyuE+a7xV
TYSERvTbMo9NYz1gArOL4LYqjZ/2SJxZ4VUnvZIPfeQtzXDwNhPYEiOCSUYBGRZE9qoRlDmNLPIK
jsdsVHuMY60DzBn/wsweQbY1mBpGlwxtJJBpyt5d0hlb6yi6b8JKoNyykkX1ZxN/BOx+Z0t14UDa
neKmQ5wbMaFTpEQR6mzMnKLc9Cr1PCFcJo4aVvy6Aqglme36ogzXbYjwwDAHYA5T3lbtr/FvYBHT
SRYfsQXhSkqidd2kL3UaPU2V+FWWBeskhKNf6Q6AhM4gj6FXvEMhgncWFgims/x72w7hPDbafGkE
xXcv9x9NM0vXKFXnQ4DHfyhtcWrIvC6677pvVodKjItSww43Vtwiy75x3BdMH+2GicQU7jOD+i5n
muq/ox5f1Tx3i7GgQRZkSC1a8E+4OVhUkIu51DPgnIkDcEPNm5nVtvDrkrLfhFkGtGLs5gCarLnM
ruIorNYOIolFHWqPasQGT+60R+DlyUpkyQ7FGYlbBr6aQduMuQBMYvQAJyyJxNzod7rVSLzJxd1g
E75GoWDmOTMIHjnsCk6Ux/A+YaHYUc+E03mnxO0NbsYru2MSn/PYhjXGdR+G8tIwjyB2lpxMyEVe
EILibb0BKhuLuTq2FuNIJahu5NqOJc4t1CJkjGPvFw+oc9iXC3tl/mp2OsmFmZ/N9TDDQVErpzjC
suJaypvuxA9KGY3XJk+yW8bidsj6a0dWb35md3fwoJ87+rGEletTkHWrFqOmog/e2op0Dn4sl+C+
AYy2NRslRSfBQE4EBieJ19CuUtmgEhDGQpP1W0T2I1Il0S9iXyfBT3xvC0zrdk4wNFuoIHmadVXa
QPJHCL2JJdLrSoDwAmD/pgsV347hlzfO0DwVg/whsMTh9IrbWdlq6RHESBoTDttawFGwDxWYIOMN
mZtIZ7ICA6Gj1nPENS5x3426I2jVZv9wPjSlte2ITJlFXFF8u+3M7PCVumQqbNs2Ig8iV55ggtvz
Xhr+NhYjLKCa2WskvkWWiBZ6hZW7tdk+afM7rQaE0tgpe0kZqLA2AVZPDurMGibEEYuZlervIUk6
q9JhhZk3GJLK/r6qmnWgR92cqgiW2kZlHG5XRas+tqRHLKq+sQ6jHVuHOqk7Ogqv3Q0pdkWHHKYu
kCf8Axsd8f4rw/lBVK7/zaLbIjzWfbRSZeMzNVN9lzx3vYPWPNjOLh6Ke1K/SLLvs3YRlkYzUylp
f49HANqAVFAtJUV3mND6stK8fStGbHFYY7cBBXuwz37JTa6Vyb7FtJqosXUhEFJZ1VDsjOlHYcoC
qgvY8V4FfFKYjrwtJatwIwzuzz+CEkDxEDjWvo+9U1n5cch0SX+H2Otf+bpHyUEE+/P/UjQBVyOF
LUSTZQw5jtgzetnumBLqYU7/My3AG5VQRmVV6s7eNQx3E4ZVzxMng8c0occ01SbZuE4kHr0sb2cN
+OIj6S7BY56NqzEL5N3IfsZdgAhTT9ufVZXJjVHr3UGbfpz/1dlVR1yoR0xOYPfw2jMzX/1+JRBB
fzi/5/y7X29MsNSt2WP49sfvfr/n/Nk4lfnEui5PQ173m4uPOb/54nf5SBrLCCk7s7xFju1nyySj
JjqUH15GthAWRk3OxvPP3y+d/5U52XUzRnKDs0Ww1utSsk7TuoSpnGE/VFvdI9Ai183D+cev112j
fU+b2l+df9f9n1e1pGNnPFCLNVbybazK7IdQ6cbi0KpvgCHGO0aLbKVpmfeIV3sbaWb2Q4mCHmsu
orsUrc+uY4ReuYGnPxrFsIOjl/3wBfC6uvTNG4dgmG3nR83KtpPukcyV/fkz3BbYsD1U/s3gSXNr
VM+uO+Lk7LTO2iUwv+f+aEBjx4L05FQ82xAUvhUDo4tZk612/r0IDR2LlRpszv81CijhWWDe2GVv
3xSQx8+/Rh0SbsYwZbGejtmTUtcor0kWL4r+Nhrd4liJ4rYrDHGnsttxF/chG4CRF24FbFbYPeFw
JLX3ulTTOJ/7PgFaQ5R4m/ObI0tax7htkLbxp+cPQSMaz8ukNZiftDcTbeJBf3eiPn8LgBSghCmz
Owi2ZP4opCtrk1pUNnawKG2CM8c23bhaIN+GNHigwJM+2j3ZoEFMInSP6/PQpppJhmAffLNC8Xr+
WDFAHwqs4cUq0nHekGl2HfY6TI9Id9e5Y8a3oVMRLgFA/aet784fHxUkgjnpaN1ZbQXBRm9rPIeu
dmL8pwLdJ+p306tA1XDYdLE3FSqZRzK8fMbytjyWnjrsmfWRkhLm9QNinV9n6LndnGwK+Tp6bTUH
/ald+0xTNlqsZJs4LmkwRQGxUXrVPVmqwBrKfhZJ5oo+aYQPoCM6dBlAUkWkZg++o2iLrK7U9flV
pceaFIVhgNeKN6f4Btam4VOMnv7rZKa6RcVDMOb0t6Stmvu+5FZ7qp0+dAajvR8O388v1thnrgMt
3Z3/kkJLe8eQgHGXzzn/KN2HYej9u/O7x6bZtA6hf+dPMg39W2orxC9MX1O0ETMbH0/H+e+IKSNx
Z1T8XycQOlq1qKJBbH4dRNGYS9Eb5er85iSsynXAUu5fJ1C6ybZJPG1+frMdUcVTfQOd53RYRhz2
R2D8P3M7M9HnkgvhJCRlzUQdgATz9PTXD3ZQ0gMazAKUW4m/5Pd7rFiQ5XF++6/fQoaOSlntz3/y
+xPO72DKmR7cSOcLfr2s5MqKGMOXPz7w1z/Pf/jHpxYpojuFfRogPxyK2Xt864ePm15qe3sJhNfc
nl/9fR7n//7xx6ERlJss4/5Nf/X71d8Hen7h/OP3uWQJTkC47CTITOdyfvOvg/n97t+vdNp4asBk
b6qaMIhIL7aEYBtHRxbGsStsZ5i1LgIUfIPhWpFEJe8iA3laXR4rr+rLdc2UB68caK3KKboBfP3/
/LXqkwJZVWm2/OOV88uNbqy9otR2vz6icAx7q2vy4AzVhKOYvvr8PrXiMajwVMyjjkio2e/PPr9H
GYPvXlkyHAzAh9ZtkjQHHQXPr/8qRIgsx8IC96EWJ8R9PWFyVXkjp33x/2bsvJYcRbo1+kRE4M1t
yXuVynXVDVE9PYP3CQk8/Vmg/rt6+pg4N4RwiZEEmXt/e310qC8IuOmkzwjhkQiDP1ZAgmby8LRZ
HBiPWKqHx45EGOT+yr65sDEO91kMJZ8rxcOzfNphbhIO+0tutv3h3qSv6q9OSJx9Pug8CfLwm+jV
7GcbhuzeqYMN71vcTyuxPwLNdvf3o3hx/T1oS2N/b7LOgh9+UQ8/Z6u+/Zv+l/i5MWlK7HgTXKe/
LtMrjRBHH3IcP08q7UiTEmPefZ0VVatwLoj+ggibkNMYSuUPFNKpu/mU5g2JChQwECK5u5+YpmD7
FDhZ/XMf4lkwHVo3+61dxSJ5XzEguS+bbxSWXIx8iH9vv9rGrYsQwuia23vbnTFRM/JO3ZLmJcPY
QnRkbMC46X5+OOjB3dIkVULz+cYGGUX8/LJ7m/dvUFQkS90u+tkmI2gwfwjjN1/XbTAWxZkvtjf3
49hWnSxwStI2X+fWOpgOmIbogYtNvwKZ0uPPEhzaq/nYFPzVi8iqy9/a7YOkxRylSTf388OUWS4G
JQg3jPvAfE8TEqO8r4bEYxA/tQsvT1u4orR+zjdhb1L83Gl0Cad70IAnQcYr4Z7Px22x4lwUmB6v
v841UH2o6Sgp1z/PzTUmp/mJxDYdktJdqxfqtRVuA83HaDfCXOUA2o1QQJsr6/ZxrC1x1hjlz3Pd
IOrNgM/9ghph/6QDhrdtCpMX3gR/N/89y5j/7tWdTP4Ag0U2dPLqJo0LM3+enba47y//s/Y+m3SW
e7Imkv206+z1PS8K+CZm++95+bwoYpHqYstdeth52GpXP3qEak8MSzdK5DA3TfLMic4GduRzW/6+
llAzhYEBCaMN9yQs/d5ur/TNYzzR9Kd256PM+8+LsEH+7ei/dpz3mbfqJhOAaauvRdnU/K8d78sl
zuIFadgl2LCNNnkSuFFdPjZW5541ES+/Fnm1r577+NNzIrIMUj6S05GPRaCMGBdh5WIV2iFM85f5
sjXIkmf8rqjgh4AgpYvFSq0K2uXOT1cIZ4jh3pjlu/ls3cG1TwLHhnluvlZtsmAo8GL4+a1MJg3T
Fr/Nqr7y263qJksInUX3b1VOO0yzc2t+UP/jTy4SHRgLLEriD5LW+hpErLvRqtB+xKb9E6WnMblR
+JMvRTw5VMSTVwWE71M2uVcU2FiIyc/CNXG2GCePC39yu8gm3wsTA4x+csLA3kFSZkRxoDX5ZPQ6
JDH68cqRKpb0CeTiLZx8NazJYSOdvDZABsT7cvLfCAEkGpNBhz55c/STS8c8q1gbq1nok4tHNvl5
qA3OHvXk8YFE7IhkoXiWk/9HPDmBQI4LLvHkDmJNPiHF5BgSOniHYHH885zayVkkmjxG8slthMDE
zQjxH4ningBRD7igA9T56uIysFShhF+7IMOqSyTxrs2ycTmoZY89r5G06Lb4OM8zpvz5ydDTN2EL
+FO/Fs2forqaxu3THvNuRmNRdRMCGbi3RbYaPvzXPvMBkjSpjgjEvpbfm5nnv/aYZ6sKlpfZqwwo
5kN97TMf734UM/fyTZzqH187/7n1V9u6UhLs7NL91yXOu1VezMV/XUoGjW3hBliu/nZb/jj8vLXS
Os0OKt72a9+fFz9d99cpzaur2oHjqrib307wa5P7ftBGk5Vp9s79Ds3HvG8+N/HbOYyDe5By/9uS
X9/dnydd9iaYrMr0QQb999P67Rh5CQPWHfof/+1yfn2X89Z5VNu7Inmtuwh+51C8a7VOL1CtxDWL
s2zbDcOws6sUurDZ0kNFivxa5sp30Q7dP1xgYTfm32GEIwAcNf0lKrDiZYyqnvKoqfalT4S3d02B
6kqjSksv5McICR5YkwS7F28A+Jmfhpz+dp4pbqaLWIcSg/jgmaV5xOrWXLVVPT7nPf3qoDXED0Gq
r5sOHobhq4tz7jePMPYyVob2AiLEBTlDLIcwQHeZV8ybMOh5+XnGU5Wn2fzAzpkaC8uHqxVh6ThE
gXmcDyyTyFtbvWxv82nNJyjskMAvx4yHGPApdu0KCc+FKQT2JdMlkhyp9vNl2yNExC7pjJeMpMSD
g/Lob81fqkPU/TPdNxjdzuuQq8YyAqRxpv5k3PXST7eFqYnrfPMbLyneiz643u+SGS9twER/Kfgk
PGS60z3VhqjWUZV7hyawvYNDomLdObl8amuKpetqjP6CYbicz3j6XskZkHXgvUhpR1rta0rn7pMB
G74UbqKxI5AZ79ShXql2np8BGAY7/OCIthptuUC01b+6alMu2w5XcPgol6wG+5/UPGPzZOQl6vtU
tzq1WCi+Ra0rYyShFck+AcJoeU+95tWfaRGPK4wm4WPROUpMyIOajCoUpLxF884ESj7IZu10jrK3
eWDveWF9IJxHvqO44bnTYJnFORStqgafNXT5++hU71HM0F/AWXckdmGIFtNdkhoZSV+9AcORyFtk
lnvVRj80xkDDYwcKm6UXgLjAj6z9RjUonveNUzUW5mny7eKdGGGKGavbrE00TNfMfa8ZL2FHO/wP
kif0TRO9ttpQkj3e8mpiIFMud9oXif+s9yMKRCPC1C5nONqm9auKkzY3BwCgN9hbN6LG3e1ExAsl
eemCOHipYbsE2VA+lb34S+kAy/rQPU95qDa8aI0Sp3GsJeqheBLuUF0oFBrWgaG0G9Pb1NRPB+SE
iL6+212av+V9pS2pIJLnKsaCy9IhS3BiyqZrhH3Fag3rJzzUPlwKULXWr56LCZ2iSafbG9OEYJK2
rKGrmBN4xZiAK4N9JB5rnOYl6MB+5A5wlm5apMJr0SZwizkhXPIJ5uJxX081PZ+1MaFe0u4qJvRL
O0FgtAkH40xgGJJSUey82xMwZoQcM0wIGR2WjFJWJX/wPD61ZR+fqgGOrBZRfpS6I2UITpS8qTrd
AOkTxtXLY9bWytGyFImzZdnTH3h2c6JxJgyJt4R68FWZNEBZ6A7dYJJF1GYAUKdKvspUZUnJnbUt
4sJ7q5PosZSK+hjm1KCbyGctvxhwpIvjXV+NJ9LEKBr0KH6ohFSGB5tA6ClF8C5yJd7rKh6zhI5d
6OBaDKkM2VCRON8bLSAaUekgukcdLb6jm1u7gbgcWJl24SmhLNvK15ZOp4ZX5FO212HgqFI49Sih
GzrgNYVj+9+x0FlUSUVFmIVfoGsL4+r2vQlWGse+INTzxy6Kt7oZ/qiGPDnnXmwvx8mrM1LNZBPk
IDPmW1SWAdlEPSjW2XSzhELHo+789JB25OWLkqcv8fx1igv7jVrIRQWi9p0qceXBrkiWQU3KVpTg
8h22yErKJHsMMq98HzuzegiTqCaCZuI3U1fwUc1iH2O8OBj1kbj3qkfTsY5R9e/g3Fn7IBkhRZfg
a/1aXCnac3c6Th4PlsBnOSvTN/pT41IO5p5hrXPDXvgtYdD74ce1uyAGXh6Nfy0nEvotFYW/U0to
Csu8667BUOf7XC0omauKZqkKJVtLlx5hA2thqTpY/SSxle+Bq6IWD+qr3dpHJTD6o64GwxFyp3Fo
hxedv+/FqwioYu7s7Ku8iC7Usa9q3VgqgVxpVpa9Vz0Wl2NR5mtjmhXl+NiNhCjHfCi2mtE026Tt
0u3oBv6jQpi6GEEN90P9PE/S4dke6RJiiOocyig2XtBL8NhNiLJVGfekX/ddVSyBd3dbQS51ScFq
cRrHftnSM9w7sjSOJJvc9mEsXBAooKINiaee7eMQGhivFLzwwslBkCFwIN5WOu2izjBqxKbYvBot
ElzNzleRUfQHvdbloewVeWjC5D0o7G8lGaDWxmGnJGd301VcenCZlvycrxl1pDhDl+G+sjP7IQEV
diNvQ2/AplK2G2vnluvlk44v7EV2hH4G5T0hMUBJheEGJTk4RdyKGP6nHZdrk7L1NZ32cdN4wbhO
SlU9dxganaUxfjcQGC5Mc3QuXlMryzqvSFXn+bfZ4J3nPvnNt2q6d6Acy6WqldyqTNfvs4quQZ4F
wDzV3eelx7PPqq916KJpJOlyNRL1IoZDmUPDH8Lwmax0+ZgZI8Rszb/x5nia+cgS3PRN8Z9VJxaX
MNX7M0Rt4sTVhXM1dwqPrYNWi2htpYC0oFaR0/Is8K5psCc0e07DHDZWyQ++rKtjiRk5CtZTTKoW
5aPVPfdx9Ny11VS4Wb8P1tsQW+YHNYDaikIbsbf8skFCbfAQKt1sj7TTWAmySyBJ234d85Rf4dPj
HOZJH+cUg0WvUagvMlvWl7GCvgGaTb/6zYUuXbZp3MJA3IpGC+ki7kZCvhua6CDyKsFunqXzYWZD
uwRrolxHQ1u3lsi/DQVDNCOwkl214RpHvCR8d0Vo2nrIbawbiyDXT1TXaCdc0DGnsEi6mJlWHjRh
DEuXROdnSsa7rTpn5bh+sIp7lGNKVVr7PtWjpeU1Efg638bqEs9uoRFmzP265lv17aVAg7S3PGE8
RKm6E2MxrBsgD6cGUu3N6gFTO4auX9yIh7XWykUQDeVHXqKtSWpylYR6n7mZ1MKGWbajKj/Z5EIx
jz7pNUrOQcO3saHtrKaB+IULx84Iok8E3f6zY5cbeA7KgQB7eHbJn5Lxxeuy9nLlMS7xhR3xjlwO
CaClXvbkgJy6OBfGWQyWeZjlq0HbHmqv4drd6fHmhPkLwfZzgPvnwS9xwpB6glQ+TzJycHKtGsmw
aV09+7ALitW8fKFkebAeQ7DAZiFRggqxluCvzTAErlCfVacMP3v+1PTqgm0jw/GIf8m2cXqgBgmg
J72x1HOZHhTRiG3u0Mt3MgCDpWotaqcCFAIofZGber5GRFDtk7BItrElbkpD6XlRad3ZT7XiOSJW
SuzK6S+ZbWJiVygqXhxolIsiSbaRGwLD0PvuoOgQSwcohkeFjH1VmmeQsWtVjIj5A8ggcQwZpIkt
/B8rXpW8BkseWK4gQ6b4+E31yBewoaeMmGfnuqo/EGxCw2vLcU0EU/80M+d7GiWXIPGHp9j6lHqf
3xyfnoIb1s1Kw4f3FgO0W2PJo+H3IdDA4BtvSyXdN2BIpJvg34BTw6r3bXmICQWvCy/6dMuuOGVY
X2NUAzzWGPOlVDplXyowYUfQdjl+6KZFMmqwFy1qE8DJTnNp6rJeNm3oLMO2B1Hfy5hwgNFtugBt
i+36MMU7T/3hdkS47dyGsEzUxpzQJyrAq1UqFO86eLu4GfsnrCqA8Y9oh2U5GIsAOu+yphDjEnbR
Z9EY5q4TcDJMr5PgSB130dW1sSkQKxVDaB19hHcPQW22p6qA+JtF/XjA+szg0TzgIBAa4uon4ACT
MCgenGagczU9ndJYMRaiMnx7QSfUWw4hOatRs+sn6PdnReYBYZV0Uq+SOtNUhgeKr18GOoFPfmqt
pJq5z3ZvrIk1tEtdksAe6KnsYIglKy0evffByx9znVp1R7GHE5qN6sGc7OdjzQ2uVGxeyk7TL+ao
uouYlyolB+Pfdk4Mx3EGmNg+X0czpiuxDoq6P/U+9V5G4Y+brLxSu7rP9XTbITH+JnQyzCMqznWt
mMmBL1rHeajYDWr/PfYKccXYVJ6gFJ355umNA1f7IAH0iJp1+AzNFpV3eUrUID5RXGs+tjqO1GPk
ovWqU/2g1O8Gj953fVF4NihXAIqLSgKxLx09+SAWx8nX1ZmCbX+le6++9Mrv+KJQqei0wzq1Bxwz
KFlBncx7Oulwj6KoGgp92pGgajUgVmZk7HUFeYpFUO+E5PGja73qld4I9dGRF1wVETLK0EaxsnpU
C1XuZodqj+TaePEirSZmQYJDo07DScwbMjjhLhPGbkB/jV3fhamxAkhiI0Aw0c+Z7Z6y2Hbfy5Ax
wPQpB3dFl0SdmoZ7tSzyqtuP02oFlvf+azYh0bPhzb/28PLe+/RRfpt8LcMXpKA+pHWWSSzkXpJx
nUyJNEkewka4Iuq13fuSAUimbg3bt/fwPpRlnPfKdZDBuIpSy7nEWgfF1b6aoa/gBaFuFUl99WiL
c47APyg07aAholqqJTBjKgIJUPTqqo3Hdqk1smYE26JHidJhEQYDm0GdO3rqsap1c5Oa4b6mxu2c
81/ESAeCedNcUQ52p7RjjOZmWbuJ8WGBaDMV9MaK/Wo4DtVIGGEn+Rhjyod6LRYFoIcKQVQGae8Q
VGB9jXwKX1ro7FP/HDqD/6HlO6UzoqMunP7BT8dhhSPwo5X38bZy3fZIORxG6vPHeRJHVbe2yI1N
yVM41VN6umyP1LnR0yjToD3O8ynikrQ07G1FRScrDB+srdH9XUc1s4WZ8Z6WxJDwS2uojYvFsZkm
8+w8QWFfLhXVFAut9za6p+LAZGfwhadJ0Eg+hY0UD1mAWcyoliPyuqlPBbBu4SRIbhJ7aMV9oZ9V
lIsKnFwpSQSXnQw7I0H9aJQg3B5i2VsnJ5Nrqx39K0ZEi9JijC0q1TgAdDAO8yeR+vm6iHE9nJZ7
Tmb+XD7N/rntr2U6XSC8S6b5xFMPvtuWWz/HYPS+7Kt5Xqr/RzN1yMnHmiwf7jv/fw8/tz837Qnq
vyIl2f2vp/rHueTW1AWZtzYr21umwaA9fG0zr/jt6ub5/6nt+ynUODTqBuyB//Myfzumm4IRlJLy
+3LIL5gjGd9NJZYPmplWj1YRMB7L7AHzoSH90HyFJGFtfBcl8nOoh/EZpZZkzA6Vdt5VD3+gVVc+
kjzHBww15IHhpXqVCXGqeYNQeIckEN5razowS/TQ3Cqulzz7Xvkxb0A/Fb93ZUyf8GxuuItyXPei
Ut4ItW/nLTTiAtC/Q+sy4q9D3xdx+Zg5yXenWNq+S6lZRMVoDgD5mMSFfy5Re97PLsB8Ih3H8J04
Ubx2NRnu/VDmt9zBh35uu8oEHhFF8mJmZrLV7MDYWFnpvmgRZqTTvXEbUC1hVPePwvP7vTlkBi98
23kf6XjO90Zv+3GhUAV8ToqmOoUKPcR51zh55uFTYv2UJytRde2hjQkB4pNj3Q8OEhirVEL2jK8Y
xhEa3Y6ks5+iPPo+t2Co1d9ZNIgnjUjUDqdDYz3S239zEn5u0/eS1QE6OMdRLhN46JDLCukzY8xP
n7HRtEEwoNBMldo/WkltnOG5ifutAYiwhBpfv1chL7Cx0XAO5S/1iNSE/u60a+uFT0qZNy9U6gXb
ELeDjbDE+NLX/uPcNgFNQtVRaT3qcdHslb5wVkk/Du++Hy7nLWCdc5Pwnj0HJrpwGGDZkjc9bmnR
8K3zdHDUgfLNR0iz9opa24a8vl4GkZzRCnqfzoQx4xj6Oe3qEKlKhXtHGnqfiqPvjcjuXnMX+Vtj
F+VG9kn8DX3/at6gKqkZxsTXOUY29yYsMgPd2OB+JhY+RYYZP1stcQrP7VHryFH7sMVlXo9MO1wF
qogPDfbpN2wHyIrPO04IZgog3Ucj5Eeu4oK+nFfo5Uuqt+2Hg2nL2nI7uUv7unru0/BlXu8hM6V6
XdiXPBqVo9CIlEGj8j7bDopZ4DtvWPI0mzrTQ0S7ivbqe8pu3sC1+x6KW+GeqENxzmpUIced7gtf
zCX1x/aFiJy1xZ3FoN/cZO8Zfc55Ty8Q7bLtu+hoVb17dF3lqczcc17W2VOWKxjKjzkkIszQd/Ms
JbD+Qejlj3nuPrEZlsXV2B3ueyVhtA88CI+q3lnFIs79x9ynd1VObUZKU2+TKBaLtjZ+HsJVkFAp
JZ29aQti9Aj/dUMs59bnZaZ/a4s6us37mHjrrFpcWlbzBg4VMI9t9NfXKVv5Nk0RBtda1R94XIi3
oub50Ofpk0RQcKMkiPh8Jt5KMUSHOCd6P89mMewYDaD3Zp71C3qjacFNrUl+v7X5zU1E9qo4oX1p
bOV9brlrUcqSTYbzPbWIuKVcNiKXu3mfRGgvmVK118YCDcRwenp6iTeKm8tTXucSBR87UbCRbazK
DNY8MsRbqhkY1WBfcZjbqCxrE8RF8VT5Q3driUDPO9lUEByCzARdP+2E4eC4GjVV4+fByQYdfe1K
oNOb19bmhY5I+SoxA71U/vgxb9S3RNBBjKrLeTaEnbsURTjcz9238xdBrfrVqkX9ArvyYd5Kt4uc
FzUjjegzkvpI3vs/E+pZ1dPYNuMJQ+Vy5WVcx7x2XvG13fxpyPm/t9LA1+tXA6nWI+OY59sB6XIa
J5N78a+F94+VQjyuTPXd144Th4HwV3ROYD4dg6nBZPBawpvTKTVdER2ydlglmUZ1zdduYdZkW61M
3r/O/N4SsVBrRd0c3bk/drFaE6BwPIh7M1RLag8uTmtLLIKWVUAqIZuGqDk+hb5WNO+EhiF6jeXS
1DP1aHtDeCKEY9P5Nv1zzRuJn0C+YPSrfkBbCtip9rda3w5vZhEviZs6L70e7I2ixH6kFBDd22R8
qK1AXOaJL2txkSZOl3WLKv+PFUmia2ulsXCC//cehUu1TMw5LeYVBN7FZW7KbDBWHauCkOC0x7xs
/qSBZ8VR06Sb/u8VIZmXFcQhuEH/XuHFMXUaMRaCf6yoBuRtoeu3y6/m503yWm0pPnVILU6XNS+b
Jxjap0sLmcvqjxVxV+JWWIr6zxVKXWkLSg+01Vcr8yeidjx74Oqt/1ih9hR4VL5b/blCE+h+tLpi
7Pjvm0jBLQRPTePeTyu+bqKfUqcjSlvcV8xr5xMfVIcRXT3Jhf7dFAI0wiUN+qOvjedPzVSAbYzG
+OcKWU+WUVG4+2OHBNUE2Zj2vjzKKZMKrBBBHA+AR7S86cpT+vRRRhRmp7aIH6U/O0tp4aMXY9Dq
MYC75oVervxGeFcpFLJgDGVwvnRr7N0y6+p1gVh5DC2xEEraVepW2lWGUbfyzByHTMYFK6lZ8hoQ
E+VoYXeVFf++tFKaq9SHke3c6hrkhsrRZHlFCavRnpldJa5uKyrBkqscyfbKQIk4WmKxtoCVoJc2
NgSOf1ECgoWYyHkXqt3dlRSmfSHN4U1Hsy454SKuLTCoC8dXwUMHcgnwd4Oe4w+XoKFYwot9SYld
H69TCu0usuaNzL9IXLzOxBI2HupLnpEi8FNoElI2xVrGeX5JA1GuZZqnHE2l3Ezp40veOPU6rYbw
QrVrs/bMQTmnVdWupV14Zzbp1oSNnbNMR7nGB946y9jp116AViXI4pG1oX4ORK2u8XUkvG2OeMX7
Vk/dpKuvpZdKPpGHN6QXEZshZkM8/RVMAjKgsCfjmxcY4OXq2R+dz3mdg0j6mLo8sodpU7A0WAcq
br+Y12qtF28J75nLeVfAZs1atk62ntf2ructFWJjG+rZtX2Y1uMCCrI5RU+7g9p79gtjZQqgmgxu
/DRLoqh6SKQ63mcZqk4lbV568trKecmr9B/8Za3TvG1SRZ+MSpvzvC52xKso4/AyrzOU8jaGpbrV
iijZiNTJ12WJIh8NlM2TPGygJNqeNTz48M8eMGOP1qlG0uv3DYy8XiaF0R1Q5fxn80gJ+Qhxa+cq
7nluZ54EAz5jjApIcfYVFsHzdveD3acUHfxFVsDdzJtjdcyxeO1STaVUGV9H2Z4iQBaLTEbZJ2ZA
txIQ53MRhf2+TNV4lUzLK2yD3cSOvzWTEIqLoq7Oy5x3rb2FmGR96prprCRYm50CCP3FDsAqTvvZ
xhhTtdTklCH49qMKRZhqNXYYysyk6teoLykVCecRYEzSdelSmqp3sBzZXnGq1igN08vvQTw+lq5d
vBRO0m0tgXxMzcPhzQvpC88bdFq9KIdxOBfUWp6oprEWfZ2X3/MBSlzeke+RRg+r2iM6Dnf/WarF
t3nPosZ0rCxb+RjkKVSBpOJ54qb+Z4PV4tR0CS1jKVNPkvnhhVfWEXrlUJQn8l7Vaf6UENY/Goi0
/r34PvtrWVgxprPzhMq7aVmg6LQxfYp+fWqaEb1O4RGOYHmq1Rmuhb/WzttZXAtRaGXztfx+nF9n
01R6uzYG4iGRVGjgvno+jXkybejXPqVZ1D/9tvJXA/MyDZrLUjE65X5Vf55LMRrDwQaIct/41uTq
ZcDx+lGdJqk2kl63s2OeJ3+TpI3WlWWS2KoEcaIUO2kDvUDgpkCPGJUsgUKuiGsREFRFcDNaRYDq
HRjlKWFwm5eVINKWMXhH8nPqC6iUXjIM8ykR04JT7xk/LMYQV5KL+rYdEwvPy9F/0q1qh3eYucnQ
UyAwijrlwU/ksqSIcglHiuoAP1n3Uf6Xl3nuXh3D/pxHurErMF6uUQSoqXZEV0I4qLTR91lRIamQ
xQiuwKR3KRitfHR0iZIaLudoFHLbRtVBKnD7w6QbHgOcZoJR76/UewFutuxbEGk6WS8cr/GzQNhW
kV1M2wxb4EqssqTSeJyCNIgx6tj4ShtvDL8qVtjZJas2KnGXUZX+SXbKcAaleVJaAupiGORNMx6j
NHvvWzO8KJ5XvrYCb80hj27zXBRulH/CoTavjTb0j6M7pFet+juGTniq0/BZDpaCWRcW07nAFDQJ
PO096Pp91k+yMzuod7qCxtSsgmbpBGjMVS5vRRDgIVTd/jpPBBGOM1Wt57C3inensF4RETyU9NH1
uLEuDb1JlLaOu8c9UK7IgA3b0S/Nb5o9rgFovlY9Ckei4JFPL9JPcMGFX7JLKmmveNfuQ7KIB0pK
ioKinc5dlZSjPEil9B8KDSgsMUlzm7i8GkL6Agza6xFUBPVkaUXNnDDeQ6hBS9MigFpWUwobuQT1
bmR5Shd4lEVJ6F9o5E+GFsUvTvvsmXZyjkNH7Puc6FCRJWferRs3UcJz6VnxTVXKlwJLz2MVXar+
KXS66BtVxIBWm31vURggismtzAbvPUUSNTmCe5ZmdVTddR7EJcZdsYrv4IV0YXBKQ65LkL97TRhN
HdyxgPjqedSWYr+0ZLSobKw+q5Z50qAKJv65rVu/pP6furW2HZyF2aKgbXgn+zJSj01jSPyc2/4N
7641pIiFZwbB32aW/q15owaUXLEXXrwEEJges8HBjo4k+a6rMCKskImtWiIfqxk+lRFvoFDnVk9J
6IzofYbD5WMlxCryi+42LUlb/nqq1b7HBOVPCqGrh2holbWVWB+y1NRjWpYmtVwPSoi8pMxKcJsB
PXantGglVFyegnhza1Q1XgySy2o0FN/dQNoPHZSBfek2r56SFOdGICJqCp8KZHzHllIndGMojKH7
LrhpjpPtndBpNqYdhEfyWu7Oz0W7ge750EzZ71q6PD3sOt4rWC0ffMRLCyy2nQd6Ge22DvVsG0RV
D/aHsMdAMe6nmlavo9t3VLF7BoCZXJ51fL41HnC6Mm4TmTrvTqScmyjuogd19Ldxp+0d8pzP/P6L
RQ7MiERtkG4jo5XHXM3TbTB9ongpJfcr050SZHslID+yQLssj4osL5aaiJ1ftBLAmeFs+5rBfNo0
FfXuscS6rcZutm3zRWdG8YXsDGgMJBGIoDiiOdJPVBM57gs/8BYM+kG4kp7yKRPYCARw9BD0hPhP
MiwayAMvIUNDs23KgzFV+0XQ/fFVJJDkuKm7N2GWPFRd1mzj3v2r6HI8oxP+I2pdLcTELcrFuwyr
nVZUAPPER56gkxwsr7vc+8ntpeVlfA0qoS0zrEuWXo1xYCK8ZheoJV57DT5cUSNvXXksCzt+Rwio
bXWLHq6FLuKDSq+pntBmrOi4hNl0/YYNjb1AECE29LDfNLIDtyp0vmUNJfX0VQTj/kxdDYkzgJsv
rGc/RXGuNeqbpg7KQZpU0OsZdguGVF7tmh9pl5j1Aq3lmzKU1qsT6e+Wg/hT9SYtiWIsLXQ9m84I
radqEu/7XnxyHAq0SKWeW8U89zLTj56trKKha8gBD/ppQPdth/oHEKxknbV+u/OlFAtuQ7ZVZQLl
t8zDraOpERUKnXGsU4tJFt/ArYWnGsDiU9YceqfpnrW62MG4NxZkfihMHs3LPPGy6ugK3Tv0dhSv
KeGGaj9G1VVhALF0qI/bOQ7jT7f4RyniH22Hd23u699BxfmPNobz6cFUhPU0TyKRveF3cdTx8qAO
EhWYwLTyo9KyZ6G20aqPdGcHIlisjDAKNtqMj8/cx5xPO2Oo8r2rdvHN1JCAh4ZrvEed+hdDAfd7
LZNz7xo+sn3jnyA0szVIUnM5GeXceiX7odpo1ZtJzZLK/EdTh8Mmk/UzMVsVtVV4UinJ3tExTvf9
FJPkxaztwDNSRec1L2YdWmur5L8RJuiBDNXSX33bOMG9UL4rDqQ+EbQRSiLUnQ9BmWhIYLToCpJC
4POHUqwZl5Xb6NRzYuGgD3X2V4MSBMCZ962Me2s1Vbm6NRnHXtHJA0gLj9P+R91qYue0cbWjJnpr
hF7yZuol5RqALlYIP9diUmJ0oRev0ApBg2j1vZ7U6Wlv2U2z0kmRIsTiVaomwbnOk/jIY2OnJZqL
BNd3Hua/kgzMl2aQlPJNFRxEEWG5MTooG+WStaG7t5P/ou7MduPGsm37K4V8Zx72mzw4VcBl9J0U
6iW/ELIks++52X39HZQzqyxlnnTV271AQrBTliKC3V57rTnHjOUyGP3qJrHibVr7+pUTD80ytChs
KZXPES7I/djYDSM+9EEIWZNTpw4LyX4Dy8uFAiP9sTDmlM80T667KAI61wYrQbttK3FhLV2rXwyJ
c5NOVnHh6u7qnUPq0AO+1fIeaVvin0Okr1LW0Uqm6T6iP00+bPBkaeuI2dJjUldiHxhQuKaCLqnf
qeRYZ5lFqJ9lXFfFkG6Camj2Thv0W5DfrZfTc/T0KMruta7195pKomwfl9ih8v4FJhCbfveb1Doa
i2m1aXibK0v2wQ6uA0M7p3EeyvrCiJLiFOrGitldjw6vyglRdKd1L/Qb6EPBAX9+vHECoAFJpNFl
NMf6PJAJshw7BMhOJOnXdqW9TWOSNWnwpEtDUdwtoTjQupHHIdQSS/TQ+bnJnH0bSbrcTRduFV0B
JNLEKZm37PBCVb11kDquZsziTSf3lnD3pmMEV60ty3tDJ5zCoZHBw2hUFPspM8U1GdZ5En4RqAsX
NVyK9TCWs6RXxwNMJlZc1kjKnBxBT9P3S6zMycnNn+swr+5io6sJZ4bL9v4lNBvt1VK2CUneHB7L
oGJV8vU037wsdMMyNpHAvN/L73/titpcgZk7oFZOnxq7XjJesm7CUuwnF75Qq5SRVyhRSmsQD4ki
h+yho1vb9bX11ohomeJEWipdU1JAq8AgR4E7vP/xD2h9kBoNG3IJGnxVfEl7soFzmvoY1pxpXpWt
3fufcvihVkD7IRbhjTFrXpncKksUlChoKu3W7vsDmxf3MjGjay4zuWp9F6sTFMhJl/hoY5+gcQeB
hlSyeEkPt9m6sqh2JPi8IoSOroXJAM7UdYvT0kbX7H6dC/Ip0RdlS+HObJGoTdetpqj4xWheiIxz
bbTI4krm7hFqNN9pqm2oZMfnLl6Rp9ielYbj2taJtgxCfMFlre7jqJYv46EezX7nS/iHU2dohwQw
xiao/RtzFvj2EJIPqPcXnS6L4+hPXl7Y1g05pMOlaY27ciQTLWgQRBBRq5+AQdVEEClix1CljVz/
OQ70YGWw6gL7q7WzxVDXE4HsvzZ+fJkSHrgpuYIXKQiry7a6tTH4r8ugbNZSNRHE91a+HCP1NnxP
32C34ixBqc6URts/4ORRln0g1CfmYTS03OLekFW66RPl1OpTssrxJT3FabFi5zq+BFWve1NAwLfu
hxBoBiveEDc8eEMoknvyToe9qClTMhZeXYea2fKQzXphPeo9DT3J8/zIcE0/DUOHygcF9oQ85L5r
RxCAJSaljCSepZYZcpfYSN+AjQvOMbyhsGvvZNM/U1T3l4DdxJI+gLNhoLXSWyW5BhXj3iR+SDcj
yLMXeoDGxfsX+LHyCNQcoRqLAXCkctNgr0EslCrbSW2RhgUmLm9UKivAhT06a/6fZfRfCLtWaOr5
EMFSca90prKOZZtsGXBWfoOmdv7iKwI0bqdaq9Ad5I0kPKNGSXBBw3MusrST6OOH1qxpY4xauxKl
Sbhf6JNNVJjGgXLE8ghSqw5uGgc7RTjsZgZrTgvuLObXbtVGj3FRU6VVAznMhj6uY91tQXdEZP84
wen9S6/kjw0JPSs9qmv4j+X4ECjzo8IsT6Y7JJdW4htrvQ3EyWlZzCh+pqNZtsVKQgdCCegMyz73
wzt2lY9Fq+crP8utRV9X5X1D2OHSZdH1ylZ/mho/uvTNKbq0ZTBs+7F+jmatdB6HzbE0StcLelQ3
QRHPlx8ynqxR+u2YT3jThuKCbMd4q8SITIIOnmUVavay6rl7x+bKsG7kiL1FdyvripU+XQ4yMreY
acg6oQlqdvmZEdB4ZTfkoDg2srLEFmewNMtUtsp1rmkrpUmLU8wjXFPDHdUlUjkWnZXpDPrBUmC7
4D9ZvEuV1TJVdmbEQXUsasbY1oerOalntAIIVTVy0FDzw0OrGtCMjIzVXkzJUdb5rpXcUBMCznUy
I638YFgTN4nZzRhRvPfPBgnCN3XWkW1s9HiCWcKesDSE6Kie0GS9BAlORM3E7ZHjHTvlUFWXisX9
VmgIAaxyqFeFa9xxQAcvqwqilrpnVCw+lLdIXM7WKjJvm7tqMCbeKIGOmbAYWRNOdOGOmN8wC7gX
ExH1rN8zfrUtSZtKYDcxJx7PCBB2xRz9JfUMFfisimZAtmhCbDOlGWhf2VexghXyCXPIa9Cilq6S
mpLWZA+RxfV1par+jtbexZD3PTQYQLUKngjPpGw4ZBj+Iq1BNRAMJ3JM/Gso3+vRHZTX/iDD8UzM
d30P3BouGnHVRhdUt0rY+2ejmG4YX8Srjt7wRTxuhiKU4Eej/ipTM+tJmcaS5Eo0v4ma1+u8q+UR
xLG9HGIG5e4tURbupUqysZeS/XzF6kM6uhZASsu9UfLU6fWuInxeiH1DdcWzJx2vjY4Zq6pkoJ59
HWmjmKzbqqQoIbebh7wyGt4QW8MSNZmxkaoszsLXX4a0Hx9jPdo5SdqhNIvHx4gIRSiVIRhJmx3H
uzpzMlGGg9OE3MNQs6uityhsk8dEif01rlAV6KFbLAqrbmDFdRj4aBjhgsqtaxaN4IxvaGPmbDgG
TT6Ffoc9q3tCaM4OqVC+mkAKlq7vF2tLx+8SWV8IqRQ7zVEtT2qmelPTrAE8M8yQuboGYlgRd1/g
fiJ2pN1AUn2tzTp6MHp61FI+FHKmnsWI+eMmlA+ONjibnIxt2HtKskDhbG9bxSEjBNfGRvKa13l4
xWOAsbPbbFStmC6byrxtKFTI4B6/0IY59IVYCr+oDopFH0mL6Ar2g/rwDvWuQ1gKk0Hc+WAXByUq
7GWqKcFhmHTVM5UgXjdM/y/7pAUn21XzY9V5mRH9oizdt8YR3pS+pNUQzhDm8CbreDS79YiRI1AP
urwRogBqO3aQuefHLBtrGkqVfOpLtT0HRvRt0u1lNtyHgv5gJsL2KrWw+MsJ923bgibSUrmpyExd
OUzCVqWf0P9zMuc6G7NyWXconAqZ5GvAEsxqlArHxNRdWm6sbe0xGdh6u3e2rJglSGuTqIO+L6fp
Ae8sNm0AMofAqO4VVoVF5qCkKJxRuYwbx9w3jjYt4Ecvk8Smt6N01qJozPskyhBvxORWm/29A0bn
q9Lqp652zkFZvdej0X4wta0UQ3B4/2KIGvmSWx5zqzYvDD16G/qqBjlOGjjSPWY0pXkg/rs8v3/R
6NYaulJeCB/JkgicNdQ8/1QrarXxQ0wKdmkqZx+lz4bBjwTxt9TbUD61bbpwa5BIyr1QR/vGjabk
No/2RjI9t0FosHYb9KKr6JxVYbHCVtKcE9E/BtKI1q0i5QJx03RJrXWo6losM5xPE+Kg8xgaw7n3
vw6WlNhYWIY0A10RO2GQxAVHua/K9Xu/Jcprpn3z3E+JeXTinIkWWgDcoLbj7BRKv4FdFU+HyLYv
M5Aa2E4yJsqp3L1Xx1wep6Q12kNutHAY8UuxiSpoZTfRiz3Y9raYoXwjxiJDll8zOsjLuq00nkpK
uUig29RTtFHwQlDCWZuKZGaMOr11zA3akbbI8rWI7f5o9uvSosqoVR1Izhiv0jr1F/RqxbUbJugm
GCchZad/pY4EKKdEHBJ4lbElytWDEufb3sZbZRknEEIaYDoRH2CmsZ8bnCdV4RMng72eEOWv2Vwn
R51GeK9zE2JY8FcBn/hKMgJdROvJqB3u+da67Wv7YdDdYVWmrCTZhE0/kBVPafkU2LyTlE3Azm5B
blFRr3FT+tvOqi/wiec36QiqT+/wjuTF+JXiHGeGW52SqOKCJVSSGU9z0xSh+cwIAkwMAgXoL9Eb
7gsfq4wawgGbNUPSd2+hgeESowypVD37GrX1JYzW8luIzFiv/eAKDXa8zJJypddK+5zTTl6wFYvP
jS+I86qcs17dTO6ASaQR5nUlGOjg86sUy98WWvrsZHjEFCR118GNnLHejR/KYwVbcoeA11xjyUfy
phQUj9IEv4LQjSiK+z7HvzV2ctbgqbnnJiDAmzp5TUPja2RExjGMQNGLhnVb1H61dexwWjpuk6xd
jWEH1T9oIINuj5nfdbOASDiNtqPkgm/v6/u8H6sXkndfDRhMT7mohIf9tFikvl9v4rqJTv6U4M3D
EtGZoVhl0FBgXklvHigvTNV2GZv27tEKG6QjyO8bV1moYa1jQqyHNdAtnfRQY0C+CMyO6BHrHHZK
vYno6njsAFrTwk/gOB2i7qomoLiNahoqgK51qXC+2Ac4Mmj2NV0jT1Ywijz/0BSRuy+aNji8f7Hg
hWyY2YWnssuZe7ajexij0j1o858aOaGJq7V8zeNc98rhYQITsO/Q6LFoGsFtWqBZVjOiNdHRD9eQ
r/F5mDX1TCKdrVMk4wFesbnUtYy6WUEPY8Zmemyd4SVocM/4rolrloH81HKBpCjvGf64bbMiA23C
H2TD94nMSxQzIYaNZIWF4yDdAe1+pp2bwY139ohiHTFaeJFYSkp3Rxz0yh0ZM9rF0jEGsSZZvVjV
FAILpeahqevS2JtUr5XCXZ83sAsCYRpMKJsvuswOcWMEN1aMgE2KVFmNbcjI39fGNSJwC6I2PlMq
WNCeBDXS0dGiVZzLheVQAfKUaa8T9lK7sPPvkH9zZZa5wEuovk69IFKMsaqlwgCZ1Bp0VFYxrIiL
YcNHejNqcSz7lqU20N6aFkhgnObDVm0WTKC4biJdA7uD40oVT0mQKweYV7suwFAxVNzWDI66VZcF
8704b0dDTp4EKOjU5tpuwjdTbaGYFSNqBFxCPwl++COGm+xMg1m7qduWgHb5ETg+qiNcCSuHzDw/
i/omo3EdmkCwXdALY/udLPxfL8N/B2/F+Tvbt/nH//D3F7Jpa2Ig2k9//cdtkfHf/8w/889/8/En
/nGKXuqiKb61f/mvNm/FxXP21nz+Rx9+M6/+27tbPrfPH/4CjjVqxyv5Vo/Xb41M2/d3weeY/+W/
+82/vb3/ltuxfPv7Ly+FzNv5twVRkf/y27d2r3//hYjSH/jP8+//7ZvzB/j7L4uI6qF+fc4jcPHf
f+E/f+rtuWn//oth/QpsjJw2IjBtIQBI/fK3nmuJ75i/fs8J4/9bKHJdsON5Ubch39J/JXBINxGF
kX0kaGT/8reGBXP+lvarQf/FIe5Ddb9/6/dP/+Es/uus/i2X2bmI4MD9/RfLnON0fiA567ara6pl
CQK9bJ1W28w+/wGj3+Fxz/MQL0rHpvXFLUoQhM1o06rU611QR2joK4WHjqMOe6MalBNNoHFNU/21
K8PwPEmLbg7IO4h2JquHpmR7KwfRimdQBx4gc2yzWI6MRdgkoVzZuNrsVeoLtqk1rWYLq3HANj2r
GDzTPBkgl6qg5vIc6/gw9S84vd6sTmXnOOJAyuo68hzbuuOuZCZauDWT+PTZTaJn1pw3lHZPmC8P
tLlXtA0ObuWcEtte1+zWmrw4GyY+qyR60yeHvMFgO/BIiuF5JaWzlb5C/rC8G8r4Vk2xY4e4qnrM
kC2kU59dczWVJ+xW98SvzVasUzcGFwXIJa8olS9ZqcEnDrQvmlYcmZ/QJ6kdIjE08ux67YHs7FXv
uDuD2cXSNtsNrY5LzZq50nH5XJr9neTo6U67dmcaMwsXMQuJ58fiOsvLI1irayXWt6MSXeppdKRm
fESEcp077cHWi/XQVGu9a5DI5V9TCSqF5qkix+OETTxGGAWt0tjpmV4ABW1L5r76uBCdusMI9JZM
7UYST2OOLRunl8h4duzHMMQtnzi7FMu63cut7aqbiY4yIqCljk9tyrQbCRdWLewbLn/P6K3boWs3
apxcDb4LbVQeLQzi5HNdsD5j5xcqDYTS+gph6CiYmUSxf0B3UC0sQhui0UIlz0t05LhIaPdmtCli
424YQgpC5ic26OOJnOK27peMsHYyEdBPs0cnTq/xxGBQlDtWla/liIRCjff0yjY0L3aM8/ZWki71
XHmOEvWxQnPuR/rVEFmLVGKpY3wWiXjXmPKeomppTGz3i/FSZMqaMcKmt4LdjGPwlKahBS+1Y9tF
e0k5CyuHXLogJlEWkIDcqGm8D1v1Ti0xU5A8THJnMaNm2+hpVjxJx9jYaOVTvQET0mp7ywn3Ze/7
LPDWC6Pha3JL9uBdAZIpwZVwo8RTdFKYLeVJGOptPfSHoKhOCiGVdLoa17Mhb3lJC1/eSYNHS4X0
XaqH0bG+SgyBC9Uu1nTq2G+aW4Ir6KLK4W3yrYusE9fNZJ96K3sa0QZQwNzG1cw0TsHBwMOijXlJ
zgUYDPEFgrzphZ37JO1hF6Q+iVI2DgjyIoOg3jeyoV1bMJNNvoGaeAVjzZEyE0hlIvhSC8mUCzHC
aOc05QWyWquIr2SWnlGvrdhqpuQFofjIeuPV8IuNOzTPOvG1mh9dib5CxeAOt0kwMeEJWnBR7MoI
eDxLlATQ4RCjU2ATkqqDyLaquymnezLlu5o1fypz7ov0bIy0JwY/RcKIIZj+aBXcuH5m4MViWMyT
IbgsVPUpdZy936Y3XWBuo66lPKaw3NX+WJ0bgguOZa1cUXmoCDcmd1cE4UWBgntNIuhDWIYQBroB
sxQPLsaOSbCtJt2/MAKlXEudrRoOPJJfsjbqzgltp2XQ54yJnGKrtBntD3/aWrXyGFl8jhbN2yEn
lNMjruQuj5k1+dmoLPSA/cmobnq9HS4LJ6uXmU8itNNCmsB/zhORkWlijoCL+5Ee0Bg/uXZyalyL
567SPqUtv8nMEFz7ARZi7uSBTJYGmHplF0/0ty7zgecCfHt7KcLkDTLQyW47bIm2Vnm+ZR8Q+qUL
Xah7HrUnRJylh6PwtiMF6YS0JvO6yXiZkrJedMqwLYSsZ4/LhdCiK9cQ566KKaQArW1qwWSbzg5Q
h6nzqmLaNVK7gzme7lyuziOduMyL9eIih+8qNPMsSFFomypeGIWzd8MWT58PIit1sxetRUvpdhtF
G59zjOcmFvWlm7S9J5mxefqkf8M/bDCZyB4LcgaKKH5MbUXzyi59jCfjtQnMG5Hrd85QX7WEIvdx
9YKI6Uuv2etwcr8GUMYAYHQH0ZKxsQjDMruUNBi4VTL91PcgaqYwMTwTJZVaRcl2FPG0sK34xtRm
3n5fRYsubS5GXnShVtNTza6XEA3csKRw6awIPZIH8B0P3AungEnVSuLRoNbnBwVMk2Mto0s4zQQ4
uSR5LwTN6m8Mp8UaiiUzAKefFr4V8I2+GE52ODyqQAfHlnsnTdVvZUbUYx83j2hBlmVHCoeCLdeN
mdqRacLHs25clAybMRxdHvO0iczEelaCKIXlrculklUPHMCLttVXIiyvE3ggJrrLpQGgG81X6Ymi
29RxPs7IAXawSjxbAefI4EF51glVWlWReW1WeHX8LNtITjB5YntdYKj2m+mY9Nm9W2Yn0aULjZnT
OFi3KSgVj6LFWJHy2XpNyg3GTbgaYwYDOdEBS1RLpC9MNeuVPsgLilmBoI+Ntd8oTKQkduIoeqlg
5hFPV2CjrPRvrQN4udXGRQ5h53IcQoBJhUJ6wYTwSHd7rLl1bB5D4ZCzXIbWq02g0cNgoUrv3aTf
9aC47mRNC6q1/McQANSmnEbStEyDGzFjA08IUUTj30OoO3CxMlNKIkfdup221SL1qtLtoz3yfIwz
9XHEA/891v4/KtD/ver7z8v4/wdrbxJx/uv32vYPlff/qeXXDzU3//p7xa3Y7q+UgESg4PZGncNu
/PeSm5nSryp59IKwayKMHEDB/6y5Nf1Xci5xNxGvSRnszEmfv9XcfMvUNGp0y8RfY1En//L7+/o3
au6PCTGWRSq9o1HAE1kzl9zGpxBBvx8HND8lOpQmuCZtaJEF9l2jllu8nxsRvvqW+9Dr7sMPR+e3
d/Fjpf8xGuYPr2p+CsupeqsRhmBjHAqx1cgBKbrvV+CHHeJ/8gqckB93EhnTfXwPNK/jGDhLdWAM
/pPgmY9hRL99BoN9EVk/qkqY7cdXGKnmeL7xGaae7DZ3XA10wx2wLX99qD7urP/4Mp921ubYk08J
GXQ5AqiqhzttcV+MP4uW/5gp9fuLWLbDpstw9c8pWkwObXT/vEgpt1q2jaeXMeu9hBH9T/oEWNA/
bPF+fylX0xARCWF/PvXkgs6S/1Qs9TjepJnq6arpZXm+kDyG3bw+Ajb3Yvq9mMcbol+Y63RjtUiV
FyV4URMeaWils/7ksyoyNGwr3AT6I9qZpTSytTm1tyAsD5U4tvkpHW/I5Ngow5vQYEKjpRbScwti
0TTHE8m4Arv6iOX5iH0HPT4MeSJqcshR2nZgklaX0NDcbwhyPY0WomKy1sr+bDrFc19ON1YKFzjz
13R+l2Ej16r92jHzTabHnuXQP6K+XCd2uLXGbqUaYETLx5Iuac90R6DdYSC2yohKiwTMC+IXsivT
+dZl2SIiN8VoTqBVj4yUPPwFCxgNCGjDbUaHfx4EMn4e+mST4JOwekBTk7kg3sSrnWJpUjqMoY2k
6cZo4LOzE2Asymr0WuT3hnVqYjSSEYCg0lzEluATuR7wPcSaL5i38vok7XM7fgkSNOdokrphpUJC
0Kly7RnfcJOke1SUyKmldSNsd+OqASJYG2Nx4nh0pDlMHQAJ7dDSkh21mxZicaE+dkayYHy14lbs
rRfmo144wu/M5QYx62iW20F8MVGkW0T2PKrQbUog+Em07YNw4Y/yAPeDCvPSrGMvqeodU8Fj25DT
3j/aCTGE9QvpEd20SvSAE/lis/Q3E6S/uIDG50LCptgsM6+pxmWd5iBcHztNbHtFnIvYv7DS+rkf
qKrTRZLy2BPGXd4GHptSThdmglY3ro3EJqtrWholg145cVGhoMomD/AzMUfLoTMX8xviOXOwZ1AB
sKBMf6u1O7hTPFT3w7ZTo4sg6fYNlYih3NZopsb3qcuCgdwSdpkSML0F6O+qqyJVD2ptvBnzpAKr
eGxIBgjGvMFYy67cyFnVYm20sNpqAwCRnKDLKl7X+XjQByJpYmzmerKXHaAfC3tn017jVmYQLm/L
Qj9kUGHqex1mXGp3NyomEFiGm7o3z4xO1kokrxPZXDKb2HB17pUWkayjrBi+oo3q127TEXsABpSI
TMai4JXQk7YPMKVRPr8G9bSxemjXX614uFR9kzv2lJixhw/KZ1zgOsfUQj2eNhkzeU6nCYASQWRd
OBG+HoWefEfvIGCQF+4EF7wmT6XlekrpcGYaIpIsrqToifRvmEzRRZ1mSykVhjN5hIbOXGVcXLhm
mdvkXuL2e7vOFwhNxuBZRQqD3nQh0K2UkyCb0s88koiEEe00U1nVQlkpgk1vPl4NyjcRMl4iX49W
u3/AEHMvdgpnnN7HqXKGL5R77bFI2JujWWik/oWgomMkQfVlmoeVuYgB8R3K0F469mFKrmiuAZw8
2JZ+mUUmH5GkVkP1QAcy452WNL9WcFuXRVbRDmGn2ABJ7lDDc4MD8vXAojKZvqKOQzK/Ll36T/yW
0En3xnAznwaY+1byVXbuIikn0DotO4XgmpnKGnaSFyOMU9cByh+kjEC7Tkg3frJU/emqbvzr0f5p
zUXIYgSqkYml0Ww7fRc63yOl/6Oq8s/rxQ9N4H+v8Pz/qe1rcyT/9+Lz6S17+9gmnv/99/LTMn+1
DJvsPUo8ykxdo7773vA19V8ZtqqqYNVHdmYI6pvfGr6a+6uq6gY/QrOXHorNif5X8anBXbFI3Kb0
NF1T+0+Kzz/J01Rdi6wk3WD3rLruXPz80O91XGM0CL4SuJIVWkwFj0MBunCjKFp0CqKadBDU3EMJ
wNmnn8Dw9acp2h/rK0FuozpHyqvz8IIQwc9lnI9A9ftbcBrI+5ViL7WA1jB+j+Ta0Ji1ocrzpmwi
BSzNyY+MyouBaKml4bfFRs9zkot9Z+eqXUuXWmx/OJF/UifP+Yw/9MP/8OY+FX88q6qhiztBYYRK
ZWqCdO8K5OpgwvJlGdOsVIQFBN/tL//6hf8QaGuoOlQSy5gTXTW23Z/2BYEO79x0Y9eLOmaH+iwY
s6Mu2dg0LlnmqYKwH8ERHy/eZ8aR8zoqVvSQZ7gy+obk079+P2xqPh8J3QZ3T6/SUXVdMz+9H79q
nDDrepqcSVVBfkCGT9NvQVRASC6g3tK+YNQ4BcEhqab6VGV6vSfgcjlW6jeC/6qHtIo9Ih17AqUt
fRlykhfwmDYT4NJVaFnU1iz7O3K+E5BeMTMsLp2zmZrfn2H/675Emx+CH0/pfE9ZhsHhJcf1c6mt
idLpUtCmtAnV297JYyCxUbdj65+tdaILti6sKK9rbLmLHbBZAw48OHc/2bxo7B//+DbIwWJ/iV6K
spzv/3DnKRyADsq667l+S1lQGGfdVxdx1go8fdZFS+yYGFBJ+4nD5BlnMqPrRR5oyU/WjD97Izxl
2ATjjzBMzu7HN5LaNXKrjHk2BvabBoX3afLjbhmXYbNW3MQ/dbF2lOn4MOEA91BujxuCWxpPZ95y
85OLbH6tj+fGtCyNTYlLhDjjp08HBUOj2vQaHpUEYO5UTdWicKyYpvhQXeaiDhZu3z1ALTfWeaPg
uJ5ilYpZe0vwqSyaafYCDWw0xjrINr2Nz70Cy+IJxTa+0gRmN/WTu2Ie/31+w4zKTNUw6C3QGfq0
B5Wljb+ndRyvjcVEnqiuHkzDuuynknKr6ocjza7HkriAg2np5aE7u0Tf3E6VsrPcUrkKhqBby2jI
zmVEKW/pLejEDLlhZ3bXVqg3lziyuJ8LhOZpC7ofqx3oLC1aiil1zvgML4jyLDeJyV6qdJ3yNExG
5JU1yUmFW4nD0LbkALTjEQ/pRNIdqV5l2+VrderfpMK8mzRcnBvQF2NyGDBfOssYjd++svQzIoJo
W9Htdar+bRr8fM/BRCqdRAqQT6LWFdnbi3Co0p8cVfMPR1WbFwPBxUhJxkr3+TJIIZijTLU9N+aU
a4mByrbU13lCc03rzW7G16be2I1YVtDoHNkrH1Vy8GgnBs4x18O73NX3qplZa3BMtuc04J7DTIs9
3e8QqI4XFV68TRRPYheWKNzp1edgLL+1xq2vdeoyQMi3DkflvnXrJ9kpyHyc+ICw5iFTwgFZOOCO
rp32upU1uwl9bvRqsfe7s4Yaf78SoGEJob6aPZzXuLn/67tE+1jm8djTDDpGtqmTP+0gfp4fLR8e
Ha3eZyGeWLO34EG2DZY/DoXMtXIBzsG4HevpxW1AFNtFxEFsw3RFUnl7MCtxVZSm8PTENnZ//a6M
PyyVGsuDPccA2zoruv1pgShBJNZdjxC7w3N0KToXD8QkV7LMfQhz9LeHLGJsVz4lkFuf664FOQwq
EsJZcLLr4skRY77vNC5oK7lQyB5ZJGo2LCr+uIhEzxZeQdWoqLVzFCYRfrqqHno8AU45iku9757I
dJPoVlGsu36EeDAX+jJD2bVSIvJnOtLUqr6+Y2tgBZGNc6c+/PURmIu8Hx8G7BXo3tiqbXIIVFN8
7qzEiAOAbGFKYVVHV6unG4Nt1zZmf9H0RJPnrfraKdI9pAo5PwAkt33fP0QiPITMHqfRPhgxUwQv
kpL7kYiirVmZw7kYdaKjE8hm9I5OSIkDuIbM8USEVkozWn1taeVFmJEimUMzxCSKA5mfG838i5aZ
zj5u1C92Hp1J49IOeq+9ZfqkbXqphzucI5Q1anNvSVddalj4CS6ZkmXD+GVft6qHjaY5dB3Bs3HA
nkaaSKEr9G1Qka+rzOz2KZcC7YZxOBMjItngl/QKYM1WMejZMmA02lmps0Zb+vjXh/uPCzkXHAwG
+rOOqeEO+nQbqE1eV3LA6u7G2WuMt2TvV2zdjMhB+xX5NkH0rnkZ2bm+6TEIbdoe10GWQJP9yRv5
4/3IEsCziqKI0kh8jr+OuBwJZoHc1oUAM8CNuj4DecuVx7HDSxuBSdhFCNQWsppR9mqytUPj22SN
1q1l1OpOAGn+67f0uVqbL0VXp5mo2QZXo/v5UozQh5mKVrS0B8Js0RX6c8YCsvCB1Z07GWfzuFvd
mOaI4lxxMmKkopTYNcqdWgNXHLkugHZykWmDG7uOAsaz+zxetCWiAVOUaDV7MGF11ohNNfhXcTYF
oI+vmiLow59USuiY5uf9h7KAGom0eZ2bS+cIv68XPzzwfCvt8NKCGB9dO2cb76DOb8BJRvq0H1Db
LJA60qZJweCO0DA3lajLDQ41azk2RkZEDiqKTHSPVlgbJ9AYUOZxRgmUB6m5gOqLelTtGKIpxWWr
TAJ3eqscI9J9saCddDeVF+lUbskNLYkYZ/gbdgxMXXkliAleATguryPL8cbRkUi+CkgSSgHiLaYP
WLk5kgVbXzLSbJe0ONaRXzLexlDviHDwcllYS8eJuyPCjObCsVjjLV/17LC3H6fevB5NGX+L9SVk
57ExnRe7IVCTq0bZC0v5v+ydV5LjQJZlt9IbwBjgcKhfah2CoTJ/YCkioTXgELvptczG5gBZVZnd
UzZj8z8/tGCQBMkIiOfv3XvutavC/GUUDTKJ3D8lWnKVnEZO7GaM/GJ4ddlMwPfczFtTAAJ50MTv
79uhZZfmUeqCPlYiQcZnIyHEqsA1XM+9T+dD1CrYBRWy98RPYdjU6lh59N9sZrKPBT55iMpy3WhG
+FBVcJzwtdgby2zicw9zrEw/uxAnvpwyLkOG/sapEUXM8Az/QH2EyPVSSTduKGlO2kl6bMrxrQSh
u0JfAVk8Me6+12w9MXO06msoc1wMyBppCdMxSnDknGLUQkzO8hcb7woAohfQr/EjOgLSD20D+nFn
oC1pQmiOpNGACZholqHSobVr/cQFCaKB88qqVu730h/k2S82dLSg8I5Z+BgbGk3NLEW6iwC55bP7
NlPB0kiTTcFIW+U/Cndo9jXgfJn2MdjwqtgVkCSeUm+MUCXqLdE/ag+fTx5cepZvUGAI48DrddI9
8xjYOfgjQSSwMej9EUhzA2yBBnDUd+Eu0nsURXbw2ca1hqdyYNcXgQIjUHbPcUPH2AhhZRQhJM3Z
RDcU4L9jKh8ZXZcbPBgZ6h7vZ8F8d80YHVmG39hb7HqPNWDszwpd+jwVw/ve5A+aJQ7MeJvZXvkG
MWFlppH/lhAFcwlZea91hqet4YRfUi0j5iePXzKt9dh9jp7Zyz1ri+7U635+caLW3JWmlZ+TzP1C
rPT8Wif8DtQYSPZF8yxkBL0iE13JH2IIi7OjSaK7xoaY9TK6VCg+CFZIZofg0YwBsMd6AnyoF+52
sj2StxH/P7mchXzfpa1sN9YaVqE8+ZP2wky4P9Nicda2Xuubqcbd64jpSWPFeQ7r4WTptb1rWst4
CXTbOuuB5gL/RR6uygrqbKZ2fYsfTxZGd1IsGo5x3r+0AY4rPLUsvaXiagb/Y5v1Xr2yvSnajQOB
Dm4Vanx/SZ+yD/BvkdSJ1iJGY88nM5N5Np/UPS3aSpxqu38m2jLcZJrubUTgxjc5QD6oGUl7YrRW
WKrw43SudSq9n6LlKIXxMq0c3Uhu0TS/UejuQHJ5ODQ6esHwjFft5H7tZYRmwYgc0D5g0JwBE7Mz
fwD0n+ZKBGm/HUxGHXqPuRxeNPhrALF51UdPY9SJ57B6miL7PW7B7bGHRHdn3muM+lBXrlzZ5BW+
AFpoz3GUX/2hfYXWPv1wrIoYFy94TaZ1b/jFY8/JuWm14ZkSnczmJMPCOYd7emXFDUtYPZwIiHAD
BDO0tK+42bVrWiF/Qrz+iETW3XcdYYMtbNYd+ewjBiQlbsuNbhYhzd8Msn8ICQIXbTpR3U7s6dPk
HDz0fJeh7G6lwToB5rFGbrwe3hOnuJl1zPLKkWvi610CX+NTIsEHWuZnacXNKaGxsc0YWHyJeiTO
KAq+Cw1UPDav8gLL+9COvjiIrq7OHOf6MYkbRADiKXK68FL5abtTzuA9j+DUAVWZ9DNy9d1AKed6
d7euyI5yDzLVsDZNyt9XLhclqIANnXGSX+LWu9shUh9rci9lUn+vsUw+BfhRJw6NgcCKLW2JlpMd
qCMvpcITnxkk62NhekzismB8VlX9XWDeIsGNi14X6N/Ib5ZvjQ9HX5i+iRa4UpuWQuQyWUa2LXNr
OsdD5zFWGB/LNoluDhoQFJ5DugIHnp9xVPZbs48YA85mQF+OzUEE9k/ssdMZOCyiDIRgu3H0nE1n
6+mz8KIt19l0ZaQSE17pxtfR96+9SoarocE/RX62ytnl4F1rRBBipGbpZ8FwUSRbcTgeY8P8muph
cdcbepEqcoetJQZ3LX0bw3IedngP7R36GHfXlMZj2RTTtpgPv3xMnHXeNT9GN/g6ESW9qskvcehk
44Yu3HsJ1mAzzOeRnnBMNyju7sDIMK+0g9v5KWD3b3YVTUdkgQP4UveJEMxxi9tSvyfTQ8cw7DCU
Rbyz3QRzKxrdHYQmosQI9nwJzRpda7LpdMs5WuzpK83CPjKESbPLEH9wPaNaDvoYXqvKpzUXF86N
gzGsS3Pqdo2ImmfCJA5Ai2rbzH+mVvw1i8EnsRM8N2YXb3ThvsdNhB9AGj84ZX0GFXrIwa+SvVtN
78iE/Z2TR8RZgY6uBvKxtC71X1pNf8n8e23Fzh10mndpvVlhN0QsHppyb0YK7GmVIN61umJTSH3D
SFUcuagFGw4EKsc+HFcwfn0Smoeck7KV/eq6xtsrNK2Oq4qD1Woe09SWaY9Rihfyk33NkpcuyF6i
mtW7AjmxLSRVN9cYxphAjhDwtOSleEa7KTWcJ0WnqU2h4urdCb2vUMrrVT055c3SAxdVm82Cj8zM
VUC4DrCcHj1oCIvUnBJ/PXlI83qVnwJcGAdpqoghL7ns2VCSY2Qw0y4/2cWtfRORKC2duN4JVMdE
ARKUEprjB+JhojqgAlxrq8HAIernTPeOOG+ZBOO2nrH2/sazh00RxsFLnBSEEkyi2ScJqrGpzeID
Dh/M0CBNgRO9zJaSdkyxyScHiXP8oVBQ5vIEhEFmD8G6pBv4Ja7IMMBjcGip3WBYc37SesqTxu/n
VmNOcdP4+vNy42BXBHdoY6xJ7LWB3VQwrLMIYMJGsUWcmV6dIpMbQ5NvTLw/A/I2ovXUcdquzZ82
ojAMDN5wL7R+ALMb7lFJBY8xoJaELAOKqsbFdUOUD0N9h5Wkg4otyY7EFDv7eu6LGFYPh4rpYThJ
86QP6JlweLqbKm2uOuevJzfxnopO1BvT4dosnG5i3IVwtk2JwmjnCC/LxAIxFem0y+hinQAyuhuj
zc+aEtmDzSQZ+WpU4ZIN11jSm42geNhJrYte61GL10VpiJU5MBcWrXCfxhOjCPPoO4FHVLbDQt/9
GgSluuOWdLYIUcO9mrC5QlZ+bn313E2B+WGE01NkC7jlU67WYSu0O2lJxWrMRnHEo/KqaZKAamaf
BMqyljVqUmekY+0lLLNYm4ZjKiz9ajBh3tud/GlopnM155ueocC+1J2PJD74jN7waAZn6aXiNEwU
OCuD8mTbWMC38P+vIFXPU8Sy0h70JgyZ8sLWamLIsmWoyBD6503WEtJuoL2nX3kyoIc+/HWT+qQQ
FBliSZ3Q8oHs1d3Y1eTFtUZzDc31aPJvsTX7NTU6FwtRk5xRLn8dm1Q8zj+4I7jHvEyQYZh5+KLl
fnkEoskacfLIx3FNm4tNOZ7BX3OGdGS3jdhbN1WdyAvS0ibUzSd7LAnZShJ3O1SW90RX6U1yBSWd
PMnXBaQfvi4k7HUd0krzHTvb6gBSZ8w2l+oksr9WPqwsk7Wn0cUfUAvEpYqJkvYjY4+TM1wVpNeh
z/wJtTN8I4q1BSzBKLkau4tKbbqjtRu9BrFNzqlsbp0JFUvpaftcjdCx3OiZP767wsXr7tmJykfZ
kk7QhcltuTfgb944qg/4l9nGISpYUJDxSM6iQLq74RzCcD046K75LS4HlK1mEJNxWFXbQaDi7Jrs
mLSpdW8mwdnGjaoZND+eM4fiRGf8+mQZwd0GJXNph/yXa1nDKWrG8Unvsq3TWfLWzQFh2AIxSMty
oF1IjqI32cWael2t7TYALuyqhzYNsgdYvqzLO7c/hrazz1HGP9SDjsOZpAYwRhoN3JwsKMfLH3z2
4M62uqtmxepaeqM4Y+8+JWkR7eKgzcnQcdWlrowrGXBzFE1tXAdcuGa/0waTyTQqeqAHAyWV1wVr
WpkEceaJv7da6y0DS9KTe7UNgIGyiol1Ir/zGH0tvXiF45GGQPStJK/3Vku51fO2eqTIO8GXsx4o
lIunnpl54Xk/KPX0VxZUm9i2/NnKHJ9haKFiN2gyDONkbewJAa1TW95GakWOEGhM15lRAtvJguBi
KGuOuZTTqY4o/zKHyq2dVHbhJOFu/SnOUeGoYmeKurrnk2WvtM4qvmsU98LonJ1ZFCYZIP6WVYH5
Q7BbrGTgB+9j8VmoHtSUg9DW77TikVKNlCkvRpkvnXpDdBCMOH1MwWbZ0z0VBvR4SWJR9ktXrnqs
TMylomjHYxthJ4yT1MZ0iSBFk/rD4Lb4Xyr6BhVEmSc942mTC1oUkni3U7hD5q/dI+7xUb2w5WpG
Kw3Svi0LnpDW80mLEOnY5lfDCdqjCcuaCydrP1mZO8drrafUtsxzacQfrkZkVlbQ75lA4h1lXVPU
IVa/umRygDRtsi1e4JbLCEzJKsqy57oq/EdUWjqK85dxvvHILgkM777cgZzyrDNcvcE+tl8amqAr
UdrjabnrtIKgIH2M98vdzhjn6wuZNsvGbN3qzkQAKIKg2Gzp2O4DrNgLQyD7ZXlBzT+MseDvO6L1
bxAumHssn8RhMDElZMb+/hhdYQDCJIdlubv8ZAWxsVk29vt58yvAqxSnKRU9zQPw4JyQwqNdi0uf
Q6gaPez7UH9LxPGtu64lzWOdfJ3RwrtBf8hcdZ4LJ4xwSYNQRrMctZcWYFUSVv3T8qvB176ViZqu
yz36KOHaKNP8tNx1SHCgVpL1frmLJTskKh4E03I3cknMY3mRr615u53IkysH06/lQd3NtMdoTA7L
Y8uv4MrR9ZheljtDZp8Yl1SPv59d0pMdnXH8/TmdkLEIivz6uDyaKQ87N/Rh2F+8EcHI1EEhQaLL
o6SVcYkCFLNaHm1gPdzsbHxfvizg7+SZBLuNMlrORzKO6X1U9X15pZ/rj7hYc9J258RK1j9ULv4E
b4N3wd3CZAgr7mF5NGFiuYuiVtsuj0Lg4wFBkuDyqGgGHQ+Ljjh0fi2LoPzBhJy/PGhlqrmHY/j7
sd/PH/sNErv4eXk6iNd3vYWkuTwW6hpfxbHx0czbalJPbSqVATSdP6VT60DR4QH+/hxdDkKB/5/6
/TlSqaaLUZBhvLw28Anmpkf++7+ZVb7+4rD0EqK6oWY1t8XMGf5zo2WsbX3BcnNyZi3SPx9cfr/c
Hcy4PBCR9xHOy+A/v18eXO42GsQj9zeW2HbG1X97jq/ll6pTNtInNrBs5c/7DENknPxG7P/8yp1X
2n/uNmOQbxGLFWtC1tn6nw0s2wOaha+jrsbfW/jrOakZ17jayI/lS/35TEnfuVhwOjfcT9IF8fpv
vrPttdVRn+hP6k2B5364eZ4gfjLvLdaTXZtd3OUmjW1yceeHwoDQOw0DGgFKJeaefz1n+Wm5WZ6y
PPnP3eUnPJQ3O7RoZM4bWX7139/OXt4JsZs81p21XZ7z10f4s+m/PmJsV8RmZim+++Vz/7u3/vPZ
l00SRPMNMJu2+7fbXp7y561VHjTnyXtcfvNvP8Ff36KvUlZXGQuFvzb91+OGO3TbIInl2miKnxRr
6HPBGLw2JTVmFNGPC2F2vWbgLdZaoSMrmB8tqJY2oZ/U++Vuq/X1LkgLRG3zk5OJFUo1F+Veneev
dmL6x7wIi/XyZDx+8aXKgEIvj4rWULei1d+Wl8b9GD9pUUseMK8ci9S/K/W6vG65mXOSVVKo+3Kv
R9Ia9sp4/L2lSX2Rqo1vy5Zar1TQbmN5/r0pk+sWfhP9H1+gscYNBB5M3PP3MU30g3Xaxbtlu1yC
9X3W2cbvL1AZozpqPue05VEVeehV5nZ9pqrrgGb0xSc1BRmBNj6Fg5kfxNSQKI4G+tEc6ma2JRbf
B9bmGn3LT2vUPtPSaV773qCWF/UI+yKtr9hU/A1NDfvdL82n5amyqU8xKaZfbHoPG7SNBgSnvD0Z
U+rtlJ9ZWM0G6DLxUHxG3anorOynrRWEfJGX9exRyO9t5grHzOqTR0+GsE26avxmjPZm2b6h/G9l
kCKPDHBMpqIMyOqK3YtNHs1WdnX2Hmney7J5mpEHXGvFVw/X1obU3vQhJXUYVCLe9Frzs3tBQbha
Nuv/iOdabSrbJ5gx5iHJrGTd6FlSrJuxeaBKkdemnIJ7lHruwSffcE1LA8HvlFuPRSLp+5RacFeR
ER0TekGr5clMFMK76xO0ZIzVNQMV9lzrV0fj32wPaY4anNyJgsH1AfVO9lFp3dMoKaVqQzefnMJ7
Wn5tyyaAy9eL7XK3Dxj9VnUf3gJXaK/KROg5v1qYnXMqx8BmyJBb1MK96b/I5usE/OXojI3/5HGV
Q42O1RV239mx0/598ONu53q5e+xqXz5pIcVLrpf5D1nRog088T64drXLbUTFaTBMTwGYpt/bEHDa
AF9773ppQbNPVHIi46d9Iol5ZPDHNmAWHZsAvxAsRVitjUVcLZRAf5f4zS/HSEVwB54xUV+lBtMb
q2BypTkFJrr80YrL9vznhgtLexaqoAO2/FJjOfOPH+kcFseCClpMWQo0p0UxJvqLrzxiEYeymm/t
pr+ETGQuUwEEu2vr2/Kc5YbFNrCV+WZ5msiYDG8c3XzLpnjaL69aHvi9qT/3l5fEORyv0B5QfP/1
fn822TY5WvFM/Qz1iaG+M971PCjv5KnvEpYm78rV4Xbk2Gw9Jw7fLZ0gpzz1QjyEZfAOCHeAZGa6
h0Y458QYnUmjYTChcYe94of09MyWGLL5HgmcyVHPicZpYX04hPaFuMGF94hf0n9AI/LLMqokgr3n
3CKTIUEA9XcVzR2C5Qb6zMrWVPnctoouf+pFu1qW1Wl0wN6t6pAMqsTt1T5ryQlVDt3GkWbxiuBV
C742A7O4AtGYho13rrFdcyme0cUShdeEGdhIbf1LXIOZIC4WwVVKJZyO1QvcDOcUQXneGBxUa4Hm
TmbaQSj/PU2qfuPFyn9DgHPJ3Nb+3tvxocjyWxj5zXfaHAciRtUJSkK/LlE0qxV40mhDgs27bqvd
GHT6sdS5qqcw2tum24t6eCm7BoCH0ralHjs7wz9LFUQ7kkLb1WT5AkQN7KK8i/BB2Bgf2xk4qN9x
NWgM0/B9I9GGtRS+5S2k/DQkMdqw6U+rgQMPMuJHr1gvEg8UHDmDIbxjfT43srBQBD2mvNo6Ojmg
UdHREer0UzKULrBmMgG7vNJXI1jxlauY3WuyeumtRD/kiV7sLXRxysiums/moo4gMkByP9yx+wik
Xz+ZLJq2nPg+WwrJbWaF2aMzDSNOfFvbwz+ETNWto4BE7Ekv5qX/lxQj/MYcUfwnVeocRdl+1iGL
8bJTx6E4wT4n9nbAGz1VzIatvCRMG8jzOqrJo0HCuWP2SBC4aH/2odqFWAg/QLSvQmV87aKuv5tD
+TkW6pEI8uA50FMYTXJ89Kfo1bO0T9PL2l02ereM73moGRASOSGqzaseDdraICt1Te/v1bQygNA6
I2I3e+38bG8OwHCa2QLDX9Qd25On596RTB2aF9GHaYmtkFcvJCIlbE365L2+s3pOR1WRPMQJ56Z4
vEv+7Qk9WU0WL3QIYCgNZMPRrUJ+BL3N1vexrO6GBSBhyPqTThwTJvwhWeeZi4U+1Q90am59F1s0
YOKTCEE+yKi7GkBVt6VgZRHQJCTTot4b7o0etwWCG+ws/c4NFviBU3mFuqRgNwvrgP2NyAtw9FtQ
LxxOnkuVWPr0rTQLcQ255ptkiqFMOb+kwbCyxvReIlGeOOQOUvuaSgnFiKW2ga0micdN1iqwik77
RdSHMeEqAYC3XkGWXpsSop9b+O8iqL4k7GnbeBQRlpXqy1Q2+apV9qeSBt3zf90wP3wNSxuvdaDt
0H07qDNJ++iybxMUyP1YWrT6SM/b5lYH7oG5E5N4IBeAPzdxhwgv4oyTlMT8NA1sU9MDZxtSUtPp
9VcstA409AW+ebAXqZns0ddFjGRsjSWjviGiIzjVPe2qAC0eBKs51rx/Mx4GTR6J4NUop8PtCMxU
soxlc9G61DT+oo4w1qEDf6IeYFDmhhWvKz0e9k6jO2tTJ0QxKrdGBhd49LAeuluRUPJF9U3lDFsz
Xf9pVcHz4Lrfc6Ky98S3FtsSeEOdk8wc9S8WUH8f2tn6GEeYxmjMvVBA33FKtxzvpbtLdOtYiGjf
eFK/FaiypjCMD+SPzp4ulgFdhfXLLJyDbrgHSzn0fscWn4T9VHG1XVH6klAkBSEr9c3qHX+fpy5k
Aavwjg38yEqXnx6mIqveA0O6pZIwHKBpyMBC/wv7ZXNm2XeysuncmtRHHBu7aLJJt/UDdKH0n9DH
AeepgktT9196Jz+LWnSH0pEffl6qU6a3v4BEXwcaGKvQIIsDqsZeaPaP2mSnRG+TbV3xM1J5c+hI
YbYjnuZo3hWo5Y1IAncrfU2sKsFuL8yxpC7b14OD+6bsisNUu+6mcXptV+b6Zz6MrxyJPSBTHWtK
kDvHtqdPn0Qcu1EFzMnyJ2vPwVHtAj8GcZ/3v5Q4OV1q3oTgRz24Nul0jIOCsPHJ+VCkI5g6bDOI
GLdBJd8Qrf/IAvEFdxr5Omb+meVjfHW6JNwSTv4p3ENEck+gac/RlJ9SJtIUp8m2AS75kgG6hIbu
7Ttm4haRSEdO6C9NDXQ0jUPCF6yUsIBsMi+dKX7iv+3Pwi2a17qmLLNj+/sU6O4c+H5OcgjCIu+x
aUPkOfvfTfOMUk5c4xGHZZY1gnFxBRfPDOMXjUmHn2TRzR+ym0FAEn3reU7YWSMXhV9OszPTGwrR
6CwKcqknM6D+7AmlVyi47Uzc3CRkMGk1PlcM4V9NUponDDxDVU6kLQDysibo2Qml7dSbl4Ay4uYk
Il1bwr6WbVUwk/aHrdsNFZA6h0jC0GxXeuJ+kNrm3gtP/nKh4oI7NLcRfuKzG0rOyW3xMHpcXhFf
X+e8uKMZpB5rMNM6W9m9oiB935oxC1O9IrK0NuqnxBu+hmAl1hYp0GBedWSrzohcoSGr0YAqnafE
T0hahpNw3nuvZ+LbtrciSdu76vJiJezxQUnRPoL7ZC2SUqYbgLOmVk/hIKbepZjlegRNRTcGlDIs
0rc86ryt7SVfaokSPxSGtY5J0dtXGQgfRpqcMWPz0vTp52SAhedsXK7bblo3/LBxosjZI1j62gVt
yhJR17dCb3FCqhhUaT3ApIugMsLZKhjXYziswCZ7rLLaoBBrkF3yKGGsM/uNzlEDkCFhGSf9EACB
k9X4zsR4aiDrdJPRP9ouEra8Dz9j4KwbnbSAlSRTp4sQKtehvdOsJHg1Q/FL9ER5CqFWluz91SDL
BxKKi4epbWhfREN9L3S4bUwmtnWh/LOOCWNbVUa1MfmTH7WUBDO3bSvqungvda3aa1n+Q383KYFu
BX4MjBCtgRrCS1cB/e5jGDGrFlU0XmsXs13cl+RVuoL09zZcLXoLJMopJLs51XfnCG98GMzOZ3De
+Hs3zX45yn2gt1u+JxnLi6nxsplijkJpdBKETABVzYmTqAQO63acS7wOve/kZJeS/vFmGASga2QB
5yjSv5TJ51Cnw1YlPxp9mH5ImZ09gbNQ5cYXt01OY2JcehdIeO9V/TVRSKbN80IBrWsN81wCnU4q
cwOKjas8EPGDOYlnTUUJGPx1KGg2+LvAGvIHPEpQ6/iPnCt0N3m3gRQ+HU33pSAJmvyC6TRJ5+ek
+vxCnkuARGwuKZr4R9opl6Sz6VEachu7wlhxPqg2vRoYkbT+pXYYOjSKsHSD0M33RFJXlsg9eNpE
cTJJrLu+qe87ayCXRNagUgePxuSPus6Ss6F6yV9Z0T3w9WxvVOO4cSBsHac8ItFFCyrmy2mxH/ue
UcsI/WjULr3UmlvgXGXTlM+FjZe4LjOuslawo42AH6SwH4nNpCZlgnFMAkOtstRo9o2RBGvi2jze
J2l3hmOZp1EGh3J0b2Y8ZC/JvPyQWfTQI5zepm00UJKTcOUoh/CDou13NOPjM1N9hGvajOxG9bKr
+1g9KkE326wQHVnNvaZy+cqAEkujpeAsuuplUmF4bOviySOR4IYpipMSGr5DaMTrzI/tBzW0EHy6
5j6SEptUqiS9R3vTssI8TcMwMNZCvBhNAvx03z4Uob7Kyac8FcKLV26QRxff6PvjwriE2gO5j+t2
RIz7Jk4EYyBwKVsNDhK2Tw4Z5HQ/qkGPDoHq5sZ87a6Rx0Vb0JGYKKeTr2zr0JjWj6kSw6H19OYZ
GSF+G0Web88cqbGPU51o9xaw79byrCsiJ+CEI4qEySZnqtWnHwFlN5NRhi9AZ4mbjJrunpUQbIOW
KHaJR3q+se3SWcNwNwiZiLOqOaUtJ15bExcD/r4qpDiU5t5HvLVqut7E/BA+tmi4V4mdPKA8ErSU
0ZF3UlZQhrgBUMZKsjcRIPDIuhvnhbXZCfs0B2VlnUEu4MwAHEsjX/daUW4RcvP3Ms2nOGYotBpJ
h1oP6wLU9IF1R8sYfhclw14NWn0mdbI+j0lmrjFyB1vCV/2nyn4YRAKcRCYaImaje/UtPNwmtdPW
QrMYV2bwKnU5rFjP6a+1Uzy3cbYdo8l4I63iXNVxs43sKQTWLsTrcjdAEkgdAl7X1mTwhUoIjlpF
bK20ri2BR495nK51jZWZnzJ5yRNVvGhamu2U5eHxH97yvg5+AhiKSW+vcG+DsWw+8GKsFYk1mKyL
8+CFLCNr47EtrPAhDlaxxSg9oj1668cmXBkAaqC9mm9Ka380Ux/tW4ZGET1OODLf297nz0fAcdyn
SCdG2qQtegAH1QyLS9uBeg9/ja4YUQdCkWBRjMOhAd4GBICRD+aava5x4SdvQewnRC2rIPDQCnSj
cxuaBx+P5nz5LHbsIN9jSKSHQZITB4PVX3EuC9Dq+gb8IexPk/TPSwIhDZW7HbvOWqlOHG2vJLKt
RuzkBZE4NClhNSaL7Ucv0uBsGbm2dgYqmLas0SoN2nFIIkQiaSJXndmV+zpNvXMwFf831Tfmz/8i
lEb2bTusOISjY5yRhv3f7Ip5UJn45oHvLiLHJG/fMmDeu1R6wVVk2J8Trv/b5WuRbXYezak4I9cx
bkJ+VHM3Pxtaf+dNXXkWHqw75oLX5SbKtpUzRVeDaeNljIaVnwn/oXXheS1vBbvVO6DDtYG2oQ2j
6HWuRkZXYISXujU6r31WOIaaiRNuOQ7fFUpcrtsBMq/R3Od9aa+K3NKfUCvt+tL6BvVs+GAVM5At
6Tdh/IAVJEekAOxzQ9+2f4RFiE3f/OpB14KJS20YRYZO3qbo1iU7N8whoGv8hxV8WtRP6Xw8S8ii
XMwyuBq4L1BNTh4TdmOVSt+8NjMqO/s1wQXu5UcR2Og3ofnsLTN5p93g/NbC922KId6pSTWqhhcS
K+KjUhjrRUrDz0nbAZY0NUeQ6F8Bf8tvBO9eDLckeWiIG/FR+rPqeFrpbQ2i35Xll6YEFVQT0EED
od5Bg4GPWtO11KpoUzRZhB4coToCryMwVCCyOhVBZ8XtV3vT4bhksdH8pLfsrqcsO1cAnY9t2+fr
cUR27entNvZsEndaT6BhbL+XRN+c8qbYd3TELimUiMQ01kUv4oNATr9yBwqubkqhGQQYWULsHygP
vqqMc/lsBUhNJsYcHicSY8UmZiS9cnA+rfBHmPQ1p8dcet/5guQfj1XIxF1Z28qFpzvIjBRC03yj
yPukqVSfyIscd1VDxGtZ6T9UxIlcNgDdCyJezxoyUYq79IODeHiOoOMrPXsZHav/aGC1cYoCPl+F
/nzUwkPjM2l8UODGeTqePZqJcND2UOFuDmmB90B5IZxDaTWPaUcnv07q/fKJM3T7FzeO1zX70tyS
8J90S8WXSLPuS5aaaRLDEaoq24PT+rnUzVXa5ptWQ5uhXge2tluMEiFlswl8d21Z08CWjC+FPnQ4
WXEDFBq52A1a0KC6MECh2tVpV9bhe52q8auK2V/8YTzWgy1PnS6iD1GRJtl5Fy2siRKPfIOkHm3L
EOQFOVV4d4j92BQSsWKvYRjs63THIqF8Svepid8kzMFncD7+oZ/jqecNiCpdmbNpI6mb8svIlO2c
j150G5DhR7n57GpmjuPKCunkwNuNDC8FIc8U35/8s0i1b2RGqt+ujv+PEnj5PxNkpcC7/5eZ538n
WaVt0fzHz8/0P/ZF+j//879wBf7x4n+hZF3Pljq7rQEBCRrAP8kCJpBZ13ZxJOnY+nETYNX7J0rW
/B/ssq6BakCarkRk8S+yAJRZiLTWbEY2UKcbeIr+H7BWxuKj/su0gzULD5JneWAP8Co6i8H9L9OO
N1K4cebV15qKaeBb0d4eTXs11UhyynIg+QkDYD0O67rtTi7ZWIhBxdXskA+mVA213kgOJgS8jnh1
s+nNH1y6g9IEU6BRf5BfXYx2uyp7ccG3gYY/2wdtwVK/m4ih8ZGd0/fKTYQeeVzKbWI7dKPa5hKN
GRJ/f8SQ4ZzaJN8bsiDLu+EI0AndbM8jbR78/XSsSnSZtUBuHuRPCICvuud/uIJgcI/E3nVQtE8t
qYdp2+wcSOhy7YGK29WNRUgTxpD/xd55LTuv7Pj9VfYL6JRyuHR3M4oiKSpQ1I1KOecsl9/dP0h7
9uwZn3H5XLrsT2vp06LIDmh0N/AHGmBpPa0zvG0/9m5XOwblzxJU61PnvPfpc3zn1KM6sm7rJYmK
CrvXh0CgFbKbXirlw/arcqT4ZZ87W4y0J+DtF+k4XtW6fSNbqrcvPy8XwMDKiAD15fve5jTJvFaW
JF4bUueMVscGxi72ztuaExi5xwfE5njpXkjjoF+EUvUu7ycZUZa3l0Wu2bK/KZ5Qu8vYk8gR+4pI
/fV1NsMydi/MsJ0DDZzamwOxwnD0IWnDrkaEvC2q2B2nMrec35Sd+3VNVoPyoVs7vNfuezk64eb/
emB74azxdb5bP93n6dx5Fo4DTg80sKYUuteHuBI0lgWzy+Vu+n3MdfYbAeV2HCfDrhUdjqXscsjt
LvqOJdv5vN87DhH51TVeW8dLFUyAzJSkHztyOKN6HZeXDzScAh70zzzux59HM9eo7+xrsbiNns8L
sMTneHGe9xzen8v7y11dCfiDikSaxu3Bz1XJX788cJz6vMzv9a1QQKK8b0g8lh+dmg2C7LSv1dq9
c8Jht1vgiPwL7OO03lpVjDIfVDLi5oLFnesj+35aPzFIPQlxWiKC4I3sjhei06EBEnr1fs5NvivE
v7SY/p8FXcHnnZ//CyJtEw6PyAgNBNz/Ou6Kd92Nr39074fJH60xqRL+eP/5x5zV7u8BuP+9sD+D
slT+wdHRKn5ceeLHEfzgr6WzUiEoC1BDjRhsnOYlls5fS2ex+g9OVJZIu1gosZ6V5fjvn0FZ5KtS
WaLQVVnn6tVa8V9aOlms/6McTyyYaoXTrSztEh+l+p/DClzLu8dhI4kUmgWDk6WyuwNbtUw0HF5V
QlJ49TJv52zNSvhtL+2nbuO+HXP0wK6okeYMHXfU1FHB8Prax1S5w4QwdA9OSW0VeZbMYqPv+q37
T+tpdavOYECqCavqrLyci1u/IYCQwiytHna/YgjA2sVN1N7ppZkdNLisIiWHftl3d2Q9TMGQbYNi
l3Z/cFZdstuptZrgF6Se3Ls07X67RvvtiCOH1laVVHujO73mnWKGW9VfvCw/VEXVD8O3GuAerVlZ
DCV9bNK06FZU1CTEU8ObeVFVQeE8r+9W607NVStnE5jF3WlK61dU+04zmg0zeLt5tXHMVQ3bAz5u
TXPQwj7LzcNWQRV1N4rmBTXNaK16KSfxPO+sJnW/MigNqu3PFAiAvMPNgrfUmrReitywyt2qqxq0
ut6wptod0x60zFvpUHX2atDf0+xWtNKDQUOZaE0jBxDIRM28LvCVzclPNYxib9hQEcN3hGBnNZzY
eX2We1tb98MFTKSMGCiZivNWTk0oo6hba3Wmw/YAUE51Ob+keHwwwWGfJ+ylShqKUl/2XkWT1sCO
ombUxVrCy41srztkSIZH1YqwuqqDd3SiK0++qZfT3DDGJ6eIy8g7fo+NbsHLNVdBvk17p3mnOrwM
wGoAA6J8Qb2jkwvC/9rocozNrZxxvOvh3pocQ3LAfqwyo9Wwj4rue8OPR2xx3Rw0SWasVrq7VPPk
o7qTvJW3iBzCWTHrYZ+bla4VWnWV7jSVaNplHQnNrHIkjjd31CAtEcruVu6FvkaORjWe3XV/dbCJ
4PxYm0sGaD67NcwJbid/hwuiopYOyZ5m5DQ2yO3RhoEV2jRU15k+rJJDHG7rZH+cs9ly81Zbc+zw
5mNwEIfO8ZRUUvqloOCVkYpP6qTCmFMU6qD9MO2etfcAvzmFTxtHMheB2iH5adywMMdZONgpfG5M
PkNzPNhHvbFJYKJW9kMRFJ5S162GlbMaumF15ULX8fZ67xxbD5ckJ9w/P2qQEtMl9Y1KNrAvTOHs
PY7uWlWz1sUo1x/ZxXjdqmZE/d4d1LXXJdaHd1XdqvaWSlUVPgbaw1NBaUJhqxtrhd7rJLmpOQHy
KG++tEaGWz+KAaqp1mCtEi9yHoqFg4neP6qNNsNJN5KJ8VJLJU2krcRcUyszv5r0obyypkqGeQOJ
13qKHRNWbAnLtSIYkknl5HQarNVQSEKIDiup6ilZQdXUiaF3N7nqg2HPpXtRswVbJwlOu6rF4pZT
8qlski2Nym7WQ8dz4g5K5cmcP2LaA5XqZjpFSLJigtSpZElP44NKj1CKmGuaxHkW6VR5KBbq/7r+
UslDOeOnuuiDvuggnSbCL4fvkwmPqL1Ol5rwnhcVk/WKeY8TggpvaqSCqyHdoOUgXOi1kxH7UY/X
euSdzUMTuthdg4VO9iTYPrjEuGTk6R1kiAYYMRU0eamIn6exCEpMueGDBjc0cQo36tFcdV5p0YKe
kyfTgMUSG64aDiKoBzyin6aq4m3v2Pq4u2jtkpeZVUFmMyvClaVWGI+BvZqyyjHUez1yWKKu9Ab2
3al5zUnLVAf0o8m5bWGWVr2Swxf8phflrHU3rnIDWWNUGkJirMZqDWWynFksgrdd0lmaLimRHgkJ
ZQxgDl3Qd1NXS723T+po59XanDSR/Iy/oe7MCuasTg/qVZ1Fc6aZ5SOV4uCiJgUupx8dAIConCHi
IysakqruILKpKQnZmXUorHqaBc6crsWWtNS66I3u62ZHK/1UYeqo8VK7cZr6hAe0ympM8So7qBod
/GiOYFou6Vb17GrNmhfbDJszEk2xM86Iv2ev1KLJASAuIKSy9LATgeDB/DtdUiuv6JSd/rv/tjhX
3GJJdLCwuSO96O96u6p+up2TysLeW83C6U3dzd2M/cWiKasyvjysJLPZU3Xc9tOkeZus2WycZ8vk
POnqGkrNVqwoWaeNoU3tHAKwmh3N7Z16B+dgFZb6NSxZ2BDh9rrq4f9gDowOJwlNRfMwfhKaznJA
z2JrQ7xWOlBh2PStQM0ty9VpeNNjdkSS2dKnztMu+X7JJ7MWBFyM9cOabRnijXLvbNqkLbXTpwnd
J9+CUTBQvXuTo0taGtlvb1kmcAcxC2AhU+TyRi1YKWqq2VocdHvR7LebraY9GA7bvq8s3XZPehZt
VWsG7dsjejwY9MlKoxZFtfD9nbWmHW/Y5l616u6pRxjOaR6PDVMksNGcCKaPs9q0CQTDTD5Flybe
E61jRECPMQGeWhX3sMJPUn2cl3Pm9ClMG5ztffTJMI8ssBsPX/NntM3eg3d2zKnKsDx4tdZRcYll
2pr1yZOmZncGaaRPyE3u2x2xiW3x51Gn4aVdm7+cS+vl1N37CtIWVXhSPY4IqjmxHXkJn38soqXS
hY8u0im91FXhvDFCGLSeMbIng2AQbhm8k7VlGe65/YNz57JrDjp9qubirlpLQ1x281R+GgTWR00f
KvDb2kksvxOsVNM1mbYshxkS6NgPXdOk3SzPszbnp2DbpyKSuAeTIVMxbCcj8+5snczwYciApSC9
CIN4eSkcWhDzaFuT0XJnfxO3458y//cYzyUO4fwTSbVWKyAS16sIv2VBpP+m5Y/qu93qXkGNImBB
oWi2SYHDGrlwV+0fV2nthGhCkkObFCBdsi6wlyARmYMpBcVh5aY3DXUx9fanWfeOT47xuqipbM2y
8soSsGVhs0cO+T6Y0WdY/cZqmMnGTbL6VsG9MNubjxnxmMzdL6mndfRP01d0stlH+nx2idJpEbPT
fmjW+rV17e2J8NmsfQKS1HLe0OZ0pslbW+vhrd1TN3rZsmusE+yZa1dkgrs1EaFGllgMPU1CL8Sl
QdF/O4/gYBMxVh+8l4H6ztOqmJdNVAaTX7zM8GhVmkOyMjDQatDF1Ie8JaI2mwHLKHvZfK2QyFqy
xUfzaGJHQ6+qCfyjul0RofasIoiNURQNbbvZslutVuRFraOy5a3FbstKY32osGmzfzLkez+vV/Qm
iibRsMqjiDDIiUiYV+UoFbXss+K7pbK9SISbM3d3J/Zgz357VJO3FQ2jqDvosh/bXSeiHiq1E97Y
GD0vmUzYxo7KsC9dW140/LjdYddmKc81r0TmcN8JIQ+C0fgAT+o61BD1hOBP1pCc8PpgIyE6I5tg
ye0dY0O6lUden9jMPDYwXvM0jqgyoRKv1UJf8JBlPbvrqamykD8CFdkBvbcHxo48TzajhP8tD1Ee
wUduRMb8CioRiT3ULegPWoMB7I9oUmw9ECoIrOCQhPPeLgxHLon6VMOGSYyzMkgzReuUPZOCYVBw
NVP9V9wx+z1RF1UyaU2GdT0aE2u6itSCzfmiCO52tEa601mcbRwp2ja7N7kEvBLvJ4NnlZsLcrOR
zuH82Vq11yTpUBu/nmJDc1Zq/Fa9jB3EX+tGv3o1xDNw+3fVRilbcIhWWb3Q8q0k9I+s4CW1S84e
eb71yjo4ixETvcTmfzMHD7dQ/R6eiEnMjpnV+5eMkNHdml3scVg4WLssyvZVP8MKdF7BXTvjRTZS
+NOB4vbO9ta+R0oGJtnGjpKXizCJ+LCCW5GpSKqOPMGGjGkRgcrBr37yQBDRVxtfZabDXMTnsimV
nKInV5G7c+Pc+KamnCK0KtZ09VYY1StyqzdPunsmUQTzDqLInniIgagmOcZnRW0rPRxy0Avuvyp7
CDET9LOuKL5IQkwClMimze4aFRhOeNKb2K0ICbqgWsyBPsrbcJI43bOm2FZ30tyrGaqajarlMaeY
aGhRVN2FGlYfpqV/SJVOouaoSCh//ruHb5Pu0oiHoZFDZk/ryqSFC9dKhAd3MGyxqTFVROdKpE9J
RN22bbMVNoUpkanROKOEUkXwSVZ6wiyfoOYO7MHAZrJ73UT5rhV7tt2dDKO+EcWsG3WHfSZ9ixnI
ddQEXiwTNkL9pGTQnBtM8GEk/J0g9TghvbIh3lkzMk7UXWmyzUNKQuN9xedhWeO2wRTy5i3bNqjR
KJQ06Uy3ZeK/XKpZMWVs0YWvapKgbCSewxh5kyGPse4wxbIEJiG/uyqZLn8X2aaQqHXXgzao/zJs
bIsBPWXJVEMCBFA+TeuuspJZ6ZUd17OG9VA1na65V75DvdVoyJPnFl6U8ZYnCQnAslmA+Vb2HEd7
RNGHe27dvLvVfOucjDl6kC40j7KIv9ANps7IrMzK3gwuW32qq/tLY4ef7NH/jq3c2j6z1N7NFS14
uB6SIPVeVuvhlVytBb1DfifiTno/4xVi9pVwyS2brcYbssg6utFYaPc9xPLRrDp7xlg+XNEV1/qV
nNxq526TarUokbB1pX0fXG3CnDQrSQ7aDrxJd8KwyehJb51gqUeIbpnjwRFdWXpjkIbp0o9T56Cy
sSN65tRi/z8p31KJA+U97nFiJzipgJmQJEmaptPMCQKHzwj0opEl3jx2Nkbu9eLEQbmKgykf0FNs
5AXEhhyqpaKMaQyDiHKV0ByZrcxfp2OFHwQNR1FY0mWAWdxr2oO0cwazpmGw1Al1B33XQd3tzj1R
BHkyCAP+oZUVEHkcTRMz5TmO53iiJlnOGvbkQpIEluNkIfK/E/h6HGR+0KUBceA488CCLlba63Ss
IM0sP0hUFvAxzPw4w/6mIAdXctqBKIqNHxHXSqgDhW1lIZGCw+gx8m4CnwRW6DZNyIeFDsIQgSkI
koPyF1aI+pH1duwdB2UhkhrTzrhBp6nlZpk19nUwritH8THsWTrkHtbj2HIsRf3EhYzD8iDXTtMA
hS0M0HmcUIVWNtapYwXx3Tws62NlgW+FmVKhdguQo6B7HysNnNjKQWgVhAQv3RHnKAbggD51ih6H
4ctCReGHt2xD27miY3RqeSZFc8mjUlWnB2Z5jNr2gSTOPRDxBzWTMuUx4au69IynR9N1fAnTl1Wl
o1YmAADCUoLeFJ9RWS20Bz+jRJuvMv9p81TK+sz4o5tUaXPM9YD6Moc/GdaqObg1jW6NCVuhfDki
/QYHpXjcChyRVNkDprDuXjNlmfOWE07ndAGYRE1foCOEpUQ7fCAhP9GMYJg54AM4AfOI6oOef9AL
BNRm222H0qMx6gfNIIwLpNypOIOfT2BCaJpjBjeezqnNExmsC6TDzJ8mZYYurKCBWjeLkTxAj7GP
EgsZ7vbZvHQaP23pWoJBBMmREHt0CL11mmNh2rAJvtgsyHbKKrSy0ziOKxarlNXx2z2LjkDxjPJL
mr+Ydj7tRY5sIIYEqKJZTxap1EKT73Rc34pTpdCUM3g/jmW1xUNNE+feSQM4dG37Vmek2/hSKYgZ
CDAFTVf21NI9eNVhCorYacmXaLoF5YUbBATLjz0v6noJbGMxAtY0YQtYqghSJDaTy4oT2CQrwOy0
OLtAAoYAIsJtPWjr+Fkv3Bof3uykmR0UFetOKjfiusiEIvWY5mkGH/qj+qe7ZsJk99JxBh2d1Er3
ej7f6poOpjdWhpy1bFkIPkZbzOGsF/jIMFlWtEfUN1J+72gKqEYwOrK7/fRODRy27CLpNMQEZFcr
1jJjRYS2sNsdkYaWn9Q4uymL/8PxCQWTrA79hOFj8OHYkYLSnBTRNBychj3VcRz2PKe3pFNjn+NN
SgYPBjlqEBcBQhK2YSi6VqR7gFpbzRJJGY6T+uG76XbW9lKPK9rHhc89fHVcvwRa8LpyUIAsGqrS
v69Nnb107z9vLh7TVbh8gQF+r15hBWSEE1Y496h795bU0QY/Fkl54QS68BqX9Jj1DPSP196jY3fD
uT7MjfGIzghtCNBhetf4wMJyj+o2ceO6qMNBbrFyb2NyfvcPzVOT6EswbdlgQfzOow9393Imhxa4
Aol8ijbNJCq6b8ElN9CQF/5h5m1oBjksuUHWSsyaxpXm1Zw6QwVgyAwM4HP63X4rf6n9cSZl4PLE
JTQwjdbexy5QU2bGRhoVeo9hmaIufo08h9GhHagpWU7U2LnArI7DUiNozd102qZpKPLBKukv2uUW
8ArHBgTsb69YtBfk81SDHcpqcwf+ttGNAMRaNBR7giyDakSdNRRX5Ns2FoiSGjyAgPtPjWS8qAGd
4DWldMY6KLDGwcNRw8fA4ZPPSw2O1lPd7OHHBsB8iu57MRhF6nrWbzz1EtdAQ+ZtULDexscnQhFv
HBRwcdK74cnJGYs/+2EcsjDdjOEMl9skAvNbPXoX5xqRx5H57+TzCsDh0rtUpSXzPRqqkwck8c8X
QrLbl6X3uJvdiwtwmL1YgXMIgsDAPbnTPUackurk1c46tYtqQ40LDpA4ci82R7sQg7a03LxLlevo
0jry8NpcO5ch6SlQfAU17Mi4X2D8ABHQBnwqeUd3cAbFeYK7CVVOjADaKGpm2Rnpiz2C0m7Nm7mL
Nd90ciBrs/7C7bEgtDm/xKBDC5Yl6sYcNCArdsCruUGBOzjEY4eROsDiITXwwr/HfWLQWXTWhljI
6ubgUtR6u8QSaXgE+2WNwGPKEy5CPDJ3dCFOcwM7P9xtixOyST0G7IyQv7ZbdW5zUtk8x1eLwMze
uVWJHoOb2ZU0KU+9DkCAEIbKnhi43Jv23+AeR7Nzb8klvIUCvfTvVr5/6m5KcFkFpRO+eesVKlh/
A74EiJLXEaL5bNAkjY3ymfAI8B/7BfAtKhpLek2h/QBPIZjn1BA5PcKYbsH6iyas1cr7Jp/UuqaD
xcOp68FTtWd3DBSCH4kRjONLavYw/T61q6u7AGwkdoR/MmcX/NWv9jieQ56/kUYPDDBW1ZlmUI+W
Ey5J4XenIKcU1pk1Z7MFhRG4XC0wb6lZE/sb3NvqV7yV0140DPNSbl5SCSMs2B45jGjErzEMuEXg
odYne450fqNx8bZqphYdvFuA6W/lFWYv4ix0r0eznyzTRrAhLDULnj4MKp1lel7pLSlydmqPI7d9
HW9WptLd9zk1hr3NzSeN7mPwOKJzjlrFi6p0yuifCME3/Vji2qcuS7PHCIOFYNPcX5sNF89K+2Iz
tTARktjGAIsFNfNu7hwXQ6IZwR3wos4ZiAVjluKKudkQxF05N7vsXLFEFp1leGeNrBFI+O2ReGqX
+8Wr/v82c4mD/F/bzP/b5P5H634d/xPzOM/9ZR7Pkw2ArHdlovDjR4Qb6S9nCebxfJ5Y3fj0kCWa
vCR/M49X/kHasFqFzNV/ms7/3TzOV5UKmfdq/5JLEckI/le0sZYnU0ilXK41yJ1S+0/+rfhN5y6F
AgGSbmKtGnZRuEALUJrRpydDTKUK/EuQLlLCCsAAMlDG4IjKj7D6URNRyCOuF9HtuU3ehkOxPAIV
yXRqvYFMxb4tm9HgrduDE0o6BlQ+gzBzUe7C5AvqgNWXPUsA2cGs3xc7AqrtJIrQA0UFPBhEzLVF
smHAjYbURTFkU1NSDrjb99mKarJ9VaQMsZh/q8J6wx97ls879vLZU80w1Ml3gA8TLMDfdstftHkv
y1xFGiT3C1FwOeFPaVv/CXjPQgLa3+/PBMm/s7Q0MaHKet4AUwEKfztSr/gKCC2+Zs8vUbDE80O4
GAqTsqTBLHRvPAhYcthv8sPLlM2c/Vn6Ln4FfbqChAL4wgW6xEJH5gK2oe8dcheeBDyJZUIkGZZA
i5gVoGm5SnB+BkXO/ZJw7qSrvSpqNFLqvP5SlRXnTJ3zyflkv6XuCQUxFENrGToCf+FxbH8AWO66
ub2oK4PH9r9R623rctDnmjqgoxz9C9L8rBgSmmw9ubMhpLes3HpFxdYnIl9KiVAISIF3te5vvLw/
at9W5kFUyvAcHrJRVVWXxKvlFutNxGb7Wg0/S1xy/dyVaCWdQqM9evuHs19ceiOCqn5wDiUKmsof
9RsMwi+5T+eqhxOwxS9HDrvI8XN+u07p6N1P9rNMggeAGFgUXv7rR+Cw7xU4ii8FgBUQJRHm6sLr
G3LQFh383Nql40Vj6BaSTMTY6CQCFKC9JbwzNzbmy4tqgjMAV5I5aBBf8bZijwV+PxPjS23blSbx
bRvpw7vx+vldCLGbM/irqOEHtincOWZf2Y6yQIJwegCRIxGOqmJUcvCFMhw+VEvcF45SGZ0ARsIG
LNZD+sBf304QlES++6El/Le0diuczzVetOR7rbg7WzovM4j7hSOFTZlAgBZzvpgwrYH08K7oTsDZ
QMr47jsjvndNmOeRyJX8JQ9HNIbZI3VL7UNuhpBpDGXABCe0iwcoK0KJkNL5ix/+wyrPuzwFvEcf
llYpZaz2Q8DCCeTE7UPMsb9bXhQMVSD4d4r+aqPUb5+7jD4fKJ0ViAqjCf++f1Mff3Qje70jdoe+
EbkOE4XJfUwlFYAMwgms9F2sKOTNCsVCIzVFsvZNDjZMl+59vNWK89JWcz690C0i2eBNQZ08iWcI
YPYpix4eTtWA8lVn1M5FlcEl4A5MEF/aMcWlXAqWH6mEcZYFT5YZ+dTgXV5y5Xed5shyKzzwJX6N
znVB57pCWEEyhQ+/3gaC9QkFv/xAq380wSjzZXgayULOKkkpT2tA/RM8EBJ4FWbdo9XJqNHOLzG+
rgBzvvHqWTWuezVw+odVfriXPAEn3BfGISFbwqNwS/KYVHGdwbFiBQp4YmaS4o+4Us2r83T27p7d
wZ5MZLuAZemLMNKXb6SXwwnUo3G8T2wBqb9rY7c7j7M0Sb6tuaLvC2vLLd9P2JB+I/997uv7wnew
EuM84Ro/KPEFNRjKbczUH1d0vzwg9Yujz3ewZaMSPx+hOdKp7CKtoQyqvBpcktes05bpiTimJg2F
xEurWRxgsqvg0MmX5NTJwEr3wD3Bmr/8OYnm2DdRWOM56wury5fAQmnu427a8m1rMk8FdkoDYJ6R
kTILFC8VCVvwXAK/01TpByMWhuMwS7oyPMaZT+kgCBBIAtr7fJ4D+pAXpWAC60I4mZp0jOfpA4E9
vpVXBVuisAT4AQJ95ydKNJAbHiSxjCzFxkmMCwMKfvLjDyG/fMmoSydYBufJVJZDuTn5EeKqYVBh
VxDRNIvnTsx3cw3nbFu55NEUV5y9xb3x/LFX1dmpKcwkDjybCSAITEcFgjfMp3geOLRBVlOpkk7G
MBv/8yUoylKNDNcSPIOAbH/ML4z0e2G5ENllpWEEufJb6b/MAR/YYqHozo8atoGuDF4BWIj/uTvi
8wS6TeSxn7EAQsFR34eF8bk9atjf73/TBlQKv5u5bDm0fQogIxw7dyDuPI5TkNEN6M1KdQCicaZY
oOjws+h0xuNwxTd8VdE9fwxCI8gjsUkFuBHkCaiJd5C+0MK5JftosDPGlcknqJ8MOcjLTlBlXBAF
IQwAjPCc6I0vaGgLqbPTAwmmFj8En0h7WShQl+BUcZDSOuA7INBpOk0B4pJ0TJ0wYwqcG44PlmAf
RdUbj3thFo57IA09H/YTxbWHwheC4GaUl2YASinAE0OewkByGWA9qIOrXkELaRitok+AZ2LlF8A2
FEzFL4JLZVKENJyGUk5Mw4BABGx1pkEG+gRHTDFgxqnw4xy4mLG3AQq5EMhVXJO+fbqb1EmBWaUl
gLJADHbItKJkyg/SII3pV4B3EXQKXkChUjG95dtfm3DToIUZb5QQhEDZ/Cf4FxNUSJYB5jByK+6Z
ApnhQJIBAXI73jYQAMqc1MNK6Yb0qJfRY8gFxM3shgACHTF3oSQDz39FmfXcG9ACGbrvDd/WWjSf
iz/kVb6GlFT/bStNEvJy7Ud5PlDIt4FSDBTCcYs1miVgihEOz63UmSY5rsnSItNR5qt8Zhoxx2PK
hhTYCMYZ3AmTzhMsCGPmbxYCQWIlmCdjn8qhdADLyNgKNZNYFgsIK95LL01rMu5wHPB/HDYgFhe+
vZHPQgv5oY/fz9b9oUArsyeYHeG2QMqF9cUtQT7Lr1x9A808zeh7FS8QwVWfXCrgRCMjxsFwtee2
q/c0NSo9KetJ/pdkjddYWMSNd1EgmX23tKBSKf73+xtrKUNeHyoSEHQPgP0S+H3/XUJZUL9r6pwr
tINhx97DfFt6eJyAhoPK6d74bZizDKpM3F+7mbfvb4ORMnTeLmhmlHwrk1oqBlI/UefTvPrluya5
1bHhnE7xs+6VV+Py4Lkyz7tTKPrFwZOUZNRNBzhwt3i1axbOZThySPsIy0pzyTuBr+NU/hRXwZr9
8Eb+y2t90K7qjljaRd84fvuTQj5gRaJ/09ALDMtDZ23vHTgtnQqryRdC0n/7jLuX/BlPibCqpvSd
JYefWlj36sDYAqmL4PQTzs54DUI97hVGJCHYn++UfrHutrAhkPP8Rpu33DoySXxoxmuwb5jViesm
hxAiPpFft1IzX7MqSTkCqH7wqOLML+NOiipb0HWIWLRxd9o5T5Y5gj9DU0Hg3qxLjMYPdJtK6654
FeKEx0KIV5o4Ej0NrssKhE5QXBm0C0/dFfj6GEAI3x8KBGyWfsiwv2VsmVI7hpu+CJVYEgnzzkso
Mk1XwHHwF8YwTKRyMcTHdWqtACU7Avv2xkIL6Igp9VvlGI74UvbrsEmYH74Umsv/uEOduE0+ZuPe
BWRrBQyIbwMNATgWdU+ck2iVkOHHl78W4/uJ36GMIN3fQosVr59vdVaWq73eb4D/5FZ6IQUIjaUd
0jQW9DHLY+GLr+/UGNWFtoC5C7G+JcubvH4N/nNS/VpOj363yTt7ltzK8XemlvRwiuFKzA1CfzGH
yGyQOcHekoeynQOdEuc9ovGCa+4A8gSOEzgP4srb+wtVbk0uuz7s/UoRcw3SwNDYfMr4/zEd9gZr
YM3n5Mn2pI7ZLSmNzxhGuo35pb1q3hwflLOIh5OQhZSUWiqWAQYfZQgBdvldA/2d/C1Oe5DPkm9P
+sdYtEMadADxFUD/0DvMD71TK59yXJarawC3X3Ol6WRswANOfB9/7oqiT6NaGZmOE5jkjAurcM9W
141MZJkQe1wnVsSy4phSefq6qXX7gCfQ2Vn7e2eDSU3ExwJPeiLQiLhyMJRUoMQ1Hzn5+7340xRI
Q868rBPzsX/pljnAiOfaRrwwc19gRlYPFrdkhfVf0BtQCta3WV5PxONVZDcaxq8oDQLlMMXdPB7j
4haLfkNB8iKSN03O07GH4agOv+LI+LQuwQMp80kQZ7fR3fQOrYuzN3W7ZBXN0dy+5DzgBiqIt7wL
p+bVYmMtTYMzAPuDW5k9L83q2xBp7nkkKrTZX/XnYW0rznlkRsC9gOkPchWSBMSQ8ftabT22TdIG
Fe5mdCUOoZOnt2cbs0qF1rvVJp5B7q39cHbwzIUogfoaV3QRZ0+SpfD+ssZlLB5qFebtGkaemnPH
ZxN/NFx3q+aCi/TWK2kOuWtS0mCReiCLXTG4EqAGn+C1VzbiPf7ShChzOERs8yxm0633to+e7AAF
PBrJ0qOKKTwC7F4DoiWDHBYBAtDDKzVD2Cm9c+gB7dlyx8jaYV9omBGWi6XdkKeEy5y3i9kD5jx8
7RpP3Cu5bq9BglfWzmJN2CFYHlg1RhZRwQwZt2zBegeEJXFBYS7mjsMtUSjiKp5sO/vs8Ish1RPj
HgIx/zx++eR5vOM5gzsTo95CZRsOsBcxwqKZMtRfaIy3t6AWg51XdgZvX0I5wvNgZliXmk303ZZg
Zc1+czDg+QHHFcDh+JO/UayaJzPoD1sDs1WdJu4/aH+6ku6igivc/NMY0VxesO/B+ww4kkB/is7T
L7beYGsyuTiPY1YO5/uARIphnsMM8bWZ69bDGgYTeV0re8Aq5/VydreoLPgYlnHMKBWMCyyLe5Uj
c/oTUi+gnLww2z0xNvPLjBApfTabtWc4di7acvHPfzimYYvLf5nXx4aKfwXi9l5gQcBGOsf5mi+u
16aZrTyOujNaLIhm0/QFRRTNTigKZYWm6Hfi4yIAEz5Rf+KT3A2UN6Nh0lWCszFb8FbT1+ahtewQ
gc6TdtfRvHuFh7Urq13vncp6dXJGaCyY2U6t5+Qwz+XcFTbQtDgpTl7P1qusrjny0TE1XvNztMG+
Ks64W3tvk/Aqym/1ZbgXB+6OaA/8yoKJAsEn8YZGMeATf/UFrJKZXOLWmWAKQDXSMwgHKehfH6jy
31Rp7CtYhITCGGIosne0e+MwHuML8y27vVi0f86z/y8bIGpy6LdUI5lwgWis5Rr//ne2iP+eWB0r
6Vvmf/yRzq8EUzz80Xlf1v/BNvFPi/zrAHSjRD01DhrXOSxXwhjxM1NwAJqDzLgkN4iEkZfTzH+d
4iuV/sEp6gamCp4ixV2N3LN/nuLjADQZz8iWSGZ1XJrL9fK/coqPw3r/0TX6n9Hi767RHGsuXXb7
S4Htf1RRl0rFXRaqK2u7Js7Fs15KT6Qp1QS/7lV2ufam/OiP7pwhXRa8a6WMobrEGdfL/eDsLpXw
/sAPnxgz98Y13J6vu2G9/hppMgtw1uJdHalicUmgqVc1XRbXhFE6nk6c9iqMcGhefxbvV4k9ff24
dD7XPGL5bsQqTCDM/G6fPE+1k9pvV6P2/fbG14OoOB4HaMPX6xaWqjv3vTv238+DeRJWEAmd8LEr
9ThezsmluKqq1asgkTfXL6Io7dkva6Q1+p/kncdy7Eyanm9FoT06ACSQABaaRaEsi0Wy6MkNghY+
YRL+6uepv810t0ajGYU2Cm1OxDnkKQMkMj/zfu9jqWxbTeQCqj/pElZSMKiXPEvAcKRiDl1IkxAZ
ho3GYhKzRyzImjm0ao7FxMOry2ReAkREyP+4qYR3s1Tpcxek58ywriEwnxI8XVp3XjZlrvtrd2Bz
HVxBmpbVC05tWb9uvWAXRbLEDaaKV6IGzxBltMMBBYTOZF+X/XI9L+a0Fg7vXOLch/Wi+aMThk19
o13HvoGxjINWGGcjd1uWEcOTniSoq91+Y3lzfK3weNxYeKPDEzqOVhNgATo+GLX87O14wQ62mn5a
3fzOvbXy24im/cwyaGJ1nMb53q+9r7x0gOw5wWaMaNOmxW8Ps3eVAC1NW4a7GOdGGWuN0RH3x71c
KugchekAhS3Q/ybmWIb6jznwnF5JJs1p5aYYmqoWtkE1JdldP/nLrtKWx8D1p5Rx9LhEeCKCcy15
Xy/vQLJcRs71H+PnPYPocHccmvrtON7pyrUxDymtXWyp6lTWfAuv+Ors2NvGeYlNrwcKsG0mdRTL
uFzhngxpzmXWynUTJ8yZh+/EucoIYe1iH3jlre+299qPt8oj8JqS7WIS2aTMSJbtThkcdWYS3JdZ
jscdXiL2rzEyjCPU2m/jHS4tNwVuf9mgTzVj+VJkUOP0sZ/sjSM4D7Hmr/0SxEaxU31xlAosS08W
IElATKAojSDQyvP5ofcqVND2jDu4BvIX/5n/+39nQ7+8ylfFfU5jTAb+5Y8J7Pinutg//MNfNqpL
u/nc/7Tz/Y/GpvevHgyX3/zP/vC//fzxKv8bKwqGjv+DPnHx+aH+cSvm9/+88drWn0xJb5imrkcv
ODD/Nj5tBX+ypaAFLKQHss35t33XwV2COWvLv3hW+P+47wZ/4p+wzGLamj8d+780PW3/Ezzctnxp
MYiNBRhj3MLy/4lDPRf9NIKWiUNRJEfbSX8w57suZv+Eh9jezr1rIco7w6RRSvCVdxGeTHn6EzX6
ekjlZ+dohlLm60zGZ8dknj+YIh8TY3kdpM+jkK+AXG1sf90mBJXz/neX+N+Zp7ECj6Z7/feuGbj8
YNsBeJOxdMt0xGUy/O/maZZ8moI2wvdKJeWbE4vrOljilccAXzbvRyVOMZjF9Yi7GsaWZJptOltr
o4jXRvRjzEV+1Qw5PVNXracFikwfnz2VbZQ5/kR1sI9mL8zyhbwzVlGIO1e94nZZYa7zZx9j0avO
i3A9w0at7RhiNP21qtQThtMcP75i6xnMr8SQzU43HtG15d3Mpjw5QfDpWF6Fm25O1p47CLoGjOy6
ontPZImdbjBTyTAMmjgPLRjAsREM3Rp+FwZFfi8nXW2C3CVFj9Suigc/7BqJlGq+632OpyaZMEfN
su/GshHejTz3tdtinuxT1okw7zGtCkwom/1cj+k1VhXvZnVdzm2CWYbiSL24qNY5DUZnkDjvc22a
nDZtlDF7u5ScyHXcbSI4NqHxaeeKE6VXmotqrPOBr5kMPQzxGK/eorrB4A1nQHZF2Iz3gDXXtZlg
EDLYzFXPtH7s3Fx5NXZUOKGW4ezCkMiL9mF00mRvuNZ1XIr0arCjYpP7aHDM3tpVoFgLbdEOUP4K
m45dpjuCbTA9OBv3/HFQscIMXYJ9zaZmK+23OqqK0BixftVGVa2WmS56vg3c5b5rYrLgBhdQ+FrH
iD2aVnirVpef1dgfOxhZtlJTUjSWPX5AxygGYILpbO7qc9YDIzadfaf1p4kLJd8fOY6W2y61mdeR
IgIy7z+bTv/d6QkHyliYK0CVcd43gHXIbKqMkdbxJSrWS2oc7IhVVEWF2NtBGYVQRiE0SZ0eJfyH
zvtUoovDeACC61ZVHuJo/WpghzcJ+4wnFOXTZb6STk7M/mGY3rfVinBMoy8lxg8I1fdjTG3Bo/d5
csvL2mqNTycObgutX+J+fsoG7F1GappL+jKLfDsBE/OMwVt1E4GX0Zk4XGZXDdiuIotmPsJwLXVN
xjO2wASy8lhFxs6PrVvs7+/FZDG8yaeEdcjp6h6zsXm2ayQKSyvI9Jb5ZuoGEGn1eyT0EGIh8VsD
OEjtOQ3nVjwmy4sMepRiWPCuROIVK5NwwCg/3Da5nh3iMgxMB6uoQqcr9naNW78MrnOrWAfz86Cj
32SkmlKDwfrjZVR7nj3kDJm7GWvjvenHd6O+TDNWLVVC7Jo42NMwlfp58svjUGfn2rpRneGF9mw+
uAWVBtnejfGtMSo2vNK9LtvqC9c1vcFlC/Fjc/JzJkkmEz8GOdbhZHVM8F0Md8VocrEimD+Qzkd1
X0HPKqoIZVzJXIg9nEWJR5pIu9e50hj0SEkJacKoGh6z6ZnwtoKYqtvgUmMadejZIMuW8cnPWQcS
ArmQ869MNDQzERwS3/7o2pq6V84KGWv8w4JdoxAcKGSchGH+bB3HRp/N0WYJVGoTl/DOBnXybUa2
lm7EYHgmc8XIZWXn+L/VE4NTVXRylH01zCVFexjhqypAsNLjm+tFL8bcHXuP8gNWsqviwpdNeucX
t7Kxip9mB48hDHLO0K13Qc2u0s3zXdu3V0NafmqjxOIyeXSLxg3TqOWBhsjcGi+Nst+WXPDxCPym
PFvWmUeMVyfOVdnhrpeMRLJl5B0TKRtc89iEZJbtXWt4qYXXHGbjoBef3tLsNGBRE2I9+eHn8WtO
WA0EGnPHOlB0uXGmtrmxRonORzIZ1mJa2C/zRy3MG1AjW7eq9+NMYTWPt7ILvrg6rHgBoMCeV43G
DUKUHRk1rqZRklwttlnszcnJj4YXodYUot4MQn77abte3NbdAZikQ4ql7VVi2Mu6gLhQ6AYiunGf
CWyNDcHIjJkyrmxwZnm9926o4XEotdhMrnUWAjJYp7CttBBDN4CuZWzFq8q4whQPJsdd5HabtMzn
tcv8dlpcDU51rqApqj7q1wk8gxWXGiPgAcKRn6PWtqPFWY+2vYXqdQeF4VfJ5gPDOIbuMWFec0au
ssV8KeLgMeiH9soqoWzmBiqYbv72RjgEoiodjkzn2sgK94rn8sOrPOdQpzG1VQaJWpKQLX78tHFw
U2bRZSQAtUXd0hBr9yYluVn8b4HUXWfmFszpU43/6N6dOob9prRa2z0a22Zh6ZCfYeLqHdt+pFIh
yOesxkZgOUBX0NvZT6j8dWAgu5btMUm8fY6Q2jQMprGCMfe2dRUTjajhPR5uM2frunZLwbkWK5lW
yBiGqgoVFAftGcjBbf8ziBVugFnC6Feg1wl1S1KKN2fmCUgaW4c1xWlnUd9RA/+saR7nKGUW3PdW
9WCfc5XeCnszWYXGTHD8MQKpQLX3cAr4b8psRswVPfQawa6T8b4BoChG+jwRY97RQaj+N5nSYjX3
3VtdeV+9zWyiWb17Ov6u/YFerHXAMvpzEU67jVueXNya3kaWZDi6OI26V3jwrQbTu3XM+TR6LeTH
YZtWOWr6uCjw2yd4sb1N53jJqsLhfhXLCniRKX7FPJEYnYN8FFfjkn0klKDDouKzWpP96mQI/tOp
R5mh3VMeVSK08NTTgCnCykcLDspv33QZxeQGYdriePctMR2UQ0dvnNF/s7r2gq4uwlYE+aZeLNAJ
pbsp51Ktq8A89w3gsA7q8dKk7CqBsavA5Xk+E5K+xLUiN/Z142xlbD8lVvUgxNRvcbCFDRQM5xmg
Zy/cU7+gme/ce3hN34Nov8cmPkeYyqqLQ3rrlPfGLF5Tx3sCqrlW3XiPKyYj/2aKch2oiq0wKCxj
L6wvv+8irDDNZhP3XkDCtWD+NYyQ7XtEvcvSrOTYP3pO+utbYttcANIyWMZ1XhaP7auXlzxLSYJo
wu0xEsAdmd08P3WMgM+mRoDMDltWdbduh+RYDJdcTtZgMj9Y5Ri/B+aTNKzfUgEonOHE1q6xtccO
pmBffcM4a1adm/ahi+qv93oV2nr+rpvmprVI5tT80NTErrOnfc7VaJ2VWG0FY+uF3Zg+6QbGsDui
nawKTRiMntB+8nTRrNyIwL7wx12cTE9F1X4Q4GxyJ0dGDsgcLAbdvMCu1zBJ9kpOv22v4ST4w2GM
sQRVxoyXRTumKyjLWHm2GBRNbQlYU+MFELXOSsBjhqONGF3RFFXa/gpEtlmqHuBisNAfc+qH3Cpf
J8KhEKtHi4ienpKbrXth+sfUwllnsQ14XNQg7KbBBth1jm3g4Us/+VSSGVnvhLtxGx2hkeu9cAq4
jyrobs12XhupwDvI97dAB/K9ztDtW6WxBVWMRXPnPkxBdApkU55k95aZrt7UQ/7CLvxqlOYLLKtp
1eX1xl9yRlwyqs7yzi0KfeRiHZLitdTZb+oIVOQJtncREOVlMdik/b0lPFhCtVGGee/etP5ykyvb
CWsQ7hRJDnEanGprk2gso7PgQVSMWw6Evab9qWzcMmO/+Xa8GFeAufLXjWPui5Ieee9ffIYw+YkY
o4jG36ieb+fIe2w5kcPcVOOasHctiTs30tA7KKlibQS5DnGvHeqY9zEeZJ01+9EPzuZETEUUCwwp
aTYyCn5yMCfsdJtGkXRYLoV3kWfFCljjRX54tOA2rbKgM1eDXZ8yLLKx+n+RCpFkyTAp5PijyEg3
hrL5LEDc/TmLzPPhKvWuS09O4ATS93icLJymh5cYj8SwsMpdidfzBrf9H0M1d7Nr/I6T9xLpW1lU
VpiW1lURdJftnRpbACOgr93HmCnCxG7ovMRevm7d5cMelwVP6/wDk+1NHTifGP0fnDw1w7krUeZk
L24R0cztuyu3U3g7dcODPVhf1tR/mM7IbeoeSCdusk4/dI5iSHH+6nL5PdQEp5OfdptFOnfSBpne
+Q3NOTNYG7o+ZHkPpibbNaJlX2Wv1LbxW0RvTt7RoCvtl8htVzaer1MznR38SUx9rDv3WAo8r4dF
Xivr0Y8WSoz9T66AS6eXF7F6fxt73neNE2I9HEWbb3IUkK50XiIhuk1f+5+ZU4u9zvtqZSX23SLf
K+Ux8ls3dNCUT2iXZFdjsTxorfaWQRVNe3TnNY3FNhjAN8iTqsqPwE4xKmuKVyPxjjiSn5px3I7K
6De8P2JJS72NC+yE0fnKxDKH9pDeWmV3AJ53NPFsHRQVwcutz1mkTlbRns+s5spz6tPSLE8O6I2k
SD7jeTklbb2/fJhial58GdzUOc3K6dEE9r5qhXodC2zw5xTA1WygB/ebJ5X7BLcS712vd79jWj6g
di7+w9atn7XfQRK3YWt5zymPnpEWp77yPsbEoM7WWBtq3KE5xWofOJ5/VVS/FSXMfatt1MXDCHD2
2ZnrIvSluhJiebWSHHNxrmaZTNtRM8JTEvIWY7kBP6ciKnNZdJOxWx6iJhI0oS6AWk/sTM3ctuf5
x6nrv4eInTXLa6qszV0X+EtoFS9TnX1N4wArhBTbZR1s28CNiCeybWewqHXSnuTIWH/sfvS9f59Y
wgjhErHT0MsWo7eyRd5fvDn5YhdXYa95TsSZOoe/rks6PyOHyoonP1QNMwBijOiGYkvAb7nDtMps
eT/BC9xCoX/rrQWvL79lCKdk9mW2IhhQcBWwereJ5Ib1go39rdXRbJNYUWImbD7l6XJ2AcutcDrn
NFpA1sXzw4yXKP/IRJ9gxCsJYFo5ZfkmK85VMNRpmr8HEMV1Fm3sonhwa5NRcZVhVqMad9v12XSL
5eoQGlpFzxwQLy3Z1zGVl1SyHtLrqcFPJubh8cpseMujjKknyifHOeMQrCSx8pK9+cFubgsg7vVr
5TRHW+uPNvffjJRMD27ElW1CTBI47a+6OL1vo9emK9+C9GKwPTLeozWExZl6e8z4VSKrjyKtdtmC
4flgBtexy2OSUTGG6pX9yHI4k5LfQbZbNwsJYwzeSCUeyiUuX10wdhbRs2iHI6UYHFmDsccrc1Dc
GPNhKBTTyk5xM3QJwics16FnZk8kQszPJsMmMeOXtOVi6shxNzp5gjQQrYy04skF7M1DvctM9dRE
U5g2KOjViIMEnrW3tUhRAsj6lE4uvxdv69aB7aPOpdPv5zp4BiS3BwJyynxnFZQvfo19eZQeW1Fe
D032vSz0YJdi+vGTdjxkRrXvAZaIOLrqDdVeAVnD5zO5BX6pAOo6+9RvsIEeVXqXk8WsJtebt449
7kAiuoeaCg0fzRhOCbUu/GMZDi1nNBu29d45IwzMOFilpf0j2AWpBB2KFuxH4DURsEzonC/89nOa
z6/1Mu19d3n32ONXi51vAdLsl4wQaALFFqYONnP9sC/shrmsgRSmiiYQW+DyNuZEohU7Tejhuo8A
AerDfHTcHoMvcBLA6ZwbKzJ+nIJGAJCyQ2nzUSOjbSl/9Chq3Jqj1dDEgcZT4w7c+3I2V37lvsDi
cqj96dugKl/p8qhMpespKb0NcjXPD77AzlGHs1LcoxY9rvxaEMfED1NnN5dLcJNl7rntlxWHZB8u
GeMQKeFfFNfOum09psq8lWhHbkBHKuzyZduCz9ZH42GGIFF6KqbgSncAE/CKGlB2GblUtU94bXa3
0ahv3TQ/6yFCPjGkq6QQn3HkhRSc4oMpz1YiNTFChUFgXTmryExeOupxwcg6lVY2hgvZSrh48j6f
qe82Th6aY1QdtWUwPBcZEN/j13L2ibgtGyg7k2dlpxiEcIfXpeI+EYwwxMZXyJi7a1LgejVqGJme
NeXUhqviDMZtm3d3WdHbKy9nQ/FKwaKdxHMRk923AyFOHFXXvece4oUxHzk+D4neWo04DFl3m/fT
q17ij85mKymCR+mprbDH5yadXvN+hM3EzYM/9WPazrZ27KfRjo+Jn/4EQ4bERKwVFUEixTjGHCN/
mJr2JEhhej3uJyjQF9jHwYD1MVXufRvElLyclz67nbWVML7RbzrfRMJjjl9Sd7vAS8+BWJt2RvWP
GtcmoIkW4LdfORh4aWjcadpSyUDf0kjbOvzx3oY3IQ9r2jIsPAovouRgr6w7o+aYMaRo1m6ApXvl
PeXO/N4vWzcZ905vPlKKRW4QGAp/XnXjKc4kF+enQaAAadurxNx3IgM5y1chDvMu9b/lIRflum7n
R3pgN0GBctHqyR3r7jEb38z2ZTaWx3lJfoLMcimgVjHUv7Xyp/TaD6xtHtAWUMJgGVPfyKXCiozC
jLBTWOoTZfjl0XECZM9uZ60yZfM8RF6yMWqqkl4OzMfrcYy+9LLSGKg9zrQrU0+vRd7t6C3gMzlx
rdzfDPyoEzX2BvARBV3jrjFcHpvWfCJGwSCsZNLTLBFzDZKQoCjWqcOjnDRtsa7zHqQNMiTbjkLp
Zo+pgrwnI36e1aD/AirsOG3zNE4u5bxaIclsr43+c/TlQ71wv0FFMHnltmi3cibQiwHVkBipMXex
CUgusplUosAM3mlrOjxe1ThugoWCfp5OL6ac8vU4UWqb7eymgMF57XvLtu2deKMi/641JD27TN5M
yK7sq8tjZpvPduQctNNeL2XH8r/ACxOD/MuITw0lE9NBNph6pyHQ13YB6UGmELduU1JfLc8yo6EY
B4xN+b1e205ib5cYz+vMvIGp9dTHyUiJvvqhIH4Vmdy9S8Ul2g3WvL7sEGXV39HTcE2qkK0WDGXp
WxPgPU5vxg7SVrfzkuFkC0FAmWbnEvbaqqmZ/S8W78HubiLJ0+XHwdmgiMDzC4lrVMu9tuYDh/NR
NKUKwUmxmSm1BmrpgAucYOYCXMiISY3ic1KKStLcrayRrdjL6mMdDKeoeBp6tnfZUvuFMgYmdNWU
/qntkzOtm1Xf0rhoWNO5NvvQ4e0y92ZRyVkuIguThSjVFtydDitWqqO2gfYscqdXIKvIWDzYZkW1
HezhdfYgaI/VbUd9Y0w0QtM6AGAvCJ59tMdLKYGRUDVKf3pHXyem3tIuxp6n74CajiyVaUqOC09N
BdTBsufXVsXHtIYd6cTHIr6E7XIXODB46qDYJ8vyVrTAGvMxp8av3PcMr0JeuE9Zeitp9q+mmihh
j/vG4DdmfE/ysdvFU7mNE8jvOLmrtt5aVnoEZvYsYRyuK3MwOWJI8VK8+mRMUTjbBeoCYiO/b9gs
eMNYNQ/l8KgW53Ocxr0o1LqeBxah+xmZ7qdVmO9DWiOK1bcxxPoxe/WGN2m4d9OgMS333ulpoSG9
QBmDSwlIesk5KdYtbXkLHnzgEwFFvd56kje9rKSY7Q0AyE/UsoErUnjlq+eeJ4IzhQ3JSi63vMD1
NQ+2oz2+Rl78Y3ojHrr8isqTs671zpric2GMz8LW1zRRDhbYIGNclZFBFdFg+4uy5b3T5l8+3YxK
L0k2ABNjgrEtxGlckWY6WkHiMna5HXLXCSvNjwyVvlFF/TWkrBBSsHZl6cvN4E/k3m66ciEmxzLZ
pRn3OVXyqnJpsSiO3uyyk5JlmqvSEk8wb1qq5bukNt/lSJ4/ueXXnPO0Km6oR7gy5bTLiqcq2rR2
c579y1mbEQXIuSB/d5Mdvf+vKECWCTYU9/zsasgqY+UVy6tMJe5MAhMIjgI2OdXRh71TFv0IOHFW
kPxgke6HiWtvDTngJXdZlAPTyKtpjh982z4VAX8ZcoGmtTsFlRsGev4JouW97Ll4w+JQQrYYyEwF
Zxzv07j3i2Qos0O16mhDrobkp4PAZklBI0ccRNQ8dyxHHUZL/sm5dRKyvbncmWH0ePHmVmXTPcej
K968dDg0S3ttVcl1ydRlHvQb4LnXiYG7fYwOnPVbSbowav7K52VdW+mPVS+PgdLPlR+d6l5+RhFL
LdbyvpvGdjMq+dl2zutAwYNF+5ClyUlH7a2xvHVdtUHCdN9m3Yts4/3IZmm4496LuFsQxPZ9Pz+P
VvrVDc7J7annezI+pVLkByOj3EGidKei5GhG/XitYFTzZKhtbzZXsuaielNBvMPxGg71tvGEvcqB
thWiuDatyzW3hxYmj9pcjk/Hzro9Fbdz4urPXM4W9VUIfNb03Jrufex0m5IV7UTmCYYqtfjxQJli
OFwujYz1NYgtTvVleDa5RyunLu+yIb4vAPSG8FUe26EOLcN8VGl0KUeYj9AgN72y3qWXbgfD3vUx
xgszH2ryuHaXXSjL0zeq8JiPQR23EkhMySxPhcuDms7L42T5J1KHn7QXh6B172kmhkmZnSV7Jf1t
Pmog6MC0T8IP7hcPzXICbtUvxmf4hBRFufc2ahWDeoBJS+GyCcyFfQjcx8p110GEM/dgH3RWz2Fn
lg1Gf/baL7vbVo2vl40icwn6MjE/Khk/Rs3e0sm54SCsu/435ZV1tJSbPnPuL9+sWMz3ZXI/dYG0
qcu3stS3fBPSFZ65wGWkUbBDXV7epZm+nuPlvXXt68mlxV4uNkovt9nig7EYewKDe5fGQeJ+GJT9
3Sk9uzo7kww/Mjp/NfvUf+LxmWLXem4+dYftDZCiexG7n11bVmthkdCZyykahmd7pnycNkDExwrc
FqFp07Bo6w4a4vwupgkQGCeI5orSXuCgCnMS8HziiSfepisPazuKqmid+2G+VNWhicvTEPtItN2q
27apG2wyEHaQPNZDGbwmTdzcFBO2O32+Vqkfr82sBwxm91tNv361aKkBCnNquDEzn6PScL+j5tZT
qz9UGP8lHc+/z0n4ew3Pv/zngAu7n+rmo/zR/w8gF6DE/Ad6IPVdte0/SDP5/T/rgaw/eZBmkFSa
DgYQBM1/E2JaiC1RWwZUni6iIPAJfxNiXgRBrg+ehh95Qgqbl/uLEJMfOcI1Ly9k8e//VRKN80+u
ETyiNjolNEcXdgMp0T+5RtiBMjqnxd+pMa7Z9KqTiha6Zo5wdlXiUQEGMomQBpLUYqK30G1RHVx9
hVYgPUeLsQP83e0zbW9oBV4hi6puLu2xrPVhc9bURAKgSbPjgJmLj74B19Yc+20QA3ShObRCPndJ
gGihs0ukG9qaQxi7yynNJsyJlsbfBk5AS3kavkqzfRdD+xksN1njQsebz1FdDDuPjvqmCGhR+Om+
HWmPmk6+JxqPRpwLC5UT/7mTeTbM+ru10nfDsXdKOtu5CaZwbL+aarwes53pZWdTJmILg+o89F28
JkM7Wn5pkAVXPHhYCUurv1nG7CcKCgjhtL6rmPSlJlYeCkOe8sbZlLZnhK0xYnhhd/RX7Krbcdkx
Ku/oAhi9t4l8FKGp+swN39g5xlDuJ3++L9S3WQHXEpB3x4qzLxjZfyxpHIF174iOi9o0b2Ji1G1p
zdRXXQCz5vcEoTlcnHjdTnEfJlmJ7BJGECHksbWco2WKfetNJGhkjBsKCZsuAvWoqLl2gAo3qSee
U/+x1W60rrlcNK3KHVKdsEnN6j5YqjvryUrb3yg3XtTYO5sm6+nNzVMf6tT97aN2N2UEYW1gYJHd
T1hz2S72FoR1QYW8MVsQeXoEW3VZgzodfPV/ICv8/3E7ugj7/tf70arSyBON/U+7/MTVkKp/2Jou
//cvexPiQpTYrg/sCpwKZjZ/FYlbiMQFKvUAXetlG3IQCpKdd8n/+O+O+yfbc6lDme7f+DD/tje5
WF0LUlZ05+YFEPNXheZfBH6IOzkn0Hb+O4I/23L+J7kiuC2fHdCyA1M6jnsRBP6d4M+z52JCUwnc
dzSMs1n+Rmlfn6klPFkjNf1INa+0RKGhyD461EVxBbB2vB/aVpzMyN2mMe3xUusAPWyDYVJll/s4
B1xElrdeevOrS6psnc2ivQ5mCd/SW/YNfRzqPhTeiou4MChj87biLF9GxspmAroRvccqpQ19hZbk
NtFM1Nc+Dm0y/2qDkr4qrlZDRfV8dh8obX42NVrodM7FIS/uUp0PD0ivrW2U1OiIFelNnAzPzqUi
7FY04ttSibU91ncTO8xxyRS6FfTseFJZVCLaC2TEHB4kGqmtm6XZZpqrdeX7/aGZpXfVzi0QpRoH
wTTYKkp4x8my5luo5D9gNuedT8nourVi6iEWRXEX4vdtR6mahrKKDg642GBKPtjSfqo8flnqcXhJ
Sip3BHVOmv8SjJ7ypWAmzHGobS45qVncXOm0+Sj90kZrhzqyyvam0dN4LNin8rItKTrcpT7+sVNs
PpXmAb5wdygqle0NkYSmXzl3+aXfTc9250NmDVOboZdyyWfIkcjaWmItZRdyk+n0Cf0sMAc/eCwD
nfPNo2ktrbOsKhQmZnDIZh+LMWuh7TcxHzgEGM1V+XeVRsy7eTnxuwCZMc54mRVDtB39vU4aymUx
0GHDRq2ovCJaI2Y5516WhJyM5Jz0vzdpgMpkYh9DRuT7VEUD5mV8rXG2AeEu5A/lz2hV6q9ohCqm
1GzS+u4HpCxpRvQp+rUsZ4C7GRmtXLSzKeQ0UCLM0P3UTf6UWfdWM4zXVt1uPDGn63KQ+JWM5qMx
yeQYx3Ww8RZVr5WTgK4eqqusMMpNXNHQnmr71kEXse7cPpw46re+loyo0VtD84EPUIVOZitEke3F
1FxaKynjZ6mrD0kwAVhHV1fVKM+HwbN2QaYQkgQm5mJJs9xSxGdsqfsF/YWkx3CWdXURrol+sjba
r9V1ho70uupksVUDbR+rz/07pis2PNj9lZQGWYiZMXgwkFVV6oOSECjFNJqPSWRUa90z+yCS8Wbb
RYFzkAknWKB1syn63rjqmxIpZ1v2W66RPvqlPnnBtKsbsf9X9s5kOY5kybL/0nt/Yu7mg9miNxEe
M2aAAImNCwbC53m2r+8TWa9FujclVfvapDAJJhMIH0xV77lXRZTuVR2PH8lahJbKnT9+MNk7+F5t
IvLGNatTmUOyXUKieYA43pfgskZ0+amR2AmWdn4phtnaD7PzljRKnDqTcFA2sb+Zr42DXLxfqmxF
WPSLOsyJwG+udX5StnnT8frhThPzrNygO0z+e4GLOS57CNrgxCrpvzJTeMUSlvYisYVT236y1jPG
4vBQsaT5YazBHDy5a7y+5mcjdSmDUtmkVvbYx2v2Yc/V2Vj+spdl25woB19HWvYGxBHreQBXInso
zcJDqenjhzVexC6ykPTYI146tRMOZWA9qqL608npVAWR+fZK80QpVX7aVfHXz6qjnNL2CeG737V+
9eolVX224irAZ9Gf3KKKYIMcepyqfFcy/XILWhXz3LDJLV7H5tYbCFD0p4gl4D2ydGyB/kxVvweU
RqwZQWwX6jbe3SQ5mOBGZ7nYFZEMwtUaJFuvmcaly3AGxdktSxps/CiOd63sH/0eCTbt7L+9lK+j
V6771Mvrs18PZ+PN9an4LTuLLj2yF8bqZE6ZsWSk9rOMM8KOYHN0ra/vBNaRb0zWYNMcDDjQdawW
8rft/KShdTf5Kz4NBvNc5e2sxLTPhxtRs06j1MNxVdNt1gDUrFZMG9nVv5I2fexiZl86yu5VRXTf
sP6s0foceGkoIlMd82I6MsgHG1bf7oLwEUfDb2dGwrL950zbT821dmSKFHVVmLCH8XYdBfx0x93R
pU9+9NQ2swvbWrmbtoLs6WpPbb2kexESM9C0KPumiCF5B5E6oT3P7DBfwngoNybt6zNn29ap2fXQ
aSaKHl5UvYlSpwqj1ULhbeuCR7bEqpL8iVbdb1ZnlTuDe2bl1gsSrrZtf6Cg0ju2vNojsZe8Mw6V
sPutKv27jD3O23KURz2kT0DyzEtaHEtizvcnHtBmX5iUBZFII2XHnMvFms9yyJBN8s2pZZzJy9h+
c8caFK4bDLqn/dGv6iOV/oUhG4R+O7BtRZZffdemHHYxKwnKhM3ymsG8aBKgjRq2xwCCxuOYbWaM
WCEr4BdGfe3D1CzWpuhInFvmz2Reos2y2M0VRnloKCwubuk+zLQWU6KIV+xTc4oz8zeBgV1E/i2B
gcKsAGkyVN8Ty5Q3pbe8NZakuTbPmWcREaLKn3bQ3/WSfjqFw3YfHZ+aChQel8RHYEjpVFEdpkuR
Qt1Ed24Ctexb4Nm66d4sNzgtwhvOxR+Vut/+UABGsPS75iNSvKtD4Ns/WY2S4gbYW83yz3SheZxE
62ztjBt8aoWhj+pOSzemYBsWB0TicAP7wWHwNGGW+QjXXPdnyx+okKZz1HN7ZbY5zCVJe+oIZFOe
8cKFq79+OV73e9RsvlTBuJ5atFDhJg/RIm+yts2fe5rV0HHOLOctTzZPa2gLtoPOu6zLINsXf9pG
kfXLoL5s2XL6mpqV1Z7dlUQYs11dZHBzFVvJ6HP2k+mZRIkrwBCbJBR1dJNlUlAr8D3VLTBE177y
SdyPGnt3DmJSjUyQbVkwQ1HNkd6aBIgSFkyzypL1p/LvolkLQTuabEf2oixi/rCFOk7ap3wahp+i
RfnsbO+5Y5wXwGfvbAnDjqdkY68QJlH1IEVDn0qzmPrJq4LM39aMdp5bRAu3G0G6Buz8NljGGLF8
xeaevi7TZJTNoCpcpoa8kSH/FSWoP1aT9AcVALH13c/QMCrsIbAP1Fjbnu0QpieQ1e9Z2dWxR02m
DfbddT1YntiIgv1sbiH4WBUvpaH0/BMGjkM6tfvOk29DNg5n5sGXqauzs1RgBP+smQaP7It52uoY
Elr09buonN2aiIzt6t3fJEvmvS/+zjKWSCkrahTqxrlkMNwssr7MJm5giQwRuNXwXlz/NDvNv/TK
yKgnVN2UfyIKssVB/o1Eu/W7jKSQhSbOrqptWeWc4x0wc1TlFKNNII5WPn16LuPhJHHu2rJ9l0Yd
pV5up2j+zqeOvMdcADJUVbGZ2QvOY+c11mfreU99B/CWVf6LSpZiP9q2Ybqdgn6K4Tua6u/silvX
Ni9ALIO/3Lbszqu5wsRy32GIHCC82Z2LseKE6fPNk9lzdNOLajr2Qc+Y2PnJlVAHOA07qblxZfSo
fBGaphChK6I7H//hYaKkWQLW3kfxbQJjqDuVnf2pOEF2k2XieExLGSKPi3uZvOwhk1AEDPSUn9zO
Bldqspagw4HaTWYBe81+xiGMe/woVrKtjd8eQTpuChuJvrY7BiKl99A1+l5ScAO2r4eqjj8wPo17
1zKPVe4/WNra+7nZLbxF02hctw2G0m2b2e89e+FTtMlgYGtOEj/Gutgh5UFZDMwycY9L/VVM/a5o
zec85PetsE4i9e8QNMitsZFsPCnZGS+/lWROro3+NAmxGpN3jruS3Nx40Vs/T17z3jxaLbSWFyRb
lbI4wnUuwhm8TRpgM1yT4R49oa45Wyoaqwk22wcVL8U679fM/GpK5zYvIYQp/jYNuzVrvCPxHCPN
1jxQV9VPRR8x314yY9KktnfNxKgg5YtpivqdvgBvBvtZR6dM4/Bamuix1uZ9imib2uoDq80n9k84
3O7glR7xCR5Ci9UnXMxSvPOWfFzrFljOKlkap6iNIt87iUG9j0GfnkX0XmVyuRSDU26myeN06vSn
t8os5MVN/R6FcJ/ILq0m7gOMDcmw3FTssksbjtLJTcaQP/wzmOWmmKv5sOaH2bVwFDS8CWjMngTn
/C5jGXwQFLSWQpyswk9DXLhIz2AVnYjhKKm8F3v9KNBIw6o0zy5xGHZukS3a9IRiOMSYdyQO2zgp
mo6/eS4GTGorB2gssUPUZAm3468Zv+9eVf2xtBG/UWb8XfTSrcNdk/b2xfVdtu5lrHHmFM0C9YTC
dygldrG0uasQsjkpwnounyXnpgJ424mO24D3xN28Gn6kukISVxW9hO/dRRG4h0hgQ0fJq02yv/qA
jPqa5/0DEt+nXBL4wyl4qQFKL7Gjf3UrIM0Qj23YRrW1ayx+8IGWWOjy0EcpKxGWcdljz6mz9s5y
8aPYswKC4nV4twYIqmp+A701zzWMj8k7fbsud6sbo6sta7ct4PVnLHcMMGP/2EvvUBsqGNnPI8+F
Sg9TWSXHuZPkdQQdeSc6Zrmi1n8rJ3aRiHR1Lg34en7bGYsdZ/hptkW0sFHon+K1Iwa0AMrxTffI
NB7XUN0dTTyjANoeU0Oe80HZl6HC1iURrTbO6v2g5yXjcDfgZdnPEuSZYwb5tRj2Nu99vjMMLtGt
quw8zOrhtlwwWlbeeFpFWh4bJKZwpdtSYM5J98vFAsPPrRA044CCZbFuIicgNAMUCk+BtR2ygOq7
7Z68kXo0BxnKs2Mk2SgQTBIZPzguZhi2tq+/kwp5aoBazSyO1qq7Bq2gUdgLY05hL992mrzNiu5k
zDhrq8AnQVzgT5wS8yk7DqCR+ng7u+67s2qSJhjb0ENXD2B7bFXsEmendPPbmmBrWtqtYjxlDe4/
pfAbL5T++26duNHLN5ny/vA6B2XbbHXeHQuRI0MmbB+3q58ohifh4u29aaVUKzG0py293YRZylp/
6qLctn4icCmArONJ2MoGCFQ52XuQyes513zYFRliS70esVeehBeDcJQ92nnsnew21ZumZYOwZeyd
g2GIDQbDLhs2a8aNmdTBe+UGLIFw+/pl9gfGuw5NSV06iGxFne4CZSKOqP47ToA5DXyVmGmF+K7x
xuUNhFV9/ZWLiUVV62WkX+GIJUF3uWhTsDIVpZJAAP088eJy8oGBjWArq+luA84euIfoR3Ty0S7p
ntul/k1/eAzaUWJK1SNtXwx8XbwwxaVVWK5kYNT+BkQhhbxkQDR4mOiMG90tpvnG5nQw00y+fwWb
7Kf9DZ8CPL51M2YJ59OScs4GL1gaXDyAAf4lxOme3qrmv6naFfo7zb/aElMVTTEVcreel6w8q8l6
K0omHZB6t4HNS7bXBDt5sAwlMH2RkRDpFAaATr6N3eOUI0fypkvCvlq4wxV32Irdhdf3b75n5tmp
M1MIrKwrHaIbFQX1yaw+eM+UHbn397VFXjBr0+O9WT6XUc23zbU+rdrp0iXdcarYvJMKbGVLTqJS
kISlmtmLl+Rq1+LNv5+mL99nDlFN3G+xYd/xGjj7oboWdsl7wNZ1phnzEiYNazlES+jZ8uP6XrNP
KJ42UiSHTFgvcRE0R+x5uWNOxhoOyVxIMpWHfhd43nloDBt8bYDZsn1sOiEukRcw1lJkEccVO1GR
5bZjlLvnAr3RSPu95n+5xWe34VjjMtqzvdfR3O2bBqYn9hX2hHpgX5y/NuFNvGAIneKrww4fAM5N
B6tdzJZdk3g7Vchhk43sAV3hj+ql+lHmS0zOssuLPn+KNSmw3ldrtfNhyGgCfFFyJuYY1YLM7PIp
elGyI00mSv/IJHkqdc5WksZPTxncvLP4MPj4czZD20RbGeyjLqI25nPYtBEO6h5yMrphkKQZtaRm
MzMo3fAdhXNJ8Rg7rWK4lwJEFB+jXnIuZHcSFm3o1UgfjglOnbrQH6vNveQUr/aKiKCMYRLDd5nZ
+o0WjOKbtSFFAU81Sg5ARlVOIrpQ5H0DrFnc5HDEARTZRkzWq+1k7OW13QMuNNZirDezTr5b25/u
qvHvOMOJNH72LIeoBABz9gmP+i6difArai7HwOtySmN8ZvdFnhdhgapLRt/seaxrnBPA7mT+iHW3
aQd6CJmqX2PPT9yh5G4St/gtZn5i0iQ++s7Z2RjW1NR7LOU8e3DScJTBtC2v1mivsr6rqYt2Y/Fk
iJrfmQYTqaWju9IkpEUFnKWOeVBtN+wnv/qTxsF3GnGcGIzi4IbXcoyR5WyAz6fSp6Po4T813dPc
C9jU5rKuMJvR4EumNQhK46i2JRcI8xWJJWL+8TlDNE2UH5dHmfmHNWCo6E64DAN1HRnyPyOzoTkG
ZbW3uENCJZee8VIUyoqDlwNYbanwX4o1/q24e8K+XN+HVr5x3/KBlAFRkAbly10Yvq32uYpie0NS
y++Roi5gurSNdRnmVHRLxc1YY2bNhPNHgLHxboPnDajmJGx4KcPOxG8unZ2TPNGBEpw40mf2Mgwq
t9xK6upNpYv7SNO/Z0h54aqxbg1YmFMKILX2c0j2AVxSlWScmeNHPx1oHwjCcEa6PdNOO7vzftdx
9VZFuLQaCkqVJT07HOQfx6L4oJx2t9O0Eu9h3WnV3kO8hmAbWM/UHS0O9sDrfaoH0j3Q8uHHKcOa
/tzX+kdatONqsMddUI6n2U1Hymezz6xgxdFKyHo2FzdjE0e72fG+cCGyC1KsO2+NafdVm8MNel9p
/sIKgHRrawqGBRSoIcNhG1WWs0uoQ+J4Pv/zj8xnqeLE4x9iyAD+Tf8W1wlM6+TfUddHUFxvVsNf
TGyIs1mY/sQBY093JqBkTLlhHN6Pi96NE67HsiFBxgriaNNe7XiJoQHWWKiGel+7OQdyO190GthE
PkD5lZXzO1jl8zBcKVULs1zB81ePWm8S9Yavh9xHnxCDWbIkVAcXr5Zf+eAsWxk1ipdjc2k5zzc6
H17SYH6OVgY+pVtm4RSfhUvuPI7FcteSSxOp7kdkeIXGhp9horath5Zzi1oCfvVr6UCyCdwI4wxD
b6aqzxanyjYavRww8J5IhTaEUsas1+uHZMqeU4sMB7p9TDH5g8zjR8jBA7oSMFkN/+RrbsatLKN+
Q/7MGOoBtJk1rVGV1Vsx9QQ6OPZmVfsULQOLJNay2GFmPEzRWVVkbBdt2m4mZYmQ0XybumY7dOjr
u2INytCfBNbaJjgOvn506sJgGjQ8P7b1qjVPueFtZgIuVlPhP7NFerPG3U1jKkO4DCV8iVm1CPpX
A40VW803frJuGyxUIj26VaOku4Vpf/ar5Nk09rmP8+cs4HObPWvaus0hmNy/Yz0edM6TjZmcv5GV
3Z2z3v3Debrd9E2yyW7oqUlXp8Mj+mYtAnzNHT58v7wYp36ze9ygDHs+5txleTUOm0lRuc7HfBmZ
OnXO30ZhOG8sf5vR62zcKn0c82xXxjo9KCxVcT6gyKdmH7tsK8A9/ydrrhlvifi5jg5cBqab7DH2
GG26/5Clin408g5Npz9EmZE1OuRPpDqErZf/6amdKuwSG0+WI/cvvRyiGaE4vHKqQX0vmDAf1pnL
G0fZV2Rw3dOy8UZf/tb1wuSyGT6iAoHP5VOPYgwSmCn2fs+H1i85GKPEQ9AOL170JKhi8Glzpw5M
RjYqGjdTOv2U6vouSBxERN+78ROUnibgIPRksut9vhav6ctsJ+cc4197TQ4aG449SSDFCvqK4f3P
qnW2DVp1JZJi7LL3hR6ZHie8VSkowymVzrYp1KcqzNH1GVM2nBuw0Jj9rJTx9gpR60HiR72HfSJG
CRJ5Xu9Xc7EEF5pa+ckvogeKcbmddHFjQCzswt0uQX7xZyejF3e4T0HtQ9i/i91gkTfyW6AoMwWM
LMCM6Dwre9h7lt9w7eCb3OCR6JYJZ2rPunjjHfwJE3wSlaz4MvWzJbKPOInvFdBqOKyck3bWE+YV
QOeRt+hWv+qRC0z4308p+UXS8FUnow0Xxa0XczHGhou2TkQoWtNf/B08FDMHqsis22DIPgb/gUtL
3uVgFzurw7NpZHJkkvmGFP7wH8+PLJOQ3qMNYjSDtvouSrBlEO902wfy17JwRk3RQrqEvc8S7uql
pyzq88dM/3Rx+jdfsVRG+O1km36uTX6G63ge4+JPXZKGQr3lb5ZqPFFbjNeBBEQ420WtOuJJW4D7
qXuGhE9ZV4wy4muTbH3UWXw/cvts05Q4zMgq7nQGLc/JNVJeOXep799jXA3zjI92LRJs68weyVDj
YqGEbpC1/4jG+r3argwnXGE069R2RUzg5sqG5lmorbEw9Bf1BZhMk/11va9Vyy2RWLezam+E0X9S
zdt6RWtgyUh6XgJ5NxfeYSoKglu4HDs11GFCtBrqTrILKg5/3ayXFiM1TuVn01o18D/iWsF1txfx
Ptd9Rkksl9C93g12u5wQC0Ienj/tjIzVqWlbXxu4meyO2vCzJVaGv9Aun0oPVzEuuGAfvETJcBl6
nqR6GNQO2+6HWDBriSBK9lHB5zzztmIy80zmGBahK3DSchiR8nYeBVaRgt/hHi6M/KRpppnPSTLw
14Qain2m11+kvvflRBp1t+cNb698OBVm2GJ+mbA2/vO4olo70LbVGAZ9+ayRUH1i32rfYyMKOGge
5Mle9v0Rgd4ixIvdKhOTcyZQG89oaKgeCWyere+64HlZ3BqwubO20cpDr/viYGwYXE8HS0hmn72/
2rKjpM5P+o9HbNY2lclba8yupjvbdvO07KCQHptRHdbxoa54y8dR/KuM8Jcm/rfIo+d0aB+UUwu6
IOSNmm8+7S2zqxK4n5qf3w1okXMr/vAllt46xQZbp2Q5x9ZH1jf7QGju2mk4BSsJfTD99E3KfSVP
DWc17uKdFg3G6B5DfRtNX+PibwW6w75S69sCfW+lJ9FeE8YaSOohk4dshhgb9MUN5r3TBTmsqjh2
VvYSTIindrNzKuuLScXRTNn9TNMyEM4TGtneNETsrtFDr6mxHX/aL1S3oZfeOxMj+dKFx5/0bdrp
m2CK7k2jLlXHcZgvd32CETMlEkgR85tYNx3+6wtnGB5P92+hPaIbxDCzEqxQxAavibelRv0zpoaV
qprQJ6o6w+xH9LgNnZWnGKffPqieVNFZBy/3j3bng9wHA9eYnrlyGhrGIjWY3RWz981gJeVel9Oy
XXt5x+jqs0OXCl0vezY4W0DTGUmMJngnBNQamnvb6Qz9AnqohWGfofXI5hxbtge/UHs3G/5M4nWm
v99YY3NvOh5G1/gfspmOlSbEonKLh2V2fKxAjDvcYOHppFLLnFGFNi5223Ye7PITFoNCjtuU54Bq
PzBnS0/ddiS8CliLF/rQr1hkaXt8okn8a0ySq7JndOvfXbz22wKk5EhS0RMcwY1l1Td9WfKi7NcY
EYgl2SOn/vWdK/yJl2/qvzSwC3Uy0Cp7y4SnBg64y1hfg59z17efi6ZYweDHZikd7cqoIIO3RIsv
0ooOg4CFnfEJYXZ+CbLTdroWNORqSsLB3rf9Om9TVuJI3nhtIjHxdPYM6C7uvXg8WdNV3kyWpyxu
zo1haNaubFyPxXs1JlRjEMgMOWKMcNScbm199GbkzTpD9DFaAKSPlw092KnX7luWMcGXVkdDH/Pb
MNbcK7/SgsyT1CmqvaB/cLVNkFZ7TdtyA3bRjdTqTiT3q+9DfS+72JowVcHChYEk6Kge71YteRwr
xRNA+JRb5gUtftHtyuknna/lboRy1eIE4AzXlyrrqn3J3IWcbHNcA16Gsq9Cf75uWwpcnCucIDn5
DV6zvKZramOYJ1IlgT38Hwz4vxIL6MDB/SfcHX0UIPDY///ZgNf/6D+Au2uKaiBgegMHbtWh//i/
wJ0j/2UHSvLbfhAEZK/ylX8Dd57Pl2xwPOEyHWazG7F3/wbuPPtfjudLkvJcIDkAOfnfAe4CWwIj
o1esDI1O3//7fwEBBp5UngOUDF1s2//Qwv8PcNcSZJJgrPVY7CacckHKfYYJCG5Roe5VoNuNnN34
qIQh592qHoPC+TLpTGR4YNAYvPxCqWgflkkPGJQI+C6IaCCHhdivjkkyIT/7hpx9tTxbRC9dvNk6
KmU9D9HwUKw++Wr6yeHR3kZyhaWq2A9gUgBY3P5+77Lr3LM+yY29mps+ndE+L4Zhcs0cTpN/Efo9
5nexBM+9GVjxVGN8nJsUWcEhmk03M6EZkjCyDD7PdxiWeKim1qwYndj9m6OzZE82xCYiSaBWAa1R
OYDLtjx53bqSCC/cexm/Vy1cxYCbpQim7/YRo3y37Xv4fSd1jjUREFLN0WEIvTkjDrXfYwElscof
vlsv+7V2/cNcfc4+VCxvMml7gFSe0xNwVe9sQRxAIu0dQ96znDlx+qvvZZzl0YxXCb2kHnWWs3SZ
Gkzl6+CzWlX18qZuifURLtktGJ+WHPuQJne0F5yo5CKe49rGxWK+coxPmVZ/8ZFYAEm9u2V6Rv67
PSDBpFF8mpv67XpFiiL6cSvEJup2LPNueu5iBiQEL7y76gITKnbW9FrZ5ue3gB3fi3hg2DVt+hXb
Rj3/2FiitsvY3ddN/9Ap7NCN8zAnA6o0k+0dFs+bWuyCIWoPbdK0m4r0M0KxlstrOTFJreypJ8GG
liewXsiRoVmm5Hc4HEaPHcoz8xw0/TeMiE8LQWtJkEVouQa5pF9e6CuPWYrJaOEPst5OviwdUq3E
hQT7I0bvg4Sg8eh27TldmQWNOPW1QktHMrjKktYDGg6Bi/41P2Sh52NpiY5QRyWTggI/YhT1D2AM
d9JK9WG5r03lbawO3GdJaf3SOVaHPs2+mkhxQVFmo9R8Wiq+xz++huPsBTdDXX42nk9hmDxUM+TB
0FLzxe0M2udNDFe6BAOZG9zgKo+phAeExfhMq5Jux7LW20hfj0YXKE/O7GOwqDTi8VURU7hLUp67
IvH+yEj9trnbDuQEBNCHII82kogAy+qyr9E+rWv2vXQx8fhu/KtTBEvgY3+xk0FD0RM8MRl1wxwR
YMgnuy6esaMkk7swNktYpjim6Fh4gjKa0Mc+GY5WgZvSUXNNmO+r7c1EZKaLezDX8IgEqczlqS/I
Htv118N7SjwTziL9ar0h2Xtj2nPSCjxtq/+1Trm6aG2ci/++Bql7M0GnnuGhdpE9QRf0xDU7xtL7
ehUhY1Z5L+pznTXiIB2bxOKEEZQIWorg/UDM10PXrTXzTII1aiQCORA7Y+zqcZJVv/MaMiKzAg12
mBN2WA7eozu3SGm8BhKrBqdY5Yvw1/lgVYzYmcc/sySh9+X9yPQxzVt98Qkbqz2E7+YHK3t0j7x2
s2T4fWnB8R+5bxT0Yjf148Wy1vhSI0SvZp1f/Er9Woe2DN3a+0yN8c7Ky3cEK3th7sy/SavzL8JE
HqEFsg8DhWXITmbrMshRHblhT3ATA5sh9XJeMzv0BrrrXLrkRY1EuAma4tCLAbJy67HRTQ16b5f3
umv3jCOyg1NCAmdxFxKtYm1oOcR2MD9ea5tTA1RWMiYKqyhjXfx829UAfV7dZrtiYCmulQDAgC63
aFb5W3u9dau0fUUs/wBRNRvIiGtYALkh83gTTRmbdTDcVp0Zj1kJgusX3b71KMvzbDikdveSsNeS
QvFg1eVNPT560dKwWHCQ5FuUWfR31kwWpwIDMsO2a3/UmS1z5r3NnwiHoLlz7CQ4Eupy6VevCf0F
HUXbC81uI38rjbzTZSY67BUtywUlEZrObvd2dw40b+7CYwpIHb9VJvnqmNdtxGLe5qzjBYjjS6U8
b3N8qhePsg5ya5d05iTdOqDc7zBazmNPkm4Np9y9p1lLLxvL9eCq8c3Uy9vaEoE2eoLBSF9sR/Co
xYHncmwtwXbiYj+s3ZuYGz4DLMhtFuMvw07JgSV2jS1f49ZPL9FAwU2uxi2H311N5tLTWnxWaqbO
Dor5Tjn205xa55JLC/cCIFfaoBjdRn42gYwPvfGAV7OW78HCoxG3zngKxvoI8k8AbuQ/aNv/Zrni
JJfgpLjUgTWWt2WkKYUnZ0sWJKssmKLlCbN25TrNfZlSBqRt/tr2aAyxpv1qpTz2Nd524gLG0Puc
nDHfRjwblZnWi874t5I4yAxJc6p+F8ES7LNRX3pIm51HKAH5lSTbGFqLMZshWcv81nGq4OB59cMY
NMOxjiQht2rda8vmDbiu7KT3ls/yYLJi+Mx1xxaPpXAPeVU+l8whDxTDbBxhVE3ljX1JkSdj+t6E
0olvmqlrTvW7xQ1wmW38RrIo78FWPcwr4rjUq7MdiZZzo7h8QKk4BLogxRV+NnTX5GuephhDpvrr
Ky8i2Gc8y6YhXx4m1Imy4IA68Sfqmil0muWR820hYnsgDGBkIK7FaNFSEzAOcrqN+6QPI1/sOZH7
s7E5hZl23PTMuwRRemGQt6fFnv82Vy1gpNh/Ma18mq8/kCei8hDHHYtL6v5epJ59WwVeu0H1+J0R
C1An/r7gSIFzQLSDHvlBpIajKN4nx75GOdPWVDoGP67PupmIMfejcFGZOrs2/a4DWrrrc6buHTnR
YetEX8qCxC3GYLpEFblYPWmf+woF3o6db953f7pIsI7mavvtGFDQpYdOMPisfGmPbVW81l3tYpHE
/hUQhmk383iHxDHABeHEFAOJx72L33GM+9/2NRqsJg2M+HlsGlb11CjFkhpp2hMJOQc7LdwHtRRM
iE3Jhtc4k6GeHLYWE219TeNijXzlDJukLrOtHnEY5Fd0te5ws6d38yTx8vot83BL3EcOQO6AZEDu
hjmNzLXWfGm5z0fi70je98eH3ORk3vU6tCcKu/L65dF1fpYctkGv4jhm/d5yq+XkBiwJhxZb9kPS
kuhCUj8nb9KfbUs7+2z1qRsM/EYr/LAtznSskFje+jJN3UrMF6arOtmu6bhy3js/eM1BxUxLsI54
rBa97hxVxhzHwhA8nH+McmEBUCaICciuZIHfTLtgQUNXMWFJ/WyOUznnO3P1a7lKnpbmvqAvv6c4
I6Qj73E3I6wDoNwsstg3putvdCx2rWegb6fsVkhyE6YiTR7QzBhBM2xMXYLl61rtFTsRzmYVxQG/
XrAbWzjUNgnGrRiLaQ8KSbrKygE5DV99TP5hYaEei/ZqpWfNk00aFINwRzLjYCDv8WqCqYAzMCsr
WJuXlXN+WwVHhjv5/v9wdGbLjSpZFP0iIkhmXiUBmm3Jc70QtusWMyQk89f3Uj90REf3dd2yjciT
++y9tlkzDM7djGTNTt55nDDlbP1rtel5Kupz0jkPEM/GHosrJM2fabDIAnZsWFhCuGvARxzG6iM+
79qH2K+gIOWfXn5ZszjeZzooRJECW26SZudnvFhZJpYsozkSWATz0uu7+KDZqKHD/L3Gc7W3M22/
Gq4Z1D7fgEWoBKvdn1Jk42l+tRZKjgDrpYE32DcHtJ/00jbyVgJDfbbcJheUAaq3SrL8iBHlniz9
EqrUto5yGJwAWONP18h0axrlFJq9D09Yx0TmzOUWSkQXZD1hA7cSeNq9bteOPXlqijBwahvhlJPH
byAZrJD6NlwZodnIPXTwg5bhfDaWAexC6viXIqrHJCbVIOcgT9rnum6yZ6GQMQio9JjR22OlefVx
bjDu9Img5Akrq5ERLjcaz7gQcwg0VYItA7tgYlyNmqIHnKG07FxhitZScoRVijm0KwdOZAPMz5qV
bPnrp4HtQaiPOGhWmJQCDkokE4z5naGSCPjrprNJjcOl2Orm4u90bD14ybJlG1fpdfXmczazMKCM
gdXY2A+X5EGiqNdwMXVFsNLl6XDbP5REVBt2NwA3PP9qEJLfdoZkj8ijVrvueh69JYkKUf3aaF9z
hS8YbRJEc2SWcMVXL66wqSwgFKTYjYSoNomlvWR28xE/oIo6uUhSB8VPrubdQnCC1y6uvAIGlNlz
DcvHllB+91bZeh0mHoRPbzaLTcu9YLc2Lja47VgADKGPNzeMp9oqkihWC9MfPjIXIbtd2+m+rv7W
sHsU1tYQ27ybqYf0+w94LKjdTvo9dCYzCY9jVbfavrexUMxFaoEn6l+rRp8PPlVRnYId5jo7lbIL
KQ2NSMqrzaUD2dBm9gS/B83kJmFwblLs25tRG6+ZFo6ZPwUVd3pW9u1rXvK5r6ujPScfRtdk28Jz
3ADROCgTmLOVTh6s0Msn/QHGwmLqGSvRdI/h1vTJIymv2ovYiZwCyWuosjdfpvzG8UZPhvtXI3jG
eIktT2D8M8viyx17cFjrSzoun32MlCbkZallqBnF2fZ0Xpzrq+XH716O+W9I+7un+9zuwBF0o3lc
HJOqZ4l0HddXlrzgGP/vrWs/VGLO6BRa5JD2VYMot8vygHSwIJYFRjPG7GJ4yTzb3Y76pO+WIfXZ
9+YJBjfuX1l1KswU/tEIYFUr/cDjLMxL81h6ScrnFE5CktBLXZJxSb3lk/V0vjPUxHxd2nzkvWCh
VcURFit96x0X3bvjssWmzGM9MjAemgFjT+vB2NQEG63Gx+CfN999jm5b1rOzAzdjzdWw8XJK28eK
I0XMb3IFXGc25Iu7sfpwPAoDpPicxnM6+WSxiO+53DD47jJ/r4/usfGqXz5CXLjwlyIVYDJgoN//
/59u8gkPW8+jmunDgKiJ8YUduLxgXvFBOUHHUcPAV/A+43Jes8YFE3oYB786a2qC/KpDvCFyx8UQ
g52YUy4m2cy7Y8oZDVfPxxD/aulcyFPPJXoRK+CTlDKKsbrGmYbEWVqf+pDBY2vUX+G11qbKEYHU
BJW7prFA9bWxx3PwwoslskfLjjK8iUW82sBj+iJSHbqUj6T9f+ceZ8F4/c+oxitYh+UZsbwo2RHa
XhHUUzKfQQGf2D7AEQai3QhMAqYi9jXybbpag03KetIdroNpSWhEJmPH11s33X+0Dpnjrh+qv64l
hq3IsmODM6bXWHOlU8/UG9dYZNpb06r6mPr9TcVjHehVcTOn6tn3CtglPT8BNqeo0yILpkGQfpK8
xLSgyepyn7TLrkaH37ixSWujbn7Jwq/2GpNbqNvlsBkM/z/pEKVaRYeHeM6TYOlGcfTHv1nhe9dV
E3u7YE+dWxc1cgISbfkTw8Lla5JzOdSXAm7GbGQZj0/+WnHD20wJl6clvQhBeN423jBEsBUp/Dcy
DNEAJJA3zMAgxBw9yLBAstk6uOBAUbg+u4/8khO8KitSYzqr5tCaFnwFJ+DlvByXstyyzH9NavFv
JN8QAyyxiiZikARDyKk1jF98OqpgtdrjxP9BCRD+zs4mZL8KdLRv1lCoUUUbJqJ3noriJGHiFKNw
gi533z3qGzqSiqkwMRou4J3kDsxPkC4zq2CAIw141dofIVsbI/cJK2js8WbGscVehdBY8ShxxWXf
PfoX4QKijMGGl/Wh0SVlrn1gN9UjVAJrxYP4NW2Voe45Tg7cfzyca7cb0/oMiB5SIEFa9LoZr3Ey
ld1WawWgLq/ZNyYX8cx6jyt59BAe9+DvPlTvA0iciAkktcy3VQK8uPJpKcmRwDD62dslgTcEaZ7m
ShxQ6HCPw0bQoaga78YFNr1aFhKKNfUkS5vk2cuy5qob7qkcqvJp0rpbKftgcYRzoeeILAcT9Mmx
14NuyPUkOq49eAKS6WJmuA7aodjDUTsKDCYb/jg20uTusIP4KSlqn0e5GqN+8LEm0gqytVcM2mvW
/QxEBsLZ41AqXePbjav5xZ6Ba+bruiOyYO2EYwG+LMg8dtYcTIqIaJ+zJB2kOR6rZXnKc1I9Rla5
2/XBoUCwZf8oUsGrA/fHI+UDI/J5rHNyKoi7SMIVMKExYyhnNnGV85229Xgu+5M3484x3qWkc0E5
89M0AAn2MYLwONA1mjsG15TFi4+l+468De/MTj9x92L9MbQbwRDQ51b1LDgW+XuSwkObDnODH/5g
EUMy0UuKgevtsjqYW1SysyqeCLZFF08nJ7I2J1oV3lGUCfWMiG+l1Kh8qNJDZohL48AUs/IOcESK
Td2VGbZ9HHKlulaW6wbZGh/5MTmPZeB2HRIWjl3SEqPKuFrXlHs00j/6y7rPRn3YGNgbg5VTAo8i
x5WhPK4f1nQqW+zAOfb7sMvNeFfjjCL+q/b4NpEIE7g99by6gGYwRjs2v1KnUMzNPE5XDPqnFPwg
L2jmM7wA381YnRP+OjsesRe+mLSglXDDmBbYzZZNwAm6HqFNM3Kqfv2jqeqqd9VLy3rxomGsqZIu
3dr+oIdrbt3HdEQF9kcc+1XUFbYf6msLxnJoB1oPqpPrSnW1req17d90HReL7mqnZtSyfQYkeqeZ
xr6u4tOSNfVOZLgcYsxlxQNnKZMqCdbiexl7It0ZSZGspbjN4ATepHh5vdUjUi+SkG9IXXSdAdtA
6cXaOxOuc4cJ8ZVuCdMn72H1drAaR1MTC7k4QdoDHdKJ5yM40BRTJvGolFvb1oFi4mcx6PaRJJno
WU4082Eq1fAcN5D9lt7eqrp5JrJGmpYoydbB0Vs+sIBNNkQDcQHYSvBQCC8Bhc3Yfqx2fDMglrS3
zhqmg4ZWSCab1bder7uVbBxMguQoNfEXy8qrx524nMx/GsNOFa/TxbaMP4ZLx9tjzRiP/ql7XFrh
vKo9PQEX8ijjcenmH21u7zkeZ4KEGkOp7ztRZ2n3pWe72UNKoVMh90NlfNY1zXGUBKDuOeQiqhwp
BCIM6KeuUGztX8Hn+wfdfE6MmRHDNA61pfEqnlHYusXfllm/Xkph7fVsLci1114w56+GZ+iHZ3th
DOaa9UTb3b2sktNYYgLDJXsVXHq3UrqflRz/YS0TG1DI7Q4xnUMMdcBaMnUwE5iNtUbrlL3mZCnH
HuksS7O9kGkCxnjl9rjq6bEDQbqbsC0F3KK3WgF2Ewb+2+xCsZy43xJ+unTTcIepTjt1YV+NDi8r
TgUKLazFetz09JCaJBEaxkc3F7eOvo7YlM7RKxsC0hPjmERs5Nwjb+d7R1nG2d6EuNU2uQbny0ZB
mqgnatZ+u9ZdxCg38urrrb1N9BlPTbdbvPrePeh0k2EGwmctJFXLnr36j5TSabSOmWPAoCCBHKwp
kxv4s3E3FSsjoe19IkJxAaSHp2o9N8omvWfdhas1JdHf8u2qXdsvTmAXABUGPJdeRQWRGVi1iYPc
P3YlCw7rwfPiokiPr5V0+3bK/ySiHE+jK4/wa3iIANzmyi33zDyXseplVDnUxk00GGznkie9zKar
JCzxYFTFoS+pdMS71UKbYLEN5iANZc1ByFLrUuPpAbsgD8nkkzLs9dAShYAx9nfQK58Lb9ztzAT8
MW5RD2x7ABbtO3tkstjMZ3OzeShqroW3xKA1h+9QZ5bhjoJn7d+8/s3Fr2p+XI/M3BfzUlFdneSj
7WviUx4qXK0k52fH393XiqgoP9wi++7ixNuBAc+ZW7nEzkZun3V9/aBi6obXTpDK7P6qOjE2duVr
u8ZOVvgKzlvj8/nWCbEto9aj1grJt85HuiE7sSPHHnYVVNhRLyKP+0PSnxJ33oua6hQ1/kq7/jPb
/bB1B+PzQbMM/wNJ8DQsS3fJfZPtRY3LZdZSB1VslPuuk18iWycKOz7lw3yqiQRNSJbz3sjoGU40
9wghGPypIMnlGD9YMWyyBYkZEWONGOv/4MzqwmxyuXjMf72eoblyaGSh6UmyDCVYOUppgqrg2K1w
u1/mTAbDYnzwxHFidTi3SWV/5d/IPNia7Bvox1+kO34O1p9lyCmYwn5CNcAm5cwD6bjuRoJwWB7d
w8pPJGma8szrhKT+6r0MYPFrN3upjSo/A+NIjkOXYkpPtCsCOruXJHkzyuK06NbKAiX916ZkWmwF
/3tWVPVOIy4HbdUjt+3/azp1NwvrWtsNFVfUZpRqkewd/aAyhXcETwppqX2gMZJ/6OOvjMYQn4id
nKCwBrho/b0a8LiOprzwPd40BuTdYJhhBRmB9AkpYp0yMQUN5NQ7LL5QfJPCqn8T1o1NIc/zHLdH
m5DC6uH1FO3TKG0E/MIJTA3jFiPXfhqBzvgWbsAe30uFtDDo01vvL+7FsJyaQFLPqKc33WXMYEKs
WmwTLW25f9o/ZbmOLHPw3JUFa9y64rXma/MdbPW2meiWcCA3hL6qyMbk6YIaGEyVR1YIjfV1ViDq
DH//4MKg8WIw0pBSHsxWknSd/aKhXJxc4UdlveC3wWNlzSAPGsUxNmfY+a2W+Ebh3mKYJyzVuJp1
Tlle3VK/lO5r7VoJraZFd+zX+gm8lX5oUlrkBobtnLwg4NBh3MUjvrb/o/OJCdZ/EFsARlaRReCr
4U8drOI8Ze/4nTYDVwun7sMypRQ5rcj1U+k+Jwf8OKtkaTRfXKWQf+LAzT/L8r1CJW6NezqYZ3YG
u8a8W4jCDns4DdMoYFpSxykWpAlkACMLwQ2yMiwq34vkR5l8jhh4HyehZBMr2NJXwG26p5jqA1oV
iGUkdXHFw0Gyu3iZ+aXS9LRfO7RlDtL9mhpHTWhvlTk9oAjbVsuNcNDZ23Ux8qhYYlZerMvJpFC0
bV9djEAj7nUdoYtPGrnrxd5xRn/VnvPPh6SCnzB6/G+C3fqErKiaG9AnAjD9btDbSzqrq+sTA0bJ
iRbyMIn5X0++yaNL2iO0MY1/fXzvIy6njl0Dq9+N6WCf9vSbmuGWKBhvPcRG85nqjkjCf9Ot5HdZ
/rUmbPHkn6r/lAhaFH2EUKejZvzMx7MOa0gHzJsldH/5HN8loqyh/amb+NM2yp0C+MOyGqnsXSBP
Y6cI5oL0w2EaSZ7SiadJM0g9XCRY5F3km6IGfzilkHKoWKegiEcFEJwZKZfdhBekxa8xHGUFC98j
KJw9gzl9X4h0+l4WLE1+VfAqGg0pEkUyCeCVUKZzWbsPi3VlX3/W/kSUh5u1qA+6ok1NLpuiZmPT
/huwiQ/93jDG9yXlGc93CyUnSjhHVkqhvRjvrONybrOsT9jzkLQPx8HYLQUISncOG1pZmnZ+TY3i
Q+BKRlCrFvQWCpzow3kAaNf4edFvZk2DsEmHt9lDrRk2aE+7hp41WKg3QOIbS311bDJSonjSfFoI
41RJfDKtJWIA4Y1WogGK0EquscHvjguAeHN6oHwlrnFDRvTc1Td0+2dTXgu8tz77Stme/PHVxO4q
KGkxGvjdX/YkYUJ+eu2tcvNgcLtdidtMb9docO4TLlSdaYSE4QYYVWTLKVgzQK/eM51Gj0sEtF/a
1q14p4s6aAYE3XbFINccRPFL7AElsw0t+9ueHlFwFsKujhuabwGVsD+Owg80AZRkix8J4X/aqcmg
CEduKfQ7OwQbwNLQq/PG6uMRwYKtjtJfAYjo/z1WBQ4Kd2IrTJjjGwMwm0h+HeZWdfbe8YsTcS0u
maBR48vU3LMx/R24kPBFr9NAwlkrTkVdn/CcpMYXWdNNwSbDA7d+5xI3kUAscCilkMLTtL9Jk8sj
8cXKSqwXxZn4Wsfaq94W3VVSH7RbsfBCqjcukmdkMIV/UATSdoWqZVC1fncoh3G5IYCN/Nx7gF/w
pnJnyq5W4WeHFirEOv7guzfsP3HyvQILe4gE6yC3ln9YYE8MEkOCjHQwKlKUJ6Njkmjh729RvPnr
zm0apat+ZmJio2ALSiKE9SebCX3TAPLZIDWBb2fGthOMh1qP8dZKvZvmJ8jsK14jp5kD6jEROB7F
EjwwAKj/uSt2WwT0MGm5joNE38kWAkLL22TAUpPSBazeynn8W5Qr+JFvs+ZJ9z3o3u3vQGgfdC/r
+U5LOJiMt7oTp6xScjPkhrcrpzh0eN1yyHBAmOsM9XcJ87n41iQrWdNGHFyXIM0ttNn2s4zHKK4o
bizqA+HXw2QM1ibNbBTV6lS5XKDyZzMd0GHwyNdv5Ye3AulfHGpqxXj24SXD6S64obgby+H2prGs
INYB5Is/hytT5UbK97dJtpo7FiawWc0b27zDZJrbGV3IMfUIe/sho3todhP8Bhl113CVterUMfZO
eoq93PqREOc9n27AQvAozSfim+GQLsfBt3eOnH4UQvGcq9PiVc+qm/8bjyxi32VXvDuVilDyms2E
DWHGFsBkUKU/IzbQDQ0dwCCA2JpgmhO4jUE6vM2eF9lNsseHgYpsBz1ZbbpaKUv1AcE3lCbmLHVY
FDz8T0x4oI8GIypdqoNSY8ev9cH8CXv5MWDohdx4kBrRQaO8MZdfBZcHW/5YPaaNxf1uwZFt5opk
wjAxwaUrelT91dOlkLEScTxxVUl+a9w8rNoFuMMAisaBPZOa/Rth53C1ebT4oFt01Og5OZHqu8ma
b2N1fvTHfRRkdLb2wGhmYnSg58I01j9nCwuIS/NDlRBU8bSzzRls+vHJTflEtPEAK30UF+wT7L17
4BeytD5qzXtpW3FpidmfHuAfuwGuVyx+tHZcol3Fm1LjV0mLVpuJj6qjzLVMU2fb2sFSoH9OXLhH
Mwl1RQhDF8WnnQANc4ynqizFew2FWaSvhq85x7FkXjQGlkjpypKu9MF+eVzEtDGnhKdRXAaIpa8j
rqkS5SAEqUyPFWfZVN/VQLXIAQ1ya+sRiUDgbPja/NuMAgg67DXXFX+Go+6WZr6bsZEe2ynrz3Ut
L6VJ4j2n62WjxXxMuhwAjuVb5EtJlyQU52a8VctzhX6jrOLJyXAITcthEi6bfwuwqSKZiCWMf3c7
fdiWhNlXRHGW38zlxwQMpSwtnEuXbDPEURd+mVtNIf3Nm3l2Dm33qT4zKBbdpQTOmmhbEqR2s1Kb
yWrN37LTWeQRskRo9B9QE9Xo7/q5xfOWRx42o2S4LONXPtBVyABWunpo2KyZ8zUaxZc3j7i5mCD+
LIyGneVMWNTnu6mT2F11qouAP5QUcwJKnZB+uUTGjJ67rJLOeajAM4Nf24Oc9lnQE6lwIJ/5cfU7
sJEoO1Ax2EHKYyshM6w5IyF1QJrhvpex/oCYb7qFuVXrMYTPrMEDa0mudZnQKj8fEwVUpybMuhYX
AOEa6lzpHZul+BUYMgOz1XlWnOxat+pLxouznWr76vB5O3au5m2Nlh6IavZ31SDOU5lfPdd8Xjr7
TrzjNYnXqFuMi4sDqG5WFt99djLi1omGnBw4OL8q/6LOYdv6kWMpONIe7JmNTa2p0vGkO+sr8fJt
SlIkLZ8NiAAYsC6Py2d8LZqfRsG83grY0ZgG0NI4ez7LlFmf+OGSER7w+nCa+3vDnozDnFTDi9UD
Hew5S+GmMOqpiQrs7LV7GOPqf/oQPxUJYQSHomfH2FYFl1ex7Bq0O9qRAzIa295ao0XWgdO+6Fp3
8dnv9cJ6k5yqS1ZdCtSyrZwYvZrfOaM+pFSh7z0340kbvacMboyfo80PP5JFAlNGuALQEvQJ5oBz
h+nzEVouk7ujPdfjHOl2H+pkWJMRmWNNOVf7vRxZ5L35uhZkbbedUMgNukaGtAOhtHBwvq+QxPU+
6kjHdNg/CTga8uWBZeigGDV41/SEdD1fmgyRpSWRS6saG0TccOl+YajoyGgz4vNn0NmG12uE5chP
gBQmIgrIln7Vdo+6ZrfbF1NLuicLWH5uO3wG3L3ccC46rJZBNwQtLkAcVBNttisjeue+Je25ZbH0
GL7wLdfK3Nd6ccgfuRh/AuXbPcuxfEooaIOHB53g7OndHvdzkK5OlLCulOVhtNyX0W23uDIDh3Vt
jPRWpTS3j1rUt1/Zwl4Qe2jr/FdlIiQvt+1rNmarTrioKtYjm7OAgPuFTRH45JnhlNQVGTHCMdp8
VPMT8zEqVX22yGgyecENoVDXW4m2qJirJf9KKe+03IbDJK9NLnAG58QZeDOu4qUA4o5nY2x33oSj
sn7Qg9LuKSeAtGZkmfFHUHajWrwO/iVfnxM8lxvLvvTOEqi64NNdAv4AzFQ/xAgzcpspeMjSBRE2
zw+LcaRlpN+rqb+0Hdlitj4jvtq0fQid6VGsRTDF3d7P6YKYoErtjGQ45QNGchlPG93sxFlr8O9y
cP4tC0YGSYWL7b3GJijsJSGN4j+5fqBKTAhGcmRSnYnJaHjjyth981mkAUyCmdAJ/prflYHpyPSa
54I4nu7hJGlpVldi5+OxzCnjHJJkJ+tnlO89Hy5PiHPRMV3U07+sw1/dcOWN3Vw/A/fl49YxB9Q5
67olCZQiR6V73X+Wkf7KYr1rPk/aKlhVS5eNx97OvX8EJc/AvPww1dL3mJwrvuRPEnlPY1x8ro8W
eDVTzolgoOX2Ebp0t7dUe0tH/SxTVuw8+snosPMZ1V3hvQmS7I3oJmVMLo1DwPra3SpIOpIBNXSs
tplFGms0AHRKQNrjysoTaqDnFy+UERFpqz788Y9ffrok0wVek8JH/KP2N9ZCGDRO63Guq60NoheG
5GeRu0HLetJI3xWUEAzAFzxoDyuZqz0P7B32RmrIoNTxmS6DwIcNNgelOVbdqUrUa+mhK+hd0+36
9tcchuqoJsZGkn25ooX0IVDn+fozWhZvvMyiO8PObwVNxGn/bq+SQKOj3deigivxLfVz2+CaFGyu
lr+Y+nnircfdTdt1bhuBZX83FCK0J//AagoKq91brCAApbGJ+51d862sisheSzYOUx42/n8T4TPe
+j0Dpri6CcwGSvziglUdQeIRuyyLvgvieoJnxt+LoggWMUdicl8Kkfws46nIY32PR+wIk5U6EW6V
5VxGxPTLJXtiD8RCGK+jNyVn4KfuPvOXZ00vSA7FQ3LSBE9qXxwJAHO113mFUQjjjVbkqvgNdLe1
K/iTrZrr2SMLamKqGTSnihpeEaw1jVfet58JDfGM+gLFdNKeZc+tzMaF1ffWlpEIpSQ9TU1/qusV
JsjU3VJy2ptcygtXjAOlUfcW7is0kHmjVLWvPP1LMy2uzeIXCmtNiwSN5Vn3qT/0kxLuqS1OXqqe
ssIEhAbAbDokifEyD8s+1ZfIbCXlxjgCVgOPE21U+BIA5OxcPDb4pb7qpf2Y2jKAyKMT/qYge5av
w1ofTJNnzBS/XU/TUW++8R8mn6EOaX8JWDbu2OkdFZudjTAwtzROg/fSbX+MaSxPWGLvva8HnmS8
idODp2d/wHbYcINs+rJ5uNe/npPFO0/rnsj0PIkitjZEbp75tUZOru+ydTyvGEDpnoWgSaj7gRzi
ODbZKU1zoz+xOT8Jm1rb3D93qfwCvESuz4bYVzNDpCXiqPtElylBFOdJyhF6psLu8JBfoU/EbOb8
tmBYPkxUCRNv9W8r6CtUmXtW/OAHADw1I1smxd/NavRRbeH9hGaAJhQyZV+xBePUUuYp8Xi72nQf
Yg/XTs5o3qqqORu2H+XZ3wJGccOqoNPfF2zSYw/Z0ODXz4VRpyTNcoLBki+N3t1XOV1nVswWF+fe
j+9OC37KYcTjfpQMIR2rO4uyltwH6CTEtmzju8kwNkOL17ofTFLj+PrAOq7OFHYGeExy+Lh6vj0C
3D0XRXPpt+bKD9D+MFGAKgRhU0vY7auNHC/mcM4p9zSpSKIldOOa2anR0qOy+EDyJUc8FDBFrfht
TChHg+mlOD4KgwovlnjQ+kFeZPZBsdSV5nxgnnk2F/PcWzyvdGlBekDSQ1HKu2CoZOQRHJZu9pQY
SIJNF/WA+LrJfJWmh6XAuqc4ydNZP2TpW44jbsvboHePGZOI1HEkEHiK639tT60VatDyGCMd616j
VwVibQ7Z8l5m1gEwlhsttb23xA8dnDbEc7Q421PHvOZtlYZJYjlhbdonaNavY6ketlJWlPWYvpaY
zkkJZzeKlJYddQde8ZUzF4xp82JM/acYsrNw1iaUw1re1oUYxBzfF9Ytib7uvdh/TQptF7vICguW
2dTSg+QlnjEo5axerKV7X1j5BjmL/Vg7dcOv3mthPH5iOKLGAWEnpds79kKHbocBrrnmUPmeqWjo
SDXh/l3X/tutWoKcY3/kU43Ik1EWm1onJx9DrGggN7zkVKPouYlxXCw7PsXwzzdU9nz6vROSnYc/
Y0doChTM8Y+MHXNHb4aTP9A6N3jHoY8fDyOIdTUzt8GoPkjdiRFpq6M2v60PyVT9+gRcfG5Cjpef
4xLrnyxOVWXfWz89jqq8p+/pmJ38+EPODfczEi4JYav5wce0lokr9WT89j72BaJZYKVhn9UTNBWy
odLgvzNdk65a7WEzxTxSJKKpBAeKLQM5LxfGzBZjNWY09n5uWA+aBp7Fe+MZKeJnSzAdSDxbQWzT
AAwqcuMaSFO9iyBpG4deiKjO6keAAjDMuCaB77YvbvrQwija9ca/EwlYKy7X02L7R5WPPMCDeSSE
/LN4yW8l852pQYx1OfF6w4Gdiv0E/yyTI84/MCOVOQd+mdIuxULJsy3EW17unnvmZ8J+I36ZaYbb
Upazs3DwFEX6KQwciqtTKmZlrOzlChpAFtyWi4H+bOfKTIenzNlit93WottXVfYQQ3gMoX+YEJhN
wwKbI5I5cOnKNIimBKbJbY/lL+npR5ezM9892b652fxWeNgjsjVgQgBdWeGGjykP2ulybYPYWl9j
jJWuM++MGQugY9o/vD/eRshgtvwzO1A8Yy5flQqznDawdKICzd00xAO3i1b+YIN/8PtC09MCdwAa
6uWSQ0axifbSvx1OQLZtX3XTPNk2jOA4wZ6d8jFZGMb9p5pVM2h/hDLmFGkZZ9Px77GWQFeK5uQl
PVZVcaTd+qIsAk6Mk7HR3xYb9QyoHTLMm3SM61K8KhcyTo/Y35Hpbhj1RyoHJhkuvX4SrIGXNnuT
01vn7qRDzbhnP092Evp1/u5pC2QIYLmWps5dKZ6GWTwVzBrKTF1Wv23oPfiuyY9tXdJGcEn9L/cA
8pcUfRj/FdVxwcHt0F8+W6xOpjcNm0DH2mkqx60Dj4hresvN3oHkCzQUUQh5ql4z6PmFtc1pcOli
8xWC6lthgJmt/LPBbkZvgIVa2LiHljVF2oKZyIdrS1lWHcfvSXl3JvfgFsWOA/OQqvhvk2N1cMXO
HNiPmcULt38MOfkrMWioSlk5b7WRlAQ7l6iixMWx9YtQTlQQFBpvIF6PbT7/t/GeCIziA1ucDw15
aOoaaCNYG4rRPsOLmVDLmidFg0rMPayhiku35HFR2X5u7RdHFJDycWqCbiIh0a4Yup1937voFuS/
H06aalcSoLOEeXoUOGxq8eOZJq7nEjNRCj2pF+BAq2q32tZZePkpqQTRqeo9mRAoYLhc2e9/oJme
HWV/QyR+eOCDvtfv1DoGU4qEyo2bF86eRjJ2qY7CrFImuwrFhzM1wBoectW9JHHH0YmjzHR/U8H1
cq6LFz2Oo9KYD6SL9lAQhNK+3YyniRcTD/zT5Krj4CDxTqwq+GiI+h2VkQe/fM3ahLGfwmiT60TC
zWy2x1AoF6n3q0yXn6KLjFXwlmvTX4SbgzLLC+P/vy7mDpBRJkGsH1G2j1+VaG5j2281qf6N+Xox
bfO+YB7ElBFJQ3uF0LMbci3SaZyEB3gy5nVbiS8zITDUepDpRH38H0fn1RypkgbRX0RE4eG1vTeS
Wu6F0MhQeCg8v/4ebsTGbuw1M6NuKJNf5skwhjzrhd0uMDwdk2b1D0fwF0aNja0Y7tnEAagErxDr
zCeUE0OVhzBKP8EnT4s2qZ6HhM0M+Msi6fPfsE3eqRT6tbzizxvUhxUQW6xrlwgGS3kdXuKeMUj9
JOXEXIkBV0TsMAtR74l7GGSSZuk802laRpiVxVsG5S9Ke/yzfE/IvVlucwmgWqCPtZ1GnoBGVH2r
OREGh5q3hs6nSxP2cOWdfyajpLqbjdQUR2v4L1SD8JIEJ8s13gOrrZHFx48oKU4jA8A+UqD0ccNh
iWS8vTXjBnCGuYjYbgh5L3t2mBjhDcDF4L9lxXAg40dGl8tvOnGFTUAVGjZuN90lOWbIuzsbePFe
Kj5j08R9gq0lDOmrhjsiGScURBjHl5QTnyz2QcfeE/4YLtPh4qBYHfroa+7PhnkjN3jywoXIIC4X
Hp3GhjJ/XAdZ3RYZ5IJnXy/FqjehVVHzQtR7ASdlhe//hC7wiiy4VHSmE9siOmYsOw95UCs2vai/
KrAQjb/LQo1W0XQnEE2KUru7vbeKvXhbpeOa8dFT4mYP/BvPSSEoRCFm1lOEFOabglmbshqu0i7Y
8qJ6Ukly17XxjYYHVTbLtq7O8RDvI/ebdOWhtIKn0pLp2phHSgW7dag944DZTQURMik7uR7tCpu8
2rqB8VFJnikUhh1IYepXCZnrmX2s3J1dlN+kVi7k1nCrpOUX96pnqJ7FugnnQ7VdL5UffCsqDemv
vU/tT429YNXnvs7BGuXKr3gzSXb5uf+oo+48ynQ5dEUGmBaMZhMFP3iJl3o7fbhJ8FUjq9klox9c
43eyyYqsNzCrtUXDnzLNM6GmUzR6vy6yBTlNjLNO4B/d/DXnNExB1rayfRArXvVaOzEKXrw0vEcp
PlppzpMwXk4e5dAtdrVvvBuOjVed0a2W5OvGHu6yt68E5A+Jjw1mpNIAdNPCQrEIGwmcbXwELaAL
gzEyoZfJKh6Dja2uNqDA0k6CBbcivjMFDKYG78Xg5ENO3X2vGFwAwMQAGv2/mv4043cOjBaG0Y0m
2z2b1ZcRuxuZpBxCi4sX5WuMEnvI5CQNwx1HN7hqmNXaBwmzp9JFrzHT8eDV3iM0H4EWX+n3pd0F
n3PDlNAu/nklMzDsn5kBgIeBrIuWw0m63wzVyU/7Z2uu6fOKbU7bsJP2q0xVy5bRXm4ELxF3DaLF
z17cnIm0E1GpeQ1MvFhK24SNFuDhwu6ri9NkhheV4nXUIg5HhK3Ne2RwNLNKFOEApmGxDC3s+eRr
d5mWHHInNomVJJ9C+4yQris720bmF7O949D3Kw/dA/PRIfVJoYYWH7i6Owrbk+le52OYJRYVTnHf
nd4QlpVC4J7iPVyUGzHOA6zVYyk8xF+b5g5WtsjNL6VkTue19b8Itrk0XWYp9UvEN1sLuXRK59n1
+BWikRKSV5oTyEMsBWNERRGb0sCnGvzQtvXD/BIcXultiNISPcyAl3Qj040UQzYsTmVBEvIWxEwI
xjVYy1PB5DtitM2qVLUxpQX6s2a+w9p/KVjZMMWsKvIvaYp0a4zxXk6zPIpBj+KYMfU+GoDqYd4+
kQ6n3i1bBbFGyXUYr6KUyE9zSfMURSZmMMncZ/KhuQENvou2XPfkuSXKc0AhB8SsBBRjCrjmJe1j
yn+52xfUWLbNvyaHg4xxNx6i66Q39yI8sOei1Gc3gdrjWPB9avgvtof9x0dFxxenw6fw5b4ikBhg
NbCnmmcJlDAxYLFJsuzVJjzC6A+pJzhr5BPqKCMTTUbbqg994T91+r2ebpZt7OaSAAMflXZufWBm
NNAB8FaAZN0ZUQDQ0cJcYSoMvimB5dFjMKq2jl4RKHa/lGGyYdyjUj1sU7y3EwoxBdrbqvyQabAY
Z3OqVbbon/0JgsCB8wk1DLG7i4f0xUTGbp3uqQ0OenGzM+PJbsy1J9yVmi3ikki9gYfS4Hv2pk2b
tZdB4XqwL5rp7AGQfDNm3mQNEjtHcgvjiJWlh6jqblXJdWiCcAE4Ple/oKHJMjDIyMrxFJvlxppn
qGn4klv46nvy3FzKzcGA+Y28thyFu2VI91UIZ6FxRzNdceKE8BwRipzhSV8eB2idQWcdvU8QbtsS
vbcdQn82En9hgNS5qS37prtgy5XLNHZQTMlZjNqqkjmsI7nRBUOIsVvnabGak2V1LU+jcMTWskGG
l1aEZBY+Ta17TofspRi1Dx1Wp6Z6ij/1F40rqB9eIpi2CbD5dPxulfVe2/YJsNkqDgECtYn9Whks
+6kCo8FMhHTflm1n13oY453gSEtxWD5KtgqK+JhLAAh0GXIb5rEDYd/UGiFGawdx2wOb4T/MJmK1
rY4jRw1ZmGviHjtH20QCO0gwxpsQo4qRwciq/ipLe/NNpjAJBxWgoo417VquXkmYzTRViCZKnVms
lw3VGQRwGphl46OBpGxl461Ev9B4aaSRXVM2RAqY94lfMj/r9jLoEKE5P5U9WHwvcO4GYmYQoq3C
u2M5A1aNa0Nr1paXBogYeGQGKhxCUPgDiRXuuqTY9WHXY2xII+fed/dcJ+yR1D4CaXpSLIxmTUR+
LnfBDmtRxTjk401q6RdpyvdplIAD5h8NrWjMJ54ox/p02ow48zYrRth1TNwawKzm61jq6OFhfq41
7eRZIaUkHyp89ymFKuLsyzdmCkR7VNCZI2FsKyRq1qjpX+7o17H2N0MGlzlcFvop6LtNhtyZghCP
HO9HCTKxJNrkIvf0e1RPGOlrZBXV7gKatAw3lUs31kkWVP6FR4Sui6JmRm9+wpE1l0GJiyCWu0BA
bssTm0GxHa2pl12Gz9waNirlnFsEN0jIO8nVNQl1Doy695zKbAtgL8DJy7Y+40K0EZWqRkt6y4b4
3gQk5nEbEW4oSacb9Tea54wLBpfD5HdegKGxnmmubBGANWmdy6E5ED854C/dedgHZNryCFe3wPvF
t4YAnq4I7XCopFuLw5XXLKKWAJu1YrzaMMsbxZ8+4uoPopNqLF4Gn3t/uBP6m2cNBG3wT8VbpFyc
RZij0mUgmcYnsyEzvA3I7BXWgQV9fa9x5aw4gdnqVfJLT8UpTr+z4OHGO8YbvxFHJqpAnwXn3mju
/8nybTxkVzHd4rE+JJ380TRzieF02bfNe2ipAwlPY8QRk+c2WBLBmWQ2GObiFSTILSn8S5LEq8Eq
H141Lis2QU3DWh4an+Go1rzzp9Ys1070EdaHgZxnwBaXkxwmhiNje5mNLy5HpQz9CBWfGlNcaHCF
FiMJjq7Qlk8ReXd8bksEjrXfJQcHwF6UWccmZKRQ14cR1zSVMPsI3lnJuCsIftMMgmubYZf6mYuw
svDJVX8D0qmdRouYML2tH2jxunt+dxNqbTjFLgz+/LZlm4UdNrH31hsTgGv85frJWvFaobmEDthx
3iQj1vn1nq3uQxu1ZajqXcUKo4pPMxWAf550WT0ggnPetK9aQpAvoReWuiYQk7qe8oZats/lzt+b
uEkWsheXOhJYmbN1Lli7rNTtb/FAVtqU2aFz8xXTrFMNFNul814oImzRhQ8RkAOeI/+TAcYlG15F
cg7ZkrU5Esyb4STPGgah3uq5maBgQZSM7W4NomAX9y/zKghcD8jkuDTpWnPTHzZ4QhQDNLX+Lyvy
rcaot6PryRjwB5SroUhezPLmxiRa/yLmnYY54FY5FvlTw9U7Fv88ZwfqYCmt58bOtzpQcPZGDjAv
TnCPMZizO4E4LVaOfPQWutB45cxtMIlVFbw8diFssYZCHsDLaKos2aS94HREKTifSv0Pc+FH2Dr8
k8rbGpHzzH6zbO61zfw8isnNp+X4Fufdn+EY7oLYSrsCf5IuPVSLnZl+c/OidQUCYYYaga+VOVvT
fBpdbD/6wbtALdh2RNpObk94sG/FRRbFvWoLZ+GH1bvq5sI3O/Neu2r80atwwGZMSiyIfGoXybKB
ttl79jVp7eCZREZLDoPP1hDWx5ROvzGgGak1/IIUxQQ1KSWUR7lVuYGtw80LOjYgRHtw6sRop/vc
0J39gECGoNJ9C0LmsDlFvXOLJ3hC5S1LX5i2jxtGlBhmKyWoS6sz2AoPm8V1DP71LIBQKwr3G226
oAq822nVr5FQIbvvsV9n/sPApDjmXIeDjE4biLPIF4HvLnLxlxrv7ZhvUMuU4MKULx1/rxywYckG
6ohdfk0s/DQjAkiFV8+Ynea1tQtKZ9pgoGIkDJx0UVgYG/nYQ+cY2u+kE72YMmJIHNXVgS8RIEIW
956nWTO1/Wh7G93YgqfkvT+k5RIYylI2eJyKDWFeDkp31aMOXmsu9pX9i6fYihndEwt3ugdOUR+f
K4gJI5mWEx4J65ET8HOCvcoBK4WQIHpQw/jP1W+MPQSu5Zbw6NIGY6u1mwrsQYJnLisZZdU8t79D
Hq5mhpmzsyRvudgolzMuPjiFM3u+0YYsx9h8Bv837s+GfDRUZJXRoZQ/jbpplbeyqOWhz6p7TlCD
yZQckIxiHxMgPc+ZF/BnewnUsaIsJWByWEzU4pkYFAQCzDHs9x7rLx1PpFdWfX2OCdm09D40l3aC
0f1b6Uf/txu58OoH3pSlFu+L8j0rFRas6JQzyQM3e2zUBewjpO83+giFQZlU3LGKgjSqqKjk3UKK
5K4Ou7+j5+4NIN7CLT8UWU5tXGXpyefYbUXVpkG3t2W3QmxZzl4CnUm1w1W3cJ7KCn0D67haCDR/
I7ykwaUtfXjBHyAPgMIsQt54JmVkDL0WkzaXFiPGE1Qum6//nxzEjKAnWSiKrZ5xavDmQPnOqTq8
XeaiaNZUIa0IdPZInU1BcF5/cuzPsPZWvbX1YY/N7agOG5I/XblIgMkrzZOjby3nnjxbpBErhUGH
A8gUHwAckU0AR+8t4zbea+zSDA99wseEr5iRQ8thxoivy8bndxATYW8+moxozUh6u57wHsDoN2Jj
5fLRJMW7Mwd4gxefvmeFkBZyHo2Lt8IYsJ9/pnQo+RwTlbxL95SL+uTW3OEq1kptKbuPhk/ZYpMy
WKRK/rcnq9e699Am6VpA+nIXraj3HmaivHzD5ofm4jWXDgd5Zn/hFAgEO0TFqbOHJBaR8iXgkcCA
6KutgaIf9ZvI2QacIitrV5cMnPDAcEkEvUbEjooEDjn9g/pszD1z//hPXrT7lJhBb3+CPMb3suvt
eBdOdKhACh4wjs5EbJdRrcl1JGf6OT8w1spzkIrp32TERKx2GdlfLp9aSaNfOX4JxQ81PVGwswBn
oGoKI61Hx548xDwz3R82TZwmWHAZMjEHgoS7piGTlxqvNZNKgzGq2SbgWEAgjiCKmoPbgVxkjj8N
GKvm6q5x7dlcr1lJIt7hucsuZcA8ckojVGQgSkuqC3zcbX7xUsj8Renzc02s1M45hOiJWHY59j+m
NbzXlEVYifaSS5BCdIowYPck4pXR/ms0ByDION16A8GwWE3olyXDnbItYLw/2/C8GEdsON5FlJYH
JTmUKgBRT15pSV8khQIxUZ0ckm/hq1mJRHANJBYDamzbTUwBB9JQZm6rOCESxQ/KlGClpfs+j7Rt
FYY3K8opeqSyaEDykWGer/Fj92+wLAl81t9FWnJu16pyVSR2dIla8Ro8B6XZMtqIxWsICj3A0v/S
cs062m73bOJG7kEOzjCV2EG5dJjw4prFHGCrngPrW2JLHMHw6G2qTYgpZfi5u0kD7HfS42veWZjy
3a3JF9syg+POh1RULkdvWEOt2k8MrFhMsEJ2RwmhuXtvCTIGxsUsfkjGLcJzG7ziRD8IOoXcqd4H
qDgm3jC2ujV9KNNCJzYobDqSdMggmSuT0///RScB7vWOQi8ucDpTct8kfywK6y8p+nqVOziEQ6Ek
ZEP9H11r3cauGCGFAQQku/efhEPL+xipH58r36KlunLQje4+H88YD2zjsBNLs4GcoVERXBk+hlfI
9BuzkjfXpLm4jT8SB59FaRF0JHxHgrk11zzG7TnzUZBcpVmfMfQqFXHiAVU+EAcJi6l8VpSN0H6R
DS65pwYKb3gb6bdyhOIFbFA33ZG0AF2DNQ1d+KZGFos6G5d9YQM27Ig7TvmbnIL3vhlP1DD99Dy+
rxrZTShy4XZ00uioleUtTmrrza36bG1pyQk6EqeBbc/zFGPwIfMPlnBGWo5TitX50LbEggTJrXpV
Y9XiHfbN8ZhYNFmYrMiFPDdTRenYeKs4l9sW31170gWQNpykQnrvwG90Yjo6YPWsXQa2/fzHaOsi
pieVJ+c8Cz3YjvW/MTjCUP5sxm5TpcFdmu05t/kuq5RhI32suef/4txpFiFmuyIxT5UpnRlzck1t
65XA6L3iYjd3X/S047n6uePE0PBD0T3FaGhnDTiwyZIIyG9S9B9DV/8z7BirbENXg1haRD0IRmNX
YBLDwxpm/dHo7OdcmlAfv2pMlVXFX+7Y+FEKa+1XWe294449kBVvSLzn7Bjs06jGv1n8pRVPo3iK
mkugok0qHDaycK+XL7n7r8VhWHmU9FKoO+Z7cg5m+FwRaiDxt7JlDF7QWNbZWU+YTeCjLkOMWAVD
Imyb5ao0Y0jo9q6yk3vEJk1yCuLFI0VbpJ1yVQrmUxJLIvVt/ZYzXsEiP5vePTo9a9T/pn01td/B
eptC/lAAkBzx3mDHjHOLy80Pb/mhkCZ2tXz7Shk0YR59q0iT2Cp6ZKOiuLDfdMFPnlRrCl1Qvmhv
m8/9MObDmiIAe1+x2+XpeDFBJtCQZW6s1P6i7M/UuYOyP4Y4II0SB0OCPN4m025gW+1HQrUjICII
JdVIB6wQa8UnOw3utk2Zpk3C/ojc4YmK7Z1u4bCq7OC7aPIDla4vsWsvKnVmoLnq8C6VXvxaGEe9
QgXlnmBFYjUwc6ww81UfY/BBWd9HJ4YlNT7PKoBU4zHkI9yDSrTK7xlp+dSklSKJlhNCaGk5Tx3X
cWamMGjvUw0tLmmqQ0AAVemvUazeIxs+lwPKnMXbBYtR/fMp1S6M/FoVzmFugysouQ05sGrIXmZE
ithrURQ6Dg0uDuaQrDAmhN5FdO82YbSXWneNEzh4I8XJXC4M66IQsyzG8hYJTy+8ODVLl96v84RU
bbtSofYaMPkwqnJXcCGWAKh8x125+ClaGmaA+vYC9Q6ndApjp23kObLudl6D1Gfm1K5S/qPJa08D
FWPXNtd4VMDd1mT66oYDlf7RkZgr6p5sx9ZuEJtAatbs7YbdfXbWuIy38CnYtrtV6rsQfLmXGAFJ
Yey7uWO9JnwBOddYm1rxifm6pflLbRqx9lIwJOKzySWcaxL1hKsso0pR1a8c8X1N8pEcM6PmsWoO
8/w97hhCGsjP1LuTpw5IJ9C1pJGDmX7G8Zdp5oGWIZwfZ6F3u+jvT8Ym/zI7Qf2AQbCWGQP2wjxl
WElL6yipBcp1HjZsJGlXrmX4Y7f9esxRxqBSjfGD9X9Re+EZp/hHEz/31Dw4+BjJftwC7iyOMdxa
1AErce7wXteaJHbnBITTOa+PBUNXHBmK3bGlCoRSaAhhycdse2qFvnfcYD1o5SmI89scn0yCewnh
sWAt65W+x0JLHwioJ/GVJyO/LyZdoU0vUcdyMPUH0HzvOkehWMMzQZPYJNxNZWRbQPdEyuunAcIc
e0pFURNyEzJJzYDLlGh24ji7pIX8N0ARcDruNrK604W+7kZgPeadMqIFGYX9FgDhyh/ab5mr5/lo
pWM4Wcqg3Vfkb3ytxR1ehgtc9ysDpv5A+D8HBaDFRwO7bhN6exYXnhuAiVrAv53x/ndHGDrnmnc4
h0XoymNhYw6CjFJ41j6rbEoD/CV3TNWqPw3DYNzUx8TQn2vuAmNwDvOrB8l1EOkX3T4b62eQV6tu
9t7QXvIc1iHxJIKkPW8cXA1mNvjCjHEvbO3J6oYjc7ZTTbgirSuIYlDyAzoN86rY57SFB+Lq6ta1
EVxoqRIUw7M5gUdIOu9XcomN2jfHpj4O6B5sqAc5il2EUaKpNwPCqM0lkvpIzSrhPTG51J7Q9HLf
3FB58Ij7cdd/F6a7dQkAEcPdO4bPR52Mu9oBE+mqj9ZHi5mY1rwOYudzJ8ms6ij1AhqHuYnUPR68
t3gszpVJt8/8/cBFtryD7b0GHCsHfbq6c1JmnunwenjoW0xNcq25al6/Sr13WWyt6Tcds03HtMKR
QBji7Ddu8xeTh18j3cCLx1F9LwSUFLzREsRNMtbbUVCa47YHvcGg1WjfMFVvAJUobnim1njnWP1B
b/HQgMHUu2jXWZhqu/TSpHQ/MIwOsa0SADkX6JROgSuXqXfM51NtTKm9yB4Akd1tO8sgDkYkyEqx
5culnt8yan2rOt0QQWLOBR/hoLMJmL9hP+MlFiZXc2rE10n8IEPome4uKSEUkVGh8uTF7/1t3VWX
rvz2FEqW5NXnelDB2+mSvYH+FXKiNZunpqyuwJu5jbZrp4aJouvU8o3XTI/fu+mqEOoL41e1j0Q6
8GqS2YfAmro1ZHlorAZuXIlHYcAgy36Nn1cklIZyL0nK8CekzDDg8ONn01s4Xehp+7XVBvD1lgIM
3GGvNiUgvoFj+R8GDQBCwW1KW3DPwU8M/aRQHzlVFEzfiCdL/IhdlF8lfNIjCv2uCbNlXOG733CR
yslARyVVrXfgUgBWGdfgPjLCD3ecL1zh2vmnJc22Bfoj8JWFabu1I35v/ZMj32fFGZ3gIwEf6OFk
H3Okzgw9FB2bmR9b0aWYEH2pz8C5l1kN4vZnQi+qlX0aBbnS2H0TLiTN8V0Fv3Wur6h7BZO28+t/
STlstZZDtRBPnFJ1Bk1wuPeu84ZRa6MKxvw+HmKOvUVyKtR9ctMnzXnuPe1Lc27p0K4Z3C/CFmOM
+5fk9glSzYJ0ZVmFXzk2WYMydVFqwIQBa2v9YmSRCqY/g21+SPf2gHcHaA/H7W1l/Y1SI3Wq7R1i
dJnxMIsXgJVQ/DScsAF4Roa1oB1hEmEvpJqLeyjcNdzn8WYez3ckQfzqMsfcHF1fmyxmEu9ySu2f
N8Kjq+MvaUCjz/qnjE4haqGBL8qdVm6CnpHCSLzOea7/Lwq+mal9n3NLOeXuETP3ASSEKOqNHVU7
MDCH4TcoAVW2gDeioV6FRBJaW60ENroFw0i4M9YGK9c+CQVSX/8dAcrgrkcWWfkJzkIQ5RAFd3F3
FtZePRi0aBxA0113508aTOI4XAZSwW58i9I7RnDsp1plI8e8BvIad4DwfgSKW7hBs+39F9ldp2nb
J6dIkndbuZ9+McO4PgqMea1i7mlUa02x0h2gF+5NVhrnzxj8jcV83YLgX7NjeeOp09ulA2K5q3m2
rjKah/U+jWsIUkNyYno5qvhYWf4W/N7Rq9GT7B/sADw8+O99jgeauegUomTt3HmnOB93vFdyS7sA
Ak19tbq/nPI4ZZ4t9jSYWNw9zIfUZbfo1ZVKhSasjy4bejUQle2XhnZtZLkZGu3iHePm4QDxSIxH
iK45Zu4er76bHQAurmj4ZHR0VIwcM0ai3qXhdx/U8E3THi030qivxfCZhXDOtCG8YJPIaUeLl06r
6Bzs42NHt9shki1V0YB42RaCDHoXp3YXQ8KY2muBg6Ubx+Y15E9CthZ5HjLUSIEZ0hCcIHwcSZwZ
O73PX6iA0Y6iilY0PefXKazFHVfdinJc2BtEbtZ2TJtMmOiQEi2P9qsRfaTWoV0lpMSpp7QK/CtL
zc/Xfo2DO0tt8v6wsUbAWw9Rbsm8UsM8g3ZqzzUOgx5eWgf82ACljSVbs6KVDKsv+nJn1mz2bujB
tKntPWydaBNI84+Z0Ffb5vE5h0rNgh8eBHj0UwBJkeGdz60R4DruhkME4OvYgE/DIl6WZ6nZGT0U
dcpYh2uuGXThm211sADhEm3//7+1C3Is8kucofPfJRuw0+PRfKK7IXvB1+5wsq8xz3zHBV4AvYvH
K+gn55g0Fp5oLef9sdHB7Lmyw23ye8I9ZU8uRngHqZfO1UugcTXNFG9ymwp7yyn01dRM3rYYfRSM
3LOPSMA/kTVCjzO9T52WBo5XvbcWptCOdSmBICZU11W0UcAX02NYKJX9r1epONJ5NB39ov3LAWVu
6lZkq1aPMY9OPSlPaE2kv/xhp0puEaMx1bt+ZJY3+J29893s5g9jxW9qwyj1wmDT2SD52wpHylwj
7M9QgK4rK1y3im66Oi5JOpQuyoupHdK21fgBu7syh2Iz1zxHEsCjnLU54YFWTZvROIRp7uwUOLok
05yjS3ZhbCEnF659zLDJ8hjWtyqXBWFf8pOcR0HPRP0V6LB3aBTqd0DpGGcPw9pmMoxOMrrY/aQf
i/Y1ot/6BILRaCNcM6bZkm9FJ9NzoNiuHqE7BBPWt7aq9nm4gyZHGoiw0cbK608/6sCrsuE6MdhI
as0psnZ4sAWzyNvU3vng7KNQyyGK1H7iAYbQCVHfoNLKwPVEvaZ9tsUffBMWsaL8wGY+4YDRbjXw
TY6AIZO91vB2k8s2RDjoPBHambRNogffgyjhYDbcJWXZH6SVsJSXxWeE1eqstGCnTyqjh7j47UcU
efzaEIOC6FgP2sFxCfk5QVWsY8NaU7hlrrmqIqtpabJtsu7A1vbcQMTRApgZUjA6k10ijwz2YN6A
wfFpdaWajjRn0nKvpaZm0bajjytqOwVtsGs0TuyFdawmG7Y9qTcm8TYurCzgZDBghADXN0zJbCuE
aiBVupdkZIh99Wdy0gSeuDNUe5Wig1n5LLdHhA17l2BH6gsiIkzix4JmQrBOQowB0ZdryKxy5xrg
dzL3o5kp3t4cYbSm6sXWqhml05nboaofnkmYLc7KK3Q/xgbFQKmnkVsnO3/U0LH3nYNxE4FxW6TI
awX4xaoAoxda57QV4660UZDMDlIsHHh6E9hFabhgrcos5q8agNRp4lTktEAiBgCnlBNvmL2BQx3l
gGqnYwON8JJXuDIDK1BvDgeanZD2qp+DsFHLZS/JornUg9FtOBQXI51NMCzJQrZy4/ZGe+1k3V2x
FX9bKk72E2iOMDfOmYLjknVjRJQKl1fEluWlt4mHYYFPy6doFBtvHcEV9Avv2zZY0ROpzzfHkKNS
RplO5kKrBj7ESNaZV4f0RbXZK9g2JpvE5ivZDBvP6Mnfu5LyDq1/M2TswGxPxMZvX8pIVBdTRr9W
YkVbQbYUV6vmrurWBsiWIFSIAghAS6v9SHDlkRA+9N1+WhlaQdo0cp58jSGaOUsWjf8a1cpZG1b7
U6Ud8+hOUKazw/xKYXCi2yuBdSzPyO+DKos2A60fnJ18Xt+s1dYi1X5obEAuMMgSAquIcNZjSKlH
ARA2gMg2mt670TbEhYCM7wOHbCxS3yI+aEC5TgjpK9UywPFzIIdWYzyo5iOV4ffDwhbDjx6ZEOOi
3MHNnT8mLmEpQi1UI76rPFRbbTrrGde1vsSqB6WJFDa9P2brE8MvoZP+z7TP2+pYyuHLq92U0DjX
E2ViX83mcOhU9D99GxZnZs3FOdb/hnDwDoE+ONtycm/6kCQH1wFlq7XxSVMVOpBurkfg4TTOwvLt
GMBxMibF3Y79HhrkcUT0OlWYEQLcIUEtniXS995vkqUqCbiXgHoW1j/CS95ifsaroP9JNP2bEtmD
GYIX9mqn3E/MqBO8QmFiP2P9sBP45NIlDORo4xOmMuvuV59jaOzQ8SzCnzDfwoE7Wyt1KiMNtSaJ
1UN9pDe7msPr4cDW1GZb3WwcYHfiwHcm1r7I05WHzt5UxSUoK1zrbC5rl/G5YXJ3kVlLzRU85qjH
Fgz1zOIioLqDdGBfZJjWKEb3N2Hqw4a3NBLlgGNM2lPpSaBXN0r6hXSKw/yQXyYbbJeGsIUrjXZl
74nyyXCn4WhzS+D+BZ2UbqqdcIN+eG6JtJz61CyW6RkpsqO5+hr5dnqs9ICB5FhVBBZo91ACVoL2
5gzWIcsLj7iVy14QNvQokl4etXbtU18Lci4rudUqj4BIC2XTNbiGF3ibfFc0+9THK9h8NqVrna2C
npoax1rglpfKo93V9DiYsT8VKwZQGXp8GK5TrdQOGTXwtt6R9E1ZOSNtjosVBnw8RjlqaD5l0/yl
tssJOrcAAuf1ToycLDQSSGuQ64kBjqz260MW4tLWwzpa+9z3rVzKjTCd3zJ032Ka0fnbcsma720D
gestzXRSnIxnSZF+pMrrj1PjPWHAo9i7gzfqeD6IdZt3qe0ccog4AP2Kv94wvhy9ks2TJKMV2M6i
SgZwFdA4yKmQlve8mvufrH4QlO5JOgOUhtDetRnRtUQrLZgLbommSMJVQiD9HmFvzZkalWGRlEl/
69qy2crEeKnLxD7nVCqAuMEICy9bIAkxY7zhyz+DtjYfQcjktbcBILe19Q8mlb4vatLlwxT652m2
YfdcHuzO2KVlYB5tXDoxv8epxHmytPjnqWsZG8ptid/RTPIKlDDbVDB/SaSFV1FBfpySia+mhKdr
1P+Er72HccexBgKgU1QKPwQ6pKqGTWWS34gbTJHoFkCmKacNvAiqMHfmurObJ6YOe51CLCJM/kHG
APipAi62XPdBz3J1XFWZ08NXHrSN8uwZ3maeBJ4QJq3/sXcmy3Eja5Z+lbJaN67B4QAcWNQm5giO
okiK1AYmiRLmecbT9+dgWbekvC1173tTZpWWeRXC4PiHc77TbaDG0EkrceYSIj7rWJOrOAYSmZO9
7k4BjteUpwfYLwZA+04wP9nEGbGtEGTzg8jumrqynxoPJlsJYDW2jGRP2jlecPNz5EzTK6N7g1SB
nVkiP2uyob50BWoJ27KeMQV8rKkr75Y0vjj0DreA8W/Z/AwHSrUn1PIkuVnosMqWX1TN6rC4qAEA
cwPNc1XLq+WyA2hvBlleLw52ihn86laZrqAXzSSqaIN5bLDIzzBVv0zzp6Gb3JsuUd2O2r2qrbdi
ys2bGRGDcFhfOmZ4Az2ivXIgcgm3Rm5dukA/aAziKb5RHstHJ/OvhGm8BhOqPZpMZolCGxL8p7kn
/rn0RuiKc/rAmIfBpllfKzeAiwgvDti6f6lC8zwY9C3okPu9lfElGlN5NU1desemdVsbwWsFWR09
DoGZsPRG6FSbwTfQOceo5eCw+YPPtIJUvHu1EJiJz+51HIP82p8/kEwYoiPRwSiKSVNOQ56kvrWz
mw7nrBEN55gYahskFjqva8wCcHzE8IoB/jzHmTy0wfxWmIZzVPHVQMpVYbPI6Ty56R2XtXrR/yBe
BU9LzJRpQOdbuEh24h7lL7cPOIRVX+cwV/FOBuM2lc3n0bNpMMoA0Fn42fLmJ76dx5Zm/OTOnF1j
DxJNdoS/WUWM+LyDX2oNGFzHtjJuGraGxZROMK7dc9bMnFiIek1v+eiK0r/LJ2sHLlHxAZ8B8XYM
8wGWEPlE1RIWDSImuFYIfLMzgc5aGxG/Rn0o7xQCp8qIALY1Yj7hXYNQIsfnqsOUSaI7Wkytc/TE
dPYSwLuFl48ndhJvnclAH4EImOpEuLsUc4+I2gc2gECTAEWeRm40Hvy8Vd21CvqDjPm5hA/c2L3V
H5feSVD7+khokmo+GXkgsHVKFiYONR+PMuFrpjwWfXKorI+o3VGQoIHdpHX6FaE4G3rDJ2Iu9+8a
J/0YNchUJYfMLnIzogsaE2TgBAHQUk1/9HznzXIaxphRAb+99q/JzVTk16W7erKW3eQS98A08yqU
XfUao8lL/bqhCchKRAD+vWUYeOHPk4HJoevAwSxkMk0NikImsbuY93mTF5pclUY/SDmCXZIgUloU
zN4JN+44tkeF7q4mXr2a2mczNEj3qaIPro02MQ1tFs5odjs1jZ88SPsdHNgxZJ9CE0SuhWgn7FbR
eEArjb23aK7bHv2K5bZnsbg/Gghuu3DB1c5ghyDaYSDLklZlmvrN5NfWnn4GGWdyNc7EJTtReQsU
MgCycCTyG5MLnk2c7t/I7vJhGZZXPCfy8D9MMgvI+BnCfSQehKGuK+yJWOd2DQajnVo6dDHxxW76
8TBySp5K5GUtlPZdOCOkhDfT7dAhT9ts8U//o8wSC6iOvRDdShXe+hQVlQJi7YApd9Hf4kjtFGpp
AmgL46EKEKaUcUsAofXoB+54+v9Br/83Qa8uyaj/56DXXVx8yb80374Q7Lr+r+n0VP2fvMe8Cutf
nilMn5xXZaFZ/F8pr96/TGWZvilsz0cj4gn5v1Ne1b+UY/nKt5TnuLaOcv2PtmRZ+V//6dj/chyC
3Hzf9F1X+a7//5Ly6pE++1PGq+sDpBCObztYioTtez5/UPVTxqu0gVLYiOrZUS7zpS6755Eck1Or
4FxSjwpkvcsXtEH0loG4JCMKdks8FmGrTk1n7Fh9AKg3scYid8RYwO5zzPtr1Po8qSq96gt2wlnD
B23q6xuHIdjerflCb3KmFaEs51NfeyPbXHKIvkY+bLM69S6DX4xsZ3G2BuEn6aLnanuUjjPe4aGa
myMd6TdZPGMPc2c+5JZXd3vLp1OGtniV5qzZ29bla4VdfJcNOHHSBltR3HgzO2i1MCxyj+ZUBxeH
Q4EoZuJaCtlemimYD7Xqh+99gPqgAkpoJ91L6vXelT3f+kCf0fwYt76wSLrJlmmzMD4E5WR/m/ti
JB3svvCfrRRHkAxAEDsSaFhMsTgvTCQNAgytUZ5J1ERLn1mNntkTkorkgMHavQnXy4ORzxbauv/p
cbx/T+z9j6LP70kD6dr/+k/b+uUmK9O0HUad8Ao931SepdSvN9lom7mZF9QfdIpXYRNH556KtbPV
McxcfPEiSW67kiCS3r3KI7s5uymCB5+sM8ekfZxKJM1yqq/EDEp1HKg6wsBjJYgDISmCl1pq0n6H
f3TIcL4WbfDQV6gWE6/7IBZmHn4+keKdJteuWfwAy25f+5XxuYtQjVGh37sLeVOz27o3iedtK0b4
QRujElG3sco++S6xGX++IMr87YII0+ZK+I7OV5YO4rBfL0hXzsLI4F5tFcYvIHpwdB1jRvQ6Gl89
j0QnQw7fPXwaWx+TMtlANERzzGyZPC2wEx0HbMpsko8e7OCFNQkgOhBfpX8cWXpqUNK+Q2iwdNFM
vx/OpB33aBKYMknRm3iOnHTX+9k1wQb13nscyxIqi/4/tIyampvygqSDjQP708I3e+/QuBP9YYXY
Puf82qmmHcKD5eDGM3AXt0bXs0D+Sm0z3gF8T11sAsSStkcZcVMTfGyKdLU4TBZEKjWZqUSK2bV9
XfpgyFtS1XdzWb/1VFoUBIi2xnjeGmMzXdcG3TyiqeMYTB/aUDXnECnCqzuQ4eDWTX38842x9HHz
/gC/R07rGyN8V7q+x9jMcUi3/vk4ArvG74vcaruoFBWnig1Slx8jHWFX5VT/Xd6Kiz1lEYPV9uz0
cASUZvk6ka8jj3EH+D6f8rFn2BbejKa81MIAlFHSr1s0LWyEeLQljg6earKj//zzxa+nqeKYJ8jb
QuqhXGXjhdTP3U+nKYSMQCyM3bSacjlYIbDnkSzD3VSg4+Ub0e7JoYQCpx8l11im21EcklL6J5Yz
nG9Bfl8Dht21LG7nhMlpYtt6xN+dXXM4//m3Ovql//VSO6ZDooUvlENat9KHxk+/NWllP3kMB7cB
yaEctmzSeiSzsixRj5GFQteK1rRtcTm7zLuoS5VVvwaVmu5xMDwGUQ3i1VwOflwBXFgMuTNiTmqk
CIR+zeR9OUhO68JjP+gwgXAiYvQWkeS0kWxAIS1AZJqW6jULIPfFLlkFDLrPZV6RBWiUwxFbEYhp
HgKT43lkNJJ2qX8chq/dnH+GYuceIr96EPogFbL4OEzxQgZVH+4lLnvTibprw1PPrtvggrfgA0J3
e4NojHjK7I/CS8GJ4hfY/PmqCv2A/nZVldQ7Golk2rNs59erOoxtX2X4/LedG3FmtOmPMaUjSZm+
B/0HQrYkGOQGXU0B3cJbRsLGgpQpUBaER/RqgRnNRDc6gJPG+W+/jUrj998mlXIdS7LjsUmc/vW3
eYtDgkzAAoIYJAaUlYkdZrGwqqcpTKW+AXV1CZjZYQfO62EvU4TzELc+ZziQ1uvoSQ4QgvWuFq27
KZzdXy7ev3kkJW5QWx/LtJi6IPr5kYxtoGdsm5AS6N9WBwg5Rgdlb2CM8E1R1tgWa8IKT1vgzvjs
ESI4jrQuJNhz/Aa53LSN/6i8AvNT/FplUOz+/Aut37+k5K5zAXllpG1L37d/u4S4U4I2HwP0LGV9
w40m/KDw2r051DTAiiaXX1qbiCtKzLOxjYfRl8m8lySpbUm+rE8VdMkN4QZkMvGAz5kCPhS5/sFN
nsKovxokfSPwhec//25B9fn7rfcsRzqUi4JHwPz9g+fPXRug5AR2Q/xQ1MJH0DOqEUAYFRiJOFVl
DYyxjeok/f4H4zIkMH/+Dda/ubseyxYhHNNzpXR/ezXqbCmrASM8yZSPk+PnTJY4L6pePAYOZHW3
ty5df2sMooG4J4+V54BqmjtY8bLZWNY0bNlK6xis6EWRC3Ov1Bhc9A0v/VxcatVeCbtH1EDekf7+
dbJlcGpLhMt/+Zv4/7yalMuezTvOFbUQ3Pz6nMJLHbsi4yX3EnGOCvjb6F/8o92r27Evv1Ftnt2A
f8Cgjgqn6GgYF369Y3X79Z+D7gB9EOIt6qOXLkRUWUScbWXvvBkciYy3qKotMq82IqBy8rKuRbUM
TsFuoHDo2b8YWIUY9tGYqm8d/QNaWBBIbqC+NWVMuVxyKGaefW3q+YTbofEBULoWKCQBf7P7EMQC
meZqSvztQMLKca6BIc1t+CEKRLrvptbGzFd97xG/FTHCwzhNSdEqzMf1NdOU3awd07PydOLlXPP7
Zg5uZj9w/aeUtpQ4sUM+Ls+B7x0aM2XIQErUYdaf9awKGb6xwscD8aE0+FIqDMJGRNgXHgiDIsv5
XAxSPMRiCV5JUj+WMPxvQjbGx8zhriYBQ6W+d2oMejfrzW4mbbNe+Mv6skFa6AOdshvrLyeo/W9u
vMURIC3JCU/D9tsBxaVPWDm4bJRSZ9ia5Exei9q/MmivrvPv4RA+1KrGiVh4X53Rji6W5iQiqZ2k
HLRPUyfH8SEYyBcuzOVRpv5ySKHsDIjM4bMEHxzhvzCxRSFFPNIh5W9ASTTu6tl8E0OKkDDxb2a7
4fR2yF+ve4wpA5BZgJUzUlB2Kov+ZA6VqgH7MkVkELEdAk3DmWGu/fmF/jfVjmtDVyCbybGULdVv
V8MnTYGwm5KFdjpPt32rUL3K+jaApbY+8NOopXdj+AV3T4/UDJ+OO6l4q+b8q5fjp6gm58XJgFW4
un6LAbIbNnieMlZ/+7Lo8+3Xz7KrO2xPsBCwAbnpc/2nYifNgk5hdIUvFGTWY+WKFwoi6mWe2d4F
xxnWIaCaEJxjmHcYdpPk1UiiBEYaruzRIQFVITz+y/X7Zxfi0pfRwws+Dfrn/fqjolYGZItDXR4o
0ZkcW/IseajRRYPEaOkd8HOJZ7IBG/pxMnzifDr87SfoQ/fXC8OZbFJtC9/mSLZ1zfDThanbspo8
s2VHiCRxNCuyvRy+Wp44enWNL7GUL+vZ1tL6bUdpfyFsiRc6Sx7GBjh169r9WRTd51GmxA0YBbv7
bL4JdKBKPsSEkUkwJM6kRcZL+SmVtMT8Aa9ZKNmSt64LXdlj6wpug5xH91MTE+TBMbcTHdWnl+Qt
RKzmB2NjsSVVB+Bk2Dzk2fwpS/j4r0fkEONlpg/CaFYsJ5rrh9ywLmyQ563b2hjF6hsA8d6xq6Gg
l/VTmef50Zk5V1s0MmyKi/ho2wR3yKeavpDFHPnwtlk+Ro36vuBkJ5kQMWBQsyF2DMKN4ZfSRoGl
QDq1IMdk1slHngFJ2l7bAs1JiX/yzLYIlHSxPGXf13d5gjNylNB4PBnf1yVxGLY7eteK8KeSBYsx
8JdjRCAP0ANf46o9FE3Z7oTNTNPpmNqnBqiyxKteGpYCGB3yO2QaqJMcCfzI7w9Ux291YHhHwrcZ
puixaDq9yiIvtn9+Zngy//HM8DIh/GOk5QgGWr99yDMOAzsg/XPL7hZ9Mo8GpgBtTPdwz/CMfYns
8I6kIkSxyHOSEXKKr/C1VQvfmaS/g7j05b36hBWwyYz8rc1O60QEsQz97HLjDpDDoF2Wm84o052t
5m+TAe5+WlggLWYfHlqyxoegVjuRPpVOx1Fn4GapAOetn7MFGytmn+UtdBhnlH5L+wU6sCnsOyPu
qhMgG9KoF3SwHdHY+EmYiX9x4Woc59ll10NKnF0Yx/dHLoF1ZZJ4D/2xBO68WfKtqYgjcLNuY7WQ
FB0H73vrjR9MTBmjfn+gP45nAT5nv57maMcFHsjZuCEf6qtCUoRdzrobdbr9XKL7nfHCZ6iI3IpN
v1ZY2Rn0Rk9cu7kPtCMfyRzZ0DmrXd0UX5mv97BCMYGAGcWzNrGM0zkzNpXQFiS5c8na8mOqdY6Q
FiGZhuxta28+pJTVJXK3nbDSr1DFKTD0wzxkvCcsQD/nRWJfGRLehDHQqbSpM4Nqht8XFj9E60w7
RK4zkRRgz1qe+DHBAJSRy8O7yibQhbMVz4clYzcRD2TfEi/5iYb2aQSvsZ3Qzl2cuGn28yieBmtG
iVsSKmZ7Rb+Tqjuh2AsukTEeCGmwd0bXhFcAr3GNBeajSTwsnAhEyAGfvLUGKSwcFWwlmhCq/Tqr
mRa2Aoq5JdoMaQzTc4zZZEComkYVEaIYNWROpWIMvE5Zab8M+gSzfIqrtbspU8/cd8Ts9pPSSyic
tPPMeUW7dmgIBKEBRbsTzhgp+wYThX7k11fbKEjRYHt/D5WU4OjA/lB3VD1Lywq1jyzYC3FSH/ok
uBIjHU0NgHI9egaD6aGvi7tZzyIyjVARjX1cv4aNBcELrbOa03w/8QlGCPa1jPgFUv9ipjT7zo3f
woUhlUgZ4HpmdWIpg/4RH4+ZIXvT5uxC99NpU37tMxtBIFutbe5SF/jTvd9yhBYOdCTXJDOVpoA/
sOlp+k2TPOgG7EldkFSXmOd6SLkGhLbj2+RV8hb5RCuL/NYdqzs2M996V30WldCKr4QdYDPsQX3x
beXLjzzUvZpRpmxQXMgna7KuESxCz8750TG386FgxnVXa9vn6N2lbpg/AJOuwT98y2YY1mPMAMc2
Ac5ARdonfjni2Gbn7Q4fwpnsFv7i2d6W6UtuFz7++/o2HXpxmmzYc42Dwz/BydMXEQKFGKfQWpWg
71wOUjjbzuqGKyOq7wptfTNQEs74gtMB0DrS+HVIrKasOPqEZWwh00BvaTAqIY3/SuYoowqX5zwH
CQb2liyW9b4aQxddG5zVPKjcHcVWZmcnwNasFOmB4Xskj5SGvOnC6FGx6T4iCD2IiUZ36jCrcSjy
582VrsyJt+wRIeAuwmLuc4sIEOfu54AvLxz/ZyeIpn0WOFBhkUMWpvMtNA1wyrry6qsEZ3jwKW59
b9/H4U0aWPeF5YhrvyfwO+h5/R0Wn+B3lw9qWd5I9bPREvIvMN019nLC2h76xyDA8Wi1JjcQWSWu
ca3tldAIsW9WG+TajIQOrX4LRwFgdZDmyXGjN3vOyqNJBblVeBBpqHgySVk42MYVMLpDJZrgYngN
sNlKXfyqZgKqh2ZDPhG+bY3tXa4XW3YefkA3s3EMnYaUKthdqO2crl1QmTArXb+bpM/D5wrwUHj5
qe+5LUPJ13ogB2PufRtCAR555QIPh0XaXItJfpS9uPAvQmJsPq5TVKV/IKihbZPP3a4a/OZWeoz7
TeIi9dwUZuHWMGPiAkqLq23Nn5ecr21HFBTqvuDBnwgicAZ1Cqvl1YQKiUx0ElpGM+18dG4HYbTf
vUI9xCM/Q2DaiD0WyCRXCIBi+afYjSFRoo3VF7JsvRvbyvj7614gXsQ5tIhssCHSrgOy9Qh4nyLa
d8USeVcYaUFNRMC31ze64Bww8EEe2oj3uxA9W2oz/7ZOVdfCYkKmRnjaLjn6gg+DYWXia9sk3XFa
2IPwjq+H3Xo4VoP7iOFE4TQa7tZS38qBT2WZfMmi4qasxUNJPAtaYEoY9A+EFwS3k0Mu/DrsXE8M
m2OE02dsINR072OaEOtdxqzk0ArCcB0EhIlu98w0eswHpiAdnb2pq8D1JKl1VpAKKCTLnJwYmxiI
TQ31YawrBHoEL/K696D2jK3j8nBnkuKpV8Pz5A7l+2n7foP167qemYPVHMxKqO16QTtT4lGcbFis
5I3pmeF6OEcuz3ooHoLGh+WnyPOtGUYA/6YCyI9RiUIs8YkF0fzo3Wy0V8BWQEuY6ef1Iq+Nsalb
eCLZNfoJ4y/2Q/3hWEvXaZYwZcf0mONB549G3mlZ5glgvEYTaA1DVLMZqXirEuJft4ZLt121nHLS
UxjSNnGbFBeDwxlQRNIfVKZcWsG+2fLtAHRc3mTErQK9y68zr7zmbFb3VidOcmAb5tinbOSarZeS
ieDMoTaTHDKq06iDHEIjJmyaeoyED8AedRu/L2qGrrYPXl+Uf+nR/s1szXVNnOSM2Jijy3VV+VMr
AubTQf2BLzsYGOwkAL8mNf+wUQCOxKZky1ijhOWLuT73vA/TaRmeu4r7sQwwhKzO+NEjeFkC4xza
/XPnMxIoFjSONQTDZnSTB7X0L38uhsU/B4L8aJthpe/yuz299v25f+rTsgPcz7GBt31khD3uUac0
zE7JqTTEeESA5sG9KN+YBKCnc5gd9KzGYKcZf6nLxT/Hu64nWJwIxWyXKeVv7XhL4sOsieNbc5go
YnB7n/p08PeFV+CozB3y1yuTcF2vuA+MID/xhDfXjVld5318E6s+vfHiztOqQFxTKj/kyeAhE54e
/nzJ1sXCry0ng3wbybsvucvK+q19KOPOjnscImABppiILj61TVkT3Je178McK2iveFA+GmHC9M81
y92IB5atQADCpan646gq2kjWMSywOKqmiMEaSQa88TXMR2/pD23GRMld3Pe3u63xUQbO+NDVvBh2
BWjQvUKMSZkaet1+PWWI3+mQUIn3aRsC4L20smg/ASraFGgp7R4Cjl/yuqUlWqPCe6xyK90tA+ah
toWQKGPnokhVKxm9LOHLYnTQVedIXsZFXtm0AsBT+L75+KxgH+3dtHlev2Dw5HvwHNou5pU7own5
jBbRaXBwiuiTQvM1RIX+TxDyMeiOYf3HhQ3CrLGOf7454t8MSsC0o0pgh+EI6ev9xk8vYdCPcRH5
3Jx1D1wSgrtdjyokQtSJ1GCYcCBCn6f8a+f0V6JnZDJiZN+nafvZSuL7v/yef84nmFgLOOW2ZVum
/XuvyX42TxnEs3mdFmfnl5POtkehTkF+SIYAGJFVoE8gvbOHEopp9Xs744rqVE/uGgNuGyBaHXnV
3w4r/TL99hD7Agg1CzSHrfrv770GzU0LBjhW6q29N3D1hyGS87I3pwPTUfC2pcTvxqcVUDjIBT/9
4hEew0Ity7ErIHKWoXwqGw+4cIXF3fuECoBuoGFOGwOX37Rk616Fw3IFFEP+bXLn/rOF9xR7b04u
7Nn/PGtBKc+BSe2BgI1nUpBRO4d5vy8Gao7ZMZF3l7cN/9Z9m8obVZYVKQHBgxHb8R6zkDqHAYYP
OwOu0WIdAGE6MMBCh3HjqOJRNEwAZWE3D0j3OZCztNgiRqIfRFd9wMTwEYk0y+vE/EJSzyvaSYFg
Dg69EC01c1TDIOAKESMDYgsEPbhwrGic6d2lEC0itTBgZJqWwxbRIagZrLhB1rd3Rv/Co8Q3GgQP
ILFy2QDbNo5pWSADiQS0RmO4pIbOtkYnFaKcgoSAyjiHSHdeW6e1Be3GnTW4mCaBs7Xis7AJj18n
UWymKoDpzn2JA4x2lo5QVfIDpPMbxgnBpZLelaycjAAyuz2indZD2Pg5wm4OwaYE6IjMefEj/raL
D+P1grSWt3mUKI0Vx8JgAbQWsieWe3htaMCJpDTHvcsMng3qQmMXfmztCXKkm9l3qtDewia7UIui
BdQam6B2KOXASs17e4r8q7WQaT3re5zNL+v/4zfLiyyJPNGtb5EEj73uw/Vnk28s4z5jCnZrrxvo
0Ru1L+93s123ECHxZbYLASlLuJWOW746tX+fzk10GivjJCb1hGNAMKOp4DFJ4KhRBN8A6v+Va+Lb
hRlCNitrXl2axWmBplxjEvVz4XEvLyn2M0+S8zSJ/mNEvUP5GJbYbKJPA7DBcYYoBU37G5R3RLx6
jT6o6mWKA4gE/mU9Ew1NnQjJVzHH6TZ1isdREnyvS0X8OMZJ2e2bY0z26S9nlBL/fJ0U4HNT6tfJ
4jnXp+pPp6ZbJVSznlVDdDefBaMfnyJvF46Zu6s8r7+myyUVy/NZafvd19hEeOjg57t9NjGK3qr4
sxkQ4UjWQIlIgyBiAVqoA6O/1vLStIltzHe+S7szmR0Qe96exEw+m8sABWUOz/2IAhfAzzlOWdyu
eisGsE4HNnf9TDbNjdBkW7e8WqddFQprd8k0kpr+LTmtl/O9OTBIscOXuH9f6vSsfihVzq2de8eR
2CjwKf1WtmBUx5CnuhE/yqAGnVXaLLad4fvayMkhH3DDq4j2LLwvQsY5a9FbjX16SMLxYQBUtm61
ChuLtwfuhkySa8QfdC26LY0ZksIbDR+wyawigEaZt3GMz5SIGPoZPbSwPbT6OGyS6wlf45gAs+hD
FMTjbGyayrq14vLU0ar75KaDlhKvfmm95gqzz6DC+r+/rQnNaCuyfY/om3IH5pIq5q3J1GS3XoC1
FF3QZUzU35tlZOvToNPeFn7zqW3EiYDOGzch2SZSSL7puK5HtfEnw/8AIYaHn4Cjij7XXJZ9VRH2
u06IMhdRzaJrfBndUbOLaxP5UF7VARmoot1WKU1Iqce/ox9fIHFe079h7qsMJnjzIdYpN7mcxxO6
r/bT+jttQqEmSXFZRsShG/rj42ND2vtxy8k56ShCLZTACwP5YASAtPhY7JRTgUyrus9O7YQ74WCV
EvZUo9dvIPw3C6ElBeZ4KRTkE0Y2ZYuYvwzjven484HLCNcMRvdY1ekuHoPiKiUMfLcg2ara2xiK
W9KcpzJ6MlUTXGWUvSVWQNy6NNktUiLYOvQtU/jBot2EzoRmzlroH72BtJxVM+YZQOdHqPm1mMwD
wmmEMCkUi0jcRogtUaEPxcclAg4NrXi0zQdLhu3HEY9h3TEhWgTTXT0KwRddbTjLluzQwPiGWjyw
ljDIZcRZcuXYs0+C7nJaLGT/ZaDt+SyBog64rOIYdFzcyXRdAP/4RDsD9jdiQ0neMRtCn9CnvJ8x
Rp8DnMHXkGMEREHcgj1paFrihY3oBqcMX/kSw8b6RvYdEEeWpARG4yxcJPWdZ+CAMjd885vtkHO+
MY1AbwWPMa+cjiD5McUlwjOwNoR68V34EA7ogMjjIXQEfjW8rnU0ZMzEac1ptY/zOt0qH35Zyvxz
v16McKKsDlP2I++SNm+MoT7usiZ+XR9P7PAvqSJZVeoRnmqdw7BA3GF2c0rthAZc19xW0YCRMX2q
5Hv8fv6us0xrHzfymMoy5EfZBzNMsX/AuGdX3bBbYsvcaYUlS4GTaPz5aHf88tE2zqXVjwTY75y2
aj8M5YXL1m7GkESdGNPvYUmCDwzNBIJCcURZCN9FRCdnSfhRFd/v9RtiuXlwqYdiG9UEZGKxYHJG
4P0WZAx8T9NnAJJ01I6LcWZWflj/6sE9FXS1W//7siw4sR3QTeD2KIyLrYd5YZ0clZU3X8XNV1KR
O1ydBNvoXsMpOJb9BoEC0zIwjGjN4JVkdlHcr0P1dVCX5FAjoqnLT1glgeZO024AdbXqLph2sRl2
SQ+nI/E3mJ42ff6jn1wweYpw2baY4Rqw4khrTGjITMS2JTNlv17/HpbQZsyReTuE9xhxteyJ0AOk
WXif3CplMNmK4jBEuJIoYZl1LeFu/XisB3GtRQLjwvqrKNqnUg4Wk99SHc24AIOkW+povnVmm0yV
ST1SLX1zFrfZNOB88LZ2kEKJ85NUHHwUSUQBMxpSgLB+megqvcfUVEw4XMZfuAE2QC/aEsdKan6F
Rt9s0jZSF1DouHBDEm/WUqQK+oc08+HmM0vfRQk0BYd0GFMSQMS6fDfTkO2iyr24FpRHkeLD8ItU
bK0O4CX2o6QMlj3AwhNtGmXK2GUfy5xFgR6WVsLCIi2DO6mXfsQU24CYo9vA28cp73PqWa8tI/f3
L1401fEZ2l1bgXqaUqPkK44bzXEW1kVBeQ+APlD3c/rWxcR+57MLFEm1D8Q/PKW9zqQBLL9LJsDS
a9GUTsFlyAUWu+o1dM3htD53A3GpshzeimyKTpE1yCvXB7m6TjcqTnJr7AnQ1JO7JK5LVj6Y9rdZ
fNtbXcygS+XcVK0Oga1AjSjG51Fa5ftofj26O3ZcW3+wGRkzC9Gbmspdxn1FpCwEK66IA9mlreAw
1RZL0SSKvwSFvlNxAI6JytAw3C1hR/Ks4vS+mV+SLPS5odilQ3e5lom8qKrTkMLibVW1AEx5DGvg
Pznlyfp1hu82bokJ0RE0Zb1z/DY8uSp9cg3+UdljbsSlWN3YXnRDaVxsYbFe7DGvz7OfVWfGrmov
KytjIMBHU0IU8eEMri+qOxQ/ZhdnzTp/FT01Ux6h/7ICCanS2FWjZHiVBc2H3v8xFCbPREiFgg31
pQa82M6crImPzUhaEwahgP1X40Gm39h6+chi74Od+S9pOMcXq3xa24L1G77+tapJMWFwqGedhbT1
vGQqnBstPBGdtrRWUPhHqnPR0Z/XbmuQhoRM3ejC+wAx01EqgqGC2cvAemUlZ5INB1WBhHQNGHSu
lX3mHg9Xi8K/SsAt4dgQTBlKLAkadG3gdtk+3w6Z+ETeU3DJqBQPCRXEZr1tUTzmKy2nhfUY69ll
4Mg9STtqoxoAtkJH3QHHafQwdcTHWQPYOq3nifK5c+tpxyYfaw7DM5C2XB42WmvpsO7G1zNtzMDL
BzKsIGYK99ic1rfMv2sQ2B7LBBxVIrJXpZ6MqXW/TeOEZUZbXAkgcBnirzOYdbCwrlOqAvzZMHJo
NjimlxBwkAURaEI8iwwZhMr7Dmb+OquadU3JuHe2uQlTI4ejyY/dAP/sto5ANCDz4JwUfIcWn1BG
lz3AumY2K5Y9jkRV3Jf+lemIdqbYCx6jAqUu8WyYtIbhZegHEJwKJYads49a/9IAWzT7GQ41ND3k
a9HeXoUD64wedukkLTrRxniO1ge/rMjPsr5EvFh6eu15UIUoX0+Zh8ZlfQ+RcIP8Nb7FBdk0bc7g
u9LbFVgyYj+M0SmVPbDiuTtY010NovN9+GI0vMJMqHPijpuH2uzH94U7YeT1fnmB3PG1zGscYAXH
zXrAR3Z7V8cKot4gaCqldbSeQ0Q211pLl8RmvyW0SDGvJzvzA1tfDavKmVAPmY4khg8Oumr9X1t3
anHp30vLIgFT7xfz1jgq5FnbJbbhogbF9469RVd64lSwO9mbo/tIVMrFwsCOsqJ8dI3yEuuGDlws
icxaUmOm6uxylEDGgbKaw9Kqg2TTIzk9rI+G35RvCijk8b/vItshc3xKFiJ1Ur1/whyg9RvVY1r+
aFMQAOscYxLzjz6arfPk8CGnd34rHFD9Pl+WY8WCdlt01UcxJbdpF3PwGrhNzYVL5mHLBWxhHtr0
VECCRnjMY59m/R1hEZAv9VprHRK+dzHgFDfOWN8mdbRvdUUzCudriUdMATVcn7i1ckq14EmfpFVK
3vr63/tLf9V5DB9c7YgI1fC1dsWXdWmoWuRxzGw2+OxN8o+giywEP+NHifLTevbgwHxz8vY1sUwc
GioVu8bqv6+vpDSqr8od8201EkzU9ETfVEOLOifVnXJ4E+TThYEVWjBODSCW4x6GP0krVftJ+lT4
Tm89zVT+9Gvet3XBgFA7BfkHdo7NtOFQha3ikvWEkL13XTPfvHAmD2TkJuf196WRJE6ezO9dUQYl
SvcC77UuNOYuxRRCCmekgse1xIx17bAWoxU7XTKOaH/czwniI89IT6UuM1qg8hD3iDbYOKKDj6aA
FLrzJ7MqS9Q36fPYY00dmvFtbQldVf1Pys6ruY4rzbJ/paLfsybNSTfRUw/Xe1w4QuRLBglC6b3P
Xz/rHCg6SlKP1PNARbFIkCCQ5nz723vtBzj0LApbMNt+NOBfbB2cFWGxsdnJBCht2zKGlqADJ1GX
jCf9o82YPGU5I03iYLlZWFD1Qf1LohfVmg4dTiEyFemw0ldxgRiKamWZaLKgItXKDY5SNuEzbseW
cwdNMPHSc40Snvi0sjfSkpMtDbTergNq7uFvKToq7rvy2Ljmrve8mLJYUn8QOHDUmE2FJbbfJAOk
pTgr31sPwdsatQ3Il/bYd8SzNSddOw2svKAen11wpIz9OGuIJM85tpS2GfiW6cGzaVTDcWr817hH
pLZlcxTHANoKftWQTPCZTISy7e4cm/vEJP1TsSeoeV0dBJ9zH2GqscEB7PDZ4qMtvJX6g42ciSiM
J29jYGHeWAOGTnUG6EEnrE3y4Ku2D1+9Gf9r4PXLjpIBot7WiFQ66NU6sRJ69di1EtYG0KUZr+qg
VGn9e5xYw9EbDubMCkLr5ExSJMmhTvPnz0nFhvTfaN2jP/IcUYqiPee3Yhwexp75kKow3gOe8SSA
2DiL9z2LZYeDlxuXcO+XmMdXOoctII3pWq81keNEpl8lKbXmwNV9KUNyI5YNmJ9kt3sFH0cDNCDl
ZrtwCW0pibMx3i7eZnAmbbssCHR0I3B9axWDpFc9EqOnI8tuaIrIzORsd3yjm/QlDvC5tTWGWC0q
gTBPOA06FGPT6yQRHlxwPePtTJqF20B6GEApaZfQHg4pbbjHlIdfSS7grr7Mg9lxmm2cdxBW8hpj
49s2CydU/nnbxRpe1LmxrPJnjBsw8xZwMVbgTDug6adsFC9CxNVb6cHHy7McrRQS8TxMA5QSGwxx
Xdo7Nb5U5sy3k8f2pkmhC7kF7U/M5AZ/ER4SwmYEBNhC7YfQ0zYOlQpeD3jTLWG4DV4a74mMdxm1
FLVcJo/S6bJA+t4YeQRd2SuMc+Mn1rZHzpSaBZBHNJ8vwHdPZJOip8RuLlml91dnFvjVeTJlQ1zv
k7L2KNOxv9tDguKeawLBmV/Pk4gQu9Gu3Ji3aTqa7YXG3jH0vGNZAvvtkn3hBaTZuSJ2elpTMYGr
dau5iXOOqunU4DqmImM4Lbl5KVHUDt28GIy88YdTk7dNdNBo9VJSYLEUl0RnLu+O80z3kelgH9TS
+l5bJf+Pa+zGAOya5QXscrUJONkwP3iF3e5GC1JuRgZbhieMhHobn23uPM8vqUGZsU1i4JTD6nXG
q2U06W70RvtQBD6TQM71LFqKT8KiHB+0dtgSuVtWohlhZi4QrjpSkK5t2pS2adk5R0WYLJ9goQPk
p1vKZyb+kWg47yvy+jYcYIp926J7HEWD2tdQQ9X4/rwy6Jfe5bHDK68dj+7sN1+qJsaX7tBQFize
wWbumt3MfmMdl6dvmZ92vywUIa/Ui9EM9F09u8XOB+0jOvh0IuknEFWY9gyNLZdEmGkAxXduVZDi
J7WJR2Xbz1HOIknzOOohQwmSPHs9KS9dGf0S4Al4zKXw6eXNq2tAngVuZi4jPpCgW551QujkVy4p
x/prFHT5a1djtXNt7ZylenjI+0W8oECHC6Q7r2niY9Zl9jNv34i+t4nOXzrPiKdHj4PHowBvB3Um
URffR2MjWuIdmb6E9F/wME5THuwJIg/byoG+Ld96L8wl3YUDVL9BZ8EYDSWWz+kW+r1xTl0Z3ZI3
c4I66EzR3muggGZGh5PL4q9fuuw+l0VwNIvyEg5ts88K9haLlQ/7CuV2BZWE+86c4Z+zxgc6n1AN
moKgF1GHMTB6ohQYn146XhOa1qGXZ93TiMnMTY7AneJLbrBkoM/6q85T/8IgVWznUjuYRRc9ZJAR
VzK5tTEGoe3GNh5XIk0mCPJdfpxAfwl3JCZvjTqrPqrRPFw9WH+dS2VVkEhnc36e7ckhKdS7eAC7
A2pFu+sM8Gh22X1128x7AWCg72HtzAcvN6N16C7zeXCcS6Y51sOMaPSwVMGlGzgu505vXBlLhi/j
EF1oZfXuBaWCMcLcXJX+ZaAldQ2IBg4WQtC+TDnHSZGcKE3a7vqI7iqrSd2T+g/ck53ZwHbMUqgO
tTAjsEJsjOMpAQ2vLzAnkjbb8DUIzksCNpTAAnWwZcrDpA0vXEHWQX2zFsvLDllIAXVat/nR0tzx
UlTRU7uQfRq5HnZFmeXPaUb2Upvc4ZAvshkKnt3R0fBLsDWSLwDKxxhYH4NFBGd17Qyi/taYE07H
kP7IptN/thLTAOxK7NjWOztAKgZQX3u8eV0y3bKe5hHlUnLCfqBJDOaTMLW711Iisej+ckuSiFhR
EDzniaf/UrH9hOptyF4b47Y00X2snfA4kP5lEy4dN3zqkQB45/WdffDixZGXxhEeR3tHPHrpZr4n
YZiYT9aICdL8vuAveVCLob6p4kPdVNDWAzf4khIrWif5c0KIieWUzmQyGsl+cTqejQtHpSLLc4rk
veicMaGg0hnrWvfM1ykp7W1YT4dw8GeSAA3tSkG1K8M6W6c4Zx9Qndcyn3pCF9+OMYfy3qRCLM6r
VUhR5nVy9WPn0x3T2I12p5ILw1vzjkZskScy1vrsxlen1J6z0vmIkqS8zkPhPGKoRkLsr+4QLNe8
oJemrepxa/dkAxaP+6EWOsjI1DwhB9i7knnvTs3EamyD7FKwPbio/1UWDJ5NFqX7wpE+GWWRATzu
rr26Na42m7Crmb/0LN3Oie3kl6GxcJ4WE7/BqhexiqKQQtHZ4NnNPHBhpN7hlcCC4FAj7CNhnDUq
jVaAZqoDIFDkNjotw2yc6DUgGyDC41xRAuws7zZ76BvdfB00QfO17BsKpHHY7CJy9X7Yf6/0JXnI
BheeBUScdWQb7s3wqQsQTe2u3T4INpZug5Nz3OmCmX/0YJEAAnhaqnTjAj4D1Ps8TbigtHA+EpnA
bV9joW5LuJLkIKMVqe30IKpq3AKio49XC6UDcIq3jR0MewaM9IGrmsCZkIKCXRyoLApuWEyCmzUU
NfnrcjrW4L87p87uxkTjxVg66VlQ3rUegGbvLOhwowwQVGn8I7c9pE8yPuz+e6a7gJi63CePE/nq
eOTi1I0r+GOPPcGU3joTrSVlyG8GinGx0zIZhiRo1GlqDKth1fVnApc+UySVnx0YMPTP3EAJjZ1i
k03OhJmGEzFJRLx4js1kwfK2uBQyz+MMHIfV6VQlFlgEvtTU9FzF3N0WH9UMy5pGUEf/MSWV9TaS
mtdSFsS6+RQ5wPGKGEA+0DJy9X1xKe1+uvl1eneZZFqAmT95M6NJbPWGCEotHbNKsatolRHe4F2y
evE+Vzs9D/h14z+IQId3UKA8SPcdsQD480FTfRWiEOckj9nQcfgu5+DYmXnxnTVl5KA+N23unYA4
rPPOx1YzTryfyL/0Q1scfE0/8jqomd9QD9RsO+syOIZ2QnCw/oU1FcncJD8OMcY9bdEJLuQ2mOLo
0E+YHItwCo9Iv/THIjwtmvPSTjK+4VPnlVbzvYTFsC68u/VIA5r20Jsftvdsla8JwP6HpJs4VOn+
asaC8DJ47tYcxmNvW/kpytjmMdThtKiQtrpZeLgaHYymg/aGCbfeGDSerIQdP7FQiR5Cj+WSjGqA
7UnWmV36PCa4bMnTG4wGnUH8taeO3JnInPIIPubpC8acvUcc2prMAnLTtGXumPamPl4nj4Y3zlqP
ta4D2suyYFsOurfyyzC8aKLZkpp6sHyQeFabPtQNgHFdHz7SxVg4YwhyDOxh2Pqts0A3zgBHcUjO
NFBE1UBnqZf9kntpt4t7YDx9FE97QyvORdjHF/UfW+M9CLQv5uJmzYZHdNdrOJAbQ+S3FLT12IBh
DR1LP5Nl5Rxa2R+stTqaDFnLNqS3J/KXW7fDux60Nojv3vji0SRzNwuojijT9baf+nifF/OyjTXI
ZqE2aneNo3P2mnZ5ujX9uvibXbr1p0yU41ieSToUH5sOtUhu2v99kx45XRSJaFlbSXMyrHja5Wng
oFyCDK1ckiZesrxZRlDw0g6fTfowlAiOOBYcqDyiX9QSO2V1wAFBw2nzMxqw2tm8z9eej2dZp+xB
Oxk4hlj6ohAqLzRPTlQLMNeDLVCaxPKiFnB/7ROw/uQVdFjbWB5qm+9gvfmjQa+OkIxjyIfr2B2u
VRVRLxpOMe0myc/A1PqDbn1TqqMSZNUgqx4sMQMutSrDJY7dEX+7g+XdeLcwoCay0TEIflD64e2r
Eo0qtB9MA4x4LyWrqvqeFcOpXIwGZQ4nVwbPcwWWOVixE6n+xjpm/ikcyT/PcvneEbGzHE//o68P
yRiOVYfsX81f0topN2YzxjT/LOFeVAOtOW1Kj7W9V6OwEr1UDMvNG0w8YRPS98m4n4bpM8TWkfDt
XuU1OhebOeE4kEjR+19/S/5sd+NzFi65GVzOZJPdP9jd2jz3ufuwccFjPqTBcuyX8gWvuYAZnTWH
SvaNs8gFCIfgo8W9vx3FXJ4zred+iZikBkjsf/M5/cla5sAkAYIhoQxEFn15Gf3bLVCb2ZSA6MSG
oIO66/SbV7ERgSN2j8PW32b4oQ+04RCDnZfqUOnyoGwFL1pIMCNZmvPffDrgFPgLf+d14xNyTBOm
heFz7arr+t8+IbjPbZsglEqnmkkmoLO3gKa7k2Y6J24fMPR2FwMQh3tW2waseNfUfygChjKbRJg0
SPAO8DMB+W1GoLNYwYcv6jJgMrhmBru51v2F8jGQOgRsNjbLYHA70TYZgU8YtQCszrn02EzaYyo9
KVbwI9R5YfdxdU6biRm5WNhFe4v+oFNxYRrFR9KETObSXsQPCqll0MnN2VpILorKNCYl3dUyqD93
9UNl1cHDBEWytaQ1SuNkEfACBs2Wi9U8jN4GtR5oCnHftky/Uwumn0fQQKvULLSX2XdfEZgJuizB
cKiTsX0rovFrmY8d5em8cHsz17cGSg28GB49iV3tE/sJvFD/OtVUsTRdgSqZlGcHAxgHdPekvnaE
9EGdDkbF4q0Sp/bDDzOLzopxADXbfkGJwfeVPddeA0Mpcq4cEH+deBU0wu3OpW8VvBQ4MOt+Wp8b
dkE5TVKXKR+KS+0vNE6CfnZn8LzD4oZ3wRmvrDF0lrS1FvIcAMxjZReTBdKZaomhDO39XLKORW1/
F+174/nZtQmleUUPk7NHqgggQ0cXpqnhL+4EQiOVrPZo0sEgISGOzylqxjBLFvMhb9iCGkNE4w+N
zLiR6SCIMBKEobeJYlCidW3GJyXFL0WjbSndwtbBAYlAtNl58+emQ28sDO3e0W5I+oOsm+DOka3n
hW4mybiVtmHUGoUJMJnGRjYbJ4d8bS49RPzNnIgXE0Hejq8pZoOVMrNOMtrTJ8PwmaYgCXzEmMK7
JtdeBiv/GrUEEdS2T9lkx5b0QEhjydiJHwY09r1A5514mzPvahdhDjwGO7YZvnmhVWsYwhVbL2CR
EmpQIN6vBvG5SJUGBOVE6PUBaggGOBJV1mYYnfat5oXR40Na25rfnc0vaV4bn2aMmIq7z+WoOpyp
uCujq0+3qnaFnP/eGESBHH40PovstiuNtR2bj8MSDdtKq/2VCwpmNYdsktl2r92MMnjp8tAWn27m
eDzxPNolY2RePJMaI98OdmqNR0STfw2dSw0o9Xuon3yTCAnK/Fe7dBziaD3Nmh44gUF/p9eIVaV5
J5+R3Oyqvod9r5+MiBhIrNk7HSl6XWsGEtKyXJcUB2UxOTZFCdZLbZb7FOHnbjXlpWnZJ1cd3cJE
xcSub+rDaNfT2iF4eeS0dhh6WDZhaBWHISAlx95TWchik8b1mtol0KnOLuvF10TQhm2zh93XWsn2
tu+/RBWThiWC99y69fW87JuhrXd2KrtF/Exb9w3zitvMx1aOtiZRKQR8jbPttLOT6MlyS/SoACC5
48TnRAtfJaOsEeNRlFhomrF/D+I8P/dLAcwxPpajFh+T7IpNdi9qMd3zVPTbfAmfWbmMR/ndn1tx
cazaOho42qlQUPoVgII3a4mihxJ1NKykaZd4PvJvtDzXBp5Si3CI1xZiZyZCwrXxCHoieGvw3nCg
vjgNrJG4DFipBAQkXDa4K/jC+4xY4SWsizNQ2PBxsCzaHolcCTALeWQQ5DTm8VIa0Rd9IW5mBFvE
GyBaFWtIkRuoO/0PdZ5SuZlBrtYtsqdPHMOkqE26Rz28u2r8MfQWB3nWOJ9+lKr+WJbqm5VTZNEX
RXhMqviijnF1YL/rWutgqLa9/aFYMDShgn1Xo0TNnMssbNPeJsrTSHohzv2VUS6n2dCrz9wPqHcJ
Ik/rjeJfTZ7kVBjeC1g85pwKUTOi0xTEN4lOerBpYM4hyus1Xq5+6I8CKm4kfSK5l1G0Ww+E44bp
Zk5sGYfwte/IHvRW70APqLJ1lCz04Sw83OVb6r8W++oV4I3uYzKimw8CJbjnbvAB7ChR5bd1qHFo
NAwyrXwqsbayKDVl5cXTSwbV1e6179BSdWqTV55PUD7BSKjmOXVQROnYLyxzt1HR8v2sP7R8ag+D
TKjl0rObmA4UMp6Ax8IqvwW1Pm2A0956PzFOmHY3tsedlTi02an9UE8dgLR0UsbZHarkZ183myCg
VsgIw2s+e+2pg8rRdcVwiNidjpyO9prpNaw6snMgkS6hj9EQdtqq8wHIdljK1NCtrH1xxLooDQM2
L+DUkqH/qiwttT9fHfITGxUQDqf+OTU5/kVg8detjMSqeHdiRvnD4HMu1i1iN7AyMcQCqF/p8sul
lDINCyPONuRDbzl+OsTgHJ0cUbpXMI009/Xxg4Elo5A8gILRiPesPEOAPPvMCZsdpxFM6pxbi6+5
wLCYaZjmgN2x60Bv0JJSrOMSJWzx4p9LL5wtbR+UDVaeODRF8mPW6feKTOwc8bQ8pXQ/a9zlPPKB
i6A1+yjEY9dSpptbZ4Ky/l4vhruuWfE5S2hTiS3cMPoAJSjIjDWpotWSTAFBcdjuancqsgBjsEiO
3WgQQO4QlXsx1Adp8aCOkmLd/lfpcwAEQBq0tdeVCIPN2PusVqSNUFLIKMxlrb+EH53D+O6+pEFR
7ZFLfuZp2PPFQDatgTWwTI9a5uT+lXi/Pg3ulg5lTJ/sp+VZJ88Ju/iys6Ow3pt6yu/i0X9edM24
1DKuhlD+YiQBaWtpW1IvzqxODZpONeM8xwmseL1hIbycK2lIKnFXbnIvf7NqSt6GsTrl3oONUnK1
vemBQ8l4Mgzoq3g6AL3PDbViZoLIS5lAhstmZVRJdqpM41aAithUUXuQB46NyqgGXvbWVkaxnTDI
sP7vDnVBOUJVI4roVv2oj+W7lhRH+UMO9hjQLe+UWxQ88aPW0+muB8Ut47XWLKGJO4dnA9Hpr1pQ
FTu110+IAoBOOOQjWIBpPOIJ9PfTzLozQa5fNUERnNRq1E70h7HwFr6YlD7xjGRh+FFU80XFyrsS
JSPqLGzvokyOY5i8jFPYH7EfvQwtR6mxApc0i599bpj7EObaujY8KXVssVtNt7li5Q6w6uyY9KV8
ysdeTKEU9mCVolXUCtazVA707k4ZCdpRK2RpW3QL7fg0zMuL+rieK+/Ebt46Anq7xoFnHqIiOKhj
Jf04QLtdtqlLhuqUReSnEUMAMOkUgHI89bes9qIdVS/0SLjATEqRPAZewskBVrCAELlLqii++gyV
+8DXvodzJtk2HYAgO/N2qZ3wdnfxAymbgYPDFvmF5W2gOQdva8SJuOf5cvj02SqvlhqjRe5gk2GV
TNUURRGa/RjNQHytkEZP2mh3RFp5l1NOsfe7aK9MB5NNqKPnmrU8+gipTFcp0HDCEEjWutR+o0Cm
VGoMk6F9Okf9CojoEtT7OJhREnmdGwNNcOr2MsF9fZu68qDeZViq97nR4j9gnQzCjs5hgYaoOASz
hypstdrKS4nc5cey5qDa1aG1sQfccuq7U2AIiqOp/bx1u56nSJLEV3U380hjV1AiwS68hlg0SONB
2aTY3TlujjARtkPGkc5tnePiJTa4aG2nsq9NVNhrvTfy9eR8I95FIyhC9B7L/1X9etvJKssKp9si
yAwg8UpyC2T63JRNTtw78NdOPU+zrrKtvfJrxaJ4jGBS3fEhdbbfkZMuaBO1xbc2MpsTEU1OAsyB
WUKbdsxxU52lWI7XI37zdIieiZqsOj71a+iE26lHoBWzZVPU5U7meiRZ2ZfwxIvWTS+EDCgkEdQ4
G0FeMieUO3yX0Rf61vbeALG8iLJgTzfKVd1XKssz6M2Cu4qPKVwRXiEahgfA0G+1PJap14XKjdA/
sTC2tQeoehKv0LDN1I6UtfkHPTA/gwjTjL17yP3p4lKLasOxvzljiLG1RrPNBe1RYRSfNBqDEzYY
j5Rb3ac+5LkaGz/Fktt302bBX7rtm5HiVXd9NoTCz352KSs2ajbU2z8U47wp+voppk7m0iwaiwPp
ZFS3RM3rYm+UvIfcklGN4ADtCPdauBfFijJy+qGFH1yHOnxSRhVvtt+azJ5XkfQS4eeBwwrSzrJO
CtA1EQM6gWB4HnH0HuNqummsINklRvTbdodEn/dNO+m31IUZJEP7S+HQWNwm2SHxWRjJF4vSpASC
Sdumt4g9Dt/r5BmMW3ZOjWlHtI6Oid56ZPXw1gYmxZyUZ3BimGvqkjJGxLh4UkZ3R5ruY3sGfaJT
C18HfM+sZYg2Vgr8QSdOvq6qQjpTvfqEIlGAVC14K+4Gghm7BrWmM+vpxm7xZXLi8NzbDPRTORwN
rep3WmpPR5UwT0UAgyuNXpWFdhJGtQ861107ovFZoo/+ml1ftQnG0totfkTjR2MjhEhFG0WjPCy+
9bjYcPVzLaKutraztVYR1oKFv+2smQVuUroQPaRa3cfLKufVIyj2ZP9ObkC9EyMzxLI04g8rNFaw
+Op/DLAwD81A/Qcj/KVmhEkxOpKbJ8xBBf3WcAsEl14ieaPh50CFciJj+Oq5olMxROnUOUwzjWmU
G7wVPSBy4Z7nAEABofM3rYy8dTHPV8VjUGfMAj65HtPJp95bg7vcMwmX6WMke7i/L7MYMs7+wVnB
CdIGY/hUfqklz6Gf++e4H6atN9AjklMMd0hj6ycj32ve8DXqDB7lNpDgzWiK9Mp8ZxBCrwGXtwyq
o/n5GHAmH+gRR89bHuCaTxNes6mXO3uj4kZ/lOe+fRSaI7uKrDz3MTE7h5ubnRaPgYRV7uSODxnm
p3WrGw44uVAcnECqyNJXbbDf3y3xna7TmBwag7pJhiCu8KODXyaf2E4vfmJC0GcO6nu7+fRgdr2V
7SJ5lxd0W9gUZMlbR+XUiqRmbx+/lwHD41wmZ/Iu5Y3x6m+Qrf+dgGyBqXCImZk6Wfk/0CezrOn9
qaP2jfoKus9SjiXRu2EQeUzBO56oCZYoDvXyV1g9lg/yxY/jWFJbqRH4mkvyTQ5QuEi+aC6dhsSQ
D7hD9BVtCxEeffNrnPNu1MPB2UbwUYm2UHXbLam5ak3aZju7udOsml6E/repVIXP+6PQCFIRmItn
mIK87++VT9FljjHa5gQryP2FHAz26Gw56qP3khhMbQBDzZ2hI8d6C+xmS6cGLNPFVS3sEp9FHMnx
k1Y4zbYYUnHSPM49FNGTV6bUaqJOa8JK89ji6yOdBoK2ibKdxvKwc0/OgLdn7uzjTA+wWcchTXME
pjxnesx5Qcm/A/JH7tF4co5tk50pGtFGDjshg4FZ509oj8axy4szL81yG3lSJWXi0dnfbfrU0YBr
O7dF9KxoyQjbci+mDznHuXvmBqgNc0JtkEbDE/aiVZa3/b4eaB7tQjqd0sI6wKfBnl7ycKfyild8
OuRnGA+XYmLZh4DHO8jp08eppaKKhhkVsxpgCp7q1nnRZv9gYgA++CGlBi21USs1o3vYr+wAp5zf
f7Mk0zCN+PKLZjZouG6DywQMNH4g1Zb749NIlAsbFY0nPqbXMC0vZjSmW0uediyOPZVp5qsZmsdq
aLCXsKUZCJDFslV6vkYjte6kRu0beSU2+2z9D71n/yAliP9UnlezhPKoDByOwbJ8XbhdspmNHupr
MvHWE3vTqkqsOAV1gGBWIcE5+Ihyd6sPHLhDEbA1yNotnVSfwmAscZHdTJo+FZu6nH5hiZyu/1oc
N/+blY6LHZ2dh7C4/Lw/XrE5j6EY3fQTUoL0nCOxLRFd1z0HfRFEO6OhMVfiDVMJoo+kAVT9aw1W
+K2UTkvcZCvdbYEy9cYlmYZ9ps/kMxudXunE/5kxKmwAjNTbv/7crT+zijkFOJCjJBaeHa/zh9Qq
7/+CaR/gk8JBRW7vbIN54Eztz7eWOEPWevVzLjjd9PRAsVlEP2Wa3i0l/iOYUlz7sGq40LRz03RU
vk3hT23JIBjZxNw8Nm2EaMjHZJjGwce7u9CsnwIqPg6Re1T7Aa8Fyd17sYN/FiyOJeg6M1pupYW+
TLaQdQzDSa+Ifnw6Z53sm7Yw3TI9YGxz9IdOMo6wnchjF6nCLJl412qHuY7LixDfTK26eyG1nSNV
aGYdviam981rMb4oQGXf8STIOAxtuNb3aeUb66oF+9WBR/nV4aBKbsV4Jr51lTyq2ifKVfCNWmju
VMEi+t6BpoT3kBM+OSEwLGJ2MiTyL6VDEHpuKSZraLgKFhTc+TtxrwK9DDh1+pbUI2PPUcUulCgS
wtMrU1yLUoXedZUfYU98dOjIVIHpRDKIrOot407e2g1lSyUNPT6nIEkDQy0l2SQZO0tBBgGT1eeI
MNHOhsqH21+u3pIO7+KIP1fKSWFsYB9Nmnw1dpSb5hLfqiTISnoQJJGu9Xn8FMmIdlAV1WrptJ/W
aLnnknb6TRh9lKH7NQmD45CxoeaAOFF91u0NYnuf4npqJiwXcH8Ju3mLUuig6lxNFVxwcmukqjRF
Q5V53hG32EpU8ZNKoyemRDaU+toYXXdFThrIwIg+ywqU0UR+4efiFXEqPmWet0Fbj7dsLyL20tZ8
7hayAIhTOytyHnvw9wc1wLbWzjQpTv4co6qg2OFVbKJhuke8AHWQrYHO7kKGO9I8IUCSyT2R+c1L
xmYPJ4HXbRmd1EfXbo3i1AwvUXUqOv4EGLurudOdo1/gUsDnvOBx3bOCQliJgpwyA8EoE8cG8wHE
f3u4QN+AhOeOR7xpvHllprtqCAuwvn20WKqAgciewgV5S7VXEImmB9nKCdRWOLvbi+Gm/o4b6Koa
KxK0Ho4fCwjCBmYmj/vPAoBEBu1dA/fw521IyD/s8MosFX18JHQ3aYKrVe+nTe2DmFD5lKazIgB5
wddwIVqG6w1Pie6StwgacimNEd3qpafwwX8hq/4byD6QAKmpo8ZUhESa1OnfEdF55hW104oBHyBi
AMiCz0FVXQRK4qSfcNpUWR+u1K5LR+AuRSztRfIPDFBt7JBmA6mYCT0APxp0t6DjURo4RUdXm3+f
wpjMsDsOh9bKn+oFb95SBK96yGjYZpieWye4hh3uBnY5pECH8lyU7Q9tmrH9eC6xl2RG0PcIP1LV
XBn3JULvs2pde3GH9mdE+/q5xcmszgJ0CIpVD1nkFoXt19inkEed2qvYOeqTYT4VNo2fwUKNOmGc
jSOdRo1F3svuuHqjrMFoMqB1hjqxlhZny5I75T5KSmqBavjH+dBdwyI6llNjP0Mi3VWJFB8rgeuN
7eHfrZkVlOD3py3f0i1f2LYlbN3W/4AuWipzhMnL9doR5SdrhXybzsK4GXpebwYCyswVfrvL5Zaj
SpZvEabjFwehDTbVeBprhqowRriyeeuHhCFeDAiDWguQbslzg/km0c+pJd5dbdoyv5enFl8fdykm
tUIcoACRcE4ZHnwRBxsba/fGoyd6pdGlQV1ij3+msF817VsYxzb9R5ELbzWirBiZZV+5IU7M/DbQ
wfDQmRxX0sU9dSVTizt7xiFOwREAhT2mkRDk4d1mXYW92CY5WxipjKhfFNJ9Fg5pc6r6/GkcsYxF
8rq3rNdq1LLP/AKZpVOmoX62kZZIBl9GJ1/5JhbGNKURuDlOeo3qMjZ5ayN2vqnoPraCYkNpetva
T2ybl63yqVSZHWwbopZuGc579TwZZdRbifi9ma4L039oGYXXSSzrbCa2BK27VlySGpQeVux2TS0c
Bel4pk7j7AYMnpS0AkMJqN8ybbRM9Xy3ijY/2wEV0mbZv/pJNZzd4L03XuuUl0dsDzQao6aTR4YH
Ah30gabueSekx015RUrgapWJ7NKh1DXt8jaFQ702mgqrvhbu6DNRB0jFg4Oy3p9nET2q9aPaoGrV
MG5NLT1CzvpRkZRaF6qzNtPZdAXZ1Z5R9Xu25Z8GnLlP27XZqkhdh2uN/WRoEyXFklOkeb8PRcO9
J/06SqILR9JiXj8eTR71t8CpllUZBdm+0cvdEtl39r9IjzHCL8I+5pJ4pFFEZrqgySDFWtSW6ta4
cmUCrp2Gn1MT4+UIjc8A1GJOztpaGunOi/hkYuSIIK1/ctphExFgpBmtvgTJsVvGyToEphuu87oA
1Fo56UWd0v7X+/S/w4/y/nk/tv/6T37+XlZzE4dR94ef/uuFPu8y/0/5Mf/1e37/Ef/af5S37/lH
+5e/6Rq/o/2Uv3Z//F2/+5P523/77Dbfu++/+8lW1Vs99h/N/PTR9lmnPgv+HfJ3/k9/8R8f/5PK
LQnD/n9Xbh3b7Hv7j91HU378e+mW/KDP0i3N+adp25jbGPAt05GMo//4x/jRdv/nPzT3n45vIkmC
75dlSIZkXsv9DuVajvlPi4IEftF0XBv3DR/1W++WY8hf8qAdw33S+a/4/+ndcn5v8uEtbwjbdHj2
cga3XIq3fj/qOoNIHSRLMgI1o1JEhL3FHcFCrEOSQeai+tNHcqm3lts9mgS4NkPBU06w4yorE1hJ
IJyNNoabyZ7xaOTQFr2i3Hk8APUmu0R5da90GwwcbcAJHNjODKttKBiIaxZJ7lQB4hR9ApRG39EP
eQsg+tf9xyyqR1lawpxycSfM7I2fXzWLD7Pc+m4hFq0sHtky3QqqSufY6M746gdWJdk3/LenXBdv
vY8DhxBMbIB0JdC3cW3KTPAm7SY3+trpPDiD8P8yd17JcWvZmh4RKuCx8ZqGTJJJMmmSkviCICUl
vPeYU4+iJ9bfgm7cOlLdqhMd0Q99HhRHYhIJbGyzzG+KdyMt343ZTXdytXj+brXN/V8mxX+tnb8a
X1EW+Q26tA6za/qYJnK8KV7pH/iuosFVuVKFtV24QQRAsqOl8FxZ+7GBa6Q7P8DCyUPEwYrYdOEQ
wU8uLnZgtRDm/FcZi8RncGOPQRf5N702vxQ+I6vFeJAktIspT3g1cqmNc99RPaC1Av8mr8Iz6LIj
WCheAjV5RhLRFyJD6Ox1vGsUjqf9CBqK1+8oRiRHw3C9SwHXZMsXzBxehzpaO3gYXJ8NdT2PnLBG
hLFU2X01u/CM9E62hf2F0AcHEIpH59Q59TrlV0j/2baeqo3vW+muoBcEGLy9MhzAM8ZCNZZ+PnVU
ALtXRaA9NOg6b/vQvDec96bMT6jBo+mg1Iev5fswjXzkFXkQWip4DfT5na9187UJa8m2D9Gk3tIK
ZCHKtq9Nz4tdAPvI/9hicjPW4w5canpjTRgSotD6pe8BV1H5R4/YnTCmdPDjKdxog34FrCCdyT0u
t5gvPncO9w7H6NvoqPe+DO9Ls3zs4Yo7jE3Uaj9Fho9y3Macytd2ZD4yI9rNQvFri+VEhkAG46M8
kQd2buTDHI0P4YLg/9pAHUrvdQIqq0XxaV1VgL3eaxVdJ9r0PWzhpLvJRa+D17LybXAc4D98v9+E
SDpD20SZ0w4v7sC79WHubwrRDNG6owUKqrKZZTKvqcafUOtGo7ljQWOvXWTjJ8VsPGZjfLFbYpXF
Li9ui/s3hKXLXJQo2FrnRp6mT9kJEAeIFWpD+OABXPeuwYFRBA6e8zZ9j1VNo6oJgAqCj9UMnhv3
hK+zY9xTUUFbO4wvtZEeewSCgQo/D3r0VQteWiziIW3oF3kALfZRWE9GnfRDvwy0MEY7qQAZ6PoG
Q5ALvEVs7Lr+JQvNnTdjxkbprrxCLPYui02xD5pOKayOyuGOU1iEgMbH+zosX9a5P5gMDX1cgvzy
araqOxUZH+vTTU76/p/X+1pu+WdIK8vdgb6g266P+9a/IhVtsF5t3JdQIlNy6xEjzwKteV/lxQaD
qvNUmkcvdk9pRPdb15EM0unJTqj7x6DPcbJAUXURc1La9n6j4VnFyY+ySL8pIW6DInp2nolf202V
YtDVQV/39COwOh38gvVcYUdv0dQGOP6zs/lKvVEn+RRiOjcZZrCbKMNQOMZN2wdgRII/0nqDybDM
iHXkj4jkWIt73ZvgvcLpmFNk6ascNQHKFZrl7hKl3bogXwp84Tfp9NODO7vgZoFI7M6B0k8SWoab
Tg0aMmFFBJruEDDraN0XbzXlwWUpC+Lb5GPhvjTgkbS+4hv5GnMM8KRrf9jyvI1nzFvDnX4oHCA2
UStP7w7936UfKxz4z3cFKMlAtR5XTI7C309Ahs3EMFbh61CZZ18QPQxTB2KgCspo76nzGGWHvjTe
M7sD3ZDge90ulEfKGWbu9Cqf9hde0mSlSONn0Q0KFlR7zfcYDZlN5pnnRWiVhv5T89IP16NTrNkf
JFjFZohtE/w4o2U0eMbN3lOb1h/EwWcqKpiXsLHHdfEJL9DblBp7eflhOAGaYVr04njZh4cm6dbw
8g8EjG4o8H7LXOaQXzN6E9vSpqQ7TdN4XwK3aCk7bbyAASTQCLaJDf+bITWDGc0dcqE26uCZDicK
3ydT8aTrT5a4fHKK9gSD6liStOBBEYJonObN6NKOyn2eOUxnXJsH9mlmYVEap4l9LUTru4Zt6thJ
wb7Gx/rRPcHlvSFIPii8zHG9xX5MnkBPvHmLdvLODdv0KqrPWNkOgGli6pFptSHemME/mp/eyJTH
+AYNAF2cgf0AD/vIZPPve9BO6bcmSx/+80r2fhez/bWSbZvJgdSSsvU/weR6r8WhVuvG1vI4oIv4
WDvqlI/qtFCHwiuq/FQW81tHWaQLMfwccDhfFx2cXSRvNsiBY3xkGmcxmyhT/bj+0IhZhaudh1ue
OxXuHd076mn5IZ/s8ROnaJcLnZEdD+3MjWlfh1IxS/vso+rsczybZ8xZwCF6p9JBbBBUzCkxFGOZ
Mli9xruWGyB7Pw+mfiQf0ui4s4Cnwiu3paWRMtTIcPFN3XBOa0q/XY7epVaAMTHf+L15Wxm6vsMw
7lCIJnUX34AB5rI+OrjRDA4E9VWR9/ZGVkNn8AdUNoao7ZHf0hBbYFprFjr2bg9IQ53o/5xmNj/4
Sef//JL8/+kleQ5QG4mvPVo2vy/hudBanqQxEekd1F4LqORYxkNnFKfBKz5ar/yoTOYZvByKtWid
GDbzMTbvcqrLEHHYqCoroyxqneXzxoItRqcXV3md1ddWxvEYj+oTta7dohGxODobbcEvoLAORVS7
1cMvbWk8+wG1dlmWbo7N8/oOtCD9Vta0DXhXsuGHEZJAk0Of0YE/B3l2aA9BAeiU0S3xQ2eHQ7/J
d8697J6dYZ+6oFgoDm1oC811dx+7zQF5WrYgOVOAR2sDIGQ2jGhkwyhlanDZouaHY3IWfKKB2d6m
oPBTSFGXvB8SaDv+LFpt3uYZEpbOiAsAOw1isezE8fCuYY0J6XO475o2ohKPGnCsp9/GEowfZVd5
f23hnmTDBmYKB78ng1b6ueGsQ52CKYLI964zB8S+nXODd8n2qUac5m92btv716DaQfOWNYoBHoq8
f/oWMYDh6BsaHEu7PGG6/a7X+Xu7VCeUAU4kLucmwn9r0EqiufxYDYgdV+DGltvBKo5BX53mqDpZ
gbpPwBzqRA1Tg1diXXfnIL4x/exSmXm192Lnxui7F2KWnJIE5RKI+fswuqVh8iHOFJqbIU+bEIH5
zxTKFmKZEh0tWoIELTV3oMrkUjThxZ4SomhzQ1GATRP5VJs6T2BQp0uw0Pbs5pQq9NS7aMTImyLP
LsvBE1jI1/l9+Ton8AgCFR90BdzuV1xmVm/pBJqtrR41L3vqQhvFwfYRU/N5g4elluj7wlBqPUmo
duQIWSDeB0Z+09toctZz/246CLLjTbBGrLbPKFRjM2xo86OjCdmkdDzkoTr8vSLC+46gYqv61yUm
XJ3s5tpOwzOqUt977QtddLRsnIPdlIpVz5k19zoemy7kuJTcCOIC5XWzoHMd9O7tjHrGpvbC/ThJ
uOgVuPJq56i/bpziRJzBVl/Hr2HqHteIOhjIJqwiva2r6TtOJ9tBR5V11q2tPfEoKsK8qG3C60CU
kzSLTrJN0MxRVhH2RVytk+SnLrl2FEAmDV49hKw3pYouFgb2+zWvqPKSroV3hFdOYKzxh5WVL1pr
AtCryLTMg0wbmUm1RJmTyZxj7ilkBFy0fhiZBKVNazpgiwb/gVTPTEFyJe3rEHq3SQ/ARwOKoKF1
HpOczcldqdL3MEjfkTO5dJNkIZlx26TRF0PueQrbr7nr3PRJQQsx/o4YCWVKUiJfCI7xjENGm7zH
A18kaciaaS+p4t5x54XXeT1ffCijGy1t4I24xPbzPm7nb8IwwhfukbbLxcXcmPQbnaQieSYPQ01K
Unk9Mu7TjpmyWK7YWaGFtd5SGTmvEz4aCZTvscjHXdLwJKaN3iihOG8b3NTovsO2fm9c79XW7INE
9wHvl8Im2YZ2X8Q/aFCeEOFir8mOGY4oNUOa9AmNkf6CNvqllOHRja9Jl3+JwHqs8yFeqPeJ0GLf
008Pl1Ov8vdR4vrYI6mRV2ON+RvMVGuLzStsAH+86zov3eHtRGrq3IV2+F7wxuMydDEacp7HPvkC
rIwMTV52Z9PIn42vktKs801SbwjiL9OcfkItYCaRu80Uq+FpbHOsDKI0fqc9CS5AvZoZI+Nc9Wbx
HNvJodTUXkltwgl4rU0dPVOP2kKv1Il3Gc1FkuiuevN0qEpjHnKIu59Da1wsOg5hwi/WOfmr7C5e
x+dXpTDbOEGD3ELt56H9ZkPN/85qER4tKNxb6Rsd1FcRDm1I+dctYu0MtFnxPskDTuBzZsFZNhxq
kwVIxrMI4PzwUoRI12VzfHQMkuw1mUzj9KWjNcl7pc0SZ+84+ZFcJ/zcKp1DOaPQ1L4ZQ3nSSp0a
kPelDO/iov0qXwde7TRCBZiUlCkd9RqCqA9D4Ee5xkJpeMcjlw57x9iUJu6vPrKeSUDGSpeJvIHn
U2HPEtO1U+KMj24lf+n454w1zMK4qFl7hVp1azTwVtC0VRu0wDnAtRepAdWk/bWqD7k7n9fH95nl
3sRZpFv5XZLGbIEdrlNMs4nTeFvL222W6CIVoRSbJxKkR9+G0+bOz2nOWswMaiY5rJWafRDy0HsV
l6e+qU/OfGu3+QnR031mORsPA6Z2oOyE65XMWJmWWlOcVJxdaF/DyzWwMM6cLSrefBPXYBYjZ38y
vOwsRZzOAIkQFfqXocae29B8D1ScdYrM7GOqwCEgjiLtRu3iuPMjuBMcpS0O/5BG0bTp5O5aqbyo
mP52wnaHItj+x2TH5PFBg/tmph5cGKBkFGTflgXoK/L2WUfEt+gMkmr076Vn3Y+tCKnS1wWdMwTw
4OymuOtGZ+tWUjXglQaySa+MJjA6eXWfGLwY2TtiI30fe2Rwhso++CbD28f+q8zJmTNCZkxb0JNe
O4Aj5Zr03fx0RlSVZadYX7JpLC3KSuHf+Ayaksz9mez5DlGiQ9XTJD//PVIsrKpBcQStosEPOMP1
FFFTOnJpuof7v7V8hB/k6EbK5R0/lPc8r2EPuMW1MyK3tC7KHnnSOujfmhBIqw/hcF/hYSvlHsda
6D8zTVeUUlhfz7Aw/u4BdLnDP57ABeOBbTx+r/h//kFMXhwTFHdDuqqby9FFoJTOToFvjn7Gou8D
08N8o2UgjNLmtZ6eFqBmSESSCwpwYVO2JlNLCg0SjZauvq81qBaEjEHunwL9AwUXyAYAZmF4oZZm
LdOrBJQZ9APESlB8IFtmGWvuhgUHmoW4cTHQ92SSnqwJ2HT/sOjzfeKTghojWEXbJSBcE5mCeFHq
M7XTPTk1ZYmqwO1NlYwkObdBlLpmwpJPx0huQwbnD3RHdzYGGBy1WH11xlsAfsAf8+YKIPDHEhOJ
Owk3oQyOngF6JhTKF11FL+FI7GqCgnQm7x2dmnKbkgDU6sHrInRlYqqA5EjIWQIb0C9hZbzQVO20
sLnC+++SXQOtBRngUi+etebrPJAwOPQct57nY98mtz92OHFR/AZEdoo82KeTZp+lPDAHw4tmvUnV
Za3ZGE4Sb43+ByuTp3L52jXlUGq6WiCYbhoZxRKINZUp9VAGLVEeMqpgaG/9IqOEGvMoJfZ1hXNv
ds9ZOt3JIAkc1cnd04CMjNNEbAL5jzVjgdk8DN4NBtsox6LXubdR4OKtd/QkfSq+oXOQNLOjpjMb
+ZXkkDIbtMk6x6Fxjvv7EGBDWAbfELlqiXEE10pqYFQ7M9IoKbudL8jn+2yaXlFb7Pejq/1w09ea
F+mY5UfcpdetVzxKhqBZIdJXsFkh7snfx0k9KCSsTUizVHlIdCVjGNKHyvlS5s6XzGHuERmiJ4PB
ASa6L5Hu7uqBAQfWe0zL5mmtW2iSrQSI3BFm827qSj9jfHFMyeOJdpngruWz65A7r6npNLwOosQx
u4x1gXlAWGY/qY2Wm6IoTzZJW7lmiJLGxo6xn8F5QcK9G5l2mcvmO3DorOsisZ0bux7/BsC1WjX/
uax1+gOebUO3Bn37+8ZEFzCkfJ7gvMdhuwaZ2WxuFcLta+2YetCPZvJuTGLatS8z2OO9GtyH0NQf
VW/+ipHHMU937nBXtcT8Zpwd1720/BLD8tosvXebms4hkdjWHtxtPKUXmw9ZeLls6es3cmrIBo0s
yrEMFKr2FrrlPlh5DvT/nLJbSjoefz4wwhriBG65+Lz8gVhD6xlmT4Sdai7hH9IDQ4SCs0TLDoep
J8f9WvxvIsQ2uO12tg+VVSDOGF8kupajVZKqJcRZBTq8+TIogn4J7AFdnWSgZowebd+5abL6RFZw
qsPwXFMul36IH/tXnbYzccoJDTrQHuDjW4lE1yaQBJrO3qn7ez8k3szy4NVKCPmGBj2Lha/xdfXm
VPr30MmOkk2KTzMuWWqX+PVz5uaniP56GuKAt6Cn1ZBfzCp4LRKyOSR7fYdKa0l53hzs+6RzHt05
GXekUuh2kzSWFf+TfIYokpt+gV6BdNUy17kbEvN9/aGm6GRUBZkcZ+usZ0cZDXksDo0ISdrsunQp
zdTOwBE+ceizx4AWKYc1xAHbMm6atLjuQ+QTA9SWto71PIWSIzTgcRAAx0xcZlByCwr3Wo7zNSAP
e76uRZ3f9xJqwuWNgnmzQ08KiRvf3eV+c7vmajlZO0jEFg8EJIsCLb60FOsA+bf7ycsUtciB6BZx
4SpDKV5iappI/qa2RBEmZAp4VfXiTdN9YhPW9QbBuoYqLO6mt3EX3oQzDTO3Be6hTONOFovExpI2
YMkXzdW9SYQBDB3ayKec5JJ/g+Y9FaRJk09gsSYyQCYRb+Telo7LSZsoofGwMTZL+uT2i8tRjupI
3GQ3PnFkJiFgCPVqY8irLr0CCZ6cCihqNvXiXBIXzRhITWu7xzeZq2Q0sAPf11YaSGoUeJMO+l4O
9IpQUxLl2U+eKDwdqNGPuwWV5s0aYUgMiFFDuhOaeBB9D6Sp4w7hdRhg+Id225qlrwmo/ywy3YDp
IR2FVyrTILGV56DlNkszuTDpHxLwDKyFNnDRbyo30cDXBOZ4zofDP69j5LawXL8FSh1CXzJm3om1
MJ9YNp7n/AzzrdlPt0Y1vDrTEeuvV4t1+StD5qOio8cs+UrotEg7aW1iDXWF50Z2kmtJdooIEm0l
BwCG+wijF4KtC7KsCSD+VYiRuKNzU7naLURdGnLMZUiMYDbhFhfFPZIb7/SnTpkmdRbGT8JOQO/p
1RqN4g6OyLoq7avMtx6yjJaRbk33ZuF9TzqP3ClE6ArGXz8D2HLK+loPWYezDPmaJWn6cLVY6oek
o/LVWsIIwnChfpvCKnNNdDalTawjdFBOFucq26TsFJXLB/E2PGFTjDktjz437ddC73drcIy0wGXN
mtYMAv093wHUTQVyaNhr16mxbseuGF2w4TN8M+p+dRrBz2KaSXEhIYa3axBnsbHL++Rz8D59avUq
bA6SVMM4vCDbqm+eKP3yG1lxlP5dSlIqYzRiz0E1410ia4QM/U3JHhrX0aOxZPcZ2UdoxZeUDauY
i0+QTC8lxvObVn8GiRKzGIP4sPbGJaeCJHTkSJRuxJo4Gbn5DUOxm/WUgbdxt+BAJI1GSYc0VX54
aIWtQ9kHKto7CBqvT7s0JDChrFNrfCEQ+GkHwD/lWfWlffGL5zpmw1sLKoWRPS4mztaNCu+LDuOq
2auu/HU1aFWDGi8EHabD+iqdiFwTrNrdMAcnyeVKWg0TaKWKreE/n19rSfm348t2PB1UB30+Rbfv
z5Jz38i/WoSzgPGYAcwZ15ufscNG4DO6LNCrYcQaZz06xC6UxuYpRHLLwg4D0BJ9H255LRnItiev
qcmTxyBcNpMHY6e5j8r04ufZ3xy6zv905irSS1/yBtqBf5y5cMtjPcxnA6FS1nmExtnC/orLMckL
qk4bvf7u9dq2sJdt3FxcPz9Or4LiaDyIK1IgddcKZvDaaMg7ZyJdhGmICQtRzqC1RiPn67qZy78g
yXqDYtMD0m/0gPX+zs36m7rwDm6dH2VXWs+vzk+Omkl+FZtqQSsxRkTFeJTlBvlo13j1I2B8Zxsq
51W2gDU59+Ru8tq71nLrZs2+1mWWWJ5A2598X/uZ+3zpf37rtjQSfnvrKNYB2rE923QN0sg/eoUx
TmNL37LUO9M+O83eq4Cm9CWJirSEgiD76uffFOyCrZYQk1EQd6Xjhn71oUQ6ce39CEajChHilixr
Nl9mV3sZwuWsNTRj8hHBhATtrzUf0KRtKp0Gl77YmjNJe0H6RASg2Jn9kL5B3NO3bSccfRORfDEg
QiJKcaYDaW7KNLU3doRkivT6FGjXv4tb/yUdtR3XFaUlpPoUfW+Zcn/R5FnGvok9bTC2QTBnN5Zz
DfuVLdYsj4DkqG9hmMax9BqkM2iXoX+pvOnpVz1XSmPGLCLP9lGOCHKvfqsCBPCwVMdm5SB8G32O
s02lwMcuQEjq+Ehz84HDaMUJjKHjQM15abrhYYkdpEclAoRj6WxHKJiQUxZpkpsT/WO6R38zGYx/
qSXIFsATcz++SbP/j65TrDeOUc4+jtdj8mlo9Ss9UAo75Q5ND0wRCYoGj9aL459a1GezIXpOQ04U
Jwri7eJGVzgK/s3bwDPvzwnKPZmKf6cJ5XuUDn9/HUnPoal6aPrxkL/7MGPWM0Yq6srC+aslS5bK
qgCQco7SNcxb69STGz764fNQdV9LCOKelFnL2X2FMHiKY8TdRvsoFREpdi6m+1iq46LYPAqLYlAN
RhU/lGD/K1rO4gsKOogEL9tkicAkr5CXQF64/Pqs5qfe/VyDsDWKWYFNg2beUondBZX2KrETos3v
vhQcZfORf1C9Q8836HBlbtmw1vDNBcuUlZzQsY28QEdh0VDtva95D/lIKWtKqXvmxXHqr5wZaPWa
F2XJ+EHngpIFe7Q8ksRb6w4Vx/1NR5/Qpna5llzXMKYvZKuxWnO/fuXaT5EoDD1rDMXA1hJC6ob9
vsB6iFgEm0Gq0poLp1vpHyt0KNO601L636TZECLcDDKHdMtJngiRHgspOBn++C0RvjARGN064w6d
iSt/dA8oTHztG+2mGlAmhIThpC3Hq9pbcQB7m7aDvKi1eAn76ihQlmTOTlGk34QFHqtSRsPmnjc+
We8o4dACPRid60FFjndrTdUE8tcHNqVk6WjQTpQSrwdhPT+VY3axwvLiIGwckQPAz3js4dJ3IL/W
SRNJ4yGzorc5au+knJ+m1FHa9D7U80thjs+msneyjIHH0o/Rs+sCijU07Vdp96wRzmylP+3Y/lWs
HrMCcV08M9wuZ6CQpYiiiw2HGcfr5GMqTEDaa2wr50kdBPdRBU07D+uraqG6tSawOWyJHuU8BLzY
BwxBi9VzBiDxZoj+CwYH1/6CTxoJB9RX0Gh/04629d9t+OiU0ZLUbcMwoUjCkVxt+v6yKVIpzWyb
ovhW9sEEjvua1PP1EqVLciJpgPRenJSkZrxF6v1gYtDgaNYrVtbHOUtPIvA94eGU8nfpZPXdRx36
T3Cl3iep3suWWRu0/2CINNI4kqaFlJNlrUhjSpLkSg8e0eemHSo9JtuAGISm23bSTXvX6U9RgLSr
XKiDIlj9lJmD2xUeTS9SuHWt6CKNU7kD1ZqvIDplO13XLR5VAWtbLnf5lXe70WePBNc2QuVB6tUt
Pld0h4Ih3c0RVesWfZN9F3cfaWLT5aI9FLQFSlYouVfdcmBOFDCVV8ziQCFn/Z9wftSM8NscN+82
NYBthaCHpBoyi3MbgF5IEmvM7e2aOkuuEsQYNfWetk70as2BCUhSkA1+UD+PDhvH+uZNidrc6sWn
RY2wCDnp208qwITv0ieQfF+WuLKqU8veOWdArDC3LAQrOJbJu2xOYVSitWTs101K3lpfUAiN8Quq
7+u6fzXc+JAt2dPgzeZesiWNCbjOCI/0kEn9YvSoKRvGqz5iiSPtvjW1XLfEGXepRKUWlLjs3avw
YjWTlxR5r60uH9RUfzsUaG5StFKMH/M5fUh9rFwa9ZCwVCWYXjfjnI4mtItjLiEUlTMyl/QmzCjL
v9Cuo9NCZ0JyZDNPPhQEIsmVkWx+X1uJ+FshZR9lLyy8gohy60nqJQ+PuJm9aSiH8iiBN3BGC8jX
1e1H22IXk7TdU+E7qGd+hHJA+6j5bI2/mtE11RUWRhECJsXbTsYu0aQhwbbGOMmxs8KOjdl4jNEB
/5VOriO0thckkUTN/KcxOJR4601QSz+QeSFTedCD58Z/kbBVbk7UzT2Uh6h/JthetG+K9owsEQtI
ojvpu6owvlcjzybggY4mHbInDQanK2A4bXNzi64zAhEDj5TJc+l8Fr37XymuSemgDjPtWW567Lxz
A/XJL51vttLfZ45ZcEMckGjGUOi0n6XKoMPYz/Xv/wyCPHiVKtC+/6qBOCHGjfdy+5kvU17GFStX
A5QFhghsoyDCjlPIApidV6DWK8w6XRBAsrXrXx1D+inSb0lV9mQ3wx5HxD2NeIJ2Yivd2TrAWxel
3dUTMq4UW9YZZdBMX8g8pDErHaxOTr21c9mhB2voyU1Vk8BIG1iSZEFHBD2Ca1VR7wWcvOZ0rtU9
KcpP3q0k0XIgSJtIPq9XxARE9Avn7Zi8NlgwbAQQmlAVM+H+rs3Q9UCQySztRcXLK4oAYQOKaSMV
LjqslYs0F0nomrOHXfIuRy0Ua+JoDLyx02kRMIgjHA8MElpZOW3xYuc9ktvLmWgJ2g0+bQ2t0g64
MBeVvE0unDR8aYfKGXu1nF3SuXanogMVP6H5yqqXgQtkCq+Z5lqC6C3z1jL5rRXFPZnVV7d+UfYP
qkgfRSmC/P7dD8fB52BNWYrFOgzoSZrwKDeGIOnHZPicJi7c2WAjWNtT4b5WXLCcWYAV/SXXpVDG
3Mi2cpdxYcDfRAKBKsa28wM8rEa2WKlFJF7E2lFP+YoIlxZtNUQ/xNqx4pJysrcERzKWKasPdbdX
Q1O/NHP/X1NE/i374zdayb8jkvx/SBExpEf37zkih74Im//9vz7+ShBZf+UXQ8Q0/wH7mUzC1OFg
KNsjmPhFEDHcf6CZoOQ/cAYKfdj/5ofY6h/YortEGSQevk/9/L/5IbbzD8+2XENHvlhX4K3V/w0/
RKxSfkspuC/btxzXp0KP8zkUPQHf/SWYCZM2SewCZ4FsSKcN9NzqTs+cr7Zr3ucVdK3RDm4ykehW
cwc6P5/2E72eLO7vtDKdruJKC3dJkN7aCCgDcUC6ZOix16iVOunQOa9Svcdx46EujOsEHeJ94YX0
X3uMBmv6ZQifmcDHA9HQqPeqJMi2Z7QwdBeL3ZKQf1fzAUOL3gD15bvW84qdyLONA44eDn4kQHIx
fMWbLqGLVHN65TOn3GLWN+Ey4TSG8gfWsLDxZgQKrXkQqC7qKGmArB4on157w1j9thi9Ky1Gijqi
HRK3GpBPK0WWaYypmSOfCX8DilqBPiMiksNLPJ0DG45hGIb7wfIhgnbbxCyoIQYOld5qM001MGyP
CgAtuVs7K9hYKoQPU6CYO72Yw20cxiCIgSKh33pnwT+d2096KcatG4Bd6LTxgK6nd1vWeXSY+vGb
Wp4aCLPHUeG0Z8MOsEwd9J6HWuiMyXW2jAcVpT+zbny1xrlij+k/vIwCVuTCO2cnR6TvJz1HACIM
xzbtPhA9wZTF8S+BUT4wDVHWKWfh0SEiaupYo7DLeGFIR2Dqk13l6N8W93tmJcE+yKNrC4H929KH
EYyfD0zpOz1QCHIZcbbNJ/Qus4hqcruvBM2B/qCgnSsizLZ/qjI8CHw8hA0HZeOypm1NEfdmgjcc
478AWrGptije7owewC1UFn0bWiHt48h7svos3Yzz8AWWQgCNBT9d10EwSmHXjp4rZs6lUP3AJ1Yp
4WY3j59FY12I5xWcwujcZeZXI/jW0/aHxPA9sUDgsjLgRSu1nwOMTpyN0rX8Fikp04G85PZatxtg
ZdSoG20QMEFfZ3TffG08xxCDuyrFtjQrt/NUA5Luy2uPRAzZ5mkbjR7qfyg9mi4yGalpQXLqMGbv
s+To94MFMybqN7Y53014sO+66QvkgOGmGPwHcIo/lSL0WB4HAFcUVnIsrCw1bU2QxbxRaze1zrmy
U2p3A2KyCY5yJ7P/TCZ0yNsa95J4znc2Uma5hyel7mEci179fWp/M/XG3Bk5VFS9hItI4dvKBLrj
jKOou9Ckd2m+h8aXrAyLfTG1DRrxnYe+hIcqWVcfYuzDqmn8RFsQ9N2IbHKCPFdHRwidLurwdXjt
aD8Ix5e7pC2X7dLoza4P67fCmfKr3BhcqqDoAZtRuWtqIrQS9ZBdPGHga5jUizwIuEY+wGjtqmiL
Ex9uc4v6maXaoe6w4Zj9Gtien5q46C7jDlPK6moOfZwffffT8dOXIKnUlavryXVGgwxBQ3r5raq2
w+gL2icabrERRl78DQvd9KZrhaXumHuM1YpNketP3VR806Nkj0sbrg8KD8gshbjltErHnyZ6w9nV
wMOs+ICM+w3vJ3IiD6JRNHkfKcYefRJ9qaDX7MsekhzVjcfAoTWB4P+Vn4LGiArEgZwYVlQVMcoy
vVFSxsSkqq/aDL0ZY3rwWi2EfqtpByvZLcSnV3ideJHKdgNmCGB/SQ2QDSq3/SC7GelFbejbYqHx
Poy1C5oYJViyKiugPmdVc7U3FJUWU/N2c28XoEszG1BM2+woZJxBU96lvbmdBojHcQA7VaHqiBTC
QemQfIrYoesD497JAYCY+In0bBRb6Kgb2A7VHaq7x0nPoG8Mqbcf5lPnBfMxBXaO8uEVMpdStflc
kNfbxK3vECjXP+Le2CMucXJ0HDwj7cY30vqoavsmGmZrG7cZ4zT47rUDan9rKys82HF07m3EC3I/
8MTqL9s/9WaybB0csJFyM5CjGUAkDdNr2LMH9CPEhMoiu5jNpzrTHiZkULdVbALI0OKzldeIc1cF
fmDNBBZB+4IY2HXBIoW4tijz62AeLaNH2c/TPCbs9wAa/1XXwarwDlpH9adzdAiOFHQxBVY/feRB
R9P50WvtfdwN9ab12oelR7vcgW5DlEiQCD5bGx6qDnhCHmDhpJkdkt/xhC6AugM0YAKNRchrceMn
PB3pTaoty+Wrolu510JW9Uy3jf5NurOcEKCoY35Ns8HZqQFPYrXALxu9FH029TTh+lfPSCv1VoE+
FkIA2Iu8zJWN85oKbw1SA87Jr3YBF7Dtf0xBru9G9S3TlmFP9fG6MqsKjdm+2XZBdNtgSLRLgwnF
20kw0h72SGn2NYiMFwXmlZiVkjCIL6ajG8t2ku3qpno25xEj0X5ryRIGxYETHyPGdsCMnfI35XY/
QgfdFd/LB87K77NBwhkEAF97oBFhEDibvg2vkETZRAgJbsZ+YrPmTEf/hXChtR3AhM6hrsSgvqvB
Cc/x1u3be8PngnMX/zB0NKErZJq6UR9kDuOwhrwgfqdfQzTN5jy8jav0yeRVijAn5JbiPMQJmgos
rk00N7dNF1gHLfMcME7lFQJeSIao4ZbTCWHFEicUlz0WV1VxJHV2jktl38QLBBbFCDWnoDqnRmQV
ou6orPhFW6yftNZPFYLIhEb3YdN8tVWlUXhhJqZ+91xrjBuKwo7TPI7ECayC7MqPKNB22tYit90B
Twi2aFy4jk1mpiMskCIosZ0UcNxswboH9jwspc/Y8h89MGy7ZZpQgouHmyEFHCzM8gRf58bOuh2Q
vBrGSPON7WA7DvE+d/Wbtq/d7RTAGDGb7rkNa6DmFA7g9eZYZN8AJ2DRWN6bV6NvV+rudRlB0LTm
BfGEBnsvl7Zd3z4PYzhcRaMRbHJjwnk9Q4WXbhLiVvQvHO2kdWjZNI0BahrRF9O30YILkv3sMmmK
+P+wdyZNcnJplv4rbbUnDbhwgUVt3HF89pjHDRZSSMzjZf71/aC0r7ryq+oy631nmkVKkRpCBFze
4ZznPBYzEZqpumJ3ZzEgQvQb8Q4ObYPJd9iVFQeyI+FydXn4BCqEP1cw4wx76yzGaZcBfizdyoQS
397ZgGOxl6a8iWyMkOMD6LRNvaQ+9TDzga69aOHyODtdEHcxAM7e/llhgGpc6D3kwjFZcq+Nm1RQ
2cnNSO8MBaBZNDbUemgIXUn6WTtMQWUrDkRbYwZarNCg7OQiL8XQX52t8BG1BADrZaj36DW3Azvw
1UGJdK7Qrt5iHh3SH7tlZrVcdxt9NjXfWq/EyEDHmsKLI7myRaQUYQw5Gk+TQPu0Av10rHSPAZj7
h9yCq1gBnrCM50Ym7rUMmQ3N8Xi3aJ8WJ9XWjaJXty9o9Ynj6fDX+t7kbr2luoAxiEWPKWyYv3Fp
cf+qRyhFJQoH37LDXwgjog05bE9e4zLGDCbQLbPO1zzX2qkiFn6L4iim7HVM3zPqp5BAjjr9Kotq
JuhgwY5KWZPK9AYic98S/ExIUUqfC8/O6KAu2TGVw9j99sx2JyNUtlqmr1jDs93JH5RgVK2xOkWj
QSgfVhwrJiBnNIkZDp9lTsZ2b2Vfi0gDJp8H5ZDeqtu4mDAJcUiC4W5bpsQ5gLTcLp+rLy8Xv/CG
MJVMHAJRITsCS99TuwdpKJ/QJiXbsNND8mVdCB+ExLB8xPM3p4cUzH6nWnmI9epdwJJQWBaQwfLc
R1X60zNZlebxZ1YrsaWQooBGKCkmPHhTr55FVXzkNeHnmpcH9Dum30MnRyab7RcxKhT87/rQr0ar
bKOvYIvSdH5muMDRMENjixQbHuPLypaneHVfhe7ynX7ouZOQXBnudYezsanTiucr6RhC9THaIXUV
U3hWCkIfa/sTkfDOtjEz1NQgYlRo/5qKYsKt3oqjGnktKuDjKKFUzlyqzjkatOqnG+nfNnvUHYqM
MShCxZuIXzaHPVTcFfSf5Dc3K5OgGlmEYp/ajkXMTEv+kG6Nl4qmw7G0fg90nolXgRKyqTKygall
zRlXabfkeVDlPe9I8LIzhCDg+V28FYDZEmMrtWIFUMaXynPGQ7+QmuROXKaeiVjSgx+JpzNDSoFP
ZjxH9uxxWe1pj7v4NJrP5L/Zu9RgsteroSL8EL+A5S5f9lxRXTfUi3U5AsMz/GZ03wSVr51E96Nm
74p6HjamfDAm+3dRtE8aecy56Z1mSShKY/CM2oUmGJPmd4rvAsNaPgC7xDVLnHrtjt+hZtU7WYTX
EEMj+CkuXt8g3STF3a9aDtaGiCaZWLsCsy02+pC7prsgJduO4G5wbRBZl5kJymWayzhJH9Iqfxpy
zgKBW9N3OoeBFGyppnjJsEoFxjKCEiQdudYvE5kK6Oi7CfWlQt9Ero9XX8wiOiNxvKas4VYNZ7Uk
nyZ/zyYkIZwAXZzpWlDU4aHIZOqrnmfDTnANgPra2EQgR3LjyOJbUUtgeF+eQNbtIMcEmDtIuRh/
0vhyTmfV8+IKI5BZ+KMdnR+TS4SjmTkvIydi1lUdbVvuj5Kue/KYB/RhlB1y1KfbjjjbRl1GbAoH
z11HdlaJFjYDR6PplSJEg9DiOep8ulPzsNjhplySBgUGr/zalkOQmhHhVGaO7pUAZnMmaLMtbN56
4uKirg8sVemkaePUqIf7LmpvbVvbUHCIgBgbl3MG0RccR+xyboFUVDd9pjcPRoZnzltjVUYUIGQR
Y+ACwz+XC7cVagbLJGOrSqPPHhvurhxHmoox9WPYw74zDx9m6f2I3shTASXcsJqrCH+2UNvB4B8f
DFJqtk6LBL+YCVI2aSbKcYFIpcOuXSbStSAcQl6EStxlds9fyB1RpsODuVj5bokfE2IVSKbCTDwT
iUKEQfrODX/Vk+jVwqzkJv2dmodDPpyFEPs4A+hVNduBxyN+NMOcgSQteQmzU3X+1Fp7rvuW8+9R
zHdsohqR+xYthiIRoAd3lAOgmezD9Whl8CRKqQfgdY7K0O4bbdgt/fBAqGmo5JM5Ldcmdq+R3f+W
/c5NIsTNaYrDSUYbaSTHZYyDtjq5OgMdWdXH2s3YmEh1bSPvmSiBwJuAjQneqwUZrfpU/QiRaFfY
bDeJYEig0QtlqYmnQfN+NL0r9kZ4TIm0H0vaYUiiOjxus9nqUU4AcXf2JvOzawqcZx4rajGd8wjM
XCp/e9S2qJ92zdSfJ7d4wHl50ur8NIzDMeN1KKgJF6+7b7EBz+Fj7WjvTS/u+lz9ogq82Q7Jrw4W
2JDZEyjsV0kWejJCGh+OpgjpcOO9pmsPTX0WvAcRCF844yCk14CIIn25s50Rg24T/rQ8FE0gGOe6
PcOjPTa8+IkGVEGEzgOBzVCAH9Obsx01OKin6KuonDcDIhKO3ueW+ndJx0Nt0WFa1YC23UXPLemR
ixlH/nhG531GPKCy9hwbe8eE2hRWpDYIPDmjRXlkaq6xWd9/rSkFIkYdIwDxxxsgkTDTyPkgVkTu
MLv7rIExEfAjSur0bIQjjqgpeyxIVahbH1zLxRofBZS8wqEBdypS3KXzgrtc8OYhOWzitbXBExtu
sprbqC20H3qifY8m71NZMzfoOPIW+d0rcYmq6YJpMtAGMaDkJBsTGHGjR2LrmtFHbUG5C83PiYtf
lQ79LgnVcz4Hce4EZtP9cgb3uOTleeisIOVvhZb3Y/CK3ySa0quio9WRmvl2g7XCEhv7sTSylD85
fKJUOxN3gFJWM14JitRnoqImw71KpXGtqKD8UIb7ovZ2g5Y85Jnzs5jbm1GS1GIMQShdjJaV9aEb
5dHuvWO+bAtZvExr9kqOf83RxE6UHUaS5d6A0DFaSDPqWPNT9RbZJEzH+njQ3JreZyDUwRLXTPu1
5O8uUhMhd4PpvIH8GXcJkc3aUhFAA0N0C6iQI0h3n8yayeQgHlAlhtfGbHap278iBMGlc18M9QUJ
bbJLZE5et72fFuLrOrd4XUIiMERVrvt2Vhgl1LHQ3cYruk7QZelzvSdaFFNZ+WBm2ivpRvawb2YA
mAXUZFUJ84C+i3Nb/+31krO4sWGAe84O88KuqnqcTDmDoDZkCuNO7z3dMKIOunLiyFh2jSXRivCA
Y/I2yYSqD73htUG0UH/SJwZZisk742BThpdtXOrrCsSj4l6TLnjNBgKKrBb7uEzGEZwR42GAgnjU
eBWI5qbVaLDg3qB/SN5kYx8mSgK/UuNjXfRBZTAuUtU8fGbhVyUhjZoeyAaBs8ptbJia9Ccqpxpj
rJMTle0wj/REteZilpA5vrLJnjahlzUcoFuAQH2QWOx3gKYz8Y74N4kJDkPh3cqe5jO0fzNCOetF
wbhXdT9byWMWobuLLKrJupL91psKsjHawfH7FnxiqNmkhs5lHISw4Gl2oh9yUYzVIQQvNt9+9Ph8
aeQ6bcuy/jay9jNldHvgzbHr25kTjCMeia2K/KRMv9DA3ktJD5CJ57qx6UJ1ZtyFB82uSZ23qJzH
64o+ZmENe4nEP1XhEKPXs2qTXp61V5zcZIIfo6uS7dDXI7EZrKvRrxGdW5jFIW6B/PPtuBXko9p5
4W41wtb3egyHL4IJMXbDunjGBTcYxnxnNLZ3UPr0nTCTi5YmDVrFm7i1ux9iZIY6JKsASNU/c9UL
UhCEny4NtL9asfHl4e1z/dNskx9VgZhmmBgCm3Bti8YOCGIfdaJhMSsJHJc0dWTrPI952N40KDeU
yuMmBeoMzkh9z7rxrBQnF+FKp6p0YVeiR93kWZex1wMxkPCAwNNHCJbyDrHVFG7If4h8u4Vsmycc
YGUYbbtKND5AZWQoYWjsoC6HMr1SoeERX1toUsqQUDHIC8Nx8VMIV9ukxmEr8nAN1kAuCYZ/kzGg
YO2L67bORkqgBCpyxdBkzJj+T/rM8NEU+c6bFgJhVsGWGF4qYIQPGjd4vTRna45umgNRm387hOBM
17YMVrelZDCkMZXZj4J3RFMPe61jD9l0paTdKbCEG6RXRfIrspM9bro5yMl5NElfEDp/1zIDjUgS
61cvkZPXC9rWat3Mgr5BFWguZLgkz9VS5oeqr2cgFGgITJPIt3llkUl4soo7ss/7HdqOn00a6zsh
u8BraGRV6Cx+koLWdKcfMkPxYUKt3ZW93m8TSwCxwdfTuIw+ZMpR2ljRnVskex17DSYJMjSW1UBg
t8rdZto8b2mbbZqR+dtDkkD1Jo+5GWIKqegKMyc7Mlq+xSwAGHi0ZBJlcUt1lWAcIasz7r+BylxR
id+NDYUmZPej5O17Wfr6pOox4yISQZ2z8wWW0N6UNfBEMeIDw+1eGhFfXMJXspDCT7XZrbD1Zpti
+HSNcTuiG4RTWe+5QBgirY15KKosDCQN4UbruACTFq0JaGjsm/FWAZqP2owFBSc8nawW+kOsX5iq
+O1UvyVNfzJjWNY6Lgdqbe9QGw/hnU6cDRL/EiMV30DWUfWzLFzh57XNtmSxyALOfkY9xoCR/Jwk
nzfSe0gaNUAmST60jOolgVsUFsnWaYidX7Ct2QncrK5pUCGS9NTlxnBqpJ5hfBcRwnP5aKYGullK
7Q3DJOOonOSh8ywCSRPG+hGh5m78mZBuU2njTM7XOXNL97ZCqluPR7+b2aUwWGi3xuz6tjcwATKr
mwavADQaoQCIWXwsUKmfhIlcx65i66CkbY222fd96RH1QXvcRiZ4x57NEUmCYZc/GUnMJmyeTxOz
0pqp6oY0GAMuyhYFzY4o7ezq8vbK9EyeZ549MkI65BhMvR2G/9uFMtrWUFQxO7tXcXZRyIX5bYFL
ppsRZnu9bEfUEXNMp0e0V6qBaG3ASuz6WHuwBc/qUAJdklILBq9FGjawTI0z+6tX3nAiOLXnH/QV
CabwTIsAMuvtAboLxE19Zsu3htyJ4t3TZrgrs+UPy5vuudm2iFqTia2D0pb4Gzgp7aaZ8ruixgbr
OGbjT+Sq08mtrcGvrJPTRtcI9krYV+gSy8js9fc5iNJNPlb9dmmYkE5L9u3G00udrCc5RWDmLB4k
LzLhW7veTl57aFNKcburPzhRAOVIIqhl4g0bItU3OJ/Z82aNQUjECC7H6a9DX+wM1LxTDph2OnX1
1GyszHrPWlHvl8XwSGtCkfrHr522d17F9gFf5HcmEm3f0YGhoP/VmGuiUXs0mkzjIXdo8iyWH8tc
e4SFabcUPwY+r6jej278Ejk1A8BBuHCl9d08W49AK6DztoVHG24GZDDTnKWOy9LQ/cwMRXMXcitV
cwwsmbyXWCconpUkM9/2Cu+lQzlKcGdCx74pyvicLA1RVy4rCFwnEKpx/Risv6OB/HHT4FKO7q5m
1hUN9Tv4SFYa5OJUgiay73R1StvuZ9kxNVmZngxu1EsS6sxkkOoAGZnaDQEXhh9TaLExZk85oKo/
Y+dACZjvkIgY8Px6eyNiWgHu2a2WWdwLNd1NxGDebh8E4AHLbT68Me9eW61/dsGQqx5UNAxePGCJ
pfmiXLfVPL2QL8ITd13HSLKUvF1hxIacBv2aLaLnaj9IKi+CKVcKnWYE7KTZHej0qhnk+MAkSodQ
uZOsDAk3y/pVJzExrY5woA5EJyizT26kiGoEjE4Sorlx7aHc1WG0k03bbTP4jAyVnA9FATu61fOQ
h3e2QVc0ui9mypLSml88q7+by+zRiT3KOoDB47DjEux07Ousojj4tUoj/8VbbmHje7V8jJwfs2vD
H7TpkLUkecwoOIuG8QmrFM6L8d4jNaql0ou1wt7NDrE4FUmortP/rJRz1HBbwWx51YjeQM9UvNTd
QKhidjby7nEoqmtRpYHnxQfSx0h7y3dRUvys5fC7Uu33bDQfjKc3nVyeTKb25Foz07Lk0vgNI9cB
5+E1EowGa6Leu7oC2jX20a4xDRo3ugxqAnKKmtWzxgotRpy21Vo41CJPX9OwfMAG9DqRzBu72Xls
oW1mapQbZTymDdmFqphsLr33y+H7as70oCjwYpw4/lw0xLw0N8aqT4DQdRgK1OATAAnezmQYVo1Y
dkMnRxYtqN2aoqZxlNkhcfqL5jbucQsVrGImM6JzSqVzjAWCAjMnqTLWhwnDTpw8q8bcD6xdTqIY
vJ1wWJ4XTKbujJJlb6XVLvbUuTur2EVVGON+UlSahOq5ZNUMzLucLMG/372nWSovTm4961VWHEgM
ozW1ai2AluLdIl1C6aD3QS9DFlJDUEs3nkq2kvuun5/zxbJvHBB7IQlZ6yM8xhDxwiDx1g2c2087
4rzUMc3qQJBfw6CWUtwRxXxJExK07BhHdTTq8uroL2C8CZ7cy3l6c2bqJOWEls8895Et0RLoi42Y
bkFTyy6DolQFXkFxscTtfuoH+IV1g6VQf8xi+vjRGR8dtOikOrXw8JJ2t6RS33aAxIO+36uQRSDj
e/ZUI+OW2Rs6xCs05fQOE7cT8TjwrFrtK3UkW1oRf5gUR04PLQR2o8vgZks/KX0XNR3yTwvK30SF
SuQlUgSeTJymKfsihC4701JvUKoHen/Gewl+3V0IYy2I3P4dUh7+S3ZTRpcgIQXEOA/lU68nx0aB
4jEIh9xPhl6evXgC6z8lpGLlXLCYN8nW6W1yYMPOZ3c6tHkgEzN6jmDOeoYZ7dMR+xfplg8VemmG
RdMzSxnGMCwQ3DILirhHqZOjEZR5chkbvTy4pZzPZoN+Ny6IDVRR8VpFvzQ5LaceAwlJBs3eGJEq
8kcjI6jHgRZ6YQQL/BCps7ltRpzirZ4vHDewQnW3bw4uhpapLXYtb+yjS/aPE/aOb2vOdg1VCcCO
HKMpbA6hR8na9uKxzusgV053GS1LbkhwRbaAgItxOqoi6TgQJzI2e+3U3IUpZPJGzcsNgvOEsyU0
iQzgbZr2RnGMpLEXJHDQx0UXNxq/05F9mrbo+7ja95nprBIhEISGxtQFTj/vxXE6T1X9rCumUTbj
t1MOqN6TEQqqOWdyliMaHmMohTHocsJsMkF+WF2+IvF8GUPvRfTAEwDq8Z4U3iM8BF7eK7hjlB0T
LVS6trS0a0/tkKeKxsQh5zCiSj5kMrkxxh72U1yWW1yFzjaN2CXVbVwHNtlmqKvjTWGmZ0SZ5HUi
nz1YbFkvKYlOl2hAoWUJXWPzmAHmqnj7J9Z0qSNp7WTYM5ZCPHx1SoDsOk74Xa6P70XP/DFNuwVJ
2v20lrOGUu1OiPllbFlAhE33ZIpfss3WqLMYqBABJwcVohIundnPLe01g8W46aHQbKYQHFKR46YI
jT5Ix+hVRlTJ2pLol5wMMFnw2mdee/C42w7Gm+a4ryqS6YFp70rVYELdm8lxiHIXIZTBCIOpz8zu
WUtdM2h5/Cn85b6Obd48zYDMCMCiHZVBYnsE3a4cMAbBYTiY/mz2/VYWdxwQKb+ML1wLbQdhMuNp
qBn4BpF8Fkk3spIyzk5T9kxT85suCXgYOme3kP3Q9bzhWFFTWbgzA2UNsR6mAKfRL+FYfk2G2olZ
HklBOc4WASWuow54eQQVIeIr9bXUq94gFl+RwZu5QShtNO5pwr48r5VhqqVvjv0mPYcplY0OOZtO
oganMEAhTyMqUG+VnZi2AszhxD/MmAayzKO9XvQvFh1lzRxcVNG9q00E2q1SaEM9gMrY4UlB9D4i
o8mV7yV7C77wdh7NJsjtIT0B33+My1qwD2zLgArhRaU1pBV4JrIXPVM/1/Nztvh6pXl7tlOHoZ+O
ufMOHeRMjBKvES4hd41fgXHw4zQujh4d1KKh/TMTmxT7oWU57c5skGNsfLy8TIutBGGeLgkVDmOs
ThLNNO5DJG7bONF6X1bEcrbMuRD+R1ky+mBDP6j6a3zb4jdWXHcfOdldPDHgAdtEmrDWzDubuQuj
uNJIA+DZGF07c49iZw7CkjtUTxjrLTXSsCHycGpojL9sRnjLwgAD+yzjmLQn7OYyzrP9hK/u1mLx
pfWiiEnvEN5EmP31O6EjwTGEfcpEwZwalksbqnvWRBSLtW2zlOr22CtXe9rsz5P2I2eBgfSHL6Cf
iesLYejmLvAVo/zdCftxKCOEXBZCOIQTvpqjS5x7XdCD+jD1pjyKHPWKxfEQyzfDztVrTIKUm1U8
FPpkUU6YJ9nae8dKKURL/Baxe1NtTmgkm15/0JfrNLDjLVRHEm+y0zwSJl1YzVZubol/kHxfHW3f
Ws6b53AX2MK4yjJd0bixfci6+ES+G0uCkiSsrq6LPcfPPYA4MFvUfqjdibKinCikaZ681ij9ijEq
5alqEDy1SdAnGjIYViPuUJ7hrJ74XRkBMxdDZHTms/YQU1Fs5TCdSJd/Lda6tU8tOsls+PI8qqYe
swZBMmJjFvGb27HI11vITaOmkpX3QurzFBjKuNNiZziOKAcFp965YV5C4VHf+iml6diGU5afpgwv
BtG7AK1odEUlQnZs6Suw1eTgdBO3GUeAjgEmiF15Q5XeIYhj3GJaLW90GT1TF9dbLGssiTuEAE2H
B0jG58aMv/UaLGjJnjMxX8n7uhqAIzcstiCTt83jPOh3OScqkebtSTCWAtynqZ2jnyD2mViGPFzr
uktVxdrN59YiHJJFLh3+F9Sx9zYR9o5iEQSwS6mUKMfwLUGhp3nmLl2QkHlsYb3WxGvg8RL3CCLY
5yFYupG+Gr3GrWZSiKCBWW7tsV4rmBCUevQgCyfdl60Jm6JLXowmjN4St3zEJbLhH7UF9DwFeieq
vSf7mgEj33Y68Z09cTS5JHWdF8nWU4l4oroZPzJobPhEUd7zzV/xgPboz1SE26HiKasyLdvH3rAr
vGibFdVyCaF56QIVHD3lmVKlA3dr9v6a+2zn9XAmnaaokaTV5Bd2FmkzHhsLew51qnIG3PArCEom
gZIIap/mQM96st1CnrXaYE1dhbG9s2AbM0IEFisW3hRjbd8Kp8/hjC4pyLKcVcZU3Cikaz/H5Brl
6buxCo0Vkilp94dlCK8aWu0NK9g7r6gnSC4UjaDNUlZgk+1DafoqtRBU/J7tgmFUuwKvkONx/IHv
ebScYUA6I56yBcWYNRkxA0UyuDQgOAbhEyRgMIms5Vkm8cccNrU/heMnjN5k24ObA66zZTafbDkM
HqzoRvLNsCkn72GQlLb5aKJW05Fuk0OD8s1LAy3q9nX4WsZFAwqbCYkY8rusxzOXGCzXmJgkmXVf
d+6PKoORohsIA0zb9WWLBnfOkEOlhbZnNZ/tZzxJqmygvxbw5swKd8navaYlI1LupU3e60ge5ui5
J8B6NxsRCHUBqlUa7b7yjHurn9g5RHNyxiqSPkayhsqBejhKsj28CRLMO62+Qfsk/TFlLJFAiLMd
ConEIx/Sw1Yy4503ouvQpce5nt9to/8i5wpVhhufGKF9qWa2TlWbPPO/xwIg7EcZ//YaZAx57nyI
yl1I3HW5VT01UuKC10T1aCB5sDJzT85iTcVu7gk3RZ/MhUeduXG6Gshywyg4g4HFwIu7j+/QgOBu
Mxn2Ho594E7LNo7LQ7usgqZW+22KjH0bBY+ZXzFSc48uWJvouGdbR9JS+Y4xfXdScbeOdKLC/U35
ChQkR0DHvNsWdH8rY0F3T7HyDrPQHnO0KxwEITEkIGzKYWQX1ZJP5uWskYrwqSw5v1MNYvsgvrWh
CCyShKUOAiNb23qjto4tQali8lAPD7CtmalAUW69Q2ViF6gQSleW0E5zUr7HVjwAl4eWHPcvWr4g
VzPSHG1EHINKbeVDziZSm9Y9h9PdLc7Oia30mR28h6g6og9eCNNCT893vuv8Yib8VOFNpCsENhTF
XBvlmsN+NHHYTSXZ8Zm8T3qG0lFU5HD8iqtVdh5SW+1F5k3QSyybbOR9TPAS4TBtxFiU28ozc19O
nIRcIqNFJiPMWmGPQDLoNhzhkd1cKgcwiA5nGIvHO2mLgWtRUE+V+taKLsgcMumV4Xwu1ZdW29+O
Th1WlOx0Rh0W5xgx+Y3b+0IOn1Vr33UOGmRnqB6VtX5/PTfAVrUdZyQCbV6Sby39rsLy1xcv3aDz
Go83XhehV+DKbuwUZa2a+59Ra0doDIdl31i/8injKqPd5hObeJU3WwvDP68ZqTBx2hcFbVBWwTPi
eLL7+nciwzX/Zj6Yy0R9kPX3VlIJAuodpAdR/bpOfNRIQBDZh1mzHMYY3Svm0Ce1aMBXhfgM+RNH
T7yMrpkFE4TGjVeqeVMavCWzEpkB+Uw7yyEdDTvNMaOP4J9KkeNOkAjTFqRrfI3o6scKRb5RJ9ST
wjnkdEC6deTOrZHGkUVRy/Zrrtj5LFN3FAZ6fdaNw6Ewok9txA2BBoBFl/gBaO6TzADEuzU+3kyc
06b9DisFEoZLx/rHOKe58YLYwNnDmH2JtYnIZ206oQFIArXC4LWQqFc3Bw9pL29AhqJgMPRD2+r2
zZ0AoecazV2UPLp2/+qhy/KJEmNWMCT1PlNwcEeUiu2sZUGWsUXNCPrY9t5817Gbw4gnUDEyos4m
DR0ET3sTywdIKfqeULbm0JqNswljE329hXKxjsE8VjzQlUJUiMZUP0QzKz2PaDZdpR+OadxqZjV4
heUPa8XlaXXyy3Jh1IvE3quC4ssdG3qI5RkrWnxFI8qssbaug3MYDe25qFhVh/qjRpbATvRpEKUU
MHWEqUbRtk4M2VgRnltVNyx5mQkRJRyZ9bFDBQpsrdzONdLtbj6ExW2qyuepc3/WBOqcJDdLxeft
Am4d68a13dbPnWKobIrPET+T3/fem6YvaYAfiJcZeyc70W58B5Cki2VPdd6wJJm/HGu4L6bp02NU
hIYHPahtT76y5QXEe7KPC+fLnIeTpTnmSZ9cHIoajvtk1H/UVkUVOXsReCl7b2kQS7rw04ztJSDZ
6i2BUnGNsmZbGdF8JFoJUPh1YRI2hjy4ILno9ogSietUD0pAzduMNVAQts09dOXHP+ay/+/Ce57r
X//+bz8RAHQtsU9RUpX/YqkzYGH83114a1JT+Z38qwtv/S2/vv6EMRniH5bnsGGEmyGkw3//suFp
pvUPRKCmidWJ2h7LHRlKf+U0yX/Yls7/hSRHSAF54z98eJI/UDeEjjsPNohB/tP/iw/P/DvYA8iA
LnXDs3Qb2ArElX914eGZj73EZsoR17X7EFvu1Zut7OK2DE0odXae3T9iGf3OZeacw7krb+1i6kFH
VTHGyYIiBslZR7lxsfUC0mTW4HBuiXcrkLYAqraD/3R179FyRlX5v8oeCERSdurf/834OyoH/AFJ
rtRlnmG7Jlbrf/2CPZlJSfkFWLUTEA7qAWWUTM6xpb8aqP9Bt22zYYh8B2y+j5qREF1P3rJoxk+b
2tbBMbTd//wlrd+nf6H3WIZp6VjkEIsLAUD1b+hUZuFeNg7ANOHVWCgFcVcY7rFxjTt7Ke9mmQ4f
GuBM2gE6j2h40WRLCuHsvvbK3U8pmQ/znnam/6DLOLN+nHcDoSlBHudnVRDBas7AMYZWcBP+x436
31xK8++ce8vA0SlW5hD/Mckp+dulLLSsX2ql+c5EFSjb8q6fOVz1KWk+rLEAv5k/W9rQMUPhjRxZ
Y/5gWLT2RlXu5bhA4Fu7sSHvIcfhA+/N34P0LpLhRjlqC7sB9T4n43z+n79sy/2vF5xAFYc7l6fD
lVz7v9+0fePVRW5SfnD7oomxxeX/fIhKqzviQQHP+NfnZwcSiL5+kGYY0kWuP2TbEPoxwzeKmb9+
oTYp6+Lij+Ud0LCr9rrpjIN6Otd1NP/zR38+9+enZPPOvhcTev/nl/z5P+isEFMtd40mkvu6altU
+ycNZ+W9t37482nBrHEXDdWPadA/ulBfHtQQYf8aVblzrOJBaexoczF09oGE2q1ARH62C8nykJv9
gR0I1pWlSj5LA8eF2+/duDHemQJ1vmdOxs1KiuSUEC+6d73h3UgW85K5jIJGah/0OcMQMwH56+e6
kaoHujLg6IVxsB2tv8E987B0hdJXUc3KfOpYcumZc5qYTF8w7bYbq8NwFblVc/nzOTjfGJwa0PtG
PFxCqQ+XPz/isBsuFSaf0zqoJl6UTVDpWt5p6iSLOM+YfB5wdZ5WoEc0dLgG1zlKtn4wK0aJuzbC
Wv7Pzw5tWQZW7r4hEcBgVaTVzihWW2k6pcn5zwdb0yzGUYDQFhWbZ9a8xn/6MNhadIb8oZpW3WVd
HW3RVb8J9uw7KDDtpw6JJDa09w7/3UF0QxX8+bRRpT6ZQ83brAv9kIpfaZfpfr905etCVFOA8QUu
ii7LV62hDVzsdN4zMC1fsRSEqIaG9tja0rgPW3HJowkipOk1+yzR1FPE+X6tFXT8ou2e/nyqYCCx
ZjH25z8/ZeCSHkdnFcGiM6bOnB5Dgg4eRxR1zBSpBP75uaKw76LR8v/8LF5/WQpZNhiXcPb//AYm
YhK7K6NClD8vCAn6C4yd7nFqFutaTOM/f9blojv9b6LOrLltY92iv6irMDSmV3EASZAUKclW7BeU
YyeNeWjM+PV3QTlV94WVnJPyQAE97G/vte0l/tS+gacmV2sdFXFTRw3Hk71OUCYZ0bw4w9A/jDKQ
N05H+3ybdsVSEBobSCd9/asyetbc7f8Qgl880e1eQNk6iExttPSlxQG7NrhCtn9UkwgpBVKnDIsY
05zUWgHKThufYyaWy1h63lFlO0ZfJZ8U+fHlaFqSB0/z6iWJuIzwPC/aaZNLkf7smehEHHY3I6Gp
Xq1BdaFcWq7SqnDULsbpw+C9OXZBal67Hq1ybfo8WqfgpRJwhVI1OG+lsyV8Vfc0Ef7MiV68LBDY
IFNC5xRMxBdaa+E+ZaCTZ/P7ZKYe50IJNlePxtkv69+932fhmFXUUKhMfXMq4pZOQuC3cHs/EqeK
gsOodBycRS4EFRfrbLRkFhf/r380F7vji0pKZmIdgfixeJMCDWNu6ntZ47zpyhx/lpnExwp4CmIj
KBq6EpbzSLwcF/s3QUlSNnTLj8XnduoWxNd8qpVjuBFX3WyCtsUrkNtZhtALMDsh7HSvuK+/9Mr3
oiYeX2GQeld8CqQYZPfoOaufDBsGnYoD550xt/UKcw/TvazuOB1xaVMCTfePP90Wle4aL0Y/UIyv
Jt98m60krDtiqAAGUupczBHIkrzmDt0mvGvf8UNVrAHjXQlVPjJWVDrhL/n66Cwn3k+UmWRTTtNi
RmJg9YJdjA0fdL5LBYgCVL/FTHrKo5PMOiVpk3LlTcbDYo1XX8CXTqcSaJvZzGFhlr9t7GM1o6KL
nTZXm8ZJSu67V+215CHIS21hnOalZGoCZzveG720zyShk4PhePTGkeajmGv+HZSt+Win5kdQu93J
4iqDYtaP52RIp5NSW8RtnL0pcgZskUmWIoenVs4M2q2eXsrtRJbyw9g+eAl2PKoFtk8WQjMY4s84
kfsuW50PzYrUFtxX58TAXp4t340l/2yFR+BxCchIJ9vjgafvko+YIzpM7M1Ydjc/x9paZd58ENL6
u+WKAe4O9SMu0D8DACFSTMMdBN+DVyP9+PqolHWKe+jzxGgFU8kmvVkNko7HiPjWrpM9vXSW/GyX
ef3IfPfib5d5s5veAXbfCjVkh2ReKPRzhjaKV2d+lGlqncQi3sSqqUCUy9OdQvINYOGrwLgSzTmB
dZLTS4PIugd3SgPiQNA+H25B1pr32MIYWsvZv5WZWxy8gJCQiEc6IuJO3MzJOAlmQavi2Yu7or7V
VXxOMz393tq8tW3kV0rKf2jXlkcD51s0pmHTlSsAskU/KR9+afsxviTu6L3QNkUsfV0AvqDrYcgu
ptuUzfvWJTq6xk5kqaDD/FZPu6Ezknu3fSwNqoPd0DEp5PK61J7LSklNfGoIHPQToRBbdvs6QAzI
vYI7qNthh5NJ8rGkOR2h+ijmwYMquSbL3pxjcYj7JOORTVE0i73Y/k4jNinmUTXdMo1erkAnfheO
9SMp8D4sbgXzqhPrgTmfxMHgNjvLfthM2veNbJxznaPrCeqWNi3gb1AyKycZWuSXEPtNeuXcqmmK
eTeawr2Rpvk1dcQNraxl8mttaap+6E4lWHOmAsUUEjd/9ECw0N7z7CBqfhfbBs4PdOZqtuv3eB4U
e3vjhesU5wdEO/Mt5jDBMOdPnpjpbcQqncplIajEiTmi8wc7nPCiweyfjtlXGDxExcBswR24+rSp
wLeL5+sW4B7S5a/E82DZ+Fg3imzAm33E04mv2gO5vxfmskT5hOS/zgC0SmNWl5IleHWrBaAnPd4E
8KkKonqLwWf/O0hVeUz0p0zWOwpjsDdt1z1y3QIv9NuAUL1LFAakRPYqMmt9TSqLN6vRICQD+AQG
5gAYrvG+tCfY6hCCrz0vRFXGLEE8ZkFbE2SWiUUvm/N9AVUZibb61soORF6Mu6mFqaDidleZat2J
dJsIOy6dODgWi4WKrqRjqUD/2bl9Fxz9riOWm+jLVIzq6M3FR24v/mVIgOhvwnNI6qm7BXP8r2qD
Mpw7b4iGxPysKOE5OsvwljacKxpp3rmcVOTWiOErH49n4hCJKbwRD1nd4tEYKgAAonKY5noWJXEB
TpDWbLtD3P490VotxuYnlnInsjOUi2GRkkkrWcvYwn7nZ171EcQE1ZIZdc/srJ3lrf8qMeaRFjKP
mpr+qDQfAwpMAptdnAGU7blnlXhTiMH6rf16ZxP/aM71cO5HaC19gw/N3F6CUVUWit7DMZsmEpih
sYa0v10N0E65VKzjPSk4MLzQbm9hxuEQiQWGAah3KWEd7wAXRdu1lpwMFKPNXOTVoO77/rJOdB0E
LIr7fI79qxbeOQdndvo6VvTb2SKVQLALh1l3O1THeYrTS2KlT07h/n3mWv3StMJ/VevBi6v8F16I
vwm3UNH12kwIbl5AbqFZsurSJEN3kK0iLGE443WEMXey0+Fj0S34gjKGzTXqE9zXNupcO9+1oiTq
sa2Vpktwsa1ZK/1pZUhPV9dLrQvz4Av04///MDNsH9Wc0QC7GGcHC+DRMAGDJj2wN3wVeCd6Ejbu
yAuUB/Z6IqoN6AI/Acfh6Ve3TO6V0eeHHVjpyTYoupi95TFTjPXUHWU6eIiqpcYnYlluOE249LN1
/Ig3fs6kEpDoM3wVT9f3uUTgxjtGkNiz7QeyGM5b/9R6jR822/o7DTNV7wj6Kaal5abkqq9pfnMa
LmOGn/fHNO+3hnKSb4X9KjgoysVTHxiR960pSZiJ9HdHdCL0FcNnSi4Zs8nuryYQ2HHICHOaG5Bo
G/4qXE5d8sm1MKb9iDHgfSuunDOT+JIcIt/iwU/7rgsHoX80uk9D1gyzGEjUYM87N1n2+bUdldBT
bvBWvJd+bu2LbTuvhk6D29QysFu7zA11x6aS4hKey/Wbmiv3MchPadn9t/+9Y9L1nnEns72aXOom
xzG9F11QHrq1umHo6g5FVV1WwkGXsvxhTY4KE1v+slE4g3ToLyrLJbM1hQxatBx9VtVR0Eb6b9l8
6CRAooSdgh+9Tcg+2XpCl5lHpreH6eTUud6biVRHA9z4W2s2fy2W8uHnvOEpnzl9yuo65m12oNBt
wAk81a/OcvWmf1zZrT+dLLiQccR/7hiMbvL02HfkO9teyLtbMWKnKjl5pD0/i7Upu8/O7X9jmah/
ez7FIgrD/LWL8+FaO3LZWzh5WeyzZCafrOqbhWmJpMsazLsYKM3564zg9e2ncKiotGkQuMYAIWqX
Ju7cIHnvpUuYY+VErWg6QD+k+ikk4CIoZgbSju/+6/tdg+E6xmQGpYcXZtLgfJz25K1dcE4tDPk0
zdide3QTX3wX6YC/WLHgtk189flCHhhF8X3Vo4A04Cp4LmPFj8QNe1q2zrLu37nzpug3xQcpACyn
umRBZkQ8cHc/wAMqrn5ckJyDZDPkxOLJfHu3DnPuvjImAjVdmzBpI7C9OqzJakvR6SrBpq83PAcW
2+/CkSQ+PPoddeUSZ2yJu8QDd07Ef7wqlXkorBFpyFZWRK78l8rN6kM5+q5mMttznc7XzvDnvSxE
uObSfhQBb4+F7+eY0eUzjq4+V31RR4NF+rRuZUVouASs4TnFKe0vLEvmW+cEnKkL/ziRKnix2Nqf
E8EO5kZTfa7HNrkmBPrTbtI8gSRK6tr1DrKEn1g1Or9CJfraXpRFp0zZ2/JQ2Qn1SJ1OXrWdmpeW
aN55HgIKnPJvXUlJylAX/w5a1uevdxEsZMA+7GAO190lyJhrbCtgneMXSWuGja61wjMy1/YI54g2
7wTfrAL2sQqviyhBhS5oezeaBYmb5Nt6qK3lUCz+z9oaLxmOmlvcGfbNpgVipP3lHlRTz9x0uDRW
0N+6AdbpFlBpFb5WkbiPsW8M2gL/VHPlP+MCk4E7/KuTjTyiAIHpGTN4q1VDhH92QlvU5CMWSuNi
QnYiy+fz4m42jQkVCJ9Ifmi386Bg5EIbkB99fdDU5cDsJc9kE9d+y2IyB2ab+sdSKnlMt9o2Y877
qKAC5Zjl+NG+hBzNlxvL6mLlxUdRkV3DtbFifVpKvZd6Lm5GVpQ3/CE3Hov3tFDdyVVm/j7Fm5JQ
TppU7Bjz1VLFKnOW53LFkjvbE8+jlXm3fOQ3V1YaVV4lbqqbGdjRy5XsXbFgrnIE0+12qb6P7bsw
4Y/0GLeiVVrkvuoG6CEmWDre1TuojgKT4HorLKWeZUeE19T4JsuWxIDZ/4Ypavxtrn1YOXn1LHP7
Wc9efMJqnx1AyzfvLfPCpqe+wxN1efLtKvkgUr2lBcro60AQkzdhF2BVKWBM4RS7YV4sWGIXggVZ
QtS4NINLrsA2bpuVRBa7tMHysEbX+hbbkGmwEi3B3Pyw2/KSLra+GgBx/WzsI90vxbVu3M+l6X5N
deHxa3vOPnbG+JTUOBYbL5gOeBflsYmHN4L55b7yDMARfr5Eem0/dOe2Z7Gl/HublGcCqe7y+Hpb
1iynRiOe67ORj6euwYhiJLBfJ4oO/lsqPa/+p6ude1OUXFgALtakVj4cD3Z80J6xCLf/ezNJ8rbM
n27xR04Awq3K+ZZvxZuGdPuwkLP1nJIgNAUrMcfp9NL4tf2cG3uHq5UQWWG89g42A2WhmtFxxSbs
8iub/S7AtaBmj/ODrFhESnA/AMw4iC/VrwGpi/1f1ifVCPleiGa6aJYawHsPI72K1spursBRZVVj
FQaJZ2H1IlBl50jQwVgb0fKtbw2SX0Sb4M/bVrJEZKIo/ErQSoachF1fC24mXveqArc6+HFOG0TF
gO0lCBhP+/RZ/JU75T6bazTpPruPhi4i0hnDtaHqIk0D71Y3bZhWYO76tU+iYPPXmpm+pYlRRoZV
7pEsZuymtfXw9Pevvb/Pu+OaYiy0jOBYtUF81IX4h4MyF0lKISa0lLXj2CyMBkS0C9TMEJ3mqM5h
ySp7487dlPts/v51uMNyTKjOUfihwfgzQNr37tzfe0+751Lnw055nYimgNm9P1HXIopqOZIz4y9Z
eMCUUkbAz4lQ6a6iSePurMYpt/LfuR6Ch7sEEXHXmfAhNXEefjzYLoKG9016y7UfEriN0Na3wXhz
KQ2R76SI5xP9HL9Lu/lRYyC9Blr3lwwfo1/jpODlU8dmmpcPr2Ic4VTFLksyI8za7uI3kxPlnUC4
WsvxIyB3hFdovE62wbPJ7pY6hb2nx93et5XUz4Rg2C1nOks9IVeAmmadBDqV3txf8Qb1KMZq5mzL
nfsMdOAKSYvy54RuFW6sy+vXB5iR5dUOPvm+qEwaamKdZrJcre2C/HVLBsSF9jr4Y8YXNPLSjTxo
E+Wka5ArmFauEdmitM4uHcltN3mnyld2SJ34u8yYWGP0tXjgcotU7gqJAH877exiafauhJhYJtby
ohZfvuYZHGKrWC18bAJznxE/sm2XH0qVvejK4ZBCZpFjnn0v9WjelRwn7C3TpYGCd2Zt98/K5HxA
zyhYsK/Dne9+o55PHeQw0WJndepheN0xnfR0EyifSWG2bwG4AjKx6Vs9l9+7eiRBuK1bS0IlhrXq
U8vTzlPtqchOiu/YK9MQVU5RraQTGDtEifduIEPR2Z//f2gyCM7g9XF+9xwjOMQu06eh13d7vBfV
YD0HSbPVHHveTpnmcFb2YL7Mjos124wR6mRQXQAoomQOh68Ly1ZINUg1PrCVejhlf1eO+eBeLR+e
R81ewsxpN/cWLwbPJQ5OlZTZH7/oP0UTP31z7q7r0mas0x4tj700ruXE5cXuQNqJTQJ2vak8zgth
bWlp91rSlAiCDFe046GXyM54K1z977qgjIkVtLFDkB3H25B9GziQonwpBFJgma6fpO/gZ/DWBpPY
d67jXJBVD4wa6ktvePHWxAJTt+mKKDP0/atTpqP7EmfoGIeuTQC4wfYVqqkkYCOWabcwgrkkc1uE
3uhU7PQ79HYG97Imcmbp/kDrpWlSJ2L02sACpfpzxWY3GP277TXcPqhNjbs3wS3myK9izpDxywSV
xDwSv19DiKJ2pI6psc+8zH9f3cE6GAUiSFp0+uYVl35oms8G2gB/Tv/kuvrqGz5NRH5u3lMD9DAT
1leYjcZ3vTpO5ExojEEFg2MqgwNQ+CyEizJB4IfzQOsFReTGzzWuwFGJ9ZxUH6sBKiWYBhx2sbwO
gh6pAA/vvhNoZPlsPEti4fdVlBws5/hkedpnorSwE1MCe5xTsqZF9fg6awyLxqPhxjQjDCueiA2i
hdlkbxl+9jaNr1MiaYcUsvrnDc5myU1TQIoetjlYj0/LT38tQzKGlSu+e6vtnhsHtEBibCYrihe1
cIdw5mIVuoX/t07LRyPSo7Jb41wNXLsG8hKYM82Ww7WLTY3ZGvr/ujDxcbtosmuwD1wRcX5K4JBN
3p9WZtsppupdxlQ9TGUD1AdvfDiSkVrHywKCxGiQ1gpYEASm1ld7nYnQCT8jokYxrT/ioyetldz7
oX4lTnlUppZPGseznQsRuzbsQ9dRaj3ReZK0Po+ZRf2n1VZpaE9tfcogXOI5xlje0eW7YSiNQ7rM
7L4sSKfBr6cXDuVnIk35eZz67yA/17fWmylGKnwMWb8Ga/iYMUa9VHoZqKw0hqNVpPqUUBsya4xP
qY13J2nSv4wAXx6EGlort0mQLefhMOWoX6ZY/Jcmzrn9qSKacidcPU8cEovbFocrJ/xH1+RFOs7p
QPri9ZiAqcCLS+fcuB0JyZuvh4a4xU65zA4nbuhUKOs3KRf/bBqWwdec/3JdvzvUo5cf0A6BDFau
CeSjKPa69NA+s+AtB96yk1NMqtbBpFhkcCKmIpD0Ey7GPtlUfdcyAPH7IDoycuZ7f52z1yDffPOO
Ko7zWsVhxgQ3GzP/6Wdm1NDbW/b6m7NSlouLNQ/B1dZRalbTQfu4AXFtdve+ZYaoYN3s3GzKeGJX
RLcWrE6+ltiSW4O7JHCax0xh4LYyz/XdXDNaABpTRzpIz0CRV5yKpvlsWn3Gvb9H2qc2jnP/tRw0
g9/02nHrXUvC85hCYXMt6lOkCnCcAs2XeainaX4mX0hYxQpOhjv+mEwuaHkVP3uOxe/yyxzu+x/W
/J3gW3MtSRQTJRn/WFVBjjbu6v0QDN0eLWi+BM23QYzqoHkgjq47pWGOv+M16+S7yJx/cAo7lzUe
zkmtbN40RTylUcjUyuSkM/UBxIFgJsTIOaiA4xJSMU98Nammc+p25pnEwB/K2PKrIglLKi+7ZEn7
jzHb/4x18rSatNiIB289l8RQq3691gpa7OBMdxVoO+p6HY710kTwb0U4NPJRrqFhjvegKb63W2Nu
uaYT5ir6I/hCp8ts5MZZ3GXf/UlIRFzGsSfyIyb1Vrkr9qw2P2rXJKZdpf0p9WOS1vH+S3UwB2Zw
0hWs0s4U1ak2zhriaDdKkmVTBcpAzUWIlwOzi9ZgIrU8W2KLsbUtlCdte0j/xsliCLZgaLVNqMXF
Tz1Pw9GmLHBv90AEvGJqDi1h0KeG9g7TBFoWclj/NmALtrMeH7ttzldcxgw8QLx5jvFLEMVIt57S
BjX4pUO6p1u+IJvIHP1iFgZGMiMFurF1FZW0jD/E6sV4uNfx1FSJhySdmDutt+KBcrTto5T1z9rD
w65G8Yw9hUy+JPGdW8lEUxcpGsSQ/NZjUQfk2kUZZtadS+Rs06n2tpJ9uMazPjHORLYwUPjG8bVi
knghW++9CHZ1IQPF9G/gymVhOGYO2nJJyb1n6l8mOXiv+InILpNNBLfXiYPreDgNGuJ4ErIkFtMf
Y5WVtzbFo2GUbPesQpQFLemrZVWvnt1Yb1Me/EuMddi1Szqy5heKNZ1RW95YY2QFQcoJrq5RQcjH
KeVR3ej2f81dElylFp/BLFsCdCyDcAP0ScTdpaqb+Z5p4mI4Ec/48/7pIcAyDoTh4xedPH+dRRKf
O8d/N49sdhHiO+OSfTMwUSK6mT9cPYndYMUz30xw1VU20S9FGbaHChW2BlBWtP9PpzA5eK4NqevR
aS9rCbwBbiQHEW0SWkcILJcyx+2MpVFM0zu/Cci6YREHr7OMy8pI9cUV9XLpaPGyPa79ZcLJXpE8
+NJmaE3B3Z83SdhUJABZNPNrXRCVgJRc+vmGcISCJE2IKvEsxj3maTiePsFmrSbNFvBu+rL5kbi1
Dlc0rb2f1XZYENA9IOR1bykpD4IzV1U072maEbm0muyNwI53Sf1WnFa4cy9LkSVP+hOoMjfXZxVj
VNzuTDpbaDxUE7uzZWHtnkbnToHUd8CN1be1NI9y2YCS6MrY98an9kr7pB08wTk3zMfXqaWYneM0
01OfkyXeBVZunFJjGoiwQ24q7PyGaNc9cVYEkBq8c+nY8XteDuGSPzMlP4kcTve83zC/cdG9Jmv2
2vQl3ZqjldyTmqWSYtbt6Qzc8xh7zTWebc1Ih0iDRbZgGGvrqFL5LMBeH/BZkKkySS0rLm2hPSib
H0Ryneo5eE1MIkwr5+GQ6al8TfMfo3IWeADD31YG62O1+u5SWm79g4o6UQ1vjjHqZ97D+2iaS16k
6z4RroX9oYi5Inl/OUhyj53TaJpbFacYj5kco5q6fwTtYSibj377ffzEsYHUBOy58SrwamXDTUqx
kAHxC1xqVfGKvd5iz2Gcvgz+egnmLDsVnkbKiFlmkMi1l75X1og4MIMGofkXVsG4+eeHunwtUgBb
XcPJCB9bdmjqxjnprjVflY8gFzca7+S4/ESYvIr606WYFwChekhKMzDcHmMfWLTIkp8T4bKfXc92
YZt/rDoVRyUS62aydt58sIdjPHK3SBZxm9D2X4JkqFEsfOd70I4m/nGw4UxpgYkl+bdRcNls1TCH
fDFEezZLzsCP6UA62MDHayAw5B1I4B4/TO/282s5lwdGCQmrYoVvxCUw5pAWCXAkH9nlgYY3dMdB
5sqiVaOac9stKWPdN7pZ9pAar7q1hrsxeaDRY3mbgwSpeM1OqxTZm+hB5gAedo95Y2TXpINd36XT
v6ORT2+DHZxSuqrP+WDhFveC3z4Oq3eVrCV1rPNBEiGA8hl8iJWRg3K89eJJ8iW2sUy/wy9BjsBS
ukeCt9BcMFIJtwZLM6bgqLfxUmd4I+4a2rcyEy6taYK4atzlLEdUHLqL6P7TXXm00ABfvNWI2cc6
cMYDlVdgn+szM9rpXFYjjF6vrvjz5ABRtrl+Pz799KOBFXAxvOHPEi/mewVO+aXLxzcGfcGrADdA
VyGRi6l0RZTbar6C0bq7eLBxApRQpOBdRX5h4U4BxegcitWjqIgp1X02DPQAu33W/LRjrcWrx/7H
idpO9vHs6h8V6YcoLYxzA5n5wTb6aOmMgX5YwFneDn0sLkSdhhJzEhOi+1J0cDK26cD0HCi5utju
AHXTq80XY2zQl0wu9eDlrbDwkZscWzQvRcADIkyvCnHh6iOAQBSfAQAvsXL3/jXS6fpKEPBjiNvL
/lLGRUs2JMA2NayAjy3/D4m88Q55fF96JRtr5Zbhf1o4hr1/503sXbcPjIz5KZvq29fDtf7nXCI6
FAjLvrZgtXZmwihabrtwW1Nc73qi+dFSUn92rbK+29P4bZ4DcZTr4l46dESYzowKZru/jWnNxYLB
eX3udU8UWDJ7dO0heVdjXt6DAYXCW7FyzoSgLr7XLDuvAIU0ikFfPSmLqO4Qf71uZMgBJ6yFhJXi
XtkxMBQ3aJJB6E90ShXzNL7nXYcZhlNKlQWMjkzkWQvKydeEx6n4n7RdngpTg5La5A8xkdnlGVGc
1Avnvmz0bLeGgRKwQ96Lr+wcjsOWkeI1bSTCE4GWA9xA7gJcZDthwFmyBmhCxeTeuIWc+yw1ok6a
f9tApu254KYY19W5TDpcHlMX7PxBXgKRZ8ckXovTHPjE/AV1X7Kbz7JKbfre8CjOBhDQtkrcT+2p
99WBoE8UdQmL1OCsunjHOnAgigoaEUgWHYPe+qMQNqYXBe3oS08mjkYldG4Yx8n3xM6zt4DeZC93
ojXQylNFc0jWPvxulmeEjO7Us5juimEKLl3ZXQntQLB06o+GyW+hWhkhyGzjdJr4iMxn0JGezWqO
5AuyqGAxiaYxyCPfaL1dXDnrrVu2urIyf1LeEAHYxBCRDccps5/m7H9OODc+EzNRFxf7BuN+WI+t
D9wEto4+ymwu0cMI1NGeUR3LvnqzKgOGWZ3AYCmH4sHoog+DYpah5OmPsCrwpxjkWXod55ZuyMKp
bgmt5HRYyqDt+a7UX4PLRcmjafcwl/XRdpvQlM6lQs28OTPmEob99dn0FvnSuthYmk8xVxlngqS+
Z+07fI/8bfLm04pQesSYJqkgKSi9YzkKTQbq/BTAXU/BqQemcgpaBrxOb9Fvtj2LwZATTXJgNA7b
AduNp2Zv5ynFkP0UTsJM/pPMmZCB4gz4nk1+82MyYzirhG5Dy2X+vsr7aJuPoXbzK7B4fSjbKseT
5MLz5m+SzOwJLcyObc+gIpCqjHWECeEVkdxcdZY1DqEgTnhcEn6GQBWDu5vr77i8QfVt1097IC5G
wRq+RZwf//2RAkR+2DUTszLi9DUo4o6yY+XhsR7ZwhiYd4fqhEiT7hCHYV/7qo6MDIfD1xHQcdCN
4DGjz6zdrjZN6nDQYG24rnvGOlSr26t7XrenLSswQmTNk67M+eD+9XUF7IiRX90xn65m7Oawbxgl
eqr5nOP5QYg5eSzdZgBnYMkJznnvK84eCvnTygo8eROi8iyAj3ixfU8ptNuUYuJokUMK4MVNAXS1
HpxCWwzmc+AKmTHhgxWZ13sa7xZ2WJom/c38oDkmhHbK9rMAoTdzUnaN0f6reZzIEw2MzhtlHYs6
P/FoL1dpOxhOsvzRIGW/jgkh7ZqzIEm7P5wp1P3rg7mGf3AEX9CuBfwWLpUvbtil2qsedpUNeqov
nHcOXkenW4LHVJuhZbbjIYcvQU4dmwQ4/zTqKiUetTKWnYM7LzREhYt5G6lmPM+RMtS8Xxo8UEAR
sjfXw5eRFSPvRrPZ/fAsunnynEHOuzFCnFkUGNjYZ39u9XZjuexKr4kfbW39cTrO6r1vC+qfAwJ/
XdzeIdXyBcnxl1OMCBMGqXyshHEEQQImBLOnUKTXNa+qR+XEnyKxrRsnX1ol/PZ3jFf3qKw6gds2
oIuw/O8co8Gv1LYjorTJPMOx8Zbnm3bMtcHh678UpQdBZEUkW5WO+M+rEJjz79Vg7jZvH61VcJSr
B3yWhFy1M2CuMYKzY5awhY2Gvrski09DYswPq8bb7OdT/jI/QdjEEUITeGFhCeh5njwxFTTuQ8rb
+KU5WTmqszCr4Ji19r+zaP7AiDAOPpaLQzKY7hWMJzShuG02x2sPK65+7+gJ3OJ68x9YyQnp0xjt
bOmZO5S+J19SQ9JyZjHgos9XRenm9RJt82ZyxcSAvxooWqn6LNEJiO/f8ecRj0/JD6z+sBx7ZNez
T3Hz08uInVcZ24j0Pxe5JAy26u74F8wW59bEf8xKuTepWRys7WOwZb1if08+MjX6p17FRggZHfYM
bI7Xrw+RexixDeNVQXt5TWByciKrptOXcTFFGn2RcgrOOEf00R4N5I9tHU21iajUMkgpRh+/s7Nl
176+QR8GnpVqDNjVgj9Q1k/bRyFrkvfE4WieigM2W3l33CE59QNU1xSxwRRq/u6iXuyC3k4iqQdQ
bqYdhPai+xMtAsScmwnrxCyp9vTKUBkM2wG1oe349TemZ3O4mA5VAERIiLFbPwtIlqn249PsNuUJ
Ci3Q0bH1PoflE6Pd34TlHBw5lnwGNuNXQw/ewaCY5Vb0OJcXwNnQGbkks81/62wcGhUjmQMTaDcc
pRVaGLuw9DnyWU4IELKaQzjpZThaFD+Xc7Vc1hbt22xKgiNBy2i+ndDVWB0fucPhk1yft5snkt8z
+vkJtOS2EAXVlUQAckmwAsV23Ok2ms5zUMV7sSrz3AvoAyzFdZhhmMPYkix0bE/mqzGR5qSa6tvq
Oa+uU9rMqPr5LAhKvmitMYSNcFxWadMF8tOVdn3O0PFAo3xwyjRDvDx5OKSljV8LL8OwalqquBrw
zprri2cZ8X1oJ2w6OkkjZ5E/aGv4P+7OYzlyJsvSr1JW60GZwwGHMOvqRWgdZFCk2MBS8IfWGk/f
H5DZ3fOX9dRMbWeRMDKZZAYDgOP6ved8R3ujpRvsxhhrrCfUOYD6cMH1n2yHESARKIj+R6Ec+wJU
vV/Pc5ltYXcffdh+7UvlbhhzAXtV8XClktgAwqHJ0artsu8uXQ2W7zgOp6RW37DwAzqAMvJlyiby
yaISlZXynqSb7SuVfLOJBFrpVq4d+1DemXaOj2RySQDL8kPd8hz2zLB/aXz1x6TZxouJEAklgflH
Gr/he2wuUPq9bS6tl4YpUdTN3aXIkXf3miQWAShs4XbJvDwngeXh6flwoDeGQmy5gFwYSGxyJ+y7
6zy2BvQ+FpiYShjHkT73lrVyBUnVenUmrQSFKE205E1ywknT7Wj1gG7WKoUUffzO8ICAGwb5q2FA
saG7g3OQERLHWZtslsmho3KQcQkiMnD2taXReq+G7Bg5DoCLYQj3rcf0sBqYZ/AMH3ZMPOfAF288
1v70NMCBuVvIl4hVoT/H3mfYFmWsPzSEbAQOdQHbDYl490tbzupNl0inxtW05zBvX41UzUFv2GcD
P7P3ebIHH1isfZWNb4EqKy7VaTpNQUGD1fGe8XW9xVOsbwyZwwnVEuvRp3RY2DO9DlQT5wDCSFqP
RG0HnrjBNJbrRYKToKO6YfY335gUqnMWUolGzXjjD3sep3/zesAhXap1x0W4PjbVWU1U3unYhFuX
HTucg3kz2ll1f7FeOzMnLZlN+6VrGB76Q0QiSIgTwxi6Eoxdl89Ed3HT7TmAcnQvbYAkB6buLXTc
aQ/TwCH7d0Ry4CQWMSKSPKnlQq0nvCNMZ08Qnoho8Gm5ix56eOrjdciZd59/7b0clow4hJvGBNPb
RLHGOR108+72yBD4P6LZwWsdQFvfvap3SJOO6702VhbkXLCbpvDZnat4fFp2wiHGeHoqb5yh/Jw2
8lCZkAoQHgOnb3kKdxMOiSmem7Nx694tQyNf1UcTkeGSSCIa7gkG71UVs1dyHf26HJDs2TurgCxi
e7lO5kszhGdEZ8hshv5UsjmaTPfQd0F5R18QkJnhfi3NUHtksf8KD6g/aV1dA/BmLegbtGiBkG/o
yJu1tMpvgj7JNpKO9kopKI4uyRAYugCXJaaTbtNmgPGo8mNm1N8BMMcPE+jx2m0zsbEnu2PFsLVT
NR8yH45PB1PoSF7jmiLcf/n1+E3viwA5cbgWfjVJdQZXmt92LxKH7NZO2pjmPoW1Dz18VdcIgnsF
IHiZ2IjJvxmV8E6ZgxceNfkxbADNCM2vtqif1Kkhe+o0tnF7kP4WTOXenDVpDQqxZVvZ5/GeZPn2
4htOelg+yjD6H7KeVKa2gM2KepN+StYWnzyqeVzwTUn/lLp26o5u5VYX1wrfR6E5e22g+4jqq1kX
il5KVbbNtZkPBhfZeW67FX7zMYKs3hlji6jgvw6+ZYhzDDVzZ4fETS59hioma+3Xh8vnSCV6nOTh
8wjzf2MiWngKdb+6x5hZCicbb1ZTbNjFqUPa118t8b2L9fBbb1XmWRa5WNklfQ3DKtn5e/2nwi+R
CbUFk3TmyTk8mF87trgrZ/QQv1YxsJqy+iCrqVBFy862TlbW2KeuMZjNOsAAuqrFwuqqNGaxRqSh
Kfb6rFr2xu4LEh2SoLv6LjFnfQn6iWcFAz+YJrewTd4Svc6ekoiAuZaRxG/PC2WC92l0X9GjWKXl
HVQ37gPZgT2YDzhxaiyBvdpmaRUdsrk/61KeHMdZjBqajrFDjPdT12hOwGXfSk+yCQ7qL0VE2zxg
tLkyMFGIrLiEEfXMoqqY22MCeNe5I5nEBcTxRnGxSSlHPuN+gu9SvdrkyIBZDQAMwgK6GyZitn6D
VBxSUOqJp74u9Kcu0jfAdqY19A5Y7uYQ3QzfiW7LRxpk5pXVG87Raa9Qm8rnAGbW1QTLH48+ty6d
GptzjU5WU6fWII5z7eQ8cTWX+QweywukAR2vJwfl9zx/hETZwDJTmCo+DbaujtykPGSJxdPYMN3Y
kmvcwIrmU+LumUGT1GcE1TXr6zefDd8YDVhNO9rgGoIQODjx98b2r0z3dgSf108tDuZzaLQ/Wpf7
KpQFw3lPv3cT6Iuw090d119wa5MyuMnBviSF/+haLTwm9Cxe+sSne6YBLxsi0O2lRPNez57YOkHY
VwjLB7XCKmpAk/MrN960DorAYK5ezclKT6nm3AqPdIo4pb/7S7smCDM+Qnzz1zwmiu82wwsnLfxD
gWNuHc59PMMNvlckfO3DFLV+3GWPNBItsvn6geknOAJWLle5MtASDPs6ztVzyJTs6ESMAYpEcw/o
bocDJmIX0PDM90FwsxkrMup0j7MXqeyCzBt+spQvoRM9w+BziFzBcr30WBsvEqchScdVksVsH7TK
A/1C3slibpqcoH9CXcwtsVJ+VTHj1OpHA3no1KeiIG+lrXewlIDWzNsTvXMoFkz0BjQZ1TUpNFBn
BhcF1caVuFOeLwMlAlXXYRkZKxomsOVSH92rhRSHaOhrn/ofI/YYttxO+sT8Wdv+eqgplwFPnUB/
j+mtvvgFwTBTBb3aaI2VcLijkZiFuq2eMAaTo4vjKyFI5KUG9tuOeCcsqzMujYGOt8Nv2xhvMU6U
vR6nzsV0Ogd7KAkilXZmBqJfRMkKj+frYNvsyrvooo+yx4mpmQRg82aM7QiR34rvMdPQAxum70Ui
mYC7/YjVfLZ0hTomTNOhRDVV/wr8nqn/mQ0D0SoFnZXF3lU4zsHzYcTbNOxI+u3z/YC5kW9j/1vS
AmY8NGtquhdsVSipw+E6VTO0Hh5KxFT2HCFKOHdm4bP2E9OZCvhNhGPJ5tyy78NOqZ98zIgM5cv6
3U8IKKprHZsJSgKzbEaQVx5iDLSjPfDBork6xdRcvflQFaibVUxyFk2tDuYcccF5XhfxFsDdxlS5
fVoOcv4oBr3Pg4Qp00rl4ZsNuvxUtKaLn5ZQUeU3hyAYP3IamTAYQqaqLtzzhb2Ah3FcMwf7HKbK
frLNxAKUi2Yz0QNaoLn/atYyP7HtZYuC4I2EnPlSnXvNDlyhbJI16UPEFjXBXPj50H0Sx5yIyNHF
DiG0dm0i0oeMSe5LFRIgpttvquxTTLHihaY0qC8bJQ9XDplEI+WEdqzTamBiSAxvOS+1rm/rz0RZ
OCTt9tOhCR19ZY5z9HtIWHBZ1MzDa/IDJTu+WTdCtPhbE0GNVf4knuknXnzZHBb3Jd5QmDMM2SG9
zwG/HmZ4lH3a14QkJNBHE1YAVjVQ7SUuoidCEaegK56aKThMdTKeg7kotchvpjBep7kZHTWVvQlV
N0dak+UBtzqBt+QAGvg3HyqoHhrYz/WiNc2qxjoifugflUHuiTGddUwq6BDBmqIS3P1ai4Ifuama
J+wJP+qpCM405fy1MDt37wVYzpOw/uIV2rNkPvoeC/sbDx77xo7zXiMuXmeFOHahLR70B0DWTDhe
Wrx7PaImFomGlAMKuGs44Wvm+TEdU1J4KG5oKtJR/zFUchdo9TEoa22PAsgE/+7Eh5yAP5t1Tcdu
JccKZ+sgVt2+E6CXk7DBnjfLyZa+WxMZ+d5RsJbMSX3OmihFjtCyXmBy39IYwWCKhvXg9zlPdIUd
can+l7MGJajaxG5t7ptoHB8jFL0ugO4oLS2hcdG9JkOOxbONn5AiY43LByIpZGYcPJY86G3e9IXk
gktg6do7b0W+W64dYpHE5Hi0fCGVOgwBhir7A81usWsMG31pSTNvsrrLFGoH4rmnM529HyF43kOh
oNKnce3dxhnw0/bITURSh0eKyT1vur1Ckdjs/Dp1nls03jN1v6cFzWYbBPpg5MFLG1i4pdHOxG7O
KKmrqkfe5z8jD413MyC1SuXG0rPu1RrjHkUbTTilWy3yCfaMZmupVQPo8mmcV+BfqiCE5j+SzECk
mUum6MKmxx3Yf+gtzPTGGCpSgPt+F2DkxeRSfGGwkB11L823poyDXQbkdj9i+F3Dyx1Poo+/a1pC
zmUQAGHW3P6pxb7qmGyDTNTsxHGZ2sWAd7g2s5ZVt5/DJzxYGHWbIxurUn3jGmijrJj+V5pgQi0d
Hu5lRz4t+TElCTJpBY1MAh4j+CdpLvbIna0NGI5iBll7v+u1Qz2LA6si0igisuAkCoZSMxSZFs5r
rHx5YyryOUaHS8BDuKfORTw4MxcW+sLk84BAg3jzJ719Yu+8Wh7gFUETa6GlAiN1gf/TwhWLTeJq
6DEEb0QmmwF0BjEthyohHV1mD4zPahvadXAq5xW3dfpzlDoDlhGMQ+4QRtfxyfEqRhBaGJ1dKwoP
Q9ifnaLDPBuX1RZAID7pmt0jYW1iLQm3uzFCmzFWcTW3xahKGwJvREQc2jKDWw5SwJEw7H6ej36U
fWE+3NE1HuRPvZkEKRSjxSi/6R6SoEuh80AggCU+/DI1qTrmXtLMV6WEA2OfDhg4xmYgHKTB2iu1
19QL69eRufSU97s+NUNG5wT9GpRtl1hH8l2I0d+HIzySOhHvwqnVvrc7rGd0xQlWcemt5dqLU4T1
aemeCqllAMmHfB3qH8CptwzF+s8aYt+NAf2xqOaRCYvE1sffSHOmEXIf6+ImbPwPek1Fws7xCtlZ
ITvqnrtEwziE4kPsPU98y7rnHsPRPbPgCPcp0OZVx2CTx8U2alHetmlvnlSZk32cM3IjfgDsM9Sx
9Loccsv9/ZGuuFmx9F+SphH46zmHdaKjKuEzXTUEPaSIbyKzbc70pOgNR6J70eo4vLVV/gWLCI+1
n7Ih66Y2+Y6IkskIJC44a5QXhMA7UPzmi+NQtreJQsVS25gne6d+FFoN0Bk8fln714ynE1mEyNPZ
oKxk7TUPxbhrM5hQSLiF8VDOC4yBm3EEu7X0XcUk5H0ONBkrugRNDBox76z8U8ozdcpxB2FEpNy3
LJS4KXL+y3JYwN3LR3TJMBJxI5lzn3epjUNm6GsZ22im2ZAf0Ye8qSIfTt6Y/FwmNUo2P1MjNXfL
fLabh7ShtJANRczPaAw+B8B4jkZfYXudtxJTUhPDR/brvi2Bx1YjW1THTr4XVvk5Jvf5ZM7sjnCE
x51zFx5m+/5daiwKZoAYp3evy++9KMGWg1PZOk8pXtvUkGqK+G9OWNomc7NKNRhyVUGDQnjBTgw9
EN2oOngm3WIjb8xzrzBAEOiLoJw1cbC7Wz72xi4HXLL+tWzavByQIX59r3tGjD6wmmbkPXcb+6lu
kx8BA5ptoiuEREDnc7cAGkIj+JYQyLep8clS982T19R8LJpM9Ij/uSJ3ANQWabiSsjhg2mIQlVqX
1rftQyGKb5ObbGqiL5+FdC4u++1d1IjoSHD9F9OtxV7FSMLwkfHApL1Aiky1Y3jLyKYNH7bzOg26
/gWLOyNs+ASE4QDWM/0fXh0FoGqBUfq1LF8q6rqtz2AXwEOEik3TagppZlG/fv3abPeIjlBUNM2P
lNFAQSVreFP/AlUJEYJODhhufrilTlHtfosH5mG+6I4Yr94W6yJxvwDDnbHdWU1mYk2nthwtt9wV
sLYOWTceF78tMIrD2LseJlIWXwCVZyvRnsd5PESObovKEfUuoWx0LQlo24H2iBkQAO+fJVAsIF7O
XiuK5xKesIUwQ4AjxXkZdy9T2nm6rmI2ZzZT6vnQkSLNzvwU4gpA4uI9Y7bsLoabXFHu4cVCv7kq
zT7eTcSlb4w+JUKvJdVGT6zXKScVncsG38pshsa4pB9SNGLzlnmgwKqiWUHdB9ei/L78C8CH5Rld
6QrxSH6syFZPBoflnJd0NBgsnTo3RxlUd/TCTftOQOFtualzaE2rMVbGIZp0xstDMu2z5qvSjPgU
N4QGlN1Ael/baSAinP7uGcPvAxdLtu2bEakg8AdblGBNEndcmZQnWzgt7mVxk8cxlE1ERHzOA3Cd
hyZ7xqLwPmHs+9KlZfkuJOIyOhJ7hbISJ5Rp3doZKNPPh9Z58WQFLm22TDdIFOa9ZoD2397qeKDO
iyrEEO8Aw9ZJjoyTpsSbVqh3XpBzIDSAdiw/4Lx8ZNvoXmQeE2Myj1WXg724y8nDMoSTnZwmmbVb
M6KjJ3CgjEK5p11nnZaDCAwEJsb4AFxHw3segsKp+9a3NV0PjcJ5petmv8siDHSzZZLE6jXJOg05
1TJAusAEvBu91wZd42V0y+hkY0r/9RldzV1UmLQxQHq8qY4kST1H3WrXmdwR8Y5GsRbGVfTKPpqW
fpIa7YLecn9a7oSzIW6zQ2QaXxkoG588jezNuAaIhbjxYxmJlllzK516PDaEBWztLMkQaDMqja1n
TGwYmGgBWS1TgQSU8UYZzl25DclC04jspzebHZLuhIRpl9yYLPoSFMDycKQxfvZ8yK1mchs4e5fW
O5oV9rSQuOqNVjKrUKwZe2CvMOfJs9jYkaczYCCQsQ4tf0PkzUvUIi+VQfLdnlXXnsiZt7LC1aa3
i7lWV8xiXkPBwGZZDfKy4fIWDWmssTZzzkzosiirH8tX+Xn6bRmXtqMDAc0kuVYLuwmrHOJdlpSN
zTxv2xUO/T2Gv9c+0NOd0jGm+Grqnzsjf1UIforILK6xQaSuU5NCyENU3nPQ8M53vN1YPG31GR/a
XQwoJOPOHb+2B+5I7B4GygZpDMcu5oZxArKHxHBP0AFfrRhwWCFEAnWnsk6LggrhB/X23KoHImHT
waF8sJIAh5aCCq7mR5Uj9qbCcjLYLV8nGSN0Ryxyo3eoLJidvjkwbxOdgJOSiKujM9mssRRkYO/H
1va3vmd9TmjMgODFVY19cZa4WwR293pyV6hDTn7tPBqLlobngvg0DdEeFolqPYxfbRKyTk5PDmoT
QxLXCD0063Q8xn2q4++qCO5WNIdb5XwtmQb3jarfx5TNg8cM+lB4BQpwwrhok/pHWxJYt9CrkKCF
uyLmHKS9h0nVTtPZ6tleSBDg/XAIn22HuIM7wtg26dAMuH7ec/8gn2LmBn/N0H8IZVZnmkrtLtEY
gGp58UFP1t3YgpsuIvViD/TpK/0jY2XXPDURnPRk9sorcIh1H41sr3MMUfVEce+BBCqHaTPY5nvt
fqJj1yBmrg9Vn9tIIgf7PM6H5VMjpu4bTLrEDj6uowtBA85QpD+DSdCfq4pgPBs5XaQpQafBd19c
WixUcerS9upuB6H7HMvGfc7Z6bke2yTXJVwmmDTjOXUK9MggaHfh5Mitn7PBrtnlo7eS5IPMV5Ei
vxanC2zcBOk/RqAUhvRI83Kc4DXt7cxI9m1H0S8mAx7EbHobM85Qlk7ZYdBJE4wHkkHC2fWNMu/T
MDLQKtEcrMQ4nO3WhbxetbtxXhuqdHLwmqC9lOx+VyL1sOYQ4nnxLhHMZCSFdumT4EPrbZHLQbdd
pVOcnha9fGGbCBgR/oSmFTIzHnnTWnFZ5OODT5EZWC5S/yDZLVtJRMVzwnBNz6sxHzh2k00cAtxi
qhVdxFBdMMJsrAIKuMijVyGUccZdsxYFAmQkjkgrIOp5LnMNHeJ/NpsNtXpMd27B2Lsl62yMbH3b
eG717M05jyB/m7B5MH1d4zJ1H5CCtmGJeSl4Wuz1RS3GHfrHLySpRFgEONC1nRfluWxMexj3VXj3
W1M8NInPwDAreFsCajzXNZ0Gj7Eh0a3HAqUXz/BenjMaUOtFue1bmITtUZe3XxUNvbLPQUvCD6UL
zodo3/i281lq8XaIWbfB71wT74MRA1Mgb8K2KIJXcpNWNgkVZ4mcgzaMA5dpgLZll7iHWAHObWz0
d3QsMY3V3GMiZCeXzg2Gu5ZHx0ox8lykory/D38K/D0xl7dGd+SqTHFeL8W3C+X3YGcw4dlzJ9dA
G0EMV/rJ7HybrWEmn03m4UVvlDBOesm4XsMRxAhlp2zDPBBZnJ5Z57QtMXSJio4FMHjskoH1OsR3
a8rx9cm0fhOaaI4Dg1A0qFP95qASPinUiivLVdWbXmRfbcFTzyhUtcjf1wYhjme6rFsjroMLSQIr
A6E+MvC62vguYgcTo/lmcGlcKtWXW1y/OlkGdXYAtwYGFXERnRfGhS5kPF+IS0NEqVHjvUpnn5dZ
CCSZMYE7pR4+uZUf7JPEZdw1NArFKSR7N4V4VQQG81er3bFNY8ZYp4fOLdQ5pT5DBiEttB9BcZNl
iYuW+O2n0ciORCMaswZZ21Mj0GXF/gn6aB3pSQpt0hTrhHS5UjQaHAGZ4/IhXqjlQngauBmeBwsM
KfxI4mlmviMGRrSEssQOkIeHqGbeUtvzehh7wdqm3ToyiUBibH1jyoTZJEXfXB5yWz9j2ciOrg5M
XHcIVrVQaG+Gea1YDrw+n3RLomnSOcyDXuVlZD5qzDaBjFEMG71tPa/KqRPNya3kJGM/6rnMG9Mj
LVTDrsew1k+xITSFtbIwAp8DFbqn3v2UMyi+LYegFl8gKGAS5UY+G31IDAmI0HhU1rWbaQsyYv9b
huxaSYilmhrpPoqUB1uS5bOsQB+rJ/rxtzytyls9936dALCs44KGxy9cQuFC8EfTv7t5Xyfl5M+m
UO2Rh/0KQMxX6Tn6zpGoGwwrHi4R+7eL7kbg74IcoJMR6XejeB5Sk1IaYu07DaJNntSfIYPRVscD
7K9km6FFKWf+kRe+IQ4haGRqCQrwjQ9/LFpKoDTH+sIBEGIcUWgt1d5yMDQxHCrCqCwLqdKMJyiX
obgVcceWdUrfMkufhz65T6rKLzofPS9/FdreDyln+YH03wlqaPaLtrsEXnb2NUrdLvWP/z264JI4
FS4KrGSMPoGKAD5H6/4W1tF+KZ7FDNIYXAScBrgeR6IKRFK0QfVoc+714eEa64Z90ffOTg5eUOhf
yLj66TXFH1mc3dqCgIZ6QIiHiHX8nIADwVlIzaL1VyR/ySZpbarAEZWMVs7Zin6aE+4xhJ/TOmYs
2wAxp/jfUDVEd30AXm5UxiMhFeSBCcol5VXzaOXMMQYuvcCaPpfIrBlDxAwnmzulqpyqoyxFvG8m
YOxCBO2hD7EwcIG4L1i4+2dDjevi12ep+xKbeKiNFFe2qOZP48JAGsxdu3zDlLnOrR+L6/LFQGfy
k4ryW5SUHkhA1LMuOWnjvsmdGRk2zGQjsk2CPJH3KW6+DYXedYgdGBz9/tBzoJy5dCSXv4y8Md3L
sPjixZ5zinIsBHaQuSeYEIQOurHY6ziI9mVKKTiiFuptts2OwI7WM1VbWcYUAjAIjAO9frPv45uG
RvXW1HYl2W1STWh2BW0oEoIG739+2RP6Z9WG+sGcnJJxQpAktyxkL5ULBHTLT1j+zg+tcc4nAmyX
OgSx8FAr15oONAPn1oAStsxBSqHLvCyfL4coKe5GYLaHWBTfxwVIF0py87Dho04zHy3lHK0o2H7L
Vd/PO+N2PlSO8xlihY9srkkOKOuvy45EFS7bEm/6ffi1S0n05hdH+1/Cue8/8tu39KP+t/m7fuSE
4qAga/793/702SuUjDz9p//kGv6o8jr/o/nHf/Wnn1v/+/Jl/yPffGu+/emTbUatMT63H7BsPmjr
/HoNv//l/+sX//Kx/BT8YP8U5y6hd/8XJXt+Jb+/b34n/v5XLEnf/nL6qOqP8U8Q+Pm7fhPd5d+E
DrHMdVFzGjxNbejT/ccCe5d/QyUJyt2xLeDthuFA1P5NdDfdv0lLd3RYb1KnxSzgwNd52wR//ytf
0i1cbo4Og9KFGub+K0R3faaN/+KmH3/+/a/KtE2EQjaSBFfXpS3MfwCk21ZVajrOH24fwqmmd/+g
FfeIIsHDF9JZH7NohL0Kxt7aQyWen+BI7SzxMIS/t7Fp/29v3/8AGVcLRfxPr0dRjUpmE0rqNukZ
/0AZl7CrRi2i6+GTR1oJHMBU8ATPolzcFbLHsPBD1bRmPG74midQuiHy6eCJ/qmCsZySJRVP30NN
MtKHu6VnDIRH4xRGmAfi8LlU1g0B+apyrXtSWd/R4lwmtwKVJ8/l4D4H4LFQ2cfdeNC717r9Axje
ithG3LdynWdIvW2oEnRJxYeBL8xmo5F33w2DxA4iZhFSMqNIQjSH9XtLkoTX3EeDybChVjqiksgj
GIaAI19PkQjzdjtHSdZe4EOp6fd1FDLyBQY1EfUH3wlvKTUCIAF+h4DvRHm9QSkXsZTNudVJXm3b
IV17QG1D5MDoGNkN/bSQDBRqQjhLyslIBiAT3UhvNgGNa/RJK4eOp+SXAr+0Koaf+MWrPFtLxLo0
Ohl0dzCyVXBv8cJHE+QAjfwsHibh3WkRmFEZ1iUdMP0dGQVbWviMAUpmIu3gt6wQcqCYofBYVwL/
NDun2P3JkBIVERUlQcDlO9Pa1fz++fm9ab6GDitfzLCd/8rAYtMgDGmJZ2kBP0ahsXFGfat4x534
PZygy4idjGgZOF8LByFQxzuev/M7e/FTz0ClS9cNswrpf5jMe8b3hIRinV9d60nnGyARYYRW2C2K
rl6RH0cSCMgH3r2JKN0KmiBSvGRuQTH3l6TB+Hu9/yk7tDlALPGjO8kmJ5HcHEni4VTML8GE3oMe
FoqQsSqgGwqmqyn52FnbbXQ0rWFCMhNcJ/q7Ru1vHVM7SIQj8687cb1MaJRieBFhhEyJEG/EyyS1
/Uzws9df+/Dido+4fEYNWNn1mmBKqL5YxULgn+UdH8PKQgyaZT+7qVmhqdjYhJFMZKW4/d3QbjL/
qjh7M0V99OLNVL9rE0YBwplAd0R6udX9D53TTrJmE73UPZcJ56UOUgxfnE56qVqomNS764RI6cgg
Ep2v9RURhfy7+TyEjVp1Zbgy2ked3TXuSMt7cEl4sPla18MkZiL30gHo0OOe05UmfTdfJrbOjcKG
2Fb+dqLpkpEtCyLwnA/7iZgVt2DCFhNb1aMcwkWGpHQl3Mf8G+rRR8BZrk3e5gB3Kyx1okb3hUgO
qPH3Uq2bBHkbcX8F9yyDM2Lck42CB1Vj+h8JUCb4kdTFj4qLOEWo2eN05bcMuw8936vy58CJFfQR
eNpvPC4b3kqoBMxEfULReTOhQ8wC33pCb2wXtyaOt4LBSWQml1I576xoW6uY3gpt+KFX7SoHttlU
w5uRm5s0Nq+NbzIC50dLuVch0Cmx1l3oJcjHlQ+PX2MfY2yEXmwLbvzK/tIXhJFzeRYEfnfyIwbP
FidfgaqtqwI4gEHhWb7ryOcKAJ1J/jMvaNbyjjYnR9e3JnfIMDzb5ovO6cpxUwc+L6r/kE2ztvt0
tvavQyywIWcpoJEHNimKcmBF1Z6G44qZBUYOajg/XfP6Wit+DnznKEqgXSwhHRVWyuXVETROuOaa
2TL3CteiHSJbhvBUfkBeX9kmFPqvUfwNae66IASHQMrvWcUAsLNuU8syxILnEbWc1Uj+d0PwGWox
ujtWQH74fKNyHwjDXQvBdJuXND+d9JzVTqZcp7NSngUMU2TFNaxFSDHRiOrc1YQdcy8m5U+bSbQ3
vJfDO5pKgtG5fNOPkRvQto8RL9ZEGV8LiUCOFkmQboaOFQzPVDkcAwRQieZvc+hODOxwebMCztsY
BpYt4D85TsjwmOqU97L1dy6GrX6YmVYBM0fCVHZOZuwIO9pVyfADdUuPGB/vkZWANMB1CiPgs2tp
m9b31zZS/8HmpMAxDcf0IDNFA4P1N/3A4b3vPa5gTorBG5Paj5xNbysf6ArmixS1w4qtIJYy1HH+
dl6DsD3BPUNm41tH2SeHDNE87vPNoHSYTCmCS3RDnLmYNcw6tTlrouKCBzeRu/6+CavjYA4HoRnb
Ab0KQ8wvhYL00kDwgXGyMuP50vb3//z57/wP1YhwHJJRyEGnWqLsKX58e4SZP4e7/C9cRo1y+whl
fPZBxzWEsU2CQM1TERL5ar6e//X/T8c7RyE1h5tY/1D9AC3UI4Z64IejC5PiXtyn7n2UP4f03DFF
XP6zf6mI/j8Wv/9/V9EUvf+3Kvpb9pfrt/Hjz2lKkm/8XUjbf+OKIM0HKSC1tHIEIUe/C2n3b8Km
WqaUpiSW1FgUub8LaVunWhaU2I4yBYuE+O9C2hZ/cyiy56vMgA5AntG/UkgbcyH/p0qaH286DnW8
jt/Bcox/uHazoWwqnFTQTniQkC3CmD/s6ZdWERjXvIeeQ4+IGNp1BdcbZaEA7d0E62TsP6FT2mXS
vFbZ0GMA8V6dOv3qFaSStuWuNPR7GU/OAdQUBjZnozq20DKbEUosrT6a6BpS27oV43nCM8xutZqC
P2I3efLIiLRKsk2jZxDrt9KyX6VP2ofWnOhq/FHJCNDcDOMdX3QLT1NUtPATgj8Ic2VS45hgvzXS
dYm9oLScIAP0KDcRpXzOyx8migL31TeGB0ERp0kym6nC/GK2OZpEk70ztG4JEEq7qoyKiSLB0AWE
DFPxzGmThxZJDADNFRSbsYcvSwU7TECooM1sQ3YXm1wHJZUOeKQdbU5tt9UV4UAP46kI4PTRc3Dg
hCKNxRuJ4Mjd5D4GT7Jm1NqX46fUdrdisOBdOMNnu2Aop6jSesKUd/yq16ZG3ZSRlc5fxd8D/0Mm
OrpW/4+u6j/Fqppr8ezROwhqFc5ITDkrjT7dmm5Cuqf/9J7p+FPJwt3LAHnR1JvVJcUltw+N4U0R
532RrhgvVvXAz6kfnCrfW2VFOTvxFtpBKbcjRg/GNxi+Ryfizcuyc+/p2awuepuSuNi70fQ5h4SE
cg6zgiGfaCtB+krGAFUrDIBGY3V30fRTsJad+VPyTmzKIf0qKyI/khaq6vQWVlRuOSDdlfKQ3w/A
kXhABm50UzK/AJA6DKp7nWJtM00CuZNww200fEoaEqgDaL0uft116WhotGGN4I/4UYz5pSHcRS+u
nW99MjtEbonj/6gKmnfTWCBZWxm0+in+3x2kSan/E5PFAe7AJxlLsfYDFUEbHlaTbZbrTmHgNYZt
J3VcHiSWr9Mqk5upIranG5IzjTdScUP/0TDQ2qQmmiZwDBkkMw+sFcMUieXZsWA3DNqGbccm6Mcf
BtIXmOniCesyRhTzZM+jUVPO+LZY5di19Jvldh3bOpb7nGsPvX+4HVvzmpmp2PXQjlYYuwosPoxm
Y3RQJEWqraeLenVpIrZ2fWm9DDUeQ6JpCSSf9R52nh6nWoAL0SP7kDNYsXzx4PlrHwGoHlUZVP/B
3pktt41t2faL4EDfvKJjI1IiZYlqXhASbaHve/xWfcL9sTsgn1OZdp1yZdZ9uRVREZkOd5JBEht7
7bXmHHM7i9ZFxV5bDisEnOLVxkXNTD89wLh/SGRu7TqxZgaR9bnV+TtVce3F4Q6v/KtsMeYUomaV
GifxJglafJLSs6Dkr2S1xwixq5hzZrivDBO12lsg8fWpBX0EXIRHYLKMEhBnLfDq+zACjKdJGtNc
DcSeApoCP4lCnLGdQUH1ZR4t6oBEr1KWQ0V61n4sz4O6SPvPMYqamFvabMoqHm03ogY6Mo074j3y
174LP+DaM9br7jQ1I9c2vFooYDlXsYy10fyKHI3+dA6sumjAbGugC8h+U09FTeHE4Z6lp5MpIZpM
rumbR8UyOYRL5V6AuZy0zuitbjXFjw9xiJs3Cay3Qc4ojBSAOhYE93FYw4AIdrAFQzx1TYOoPRIf
awH3OHN3Ov3QxVnH91UNE1irALOO6jYK50cpAOk2O/Ak0aDMq0s+Cd6scIq9vOX9Kqbma6wabxBi
oC+HNCaCgsBbI2fQQ2iHClPGLit01GJS126acf6Z9hKAQlcPAhPnGaMUdghg7dVWJStmlB/VGWQ9
DCLLa5Ti+1S8MXwRMR0TJhyta03MyIlkwcoFfbeoeBZIenWCSnnsaYrGtWn+b43yFzt96m9rlEP8
/Rp134u2+x7/XKKsX/ejRLG+6HTrTPAzom5IiqlThvyoUKwvNP7o1qmqTL9NlBXqzH92+owvsqFQ
nKiWvpYjhvxHp8/4ImqaScFDUaMzoTf+ToFiUR/9qT4xwAZRCeHesChSdCqoNZfwz7W1OFq6iKPc
rmQA370OH6Y3cCrLsWOVxXkAI2KPQcc4u1KInWAHzjVgupHGQbZT68lryWFyaVWYBFdEEOBnaFjJ
mKHyBWHNwBEgJsqsmN6CXXLP+gswGIi2gyN34XucFVvgkp6Zh6ho4RWGCqjOXNfuyGhENM2Rgqi0
w7Cwak1V22Ibg4kR6/siz5+mz0qCR7cNbmKfVkScLRri6bpYxw0AeUPNLbIW8K1kRegHZaBdLA0d
3KUrdKrpIyQ375mlfJiB6kvSukMN7Uktshp+I5ws4n+hWAfquOsH4b3ORBDZXXyfQgKrkiy3dYO4
lVQrKlxZLTCQcWOamXqHODQhlxgWqFROJ8YSAnp4U2RgkvLs5YnEY7oUOEhYPfJgwm1AJSWA5Sth
qwnlIQZdfJxzwSHpTXL+/mHj/6UZ/9N55D9r/f//2LFnlfzmrHHop+/5e9+E5U8N+/WLfixinZRV
U2WhyJphsjAVlvePRax9YQz/2bDHCGWsC/LfF7EmfgFux0nC4kaQOafw7f5o16uqzveyDEu1eDyY
f2cRaxrf6edVzMpl7fKkMQ3RlMQ1ofVPq3iutIhams6l3HYd0CB9cOWucbo8hERUA0uVU6iv5egN
3JZ2LpEEVVpPUzXm2wSIp5eTP4V6d/BwN9AuhP8PJdi6CkED4wdRyQCT1GsD6l+8CLWTW3DIqW2m
QFxNSyB9hIVHAOHi773Rnse0cxcBJu8ijSNCOI4iwfTSyNXq+PkWAtcE/YTzAgz+2PlRrRi+qcUf
hdjc4JbfminsSub+zPKU6TCo5js7MGY+Sd4FqGirTHVBn9fo+8fGU+L2EWUZTneo7oJQTI4WVJ7a
z26TBSejz2+DIUvcvgQhoM4vlhGjFrB2Rl9sEgVTbDEcp2LFO1vFXRfoXqjV+GAKNP5SEL70yMkY
q64DBm8qFISZC170PC5KLy5aMpWFe6vnIWBxkjMFi2zMUCQhPkewWxWEBwYzNIiqrWz8Rt+kifan
GUrUnmR1OWh03sOA8gvOgrVNhfK9HyFmmEqqQMkZW3z45X2YEmiufGRx75di82DN4jthLuOm6cbd
+kBTJmGFlDtjjQavt3TVGQzUCEJUKgRYwkXp2vBb1k+t10cYL8VxQtpNtoSaz48qZvosucXrNjpW
oT5nuuXESGKHtQ9qIpJy1ejDMMT3MLTsSBDuBkboaVw/kOyx+Jx0HpBpXMSc7LxqCWRHMLCih5y7
EpkXOraE04x9hxNh+dYExR0CCvwYyAqATtKO93QMr06ZawxkdfONQ1DwDbPW6LRVxKZhPOiT8k0o
J5Ej7FiTqmU+xWrzNhOhSEZ4depDEndMOpwO6jk+E3kZj0WTtzbZ1uq9KdKKaxBK+czhVxFMfwg6
arCsg9QVV+BQR+OxEOE4mBhx6smM7ZKtzm9SJOQatWEli4mzVDA26ho744LwCQYtfbr0LAqvUvrM
dln4S7dc6CIIW9AHkku8jA/JNRwtEgViEh/m0W216r6fCE/gPEBUROmuCDdQHMNGtpg4KOK4WdAD
wTBBjtmoj/XEYEWrmosyQ4wlaFW3k2tRzWdDHrdIQh+VlfE7U8ZmbYgzqtcuel8+iENAdqYS7OvR
OphwrnCUXmSl9MwRPKnQPIzVAUg53porsiDJGQYyfBaYaPTBkIbE1KkykpGifTIHxH55TfRo52bR
DKpBmPFfElWvBoQzM8x/YpcakaFjPEGd3kp1wNBtOHb4Ldj2+gM9DwyL7XuBo8c2+sWv6HYSaZrZ
iZm9Abg8BWJPk9aqX9pA2UzKocYvnImNH9TYAJMsvdLO1L2+TqD5md1rKCXYy3t30eK3lHY48RYR
dioaBoCHcOWRmdMpzAZDusKFJb03AznyJpDaKVWZMxSPKP4YXQZrQGy9mfvkrUTri7hbuxags+zc
wvKWYeLxZkNn3S3WnZo2z42MNaFNiZMqB/lGGttdR3qDow7Q87r5ORy1DPYEPFQVRG6rqs40ZW8M
4RjjJNFT1MLdzVD3eFbTv6SliOmC+Rz61SQfTiRV+ZpQD9tBwL800BLuBYHnyIxOSJX3ESc33qA4
9GJBo606qkdBDaM7iVjfbWJUiN65/+ypvOmsHoRFRl58NGms4yzjdo/cZtrhfJP4zfwZSyDLAWsw
Y0g4j+AWxg/oMiB5RlWyLb3+2i3T7K5nj4xczaYK92EgHPPOIJ9pmnb5kJymphewW2Dba0ddvm3y
bivhlFNI0yma8tzD4QKA2WNyKU0XWcvc4ZlG/k9ZCCsjoI6KB/O1FbWXNAzf2XdQq8fncmKO243L
Q6uh73LCma2mDZA7xaQtEv1qICjPqTODaiuIKUynhpDRhaaTXbbGjVCBQNIAAjhJWiQHR2goUj29
Gcxd1HeVXesiREndcoe4YlJWik84hjeCEJKRQShOLuGVZ8wotUa7M7FtDZZ4gltP/x0UJIEqwX0X
rQij5Q1b/ANiJU7KsaQ4Uz+uuJrsOdaYSqLmIWxyxlUkL4FvBsNGT+vZW59ctMfQnWrmAnE1mDcC
eiKH7lSP1CSk1qvjgwoDl9jBZhdEpC3ONRyTxQxtjAPUyKThaWQW+jWiSbsi40U2IALKU7GPmnG8
VXLDJD+MYjwXOXfnZu6AOGkc0q6ZzjK3J4wnwywkadBhLcZkElhKCUnbwFBDVJJjI2Ipmc0asgAD
EJoMhKcy0xnOgRmfYhru+yiqXkRLf0qile5XMFSrw2wnVxb9MNAoKE2dpHwI8oU0kSLKkC8BBZXU
gcw+6y0smBbHUXqn9E1yKbPgphf6kxYE36CYn7tU9qylR1NpVWxgyXNYjyRDhQET2H55NDL8ZnO1
ozPnZRQteFPYSQ3GylqlXGP4jG6cgiIVACGMWn9PWnLuB91yA4HNzaXpzpqMDWRTlNpt8VFmDDDM
rBFsK0aFKzSxtkFwemVmSRBcCk7RmN/KnoO41E1kCEcfWhg+V1PmJoN+CXHEsS0PxwBOLnFOh3IG
t4Kaikm8Ba0y6GdmgPivEh0JfS8f/rdm/0sqG4050H8+Hzj+n38r3q4/F+zrV/wo2I0vzG8MiAQ0
3SVVlBQq5h8FO38iWjhKKL5NzVDlVWvyz1O38sXQ1omBIVHMo9LjsPzPgp0/klWDUYGhIkARFenv
FOzMkX4u2GXaapqiypqs0PBVZfmXgt3AjzqDIFqf42fqSMaoN2fNnR1iDpzEHbbH2XB7EdHwV9MR
96NXuPkGe+zdMvsLgtFxtm8uIesMIeBG2XTewGp5Rhq4731GlYk/Ps9bbT943X4Mt5q+Z4I9kUFz
e2k9GoVbPDEenvEC2KPi5fpWzi/ivGVPpuimEnJQKeTHQbtnAx+4qtmZfNDdkjf5wWiHr5rbO+ee
Szgj1vQsN9tEO92LNrGb2uVNdCatBIRif7Oyv+wLz9KDeCufs53Ia0Ed4Mv76qBv5E3lai83gpvx
TQRXfFK3zT7z5PfYD7x+eyHd6KtiK/b6L6DpN+5Sw1YOga+QzgEW5X54kY/EOdlnTuqedAdcUrMv
+/PlYtnHm/UXs9Mcsl3rvaoOKhW7OaCAt2do2FzVDcpc+9l/eAjt98mtDp3be/k9ZyM7vdR0co3C
IWb1RtwAWOSz4HhkkVV6wWYdu2g6+Xavsf3Ae2Unu87t+L3JNa6WLdhQmEz7vXlR3PSehD67OFBt
QqaFR/Io4UWOCf/YJJSsfTi6RkF5f66vJBHsqi340cRN6cwrPp5rja87gCM5MSDftFtGHncL7yjQ
s6UOPfBKfJYOFZkbuOkBgceu2YTINuB9RY9EarRuaO7lr7VNxIjlPemyJ50H4ab19Jdp+/AgsIG7
7YZDlkN7Zp/sEpcoQzfaRbtpAxxI9i5q5avfpafMl7bpvvKh7xwFSBDLfkSYsvdVzRWMDZHW+M3c
C2YLhCHrDzSEbBAL07ajOcIP1CJPj1lAp2jHl+FdrvdZtFO/jo9NZNevQ8Lpz+XIwbEAaFGDOKbe
RrSdhtDtQlcaod27BiBqbxielhDh6611Zut2q435VB2jg3xUvjaHcdM/6sZJeLfey0V0RZOcQ9rF
CN2xTO7TW7SzdxyAMJUcR+ImHGIFGbWLmg+mCAgwP2/YSScbqOx4MHbFRLkJNNlbjZCFJ0tHpd31
VCa63X/QnUXjJQGF1/zqoX9bt6VDd9fyPcrdOO9RV5XRFkXHPjrxxh40nFYfwZlv6b4v9mCfToc9
10+K8FeKcxY8hwNyXSKs1nb1QMKJQuRV7bQf+qt+zG9gQe4C0+fgLXjKPvUF7iiO4hAXtWvLV5uu
tHEj2m8Owq/SD8/URTBU9NFF1DZRqLpob+In6ZS2jvbiQrYLvorXxLcpl0E99Fv1OKAkcRlkaVde
mGUDrvV7/zRvoQk6YXrDiI53hyITmdqtchc8Cn7qrktWVB7hLqYuAvP2nesKGE041bPGg8Jwhufg
nJzCm+mbbnr1d+Ed8DiJ94DKW8Xn/tBIKXqqQ0eeHxC4SNv5WPiq48/e7DHT73aLe0fU7M07gp0j
6yS+Sb6lt5zVEW694SKx0+9BwVsijo75kr2vaOmt/HIKj9YbTJwGR9FJvleoZDgz7Qb5ZcG550hn
5Si/mAdiIZGb2UB+ruJOWo7mnbc4xsZ8DmxK38PgYGB7l0875X6D2O42+lBuzdPgKN78Vdnf1rtk
W/q0NMXw3kh3lR2oF7XhBTW3FYeTberyEPbe3iLaK461E+2v0bY87RNPcZ68yo7s29n1tLMceVfZ
lV0sSt9wnrv0Alz1uXh7UXh0g9VHpOV3Xu8CfXhDP2YzbLCJe/OoibaIILzxcCv7knOLUu3SMv+7
g+6+MREuOfmuPLBUPfMOny9/hdhBG4uRo7u4O+Ft8z/DkexW248uF8R/TwfJYRBRbjkLWgokayc9
6i/pjuTi7kPTbH6afbyQeLpexW13mZG83GQbDMYXw0M1Q48T9nZ7qA+jT6WMeIJK8yOR9y1NWFsi
Ad2ZfdQzmBh5TfmOnx6szZDZCkyWttsLiKjusHBgjpY2oFEZJTa2bmubTPOFzF1Mqlvoskf1GmIQ
qjQfE8hJ27yQ4c5rsIjZxqthRxvuShcQooeCWHl7TOxk/9XZfoCu7135Rr8x/cdblDpa7DB70d6Y
6OwadknjKN2mVMOnmLcIO4pbu8pm/b/zhLMBUuiVHZXLN6B62ADy3ijlW2vT4vZwzGfGY7fjgdE9
6dujHR2t+nWmG/VtUF2jc0nHjtW7wDtbLic0wts3c3w3hESts7FpLxmXLHAeSbAX+vSAlWFLtFcH
9rrc65bw3xjl/IUO8P+k3q7+WzX28S3r3n5q665//0eVKKlfNANRBiMYQ5SRTjOB+VEl8if0bVRi
aRnQyIxtKOD+USUq+heqN0W00GRZq3rkjypR0b6Yoi5rlqRpzG9U5W+1dVFt/1IlMlc3V/2RYaqM
j7S1gfzntq44hrkQYtHFGhGCGWJmQqwkfFVmwEgG6luV2L/JvII13VUpWuDoKYuusnLWRBonjGnF
IndJq9sQjeRK7eSPpIDVYo0Q9wLo+mYxI8J3DUfdT8Fjia6DQxL4B+SqZv9GtnlFP7N/M/IPEWXI
qRBOWEAstN7EA6t2oNECQmYmkKYKOvhgifdJfrcEd3P5bcErOsBCUGQbgRZ5mMh09ZlKhHGOqWMe
e5zarW6dVB27qMVGSmkBd2zG75vgxGtiZaOadAjjnUnuaYNGjXk6KwTjhANjC48j5Z1yqkLYHhBo
TBrKcZK64zT769sDDdM1eXzOVb7m4QKHoUuRQ3QUeAlUsZTEjaYcUzH3Y4EuSv5spu9OLbLp8j7r
ZgB/hJkMkuq0QJSMyrKZFeardMbl2a6Mo4i5I5AlO6A7bGJcpBHgiONXk0azxnVPATgW2YBfEe0Y
klOHhP4QpxupCv28jG5CPNEKqus2+C5N0g4sBC9/2RVz6g74G6uQzTdaAfhkEIUtLwEnenzt6wOx
xHbfbQaiWMFdSgh+6OnqiqOhve2z1CYIDxA5XUXUnlOYboKFFjTXKWiXCS0hafNj8qSlTkVqtObN
9DNN87GfL/I20W/D+JUmVdm+GT1oaAw3Mf0ixZBBAlxWXaks2GM3url80ejiltKFayqIswlKACj1
Zb3KWKMViPAjx2VUhldBxfm2ZtGWa5AoqEG+bskGr4k+OynIeBJXThAkk91IsHyZuDHaD5kbNUVz
KVinpmIiQRsNNXLIS5lq5CSDt4rU84niRwdU1Ya+Ll+Hml03atFJA6cU3vMF3sh0WeWnAlLIkY54
QExpu6CvnXExC3bGx0LIABbF1A10Thfx6E0Wec+W4NYJqlXQseClEQ0jAn8t20vbXaWo5ZlMPWtw
Q3B7jaGCqAm1K/+MKE6uzqC/oLdSlIhso3u9xVAtusLwMvEw7xPBryAMy+JL1+4lOr6MTNz1zl1i
qPrgroKWuzbEGDgydKxzYu0uFUMVkS1A4JPoESDTdCIZ8NrDIcA5Z3BKS01oo5dU58BS0evgHsio
g4xp9GqdrazeDMrkEphrm4Tyhv3kdgMvMsK5T8NerqnQ49TFyeoCrnCxYrFXk6XHvbL+OgY2VCjX
iosFYuDKuDxrgVz6YnZJhuaDWgMDeaJM/Pm4Yv25V4yT3pBVTlczIS0g2gsh0pLhGCXXPx32/4Un
xFhFmH9YQnj2rs9GDYvMOnZTxU/h3Z9GXgruFcxsYO7k7KMtG3e5g1HG56o4EJ5o9rKtapc8r52e
Ur6szZsuk1lqgiuZOxVBbbVM/swnPogSJfsmcQlqBynuk8/gr5O0iklBIuJd4HhOi29jTqdG3H7m
LaO1KaUaoQ5xBgVnnfm6LrJp+lwDbXlGYhQYCRp/NBsrzY4xTB5dMxaQKV7UtYRAAMgnX8e8if0l
ABOYwWoOxKuavNDG4l/T9T2OR3dsrg2SH05GQnIlfYkpAg15AkppezA2uWuj+7wjNmDa/P7dlf7l
zvOnd/cX2SJWizwFawKmPntMp4c6NZguMDZijRp05UVq8K7+UNRbIbmdcRhApHPb5qBhQ/j9lbBl
/sfPWVUQ0a3NGmQSv3RKikEQzLFN+ZzpbU5+BeWZux1isSrueOM0y685wQb70ry1OpgJ8FlObeCF
xLImGhIcz9A3wDhT0A/iDXgrOvBydU5LQpuIooFlflMLOxClQvykKJsU7bOow/YBlt/f/f6l/Nrz
4Y5F5YHOw1hfDe2ln3dzJVFMlBhZb4Niaqz3vsPSIurOYhxKqfkx6Gf+jqPtXyyP1RD1y+pYFSW6
oci8a5L1y+fXSJkV0fvv7VH1ObwZtPZJS+43Gp3Md/Rlv39l1qeM9ad/T/qU0VIribqqSfIvkukR
2ZcgBxHicZ43zIJ3RsCyIvkyraTdJLMCpRWbcMU9/SwI8AgVZxQsT5guIzJ7hO5eCVe4MfEaD5iF
GIHOAnhEqT+uT/miZXSypJcwIRNTqN6JXhPzrRVHj4lCQBeLfIy7b5og0Ud/aGJOjrDs1qybcWoc
WFPI2aVdliWn1hwJAKu3anEFIuoqMwwlHhbTGeLEIr7VS+jV/XWMGsdQdyKb61pGCAYjgaSx23qT
tsRU37C9Qh4KvHE+DLmyCwGJgAMBFNPiYknAPdAHQPaPFVgZ7gMl37TCS65KO3Az8C2pc+or0ry9
nG15hDrcKXYSTG5unGSmmfFA4AzP+5jLXrcHeWVn0elDBfppz1pfbTg+yGlsBxeRkVu5zh/Uxln3
Ex55a9Ug8jXCujiY9AINsNcHfRM0+/7doL+kr8nbujvMT0MHHjYLGcHIuIiYSAogTZnI9AA6hW8A
1Z7aGjymH8LPSIgeLVZ2N5tEuE7FC78ZWIhtbfc1bQRkONbyXU1PAtOpYO2QdJQwRWhL6ev6utYN
JS+fULXh9j4uGOhMKkgpdnuBD1V6MXXaG1xzzZ43x6m9Fmz4iDjU9nPt6CQfqp/K2BXG6LYl3yxZ
ZUgEI5HqCr2BbZIkLwZc4U6J8yetbrYSKMVy3BFq48Jo3UWteUuEylZn7jzQQy3ouvavyhDBMePc
mUqMdyKP0FkShUgXaDdTuVXjBMMLoLh49ssxI+d18JQQIo2BvrHHRXzAq+SHbCsDm6Yq892ZqZk6
Cp+BUnXPdhnrx8992TOJcGnTtzbScPHRCdEvSAyIvPve8yoCqk19OjCoJKoHazVqobU8qtKUwJ9m
O7Jo1h1Jy6/p4ItLdlmSzJGSbjPnFUkIh7I6A1riowDIqHEvJuFDWqDE1G4GE/JtGO66KnzIJNlJ
1xtCuCBrZV3dD0SEVmnkDhoT3JDaAH/e0F5H812muia+w2m1g2EeZtpoMWWt+a7QMymkh6Jf0y6U
jUlNzY1fcnHTsLdyv2zJtDOIs6eaFdmxkAfMIVuZwRe3+/U5MMC5WMPpBFXekKW01evRV+antRSh
urFCtBusyph22jLQ+2TLU+qv3AGoKLaCwtZsK6TAgNFmSk+tEWHCLOVdZJ2Q4Tjr8wKmClPXS0li
8bpb9RoQbh6CyCyasd7meePAmP6sbxtul3mtqqeHvHtfDxFGrXyeMRqwhIZ8Ra/5eRVFImERvAai
AIMg9JT83LfXtYga1R10Kea8dKgFJNSRCzadVIXIi4TBa5dX8NGfRbGOoyfFJogMVe1RNxAMss7T
qytD9yqtSHv1IoUOFiEwiUV8Uift9Co+tQnVAK9nQIuNFQdN6CAxsu/ouaONbpm6NW2wrTV4hSWj
s0te3/pJzOSXP11PFi1qCoiBHGFcBZdppsMn4vNClfLjYMHdsB4dLHZRixtN1SlgoTaq7WqlOmsB
laUOQS3+JgSDJz1bJE113TmeHIapdMbf1/dcqWoOWVck2juDOtMaBw/2p52lzXY9UTFYI36P81w9
sxktNIA1B6Qk0bCbfqqdmqFj0XNikeBnBi3E53CDVJCb4DXoX8tYp0p3ICJSYLyuIVXMHkmIzrd8
rNgBL6SxS8VHjC8KYgEi4cwdUf9UXIMIRSAjwysfUdTHmIUZrxbbipIegQmOMQj+6/9TXnnoAREi
HHsqyDLawy9zlCl26qo4VV2MzCcArjhS9miOnMA97BawJRh6wcRI5zrdB9G2yh6s/iaL3lWEkArA
y9dYu8ZogsMHxMbAg0J7BAqrf82a0O7Vj39ebJnSuu/uJeGUMk2uO8YEhuCbJXhajpONvKkzWEuj
RpE3bwgM4VMc7aB1G2x+QZE4tSZgBmHTFTel9CGSjozxrQfwVNcQY0afKkMG2EkHTzaeAE/CEPRV
rBtiq9NUJQ7A0eNHs3/ozH1YcmVy6lN8b3Qewt8jRhBYMMXwYVwl+IRD8twMqtwNusdSeZiSN4HH
MztAwPLhsLqKfeBwYBYm78WtjUORPSARRfOtp1DBIV/sUmlvLbddeTfzBITEyuWtH9nS00XsSvqz
BikGhNIOZBSG5sEKnFnkrVh8Y3yzABqVGGtT2deAXKUqQvbQxE+pYSiRIL26ltHsJKX3gC09Ej95
t+DxWxbZpbVjy5K4sQgq72oGMPPsWgWX2Ufe2u+o6T6mADtSYEyRYj2kBHRIFjAi1pRGn10tWEg8
/iTwLRZ+ASl7rSj8MeoIMGVHmrt1zjXETm8ewPL6RsPQhJR3lU+kclPpKQw2IGkRMKw3EElJIB9L
A7MsD8mC2Cuh5Ww38rhFxYIzOpO2wfKkyQ/Yf3B40xntX9XhxZAfZ0BCWR87OE9Bv0UxKEJc8fJM
qO2QOIRuEALWI8TD8NyPXo9tUw46R9MCB7YV5UHjmqS9YcU5K4XqyxN9GR6S4KG6/KlhDj6ZFuCZ
EMUGuwNEzzpjWZWDb8Dkj6gbVQb8BnGwOuXkOruSsq/rP9xwFK0jzYnydpfLmaeYtD9HAhs+enog
YvbcKvkuwiqbcnvjLp/b9ENanvNyqygPgjjYfZ9TejyMTeLI8ociD3aBhkdZgNPPEJZRI7fax3qj
yDybpOBjGh9GDMl5zpRP7R0Du0EN+0r/WBACrW9JxXOumTRn/bk+R95W10F16B+6CMK/pfKOXwkk
tJFvokUcHQk1fSa9FjOMQIzJCz55i+IoHwJ8L3z+oMoaIEzZvLgiNt+GOVyCaWJakOn04OoxCxaB
ilI6spuBs4qMECWKPv8+SSOcgBMngTWGfEU36MpDVULs4nbIclIiYFOUWTP4xI4FSKSSk6Uq0Sxc
aIoCIaF9zNNO4OkQYUbv6C33TO6oHteHhGDgT5cO9cq/mVSc6zzerZ7Z3LQhkwdCM9UIf81CYROb
vdN1KvjlwS8LiFJIC4nVcUQ12ixNeK+22crReZ0XHvRQzhrMUfXHjKS6pSsV0zxI8tk3VZlHAJsF
rFyrucvQpqynfcWcfGqUCT+q0Ka4Y2n4o4sr2tEDTQRInQzBVHH6vPGk4WhFyWUIZz9OwC7ON30T
7pZYfAWpxlMdHPCMYpN+R6f1R0yg+3a51wFOmmxnA0LxgP5erF6gmvlr0bu2DVsF9zh1Xleew4q/
oUqbEce4YkT+WnimMDvRY/lr22fl6+bs5gAH3ExgiKJQZyBdGqW3RmPJM7xIxGobUVSyZdujSaDy
+KAvN9wOorHVEP989iCnbk/al9MiI6qp0nBLA/10M4J+a53lmBC1J7ljfaNwT5MmsoIY5B1IVqeL
vrWTuDOIIbQYRab0fVpdhAxzWZbmFjSOv9bsEZqcb4txbeG8iXQJ1yILjs+2W9KN1SLsGZvbkZnk
0tWbKEwuCurGPkL8UsT3n6e7v+VQ/Qsjg79mYv2fNFiwfjtYOJVN14dv2U+zhfVLfswWBJ0JAgd9
S9d1Q0Vgp3NG/zFcEBQJe4eEMRT6m7zqSf59uKDKXyQV8jV/osurJ4MmwT8kKIr4RWTqIPMnmoqr
6+9pxn9FvOBu5fIYZBBgr1j6f5CMj2WRLaqYGE5oJfGur76BAeNRv6h3rdzpHqTEByhy5MT3Lfck
x4uAfXZHktBmaJlRh5a1J5xtp5M/S9PdmN3ftxTUnztQmq6okkk/xNI1kVYeI5ifuyUECSApw1UL
GllP/bBPGh+bLEy3m65nVyyGzPQjy9wOTU6ORlwm5yaUVE8T4nNVdfIejfVOz+PysZYx18Jpoxva
6+i3+ofUlAugmnl9pxU7GPMRtPn8rv5MS7Kat7pUdJeUcZr3jYq0BlmpL5a56orEsezDOn6DFjnd
gokMLxRn51BhK24iHIulIr2Feq3uLGUJT8OoKLcN2V1DMN4rMeCK/+ItWt+CP5ou61sE7geXMh+f
oamS9EuTp9bnkuq7nOFwSJLPpMO8+fwh0zvzph7LfqeN5LPpbUOUHNkhBMCEuqfJY73RIbE5ZRWb
N4SSb0IQZTdofWmOphnzekAlVhwL52oSnluNZIxP9LJBR2wBxPJQ6tJtWAnqpp1Cw15BxMeoKHRE
49QbjRXNBynuiAONNtA9iQrmKqhIIb4lGXjvZRDhnETxfsYs5YaKQo88VKr7WRN05/fv0Dq/+/kd
0tFXsfgU/BE6XqtfbqJhSVJd6pLRmcbxXbXwCU9FNB0DdY53Ychli4Rx4+v7Go3BC667SytJ8VnQ
g2uEx3MvCkF0/vytZeBwZ+m9Qjorv/f5Q64zJADNS+seh29GfXcJWsIvh2RNo2A2dBFaosEEvLPw
XFSEw9qEfZIfjJWnDfPndsyn+b4vB7q9MrO5zz+Mmmy+Z+Nio2CVbRRozLrVnsAqIk9tAoHcyTV0
d/3l5w9Gk5AmbZjhzVDPAr6Mltm2ruhvqN4hAZrRo6xWw4YsNiwRqIAEy4xfzDl9kYKxPotSX54k
pdoSu0YfQxdI8mgs3Ewywtk8JBpzKcrHrMwSjypAJgFe1HdkzNIpEJd1sAc0s+GJ4COAvNepV++Y
3oWXUJf3vRaiDE5qAHtR6VVSod2PavXt9x+xsd7kvywCxrB0JPHRIKf7tMb8aQ5AnGSbhxGKM2Ix
omnqd2mGGCWMxvE+yZTgllwyThdackPMdoe8ZiEvDTqkjjYGHqnaj+Q9EHLeAQavJjX1JdSqHnES
4REU1N0sq8gguhZyZ072aDLJm8/f6mIGR9bAGbDUJvEs91COMlWo/KW2xPO0/pBj47GlUWy2iwVN
Q1OH9GwxLpGTUP8gTv6kFUN1bhbxMC5hdVMRKvLjB02q/vFLHStLUUnqTRCnKv59TbkVEziVY9ds
06gqj6lhlkchYL5ETJxF6knoJGaZvmqZZvhqTrwX75i0nYjdOPxfws5rOW6ky9ZPhAi4hLktb8mq
ohHFGwRbEuETCZcwT38+6MTEmek48c8Noim2qGIVkLlz77W+NaXJUQdpe9TLV3//KCUc5qL6FKWv
T9E+5D0dcmw5nSLujRKe0z/ivzx2n5QfNZdoae3854/P/p+NatYwj0G5vTybjM193/vXGoYAG0OR
TUQCbnKYN5VdkBRJ92iGFRX2DpI2s0JFZwbZGwW/QCNRF69la+7qxGwJjxuBqIwNKZ5Dd5JdFzzq
uSDRJJ2eSFLJLspR+VOLPHsVPBVa1+9qourPK6+6Siz6WNLncv+XGakgGv4vUxTx/1l+WKQ9nEmM
lR3/3yCRIEy9FNpsD0QYvkHX+Pe4dPPXakLvNbcfhG6Kn/G8nCGpIeEk495YLg7iQGJwn3JbFKfR
bdQZdC601BEMNNvaXSxpWn8v9sJIdAq3OpRN+Ei7gNakLuzPJagRUoDvXkrdyNPkd+e0wQRkpU59
9FrH+khmYFGhfek9DlVA6MQZx0x0iP2eGKtRfyRT8A+54e7vvDp2jXPoVCWvscjoltZqm2SteUqY
m2RWg54ydFEqcS46Aev+r4tfe//LvWL9ayq13CyMToQvAhccDPfMvyYoo2ERPlKRWDOM28Rz+xMS
d58ApCHRp1JEHj40UlKOiYNpRgrxKJZLYL22yDnumfZjUPj1oecnn//fpR5IAof2sqs7rATYZSkZ
sHJWQH3oItONC8phOuJyIB02ITSyqPSeJ+ukS1p9DqZ8UWW3IKzmR2klPvEpYBqbcUZR5Cq8IbZ7
b0h2WEsRAEF13B+hxfJNHA8OsKxmour8njzfO1BCjau/yOB2iVcXtkYr1IYK7R7iOei6Twj442Mw
N7C/8vrc94wXTUgGO96pGfOognUxlu92Mp4Nq/Vu2ZDQd/H7E0hm8omWyzxHgoib5FOMYbhXUWtc
QRwbkEg4Ay1s8g7P3DS56b0hMG9ChHQVNE5h3luH0Kjtm79c6hZf6tQ5+dNYzaCZtBTPZTLqbRaq
nuGnNjehMsontyHQNYozb931TfHV0QUUCf10JboCFLU7nGcg+psWFC1cs/GjV2PzGGMlr0loMl7F
hfipiu61tAGXt8mU3f9eqnnam2ltn0q6DuMq8sV5mBxxHTLjV2BW8td/XqEWF/b/3GB8y/dDFicb
STihyMv3/9sG48+FLcHAF/QPN1Ax1KPUszo0Csduxgd+Fb0tz0WYLSRmJsJJ2WuKSpglU6vOzli0
h7KT340oMYQkVdgdwBD/iJbEhKFJfudpSPyu4d7ldK/yONzkhAPtWmUZD3cahkPX2ngkyLD9eynr
ZNhFqd2iTPX0m0In2gzp/OM//8rc/f9zVkmtROFN5cXqhZKJtMx/PWk1zY8+cOnRmctGMFWvfy8F
CgdGR/ZjYOZ4jcfgZ1sACo67BFehF5SEKVJvCgIr38VgyosRhUCb9Ji+BxLT9qD9jLRkvusBbQB/
AZSlHZzkfYySaG/1azGnFR4eq3gLsgSBA67FqI4f2iygjDvMMTHQkcKxfNnW+Ls6YkUo4EzxPbqE
L4wVtdjUBehGAloCsnW31PR7gDojGDHiZfU4HNVcv2e6eUXlwWwqrQnsqhX1Qv1Z5U/HNkl/kycP
6j6fyNwNPyHiEFYwr1rR/Zyc8IP0umDd/+mM4FtqRgMqp2lmIEJK8ulzdCi2nKpCMkM1B88ZWlk8
fdVDilOP7DTfi/P1iAxmPXvuPqxiG9Baj1OpaChKhuA5OCIE+gw7SVaNTJ+seiG+ylvW6J9ZIw65
n38FtbMnGSJaWUIX66rO6SRmM2s4hiYmK8FTE5TdXkTG1yzre4oLbEXNm16NMmSwgPozMTpGGVX+
Ygm163XIFiui9yzNPhrj1cMNpieGn5nLsKEhxaRjnLnR3vDDkJwdjH6JVeuQoY7GcxaAKu/Nhr5W
Ob5lroEPFe5+O+xtPb8QFUpL9C0JY5TNMrxGE2N3v1Mok/TetBTdspbcE8+uCKIb6B+OVbkDQ42M
14r2mO9+1A5MT9tEe+8UdDdMUU+HwoUIaYZgNntqzzXdvtpp0n1tIZnPjRBtS59tjVocwgwUhyan
dOeo+BeSUYNkzt94wo4pDsCdnSZ4/rsyOsaPKHRJGSyM8UnQXloVoje3VvVM3AyrU4nCKwvepD1u
y9Dc9i6cmqCX4lgAFhnxvO2tphjQ0AS0dnsTlqN2Vlqne6GNi0sz8SQFRLgebueQkJNH1xdqEapr
GEY22QUYmsb4QmTlmd+MHrgLHTJaWJyEQTApaYx9MZnPprK+E0OZZ23H6S5ZQseMWT6a3nzNDNIK
8H8EpEV4ttrYkkPyqGd8WuKUhLCM4DLfAjVNK95PwHr1gBMT6ICYbOvJzuf3BauzbV1BZ73nz9kQ
/Z3HqncQNr7JMSvofzsklY8CIo8mDES+h13wVVYho+oD+q+r54zY/jqz249j07zSJ/sumug8CDd5
HmkbAIpjlXYXRKvnXeOkWAy2iXGz5pdaSAQJ3j5DzLOaWUJa8D0EoriHac6QLCzOVOuqxvDW21m1
bXt73yVLmH2N3yzL3w3TZAoxsBfFP5jdoAwxD5ouaP6aJkvLrAMa01f+M/nXz6MVTKfuRx+ibBxV
+HNuvH1YTuj6cr1Ry0blfGZj/yvxf1pGC4IThvU6rq2THv/kfVH9LHnhwxijEUc3eS9PgLbN53JK
gxUx4Tlzdh7mCds284cvL5+tZd4YbuhjZCsvrhZwVhCDa3VpnsP5v2pz/JbViC0BTdWbSLNDywxm
3YRshE5PX7AaTPtkQs9fW07+mzmtexqAJG7nsh5pNpODPUz1Hfe53HitPqRu9k8LewNe40iOdIId
USJsmDRHgJjBWxHKTyed6gO96PdZebfyFJ2GgCewGcZDWfOkkRBs06HF5qPrMDwwD/HS/E9gbIfC
qXdAReU2kiXJVt5jIjFv14mCUdHkTYeZJDPGXcxNsffI6KW6l/mMqdNFut2W0WdPJDMM63ldDR6q
dUu8U3oY13CwjOvoi4On/WDFvp/i0Vu1ZuSeoH5/RH5Dcmw8PfGBf2cFr6tV6ULENOYNuoCqM/r7
wNy/80SN0rTZqwlLv+9NrOm24kMI+4PoUwLkfeLMRHMCH6Z9tKjE+iIj9KOP2PQ6NAL1rlRRsVYJ
AxtpVuYqrbu3Nsq8Q26rmh/mISJQf/r0GlqPdPK+s0TEuzSV6NAbwLwWCkdCI0uCXeeZMO3pR6da
ynx7sDYqGvI1ol1iFBqeXMtgnqHTDgbkEP22nPJPEKTFR5lDlYQ9DCt4Lm/SuYlWvhlG/WhshHxx
/tS0/T0lRmhwXiVkqk2k0hcf9OIg9I7klBmTw9ySOVb86dqGJvc44gDxxvg58kfEoa37Jyq8nnJO
5usweCEFcToEIPzJKCjSBxBjlj7R7Xt7PNcdFqswyyPUbR3DKWfmrtxBQ+ONc6wHuX4YFEYKonFa
Q/4Mnmv31XJrucm0UW6IRbtnZHMdU5QIBg5q1aL7R2EBAIo0MXJ6wBGkeKuMBHLtbzuY62NSsCAO
c1oe3bq+VH3krUv4aszxs2rHo6Bq/Sus+I9CF/5ejYAQVNDAbIiBPcn+lc32vdaoakPtO9eGIFQ6
9WSgm9Fd2/7w5Mq0ZCCW/1EJyWRhCrW2aFp0Poz9soVXTHjLW8CRa1c61S9gGsGqy+SbM9j3yHnJ
yJ1ee+hAhVNn2yHwN0oQe0OuxJaPOmLWDwa6DyUgBsivdRHD+5MM3tzeWSchs0G/8sgyVPivDPUx
wOKnIgn/Meu/oUcYcnLJ/lC1vzSh85pjMLLTYEICov1tnNLdUASBkM0QYabnQ5mzzNkMOifzHtv3
oUKKbW9noPLXns7O2i7c4eB1KC96d0iOYrSupogeTENfc3PaW9xj6E28LZZb5p6kxVejETDwzf7J
Zu/WZIZ/gPUX4Qxk4CSkew7hO5/D8qsoyU5HhbUIEe1zlwfz/71YS2a9ZvNTJREpnt/Mt8RhTpH1
5aVWL3Qh5TnOdXmWhVueOVegYB6Db0T5LWaTDZKygJkpUIMuwQrvBT4SEwPVL5tWu1FojRqXybTX
76MvW0egCTUneqnB3PWO/siK6cMvCHEPSj+HVTC+9d3wGbnZ0lErj7pajrgtvFbM9AghsrzepcgA
wcmvCoaSbchQsxmDj1bRQyqdU+MX3pkOEvXD75Qm2coRIFM1GgU0naiOdK/MU1PNjNXqu1fJbKtD
0k+6ZePz2Ot9oGdNZ2xLXvJKq4FMkWz+h1aQt3Fd1kwSFSNsxxEAManx2eQ479sAzYYd5T+cD3fO
gW63FsNO39zXnjtsPcMmJxqXSBip4aYysQ51c1Jtz/BNwJYTVfIznlpYHqh5k5kxmSqvZpESVB5/
JgAnsiF6zvwEfgX10MD/MA3UMZPwz6GJ5c9HCNz2v9PYOxjgmWgsvw5z/pp3Iwqa0HkjmnkdjQNq
sj7YDp7xbXcz42eiStAKILiwfBsBst5CB1k68Bc5d2qdd4hj0/hkgyw8WGP3KxoD2IIJYmy7/xjN
oDlO86nraR7EnGiKFtNXMs1HUei3ed6ocOGad/VauU6H+Q2XtWDSGmheEiOS7TwjgVfG1ogyeqtN
NuwtzONAl2eEtQzACZsEIqA46gNk39TdLLfeN36CIyvUyiXae8zSc7Jc4rI+DD3xOBNyvHKoSBc2
Md9HysrXlE8qQ1FAB7xgZoB369Uem+GQI0zdzmMPhtshAkuiAYInG630jELFrBBfh8VcA1yPV7XF
X20jfI5TIJ45vlKlSoqjqbvNI/egjl1UmdrfkVFubVEG/kgjfRmK8EAE160sU5t8VNQeog3TvRE6
A2XS/EwS5w9w1lXbNwehk+dK8rmhlEWQhVYxNmkV9Jk+eexS29b09jwaAr6e1bMi159D4CWrUVHI
OwJDRe0yRB+rY2a4QDVz7nYjwu03mcmvRBElUiE7GDrYGK6qvjibsuCk6ADtkoLWji38xTkwFMdo
cSdzTCim5reTVKAbeXWr/Nx5erhEmfM0w8KG1kBYvD3W9nX2qAZkA7xx0Y3UIDg4zJHFww7Mi6SM
R23v8BwjO1g0nklibfJ5vGdCzidnbp/HIB6OlZluI+KnUDgBvOhFeq6n+au0Bndlxf21Fv62DVvy
YJqkg+His+bXnG2SeT55pgr2lun+nKZ+U+rwEpbeXcM8pDUTeMxHGgjdfUp2mtDdhaxtsvLaN7KO
t8aUzrs8RiumGK74KKU3bW5+WkzpT0ZTQqVP689W2in9yyFdl3aI7TrEBTb99Kv8OauNGgNA4q/J
XFt5ICYK00S/DwV6Jiootcf0XGRsRbbieeuSpyaup7U3zwM2bmyacenP2zK+EoP3Gyo0EiYv3JkO
qXdq9ANgkfg7hjJ9LxEoueKZaMr4Fnfjm8uiQgJzuW0kfyvw6aJhS4WRmZsoydM1lBbnAS5jwP2S
uPvSyycgz5yA/TwcHkIaRx3Sh83bC7kRX3asj5YocX6jdLM6mR1Ml3hC1pdDY6Wasyy06R4Np4XK
S0cwTc1A3Bsj+UkFDirf/YwY+qyhbb3ltnvIdYujuHaf9fgjmDjezx9Rj46exwLvhNeTOOUu/YSJ
gLXEvuS5Ye2ryHvrS3WLhT3/LnC6Ss8AGGLYtwSuyEEm8VWpRp+myIOyeTXtPuFNNaajj4SeX24s
yrU9p82mlZ5/1F2092DYGekM6R8EZ6vcL54wRKohp1kQNWjtzbLdJHPyRZAApfmwxtsUpZAZW5X7
u4LUdFFElJohG5QFLz+Ju0Wj+JGr4qAGfoDRc/7uDLRD1cBz4JAgTm7i7yxWH7FTIbcb+kufwX41
od9FnmVt2tl9KVH6NoY5HIOoeM2ZmSVZcnZzCN+B3eabBH7ZJornH9Oiy3qlZ1VtbDbkk+Hlx5Rh
yHo2oCgZ85IfiYBMGuZPqxZPTHcjggpYrua+/BNTkqJcEnFU7rtBE1Y/ymPVNiCNzB28je7JvgW9
qZBbWO2OodtMj75nkWRkejSwAYSdhrBSJTYR4RU9D83BMha3eja3QRDHvOARBxlrXpNhCe5Td1Nr
jlhVHLBMOBLVEvavVDfeodP+haLmJapo0E828o0B8XFPq8fCrZTSzRd1vhuG6CWan5LJoD0wpfVZ
DYQn5Q3OTcvKUBIOv/WAD8UY81M4kiSfL4ChsLHO1NborPpvFOEwl2p9boJ01+nmO5FjuZdw1HVE
tlaVno0SBWC2LEUxca00JwJnRRQmoyTiPbejh9QxOXO/0hEgaGljp9csouYvUufLmeSXoSRDMPIJ
Qp/njBwoTdDomkEcsBgEO0Hj3rzRNdau4EMC5bTmV9h1FezaMphtXA/xw+xRleumePMdcCdNQmxy
XkecbRPtUT0gb0ypGCYYbsC1uB0NcyGO3aiDGXC4Pub6iKFHZ+OuthOx/I/8czp/NKTjdb2FV638
2YDD9Ut/O0Uo9yL0jikEMBj/o7/1vDexJKX2hHOtzMrx+R6BZ31f7VQoX8qI9Aev1+Um5efMFe1v
bwCZb1C/NoNDGGJKskXYG5c0srwjzxCJZGgPLka9Dw3lcsDO8QnG7VkxjYFZPI8EByDYGZgyA2jZ
Jel4i2W6xE6PSIrNjchpESjGpDgFy++RWlp7H4ZXkMC6zqIcxkBePztB8THkMqceiW9dJLKdaKw/
hR3esrnhbpv6F7NNamrqGgdAWXy2xrgLy4Fbh1Ydn3X+mSTP3QDM18wRCLf1sA8nd8Oj8J678bid
UcWvdOGQqekiXE4pRq0Z63VuhRzxepxDc/QP0xtAATJJLnUSkf0qXkggTG8PpU15Ur16kL1+NWyZ
n8e4uxb/SNDf0RjysAm0QlO1TjyidrwmC3ZeaYKXewUW9gpwL+3tXTkTvkNPgy/kF2wwPM7dQQE0
pnEBRcKq2pOqUVHrEmNm7o4w21zOJZxm/35FtLDatr5xlT0wDqJIDq1mRxqsUJ2kZb/LhoSSZXRk
4wVCF5++q8YhiiXJXmPfadcKgQmHE+JJzKTptnj+HBLRz06HUZpYirFLjdNA1uKQI+J0oxpDFhIT
HShzQ5Hs4C0T0KyqYNoWeeGSaEFp7XVIEseGv1R9pQNtIV4XIOnRQphbkmJBXnomvC8nYTyoHISf
Nn61so7tezy0VOD0NpiJadIYmFxnVDbjAE7Xa35UhGARq0FCcqlIHywFlZw0/7RlyCbgxvCPZhuj
P67VYTbrDe3vN4m8G+2395w7Yh/qaic4mB/ieNe198aEq97kdbjtiJ3FnUXrQns/92lbfeRm/I8H
UGrlGMWt90ef2x3eXxnZdzPpvouFLDdl8UdEODAY0ZvV1cMpHPJ6ZQ86OpSxd+nb9ndufdd+XFJB
s4g49nvgW+ADiwR+kWaJyFBe5HLauiZHIVWn26bvyjsOhv0YptGBkJU+PpkjgYyiRbqiHX+VjzbR
kjMq6hFa+IWkTHr4MK15/hugSZJ3vm0JVXLfMJnA8SB17qDg2j+5Y9WvQsvjJITvZZWfaqaLQXVz
GYQQtUrEivFipSMlZFpc1cDZq8noD/TGdgpnOjqB9xJ11aUUjGajIHxnI2WVSvJ3f8iKo+EoGoEm
NXa0WJVGEu4nVjE50k2ieSDo/moiyavxXFrUgmbuAr1YShwLp6Sn2q9sMM3zsBwGs07svdHaxHRc
VqRurf0+uY5zV+xmzN9bUJdiJxsFFWNwGCHTnXAcjvIDApXBIgcuA0+RN8ThhMwdDn5a/yKtkBZx
i/eamji2XpwZi47XWMemyHZtjYy9K4qGcjY/WGxeq8rWEyva/Ick7H6FaOFAI0Bt88FtjpmFa69c
/DEgXr/SRB8zGuXreVGtO/FzYduHfupYJ938R2HD7tdF/GICCR/GOTumEMKhktU/ByMaj92L07j1
NYGGG2L0dA29DwYIm304PSWWdQstu19xJ/4BVhfyYeRmz4wmo8hBsfWHIQaBtITI8XixXYBBtIug
3Ych+36ZutQ1X6xl/MOIRmbfPk1l8DxZUGKi9AVzEkUoN5CIWDmHjgewaJAONcj3AxlWh1mS7U4A
6srS6dluAudYj+KnsXzmM3PRg5iNfdA2/7AdQMtBR7SuLGPdtkinqz7cMyz8BmL/R9ED3HD0+rKW
tMkyJRbHaG8TYooTuT2HIqRWIiYRc7zPvHwkaI2xYHAtBjHvik5/+N0M4SO7ziF2k2Q+zhkHr4wQ
aTt8p3VNi6MSZzujRzc0/tfoc1pOw5hitaggBzL+QKherLuJFC0M3O0+ttmNgwS+SsaIoU7Q0eeR
sSNAx3+2u3ZjW6RYFcZWMbB4icL+phZRdDSWj8K6Z/FQ3Pz02PiUQn6KdNhvYomKCqp3+ydvBe9d
QSuLN3Kvg/beZTNo8LCzOTgbb6WRwsaJXIwvff3NBAJscFJsYjHatyGYIY66/ncJkqIJrGeRB+Bm
oPitWo9ymdEmopA6SbD1Bqt4BF9PzfeDgh9PA/VKH4ni6qv0F3mv7r7PI/o3y2GF5N8dvwXuaXTs
RudYr0NQW69WVu1tKmacziPjpYAzemyQuDtKc7r5/XSSnowfbB/dkWk994CbhFuszcYaNWL0JChc
ngJznrexnAc00RXHmCk8o2bqnhwYllh3QCBbfvOE7TPZ5wMnLONdDuo7ztiBrEp0FxZuAosakHoT
ldvOd8M/IsnOdh00l2yxdfaIPkZLJTdVF5I+JfR2QVOdvAn9jzFUZ+lN8mgnKe263GqeZGmB+lFd
9ysbV1lVOyvTkaRoMhvddSGTzgZLAy0j2WwaOM7Xoe7LR+jLTU1V+FDVvuzq9sGgcKuJ9KAHBgcE
AzBeWZs/l9az13TpEeS/JrsmH56DzmsOXUDNCoqyLztxy7Ime6TOzIheJB9Ba6SPv5dMB8UucTm0
kyV4hMJXgLOdIIpmGbIHN9InXUVMpFMB2aeSEjpVMu4jS033Acf3rS84Slg/NaqGU1JF6T2fVXY3
KGRXYxf1h+WbQ1G6MKpbpjFaq42uM8amyjVu9LrATPQ5kIY6WQLTQGn7Yd4+wuXStC7PYDI8meRi
PMDRR2d++Y+yI9U8zk3S9Uo7eIn8X7HizMyQnFRytrOLJQwX84pbXzxCwLyhZ/YQyavtj1dztvVL
WbyRe14/OFMPL4npNJtJkdf590tzFhga3LTEue3/rnoe/LW5KYZAvhbCbV7dvPrOQ2legrptXgNp
++gYyxA9Nd+Mu5pVO55fJyd7mHUS/hhsq6MhXWMlnbXzKgbmqTo1d1FACWpmzrhvHW8kGcGVL3bM
R8hZhFU5buWLb/fG2pkM96kEoGrmau19VOAXv+00x7cQeOU1EaTEmbPhbbwsHp/CBJpn0ia3Oc5a
Buj+l6Nd77NhwrWum+DQ5G5wly5DjlF7v6PFO8am4/LQfI1F8hlnpn5rnNRCG+DDMTcs6OJdjbav
J0QGyOF+6Z9eElFnJwzn/bms7QuoUYVA1u6/m8Z+9Q3PfATG2U7pX+h4+KmmcucwJb64Dp1y1xhO
kBlfIUlLhqUC7VDPYz02T37GWLlj6LrmFU/7odvSAWre8M7VLzknJcu69umkf1RWVCGzezJ9jDqN
VQ6nKQ7jtVXb8bmjbvKkGV9SVI2bQrwGGdgIv+KA7LTZwTP8R2jk1ZMwcAXJZEi2uZHbV6PQx7jg
redNIZllKLv3kqiq2p8F91acbrXHWMqtoJBEKvohKLdOpiDqLRXfKnNxD2YwmvOseZ1gQ5ycJshp
uslx22EhvNBegYiR2pvIxH0cpCMoMfI3N02GXJMx+UT3oqiQYMl9I4gUrkRT7wfMQvfJK+QzDegd
+T7hi+zlQwKgP2s3JMBMFruAJhJwAEQedh9feoegu3LqHnBElkGKzdgjqOqLM5fiBMoBIoYoUBcC
fTDd4FyGzD2krTWoOyNBwudKlMrzJ+tvdPBz3zj2aYatpfP2sRGWhOB11aFZZpiV9+G0g3cUCom0
6kaXJyF9QkH4kVEuPFUNSR6hLIM92d3evsXdm3cIVOIm+YYKTGbvcpGjd/Dr0jhMyFfJ4PtDBBmb
acbEvfb/yWkjiALAi5ABo1ji/C4pe1Fo9M1THgbbyQ7j0+SlYtuE3iFkw8PhMPT7wONGVYbvY9/x
jk4MdJrTNPIX75aD7T6y14UINY2LSlDBTDEJ8VFHH3QeMwyMbqrWs1bT2ceNvba8lLNAveg8o7El
JMnqjmnp70GLO79K6YBShUZlteaPwpqmC/NBRBDZmL+IyttYThac/16qFJ20EWN8KuXdL2P3QRya
sQn6jxghy85kjAK010oONsmLZuVDzCiz365NHRHEk3cPUPuCAF0aO8SklK3fXSSEnnFukeHqfOMR
bPMUhrRiamVEZBdLefNMdF2+6JKNCSp0xWGr+YIp+jt8toj/fuTsyu5AsAp9HCLoLA9c1uQXaFiI
eEqm0t9lcY+ETzYvZflHxvIw5fP0bOeeeotIiTRqtOpGNj2lI4eKIIdNltrJpQD6EuMLvpr4cpR2
xPvUSXGpAyzRGXBeq57UdU7SN6djwjfksXXPO49R3Iz32XBA0soxxt9SqvAqdVay4vX0onuHBgi6
TpQR6o4UZr7HCFUfOhjPTWXYR3s5oORWmlyl78ZXH2Ui/IOtZ2uxzZ04uihpS3p4WCtFYpL3wAq1
D51pus+je0xm5T/FYzvsqrboLlkmqDtxNGbLn4+ObNBBrNw2d29FxSAxbJ2Z3nyH9yvFY0W4IfTm
qcajxqHyLVZLbz1zh8skXf88NhA7tAKGAkvWOARTNL8Xrrk3Ejv9wndkDVcsUPMmhSOxtkw/Y1Rk
8FD2U34cqoJQpuVChBbNBolRvx0QZ4c9yv8g+yeI3nqrhCBZ+ozLWc/dbVE7pGCmZDINOY0mK8x3
JIyHr63Xhq9V/dNmyvbszsFjtlji5dwXOz0COLfxIgARMcUpc+InTvOcDes6vbeHmXl+XDjWnb4Y
DDQT6lpvOSejihxG+s37zJR7nwR85o4flNsy7ek61bK8BKATEuQ962kuX0vcomdJi2wTFT0iRCKO
nqO8V8+iz9QziYAgCl6TciQRPY/Qdpvxj6ET0xMP6V1jBvkOOIjWbbyRsh05WwoBs/G/6pxqEEem
6H/3hDBQ9qfZ9yfJSJ3km1JsPAqskwpixO9mv+enEeThgZTqm0C9+YOpt7MRwi11Sndd20XG1BO9
n2sq88Y+1LG+yfE1HClSGj9TO8/wTtgUxY3nKt90dT3uUrOP9mXhT9vKndodfyGGSdr6a/Cb/qun
oz2ihhK5jcje43lneq13cirvTxFOwImS6mElHe6rQCrYUj7Et9aoNkVPnlTjwxvWqgAKjFVbBy8h
w0ZZeeLFCelHNXH6BVmcLmAsm0sdIXrpzWfC2OPD1JgvpeXFl4ECaQ1l3E+BSPq99RpJrGQcKejB
zml4YuhJZjzH9lT7dO5MetnrPAoh7NM6QlXRXPyipFcXZYDqcZ/s6OUzaQCmxdKYMRcJotpfF7Oy
gSEn+GA7Es/dMsaGq0aw9trIb8jemPU38ISWr+yoxjcemsG+lTI7VWn0RS5bj/yM2Et7WDLhE6Df
iAOdNf1V9ahDpR6u/o02VD6H1A3XIuF4087iEtuKC2MmwA+QiSwd65uN0OgW5EF3DhwBAr1/mH5j
PYVRgZsze7UT0377+4V0XlRo2M9FbL8K6uOrEgtvKJvDn5OvjhxiQEyUabFvRR3dWzGV9/+sgGTG
8y/Vpy8ceDMOPYJA2Fi1Ft36f1N91nmiyYJDQJQifEE905p3L/PCle+k49bNVHcOF6V8akG4MHvs
wnIaeYiS6eiFJSDVCKcxW0q1ymsJaiuaB9poaFYS573M4oKmhOWvp8ZGWVgpQeelimgvNs6ZhvQi
2NjhCfEDnCB+ThqeJaqbGrNnPEv6+vdijAzD5Iic5u+XZvaPShnUl7avz1EcbFrdtodKB94ZUU5y
xLCankPfdY6TzGpQWJ9Cs131+Eb/D3vnseQ4mmbZVxnrPcqghdn0LEiCWtPppPsG5hJaqx94+j6I
Wkxnzkw+wSwqq6IyIugkgR+fuPdcbO1tFiz1qHmmeLmayE7P3fSPgNQOd9QUMQ9ZOiFlCeJkqWlM
NjXMp2iWs3vSNcbODgzUMnmHsBWmhWixnKYQSBlfx2uyDezZaKJfpWnGmQswbMHfo79plrOWrGJa
wck7JHzKLLcje5V0efPIREdUV5xkR+KTO4ZyuZhLsZdfWybECzsR1vLPlaeFZ9tqpEPpi6fqiWjK
dkbcLxJ/22gPgbDm+ucfNrGDk+1CXea7PCAJMfeach8HwaKxpPxWNEAA/vn6+T9Ew1AFcf1ZlqkC
ejZVE0bgXy6fLLRyuZvmI8Jim0gGIktp4hjw24/SW2s2JNEhwwEAxO+Joqbfpg6Hm0oKjVvgweAL
i5ZWLAo8O5FxCOyimnGohOfBIldFC/AYw3zxTuAwPvM2EbQmCCcCDwFcAaQBS+Eia3h+1SmID2ID
l54CkITmmyG1op0DfAObf37L+vSW/rsRh7dskxqvoNUgj1P/+1uWS7tvirIh+7zFMI7uNF/EzgSd
yFUi8gx9mQlEjrVKe614qry3MmMh1154ang2n0IZ4RsRJ802RA9XOGb9EGEubfMSBpdPffHW+tPK
ozumbYwgfsgYK+b8OT8wj0H10cne+5gVzVFRK/aQJfiKKhcnjcLxEeitvPXK9GHH8lZJWWXgj/J2
SoqCk61VtGMm8KAjSm///JH83dti2eDJyPjRLT4VbHp/c5/5haoGUce1LGlE1DFI+jFT6TdUqPNL
aRrQK6gDOsNnHq+R3f7PL/7H2/aX74NX12y+COTdBB7Lf7sE9cyp+zCUebwN+kcihe/C1AnSjBxY
y1FAFpUEgQi+F6kXBgnEiBA+9MRu5iRt1Ot//ln+bx8EAwrYUIoDytJS/3o3cAxKUY7hnSdt9i3q
iso+3MRdAABYandmQAyWpY8tFAX135/C//cuvwzFz3/+x1feZiw1rj9+mP8lgE6dOGn/b3j+tU0/
svDjv1uX//yJf1uXVedfeJJVyKYGvmBAp7gD/u1cVuV/4fvDUYkfAvgeIXT/27ls868Mw7Qms4Su
yJMblWOmCf7zP3TtXybOCdu22Y3yB2H1/a//+ReUWf23X/+PrE3PeZg1U8Azq+u/moMh8asYOon3
1U1ir3itv91ZZKv0qjflWMR0eYu6taM13rcTh4CxKct0n8aK6/iILj2HYb7h9Tu7NA/eGCcMbbpy
ZWOqN0I8WbUdE349BthpaHgNFphqxPy4lwYE+UZZLytPZ2Yf14pbsl0vU896DUkQgA/+QNPISsnu
bTeN17quo4NQXzVLIYc2M2T2g1+DijtiFAl5V2qyBZ2Dq4V+kYU+FHbZtGdlXFuzVgkOiIzJY7G6
HO2M86L2zobRQAVJFKVoj4IDqMY1tUr9ICnEYrLZXwjKPonCfNGloG4aE+QO3w2zA3JxOrrGWGMc
XNXNMovzmrMw3Hoy3EdMC7ch0FAPBpbuMstCdF2vC1GbCPAa9N21fPWBquG/QC5kluO8ZeLABvnm
CFDwQFCAvfBMx/zhuFrcKXOtwgnjWwjHW7LDzFFjmSWzqdUiA/8vv2GMc1SZdvLp96K5FFK+zkoH
9KYVXUkg2JD5BITBVPyFwL+tkbXRBWblqkmbHcZlmDlzz6pjLMUQivpQkZcSEgs6t0Vbw3/H0rxM
zdBlO2hje0U1GpCyK9tsgfttwHRsP+TJWQltze0G1ktmdhRB9amEXDyYJP2lV+u3ttJlJv0Wy+Kh
e2vUXyN3cmxkLZxAyqlQJwGJXUGDpqNqQIGYPau1UQDZtQh+qctPEcOTGpRkdB2HeHv2x0ZfIM6y
3kSheXNLTTQWr+1er0qEbojQYNPKz1LgBgpBpWUDsadV59XLRrXznSyAypm9Pu9lP0BkhbhGSNpG
NjsEksDnlkTKRroerMN4PEQI6VZ2VXz4uk2ryL53DUZkHkMaG3y/XjMZoFbOAxzJTE7k9lttY2MR
6U02L8F2Wyju9pqCAUFxDrZOsZZmHkZSoS/wGaGiYxyMdLN56z2PppPAxD5NDoxdqKiSzlrUjfxs
QzAbXdiB6cXsuXAM2ZszMPaF2lLgWEhU9H4RmFC4xoRt0VA0s0QH9zZ0KOg7NZ1ptTMjISdbdIVK
/xcAALfYDPRDlvE4QhYaCDhOShBjrwUlp9VeuqS/WwwRngGZCBsAh1DwcLZto57kgqHtnmrb4rBr
oZX05SccM0TxwBfBFicfXSYzahCNOz0hMW3owD0Vc+nE49Nua2VeWbgc6kp7yLXGOWLd4zFQafub
e8EnG0gprKoCYa6XhGfRl2RyPyVFvPUykhY/P2UeElwFADhKfGnehqxSzSRUFpdMaLBEXhJGkvPk
WbI13fUI09q40DFeJuHaTy+lsxyqTHv1EsogYGzYtbmwB4ZgJBH0U/CSvGRzNOtySdlX9kcdmc0q
DVHzhXq7qdEjkNCU3OvC2bXxuMCqNm5iNB6SonnLnAFMgRZ1T79hNjn53AKOFTboMNrIAP7++FQZ
wpH3keXFnI3dSy8R0puY7J+MUn9Sxp3G3j8PnMzrSBLozpHds2fnzGPMMa/KSd9jKUv6ScbgHaIr
VkWWhri5towvfwQvRHheOSe779J3EkoPMtOKcLJZYIGYe50SICJy7KXQuqtCTOgauTebg0R+DVmm
EC7kBHMtpGBP4uEgN+VHoYdi3SvDSxrD4O0bOo8gQKfRK+HOiMg4p6lCFYhyLrZrthhkMxS9Fy6l
QUoh0uH99MkvKBgLMN0e4ENwSekWKuxS/kITpm9TDXFXGjoEZIFPwlkdQ5B7GdkYnLM2eSZafBDt
yDjeDr7NqrDmpoN33/ONWeskjBvZxrpqhr/asyVEAmmxaNSwvdSFoh4D0oqqegCW0KeOq6OpvOSD
Bu6iHyAfYnPmTExzN+rQcEGHD3wUksGAy9TW0tQlJJR9lZMCG7SA5g2WfAvwFkZeIe/rwpf3jWRd
GMZj3lSFtJLK+tOocvMY256YF137HNlFzH3PRNw7sZnLUXlqTayvrCB/eIpf7bv2hel7xMp2XNgN
4a9xC6G5C/mZGgNTi9IHw1bvKBhNk0AAIhDrQ8z2ftFlBQGNStaecdkJnQcwLpY7UY/pS5lJlitJ
xQolANjJqCqWcey3FPkq4zOu6ibl0aP5sb0f0vFFtrX8oIxM6yoPljjF9lErq0esDf5hNDD0wSy5
WUYANV/vC55fDzmL/G2iBAvNEsHRtMNJ1HZRqsnMQE+01gfBqteM3gwDhS5CKumsAjyWbO0Qdqa+
DEb9rQ99Jr5DscUa4Kygk5qpBswvru8aS0Y5FuER4fUikY900MWHrmHqBurUYKlaMsvXFnUxmnNR
jmTqYPNcY99Wy9Je6lqX3nWwkTKuvQ7XLc79NgEhiARmK8wvLxCgpShR1kMTV0upEs2mr2QLMXIU
XBvu87VUMddsWsIsRhSilVVmV1kN8nmumuLdwonYCmIYy7H78C2hz40yjA9qS+6XpkwSptquFlEV
tM+8MkjqtI1dLuuKS11y7DI/emQB1DOvdTOsLXtd16JDoJH6roiHk6BTteMtO7TyWQ8tsqPRWxcB
M7FG04JzKQeHwmQShK44ndWNwVx8+mWdotlKJOSfdS7nh6Yq8wMaGCRteRQs+gLQqelphWubHFpO
5zu7vkenw1P/zZk2AEA6+v2f/6XnmisbkPkWMh5BzKF8Vran6qss8+NDYH2KieURNzKBDXLixtPa
L1QhnWRSIC8ZpmHYjsoOYylPCrA4S4f5XzeTUEu7VWkjaA22ea8icyP5F6pdDj03CUL9wOxPDlUD
OxTaHSlN36grvQse5LoOIYAV9WmsG32DAmaIyZfr9DxfG7SXjFZSdsijvzYZUbO9d3LYt+gcOwmx
U9KSEy5ZSBcp8zbl6EBgTfqdqTmPsgp4hFqrSEd9og8Kc13C+7z81giioAZ1mUnJndRWjn2NuL8S
XPZcRc2tg9gvItb+qmU8IWSfPF9PJvbEW2k+Fds8qyXuebb6GrNCbzIe6DVNaGyYL60vWAklZMJQ
9jMqPznGu5BKNkilmykZJIEBVp0ClG0RI1wcK4pZCckUp7lFaVao8SzS0Pf4sct8BU1Up7BlVohG
0rCzSFrOx91gh8ns8sEGn5vRUH5kVNPLqBzXTqo2SwIswdWEQDislz77CBAy9LZ/aDEP4ALs9h2o
xcFOthRye8+35gXMmZRdf9L267S0V2VZrw3OdsSjayyyq0p6toG5rh2HkTrCqFhiewrIUAJAiXOJ
QrM5WFLT8a0Riysi3pnZnbkVUfskOOyGcYTWnGfOqqUYHoMvs2TAhHvKYC1S5ZMLnmAFdlE9u/w0
iOZB+VkiOgtN7ITOGYU/phqAbJg8Jt6nbHco88CRbIl1WCtkKal4+6eDUydpEjwkH06DwtBx5k2Y
L3RTrCXeocKUN9YUpJfDAnHwrEAWWFfkg5F4Zba2PE9HZvsRw7nQ0QPQoBqDv/rLEF+R0kCFw75L
1T5SaciOP8OeDs32bGLmiQjioR6rYJfKPV46wW4IE1aKnXHywTpqd5hwobkiZkUxzoMsfRfqJZ3w
nrDIqc8Y2ytmg0gSN3Od3y0QEBS28VrO70OGZb+BUd/MPByFndHOPInolIE9GUuXvQ/irCeVLyj5
JPGh6SpzVCxmEbudEu1cWTFNtZxXU0TvcaRdogQMI9gWVC24A4kJXiUpgPS0jKnPywY8oLPlS8QC
Xc1knRpQ/ip5iUoOjjoLs1b9bjSZG+GZqfD2GmdmqC26KtJ0mEeZOEKkCqoia802Z+3PjTmM1czy
u4WgthkHQKHKKmjzlUnUQy0I7ulUY141sJtT0El6BGtOzWdsudmm8qCkZRRbhaZBchppUoNyfWDs
NSJcmgzpZNRvSLKdASWvTW1VxsPeagxXCh5V69xUfbxY6Kmg6qIbhHrSlvYhxLIenAyLrWdppmRj
GckGYcd9RK4904H2zcpavQU0imgJIZsaw5Xh/6fjMSj2YhseH3A+YtRThmb4L4sqRcZOvC5Py55F
Q3GR++G9x6A1K/TkIjXpFU0ImrGgfCW7gzaV6hj1dNr5oFQdGUdljUVE8k+mb3euFbenBMryDOvU
0KofkVEdLDE+o5xYT1AyGuwAty3VZ4XX5Ql1ZDoRRvSEiNeVAcGYpMLULOWnKqVsdFEeS7xFOKWC
LT7XtI0JeWJ/8sqnFENTVqj9HBFDONdxFxGTObhlDgcjS39p9rjYuA0j0airxNO+vKo0V3nmf1e1
uSLu3pnMZnAtHB5fmIlBPcbwhCvv7ocOPjez+GzSutmIIP0NSoz04L4wApUKnZnsRsyVN7pkkPPm
JRwmZr5Xm5QKbcheRS1pW6cAOKhAEGwM6TLEDvtjiTV+xHKTqTk/o6kGhFkMhrrGYMytyAmvdmcB
UFkkRbZgrhu7ZRrDqmfI7rI/WAp2Ktzh8zSxiREWpjWjhGT6YcZX068IGRKsETz9AkL5Qixotyit
fJlllr30MpWGI0F6wkaFEvEIR8yeZ0mDVaLMyb7QT0rPZC41UgnGN1xStNA4tAISYXEf0hUbIGXK
civy7BRwUzbR0y4LAjJmjFgnmJLPcr3i3oq1h5MycWHRa3us4AP8bBsVnZJA8B1yNygfQXNsw53d
IwZwR/69U9wEPXlPcLYfhPNCP8X+LS+uwtpWZoYfitY1/KnLDzF8++KCf6Zqz4PYxsOzyzblPRdk
le4VZ1mDXDfNWw0zVPjv1firWvjGSVSWUwsDi7+gEiSqZufTrRQmUHV0fjmPy7B/izAvVSep+UiG
U0f+HOvBWZ6/RERQcZCix+ctBvHVSN9zkwdhu7al41L1n934CNpNg6Q/eUrhC+MJen7CsZxmLiGJ
Lr3rwJkNtolXRnosWzTyAHWRcNKF+txPWf7ix4/Uu7WositkNFpff/jOM7IJHF7b4Wvs/XrSlw/G
oFcfsPRnFuZdwdOHW2VW+puKZLzRhWGfIH2txSfKMDLPkllePgyxlfpLEbkFXnHddZqtYbO8e+rZ
I7GuB+HvUF2G+g6MgeaRz5gR+QbSq+hfpzIlQCsPGAgB7Tqw1ha7Q8OOsZsfh9E1/F3aIMIl6RRb
kB89Q5UUFo0MHOTDTb+UlWWiH2qJM5Rn+jpCFRa9hPErpJ5Z2+uzpQwLSyLqtdM+UrLCYR9Bwfzt
5H0l+lnlbIR5VcoaxQQzI++j1EinXfJ4F0SZGNvaAMXv4+co0DsXK19B1M+C1iB3sT1P7hvmL8gT
t+3w7rcfFWTiXEHfrFxs5xiXr4PGfWyzlLF3fnhg4G23+7r5DtVTkxrziPVrio0PEDt+UI6YbNdh
OtIFnURhL8f+ozGAVjifyK9nKt7A3mxcpjjRXTBUmm7mt0C51rYyGxQYESEJfcPF0NcZlRFzkfmQ
vBrxW+LvveTTC88pNVIOX6EoPy3hZtnK0/b4aUf1iYl21plH4m8zlCqsdNhNF/WnnOKshYJ/hF6g
eBcvHtggsBXX2elBdYfQyl200KSzXxvkQZkzkoGESrDaTs5wmnNwAV3Arb0D7+TFK85PE7IWrPmD
x3mbrlp6h9F6mvF7RNmrr3L/x2DMI0u/EuyI1Dy32q7IlgACHf1b0b8jdvX0syhMibNk9z9FTITS
2uu3Vvedxke1aDd+a1/gTSyq6ha3EFVQ1BoBgvpHL12L/pespa3Xo51vT7V/ozUv4xArLpEx1sWm
UPF0aaPjUDKJidQ2anNix6+h2JUQpKUpBaDxIYdbATDflwD4EsZWEG5H2h9RdGjZZj5xjXU+pbHM
jRa+Xa6s9O7O70n9kyLORrtFo86T3cG73+avbbjhke31jCJ5khkhAizeo1Piu6Ww6uRj77846R2t
Gq8hO0fLwvPzbhVgeCnzpnwgO/tSy5sSrcL0klOyC/ts5ddaQ1ijz1rKbaQ0Thmvs7hbl8UDiCY3
mZ/TwLMtflG911r6DcSP0+wkcM0EfGL4UxbNcPaCh6RdM/36pw1sFyapN84Z4i2IeKO7VMVeOHsw
F470Kg/U6j+ldVH0c9NuhmEtYLK3mO/woV2SmjLVuyflIau3EnPrnWXe4+EUJ1h/3T51FQ1l97rS
cFz4lPPmthiffkws2NFLj4RCM0Hts51K/1ekNY5SjrC93L+ZPo+5NX7QPv3o1GI3EPOIGl/NFr29
EMmST5kDMEQTzUvb6DgFIgTNJjJJ3yvewan4sxuUJW22k0CQ69dKBYM+cfAx8YcfbXlOzR1qEVqc
S56u8KU3YIT3gGWc4oADMC6PTYs55SK3VyRttrLiHZkDVoZ915+l8K1hxRF9RWVFCXPRtfNQXB4G
syGfc1hZCm+eqR+F/9Z2Fw6aIT0l9rGLnmm4G4drqT/qYi8R7tkACJz34yYK7ma/z3mIdYym0h/L
vw7OjTMmTbepelCCXeNd9OIjN3B8AQKcjlffocjDw8LYCRTXrZD8W8anXZffYDamA9lZBDktofyw
2080bjO/+DHHTcJNHSLJHG5g/KlIPeNI7G9h4lxdMNuIAWWQAw8z30znY8OeYjNEcF0+M+WDgRc/
vVPdyDUxjoRzpCkhRfGST4qoI68lBIfUI/SgKfkl2fDT+4/WPyF3TZUNzjOm+S2N14qxpVUsaPz4
GFPATHDlZxmEo443FQGTzJc6p8NKJgcrJ2wO2Ole0a4O5n5Neg/RrVI0S8QWJ+LRxlt8q2b5VYr7
WL8k4SqLT3VE1xNPw6VZbxjAmDhuem1dDN+Ij+XsS/dfiPRogpYwNopsRyy8krSfHWP43F8jGB2w
bokT/DVYN6RWxAceylq/5PpZMObtfUgM/o5P3Yj3WoUk7q7Q42fOR9tckT6hLYwDgLFXnl98Mo2O
puLGtzLCaFOVtR5s7Q452G7yFIVfvULNw9zOGT6bQpBvAdGsfx3Kuy0uk7ibapy3xFcw5u7Q3ZKU
xDH86/oh9bf6sPUwEfefKY8crt/8ybMvQgc5AqLx6MbWg/QwtB/Fxxq3FaRUVa6Fl05ZWoRw0rEq
zbGJXwS06yh7jruqvrXOq265OZ6WYsq9GlB/n7jp/HSt2WtP3uTDR2evE3UP7Tu2l+34yRpdSF+J
fbKcg27ueFGpgoyPgXVvDF/YJvlk4Yh4Gb7ek08ENIdoJPGX3jC2MlGjYofSyPWqMfarloJpyIBy
WtmiUOY4TZzPMb5Hxj6abm4CQ80VCh6MPsw7+D+6JUx+aqo+RO7A4zXObtQbmvzZi22CupYLQl7Z
JADEgTzv0mZRhvfCHfyFPmJJGtb8Ui2wnAhaf9pIQkq4UX2LWz2eR+xSuBoorBFlD92h0nGw3KTU
JD+mnVeJ6SqDPkfH71KBwzHcO3hEsVPz+/i+LMCCVneusVlE0lztNjHuCeHK9odZSayzbpa3pzWP
o9VI4dyTdfYeg+yz+LGIBWzTr066k1Q1U4oLDO9MWTq4pnoAUkZ67YVbKXudKQ9gcvlQipSm8zH0
Hx1fCxDdqFjz9Iu6cztlFgp5aZVbKMwo7vv+npItV3/JybppNqCpTBI1CCiSUIZeesCrMo+d8Mew
sL5gpjZXLAe5ijXvhTDXvJ/T3ybyKqyoQ3ggStlS1L9jsPQF4t0BR0sFlY4hqmuQWGK4Wv3sojtH
cZxh3vLmlXdorQW3rNovdAV9Dh7ERe5vWk+sW+o3hmgtwn36WeyfBA5uPLJ07SO7RateV1zi8rVO
cXV1cLDkRbuaBs44z1f8XVl5cBpWi+azxCWsHgJQV+bJSrDybTAjxrGbljRy5V3KDq04iPitsqxZ
oK/lDqeiy9h+FkbnSLtH0CEW1bCTt/YqAiqRcNDfCuMzDR9mdc3zswy9A1Kr7Gr2NhcbfhAzXw3W
zjKuI5WCykgbwdnSyrdoaRZ299JK69o4sn6YNfQgI8OqKHrr43NU33KVXMs7nRka+R2hLNiGtHal
cx8An/avmvVRQzhJkRctoX+6arqBCp+1G+Tu6FxmSe/MNDr6fjwJ8UiTm9p+GBqUhfeGrWAMfqGF
u1WwlztX5r6u9wmxwL/aeIvMVzlnW0VYQh39lsTDMsDTX8zyLMJrkty94mg3+7wiinpWIqrHXgF/
ZW8313A8dfpPFC5K4G/lduhcU7npyncU3cL2YG+QY0QrhH9kZs4d4sCpPIbg0Ow9E0PtWyHhCth7
8iEBszCuqv489r/IXdk3cVJHJMfIcyZfInUFdRcCq/DDxdwJTnKVvCpEO1mzJlwW4pXWTQUSg+2V
NKosZDIt8df6swT76Kvgv3rtQcLNnKaJbLcn9nh+x4JhD+vBjRkhBz6GzjGnPQuVrc861nk0EREE
ixA9p3Gy+27GcgQf49MpNr3zFOkeSSo85iS5kL7FrfxlcUKG0muTPzVppG59L0l8y4hJ3VXZqYye
vrRvRvqU+FdzDshMyRPt2i2zCq+cC5x85smfpvM+YmDM2gEuZIP3hadBo59aJ+QL9Cu13XvMhcf3
1uIz4vTMnLsmn23lAFFJKjZT/VWTb2rtaFWY648nwFj8nd2ia0pI0nOSMMALhebSbJa1IBK7Nm4D
uxAF3FwHF4hGCnG/U7qVzsS1fbTSa6gUM4FOKgdjNHg/aH0Z6r3wgaf9i0rYabMrMKbPp+QdJHV0
xsWPAFdmknicKGdVRXp5yPWXPl/5YIN11KU7Mm3EizFRDGXYOpcaLC+bPN88yumrY8ao2bZJc7P9
35QFTxZhxO3fBobHUX+OjWOLCz8lcqKBfCISmFER86McdXtAQuMpzras2/0do11wCIB93prAm78b
4X2gNVZXvjMvc1dqdqW9B1lG/AVNCs8O/LYc7wwusA+PT85/Jtirz3zONmpwCdGMp8uER/Ycp0Gg
f3smrJEpPEfdjuVB4jjyz0F+4MvS/TV5lmPwImUsWjseMz+tlMy57hgWnMh3QB3rhq6EhXWBOzGh
Jk5czt9h/lkzEO2WLP2jR2GtNW9rThVtjRXqntY5FyJrT/7jlWi9XqlH8vxaGAc53DXSk1hZomba
wzS43kby1cLRzCwat8I3jSp67EvaU4IHvzIPAZFXbtJne6djbmuec3vPUxTi5gg1pj5m8p2Qbsl1
5ikrVTk+I/VlHIObcKksZVcuv3xmTCw25ih+Z3H30bUlW2iG8Yw4G/HIvIMhbkbxZmDcbpke0X1F
57R987vBTaXvOkSwhpHcGvYs8qZLpwoXvbVLLCZ86nnqgDDaBdiGQuc58YhyKEdxs4RI5ZRbLXqT
k7Pdu2r/aXifoS0zBM4WOT09avtVZ7L7iK5W9q6Wx27xCXOrMghNmotn6eHXX1nmfhB7Jb+rDFZq
6Cwb+y5Le1h4cEIpoalEC30z2i8jOd85sR0rOccFfJTME2ydWa0AmluHPm4EJtcYHnkBw3O2XFdQ
ZUjracyt2l2K5jeqfzULDoDDOCLFociuuqLdyHZj8MhxG/bfU4ZwzRNYBj/ju3H1Uaubgs2C4KNY
K8qrPb6NDMCoIhaKwcQ4fZOsDVgoP3kUXAe5ChRDXaBiNf4U0KwHGYU52daQntNcTNcH6Be5C3wf
1TeuyIHYti38y4ZYqFHjrucWmTZR3wnzaMfbKsULgXzcPAFFjHVOzHweBrfBekjOJp99QpdKgbpZ
L0b4ihc7Nre5fuB8S7TXoMbj8l5UdPs7w1zbJT3P2rbf8OrMg3ZRcX4qHkMNxnTqzSaJyJMvMnZp
Zz2qnwMRYROgQmd6Q54C5yhFpHeCEYerb82RlfEcDdN6lpGaI+Qzm12VZwBoHEAv6t3S340hWfOR
ymJbFFuDiqNbgEflpgpxAWf2GiuJmTwYrg3GizLuq2ILLM0ITbdhedGVU80FNpCJJPer8sXsRCyJ
8alRRLVun299OZmnhOwQYcMSn7KSk9540apDTyRoXPDTqgsOCI2wrF852lZw4lnLlysr+eyknwHW
ly6uPt49i52AFskztbtHcBb04d3goVIcNX9VFWvKV0ZBUQlmsFpVNSNoFnXImOkcSvXkqSvL+Km1
Nzm9ZdUhie75ABiH5+PC7L+q+LPxEjcMTvSPJrdCNTfUBSj2YCbfo3JNWSo563q4ZN6lT9d18CR5
wTeXQfTh4BkvgpXSL0828QUJmvmXEF8vKYvqc7rvHZaOHFUHGu361zQJmps7put7uxZwUpbtReV2
wDH8VaJiSmChw+ZajdJV1W6VbsVcTmYG6eHigAG9HMkTaDdefrHNey7v/BUAAelasmqv37XIWgSJ
vlQ4lkjrXphcg842t3ZlcDDIQ0stIqy0tyy5y27MCFnf6cPLJJX6Q5aaDnF4kaSFVPZWJliIH90a
dxnnSJw9uLBr/DoFfV7jrLvkHow3J34HBmeWu1o7/b7K9lvEo0WbZqLNWReuqNYVjXJaMppn9BXP
Gv21HLSllBBA5TGVHN8T69MgwTNVLiSONyVDxu7WE+tEJ7vh6qydPcm9wQQ5TTECEgXq/7SIwHoo
cxpS5ZYX4UbFE8WW+2TxcYazc2BQVA8chc2N8EFs11cx3sbluNDLL3xtcytewoVZ9s6in1Eh4TCy
Asw8xEqCGIPjY9JX2jOJTZjQviH2+MomLVaaTo7TElUi/peEKswrvXlD7kRCaoeYMeNlqRC6aPvp
kesICQvFWozrfU6kJt+7S0BTebHUb/AScwFNZN4yD0BF1L0k083NaqERrK+xEMHRBTKjnIvh5stu
736W8hoKLgN5JvtthQyO3l9dagQYROteg2I3x7eYnVv6fvlT6l+79JBMQwCyRM3+RSHeIeA6nbMr
XuiBzQPH4CkNETFI54Z4DwV6w4K1Q/QgApNQu9P0dmI6EKA6qDpS86hA9GWCuJCtXa0c6umBDnZH
xdLpwJasXbTe+zzd1h9ddSjaJx+V2THH17cq+ATHvibFE2QsOzHofNwd87BplhqcZph96fDUSZ/y
XYk2iJfvZNrqmdkDpP0epVtbnWzjw4jdcPghYJ3hzjfJaESUXFPnM5U+LNL7iopeY843NmwgNjY7
fWN24Pn4RB3m13TbruFtepfUVY+xdcfkS/9VxC3u7z7jW8feUGMN6oWPoUxcB/8qbXq3NqZZvvIh
cUlkCSHGxU1jERO7GMtXE9Rjoy0jOhACJLAykW5WY+be8JVZ4dUvj7V6kP0nS4A+XDNtbSZoCwQU
0uXpm6udni3TeUOc6mpcexsqRhp2HowyTxPg5CLyJq/zXNORUw034X/6RJjp5ZTfftQBS4fNPcBj
5YQQAsisqhlJl/hCEJ+VeFrSCacMGowhc+hL84Yy3ezupQtAgCyJFbmp+bZY9cheVr1z0YYX3bFm
RoVpQbnKDC8SoJ/E9mj9CpQY071CPSKLZQJCMAzyrjcE63C5VjzvtblNdkO+AMfHgpqdKZkdU7rW
2pP2tvF02mFeA/R+0YtzMDym06eL72q+01e9K6er0HpCZZqJ2IawF3MFlIhiX8SSaXh5KRY606oV
ABDgv6tw6YHK3ZoeeesyzxDrv1g6rx1XsW0NPxESOdwabJxjRd8gVwJMzuHp+5tLLe0jtfrsvZar
DHOO8cdPE/+ARd0RY7lBbBQzKmq1zWCxpy+evQutXZ8cdZmXm4SSxPxajC+69EdaaBC8aRM91Vuz
Qyr5N7UHpfg247um0Nk4AKO8p+kfLlhaKn5zzA5nIAcAOMc4sFMyY4QjGNVnnH8Ru4yK7hcZ6CJy
Y+TAPnQGn7xYkgr/vDggLPSSLMsuwjOtE3n+B3LErE8t4yCjuVsQbjFvZw/GPT50SwJvy7MMP6f4
rUzAwpoQLfrRwRWJmHRDSNCRVTkPvsPmVx5fK/k0aZcxo6+QR6XidjcWBczW2TC/Ev4pM3YAHO4w
7Gv4zYaFF3WLBzwKdOc6hLCss89COkzTu56uUhL+ajKyn+VfTehTH666/KPOr8b4MdenoF3ZyBA0
5UdF7CRVayDhnIP92W4a/aVq+DnpVUcmGEH7kJ+7k6za52T0CN6Y3AhNKUDAXi/O3Mi0PbIOnWxG
5E3kl2S7dLLuzvAxvcNInx/iYt0Fu7E4iG7BqUE7EZKhVN5sui9WkR/i1fbi1fDj/I5LgiGwSZF2
ouH/broPCgsC1FKDL+fnXvuWyfGbaZiJ87OaLTlFu4fNFdYD/dcqSTk1wUmN6jUAZLP0pXQfrXVl
4q1ZRqIlBTosoSAaV5rzImWl2G8mWz01rcwuvsYX2Jb7xPRpN4bXJlPN4wUhQqtqPoLyhZjn4mwy
qFA6oBQEQA8CME7cemhIb/yNjUMYbxDG80TQsozPAs3vgmJeBxUzT2p/46gdubIU52Tz0gZrqBmQ
9vMzv3ZYGG3HTfUlkRcKf316K2HhG8g4/RMKCOkNmeWcY0RaW8VS46yKN6VEJF+xwJe+kNtDrm1M
ig08B9/xSsJFaUs5W0ROOyWGJ2+kZnqUbzTfLTDXP9Gc+dEmyzfgKX6DWbLZ4VdrtW+9/hJKMxnV
UtdxGymAoSMt4zCeNsdO+G7imhIfXAE9GQT2C+cXEe9Yivk56zyr1miHT8jzalmHePxELlNdb6t8
XqrEiDThS6bcm0RZgTSiw1gr1ldKUPJwTcp9qft6cS9xVunjsdOXQbyvnMNAESDWULAGOXM2bcZq
jflTrV7r7CPLBYCzqutVz7KUvXfWT2d9l/2XrHq9ekDl6GJqajybG9vjtwiK49GxRmKj//Rsr0vI
W0G8YfII8NjG33r0lnWX63v/vOg4EhJf8eIlow5m1aWZbFPaoTLcdwOjdAsGa99ajSoCa83Sk5G/
fbSB93JuO8o3FhoFpLgGWTm/E1he1FkcuETY9XwJBuZgroI6419ingbr0W0XXbSPsBXaCDkC5y99
peIbsvCcUlxwqsp2OUGnKPDcpXLLY7D1rQHXTouwcgizI3wHYHXPssBfSmEkWu14i50aCkciUeAj
vlr0GAzAH81SdtF/L0JAR/IC4ovFcBHQhK5iYIiZ9uTYd9qVylWIDmLYZzoe2/RMPlg/+5GFi4lX
7hisNEiQvfpZMSNGaB8tdPTpl0jr4Xh/elwHvuJ8ghRAnL8E6bc8xvsRx/+UX6X2DPJFOSnJShPU
N8Mt16R9GScKAbB0dIvJVZQfs317+py+7bGuiGhG1rLQyZdPVmUKjmt8VSGeYZdpK/iqpN3cnhTn
Lc/YmVQODXkXkJjYlLcq0MFVRH6MG4E+yKuy9lOEIc+BgYRMC7yjZYuRTvtIrV+rAQ2Uzy1bOE7h
bPBAjLMvAOfF805CCOKLhcWrUeeeMqyx0zUItp3Z8AuE9TWNQRnnasSHqvk/Exx9mvjRdJ3L3iXZ
twj+9FBDfb8enEM3CVaMgyXryDZGZWz7BEOQEoqrcvZ1s0KNo7mDD7QmcJ7o9/8LRn1DE/TcmH46
3P5dqJCNOY0x3yXPWTF+ayXR98rWznelswl5iLu/SL+HC6iOEyu66Njx+dDVIVucHGRSdfhQrFek
kGjWyA0J+YKLdUjL/JPEr6wjw5k9XpXuxnNrOS4/DxtYfyO9yotTLoD4SuJAMp/oYYB4/sjSX3Bs
T0KuAU8OrU/ks37S+otylpkjQL/QJxLeuwo1PxPJqfxWw+KPLXaEaBAXygCm7dKehKSBtwHTd/Z0
FrRKWLLJ/bohjAqBK5HO6JpxsIW/NlF6Lnl3YJzTbmTv5mkqeHAZunor87LFffrH1aGsSeBqibTb
zCBlUtrSic6biBeo/bKgwSOXInN7KySaKcKs0YJzW41eCNJKPmj/prTlKaYZtXCIrCoeQ/mOumWh
RSSZoXLlGjS8bknneCLDDq0jrhmzBDXFZYM43ZMs1l/QyJncyPCjUy/xdK+KHxX7SjfeTfmlxqYE
om95Zn1kagvyawxP2iMKEOCbSbZjzmYn549QoqgG5XG8N3EQZ3+98jmhOM7CwEVoBmj91/AIZC4F
ydU9ZIUBzlLlD7Ifl8a8Q8GKPFHjN4yAH9COQB1XJp56AJNJ+3fjZ6reVcKhm2wzuOV0HMo3U9TA
NyTdlj9YlGrHNyKY/cOA+oTvuupWUB6h4unZZ2kfY1/3LOtlXNubQL9J+Ycab+fWRNLbEKgHhWcg
kbqOnMusQgUeGGB4N+a97y5YSAUirMbIVblzjPBN7Umkjb777GFBQFBXRLt6Rms4DbEbTmSBuJHx
a23j6aAaL0RAauUpnW7ij3akuw3CkCMHGu2EhxCRbHR1SipsWeoUMmkxuJpXtgQdw7PIht2hjjSV
Dx16HYo0Cf/G+PMLppYKvhXSPJaNjB4kQ960SEAMEKK02zoNfW8eEuFaC5YaRxQKg6K91wEAHdRR
Ed3iYTmra6JoHYF3TNDBY7LKQbCIWcGJ9Wrlb+wCi+y5JHZyXCfUXfmI2uGlGInJeXUrLClImpGt
+vI23wzQ8c5W/CiRRYsCQQjRo0PVeG9gqAn2clPtp0MhZkX3mU186meGyPf5A/KwSd4Vvl+MRgi0
04gFZydJpG8WKwwCMzLyOC1OBQ0EdXPsx6+JdZpCH/YjjU+65DKMDpQQIAOFicrhLKEWJvIkexKX
d/yv+vG7R3IiFqG0lEBywZfNs7i6jf54Rx6nw5Anw1dSv4XFuZFPLN968hORISw/36L5yq6vRJ9j
Tb8cNybwBclfcJLUtSywAS3aoIGFI2AKrf2aMg7Yui07HFy2FK0SLvGGI4G7terJbR2+jbr3xGcB
YEW/pgBbdicx1xPagkNHcEJdeCgQ81LMSbLJNVQvDZSmwsncv8Kw1fMesx8KWGn9BVxpMBHwJg46
TTIDhTCiXgHmJZLRnC1tWnNsBK++1ByVkhP9ottkZtC0l7cP2+uJFVrwGX3eRAXwOTJe4eJlGkRL
Bs3sSBdQNckEOn4G4zansEg7tNMpYFZsPmT5LEunnOUvJzU23XYeCmbn1Ls0ppQXtaO8XHOLatMC
8cDmLp613/BTwn8IrGlJqgosaYbbCHcTydCW+qdmt5rcrc9KuqKMIrQRpveatBnH5YtGGQ3yZSgH
4A4KS6vqSImPDu1UkDaN5F4lU1yTmUNmqotu4nzUM1/sdhEhQR6WnXhXPs+W7qWTbxUE7VVM8vVO
qjZV5qvJGs8Kg1BF+A5RfzlqC947ZQT+ebdMAttuFpLVJKH1On7T7M8u1hYWkOQ5tJfU0ftT6EIQ
iRkK3dmY3BNUKt64quJNKl6sDyU+klmwrGavw1nmxqteWzn2PlS+pOinVW+xxXpDANxdwihH1DCI
go2MKADzRc0QAu1VnxECHo6IkBDzOwFoHRCGZzirwu9K+KxVk58oQSPIBYxbcBjYJcRThhYLzGOZ
lrwlmwKkpNxJ6b7ufStbJTDISf3DFsgT/3R43ONvXGJRtOqck2IggqOxhtGkuNqGT1UCtWTAHzJj
tod11tFJvVlPTrQa9PcBgonUsOfLc9y347Uw15m5BzmCZyJUiydqdjaYcSgYmVemenny72ciU01a
7ONknehs7NTPN+tudsfVtOSzoLdvlnzb/D7tzehspK8SKHvctv0bUzyKmwURYGIQTrDV65wdzpSC
ATPAT6pr2hkpz+A8nA/wsdIKVhpbCV/BiCXNFk99zgLUM7q0Tyygbki2jbFzOEAMXFMPfGUYcbdd
hppOAtawBzKa0SeuRgV0e/4jIRTuP3auNa9XTY+owwj2pOMiPvIRn6t+/Rx/mwv9Ngzpusu2TSjd
0xF6jmRcEvA+WRMQIi9ztZ1hV9jGoJjQWd1m+gvBRC0gfSU7MDFgNfTj3OJpQMQKwTWwXi7hYp57
RboH1ddkfk6lyarTLa1AXbQNYBsimreEia+M/uXcI09gi5xBhzBhLmRlN/H4Tsa41it90fc/loy1
ac/hivWGF7dfm5ve8Cvmk4XpT6TJ35yJDSA/mvFmgn1VPlPmM2hrjc2DWlVU4fdUOkWqxjW4irI9
pjFNfU1Yhuar1v+QkekbBHYKpDjdjQARAxpMLUbaXrHdN0DMfP+I7KLkXmugbs5hotMrpLEjxq81
9u/ETlG9iIJpFG6zRRF/kyYGzkrahecszeeuYYiAohN7RTkz/zCQpOT/9PDZZJw326w4O/WHGLjK
H464Nv58WizZNrtfzisvYPjR4xSG1hgHIohK1hGY8vCJsKzCCMGrx3qHmkhu7o34Uiz/K0587iEU
XUvD2CDhafG5jdsmIJOWYbYOzk8J0mJBnjkWni89+EUggYvSgsY8ogQXF7iArN0vC5ZErp6Lfwha
s6/Nr5ow1kr91BLI8Q1019BfeQy61J/ueXdrsqOMNHUoKLclkB4Nf8PBCTFFJgh4jxt4UbRXXRp7
nldBHFEKRp4SKPO5oHOEIBT2LtRXXyqJmKmrmkKJQ4Vo1VV+k3A5MprF5Qr5i4wQwgk0dEsg3eKY
ayjShlYD5RT+Z4+XWTHWjv0Ty9sovwTtfYJtF8mv4j2hl5uRsa7IEku/6ZWB/EVufCO3dzXxPa5A
K6YF+gGN8qRyacTn3MUuO3uENVMspGYwa+I4nUGA2kYIQ9jYp/Yew3iQRjNvBeFdBG8lD4Q0oZ4q
4VX52XltUNEtR1AfOISo2xIbWhV8VR4lJ7p1HlH3GHym4aVDP+K88cI2JGcH60q7xuULKBU2IEvi
AEuxop7z8UXl6IvaV1t/PCag6sjV9Tfs2G6o/XWrAVSWVlDtGC6+K5bUhprjaWhcGKTC8JpLGgkt
sqyA/umQo69hd2+Rkpgjv1DE5w4/Tkp6fhl8Q+PP/bnODtTjpc1fnv90AaFXJXL77st2yCr1deY3
pdHd9pFzBm803or3GMk95tBfBRKqJD3WskFXeB14vKQPzpyKBPZuTe8GFUpV+/sctkNxZKnU9swK
3K0/GjVWhFmL24/26NMo3wT7H6/lKoRlADUcLhCYslO5ZEvRCZEthxqRobFNOEl0/v9LHireISHW
AGQimmndmR9G+MggBsn95mcEUMD9C4VChM+9IjRVRGqm2lLqt5x5unmkTA+M+yS0DUSDcHm9OQoJ
80tW8R4ij1tl7jEl8ffzRqwyn0IkdRWzTICVxlQaxMJQAciogeesGU4BfZR6ZzjIHIK7rfzNOfuY
j4ZjMYcHVGggLpn73er+uG7XA31w8z7Baz2kxz4SA0geo4r8aKpNIvkJR5LpYRRn7a9uIjU1uwjW
RcoBOG0kW/A+76gCqvJY4RGs+geAG0UyTfwOoDY82Tf1FWIq3ma7hPsafHHIP0lsFrJ7jQBADaA8
3+STJ+XnfN60ZGvzHaq/aRvwryZoEnPR5udY3hHavTA/RYto3+6Y2ihpLRQvqmlCpJ+yRsIfpjar
6oVf2vjcV0tu02ktUJuge6O5Fsm6IExWiBUi+r0j7EyQCSF2QRRO3EKhtXfI8WVhiN8TJLrDzZzg
9jzWgKZneQrQLULYCaffkUt5RsYl1S8kCE+sYgF7mddP6xopjXrRFN/skE0xfTB1idkPdfmwlMI9
dKg49dG71hnlBGBA/bWcd1ayb2SWO4bD6diXB/QrHrCyDLsL3CSlXyRM4Np6FxUQ9gpHlmmUSABv
aIcB/lVsQmn3Yf6phHGlm9b2ZfjGmfxFj3tPwTWer59IwC08zjTtuRpBnMvZHcoDmdcNhec8Ylx9
mJsM60+4JCSql/n8bBsNPHgeo8+JoOzsc6p+RfaFR3JUN2Q2+DbUmE7GBz0OoBjv1pLIjoE8THy9
kKPJRZynXFw9YoXhLyo3KscUi17vSTxJ8uKgQA43cDOl9iM5D7t+o3KP3Y966D5ft0rsGu1DBAgB
H0dsvEbx260I+gg470cX6AOVfgCMiC2gD2yOdxur2jf+Sx92kfVkWnKvdXuhi+syX0Pe0Mf1oaHe
DFmEsqAgiBz+u4Dsu+eLyd8a9KjHrxz9otqtXRbg0wPYJ0YFwUDI14h2kEztVwl1VDQ78QlmywWB
y4+yg2ITfM3IN4ZxovwHbxDSHluo637gGDmDLWNj8ifmQIbyWKIU4JK1Xh3EXJFPKlGd7p7xb+hc
VGVaPEinIL7YWZvzLmgOwTf7Rfcdyjty7gqfTHsDMG/mrMNOT14hMCqFmfSulrSebGqGPCbGIZE9
EbWAaQ+Q+x/sB5bCrtV2W1a4BYEEYlltUJI65UtT/E5vtXouqtUAecmzoCxN0sDng4HWv/moUW2q
b5bLjpdeQTHqAN3RIztMxSP3opWhQegnHtbMMbkYCMiDb4fwwgEyFE4Mlwen9q8tbRiVVb6mZ4pQ
RbLZjiFEJdZ65rNk90TezsDMXGD/G6sM+YxY7VTzhEmkNSHv7XkqXm2tPtvtYTonPqpOfdP4hQ+M
wrWP1eXAzBAoWOMjF4Knr3q+tzdyEAiTuPOzySQWkq1vrwzwwoIIC5bt6BF1X61y/4dOO68tojXS
RRYBmjnMIjzcVXyOVo6rDs6eXAvOr4vJO50rR1Hd6DFqjOWpQvDKzMSQYKSnMQCWrFE6pi/cRQnQ
UEZVbAQCTHjOotZSAXhL2NyEpGtAdaIYh+weO6zy+C4AMJDO9B7hhpyIK9MnQBADB/v3mmVgZTc7
IsG8eMZN8OOUNF98Ts8tuzIlhoOyrqSjAJT4J6cmcY6Rs91DKRcd0J9OPwhT04HpBrPynkTeNv8s
8l2xlhE5+NGvGkP9cuY8bG3dByhunt9xd5TyVzCOylhNjyn+MBhTq89ifB3YgAVTLXSd8fBAqsFx
oyFOA8yv3hU9cIn+FQl9feXqnu38/Nv9QeQTUsCWRKaYUFg8fCjUGarAvpvlvOrhULCRQ1S8Trz8
0iWRL1J5mJI1A56JQI1o2U/JuKvZCLU+LSI7IC3352ncpay4OQOx2FCEK2nZ14JjHqQ/MRlm8Y/c
nppfhl0oNTpB+dZee4AoabiR+b6YjSuaYZ0gFXMbxEdNPcn9Ls4+iTdBTTP6enRUTToYIFUCdrf4
DHvAPZC2BHycBu1TkCdNzhnB2G1aHqkaDEbZBpOyaycHqh7/UEm3n+HKQKuPLEM/EA27qKB2Ql6/
GtEQlVDwvMC7rHhCYDfbj0Z+YZuxyKmV/QHECU1g6ZGTEeIY0vq3KfpRFaEJx1/zXulHJ9+I4WfM
L0IEhtyo77dTdDFRJ7fSw5l2aSUv2uw1Nogwwpz22s9vEuO93kyeDlZTWfumf2+krfm8OukxnQ2g
Ud684Qq8iEMASnitSytxBDAyOrA2deWPX0WChWvbjEASlLz8ScN5bN411H36qUrO4czNty771bNg
LNmn0xJuKHOQE/STmyOI66CQlholVAAYzT4ekNsEq7A9zTIT7t6yr515i6O/+Pk2QCV0yLuAL3lE
agMWjBVX578Ht0wOOSbLJa8QP3hY/fTtEsaeA+PRIFDsMk7n6jxLRABSVnIxtbMk0wamuRbieKG4
TZubyXQeRUfByYllyEleGxSNiXYJFdLq19a0qpZcJLDktwRihY26LXEdmOdUu7UTQ0TyFfc/SYe6
/AwLgNaJtW3E/GbUCuzwnymt+2anIHoG561cNdk4xadY0+XmGli3n4/RNLxgCVxh3OsYuLn7Rcs2
obO4YGMc1X3G9f6UHsn4KI6w/CJPkdmrNL8FhWSB4czQXlaOPKCOUadNC2Fb7Ag7iJ2dJqQWFBNB
v62tmh7Kj7p87zBZFq89X42mvJ7LiG426tbA2FVm7e6vMyzxnCukS0W+xd4ptie/YZZp90BM9YpS
DsTaaFo5nMKQp9teOuEvwRMr6O0aXTTKZAyFmFvaPxJaFzoDSOu8sjsR1S4pX7hmrA5IW0FoIYzy
5V103xKRvKiw2E7qUYovTgVzz1kgwOYBQfi2bc5lcmjI+i+20YrplAtg9ME2zGQ5YZ8ruVoERkIF
KF4HQZCj2xTIisYXoiT4+VEmETgZABYImYbL76u5yWTmzvVDNpdd48FG6+cqR1n+mj6ZbVJc7hkg
+DYcX6aCIw+jjqB+uoqBDmxQ9cSIAVWIIpnKPDGz6cVaitbgR0Z9t+uRUeJHYbm1vnoT5tf61lpI
6oVWbsDwnlBRISWKBo6wOTpyezlgzBFKGpC3WEMVs67Mr8n60gAL1KR0VenU884Y5RuwK5cjctrK
ZfatXsVy3cONjPk9HDS4OZrc+S+YJl+jKDTX9zC7zaIfz63OoL4QfWv6Sq82ypMWKQwScYxZoflj
Q0CKslCqzLPICZ35IAabcEMVRv1u6z3pLbv5i59fwA4OFwq7thwPPAccoTVrxcI4qc6ZCJOu+ynk
177+yKVt2a4jkiuAMZH3wY+aJDOsnM5caMzfY34wwxfoA1eB5uk4GuqSlwoSR67B3hFn1LgUJflt
Cs5m/hvWjDvJ3pC2XYV1BUkN3kIijFlGXAFfhLeQe4IU8rDp/YnL4ukRwDJeSDAXOzCpw0Sn8BNC
DAf8zGn3MwIbJYrXD3eJ6RLGWdE2CLZDbRWlru1jCgdZD07/FBbzOWYsJWjGBp9GjCRrnw34TvAC
lUqSNepqE9rJKiLX5oh+5u2SMHe3JiJsQJxu2QAn5JvNtrFNZ9TeNfoTVeFY/ujbbsVO6ZGJU/MT
N0TA/RsDHOpzqNWDOA7N21MmFp6vPRlgMXOU5qdAu0bTKczuhuM+520iSQzLHE4uZDUyUjda1iTh
LTBHqFvq5yZBcnimPCx+v2sy1oeGFBKZ8jEXbLGjZQzHQnJppyvIWAGiGlmXTrvFi9+e6R8XNbIh
cKNVtY42I/Hj5WsV7BLniFKTXz15OBh/k7EXQIOQcs8BLQfphxW9xPp3q77MyPZ0F7AgbtdmulK/
UzY7DyFLht3FMwkAoYQdMrpEGTpcLW2v9T7Zu+jEqXIjxqvW9qj90chj32kt6DKuWy32U5amGOC1
QVKL5QTCKA9bX1VmTINoXjnGt1X5xlcROdzanC/1SHUWstgJOGd8q1AA8UVDPywhmhhgWAWB/AeA
PqW7OtyiQ30aPAQnkZdYkH3eAI2HN4tdCnJgHfp9/zuUrzHrh226ZfbytJCHGxfEyXh/vScbbyjO
J6bqWl7oBbvykjWbtAlALJA2RIYM7gO8rHYf9Y8E4qhvteVQvdjTu0mwoxyTyPKbRfS3rJAeeFrx
M7UVwjyeVmq4JUZsOQEeWLwTtlKpxaqN6rV4vmxW0bgsNrY9b3jWvE49qtSTdxcIfwatjf2JskIc
aEHFb/Y2sDap86kk5CMS3ExU4iYuP5L+JM7XAOUfcY7ur4SeQk8fgfKbPDmTIpQfzYHfHigvKr49
HS8GjBAlcoigWnfUSqjgHrV9v0wta9ErV40o33C8WsVGsy8YE2qsDqFO1uI1H+H9IEGsGxJc0sU4
+p9bIpOIZPuYWq4uPNxe6pD0KPB/Z/nvN5dra95xihaRFPG22/URHyDsM1cfMAd8gcAFdW7d6qD6
88qaztJKxtG1zKxPNf2DnTef78QJhMj1Zf1i0ydf7KUUBRXlX/R4MAAGXB9lpiynplpFEzMCcspS
fg2Cn2jKVz0eQsSVuvSjO39x8RoSicDNz+9Ve64IfltM2pYeKh4nzszhlrChYiaelTcxNWrxPXUZ
WZrzD9qyomYFid1kvNIkRlQC1eTjEfCiQyDS/hSzjzpHfBFthVNPVwnRIR2GNrYM4PBbCjBk81A4
6Ln6w4TzOslx7BPdlKNaTjFNz7uCMzDiZIFrrZdEv4gZLE/Ww4kTBlMTdQCflAug91o8IpRrXKJe
ye1NAhhgv+05nPCV7Xi9lHECpO5mFNbumuYvsPjwU0G1m4ykAhYYH9ho1Bc92PKWSw+etojh3Bl/
UnAXB8ArAsi1y+Y7mIG1G+KFeOsjcpaEbYRQrZo9BMnoJ20oaADWY3mcQQL61lqEwzsKbsnlMoJ6
FIYVKONhLYiDNv5qLeEwtbO3JhT5RA5QBtYYXvVmFrJ5qEOEcdghfTPI/d666DnphvjTiKv+JugN
tY0gLM3LmHyMgizhrBXwbY0/Jt1PfIvF+OBZ59UF7DB3MDUmrF7NFZ5G4nLVKriLR/4VWmB67R+X
FQ9RvGyeE6O96lK/4iaYN6cRrIMJVW0+zOk4++GmUd+lZezPxkEAGVXqBz63LvyeEAkpZPp0KDIo
aSPPA2ELV5dt32LxIbjrc6LgwEyDVVDfVQmWRUNzSeJOjXHr3IXoXOy/pCWgQfuj9XxM3qznmS/N
I9Av4LJA+GEvXuvg2LsB98BDN76A7anlxsW1CzwkyzRVkCblKcq8jAc+Dt8f+Yf4+9bi0IiQlkJk
MWy02i//hOcOLxi8p2Zt7Xg3GkCVA6iYep+0cyYReEwdymA2/qBWSON2TYQ85wxs6LEXu4rNURqh
TvQSqn/TjVainOfh6O2c2jSM2dWr/ujNb+GsNuP3HLMfvxkZTj8VJwWv5xsd2kgTEAmxmoFxkOLK
J3UAeptLj56oKHbiJKgtkpCWKVIXe/pSB34TCbZ4657XhGg3KJb0L9oBHOP81I9Sti/lP6t40USc
EXRn+JFUP2MdkinDsxvtmuzcsNezfJJQUm2N5CXPcP/6E/1/fg1AHcuso/weM7ToCa8wUA7v+2tV
Hqrq0hnfNn/wcaavDQVBqgjQq2YXaREuMAEvHLfTGLK4HfkrhGuKGjYnxRK8yzeBH6a3OboS5PNE
qNzugv6SagJcJU82mskngD2sCHhA1hNu5q3VYQjiBmgijbVdhT5KvAF+rIITeB7piidZhCrtJl1a
VsVBOfm2LK1F3peBIt/kuOBHoK/BMwaHvYLZnpSrEY6/ZZiXGa4K99sWKDl3W0yCmHh/YMEmtLYI
uqp00UEhcuO5VL8gr4No6T6toCA7ENFeSm0178js5EtktTWl91OssIu8kQpn1B+B8tlp26I+Q9Tr
5RXHjOV8JqnF3y+tpieLRx8tNNl14D7bVch2GeQ95rPJtSGYguEdNyHAMYjcnU2WNCsQRibGE/7h
CpsznznE3BxDA6vqi2FK/zTexgwkd6SRyy0g6RK1Xzh7raN6jI2FNcisdmITCmasQtuSfhI4Yzrm
DybSNjieRl2Xz30ibwxpRdKv/DYba/J6TZvtF2koz6Q+3y2koOk63+DmUPcED4rlCJPxRFQK4s42
Wll9u3Hiq94gGmth0tcUg/A0xSGuWbju5SA+i8yRz3Bn9yCgqOIp6sDc6/X2J+uesB4UfMtiHqYD
bjFKn1K5TrKIsfmlkW7ETw1vdnDEoTnERGRO7uCg93aeC8dE66+WSy3tPLS7SwskCIg/MBi/sDx4
dK7r1aOTaJ56AQ7Pi3OPliMEKDeQCiowsUAG1HkfAgth+XFIH6rNxEn8ZwNmg11TqKosBtt6+mU2
5Wtk34XYNR9lzsKlHSSDH6Lhau9jIJYKt9814PtI79ETpQxIbL/qrH3a/5XVTUXtQT4WzxZZn/QI
nLm8CWlCvU6wI6MWLKzpFUg+JHonvBmVD98+3iDmNMJL1mpQuhnfPhEUuk1LYYFj9DHiF1x8DTnF
pAAi1U/NnzT1r9Z0E19Hbb4N8aGEh0l8p/Z1FZvZNp/2CaCvJvSncI2mbFNiwiJG2O+z50Is3muS
kyTuKIyRyAHzeKW9kzchjlMS6uGcHXJciM4GR36jScMujl0A0xniiSfXusIsV27INC2Vr1hjrHB2
kvyo++9OA32kQUWnOEREOpUQBqWFhBRFZBh92+SJcU0iTbml4jqm5La6BuqhymmcbpF4j/8e+JCr
dmCvyJeEBKK1M8xfgNawvAJk6Nz06VJzjqTAItsSWY/GQv6e7AebJJUPpywA8Ps2p4+n+jDk1jPq
dw3mgIAcYMlp3zsxSQUAQYhXBewZln/iO42ld7In3RGbB8FDmKg3HM98ES3FZsCfOCoylnljrccr
SsWC9MOWPkrnz9R3nAqF9B6gq7BKeTHl7/xmJNHAzhKX9ufieTRLvvmWjSYhk8RPls/VkyAGKBkN
7TzKnDikLGhjGV9F+9CZXcroOksADsTheABc4OISokR6ZdP5qrBpaBPg5hPt45OyvT3/SYCBnugR
eyYGW3tXnxSiMtJoHolSVgQO41n2Wmk29Hc24DLWfCx6jSUmQSn/E2cox1F0MD+k9HgiOEspWAm3
JP/kgI5PqUcw8nRbmX/FvKb2NyFj4oCnJzYYDlr7Yhl/MYxD1F4gWYKQWDCkhPY5HvZRcAmbV6xo
AN5LujPpjZX4e9nsgk8y74QiBWQRYoKrICkeQX+IzIPWnWuAoOwnIdN0Wjc1Y2Vre1ojanZ+bY/I
0uAHgaabsm4+4xJlDiE/TwEJIHc2TuglxcbbNyo2Ksx9OdLMFsHzWSU6q5LuWqMtauuDctR5rjd0
wCKpnJe5jT4kfSHCG0OAB2SeVfjXUfKxUaAJz41rE6kYDpp9WoNVk29fEpET8TIkMwWnzW8Z/znG
i1q/yMGr8zetJnqntwyRlKRi0xXwnxPsmNVrHGQcG4trTyTsFwBHtX1SWNM5BvzAQcRgUOi9hFgT
8WHGT696prbFJfFkl17o5h6iWgo+hHrd6t+0+aoa78LPN3Niqe031iyxsLMPP7O7FH1F09swYdXa
0Rfc83LwUKqogxubIg+O6hzrvXOLG5xJh3G8WNPTzYbBfYWti/8aNKLNWxpf8jomN+OhZ4Q9LUpG
7Btx4YhBMPWtibcO/lAzkk5KvKIJaTa95O1Nru8AC8xhq1kDDPMHJPaF/BFzOU+vxq61LxVXtIZq
TxTHr3UuZunUXlX5PWp+7ISy0SUa3f0w+HEvkMNwaXpSfYucC3+KTLRFpS8QmyxUBAD4Gg26uUrU
RjhLggHavOZq2ijqdiCxHI0uqVjYNbjPXIW7+kHGdnSUhyNlfCzyPCdtjUBiZQ8fDZ5NLipxL4MW
INFayfk+Tcnd5Twj4DP8Ua0R8BxjHu/GaF4IEgwXZx0BrLTT3kkKqgPMXl90rsrlsSx5dwDWpW+r
/ZidV9DTFq7FZgMb52MNxhKA/L+l2WUASBxqbB3z61RtpGndqy8ZZrZnvTAoLPiPpPPacRzJgugX
EaA3ryXvvVSqF0IqQ+89v35O9gDbwMzuznS1RGZeE3GCOGAIr2dqpmn1ROcFcBOYV7ZwZkLlMSrn
AVMlY3a1diaK2k4dlv2pwVp4Z6sbzM169J2rb4tmokD6yO+awh7D5q+CsAlnIAjlcJtUK5RMbb4J
pT1w7I8SM62yzGK06pyWBnEMiAHF964FzkTT50awctNn1Tgfg+MtLaZYQvBbu3xV0owPTpRdGcgB
4TVHzCA9xMwKt8OHzepBd/fik/DUZ2JtshHAJFv/YZcF5bTqnpUJf5PSy3KIjNny9Q7+Ee8DWuUS
pVqI1rtmL2FLIOyimYbcQsr3UjRr+ruFugVGO3lezxur6/Q0TPOJEq2K/JCqNFsH8QcIgwfZLWjB
WPQqN1ZiwIPZbHBkIGyx+u9+GTA+oplHGntknDyJIDUW0rHCs4E6niBmZcxnvs1+4YPUQ/L3YrY5
R2Zwmsed7fCAJC/SKh29msjJM9HPCcxYA3qUp3+n1V7LL6P+5SNhU9HENTcKKrQg0ie4t6CbUggF
9VznBS929ZT0ZVJRXYISNNCaxJ1BCVNx+jDeUn5z7Vzj6w9nKdNkFyNSFF8VBrhVvrabI5urG6jd
D8N4V/IuxU9ck8LHeeV9DsVdReso5E8qD2OqobA1kK4zqm7ZraNNQBnHYVog9Q7zlZUdDDThwYJg
CooGlsxgAdne+JswIYj7ksjMaicvxw6BE3GSD+TNo8Kq3C8n3Em8uYxt0dpNwR34xVrXL0K4Igef
4rN1OsxH5bUOXk6CP5CRXQl2ZgrRlZv9a8jfirVuAN/E71Jd9sMqCG5D90iqTyn9Det3anALsW8Y
ypXF7RS6yB0OqKlwH23q4pExnyaP4V+3qKgQu0kRhltMfczdnhVHyIde+WPjaU3r68gsieZ90FMW
OG9POWTFxtAHprNfRGe1aJvk5i1nGwYOXOBp8CxNd9ciFfHXMvP4kEhOzB9R9FvYszHARDq3gCOq
S190/8cqO0jdzTZmmQ1wIDvFydL+oFnJD5H+18jmxMZK+G0i77tZM2MGz08sf13/p+tPiD1H8ZFa
69a5FhhbSHxguvLiOSsKJMnWwg3oG/kYqrUYDhnoJEjsoMnS/Dl6ikE87agGikeIsnyI91W6NnOx
8W6Hh3gRsX4MzDExMCvQqOhACCr0rXfIAyEp94JNa6v/8M2M8r5BUePZqPZUPBJzpRA32EbNdlqy
CMeDrN1zibj2kWfxy0eOwXZprgBHNGbJ1jA+s/QZjztL22EoLKPPhCMst0+obmCvLqgYdHVhWgiM
jm297PtjbqFccOZRfiMCIUUJQVtewdz+34rFgoTDPonXYv5fczzpxlwkvkSkj8ya+ssmwQxclJBB
oiRtzDliqY7gEpBO0gHvwYDVmYqJlDTlUnaAh55VyWMndKJiF8nxNRsN2hXaiCqsySP96c032WDT
iOHbjAzt5thnRKRsenMpnHzhl4b7GLcvKF13IcTJkb/r24XULpyWRSMUDZTFuXeskUBR/Xxbn9HG
0zbC0U+WqviN62ply0tPXXb6R1ouNPlNPIZTHwNI2Kh2AOzOZZsEklvGXgVh+UeJ/oVReaguf6n1
a0xK4pBmj2e1v5l3gbvPyC2Q2eBwNwTZxbYQpLKtqObV3apWISM2jyjXs2UccGrE7wwEicxEnAFU
4f2bbDr2/7oD5pDyAcYtOs37oC4MlSKFnmHelF8J8luw3P2eRW2rrkkgYMOxQqCLlIG90ySnNL2R
+DPRi6WmUYhs+uaXEg4hKZNdftggPcchst+OgcUtzLhouKtML5gza4KRsQ+Sb64HP7lakH+kf8yV
qNuybUVTFTLvVRYjHK2rJ+9yHmKT5bDV49J8DkwzLBjXSnlCPJXIy1QWOFUp2jpzmpja2lkgGsPW
phUfJ7r3V7Z7IQ6ACIFcm8/p3/V0EDOwMH1aZC8IT9MInNfA9pY8jY5JFJZrLJ/jLqnPaX51DQBX
33UpAFb7HJG6ydSu0mHvvO38qCGtltYW+UH+nqFmEq1w2PgBdLFDrW+plZKKQwhjEi7efCG/ZAKC
kG84gvgA/IdYCCaAV2gAcf+TuxubSpxAhpIpksy1U7P06eF6sJ2msktRqezKACKRmInw+qNVxEfL
5zkfzUMPXgjlaW6usnZr+YDeSIGEd9jdc6o4R+UqYNmvkdq3xNyjdmsG/Dn6vYbZmM7gTLQzca8v
AgICowx3ZDwdqwcoMTd5iwe6INEj1hhszaAl2vGxqaDE+Skj/oWgDTqM0wSLtRwwiVRbr2AMcdRM
QvTevPQTH7MSu24OyBpxqKZ8lQ2mgEXT/HmYrCmWSC2uUSyjdMB1K7apqXfR+HR859grq2Guzx0P
u3yGdqieedb991vm/09nGHc/utBqlDYR6D8uOzBUktMW5VwnbzpnDX06JMkpQVTt/HTWn/gZTJgW
buFNqupUZYwZZy4l4rWYonnMvkXf2QANa68hs0pJfcFRlvMt/nRYROoAK8fhldMWg37qpdsIzNnS
7kO89rwTGkVb3mmacFIzEvE2gUi5WOhEOWfbXrnVzT12HpWD+PSSyXvPXeXBzmJ4OClByK1QsH3U
2U/E9T1W50Kf6dqvlf6lGngGMnvmdf0VFjcnfqvOVf7wZ15zIrFhMsy1SZQ9ZbYKQudoomuw+pRq
K8O0+mianQa8JthYIsN2jrvOTW8tswGlJIqbx4gYSjbd0sSzjpqBEWPV+UA1p4iWp4BfOGWxsoze
rGEmxczfr9c6NYFWL4xvVq4wa9AYQgMShnFzxotgfTMCYpqLKoe8AHNn2dcqOcfddzAcM/WnC9RV
XZ3rUmOlDA6IEB7desXddkz3FZvamFtvZEWQK1f5YqJ/SFb/rk42Y95FkK8S82GgN+yXgKR5pPdA
zrTyYmfblvahdPI5wBsgWYyRRZ+iNt86ho3hIdgvdbeo2kMdn2RAYNlWZgTKMMueGlg/Qo+ZHmel
mwr4skHxxUuZLLivw3bfDtuxQm8bQzjmlWJuJoPB2nMEmNRgCCuCs2/8cSjATLH0JRE2rvfLaYCg
7ndEpNEz1KVQcbFD6r8tNfPI9LBj8RipT2gDBmvIqqKy6zZRtG7GFeaCSfAXV4iIHq3LSuu7r1YK
yzp88N0sR56nP2L+xfpxCN5SslE5LDoQg/2lZYJSyFSzoBZ0ZLdO+iO5x9yYVyNyJJZfW+F1VTHt
FKtW4r62OLP3/2RU0pXp0SQtYG/Om3ijeitbuqsGOTELrBqrCNeXgZqj4QWKT0D+tAbFvIDSnsbg
kDECpkkQDA98psIJ0MnA+rbkaKXbYAAqukAeOYM4kbaPDqt7lW4sZQsqrsx3Vn5qPmASokUAD5Nf
1erM1j/Hcm6hN5+GyZw7FJ1U3e1Jbx24X+SGgBxqRxbV0O4+GyrGrLhW1edAPV+drfLscIlq6hJ2
YMKQLkKjIwZVhXQ21Bv5QFazD/xykvTPVufAGr9Z8wtod41aBnm+3VY44dbQ280V4++ufZKwMMGl
kDLqYzCBO5CWUCtOzsUd8BcsiXWHK3ey3D9b343oo/MOcR8nluz3H35+UMlN1hAnUHct9XDjNEen
38LWHFi8w29nmhm1j8jjvKv2No28SsZEGxxMpvV5WiMfemjaSsrWib4XDuyxXKizZIbtWWgWvL2E
1iEUogL6i2iepAvo6MI3o/UPizFrBIJigiQmY+oM67jbjOaSWHkzPSrFLkSqJR1NOrgcsfndML6U
4ZxIq9TZGPC7KgakSjWX/AIalA1gA80flsB6T0k4Sc0vhVPAcp9iXwauF3WqlX4G3QFIx4eW7MZi
HWEqidHu0HrPOu1kv/59gMMFS+2M/L/Q3cnOpWtfkF64YiR3h7Q6VZD3IWVOF6Jl0qOL8DOHvDgy
Vs7KfSjOK0DqUoFF5pXgZOzmloFHb+P5P4I4V0IGyNYpHkhH+/QqeYGe21lXNcoo2OeONclnTXLw
q3NeCbeQuW6wcgzqQ3e/K/sX2cy0RhBoIfcWp4peH1iD2CFt7ZQaGXoVGFutZ5qOY1kBiEgKk4vi
eN1rLMrPNS+MuU3se/7oY+ipFo4h+gsZxB7ftg9LxyePpEHA4vJY9jq0DAwnKX9rbe1+7fc/nV0w
ncZBQ8+KxYylSgmTU1ioE5KN9yPB8IiFqnnEU+Uu0P7gSuL31qgQ2G4E6sVTNjoNt20cTcKthJ4P
oQx0XH7ezAdrQLDThGhkxVwnDBxSxmMNc7O8I58MHKE595JVhtvN3opjtHJmypz1zGc9PMJmZdMe
9VdYkbEE0t5graSxBhgHjscd9UvC/A2tf1yCrD+xaJhwvsjWNiftYYryuLWermjUIUCxfpo50JBl
uLIb7awG9xR/kIXtji1jcITaNwT7vJlX9h0NDbJ7Xkcsrc5wVoIrdGmHuanqu/tcfYmwFk6ghlIF
lkDDsBT4U9KfpGYvR3f0qlOfOTOYqWiDrDQwj9XEn2MZNzCYE+HuLr16yqTOn9dLW9/7tN1L3Z6F
0YGaPQG50SA2llHCiFuiha7p4KHjitAb4Ik4XBFHG7aPRBjs45OlmRaAdKAasx/I0LmjmvioG484
41WykANHhzi+IqSA6auCAHWBElhbXywuItbwUKkokoEJ/9ML+bzS0b6p50ys6PKSGDPB3HPvvQaU
dz80SzBQEYqmrlxaOz3bWdMb/aH9Mc7IWKeesDDLEJ+zaCNmwWugGhrFerZu/auN5F1ypp1LqtIX
IsNwwkAyOIleHk2ZymBW3ZcGo/J7jfTBW7K0y/utqPJxokq8bbzxPJxju5aGDZhaHkYNph78NMNa
3r+ICoTrKHeIs49xu8gEYQsqkXOLk7lw/+XnjjRnb8Wt8f7lkxidK5MhXh2Q2XBt/wH7kOsCtWUR
aSGfyYh+B6bcH+EtYGX1DHuSYvHPANvL5D2b3IyGVhNl8EEd/UErOYebR/PMM9k6xM4t2+jEyuSh
wQeneUbECC/CMx4Zb4g/fkchwXrC5wDlEzecO8363eCv45LuWYxkISm1B0Lv03ah9YCRYIcQVQN6
Hm897mqlWfDHhkjTJY8h3NnxBgm6C+bAXtoIncwzzpFJVbNx23po5CGCJ9o6AEBsEFK5Z5HBPF5W
92HFpJedCLHzFG+QlPkDMCGOUfl3FPfDtEYOI8aTSFS6aDEmnynAO6faBMNaGJCVYibMzKq9yatT
oJHXDMsfcScIGx7X8lbhzyXfnCJdJr6yoF1YOxZ9GuqBgc6K1T5HldqeyOLIh3PWhJPRYxcpwBQs
IySD8wLR/P/SaIWSiG+vhzAKSD2fSXdcym25GK+QIj1Upml/KXVwJd4uqN+9s2iFY5b9o/dOk7mS
H8xkTTgMFkn8pkjUr2M+FYMXN5lK1PjqLoofHUtNQAWqslDIzaTZo1c0QFEJMf+gXBvjU3ixwq8M
1bc9nkQ3ZwV7aRpOlHbnIbPyCAW5e8VqVJa2e+vvKUNX6SC5l7LYWM5WNhZhiM0ZOGY9ILg4x0LN
7TODCR93wAJs/nvtO3COJovmyHqGC38B6XAMfgqJoy0zJ730F8P0y5ZFA84RYXCV495zzqm80Tuy
A+niwO3u5WHlyFMZKMQgtH7KrqnfOz6Gmrq0Ko9gD7PhVJDl0+uHMN7JSGz1I+KXuKg/mASI6zfU
Vry8RfFFPg1fdcTCwCOESuDFfJ7WbiZ8lVn1SogdVCn6OTXBoWUIDJj2FhSGXraoaWCFflI6VAg9
pIv4AzaQBBJ5MdgPjyjTAOulmiBhgYoYLRGgNyXaxmFpRHNJveuMAghBEYOXYmshJaMRsvA5+ivy
5D5qmkCUZ23AXdY+dB8ivHsIs4UGx7V3sEBg21OQuwEYZJ7YxtxQ9sGcQsojOTyKJjaHKINJAS4Q
kyTu8wQ7ZTAsWI1xlTLBWTTBktxgrTxhb+7p6O3yDYdPKOHtyyhqlZY1qXEWOube+RYtdrcq4HdU
X3rTzVLsmm/eEvfUNps22SnaTdiGmdh60cbs16oO/nlK7spY/+rFZ2O+PdQOGWJbpYLAzOjDKOaD
PjPMz4FlKug7X12Iti0wzsK9pBdTyduVzp719qJCecxaB0yBqJMV+9QpnwzvLbQBHjQ+lsAcocU9
M+Zd+lt0Nwqi+EKlG9ZwT4WuNwj+auUcuPfkdwwPb5KIuzm6zXT8zVraGiFn3YSEN6SrkM9LJo6K
sZvWrPNkUjm4wGSW1WvAVBAhmURk9nHk0mYNSNRme6c7ZmZnJgdYIxEATTQ7cnogo2Qe85D21Vl2
d9D9hKYLxhp1NP9YgHhlzgSWLA4eNb4KUcppKq/YTtChGEPnmGUMFO2slB+p9KydKw5mg8GDekn9
ZwW01byiM2jEDRzgLEcfvdZtUh5ucrRqxGjARE1bn+JinSKdAVusU1UP76xChOpM2S95vx15KxYo
R/Q8QhoOIo6ix+J/Ima0Dzly2FFD0WI/Dk/LC/ai3pCjNwt/2B+oVrsVQ/4ZGQ8DM61mm2iLggmz
StH5XflrPUcqi7YrXrL9cYwdcMmPulgLvyLbazHRpsU3TyUIDiUEWqzdtXJVN4KbbMTzNuEHImPk
r5za0GfVVey9TIEf8XYU6/wHYrvRkB+5ygFzdmxlb6kisJosAqxrrQLVvVqeyg6NZRz3sccQOcyy
iUpHbsIQ7hwB4ELFNY9WtAouqkUa+uAoa3u15nVLoXxubSAQjC58YycM01H1JR7zaMY/XnQzmh/Y
yGrGEgPkIvPj8gDGXQw3teBMQAFdbK0dHSC4GVWAhsABkpXYLITar1qfk45GhxU2oiV/Nc23Qbo3
rAPGRaJibx5bOeqZSVvQckl4fi2aFejXZXCXtH3tok3sWKt/6fEi9VhOBRihCLwG0SDpSJGYyCnb
wWTnwtCrSH9aOEjqlpGcFtx845xFS1NdF9KlytBWrA2ULpAj7bWdIPTRZsyVcStyZlThJm9/B+rf
JNzHLUrwlHbUepURh3Sx6okJIq1MdFia8iqTFIzMM+bqswjRalmYQtvSgwF7iXsvzeKlKuw6icNe
oQdj7dLhjAw3pQlSKi/5EKdZ511Lw95XUvjXlMUXySXcVV6qTw1JOY6jcB1RKyap/KfpztFPxnsi
A6AqFSANzPPVEP2YL21qLuIyXxH3vFes5aBn72786kiTtPlytZ5cLk/am7Dkx8x8VAl4NL9d2Mxz
/MLbZDDuwyTZlVSSgdywUlVu6MUnDS5+MDHd2UZJCnYVaSH+tzQidwOTZQH9wh23na9ymWIDKfSl
wzKlaXngyohDc5jTWs/R/0/UQNvt/L7Zt3Kztxxl4eX2uVMTmYVLw/k7y9EGar6EbgZDaBud/X5c
SIoObtRZyBHlptQfVHaRSDLszIFMZM3b2pz39FmCtdlx1pRy/WPrIasG62Q5YrdDLxGTf47wzUE3
NiTZygrwiwL5Q2buM3Uy83OhQoodYNGZPfDFfhZm0GSsYZGN6FzInnVtpFegJV2vXOQjG2BWUbX6
5jCW2m6pJGQOasO6k6Vd7KfbvA0IDhuXMTLBBuGD4nFvskUYko7sNYeXCumPmsybXFs09JwFgNdA
pzfOouOY2LfWwerRmsYxH7udH+YLwwPsix7ZipVpX4jYnJyGbkRrGCN8lHZmsNYTnggqrATfGy2Y
k3zGuE96r997mIKgbW4NGAJyVMxqC6Yo3EexxshC5VQ5YNjIKCOeeB7xGgV+se14NChMAOipZFoW
izCzMJ6BJQJtD7d43tqAtFhfjArJ9UIEVJJFo3BTKni+7Xar6C9Jfo8AVXJx9vwoFgAbiwiCCp5W
xdKTialLRaFzAUZUSixtQTo+3R9RlsTIVgz2+v0x9JmWs1oKURv6Bm0SysDIZlFusPaD2sjeQmdu
rId7J/7M6asGh86ZoI1+L9XoHwiGHE3oNKC1aozOBgNVkzXxMKITq2E+J9E0bOhwevCurNXzRJ+o
ZFPY4MIG7myVcsN5OWiXCtLBFKSEHQIF8fvodFi583Qp9pu8mfmR8mFguOIE9mR6YzrNYJy742aI
n8VYzflBZ8RszmIDed1Iodv+6DUzJcYk4cG2tm6wSXF9MEylUp4iTdIqduucHxZ+hV50o/7VN5aW
QgYYm0ti66kIv9rxTNGdRPccj29DBllgIbJjNoEMLZC6qecni4p0B5tPJMbrEZMB8OEyKHNlO8Rj
ZyFEGFY6ADcvmVVoO3UGIVIi35goNhyL4uMdBdeGKAQJBr6FutrS+djQzosfLqChjTPOB+3RkmHU
Cfkl/8LcpFQJ6UOFpCUmbZDFGIkmg4fkHbvHQE3VwNsbsF9zXbfZ1OukmRqgt3X7eYoEb8QrYKXL
3Gf9WDFeo6lEmJ0jUQgGqhLQQCp69lQBmIqJMgEC1YpKjUepRK6FXgCCAJqHls9cT5caUK/cjbZ6
qcyScqDboIFjMDgrzEuZswcLfjPAxyYzDJUnXNC9jDqZjqxzMxEB6dBHV3yAHO7gC8vhHNR0xnQi
isXYDZlpRnKGg9QhR7tuQbGzIBj71Mvor+o/PXnZWIkFnaJSmQezrBQVK/t7JX6ULchZbQPD6wq5
vqITBghEiZh+SwGTYkbkSsclxkQ7rygNLXRg/VDNPHB79atONhYAtJ55V8VuTubWzvhZNUAkmmwt
u1b+sMMaZUU4wYyFqynjTalLVLRfrfL2PViiCR/zqbNJMaWVrGZqjy1kJBygUzdx+VmbuMJYI3T1
u3Mfbb93/FvsHHLtnqm7KvhUiifQCru8SfGOh1+jvVR6qhSDhoUxP9KEXKUerMAM0H/UtAQ9f5/1
86bSuTKQUPTu2mld1lM/egcGuPttEK2JCaqYicjhPeaeyS0eIPyUp5QvJYmOfcFGX32lNrOHWLnl
IXhXmCNYLaYhJAU3xWyQEUqAbCODIt7L34JqwTLTMHcKRKnBAnY8cIve0hxRX8B39x67o2V+Jaih
49GdCfOHowfoSt4GRJU/X702jQLZgpmbzzAWYlKNyzEIXkHF1J5IKKIN0r+uQTxponZQnhVGgxxw
iPKrRH82U6n8K0UGGtLMXeXkjUuBK4B0yJMUHZQSptczQFUtTHjqOQjBrmPeU8psGqmA2ZKP1Ygj
tHi1+s3sr3wSHV4QVsag5SKJQK5gkhrrXj55+TUhSBf4UbghAlYxyRHiDWTrTeJRthoYD8n+ImEz
Gx2V6NBC1Ppo1E9Zof2X5j4LwZjvCPiFRR+n4VArqoWBnm3QJkngTmw2ATVVqF/Aj5YJEZFyOGIY
SGU+CxyVNdsCw/7kv0Loh/XJfCWcMn1G1WIvNB76f1LsGK0fJnONG7ux/bnmmZuUftew8qnPKM6F
ZBvFFXsliJH9l9sKNGD8UbMHVhkq0BQiGCYUkYU2v7yBJAI3W/ZZsYzKqcgPoRGx2LgjqzgwqpIi
wlT2OjFstBnJkrw3qNEglj+shP6h25FzMyCh7ObZGp/jmMxhM4uKXb3xT0rZrBiOZrj1grMEXg9N
e7ORcS/i6tGzVebA7bvF5c8I7lUC+9kwpjCUq3jIk/yrxJbi8SNnTs8viWRdCCLsw4mQDZg6xXS5
YTIuQ9RB6CpUuqdYBqUfoFDXb1pYTLX2qLvZXFPOkn6TSJfU1LfiXs3krXhPVuWjmf47eiofJ7hJ
2Y4UKkf3VPev3Him5b6xPPhHBkEbtIe/GidIdgpSot7+VH+vk0gqXss0+ZWtm2q9q36juocc+Iy1
SRHCKBrTxd+4zOeDeo+irRSuCj7fyptpgT03NTQRyl/L8Nt9wDoDClu6Gz7LwN4yTWBtxzKm3sjO
ligefPeVvSmxWyaXQlyzwUun7xu0q5I/kwSR7R9/ZmfYZvqFN2QYPzOu2XT47hDyJcUXoN84uqAw
HOFiynvdrgjoJi1ZXVn9raIOSEg/rDR9Z7NIYeZfK5yIT5nrJ8TZXjpHuWFGtXOLs9l8p8Wy6G0M
vvQtASY+QuPTkWufzVSR31Tf4o25pdljGMBBdRejPosKQZHR4s4z7JvKMY2SqelvVeXcGpeaGUoM
t/jcmqSbre256u3D9qxSvA+bsKCX25OQzj9b2KsOtMV49JmPuOpFs59lrkwM7tQ4OmBoY5/oyOwC
DyWnV3kZ/O8keSnJkp1mo58T9N0068Z4UOsVDjxN3cikhSjhxpUHTLWLonkEMmLHbRwd7WxtuWef
wRtUu87dlKwq231ezPUK+MK6Mc5ag8hSvo3mtUO/oKR7KOglLaOtMLypDhmGHT54V3nU6brKd7Hy
DMa93F90DoImuPHIKBwD+J8L51d1jK0yImbjxhR/HI1etErfLWtdK7oyNAHDHnh/UntnLK8MuyBk
cfqRg0WgJPO0rcmyDvMiSxQPwyGzyy675sqVeCEEsAczxIKE73A8SmAhxdLiatqrmmGQvo3x+obz
3GFdYWzZbQ/NZ8JGvsPxQ2cr9K7UjdHCNQ78RRkdZedqMoq1DUaUKSc60oT4aJQ3y9z7Jcyhk19s
Eh8V/6ofkUQugevZ/tFHvkhkhKMdQsOeujJV+IJLjrW4heq3h5bfdSczfgN2iPlGswZdHlkufU6t
xenZXgjCztPfGL5m8RNx/SU73wtmDYoF27emint39WVbokGZF1iWnJdUvgfvNYYP08abKm2d5Eh3
MF1QgfiwjUvO0kz7yblrbDxYPWqaKkPL04WzgO1W5r2MnnxoSj3ScNB2ZvF+8MmppwONWD/4yivy
71n7MM1bPrCAmZXpDDOQO2zqdqvGXzrb+fTg+WeDfwcp2wwU1Gant1eZeyX85nCsjKnq4UmYBKyl
wOjVh1zfMWCpmBRjIERmiiDhlaCgtN2zwwKtcs+hQv0Ed0O9qO6PzBeQ3XgiiuSsN3yhfzmzMkSM
fPUaIl0wt81aR1ju8dQe7X7juS+9WucK87Hsa/C+a3lhdIy/813X70PiYtpVGB7gGdPA292SjDrM
1Rzw0a94m5pj1ew8dauWn/TYMkTPMHxI8Dcpo3Ttu23uobwoUE2y1nA2ccaGeBWod57VOP+uyhWy
vN4mczT5yJAgESyBk4RUY4Yn9wCzjQLWTjkVOCcTzuIWNiQ4W0jtExPOcwI9jFHolLIwt71JaNvM
qn7FCyaGB3nNrHAXGptUWXC0Nfo9JwMA/aKR/JWs8QMyJukAJyhRQOvwk+XKmjBkT1rJJtMuFKmc
Jna3rtonPoh6ZMa1dpUtw0MHV3XofarMuKmAP6oOqzC/xl6fNmEyoaMmU3VlNwSOar+6CFSgpunQ
9kXwa2VbqOw5US3rZKdng8FCvvbDq2jT+GHb8k2X6sFztxnDisKoRTFqleRluKivtmn8q+FIahn/
BhgLjeDaDZ+0dxnlT3gMkxNBbak7Lwphekg8ttpbO7ro8W+jsN6Xn73+nRvfRfZXIOhPJ0pHquDa
737MqJ9gcBX9YSP9iMzDhD6sLS+6+oALVlGFSAzz/TOGVcboX5qMcBMvKVlS8cq110m9citQZguF
QB8LeNWiH8mGP9fRxbYZdn/6zj6+l+QuQFWUYdwhsaOST/9i59Kg9M2/uUX5w3feOYODA6hGMGYh
GR9zpiIBy8QtP65pzoEaEEJp8sZR2H3w0vjFg3cg1g4SxqzsPjDXi5eqsRxSwlGvgbe1YEJTo5Tr
kr8oyNKd3XSssdWO65j6owQ3jgiXbHTIZHw7BY4ENjTsoz7Y4EHfUEkJChb8RWhdQwZEnBODhXJl
ZZAviTqtzoF9SCttwEXBwRh7OWuUiguBV2ZACh9Yn0s9H2b6EKIHcb7aZHw4pnrP5ZIhE8tKdXzZ
bitYhyebS0BF4dwk6X7gV7yv7xFTt8DSd62GbbSzwQaF60rTeGUzxBzfbmlQQQwrI4IR5/TJKrGL
jdlTG+TZ1kVFn9hsiW1gehKib6QAPajKLC6PpuUet3mTbBvDEm6smS+nBvod8xhaOso58q34pdDv
hZAC6kBVl3G01JJq03fatpMiPHQfo+3OxyGfSwwpHSsEYYiK0ocQ4n/2Li2KhRkQbQGO1oVh1Iuk
JYSizImvNpRp3p4hkC1Hy98rrneq7OZU9xA4nIGWe1snFw+odPuqnXHfUhzVPiCBSJ41lKZN3q+L
4EtGMZAM1LXwnRp1kQbxLiGSvUjRphgIhwl1M9uDy1mv0KzL7QWDQG4dBq9fJoz2ah+ICFKrgaWO
BgMorF9ydhLy3QAXTERqXBqpHwVLREm9RuUAB2x4RGGKc2fcNmg4lB7TZL11xlsQe9MxJRopI5GH
PK9IHyZyXqNKHlZV9G5xhTGyiciUwOq35KucZzFGFVdY47JvDxgy7WiOfSX6MxiGkAkK1UpFXuct
In6jJCOklkZ3AKKOkXiqqwi7ANdL7TB3yC8zifwyaA0NirEcoaOl4lpGVlGRN9MWQPmtGdnMnEd8
0cxiVepGtwc94RYjO1wCiOquvcgS9r8m5typzO6Mya1NzlI5LrKApLLG22rKsLar5oI/ccz6LfLM
rRwPvFDKIU3rEw3wQielDmcNrlFIET059fATsvAsk+1X2NIjHrqLVP/2drDsLOMGXtewh7PqxZs2
95Y6OVo1xt461raFXl6lIvyVYuKuTCHvrbqtc7P6/FV0xPSa3Tus0kuu8OxQl2Lz7+zm2En9vlOU
fWqOez9CYswpWfvE7LEJc0xhE9aG7wq+U0OykdDgyzOEDykpSHERv6oy5xBhbdETyUBBY18cyGA9
LTqSudY5K9DECoMlOaxlKw0+64LV0Q7Q2YsJwUyRki+SXjH3T7sgug6+/BdrGuCvqN1Xzl+vdJfW
1k+ZbkCibaemPi47kr9To5s6cn/AYYYqQoY2pukI8SgvWn7opDXYKaCCzpCAGkE0dXmmO1MCP2s9
UTzg5ElemrsFLsN2yxASGB0yZuUQ3aTAK5EealBcCLWBCa1tE6+4NA7ms0RXP7MhajfqAeo+t2mR
fXrdWGKj/u6l4afvCEZBoLgqwM5tuTIdpvIO48O4aT7KQpQbiHTijHC2IrKDreuONytIyG4YghMB
iAibJP0jI9XXr3HEdZygaUHArvYfR+exZDluBdEvYgRBC277eVPe14ZRphv03oD4+jmchaQYSTP1
+hUN7s3Mk+itglgOlTQHODRPXnfMOL1sTINU4/nducneXUqqIoz1gAfoa0mP0kmOnonPruxO3QK5
F9oKls+hyS4OI+1Y4PrCf1JK5HZZnk3i0240Q+vzjgF0isi+mWibil3SdzBIGuQR3FV8QwfZp6d6
zramIWk/dA/2QnA8SwCfqA3JklPoztdAwcq3rW2cBB8pUK4iLjfpzH1G960994cuGKnMJCHcT0xh
2TVlYFvS+gxW51FQ4M7FvzMhkWRPYEN9br3xuIxEn0b7LLI3PXFxi048mlF/2ElPzwejdpbc2UL8
tJh0q4uMY5yFQIRbvWuL8bRaAVjLj3xp7B3pXgMgr/OvQCGue+gdWXevmu48pebH0JDAPX4fecFJ
j7wrVwRbwBvaa7bVNBFXIhuPG0aU5qa3+H375uol9sVXzmUMoXuk0PU5IISo+172OUO7KmAsldhU
koUzdgDpZ76OTXbbZul5BjmpBZZb0AhEB+NmudEsGxN/OLrLuLcUtCa/PmQQAsohumWqIZ91UlZ7
u/7lBCh1ajJahGckjvTWH+O7AU2+02ZXSIslnz71WY9HaDgbJEDJ1rMFhU9l/B6oElWkItgMoPYL
Je6dDrDOXVKfi2Qfu7fUJ/PviXeC/zCN907NGM2eZbilC7QDe5SmP43GnwfufIl+e/etW8fI8qu2
DmH83tgvof9AtkYkzzoVLIEBWsTXjv13136nrKNUPrFkZ7EVfAxdsC1YHiz3Cc+xBNZkK6xNCKkj
SgScVQRMSFnEgG1BgiK6Jz87RueZB7tKP0f3foXX+zE7FPvskfKaqtd1s6mix4h5wQWtofv7aVg/
kMdmtKV5te/An4VfioftwO4chZ0BOxnpOYRl4qYPA+kxTkXDgr/9hvYsMvmcg64JxROqZb3fgiDO
9731yQ+heyF5ldVzw4unIW8bUrM7bCJekl4fYSa/lstD2O5G+2gYZzn5DjRse91rLo78OvribMV3
Qn113j/HxV7+HHpfrfcUuMyu0HttnLvuk5P+cr2XCuL1ZwnWUoVvMN3IHZkez9h1n64kuZsaKGGb
pFsQ/aNmW8ZuPthjGycEYyMR5/mtxuXlJ9DHWRRUBBiskDaWsaH3jxs8sv4EI1xC8igDFI4hhLZO
NHumVdcU71nABukffxBWQJHFOvbsvEygIx1eY/LGKp5rdsdyIhCSkoubQTb3az76vads1OGAxMu6
XXdtbIV98+0CwmzYqFHZ41HjY8nPMMeMhl5UKixOcbf5zhLNYznfJnWwKyji6ZDnAqugozraxffa
RZDLo2O6jITx8ITz5eIrpXGBuwg9Rw/VwY+LfTasydluH7C/lhPzwnLC+kEjGgIx3Rw5CV43fge1
TOsDSNgKSLE6g03WbNjjzMWLNGxUQIEGsffocZZ/k5KXoo0aBnnHY5XsK43o9MLXn+1TzG0j9Vn1
URQPlvMSZyUaxVeZ/bWddzEyUNzH+kS3brTPeFTI4DaTn40PHEj9eMu9LO/InSAhcpA3DVTi9HtF
uzlE2sYbPd5XaDAL8tX/8zaTnCw/VPpnFq8VsD/DtDTBQSja10qR+n7nGFXKX2W/BQ48kZecR7V4
GidUmIFMf1AyImE1n1+D8Brya0ji/hJYv8VAnfBrkj8YxmaKMoz7wt0h5SWxHlLzrGBTs0ApnK8c
0UGZd1UTf4VTjarPk2aTBf6GFyo7c5Rn650yKMzoT0lJusmCEvKuEWUlxj5ux+hrrO29yQUZrucO
n0xX/NW0s0yCh276zy99hD+k78UiyLmxPIqq2JE2xTM++AHHix98ZgUfzSggmvRZsZQd/+YhhHus
HciZxF0w02/Todii4e3rIHpchuKwXkpj0u5WBtkgdoqzxrp662Vz9BUeRg3hS0z0wUJCzXGfYox1
dsZJdmyVCMskxHiI/znVLmqcU2TROoifVwe8UsW4Xfz4nLBtimfvovNmF6CnNhZAM3pQg4iVpDfv
M17BM0RcL9M0gfDf9WsM/yxa+2ZW84NGjSt8bhbCzyUNnjrJT8zMtBfR5TRJJOsnlfG8NN5t6jVH
gX3DinHNc8QIRbKXdrnnU9M5Xu3rjrPy3B6qLNgZWWB8ER9NCuuk1RSHQ76Th2X2b1VHVqtOUEBW
AwSSjHpRUC1kjlGPte+M+4PjwbZR2W5on/wkp5WRVrsEz026TwwqH3Hl2Mdhh8G3YIC2bQvaYL53
+CNkmjvcjS9tdZfK6koEGuRIa+0DE73yt87QPSkVJXMabIyNK8CBC+JAxGpz2NfUXEEK8T2ocIAQ
SoBMxsEPrHkAY48sEIzqGamNCE5T7OAWbXq4YP66eh7abc0Rh7NZMlw1DTBZNd8OqdmVuDyqDPKd
Qv2fxHYelt08x2eLDRDeXAFcquPn6Tk8piA8/WI8yCUE6onE7tp3I7s0E5e7aNPRX+LF3s6Sy26J
6Fdnyg6AVDLg7PxmPi4zsRccGUOU7ifQkTZW1zR0MC8ZUjg3QYBzHe27BvWmBnlo2QSxsljkSyay
c9nKI3PJaNfbcKT6zQrf+z7a2iwmOafzL4oquEyyozb9OZH0f26MdQ0Y6AKOVTni48IOJAL8Y3OW
VBSn/53ZBHk4TuY1ovzPyt/shq1Trrczudg8RB8iqBilxOGm7xYmTXMHmVaiwbnBpl4l6nzEWIy+
S0Vbkr+HLQXFnyni/kJSNBzvvPEtQCWq41MfPOb+j2d9Tsz8uc1pRjx0+VNGdpdw/sUX+d59SNSN
qnNUQjPxmfrbxree06w7sZ+pdzlN1FWf3qyjYdOYbUReR1OSUj+6AGWmfZHdTSAVivTD0c+d+A6L
G3f661dHnb7Z1j5znyUNntUht++77qeUp3XtvtTzyWaSc61rNm9BmMfiNYYY3D74Y74raVYR7U+O
ZpYOGO7k1yiua+hIgUvHAWrL72rGEf4YoWj4uAxjb7WcqM0w1rsopHT9I3H9zcwqL0ebm/0fe81m
EmDae+V4Ti1ycykHytfIfuktseE/AN7DivAPXoRniViC/9BWZBDLSyDoXsAdxxgYQJ/kSBIIEoJ2
T3kRTeEdFcaoYOuPKUvCE+GCPBkxYKwb72Oa4j93J3rWn9zofslg7HO4HIB9k0BEgcCKZQfl74g2
Ltz+NPAItXIfaT7dF6iRE1kj67YXePzm4aw6Wlgy2AZKscCFuw8rsoaM0TnDtiO/52nksOCl4n3Y
RyP6e38QlTnoyN3N2sabqvdN0z9Z7mfMYzpk8QqmPI3mjRtluL/6Q9S6+ymIt26c7sXgbadc7qem
xZP96S6MJXBxoui2T19iJ/ljovuiDrHqh1A+9b4je2DLmIeqS+6h+BlGAm85Hx8pT/ecA0GrezNl
PtRSF3d17t2zGraXgi98PWoQ96Bjb44oTsFF3GIjRckFNwmrnm4SBusKn0uZLIcyZmmvPirsThm2
CuW9OXiFcVm1tJ+Ztj4uQwQexd/pHD4TbovU0O+4aArbMd8Tdm1aus1o1KCnt3QwbVUE1lGuamT4
iMfjZLOZHnCh/NOcQGdaj9bnSQa3WqP9kn9bZfZuWngLvw4oRJVEZvHNrl/ijW56av8IUvLhBsIW
Ix2TBapziqPFuTgFtzLHa2uTOPwXvOoYRQ95+tpkuN8IcnC8G6zLNIET+m1QyGqH4E35zxk4eosP
M46UJ6ktTrN1odrspy784zGBG011nZUem9DseGfRC3Qd4HYHNI02arx2s7zInoiFMx5SijOWEnSo
1wjEDXSY4jrlCU1Q48RLwNyBnPvAClKydfYX51yL6sYJ+7uUD85E3GXMeqHf3xee97WU7U0DFMyI
O0/Ahgm5Nf44LbmI9UXvF9bejLxmelYlnb4t5vHQjPQqFeJWRclTO4nXNXnkppgcnSy9yIKbwm6I
hVBR79yud4DInOO02L/0d9/EtQJnJo+dvXCjDTC+AjBr6W0goN7V7Xk2wb3xbuIo+TZ5/RSzmCqt
/o19HZvnGhL/AFIiHn9BNiZD/1TUHg4KgHP8VEssP+ticBzG2zyCr5StvIDuVlFfXbxEI5CtCN9y
8VJG2S4kFpVn+nWsezAnnFbm9wJoS295p2JBI8cRha2KcGG+7GvV3zlJg0m96C/cQNdJBPhMPJ5p
WJJ98SEwYqwxA6v7sEO0K3+GdGsuoslPLFJxYGFaj7r7NGDW9HmDLV130zGIphlddkHxPnkd5gzl
/vay3ftKvXnKf43F/BijxUX2MwUAjwVf0mKB2orYp/1JD07Ac0UyPFLw+jPjaRg8tmRFcPEXcmBZ
frA7PnXd3fpivQ44dlbiuY4ww4jlJbKoc9EOY1OTFm+hyQ7S42QceP9mVZ/sot2LOd13c/yo6/CV
H/uUe+rWxRGlWsyCM95Nq4BVV3LYD4L5LoqI6Y0c5VG8Hrq056mD61cROOwayItYuRP3J+lpDuvo
DQqta1PIvWweYPhvJX0QOTdbhs7Zt/01hIrFpL6qZs2jwj2+oKK5Y0uW+NE1+t5kRMWI81kdLvIV
b5pQJo+BiGV8VgA7QaKceMMJJ72pJ/OOFY7z+XLDlY838d0m7lyw3kS23C20yI8+w5wJn3IMFLaT
gXPNb8hR7yVAxaB6KlV5IFluqeV9wKSQJd4ejytCL73ycfdsWOOPiupLx7kueXTjD2ziRrbE9SU2
FIbPMEyhKwZgRQON8cflsdi634ZhThDOimf7X2cXOzH7x2xyL0vuvhTK3vujf2oaVE86WgH94zzY
l6l6FsNwiw/in6q9rZsMpwFufDjvJy63iQp1GO3FkJxanCIJ3qyMdrHcKfbGH76TQe7n8BGL33Zq
i9uOs01aX5eoQiBC8GArC7P8FBLlWnzFOrS8rye6Cdr4ZdGVteVAcjcHVxEJKuNTwD+CoY3tlR2M
HJnpksYX7eryVmb9g66P1MjCkdSxdVtWQEJdDCnfUuqjy/1rSpKGwDdSVGNJNW7Oy74yWFyMuLYz
sbjRxsjrX8hhv/lj+E//Cyk2dST7KO8GZVRAv2DDt/HkXTcHj8sa3xz8v+t2zcnji4O+0CbtfWvC
qx3bt7W9EMVcDoMGxBXQjF1P96t5oGWqmi0DE7q6lxV0vQoklSetvRv0R9H092oGykA4W0TFsGcY
+dMDDBAqBlIYQmV09wNoArFMF3DCY2i2kyff6o4oaIx+U+f9hp0Ezjezk7dVhe1acl5VhBPIreQe
vqiheYpwqqUlbgO8he67P3V7TecBbyvkvizY5HI8T2jQMOzFkoOtiSg9J8WRRyjiY/w4tkwR2Thv
23K5aiQhGt+/2oGeuP4iq/LoR/3V1dOpcKEzs7Oc/OzaJVgzR8rc5U2ryehdRYI/qUK/mn0KcprT
YEH15aVjpbh+Avb4g7OhT70k11fzEqTzoEEuGMbhNn4tMCxmy8/YlPtmiTag5Fw9HEtT73O8U0vq
UXUlYQu4YCaczdQFe9ue9g349drnF1+idcX9wfYwv9R6W0LgL/WBYfLU07o7sOMPqPnumcjJYV5b
iqlsprKWwEKdf4SgE3sCQGBM5Wcrobi/W1nNJIU3QuBIVsmWX/E+LQK2f+U2XoOTOP7afgC38KHp
Zoi3VM9H5PUGKLULmPH11N2w2KQ5amYQ9dkq+CtxgVRdyp7EXS1rmLDbr6HDlYV9K2WodWlnrVIS
Gw1sR8MaDGU+JWArGI5K+qtNQoJ6yvZvoQtXx+aFPUQwb1qig9hXMUlyZqAy5WfqrhVCt0w+l+y7
N+/TuiIqwRgGBH3g+fHH/KqscVtzyOXVRUqvRm+s99Il1hlcbGSotJPsZ1i42z7u7GcnTY6WeHAC
mvq6dICmzQExcQUtO6ND73O5lg1S0VCPhhxCxAQmPFhfjdVMp6on0Rel2ID8EYh1AGtf1+9hJ5Ot
53JeT95KE3y72fBRgITZCjvdhobA7+C0/PxMfbpOxtGrEndpR8dPKHMcpRL+yWzxaQEfOTlmjt5z
HoIWyFkpWdbUgOZa/gh17nMMDDFkV3YOiaZsbkU73PeQIFWbYtodq3A/DFcr5hXmeFpuwhKXp0Wh
6mRWVaXgIks8eCkmlc2+on7ELYRzTMGdRG3DU01g+pY5PszMqzL0Yo6d2hfJMeDlQxsqh0kIv7HK
qVvEWqWDOWS1nW/7MO6vNeFCJ/Ro7iTKbIXedzuHoFo1RY5x8SxCOiusfPwB2redimCfC2cnHcLK
LJg2kgGhSrENBL/BtMJB0vTKnbRSkAOAtk18dBJ4XJx/iTbTSS8jzLDp5xBWd3ljPeeeD2hHMfPX
12QerpnfHou54RQdYCTozXKV5LeSYjrxxYp9VnLm8fS9HMKnrIohdDjxBIoue4qS5CEU5S4vyeqb
wGVUH2zkEswBZP4BTWIEnC3sDEJSFqdX9CjFA2kAP0Sl4UmRaXYEiY12kDdlDg5rAGVvU7gxO6yt
HT/BFbj+W1VlSKYhgAKleYfYmHr9TJ67EVk1aZ4c7f9zgwcaOYAzWj7VP+re2HDHs+BtosbWCaD7
88mzp8Ep4THpL11SmYCSXB8qDzKam3CRqPbZzRpiKL4+eAU3l9vPFyuc3ENUXdIhKy/lGB9kyBq5
DJmxVGHPR12qa9uAXknTGNv4VvLe3GgF5zOzgeJXBYVgpij2YkkAfaQu4Pd42g0dOUXJpnrjLt54
6LiL2rXxyO++1RjmO5WY1YNeHnN/pddAf9SOMdvFkNEMVpcTvVxiTOf9UFl6Jxv9O7flz+BQyRGI
nhGdLb7Dmt7OXjpav0+FkRRyFe7fGCxlGyBWjzGarduXZ7vFJBayP2xleyPyFlF9hIab5gC68nCA
FkaSQiIIbNxXjtC/aqhJsOQGe4P4qmYs2nOzzSp2b53yf/qmmXcdSEjb52sa4WvNkEqEoXOxpJ6i
LwsH7k2OdzRCfw+yD9LJzyYcHYLqJfMTRWi2QeZeRPzhYwSojfrpShytuUtTXYZ5OyrL92bKgqOb
xteqRkgLgGe1C+DFLgyOMRLLdqoY6FzPe7IhzKH1HQTdok0IWJ81mjk2g/0X54YpnluDcWhR4Bd1
alzOw+ZWzux0+mkmXSs4C1EpVKZffgGjdY6fJwdmboK8KWpMlpNQO51Q6mFx33tD8J050yXraCKo
jE+VIsEJp/03x/G/RbAP0JwL0gbzXJszluIcqFQKKzm87Rm1tqGNHT+yP2O2PVpj6ckcZ+stq5va
IbicutG5dcGdCyv8iODmTRBpeu8plwwTrh//5VlT8sJiUdE/+mRNxLT8Cre1QJtQLwg1ywlBRfAC
K2LboIgUnEmil7nnzqj0ZxYQM84MvbDCC2/q5jlnPRVkk8Dyza/DC1n/WYeaU/EfGQYbt1aA+G2q
ha2OkjVhVfFVEVNzIcrJlcVm6hLJp5jfp6jd+cCs4tJiYMM7PSqHk009kL2dGjwVfctp4THK60vo
AbruqeHO8hSUzYR7Nq5DvEjzXlceguaSAZ4w7lVL6BZOk9z53kfqggOIY5Cj8errltRGQEjIQFEL
j2+jhYARhvpxcJur6zn2tjWUmaJu9SEUGwcJWDL0F0X7hkx7V8oaKHBsnRyQ2tHoXWq+cZ6c7Jz6
In6auHhgfkJltVwSHH7fbk241TEn+MBCP6vSG8fyDJUqD+3/30TrZTunc8/5yN6o7yhLGwdMHr51
32KrKzh2sT8lszCWxLs0s00o/RE/6GPLjqHAPEOEbaToxSd7OLdk39eTUD74r1GPuTOaTkI15E6x
v3eKrZfohsdCEPbpHQ4rZWdgMoHrwXQlvPrDSxQqmlaE6vKUMaqD+kXp0GKGk5v27rayeLK3pOr8
JaYRm9WLVWG9meVn1mNS1HaFVO97LR6Qm8lQCOLIiLW8BXEOC7KaSCHa0LrX75ES+m2AC6wPusce
vw+cJZQlL6rfq7hDBXNZ0CX3XWj/RRx4kl1HwWK0p9oX8340l/hBSdEFAU/3UOAcjEN1TFFy6p4e
sryk2iHtxjP3JWHFhEBavxJ1tAMFAy7gklW4m6dIbnEAvBT2cBWDD7aIShCe1WcP8y/D2nvFbYo6
lm+SlK6Ppre7nW1TMzykv/5Ea8HitMx84HhR39pNx764tfwjdxxKmeZSjzUY8gndv8gUsgOBJqe2
dnUe8r97Ag8fvrd2oc4o6n6w1bJZ7eE45pBykzp/nRy2tFZAxtBnfgpVjKWX3dDE7cOO5tErqmI7
EX7lAF5v5plgUZSNCjVCPIERrcPU3vhdVFBQzF6xopsWxyJO6oxFfes01FuKCICEmXZkDJe4tLfD
+OtXMYdAb3r3eUq1PRybEZ3H77ynCpP/5FaAypcp2C1DDQtBPigdrgXjBtrAhFpdYNlIevs9czkZ
eWLOMULjzBtx1HLuNjunGt4JzuVeBvUhUA9u03s8yLAv5Ul4CUbU3xhpbDR5t+EiJZQ93WY2K23H
98ltOz6YreJMDQNhQwStyepvtOP/xgb9YfL/Wktvo7dqtv8FazIv8I9NcSpnCPJD/9NYGFRMtDL2
mVRG+x3zq0EH9KPiYAXyjQMD1LiUK9ErKcu10heRLxHLPexMSxPdpt1DYbdrBwhgqGQkNzRP+rmB
PeDlKN2kyKkdcjKzeTRDXpD5jIkRetho/TR58aWrjoHLzjKdouCQ9QWi1kQGImq9U8wr9WpBjSvK
7MOt/Puls6m7bn+TnlemlTv8M4bvtG58rjQDdSR9aSqxXLvqXtUxvw2bPc2oYauFEqIUI+ukasJV
jqIik5iEnSKImCplHwgKU9eKWl+4AmJpeRxQmykNC7a8v8yO99LHJSAej2xvWtnVelbkukGBz8a+
Ib+oyaQv9WeYrSWMJTqDQ4YC4i7rdFs9uk7zhu6yBBznrAwOz9T5LBTjh0K6MakB8ezE7DvbXN8m
k6RWJna93TTnN3k3sLaS6Z2Ta7JYnLtUiu5QdD3wjHGkCIb9dGN/0kWRburAabgvNamqufslvIg7
1hA1smN3l4fJcI6L4KEZhq96ytm04d479NgapjFgKtPBfRhiIZ7rmlgUY0hUSHGIR05wNtu2hoe6
V9PhO2Rq3W1YlK8Ocn2NAr7TUfrqj8lv6A7L3u6uJiciNHJQ/hMgMDPhAJoafO5IlgHlyDDZDTeW
ae60FZJudXO5dTIK2WLoIj0TYhaX7IhmQk1uz4Yhj/DgLufAHWjsERH7Fmnf5TYHeFfBW60YoLsC
dyThwDitkPbUeKQNZ5u7FiQXwdw7OtQqz9mmwaa9Edr91u6ITErQIDKMmVbm7pp+OoNr/3KSiKB1
hwSVV3DWbF4oRIc8l/FzWK1wHd0Dnmps4IHBc+zh704T+Uf2kkhgY8qtY+2qcHmfkm+rLT8qq/0Y
MpYFcUSSpU77d5kowm0Dv37Vey/Cf84q6N7QXqkLDHkezcNO5M4/w9GV25g3QmZ1m4S200HDMMwH
N8JKUx6KtD6WfQ/pkJQB0c/aIgNnR2K/0CVN5PFPn0DfiG+auYPbCptz/d/nmmMiNkNKO67zWow3
eGzKc4x5W9DScQTNt2+sU7Y6LZLVm5zEpHX89Xxt2Co3a8B97PtPKtd/QjxMtpEXMRXbefQ7/Goc
RlivbMeJCktZc0JeZvGkFQI5Le7sDn48XwrgWny6MvoOSk0t4UIpZZJiAWIhCReDatt0PfKyR0Rk
oncgFHe9dD9xUn43pn0K7HGfsV/aFPOD5U6rO7IHDVi/VRqEQYKu1SuDbaBY50BNQNoV9HUPMFPS
4TACbsBd0s/gJsuMJEkw7yMFy2NJLWrDRwTYENTS6FxpcptBVLYZo18yMUI7CXJxnw3Q1gRWE+/k
ZE1IEqUqd5XF1xtm5Jpz6R2FxVtknh1N+6w6ylFiuLZdclJS7k1DMg7T17suq++kZt9kOkQSLJNv
su6JnHkHS2eUfcoIyYOdY1rFx///f0OqdtQ8P9al/ewq5xkF44eA+mX0OVk7LmNhWf0/JR2TpOJr
Rouc1n53B0alnf1TY3DXt08ZiwIANVxki5neW8v8rVxcMTYRxTh/0TOzj9cNL7VLorviWNYbtKD8
wWk92gGLz5pmR9nW28jABKjYEIylj6ck8g8DRNmSf/qfYP3JrgUdyuZtsqCGUI5hWBatpJU83zbC
Yr515oO0qBlwXSJ4WYTnwLZ5WvF3sa/67hPvp8TNmqbJe1JGkGuf/JkcpxcUwTbysd3VKenJBpsh
Ly7EX8ROHgXdKNW2TfrPgHhZlZAfbl1smUkw/cyN9dJHWXKo38Y403SvXckCfAWJYcTsgbS0yAZJ
zQpKJTNMxSj/S4uHs7pmnJTZhx36KzPrMccAicUp9zj+bcaRaCcAjYs3TWoH4BUsUOhREG/XNPde
iRP+nYbkIfXs85CPhLs5wNQ+tAJn7D2SyJiGch2pXRnwakl2Q0DrZUgYoYmjYxsxuDSzLHe+z4s7
XC+pwX8mt3vnxHO/LSd+Z5EcXtwJA5kJf2zLd1C3II7zrPKXz0GRJfWJ623UwI/k7VOAgipv3Zzh
chlFeWnn4b2MXkrlnfOq2hT41JYg422nC9aAhMJrNNCiqpedaZnEC938G7vwXahjF7v3fKJLrggo
6gBjG4Ri9tfpvl40R4+RFc2ci78ubaTxgL5novqcRsu6hQSHZk3h0Q0xR+Uz1HTDYXB0ld6GMYdk
d+KwnagYPUpvW7imXhi8d7MHTdX16i1vJI2876Bj8upC1+OZ20/LxuUjsR9WakcV/bNvs8RE63xR
0HyoQlnQOVYnn1+8D5LlSKfrGX26izbllHLFD4u1bZnZTSNi7Avzr2PxrOsUw5A2yzFoQD52IVfb
2DD5ewES55hc/IKzh05l+0fZRcOffj2BiX2TWK92xDmwShpGGeEeB39eKR24OmLqaZBmsg2bZZLL
ov5nOswcZSkY5v3+OcixE2EYONbavYl4qJOY5JtpY765wC2I+pU7Q30LCNEZQmcjWZwXYHxKNqJt
m8pDAwNTNySnCn+voTm4iX1feRjFm9iCl6QpqxwHOCkNLNnGRnsZ/GWnO9piOQuKtNqFSRNjLPws
+hfjc+zPc5fEnAP0wCWyShqUe81HQ61KoPo9FI2qqzEscE83Xn0WmpLnQeE9svrwxGi9VSWXY+Gx
C5kzeEWJYmM0D6hFrOLIRKzINyUxMFbL/CqdMDw3DPthxn6aFXlmcLoGROn7scpu+sl6HHiOHXLd
frktcpsI+ef6wVhfNHJ+n7n8vuyaE6tYnlRY16dIh5d2rFeD9V1V2+E5RcDc+LW4LAnPqiZR3ZHz
4dHq6IRWFUteO7YYFWiBKhR0Wn/xwr3peXy5hf6IbLytQdgmf6JaShb4xNAw/u78jNsjdaAd1yPs
jpkrE8nLvoN3kG11ReCsi6iwqOdf03DUG+L2frQINeXImrWk67GmbqbK8eOl49CfvdF/kMtUP1WY
0RDxRySsW2YdyPo2OOQ4IeUxHHjiLzu7olTMNB/stjhmuZKdDUf0xRDztAvyjLzwqS7s/uC44Tfa
PLGGksyz8sOPxa2/8HclvmBQ7sJNjUlhQ3zmyEqSROt+SijN0HY7YithWWQajY/Lp9UyZ0DXSXJ0
/ABAn7A/+sS1cBaMZxN3f6vVu5CdwoxJsypA/YbpCuqcOSW5f+La4TSzxFAJmmkXc1e6+SkP+Gvp
wBKHydHt8PPz/KJLtM29N4FTc7S4zezUX9Brx3/scwweLrCPPGorTNFReR3o1pWz2JdNfRxK99fU
hlrAkid8ZO1UHj7aJS0unl5RjYn9Mw+AkurZvZkFdl9R/Y1VM2+0ho/sEjp0AD36IkX4WTDDJkzE
ragLum6bQ+NLrLF5j+hZpZcCDAgYZRI1TRg++37dHnJPb+GUqGPPCRnDSPQv507bGfXhZl11VFO+
fmTGZEath0a5SKOzlx3qwaUfnIIHrF2Ws+2Tkp5a1yqPboDZrR10sWkAsEnWxjT7clRe5A/BqmoS
UHNk8cNVBSLMTDz7K7NZlAd83icEp5j2xDzjuO9Lbvqeh0vX4+DnzqYKaCLvoRmYLV/jtGVYgWGN
xy0uQXfkbFP+yI4zjFstFAIkeU/su9nH+fBpj8xG6ZS8mmTqjim1XD67kz5kSZvGzU1Jji5psckq
g61gWZZ5M7c05uTWc6HZ3si+dY+8e9ADRbVTVId3ZWZuUk+QmlfmDO9lR5qCXtQq+snkq24hUAc2
3o1G5fcqnZ7LRUKxqh3kF9y8VchzyVSrPbMovxrR3UwpiowouWxaJwOHUj0kBZ52J1qj9In7MgTZ
QbvL61gFP6VgXopzHJmeRrOHxTRSVjNnXJhoIKUBW+cj5iZYBnA//bNjSOmlSwNLiKUjivQatRvT
bYZQd1DRB4/MYSMYvYjSsJwaq3wTye7D/4+58+qtHEn7+1cZzLU5JossFmm8uxfSyUHhKHbfEGpJ
zZxTkZ/eP6rX+86s4YXDjYFBTwuSTp9AVtXzj5r925Ys9a3lvkadaR1rhR5PtCjmY/HGXrXRDgGe
0iFDII0qtFRI5jIj+laHnLzSYWN7bbkq/dUokU+6jLFlw0GbclyPncwfqb+JSN8KCVc0GviCyCO8
fdlbcMRsHGh8mlCPcdZPu5kp7Jqf3ssCEWbOekK2h/yJDDEbCGIZC5TgukO/PD3VbtBvE+7VK6+v
96kMwAJ9pl/ckneFcp+szO3Wck7hHCNnHYXkxvQG5asK4XoXzsnaJ59DRwHxj64Duxf2lzRDhYoF
Q5cTqZjqQ9tAsK1fbhqJaWMKg0cdSZqWMjYap48+K9FK8ErjMIYBNfQJBhlqDaMmYLeeAD9STfWm
4GRNWj2jXNMDO/oXkTOWBl3Gux+h9Bncqd7W+hT4amRHN4nAdzyK2HJv3dcLi9dkwXaaAc6mAk+F
l+b1LjDXQzmdJx9PX1k4e1f0456gk9vBfO7mghb0oUCIX7KBYMYCAlDlhqggWXFHNRR1tpRTEXnw
rgmwrbP6JwRjsrZDYydHQQawD7bKPOTsmB1wZgMWx7G8Vy3JCxUmAPz16Cmn28ip3QMqymE/T81n
guqDLNPMWE0js11kPYHANigsO1YEzsJDJ+kyNFfBFNN44UbrauzQr9NDbBsq4Geyu7nshk2MslsR
3NT5vJ+Ix6i0GIu1HVkveVQVa1hHQ7k+RX7tRVOx1pIwQysGzdgKFeqcdZ8xp56DpYZ7g5aOVZP5
r2kQ/AjbJjnZHV0RoYqCfWxUJKAglMscCtHw06HiK1nhIwH26VrhZs5KoKGBAb3N3tEuEE8qBPEN
jq53rud/pKO7T7gdWZfa25Gumt7MiPM00NFDcahV7x9zh39DePIYeaSayCm2YRgVoUeGSfzb3Bjr
KE8fvUkQVj8RSV1G782ArK9IB2LHuNszU/qEiOu92xwjZwzv9Iw7e+Y0ixAvY5+iJyhM4ZtDnDB5
Wdw6o5mvdARwGeAHODS6wz/IDiZAsrDyTYQmoF4byUjYqoFQ765ydsob8pVEwZU55D8IERA6VABS
g024ipRWt2owlUKI4ohKv7kWhwinF+PKVa3e2Hn52rzHs78NbTwsLS7dYajW+XSZ/TheewjLV4J3
00vJVAhj+uLCIl7NFfIlNuQ37vs3isNSTtX6c3Ic+psM/EEz/LJvGdUpMjikGiRCpBBAqZhvikat
uvcmk/ZGuu2jkxSnGX/n3EOtY2eCH6RZzPlhYRNde21KKrehL9N89lrmxbKeCb/LEDNp9NYWAYxl
aNkPPlO9E1HqIBN5SnsGzNgZz51BIq69SLIniYyasbKj45mzYo+kDQhTieslN8QQH/mCbGPUI2Yn
+5HgBkfsQBwdG/+iPEYpGqHN9DtQmCJBftW6trtj0oh83F1+W88HVvldoqBUwUdBxGRx3wr7XM82
x88RJcYyw2QoMLHIMcqXtZhXEVmqjqXv8F59c6QqWQMjvOWyIvmuQTM4ku3u88aU7bDPA2vinr7L
eiTvs4GBpgscclMDZOodYaaLTMxMmoCwQL2pU7dDQBod0LgS5xyUAOqWh2tgbIh7R8Hth5T1OEje
+4D3LbfSAqd8Q2ZoYhG9SJJgKlkeUMxRRhOX7SZpWD7GuQWZ8HKWiwD+E5/dxm7QT9U1iGcXcRAl
mxbhJ2N0pUf6A1GJKasJt1PVPaU1CU3YPYdV3vC3sRVPDbxJ1LbFelDFjUFg3KpJ1jUStRWy6hix
BdtR7OftyYw29A+Hp4F0aVauBkVjT0paA7RjxNsqZPXx3XzcJVF36wyKZapwUU663mMQ5ojYO6CR
via2ZWr0KRVq3rkm5C5OZOPq99/+69//47++6/8WfpZ3ZQbRWLR//w++fsdM2MQhssO/fvn3c/ze
lG35s/v6tX/+2L/81GOZ89+//ZH/5QMtT+efj8s//4+nt3rr3v7yxZqtpJvu+0/yqz7bPuu+ngMv
ZPnJ/91v/vb59SiPU/X5t9/fl/FiebQwLovf//Gt/cfffheW+Hqnfr1Ry+P/45s3bzm/hwWrHD6L
+O1/+p3Pt7b72++W+4fLmA0+ZXvSNH2lfv9t/Pz6jv2H7dmm6/u+MJE22L//xo7XRX/73XH/8BR5
gqZrOaZlu4pn0Jb917fkH4geXM90aCK1fUfav/+Pl/6Xz/A/P9Pfih6VW1x0LU9GKv/336pfH/by
4pQpbIEUwPF4ctJXns+zqN7fLnERLj//X3wUI3h+l1ONshAlkFiRmFawSaaw2cAEAZ1OA3RotrT/
UfMytUTdNEnX3DaoRcDAITJyQKs4RV0QF+0DNyplKz5W5Q5NX5ScnM7aeE1rgVuBJzWq36qoeGso
QwVlzPY+1yHHLh9ZeGxATw79Ou4NY5c1Ed0rOYhIW5QGMO6qCIkoaQ1iK/pITscipii9K+/yAHpT
9RbYiA3PU0Qa5VJiOsdxZlOhOp4Snry/dtqKMkqp6n1RRLu0AJ7wCo8BseAAYpLT6BL5xxYoV7E1
sGVNKSMyXGERxM4BKQkISI89o/Y2qsK643BiJyeficHNlqCp4s2XDPvKtCj/0xT6ONkahm4XR/Jz
rNp8rSXr+aKCn0wHie9AxIZN4GE7alqDR3uHMTRe1zDX4JG0oNgu8GuTgk4XEeqqLtlHovWQU+Oz
tqi64F4Hp1f4ior6tR2CG8BRAAkabK77Fmtk1ddn328uxsLtaMaQpZa+qUr7Cr8wkp0F25utZOcr
AgUCIPWuY+gcU3DjDDnKVQp/txGVS7iy28/EBCB/0mRmLnTb1ey4MKSLISVHbb4uQ4zGoyv5fdsl
hm9u6bnFludq+VoDG/oWB7OaEAJraL51ZoyUpKof2elBw1MwKCjGT2GEL0ZXfBYjeGIRdBSUUFAk
CvyAY4lkSqbtY1P6mzHxZqZXXiaoIm9FHbGPVtbK00vEWEltSSsJYQeAaw32IXBXGzNPMILFGSh5
FlFL02L5qgns6joIjKobSgI9ni1p4K6gNA4nDk95ahC7cphb0sFcIqVjNvjR4oRUMozuowajm8fp
DWcF3d8F4e2ZZN8Z22/E6/jWgiZqjpBJ7JprC3mRsnj/pq7FA9sLbpTgtQOfPBAUqY5ztiRFJHTA
1A7iCHTMRd5e65g6BJ/tGcKe5BQaIqzBX84Y56xrKR2JODv5FdJbgbVxiNS2IPvzUvTTuMn7EssP
9FrSIkkia2tj8MmU01Yn7iUXYcx9QDQugXvEakb0VHQWSoLaBnjMiul7b5GVH03Vlsv/2cjT294c
YYZzJyRG0IWKxMG2EKnUTYrnLiS9SiM6JeUvPwQLoZToHFWusbak/R3YgEvLy59iplxv5rPtStkz
U+DcQcuzE9bCCyXUoeHC2oqClcTqSLlGr3cNqOitMYl984aQ+XXW5iZqB+SzqFnnKrdpC4Ql6NAf
EkzG1CO0WCVuWdGLVy3+6vdmQnMpfJPB0WQWB7bOCFY1kRquLEXLpoNkbwz9e4+HpS1l4EbhvIsE
uj7otMfokcwagNQ4xPHMWL0o5VAOi7UuBemYqPYC7yYcUDO0tUVyn+B6dJpFig6JuQsRkQTYTWQN
/pmF2wL3+cgiTxp5s8tygYRccg/2Uw87UtOdkHDXyqHgZTe0jYKdcabBYzu53n1lkBZHGCCrm2Ue
zch9xWMFVFUA3mJMirFYbvuApoXUx7bYc3m3kN3lvA9bT3E/88akKuc0MmX0trg+fkywTLMju1Er
sRfOIttLwHOyfJHca0QBE067dEk4kiVZll7+oc0cGIjM2W2NW8rL4ScIW2Ni8KANQ3vsoCsm0Cuu
7lZ5LhFPLDNNYNyrMH7pyrPEu0fqRvvezcZrGSfPg8IiijDnCEFmXsLC8pB8YB7JzffEnx/L0Kf/
j8uzihNaZdHZUkV5GlDQj7Srp97wMFOvuY6tiNJ5SpjpDiZizfvRDy4WHrfbjC4hemHw4jZTt8nA
3CoQl3VAfE+HsrmV38k3VcBJZPghOzSS+Ic9tB+hBxlkByZxuQaq8gatBenLIUMCDOkMRtorVMWh
mriTkbQBfETmKp7ju8YyCT9YAHMwDBoOlTcSL0oFK/2fafvQEXdRIaXZhEn64bNOM2ABzTQN0twY
ftN0xq1bvBcYAq6QSJwMI2AVIwwswzSSLxA6BzPCFpyCWLbqW5+Fw067AHkpc1KXseeNPZBijG/h
qjGDCpnZ1rFHB9UwfhUeQ0wXCNO9b5XE7pmd2IydUd3kkOkwsKTO2HRpRi5OhrxPcD9M8VH2mgw3
37rjpLtVNhjabIWgI02aExcTEt5IkmKiHV4KHoBVG/hwI6J8THMb6QiVtTOuTKMq0m2aG8S/A66y
qeGhEpJQctOS11BBZ8SXP8wY91W0Sqw+PWTYfrkzs1svhpAqo7w+1cEzh4Rtp8hDLEc8+olJzh4i
ze28mPGS2bjnLl0ii296q73HyxBfG+Oit+5OlZWT5j7M3xFhVnAiCY3t7pGkTfKsogbYujzW6eDu
pMb3n2F8B6G3H9BdDCvtGhcPQJcOQ+8GDp5gyhWalCVOSzjlW5Zo4vgCSNbZJbM3yCuNgjokiIxs
1aIKb6Zs3LmW3VBDOD1EWfKaM804EcA3gUIkkmBQVa5NiZI3UxWUqRtlkhJT9VHLTecCYqYlqfLN
JLgeIQItRr+VmR67iRl6Gv11a4XuNl6MKxPizwAmtHfAuuppOhcVKpAFKMiq4UhpOAUegs5YQdeS
OaljO/fdcZEFeTqYTj3Jp5nq107ipNskY62vPbxVyp4ZotsS2SBzPjc70H3ujt86OwKndYmtHzPA
jzwkhMmlklWzHF+NlUKE7eYkwCm55D+V1+xL66Tykp3b95jkuZnbGA/NEHIcK2OC2SyP2JLu/isf
UrWPFhIr8jU5ZiIJriSANs3ZJIfL1lqPKNMzUy/amYoYLtCN3q7odKmyBJktYfWIwjbanbNrz8np
YkpLWA/k8uFCUCek7H4LStiFOVyh4iErP81qF12rXhTknX2YsOxcz1AJhuVk+4mcj42h0dnpmblV
zov94TQE5FXEqp2uAxLvxr4DR8okq5/nf5cpvj0tCPy1bA1y6DQMwFQdzGj3iNsNnY1uIcISqkMa
pJssh8rGFojPV3QWXRlu+lnZXoSgmUEzEPUqRdiz8pb272UcuqpstD5LbIsvyI1TgXNvF/hMfYG3
vHKEvHZC50o0u87xUHCMTsXpHSk+/dBFpy5T4F+kCgnRmTUlNwjLjV4YqxStyZVj4tG0KLSYIMSt
2eAykkslTgI+4+1Umxq7ZMJ+0o6w3zLGByYr0tyEN+/4zR5hU8FTcPUTzVvzvkkoYaQaCr4IH2IT
cTSPKyDVrtb0jFirOeX0m8R4Q8yweC+7xEMNEmBZiA2LJR4HWpdiOiXfl4rgmEBStzN+MtQANlNv
MZNyNYXTCSzJWjUKIUPDWdyc6cZC/kUGABFOyViEp16EUOLIalcJgjHRx8Uu5ydt1ABXpN8Ricqj
NKFFmeGI6ModwUgignkhGOmXYfguySHjVNkitp8nu15Zg8AaavUn4Q7+qgC1y0LKL0Ywhs5EIW2V
D7GPSw0QdsNxnExgxXKeFYG/WtiAEVR7TcadTDgHyjl6FcRTEvKePrNs3+TmdO6q+RKrrj5LgjRg
T4jJQl9vgX5smuk2xLydGWN8aVc1Jnyrx8BgcS0QW1eqLtrN+MJIK0iWGARKVfwUE3nZe3svxMwh
Gt+8aRYCz7+xZ6fdozLuVvUAy5JDcgVe81K7M9kS1VJu9dgaBpKZGBC4b7AxJCVVPo12EdDU8m6b
dhzx/AWinAZi68aC9O8RydIcjm84Ck5062IJn6eQOYgoDzu873s2QMMA0qIYuqz5YH1/JihK6Aab
PtqfOXl0evO5X5AyWJdLmGCMQigSZSjpLMkxsejBtvw+IYTdKw5LIPPMXLadw/Z776MgHfFFs7xS
wdvLXR5xU1vl0dDoU9uAqhtLE5kvXzIdr0fEUcfJyLH2Qfu0eZTj4AlZ99D+4bctd33lcJQJgaLK
kv7HqfEjLEh0JrHI5dfK8bdTFhwDm0Oi8C5z69JdHCdrBLuQRHF+zjiCEwUXgZAr7ieb6beueOyo
4aCg/ae+n88+iQ5iYHnLkQkQgxGGq7DIhvNI9tzO7Oobr3UxVdXsCVMBQ6vJKb0u5wWZqxdrlq0/
giiJSFtEET0Fi87T2wk+4VMm6bDhdweWkV3aIg9n1REHYRAb54c1bTqIRY2mn9btgNDf1whUF5OG
Aa9wQm3F8T6B3R51UuyaaOaa1bg+bB/n/eJgSo1xb6SY0u2IxsxE3pM42QeFeCRJuqmxoA6INHdE
Yt0NqQQo7WuxW6zEXjoUl2gorINlkHdYGh9TUfiHHElKP2mLkAndr6IZiqTRnk9/8vAtqCEEOs+g
umFeQD6zGNfUQh3QaTcHSGNyFilPDurSWhumeUoyH+UpbUZcufEOOA0kzCRYWxM4f11q3PmxQHcc
UhUW1S091FjuK1Bc4hIVzMDVZIq3aEzTPfEwOdvlsv8VZ8ukcUsr2MxgWiU+Sb4s6hiFRUcvoqWP
UhX1NvIyAAyd0cvikMAR4ArNp+jKbpECD4ohV/gzBhTDfEwBLgFBu30o0v4uHciWlWZE6qHPNKq2
k0SdICcUpVltOcfKn9YlCsw9p2uUoNQQiGUFbofPYLasrUGJKLZSTO7c65kgaEqlAQIo5lirv0i8
FLtxGp6McU73xQjFNEmiBDRhv546GJEpVliD0m1MkA6uEXTeIMI7A9L6CuSKwS7HgzW008fcVzRG
N/DlNgc7Z1HX5jp4C3JiKww6DtFmvNUkvLCSXhiErpqxVEc2N1/Vwd41sVC4GGWHDMNDynrSR2W8
zmzqInMDRz0iC5y/733sUPFoR/fWQJqFtC+mTZkM8fjzKPytrFh+aptRMOhL6G+ymcY5305xQ76e
T6iwVal+M4fQ9k0KSYAv2T1awbjOUw5/QEtJ29MnnIRPSccOYwoq1/Tk+0dK7ZZg4oTxycMHbwCT
rVtbk8AaNBe5mNsReTJ6LVp9p5AcOHMYgabpceInjO6SM0ZjEkcdhovgGvQekmplekN1tLPxpy46
jGs6lUcjYsaCpMKDOepgk2avueNd1WVa3NRNfYAH3EkMAmjy19XkfWbIFTD70YoVTBmq6J4PVZrk
KxnNrYec+sBzXtUT5xNDjAgnO7IsfH3fBJ9BN7x7OTN1gzu0t3xCTjUdEwUrtfOK7uppRJWPxWG8
C0aicOi6Ic2FxSVPA7wlJq22tbXzgwyXtEXmBVNw0hlwXNA4K7x1T9IfdmORfTRMgGztyXIeIXzc
7g7jOLSohvsbYYDHzJit2W8wZEh6mohKWwV5H28NP8VR0pv70iRCR1li03bGa0sHzVrtuYCoPamu
Rxk1x54RHNzwrYgE3vQcb8qALNxKFVeCS1LuFEhi5Cu5xeT3lhvZnTZpDbajDIloGGMA5kR28ux8
GwWc0PIqXjuC4A/a77A9QANe+aPP2dzR9A6g5JuMmZxjWck1+PnI9jEqGAqautAdMlKuNMXDzNB3
oevXG6PuKRKS0yolhYsM/8m5fUm94GUO+wTyYYBBMjsN/bnc4KxZxhQMuxyPqc8HfWo695bykvhA
6+5NmloXxlXJY/4QaB6vciPYJzrc42w/pJZ+IVtfVkRDwHZykH/jHAWfFlJlkjnlkcCMMwecO5g/
DrV9i1rXPBqx+Vy59q4vOAW6hHIQ5BZsugXrjIvvyjJZm2Br02LRanivVY1Xp3Ym1oMm2OmQSzAa
KOPsR3UbGaaLNgIEFjMcyVOIBX2dHAqtn02dnFXp3cACYbusnh0139UGG0iQ4Lc1Wo1ugoOPyU50
Fdfw/bnCmWAKfZnRueO4ug+d8XZS+Y5kmwiDjJz3M5DRnnfjy6DdWtkpT4yEasjwNaUqz0sPCh0q
S9zyaA0eecJBSdwj/qiB9SMTitcOnFos7iiHk789XtzGfvWm5Ebk9k9PQJnZaIzxP7YyvnHq8EEs
uf+EThCcZZG9SnpNjJYyHNC6lhk1U0NMgO0RT+a6V3q+c3tc0TIoENwhWC9YsE4yd34y9MtNRmAR
cD9hQb7bHCAl30wHTymyQVxgkKzIQzi8OdMPS7lH1xUcT+UHwfdvNAexA7r9xecW2kYh7d2emSAP
sclMgeq+doQO9gqmB902hZFEUBDP1p1NJwejKRS22JnU+AgFVl7aj2PRPUU4lFdR2q89XZlQngLt
coOlriwxvFVj+bPR6tUzSPJhdT/7YbFvpvixTOP3EaXTdTpUn7NYCkvCydilQ50ztOdbC2fDY2ZI
Tt6SyI/au5cpUUEpFsEVkZGku3J9owrkpoyEQNCHV6jpkjfXZUYj0XIykMZPKn4YanSc0wGaEVnP
AF9lw1p2TkZLuQr7g0ZUunI8gLfZTnaJ/wSqGq7UUmaXBTVy+4bxUuI2IdJgGxjVt6nPj3zHuO6C
cVwlqgcBi3W0ARdCQ1wuuUFTN22rOrlUBizbOM9ibeOVRlbZ80s8ukbgVekGDM4yrG1VJo/WwBvm
9CejtslQoqHomsZhWzKVVTS/4I2/KzzzW5n1P/oORMyuUDe2yzBs4pgfuvaRCQgBv3bM6y+Yi9ZC
bH2Ofx1KIEnfr4h4Cud1XFr3Q9t8ZJC/yA/xEPku74a2x480O6iIAGwM99E2zeifVsm8boz8zhV5
eeMR/5PCL63a2O2ukzZ9qSz3qeVjJfOQ4PURHQCMAm0F5HvPPlM74SPkgxL01xb2ln5A3I7dyurx
5UbZetBYDHvVPZIsoo2dMSIRrzsFXgPMyYzXEdLuD/cA7YdwaV3wchTEiUtNotNXK1U7TAXjSM4A
lC/LeW7136IwfJfEvdTu8BAoiWeptF5yDZykZvo7cg1zL1uAi4jEva0luK8jwyYmZPHYgI6NHuqf
gaNhrDSvmXsCB+50xXHgMTDBRQwXTW5Vyu/4UwF323ZfeBlOxcVQU+HFERlRO2HC5NHnh6HuGyqv
bDBf7s8G5orruFmkxMQDkxG97i3RXE3MByu4K66NEuGGxOORe7bcpi5vBMg70UiTvU4a59XsHfKm
DMwmhJXzWsI3IGzYn7LdudPUkJAMhlCbydfiClposIq75Y3Zo6kgpWPdihblWE20fqh5ZTIsz9qZ
+XDijnqwq7wHwA9l4+4NJHPJZFL9RoNvaAnWnfbDH8r0BJ6rAGDrF4/Ty/8F6fv/Quf+mc39+/az
XCjT9l+Z4f8fOV9h/TvO96H/fP8Xwnf5hV+Er3D+sFDUmaZlSaZz5f8n4Wv9QZMMlC4Ug20J3/P+
yfi6/h+mK+Q/aV4p/7Bt9GoehKGl+J/8P6F57YXE/TPJC70sHOFYYnlM03f4h/9M8upQJCr1baLR
PSq5rMEVT52Yhn3nLoxeU9hP5DjjMbBDzliRk696BSvkRjEFswgvOsaOdqzsp95XwL2xYomUyejc
pnCe2zEX05XAraiulBf0sEnePCyiv0X3nR0rPQ+Ym7IQVRggt+l8jM5gnc02J6V8QsBLhqY+ezHW
+j99Jv8gu/9Mbjuw5H991QJWHbjWlZDv0OzuX1+1hfjRcUk6XnehWQBzGpoC+qw/FbV3Lsw7FCnF
e16BZeHe7Ihou7P82F/1tU0mRxYWl3k6zlhFOWuUYjtnnnnyYLcxxZCW7ARZe8tkFOyNMrsU5Jed
o1bOm3AgUMANDWsXdr6ziyuy542yGFeF4Fwy2nuhMB47LpUAE0BNknSQ1KFSW3uayVnhm1Rd4J1K
5GpA/o0fpR4e/v374i6v+y9Xg8TJa7omsQfLZepy2f35anBJhNKaM+SqLSz+9bI0KiwTpOyPYT/d
OJFnPM+ssLnOODU60DaWbVCco1oOvbSR5w2zS9K69xPeeFzdWIND7RAQuSSWhfB035MUH5xuTbGO
0OZce3UenYOR/g9H5SyeDga5ZA46EljRgnZTMZ0cBUpRtJZ9smVnP82R/seXicyhg9WLyTDndEKd
xfIHR+56HfUpU65leFS3JeWl9Osa84IUVH3jigvoG3xs6qC5j5ZYxeWrYBjMRyNXawHue+8Hsfk4
tBgY866xjmr5MprwMAGPttc+0nNkocJ+GQX6smi25/PXl3SwoEPb/fuPRFrS/JcPBU3Hcm5A+G0J
S0ln+f6fdBh90PXKiAQSAghOIESg35MYG3ok68UZnczDYza79ZkeQwb6uamnO880IW0QrF0FWgbN
uuteTVyhfIrpT9/OV+UEsDwPw3nGonJXZdVDGOsy3UBRUQYbzMFRT3Vw7EzfPiI6nWPp3BhQMWjF
g+FUkfc5BH5zbwG0nu3KOUzc7rvSwZZd05h2rJziqenaLt6EgpZE2XS38/jy66mkVOVwg9NRpT31
kNUVDDRo0HVjMTnNOhn3gSSPSBSD+zqPGcC+GH5E8UA/T/cB/e+cJo6VF9EZ373Fga+S9MYC1H10
AnbykEbt0yAduk87qDk/tJ8wfdsraNgb5Gv06DVLtDDEJKSUux38nPcJRSsYIT/v2n30gGr6pHVI
o4fvdwyiRbaLSMqDS4MSpBjDKPfd0k4zT0RN1Ybvr6u67C55nbubJqmTlcOMCdQXX5D+AVJ4+ZJZ
3t+68dBj3+T9DkwwnOKLQW6zjwnt79nucv4FRWFJlcfwJGY6f5coQZDeYiufq9LB/FmTO9HT7fPF
LOcWp8p2QSmJhUcCpoQ62EnyLEKd33pG8G6rsHpB2mTsdAFRPFWes/e88r5ua72riQ95SfLiJZ3K
fAVv6BySqkXI1glq7m3H3RVu0+xdNRGcY8Z0FjjJw+Tp98iV9l3rzh92bXn7vG9xE3oZSReZAdL6
6yqyQvsVd1b0MGCOQCgobwYWTjoRR2R5XDbd1x8Cz8avl12ki59djBO2VDN9Qcha73LlEPTZYuAh
9MiEGHCJz0fxGp71CLKCIttHPjHwDzfN9D1rEgcUyxmXOMbpOioS2v3iRYLqQnNBsJNQNbA2uxnq
6TQlvYisw7dSZnqp3GwQYJD6u0t5cEvLh2YOZ0JcB/dK1ZVzI5c/mhptjWaVYpUnlnGTifjwdaN8
/UFjgkJpvny3rIdyT3Cu4BoQMWqptl0Hy9m0iPtoF5rDi5F4mtjwrngt8mSifBSmORkITCIDAryl
jcOzDyG4Fel0a01LQI3oom8uWdRRMufvecrJdPQQBmbd5dcfAhFPX1abPu4D8t0RpeAriW6EYLgw
cUu5Tun8DCWdw8lYPc+1SfpQk6J+KrdK9Tdolr3j10Wsa688dXtDlkj9GQYvkRTqKcXNsubcsiKT
stubreru2g50XjqfJpqMt7r+aGdFEwbS5U3Y/cik134nFZE4+ByES+m6oJ9wRECE6DSGBBzaH3Y0
Qo84MTnci+hSERkPUAJ4F5Zc/mgv2OmI+GHFheOcnDOcy3TjBZmPsrHlQsFWch24ef3N8xsaiH69
96S+7AU09brJJw2+TQBiUVoTGXHFM+6jYSen6jEr7PGcK5eCULvfl8h+/MokcxBb+qrAM78y8hgd
DLMNdgpONoy+T8nUfAx5zAkJ/SgTXpagE9B9e5tH3bgb40ISAYjH1dD2pTdJ8JzQGqE58MudrPEt
p1lafyMo6H5WxaXPh12kyul5wH49yJgIQaN/ZwhfeNoUTb83/jCGoaHWu/3RmKwyVfFd563YoyfF
ShWhli+kNPZ51+F8Rx7BG+AgauLvYzXdl1YzrJGf3lueU337dYtBLE13EttBVGTZW1GT1py0SLDY
O+ZW0f/XOuCAX1vJuCQrkdvKAObhexjN/uFrHc3TAh2rosdlxFHztVRaw/NsaoLJQbXv2xiCsBwj
+6buuQJ12rqHsRM2AWGoxZcFtDdVSPeUiMg+CPmQcOybiJm+TTI6G5VhPsy+He+SynlMhsFas6I5
z2FQPPmp2tJHJm7GZeHoh0fiAN6oZFEfNI2Q+UBSaD7587HFbAuAPOvb1q7HC6rLO+WU/qtfdnIT
0b5Ig47rvU6hOLuQJU1OlnlVevHe1rXaoJCsb4fS5lmwawSM4bjZ6AGicJRUUaLhtox1yaNW5sy9
nIlTDYj+DLmwK4ao2c4uE2OIay+c3eab75cj+MJEPhYJAY0DSh073EFiOcPkcGv4IrCzIfK48Lb2
p058kvEQ3k2OvUUK8Z52NGEYnWO/lBGnI3ig7jqqDAJdcNdcfr2do0rjTafFeMm76taiAUDYw0Or
qXMz0haRDrl+RxXNxpmEcU7vXW7UW29WEB65Xe4rvEzrnAXAC969jCzxNBc2F3RGaZQRr5G7ODzx
wfhulifXC8V9iwufWo3EfQ7mqLhDCCcPJDE++kssmue4JEBMFUkbDQnLmA1otLeB5zQOzaPfuPmz
bVAz30tKsWbibCBx3OCYW+EdeR32kx3at1PZv2JILumIaFEK4jEhaFqM7a3jY90Nk+6zadT3lnJm
KkmS+I6GVzqt//m3sZDu2qeJvHQrTU9MaG0aKxuOURT/HOuoeDRcbk/kWUhqEgOnt92frchglV8u
EuF1MbkGg3sQVmy9pk8qbOVD2dJjzYCDqqsNDkUWB/j7gG3VENXIYChy/TUZGQmxUpbh0oNho2rw
JsRXlSFB9VnfCpxq+Ts7P55+QumucxOjVdHjXWK+CW7K5Y8F0r+x8qS+bqM+2vzaDcNnIhSIJ8OV
5EXpy9ff/jtX57UcqbJt0S8iAm9eVd6XvNQvRBs1HhJISODr7wDtc/e596WiqqQ2UkHmyrXmHBPq
BCH1lbNnikDtkkyIcK0sOmVY3zffO9q8aNZizJJHQQPioGpj4qq0EQaMKWr2Ifdd2vpx80qsx5+h
Qrq0rBQi9B6lTKHdNSEAYaE0F2pOu9ECBxmSwBEDuzTDi9/bV5Q1uBSLul4R/oJsJXmDjitf9Gqq
drEMAsByg33F9fnl25rcS80/2741ftioV5zafa9M9AikvOTkbY6nbg7w7hJjjWiUwICwO+qRnK4S
lNEz6MJGI6dF6M45twzUGQg9jdPyUEFidXoHw3RsnB0vtjbfq11bMg2M6wAZsDcxlhwFSplheMKB
tHU9fpjC05isoFK6clRwj0WokZHRaxdcucU6EUH3s4pIX5RZ+ETeFTif2ocZYSbam5+WgJrC3r7j
6c52TUaxV1ipd+3rTK0H5PNHu26aJ8MN73jQW5prrxVkvysDy72dwewgXTY6MKgtXqQmo73oi1+k
WGcroEwxbODa+8jqFc0f4zzSccZtZjcnl+4VbUK3fBPtrS594gA1IAW1ix25corHKYdEvRSNvcnI
IdHFiNSj//SxqFykk4brNvfkDiRttWan8PbCYfDWFLZ2zPrs1lJaXupgGg69AtDczb2m+QERqdXX
CGHRA9D0drl56mlF43nboMHdLzUexAqQrbZ24rdcsPoRcIarY3rgaCsOuB7gGPQ2GxTU1TnWYByv
qeP+agbF/9Dyx2s1BcV1gnCxo5sFz7YCbJuH2Mr7rve39PN+T8qGe9LAvoRpBB51qfoKD2a2q2qY
dbTFeSAaY2lX1IK0GENdKHpfXXyst5oO4FstXhWX8auP/umpC5wDmTrbpsmia+RG7WOoiF+fIOZp
bDX10DjPpFhEDJk0vOeVZj/bZlxfvm91kTE/BfdSvjTEiCEvf7Fbz3hRibjrUjv6VaPdk0xUAFBb
82RrLnSSKKY29iHpcjBLzhUoC5KlQFolOpMvKitOVzlOs7aOTaIM8AzQJJH2ZQTAvOx5vuu8ymzq
T8srewiwdER4/4Wg71r6o75rZhFWyt9+Ea7x0cw/QiT4jzvzTwXh8wbXEKqLglmwVNFGFTC5pKt4
ZGw1HfKgZkSTp5gG53YuPeandh4KyxZilxuTu7BcXXG773xxHs02JO0qnp5FRMlbDhNz/0BOz0rm
lMUTgwfGahPoamTy3USAmWFYBNKkiKwj4gbcz0i0GvZXLT4BTEfksTzNl6eDi5lAxQVaC3c4aBAb
3olHKQ8xtKlhIGx9+ZhtaqtdMHdzgTNsB5xxiKDymOa2VpTujt4bhAonpeYfiWp5CIT3U3oeCYdx
cVDVCM7FAyoy3wyUTU3nMKhO0+houpFDwdlyEghr8dm39pvryJ4sbOm8K4Qip0Dl20BhgEpk5a30
mhNKVk3D2dCIPG1ToF3ZwGcYI6nyK7+gK55V1xAnBV0TWhxgcsaneKLJM3GF7u3eGZ50b4geiRp5
GDi9FKtMzKYEZI1AD+tr1aZIgIOye5UAVrFwW8mfLm5WZavIYYrhzdS1Xdzruv/hB1l+QpnDEmnF
zjMF0oqEm2j9/XtA+cOsQBq4HCiHXE7z79UQvuoYww9CBc+6ZomMZC74Wa1zyVk4d5C24AjnZnWV
TvZl9+l4/y4CrBrsZlYEl4Bw7Dbvxx9mVbEytHQpDBvJgCU64tx0cUlUaXzKkCyvLjMHIC4uSTNF
YV2w/+UPjcMFW2U156tY+wVs/dZGmngZjbI4hdFwGwE5NRs0M95DZ7h8mEHC8Q58+zOFplgnaJdf
EFyVx5pUvodUNfj1fHJc6sBJn3BF8i/4NU7z+WUdkFDrTg2wIZ0awEnQOeAQmWentAS8gaWxmSyy
xJK6BIURZljmSHBxLK4vSUnjMSL/O9Lu4m8EkpRa6IDigtoqpB0T2RPzIVQg/hSqq0V7hYlHh1SP
3WbWsBAQpapNsRxCl2+ZX2Y5tE6zTIBjTHZ4cn2UQxYV6iFm4ibxsxwSL4y2qtGqnwwie19OP7Wx
eAkQo0QeaCRM8HOL0H+gSC/fvKzMDsXIjz95LTaBzrEu5pDal67prUtSegYZC+T5Gco5OaHjnJZn
3cj0MsK8uxJqbB6XX7DMNXw+vfQ3DuiaVVgG+nl5qDx/HyYY/4Ka4BmV53imFTABx97hPivX5tww
bnws9iP25rVT6vSPTaP650BR2rgRJdLyJhsvlu8ioTM8xnuWlaAlYRZljlxkq7xlOGfIu26V7X0I
22FlkjF1sDF4ANzohmuQTNUTjKbXwavTz6V4AXA+fNRtsk4cK37LGqHORQulpQ107YMz2MbFJxqb
Xshg22/22BIoq8MyOU9mXVwGrfK2ftnEF9Ry/zxkhnMK8yq6kaTwQ0tBWbLlPrRtON310mSdDgcw
5Eqpjeoj/feQo97wfKt5G1rObo0z32TByPAomqrTrHcS309NJZ+GfWrh4rfiMP3lwb9hzkta9DD0
QH/wnU56mJ+GNu225TTKvZiYeX/3zqMITU40PFb+iJ2AJ/AFaOwN+WOqqvioO8GMd4thvnl08E7B
/DB+l4FwyUwPFLk2RfndNNP81DqN2si0848TH9wMskqPYeswop6XD6fZ5VmWbRTnnAn0kOVdorfy
PZwcImFx8wq/nS4xJtM7Qqo/30eSyLDeguVq8QsqMrPr0U4GkEhHWnC94oSCJJGoBuPNK9W0XVYO
8pUDbMAfbgbmc3k7CxvyqsJehVtrViVZlMbJkHZfNnid2PDUZ65cAjndajjYOfqrWoNSx053tWzg
mO3ISd+nGXkoIoRQmUrqp7xh93P0OvpjaE8JvnaDKKf/auAMsc8gvEZHFyvPuyRTx9XS6ul6eWmM
1TnFJPgAJImam3gaIHeQ/9D+c/8leXNSDhfW3J2qhPv83VXEZKZBnUnzfQVPN57PMeixCAiieivN
0Ic15Ddb0O/hBSaaNxeqZTym66zAWpDMxSsuLhyKBlFWKciapUGDBSm/pJ18dlTYrQwvrrZymoKb
y35+K3rURyyYNIktgAwIq2oNfDEehqX/0Pq0gxoOu6p9jBoInL4T9d/PZOaD/FVSnItsT91vvxJ7
YD35Sbwzh3J4gwusX2Xo/gaTYV/pARr7cm7QLQ8kMkHcM5xirSWBtStnYsvSHrDqsqdrb3wE5qg9
RZsctdelNzlcjn0s3kkafsVR0n2lfB6JcuV+2XOFxEiz7JpjfRaSACC39z+poChRh6Z7imtjFQnT
eKns6v88Gwb/odUbrIqtbqHNK6Fx4ziITgh6t8t7WnBMhvlQWXbqbg3YtWhy3rBP5Dezv2pQWh87
S+sO321MpHanCXbxNUG1UY1pXRIKXZKlMzICm0DJ771oggA8Hz7wzBrnUtN/ewGKTjqMxUtdog3C
cWCeYj31trbXaRvbtuWhiWCyNqXdPIIeBuTe5dRQPtxwZywQU1KsHeoIGW4TlNqjikBBRtgvdtak
wscylunluzsjzOyczIc+g9J63dZkYSwPujdisxxdKtdm7u0F5d2Yx3p2oa5ubIS3Ak/za5qYj2iS
9NvS25lfjR0BU9+Xrk+MoNsRkR7Ta4jFXtEm3yyLOdOh2XKfPC5veZYRHJ0sA7g+97WD3H4ieQBZ
AkHg8ErwNwwu3qKWcdYwhskBQedJR5grAd3cl1YriVPTOoJDiGU9cJ6DkeFEI+NTYocV0rcw+Gfd
W2qPsYkb+gmNcTZbUEdWJ/VtZHGgzFqAAY37ZWcvQxuzkvJJ3PzcQqE4GXSb5slFa7rxNh0gh2Bj
+TK0qL+6rtIOkGchwfeR8VmJ6lP4pXWi4/IBcBOMc9C5ePuC5qe0kZ/DQ3yNoHwecofIFyRgMNAK
nCaNONT4Wt8p+tammRUATlIdpJDI9V0YkDeE8H5p1OpZXF2mEGoI58kNKuvy4LsQvkMrbVEKtcRt
LwOJpEX6OPn0jnHGkQb1/YF/r4hloI2zxjg7N5aenSPpA3qoWaeXj8CL7RILDsL1etJ9oFra+Xuz
SjWbC1fw1tT4twKQ1LMPrQBolCj2fUhTgTiudJVmTnyuEiLEQk85b47rojzsDELsCit7NiafPlIS
XPO5w+8nGuTxQT6hC6SclgMmKqtyWmoj8JvCHhFlIHtI5ODvnHmyQps6vtHQeXAhNFgjLNmInkvv
kDkQpJTho2kPtxD2Be1pZhctbHuELNPzBCfy+H2K/P5NmP5IYMbcpqNyR+dB4FRpozvXKbMfizEH
sRBHA6mKOqCLZPyAHdTugXgjXRvYWeFtoEjpyKOl98Z0Et7MHd2x3JZVl1847+k7LXWd81SAhXRq
4yFlGHqB7dQfvGScADtl+GQ1SYmtjcPOFCl1zCi/NKd0/8BU3eT28NLGdN9cVmUgPzPmBEVOMSNO
swyg0TJxrhXxjpHwDk3XuNupiYODwha+6ukNnxEBiTXQ4WnLkvPpOxlMRFcSVTkv9KBHWe2HZlsK
PzinwvwZKpM1rOSSbIxanTKirB4ZT27tqThrpR19zU+GVhrvUUTkEM71y/Lgif6fZ8OnUUPqJVq2
qdr2cfSzpxiNc7b1dYQofKLmwe1AMjSuA9KMONv56iuIjFZeM22XV4EI/mmHpZEatqZmGRT3x+XS
j8MKBhLeKzLVhbN12q5EEdwglSeL3q7KD2eM/liBJF1NcQQL9IqpH9EqZCif/7n849g8LGfX0GqJ
74hwryY6599IG7xtUYeo0efPqeuTbkszIkSQY4QXW5Xp7t9ndtrSoswshQTvbTm9Lw9JIREAK/qf
hg0piFyeTdym6OcsN3+2FHemDPtXp5qIFK0b+ymd5N+SUvAFnVDJ5UqljHPve00L5A7xMJCTLtGO
aGvFe67qC80k44Z14hLJ2F3ZA2q5la35745g5IKrPzogxWbpWEYOum++JkWb7CLXiNZOo79V8M5o
ITNUA8+T3lQC4oYuLH1EhLzfXa+pL1gBDR1ngDn+YDHzGjf+jEwMn5CF/qboR9n0CubIhd88dymZ
6LM4oWf2TBCCgzihggdkVs0xtYqalLexJxloogHUk41xbSbQJWkIRB0rXbPW8ck8ithuSCCR7cUb
W4/KASFVbFvuqUuibt10JvgsLtXleo2zEedZTYoAzvJkbTBVv4jg0a1G46nWEXxXrfdc+lq39+eL
UpuvUZ+0yh1QZ2M7YLM8ulltbVoVRs+ir1+d+Q6kv13fqsE4Kj3YuNOoLiGTlHthtOXdDIkQSEMz
3I9Og6SbBe/BLovhIjQD167fOmy7k4HqPaOtWAftV1CSa9xWAYDzoh+eQFia2zAux1OSRpwHl2ZB
peRXlZj5KRoSAbqIZ5NRz89ksh9i68MuYrKjepxg+I3RieUtY9vQOERKb3AJmGAriQSOCtGeZIV4
ctt1iCPs+hOh8BcYIYet6o+LHSnXNP/YmxZb/NLz+m6LtYqWT1gM56lucByntfWYmxS3QS1uJpEQ
HjPNHiHxCQk+oUN65O05gELYCXyMWH6d7oIhoPVspM2lsBq5U53zJSbZXNq6aukcTzEHxXl0lIc4
+g07SvhYRL3yFLLAZYBLnwkD3rzAqxi81HKD25PQtpoidDXrnI+l5dkhaT3b7oAQnoph6UXrmTle
tFRnyKqCq+sQbuAKF2Xn0lGQLiDomkP/yilba+uHzLSD1K8PozHkV5CkivCPDATwMNPSGZE9RJ1/
ahDSXm3y/5bl34iJUo0YokLHZIOo1B/ld8ULEMvlRdAnxYs5T2H4is1wfk+QJ2vI3AUcWCa21QRz
kkvgWCqmFMsmo8jkOi0vQWBDJugnMkDmk24mn2w93UWlcv74MjzDqavOjl/gHI0gSio5vU4TypVk
wHeYj1b0CXNDrWwEuQ9sn9a2wYB98lqtJIiZalTmM/YJA+RFJ4th931b133rH209EeGK4TywLOym
UPPohDJaaY/fopClPsqb6SMN/4q524HTMXtqJns4yDLuEX8LEm4SicszFNpFFhAD4qgAYRZkr47i
kvJs29sAk8Ev10fOHuMuWlXPsu52ktp3u1HlLZJtdDaFmXNKbvPL8kyfX34/Cxp9Hedxv83aaGCQ
Q3abneo/uw50QegN3gavEQbsrOnXKc3kVU9nqPCM6BjOh8UCrDx45/r4fX4cJ/3s5UAOpmAQn8rt
iI4MbXSSfhphfaWrtUxMql5cVA35ItWivzEota9qeCyacfgD5HJ40GDlPSPjGLbZgEqFKLbvawSx
B9ojFMQxUMzb0i01HQLLqrn9VnsDkAO6o5FtjT/KdtiHbty95y4gqL6HG5xk49Gog5EYclIdsxTX
d2yZz1V3i0YnPS+XhqOXf/+p03s/fqQZ/ouDs6CcZTz4YOnNowiIFOPP4emcise2nOxnlBlwBLhQ
+5Q6oCoYKWfW2wgE9qPDdLMLMbqgt62LsxixCo22lj4hl81IV2OeurwUvps/IEJsLpzMyRUmOu9g
28OwywzRMR/yEK01XkvHY/I3y10++6nmSYmsKSkRGD/hJ4BPPZXukUJkuJQaB7YuG+l4ai5hfnDg
aidNT0mmyXvCbPXeTGW7NVOcE98v6VoL3UtfO9gxZiub19zEM1HOZdaQjNrOmK8oNV9bcTIaxN2M
BNVJuk0eHsm15VjO8xAPB2GO6ghl4iJzk+3IgygH8GPVKw9XQk9B1JTDeE9gwrBmZM3OzcfyXiZt
tNMEv51/2tx80ssOxwEF1yVnrc3IHOchG3Wg6WEznRzD8zYRvzK8FeBCvBiXtZETNjDO1SQeWWBK
fk1qk14TJxH39Y9IKUxqI6is5dny3vdXFXVmJUC6QYQJHzvJ+CDKDOPgE6762Dp1+AgNaD2km9J8
qIeqe1dOx5y3SqsrfA5afVNt3BjSRduyM8hHb6UHrQwJ+/cE1xQZAED24oKIYw6jHkHQUac9olJc
8XP3LwnjsBdtys8Q779Xj9z805E2sLaWHUSlaQPLy3WvjiOfY32sX1i8ifxwgU2AWcM2W7l2sM/s
12pe3r+7vY0ApyAri+6XhGnrNjAPYZD9zYbkngxdcEOcUB7bnjNZVAQk3rnEUl2i7HmpG9zWBHUM
52twkl3uMI4ubScHRegCuYQmHqD+2VSocF5ItLJ2kZYGmxKh15Po0AyMUI3XYUcTpFa/ACIN66Qj
6EGvrIPgB4Wu1UuAaMG7VPCkW9edXUF8oHbBN3HhsFD3KEFC8pRRgjBOHpivoG3R8QfkQA0Eo6u1
BiN6h8p1TAsUKCHWK1lUz/YE9iRLypqecv0cTMBNgqAlU7eEo2UZ8bqEoQ+nwpgAwSS/4gw4h2qJ
zCLYsbVS7eIwxaKlH260JN23QTxDgojnaQPzyM8TlzUcv4ajBJs/Jr+Gz9qIWo1Gczyu46Ag6yyR
B0fUJeNgQYtncPe+VfcrUGWiBUGRtZX2gNb4t5kXWOjmqG3pk38i4OOCYYZW706010G5Bz0lRhRY
26qpe37/FysFwZ213V8jBynPydd588lXQX4zbuPZeJfPV9Iw0oiNOLnIPlKwpTHDuZ6xCbvk7Gh2
ezLoAcFWa2kCT/3N7ZJP9sx1I0p1suIZyYd2ZqMS5yckkJ92TCMq8rRdnOV/wn66AnvVNwBIaPpq
JwTTD5meRjvb4TfS6N5hhGG+SV3ZXfToq3WqbYzUfzsilV1F5Ttn3GLrFZXCSIsGDrF9ssdyiNlB
C9fo9ZElm5gYAjFsCxu1oW3pX9bUvPUhUrXRd4+DY34xZSrudP+d9fKgwb1gTqzle3MKDtOAfWfQ
MyL/9GkTRtMv5oXJ1R+dWzNu256D21T0gIRMsLJl159pSqtjZ4ObaCLVboHRiIek+WnI4Qrphdih
sf3qQ3o/0pJ/4YFa1AA9hFybTp5uBMOmz9TTMGEYGANOzApyrEyp1CaH9SDpnR8D7iYvy9yNnjJO
gtwxRIArEdT8tBo2lUgP9ogaASe3Vb1utfcO62xPHPYmtgVHQUO/x1If9zqcXhbw9mV0kV2SKgWb
2t86cjCInseBUyUFrQLVX0X8qUrEaUNo5E/VkK9TFChM5HqKGd1/a2qQ7rXs4BcWE+R2zf8TFZN3
HYwNepJ2p9rIPm0zct1i/JlYqIK1ofe/A7UNCfbd6F65Czy6ZWFuGJtRZS8BioYdNj+lDg3BtwgY
vMeUk5jCNSdKE0sdGk3WKzg+gskf6cvOqpKSYIZM39IokxvSnR/qJrtLOb1xhYz7BHHTyrRQ/ZaR
H966QOM7O7h+qKCnXdYb8hBWBEKyo3UbfEUYdF2HM3ICXnwguIE+Kgt1OoCEntp1U0CAQARhPTTS
x1roxWgiUoAv2DornGmsOwo3ChxJrkVP7UrL5bxrbrG0ASDKvGrTE/o1FvpPGoG/lV3t6DHm9A2b
l0hniDvU1g/dyB7VIImVCmO1MmuQiNVUwz0q46ex1PV1lUEBElqwSpy6BVQw/DA94W/rJv9Lph10
GiJG+wLTpipUxV7j4TIys79GQsashLE2BCRi+5KfyRDUGwwiSFoAXMb1aelrj+4zt3zyx++4FnLH
M9ak4mzTyC9WUP29tdn3KYMLSjdtMDdtVCPA1m1wLPXGgsBGgFtMEmGUZ8cg9ki/YqdTNlNFh7tn
3eh83klhiYvX/0Yabp4YjfOjOgaQ2poWg1mSWmcf6X6EV9ODbgaH80pI6w6I7g54kH8si/KoNSiN
iR3GVtUQeueC16xiZhld0HUriCGAhhDGbmIlLq1NBEAcMPxo3NDCIArlA9ngvq30K/pAYxVDUUXN
BiLDcivoICn/YQ3HP+PKk2ZZ7h3aUj5LzM0X9gJQkwQxbIwwg5VD2tHErIrdc2/0HsKhMPxhyM7Y
U6qa295EdgGg+2vUcL574HfWvskykI7vedql5GZgEm26dId8cOtrzCENsOyh+qwYrtN6GYDZGfV1
9M5J8UsPCUayurYgfqnNtmQnEJ07RaQJhjYesR64QGUC9M07/pHqd1YZd79FgCFrSON+FyR7AZ+B
Cqceth2Bu+Cg911KwqrZ+2vcKjiU4o+qa4ZrCzh7AqF/z0X5rsGsxiYav8rU+qrq8E/EcWY9+P7V
r4PgyJ20rkRDdGGsew/1GMi9rw2fupOTk0M9AEftGFRxuUGgJg+Fyra5jf6/FSMcgxY2iDl1OxNe
CJ4RgMuiHQ9OGiUXb36wk/Z10gmHdMb+M6cV2unRriG14SnT8zM6sYL4lTw4VQ0zXKdNq5WPEhn2
s+U+zXoaHHf5BfsYB//E/IhxUvoxAAY2J2eVlfI9zwL/klBIrx2YTATDugIBJhgt9Vi/CjmpjVMH
n2PV/i6b8JG4CmhO0iH1hu1dFWgKosknup2uT6qw14qWrFtZegpuegCSrWtOlQHoaSB/d22k8T1C
rr83JpP7iENJH/vhvTVltZt85s1ZU2r3hpYTuOBkhLkRHXwg+PvMg7kui4xIGzlePclviUah2EUZ
rhGbNLKqixwQQYHawaSYzpMGakeiZDzCVLgOTIqxENfO2nOJSyarj9EWU/git3FEDjlJnvaO+Ay4
BWRPwbMkJUiO2a/SxfLild5lknf459YOCydaTVbUtWzq18rJ0LvGFLNQ+C5Ji1FY92IfWX9YXfRD
3uX1sZHNVvW6tg1CEuxtlZ9dy6/3vdeTJ9ZxEqHCAyyJM6i2PZYiRj/zjnDVVHmkdsaKkCDmJBHy
YI0dejPIFQ8GfYdtI0w2KwsZAR7q5t7bmQ2DEKat41YO8cxU6oYBKaf3DLAbY5qsNb31bu7ISj5p
CQYViZQKRAJnavOOF4tiCD/tTm5C8upze2PUJM0WbF6oORXUFC8b90zKX5ucyCIvhTRVqv6j6/Lm
7CZkSnRWCKgvKo6ZtusTnYQLhfoscoZxVyrrYg2wUOLBc9fKC7aGNfer0zbcyAlSM/89FJ06UagT
KNtQ8511FnXmMbOePCXrbUWf/6GzKGodM/sd2ECFtTGzHxgtBGusS5i+o/oXB45DZHbOa1zB5x6Q
Zu1U8VQBRcTBio5k6koTXbnj79DPHH1wapz6MwY3pn7tHd0nbM2Ao6n6/FRGEC4Z6/SbwpX+ibJl
lUESOhLdCi9g9lp2NG9WqU/ygkGFiart3WLGss7BIW3apPnrcdQLWwJr0k2uDOetwN5RInzq7WJj
pgXq2lQ/ipl1y2GJDm7r7wK9yFc9WcZDB1WmkAZef5OpqGVVJ1JUNU6zRzLDDmJENu6PewKQ4GA5
2Ymmu3nOTSYkmRuT24IRmbNT/8I85I+C9om0KjSe/FmdjSZpPZkENBkjpCiOJD+9HhZJQtMsVq6+
V/27X7firGclnE+vTFYN54S1oKWwybPeXjvJjQ0820e1/CLA6Yb2iFwyi4KV1KVN6IC/Is71GIRI
ZphtQzeQZrNraXhB36ijk2bDhzGLDgJ2w0lZuIPcdJoBy8gk5A3f1bFJNaolI9/Xeol1epwJWrl/
ZJ61d9s8uwREHz+QbU4ztLV3YZn5fJYx0ekjUEMHSyqxbHVQuicRm5ixdM16wD9RbBlt/4gH+aub
97fSE/pu1L5Uem+T2rtYwMoeEpXJcxQS0eQjbmDNUOX4JnJSAtEzljtkMNzhU0fhJkqai8ixVk3r
wrzRZ9Iw5ptN08QHj8sTYp2Z7yM+8o3IfHfNiHtcezk8BsOUnO0k/PXAORddBg8+xcqODslEsVCl
F9txXiXxnDe6+V1FiFft6Yc2HoZVy8aHBKQRx+UBK/l2mgTk/Jz4hUiiWgrnaByPcLmNrVnBDJOr
tkXfPTtZxF1d9O8Me3K4WeyfvuOLIwx17qnlqZXr4khcIDfG/JXl5fKsQGEHmmZ+879eV8u7nLzF
xg/V1/dL2hvZUSa+/kKTHbs0ws86Y9OI51dFXX5wL6bX5WtpzvFG0yv76Ncies06mgVuGwW75auC
S40xMLVLbo39E6Z15FRmt3VBTViibh+4akJuQZ8EqajadrKHO+PHVwOpy0Ua9a4iAffgV5kkNQQ7
tONfS+sFg4D+DlUM415V2W+dS10ZkYoTZe61MhAu97D0ZmPxo13l3qVPPZTfOBzIz8xvVsHABNAB
PHy/co5FweFYgIPxm+Tg02GHmwiZBC0M3iiaqx+Ne0KtXmytclA7x5eQVkYoOXpX3YKxN+5prkd7
I45/iE6CQ28vDglflzIR3SzSeKspF861r3dPGqc5B+VEW3f12fLL66SF8ePy0IHjueXhFxKdccOg
ks6dUxDvqOMaH0ODn9wyhuRIG+Jad31/VSINGVM4WBDshAQwGWjvpub+CsJ7ZEfmK3Mz44W2iuZW
b100cuJM9f65nASH/ZmpAyRoxxFYfwzjMcMbjjCyhKf7MNI4hUohEP4qxkY2eNN9adK+nlAoc1sW
13cpTHUUhXaN6bHslIjsi9HlwbbFSL4atGJ2LJUmstfxMtKFOBjW5IwPHjkGl+ULbdjpJ0sR2zF/
278PXjKYl+XbCOLutqgvQbrP7/37Lcuz5b2wx2uVj51BjNN//pblC/qo2Th0EX2Q6Dkc/99fsLw0
wFcehW2AaeSPLv/if/1RWdhw6nJU5f/+2X//88t7pTZzM42p2S5/A6XTsDfH+rGLdAEAwo/cYywS
nka2cI/La1FkYEmWp6HFmzZIEM5DI0Ls+duXb1y+MOgJaQzkLayYXVexTfuWqQC9HC9E8q5j2mA4
4f81MlWQJobUEg9ETKttOpXkcZ+CoHiW4Kz5/7lrlhv/rJtzD1Y4fX35flrYtolUM/M2biAB0aba
uOkd9SOkrGOE+p+HXqjyUqgg3Dt2e/G7iZi7wCtJBxAjooCa8JVBOjA3kUaHtDgdn3Qi7AVNZ1xN
eRQlwnoUZPWvERa17JEwsH3ErwAGvoRv5NcqbX7nVkLmbFKlj80YmMg+2vqmTNfa6kNvXLK49Hck
ZKRnh4C6Q12RN6J8Fym92YlDJpPgBJch3tsa13dqWP62U6kNqguEgJw7k0KyBEIhvBB/oD26EDtw
z8GipaNwHBvtryz8/tbMD1Pf4+qqOJYv77lM/m8Jl/KNATcMtqx6Z2Vv1jGSAG4pHkJOm9flZTxo
T64/GHD32MxMFA7XwS7bq/2/z1T8W0lVHmwav31ex9ckb3O6Oa0eX92m+8hzKoDYsusV2riZ9FQB
egrCl7kFlpr0cwamSZqIvG2skFb4qvPu3LZXKBkIe4SBtWvAhtT64XOSVUfOBDPmlwcn4NA9moba
/vte29p/Vdybx9SUAQqZ9Af0yPJUBzfNyYKnzFHBkxaLg+6Q2pBgs8N3kYxIznmYNBi9TGCNnVs1
VH4FFN9iMCoG9zzgqhY3p7Np78pn8n3aT9tE+uhE6Ls0WRcv1L/H5X20zdOW3t+4K/xcftpTvnGh
Pr/mSe+eMBuS/zRikx2r4Lfmrf2E5CnVp/DhUrntxqR45Q7eRd6cTDe2za7AmRL7KPaSACqxPwbh
a2aSfo5lLiLdp8YSF3rFViOv7RKKF+FV0fl/mDuT5caxLcv+S87x7KK7AMwqcyD2rSiKalwTmOSS
o+97fH0uQK/S/UVWRk7LIgwmQqRcIoHbnLP32p0FKsikhqfqTvhoo6MffZFv9ZDFYty1zsp3LWKm
DTKOyUfRQO6imQeRoQQ/Ykwr68FV6sN8UFIauOyMn5w8jhfwSrKHxNfrrewayDxOLS9AwGFqj2sz
Ktj+D6n3E6zoVkEkDp+KUBoF6c6+cWP7IShBTne95v20UCL3NHWf0fx4m14q/s7vsuwRcZ3//TPs
ZHwSYRA/9VT76YV00bZoLe1WW/nr/I/ojv0pjMI+hD5B50FnjYd8YqUgTOPLSNf8deIkuzjvm0Vl
gZhWg0AFg9+mDxVRMw9BBY/OLrN7w4jHtSXN6lr4TXVVXbEWeCHv51OUCvODaLrP+ZHSVCN9k5bE
U5AgFPQ6dy+pKQKajoaVGloxhuKxZf6OoVCZsbdgNsvY/FjmW679SNoyQLmUmvd2Jq6u76mPbtm/
g+ik2hV55kU6unIklpetWwCWNmmaswfw7qnEMr+kQoLiVEsF1UE1enc6QGxFnPzI8ZhPXf+R1BjH
eQ3U/m6swh908tonEs0Qh2pOcNUqWWwjNsnbAJLrtlQt1oo2WizXNYOfWSUOwWB9NkOkHGmMbmpV
EdDLVHMbmPBlTat5ZFs/sIC00nXR2ldKMsVjILJmn9l9czc/zAuteHRlvIZgwXo/1s9JRNq54bqk
VeqIfKjdO4+uK9gJ9yzVpKp+GKNJKjZSqG1oD++0TvWzYuqfNb6TpZILfeny1p7LfKS9VmPw0B3n
afqU9caASmMVrwD1PglJoirptU9YYmgjJ2a3AwyzGjKiyRVEjJcC8ExMUX3Jp/NICld2Kab9SR+q
AOemh/M5K8uyiy+zp4I7cI9aJLvMpyRknC0fO9P89IzfL+jD+ij7xD3ML5/Po8XngibzadHUdMdI
s+Gne7m/tkpaLPPraZLC2CR3GKpQJ/bzQSSm2A/T4ffD+ascUSRr+f/p207uYi7U+vX85HJ+8vxj
5lfMJ+eDkVjvY1unhwSFqYgD/wiQmhQ1ehThsoVXvlLIdbjMB2eIQYqySic5PVIIVy5WSlsTmaTS
tqU+Zew90Q97w2LiTZGpPVjcYp3W6/cgIujURC7wyFJaC1MoGrenl5JbHNrrQZ9gSYpsnnSnYJHW
1yC1zcJik5ugMfM0Ee1p8E8N5/g0H3pP/edX80O16ttDhrxroq4e0M3/81C2fCx38+OetKeDlavF
DjzCW52RZiD6JLslOjZxGsbzA8sdOGPgxmgCszl2r0U/9tuxysAU5oN+71olYgVbu84Huyl5A1gd
r0bp4Lm1jGGth4y9wKlQS9tVebH0IT6B8YLEl+X1+5jHGNO85olQrQIApYU9cDqv7s2xSt+jMSNr
Hqn2Luoa48nKwAl2o/McGulWkiSzkGUk7l1Su9FlgrFis6+9eNVwpBAifzoR/7Sd6MqjjcJ7I6Ct
bDFqOFfHQLA+P2X6QWAOnddyYm6VDNI0P6kED1FbnhSbOGh8E9XrEKdnViPel+UN9wqk7VfPQizk
E5BxCqSiHCxBFl2rw3wpbf1lfmrJj647x3ubyFYAJ93+3FhMt0wfw7oghZ29Tm2zP2UdkEKt9j1u
1hUpZP4iDKwId7dVXIilLS49NJdDRt1kcCjbYevlG4lGOaJGAjE/Y34uAZ9bo8gt1pBvReTrR9z3
8oQgt8SxNn3ZhFa+GnpaQNQODqJ2wF2kOoHBHtJsYHJAJueTPhxuAi2m7/P+18d2M39t4pVapnak
LCiELiX7o2U4tOW5cmAissn88GmlsJnXPs0k3xFSCYhryjMFhgb4NExXUSGor6fdO7Dv0SdHBPcw
3Prntk4O1BqVY0Yu3/dhnB7O59i2bTqVkg4wKwcsVGP9+bzvl2nmk4cTa9sNYKLI2aQMF0HaZp2J
KHc+eDLwjgzf3hGksbnNdJPuAq2+LBpfvTEg3K/Wg6MiqFw+zN/oOltdGgkgsPlhauZPKSP9Br8O
xawS9hcaRWs4p7juB8/OGPxdUGX5KtNanVSVJ8LH3EtUqcolDwrlkhT9JjSV/vT7fJJNDAzeJDGM
9aYcwj1ujOpBE37yYD+iURnXhilomWmlfhoL9I+6lakf6GrYkJT1G6hx+ut2Z+4RXhUPdleTojw9
w4pz7rPAfkqGztiEfn9JB8Ncdjhrn1qpIpKu6o+wVVBZdFl38fxMP1B0tKbKYP0xrNFCOC8aib4B
Ai9qDaDKhd44i7QIyq1qo7nrkGo+M0PRMUrUyQxVNEsHV/mDUWKbLRS5dvJAveGWSNZu4YtVNnkJ
eyOP9qSsEZc6fVcPcI1q1Rt7+8e0zrPXtB3MTRcjOESvk77iXsPtRUzXuZaldq/mAPyyog8efPYx
a0p6dA9y0cHG4HJj+82auiKfo6Y1uGFrMiVsQAgHZ+48Nmh8Fn7Yl8+JRFyEAdFk01kPx2Qwz7qW
Kr9sMv8UKyw+PT/J70RRV8eotBHRZ0FENE/YXSwWKWv2OCiElWQKNEvqU9AbTHcKDSs61DrrGOZO
rrx9ZGPTqPjczmOQRZQ37Pqm9ARcAlyO3v1xOAW+7nikO6yR+wQeVKTy1uXBiC6tSnBeTmA4QaS5
3zn3Y5gnNyXI4oPrwjZEuijetEg9VVWr3tQukLyntM3m84SJHTA+Epzoiu6EiGADT1m/QMSob8gD
iZ4o4nQvZFffrLHO13g76pXBzoEiYdsvmaiclcJCedO0xvhiU7G7A+bUnk3NjV9y4ItOLF40YrRP
mddWKBjccYOppNmkBHq7mme9YTUeqaaK6uJodBrjAoiAqkfKqUqop6DoWaQizD6Ekh+Szh2fo7Y2
NmNds3I1kuaZ9cNxfgKR5sGiQdh8b8ZVcKKx5fPrifQjorGFRi45Uugk81VY5VolYHAXB2G2RXfA
6kdrIN5TrFa9KDuQZRPo3vhQJ+rwEIWWPBfCWf4+hfuH60Bm9/MT5vOhZ3Z7RDTsC3nNfCBWj0AQ
FDOLuqdfQ/h8hMxKiaIjkr77boj9h2Y6wN4w71P17feZMJPeQypcUnns4jyfl1bgHyoNHHwc6LAN
x7x9UVG03g2WbI8I0NuXspqqQ7VxoxFtXYi2e0yn0zUu7J1ul6QkTy8iyrZDFpCnu/lFNE2fk2as
Ll0p8ye9Mu4CmdlLNDgDzoMMi2U/7VYAxeAL1ae01zDHCjHtapArfpkWi9ESI+uaabV/G5pL0Uvz
Hdk9l3BEuRbjzHBNTO/XfL7zSa+2R0FceZQExwKZ07KaXlCUypREob9i/Qo2bqiWW/CJxTMX0d60
S/NdsSS+ukrX95HPooatoPkEIinBiRV4p9p3jKfWgXiktVlxMiHIPVFZ+KWWifr9zbwtIdJmq3LA
GGc1hram6R5s6ukhOq6bVIPqxLIuWMMSSZd4L/uVU9VbL4N+IkWDf3zYKgohXuzl3zqLsIxchaeo
ZGCPEeP+jGF8TP5zKyTCCsqOn4QfSUeIaNbQ4qopGWtYSKdhd1mrw4fh1sCf9VEsvTxchaaYENDV
aUz89EDF12Nzdmg8Nv7YSajplYi1It9aNEZ9Gqpa22r0w2CrGeOStMqtyzW6HS2z3bUt1X2jcDBR
KYcedv5+ftTqhbcUetgtSWwJz57KQTARACsnMLR0k3Dfjql9nTA8GqldxH405EiqyqLNVfAySfqD
mZb9NJrys+vc8tR3uDXD7Ggn/WsC+r3JUeiTR0hHKeofvbpeWc3wwVLY1AY6TJp7xvZJfrgbakuA
1ivH1CHjKMnazIo3W4bjGpgxkAzFOpYMkS9q5D14PiR2f6BKPrEt3kxJqDqpTAvVdtN9GkGplJ5c
WlqoPEGuOARdrL1rDZZY2Rn6znS9k9l4Mc2g5GoF6BIrw9/ocZBugO3erLS/9rG1MGr/SYb9yVCS
A7KDYzAAI/WVRRy7H6MUv3B14uMX48EdxQfGjBMhD1BgkX/FcDi3thpV26mbbSLkOZSagM0SZDuF
sIfF4BrbrsmR5rUINBLBR15nyLXskADHpqMywZ8LfiPZFhltzi6ktSTM3LqrbCiq6DCXA+JT7KRu
vMgUFJSZcgYi4qwG3B00/lLIDYm3rNkhlE2ELKTC9q05A9QMbLSLJPQPtklsmVAoxaRZbxOR4RDT
2kfUvlkJwh7SN6LEa4IkZGSy9uq7AanUPpPmEkugpP1KoEeTENKoZsGiaupwYYMZWEZD91U63XBi
s/wzceEM1Wa76eDokIQWkK5jiFVgdrdwzNOniMiC9OrSB9i7ClOGJYAvENKcokexyamqvBe6eNrJ
sygahPwxqbTiDZqHcVNqVDvj5eBhvLFCHSRapN8yNI+AtnGCuVMCm2YL2nz6GO4KEBx3/nuTSXev
Dix6NOESZln87NJGAf0ZdAsCgVG3JE+1a5PLJLkrwOStSiM7DzLN0VASXKG33ZFNEwkWmT/wk3sS
OIFRUD8FynD1Ux0RlUcoEkZ1WCHdmO21LrzqDs4D4Q67PvVqQrvoI4HlWjLXNK1PP0EIQiy79oji
FUYG4j/UMPveqW+2FpPj4msE+ynJYwSsiwzWhhkrarWF5chfLLbSu1S2X8n0J6NUX+o+OVesHPye
VqH0ndeqCH8ZprIVfviM6xSudEmnLQ+UNd1OieyusFdx/GipLm00kd5sUfhbv8B2ppG/l1sTMxvi
tl2EL3oRfVDXQWrchpTHVlHgnen/sVv96eXFoUIGlqqRtjIEWUrx2B1bMuMGc2XoGmUZQRVNxiAL
SO18Zq4jL9uSKYEW3U7k7k4wY/m+sqnr4EuMHYqRtnsSHQHYVBmHlU7EwtqxtHLfuv0hYfe/GCOL
7KYhWNt55ZJfX5/p3Cx7xX90VA/zaaGfHMWjy1yLH0zsjGDahTRwG8oXcoxcohSEJb7QQgLXYSme
DcrmBjk/mbZHv4DPwRU4+8SyDoyPmq3KIk7qJzIqiDWfYhvtGE4xRTYG+sPY5PmdBlN2oQ3eTyXK
H6Y/coiDd+meAljlPvFT6tiVLLa1dJs1w5uqGWTBFOUxB0rPoB1GGAeJ6hsn2K5hBhoMsGNYJajd
Jno/wVRlgPKvSgnDaOJ64SqSCzx0iZxqGK32wu5eym78dJuRNW0OfxRLnuycX7YqgK2pUDM8zW3u
KoOb1OLqjkb1nYEVJaBm+DvF69NNW6gHLY7LZVzDHCCSqzhZxrkzyQHa6hm/x+A7tzrrjhJDONrD
9LE+xwYgwYwuuwYyeKpc/Cx0ikGRhArXMgaz6ZuWCztAUFsdtS0GqVUMc8urknfbQkzc1wa8qTTG
NuKTn46A6hbo9Zmwsxc3Gx4qKz+NMYzlviCGpE8t3mK0pSj6uakMUjrUjPZ/6z8bHSMLtf3wTgms
qxTFZ684x84XCKDiF+lo27auSF4ucHSgpfZdvAkkawF8UVzMwESg6T90oIIAB4GHJUOFDMJA6KJL
Ao0K+aWMBfErAe0jnMKLqHMPRR33SwxnPxREElod7fxoALnVHCU26L7lR+Ud0RVFsqNoeIzH5H6k
XVzT3zXq5jJQFYRhXS6oriwDSeZC7imY2Iqd9DFux96xt7KTH/UP0qjbK/ccZEUH4r+ffEK6DDdc
QB7qkkUSDI8hQg3EtSJgcy455afEl0t9b43kywCFwrPu9mtS6jcpEbrrqui4HoESVI6LZbESKNjK
T1QY1EMddJdDlW+Crjl3iflskSBwhyKYmxTYqj7JHmr3neX2wZYbxJB8MFcIWgSzDHuSFIk2RbQ8
9u2Jkjp9RAI9KMmR95WGt6YxkBtl7FUMpfjotArfqfRvBDMf3BD6i0NsiGC7BWzHiy7F1BbKuy8r
UU6lUryr49UrjHsTI4QZdFPa50YxvUtZvsNYP4Ec+zLz5F60/nuMijduHX9dRYSUeV+I4B3cGgX3
t+E+K5TIEDPv+NU6pL3lGZTeoVQZe4FDeBuk+UG2FAMAHQVselUN7LX5HNCItBhdBsW3gN6h5HA8
hM66S3rYqKNfj7syWI+Jy9sHjpjyDxIks08xilPpCEQ/4pZpVmMZMd80QiPFwqRNh21LkBiNp/8L
bAVoFkkMR+yEBqiCgum5/NFOSU8EBf3KjXhptSNZALYgYEhssqJAeEFdaZUnVECoqe0aIpRy1mTb
yqKbFDPKG7byUY0tajYnPUbklAGSI+eE4PWUWvAB4hsL+TYZFgakpXsp0nLppI3z4hrJs1+V1a+o
K+7MJmvevo2ljTVcaNX4eIrjBfle7oKPcMt7QRT22Ce70UZsoyRQzfTJQWYkRABILL44XtlmttCM
PNumfzS5VdKOTXlgoEhTDNt68qavUk0R+9nLkij6W6BqGykN/deY1lsNAdQ7a6w7v8poNgoXfe2g
HJSwlz86Db0QFdiBTzP+0ibfkl5g5UwTrj2lsz/SQC/h+VEyt2lHmEp3GnJN7KoKboUWpZf50BFe
pqnXfyIkcrO5J/JhIFZkVJag/qutimLl2bMBNrX2+J61LUTKJ6fy4qU/mNZH/yv0wuQngHfayGD5
3nLDfR1UW1+GusRKNtG0Wi+5fgOStCBHaRhpxSZKCIpg9qKKO7kJvu3DsBvSo6Okz+HYDW+haZ6q
1gAQVbZDeTTVtN0YPcViQ479Cbxktq7KzOaygWuvZIF7SibWZyJAtwtleLUZo+9iHAlgSLuQ6C0Q
fxtZEj/XV1SPVbWRn7nBJs9pn+3CYjETOve/D2X7MOqgY2RsZYdUwo1rhx8+3aapt4+RLu8FH+UQ
dfS1BiwSNlJORUkPjaLRO5xpEHkN1megZE1QwDpoquFHyuLTjgmI92rgrS2dyWXejN5DPSVbBEqj
nAC9vTvTZrYPc/0F2xOTB4AybKHBfZKXGGs7neyT3Pk5G2sNQjbxLioV+z3Ao8ORlrC89c0oGcJ1
sc26yrwhSKrWVtqSTKUirA+twODXtcoHU0N5ZU7RgHYaQEVimXvRTZA0RtpUa9Z1cHWqzDqVdX+D
AJ08leb42nnpcOmJnX/0q2YX6EP1jBMCSqZNYbYLxr1wy/ygm6RBkUZ0X3sSqOUEQYiFczJTagO1
DX6VRKN9iipt14TpNeKPOc5PIvZBv8MXtcwm5oyR2No+F+1aWPm5nGhCLCfIqDFktRmGEAkq12lh
Wtal8kPx0BgphItWR3Y4c5f7Ah1Razh0IwANjChj1j30h60oowG3CJ5BPSPvKRII9lTHeatSjL3f
tjnQQ3d2S5z0/Hu0QW9uKDtA1etKopbK+rkSmdinZgUr2sZ4PXNm3U57w2LbXFQnL6HDgp2QJ1Cc
4gh+k+5TSPZXYLLLDAbjCqfZxMBQwux3a/9jrNSNRWPTdK8zV6zyA/0RYx+LeW58Ckt0AqjH6Vq1
9MI2wPHLb8hmJmVQ8adL71c2Ut8p+ZWNTBk/PXEdQuOZ+IXug3b+s9Iar3jzSiL9AgmiW41pt053
VxrlPaQjW2zrIu8eNMpXYUWidpQlSK3mayDyDOSVCpKbNO7re5fm/2xGc9yvVM/j27efsv2ifoEO
gL17MVHGmoLRzUv9XVxL5eTJSZ2YNDbkVhDcwg6v84E2sL9rVOuLGOG96JTucaikBliZMNIU5tA5
mwIck6Het4OV/xh9R6K1jAuMqArQ1dl4m0SOcjI88x2xnHsHNERdyvqXlg02EgozR0QholXTKUer
sMxjY7kp7ihCQlEfdjLQbt9vhNclBk6n1HwkXQ3kcxETO5SMi6HGN6pNoAyU+D+suO4vhkFB/hue
VSKvhleY0BwZLICLpKABBOwHb5/DM6KxMTyOKs1Rnd3xIbThe1it/uJU7HTr0VmJrh8A6kC+cAta
H5p8T3KDPtxETy/KkXJbNkIQJQYmdcP8YaiJjFCM5jWVsr8ihyCdq8qHZx0mf5VPcE6ZDmsMBckN
SJC+x7p3hj5l3/o8IEe2tqOdRAW1cgPPobAq4B1NVIyZfNtmWGKaBpYrYYfdtpGtsvWHTD1+zw4D
hkQ3S427KiKxpah7eNsV1c07S0uNo5i/7KXVUUUviuV8s0KwpMr1phLvs9EcEiW93tumZB0dCGsH
8OJc8tIaF3htknUa/xyjwmaTGcp+4zVcAyOQTDjR8j2vGnfhmKV2rmz0Oh3EzVXRdfJZacxrS/x5
7nOFNeRdXm2GTdyyZ6d1JnMdOoD5rYSc1+C9ZwoWBIvTJM7Kx26SttnozBXfsPdNVqnbgVXposFk
fi4K9+UbHewlSXTFYxuiSIVhOcSRseQPJxhwQtTXYyC3mppC2urGHIhqBylJZPU60bcCJ1K2aO0h
WmUwdb9tdzY8ML0v/AelGiSYCJuSe2NhME0gRwiIjpTD6KXBNdOEYb2OKsq9yv/oqEcubLvFYhWT
S4gO/rklDWYs40U+usoLyDUDNyoma6pKUGOhsNxylcWgn7QorP2ISZ/pxaPwAgvYoL4+3/yS3tdm
8u+fUVcg8X/FSfEU2urGho+5N3vZr3P6GltAhnTwh6a5wV0kOC8M87VH5zPC9w9e2gsQIJVqxnUR
B9XCMHSCb70ef7ddgetXXPO51ZhMoD9gB5gnWQImb/rO5jrazkTv3wdwNuZGhPLdD1G2pzrR3Wxb
gjX4AGidZEsk34klBIl4X9n/I/RBU/+abqBatIQtTTfs6T91zsL4A6TvcOVFg2YpRDQ5+X5QKLkM
eC1m+zo5e9WBhvcnUwSa/H5Q8GQUI1YElUKdT3AdNKhyS2KQdZc4mXWPgEWFGo++BtYOXAHCGd/t
qNwI49ZMORHzQTepT5WaVHZhGQaPA1zeYzUMP34/Q2Ruf9eqpbfvcmfD9Nseo9bRjpbFTVK5Rv7W
u+QaSy2/DugLzo7hrsYkEmcSsad45xHavvk1853cSDO2pZsTLxQOxQ/VSp5LdcCGquvpvVY5pAZN
523XSpcjuOJ9oVR7PZwkyNckiGOKHqI4M1ys7VZt11L0Gm0crFuWS/Up1+CvT4fIIP5HJ1AviOp2
6oktPTM45FkLgp9be40iJ9930SQdpfu1KKrEe3eUdpWhFfi0+/ETwm9JUFwO3YX8nIMMRXpWMfos
BaSUH5Hm7UDuuZ9J17wQ7tk9ewHUh2i0OixZ8dolLemS0/pqsCPsMe8EZ094WHz64tzYAdj3YZUY
XvaFef2tAUpYG9LZAqdF6zwxzHy7uDQeC7G2IiJoGGTyhf/DNMwMS4oYt5aFBl2f8DEt8R3VNK1n
htUdRP+C3qoWbfLuMlCvbA/YuCOhAMCy4o9wk/fGdgOoH48kp8VAp0hkNnAefR/mc9LxMdpjyjzT
U75+S9X1MkSFpPIvx+NKk3HwnHSIbT1DBqfWcZODRRGeW08f8IzErBwar/7s9VttUuFEI/vZ9ewe
HNN+bnohl3mlxdSrK5/NZKhuCCRoHkaYHgt2/9TtictbNYCn23ZgP932YFCc0XzprQSVtTt8RE5I
BEHcJA+K4cHMGW25ddSAKLmsP0SNotAtiM1tb4j2NmrWcxjJ5qO32D0XSiIfhqAQ+75R0OURpTIt
YMslxn4u58gEkuVSQx79+hyNkI/6TFcJ124DLE7MVRAjzKue6fVCjpkBx5nYOdrtRDk0FvWzKm6A
sFKJAlmxZHve3uMb0rZ59dXBzT1gxfUP+XRQIGfwzkxfCkPny/n7sOT9g+50v/4+ncP465AiTPJS
wLsIQyK7svQpaOaPIcXvQ1wCsdksZbnW8vGz1VRmlFais4OPs06yUHkxa5rOiYPRxC9l+NKEO0Ur
/OcYeac6DAdDp8rINj4fDtVUAGWPRxricfbuNE2hfbt42snKo2c1C2EvndTAio3TvEJ/hywbsYvr
nvy8rl+88awqVv4cCanduzp+wkGThKQvfbgCJzHq94OeMTpp8Q+/rz7GBB9RLq3+zqGD8RRZpndq
is3fv0vzu/AvsTJSYgzWEbWpwrGk+EusTFVF9HVVpVqKchJBByIk/iUF6ltV+qkuHRYScEvWpMaC
hwx9awfdzlrEoW0+e1Ze0GxHRBhIO7mMtutSKiJK+o7qh7c1cwuDE1mJgNqetLKMH7xI2bkIHWl+
1cC6NVSXQMiqR9yW6ZqkSbRxWKD2LO2UfVNW47JNiEz8+z9Y+2+XhWSamZKFTNN0SDz/S2RLCP4g
13HvL82efOnQjPWjpZPQNtgw8sExF7vOy58Cf7DfqGjsota2UYmxk3Oi4Bp3UTrtbCAS+XV9rFpk
YWVQUmyeH8+HQEja0am0XwpH/UpxlF2DoNL2CuKWlYZ++n/5i+bf+F8/QsvASm5oUre0/z53EnTf
94ZpMEgHMaN/7ZyHOtB2YZYTTKtrCOsawryTNHZZFyTDtmeKJCZyqUxk09+HvLXfcBErB4ImjA3Q
GxLeFFyXFSQn4ArmQQ0H/8SV2YJZDZZaBxO/HFWPnQjFL78yhlNWByN7s+DMorJk0Gyuhj8g+Z5S
axQ3TTeyzV+jiQQ10wmBw36vbLO60885CYSFDO03x8Inbge1ue2ybK8PHoUFk2QNB/bsDkNu9lxR
WEhr1skNGjGqfmZwRExMe4CKLW1+7TQqevVJAf9Fdfv/JfVHkw4Dx7++37aFAU3XLbakljoFgv05
sCj0I6zUh0ZeKA3pwLGFcabv6nzqH7SLKrBpL9Dguga9fSimvQZNO2VX4PRdNo3u3Jpp61dncbaJ
tDo+flMhe6RAOy9pXoaxFceZ7JOzR9nVI7yMGS5lK9rNMLunqfx2YOCmLDNt8kByrYzSW4Wtg1DC
8bs7uufdVg0iT6GTA/NZrYiKL8GOz/QTxIAptnKV2hBKI9Y3yOVUP+x2lei9BUX2bygdOsqQro8f
rJypUJHRIpChdHaBGVs74VSTpZ/pekphlKSdHAhINh/TrupXVQbgpYp2nmNoe1sJ9V1vxj/bGWU9
YThVUyYL9KjIuEJlMUPTfpPTuIjLfD1Q/njLVCKUsmaCGHXeh2ImzmPROWijBO4TO8pZY9FjucPI
CDkP2+SrXiWnObCgc0EdyJBFm4KyZ1UFRKTjlSRgWgVxNTOqE50amOeo0aquVXeR05jGldqXv5Sq
evwGps7ES2RRPuES5hPis3rXOZDzGfs+q9oHequUydkp2jWmk1dk4iAaWF4vFKBU+++tRj5Fg1OT
puXiVms7eQTakb9ohpNRM4SC0TTtcC8GQGp3oyl/RC7hA3lPMBvJ7SBp/a7a6IbOiqPO5YVALGlH
3HgzlLKBd7GPo/Ehbqi1Z9QGl2jtaTnJ/JXmavI2dTvp57fVAS+RcStzmPTTefqZOTXwoVujXndJ
HSkjgn2FSmOYMtre1rv82TA8bPnCJGMRRoZK/a4fXjHf9zIHkVTJZqvoRXWNfG2pU9an3QT3pJD/
lwiZqYQGmTC0XBpab2NArEWg6961zFDtjexT2mJ8MX3/QUUaufiGTLE9XoYzOgnUGy7LMANf1kXt
RSta4wnk+3g3KQNugV9BEHEmEbqe7wLH9s4gpGPSO9zundUAeDqSehLYgnvUt+1mSjNezbWD+aE2
XpAwEWdWsjokcvKfT2goW92bYriNlqWsvCoGyD/dubgzdyWLP3sY0jcDVBaDP2oL2aLEpn/hRweS
JQEghvZjWEb0UTS93TBZ3EMF7M6dMaUOISKJX1ETUjgP9PC+NpRNRi9nRcGUYUtU9Zos++VgWNEh
t8iT6DJ9UhlGBi0qeLSkVj6Wc7yHnqYVIVdacoFeS3bovH/sRfgzk7WHWEr3TnLN3Ynl1trG063W
ExxPIm2hrecRpPfhZ03VXtu38fY69j3FewRaalcS5EB0QJaU9nJ+hp/HRADbUVN+YUpxkYNX8TfW
ac7FYMxzz00Al1sGNZiQUt3N0/SUGvl7S1j9x//5M2vyLw//45Yl/P/X4Mk/X/E/plP+y5NOwU+4
iNmv+q8/6v/HDEvjbzMsn37SMfhLiOX0iu8QS0P8g5KE1ATdep2VgMZirvuq6n//N037h8p0JW3b
NkDs6IbxXyGWpvYPTAm6hXfUlLphTcGDVdbU/r//m2H8gyAeTbP4iSyYVP6l+RP76yf4+/GfyY5/
XXiZ/BRDODgT2FsSnEDC5p/TZtGCjIX7zaDkZmT/aj+LrLyE+rAqde3n3y/y8LbovAt/ztJUzW38
Iqapqg4rXCH4i//851gxFXFsBu1Swp16oC+1IoTQfrD8YDIVsYFKnXDSCExF3SoerQ0tg2dnWhJR
8yfHxZ7yyyYScKl/mqz7kFc66db2Kx/PEocYHPxSElPV5egYZkifHiv3WtCJe9if1NPyViPJW02e
BRWptg6J8HNKbm+Nut1/HRwbFg9Fuy2be+0Zs9nCw/KOKNQaCaRV7T2oQHJbIvonhAK916HyowSC
e1HL+pcFQ25Biz+iYaV6WxDWKqRo8cSwk2079CgLtYHz30TwbDoz8vHShihPZXwwC7SXfgkNknIL
uLmhG7eFNfbLVlHrbT+Q14x2Tb1CZxJXBDIti4670mir3Qxpi+IYgUwG06DNxF0Zhd22MLLoQRjG
RY0Cwhz5eJaVx8ooHTvtQj05oXwIaVyLnH4/2vGwxzlDjvS0za2XUazkDzoUjSmf0yDWb6d10kEO
MPlUy7zZR3czVtcahbaxNOURuoGB8qMhHctMn3q4ojvCN8lQMDIwqEO8UTvtloLMeUzK/2TqvJbb
Rtpo+0SoasQGbgGCOUiikn2Dkj0WcgYa4enPov6qc84Ny9bMeMok0f2FvddGOqyhzzC0t77u9PsY
6thiTnr5BsyV8dg8sT2PkMpkNpjMBRXDRDTUT1lUMYnh+EbdrAnxqnf0BiJsRy8+67MUZ3bYZmCb
7MMlZIDQKNO9qpP1qTFYUVKu46yf9f4VXRrXt7prUXRqRjSH2dS1GHrE+N731a/MMxncjO540hGV
+q3n7Cc1TWR85M3LlClnr1kYzavmOLYRO1Mp7IOQ4rMmX/xMbV7tFkw717ZhaCTWZr/MDkjshzep
adkm6Va+M6oThVNJgIMnb0O2yFvzAEM7cABJMCjEKXZM0jPqiMTwzjr0hTU9/byMfXsc02o5/78f
wQHTN7ZiCj3lBVt6o1reUFBQasomBc3sofQw631U5H/nOj2bSCeubtzt3QHKiJ3rANNtz9cT996n
9V/QkGy10RyHPyWgPejZnlU6j16eDRumY/I62vbIntf9bUuwXTQJn1Gr/ctaep0MqQ+y1AJBTFvW
Dwg0KnGmTkFXW/ZZ4ctHZOPtXbYip2F8jdc8PU8PobwFsg/fXvaGXv6uFfH0nrJ3iqx22FiLGGik
6GOBXy3mlucDaEBt64eJsASWCN7ynDInxBu3IguHMtjOg3HpyJv8seSw7WEr9bD8aDHw5MRVIH9U
9IRQbT6iYVmxlXRbl721v5jZwZ6Le5VMyEkL59fyMBpEsYU3mxpQX5GIJaQvzbg59sLKv7th3FsF
RqZyzIen2GOKkZSCtIUW5Sb5JTPqgJ4MI2JnfAZDQ9Aj1tmUo3Hqkv4PUyBgbvl0J1x28T0jhonh
rts6X95qJ51/Yd7jqYfPgELLXp8o8F6JlGu3hmHawQpS6L622p6BfvaZuxvL9LTNikjvmOpm//+9
/PyMirndxMkQ73LNEodKDEsoRFm/EI/zrJmoDvJ0hK4ko+xcj+k//r7PhWIqh2SUOrCdtk6bw5XL
EfArD67HTwBGU8TMgc30MOf6PdOS5HVIyh0nD2Vy3qvNDxOzYypoONWub5CEJRyOyKvqgSmX3p8n
I4J6utbyBGmB/BV5qkrN+d+Lma049+lf1qjK/lcxlhx682h9KJVk+9mzP+PazU45/0kolCu/SPeZ
mbdHHXgbloQaJFbiWtoX15qzK44BuLkDISE/uTI2ClC/IRMpiRR2Xzm1d93KbuxVUtzzEgJ/hz+J
wNEg6+cvC2fbrlJGjmPAE6EEWM/W2+rOCMLeRxe0Glt/jFUg506Yz+xNi1c1IBym8pMMc3KthoOZ
9N6vPG64+FZrS9NY7+u++nBtfdxPllkeIUF056hRAer16QyVab1oIn+OdCc5eEO1XuLUfl2ScTpq
SKufPGknAbOPflc/zvSEOcsTUF90xKa9RRoTqNX+Wwj7kRvNjkhhAA90uU7vVIz13lggURVFUock
4eiHRGhfBYkTr2ncYaPgodmZsRjfDLt+Zcuc/sUVCviIAcC9tsFHrZWHszSazy1u3zCysvK1W1zU
Nall/Z0HKEPRPH+nc7trWV9nuZj/dhMacHzGryTwrjusn/q+1Kv0DtebMERFp4BTldAwKw5qALj3
ZVnzUCpPI0ENW8TCiOLY9L1+qvA3B1aJq1Om+YeqH+hAnrmrmvXsA1QkCGeia6zKHk+Rm1QHbSiy
7VAQhAhxLB9L/bcawJvqUXtODP5RbdfjWzlXGgbWtA1/fitqx91NGcEn2eICHyny55+XCQ1LyMrG
CaSLujI3mtnPGT1e8PG0l9XKSRCd9O7hB9B3yB2eF+Ni2KSyNHQDs9XVGwzOzcXheCv1MUcD+JBg
ZTFCPX35K+1MYk3YI4u2Ljju7cvPr1I1A45ND4IDhti96GQ8OD+t2RCkURsNNDU4CkXZ68ey5bu3
es64afVee/JsfYNt1L6bJUPrWTfDn75jnUb9kmXVE1KG69ziUXUKkR9sr/uQAJn/a6L1GOm5816i
X8977XOaNVadD8o0s8ABP1ku9iCdGfCMbrCgvD/MFumlUa5Ie50rm3wYRx0b2RuMW+lH51Id6/qx
ZtTNYiexkG2KuW9u5LEh9DHh8/So4BbebWOet0k9bFItH1K/7A/IIEnrwnZ4cFpURtacrDv+pIcF
rdfvQi39tul1cTK7diDqGTDvIwJvhzbTYB6EnGbpc/tffTBxjokuLm9jAobq54U45HeFMDVIdT0J
xBp7FzUa7mWYu/6SzyeoSjo7vKY7Oo5qPx7RE6DzzV9FOf1G8P6ZVmbO99DOt3whawZqafZEHnb2
lI4gRy1rIuRnyZ3tmI2wSWRbPJsDrt3Ecf7+/K608uc1m5lfr4BFWIzL30YKSDQhiAvy1jtNMMGm
S9leMy8nPKLV643quyN2Wgb840wOm6qMP4UgkKts9O/Rms4RyWS7ZBhtpGE03yVL/VdNr+Kw9pLq
lri5t2tdCX/E1Sp/HJwUWUlcPLeGAdgBq++fvpmuWZa5lG1kR66a5VzXuIKaiMtZKBiMuGotaA7E
hkhAcyEApCsa3Ue0PWFCg5cuR8e2qqBDCPSi/2zXBSY6W5o3y6w0KrcS4EruiLNJtONWY1dP1Eb5
OfbOI8NNvVQl/yGIAxIaZ23YdMRk6nxHX53elMe1ISUtc5L63nd/0ioubkVrQC0r+JaxZS9ujzf2
Rohuw0SrySkOx/nMNhsCONHHPMUNwDa3PlirxBcDpjAFvRJO0jSZnAmkrouLRDuZicTjZTFnrFQg
pQhIzPflNBy1xJtuuuasz13MqGoBcwuhNX+3Fr6kqpyOMbOWrbc6Go93zJG22N2l4b4Kmbaqi/CS
5OQREhbqMv6t2y7AxaTLbmDHrq5XLhvIBMgbCeNwqxHwnCUJAhl3tf4o6N3OCZfY7A6WPvxRrrnc
5hjR2mp7d2N4qSrK8q638PR2ObbxZvnmX9l6SZf+0dUjNUUZ8qVg1QYclBzJxFYY1/SSRYNTkXTT
9OropToCTiCmcMk8VoMxptvetuMgKdryowEXB+4w6h7ZdOnFTIZvS+nVjYbIj3SuJzePq1vjtNWt
eryU9nwzZhft3P/9UYLwijN3Zg3aAcqKUuu4dl3JEJlGyegcylNeEOXF2H4jbZN21nRCkj4w1S3i
z8oBv1ZkeOrGEu+1/pSTvvrJRN0OhoRPZwRnnBjmpcvimRYNhuJQA12tDCaYhA1xyTwoGF1iv5Rl
vF2QCW4qy9LvTbuMfrO0079PFA0ohobiGXFccizNrGW0mXafTV03yMFICCwLrd85DXLJ3hL8TPQ5
WY9cuUj5kJxHxYo0DeNUR+rnWJsFqHoY6LOJL6dCXPLAXbjKnG/cNXjUSy9jqo6/An0M1rfHA/Az
0e+aVwpal1waQlEYsYlrPjY1cudm2o19A8vJeHXSEUwZcQCXZoLYFokOBXDetlnoqJEQqYpSQMz5
60ISid8vYMRToyHTzkKtpJbIOzX5+EfJ5RXkjbOJOMh8vT86uiH+lUWyIyt4+oNdVvi2YlGe8+1g
o5mAZowG7SWp2Ok3rbE+T4XdhFpqgfTOI0vsR1ekWxUZcByMmjjWRa043ap1D0V/vGYLydAaZUiI
6z1hFTGHlG3PPFPWjRWgb2WNPJtRtu7N1PpsJpwK6cKTbCs9PZH0iWXWw7cEvOU0GvoJz+y96Ccs
xSuQFGdqEDzD7LQzYT2Jqa9fGAtYOy03SXx0rcBYYzJuVmTAUi0hSb7VNR3H/LnubK4IiRgxLW35
hDn9OA6ueyKbnF2piH6xiCq/VpK0ONz+47Liz3TH4xrjmDbGamsAe6Suqoogr9NmlxBBCx6RXbyI
04Oesr0tmxRWxNwV1y721FHGTvtmsTGmu82ep/HBKW2KJRyTBTvrkCxvLYaZQC8qOEeyLELrkavn
WO20r+EAO+vX5HS4coT93kvrXnXQnunRNaD/4ylb9YfYuXODqK51P2IlEozEhikbW2OB0lsurkHj
h45kYK/q198kBcF0cyI2DHSSxNwGGQhJ+qz4P20cn2lhrDxGp24DfgJJ1j8w+5chx5KT9kkdwO8h
WadMgXhO7KLxU2yxzkOMtBCnzo0eNob1oVs2yLDChgJHY9M5xriRnNR7RilvTTRLIutvhkNiNBZu
Y3Co35HrBG20mv7DVuEM8s1J4SNVDWgWMejPkTthmGEWWubM7oGw7GrcyBFnFbLO11V3ODYmZLIe
Cq0MwmaeoCa5mtH0WrcFseY27njv5uXLv0ew4BbrNBwW6H6xGNzDgsFu07UxY3jrK7UWQmeFlQRY
FRx27eKICIcsQiO/MoPHRQZp1l/SoCWUyW9K0fl9AbJCKUIs8f+WfFTZNMegfNC/mEPGRU/wY6qt
+6X709soHr0VGRBUtg0qC0IZC/HZrMU9XUtkbHEStOZDOiQbY9P31+HB8jRG4+bM9Yw+ZTyb8QKW
JmnAsRvmQnIHAvtiiioEp16K24EPsGHmgYKfz8LLfbbhOJtzI4OwiCnr+PNieWlzrFFhHuwulKuN
RYpsVv4FRLF4MMjE8d7I6OUIVvJrapwX1zN+aZjogoZooNLyzvkazwHUj2PZxEuIShDmufFuKO+g
E8J7INMxzCMxHiP6W4imrGoajZV1xdyajD4tQCNlDf91Q/olSDf0kQkSvjXd3Fm+gj6/T7pNhrnX
3meNbFa1oe35cuyFiSK4bep7DvzVPsyzhrQEaHNQtuYhi0W2NwcdEOm8X+iPMCfAoZW5i9Ozb/24
+B5at6K2tplA3OEjECQ4HZp5egFVyrLEvVVZ9pwsDeEILAi6wTpPccbxQIzvgG/WHc4oXPOgibS7
Pard3Msvu5n+M1bj/YEsUF3yDxrhv4dsy8f4fTX0Be2+kexHUPETDQpwvTL3MxO1f0SirNThWiOi
fHVqTqyEzUVgRCI7ibqft6Ix3xLlrEePLKFQJzKPx8UlO8DqHxMO7JPFiN98zk6xCfetARrqciqI
hQxjrcRmAOZKob+u7/nyR1Z6B2x6BA2UctWrJWl3yFUKvzTX+2RPbBhJ0ujmqAJTCcGyqDBwWe2f
zBVR0Hfyu9aSi9cSYuZ6r8woBG6FMfMTwRJyajrWx21mbdaKHsr88vSi3OhF8nddRnXEZvE9zVia
qvLhgU79NZvwIbUE1uF3Oaqu+FXAKAu42D5cUTzLTOn+KFDMRvOgY8F9Von3lUfeuO172QUmdNZl
yb/FmmOHXAl8zFL3E+nWfU3HC2KJbAO04Pc0gtBJHoZU6Nd5pn81FYLaqbJe8WQaZ2OWRlDEWGha
CVe+xwKmZYBDF9n7hemwkrS6p5zRPV/N1Azhqd6lQUAPIu/cN1J8dMxY+gDuRxoahfVLWcYnNnk0
ZFh2fWzaW6QUEVt1QsO6pt8jEhsvnAgEOxdbs3ussxSU1zHdF1WDR0z0gexMJvQdMco6KuIKgLbS
YFPazps9rZ2PGfMfi7d/nfkEpPecz7O3J8bPXoz/GolSaSBO3JcwhMelPJvwQn0oCOOz6BewaYsj
Qos0Il/vHlG8klOfvJYgR9sMsmkMNGSPgmmgXxXagEqnn7bkRx2qUrQcCCgXnDJ+LmbgSEVCRlVW
QO91C4BdbrRZZtQnhmiNU6naPjRgIAfxghOLQSieR4McTcFcFIrNLs92VLp0QMBMPHUh22i9pxV0
BjSb/qy1zW8PKzMqXRsV15hwpfNGSaH3fg1xjcnu5B6ciYIUSrqm4VJvBjDxqJAYJMzd79G8MJGi
ibNN3ulWOEFkDTu3bI2Np2zpa5NKNhODtg17WmZ5aAgx6xS0TQMRZI9F50wMBlmT7wBkvW3Uuc9a
YsP2HBcLXDn4eqCNYs9CnIxo9VcUq3F2l9Z+6tIP4lqdAw/RPvVwVvWmt568FAJsX0eb2Y4c9h1d
dKyt6VdkClp0/tYozFEdw/Jwg4G2wCSaNgBICU9OqIEEuEIPCyZmO42dqx4Txoz4oQyHOL+Kxd02
LlFKhLXfVLcts+KY9kTIWWo7qqnwdbP7HgyYWYN2jSU3C1X+v6SY/rn5MARcLk7AzuI+JuWx6XDY
sc4n7qdnCEAxvCXoo9zr9gSxi6e6m8t8h9h8wa741UUk+rQTQBnxjzDub8e1npt5+cbegjjbkayt
TYQ50IHO+ECYF62Q/jJyVUJ37iBULcbJ6UpCy/sRRFh6aG2CNgAVRNeSwRcbUzj5g219gWGutpJi
dTJKkKprteJCogWrGCiDMtO3bHvIYyEyD6RBs+tRr2xMBLdoKCYjiPJyN+rNmTk77AUWH4Eex+SZ
QBkkfZZ0pdTbWWve+yo3iSQyqoe7GYxRbaDtBfEaWpn1hUsNXF+dfEXUwz7aXpTAo3ccvLLzG4bD
SUaU8YDmbDc84vtiNT0riVJ56tDjMf3aOwOj7JF2ryFBkBzfhy5uW8G+oomSr3wVHZ2Pvo5LuRGr
xpGT24ZfdYjjoxEodjLcqigH9CPHOntCHEALAnBs+78fxmVsXDEcc6qv/gp1KzGqYjtVeCT6tZxx
qZr9zsCcdGstMGNVTvRVz4Wcw9oIY9mfBzSskduVRz1Dnh5NmPEdY/og00J/ak31C1r4TrS29dGU
mE0Wg7FlrI/dh0Yjc1tXEn+cniideUJvug7LxVvEYR7j+kING59Ihq/9rO9uhWs0QWn0f9jUwHys
hq2wnRxMbPIHH+Ozg/qWhPb0Hd7caYmnozuL7tdUmn/ropQH7/GhM/7CwGJ42yq/J96SHJYed0nZ
N8kzWfYhCop3O2vl2aIqCu3pWxcfWAHDjsHsxkGj4ypkK2rGXpAvAEOYig9DVITg2cdNp/nDQ06Y
MkvCv6heUrvxNqveExJAMhP7FiacTKHETjz+Xz0ZdhstOedmNBzrbhiO+KZdO4UcJ7H5xYWBwTp/
ePxIVY+pWk5lRzovQQrU5pEM69FAhglSkb7V8EfDADaYGjezjC+JYaT/Wji4FFQLSVNFjoWW5Sfs
IXEqpOKyMbFXTuvUv/aTbgZT9STLYbqkmVee7Gre24s17bRKFPAsUNY4o5xCSuLLEIGMIOOoOq8Z
QxXNAu1pWfN7ltC0FVFTn6wf/qFw1Zby0n50RjSsOXQFEAX+Q+q/6u3Mms1rw7F+3ImkrzmSfEHb
GzeVreStZ8p9s0qay5wgn7TvosOsvyGeUMzAJ87RCMulSkzWOrq89w9DndQZU2cLTg0E5+8d9vdt
VHpfBuKK3QRQx0+GFq2uKf+z+nXYKkwuuKZtcdMNuTMIBr1Lb+nvJoEdFOSzfvj5ba2bOLyz6Zek
asKGguYFznQ+zO4zPdxWLtpXyjLzuRfWZ84waI4Y2cqquBDvlDeOcXUdVkORvjOVSdLe6Bxh34uA
MVK3of2z4b0fY41zzu0Lc9NjegiQhBQHu8TtX+sEjhrVvTaW9TJJ1mOMjllQdNeS5PShbqeD05Gs
0CbgmfvaNM5/10SO1xbx8YDKLCQHFqoOtqD3Slk7Q7nauUjLCybE8ujwOf6PgWszqE0IAQzY/wK2
N5vq2ayIfXBY0NQd5lplJ+QOZ8OKm23ZIe+U9wTk+sYw9ezoWoLDD0zdtI7sT2kiygqyRJqSF2cp
+mvVWhyAODuZubon0RJrh+eBKR3L9Z3tTZ+j7YwvayeoGSYWhjEEFRTxaO6NdL2pfGquLlU4S73n
Ch3WKRvBKKZequ1cUWePgCqIFbidfK5z0APznDzpcf/pqVqi0gTswTos1M1Z/ZLJ8pTSGHMMd/Ko
a0ag8SBshXxKqok4qel9GBsXrIBxQ13+W0kOHaitEv8ZgtdSCBJUuD6y4TpoLKQFz4HzN6tjB0dU
t7w+LK/+iA020CCP3CaZs/0W733tmDSTSRwMiLj2Q8JYc8YQQr4mqRU+kdUen/1FruB08YBpW3Rt
p3XCaYuLkWYv4bJqGvvuxcmM0JuYi7WO9iIvWNS4vw2W4mgbj9h5OMOI7hIo7APs4PnD8bBu0zl6
ba2lOY26MR14kjlVwRW1VmocVR3dupSojY74XX+O88NgD/2GfMhmG9VvudmxhkzZ1czse19gih+q
lrBFp6wvqXh4NmfSXudB3WJvNEKoGdgWnTy79pFZbK1KG6hIq4O31tfVW7a5Lv+oWDPZseGLxPsx
r6ytkXt+x20FaSwh9q0mCtQfZq+8mu7CZ2taxFlRsW2Wjg1xwZxhIqz9xLd1s4iO5SIdfDDXCWNa
6dEH9/3veuFmY/ImA/BOy7VeOhwc8DqYW/qaaCyipVjBpVn+3GpdfEX4yzxoJdvR3WN5o6lUf5ZI
Hp1F/dYAsZeoEq+W9OrbCCPAdBa8Vwg5BzKSgL4TFjT4kVe5N2j77k6atMsloM+GryiePT0ce+Na
MQMCyUUz1D0+Y4J1kStn3qmsxsjXIzANvayGMPEn1p3XuKu9cC0svluOMo/pUBDQJd1+m6fOBzdf
hqmCSwnm+y6a6QxVrv1nZ0kXYGmxUXHlJ7k4b5L0XVMq41ZxiDuuF++SxRqClmCKdkKngCZuvil4
RLeBUTebKHCwsdoORLREvQV/r84/1uJWM/jeTA6LhTzTjr2oxKYkQldx3XzHnrEtJ3aLygoyXSxb
ZeD/ni3SDLNl+wgfWvkzAXuXSElQS4iSRheiH3WYRuJzS4nV2bokzIbMEr0qpU8d2RC9Ez9NJd8d
ElSK16XQ+2dzZa8jI2YnrJL8NcWM6NiRCLKmKzeJYIxMmlbxX82gaS04qhYWd2dEDTUg+sUlyt0s
zs0UlaGqMp38Rdb5a2PsSsaRBw7Fv1ETfyaGoGdIhLvJgYtvGn0hb6djSee09pfuDsT/GVaQ5jNl
LCFTiP6qZFPqkmJMVVDZWz50+kOcw/+5k4VyJ0oOiCPemCqth5yV8TLbRDxKh7rPIFJ2Shx9+/NS
lwYAvKpTJ/IQNX8pyJ1KRmVs2fBdyIUg9rlN/jk8Ogx+kmovvSGcBQg1N59/FeNyMtwG9TLz0VDz
9OUpq6etTTsQTfN4mcYqNAjf8rORr56L+YZqdW23djT+kSoftpozgzfrO4eyE7ERDD4VtH1Sgo3N
dmnjDc/2VEw+O49oP/Ahehy8voO86gn43O82Noej2SB/cKr52P8lalOeYoq7MClRr5hRioMCeEC1
RB17QBAyiGj1489LFUfVFuTF71biYAH7qWEj6cZj9hg7MMs4kLNwXi2wvDY9R0jwjXziCvkpd3ME
owX0nTZSxsYa2fl0M8jMpNDIaKl1DR4obbY7SjtgL4pkBbnNaHMTN9YT3JtvJZtX8AL2J+bTZbK7
Z2dw6InrSDAT1FsS04oxJCkNxWzj5GcaK2owZ8XSzHtg1pNilzL/aoYmNHssD+TZPwEf0dAJkQDj
iI29rsxGpn6EppmXZxv73/YvdKL4G6LmqUVif7IjE67CkLx6A/bjpbLaU8e38q7/Tm2N/I1avC3R
iB+10nfcStOLsQ6/RSeLs9cCIRqls83rxAOPa9jbxIyJ6Vub39mUBKvjmE/644WlTRfYusphbmew
DCi5wm7BCpv3zMJKhOvaqJywXEF7tCUDafG7Y4C0gXyQERZScMA+2oEqr5FPKNKxC1a71uNTJIXq
mNSleC4EThqwdm8Q3gcYK45+BsWthbm0KnL7vDjIWk0npVS455pdQlDrQlLoKEJhI/1uK9aoiid9
M80YwFiMzqefX43sT6FBa38s2TjHcdyn9doj6cCh4CoO1ghdbNATOrqOVMpQu2G7aH9ss9suyZA8
pmyA04E70/uk7+5ChgKyeiBZQ2xSoNj2izeUMC265Ki56z9sNcZ2khE0BSM+i5atMYbuNzCycGAz
coh6N3QdpqSRYZt/LccNRlzFJu80QkJYBzxTu2z48GboQGm20KLE9JPYGsfziHaA1i1DQIDzshVT
diNeZpOWi3YdxKJ8dVIohT8XOz0UhOMEC77bHYtl57Uieg4hj3dyaDm2VYx6IZNAaODqW1urq5Bb
oO2XeCtZE7G8k/lZr0kWK4igHW3kEJMO6YO8Eb8tZuLPolmATvb2QvItEUA4NsixztIY55MlasqH
THBtueRnsQNnazluixFYkui1euuONXCZzLfLGozuWOGcVQnJTU657/JGXKB4YEy1y20jsztgJtsn
DYrvJEopiFdlfrWMj1I3jHuH76Ykc6NJky+SNPhFW/b7ecK2XjYmZRvsH6y8OVzbfVVP74szFEeV
8r+eyro9dGVhBoPsD9mtAG7xbCuQA2D/mB6mFaQgMIs995gF7yxqohLsJqVbx1PnT079lxTkju80
tRhvpr2xxYCreDbFAVTBhdg8GmuWUUckS1VoNgxmBpe/7riQ8uoxCEMiVrG3MSXE6txrduhwOQCy
5uiw87ObwVf1sXLjfL860aYxvJKWwUHCRQzQOMOH8/Ohra4MZknQ6G5ZOiLHbpZsb0B0TpfquRqn
KMCrXIdulmBbTsBVIJmtGf/C7ASHNF7TNn+KFwigEpsxIkM+OqMpdnYDs0zGESxIbBfspr+4ro5l
xRI88SDMOLC31wX21lwm32RtHHSbgj/pRXc1LflPTmt+E28Ox7y/tFyyGKBgd7Jf920dOSREy4UM
ZpUCwneZFs1OP51Xl2FHOg97HVZgmrpnq2vJvRS+nGLsBzzIfRPEededegJYiGcWpx+cLic03QjQ
rV+LpYtX3qIdMesz1qR4Pau5PFtkY+0cvfxCD++eGH9PIYvekyE4ozsxxSzVpu+5j9QBm1J3zbQa
rFg3XwRwFwZvFkMB0kzRDlDhF+zVwyq2ciaQprYvJghZAMm3A3HGqijCEc10oOUZIl0brs2YrBs9
Tl6atba37eo8VYOVnVv2fkbNgdPpFuRizEG6qeeBp5OB1UJ95qCLMPOyty+UMs9j8gaxIVSAbXbZ
zH7GSeZi0xTyxY1q+j53ei965kwsZ/oXTL1OaJssolzPvbhD8Stdge0arhs2S5V/4MV3zz1ZdnUR
PwnjA6Cye0i1joof8VzpTS9A98Aa1zLePMIF6X/kYYZoR9gq4BvQHsyhh/7m6nUXFgq0MwpE9THr
81cKg5uR2tSFLh8QOXRYM/BODmjnOhBC7JbmXdkSl53ZXGRz7e7jTDxFUsxYmiELWcrsgmHq72OW
vTui5GkjAnfXWLHvAX/dZBE7GOWp9zhSnzaF7IbmF0+7kyN0zuE3AwvaquWqo0KlKoRIBLP1xt6O
EZ38hgE8wkIBOVY5swii1imvrnLe6yz/0KZJPj+WaA3XA+HGXmhjlEeV2/tluroYZMjHMN/iNvb2
WQ70fJgRbmUO2GQrvualfMzkAFPEbTg1FjsxG/dLaXUoHD1gKYVmbmnWyVVtre6wDBTXMQZhaiyy
27R48VnjZwxS0Vn9vPCggnmq3X/mPJTbwp46srQOMNZ6khWHXvdrmdlXSiIdnY/1Lnvs/VVhX40x
j3dR3N4QjJlH1CTDITdYtrH+PxIt8RY5WXZthu4I542kUHfvCoV5qEouRYYshp6QrCgOtf6XVzlh
07fJbgVzV3jLEDp5M+y8zKsDalhODi4hwHCTVhPMZH+nbekeenP2rkbd/ze63ZPdGoqBGlvcOMs5
7jKkYb0hUlS9sEataqY7f7YXYrUWkqB9aVEiFG1+m/ts60QPjrlerzhcQdtNBrPkBPimQWTbJSvV
h4pYI81pwjAtSU/oC90gpezo62fH0w657HoOJuP36lkqlMt0aQlUh8Pfcpa4qbpIllvpqPtqhTBW
thRtGifDVsXx3Y7H9pHgQPpsOe26ec4ZssF3TV2Y89WnXhjWDe7lyyP+OWJzHGfjf7OpByPPBrSx
yF+6msJGgOV8QBdQpf5euGQJ7Yj+2X23r+G23+g2tpaXl2HmtXjuRLkjvOxJmD3YmaJi/0wKCec4
dC4EJmGy9AB7uiqgxe/3EvurGDRvD9qPFUnFd1VypxMUCBJJTyZfLw3zlNy1fv6YiauMyALfHIqo
TPY8DWmYzpQdWekuT/0ij2NPLHYiISiyUQKKuKQafW7bB/lQM3WWAzgmYpVnOzYoXFizN+KZuXC6
6wenAar30MusxAkBaqyAbIE5SKG3Jn1GdqWxWxr6MTZxUCY1LQOyWCQbBdSQUT0AFnzLR2WaRagG
xgUx50rnFNm5yri0ipxQZB5WoCyLwwwTNbUXY6mIBIs3q62PbOBeVlc8GyMxJ/FKOk08JBznCArC
EQd5ypzyDc3Kzc7Q+VcjrIvULH8ZFJSB0i2wtvYWgzkAVTukjGg2gqhLbJEOrgttKZkS/B+OzmLJ
ciwJol8kMzFsRY8hGTayhMorZv76PurlTM9YV2W+J0V4uB/vTpk8ygEvkBOdvc5BTWWGgkh61HGK
H1nPu2AyQKANWnKLdQ4z9kxTQhtH+U6tscHI23lRVOmbolBHrlscA/rtT9cXB9vhH+VwXm2aI2B7
aiSaJYgL60CYQpG5wUYj4Pyh+oXTDCcV0NjJsidfBpLDzri19YEgP9v4ubxV2SqiYqAxU8Me2IIV
uG4IznTqeG7b6aGoUJDKWbl1Kmcsx2y4vcqbXuuMSphXBDZQXWJL+qTjhTZru+c5GsfvVpTd4ZM9
jRIuUjX6JDGdoY6Oig/YX4Otu3pMRlO4bjt+kYB3wyL0A2le2fUT91+V4g1VO/Ojq+8UzBGE1lMa
jxL2Z9wmsjO3R5FX2pO1lvKesjjkJmi+aw6WdLY6BPRlfTe1iWkJhSrteAyWzE8duouHpdVnxLV8
3tI7y17fylaHg5qvi7fWd3U+jRjm0Sn7OUhV9cNs8trdMpmBBOzJN4wKrXfKv3qzH/kplD8SU7Ic
xQNVkApcS5VytY6x2OLb5BNhuScx3jcn697nhSFH9KJ9MR1+9H1L1TYcBDz4Fun4uWbHU8rqKXW4
v7RLT4dU5vj9aom7BR5ipfBs13WUMPLV9oDi1sGMzDhDnqfmLn1IojJi4yk/M455kNNtpG5wRnuh
li+tNcFddjgUECY4YprHEEmNmVSTLZXTR9P+BiIB2B8aSJB/tsuCsdqkMIfDBG8LhAO2dl47PcH1
dLJe+UiATK/iaNc0eA8G7FR7yVnwCVZdwoNV/YM/IbwxQlRRmW/DqjEVeJXYEBVRhzIm8HCZ7fcS
zqaa5DtzAe4ENihIc/hf1gSjds6u7NF3xasM84nMgRZ2Q5yERYNxSzJKWh/199Wc+RVhMHdn/XmG
beSZi3FWeZIQ0ODCv5YHtUkxeM+wrRuSHa7Egdrj7ZDsTbHeU4vcYyIz+LS41Tvwh9Ds5N0wFq+K
sF4YR8XeweXjZYv+J0o08lwdtzSMv5Ie39FkxNc0Vb9WDuHh6qxcdepsB7LjsqilcdHW2giJv5U0
eLUvKNSSO4w1CG070/aWnT7NTkbxJLDqkNEodisA5Nc4bk+arD0YRlfeBmm6r2v1WdUZGnOOHFPM
x6kXMYpcBTYisvA+IqDu+pPSGU8xyaUjYR91F1WEFHBjCh/8iIG+zwmvMgCzKj0T9ZKKc1zW4WgS
3kEnqo7ofw8KY7LidNiNqeTEJkDw3+zxcq4p7mFmr+P/VALMSodBG+y9Gk/SiVggBVaG1vkYmAxK
sqiizNXpXdclw3eMLEjX1TgalfG99jR1WqX9suJdea5tXk5iFczkw8l0LJk8l/4WzbAnV924rtbK
jKk4t8H4R3MboogRJIZAo7QWV8w0SUBlks0nCkF0dL122jWt8qwgo4YjvPKp5ORpt9rDLNmzh4eo
8hzKyrwJPsP2FXvQ+1mh40PxjJFGs66FmT6YSXU34rCULYT9WPN1/C1eDdZhp1RHxj4GHIiUBbih
MBmgk0ZFrl5bsN2WitbU5IZ2bt4NqhVPSW5ZJ+JXP3SUq6E5JJ2LkzoOdUn6hlq4+m2FRkB3zhr0
ZpHwpeGuxRFWUmsQmsaE3Wt5VWyKeVskEs9W4MRjuH6oiQ+xDsWhISJk6YiXhzQavL/NqOInRMlP
a5vnjk3ek+OemFuZPGtjDEBUFy9LCxCyscVv0R+69EfdimQpvv4qB4g4A4QjdWHq0SP7PYuND7AQ
RKVsGiri4XWWMtS9hRUl03PPcQj59kXleDUJZG8CQVD03a6P+foV2D7O/QYNsMHyxg2Py6GxZrzZ
XEbMmOoDNI9YSb9Vnf9hVGxVlrF0pb7he6aAhbeLFci9+DETw9opGF7dtXcgBpqp4a5Xa7bsHVvU
pRDMh/isq1qgVziRcaQnq+LhYoON5ffRVHCsnDu3pcllBgeEqdFPthiMYG1zzOkc29uW+uXQh25p
pHeYjSB0Pk/UfuCGcHpodkCBuvlZk1dSLGXk8PG2T0AIH3ERvlFSE7uaKVMYRceq/wU6FL1adp4x
++PzbuFwseEEd6h784lDr4sNAANOrdHVOWDBbs5GU0TBGPcgJtv7yOVzMwPecU/e5Jm0oTr0f/JM
3x6f4qKi+LNgIcF2MP1F46uqqnIwrbQYDZ9SjFWXfsvjNJMTMgiYciCy/pQ02o919WaiWRh8L12I
SAw3QJd0byGSwr3c/JdReDSsvLwUbvPpcuTgRb/ptMJx0nKOVJx5uSLuysaiaYVvC5/5kOjbq7Us
4ZxPx7JBxuOHi7tF27fjTOZhwmvTVc5RaEowrxs4lMrUFeNCkCb8VAV/Z3Mbm8tvkgn32khh0re/
XVw3/qzi45uSAFz7UEc7oJg77m3qvu2qw6JzTqgfMmv8VQdzCApuUar4xBp7axY4zF1TInUUfYMD
F/tN0RqvMU8BzUm55yjdmzWicOQcXUywcS7GB842xBTJ2oCZVKnJFFhC+GLZBb67Xg3W2XoyOoD4
DN2Uv1R4hqaVZXFQjlLx3Wttz7dN+ma7RSjvKaspcMNjPEDk2i4omj1CNH/MuNz6XdTfLVt62n4j
a7xap1Ubn/q/oWj7kEV96/HDk2vWcIVJt+Yp46PRJcouo+l45rBGixtDF6TWHzAnD5a8oitOhIiy
lcNbNOPhp3H3UhmPnCTn4MNcR6ztTXXqBSSTevxBYEdzWABdFctOxG0Ukjm4TnatcjZMTtGCqmLA
OW/J/vAqI9ThjCMe39EXypK7Gi2YPteoP83sDv2wJlRu1WcEbZwoFqcTbocXZy35khsXYBqv1crA
7yBizNNbYax2mAs9sPS4C6MRP4PCzaCZuYZr+hXQBu75ftd30qEEMUizIG0UTUdXeJ3Ffyx+KCJ4
aFxb6+mdatMvuSyehl7RX7inUHx80CTJeCY3eafLsApzp2l52yTXWOvrjyU9uQz+/EKpMccxl/kg
ZKyb3WAtA6Ox04w2ch3H+NWsltlszvDZrZPOf5VwhcbM7Svk4L1SSZ4qqDakwGdeCHxGWTG/aw1F
anDoWm7UJwKjYdGSHh54VOu1rftxvBK2Sym+YlhZ9q2JBVgbpvSkVyMEzjG+4AEs95iYAXzM/Tmx
CD6JpzJa7b3JYTaMpRplhg/wMuI4aDCJDfJYecUy/7L+TXsnRYPNyumwmoxcjcbikRd02xTa9KpJ
quYlrbLsYYzz+OAbmQxCu1VF8lEONs0Jcpwf+JwoLIdl61VFhYpbXDS6AjhqDbYr5J69jtr3/0EO
sjY/9QZ/XFy3n+RgD7S1TIfRHgKOYtFFlWvhJoLHsEqFD1ULGEjmIeIwgcLv4hxqCHbSAmAvL6is
H5omOceNNCkXmOEEpgm1sxK3p4H13PN5axCcCSXGum9p6msXRcj+ko6Psxz+RoOq7ba3NQ4AOggf
3AfJqZIlY9eV02/SRCr2BecQFz3mHplmjkzno9o+A+DzRx2gNGxXUmCZo/pGYTDbWPYBvVenHUSn
s2F5mDnJnctEfNjrCAh7qpM7kUr2q+qQEtG5T46UYpvpc+jkYgoyETpDZh/wYX4ixnlOrqM+ZFRG
5arsNh2VJhPlwm4j5AMxMv7eQN9tpImnVuYNALLaxY39iMiDsw2AeihM6YU5lOoAxFFakXBiytKH
aeCRtu3olM7JJY6a9KxW5rNq4mIwkWj5dnQnUxaE8wpts/8AC7LXS76uv1rhG5ayJY9K8wI3XqUo
Ulpy2lqEDdCwsTgFl/DjzUGCWg0XyyUUSHS2u0wKspZpdTuZ7X/L1XRhs1hQU8iRR6gQQcvNGLJg
9rLY0oCrxro6nMigKorjomF/l2r9iULIVwqlIJtPRXOUBx691pbTYjMioDp/2Plnw0/ivYlomYit
lgR3G+O0rfUXOb9lwiyob2brZ7hMXIWU2E1vg2RqqIuYI4e2ezMG5gSbOe+pCifonwSlpRyMngYX
TWF66at4V4CgK1ccDlLeSCjt8hRIcyP59oBUqCei2iUpQxXT0lGN+I3Noj/0fDMfsTOQ3aGxfh4G
m+oaVAbTGNykx5qkwb8MRxSBxpzaMJvhgI/sBIpDwFDtvrVav8rZij4An96N11bwmjK9cqLWMrXT
Vxwc2w9v6feGrIpdI1Fyl8UZVQSFeCwIhp0o6NrrKx5NLXYe+i3Kx3BDYQpBnUOh03gJxzREzk8p
6TbVFz1RLhUnPwmzuevwCjKSAk9puqOA0bgkmfo8DYhvSTbdqSVrrgPiwJpZO9DHAL65FbitA7uH
H6FO+AFDsToLY5/nmPPUWEC2aH55DRFHzS3OsnFCVyucEG8yHJMjCPZ1GyJQXXI8mOkP0mx+oCrx
iNZZGJUVzQoshf/eiSQ+1rjtZ/o0Tq3xvtgmQlPG1z6SnRSCg2rvogi9brunEVh4UzTzn26boJ3z
GpcZKfPBSumSxQOLYsmosV5FbWytyFx21LLbK+vigN1WBFSm5k8T7ac2VWSEwHLDn1v8aPv0OLQl
huooPhBZpKMpmRJkGjyrNsl2H4goHQ82zy6AeteoRf8zqjIYaku/DJ+QWLsjejMZaAG/T+EGuSNS
BkpbZx9O2qg6zISnAmqj0fgB5i78H3YIHA/Uo9PCOOtHq3LeHKKfSVJgo4yb01LAX20oOsIncXM4
rKD+S9nF6YWDksYiXNgfY2JHZ93eATtewk3IAarDZvqISyzyBcfPzXVYBgLr4ZVmq2Oa8a+24dbr
WUYigbi3X6dUoeQOt1RhOmExW15fydQGNvJ4nC2DFK6jDC54g6BXISkNKZ0UWKBZmYw+kOrGQEep
ro5CoBaMBl4xQw5qYzkyWfOZGAqGi1k6tRrLudNGQYbr3tcQE7CTcAef6XYZJ+4+sjD1+yrUfdR8
ZnOuP1jS8phjgfbxoI+kdvw4M57yKP6Ue0TfzqwPupiY0GrlaMv6T6Osv46ueOvs2K7xjTPARkXU
1p3dZ57ANHmIyuVp0SGLmtZhWQquH412ygu8aTMK2kRLtZciAuxXDYNO5QxasILEApeQnklC+epM
pWKzWvehbkz06so+lvnf/85PnebcC4r6L58AOgcbmkumFNar3eJJdIbhi46zE5xTdA/cyx68bq4E
ekWAjk8dkFqZmD7bchpdVsACpYNPkbljvmiZvMP++qJXvRmoCRsSGNZfyZk4QUlK4olcfplbvkuj
wjeoogJJCK7C2REtbsaVDIPFrttDoa4UlufSe27o+pFJlwB1w5tI1iiMq9XJ4OjeSCSxpN/ILiUy
P9qA59rCU+asCUbtcaRHA09dBh2WixeH1mGfjfIe4DNmTX34hXtjBnNiva5YXIwxpslU0h4x5qKp
crHz863bFMrKi0rpbyf6xq04CgXdiGrfEvX3yabM7pQz2+sxbtANPRsNz+T7ZJ50qRkolTS9mVZ8
c/63/sac0w1WLcJGaahl2WuXpc8Y87DnVGns2dzTqX8icjLnsvCoGgbfIuxTVNk/TNMYateaBa/o
+CK1pBVaO7+nUpKe7OS7ROLzS1yZ/v8F9Tj4udCmh0htflJ8MzfEjwHBk6XdwjIwKNkMDLuornyI
mbWSAf/KiPyWNK2ncLjFFJyAU4nat7aCIJZMhrcoSoTPBI+c2gidFbyrQhnbhjWIL+5/lALpJXGU
dUb8GRDuYoHLbbblL65Ylt9sfqICIt2+FvqlrQh41H1Q5zgAYxu4mDUzOdsFzO/yBf1BP4t6lv1J
ygcvK+obUfQ45HD6QmBd25lSIwJjbZ55vOjuwALql9aHrXJSjVkW9op+wy9Fa5ASrtUMZVNl4nLI
ruo0YFAGP4Pc4KNEpdZGTEkOA4xLZiYWP+y5Wok5v80PtV3NQV5Kqx9xaEcCnigujCPMO9pJIVZI
P4jRhFOlnwapDDiIRvsOUMiwOAFDX+4iqy4+dhrM2lr0WnJF3k+0piQj1u5Etla+C1kWDll9nir2
AIL4KTHoHbl3ZA8u9QhIUAGyvAronSUsFDFwQbE94Xw5ipbEgUiKf/OUEtJdnP2iJ+VlNfJPYPvF
zonr6ahyQFrkej7nSvQz9CvGx3sdLdZFtizMmKq91yNh+b1B5CtZpfuoxCtA2/qDk9GCvPs3088H
UDLHAkJufGY78cZua6pP2gNUxBWKBj3gD0oDBcchWUDxe9LShw6zvooJSScg9YwSx+CaFeFqogFX
AmW7aQ5dtCK6K0nvxcmgB4zxBh+oGTTQYKQnlgQk8ZoN/dWcVuWE07WQ1RgBjbM2Nya6e0rc/00m
7GNbaeOtmdQdH+3hsEj8fnNGofvQToclmo3TAi7E1crXzFbMEwOFH+eluS/6RQWs1C1UfmLCpJB5
PpeAUbjY0YaqjA9QIyTqrjXpCNeGA3MVVb42YP5r17Ths4e2E7U05+DfPawVzwlVMpxwHmHixEii
J5TQ+0KKZU+D5eCt6trtu9pGsoDxvO8WFLRtPQtGTkdeP9BrQe0vhupq+GMEX0/EUeUTKZPvTEmz
sF2xErkwDHEfIERBfmylE/cmLtiUXbsQcT7NvrZOGDt/kmgxWMyMmjKA1d5pZqX4bK4lXp4VsFZK
xlDRI+PWJdbxizB7dhgJVfc5W7em1M2OetUNRE99UV0MJh5hfb4RwiQ/G0fip7EmLirc2+z8eS4K
7THR232qJuJtKYV6zioyU///x6hV7J3j1BUXB/6pwarJRJXlh57HDjZrifqkeqSzJNXHU6KZRyo1
quMQ2xdJinE8VOwFRRWJYxVp/kio+LKW0pcUa3/wL5KwNw6aEq1hHVXvM8YxN1+6r0TSEx9hkJfv
SBf9bVHEtUdAOaota4u6Dn2o1Lum7+UXunocr1i1Y9TxIMUoR67fczS9OkFr7vxewZG1LMvo1QxQ
BN8Umc6YxAHKjQFtSGgMi6mfH0chP5Qj4Xp5iH1t3sobm/w5qziB9DoJqMHiWT0PrGuZdCHkZbEh
ndYx719ti2M+pzaTE0g1YTwqwGRfGmdUt3WJBvalVY8dO/Yylw7LZ+LZwHgRGEpxVelCEOln37Td
Ta4kmulT8yVr3hL7Y4lFWNjPAl1iRRuhLRE9kwAei6JuPoi2OI+WfenaZK8rSVhXH3NV7OWRsiu5
ODGP7ASW3MZ+nqIIy0NC3s5ZvIYkVcc8aPHbTDJwMncuZ7tiphCPGooJc8TUQdYs0pcaE8BKYaEZ
4wlRjz3PXllxnhVOfN0ANWCm+rslsaUR5Zlb0t/cCEDPdos7dD2dAeI16k/GiGVKHKTVwqmdHJUc
sPrk9xxcrYZYZMHFghLnUzeSKMAqgAB1LsmwVavwC/5Gamp6dvPmoIA1ADgwmh8bTNzz7KMuaSl+
p/o6Jd92rweNKu2bkhWQ86cE0kpZPiQbmYkCwJHpe6Yc3TCrEP14P8krQmH7ERt8E5eY+ufiuTBV
DsTcJQZWKMxzUIX9Ad5F2Xbn2nFOrB7EMr6kxnzkdw/w2wpG/Y22qSO1w14+DeSnljsHeyB2/YtC
TXOvC/7ON+lVpOrTIF4Mo9zBxQrMwo2k7xrq3p7oQZm8qcu7AO9jiQl9lDVCYl9ouPWzU2nNeW44
E1a08PZ/BVFNXM5gELylBVwO0TPLatzBFWbNb8t+yhtgDQRzIjCZ8Lsc6cWCVCyyC6CDPCWKn37a
3Db0rHZFj7dhtT3We4GnCu+xA/pYolRhRQ7JbdaL4cjv2OvHmpV7PqVt64Ok8bhAvAEOdEfs21QY
73oNJ0F555pDYvuKvTbMyMYzAc3yBzk3T9/sYEx6jvNUK6DMipOClAZfgnsS0nuM72NyS0qxG+1M
6GswMH3rFSoIB9k+SKpboReXef0cphAXoidR25jPiifzY1zNUKJFOrWM44wWZlEJZhBMRQC7YLDc
0eSKjcuikSj30o6yqMx3eA2P5RO1qm6PLbDA7adHOytrP3FwBKTKwniOXigV2I2gvKigo83NVXUz
BFpGjZ/O6Zk+Q3hQ/5LKPFE66wrjwkVfWgxMEoWvjoRL25jvPX+WZXoauADZomB+2yQ7L7MFZb5q
oJXRmeJI0shQP9CQM1MP6/hYJydSZnuTdveVitxR2wumf+AZzDraocKyMZrfonnKlK/eWHd98Sgj
8mbOs9r/64zkV+MzW6Y/BkEmuT4CezNY0cz+q5ZP0pTjJ2r3Az8q84nl1weF4eWwUqVDBWAGYhfV
VJTwCZnbwqHlAydH17IBi3BO+CxlpsXxPt3B5lVFGkhkTFXnYeiGj7xkM0Ik4Jy9X6bloCWvff6D
49sl4StzEE7qm1xcapDzfOfcWOWqn1yzDYgw8kU3PrvyucCzIhk9pC4KjV7Bh+1xfVxl4yhjUY3K
u13VOyVfOLVcGiDp8LmpcCYC4Y3gWotnvea2vrTBmFRelCteZ1JkfyvpfNmE0TnDsf++ncFFdpa4
UOLelOn4inZckrG8HrM5O1o44QuH9x1thDZ/tpiwdEPEMhmxmH5hQ02S/kJPBGtxOHLSHlfZU6Qz
7r8dfFoXOnEYofU1NLDTW7srsDmU5Cop5Ej3NrbPlMeiRNB4UImtd/u0dYJm+dnOgf340fTDa08C
iTZXX0EXtQaf3ONewiOMedMn0BmSvPD7eN0b6RtZ5EbvXQ3NfIaMP6ljMA9sUiVYj/ZfwjXCQZQV
DuUTOHMqIIQQ32XjJBGvrmHqzRlgbP0ytZarsTnDNcZcQSDOIQxqBjlNihrG5+wKvORoDTf4w56U
xxerOUjZuSdNqy43uDxkFaheZYIcaS+GhmS0xz5HTFQTjwJQr3KScKDeERzDgEI3ANEkVckDPuxG
HdkC7EUWlP+YgDyTa4BMfSSvd048/L67MJetEzMO5K3NYQN1K4IoAXAEy2Iz9Y9lXD0kYP94U1Pg
i5OArt4uuw0zT5KoOzLmeg6JGKG1SJUsJRxWqfk+PMxL+kCaeSez3GBBwKjfQjy71RhbMZP4Bn4l
4aDUEYSOzI9l1jzCry7Nx/CtSKjGDwWNShNdG7CsOVhZyEKEmNiJZTh0bfJPmZ839ESKL5vjGheQ
kDpTt2uZ/iwadI4zR6YaS2mu/MgR/57yrVHSsKxzV+9IjfQEfhtuoOTWU1okIaYA9XFNDaIpz60y
foBhwFLiryIKc6pYMYH4crl5YNAvFjR7au3wlnW6AjdFAov1u2UTCIZfKq072Lid+2xrJ9KDSXmT
Scms6mkUT5KVehLl5DFHS8d+KpKetHa3e9zC4eZyp4PGdTTpBZIEVyleIraLJWziVbtuvqxjXBhB
qseXdrtqbTarYdrTGA8f7joB3asSXCBFsQdC4iLR71qAXVmmFy4HE5EPR3ZkL1UvBbEDVmJ+xTft
blQXeTvdp2AaQi4ZrODGw8hjnGLf/dIdOdoORUcmKvepvcOlMjK3sqBtjPc02a7Qb7L0jlnLIgo9
lLtmOeQl9zHAsdz/UcCeRX8dmp+o+9Gmt6RFv3uxZvkJs1oYU2nrsLb3cQRonzB8TFU4peN9vG+d
P2PETM7XlJJWolTTc2t+TxRJmhXah/yY83fU+abGHXr6SV2rJ8W4l9Nx6lCcjeLUaTc8cxuNKiii
e1unDxTguVV0SuwkgPjll3F9ziJrx2h/LJN9bcjvifmbmLpHEa39YHdXE0NSaTm412ZYn5Nnq80x
VfjWcGLJFrokYob9odlrPQJ15gGyO9bVC13xuCr3ws4x1SOZwdi0f/TyopTDwYK+QkVJqAwlTKWY
OSB1QRm0+rWriaAm6VO59sHWwZlZ0V3lcR8X1hVi2EesQufIHOIr30OODr1RTRdMN5cCwZkoumTH
VJFTLQsSX0LAMeZjOx+irTlbw1sVXTs9w6j9B8Tb47Z0ytt3tfung/ahZOM60gBuGO+5WoazNj3c
C/JUQGEtNUMI3/K+JISrq5FiLyckuvAa7x7pavaV0TpohggsG0EECwBPdXuKdwvlTmrG+vPetMxN
2A8Q2Ppbp6NrzBjm5jeR8ZzCD7ZdJ6GHXFg2A8XmIVx0RdCkhBHbsOpbhfdYdahSPeDz9OO04BiE
dmD/CeXlj1X8VA4VdXYJO4jTh+W0hUqo0dP1U8aX04j+bPklQXlqUu3Yru+T+Zzrv1OESVECtgP3
DtxbBUPVWh/K0n6YnNKdbfDskfSri+ZUrNxWpRc86s8TUgiHlV9JwthlFGg/mIAnBDXACS8mwUaH
OLDONYIIFnsO78jlUkhWj9Cph2ainJtYukCEyu35FFv658o2xsQEn4jnuimfq0olaTi5UGGYhxnx
mbsI/WVxe7NTcZqX7B03FdMpxE6dmV+3nvXHBcvisjDvgPbDPiKlr3wrfNVuzhV+KM1sH9ZYIH7m
2LpREiLFdyz276Z7itYMWah6AoWLLVTDXYBZT5VoFY3P1JcdG7Pdkcg0jHNrxIdqXg7EfnqNCMQq
8d2nbYyutUrZSxAL01sb52G+b6CrLrVBeY0R0KgGv8sW30kq3yyUAk5UB+Cju1Z/pz7EibdueOFa
bPsVI4ZTS7wDOeGMthHmfbUb+F8a2d7pMfE5zb7nQNl0jh+L7TrdAbiTftbNKJWiGQ8c5k5KHfm5
Fu+MZb8aXVCrqMLbYCF13NurV5Peg5RO61WhQ6qARxVqxT4fNUic3xIp6FpXn/OyfAJ1Gsgsf4VO
wpKPuwzVyBxBl6nHWT/IlYPfkz9LmiV7a9nb9LNa0hA4IK406zkdx+cIKNC2b8rQXzuvkk3kcign
OqY11OQNBDocdDW+IeQzBE7+VN5GSwsNfXV7jNV9/p5uf9T+Ds6Ms3IMva8B9lYLzxheNJl4RWux
5Zo3qk82R4gyfpmWdjK226L4XDS2z2H2a+vBWMlqL2TV8Dm/l0XKs3zxbBQ8uiq8nnWpu9BjcoxS
86glDKTrYaX4GsxjZt7HBVItp32HrhNYGcRrQh4/a3VypGqn2u1bxyFKJ8nXAWsialDWxQHJPYhk
g6I8Lug8hxeJjpTxaZrLxySL2DNAoa9lqIPLjZtuX1lTSBMXWUESJtFnS4zEKgZXVXHPW/yugW/8
tlCAIeT4E1jvrkmOcwc6atqtSRsqxH/s5ANg5Vmg73XrYZg4K+r3rnts24cN/wJhWNLvlnZdWZBw
LeRQ2GfG5NgM0hlynCAJxKG/kaWbWcFYt4MyYgMGyJRtwFaVQxQubDldXx0d/82AJSsHayzj0pX1
CiQRBrrUsqmxtIKZaYIxrmSSrqPeWzZSHLe8hL+bqhyKRXFjvgM1zwbEoFBVhT+lr5Vi7ISGGT9+
iQyGcgXCyAObutfuUvNtpKBPlBerB8pKat8+Z4wqTv1AhHUavniPplu2gMQj2U46QaAqcyob3B63
jhj+tbXBoMRZMDYJeP7K0kywCwQou7qCED1QoJuFZftT4Hceh9hVsjro6gfstwdb226ouNomkAgu
0GI374iVbRWjRzbGwEGQHapbQh1NCWAyWug5KjDllZ5o27si7zlXQqU/Ems5NbzJuqQIGXGA0nlc
Yd4Z+PErKxpesxBC6cGMzrTiuqs8XbEYAI2wj0xetKJApyCSTel7p3+YiMOydFVILMyiYiR07lx2
OQkrFdaskybJp5H2krJkTqVRWzlqEKdkLjk0p/nIhGEf3zm86W7bBR1YYzWWfIu/Ge41Ds1l2Eb7
CRqwAFy59I+sCWpjAvY6UJ/lJvLitXX2rIo7kIis5dpyrcBEROYn2Q1sgpAu8vptmHGAPA6VOJlc
oDj1eGVz6myih6Tq8yxsErIQb5HWs6xbnm509IMxyOiAfEXYYn8t+uILROznrNO9A+esjPYqyR+r
0feTgOyN9FlX1tfKqjeW5d7hDmtVUMTQWapjRXKqRkuDvdObdweqGp+32IkJ1vBFWUre3VdL/qsl
sZeobRcHPDBloYSdw5jEM9c2H0X3lBUksWvEZSvkBpkW/0wJGMpPFn9WzmFqqxswFT9C8G+pYJcn
VJ7hNio89IPa/hKKTJcVSGWgnnlH1sKvhJ9J9Mi227nN9hCnQC4dsvbc93srOSuMkyNYwaqacbwC
g+OeCWUlNvfxVsViQ6EYW3/tFBDz464ZbDCuzlee0KGi9uFA5q7OouGSleNZl5jBTKM9V0A8vUkf
gSgN8pPW/hrjmIaQAahxhxulTXMTODIFh2MNecOZjO4KaoGKH8gb2SazGMcEqASFCc5LZugD+FnO
xdD0EGeiTByMetqPPb9gc9F0FpkYrGJHXmLQUtmvt0hWYcXZGZ4V6v51dDp8irGW7WahP2V1kxwa
ItEJBoxgSYvSTTJb33ex+jS33XTDd1kG+LkEGiRsq5RemUjGw4mRZ8LH4TplJQddUfzCVRh5lhdf
SVOhDGlILBoXtJTrbYRd4Saa9Gpr6VWMs75TBhS6YqRREsAM0Di/hgG6HzCsHlbOTXqh2b7jLG85
f8ELst1rt/kJCrr7MoluJw4xHPG3XZBEdeM0P0OFjSchda2LJb5AwHotqb8Me7sZTlKKaAzb9aCb
1FGvrH1WntgvKSrlbtBTUEBV55smO4PTawGx8tucmPMenAyZ9XEs9wmfHKNzCDc4b9wbHscSqI+s
yC/I+a8UTmCFog0CstZQYRLti2fF/I+j81pyFMui6BcRgTevQkLIu1SaeiHS4j0X9/W96IeZ6Zio
6sqS4N5j9l6bdpyvu5xtzAwj2rfC6r6qemD6FlRw8q0nXYLYAKn2KkagmzjuFZcopZGw51NElOFW
7WJxWdwMVUbcqoCsDhfBvHOQ34muA/ZcAg8WMmdiPuh/CqL0M9B4zQxg43P2B8AiOmuezizylWQG
HTuMv+i/xR79YuQWgSa244hBS8kU7caI+yuImltnWtV3BsIZwtbOEEq+6zNqmz6J2CcZ0WbiDi9/
SoC6/uDQ2OZTcrWBeQ2Kpq7a4KMxABZtp5qfqhmYcpfLusYMQt8EGb9qiWqKfhVLYjE1Y6dVo7na
QKRwBulXCXA9FPxNQeUiB1DzvcP4tYSQqF8SA2ryLBV0rwkEn0YkDGnVwjXjMFl/RhrFy6DTnlvk
K7kknMxmec1TNLczWIvvMm0dX+mlX6Te9Kdsa0gPDd6rIeFOgjsDcN18l42JCxIjF0fDzTRCDh2N
CLABMdmgyoNbzWw32rT9jSJnKXx6rpVx2lSyKq1Z8bD/mWIvtSW+Q63nEZJASc4PGy3b8lzUPRm5
sw6gLlecetuYwXOQYHEZYba3I/MQhxKoasYSihG/ogm39jqeXhGzXJ7r+NtS35WRkt8tuISk5qRM
5rjV5kxdTcioevScYKmBYjbpTi8ZQQdLRTwC5tIM80V3hvw8KdYpq9q96qScfvhxy0phbgiFfNUT
CU6dpSPU7VLhJZUy48fn3hwjU2HkkPYrs8D4hxJh6KJPcOAcWONQHtXuvYcgHmjDV6bVPsF1XERq
yM0uHdCerrS02c0MFZ3W8sSsnaS63mrARDQj209iRiMMYc1EAqtdNHLE0+aWp+0a692+jJ8kS+0V
lSxwRK9hn3mNpcGv+GpMDdKkgqgp2SjItmAHWKrEH/trAJxtSHm1C2yltG7JuYAv40YliEIuaB/b
EQGgjacz8E3CB6MbXNKTV3Gv1dmE/p5ru3xiHPEQkIPCJWCGtbgkF3cjvpex80V/nIMpMWWixeev
Uf8m/YEp6r9imV7wYDkEvfftNkWnPVfYFz4t+6I0SFedPQkPLCXyVViINwKRt5Ck8PXUa6t/C+fJ
V1uQycE307SXNCj9OrYOjUJwyGZqahcjEfHPAR8tmy2YoGmK/8rUDnEkb5029XpCAkznanbdVlWf
9fyXqp8jek9imAnAFejhKJoYWCv15GJ4PisfeUX1cJYce6MprzqmmRHc+/IxFcxZKvu1lSnKxKnZ
LhGi2lYWnylzF2iMjMHZt6bEMqS9CxvkOjNk0CI6C5CDSbOJOPxmzP+y9gcaAjk6t9OIlIv+Iqbx
ixt0x2m7V/SXNAKEg5xq4ONeYsus3rn3jG3SlO0gInFRjCtom3sCwVT7n5Vvi2RnGpvMcePgpjWv
o300eaiiBbv9U9jzroIkRpYNzUpyJEKdUPpzH+ebkKqhgN5ox+M1U46zuIBkccOKPNmhdicNSL24
qbpxHbSn7axj++X/qa/lw8pgFsOKuaHYXPQUtjBdJ7j3+FSMVEPRgZh0Gk9pPq/jMHAt82GTbUeu
dy7mvd5BvUmLUwHuflLgv/BEjdpD+AUjxjSqgUMhvNMQThOzViPuoDXLggEbGjs4XgM5OdFo0/IA
hue9ZIiChoy8oShmyGG5FRl8s4P6BhmYrlk87cjPpR0wj8tUzj72GDZP+TrVaU0o8fPvRH8jWoRe
EMxZB//EMwcHicSGl0kYrdun/xJ0Spn2hlt+q9FitIiUV40ks/rRoKwDGWW+2Hfbku3FPOHrNBiz
UgaQHM58bRSkvTZLPvBRTEw0bOU+p7bnDOK3ookvEDNlOAP2AmZvzzwJCqc7smtOEUiOhzb/gLEw
DyiS7D2SC0x1i0IPGbzLbAqTiFuWCOqgfzqC4benZzg6q09gNcvoSNwVcSlRew4dcBLiXQYUXkm1
tlnc5dkJ1ZNt4C+IeEfCtV76c3CNYtIeEh7kZhW0A7uiLZkrUHwZ8pxL+xabZETgwiJSYMWnFYdb
amhrPCkSU5f5cWY/cC/rN6u6q8gsgVC6kvbRgPdqNOxPCMzsABH1TkraI+B7Nr+vCZs6QFUbVtUQ
g38SDtCxhSAd80YhdpU/JSq8THRclP8k9E5dxsWJfHPsceazzHBQspfK2VQ+6+xfzisiB1tkRq6q
ki/YKm4N5IMEFmngZz+J7KNWDM+hfhlLkCIMhRIVVVcNdCaj4rK/5RCvCzMJOY02rG9XQdZAI+Z1
MjDCQItokiXEQnmktsyXU9KFNIc6ai/zpNMOOKcusc4d/dIsh0c9f8D987hnmDuDMIrxy1Uy+tZn
r/Y/Sl1fgQVHbbqPrfGlyZRtAtuJ7mLVdMF7T66zkY5ns4p+ejV6s5IlbYb5Dh/i4FBSRRp6oskS
fyM44jgnsQgsSXCwRkC8gVVzi2nKyhzbNdlBtwCDrTxf+1bbiEL/B9n81i1UTCq66GyFtmcpGxbn
d1vgoAsct2hVRCq47ZKVyXy+r8fj5CTUOkPx/6qobyT8SFyDdkVtio8g654CcSOgl7cUYY6ifvZK
+dXDRc46gspzOkTu1DwUC2Oe/VK8j7R/qvJmVuHV/FS6W4P5LGh/MukQaNGX3sr7Vo2xHNsfgzR6
6rwclelHMhL2wyfDAf7RCoZN1LQWT/Ni82Ud0gOVD/IG8Vt6LXBxs79l6N/Q0PSRjU2o3IdxvBYh
gh2HYXpVOTzC5hJKuhXAPh252tUNGxl9WZR8yEqGwnh6G7L0RbTlXRosX+atK7TPFhqFoQo6Fvsw
j5+KANWjQY0qh10Md5uEz7Vpz1QsK3lV/gzH1oTT62YbtXdFkCO8rVaKZbNbjndzBMq6ujeEBqsN
Cn4RXXIn4nd0uyoCFVUfpMU7h/dWTcYXNHl7pxJufXwZdHpHmhy5l66mMuOX09xK3vARSBaxYZec
hSE7LQwXh7IyXoKJHdH0RWFIdKy87kAO2QzV4cuxAtdnSnM2rHZzbqSeqKSYgrVb8QzBnYsWMmOF
coj/6JznJnp4hdtext0S6r+oCAqs9CjwlPkSOa4WbML6pCV7uf3IHPsmx1tnuiMBp56NlcPcmPB0
FT8Bxl8eI7QEEcfsXH5fed+8KXqSO7RGSXwQprWV8r+uUPzlpejjt6h6GDh2CqBWYa5x3F8QqsK3
MKYNYCMDiuIpzy9N7bEAQcZmKb6VQn5eYx43a7xOcCIFdydJep2M1WYNmxcrkcVFonkcjSBRWWfh
ZiW3QANAc0teObxxrEtA1rHCGMwuUUByi7mWvKVyLVALk1XwYDFsHnkESEaVXtUfp/aAG2wIgpCF
q1LnpQ8HEegqPiI4YSOt7pBDNH+Jpj4z1QC0xdBfhTviYIS3wZIIhb1ydU3Mwje57awGUF6Ts6Rs
rVuX6+53xiYwsuWdqvDNYLrd4FuX650dVS7pAbusxEwlBoag3PUi2+UpckpIr4YSrhVGJQ6LH24U
BgVD5RPvl3XxOsaP7vN5KCdaBTSh4zNFPb9GTZo1bhCs8qv2V3xO6PEvJWpMACPSPt5Nu/ZlfGI4
ndO1TSlcresPpgIOcube/Qjfyxdet0VxfHV29RX07gpLy4RJ8Y6cGE+2nr2E6BYGbnK+x0sGZ6DP
kRARgAvig9kJniW2idSSE4uzUfmKg5LRudX/Sf1a+zewvK3Xs+vsEQqIF/2ocAupWJ4JOnOdXxoO
B0I7ElMmHyxHgJD85FckdZjnaPwK6Q32OatdZdro9cl8lBhh7C1fW5fuR0JROTk2FRZRnOWoA+bT
iBx4Atq+Kv6md6gE6JTxXVCGztjhi42jfeSLc8Vn7ot2OFzhxi1sG/Ebzy5F0IpageeeH62fCebh
B+RHwXMuZq9mRZjtyajrMn4mVIcY77ygWkvlA08N8gA8nEN4zOSNo/i0pJuh3+vhQbIPeXTg9qum
HUVx2DE39qXqgEoIHYyAb7QvodXxBUKG59p8L73uhElCDVat9YPJ1/olDw7FbAllbPDZnDBGYb8H
Ca8mlp51eniqra/GZnI6HkwBj2hdw8PZoXZVjPOkPdkqh9mL3D60yjPqZ8PdRTMaPqp/pe4b9lEY
l7TchemlrfkRRjTrMHPEJWi5PU5PI+RNeJMTLzf8DlUAYAyqtoC/qPkQ/FOp3qXxlEOrN5EBK99B
5kl/VeeRc2sbmzZcRXdOIgTSjNkw8FEMxi6KdVRsbFvSbwWlIhAge/NEWdDqT5qBjsm0daLwQ3HS
GhxYWwOq8pbtgZ2fdPT4eJChNc0u/hudMRhSTWUbpAQi0qF6aebh3q7Vo8GWM34qwSZJfTSderet
M09td1BthvqFg4LHO8AQwXNGUhCLCyZm4ReY7CBCwcNjT5qKV2gvtnC7ZGcp2+kx5O40H4Y3lZF8
hDLlbEibQSexqUeIvXb+pZy1eA3woGkvPCJFdeDbbTt+8ynot4Qo06yjr3Mm36xOM68LAekGCupt
3ux4iFGhMQ6/ZW8R6oRk1xCj3PgaCYhvM1F3tmtsa4NTNfo05JM5Hqzy0La+LO1tIlGzPae6YrvJ
mtpnWrSNy1yiII1levAXkiPauPNMblYOZF/f1uH3bLlKyWVR3WZrbVe4s9bmhOllqxIPlO6K8i/T
9gQ6g9kJoJjOl7rb6CBL/vgo+A65J+uNnbqjsdbMM9wWvp5uN57R/lYokqKt7lCZgYONtswQC/Uy
qNfx7MpgDZo17RdrXKnYKvOman6YZBPenHa7JgQMuUlAYXAKJawCNj1Gb5RyJ0pOFrIBtv7C1fi+
2By0bwR+JJShIFAQ65VsI92qf7SUM84P5aDesnZjpb0GlusQik01lOKMWtUXjIfhJYOP3Z+wb7Hw
5gkIvvt/M/kfKRQsl8QsUawqVHoqpDQWFwh0ccW5C+NIh+XJXGXfI1QnTE3xQL01tEOIGYyCCC9s
2Jf0ga9KbQ/8vgCxJQX9qjGZp6xR35hv0l/MjTLvQEVQwG+6HiDLNuNGLB9LOjRYDoYaW+b6BdzQ
jG/wtdK85N+C8XvXIMk5e+R6MlVK56K3y/kH6JfJijhYvmbAg3y65Nw0eGHZWKFUeOkGc9cxwuOw
I+XLqFE3PcaRvlCm7WYqBEBfvS2Ckl66WwRCoB/CxwJbYGsR9t6cakRHmI9kFMzPQt2ycovF3uYM
5gXJ4BQQu0ly5bpRThOjtFg+dxwy+vTQWWYam5GRvI7pxk/KbdNyfKwBH6TXYf2h0RWu0vAQ8mG9
56PHQawGuzxcL5n14xXMGduUWgYHcJvZyrC1avbME53aZT5AfKmjbk0TvjaUg4i3+xgwIWZEhwx3
XFvzps5xiDGYWA3HxbM1bxSAu8Q5lTJ0Vk5sD+9cFt0iWgiAOEhs1iqKqX4bf4yOOzmnIabC85Fy
BqR06muUKp1M1jzuz3Vo+SB5KvAjBFiknipW4QvztfpbIbruyTtGAccnC0KxtjlJ11pz1KJLy4PD
YDu/O5/F5IoKiQxuuQuZUulyHrhmw4ifdDsftZqU+BGyeOfcgVzGEFi5IMXq8JMoR5OgM3VfyT5/
tTLapPqmhEXALv93UNb8fBMMOFY1/0Jkkg+pOetXA/sYOBQWlcRMGtzt6+YzjVlN7GihELPi4tHf
iZ6hXuLOBBfU6e9F+S3X6765EzXT80uazfDTknlDfbLhdeK14Gtrdzw8RJFkn9F5Rn7GJoKsv3Y5
beGayMMh5auer9AiJp0hFCmEK3GU0ofJX1O4LFZYx5XNLg32LDJMegge/cC+6M4eqDxz226TWz4H
tUFwgfTGwH7MUd56CRv8atXhl12xqxvPnAYjQxeBrfsOXJAlKNauo4pkoNsbkKWk4G2yfIR4+uS1
2u9MWkGMpfvS/+HLgx7wXTZru9tOzqdt7VrQ7DqEh8Zva4KRhodWHKLuyBgrkZlcglBCWuanCAoa
68HkTXtyXAwXbuYc30fslxfttTS+c+travwBR3BbMeLmXypAfyH/AOICEdXelSi6LLT3XgMbp/HN
YF/b254FN7U6So35hB2TpefAtZBnro58HPvGSmWcseEd4orFXtZCY8DOhC58XtELlLwrKGCMpUpU
5wN+LI409Kk18BWOSKyv1Meqm75TUotLdbZuCwZyZ75r+45YpWRwsxlhJIyGu2TxwG8ggdFBUZdY
ALyuoU39gf5vnckXClTRM//BEr5iVlxUvxQlsfWNtYJbhzdfytdknaXOLq0ucwv6lobBs0wyp8Cq
bAZ2iMEn1ltXkMlxIeqC7TnXV8qgnYxxj3ubih5xY+c80uQJAypy1XdIcObAVPAA3qPhvlNO2BVC
Bib9usnWRrFvEC8Uw1EnSwMhB3FqQ3eqoosy3qUE3W/FuU6MCK5RixpJPSZoUl5mZPAzzN7Q8njM
qKtKWkggzOV4wNpDjC3vBccdL1115vGzBjpLH3QYgBp0YnCvtmFzimQyKheeBA+d9eTJ2pdjwSoA
mtRSvvJYRcWWgpYKIL6aTP/fdWfV79MjyZEcHPw34xZKGV5yVWOV9hyGPVkaLGR2JmZBnNvWRlvW
h8yXXQ0PTwiFibxdTp8jTFGgPkq6KVkIxN+OWIMXIBUp/BnP3A71dc4f0wBzVr5KFXEJyGrg0NLc
smKWpVVMJlMTjLvIkXdhFe/FLPwQOu1YEapMc4o2EIktupF6Y7JWNTv5vqR5TMYvl/aQDEgVCIUR
76SEU5VZxIW/xDYarOEiDcjwsp3O2IUpiab47jLRBtNJKxmfoK0soDQGWxIjUTLwGIchJxzJ3eWZ
K+V6NesSsuqXtiIew8AR7BRr2SK0W0KjTYcg+iuMz3V9nerLNAr6jFNRfhFIw/GOzi66NZzsZfFP
a+ZNMX1m2LfRehb/Wk7eifyphJQHSbFRvyCQUf4ZbQfOuvLsks+5VzYy8oJhZzAUq0AlpCLhq8+o
M2CvYT9KLY4VXpb6PHP66/17Z3WQifRdS3yUUbPLGpTTmE3YWRBuGLeQWMBkZtKk4XpsjKudQQ3i
QbBGZs6ZtRoEAYbzMWPiw4q36ZlkSwDRQ0/oKODWen2JBbusHz7kLuUsn5+x+l00pE6EhFvXnzoE
l7ZK3bwfmH1B46OO47trmX2G11Z+01SsWF/PIrvqBrACFozfrX5iYh/0//rKWHUOo73rCGwqq99l
7R/ZWOjd73P0iujDIxDxnqE6hjhp+mP/luk1487QAAayxITrtDsRFaroCB+byFIwytnYiZoEKcMm
QkEf7kIZzS0Lt0bB8WPrDvU+Xvo+El6o0xioCaezYhd+6LBxkcY2Z/c1FOSbjdSBNmdiJ5CyjLjZ
ZWctpSPHDLY+RFck1bNr2dQ1m7uGAS27x7+2YDfU9apv5ZxK5gzmitoDlVsqsZ2C86HVkAJqVpS1
GyoNZVxgMxZD/U4g9ywlXFeBRDM+sRwlQNtNjW1kZulegojK6r86jiaPXniMbfEaQ3UJHSNABWLc
ggm/ghE8SLgIEQJLbOdNOGs16m7TsdFXqdZb+z+D5z4hSZJ+A107lWbqBzbfQSgPmBxpIeL2rURK
UYqclaytwNJSrnrRYTTUNsHIeKsz+00eV0+DU4n4JHzMO1HqH7jeerqh3jM0Z5dNzbkS+ncjhTeS
YDeOGWyVjoFBPNP9LAaredKiDSAUrB6vZYcbPSi7g2yHL7mSJq5+p9DWayi4s0QOb2sxGJtk5yqc
/M9sra+eTNOk0Lx+yg6YsXdK3f12gYGZnDaiYvVVFJY7TBH2BJVWU923WfJRyaHG6mUJFSyPQa+h
sqlsgnzHo6pAEmh+Rs5MoypnlEIp1EnV+alz6SupGNyXpHih38Df43QluK4QtYttEvZXdvuA7Fr2
C0tM2320pqOBY3ednYoxvcvBkLAATw5gNvB8thQNHQkDasXAD2S67vWW5AkJeJhi6CbzVgY2BEGj
jV9qoZHTOdNEA0QKf3gdLRrvbZM2hxRyWkHtiteeNSR+3TUSRxn9+UScmU7KVd+PQIL4HBX1Rdaj
W1Zab+kIRVDgIwD5cBB5ftdkcVjUwRTJta2QoJ6EWNybgyOzjqgVfwyjHzTpsMoBBDIihLDWEHmD
s+bIBvBMNglmaw4XsKKkI9tav4uGk8GQrSaGygj49EvL5OnPD1JhnlVH/JoN778lvY/BvZ6WOre7
qglY8ZBRP5zz2Uj2pNTvMxvp9ij4+2UbgzFokZh/Y2McOji/kjXcWijOK3vkVCn6g0LiRoqcOOXL
E6xuC0a783ypWA4lirZtG+sLoCAWFgJrIHWhcCpT7DSM9dMg+xJW8JZy6q4iBFz8iB4U1xfA+Sdl
lnhvzGIHEYD9YbnX2tAzlHhXOaS0RCBpGQyGd0MgYxV/jDxPgT6exGQ/8JFqXXcDnE7WhQTiLaC3
VOnxeYz8jUZDR+nh22w3ZeC3GmNmLVvTfszOBZrtw1YYXzf6tum4YpfpWEy+QcWcsbuLal+XbDWt
/NRExjbtD83U+2neXjQNJ6XhPGMlONXJu7agIJe1v4baGPNX3sV+rL00GjbsjglFTrvWMyhLjimy
SRta3EQxZhJIvoTcJujPBImPZEWVlDO3Ps+ZOWYohN7H5Csd/s1JD2/8WGjfcDfhRM2rlpUvlCd/
6AhKmplrsSHEp4UitWCdno/GpqIAiVtEo1TiPXYptRoJJ7LxlwRugiGtXmQJXCl6/VmhHWv5XJRY
WldjhGeJ7U7GmhEQGjGZ6LQS5uNza7pCTtxAKlx52iukucU/VvjRtNie6JQ5zDwJqRnUQbYyLSAT
5NVK6QqO2TAtN+Pw3tj/NPsf6DOixjd29KjSD0IPGPUM9FkoMvv82LYxQkN93Yrw2MQcMF22y8Br
h91FXWItdeBEQbtNcsMrQJCVglmlTJJZY0KMhQxAsoPSO6yCSWkjuJVQNE+FYq0D7eEF6Co4KNM3
TK6V8WxFdy610IuNf0WBGrl1GP3+gcEkcyfawjXcEHWChlPbqEHFq4aQHTTWCCConY7V+C7bzknJ
WC5nLs7hYzIH+1Sb9+rYE4siSHsr6OrYyal7fQg+FeDSrCCOZTezOy2IC5vQbcgg5qSRPSUg8ygg
Tlk5sk7ZJsTIhngJB8EifhgYI4E1FJrxrlOLYSQgkUUfm4fMCcxueD2EEw4KsAOFtaGJZNACAsUN
ndZVqXdL/IFukjFdNeR1ze8m8qvKp3Mf6GByrKvKor3rsGYPjEGGll5DIEMPxI5T84oIyQ/TaFsV
BRsJOllQU1ed4WZs829ntjwV4zWuzwaAuZUTy9tQYP8I5HNDmDZn9FWdyaE0pEPN+sPI7d8aSZA0
23cKkADjvqxaQL7Arp1wRBPUV/oIjrMq+JPM4Y0wooMyqw8zmvdYUI8WSkviTqC6k9IiAYC3lGsB
g1QtIQvbox/KX210CurQGwLpXGydnlu49CGW3tQxPzu5tk3n5jKbjLTZ2TiKc5/iBv4pvO/ePEaY
/ccRSA8kz2eBcSVEmhMjU9ZIugGstrOgaRc0vaOD2b88anMK+qU4i6FBg/xwZqgS3fCF1Y8phsJn
i7UBR2HaRTttsJkr/wimuubgsR8+q1G3kwp9bQTln9whG47Dl6nLPKrSCz1eRyfSSej0mdOZlvzU
TAW8i+7zZzKQkv/k1j5P8eR2tQZETfYNACUGqLWkVd+aoXoXoj0bQ30gD5OQ4PcxRcOsqkdolwSq
D1yR4sU0LOKsQGZFKKuRfzVz/86iiNJ8a1r3NtL8eJRIn0hPMxtoyD5g6KxHznKy7oN7w1zWyFEt
WbiPneq96j+6fjrNaf0o+vldVuOTII0J/z2szfRbjNeOhNNwfJVo45KaKRJefnDM+UmdeYKSR8KH
O4ZU6Xm8tqLqDs+MNU7Ysz9qj3CvgOiSJ9+lmwwIWavceF891FAngdsh4zU0Iu3bHgNGjhW8mPhL
7tpVHbdeGMa3TnXIpSXp0TCHS4Z4nTUyzdCA7Y084adKFANKwfMoZY9udl4LOXwYjMEVBnXQfna5
Yv3JAg+plVJVFUCEGSFB566wKMsQg5xHLrQXFbQSLGEoGt25LVn0J2QhspcvMxNIfnzqkRXngfi2
Yh55OK5rVjwW/QR/6jIUAjRgjPdxETLPD2jL96GxXp0mfmvs2qtC7adpUeYkZfkeIRkgnNwbm+YE
4ZJ8YtM5G05znQzVjdnByxXaKms+1MsSweIOD5oPRBCybPmGoXxEnX2hCeNEt49NWR4tfdFZNCEm
vO5i616HJTnPTGdlCPw1iEl2EesLwrxS3AVd2b5Cl33l8tpmGDb08QkD6q0ilq4U2VM6jkNztuv0
2VaKn5cDTylqskb5rjI3ikY/LXXEIF37qIJ7EIgfCiQUjf1GX75uUtQxT49o28oHyqavST8hSrwO
Zb03lPRd5UMC04qQcFsvHRt0Kj+Yg0M68bBN8g/4WF8KY/T954HUkRqwU9qzQ0vig7qkRBgoZate
oS2IHnWmnEuhuOkgtkMznqO2+51EcdEzySvM+n8pJdIx5qNhx+w5GzXSlNZmQPvfWJ8QXK7aMltw
CKM2xg/Fai+FUpz0CfEmHL9pQrlefhA1d1FBOnhzinfKzo/UFaGqvZlzReyVzcxS6rd2uVQdwaEM
xRE+EhyIzO2cI+mKXslkc5A4gCAyhJniNyhfGvapVZwuNiLevMXelP7LE7hA6l+J3Q8KDzysH9F7
rXQYqCLa6g3cPNDI1zRjUoMrLkSK0SIY4JVVsi/CFwjrhgCx7bgFF9ZyDoacBnA1VK3XYK+RGafm
qBjamA2V/VozmZKw001aj9UGhgnMEjNbhwu+pYPS2P4RDEup8GmPzGApwqagBw8G86BDCWGAtqwg
aGJ3ZC4hAXFJp5F8MWRkcuQPIJYiwvtGDOZ4a/wKZqSqoEcokei+xSmSBX44O/yAKki+7LTNk4ok
o9AX/U/VTOuBaXkFiKxDn9U7xM7XbAPZNmmO7c5TBkGfZEj9ml6ChKpxaA5gPXZDG9KTBbDdaiwm
rJutAn2bvpkRx9Qo6BQEDxZ5cGlp7aTyJrBipf1zLC8SVJ4mAWgr/bOY6jXoY43WQBmFl3QJCRmx
bE/dNuF6mXD+djpicNbKSMwCDQwxDAFsk/0oI08lFH7JLYVwZcd4zWgQ5eJVby1XYjlWq92arAq2
gSNKTntjhuElSXpfqhmhDd2esncTnAVaz5RjZXkDAljILZxUGSMl18h6NvMfLXwyp0Kat6E6Hyf2
38x1k+pm9Y+qGvfkg3hd43PG0VfxIfRMGReJIsECDRb/hFzbqmU8rHYbs0ZUBjciZq9hwfJUfifc
uTMhVxyJunFDLqE5JvsSY1uxw8FA1lDm8j+DeNXqXayax1Dv9+i61Q+cbZ5e/ix/zLCMS7GVNAj4
88sIE0gFgxgwwCWAexUxhyqQ5cA7bL65EldDe0TfuMqxNTdfE4InOWR4bHyLgkKvz9iA3IKcB+Qt
dR6oNebqBPoAwuO4W9Cuarrvze9WunZiy6/Ukifkf6d/0wtf7X+xi9TKF/7YNP4Q2ODS5EJertoC
+roDZ+JM9MqKnDpuuLyNT4SVnSJMFdg5m50TsoqsxTm1xycAJ2Qs1YnhMdPF0FIO5CWj2kGicJel
1gdrTg372ZY/LeKkfG8xFzPEmy0usz3/X3Zn2SfvuC7y9wkJraLf67gHuO4g+bJwJWws4ZrzxeSV
dNB5msgPmEBSTA8IKIp4WstI9pvprWX/RK3AsuhZLjTv7A90OkuhZwUkCmEtqbLMxulVkSxDUIBk
SnGjMAs1ah9gCuNXBVG2doZ/l8JJUxdFlHDWAikZ7k5ElX6foZStXh0MdrHxLqHax/bM+h1iDVdJ
gyYpnY8RDpMZJ7+A4NZiuW4jBTQGDw2eALgu/FJjHUa2txwoxKxuNHQetTxsbcQlzFcFpAFNvkSB
w3SUrR8HWtTgKR8snzacLKKGfvQYIFLsh2Dfg2YXTLBLLH4zNAUB3MdAESpFE+UWSnP1SOejy+au
rRkgMO5uAeHZ4+jKTJoEGry5ZOsTQrWscV8h85xUP4MJY6LO0fnzCgK0SvYdQ53ubVhotgB4gR02
ZDIKKsstI8w4mJID6bVGFjqypL6ZMF/jiQYSFy3nI2MwQG2pN8ssRRHlKggoHO7qiDEhclvknF4U
AVOIGQtiiiDaq4RnMIHJ6nGlmAm63BSwXMV6IHzqKf7fAAp6GzNpc/y4ZWqQ+m1LZNRAxEmMgmBQ
PiY7O3FjbGgatwXGkkAvPPXAAI01Gc2IV7GMmcN5DeidGOEKPq5+lsithVmh4buZJmh9gGqGKN1l
qbat+CukBrsxxEtcWjdSQE+kdNVsIYIIOlk2rBdNaVwlB2hNnuEs/99C8ISjVWnbAduUM+iHxbFL
+vW+UzAjhkRZlDm5IQMUFJnsLOSxSIphYhJTy64NniSmls0MclrxCzSuQunX5JyvdbQN6CN8wlPw
WtcrfpExyZsuqmGMSmvayS340DtkEC/q0Bdx00dDvIOVvax6E+u1Fb9Zys6gv1mLFJgzVDf/tcyY
efPL7KXF0tXkC/7ZZf6HqH9a6zn+9/hPgMkcauFJ8m+d0n1ZLxNjI8CAXvHdwMjhJetIMzCKj76+
gTL833mEOsYEdCnr9OHUosSQI8/HJgPfGf+LVLCLfU8Y1qGT7tp/Ej1WNL+E0k2eEftyAyNYOkwY
hsL0VtivaXc1pJ8wAGKKBMawyCd7FTm/DviIxK68Y7c34zZVb3n7Gse3IXpXm18iw7Pmw+reK+11
ZmCrsXZtJKKU4jdQkLb8UdKT92iqRlYqOfLvQVwNcVLi7Ug95cRfExpt4I26hYdjK4+XMLiCHcdA
vorRQ5uoDdUVoPfhgbBKy66yeMzqe5b8mjrU8Bx2HozSm6DzG1+iiHRZj6TiSXkqhMkOsEkspKcV
5AeFjW1v/9K06bkf5iVWuM51Ep4ghLFx/9uFe045XycRjzg2buH3RMl/DKr9HAdwx9LIhvdh9S9x
/x9H57EcubEF0S9CBFBwhS3bG7Zjk+zhBkEL71FwX68DLUYhvScNexqmrsk8CUVmrNbmKBAAAMBL
s41PLsfIvmFEWJBNHHlYw0JQMG6CecQsn73LQK6LrQH08SBKcysFhYOIOKEE6xevul8vsBCudY+V
bcImkUkHnbTiMniMGEVytaavWSEMMByMA8+VsJ/q6K0bH10D0A4mS0Y352LhzDsm3ek9kzSy54lZ
mPGKYU5qB69YO9Wq6v8i54OBctewqJ3rO5fpjUTYi2gGZDZSTNTliA4nVaI7VYusoProbKSv9nI2
W8fJaQJd1IsVgEg5rROdeTvFSUYIEUeGT6Rq/wxUkw9zzIP7UH5x5GrOOwlu3OofaQAE4mZEP5P5
oqOIt7pf24QMb71wOc3pnjXXrvgrR4jiZyl3qVw2jF/816EL1omNmZijt9nyB0nHq6qPwRyfGnpg
ZgD1M6vQHgUrtEa/x+FbsQriF9l+ZohjABT1mDfbPgEJRXWxd12LC/VcOtvSeLNZ3LfFNacmSSlB
PfVeUA+E5qLQRrQrX5IltoMUmwCjJ8e+8jj2zYWoT3QUIHHilwQYyaS/FQWlNgom3D9Bj5rbuxT9
R2+wx84OXn22i+uEok0G8D+YhTcZJadgi4tDAWxIUMxSRp6SS+Kwqq4Q2jj/bMThhdeRS4tM0v4i
kn4BLKLl2U1T5pHhXTaffCCM4Y7/yLWNl31WqNBq833wfiJQFAUrkTD6ZiK1bOOL1Z7quXssjkpd
lHsNrJ1nnsL4wl+TcB0U+8Q6o80fNAQ4GqBwZIUWXTqGa24eNPHubIuyShZ7VI0xUs942GEEYsY3
rRp93FnKP0tFK9r22xitqdvjmiy002zym5rd4Gav8z9qKjlMYcWOG/UknSi9+rYPa9664zMQBiDp
ZE+Et77kIZ2wvEJaMuLxKCK5FzHaDMvZD8kxGIidGz8cYWwqkBAEY61VT6tlmMSMGiQnGkcQz8D/
dMIJDDBgYFoAqtsGCMXE2khfsSmm2ykk8sz4AjX/BCj8O0AD6odMut32FkXGlV3Pp5XWm2G2ZOGH
Va2z5oQtU7WLmG3qDJykAvbmFYfo1NQW5KXo7PakcIQNitHhn6iNG1J9XBDDux4IMkvGNfzfbZe8
RqZgTQlRqIgZcOYbs49vRHXux17bm3O4aDAcEsqqXHarZAa018VxTOdmjdfNnBczyH8Fh5oTYbpT
49FVFblK2DX6+NFYwZ1002tHfnWPzaxx0IkJf0PG5zZjfJWKbw0hW08aL1yEeb5mTPbW9XvcVs4+
B5jlx9lmSuydT4njwJwEkIEe3d0DvtdCuYvrdmcytXRFuA18UlzADoaUfIKokYKhNogcs8VhqVms
nvppG0v/xXZw4pnZqxCD9iTszsX6vAtaFqR5379OFZvJgK0/KWLXzuRHily8OjMPNiwZ3PncAQiP
2Heyw53FXLwch1W/GHuFVKRGZktkE3WZ8VOSxGmLuUepHk0PJUtcC7PtDnOua+YzVUmD6sXUrKOj
2o0RVWzhNMgo5okPuYtRyhSsDBedDoN9Kp6trPxs9G47gU2fHZfZvDCa+Vq9TTs8el8Kot5IlNRT
0BBVbDqXhFrXJeOBQ2A61yaFhQ+vkRYcqP4SZPoRe+O1N3rYVH9d0p0SkzXjEOp/HZQ6St4SbKau
ZR9Tzk1qyU+N0k37ccB5TORHVYA+BkES8WwlwuDYD1+yOiRvmdTuNuI8H/VaXZdnvEyfGbaRIiO9
m/wrVoGsBXBK2I3xPXiQupyOD11FLBaYRfjDqTaMk8Vnh+tz6t3+0jj6JWRP2MXQRcoXoaavSoUX
DB+f5cONRmpR1v35rJIA6en47R3q/nHgPWZm0EXprNn3HCw53hoo+6792sto67e/CbSwUmrvjS4v
VpXebPpAlAIrx0kPtofF0tnYE3P6ortOjnmGK3l0zPg4svxr4MA2iqxQfV8x5c+j6ejX06boshtU
Hocw3IyAc10LGNYYw0sUhw9fsjZVCpO9YGacg2vPaOXcXKxwo6zKoV6ZxF547saEMZ0ioklj+dyi
5Y20YDOQpkvkMJBxn+gJiNR9wVoUlwEvdhAbF70lCpRcesXBQ6YWsPD2qdT/jGTtMd/EoT2Z37kP
+ClnMqVYGBRGu40DCmH3rsCN1MlX1I27CZVObIHljJyVWbTruTcMgb7I6dVhymqzzeUH2aNx1MPy
YubGu0ymxRS/Op22j9muS8hWY4AY33xaJvrVdD9jIGFgwM86HpOGQxI4xxoExdbJvDMiJvel9Cyc
zQzACfzGeLS0I6giFtMFAENO9tyb8z7uScF8kA03eP/hO+Me2C46SGMVtmo7NagILYPp4ac1nQf0
o+3RR54dwjhtvP5q+9EVTugJrMqWiEsdMVI3+WhYEUC3EXGQIZaMTK2lRhlFITF0jzj1kIaQ+Ren
GGiAeppUWjFodgTPecaQCR6KA2mx3nJqi20OGTTkoS+luMT8Mh3n4tvykrao90FviURDwM4C+eG4
wTWgxIU9uQda9xGTc9eW0S5jw6CUtRVaeRyhCYgZ/arlu9SkPXPHaedH7rGoflqkvE1pY9dI943n
4UXASq47z3Iwj/YjvDhBeRL8Asl2JS0Bert5lSFOiVJ8VqiaC3B/Q2q/TaPxHunaRzCkl6CZViDk
3EcxJie7STapQgFJKpftMKDDWJ4ZwT6363caSSuEWbSLkHvR9HcQwdy7KFZ0Q/yv/A0gFQBlZM3g
EkKwlF8mdzfJT58XUh5srPZGAnAhnvGefBUkDFbHpt8a9T6KAKZxOx6t/j7lvLS3IEyjZK6KfF4p
oAn8W1C9x/F3CEjN5lebzdP4CPkYCpfxGO4LWgTPuohsVyN1pX3NVkVzAxU1EetnfSvsj+XdMP/G
MnqK6kscf9bDC6PX4WHk5yn7xwpkoLi3bq27ZfZGz1d2D9fbZMZOGTtN7rV2V4DqqbyF6z/r40eP
f5P1qpv/axg3yPbNFO+qBnNIgYdPpNV+wDTxOvvBcIXs9Sch8qCfP+5I5I71m1bfbYn47J8A9FSI
H2ndDG5bFOiztWyNbL1CrpFdpxiY1b1W/6iyrehOWjfuMoor3IWu/osEgXVp16SraR5ZoBxM8CL2
KWVl+cYfvouOkOg4zdAk7S3t4OY3x8V/+dySmJdfkgprLaabmm6p8HxsTn94JVZTvYMhfyJQbmFC
CU8anlx+ocam7IWC1z5saJFafhbaEcZGM32p5lB3/9x+H1D4NbwiGPxprLD7Q+rvh/EEOqNCyMUm
MnluscLiSRV/g+Krml5E+g5qekJKGB3d9rloT4YXYI2Nnkz5G0m5T3EzUf/6IHh8y2azOrNcF2QY
sp4nvQdZegUTdQhvkF7my8vtXYhdGKAnBR2ZoMUqM+j3R+o7HeOq9W1L9t3vRr3jk/XeQdWHEvC0
C5rkLch/Wvk5QSbu+nedWV6bEzn2sLRjrdgNXJBEx7/0FrA02+HZ7beZt9bIoSczW+1C8xbIEwV9
ioXbdoE9fLvFh0HbB87Car4SCMPGxa9O1rTCtlmGJJvwBr8XJSPv9teWf6a6l9mNTKeweGVgb/g/
qXhpqaJZL/IMSCavrn9LNZZK4jOznwPa5toH5zd+Fdbz0J6ZDac2zJYFDNLaxpT5ykMzxbg37oZ6
bgSUe0y9M/vu1o9I3Pf+9BHax0weEF7lLVNVcnPODmNb+U73EhifMZbmmiduYMCepwh0zh7oK+Zc
jHnOlvoc2c1nQ7KSmApakESsTZ6MIVlY2e/cb8/vCT48kE2GFOPFK55H3vVQ3aMOPP5X1nxFkGLm
w+2k8frz3zxUxCQHoZaJVl32nA7r0PkZhndP/Mbiz3FfFLfXwMhdSPJrsGeXZG5GtMhfXQ+4q1w6
NSKv8l34Rw3ajLOM0GHjeNdmRTRWxvAiLdAt29Y/d+1O1ad0OrjNtTVO0jk59WuWXtzmPUaQ5dnm
k4v1xPDuTXIB+K7ZZz/Z8DcpL0YDZ0b+5wdgB+RDQh2JoA8bjNJhOAH+eQ6d3yrdk9GuIyHVL4l2
GcUdyDMtAtvqAWfcK5dex3AC/8DgkojyrRJ3K3iusVkb6RrT1tigC3p2eoRHb2Hw55kvDFAcjIOK
HKP8SzBtsjBUWszcdHaUTJXg5v42zWUIsB8UbxmDUg4B6b2M3qmMP5rp2YRbY7yn1cf8gOEx1Wfv
mwE81fhjothjsBide8KwO8ifVPoSmHtLPFfVeupObNoGTObiJcI0IP2bV+yz5OKNCHuWtXonCgQ8
OMK4g8Gi0xIHl6Ld2Bn+mcWHz7xW4TIYTt0MLsBE2SrE38NUgkOB1pP6hbNMtMAhxtl+I9H+EUhU
yggZLuOErW70HyENQSAiNJdEG825y7SphE437i3TnNc8D7+0pPoe02SlKHaMsfl1qTSXXvdIcP89
lYIZhmS52JD7OxEgx5JevwwO5fGgmrcu69HdBzrEkQDMuHTlkhARcrQzQq88hyztMnZXGSGdVZs9
G6IERWUAajcCRLAAtbkilZawQCjjJeR7C7XujF7T+t+kKhERwet2zdBeFVaDIN3HRsGW5Q/KB9uw
MJ1RB+TG40By0OYP5tZwGfkoq2CMa+HBiK2YVi62tSUPX7Zx2mJHoe8fUibI6NU3mqoujqmWcW8u
/194EreBCrCuWH2G6ylDgOu2YciEw+FGm+Dj4WaFLD6pdd3p+5QYFUa7zkWXJeuoEujMNNJblcOm
teV4guNq6RD77ZiBcTuizk819Otox/ky7KWvQrEmonk5FFG7bhUvRBHRQJWT95sZrVgnUM0KwRI3
1nZyNCJwLM1SRRkUCN3BMmmFI8/wbejMQ6aHBDSmDfNqTTtaFFEsSzOqQbp08jI5GNhkuPRh5KtV
Zz/0NjKX5JQ0JFlKhrpdVc1kn+CfwuLdjuNnoeFnqWc2rp3nA9VGcZAJWski4BUyX28o/TtJODfC
Jc6LviJp3PtxGZbrOQA5G7RcBQCX7z3a9THQJa3h0/bsrxcuLdvQQl52h5HzAXoFiSba02hggmFr
f4gqa9y2tfVXS5kT+fRjZelM6Si1her0cDcRfb5O+xLVd82IncQ2wLVRLdZMOnP9zTLAdk7oEJQt
DqFR3Kq+Lm8GNzhrZXCxuLt6u/y2YdsQ5dMc2JI0+67giLdoOrsigW2gge5FyboIW1wRlZPec1RB
Tf2YMASFpm1syEbkrWmYyxB96WJsimpDrNFqzF1Cvfp4zTJSIjiZp37zuU5GNHN4N9fXjWP8lYIJ
g3Ir/IiMBfjJssEXPGJUFp32YmveGQxLjmGR3LXcy08yqyoSMruNX763E6JKV4IcjTIr3ynyuMZO
as8RTAFfF/0+jih9QhzAkP2PjYlXLHVjhOQhR22qDkY9Piez9kHvfPSmZb2xNDp4ryTlPWPkjfeF
3QxEeqKgqlCs/CaGhzNgyh4inliL6U5RoZkwayB3/MbUB6FzHDMZn5Wa/skmzdeTjDa6ZpnLFkAh
vngz3Xm552xCRTBVJgPSXdByPo0F/4rTDNREkwlqGRicNVKziyy7bCOiI1elr+OLdoPHkOGDAmbk
oqqJ9WvXTEjpp9vA1G6TliyTbaX9sxL/TOHlH4aiB8LS4h7JIo01Rmsw4QNz1rvn0QVAMBWgtYTn
utRV7t4lE4saJLjAYUOY3xQH7mp9oUUJdP5k9lY71pV8GbwBSfrcZQ67jBgbQdjdjDxephYrJtuJ
xTqqMaEnSMmFhWml9C0MszqxLgXtU+s/lUPfLnsDHgZ63GXtMe7qrUktzMFBbCyKz9rs06e8IFTC
0mrcM6j8IecHCxJbEBt1ZHHkjMIkEbnITRnw6uycs1TbxhVtkt15UFzYGiUxinpH1WDVKn8tGNch
leYyWGnOOoGNsioddmRhNywawjiIQYxWdWfjovDOg0Ii38gRTD7SKkDa3a4bc3S08fSIQjK6NDDp
ayYrL3HmvHKnbSjZ/pg8A1ydLMajXf8GfN/EglCcAV497LhhfSwVlYDx40OYsQt8GWTw7NBWXROf
axzHY8MDFO5SofVMiYK/SmDgaka2kgMSBNBTamHR+eqqvaYZFuI466HHeVcvg+mm+ViwmFvwckeg
mJIpvVKV+xa34dE3tQNzN83lLe0V5aPrrTtIoZvCRNck/rIXhgCcX5ErypfrKPB5je59p7B9N5aK
94XJ4ktjNoFaKDg3GaeIIS6R6PYjq0/AFq8x7+yFgwkocMxV0bIRkGNwFH3IMGlE20KIPF9Zjb2R
VVraJnco/qSRONO3NPVPUio+M+O7Z4wUjw7R9ZAdSBmuV6Ie/ubntO/Gin+ooDDL58aJzF1kQhRQ
hLiUZNEtpGtf3IBT3U07wqNT+PAOcNsaEiSOD9YRvE6eTAtxcBOb+qae8rcZOg9hGa23rg+rRCOa
I+jE0ovm9RR6sylkMm5PbEqRaLzY0Ka9wabctcVPBPcZgQ+U9JmdF2fWI53q9NIixRysUz+ley8Z
v8NCCeJamO91/rxNTT1yF7LAXkNN5dWLWSgZXZKI9lTvVHLciryrfA7pV5Oos9KaM6l44te1V+Gv
o1csq9+sY04bhKWz7psDG1xU3I1kI4/00an86yjcbIuQ3eWEJNsyW42N2/IyZO3dpRX8vvziVDpb
SJJLvQimVOw05whVL2yu59ayAc/r7d1vYSOF0L6Q26qjxwqmNbGCzBxO0M9+z/axeXRYT1i0M+t8
RsB0bum4XHeiz+X5MjlkespCr976HZ07SXTmMs/Am07IXcf4j4aMs/PgT2w/fZNvUxPmS+Tq4dHo
Vy2+duHiSnJbMsVKC28aS0lIkg1+uepiDXyPom3NJ3vw37TJWHQmL1MVEgSoHETWRYHnzx45p0Y8
1C7PsW9a/6Q+XQvNEvTG7XEUxaMi/yMeOjQjIW5c7So9FayBzfOVsdUd2YNL5X4HhrcuwM/uylhP
0YPeOz/d2y1Wpj7MJA8PZwKqXa6OX8MNQ++iZQ5lKeatIMafCvGGtb/EOEA0Hfopnq5ce8ly4AVW
U/9UzQzZ6epLNjr90qBsjDUHmRFUs4KsrySzN6mse4Y30GcHDPup+4hcAeoIOwxy2bs3xbh1GTP4
zFmXjRffo0ySsxWVjwbd+LL5Hy1S4yY2lnqRfY/YuII+Bp0esoXppfGrNO+ue8lGFNScwqU4sJxN
zHsXoEv42aj4Zunclp6HvlvZy1aoGPPUi6/1clG5r14MHJScl9/RrYLd2IKRYz0+85l9fFEJo1Gb
LQhfkhafncSbU/AAzQ8u4QDsQWLbxoPRpQSzesIjh8U85l3z2bXqlMavzHZ/w6DbRlq3I/1ta6Oq
kfqLUWGYGdqe5bFd4TtWv3b85yUmgy/FSqnAo53MUwOPVFDlpo/McV6RUHBncC1iE6djWhQ8qjF+
8QT4rMjIz+qAbXV4eMAy6HulsaxNdBO297jGlACgmVVRF477gPK3UTTkleBqmLJ+HmzUKnHQvtrE
wRNBwOgGY922pciDKNMb+E5YB7CD3HVzCnEKTWUsoRS6msk02ft25/8s72kCpoTWvreWxejYuGiw
xEoUZsssTc62z+QyznST/7PVFpktnierQ7OjE/JnJaiMSg7yOKbJZ91L6g25utb4C3YKi0RgRoTb
0HEiI/GtqibFJTA2VPvglUyT5HmP3agJYatqcHLo5CgKC0u9HN8sq7ql5YZjf6XX/a+bwtUOTu0E
iKVz0GG2ndqK3D7YE0nhVdIu//83ivm3mYr44sfjm9sXdE1txeFt4p3PkBwMPrh9EONsbfRHP3mf
geCcrZiKPzGnnbyco6LCmDv2zQ75Czes3T2ngIsN0mtkic4h9rFRa5p4aXJsNOaYU39dlIb2LmhU
szD08jUsKe2iUpBYmpb3qgETZODOKRXhg44Wk84jcEBpCfQMl9jPLMNUVrTx3aFtRYfzlY202+Gf
Z7v9ujYBHoZ0kw3ZTrMBC1ZN7uwdtxqgROVyTQ74rtHUsLfKEOt6h6q7dphlesgwov4IoRuLQdnf
9YlbYWodcLBTjzTdAkLi4N4rxg7orj6taT4nmor+22c8H4SolipeBaGG3A/mcI7zSwU33+kkE9R4
3cgsRsuesJmOOkSwADVc57VN9DdvwHGTk9HUuNm5n4Nt/FS9N7yj+GOjeVGCC2mN74imqXDYiwIA
uPS6/m0Fs4K9cY6JHr7GIbPBIagQTheY+SH9sOPttbVJ9/k0dohx/ODFSrR3zcchHgUWgjiDLXFl
ud92QDWFCAMpUgtYc/BhnzCkWDRpEG8kBkyttQ8B9EcGEKgra+l5T2MyO3JEvtWbCXZaeSdleaGb
02fR0IySWcNMx9nLXG3k0AMtTJSxVFCiUaijNJUob9A35pAAEg1bHPTvu1EQw8kuouUsehgzIo14
MQTKguQE373qWsylTDzs8UG4jiEBo/ZyvVVXjIeyUfk+KytewrwrhuYIohK+gojwY49hdsCHQgBs
vbO4iceYCUSdgGclnUphorDDbTelP4NJRRw42A/GfB+l/W9ObOXCqwRp0sk5KdMXQ9TmMjHf0Fr9
a6Py3r5mZ6qSmVYDe38MkTW5JE4xrFz3LtJq0yNAkA7vhhjrLxnCAH9//dpWDG5TaykaF9h0nMwM
aE4BZsrw7b5yO38StbseY/u1RL81xdqPWyOftlWxyQVKi0nnxC+JHMgi3tBl/88omLYS/g42otb6
bdM6xJQoBFn6SGVhkbwuNTIvMqrpDj4to26N9ZrpVatAnJwcGmxvWEerGdrFPq7DO+06+NMgCg+B
aa3dMhZwg7ERBCZbkWiNURBiFulhTDKK6tJZBk6a3pYr+GsjXw/pMGb25imm5RKyhFYRZKlkgNil
W0JgfehOodb+HJRY4zCcUmoOU70qMzxyyOsBUoXOZdlo1VaLkBY0UTrOQjWb0YzKJbEOcIUHvdlG
HTI3D3J9nflia6QhHKuWxCcfzPAsjsNLirGn3TUOAlcNiklL19IXEU4du71NWnMukfVpJqEHVG4M
t7KfWHbMfKtjp4LfvtW/MrKWjNbBEgD/JE6nuyGNO/BYWoY8xFJkoPmy61PVgTpzIozxKY6qZoAt
qNkT0bFiuqqUqpqIUpZRobc1uU8olbWdRlC2PsASTqjn8ir6UkH4TjfHnyFq6TA4R1u92FUW6hjN
ICA5TDj7+pnmUqwDg5STMeBn9SjaWEBw0zPy0+TwkrbVKdamyyzEa4KBz0AzEKsk3EXauSrJzMtz
ex8H6l57PO+VVNmRpOxFIU222K6LYGYY9Ke8RHabJhGVhgck0s4RNVTGwB+TjKkqcbecjO8eWXet
Zl2nOd5VivAFhyHWAY71yqwdXgk5HjZBKoIr2obKngeLspZkshTBx4vIwghNf3iJZq0BVqNkNPqF
O/8kD29b3JHm50tt90taGUykrO1WvXerWt4RbWUR4qC/uwFHkG1+kkqE67k6WEF8yAb1xSsGx1qC
KYPZwRY35BZB3bfvd8cicIOF23QXrkWotHePIHAb4zBLUkiM2CcB3WTz4JASPogHuqQgRZnRnINS
rMc5ViMrX8cuv7YNBpNIN7GuGg8/1Gm9JB+mTcp1VQ13lzAj5tq8XUZulrJoPjB8VksyML9RXt7r
FnbvmGNxiATRZpOgyoklk+20d1daVwbL9rcsioupyZ3taoh3CmJfoPVdJVqb2R3QLHTfQj1HJkaf
unSbff1uRWLatwKbcN6DZADrChVCjxhD99fWTbd2WWEsrKjIVTZ7Ygcs2YQ62Ciul5rpf3kWAyJv
CG6auR0jcUdJ8UfwhVyNPbx6tyEn0EKHHZJt8mQzONECWlzfG6Azla8Kz/59Gr5dGbCz0xkNJ3Nw
yMBmtmvDR2xFGJvKbGLAzKi7NQbym4kTA3qSMJXpggtnFdiLzIXOoSPfqkoxLnLl/QvHlkosgnmb
6nIdrEySghEPUkqUxKiYIzDUHhQWE2FSN2LoAlb83ZmO9SRa46vv4ho52WwUZPReOfabEQRXplrP
hAYfssjivOYdw5B52YJRGkyOJVtVf3UnFkyfPxo7IyCCN7zBxjutYXXNPSRqbZQenzQhDLutfZ8T
1ocBJ3pyZLcbS2RCTcN6xHB4B1OhzjPEBYAHSJMS7KSP4mehaz7kQZKgCG7DW0A3k6bxOdSsfl+n
M/umW0z2+KXF+cNmTiQteyclcsEJ72uHGp2hqfEmIvWV6O6bE4UL+IEDmiceQFkB9YnQVJPv0M1f
sQCcAT/6Uyc2F2/xcERutGSm+pkic2gQPLVYHIWVEDtbeZTSVC6TCvKlL3kN66Xz0mvT2SZEgAYa
JLUzn3XmhkKug2kSWescTU5jE4dQEzsACn/vt/GHoPFHymoQMNWznfIcIVeSsLAuQ+Ka+UlGyln0
O4jk1W2cP+nzDNK1NzmG/rx4VUpiNaf6Fh3gGdXChahSjyyN+S+kmcCvyOedKN4/tvuQRg0HA4ct
NkaZZiuvNO/4YfEkoAvLJ5gHeLdiQZBT1Jv7mCu9HhxwkiEWRRnPrEKSFccI81trw9OcNTKkuf0N
E04zxA/eBJtd95G1lZ5erMk1nQfPUqyE/jdk6s3xs1tOsrzoxBUUcXwye2JPNBe+azGCRE3q6WaG
PvOeYJ6+w58N99PIEQVY1ltWmf9uDdm7HyMkHX1GgDNoLwsSKJlh/agIdEpd4B+4nXn9al6Dr4IK
M46RfExD/Anw3fTVxzSlNTp/9jEkw84UMlA1JmHP546HkoyR93i+bp70yXSBjGjusyZvX032M3YB
FbxrC0SsJck/FXOklVUn49Ir2Z/kFjVPacN0r1VRzx/waxyd94ZQD1xfAZsfnBbEXNebxAWpbU4T
G+Lkn10xFHSle+mKEo2FFohlaGw7Bbkz84rgVDWyeaIKF9vCRK+VxLjpc2TJ6CcRXpNLFm07Asa4
lNyfvlmZuyZnRDmisIa9yX7SGSWgSwsLPfJXOEgkEo+Uqlr+pCcwqtJhNJG27jsEvwwt0S7HWBUZ
nPLV1stOggovOuE9+WVbszFLONGjdVWwXfY6D4KdYCdsZvznpgWlgjSSQYfpURGRizZeN9YYJIcw
VdCjxp8SwWdejF9izubqNdB+k/PCs/LTjY6OkjcVy5Q1aUZ44DYux3shcF+qAYWal8Kcyy2XCUjJ
BHJbSX4Hq8jDFRqhqf7tpb63Aa4aAcsTwwXqHQOt0XI57l1ISq5I2rWftQ/fydJVarFAyDUC5Cdu
0Dos/sEoeBRFB6ZKMSfgWym1kAJWBbOX7iKJKGDChjUqq0G51AL388S+YZER6hvYcut1JkBKCbBQ
2TezSZ215bIc1YC+p5yhCyPFX6ef+to01qUkgsehwnTq+g0RP0E07V1LcDJU05YR8r/UdcCF4Tdz
hxIenMFK1Mh/fL/fm3auUVSyEe8mdWpoEfqE1rHVBnL9XBBQKUwVSBmYQaIlIXPVItYUBspWzJvl
jmTuq6Wc9ypgBmZogO380SED2Kj2dTfslAMKGL5rvhz+siByF4j6fQo6A9MWK0btVSun9rkhExur
6LBpTG3LYO6ijW2zqJkhYrsnH5DIsoWlAe02MZ3zJBor4fY31zOhdPnogd3RWJvR1O7NDOlkwWpr
LWfRRq5wi0wWcws7rtnpSZLMQQ67CL9mAKaZNvCaMEE1HUmjtVeQb+lUOhPuQVvWrI8PRstop0CV
UFX7ZiQxMx26ub3l6czQfURxT/1gZ4RV95AwPKKmsqpgCgE1yzRYogzuKdVNTPIWGeBBqN+znMe0
pIhMXdlhkU2udeFbV6cdnuyA/FEnQSnNLJSwHBfFL8FdJJLSzbDfy+ElOa6zKrMkX5q1n6z6FM9C
D8hFM0V3sXGcj9GlH22xtQUpizZDRmZJjr41iCmm1vVQbba2do2NciuhoPVY1ffhmL8ZbdbtUqc4
Oj7gGVOzSeoxTKIqBn1FgAZhIyNrraDSPpnk/TUZ1ELplF9a6IGRqvxXCXSGiQBfdlKThdtyK0TD
CLNUuJDaox9lgXcJdee7c3XCr9F1lj1GGiQGo+sDrFfRuLLjadvTCBPWJPpFjgEh8nQU1PBGzdno
k4K5RfSN5YNX9RJJs0ZAXmqJBx35RxlPA5hO9OlTxZYn64mW/WwGzgnxsBDBEbfFjI0GUQ7TI7GB
1oX25xAfh5Fj0gz7Mxxf1gPBWTUWDFdPx0HWBYCtOvaa08MeK5dYqOqNAGZngSrvVljptdfIktFD
46Nxyiu5VUwp+MI4spnHsqP1mThAHgIW7CXzktufv56p/Irs8RY2SNdbK7+Ng/Vij1PH+AsWTe8Y
r8pOdxTw7K07HJUVymJ+bOw/05lD2Ec3QkAKrq7pWinvpe7eNTItHWc6kkwinhjdwbQAcKYk093W
nbptxrI1tInwrB3sJyXESGGMeyZNAVt6coOZLtKNksWjHJJEAqZis6FuEEAopgHJcLnpJnh64qll
22b6HScmkdtk5aph3BQA0mLk2+Q+c0EAwtQYJNJ+1/BQTiAZjexfyPLIT38Dr97lKj5VvIqbv8Tj
/HYVs46O3VSt7UWnWgZvKVypulgmLMs3VG0NZRKKjUJb6Yl9jaLsw8+Cd7aAcD86drseWid/HdDQ
/8femTVFrmxZ+q8cy+fWLZdr9LK69wFiHiGCYHqRkSSpeZ716/sTd6g+1dZt1e9tdiwOEBAJIcnl
e++1vtW5E/MyumTIw3z+CfvoEaGXqwelSdZPLHWGXNroNCv2qUN2mPLbUOCFFDCnq/xW97aJShmO
qiKaxCA62nOJLWFM3hj5e4J3J2cPZDU9esXhGMHcT5Er6SiPfPowMYDWTPJ/FxxxVN5Z6UcVPiRt
R4MOMysGmJY9OzmtixDLD5l69G0/9cbYEFkfcIEjA5paiNBhoN/LeWEqXXqXKIB4/SkfFzRb7gQo
/rkXaEA+rynqekrTisraD817TKzGMqRVnCoFaoCBcBFuMmJtYfLSKrdbykraVsygmH3DREVJaPaQ
ItkXmj9JiLnvGAUKCmjMTosy1+9NtC5pfG+VTImKKfhsLNrAmVoP09TejQmtPHIaunv2NA99hO0r
JrGcHSCsyYAQWcQKiVZa5DdZAMi02XO/rpTipm1vSu21wCRbdw4Wj3BVEEqWALaLWwr0Ij7NiewK
oewgKJ7cZNfik2NtO1CwNBxj/+gjP+iyD+E8WXRHkzkz1U0JJgq5z6GTFjhG9C8/E/CO3fLFbVqD
7UuuVraRYxeF5+l1OvW1h0pG+fFyzlWdw/1sXL8CcMuoIdKFBxzRwAQakFLZJ92IayY70HvGWV0e
XOsdAVpquTapsGgjfZa2iCASo8YPr2KiqXHzzks2PgegD8gkx/pVL5o36bEsxpZzlo3xmkcKar5O
ZQTcpJBS3AcGrdWkCJl1a8mtNY2VrWWLJmuujaCGMUawgKY3K+fXlgQ1iY2wJB9XLYoot26SMDRZ
1cGbmWMStVuQCAxztUudItsZkm46TBZK4c62W1RLZrNLyRAF9wKPh7RvSkjFbbgztA8/arsnowM0
U/fUOMMLNxvRjjd7ivzH7weU4eO+YyfnOdotSYbgJJweGw3S/rPvgrPs0uHAlKTcTzo0JifzskPe
M+sa3S5+YHqs7mrHF2tXqyxiB6BwTA7uZTd6Nouqv2iNayw6Y3S2fteR5DlYp9AqXNRIRUHAA0eB
ZkyyKwq0P1woO9w/47typMuhNfqd47f5bf46YRW9gRjX9ma/cBD/8sZJHJj2d1uHmE8jcvNXsw4u
Wm2Yj3mTYnHju7+/PMW2TdJJ6S7DrmX61RQlhWcUbFILQXlN++A2o1LqLCUf0midnS+4Qgx7il9t
MydvqXROZqWNK+bd+UswZRdDd9wHpl3lrYfn+f1lOjb0+QtcP1ntlPeGDNy3775+NHjZps8x6A4O
G/R6QCCPKVzBV533Y2NmLamr4Vl1mlwVqJuueQ5fvDachjN/GQyB+UsOBc1at3EvoUJkkg102Jo6
9M9OA1C9b43qTqi+OjQTcp+KsLhb2MfWvYsT4+o0KA7sWn/vazM60W4jpMAc7S9Jj655EMoSj25c
qXNUVw+WBJHGv/xShcCuhec2hwa/VpX0FGp+Nb6GxfRZWEH5QPevu5TpeFbccU2H8fTkr2u4IJC7
RuMwaS6sMb29JORfLVzNei1KBL9phjVuKqp47RrodQzUCxRCWr2HLnMXgqDYjIjKrxpZiQ48skAv
8m0tm4FzB+5RHjfFOrL96zzg2DhmoI5j0L45RlPvS6yt8JiGHZC2wPJ5ppHaqWUlj2kuHsc4aYi3
HHZjnUhUUSEOoVR7T6aez2zuGbDBUM/4yblS8OWqliiWFnjCOU4Bldfsf0lWAPj9/ZA6SISmOHXX
1L5HW3DKC0/2ezvqppU/uaDxOYMeBlN++sDaPgYkf0ACzZMREVxIF5UhneMZpxCP1cDVSj+q7pa2
VyScJ9I85EWBDMQWK1cQVJhU5dvgkRkgB6joEwzQkXtVkAPmrcKBMAAh4Zf00woQBjxjvf9p62sz
Y3d4N4XOamLEvRSm3az7jsM5OAp8WrQOxh4zVNh8mGHL5e/G4z6wYSDDR4nuJ6hu4s4uqnprwHlz
5mF7QAtr8vOT0tGps9UGhqNBCaiYla90c07slmxV6RltChUgEmq70EHJhs61FzoCmUlWS/bll6bP
/ONgg8V2E7bAaTXuuGvYOycGwBY4zfiGyg+/XBFC/q6lAjE2fYhGVk9ZgQmpbgD+2m5Cy1HI+55e
9WEcuY/nfVPuDbiRbupNbAsFpYrUEIjlYCu4n23LQVJwjfregbOGN+qs+LhzJQI7O4a3RHJTkzvu
DohE9kJzjF1A3Ly1YOgR6NKPBuqpVcFlbGE/1a2TLwPmloyERXMfCR1yOTLfYkj1qzQQDvqcD59C
ZufEihbaiFzatLT+GEFbYQyLWLsetYF2VomIhiJnxctGu9JcGYVtHyjvMeFq0lmWHI5tYobbxu3r
V2nA3hCYLCxWCBhCVnJ0Z0CNPVvbYRdkDvW03zXsT6yw3NBUQWZiiGhtj5G7KQeTaW0nquI0BuCT
dCBn4D4qJrvfD7gpIEJNGcq7d+Y1CPuZTZ+xQHFLTUYIY02CZGt+qBsm6tqEshzli7szRoDWhPgd
8wRJZ9h2e2Zm1JFFVBHs2ImjKcLHtujNTeS08RHWZ3MXlFW++v7U1OL4eDeZEKEMLpK7CeDkrNOk
YdHQHcwcSWyhVj9hISwfXAvbn+4m+Mc4Wx8cU38gqhv/ktNU+2Z+EGUCCUrITVim1s51dW+LBCX6
BSkAK1eVjBeJ5mDd18avRlifcZWWe6XsBiOJEqTsZDF7knobsJNdACNqngh579eyaBqGfFC6zdz2
jzZKhbva1vSzkga8qYQwlFZF4ykdJJgLd1UPlvuVeYhGYzlqy0pBQfUbj+SqyZhW8hk1U0gT/FNS
RvZabe9tmeanvqWeVYPBXrvHxQVwwzo0sDHDimKn1dHJxUNGf0rVhBDb4qb6WRpoQ5HOKbR3lR22
yzDIMe9oyBEzDTGgBpyvrdQ+t3zzuSDPqcs4AzNvhA4T4dOYPLpbgQRe1fY4Y/MKWZNfi8fWmzUj
hN0KbZXbKR0mK9LRxpEOFejxvsEJtY9LtWozr5+XtbtMODYTazPe+1oX70WX8LopZY9E7vM8WMTs
TKmebzidfjawYE6DpLtq1ymI/Zgbn2vmhM+rdhvnbntVhV48eLZLIRiwj4/9HUVAsLcTBk352i9q
cSooy65pkfGjhFehWhzv3N6R+0Z6w97VSJJrIHp9PzBCIFWFbq1LO/7g04stgGTsoHECuCblS3+V
Q+M9Nq2+t8you87QozYwWhRehrdpon3LInss6JUwH+yyq1uSZpKF/QML7n7CPHnUzVLitqOTQy5X
omx7P3kaOKn5gb8HnUqQjQvipQ1uQhGlHIuMXIQGw7e8FMYhnR+aMLqN+JLWrQi8Fr40X/t+NupT
gF2R90iVl80O1ycabkD7oQGcvh++v/79USOn97Fl9/1fvv79qSHmECLZErCtKo/Bb1lGJD2ytU/j
0T3VEGhxt0abXOrLoes7WMOsAHlGQUPyrsSCIlFQeFw+rls8TLaPpX/ygtOQacjRp1hPlm4yJyjU
IjjpcAdP3x/xBqi9Xtfgf1g8IrZg+8pQYsdc2KKfHqLqq5hHrTpTg2IXdCdN0DKz6vnq+YY7zQ+M
laeV6+ORCLusPSb0Y0ufbU/VVhBUs0idp7hV58xCMR0phzVSlk8mLraN371Utt7vtCrud/TNBcin
xHrrhMsusFUeTI/IOTqJ92rrvM99IRpwE8EjqjG2wvMR/P6omT/9/qiStHKY1oAq5O8sZjtk3vpb
IYsJVDUPSRzjG57w64XoL3wrLnmdRpy/H0CG4rGtzf0oxNbwvWKDcdQC8u83O0iDRWIZh2p+iMqq
WgvJaMuyst8qModtbRURyBz524yKZv+fDwUu140b6aQ4V24nZsYpUjvoAwSfsKxRxjBGbmv1qURN
jgU3FGyiv4fQl88ODTJuAvN8UZFWqzC7BgX+jaB2WyQ5Co+QXmq3cMJ2GQaAjtO+us4Km5ZCdtC8
dt+Nwjp+PzBeCZfmVEJVmfz0J7xim7CElim2hHCYEaTLfWmBqmTETDbS7UAmkU928zuh5qpqDEG2
62UrB9XEDhWMe2B4u3NT6l9Z5eei6k4RZgKuaVbTeMD3NPYjTRrrjMoYHpuGusJMAu86ouK8lw3d
ASNhPy40K5kvH/cpVhmjIFIQIXd8lPRXL74Niig1a5BELbc0YBtaTkjIhKv1RL+EUC9hQTzVjNep
G919lSQKBTyVGg5L8GeeTeqa4xcvkTAKrhv2ORUEwxQJwoqx/a5x4dsPWMI1iqyFnkH7dUB4LYgI
olQ0XH0rTkLl5PWasXjqYxQeHY0mb3wvUcPc4+sITzaIjH1YiQs/+BJ17riVIyR9j0EOipRl4qSQ
n2raUhWk1qUHM3OZ1Qdmo4R2BzQ9CpiVaWgDUnQEjotAv9ApWeiF8ytSJTVNp4yHISa3yYvrhNAN
3yKMz6DbEhjqMcqJekiHirJKGEd6n2QAzScFZJ+MCaiPibTjkHm6/DQjGko9M9yoG7yNMZTymCXu
NQqv4Zc3mdpSZc2wAtMUPgt+jWU2CdK5yUtbFk2kWDksdEzeLrd+CeXOqXmz6S0LnvxYvnZWxnQ7
kU+5C30qIBp1N8yxwbbMd02LuSiV4uyEVG1mRo4Iu7pgHcWUDOmEAXdkpCaRsCy7ugTo4ZIRGSmz
OroKQXYdugJyVksxnHZPQuKiFxV5iQAkMyxgtEMC09ZPXprIUykR5U2et4rmJUnStFMowhG1YgzC
QwR7SWbvSWAEOMWUu+jsdjiiRcnZk6InnYIN7gCx7AOt2A4ggLTQmAMTmvE10cRK00r96nvdTIfK
KVRwJJ8QFj6CxEw3ud5Chmn98KnvHJQYZbjpPZd2d5c0q153wpuhvwm7k9esyqMbGOB9CXX4rmhI
uUbQOT4Fo4kU3e9/TwbUflRrcsckDomNAt/PkWeX13rtWrXBuDAS2GZK5fQuwsB4mqimATYxFip6
IZ/SAJVoVtKqtnLm69rvvjiagazPTaLhnUvmxYTd2ToMRXRx+5zGZSASbCJQYlC4D7sgbIc1MqyI
boDyn6UH+wHIs7+qe+c8MN64QLt483St+5RiLmqp1625XTB58kXVLe1Q9oHLRkusVYcGB2w8Mamq
0HJc+x3pLt3wRYBo9/d76/cttNCw0/U93tvEtfNzncU1CQmetvz+NB2T4py+6CABlz7ReOz8dLqW
2gPZEhkoB8t/zUgbcicPL2hrr2szrbeFi40b7xUBBexAKDBgGErfjU5ifkATMq70ilIPCyPQXRM6
R8X08RKlmnXJnUcXmRu97wFHhlkyKZGl3KiUhEIIkYhQUEMiKKvzR1FNz0mv9U+sW19iAAPSWYG/
yYThXx3tbiJsmivfzL5UcXMMfF292Ri7eNDY+M2bzmHmUKq7SYPfBVFae/ByH5XkgHvSCfSXNPeY
6GbNg1PCjsozoW20HGVKZQj0wCkaTr0p9HXnjY/R2DoH130NfKTLciT7x6ljMk7tgQgVCmL6guT4
GOPPMuo/0CE616lLVwrW60p3TG+V1EH8wpK+J8vQ+jlUhIk4FmCKkWkJOpYS4RfSwJfcdlJc1AQU
+302Xnyt3iIdzxYhJeS6ImfwKahQcvl9X69wNLM6TzVWq36gPgvvPlwB/NGEwXyixcusNXQI4QxC
HEl6JzaNbWGsC4l+hQqKDgF7ngv5VKt77MUgG+6dVoyvYIrC0agOWRTUIOYQXJZRhIYlhGkLFFcC
MJHqU9SNuXWroV46iVsuNR8cyQysP6oU/08avpM1tlYmMARsQNTosMVDMzoinCWXepDDwsqfcyR7
cEOIcCjrGoKQa/RLR+vUxrepOqYRv9ZgxxXXObQlkw9oxpmvv+q+TD8RgBa0iUJa/Sp/EJwDW+XO
tsLKvogCuQL6zHoTaIE8DinUfdsPzDOaEbmwLBOhShPdKH01YHFmedRyrnZZWQQe1Xlw6FX0maUM
9IcCHC6dXzBCNQWp4yZX3uD85Jh1ufzxx7/97T/+7XP4d/8rf6BIxIVQ/+0/+PyT974K/aD5L5/+
7SlP+e/7Z/71PX/+ib8dw88qr/Pfzf/1u9Zf+ekj/ar/6zfNv82/Xpl//R+/3eKj+fjTJ8uM5sf4
2H5V4+WrbpPm+7fg75i/87/75B9f36/yNBZff/3xSUJBM7+aH+bZj388tf311x/SMr7fqL+/T/Pr
/+PJ+Q/464/7sP318euPX1/JH88fTfjJ8Pt/++mvj7r56w9d/gVPn6mUEq5pOtK2f/zRf/3zGdNy
pJKWxUxROj/+yHLiUf76w9T/otCku/icbFtHt+L++KPO2389JaTL97u6Y7g89c834U8H8z8P7h9Z
mz7gBmxqXlj8+KP4+zGf/0hH6mgGpGO5hm4bjk05yPOfHxeaany3/j+aQqNLNTD6ULgwqpaZxaPX
fHheeec0C9gio1g7wxWWUqQ251VaXFR4lozMvYATFsyNlpKnQc9bA+Xk0g0qn43i2RpvQX8T04mW
ZAueFY8PCV/RsEb3NrqPdv7pOid/OGD8tvTr/z9f/1vnq8Oh5cL+P5yvxzxrvrIvv/rzaTr/0N9P
Uyn+ws5WKKHbpo7UipPxH2epy/krbeRsjtCVMLks/nmWGn+xTGE7SnH28IG0/tez1DUddLeObuiG
yVn8/3KWElPPv/Ln89Q1DFPp7Hv4TbiI1J/PU6/p+iSchRs4xK5anUN6p5+RobYVLx0NNunYjDkc
Ipzs58wkiCYoHhVjdg3ot8R+09nFsTS4udjsSQsuihl2zbQOMkwsspsoyrVlI/H0o3zju4EGdeKG
qdZiOMEUINHCFzfolq2Jfs9nK9e0YD77hq0GErHTpJX2XTmZV3CHiGuwZ9xLJRgga/0+R0xZJsaW
sQRJYQ4b+DR6bdKCpJZOsFmLH+xswDWZfimFp7j3oED1Qh3iiWixNMzXoZ1/JD7hocRu3NEQ3TlD
G9xbintH6OZvWf02hPEF4e6MsigB1YUewXDwEKnV3nBCfZhVvScZ4tWmSVKjzgnTNz+YFTqqwTTW
lQAtIng4adS9wfjFol+OUIPphkY2UjgYi8EeLOeL32QeqnCgwUPWDmcdV/sKulV9bDyn2HhFdh11
0FlF/RSE8btWZbeSIreJqzdfYYJvNYFssefNtE1tPdEGGEONlihli5o6UkAj/RFM8w3/Hup2BCd3
XV1HZ+h9C6GMrdeywEy6h8gA9eudRenG5hd0uOzcN+Y2xYqmwUVHLUbaw7Nh/3RsQgsdZAmLEhfZ
kKOnUiXhwhM1NP3Qi8Z36QgPwsGC4R+DhAgn1LuJkc+TlZWOzvc+HVmgJucjJA9TWPUxcOlB+SZp
Di4dCpWS3R3iHEeLYy8aL/kMphc7TAmHL+HTk7ng9jq6x3j4ZfT0SkC30qyx1jX1xkqGoclfSLC7
kZ+jyhaLxPxiO4gsEa3cUDfHLBhWdUqyrgxwQBnTq7KznW8i8BqTlxTnAy+ab3M/9reB+dvSY4UJ
lvpvQjgZNHKJVIheg6NgUqTHEXBr5nvPQx1jlLebX4VunFVDfd4jjDNhunT2jM8sMAuJuLmVSA2G
MO9w6SHULY3sdaphtATDU47h1QFsHg/lS8UNwhXpBhjXUQ3eh5EYp7EErGRCZowQJxkR/b3IFJvI
bPdtpsV4RyWeLGNfmBXVHyItJr/3+EQ/u4mNt569abaDZaqYKEDZ/fm1f6zwZRRl8orM2rpL8/TD
tOFSEO+Q1qjnIYOhD9Gmu/mX6ZLpWgTRzuQAYWqi5U8ADtxy+10E8qGKeTdDszBoK7s/e87/ZdPK
l6hB9wdvplD9HrpUP3ok4KhVaA4ApWdJbZYPXy6dFieApOYevLJE5Ro48LnbvYlSuZoeZYtngGsH
eciLETeA4723Smq//flFQjbRCOnWXd3fInb4ufAWFqKmRRiXOq1i+4G2XLOcJCc2U5FfWDVrE+B3
2NRXLe1O7thdoXEDq54+9I63ahyuJjNrEMXNzkyYL4UvvHlNCte0JNM9T7qtPjg/lcClmGUfaWZP
K62SH3XgQ48oOv2+ryqU9s5TAeJJ7zmrY8U5HqT6Dhssf1197gYHDciePsgxxXOpM7qX2s4SzHJA
RjZOtiNkaenkQGfJcmB0tHaVfzJRF4zlupitAIm5LH1/ZU4zEytaj+waNIMU6q5ecPjusPbf1bi0
GigMsVr4cqTL9yDtcVFHPpNSum5hx0QmvTM1ML/awMgg23bAQOUzzZhVOjA3y4tNYIjdMIH35if1
3lxiokBRxMysCqiHIthi4d7WHyOyQ00cco121uObbbzh8tnEWbV22nrBv29meAiK10FQWgbioQy1
NapUiR70zurDEyiERQA6LCP6E/vlphPyLLqtyZQRUxny6LmHaqN7yzYm6J0pg9dPsOP8nrQF0ZSB
jUOANs3QkEtBABtVYKVX6/nlUNgtfRJ5ZpXCbjJCVgkTiRQQdM06JHgcUKveET5zVN1vD4O7HcFZ
fCho1pijf+EyX0RWv2llvh1zwFWGw2xqvMtZzJxuhyiJc0BsqqgnMpEbSOFjJMbPyrvlucM2LQnu
5f+dFny0xAJQRDazlxaw/RwH7fs3gXMiJTdLyyDL2t51KGrSRAgSi176DMBd2a/m9zWqeZp4y/l9
HlW/HLBm6khnXDJg6Wvfi6BayuCcD2QDoEspcvI0GuXACpD7EiWYOxYYlNGKAk5+iBz/FGQ6bn+1
rqJyqWu/pmHd26T6WBToo5Yc0Q6LZNoEhC2UrESSG6RrEcGY5+0tN5JXA+6hkTTv8+dVnL8m9vig
CePs2cZLkWtXjsq9hey3gn3SDOkDwqGHWPgXRjsPVcL4CU60VIcchA5Z808TIae1wghWjDcnAz0j
jd2cgDQWycPMG0ltggUD0tuG7ja6/lPMIprAJyTTi82v9yZDvm/qbpojH+g5HXwHr66dHycfJH4c
pdAiAM/qL4LkIjn8rGxOsQb5Rli/N2PyU3nNYi5OccU8wqaX0WuWaY+QoRynu7SEkGgwVkdjuBi8
htZ5VwMXSh1rJ+szHIEyt4QTDshrdbGL8DhgEUQXY7KfecxUtYwI00OTd2/G41YRalpOPZt6dbAT
iL/pznShn9TtBaZhCWQEAzhYfDNh3iAIWA4fsRXvpqi7TL7JIuo/KwQSdtMvFTHRni6WZpzvU1Kl
ARSQNrfKOfRiyr7EG9bJC56QU1Y4gDDHD9PsL7QIwqL50OLgRZo2MUZxcdeDtUnFa1AsmrjZlxoC
WwIFfGuRH/1ipOmoXVJneCH59nG+Zmy9JrvC/PI47XBR7gOhP5QkQ03VtI/v8epfGyDr0D6OriN/
IrT6jc5g4UXToSimZ1rBL7FKdqnZviffo0xETNqhN7JjOOPSjBkZGNYHBSZD5+RGD7p25mlJ4aME
oCzv6lM0ide834fqQ0IRmY4eg5HYxy7O+D9tt3nZL0velGbULiNs1kpgGUGglRAixtYGEWia70sn
O2IWJoANRclgts9OTOhg0g2/8RLTif5J0tiqYrCp7wfwLbM1YzTba61Fj76YXgvytnrJjIsNDDp9
RAzBhkHrfVsZP83BX6P+e2oAlNJ1wYfbKXbGEQZmbo6T2V7CAHVs6WKf9LXpHh/lvVmxGzBShH2a
E/8si1sPxk/Ps51NdgvL+GS3gEfZdoCSD7341cd95NfFWbnGsi7qQ+1dzPTD6GtEybK96VV4Cdv4
YaxsBtCI0QPePbA1otb3U2zsY1Wd6NefRjzIyHSQu+JRZygQDregdIk75HCTTFkDUE68W1Jrt9zu
bubARZE1rC6/60C7Mq9FTK2Rz+EcsIXfWECuic9u2xm2NvZdW3rXaHKvgRpfpEujWyZ0pSATSrZs
Ufow9KwdE+GPo39KejAGWZ2RdV+AiDAElFr50YdsIa2msO8nbBsYQNd6/SQ9BmJpOotu8LVXfkBQ
+8Rz7mNloujPaNilUXys28e+3cR58CsYy2yZj46NvKlwF1FsYvHnNlyX1qqh7TdEw0jqm7fVa+eI
KIZ3atpaCfJL4i0y33rEuIEOMyfSt/RAQbnFZbCQtA8ouZgUAexG8zhGMzMuxLDRVhj7FNKcKivl
bkQ0GGpDiHuYjFBkgclYtux10HniXQ4XWuVqpP2h/EWXN3Sk8ikbJBDrubOCAXLXWeWBjXV/yHr0
yV4xTAujMDD3cypVGQlOBeh/zzroOQkJed+ZmH7OhV++tZaPcm4EmxDR8ZfVbUABcUcJyoTON5YO
MZT3lkg2ptXfajuDDssl0mTpKcvdgPuM7a6sgLlohFOUaGTaU3OsgkdrGqtiYISnYaI54ZpJujL1
ap/pZF5QeC07hxtyo1HboIgBB6l3Hx5oR+a++1owohd4w/k1chrkjE2L2AZmKMgBqT9ry1obncl8
PspOTczFGnTtGwM1QnskrFTFYY6Ei4gmByY3ifIDMQDbCpUch9aFX2bdBylWh4GbeoJDdiPQqA/I
n+k2kQ88cbUlOCzCOYwB/0XXFlyM950snyPP+K13wZfwBOALG8YvxiwWvp5yyHIeJmfGTGgTge5K
poe48bNDVFX6sndZpaJpIvFpKIivan5D7k3uq6Cczr0CFMZfgsOyc/R1QcbcyoFZwvHtl6aD1x19
/LCpBqzEFCXMNrDxrNA1k99WYMl0PerctDTtVU0j0jBYQyugnGdzTDZFRY6v46XsZxh/kf6JODaH
1I7dMNyXhnxKOprwBn/rosrLpSi7/hDqFxvf5S2frfGxPYCUnmqCtSO9WlnpGDOlggfmQNUlumYO
dMpGaP/RNEuaf5Kq690Zhv3l1e0+cet6B1oVuFNquJzq4HpsxFfA2NFxW2wH7gAvcQ7542POjHnh
G0EEujgcFqJHttTHwEOlh9+g7pchl43uxMmhCL0ehGz8y+9VvLAYQ7r61KAVdMtNG7vbUmKVt3TY
N4Iusgvb0VeKekmn0Iv929TRTTCgvqR9yiBUKYpHCRTeRYECNKwBauA35MYy+IuCAKUqAUONxRAU
j3wsJ6oqFiAIs+RXpiy4HcIJZkng/dfMRur7No0AtPfZR9vlO2eCEelwO+XYo0Ypu+LIvvI34S+6
hxy2c0PG7y2musL46roo+DBRxbqeIuyO4AmmE/U58ihQS5yEK2fIrUMfhyPBUuEXa+p45mhklD5q
VZKN3KI2qkbb2VVV/Y+PCtdtt7qO8Kh2Qw4/arTGy7rriEcJSh6Oqyj3Dh2jaRiy2ojyMnswDHw7
4OEgdM59FTCE3bOVVSsVFITx5r6+Cuq4u0bJg526uLVN+BiDkf/EDGddHZK2BPZdhWzetuNPLXfz
Zx9vgi+rc8C5uesGdFY+U/FLmFf0KlNfnGMyf8CfgogulMVUjHCujTuCJ57HDHByIkIdxac/pbCG
cKc3uUzJziJZJA0itR+noAHXYYLeC4yjrcf9hYprN2LV3mqynFYqA1SgSEWI/PKmhW3x6MqvyZm0
R14aWxJrBuEKPYIHj8rGNlBGx9klCF56WdgY4oLPTCXqzbL0Z6MZhq9Swl7qpmfbiLYjdF3bRtza
KeD5FrEqGZEiwpD7MFAAPUxEZDhybW4OeaixS1+XInkPivSLvQ72sfS9TpPnwgx3XN6rvAb0LHED
xUp/xGm6bipS0erkGHeEZgXk1hgVDPNMWzoFmmtz56I+gsowO6XIbyxTf5U6BfsDyx3xK9Xlncyt
TV7xAgjdrGbnUzFgKhuzNQjuTzTNZFPRS47qL30imFLMTDM4r4sixdM/+DSUyReK7gAVAakyJlJh
aracLYOW8QCfmAkbSwpCeBeti9rY72XvrpI8/K2p/N0dDKx7x3BalEn3S0HSrIrqlRvH0sysrW86
27JKrsmw6UbvffQw2Oo0k/SUvgMMLV5V+k/eNJw1JNXBlJCFgLQfeNWTRnvhfph9N7MQs9PHYzqk
P0GfrCVRXGEOCZo618YkdaQZtfQybycs8VLW60SLfleucUKSe29ATtUyEtaYOomIYFUNyo7u+RdW
k40WJe94sjHQ1riSfHoiqgp+9zM7m5sqbGLvaf6/QUBJ2/iXJHk08/CnjfiM4LvmiF8JT245i++5
xsk6s0+ekxxqq2a3tJ4sYBPjKqX2xA+NIv5ngU4GO3r1ipLd1atbL7JD0zpPNGKuSoPwoM8BrOro
WmcUJuCII4sMusr/7blUzXBYsSWvEzsjjWWaaPvjjshCzp48eU/yZiMJ29EDFGUxxsSlXwU/5WRt
w5pC2PdiSM39AunASQdKh9LewXYNzb0K0m2K9nahxA2exXQ3AUSop9mwnybFfZV1T5pAzYuoB5hp
OI9emVn6wxgvDWS192FZojyEqseEkBMruU4t+jgRXoPQwdYeLMoKUQlIerMPCU2Jkp9G4i3nv9RR
8IPD6lql1WufVBvNV7/00X5LOfj3cQZ30DGp2Gl0SvdpwE/T8Va1JVeHm4N7zWnt5d3/ZO/MlmNl
1u36RJyABBK4raJalbRU6qUbQi19TwLJ03twwk3YjnDY977b/16dVILMr5lzzC8rMW7GElmlNZIR
sF8EzxxAbUnAl5yYSPVleWFE8B3UfEu6Sb6myYUxp/88fsc48dlUIDMhep1qDCLr//axCAHx24LI
Iwao1eeqk1eTmDqYnyvgB2dO6rpHp6zo5PzP0O+n2wVLVQoufmioFEEmYSnbuUG+66W6rZR9jVx5
N1QQu5UfdmAeUxM/Jeq/UyVi4AoePtD8mvtgOwe5Y7tr8z777PMBeG59vtDKIcjJ5l+eqgrOGF91
tNrTmob4syJ+yhDh1hNrXJbhdemespStaGslx6RCGeYxDw5K8p0qntSCU9KeEATlr8NQPkZOwbh7
/rd07Vts8pRVRon23r6SUEgxO6yzfuivKubDQYwAlhqbCmlv42YuvHX4Lo8aNIXPYnie+fqaWZ5y
SQ9WN2dsEF9QCzCIG6zdG/5M2ljFdnS+Y4n5eOFjh0zSan/P2vZiWxMbf3wqmNzvBhKJwA4OSF+L
o06Qmrt4JrpmeNN9/ieNMd7ZdvWCpeYf87QD2ktfnCcr/xOeCidjvG354Puk+LOHysZfBBkjyk5D
x5dMvOElMdxja3ak5Aa/eK9ZAbTVvecnX/1XWZtsNgwaxuAMluArnv271C52zrC8AG3FIAwvR7yb
mbevuRyGwDjHRnBuVfWBlOxq+wa4ogjRMs+plvlX33O62sl4e1MPHAJTap8LAAKNZewyAAObCecc
44at4RSXcZR3KqoeO+FcuQ8fg9g/wfvfIywOIcT/dWb9iQB/0/FMzwtrlmxo3yKCag/AWL/+AOrZ
A/qDyDHOOsf7wcNcmNiXAXxi6urF1XckNOJGkfOCZQAh9atVBaeypuVAXlmDlSVKB83NT4E4ZYS5
M/vuqYjim043b9kyvTiddzcT3tNHAAVm36NNset7m05SptOLx0ChxXK1fhgDg1AyPflaE/YBGXGk
PNO7Dlz30lePjiJXtfa4RHjFK1gTtfE9Djy9ei4udou4BU9q66W3Q1ae0xGZuJumwDveS5t+BYnH
y5h8S9Xle6/nMLYn+RSV001k9ScMM8gFVg+V0SKZsbnXXGu8GE9aO3f1VD+OiUSthOollYfPuMvI
qnaOLaMIkggIvymIW5PEBVqoROMvvVjsYrkuZ3eEEz9tMbfcNbY8NbH/lAIVWa9v+DC3Tuoep0pc
OeOpB3xOTGM8lbAj3Li+t0oGtyZ/VRpX9zqxD9ofoDIThuV0nPNzrF8ph3knJTQI1b/Nrf0D/YF1
WsvT2wIkqLyHVCz3o6ELhpM+0YX4BqoBPXccRjNPQNW6R9fgCyUHnoPaSdMd5gwcesx3mGTRYFm7
NdnTiHGej2NOwrJ8khg8SeSNPIon8jEglmL3BJLmzH157EludeuovydtJo170jGbZsIJDtxG5cCL
A6Y6I+8mFBsyOME2YUa08t//v1/+v9svW/+n/fLjb/eVfv5PEgiPP/Bfd8v2f6zb4yCwXOu/yRn+
+3LZhye0/ornEbjiOP9juyz/wwos4QSU3Y4lWE3/j+2y+A9hs6gNfBnY/PL/23bZxjnwv22XLRMl
hYVAyCRW2v1fVBCKx3Zp2OuguyNoGVyNowAP4VO46fwa7i4rUOXBvBa4M8IGB3xHzKdbVgfc/Eso
oCzvjYUtSimqEGcKRtWm+4k12RpmClaGnDw20IADlprSOEnlqw9ui5CRuEJca/3LJ7w1DMTQ/Yhd
cPHh8ULzQ+4ERWCIafYDO6dsKYqN0UFdIMoDcGZxrMqImPVhMbY9Dnq8sngp8g9sQuRCLhSy0p+3
6J9+V02Ra45qR5T5sfS6iVoPsi/hKeQNYul1F/NgFvNdNIOI6Cz9Mynq1LYZGUiY3QPCKaRpAwYe
EQkoWLPPSZKDjDGXnYwduFNT03AdVJyqkTj53H1SQn9nHG+xjfZuHGmzlDoaHVYaNAPsxT2ghXkV
oVOM7ITjAjYautCdkcxHnp9dvgSHtDeCnVtaoG2qX0ij/xDSemALoAItskt3+Mc+SK0tdynAOlLV
CBlUDSHL1WRTrDnxpQdZAohtUmz0jHQXLe0vwA/jYAUK7tRYHNj0yH4idyR7Dci/Tq27HrZSoAm2
4DfCYsk/IwO7KQLgD6Y15YaI5PUyKs4LI2gWieKvHCNK35KQgWEgEsGJ7mBjWuSZkaoruwbqkf0x
MYd0fUXlBC0NHJ8DxwW8cxM0lPA5vvURFjJ9bKtBnnWXBBjmFu0hDK2gt/jLs03ndc5WDlEcpmO9
E2X0ScB8O1SPg6JBgBjLB572sAyjWzWh3i3W5C9927AussxjMSYvanQo0NzsZINYdQitIs2O0pyB
zq43MHLxN+gELE4T5ac0ok8X011TliVJL5TqRUbrsLxn2UiUokUrMlbW3ZT+9am8IHD7MEgGwQV6
hDS541HGrMithsOX/I6CNfuJfDlISQjPIEtxubQ99abt3kYGYUAjjWoUYlrg41NQtbxWfhr18qKd
wN3OPbdWBsWeouaOAN6LrOJr5fp3nuW/uZS0tPflv7R0sNE6j0nXERtqo2PysJ+21fhXWRBMsAf5
YNvpiPiWnVI9dCZwVGs8dNZwhyjqsbO80yD+IIx9yVz/qwr3OZ6jSzP2/7DqSqkPEBMgpbjJq0ym
q57PriKU2+0fPKv57uLoEDNyxgl16zTpnqRwZ2p3fHg3umof4Hmc1HgpI3S+5QLPOKo6ETJnvGXb
8xRLitNItduEVHqiz8Rb28UP/Ki34t2D/SDWmW3hr6rBwfi2/fQNGiJwDqwq/Y2KQZWaY/QB0nXa
GPA9t+yBKqasQ8+8T9WQBNrpExfSadCKLHfrZHflCkHYDLL7NNgku874zsALdgD9EhYYAKnyviFq
BH0oIc8xeR3DWYJY29imuiSlce2mEbZ47t0IM38BdbLt1uzkpMBwKxIALrWY38tWotWl7iuEcnD9
5V9HJoAUnf3wlmbFK4AeelOsKxJWcz06j2mB2bNXjLRSTBib6drhRNjYgmZtDsSpc7H9lzyGJCnM
r8zQ70YTZ6oy4xfyIlH7pvYXKxCkrKw7hiR/ggo/YJvKfpYEMG/2rcrmZDgOEtD8zhsRypiuf58C
J0LGy29Mkge1kHYLJfEIRSKH5GfdiMEDEli9phMKlXme/oGl68PBwiLQSEov1yNLckHX7PVs8Cqf
ZYd1yAjvoxGMb1NCgxFM3Ewm31ThgpuNBpvkyPwaSMicSv3YHRjSeGQglmuywuqSp6CBwGK0msmL
adzEQSZ2SFRecNZ9pTLp2G4TIGIyr6BtuM4+CDj+zyIQb31A1S3sV41uBBtifGtic0cQ4F48ozmo
9WvwSbJj0nA3DcT96MG6jn5748bYEjhRbVQwxUPrmVtJFi+QjA8ryzXHMWGoVrSVBam3M5NUeAgd
leo3+RUlk1+Yh/SruFmW17FBZEMTA8Ath4LSZ+2rXki5nHs2KXR8cSqeW8f46BZshLf42X+iWN46
ub0zGAzBTD55rUKhU8nPtKR+jnqg/TBBap/2qSAqjnknYo10m9Ypuiz9OTnaCp3EuaYczGI2jA0r
Uw4d3MgkdQWvSc7sfyazPbQRW/TxTeP5T65m3l9n1U+eJGCRatoOdgGXifC0jUN+UN6iz4rXrjGy
GcqoigvXJ1Z8MSexGTNylZfgbRzsv5JtVc9aaltFJmTZsgDVem2VJpND2i+jq/8NUU857DKOkV51
jTLjZZSD3shAebsp9kn1wc0/pOKwLNAqBtcrdtAo39sBS0Yv/SGs4x/AgAiaWDIIQHtKV1feXhIu
ZIUjkrvNhvtXuDi4ckXVbXFAiHJ+9tj7Ceg/CbZejm9D4q1hlVT4E2BTdcp45PeGNd9nayNuDrDk
O2zC3tie8TnqrZ+1b2nfwCQJvA9htY/WWDzDSj0uwVyR8yh8ZJ7MDJnEqIyNpmlz1CPNoxUpDiWg
7o2TtnKn2gzdRuzfmNZExKO9IMROgeKmLGtg1JuM3EQSKnbIDcywaOVsODGT6WC5IGgGj9Lj83DI
ZpytvR7BNTQTYp3E35ZC3o2l0W7yWfx5/cwKpXmd6SZFzMYmKuQFh+5DZSCZFuk3qGrSTXpzP2eL
tY+H0t4FRvRlGuxC+KuD0KUy8NgnHRFsZ1yggDdyRrN+11q7cjAhoncPPSL47aIVDKlsvDFr7IFJ
YH3Wc4C+RR+ThtjpIc5xZ2XrjRkxJ4yIzu6GV2MukNMxf93W2UwXahfkyVQQtxNhQ97KwZ3jw8A5
V2+XumQfocyHLMZ0Ytpv1EMrMSOxdtVYnC1rpObrwI/7C0sk1oWJz5HLjcfmpSYPStDPLQH3eLDW
mrPt3Bq4pT1m+EHBwLqOh+9qBdsQaMfUZGYtGn07ffTLtX+afWun8HUQFFAQocn+ul3AgkGbT2R8
dGYz3dM0c+e0AWE4EThaq+uMm6wrdqI1bZw5pI2bJVlWA4eYz8XdjSgkkhEatP5KmI0aBX0f/xrT
7lMTNQcKgvHE/ugBi8fet70aDwzG8XiJQ2rImw5gatgyVt/kRfcI1ADYX9G9syX0iuQvj1OmQ2jZ
4vI7TlzM0GvU1wyrhIfLKAoiC9zkw8OEPHr23phXlUTdgVOnR64ga+rZ/cnSgFCA5r4vE5auFoOz
JgDoy01Y4VDaWGZWwPTBBZEjj6sMkGluxGDOLwFw29i0x0p+B4n1kqTFAYTcM08+YUUuYB7ZNNfW
L56a0kVclxI021rd7VCUn2bVIdliiE6uKTF2+Dm3lebMStLxqUXRQwPF49eCzc4ZhMzyu3OTgAK+
243cpmccpru+zJbbJJ0+G5OvuZuGu6Bv7SNSqDoUwNfndnlYNEOBhDQ8dGdrbrFb/mVRcwscs9gL
d7VvWSxvx+6YURhaSjP1zocPGIqULnmPDkpjD+kEJwA7BxZoXLtkBExAegVWVM02KzInzlzHssHl
evuxQkNG+LxgGw8+BwoEqdkZ2q4pc8li9ANGwIBX8mUNmYLdTajId7YQhq2sk+x+dJT7oakpAAbi
JaVmHtc1XklKCx6pfmSpMDSIOOMamVvFDnxrTg52S9CWoQ7Q+LJv5Q7BayyyDrl6/J41jHMBWaDw
MDg4+mmJjz3mvIFCm0jS6Cmijt+XVm8Qh5PeuHlfoiryCQuvGmrCmkCUmfw+7QJGtdL1mKVkTpxQ
zylPU8zEQVrV72x5nEn27Qy6aGMk5rc7o9iz0MNyOHsP9KBw/MuLWS/GXpUMT5r6GEzWXkmsPFlQ
XnyPGBmJEZ0cy4Qe0lV/VupS2hgCIS8pSbLNnVc5AVeAMthJQA2BYG5CqdRvbc/OTwZxpuPO1fy3
Ua/fICMpwPBEUbHytfngyCuJtvZhwZ+5Hcvmd3D7c65H42AX+j1KhbMtbFLiNGnYVbOYOzueDrrz
3KNVEY6TOTVq3p07kYrC8PA4ob7dNhnI8iAyt4FBd2hl5l3tuVjcJsAiVfWIaucDvAyHXoFPGIvl
o+6tp4U1B6ZyjeQZbIntvZmTnXKRdXrHGuEwCis5ix7ccpfD8VzquzhBIpc95MQCPDKkvEon78+e
SaJ3XDbbaUIP3FU6QDMApBV/GVIDjoZ5+OkDZ0fOApDPoYM7jdR75o4NGzwgJOux8ScLBnVxEdH3
oCaKat+/eB5DeR5piZRyfgf0DeZCE5pewrhhPU73YUUGTnHOdopvXFOFOrZJ3B2XBGqwrK0bzGOI
xRDcnSff+QdC8jGaUYd6NcQfoR8JXCkOQ2bzcjNjhQ1U3+BOrTdOm6I3nttPtcrphtF4YAyRIW2i
f13a6sZys0ubBLR60V8gPO9c6+kl8QsQWUSMbEyPB3MaSSe0AuIdnakDyebw96IIYEPlcyYbvXci
NmYnUEiBWa7PZJqKbYMZkXs7RJkOZs8lXWRKAe8jKEMcz+i5yPElm64L1rF/ToIPpPQo0Ulh2rHt
HliBKlfvWnNik82rth0HFm0z/qV2JZjUDsoHBwGlhioC525Pje+ErYXNLvUPVmljnTIKAxwDCvhE
TbewKhjY+fTx0i7OHck8ROXNxCIaJrN7+9avFJGgnC652z9VpRVszU42qJ7qP61Q3wK4zLZkVO2d
FCWDctEwmZZ9rLmWt1Ywyl2bGC8xDJ8UeS6Ox4YkOzzmA8bWjWpvJh9hnyrITUUyHDPhRTZj0fzQ
0yp20BxJkad/qgX8cAO/y0ayFRZj2m98In62IAymbe83454Et7fSo7P0LaF3tWcxSBifC2OYw7Ys
qDzLeOclGVoivi7PomdyBSonWuqtKy2x3dfkOoW0sQZEQfnWkeqEMTcEX8SVnnQ26XRrrgifjLlA
RyimDL4Pc1VWC94xZWSASRwdNAF2xkDR6czVdc6t30khVSDVmQ13us8jxqlo1fEzxDbhXKRE9pFN
dN9x7Ly3cm7+zJbXo4TzuWvEEDpIUXumSXtiMi2kB/IdNTGieBfs04skhU6OUYn7mjhO363vsmYu
jvWIGbloRL1tDDTyRfJJWVZX0QxzY+XuNtF3xsK0KaZnSA/U2IXoQwSW9w5rnP8cSgwA+Yo2rXYt
+21aHeNYqeZxVjbwl2pXIuPCqpDsikWiBi/Ai0+EWG1A2jBp5gchG3FehuyKOf3XWy6eWR85ah3s
+oQxuCN7GiKRbkbVdRuGXEGDJraYfMYDHvvKoX+xUy22dqHyUJInFuS/STIZtB0Gra7pHes+YUiR
LNbGBi5s+pcxyuZt8zoEMDHqOHiGOPOtLdJWFt5/aAho9JL+owcOD1qYzQv7R4MhjFkDDDbgLjKW
MeD7IBOSE7Ks+crdyytvRa+KqAizs75N9J8+XmR4beYPACHMAAYPBUU8Z9p0aC3e6U7lIGDro0w4
vthnoKNCk+YY/CnPdbkKMs4qVVfvKnAPY+nmYVl1/hbD9EcAS3OS4sFnaWsDHbfz67A4rxTpOFzi
7mfKumer0D3bh/S5x9Zqs9BlyPmbAmX1qAk3uZ3RwrSPiZL/SjP7G4T5NcG6ddd/OU2qb6GTY1UV
exshxkaIGLVgPt3Yg0u6g6BSMp+I3XpQacwSnVI+q6Ij/uBtU4OWzVwg/F7rEBPVP/p29mp2Ps6X
9ffpsvrqHOvN5HyHw+vDtbE50RRLhkzFx3miiCFkazVwOoAYaLhqzMmbokAKYGcNSjfnxLiTCK0h
YCMGuBKzz7DtMh6HWS+73gmbRIkLnEAV2eGScsxHMRcrCRxVBsl5mALF1RmOdfvSpsOhXoZ2t+CI
ClMeeGpDGLrx8p5qn25hdFHLv7ZRv1pI/lMGdM1FHm09U+3bpUXYEn+Zg/xoXPvfBFyx6RXRYfXU
gxdstkifCnSATc0GRKwDVkQz/bdZQWKsx1gQ5Jl/p7QWOvYf4dQ8wh/2tuNIv2v4aRiZTOVmBQhe
kB9pmot/42c7PxLfmGw+2px7FBMtgriIDr5Q6dkiUGJT6YQyzo3PAqEJUpivXjI6nEUz7Jy2YTgA
E4MJSwxTAbMz29+RT5dEP/jy8V1fA9uA2TDBpwxg566/7hrmVxR1e6HVUzMg3Terg9+CBVHz6pZS
LmnjWc8QfgmpglJqbudv4ufgctcH08BnLcB8N+Vz0jvP5dC52DAAgjZp/2Yw2F8Z9Owip/q987N3
T38uw/Sm3J3CIBmabPE3aZowvGYCPSXyqTYzE0qydZ4NyURQDMzLYq5OhwjmHPy5XXe85UnwV+A5
afvxHDOuiBZwpGPCD0MjRhOz/dXCL9oKiyN4FMfJWuyQqmpeYzvCIFbHaGppTgcWtW5XXYtqfnNQ
6hYmR4HysaJZwXDy7AGIcKXPLjvexYZD6wYTiX4RERxOvF9N6Vs7s8mcoFbWBkKV2Gz+Dd1wa5XK
Jq4QxZ+b7iqu9y0hAtsxJ7LZwIeCAuTic2ftpUp+dJC+YCtg3w09CVkqbhxa+OQEG5vspwZZqdXf
GGq0D1HhM0YmiZYQv+5gGLxww+zck+yE84OCw1gHF83ItqAdkGoX8opYaThbkb2bVnilX1istdG4
ZDNDo0YKXFBdvkJnzQ9QTc9erYBAdP2OV4QjXuT02ei+mMql/4puoMLLb00ysjDf+Qg78xn6N5Es
AJaeSjIcaOeiqzny418idadnmHr1wv6kf5UI+OecOYtAA7PlM+cNYG3awuWsUbBRLlUEW1ND0S0c
TBwieycLHW0YR7834OVWUBaJp4hS8gl5oEJ22su2sDS2LgtUbqUwe+VGG6aKgC6XO7j3MG/DT0E0
UEGyyJLXAt9XETmfRYDv3eHAwmOXvQ9W/hnbCBPmxXgeXPYhjT0M28j3bL52UOdWku3UXL3XpXmd
ewjZUiKmVj3q4gqqECfnC+OK1ncUeHx3zfIiyCVPEPF45ghHeMgOqk6pTt30sWqcL104wdZF+Ico
QE3MdwwOpQX2hOzcIgQisprufyHdEA7VA58WJb2in3hbIXR1zGZ0N81I6dy3M1OQpA41urV9ZY1y
U7tzuR/j9sXsiF7Pez57/MLLjTR+0jYGYku42zQwBRAZCGV/kiHkkPshGL7WIIiWpVZSMD/USYWA
uIS33ihZ7kZTv+pcdvti6DeJOyFBLSDexIC6CmRHW9dqzqIsRZi372mqbvMJ6VEUlT5VOdHszHZC
5qzmdpT1T2R8dvk9rPM1zad20G5amf1ceEQKgoBjoeQgqJEpPAV/IVCTLDJGYMES/RBvd4fkaDzB
RBjatqAEmpl0B7RWdmej3EwuFVN62ktg+8KIsdgQA4i12tq4qp05P6yPkrUge22OT6hfW9XkT5kR
3JNO9jxNkjQLc92xkfPCbGZLaBP5L0S2IXA95ClsGs6VWQ8gY4kaEGpAVNJQEbbZd+QmGzN6B5T4
ZnbJs+0GDMM6+2+Ohi8L6CnPUh3aNaTdJObEN33umQQv7dZsg4sjCcCZ9fjqUOpSOjjXqeWbMtbH
GzksWkH8JS1e7q0EcoX9i1FJNninpu0Q9TMjdAI5b9si3Vuo1n2bTVakka60K7tWNP2uTM7VTCHe
WzQQxItJJLrnKrXiMO6gx6EhPgvD2CcKdu7YfQeNfvdn2KJG46EHz5jGEl1wwEWfhrU7ncaagCTh
lXcczX+iyQ3UMh+6okBHO8aloiAEIJprBjfkkiITKO4/l2aktyjVU94mv/kCxDGv3gOvJN+KTPFd
4zBdmTEj4KSKLrm6ajW9N22ZHHWnPRxkq6YgJv4gsayzxDVZAixMnPEmm7wLIbkfOUlXtC1kirVy
MA4u2Tugy9Jz6vEWWh5caMsoifamuKidMQ/Rwlr2cFGl95iQRMKhjVqmIlgNkRxVeUtOEE6mnCSW
RhPlO+v3zsO3pYGgsNwMuG+FuHGi6SlfErzBKQr+FM1D0/DSdZIljlv6X5nD3qOfzFduxGmXyzXW
osIs06BeWxbnuBjZ5woP2keqhDHDZFssFgOd3sePZsZ4aO0Wo5vu7jydfKueVrge+VdGN7h6sp43
Tk7utoE3T7WxcaBLRo83/Wui4NJUq5CKTphphdCMx8VDkLPOmMEjoscArtZ/S6L8OhXco/ZmyFPn
pFBAvMjjwxjfGqauyLWW3S4pxtt5kS9xa1iE4XJv9oG5W2LQ1Z5LPHNk82S5FLbQOKKdyknBEJJg
eIT3oSX8j0jkry1ky5U+95Il5lEiHNj6KfYVKo33FVaMrviOgCpwwQP3m8cIu0BfFGquXzqy9uwu
yT/llfLM3XioErowVaKeY2Y1CpMJu1mSdFit404IN3ZHdFie3fhFT56kjz+OqD/I8/7Ci9AWP6Xv
fyj8DxWjQxGzxF7sC+pmrD05TP+sGD+QvPcjU7rBqX8Rnm7aOWawjO/VvkKEmHiSxu5Cn7oZlFa7
LJofiE76IvSURfwS7APP+U4q+5T47q0T7AmshMZlWFSn8BU3XJR5/5Z1Du+SVzzbFZMsGLDZR9wV
lPym2+5n5RR7M4v/SXQzwomMuzlPdzNl4q5ZZ15i1uVO4tjAvtec0jTQD60VHBLUhIRfNntpmdWN
6TlhOfD6+ovYtwKWs5Nf66jyrsiTQbvua9O9uIt+8EC4HehXC8wMriu+XA78fZYw44p1w4en6aR7
g7plklmxV8PwkwYVb487+WeNywVspge0DZuE7ueLk5LqNsJSPCdjPMDAqSH6LXexqQL6wZEEl8hl
PjnDvD87ffzlV8hMS894n/w2TACvAFrp2zD3sg/JBrCV9jadjWQHw5k9zZr8mEIwo17kQsdccJZD
f4mryr+s+L/RnYYDrcMJKQSZT/ywwmIC54UGLMZQVAn5bKEUD6D9PjSGJNASxn39iOwKQVLDarGb
MTVjkNuoOAamPNyOMVFu3LxWs4sLjK6jixkv6+wmnDJ1LGINyyxy7WM1m9hEaqaxSnnGTT2La56C
pQpUMbPDw9zAt4XnjtzTMJkp6CcLNVclblPwUPfjpFzOTuhlk1TPtPkLZ8DFRhnK4IrTfGncg4k/
HoQAgw4+kn7xxV6w2QqVXX0WhtPvS4DFkZNiJpTJLrZfgDThNO3UjWdMsFqxH6QT15lPOnQIKx9m
ZPYCsF1uYxggGEo6wPGFN5HuDEFS+tOFC35TDKtARGnikqDC3eZD+iGF67LiJvpj7CTW3PajKhEo
5iaFjuvmB/T+pw7e82bxp+wcZ7jDXYEmp5CvqdntY88GoZ54p7EYWHyUmFl8RwfhoixmEK4+2DHS
ca+wtzPtzCHA2L5ZB2JxDJ2uHQ9wzGinHPD5bMwWAFsHlVKhDlb5bAVEHmmggGEwEIEnyq5ApcEP
wZoR/4h2xoLSqTewyWGVmECe/Rpqf5a/BC0iSWE2oFyre869N2RS3JA+C0E5NQzT2nNruY9Nz4/C
Xto/T4hyS9rdcTKnz6HSx2oBJK4DxCBxrX9d/s4wotUOLWNd9Hpmg/S/eEE8jwcEM71oGbnL1vzn
dO1LTv0LPMw7GmqBKjj7F5HyOBIF7yG14zvqGb/tS787dh2u1LZUIMCINWaIynU2ei+Vz4lrRFjs
TESQ4xreOAFEz/vLnHcFEu6gOEXDuR9mmwokyh5Lz7qYkiy2Ivj1dalPY4BdgRS5t7QgSVIaWzcl
tRan6VjStkTmoUgYtvbzdI7kgDuiPzeCtmnGQnIaJnkoPUxHpk98rIbRum3b9pTVJMXMBjcnxGOx
1U11HWEnAsomYQ0t/hoc0CMpJaY0WRGAmnNkKJpbyq4fErKiaQA16pHe2b0OBHJsXO76NXnxTksO
g8Bxqaa8+hZr2qeQPgfFZEB0mlRYzelXMwQ/uV/+pS7uyK5dHmvD3hfu/KrKmRU4b9WaJr3pOG7C
ycQxxP7LSBfMSelywrXgkjI2sgF07muiTG9ye7qfZtafanAZtRbLV0Kf6tcMWpa4v2+njHsot7rQ
GFhZa79bX1p4tLiwtgKQKcvQinAt6q6N6SzpZbTL76gd8KJaYxzKDkQiI4iosj5L9K5bW5FGYb6i
5NKb5hDFLeC7jo9o3VaqGIY34FCWmck56liiH5cp3y+tzW44LRg5TXh2V7FsD4yFG/OuNLl4REWA
WQDjssVz5GEzYQ5qfVIasXxfNGOJ4yw0y1fNbt/zkveOE7ClF2Vtm42sbb0qxNxqYm8Lhy54s+r/
dNtsqzFjoEkkNjb40MvHY2/Sk+SxkTIy8K3LYs/EYSTdU1u7/haCfrUVc+Zs0IWSAhc9KER1cTeH
szJJrJBquRV1Hc6AqGEn3I2xg4RHPnq1eZy66a2eKi48EfwUXX7kmj4ugJePEjrmHOlHVVl/JlWi
H2X/Rpvlb9ym14JYizZF22t3dPVprm6n0RqOHEx4Oy7ckiOD3RnmOw4Xeuz0xU0aCtd83rHLZ8e/
Eul+dIZ+Tgf8jiaI5rBEwbwtgJ9tGM+0rE5IwJg3AMFXbbNoz8aLiQn+5NUDacV5zaK21PuBBjHr
rF8PnNtOi/YqG8+gOookfdy8y2bCCKZ1lGsM9raMbA+/M0niNDwXe+Xe6KDi86M7xqyOMphJ7L6I
jQ4oSpnvPIe2YlUlJVqB0YFlkNsgKFhUZvG3FNlHY2ow+0WFky7CsBYziBrRjZ8BXLyYs+qJDUvb
Bxfuq1kVv0SGll9OuTx4lTJ/3FqdvKJ677mjr5AI6Tn9qbrg8ZljknGGPr5nj1AfU7oOHl2PBrRv
SJJK7ZNj+i/kiTYnbch5b0IF7GKdfbZGcZ0rGnbZKI92ta/37Yxrm4kdO/3lfijuq8CMb8gb+kKq
ForCJy4ShmUodfILEOaUWl53t8rLIvsjygmOqRfaqVmNnyT6vJJCmp94pf1NzmkKzyU38fk7z7HU
NBsNk51+4f1NGx/e+SRe3bEh/ClTT1YOBnrk8D5FvIFz1Of/VgxMNjBe63TH4GUBIMpIBFc/zMMg
F8wOIXbUsfq0CPJo2fVCSz6YANCrMulJWjYG3jmCEEuljHPUg3+TE27whj3taVt3NvSQsbovpKxD
xk36ZkmZ2Bki/+y9kcvLiX5SrKVKtASXM/msj3p1nlqrB3WKiy8kAKszdVo9qgy09/nqWp0WvYlX
HytShGn1taYYXP3V6aqxvHqr9zU1VxcszYJefbHt6pCNscr2q2dWr+5ZgY22w07LSOK7wl5bY7Pt
V78tK4wNY9T4v7B3HsuVK9t2/Rf1cQPedLfD9pabpjqIYpEF74GE+XqNpF7o3XsjpNDrKNRQ49Q5
hyxyOyBz5Vpzjom9NEAXhynXw5w7YdJFrCRnukzxeungbbHy5tLTi1SHNwKX7yD9vmRLn1sMwLN0
AtfSE1xiDmaqzzqRbGPpGsZegEQJI3EmHcWNXZwMa3iSyLhFh8hFjvkYThaB6j9+5OZpSn9yI53K
HZblEuvyZF1ABJqkmaC2o9489pica2qwGdMzviQNygo+6Fw6oivpje6lSRqH6ixd0670Tw/SSR1j
qXaxVgfSY62wta3siDZsKh3YCQ1cC0t2JL3ZIybtWrq1XWzbnfRvj9LJTUOYixRei/R4Z7XFCaIh
66xQmnudInjpae+AVgbpGDm3Puy2meKczEHdod1aq61zajGVs7tMh1bSJbGbF9J3HmNA122c6IX0
pKNjRh+BTV3026a/ZVjXc1qOiooWaMTUnvIx15jc8XQu+5rZRhCYnKPDlzH1J+mK9zIwqaGC9d12
zd8IQbVdZ/4BltwgF8XUmmCvh55F269/6tjuPez38kkGdr6xnfRK/OibYUIQhqsxoSJlw91VEST0
MHqJOu8pTPdoTyFcHfYG2LSZ+debeqju0d2Mp+eoRa9YvJ45sICRnDTQASEIgQyUQAZSIOgetBt2
oww7BziQAB6YABDMgAikjUQJmUo4nCcaexsBLFDllqLzRAdIBgYZRMG9AW/g0llQmgo3A6Gr4A8U
W19rdPAmsAhTvrCAJHD63+MgZHN6Bk76qUuWAipASDgGEQqSsxDXHFkj0AuAHO6lsQUSBH5Tshl+
yCgtuAbK7BcDfEMHxqEG5yCiLQ4/Xiv1rqQ90ADacfJ/b8BAjGb/mNmW5ILAQBJqkQMyoso+EwAS
7Cl/bUmUGEBL2CAmEIgwdAA6ocADN+lgp5JGQT4LztF5P4KpIB3hXoGtIJVyXU87C5iFpLv0KORG
DxaBbzefg3VQQuNdqfqzCUZfVNFaMUmNsmZ/HLtl5CLyA56hsxxHkqaBh+zkSrxGvkhN7ZoB3cAu
v7eBcJQ4YDygHAJjeQqkw3H0z8bWTi02DwuIB6U1QI8KsEeo8pOAPiRnxgL8YUmlJiCQ0U3oTI9v
A4AQpcQ3d1JMcmM6ZpPFqQUlElarTH0X4EVqyRnRAI4EgEciACRpdzZwDyGY+Z1z3kvBlDjgSuYP
nKffBQiTPiKJnK4AYBODN4VbcE2yy8YCfOICQCkBoUwAUSbAKHHl7XNAKUCO/RlwCkFShTRWdwH5
PlV7L8GIxsGu7vrTXDlHG+y6RRRHqA+7YCQrM0Q559TroL05FFHd6FBiNuhMZgjV9Bjyxo/lWPq3
WhKQbHNnAy6VKc2VHv3Gnsblo9lr1cI+22hvkkRTBh2d9PlhEcGYZtoWLO8j0fRrC1SclIfzyOSD
778RePjmcghT+Bgl2cabrt5Ug3gy3jRuSHkDolW79Hq7tnWSogJx153pDfT/VaKC5Pc9xFLBvu8w
iOn1h3XpzfDmFcW1mJK7SIbXFqCyANSre/2D08gSAyTAVOfYaO0DPd4d6NIzIwdgkvAw86xMMqYy
fC3U/qmk6huIKxNnnRqqV7VAIE9qapjax2yM71PEk5/EGR3XOWaSZfTtRjSQf4zoHjXeWc3cD7mM
gJplmEEGFc9+7JekQ0Gfiu5yJfFcjEqwT5yVa78P1TVs0tfByvchyDh3SZj4s/07e4hMpmXIrUEd
nA3nqby2Goa/fO22V6t4cog5DYSJNXSdwBrMSHZoOTQbYNNHFSxdlybXEYtmrUz7H1FfEr9id79G
Wn+ue/ejoWfmVu1OM7mnGEFGV+WSzRvIiyu3n+5ymZN/ldnWCxOgpyHEs0Yakg3WCffIvQZoxODm
bqvx3UYxForwFT/0EA+kAbAydvEbE+RrL0hRzOJXGNwns8Zv158lz0g407UwlJ8X1rbR3VDMp1Yy
/1XO8vl48v0U9CmpyooBvGCxJ0fltR8yqC2PLIiORvI7mpp9N3nnqI1fjSQ85y1rNA9l8QoSG7xG
dZ7n5CTJTNbYn6HSPOQHIH9/brQnRfi2Ed5REh3QoT0HY3yr4xgUyYSoOnk3pvCVHEeGg0rzK7Zt
/PLDQ15RmnBPo/NHEpo4NN+73ARNgc0ahb2X51SB4s7hn8MHqiMuvhjHe0Kf2glGTJP9XXV5rN4+
y+9lZrCtm99NX6Bdjl+neH7LyvkmX9RsxleOb5CifWOab4wcX5K+f6DQ/fjZdFTnQ9cHSlgGw9Gr
RDPFjvNBCt3dataW0V+nvvwsmnHvAKNpBt2PXLGGg+fR/ZMcLVWpf0VzjzYZJI3YkN5H5R69yKeQ
p9mW8CCo8x/yjuK9Omu99ibE8JL1fiKSs65NoPNurSEeQ2PifcXsp4kHswG4hsmWPBGgGuX157JR
xVNevaE14gFGvkAH1zWVg1d1DzQ97/Ms7omiviGp+Sgtqlcnv9aZ+YFcwx8Ta8OVyQYBu2wKnnqZ
w2vqn3KfHMwcRPLAEZWOWDJAlxUvfRffrfBbsCSbRvhqKmTCqNiL+DEGnz/ba5GGL73aEbyan7QS
Alkc+mOdfppG+qt5c+fmFmwIbHw2+d8pEBcK3YeE/0RBe44HHt3qnwwPz1Lcx2CrrSbk2WCjXPFQ
9eQdiOhVMe1jM116DyhXM9457pKpsYvGnzJEPq2fj9FDDdpiSTJQlqGs5fH5hhe8/jxPW98r4iWc
1a+oDu80EKjzfslXYXfFOyvwzbT3nkvYyMBaFuKKNtN3PVLfci4KAiBRe/fPrg8wjJC3gmSGlJK2
fZqOfmlYt2o5YExJZBhd9ZBHGwTuW7fhJ4C0LAwb1UixUfm2Uz7NMHrKzUvX5SlrTUbvZ1eRfpiH
mOPDq82JiuFR+CpDjXpW0NAgtG4sNi1aMzIyebeob1s/L+eT4wEwUNRTDW3B8sIt6RF+Qk3qcGJP
rP6YOsoLwopd7kBY9+KjpQG6wIYdY9uvh/Qmd/bGy7ewHf5EfbUsCZwa7PBVUxBNKZp5CaxmGVb5
yXCkk6Urr0PxPiTaVw+nHlEUy2L1MprFp9WMr7nhfLeDuOTZZVQ8UuYiKCmg5E3xkuistqRRVIbr
myX8YoYWWni3IDPYhUGKo7N1gEb2Mpy6HneTO+xjlJU5LD4E5/jPNI98VnXljLS8ergfiIvQsfhB
Zx5Fzg8gdXKIh6ktfbmakFfGwcTaQAi71x/nrLgasBShwx2dRDuFZXeckl3j9D767IvKIG8knuXK
JhGfaaBus6Ankdwm6EusOxrVnXqIgd4FEfH0w1eVSKOguGfWG3d9fKljqImYmtCmuHZ4NMP60IUC
ITQMP7X2VX3aRYhlVNqSgD1RZL3CTT8OZb6kU3eW8j+CNZnNBy9awABZJ0gYUCq93Kb+ZoZKeWmt
hpASBq2nqpb7OgahiN6CnLtlmY4b+T7LihJZouqFR3Tt+1LiZYXHcjDtLZGeQ2oO1/pMvPZu9/G9
T6YbZgMkr5XvWaxpDMJFdckIOnIRIeIPY5gzo+qMeCYhowR0EkvTRkgk/oRcRXrCitSLZ9mJh6Eg
i0yA1HmtFDSTcGOANMtYbni49D2flJwPAx+XEvvVOJ1EBPTURCF2cT7i0EE9XR1qWluj7X2bLXE2
9CZsS/PJ+0LIYy4978s5ysI1TEIG0K6vs5wJ9Ttp3aNUV3aOn3gn3UKaY0e7bkxJgsb8w7y05Gse
d6LelmtFPku+Xvc5VNccFj3QE+J+hbj1pHp2zrhlErzUgIvKJxPiE0n1J6nWqIZchJpMXznrOzmd
sZCgBdT/9iYV+kZ6veMJluJMhpdSbCNtPgmat0Hr7jBJjdMShOpad+BLTliCUjozQdSuACCu2kuV
iLUbT6smmFYmI5ogkDcugbQj0Y5W0JBkjkFH7MpcvWAQ289DvjPqyG+neqVZE4y4bNdpJWDJDQST
BQrTdVrrzBWRHbaEyCSbRseXY+BUKpaD+uVyBre4gQQvKejYub8MJK4oBbhOkboCtnQnsDon+Q7w
X7Jelp9CHpo0/5tVN80rRnp3bPuvCuk8jqeePMgp5XpUvX08Wxu6CjEN0fguwNcpRuFz6v8oInlU
i255an4kwT1ByiRKc+/Ach0vgTNeUfZ/BDTMOWVVQkVns3HUg8WtT87rqWnHF7RkRxjJV4G6oIKY
mlZvWZ3tkqT15VUAo+DEepNgEfoz2LRqLB1djjndEMgzpObIIyejtrSOTNA2nJ1HyZmWHvGZLM9o
MMMpWIejs2tSGvaDshmCxm+4CqPm7pJgt+CUewLl+GoOUETb+Oy4Kbi98Q85BQyWpz2hCHS5lqbh
MGLOOaFbqwZri8Zx1RPpFocHnttLHQwPBiZXLVVYAtWTVQ2IVM0lGtwFoYkrA8eOLE3rkAbHvMFt
fBosayO/zY4OgtbdOT3bGvaX3GE1heIz4cCYBhMHIQcF/j/OwYOCe3SLYSM6c20TJGgqJ04ki+Q4
BOt8CulyEDZlzz466nVTjZuADAp2oDWsqzU+KekSwj28zsixUfJpJb8MLG+nOIHPrXlmli5YDKTk
3J4+paZiQsiIL9iXGyFs69skcuJdTWiv1mb0ooNCvy+60RHYT+YlFIgFSyT8rXvOTQfsSnUh7+Ki
u+Q0BZ6fRI+KCa4Rbqxwg4Nu3dGwUtr7EFzmidOgVfmTMvv2XH9URnir2PZigFuRdUTgSQcNPjjQ
i0IJ/YZvtRV0zmJpE/6s2CytMZ5L0axwTq0EwlAjaVZkx/vBKNZGbh9tBuNDDsMsHda6ku5cFQXr
GB0T3gJvwDNNnvxgrbDtvVYJHxwFXoxEXp7mOLEAjnMejPTf4jnd97CO9U95Ubk1dA8E0cBa3BG0
c0QGBXKUhPTQJNsNKsO5UYdXV2210dj8nA7N7hFylEkz472u1EMXR76iAQePduZQrCuLPp5+nLhU
Cg6JLg5nS/zOLQVEIROgJjuB+NnWOzU1rpaOA9m0tobCCtOLDT+Yb4cO0xrLDsA3qWbaObnn57W7
k29T9zc5Z8paIVGIQZuH1/DnLeexWpOwZYZy9BZXfUKloK/kkwTuyvLv+XQcFlwrv3q+ZqQEzmGp
pEG9CRodSxRFAP9O4mCtDyCJyw9Sijd26e5GJbzppnFpVaJhInGLlf5Y4zmkQ0awts0EwQTtbLLH
PZUZJQbBOmNUblHJLAjbW3a9Siuh2siFWfRiG8UQwVhU0/rws1arfOie6ud09woA6LTm132Ehha+
He/GlIAmL4vNYEdHq+IKFrGvEMHXhQP0HBRKcb8xhXrIOuecFtk+1cWzYgyXznCgdGL2OCpj0me7
1g9RYKIY9vxAQ2yjAd2qyWkqrHPGaByt4rGNBUS0+asjJdwbcjoy8Zu8klNAvHhsLnOVnYZKudke
tZaJkBblSttERyKztjZoDGbXWxRjCy2sDjoxlgOjKtH6hVat8ujT4VwHeSADVZ24h6IqNuinfTpJ
K/lB1w7SjTjfTlaxz26ADv00ewkrYNaWeVEJTEMAtXca14exc4aYs4c1sG0m1Q+I6A4DdwUb4FDX
zQVp9yXITgRwXuO4ABOU7/NwfFQphx5gvmPs7Roz26GXPeZE1iYGj4TIZsbXmSGtUPkYQJqv9Nnd
TgUjU0pudz52EyzkGeN3m6HaMmvzK9MTw0dhVCZVjVQFlpR1bRLiAzIRPA1dQbdfGe3mEIxuBEaq
YkCccxII0NT/f3zI/wk+RMPXTIjJ/yag4vef76+yiH//ZKqcyUEBzPL986tlUsl//Px/8kQIqzA8
wzR0W3M00CD/gydCioVpm7ZD7gR9bQcT9n/yRPR/GMzNQY14poE8zvinTBX1H66tah55K6ZNmoBj
/ZfSKnSXX1X9S6qK65mardoqmRWkTmv/zhNBbiiQ1WBl88a1sEPqv4EAWMdFcyjLxYYUKOY6Q3JV
TfdgVc1zUshnRxa76BMkVFQ/VokUW+mkt6LsL70S/bL0M6kHTwtbtHA4lg6KsnfC4Ew/cONAiZjG
cQUACGusZr+7c30kKaCj7KTwH6SWmwooQDwRtJs0YmmAm8fyEizKlJw3Afdeted179ClzzxYIGrZ
7SQUHFnty5Do6VoNtBIDIWSMUK8GYvny126kNWWpHbOLBPtmDvM6QDpnTIkcZKSQLhgUV4blLOgH
IzIZvReyfpkiYmqoq5Nq6X8rz7lB7B/3xJnHJV46+ulMJzuAchxnPKtGREuLahFNTJGVHlYx6wQn
VhM7oPMxVPmEhoEAQVxX6MUfYEDomI/BRwz5FOvtII0vM2aQxVDRYh4iD1HXH3R+iPjt8RSTIW8D
jKjHrMNXhEZWqdnNdOYFTrfUmvaSKpyasJMUEFMWYeNeDfL16LK7BwdQaNrNJ4AL1wRkxTqOK6yA
MVuhPI8mBf0kw+h/2Y74rQ5Uf8FANm8JjiRFqamBlQrMml4RZzuRXjLll9Z5rxYZd1HGH3H8BrXw
s47DoxoNkF6Le66Qes5o9GHpq8maT7jvQsYS4UW0PdMY5aiDDc2T7K9ZWYfBIBdTc0K2HRo5MKpe
rFr3oDT/sQLxGjs0hS3JFlFGLNrwAQh+QRMrVXl8mqrZXnPawpFpvipFcRu67NYNMKytickOkhTy
KeE9IK3QqKJBFKJ27ZqyheWWP9GFP2yHNZvOwKKjqTAOV5iUoGYr9dgTyLcAgv+gNb1UUnnm7DH2
dMivohzo4+A+MGVuUXCkPQc/0kMXbYcldEBelg9jcshJWENJIx5FGft5rP0qjNReVu2eLYR0eNJz
maQ/tJluCnm6jM1zVKFhhXRCDG/GoL0hVFsxPjwNhu0HLapbFKN9rMFVKI64jbeO+GhDzDKpHf5W
ImM3S/FIorufRaE9c4cMA6i4C07rL9ATmJurA8USMJEQJVjTcSmFaJnCmR5pUVzaiNQSuzb/KKQz
LDpR0LUH5TIY1hKT/bVEJE3AyfPnu1anAH6gxtRbL4MS6eFPNAy/H/O9MqDQ7gv1i97NInKDQ0Ru
DYbqYV8hCqv07HNw2g/VFX9ROn3G3P7Mb1FOAc4aBqfZkcdY2MwMzTS/hjg+kJCMF0s62/aJE2DL
IJS86TaOxPiBKQAC1iMENVLuNrBBm8nK3iZvWkO7OQ7JvNat4WY67ckyoo2mRodoUPcVcG9L+uJe
y9nhGtbT4ziZ4O1Dzufuzszwn7SD5LmBdoHxaYzVMpchF4XAKUpuHerzMFaQRJhLlK+rYDDeRFph
5uPBXZNCDVNQPsu7u+rUdQABIDPx1DWgNZdj2F70UTILPA/rG2E2APVR9foenSLkyCgse3IAa89q
FzMt5MqKGsTPqB0CZbzOorknTkQ+oorKKOv2ZRYxpu/VVyp/cIa8OvJoFJRi57an/J2TDD526nDK
q54u0tQgzv7qI14lMCHTom3HdW7ry7SUfOgUXhp6sK0zm/vETv6aNei4VKuZGNOT63KE29hjcYto
yrKBXte10zclNKWt0dwB9uv1ORdYFOfZmiDnJ5dC74juEASATsW4ttsCCFWl+umcukva5G9FVf2a
UZoAjQL0Pw+Wn8JP5S0KaAN8oGrladYfsJe+kUh4i+YBpKDgSTNfbzFMmKRmLshhR0d0LlykCCxW
BxFKbMCYfCNPQvpaVWDj+LuKwQ2mxeprkgBtn3UaZijRl0Pi3aaaehpRkb4e7S3ybx24iot2rlQ/
J/MXeUPoE9UpWXZKgvpPKOiwUK6ReMBOkvUL7AEd2esLewBoUijjGYcvK3+hfgdm+gSI8HBm8TW5
8U6fpHxvYLzPjocji9eiOawtrt6+5rOtbSz6ecg0nhl/yPZJuVRiFdN1fPeqFu+QOvpEIPDPsDdt
kHPC43oPyvUU5M1S9Lh++cheXItwb5aFD62+qewAy8qLcX4670mOH6XMu0UdQDUCvIG+yageyGY5
DZK20Frahc2P9ofHKN0zPtuePHZ7ZKQEoArAaaosTBGcofceDZcrprWtNYKvYxPQjerU30pY/+mj
PSe8b6e+IPN5n1Pn2s/penDRnJtm/UuzOj4VK39z+uHF0tNDa3901vzaVPmH5kn0WEbSIjClZQ2k
IVWqlyrIvnR0C8yV0bU4JAwu8jGGVdocJfil1vKj0uDDDDs20EFUOwzHT4d5JGs970jcjuis+61o
mR+XTvtljzXWgVJdWQahWkT5wEHQcRZwRA5V2cSwi7NA6biYNTZsx2PWmimQuCv3N0eYZ2JiC9bL
7sU2CdrVUO6MpnmuwjYFDgFaUGTmqZ/ydFEjbiEKEaVwrR2yGdizkXf2jhPFF24MAIuLMs4OFhKG
3NIH9OKGDo8C1b1KdCXQWybuTUkzW2u6NavdBXYPyjo8orx946/OVg9IDPFQvmA049NSItQBxkko
l3D2biE6yoWG7n/Ri/HVy/XvogEa4rn5HVb1ieXOHxlFtaQdtdarUWovtm3uB9w3SgjPxVpWTvRC
iyJGF6j5ntLegEI9k7fSDTpEAThuBrux0cGmnOedvTvCz+pcdCipi+9ITboLvHQuYUw8DvJJKBd6
RyKTt+RKPYFDfDPp1flOikVXB3NBzPlhaPt9G5i7Om92njb7riYt6e8/RVm+rEUbYcOfUdgX6qas
8k2WOMcya75yg1GoWllQ06NNUIx/WhIma7WCA5l+uUzuOMYhE/3btVa9FGPElLRqLt08AYqKY5JM
rJORtx6uRIisdvY3SfjEQxcfI5S65VgnNOgDEaA21Cw0yvXRYXBR9yk1JNJ3WkWCVRZdF1XeezOQ
dt4rCP8LVM2kiTasDexl4SPuw+ugWqesQmTSEUq2DMWql8b1wjU/FDO5aF34l51vkdCIW8569Rl4
2sswVRdZJhK/vBss+4UQISIWLAYIHVZYGxHGgkX6MynZyDkrLNKcmQKvbz1l41ONQiyGSE5Ja5nN
RQeUY47sry7O34SJ4LxjYy6j+ZtBDctXEq6LyP2lG5shoylU3pWGEreSFLTAwYxR9tZ9FuaO+Xqx
dDNEigE0OoeNXSv2iYTUMX3cthJbp8CvGyXILrJB2iFZRRQJ5a4cwN1Vc4Fjn9oXSKAeL3VcXViU
gg8lQV4bN/R9RYR32WzLi258ac7QENcDXi+Ds+cw3Ep0sR0zu1v3VHMO5C6aWIZDXwhjNaw3RiYt
6L4KnOisAhy0DmmWa4vaZIqiYp2dJPavARLoIKJY1cMEEjBjzh0O6QvqdqJm4AYKCRCsQlZ2b6zu
UhaGng4HNkOOL2XESqhBIIQU7xcSSUjE0sn7gRQ64ApjuIU2lQipMskzjIJvB7Ih6WHV0qjwWHna
Rz5zpaVDTVOmZyOlQgFlnmzHKvSWc24+7CqGIy4xiqUEKibVtpGARUiRfnB0JHbR0G9qVIolLZSL
YGi5dXsqC7I530TIWk4ODfcaYkz8+zCO0C2DBCq/bId82J5s7sboZRlD4xww+YwmLPOxi/dbLd3r
sVKucoN12JpgRhtJjRWGfCVZnvYNZi9jPiEwpQCi5WDK3oMiuxC+apCla8reBIXXs5XditK6JnA3
sHXUaIX9sXF18q20r7YHKozzEkcnrY8yn47ojm4pN/YEstxxZ+ZcVjT4fWt9WMbMitRwz3bY+iqz
xmTXRypeB/2pz+wESj/s8/w+4QZIOym3JKJkafbmO4mEN5o5txiF3CKm/Wait42y5leH7WTFZUXR
0T5g/z3IZ1jMkMkBGfK5IKun88uCymZJU9ZAC++V6TJV+n49N8xONJVZWGjzfF0sMkiHPXi7aWUt
ayLhwYpN4zo2QF03CRI2jwQ8QX4Y/S40T4p9NHpMez3hZ2WsIs9l1Uw18zRkxWvQZ8Rr9AcLtAW3
TQNmG2NRnNW7dGDlFgoEr8pQnkYMsjNt+ChNCF1c1FGGXsZAxeX20K+FipGI/oY/4XRjMPc91wII
tBXPOHgCaksxxDRHU04oGJoC5xQNCe4Aa6x2BOusPUmeqFVn3qldY25AupH5J7wLqtND0SXJoYs8
38zLyI9TrVvHpr2OudCYM5KiRR7YouwaMAFF/Czs9woX3Gqe8ktUmOHajI3w0nBoKsi/OCDVMm1B
9rvd+XnBKaWSzMg0F9oKKeptTDj8tlKLV08kbIEgbldjkz61oYQ53MLVw5+X+G7BUSXU2uT888ec
6AAPtASdGaGCaSC9kN0UsSfDgS7y4d1g7IoPRCUgo3irwwQkS6JxDlKGJe4XtrbcS8pNrxEnluX6
yczAaeblSejcUZVzJjdxxxiGeEJx1I0ue22N4ZOPtsGnMVYb5hjgTaf65Hb1j6E62aiBvQkFcGNy
KzlpeTMzm2m6hX3Y4OM6FQbK6cZK6q+gvgFLq5Dq1ecknryj01nfWBBnDG0xsrtnGiYvscoG3RiB
sRSVxuRb+a7r9iVpZOGTIhXT+npY9TE33WBwnFJVrCxMBPuuxyhPSdfrBcbz8K21Q7KWYBggT+zv
4xQD67SeSaa9G3Z571SmTx44IlGHt7bOv4wiRuPo3HOkTh0wzDFpb33giRuxUxudLJUNYecPK9Sf
JUsvrbBtqnKmNUinhBtDioKu+KGLI7dDAazTzg3d6dZ09JgdLI9r7qhVa8B7p3gDqy+QLkU2eVtT
u1ZyZVwDuLkXddxwiSTqMsnsbeFSJjU9pmqV+MskKA2oKtYpxlTBWANAnjrq72PE+h0adUGNl/x2
08HYFzd9wrvtqsZfxYLaX4Ct4RjrRNTha7JpAk7EWSbFfgXOObERKKsNdTo5unWJOQjWurHnymOA
zUJolR+mU7HLZ1OzGdzwM+12Wd1gWdC9P8BSf+kO+qDJ/DMp9YcmoLOYRf83VHYo6Z64KDjPGL/h
dWBCpg8+s9ek+UDQIdVHJVdDIjR37TR8D1rWbjmcIG64lIKV3wXKlisMFZLyhWb+0ZiLL8ERh5QW
GV83UpGq8Uc4I83x2pVIIo3jajGvCxoDVAOg4RjoFqIscbbg48O1CzozsTllBhulv1gFnr8ypBgd
Umcjp8EA3fHwWFHkbNsmRZceJDR5IhpI0sKkdY8xUx8gv5JFjZhq2bjOAc7kvHJquJoaBpOg8wpc
JFO7KpO83gaB87TgX270ASiD+0VYrcncxYDHRRtmImwewxdlkmNG+CijWN/kOLPKmNakXTrmjjyA
3wHppPtcNY9IWBj18f4vq276EqkyH7DDAWsSKNhC7yWe1bcRtWhb2AZ2hUwsSLf9HdrN31l3rpje
N1owM71IWbNbM4YM2QeS5c50hPCJftU5E1oSTlKEy3GWzpCxrRSrW/OlLnL+lISfAfBaBDQy8aHQ
coqH6t5IT5ulMV1HeU6YzIvdO7+0FtxACRMck2hP+aeau7R5pG1d3VNk9jBO5tXcEf+Seqw/k9VY
PpgpPG32lzN7Fd6j5lWYzC0NspNS1wajVOKfxNezwOV+y9zJ2jhC/xNMMABxTL3E0fhL4C/caB3p
1+0YNOvRGd8zQkL+Lwevywz1/8cy1em9m7ZLs/5/PQY4ECIv/iWj+n/+0H/0/rV/EAINP43GP2Bw
2vX/1PtXTY1WpmHZPIpp/UtStW67quO4Fi15jfHAf/unPHX5+/geN7mp6ob5X+r9Oyah1//W+yea
3dA8y+VXcq3/W++/E5Vr5qZJjFHufhuMKo6QLs79pFbPXr+JZK6/5nzgJO2B6K+aveF6bF50aX26
fCxojOXazN2MncpWB90Ji2p7atxKWULTqDZxEbd+28yfOeX3q2MeE8J8VowTduQADHJTLcqT9bPJ
stsKue3qbV1ugMX2i41Nl1cLTbZnQUK0pr4xE8iOyeCFO2ee3nmDOFuA5oQawF/XCWFVsgZ4D+c8
NAN6cv75A14MRZuW+ijSp81oKNQP3Zw/2Vw6RRwn76p6k01zhzO55rG8ziqOiDqBxosSmYeNet8k
uww1wYyz66BowcPUouiiweCC5ldeuqzzVkn5oYv0WdqMRbyRtWT2VH6I1LLacdbUCN2aqFsmw03g
57KQSqmodFla6dRYsyy2Kll2ubIAQ0aPIJ+SDL52yLOlTMuG9UzV1snyLZSFHPKAeTnJ4s6gyiPo
lNWess+VBSCJN/Z6piZsywaomGCYsEx1TlJOB6NcC+PXQZaTmSwsEyrM/KfUlEWnTfU5UYUyvQDG
Ub22vX1CXEzB68AciIlwBKJ0nnX3yK7m7JKRuIiMy8eCKj1pHrAYNJlw46QKlwqGc2I8LtW8hGJT
EGKqyuJ5kmV0Igtql8p6liV2LIvtQJbdAaRjU0CHx4TGsYXavKJGN9qHLkv2KhUU71r3y6R/hrZn
TbwUqAvq/Il636DuL+QBIJFHgZEzQZbfA04IQSs4Kjgm4sUC+448RpAQsgrkwYLMHyzXrvNhhNXg
G5Wlgk2p5yV9t8kZbqg/YU3IY+rWKzNGIfOKcQAFN0NdhrspQ96CYa/F0Ldl+DsxBI4ZBtcMhQuG
wylD4oRhccvQmCDYkhFywyjZY6QcMVpW6E20jJplSi8HpX3NCNplFD0zktYYTZeMqNkUV1n2QjHn
5zeOjnvBMLt2y7UazisTaUM2o0bqyo3IjpGqrAJdZk2+BOKzQSlFCLevoyTp7fdIrQ9ST2OgoZmQ
9RskiIFVOBoRYXgdXBKtPA1NdEejJitYck8JiCo5SXjpmzUWa1kxZYn+JfU1UGeOtCH2ccKNPEyb
gOg+nRGNiwggRAyQIgoIEQckiARENqBRqXYZA3zCH59ScWih/g9T/TBiOlSJJa+g486NuyuNxEcP
jxghOXa8Jltny1R5PEQLIvo1cmopkTIUfAw20oYJiYOL+gFEhWTYMdbaDggh5JdyhBE9AgnEWEuN
Bq/WVludd6vpjaXdvE5g6V3b2vCgW1qey5gZVK0NR9jTN/n1nJIPGegNtjsUWGXj6h+9Pm0M5CF6
j2qUgaH8d95Wm6wqCaqNfZ2Y4iaKf2uQZznN+DGVWMnXaJ/qTrUUwoPkA8pOV1ekJDM1a3xmIwxv
aDKKNRpM5UIrvAaVFlh4ef47e+exHTmO7vlXmXPXwz70ZnE3CoVROLmMkjI3PGnpvefb3GeZF5sf
EKqkSl3dfWY/i2IRwAeQGWIwAHx/M6DVHk13BlvV4i9dYKc0AP7YiI8j9mcEiZ2dZ5TrJLEe7H2Z
ljsvyvEw448xhSxVvjYazx4YTnExdLZTFZG1sUCnJ76Lky9WGfGX1Q7JbL2Ku7SBGwvrXfJoG3eq
YOkYazZy13l7p1TeTwvUzgx6xwPFY1h31WzAvsTkB4yP8a0H70P+a++A/0nAAcXggYSVbzWj41yA
GPTAJOqk8tDXqREsNBywh6gnZPGRXb5112bsA4zrkZmcAwrJBI2kgEpqQSeZoJScuSKTilwrgqUa
ekJSn5iPSS8LuP8nEOEY0Ue8+jyYjjM5ihBTBfsI8yqlqTWiRztqP4tHWXzmUFyRN3hwTBY+3o01
IM+Xb+J8UwntjPBZA4dlgMeKwWUl4LNycFo1eK0S3FYIfmsGmQ+aawbVFeBHGh4mkF54P4JVAfkF
AswCCaaACJtBhgWhUN35VoAXG8CNdcoW7tc5cP2tCqoMpMg6AJXHZFdsOa1Jua1am9cfsEQYGShb
7YwYd2O4Se04bTtdOfEfkLl1j7ASv2q+d2IdDd8ZRBNw+xIPGXcGtwJQMJhRWDduxYtYlDusKCx+
rdnTW/Mg3BUCEMz3MZjNTV6kJ35QN5N+9HDvcoQnOfN9ibdBL8QGqYfs1gnN3i0KCA81SD5Wu/eo
2vvg+3Rwfg14P3D1tx74P4tdyBKAHqhAG3SgAkoQQtR3UrsrDfSgBYowBE1ogCpkax3IJzjDJmAH
mG8D6MMGFKJ4qEJQiR3oROG/m4JW9EEteqAXXT4vCzRjD6pRuBRrTrXtDd7Tibs35xQvRusbQgMY
atkeCWJ2XGzem3zYafki/OYHUJQeaEofVCXZr08qKEub9S6w9d5FhAkiQfJNAY9ZgstUwGfOZxes
5gBmMwG7mfhPOUhOBURnAbKzBeEZmPl2APGZg/xs5ghn48bc8K7bo8hne2slmTE4Awg99n+ohfsU
qtPtgE9LDq50Bl8qjKaRLKlBncJm4UxYrDcgUl2QqSYIVdTQAEoPoFZttic9UKyj+iNFeKOCaoDn
eGAmQOtJ5At4J3OgLkT4Dc4m+EO9XBc9f5JU3SFBdhsD1RW+9IFS7oFJ3NfzcDdgK5egY6fFvKhd
ZZUh4BsU5cFgMZKEM788w7q9R8noVuFLXcZkkKy+uWU/epMgqpyw3tXh9QN9mly2u7STU/EiSoE7
WvG27ty7RjM20Q7+3WoCOyzezIECdo8laMc/qQBjnOoXPhTURoB/tKBBQSJ3IJJ7kMlD/2iAU67B
K7ONe2PD1h1JusZorOigNkNA0abnsUmPkD71oc1GWRvcZT5a1NOJjLQrZKF5CrTmZweEvwFBXbA9
L54c9+h7P0ow1uKv4IC55qu5ssBgT2Cxxc0gS3uA2Hrrfp46cozPA9htwMGnBix3DKY7F+BuEtev
9bcQxDfKkqQSgYBXYMEtEMNO6dwMRfvcZu1FD5VHMw+PTv/dAkmu8zIIQZZHIMzVAX8sEOfBT/F8
Z6DQgQHcz6DSfesBmavtAFa9B7PugF1PwLDHYNnDemuDbPdBuBsg3UsQ7xHIdw0EPAwxYaPtgIsv
wcdX4OTBuJACIMGXVvuscHaBV93bBspHYCAV62cWZ7ckTTWD33hSOAjTXaDyATtLkd9qzwX46UKL
j/n0xwyCXwPJH4HoRzv2rmFSgh0Fe/E9+z/8BsMAaGECWDAC6mgT38fAx60XDb5ABW+gHX4osAhi
JoGdeiiZi2hgOFFFOYaQEjpssyr21VapAGEKyGGjG/fG1G4nbnmqj0qFM15qHWv0Q5HoxBagPfJt
XE3NuK/M8ZadNHYteEHM8CEGeBEK+VQI0VuP/Zxa8Cb4As2ICMGmUMgHsDHCixmp8BvUWfYqzIse
BoZbpTBiYWTAzLDJpgwwNXz2SsDJVPA3kDU8JvA5FHgdiKnh3xICyvWe8vS+hf2RwwKxYYNMsEIm
2CG2zrwMssgIa2SEaAOHxBRkEmQnTopgl+jmvS7oJsCT/ijhn2C9ilEw/s3wUgz4KdkQP1Zzcse6
buX100YtSPTlONrmw506e5+UiA+BGb7Cu9QA+YvF0nbSSRlmYnsRCk0/nhSPWSq8GR7IFhZNC5sm
hFXTw64xYdlg6PmHI2g3A/wbkNS3HXwcE16ODT2HZJcOW8eCteMWFw3Aip1vYEOg5Ai1x4Pj08D1
ycPNxCs0pbmWWoNwgsQPYQZHyEeGk88P3lAHf6iGR9SM8IlI/BrwixJ4RhN8o3Jonn34R5a9r2Ej
ObCSDNhJvfUlgquEWN9TCHcpGD6FMJlsmFeJYDbBcNIF0wnGU0tyKBIUKCwmnkXDCEWb1UcJUyoJ
oUGOaDxPl9y7jwchK5M+qHH2aoTTc5WVpxbW1cCCAQ5WDBeLT+sSw83SBI8R0mLujs+TM4Jo+DUV
ymXaOrC6qhcDhhf6p9868LMlwn9jDYULJlgBI0z8con7FP8KD8aYBXNM3NYAk8yGUMbKQoFfVsEz
EwxQC94ZsOGt6CYIo6JbAj+tBUZjwVeb4K118NdqeGyplzwEPEQ+/DYsC8AKtU/MmF9LHAiwtDrk
qAHVaEQWFaTcqjvXTXtBcvwSQZLszJkZK0jhCrjtAJ88gWJraN/UqX32/Ac9HHEfD89hvnWK7tMI
dU93q/NYpg8zHNQmgTYWY201vGS+/6wzjaj9lpn095YVYNIXXyZmnGHr3FjWa2pjkwUoPx/dZ8fq
UZ9Lv3nAtbx0jUDbY1Vbn1k6P+eNcgEdo8MvFA+FCf09dt3P4s+oAHiax/GxhrEIMXEyI0DdDjc3
PopbsBzl0uvpqay/JrAecct67mFB8m2+IDUDBWt8jGBJhqDbRJsHexLdM/IK/RPKTw8O7EoDlmVY
6vdIZDzhjvrQNt9L3T4NbQ4obHgObSxV4WrOQmpQh70JG+t1gM1ZwupEWeVFMYfLCNuTv+yTUyDy
WJ0kr69TmAi6z5jhnvVOe1Gc8BQoJ0W3hDL+rbjxLlOe48o/aVHwh/hHpWG1rzWgxMFxcJ+yKX6o
M/h7bbYfou6ZLFapaYcy857l+HCCMfgCQ3qBB/0o/sjIfrP1Ojygavgwzs15cL4rsXESl/JnC4SC
9jBHwUs5Khc2os8avjOwax1Ytg5s2wTWbQ37lpTjUzZYpxpWbp1fH5vK9Z9buzkL0iKeYU8K/4Kx
2YCVPwf4VIn7UZ3qLkcIg2XVZxEahPODYikXVcGzqB33GD49lVn4oOoA75rhiEO6DbM4FRTjBq7x
COdYh3ts5xeveWDp4OLxOHn34h+GgccqeBBTU2O6V78nZX3hR2JIN0GZ7oeQzQz/PmlfgeSHfMv8
4ZadHvLtyuMYBoBWgDK0TwBgyY1bW9xaH12Ne4RBjI3Io5N6zzpc6zDkvuBeO7y3sGd6SfhGKrF9
RO5vP8PVnuFsGzaU93jtJ4IU2V0GmN0+b9DaRPmRDCG8b3bZLwMzgwo+uEuyhGfzroUnLh4+8USp
VXCurfaPGMaw+EZ1pv/gnbS8+OwbCbPBfQkFAy66p/KFSdMHHRyguPtpije+WrOlo92L9nB2n4NM
exnN4myhmFLyd0LUT22sW7cdXnLY8J6Oo0qQnpPQu4DteZjaFqAPehwqmQ4hiGPUnwSztFYgnhvt
2huB8gjmOQSdL5NKuhfdOQedRrPKcNfwnmd9eplUeLV+sMoy9aCY7VP7q069R6SdXnFM1vyH1kRr
K2wR1kq+oZzwZWjVrfh1MMZvmuafcobQ2XpBkSZHpfKmYb0apAhzgP6YXfVBqdqLuKcQ0jEuClux
M+M61cWGbSz+jeLJBsnPpHfai++qhXhrm+j7vIGhEA6XZuInMwblUyjPuWufc907ug1SoNWheSOW
G2Py0IzQ89rsZNbGbcumlBaJZ0B7EZ9u6AzQerPXshDkqPqLOSC2MiSyzKbNfMNMGGG86iWq65OW
zrsweZ3Z2OFHr+An3D8B0dKVH01cwZdmfpezwHaCs5vAGSiAKHoTLmxMf1JNB5TroaaIOgMbp7ty
dHYGm4phvfZRhhAT1LGF29Rj5sEbNQexIL8BkEtMky3PBLGmKTyq+h9FwmPNfFA8NHMQbjPWvCD5
VonlfTJd5tX6dLD8l5pdiLY7O63yBek1dI8ghvB/wVjJU5BWGT7JMFV6kjGhM+0ALK7zfD+gyZQA
E8H35g6B5XWrF3eRNSDYCWWLVyeqCYBMH0o7vvUQmex/AUI7lfkMSwRyIrIWbVMfIvMe27AE/EWO
4j+/W4Jsl0UwgzRuG3+ZlilwMbZnG0ynAjiVvwp7IuhyJyEWGaShSwzB03wX9fYGVeSDFzPtddkx
6u86Vb8XhA0xHF+/2zYwbzHLhlxe1Ew9t2WkbMdQBXuDwlP5auTsQNi3/Vjfunj7mGw72eXn0Pw0
oj/H5yo+56p6hKN8yOpoq9VYJUMxYxtvZbHdKD6tVuXPks57clpQ0eqjr3kbfqVAlwmGoj8MdwVK
6QJrnDbtsSIR7TreJ9GT91RQjTuuXzZ8pGg2xRUix8I2BnpkzHJqMhT89qLtoCO5iupGksLHMoZd
PsHYxw+Oz2Swva06oJ5P6s7GK7lx8n0iDHn7YZMkPuo7JVzjo5ryMlX2o6X88vMKUYH0Zxoh5ZUg
b6ngY7pSm/5F6UftWGTRl1QAzEO0Y5MeKI/PplSnNsiKVt/0GJxfbHaHtBPG20iiFOzER+O47vTy
FHmgIHkW2chPDhlyrwL2ANzIczK0BzXWd0mJz3fxyfK9n9ocVmujAYnNjt8qtaxHq4yrXRx7z10Z
PDeQ5D1kKfzGMvC6arZWkHRrHw20GDeV28pKsLwwrE9+M9w3Sferi/zoljytO8YrMqcYQposc6cC
57cObeW5HH4UeseJqn9DKx/MXvRl8uznoIl32PkqoXdCF+Eu1Vpgd7a56g0N6CZJ/iHOV2WqdDe5
4u6SmbW0kvsJo4ar0DR+4Nz3K2CJEIwghdPmYD2EMYYLzsxGHpgigCagZv1MfXHm7rXqE4QerWZt
tZ9du8pOsBiYXFjPcYIkUqllyqaOnZvAUWBK4grgRwZCZzWbhrnX3iPZzwfbIf5fYu1iZLyjTVL6
I7n0ykNNamrtQ6GhDon6Gbxvxb0NNT6N1lDdQ2zFt0acrjBnQgLRJygpkldrzp+jBuSvoldIUhjs
aITjdxOhaEQFAYrpFTpIfo1sfDCQUYUsvMFToWIdWK2Mmh34TJnAnYIZX2UuxpVdg7OKPf4ahmBX
ezp0LDYUZuFngn4AiJkkW9d2iwNed0ncYWv6AO1slqE32sUeCiB28IH54UXAx0CZybOcT145OCtF
93C2qT3wjQW0dP7Uq2J61m1UfIqqOmvN9KN1uhzIDh5NVsTUDCVK8trpD55K+yad/E3F7xcKvu3K
TudfOCdcFEClN6CJNeSMQ6DDN7iN77u+a2+zDGDYyPYf4sQnCOOnyEK9y/Ur+/8Tqq6sp09T+fO/
/+t70eVtPT39DKIif0+IMv5tGnX1Nf/64//8z8cO1xSqYun/sHX+8KSGHEM39YU/hQADrs057Kvw
v//LNf6hIaHnimyryZlNQrUpOtFkav+wHdswVFKtNOj/T4Qpw/mr/7JJWtZVXfK5ULdgTLm64FN9
//oU5UED9et/s7iIYhbIDos77Iozq+3vVBsPpaqExwJNtsBYUbMh3SeOc8DgwTnI5s5jmrV5F4ll
id9Ow8H0wq6+kQ2TGOdalh3lENcyFkQ6xNQamxZ5HdkU2Xnf3y3XSBPz1+R2JRKYKpaFyx1AZ/zz
Gku0Gho6Kw6Ed8se9dmui6K7qbC3U+pjcG6oyRFp7rezD3W+MqEFVEMkkg0yLkc2cTP38HzAQ6gH
lLzfDnrfKCXCz5R7PYg2o4hZmuWZqehYQ4cKhF+nrHt83tIBVNP1PCxYVFm+v71WeoMxX4eX8eEw
p3uTZBo+Y+YpHUtYr5gffgb8Ta6zqFVy2qrxqdWjuxHi9mecIaxNaqA6I4tx3qwHNjAvdagYh7yO
jqSBHkZ1zg6ZXbA07gq2uKrsAJAsOyjQYVAU6hB5hMtFLT5XpgOYFAThteJdmwxoRBQQKKBovOXZ
ewLeixwCY8lruHKopbxcSp7JGNkqi+9GxN6LxQ5G1v8+bun24RqyQdZd/wnySrIyKBNnnTrNL1m6
tsrT6z/tXcU1QDCpMyQ0N3HS3XZ263yNe0RC8Vuqj/psqQ8mWj03Y+86X01//qqXev6MHU61b2yS
PlNnZkck+fDuwHzX7jL3LlTZp1BmcVDwJYsMMACybmno0vxbHPrkCUQsBnn5g4tP2V2qAubyJz17
WBrEuF7BZqY+uf5tarbO45REziP/nLugjJWTLMVo/D1AjLhpLDzIsStw+4Mbea8yPhad0LUft0Nu
49kousuG0gfyaxs186/f4xp9zv5mwP5c32ftvcZ0woD3RE61SU9a2xnbSJu/aKJqqVfTgMTa77BK
NUhbQmVeL3GydXBcfbiRQ8VJteIdUx9kwxInGwvoV+t+QJUpvK1/JVEE/LVns3XqJ+c+dBv3id/u
YBfVUEMy2RoFNVKj8XBybdN9mtrOutM7UpkyWB7AqwTA1bHikkV/Hq3D3LffZQc05Nwn3cBQEdXi
5k5GeI6LCqDRn5YxmtnTV20SaXDNuYloYj/IYOdiiTBzxMZVgSiBQqA+BtoxC5HMhjOPbHPEF/dm
Kcuz5fAfYmSzjL6Os5Q/DLEU5dm/jNOM9FVLAWv8XVhZt293PSvRN6VGBaVQFPMoD4pWIvlnBsDR
ZHlU2hfo/QbZib+EBLVwSAt1optZae4QytovIctQH+pUVDlX5tSh9frX8Zbi0tesXge9Ng/yKkv1
9dKyzPfXXWPs9nazSyCwaBIpalEAgmjSNbp35Vbvbf0C5++tWJmddqptZptZ7Kc4Ds7pvYlszrGr
kZkTJVmPgYm1fwfGerhSmP8XdkgPRZS34rfXZJrxDt7ETzWIKw1gkwVkCnd0V/3rT7UFu7pqrZJN
3wL9EMVM7mu4NriVV4hRopnPvlnWb9WsmfadY8QnvABV8aUZP6Gh0N+UZFC/hwYSjLFp/jJTNFSD
7xkr44PJCoWk596PsE4PAaUckimwsTMUp7JShn0oKn3Hz4aslM1Lb1mnxHRmZOha86ohpbKqbIV5
hTj0SeaFqEqX7qFUrBDErYuWVdWN3wxHG7CHEy1L+DVmqZxMFEjTXt3KkDmbQRVpNYugon4OLbYY
20rwh2e4icBTmntRr9d6tpdV8mCG+rVexi9V8uyv48ghftcv45BQGq0bsRMVi2vKCBkrry7qpyzN
wJT05PZtRTC+sJaUByX/8+xDXRyhYUNyUOE4ZSHhzBBveji1KIiIygTtE5qgnVxH+vvyNVaOLUeR
8S44rDuTmc774X/fkgy5XlLUkZgt1/4Id1gLCszUMW+4Hrp8wlxPluMy+PN0ac+9/Gvbo1u+VGFZ
FR4+DCNbP9R14iJxBELkP3xzPPuvqgB8dRAqAA+Iv4Gp6SoT779+dbKazEc4G8HFzuxu8j9NMyr/
uZ023W1TqMWprStw8X1/6fyJbJrGHtJW1iXtMGyL2vs+N1X1Fuwnccia2BgvSlmXOzlA6IQujlZC
4qLBM4JFID6EqamVyDbp/jnDpfdcijNMPtJdGIKfb4qSQFkpmx3Qtv3sTSdZ+jiMjLt2gTCX7tqQ
cM0cE1BWIgfk43HfqAZiK3kAyt74niTadHxXJUNctAS3UQ9hBo9n8yTrlr6yDuqfA0uHV+TScB1U
lrP8R+GGkxBY5zo4AYDAHm37bVTmoLARkSI7APj2tq7qT3fkSML7QTHRla/S+XX0/YdqHPyf2lBt
ysqcvuZqWK10v60f8e7wQZqQirXT6K1TEqGpq/vuQ2to35HRwZFLr9F8woJKU4tj0GmgIkTNAHS/
upWnLh4VSF3haSOLMmZQQoHDmdif6l2XOV4e1rc9GXWYt4DzD4iyT2+nuijLSiUt386WOr8I1jAO
8jvZOLdOc5Bn17Fk+Z9OP4TKsZ2uOjcGcLl3XWSDvFRFFhEUAMbJqZqW4HXs8hx36CJFuKWuM7/H
0cJ1SP+2YQUXNVP7DRZl+GPLcNnOv41EbAv+rA+cR8hX9d0wtGgS5I4dnPUAsyC8hA2YSsU4oCmn
oPucVPfXYhCl4bmx01tMJJyDLF07Y0gxxWz9uE5iD2wjCVah72GMlJdjgRpuhXBaFFSgfLI+uMtZ
0oUrr0Vweqrx5buWgzGv17Ht20DI0LBaLeVBS2oem0a9DfrxS4wvwhMyQvpRbfDsrtN+Yhe++ZJV
Y/0EvUI/Qt6Gf+cE05fcR7/4dzyrk3fxqmDwBUpYt7hZNTvbqJiaWM7nVDejEwDRtwMK3NUgAKPR
aVAGB0tMHeS6KH4IXIrAQku0fXLS9n+NS0oNNoUMHFs0BLSyzNbXyneXke3qiF9dB2Rqs9zKcoWl
DjHvszea5L/UbJO7df0QKHrNLB/FVa8MYsBHUXOtk61Rmp59LzIPnT13HnnCtN3UaPisZBxQJvaJ
gFYAmlbvryGtl/AHR3JxLUf2fYZvSfOcFGfeBlrs7OBzaeu0gyBWduX0BVGp12As1Ccf3uoxMvAD
DEzjWq+o7vwU5NQv8Q7xoUa9jO/4ngIZ2Fel2ZxzxfbZ/d+BwzNeMCnlCYtSFbxxb7yQBCg3PFUx
qMTKfCmZ7QBljtrfnWSUHdhvnXJ2t3elorc7C3kW4Gwxy3jTui+NyP08q8jIFY7nPwKMtTeqWk/8
3AXWgRW3vuliJXuqPBXfRN930bIb7yyFHc6isK1nZLm/DLw9jrIqzdgCSWrEkBwRAQcmvwcXckhD
8AR2W2JnpRb1KdPJovaCgONMJmookYJyvayEKYXWA4Tqne6H32YXfFE2lS4gULH4i8Xib1koXleL
LP5k3LIolLH437yPla1iUWn+XoBeuxtmfidj5Xp0Gfz3YpV3INdXfsf1qkL593hykSrXpx/GkxF1
hYtAW8JXSbAnQa+UQ6DZKWcAqoa3GhNZvx4bWvRXbhuUSZBz4zu09MhLl/al/K9GkCPaPhspfPJM
tVjq4r1iDJeJzewDjK76sRwm1Gp/V2k27yJRdCxjOIRW/FYcRIelKPvDYX5rvQ73174apqM3Rtom
8J4KAMhgAfrToGosgpT4KYrU+EnL5nwbhh6a/qIoGyqlT9DenBPA59TJQwzjIBsTExVpUfXnQEun
fznQiGHeCnfzn1gMqHsAfM7Z9BGqQT7R/RIF41rVOvuH17S/8m4ILoaHXFuEZuo1NAyTd6FK7F9D
Gyt+H5pOUDybWAFFU00fRpWh/mSMG3kDEXBUEn/Yci8LhTkL2WRvVG0tlwhJbllsh4uVwbvVw7vF
xt+fyvGKkkd8Geq6LJHLFDkecoisWOQpVk6oE5S86FBkMM8+0rqjNuJAIA7My//oiqY5JW1qPWeu
HW9mYwKFKBozWFVnK9Texc9x/YeHze0pvkNLxQnKl6SOAX2r7YOuay5Lwxdd1NqmA4DNLRCtEEW3
SbNd65jJOkRo7aUejOAWlVVE8oa5eEGU4ZKq7NCEVuFe5vRV9pmH8W2ITtE6oIaASNsAXQFydr8w
8dyx1Th+DcE2rLwoNZ+g80wbPWuNA+577kELoS6qeYHgPsqe+Gc51tea7t6f3f0wnj52BxipbfIO
yxeF/YskGPy9plUeuMXGLXY1gAW+qShcXyt/x3Sxi9RyOiEmL+KaGp6IUBQCNu8FxiXn6T2PjvYq
SwgHzeehNEEnqfq1TZSukVl7bZMlQy/KY6CH9ykaFtEUFmeNPeJz406A28bAzY6iQdbNomEJ0XGP
O7rMBdB+fl8vI2SjqiL97hjmCRaT6QnyCD8+jY4DBLzRATEBTf/sjpBEOuaZthX4P9P6uxp68Y+0
4HeoHPv6uTdMfcOHEB46UylOqYeP4jy77/qU7bcUQ4MfsejT9UWzK6tO5eU0RGBI6oAMkmeG+SYV
T99g96TQKu3FTSzzWVaxB4rqVOudB/E8RjlyAnaOrKFshLB7jUf/1yf/OsOdV4cJpEHyaRDPlQoF
e99Vpb8KxFPnIVaD5L0DjUC0Wjx2NxhFKifZ2g0/rCrXL7+HkLUWS/U9Mw1/JftoNXqD4dhE2AcV
zz25ujv87AwWTL1xyjHduwVvO6+60WMdICtlM3k789Tk1rOTgwaQ9bJKNspDhj7yvuoxvBGhS/0S
G+ng61sduL9slQ3X68iyGB1yp7ODianugnKqPqnorCRs2mDXyhmOAcXHMwXN5WtdyOLheqYaefGp
G7ovaNg1ByRsmgO5jebg5C0LAlm+nsraoVeoladKOYCjVLU7WZKHZYi/7yKDYKA2hzRKS1yF4I+i
7dLc849t7iu787aFl9TINqTNfc/S4l6eLQ0yTvZYGvoMcIAsLkPlTe5tZcMS/OEaS/AylLz4cl1D
y8k0x2ZzwD9ZF99eiNfxZXhf6HtUqVrj0kaRbAG0a1ygUscX+syiUIgCfZYW0SeLR0DSeTgz425h
M3tKUpzT2SrOmM9od1M7PXRlX5yXenk29t6PvCn7OxC1CR63Xoc3gTgYfRkHt6ZvQokqG6zgMDW5
tnyMuYb/tXnq6ie04zQz/F6MdnwXVu28j38fcLqe99bQ7EuvGbepPkDUl60y7lrWI/2ti4xemj8M
I+P+fojRFESIpbsMlcWkr6J1CfEfje8gW9UkobYp6hmPTWb5j66enItSjU+yFI5a84AuBSLZBOTi
YJXVjyBBl/RrrEdnXhwYk4gnDqHE5j4WZ0WMesMQjcZONsg62bo0FHDDEeAQXVBjf4seh4FdsKWy
9E1jJ4vyIMcxkugBKyReYjXAD9duUafzJudUi4MRmOBM7PnRNgvnJOvdtO9mBHAol6oN0gZR0q0M
ftfceHABRD9ZV7a/LJhcXzQstKy49F4zbbBwtu6MfeYG+oNag2dAUiljex8Cdum47yKsqPkPEXIM
Iy3sGzzKsu81PqhpOYf72EMSFmSlu+916+1s7nycCJeybJaBH+r8fJjyG9ksD7oYR55hjUaLLF9P
Ze3sW+bKbcNs9e6yIdbiN+/Kv2/jXZ2MkUO8u+S723x3ORm1HOQd+1VfbVIYJ7K+/3DFa6W47LsR
QfcpbSOAN0Kvm+3ACkhyVI4gL+x+D9pjI+v8yS5xtMJTjb0AjOucfMLwbNJOWGxrpxKQOq0xakmp
d5D1iGRqrM3hrt1Egx/smU/uwyQ2QLCK4OtpkLnW2tI1+Ap/HUsW5SErCibuZCjWS50cQV7YyJVV
pSpQTeYO4SkX4Y69PHTILMHrwlpMCw2bv3mGE5k8XWJAgFvaTlYaIuhduXDdkuHKcODvKAa9jt9H
rA0ntILSR6e2632Tm/VjJQ4+cjKWljhHWQUJvuZpn48oYDhHWZL1Iqr55yrZEcvp5lGGiqil4+/h
r1UxPkt9UbM1kujqOfH1fsX0qF+XcwCMyBnggaCgrp1LPH+QBcR6JVX1m1y0uskYbvDKRQtQVsou
chi3FvJclnknu15HQYVsuEPI4ZPsex1GBqssvG80fgM27y4HotQ+dUzZ5B3ILnL4ruvLdWfl6qrS
5u7YFway2Gw97ltFzLXafkrJjzp9uVfF4Vo2evPPU9kky7KXLMoDWIkMBs0wreTfDswTf/86nmrU
hyAm3zoTaEf5t53qgMpr0/uw9+dyDHlAhJToax+V78D1cVraZd27S8ry6GlotgMLWSESND7Ig40z
0BGZu6MsBUpV+Mjhd4965jJtqfzMv8njKllD+FRvPVXFfF6bjOwItfIIKEV40Rvon0LimG7UApOb
NHSUhwxs9iPu3uh4J0OLDSJ18mD2drTXqviXLBUiDA4P/G22G2WnJVQ3v+C0bt4vkRj1PhlWpoM9
pJ+sr5QAOUMXgXRZlA0q3wdkmbgXOb5smEOgZP/qXuqoV+B11/P1PsCwYiAsu3EPphaMRz9zjR2y
bZD6Sjew912hwC4zA9OCq8BhtuGc3MhTD010E/HC3tq/6yCbruXcCEt0CbMXWTfJQa8tH4e6tsna
5fDuUvL611uRdyWD3l1U3kRdo0kyOslL44c5BO2o+txOcQ05Qs/uA7XgFx/fPVmfVj2ywbNn7JpZ
xZsh/4UW4IzDXo33Db7Zt7PojellfWPZ9VtvTVcuMhwTPfRE8Xqa/HzV2kpU3ZALGw61PFV9XeyQ
UC4TNkcy+B0VcHgqlxYvNfUtCm3nd13aCEWB1RLzsfd1oNQLf/IDnW5ks7zMtWEp21NU8y4QV1wu
+/uK7+60msJmjZh9SVbMIO/QldVhgnKPrGHFYp4k3VbW5Q2MriVEFpfDElJWFX2X8oeYKvZGeNAx
W9liQHnw1A6niutRXmFpWsaxECTCkSFstnXdgz61MpJIIQp828wD4n9b4kB6OxpGfHttNzQtvrfR
uty59MKbkA18mL6sGHUmgHpY01oGyX0T262JAM60m3VmvNfO6PKxR4BPa562SCObWAZx7LXoUOE4
dGsrisgZiEo3VgjooYmF+BOK4GuX61G1OkxXrpHAmqODmgw/jEzHuw7XmoM8XEe4xvxzr+sI13o5
Qo+Fbe9q+/eXf9/5ehPXG5J3nLC8uJ0hnlYtGSQ/23izBZFVcfJTNJMsiEbxADTJ5x4a4142yoMf
j+Z6rOsYyXsgr9gsFTmuZADxpym69oAuEvGZppWtrtWkIa/Txtk6SErzZh7M+igPLrvqR1scqtrt
IICI02uLiFagMCE/FmE3v/SRZ1rb9y3AaNFdRIYNkX8/0O8hr4OrcIrkXRRagXVzHPRQQIrWYFfU
55lmv/zsiIMshoOzsclAAMyb36pkva4b2aYbYBAssbJBxjUlZlPqYB7ixPzpubO/tcR8O4w85yTP
bBtdidIdi83SoMu5u16Vwx7boDv2KpmnN2IWfz2VfaaGL66srETL6MKDVKJBeW7GOD7VWrzTBKZi
Vm3tMQ9CUgqqcelhFD7qVbSDCGtc/KjXHhHb2qmihGT4tW3p9zvydz83s4Bsp+tMKSOSMWFm7eXB
cru3szHzzHd1Zagm+Y2slDGdk2jrhiTVSneMbkR0y6hPuT9YB9YPrMkoyap6bt/OljreeS+u5sY7
pQ9RjBERH8I6HGRvs64aV7Lh3SXmsnitC4fX8U3dmk9mHCLsXtVIPWkovODAjbRlbcKPAuDL75Sh
fDHU8rq1u8SmdTaTyYBJImNzbcBq2jlkUY+HeRujfVh2SDf7efnZRVkmjOfsu4O1Dkqc/yYCOrN3
U6b2vx5jiYham0l4MxjVtyEGfx17is4nF5HBYVfqIoswsdWb3uz1S5eWxsfWVmXLbAmuRXEJlq1L
UY5cD6VxsVVdPyx9kx8z+rAb+aAvT7vVmA0//dn1G/PhC4SVDP7zVZHjcPaXb1AThe3eyJJzDCr/
DOLS1rPiHGTxNyPJ2h3aOkgHiWLmtO0uRL9Q/b+sfVlz3LjS7C9iBDdwee19b22WbL0wLHuGBDdw
BZdf/yWKsij38cw5N+L6AUEAVSDb6iaJqqxMpavzZqhZibwYWDUhg7FSJmWLxOPNGLmxQSC42WWy
h3oaGOVCUfXISTYR9KhGiMEbvGKHdnCijV5AHJ6m4xSS8V7tPyIe6YFLI3F2lAEDeujJN13vro7j
8Clm9YaGqziKjoCUQ49IZdP+yQn6LWyNQBg47myZP7oIoFPIpjTj/LEOB5U6ATGtkMBwGWAuB4G/
g0eazbVzNtjBuUwcF5AAo292ht59ozFqZpNUGfeDhN4WS46Tw2zHClRysDKDfLNa78ZXz4Zgr/fu
aXIbLS3d15l/tcCQeOIFarVbDnEW6k5jKRKZjY3SDzxKP0/Q7Gz8J19gSe6Fltvbf3Qlr/lktFyA
Isltj8rPPy6pLoLM/uSaMBTNx7jzrOfZ+RI1VCGuHF1AJKus7ZXlxNCHU3dRm/X2qm09NgHVaJa6
hrpzzl2Csc3G/0++ac6dQ6alf6EaPKn/yh3ThGZE5aFKG7wArB7Z7tMYyB5MwBvxKBiRgxDWQUrb
shugbeAWcRB4D9AaWKapaMZvA+IEI4cAaeiaqEWy8BqVAam+yXWpn2MH4DVIgaf6mfpe0h5ylC8f
aMjtXJSEKzvqQp0TMQY2mbc+hLWnQ5ocU7cD8ycKYdViN57UrfjQbKIywI0AJE/LyAJziRswdgS1
f4b3Z3UIJPXnZh5D/VO0L412O0qeg3D0w242mZaJ+t5EYSmiDmY/Qjk3R/4dUONVAnWga+z2DwDl
RocclVcInaixMQlBhu2ExRoKGdGVxqgRkjlbL9XwujZba+BAAqsLIohp4IS7xJYPYVtFKKjCUtTQ
Kl7tMkg+gXqjzkFQKhFIAdjZzZ6KwX1ELoxfqFeySK6iElBm6gpH2Hv86MJlbbXZk91bzX0mJXQo
WheoSSh837gWg6y2ZCvb8LOrAcY+cqXJjzMPlRZdILKRPyEO1q5u3HU87KYzW8q96ttPZ/bb0t0k
WvYqvWQA8wkam7fvR9QVptvfjpGJ0Zs/wO9QbP7RNQwKBev6WHlevgp4+V+wai4KOz6DPPGWYOqm
DlZR3dVN5t8i1VDdaXR2LlBfTM9SsNkAjOEbfxdVb7+qA0/j9mts2X8LHrGnRO/BIAMxqH1thtZD
hJr7KcwJbaprCHrw57Fxyo3WVduyBL9x7trhmZrKdEAYW0fyve9wVPI1UVosE4NHk81sPY/NdkE4
iLWB+qel9HHzwr4UlDONl19seqTRoWtzubANRUajZlr1UJwm1KOUV6hL4+C6oO8afRMSKdnJ6dkP
pLOzp+mbV76gGMt/oI6ZgQPFDEv3QN2s89uNqNx0LYwKHPRShLtU4efLwq1RmDBIaNwrSEOokPUF
FMNN027OZeBV539HGTq/sw/a+MvhjYkxCF3YqLCzSJnoUyVNyV2IyFWavNcECOU6LeUHPC8LxEks
96XItL0VDtkPS4kh4EtgbCJdOAkK2kE4Hdfuw4Q/yAMgX8HB9ABYG/AHYNr2jpLVkD80UTQe1dEd
HYHDGwqWuZ6gxC6K7jzV0ARLwSvNx6svPZCVBCnO07kVuKKVvwP2BfxPlPyFgUH7MHUtJ9IOSDDd
00puC9kHMeIJT3soXfObrSultpj2UAUy/ddY7qcNlp0MdyFkie50wSQYOXmzm8zIre7wB4kTExEq
bG+cq6tNbrOvqdxYXjaQfinUDq1BVPbf/yoQnrr5QSELr5uOjvwCNKE8/LZ+h376Pfh/uW1F9+kI
IaS2bqEGVSd5fGC6/aVIYmCfaAyhP/AZltDkHQDZjddNlIC6O3agrGbwbu8lEStj6NelUDPQan6X
tb1zBbV5mAdGDqZqACY1rWfTJFkIzeJ3VoAAhieDIw1RYwVlsEsRpVNMGPwOPGTgvR90gPWygZe7
2bAqMuuklGgQ1sM5HHy7UYJqLnuQ1oBVReRKfBZHwhPPYHtHmYdeVs/AnEB0xO3r535IfvpWtSIY
TKcAMb3MihULwRpFXZqgMSDooBRImBd7rCCpZ6IIZPoOgkTv3YfMWV3U9/PYzTphBXofsktFxpbS
yUoksLP+XArHBxFSUAIo6HXnT43o+qlLJpHJSpSLwoNMyHfsBLSvmsZ4X8En6OG8BDl2au1PjlKP
US2uFg9qPLQ038jAagc5BvdiJaMOpiWAJDpL5NccJPdXrR5zNL2/s+vyJ41TQ+NRIYZjWun7FFWp
YIsHI/jJMPy/IuQLURdexDtbxc2lWekXISL94gluAVE6bm7GqRvY+IieVskVOVDTKFc6Ck1jXdZ6
cNQ7L0akCRRcbhsFIGGMBsh/AjCyiTwUWudujq5qMmi/YBuupqdROvw0VSkgaMNdd0ODIMuCUkIH
GS8Nb8cPdYl0VcvAOmRlnfEgPZle5NAeITECGmdQKbJV7UMXeeo7oKBo7FDekW8HYdBdOaCouCwT
4yFNzeq/lD3cFih6pmnqDmpxIBDnOabHzN9/v3WpY/eVZ+yODUNfm0sZevap6isGfhcw6JkGuF3C
QrMfBbQHjp2DjDXN0pi0ww02VcmhByoRznEv90Zf1XvCsBForbEsa580/Q9CtM3YNjyuIFimB2BO
TUbHihZDp+6jEuFFQwtBsBd3byHq8kF+pMYgNQdxHqFigl4/gJpSHVGThBAWmGbmQbJBVCw7IJ26
MThYByhXzjUNG80yuaOdV4gezVGGXXOiqwmQ2DSnerVts63nAoChJY6Pe5TW7fS6si5OVsUoVbb7
pzx3IXyHncR3wcrTCJpFhBdANhFy+bcb9C9WbvlfAx1R/6ZM2gdEMpLN2BfaCfvOePfvN+PbChb1
t3Q8zwGXpfrnujd/yxBs8o1oAnmfQ7ka1FlRH1wBrDHWgRe3Z5ulYAwL/WpX5Xl1RYhgBEFilj77
DLXcvl8XP/GyuZQ2sikLq8sPoucANAGZCfq0HqXwBjiTjEF/c10GclYPisyd70OdIYkBNSS4IH4+
KKQGBSy+FaGA7JCCIhLUcDICSZpch6gVBYe+/11we50mqfgWtqhjT0ElcPBNrb6TUO9bRFrfr0BJ
Jlc9z/EmVak3Ka8c+1MZQUldDWXqZctyn//9fxFX/R9FuyBbdjFsg3XDMVBI/PtvIhsqXuS2F75o
0FZbcIbfJudfKHRmVp86v2YocIZOgqqELxRTq4Z3sz4xQboAAV2Uboq7JsOP3eSZgJBHk64g+RSD
brCPHpvGyWmWeqz0o0fEJj9bJLWcLGiSzDprSFeZY0IuTq1BZxAZGG7bTeGgDKiXg3csAsAaNtBm
/nUYleGWW1a2zzK3rxae17tLqYX6fpCBvZP+CNHr2GzTpQhkvGRyqHYN9aV2iUu/vk/9DlWETFig
bAdXEsGaugJEmAPiamtLwfN4WLhgDmYpWDYAlEpr9gCBF2Odx2Dhhy4aCGuED2r9SKCoMjPcx6IM
s70PTrdptoMM0IPWnmmO7H2BjFohIBjY2Y336HGcz0TJFvjl3fQ6xMUGZZXloUX85qBVZQ1NFOob
7h8OaapCJdSBjgawKIOGQvWnw06t4tMqdEirJijxXyb14GNHp2U7vRz1RW0K+65UzZDoHaoIrGUs
fQtSJmiyLFqgAAPVsakQJ8i0+HsWetFepFycfTHg/dkK4nsIpAlsMfL+C3J0BkpBRfvaVe1T0Uf+
Xx4YRpKmgi5SYYdbo5VX7oQ18thGdV/XYX3Sq/5KPYgUIhPtmhUNhR9WFsTAICQirzdDH4622Vhg
Px0agAFzCVqgMjvhDTs+D7bhr+qxk1+NNjk7ten8TBztIW767GU2LZVpnnY+9rKB/BpaHE/N1P1Z
qR1F7iUXyxzvkFapz06HTYHJMgesZM136s3jtcgbuSrAROmMfDLVQcrRI/MCV7Kz0/7vXima9R2g
tgvJoCXdyzbZSKQfl05u+xewj3LUxfrxCil1+daUIHHkVfOKnYAJpJ6DAEeWQR8tBqgjArrtDanz
r9CBFE8pykp30CN1N3bT+C+iMLZkMK8twfl/dgr7v6wNDDIe9ynPNyMI4TdNDOYNaWfptfWS8YSd
ZIt4pWa8Od0SlAXpW+ZjXziCp/zoZY5/TaDfArrDgF8g8jisK+hkHLKxMFH/hoaOaIwaOZQsA4/h
f9pAw6Ddj1V39bIAitkuwHxpBKLfsmP3XR06jzQEAcr7CoI/F4icskfdSM11w20wB6huCV1F1EO4
2BuhJ4puPIBN6uLV0BUB2Rck14bURHlp6AuoiHBgs63KOLlcjtN0loEwYOrSNJhHWmejHGmGxqbp
aY0uRwQXIqOI7wokpHBtr9CjxktcYzRnXwcuo8LL8Cppje5bYQgwxWv8pxaAr52Jvn2EwgNIlPVo
3OG1o31ovQxbJmXy+2p6rTXnOtTHUwj+m1XYMqhi+sUWFZzdeUAuepvKejdioTfgvIclQn+gacLR
xWFmASRrz99iAFRR49U/g+QeVEMZ66GgaCIJ5Rvn2mqa02DplzJr8Fosq9E4JwHfoapJ3MdQSb8H
nXx4tTNj6RrV+1Bs5fUdNqs0j20e7mdtt4szhtBYVBrsWPi5c6QjajRsRKB7GMWrAaClTxPUZb77
w4w4So7cxj0nbZav4twCEzriV2dLNUWUIrFE/fNoxu6ZLGlqNiLHIBlAwZ9w792HDBkIJeuyeRkY
JM5sWbzFTAwgwXG8awTpn3038HyrDbr9yDWAxkMnd36m0plsQ+w1Ptlyx6g3Lcqi8kgcAFfsz9RM
YXhssIYFAPAAImGWxmiWqxh+RLMyd0Cs3GWTL0edAkqHwVQ/QN4LM0FfTDOMVwdb78wtw0vSoYzc
8hAA/jJCMQSHqaYVxpqmqNETrQTHDZnaxbv9PP3JfLIMwZm5rlvkNbFtbR6knjYPegapI5dBdZO6
kECO77ijL6lHTZXW+dYrEYKEWBZf4tunARfDnatZ47magkwEFVR4+QT0vTl5Sc6fZNoAO58l30Ak
n/XQcsSdFmGQNK+/xC5oeMFl/Gpj/7cKok4cR4Nbj5CoeqRxAyCkZSra7tSEMn5oSv0HU/Z6ofiI
PM05Bx7AzqJXqf2id167jluLaMzyax978TXDHRYwbfehyMXek2WAKp2w2OuDeYytMDgFasgVenCa
u3REY6gnhFx7PVmRN9lTM1uVzgCQvF7taNwXlXV0snHtaxB3iOuKvwWa3JVVK1546wzIo/TBFlXd
w7MbBQeeQcY9tLaOlbXZj/glKP3g2OZO3OOpE60TiddXTQNbe+h77aspNr3P0u+m3iebmNvxHm9x
2XNSQlS2Ftl3x4setaY8u0n3A2hfXEhj2A99J9KT38tvsorYQ6OacMCWbSjaaFMV2gpIUGjjmFqk
HbXRDqYmjHwlmKP6kVbH6wwJcQSAfk3fGnIyR9l5tU3t8kccgexImqhq8QhhlCeGid+2BwUZwieV
OeoEJMqYVXJ7TdYtpCDfrUeZmVvNCN2FKKICvFBXNuH6cRH+MsErC8jXf68EaPXuP2aoHoAqA6pg
4HhDrK7k6yIpDG6439fKiyA0EHtHCUEh8Y5GltMgbvvggu96fx/UzcaRbvpD1zgIQPthvJOVAZme
HFIGFlhhvuGuuCFMKVkELkPhfCBOKE5sHgqJVBmgEeHesLT6QYfG8D3KdaycQXcWT4V2l5UdX9Lk
nxwG5RAbEAfT9HOPsAR4qUCNW7vNaRwtJPZ8KCVTlyaoQSVge5rt6ChVHkbqcLyAuJAM+liFJuZu
5zkWBMPUtMHE0QCN4G5eb7Yjt8ZsIW81FCAK1O/A5dMdJ2wZMibR2hKhtSJ4mucCL6yPuKdUqDte
O0kc73xQkbwwiEtGIpJ3hpbxp9CDIoLhuy+ZneiISkIdyVVWXskQu/J8Y0+zSMYegyixH6oxNO81
f7yza0t/NpgHRprf8zNgAPoJkZRm04rYmfI2n/I4eQ6yDjBJI5tDKZ7OLn9GIJTd6EPwmJltuY3a
MW6R0YHFOBaQbfcj8W7iqXSQZTlyF5fjMRxUPbFrvRYcAIxI1SJHI8jOIB6IiuQRKO9V30UtnoUZ
GBgir32LOR7mNAsgHralXfEqUH4y+U7LTbPk0QoPGrZQkbDbHsqU3Az3APFAEhA9ajqwuExHceb8
y1ikZslkxN4lW9S4B60ME0LqNCjwq4f0HC8xNR0nwj2UbeXsYumOoJ1OdYgbRM+OGdpQMUBvHjdV
92asgugNBElR3zFPSLv97EYL0JgzVP0ClZqQNfxY+R+NRQJxSNe02IqMb04+NCjYRk3mBhX2YExs
0/gVIZxyycwxBZZY1x86w/+CdEPyOpSOXCVMuocMtNV3BbQWELJI91Zqvxk13p/wWvreLYjqoVJc
EuavMbvsOgDfFY8EA1U/uf1pjHghJkKKFOw0UFEtNg7gHutEpM30OxkqyAKWJv4X9YgfJhRnk0Ef
uy66JxdcOkf6OVFDrqCUenelsUCz9VOPtxByEiAJ2SaRhEwGNqXrGJidbaHy/qMNQTlR2N7FAyzt
ua2/VmrY0xBl5pYDydmKWy+zE3URnbtxgp/plwbkyD7iWp6RR3wvS/tnXwCoMIXFKNh1EwtDmFHp
PDb96mZiNp6cNQXjo8DaFDOzoRjWZLFU2jz2sgDGeie6mj3lhiE2fgMdnChm7MniIBywLRu6Z6pb
8Mg6u6H3jWwN1JA/VClEo5XnZDCwdZDx7n5arNMjlB3gv4O6/z9O1YLN0IOOwBytncK4FLyVEai1
fWgEU2T3I55LtpZWQu3OaOLV7EpHZMwSvG+iKOE4TzIKElOfF/G08Dw7u/7IIgA7ijyDpmuOXP3C
AmfVJRwFRBorjjs1sy5tFoChmQ5R3tYvOxG2a7KbXJLE808ayAhojOyoCQEmuzhI6C2TrG7XNxOy
UkKQv85BtgGHw815aCJsmtfQbOIL4sLuoi5Yf5q+rObfgZ7wZ2haxFdXQlaTvqWV7vWgY4RyLlnh
YfInpxAxW2iFdH9VPd5keR2C836w7bNr92DAZfIJ6ED55FqL1qriqVN19VubWakCDsonvLyDvxMx
mC11TQTFdrTWNAtYJ61FPVoQa6VQ0Xuic2WJfJNeBfy46W+DsSjZwcBl6xZuzRObAlulqEh8asFU
vNSirt4XTZt8AVUn9AnAUbvNrCj5Iu3K2TCGmtU0MmJQJVfaTna1DQg0ujqkAo9AmkDwQXW1yC0u
bd6+kGtpm/IeUcUN9bwQpb79huzoRAjKbvqiEiA44ofR7cI7u61RnaUb95EnjPvY1SBbIpIL+KyM
exoP2jw6oABWyRH/MsPNQN96tieWNJYw0Z3zMTgIxWY6IoO4LtQbkq7eiwaAtwrQgJ9pqG1Q/wl4
wDPNUUNOHhfumrpIhNQPEeideOJ556Ht/DMH1R/isbEnxqXMDezpHYiQFDwGqlB1cSXQP5m7XsKX
dWaaX4LYuPx7aBbx7N+zja5nu4ZjgkjRtg1mo9zv98hslTTMSeOuegb/2LC2kd/E47/9Wtm834m8
rzaiNIfXAnt/13Lbr4HmdDtmlNUGWnLjqwP79sN+Hv/dvlTryFAMrw2e3zf2tP7HeWl9H+zYk71a
3y3cZIVEaQ+Roio/RQDrIU0Xiq9QFhhXXer3+wSl6197Vmzj3kufMof318oHyyGNB0YybOIsAauI
8jLH4rsLgt87WTjiMQI5OqQfxFcL6bidPeCLS12Qp7uLvivAYI195gtC/OQcRQNSNqGSAFanBEMV
iF9RmQm8veEd8OKlnakpC+EcE+gKzUMQ60TSi/rdkLxC9xeltsrh04SJP8R6NJoCksbW+1LADxhL
lmNPEOo6XlbZWIB42cpemI5ITRW0/IJgXP6CzS52QGP/BfBH504axQMNmzKuDwPCFci4DPlLhiqw
NffCEdAfrIHwb7cIsyg506xS9kjsn0kljeMnTMSEkVi4msguBmEIgQZXHZcwEVZWWiuwE6Mq8+IS
fvBPDoXCE5aV/Xdey0Zb4IEI5r5Oh4gxineRjrOwHROBbYKbm7t3gMO6eFEPwrNZQddVDcUtZLYh
Lz6Avy4zwC2jukMrUKpc6dhwDxG6fuPekTWtX0DeeD2Pzeeg5ckuDProzGW5n4fIQZ2Hj51xmS5v
Og8IZaZrIWPXhXBZ3lQXECTfp4VfnUKkok+5OmpREgidatVPnQEgbJTk8F0Ew9lmdqGxyfhjmTZK
ACfWi8nh03qzXY5c08GTIHyPxOgtzRpkiDpq7iAlVxTHULehZSshfX6kJreH9yMJbZ8CwaOPvrKZ
zMmTzEEFVUAfTt+Acsfe3YyTxYgtyOrf70eG/R/EVwxaP0iaWsxjDvP8m/sRZ1Fj+n0PEXMdhEzV
0hPxGxsrF6/1yABQZoAPmr4uwByxmlMDfmH4BzA/P89DdFSYf/n4BgEC8iuJAIwe4HG0IgT0+vw9
NxuPdbu1oTy8ojwskM/eHffBgDx2abXkDngSgAKUR2S4wB79B2OAiVY2Gad+9dk4h5RFi1Q8AohI
XyiCD2p4aSYHPDPfxwiWUNnI/LZpEy2IDeRmjLo0Qb5kR0v9aWz2pXN0AuTfDDCtVYsaeFAvAHKu
4pSCApeximtSH6CSfOkgQbKm7jik9rjq/Xpy+WSd2h2qYsncR/JzjWgasp+RWuj3M9Dak+PNGaYl
aBCsBu9+WGZJLjLQX82gfbNiDQp+TV6fGhkhaq8KCmactBgdbQPJrmGqNACXQvRedND25eThQBTD
XdmtCLexA3wmftTc26oFs6I0D4zWB09nuJ3XoROkVddeINw2GqgzTEsfmzKrjR6pEXp5Aiq7ulCP
LEzNfrcobSd6lAis3Fhkbf34X34vpq2Y4Cbyxf1PkCuDKc5B2sh2ATqwGbjibpjiIifQa7zzNs+G
RNVrJxPviK3RC7gOw22UggM5MBGveBuM3oGgIaBXtQndbqFVUI/Xo0ektUBsD5Ei6vWWwJU3qVhC
s6Tf0ZinLMCWNFkYdsgfXR/fEheojV0AUNjx/ac6LPs09i5B6f5dI+b50tiNtYMCkb2iLgo76pVm
t+UeO3hQiiQdqLES42pAivW59JY06piNdxlMY1ohAe5w57pADNMkreCNWQk1ObwY1yDameDlMkDF
TRlnLlS9FPqc+pkh3SVFt1tTAdbbELqRIJZa1KqqOubpMbO07sXiJbK5UQshxTh278Gf926RGeCW
tEx+b9X6AWox/Z09jNbeLMq/zSKO63WRQZEtxCu/FqiqRjZE5pL5ioVZbY971RR5Ze2LuLn1MLNu
8/6/NjZ+udVyQ7tKXytOUOjdV5UWXKmh8QYRKcSfNX1FY0NRatNsEDGUtYjwNI97KJc/5HnzVVdW
rZRQ5IqzDHyVZbqVDAqvuemWD1aSlA96whrUWOlsj9L08qHkEIALhHEZIJh1B3I1CAn2cbsNcgN0
KlmZ3+FXiiCsE53IYh5vkh4c+lbZbsksbXsLWQDmrBuwYazi2sTbsijSU95EOXK3vvO1woNU+l78
c0CMdTGMDX9CenHcNrbaG/DYv+9LC9UUyiTx42UYOPV3Ws3Mav/smEN6wm0yX+dqtQKrJdh5/rRq
MNQjp82fUqYh4J+VPw2rfpUa1MH6cTSeOb4iGc+0R1Fb4dNo2EvRZsZz6J/Mul+PCJ6uBj7gG6ia
TjV5pwKkHPdD6vW5d9FG790iMSGX2IZtuptmwcxlLcIQBQnQvQCe+2MprkVPqB33DvQcMlFYp/dI
Ac1PpYJLQOqSykIWwgmhKK6n4BdlwO4ZPFF9jYnTkAWnqfuxjF/bLiSMlEmQVt6idZi1nZet8gAl
Ko62NZEauQ8DsIShvFv/zpN842qh9tcYxfe5LIevdReXqxLqfdfGt8Z9EyS+ul3eOmWiD/5yovS+
sQcwsVWO4WzjIf+7LqxqT6maUGLLpvnQ4ULKhpoe2gy7vsZNhbeoe1m6+M4tEiBA8YVMN36e2lf8
gexrDVG5Y2CPF7wG21doUVnTeI8k36YxoSUwT9As9kmoHk4hDzsvQhNNw3YD3m9P8zgq+tkJhZIQ
JsC680JdiWgThDjMxWxLJoawDYSge3d9MxEYzYOH3S1+er8uE/ez/sK87zdr6xFuXzEHdWZYNMgX
0HRUtf0KL+qKSvCXP338sfT+qqwq3d+M6/EOdZLxp2suNJ4ejDp7vrEsU6dbh67nf/qPoqWlA1Z8
aZfOdvaYPqQnVzztyvP8GZGCNY8iBkek+pvM41YV6iBeCtNPi9MaCOhC5kLU4+1fYYRMkVdkxnFe
JAO68wyOudX8P4W8QbwpU+iTgk3VPHuB/11vk3CXVRGEb2gs6gwcVl9BUdOdaaSLavM8WbAKlKZg
Jv1KY4OaMFHqARXCQoeoFZN8NfmTI83/44nmJYIvdDIamK5BXRwd0QkBkf46L9gXbQcpygi3Pb9I
ziXHS+YiN54jXyGz1JAFrhcI/krEXQunOSco24NmLw+TcyYjqHibLKigOe77i09TNE+Ni9/5okqY
vmbY/r57ztPSDY8gxur305kNu8G2jqYtI7PwFKunXgphTtSN/eX4drqlmz49CMbeWxsoJ7u26jmQ
SyGOAOFUY3koyuIbpFKau9gX743OxrvcKxrUYf4a76WVgArSxZsbmamJ1Nesa4akgxrpQrCPDaoJ
CiCSfI7C/XmCziRY9W0+CTmoM7XhiDN9nDz0fRD1qjPRajQRVS6i5wJ7LLzLIicqxoeUQ8gVnAv9
2gpCQP6Z/j4WRv0eUlvdhSxyZxgPEHWAVJByoKYPob+ri7bckZdnBt19Abb5DwPUr4dbsP+Hq3nM
luaL0XJxoiGtAv9nJpIn6tEFFRxxOA/0U1Cm/XWmGCrrQ66IC9SQZMzcgYcFxACqS15dCZ4kP4+y
A40lgRtee7PbzmvMn3H+3K4c9hxyRJ8+Y6a1nz9jwHSl4mWUO/LSAHa7x017PnFhmOFWS6Lo02fs
Y/3TZzQj2zyVcg8IR+m2x0r8YO6jY6LEOlBZWFA4sApgZsDIqQ/l2ABG6FZJP/JVJp4M4PiPgH4j
jztZkyH0Y8qdadUMhQbG+FSjwG+oZHEXRa18bPA7QwwYPDnU9Z1Rv6Ya32Wg23wM3Eg+4mmIYgWL
FQfq+pHL9mnj2JDnRBprqWfu2iiS4k4LsZwOUAioQaEJOBmr5bwi2dEknYGWg6D5dEF1hxImyo6E
DvKEbpRC7lOlWCZibf4x2A1SRmsjhOo9GU3ZmKRlJeRzWkX4YcgB/N+XzrOjLdWsuHnn7xu92c31
LTQ+l7HMZh5I2m7G048qGTIrEfDb473ykxkQJAB4khudImlRNQ1qsA7hdA6ZI8+LDwRDFrE+7myo
Yi2pK3PPeMAXknbFNILAhrUIgHI+IASKvbAPHfsbe54/kCk13C7AGq3W/5N9UALCDXvaV0/rR0Bc
0vV4TgSF8jh+aGNIfrMyNdjSsQuQwoF81gUfxqdj1HMHB2o6ZZywdliUvIVO/Sej/zzOIxSTkNvn
uXmx6USR7uKkMbXYcb7hMQiaQRcy14ZemkeWgMfArCNzavSPIxqjWbK76Vo+NMRiywC3mPL4kx1N
/Ps5oCzzMJRJs6XT1mywywW5/Q+XQXZFDULgtDD388f40xn/NEanaHTQLDTx4X/4ELNJVaT4NUwf
ObbGXeqL/T+egdyoCUOxMfWm3I9KqsdQTa0kfkK10UV19aEJrGFHQzR5Y0YT9aDEeGZfHkAeHMTB
T9Psx3LzKnREp5hN5uWD2G8WeWXW62mWlv93Z1rL1sFuoWfX+UpurnY+BR3ZII0DPK32NtyItqzx
ggvlIECYXB5No/j5KQdhSlDVQt1oM49ZTbhNwlz7k5MoM22pMSihpU7Rn3PV2EzrzqJB4NuwgfRS
PRDBAvnTjZCZtOx615njF/Czx3exLuI7SPsUWVfeI+pY3id+rt9xUNqoDg0XQ5fel8fqw4RGm27p
C8u/IzurGMsNk3g22QA2QnjdHidEOsHSE3WLC80yr1d/mi6pOpAw7W5sxRvkepFqc7i38eqsfxmj
em+4wnhr4iFABczoXcch1o51JNiqqfPircFdWRl0OgLTue81ABhb1RUsBiBY0Jj+NjjFVhglxCnx
vISKEmv2fRZkjyBy/Js8eZK9pWbAHj3kl/Z07hz6tHRux4LG7825856zFeg/53NDN+r93EhsV9fa
w9u20dT86kIMGPyQyM0WpfVdKw2wJVSNvKaoYjnYRg4m7joXT05nJoswATOu0ZmTLTimLcTG+but
5kL0WurBA9VXBxKSWSNP3B11U/Bbr0RYgzV7bJBuUrNzd6gj/sl49gVoQl6aHrruTgK5wNrPw9de
B02+Z5mIXjvppTYgM0rjFmK/izrXq4vnefJeatmPUtnjdg5sPpKwR+z7sy8QDEBQAuOl33hQX48Y
FDE18S2TIOrAsA3c9DaxnR64fFCGQm+iXMajzS4+WMZXtsAWy+Mtu9R5l1uoXoyrs0Dhy9SlmVRZ
o8oOaHBN11BYrAxpBtV1SFP7xoEWJLtpNrAhMhUYlrEFgqfwAIVwvR1iS9+ntaoc2cLBqZ7Kxhz3
TohtX18Y4bFYegZCLm3Dmwej4Wwn68JfUJcaqAIEkPRLzJ2vl/Yqi11z1fiRua9lNCzpDyOQJNu3
qkt18HOX/k7UbcLss3EfIAs++9LsbExL0WylTvQ/+NZQmu5kZN+boqx2HfPiLUJK9VfZB6sM0Lnv
AJUmKxb1+mmMIJ3tIUWzoAmNFS9u7/iPPUvtfQFJibWZCveVD2D7gKPoLL4O0i48un6ePcS9tRY8
vEBHZHjVGdD6+lBb0Igyk3s3rwHtUDTuIk9yVFLw9wkzle8TTRjmk4cXIgplgW0NGML/4+y7luTG
mWafiBH0IG/Z3k2P1Uq6Ycis6EFPkHj6P1EcDXtG++2eODcIoFAo9EjdJFAm06qsGIFM3UKmZohk
CdWjxuwa1MR0ZbtaJnK9/kNvVs7GX0kNulEakRr1lqU0nHX9U+KP8Zm0wrZE2fAyST0wF2g7JMU9
22DxRDIIqjdsVNuDIt4XcE2Hxp53wC8I9Kz3r0k5FRtHoM6xSRz/Sk2GH/pVataDkBU7LvI2rI3T
oA9nEtFy6uUczKlwippBAm9C1wg82Fhd64EWx+XBdLmfrZz+UoN7B17QlD8CjRYZ6iaAw+ehkrmo
LFq7qfQ3i0zgFMhE3Z+dbOCPTlUkV0BybReFSEsACp0O/UrktXPonSZaoaRwPOHTgzRbpuaXzo2R
2xshX78Fa+i923YJAG0M40tSGQXqQbv0lBpG9YmH2prkurTT3RRXfFep9Q0u4ChyE5+KhGvHfLBA
bqTkDPhzqC9H7h3CrPa1qXVUpKYowLIapAXkEhx1ZTGVV6Pn/ikyWLSBG8b66iAR25ya4sf/n4ah
bFjvbHTjQ1dP3ZxanjkNYBdyFDbFc8K5HckvqNZ2trpKP9e9/Nd/xAlc9j5M4Om401tMB5eMZblM
pzDCTbF3VdgWeDic7KlvrW0BWISVOfLxk6tF9jbOy3jrGPr4qWyrcR0i5rOn2cFGFLxRZMk0C3b1
zyVYSK40WUpzHU6ReCqlCJ/dIgpmsWhxbU+re1oi8To9c21EBQOyLh893HtWjirGymobnubROFKl
FTW1XQ+rsHJAxaqqr3w7MQGmK2cNWsSA37DS8KTZT5E/ItuoQvnC++L/3gBQ3ljwabtM0IUHjvKy
XS/TDR0Y6LokZFRsZIRrje5n9amLepRHqoaGlV+hHHKYnHvbMqrdokK9RY+WkUz0brLXJvO46H5Q
a8gmTXuTBcZt79Xwove6rfoYNqu3HuvZHnxfAJxZNqLPnOlusq1M1NBnCMldYwPvQgSgyq2rJ326
ibXyb4QwUzx6obLoyRFY7HYznc08ZKCA1sMNig4aRbtrFOcJwQbZC2dbg6rgTI0de4+4+KjAVuSs
EgUki7uzd9R8Rwc7MgcKQK/ZyHcDKCw8TkWIyD50BKHLkpQbCAQFHxWmCCV2e5LSghHe9XYo3KfG
apNLqqffONCLnu3azp99pAmNelQ9kqjs8ROzbK9AwKfJn6PaQzYcoPot4cX3hmpQ/t/Bddx0KzGO
8T01keDJvZZ4D6VMUB+ZG9xDVcEQH5ndfPmgBkQQDbHY/vrvP0frI7+TpwN0wfdc39dN3/yzIFIm
lekkQAx8kXXsr+XErEMchYi3/67XMErjtXJjLt/gCD0pjbkgY9GjGg4wb1sHwG+d5kKND3UdA6ut
g+K3kUMpABzXx4AHIQs36omqAPHhmwBddlSuFhOkSLMkq3Em3YDYuJxDa8vEbGux8PEPUPbJFqkA
XPDVwj/tRCrLJrSsI9qACHhTU2k+DN0UAmTWuvipbj4w1VjAzDsYKLIJqr59TmpXJaNkoEZxwFKB
DMISCUxXGpWG359RgfGE0jzwW/Sxg2ickxfrZUGO7VB2bIV7WkET/8MIKdQNyKqBhiR2oGIadmOL
F76j0A5NhYpITR3l3gmIVTv2Xk5qqGpGoSOIaxb9JKyzK0dmWyBTu9kvE7QA2ZMcPMoVWy/maGLZ
H7Tt6Qrs39WWJkiPGbgoqw8xADLDRj2XQnYsAECXq81Jb9lo2RxpsIkG3C5UPtGeiw71XFsOOyB8
gzZe/W3InU+PEhiTO5THt7iqRL15FGXJimDGXVJjECOYRxqOhjP5J+AXm8fRk/yA/JCgA0QGspuo
JaVF3YDXdhVPKPebpjo84Urr7BrduKdRAaxJYBOriYTjoBFQlxokZ1h7FFcebiZSYFieFpWUx+GJ
ZBktFkloHiaUCAhlcNHLwwhuSxp/XJL2wj6mAO6gJbOZWVFtlQs8ZF4Xvm3dCJOd2M0ePOITrlpm
NK6TdgK+L9WDDxOcTqPFQUv/RlaDcEbpI/lsEocplYdY64b0CfnmfRB1cbQdshyp/aRO1eRIZQSY
MTLprNG1qrsRRbqep0UnaaH0gOVIJkboQGuDinn8rFmo/VpTd5Ya2nDX9m61dxvJEYwccGW76eJi
0G0Bmf3OSKMskRIZot4iA+HynYXE0P2NaDFrW1EEjMq3z0aLC7e+96QbHfwYdTOB1oJCjic6MIGc
040oIX45XJYviDMW2zyqjICPkTmtaQU1wnTzYKrzfBcqRQP3yU3UoZqINb2F4oHMOqeA+Zp7KHB8
DOFG3y+iLASp2brivDvX3hfPsza6lnkoJXbYg5iQkVoYeRHQUErhwTMCHuZJ+nxNMmp84Y6rEB7u
3SLzePu1zuLmBP8sCsYn3G10b2rvScPNUVdWwa296PedA+eZRBRpkTmiM4HfWdnr5TMNdpWtmiyO
9qQXuSI7h5F9rlFxcyqk1u9T19vTqFQiZxytCrgFWY9YII6uNEONRTPUndzUrhDZhD4peaUFzg7g
jG9o4TKxDD+aoDE1N9viW9HtFdL+zV6s4vF/wFcZ9gdoAs8wHcA7MM/yPZ8BdudD/gyCQUjdN2vz
qUe1ywb4j/fDMIU/gUq4T+oIkBqDBBIzUtIS8GEeIhMHkmDs7xCDKpMgq/ka8BDhLzfVD4XXmD8r
bj6gSlt8t5rhu2Gb1R1qDf4uRcfvdJToAJEJMCatOUS7MkTOnqeuTGAYgMM8rGTg13V90PWifKSJ
ftzFSNN7mAdwgBxNBJGCZZHrAVYsqfJym6F+J3D6ytpnvRk+NHb9LXe86mSiTipdIZ4a4czxMM+Z
bntOtenRwDMAtc4JSlqxxBh0sSvLol9VrmTpCrETbTWEnbntnDp8ADqv9lAX5TeX5fVJNA3f6qJq
1ola+6d94HU/znvDG/Zq1zWfalOye1qymKfdaQ/1qbnwEsRSXQPgRTxMHZxdQkfBeLtWCLRNe0Ca
H4tfyt5u123ShbvYKAElEU1821jA0adhlo/9XnjAQplqI3lBMgkKjEPXBDollKMewG261D5ruhqN
+fCgT8C3UnPUeHcdoJmeqR/WT51dFsd+rHD4EuMOJYr2sVONU5eoSJU5ypKdBv+ZfYFnP82UjQyt
FZC8MZ+JodH3NAf/GjJ2kDfkAa0JBuZuJodvIC70N7O9WfP3bsu6my2BGpVwgK6q7UnM+jr/r1+G
+Qeym4nMMsN1DAvQJ0gvU6maN1dG2aB4UMhaPDH3hSU5S9ehqd4ToFENqsxLztTAtQM0hY9dF6lg
Z8SOytPk39s0GJEeAvzsf1hnRdXTVAKatNP6dLb6j3rzVnZa4w4J2ytSIuPCBcL1ep43NcTk4LJA
Onjmjp/gBg/3woDbh9IktV5vzp0zXSlzkrIk/d+iGdGMhq0nrgQcRWokAjzClUyQ6L0dUvX8ejbt
NKWNahPCbwII7l2X4TcM5iLvCITC7zRyZTs9pAmPD/WkgVC8SVFmMjpZu/OTDt4oWlGO5aFpBYrf
Mt0GLIzhIElNK55cG4AHuxJxtz5FKePYgk8OxDJ5tAZ2hwYs0ji8S7V2Ouhuile0F+nX2Gr0a20h
a43HUTTLlonSHItVZeXDlmRJMo34Wk/q5IZ3RD4Vt80iK7v8WzTghLGIFt1FhgKW7NwC76sNehMP
VBTA9NtFEcURxenf71fwuX5wdxi4VjmOiy+t7dj2H0/1DBFQnBTq6qkiVEIcLk/x1Npn3B3sM/VQ
cn47pAmwrn/re1QJzyOlm6QSgIDL2lJD9Sa8WDeiD+ZS1CoDKcFwi40uXGR1KTN6NAAKNSptHL7z
8BLX/HPXas5zr5n+o5OIQAcm4jOO0M4z6KG3btKWDyTybfjfEqMezzQEoShbNWC33NMQ0J/dFtnF
YtNqjfus89E+RDVciWRpcKxk24X6qBUbZiYIXtdAmU5UQz1q4FKwjyAqdY7NpACmqbvMUI9kpLis
IzN4MOY8WEws6z6YQUVyvQFWdzLbX2yZZIHWGR1DTVQxthdfxfJzDrzWEWepeTR5+tqNe3NLw05k
xZ1VV1caRZQdYHcpAF7j8ZSrfIAOj3QQIwPXgWb9qkZiqwvHvGJqMQbrW1sAenGcNKQWedGQT+vs
L5Oj8ocUqKkibl5wGEfijyHKvd1qn0k+dQ0W6dTagpfrhOOdtayjHq2jHuB//+vZ/Ic7D89kODZM
GxgZjmPPWcE3z+Y061Eq71rt0+RIFrgpEu66qgovXOTyxAewmIc68iTf5NSjRh9N3JA9h+8W2aLn
V3G/0zVEtpdZMrwMWaxvZJE3pw9y2lHCs6VC7njsqL0Xw9QLzV4iYGvOk8v65cNWwM8KMnf6l083
Akbk5i9e1tIW6tO5Vd+clv2XDzEkslprTv/66Wjp8imQ/i1PcjTWJBprDWcbnPjy2P92ABcC+8YQ
F92AJw/wFi7LnoZy+C6BCPVNzwu4zQAQBfBEOzl7NiBpmGyHtcuaccNY1I1bMKvba7D/IMHLLsvk
hy9Rr64hZUvQe9E3p+Q8a9bqFdlX8aaOInZwddvI/yKZlrQiANxmu2HCr5MfU4LqGQbm5ACEJI32
ACi0ZqNPlYtLjVPv26j5PqoqnbaUxV2vGhpOMS6AOBU9LCKSd6Nf3CHvkx3b1tmTCMjGwFWgrp/7
/GyEw4pGH0y2Le5PUbuhucXsohWJv2LgR6Jojtlb3jRiG7X2dPHrfrqE+DFdkkoDfspQ59u6BJzj
jmbGqPtbHx25CzVRTwAeKuCdzszp6nWghSWVvEskmJ0rPq7zftpoAsztyE6vfmvbiNmC+uuCdO8G
NQImZ5v/etV8qFjxDPwQgVPObB33B7xuPlSsAJgUvH0AE3qqUrs/I5sdJABWe/BxL8D1qhRnF1Df
fUBjlnJ0SxtVvLENqspFiXr4nxHnWcdTK+fllrvH07Q90GiRL2vnDchqF+Lu/3FXMruoU+/tc1YC
1DORAy682PN+sTL0n3PdmLaFU8sjcFG9OwvpxWvU2oVf2xxFJAq2KoWqrY/A/K+9aYsrxKuqrpU4
hFhZ+NUoGkB2Fu5P+KASp9BV5gJbLyy+2RCm9/5mZuWVgLqlHndSe9ZcwA3zASkGr5oDsfsuWqHm
372mMQ3A4NloPK0A+4IiBmocM76UKBi4o5HryAGcI245a8Sq/KHWtPMHjVILS4XBC0y5f5ilHZCC
lpUo0f/DOq0tbXCe4M2fgZT6xUZVaraKUIN49K0IN3ktjh6Z3kWPWRGxTdpYMoh9sHLiQXLKpVAA
uRwuPzUkjLlyjGQzj2+6COslybrp0hVABcojqY/gFjYeqDs3ydiu/AyMITTsg3//5lsm++OU5fjI
gjR9ZuIWbaCE9P0NQeRe2WaFXz3ZRukdQ6e0wVk3Gess7jg8s5l5paY3SnnmvruN8Tq7zmpGpYW7
spBdYKVDmW1Glor14MCfSUvCsH9dDGYAHgjW9vvFIM2qjeAZ+2OjKEPOx9tyWkSboTKuC2jYuN/T
vhnO5Fcm/zMet+Upw4uJRNTcONoNbnOaXXzVgGsHkhKN32ZvVlgyRdmUZQLuT9E3WUC5wX1NdeE/
d4+laqjnuQ7YnGim0Cd9p8fezawk8iZQYbnHjhihaOEspeUT8UItNjNZgn0EWPuodilBUopmGn1V
72Z321CPtXSewYE/QnmzvyeVnpRHhosIjSs9+lvYJZCAtGEnEidHNGws7zrVzIwQqu5TTXZpUiBe
BjlQk5EV1IH5VXCwPLHQlzsq+7FyxJTE2LYXGhZeukLql/88dn75YCFxCKW9qBVC4OVYCADOkBbZ
0ESrzzbSNru1IWUGDD/Lf64YyBkiLW5QAjkCkqOxkG9NDQDls3OVx80GoHPIHVcTJCuqJju7dTeh
Tlzp0JimDSe0V2HYghEeoPibqcYLY+xd3Fpounqz/cEYDWlJqrb6YNWmrUjnpmlsAE2hwAWoks2B
/uJqCr8kQ25dI0czP+FRSf8sINJx7qKmjQBWjYoqqSMtQG9tZ40kfUAAdzFgcjXvayQH/sUJc0Dd
V1X3rKO8EklNIruPU03b6ixtz/CTOofY8LKDALXkJUdMdFs1XfRgDWW9ziXvXuyqNxEXypqvmcGe
OyDR/B11qMDMkdkejH4IEtk++eXDVQbHwzkBt9eJKj6KNEJCagOX0VzfMRTgd8IPLD1Q+YfDau+h
LzY0oAXJAEQ4JDekN9BdnLk/kIljAbNtZOVuKKdpTUXvse0lCMK005pK4iuzux1ys2Fb00+K3RCK
9jms+LcOeVg/Qu59RojffnbKOtwZo5ft3yuI6gsIkq1TQ1TNukJWwuEsuVjp9xsREP7Ku3ECPbfd
w3nrpN+HKIKjYtI54Byn7zSfmjhueBYwjuh5gOeC39blHOyi+NgMrEZPld+Tt7hqv1eBWv51FUmW
RxFyl+0D2I2Pg5lpcpsgwwb55UAjCEBFzM9AYivPLujOaiQRHzOayJQOzXJdjzZA5HFx2EAhBnJ0
inHNJfxFtE52g6dfqOt1QEAIdXvLbFQHxpqrv3D80wZF6fFfG99ti1/DWKUodOPyJR0s+BKsorjk
TuUBAybVtkZhw6mIf/BAthYIHJq23loKV8hs4PJ0hnMkFdRQ1AN1iOQNHkjrxqidlTEiq3M9VGJj
FFF5QOQKgG0mA7Xx0khFQ0xD5MnJIGlzd11bo3xV/Mc1N/M3XTLi9s2v1mIiqFn+C8FDWQa1Zmcn
PW8BK2FpcX7SwgGkL0pIDcnauGvYiro1dbspvnq2Aai03gclWd3/ogrwSfMTc8uBcAxKLSCAnDu+
0sq2K3CUUrJZKW7RbccqggO+CxDOUTM0P6/3vEQ7FLhFTC6w3m5n/LJCdg4HbZpCb04J2yan9s9+
Kz3kDUQK9tlvrKNmmAnAzBjcuAQC7eU5cD1pOk/5rk2T4egBTwvf6tIrkGFhZGt4wq2Lp6ItqJhi
ePWpsd4DZUBPYuTqtWOz46U1nPKoX+ei9ybEAnErmLtxxSykA+D2M49TUsCdHAFcoOUFoWvwAEkf
MQBaYnHt4fW6Uk93Mj2QDtKbaejj1eTC38B/RR7ceqQH5h0NsInOdA9kXeM4q5A2ghJbUAiP58Ue
yTWA8vXTdLeIuwKvsLr6kbjmcLO72eDSg/K1Xe2OUWB0WR1Qinqax9WdnZT3lLVOqfF9XDwZaeNe
5px3YbgbrsfAG1U58iUDx3sT1/ekSove9EmUW8zdhBMbgcBhveor+3P1uZWXT5MWvdrO3myTLhKP
S5y0bbf+bmqpuZoMUEjEvjYiuQyRb2pENBwlsqAu86hqqju3QTBUKVBoWyu5u9MqUaOA6fei/2Wo
Lgv/Qqvg/p8N4Tjrri0kemz6MNob4+ggHNc2M4+rEoUddy5E4UoEsEpU1b590Sb7Jx52+HSK9jXV
tZ2nNEmJLLy3Z031prdwZyTU87zKcL7NkQRKlwVqAERfoIasnkWEl05yRUW0akEasNUGybzAKMPi
Apzg7YKfTnpks1Z6xaRYOMgeUhi3nWtp5cZTZmjLZR2pKFNkYL6hLB/tg54yJcPoRZT2nZ9Ww4ll
/abuOZihy2k4ebnpVYEzlD4YHRFuPFlpWIU4laA7S2kRjdXKcQSn9Dxxs+jViuEddJTHnBwF+YWv
JpLew9zbCXsQYPB4G+umQDVLC6f5NTNwVkSFJ9vNwtjpz2Nhy1NYZS+56fTHSZUVF52O+uQJICHC
A4isqlYGps9ryXLu4SCP37M2VysvE6nR7KPWGM6LyHPA+Gj17BvZsCckJ8BFbHYrX/PqLW1jcsUZ
UoFrt9fxBulQxXKmXu+2Ah8OiIbeoGcBTTimwPWapueuXeLBZqdwg5Kw7cUl61wdeO0ws9ii3gfZ
ZHftNlSmE/CDIncxFeAIs0EytrEQCzl53C/uGTPwwUBx+yMR2SZ/r+GWYbeXUx2fdTD0BpZZsJ9V
9BSmYQtWFYuvIp5aeBJVCHJGhQ1mUo89NqkjgrK03DdVREY5Unm3nY/kecC4dzVbt842ndru+1iz
dh12RnTxkzy586vSWxFryzsFB9jxF9M1rq/VRwCyM/G0yORnpNgDtaSJf5bIJNlWljZaf1Vx9rPy
E7b1HORyri1mtesJeAcrUg5DG8Amb+tIkUaFQi4B/M7v2WHpKotFzqatSDcyZRPYxgp5T70i+gm6
6OpKA2qQtgvGLda0IEmA1qzqD9lexCleBWq57Ed5P7l+e+88LqZI3Uh6gTpACcThN00vYdmOw7OF
i0cODg094SESGcCcpTao+6FB/jUcSQGgEYbDkICvx0IK34YpBBRq4Fp57Unfy6tgmfkwPUjjXp3U
dx/kNPy4drG62CNZ6MMbbWalsdI4u+D5glAazmQgTjYNfRWLGlzGHWooA2OUbOc73A3mMSIh8R2K
2XCbVuojs6z7NsZjX5mgETWLmdksmERfzfSW5gKyAbRkuh9ZLwM49BpFpmeqUfdu5CGlylW0e1as
my9w2c6aNFLr2NA+je0w7GPl6cPnA9OX6oXK55c2eYUfF4r1aIJkNEuNpjyCGaJ5666r+9Vi4IMe
j8DYYo9MrJe1i4HBq+41yf9ysxZBmJCb+9Ypi0dH6MUj6txXSAvI70mUDiB3THsQuMdOUKXuJjdt
79ogifJJFabsCgmvlquwPxoriZ9w3t24wMy/kmjRoAUke7OxaHDRvdp40yAb/7QLafzrLlWP9DSz
FBVy3fTyDnwrX2xUZO5pNCC9H9ycagJZYvNEYzDj4PWmty1lr68AvGSsb64l83Wk7XJ91YWOsZ6T
+Zx0CEovSYFnLpvU20Vxt4tNJB8BGgyo7UhVDjda4URfkN+/zQAw+wISZLx+ua2pH1n8BUCW1mrk
4XgaJpf/VaZpgMB1/EVEaXXQ8iidlxtSIi7UCP8KynL3gXn9C5ktRJ5tnbwPd7TqbRdm2vkFaZta
QGqDBdBC+W4XktMuuDxvTN8/oCjhiyz67DEckgws7z7YgnCFXdNwnpAx0qb0UT+QDBAT97aI/XPn
/TCBtHFP0rHPzJOyFaN0En69NzvzeIzyPojrSj+4onM3mo8KkQwcWIXGjGfe9cnR9YBjiKcr/5Ya
Ix4kYfRlGvUBCbSh3PWhZX9G5mxACnon6g3Ip/gRINP9s+MXD04aFt9ADS5XRV9VFy0yRnzHgXlH
E5M21IH0dBvIRWCutYcM2LbwMtSy5d/efwywOODcoeTqYygf97kQQmzB0XFMcyGvDP9tT44vujVH
CuFuHgo9Bo6dA/IENesxGeJc+hSz1HkkSQPoQCCj1d2Bhi3qIvdw8YgVDasssR9wY5xHJJoAohro
OkOFkBM4QoDcQDXU0/qfkw8YbBrgfPsqRsAwu9NGkElPwj4sclKjph10UH+7It2R7of1Ggj0AKU4
+OtlYtHTCpzZJ8R4V4tlFOiPqJIwen/HXPPXstGiouH3eJxaYDfQp4vdSZ//HC2v47tkt2gm4HS4
tOFxPuJOvD2An74OQETfxyvgTr+ObfsHD8sOOcBlpeG0puXM2A5a3+C4pTidnWGMV4bR2GsSUmOn
rWdsfdy5szIF3HGGWnccWz9pUbgB68b0NWQ2LpJKzt7JIw9y0m8tuOvHCZ4dtQgUwNNX5k4jghXt
ePB4Nxsj+bLobROOu9spd6Z6l6iKfduqDq3jGudBVf6TaAzbeoMbY7dOFEgAyURc13djhOd8KkHw
S7KkmgyUaAB2ch4qZVYInJKnJAuApGgAnVtZVXvE2WicF7024fUG9WTYQ30KavxGr+/A7I20dYic
SEp8fVD5FyNC/9mKh7+R9ogQhDP4D73rPoHEyv1cxUxurYpVO01Cqyj7SyxsA1UOYCAAp8DFz8bs
jp7fbVGM+37k5cqYDMQNkAp5STqW3dGT/ONsDBzqD7MDUkZWiKeopOjfluvWP4NYMT/7ou82BmDj
10PqFSBG4UAnV72Ef+nCKL72yfgqrgeEBBdV0oryKdrkkrFV73e6CPIpyS8WsElEgGf9g41j1d7t
2vzid4VMdqMBZ4Rnwyeo9G6UWSK/dEB/3+Y4L5wMBt9MGbERpRHwK4CIxVg7vJsqeMK69nTTHbT0
5zDimwmH0nCOGRq9Lo2t7vYRTrrww9PEOHUhmPzU2AuLjq8z1/6UFvW0oyVjAlby6FCxHmBehf0D
+dkgZVPYrwTparCpPYk8x9PCLIOs9b09zmLivlPNiG/YLtbdaEVDmkAoi+NwGSwS6vnw+AZGFpu7
ZQJmxd438HZw8XDdITcHkCJjvjY4Y3HAkzTAr6lNgzhbd4kXZwFgHgzZ5pCgxhnlM8irbeC/9EqR
K0xKtmvczvy7yarz6Pvlz7yyH+pB876DKeCzzfXxG/gh/7bB3vXVNVAw0Q1gvEJcHv7taGpXoZaF
W+F36bOHXFtyitJIotKpRVXmy9sc+U+X0duc0vx/W9eAzM1tORCq+wRE2TJGXUgLlxSS7YsfCEpO
X2NctFZ14UYXya2Q5Nngv8qRDB7/T7k3NbM+2XFs7aMdkhuRPwQgTd9pdnKlkkVnAu9D7CRXqoVk
avR+LvKjK7EJk6YaLesyI7tSHaQ5gVRMzeWjsM6Ate1XElnkq0kzsr+aTPAA8GbNdzyuT1meZEDk
izc9B6t1IAGkNpSF8aPwgXtky/oz3nrVStMc8YQQPVxjeXtvieTRMjrvc9aM/koD7Oa9ZTd8b/Fp
OnS5198JhNbWaZfKT2XI/3bx3vkFgKQwHn45XfELN/X+0xD6bG02eXEXPeDrjsPX6Fj3OhIxV0Vp
un+17vRNPax/tRNePjGiBCCpeZBOb31hwqlXTEvqRzk0wza1/eLcoGAQ5w/r1o5jp+wvn4s3O8Yw
wk4Nb4zBkGwjk07u4x7F0bJj7EskRB6MqpcqWTRW3pdldun9u96H2f9pj/RQGAsgscEFxKDtgXG6
9HPUI4FHPQqN2+Ey2yj+9qZxXmdpuMxq9QSsJ3BPAd4zzb0D/PbNsW6Q6U63X5QXb9wuw9ceYf9d
bnfAflENHP4vqBHWTjSasoQ9uKDTGjMND2Q1cM3+wjp5mkcqB7yoteTQJkgVulkDzrdN1GiIcqtV
NFHqLF/Rdq5aRhPDkL/0SDC/MZewM21Haxo3GlCij1wn9eE633UOBlIoA2s07Kv+JcL37OoZtX0l
gefmw6ERzvcGRKFsVuo5vn8I5k/rIm61DKCw5S/wImaHsWvCbPNqg8kUXBJv62fVZanQUA3qyu6A
vyg7UWMrx7lL7vRIg/ucxsu0jFw42sOxxCOytPY0sejxrvWOLZC8lblZ9YPGYol6i3Uy8kE2CLuB
e6Qb7t24XpMDBl/qJEibaHxOBHO2/pDWx8j2+BWxFbC5yLH7Fmv1mjwwRecgxZtJ8VxmCQCeUr6i
XEaEx8oMlfG/cyNrHiFyCJTreZpSG2m2653sTD3wCCtKy7dxnBhHjhAHMNiMz7xG/hD1Iqt67SWq
J8rR+Ey9ZXZSsg96ixWeVEcxeD8ZqLZXRWGaOI5rePeSdwacE3Do2BGwxHuhmbNDZ/byIHiCwtgI
AVdmlP51AkdoUBYoO3LUkGR2Zbt3SfJCkhrVbbNYrxskgMo8XtGEQFS+doz2Qmt88BOCRUJ7tUOr
Rjdhyg4NkoE/IxNgfNYeXCcKUanI8gBEBdFLUmvuZkAFwrlIO+2kF0aMMg57eq64Ksf0DeNv7aEa
xe2aZszZBriE7ZELCZ4j5IFUzSADlrjsQEOJl/BZenhmTyrBo3k/i+IFpN6C/o7ygq1ieMb73Dgh
XgVq477Dd0YNKf+XGq7LGxEtaqFl6LZ+WrKHlVbdDbei97ZYmyHvKTYM5DCld8SKKPOovq/hzaER
DtzziHgRPd7MI4fr1st7zbcRzb1pIuLjrVOzjO7aprrXZZ88s85pTnEIDEs/LuRXJe/KJHn2efIp
9uJ8N6KS4w7cGq/N1CMoDW8smNhFpOmKdeN1xnVcADH65rBaZMtiMAYD7dBJi3mWJoBk4eNGVcEv
m7eZHyzaeCa8WkXlpdhO/rudyixtD4A0fCqQ9nbHTaNdJWPqbOZhN4Z31LMT4ezDqP3xQU7DCu/j
GH6vc+REFRAa/HGvsE7vU7vDGT7RuoCGeABN99TLE5BTAxqKJLFij54sfB3aCZ6hRXXS8nGPIjn4
RpXKzQROqFGWb3TfsoFnXHX5S2qK9joKMQIfyqjuSof7x1jJJMkcyBovRCKIlsMzb4Nw9fomc5vC
A6IoqNxM5Fcm0XhirtM+UtP5PtAKxYCawDeZZZefvJyXcJoDj/H9IhKZYO6cF7X4Hpxa7iJlYV0i
GL3iFbIE8J+D/OW5y1INOKsFRxbgIkQZq7UBqzkOPirDOnlrNJk9mGDS2pOywZLXyQ9Dwxi0Q1T5
W5LT8nm3D+aWzRPKsCbNm89BGyD88+DjtrjNK2dErWukex4KyB1nrVmuYrlJ+XNp6OWxAoUm/KkY
moaTPWa+hz+Us3ZVt83nXvP7i5EK/gy4dWc9MXm7dAoB7EVLs76X91nf/hxsVBVMrB2eQSFkrrMx
L3Y07PUB+YA2wMRpaAEv966LzQcaUaPzb6EWJk9IcRqeLZxrAdT42xgH/8FsLFXcD/9kzACVlTFq
Gq53Egk5qBFAlgK+GXofI7OsVlnANM5tRDAdLzR2vl3DI/w2Qb1S87XtVOOhf7NYojIEz06wECcs
8k+zRZrvDSTbCNYV25A1EVw8/0fZdW3HjQPZL+I5DCBBvnaO6pZkW7JfeGyPhwmMYP76vShKYrvH
M7v7ggNUQsvuJhGq7i1e2DBI46GwI3cptCxFEp8LbDEUhgL70M3RZarLIvYUmVG3kx1ycJAoDFmt
8BHxomYgRSqBfoFR0BlWC2IlFBTy0CwXBSrlz2RchGkVbZlu4kg3BsfHNM00A0pVxg6I8GxT9aAb
HdPEbA8VagP2TWDv57mmubEUStdRY/iLWPEkGpV9MQtVDg80o2ZhePpwso3wrSGNrtQ8/avBFfex
rTK8oElESrKdh0jlCBdBhW1uOSIdeTGHavj4FOQ8PwCjIt3GHRg6WcBx1qiaOOjE1W/cU6E79nEW
abiL3HYofF2QxezgS/cJee/eYRblSavvYvBfLNowTW/icjf4VsQiAoOzY7kAUgFsbmcOf5tq5iBV
smpowgWz3WzfZh1zFwJL3kMDOGEKT/HoA7hBAKLbHvmUNCRFCmwBMMcPj2OSIBTJ3JrjHAf31Ns5
QBpI7ejF9hEUvdESCOPtlq56i67CkxalyNNZmA8k40uDFzIeN3jcklYNyZaui1GrMjlMFjQcPDZZ
kBnFmEN+xLC74VNi+vqXzsLZaStZ+IW3CWDQQPh0lVmvbXDcHZxyUBUcIr3NdjagWh9Q/JStO+ny
Z9zF4yxB19hXG4wkmu5135I0yReOK3twY8fs2qmrl7AA8YoRDLjUpPuYJscVPPhK11UZWjWqQ4oz
50N6mrSGm41LioAiYdzeaDm8C60ALpWPXZc19NYGF6/yctMAwh1feOGDgW/E9e3Qvzpu2QGxPGyR
IYSjFHyW5kRD6pGscrxzjoI5gK6B6gfpPbCbumTYK+c2j0Iw8mZPs9uNSQqep2OO/BCJe1ocFCG/
TJd6ftWT2lgASjv8oVf2pxhV4Z+axEv3cVU3m7Yu269GEC6BwbIqy8h7bMsw+wSymBN3cfnMUPX/
KUqZgyMwI9+RMh0AIT7UAD6K+xwYEEMYXq0UAWmkHD7cyd6qR2fplUmxC3H0jkN4JOGWMT+6wHt4
wg2Be41j64s5GqBzq2NjWzWxtqZhZCKXLsnKDKT2YB8Az9SCKbMcWRxHi+PUmpbrABEBjKIZYgYL
KC4nzpxjiyftta3KFnlPiXsONCc4kSxHYfIV9bY4iZQ49achKQYNzyeAkn9LlUUPbqB9BeIvTSV6
UjJnUIAve2FT2qg5Ds4Bj/+KLSkTlKwCARaDUsNZWDYWoNIhIaknpwG5IN56CkMRZwPqUVNS0D/P
kg0Wzi0C4Gyce0pu0mz8ulUTB3107D6GouVAJzezFo8mKGItio9lnJf5YrKOnPduglPnbdUXL9yN
3R0IFZEorJDgzcBpVg0YpveRGuIm53s9yuZS5F7wkn3RHJm/BG0IFDQj/kUeINfmNwGyQmtWUgUg
7aDzKUDAwGPgA7FzOSpclxhVR+5S602xHT3+CAzH8ihVQ1pq7mSTB2nwBcK2Y7achCpWhYTuWT65
8IQdgJngbkMLRUdLFw/DfOENfXi0LZx6jkVvrCdhmePeDNVwrXgzuPWY+uQ3Wbg9QFN1kAFsURd7
fJPNwUl9K52iI1MzPFKUaczVB5k/jawtnEkomxt/UtOYNJMjCcnbp0mnP6FxdDAgpjgIC2OcfrYK
Kp9o3twBVBOD3z9MZIsk821g2ALP+Y2AUQ6AP4mANb8iKjjy/Te3LpPsSBZk22vcxTmswydOOoru
uZpzRMXIA42oIVs1K7kD50U/JkU4PRPp0UdHzvTkqwEEaekaKrnVI3GWk5IOqalHCruwx43No3A6
sp4V5DsPZ98YxYU4KEy2Y5YBMfJujjl8gifZHunNyIl6f4pPHjTvnVviNC5uQXE4OQeYP/idjAFM
79g4u7tP50sQ3N38GTRFxUHnVuCGcHqZ+EW/kUinOtXq4mEMwLDkOrvpfgH5QkDQ8fxmhSTgZF2M
WHMD2djq8DYHBX0OLd1ZzCbkV7BYW9rSZkt6eYWAo1qkbtJvaUgNvel8bjWLxEtwJK/efjm3+bHN
Sg4Iz+7ieMEIFBEnvcyNq8VI0Qh1fzvLqDc4skf21mCtZ0XXiuxijHG27qPEB9gChqQlRQEi5a2n
WEPuPASyVpBOnX2+k486s09jNqzmGFqH9zsK1h4ZaHYeKOwYHa2iExcWFNUZxFMr4Tf+JQUz9oV6
flMPa1wUastB78Z0nWr6M/7i8TDbFRJsnlXpnULrhYl67PmhlDgFdMI67Bc+0PbPc2M0NqBqDaHh
lh6rsy1pAILj7gIkSfip/WYc5naAS+mifRsDy//NjzzcsflZdOAVMQxU3i/03FoXIWrUAEBVnFo8
xu09c9r8RGMHdN1L8OEYS+T35qdZ0RganOcxqT1p1gdm6csiGFGeh5yobGU7BQpZWw9niL4ccKuD
ZKxjMwK9Z0ddarzI0vexxHWgMqw1H4bUnU2oh/y09xBWm5R8Oetnc9Zp0MSRjm1IxfZkMlnfuJN0
xHsDEHfqE5H7ZNWrz0DCYdSvQ+jgTUOG8xQa0km9HY2nvyrAksZAvtw25VioaHrZYfPaO86RGk2P
3YMwX0iJuukKpUD4UQI8TplIM3jvTjqh+/kmsMy/SW23wwgIb2U5umzdZfgPsuIEzDWqURuTqWmw
ZHSjogMXzm/yEjnZN2aTg5L1SKNdBI7b0O7mdBfTccW5aXzwJfOUHSXAFsEAYGBvF44eWJ9Rftrj
TPRACmpmOxqmyFcrkZAIvzs1EzmKmYaqXJKC4k2h7wxnZ7KZhxW+zwKHJkAw/O1T3UQhD9KTW4qE
gdVoiBMLkGzdim54jUyADUQZqOOiJhpezfJFarl4iUHtcPJEJVAHATGOp96sOH62pxFQsEvpYr1s
VzL8GiQFmNcsIKf6Ka+eeY47WSVnDcBcAW8ZbcksTcEixIvhOQm68kHgUGoRdMgZEYPIVwlI6A48
bPTXxJzEgKGKDq3t9yuyAvBXtYhcsIv2flsuDc+Wp2HoPo9+hsqaNgZwjWpITo0I69shyXQfK3K1
H5/N/tXWKVF/WdUS+2dMRQ3NQHP9SdZmfbwDefHjv4a8+0h5rxtrHBq2oIt8/6w6i7NVKrD8HZ9B
GeccAEoQH6mpWh/P2qaLj9RDcbm1cwQYX5UFuCDfzGjY+GWdIw0ewjs3kv3JZbYDi5R8c+6BHLSz
i2ia5C7ePIwHJLZq7bAD6aR3ACuZd6AeaCrfehWeiuAIUOOpe6cnH156t946jpEWsQFGvjsFGZsW
VuqoXH+fkGzuhtNU/25+o+c9QHV1lMmvkd8P8CRcAy+I/hZkiVgtg8kGLeB1yiNJZ3rcSf/HcaYi
1aUF4B1yn1h7A6PBVORA8bwcgAWdsxMaxwk2R0VzIwFh7kgb+NCFPwbn2u2wU/vQTIakMXMPgAsm
8LLIh2TU6KQQmZ9sAYERL+IaGIkB3qoLVF6CM8zQ8n2J0uNj7bUWilmZ/w81L8VTHfrIY0oG1GZW
st1Eams+r2mQTRAth9jtpz37rMj0LliizFafFKKWOPyNmOvjSVtamzzIJYrawckQh8ErCrz9R5x3
IV9FpHihl5qxpCEpOJJYgKTpuBs70bzJDm+Ab345VkcyI7nsT35dRo80iJOBnczSv/SVhsqsMYu1
rShGULuoWchE1616ZfpePIWN2iJHRveQAWROv/hA0QWYF6oX8J/QrrvEcdfgibefAVYCmF7Le9Zy
jT2T6MM+Vwa21G7tcYgNwIWBP1OwD3se+dUDjcjetPCfLbppipz3Jk0xJAUQXbnXXWJ7kDhpbXxU
lNRg5usTC1lW3WgcqQHip3nEQWy3rLUU9O0fihtDWVlxsCLVjXR20lEXfrRaD9VL0QA6kKoA55OB
oqtzXbXWuQXd1oIJsKd3jQ14sQ8FDXHL65z84pkGZD9bUc8P+3CD7wkIpSz/51iN2oauD2fglAlS
Zb6GJMQV7veHwtPYbr6FnOxmv1xBPPCB7xqzRgFCqeGOzkHyEZJh+qQ93nR7qy9XYeJpCyzP2qMe
DcI+kZdejP0SB/8JTlyB6YzllIKzswvPP+IAAAwf1DXCK09AtEZKJjTIZzvqoXbJn9TvDoXEP1ud
JekGJ6x9vi0BpnVO9OIhzSoJ3P8U8Ow4U0J95lCvO8sCrZjp1Dstb257UR01kyz46N3ZDb/7dkaD
LUXWfi9HHSARqeVjBa7j5NFrgPKmd95v48pRB0ciQ9Ie2UettUTFHaGRFBxHrBVuEWmklT1uueIw
XU9DbuN0cASFDxB7kTUSBcj2zEWzJ5SSDCxDh8YJQB2qIE3IA1RBB2Fht+Ar0pJIw7qTwpFFpzdT
OMI8ycceWIUc/zqljLU9kopeK1R180WYxR7YfSpvmYpSXw8KU1pXDSn6Ut+gbsUB4r39JvrwJ4NZ
PscgRT1i5fEGK+r1ZXuYy2lFFozAhcrTL2FnV1sqfr2rjaUhKWY3kimvQQ/k9k5+U45Ldpzr5xZJ
VjsK4vHyi1kp9B5V2DvZUneOYoLudZXKHof+NwVzQpgqtyfYUwkcNTdFdTR276vlpsq5WUc9FSjL
ymA/VdRNNlzV5wmUmnqo5tWe/7sI39O9e6Qj13OYq+u653LPts27GnwX220tB8jAc1bH7S5SOxLe
VGgkA9nd1FXjWWPHal2a5HtSznIaMg+oU4vZTfgOxuAJQjv1Z900RW6gHDu2dCTUfEx+60X2tvoI
f45iuZ6INmRQIE92G2nV9BcgjZrtXdA5pqPpXyTuax6TqP2eiKT82nRdujYrZH/SMMTNlw8Wu84K
soPeaQDzUVbA9UtQsRdql6BiYvaOSxPgTMq74sgt8D1sR3ADaSzGMPC2RC01MVDVQbbXBhdLAZU3
OivAtYeTjcw4zfLcYkhtrT25Ihk1WjWC6KDBpaKRImOVZNM8HpKJZzuBq8d9OuLBN5NqkTbT5d61
Pf00y0s1T5EC/W5m1WpNv6R5gMuBeehz9ri+WwxA55rmqctnYKOWD4GBkxOFB/E9Mvmzylr/5CaJ
3KfYW210w02/yfgn6WsbFTOGPzw2Nr5XCiwjUI2sUnNpurq9JVkSmOKiLIgYlESlssBX9s1C0wOQ
nNTNrh+TcZHYLvBqCGDQan5hiuE6wQviXOEceMMDI8BCVwzaFvUHKG9VuIMEEcjSAKwmmZZvJsxB
BTxYa+bf8aBZB7Ig+XvYSWK1Cvylf5jDIO/pLfSMaziHnuP8Hprk2EvEBoDt3KgdkQ1KLdhphwZU
k3V4qqN9HUXGaRJN6qZm+okavNfCU1fuaVDYAKPA2tVcczcSpw6VHGEEGH+8+hNchyiR6tkfvTuZ
j+3O0ZPAa3i3mg1IxppWf1PTeKiK+pACWg4QOd5Ojp3+rQLkQuQP1beiacFEn2rWVZRRupMaqE1c
lPVeAtCmrJCuLV5xOvzJGAoUBmZAHAPBp9h2SNxGlbjufB5l7mxQW6GvUzfknwfNbDYo9fEnrbRB
x1JrQ7HRfBjjYsJeVwXTN+Tra7hmHOyuX9lAxzBFkJ6twhTnOmYMNXOqS8KxZu5SYrG7ssIynWSk
LasEhmTTuP4WHLnJQVdh5lhTT7l1HKiiVmo/z0oKV4+d9RYEqcMgR6uWzc8ByI3rGpu5ix5LH1Sz
mfGSj5mGa6XWulCTDGZzwcXfZEC2DRJ49yNn3y1pes6CzEbBxBroFtnqRlg3uMLRQpnsyAbRvbOw
kOSdpO4qz4L+IHiWfbZa7UDZ++kQuCukmvUA7tCzzym2fRaWoEeUW+QrT8pxNVipd8xD37lKXH0v
ZNdHP4J+fNXHAneWja7vUSQUb8a2Sb95LbKFlQF5jvirJ09tsNsF8t4i5Ar2r8CXcyfPEOvXTWTi
+aA8yYA8iyZuNgwsFK5EUuUilRoKJIpi3wxpeKXGKpA1yQHLXkkhs7WF1HMwtICbbzahHtZS6kDE
eMCDFZGkDLPtAHhjgKKOoI+ZbHL9RzUKc98qOHcSiVJ0x9rxzySaPoWIbXsJtAOOBLJ3Oz/gCRJ5
WBWYOycHiUsF6mht6dSufqwMAcJ7jm3zAhD1qB4plICkpHeKeJ2YXbOfRZP1/XjyJimFEJl4ahQ5
F4lGABqvcfcOijqVPW+ppnQKdzmALHg5y5CiK4/U/EmmKxgEXPkfq4D7W9Q5IOee7MhjDjpyHPnM
sv+OR9rZ+C4eDZN4fE3wVjoVRYyn3+gIA5Aqrn4KEx4f0tRb04jkVjfok5JkujKjXmPEyQGQQWvf
7hdRuHEFqCsLrL2OfZKEU49kjlJQz/T8KF/cqf/kcifjqADKF4XtlstoMIwlqSkixRq5HmOXAkRh
XMrUR2o8BXMMxiJDFQ1DSGOCNZ6HszXOAxNc2MfJiuxQ6WIdCrB4fDMs76cVht2ztHz8ElDeBsqu
Mn0F9jIyxhi24B4D1LAQSKKJBufJQdrqNh4TAehf37oyF4mmcd61P3vtahiN8xeZ1rjcvDHlvGCT
aSLCe1MzAWJJDAja1LTEAnuZCE91IwSmAlImqFeAW2+t9bm2vFMAZ5HtnZJ/Iltwe6SAiVe+pveC
kkz/PImGqHsAHON46EHwdDMDmc4zpA1uAWYZ9WgGMXifZvn8uTCLCRKUM+m4LTLA0//+N6QyDJZ+
BvzfTVmAeBQAOGdVH3ggMBZCchkUnAv1fMEn5SyazYDZPynJdJaT7e9hSVmAXv6Beh/KCStmdv0I
OYtmV+U1Dn5waHVk/OHeIz3hpYfKYg0pArniNeoYv6AWJ/kkeVSiCgfV3SQHDsul6Ov+jDsFb0m8
IUGsLqSpez8mgpAbihEauz7X1wykOCiceqc2mZlESDZRjrhOk+yZHa+DpDX1z+RXoQp4AarOONoz
K/yB2/g+iZZ1hN0ULWd6JM6cAkNbCmR7Hqb1Dy2FZi2Xkd4sXM+bbKYllPxYHVGExK21rdUWLmjJ
Q7np48J6yVASDYDOqDxHo2m9jDgqwnXdS+RK/F8gzWpBVri+CLZ/ciItjoz/5OQrJ1PNNDKs2xu3
65BKCrRAaiQywQ6On697os4kmW8o/jnS2CgUiBX3TAIgwmDLcUIJ2BrwlEkHC60obg7Uo0YmGn6G
85h6sTKsWA1NEI/b3Iv5lvwm2U2XzO9CpmZfH+7jTuOpnaLMrlK6pgCS8B8+CYVOQhfnkmHmrdJE
+g+VZV61wgS1ivRta0EyMKqgZKCw0smEZJMChfXHPu8Ps6iXBy0FESfuQ2t/OXKzPeaF6eOMCahc
qF6NARMaBN2xJCHpe2UkCl/6S1IZYWavzCFsH6y022ZhHgYL0yiwydJ8lLoU4xK/FEBTMVS9mr7J
I2TzXt0wR0mpDeboxAKKaRE4/t6P/PQw2vZt8yeZROkgMseNNzsazm6kuJN5WP3gzliK5Z2C3O7m
mE2mOXLz5Gu2tgGPWnWIzbg6WDgyASWDGk9dGfLykGMBIRZkMJvScJZxrU70Jan1UI/fulMQsroP
cmNltt62yzUbd6s8uAJnLt/X4LZdNLR2UjJSJFaMN0EJkPiK1nZK4WoF6iojY+HQmq1WitSygQxV
A2qKAqB4NnYX3TgeghDgqIHQcMOMa7ALMvAv2NkbX+3KHJDApKWPdd232yoV/UEfEnEGmuK4NoAE
9inmDp4dWWb/BAEiXmooQGJ692y2wd8SyYY7lBAh/a3hODFH0cbPUbTxfhqSBnjA3+NsKG9lMdh+
Kjvr97HXjThoV/nXnitf3CpnqIFBPBJF2NldaiE/j3alvfmTzGubZ4m6+QPZUgNSWglCYuuxSnk9
yfMyO/z3iQ8z/wE46jmWYXLbY+Bo9hxT/x11MXbSzgZnXPXEW6YyI7Tkoccq+EFyDdyYQOZZtWpo
90VtruwyExveg32eIQMWYK5KRfrSjoud1ho/KAIr88ZceanBDqOD/BMUOuhT7C5juM9LPdSUr7vO
/sWQYfugm+zKZRUeTDXSooQ9kLzO034r3KFEGpAfWAvSkE1hOlfTjcLDpCCZ39b91hnx+815g1y2
j9BN/gUFh16cno1qXHWOkXwdvMJZ51U1HipAEjzmCUqsR90KfgZRfOBRZKJqLwWuLPONPbLyyqcg
4PlkkQ/BFc+W/EvlWBlqsUWMzZhZ43qD7QeO/SLhSswN4U9oRTKcNTNC5mHvHElJciBpAe4NZHrt
2VszVgFNjeRk0cYeLhj4xhk1eTYiq/dWTm8DOW+QzQbn5MAdAVW9teCxp21bLwASsxLOj03qedE3
2QrnTIPqw4AiZenYbO7syxH8CxRtmpLUjv51DgLmys+64X9yy4I9CO5bDzy8lF3vnh0lmcUAW0VS
VQ6sihuZsie7QU5OFIEapJ+zhwHIcatYOZGMWclrPWRiT0oSwRGEEe6ZBkVQu4ckyo80ohmDCggb
ZN5YvmYuSFNZ97PRZ6LZchQ1T7ORKSneP2IY+h3KP9IkQQpCgDPQDxqoJHN/pE2bYwEOlCsvaIrH
1JgGJAF6EOAPemAG0ZCaokYRpmGMOKn5lzgRsrkvVYRNuCoV58gABf36g204zQNOVtqHstLrvVnz
5wakEsaCtNQYVZGtE4a0X7LDC/hdbegennehHW7nWGEtcULpumINbhT3mEzlW7UXVysjABIWofBM
ADxU7UVjo0DpqrQFMLIU1M8EypMrqJ6pS1JqHJHdWt4EMvQWxf9MbmdjmoBitw1SnpFxIoDcZX2j
VRy2VEDuqKZTL5LcLQVpUUiyCs/rD1MSzyvCHECu+Sr1Fpb4FY6xgQVnn9f6iQvAWoji7U6VblfB
n2afkNkOHDQTRTVeUTUb10oTZJdDgUrsdVsWAL0aZInKuFE/UgJaqWfZIXf4K42mRDXLM7/myOfA
NoSVFcrSkPP0SSypbypBlIcvhhjcs+H43SdfAoHGlmLYZWWyK7DjvLASOV16nF5NoL4B6wLknyC2
TdjGTsF0LmPQqQ/5wQI3yiNJBgCybwFhMC5pWCoDwYyvZiuiE4lMI5MnMw1feDha4GlgDVu25ths
SYtkaWNtjaAfSV0t3FqAKZnSvzyVxjXnck2JYbWOR6eW2bv7VC9K8JojzH6koGaKwHTxaESBvcu8
6Lvl4r4qAVLgE+/SYWUUgDejYaRklT0suzQprn3aD09NC5oiYCZYC1KSLC3B8VzHeb8HUo+Gyuk+
XIhGAGBdNV3UvPVs2ecCm+X38WwTf1jPLo0BSpwpzp16tpkjuLZbHMY+NtcDB6y4m/vI6R30ehng
/DlchiVqeW7GspLpthFdjYpPpZ/HeTdUj0wW8nGOgRLu6lFaZbLRkXy51gQQqBtn/AzkQxwWtO4I
FB2WfYvG9An8hvVzKozqxFIFaKPk+Fh/a+DkfgwyL36oPJQFkLx2cOYpcGx0AWqzduFlg4QpVHl9
G/D/gHRjrzvrwgFfjxl8Z2GXnf57DWLg4P/u2snEhRPA3z0XzKIWZ/fQz4ajijQd0Tz1lcR5Lufa
oVBNbzIfJBI0blBjgCzDTeoN2oFEDDVG2eJ+PPlMuqk/2AkQMT/cqCdaF76TnqZqDNbP8e9cpmg0
KXnfj0lDPv+cnaKD0PY70H/rjQYw503gV8FCcxsDUHgAT3vrplkRnElKTePl2sZj7EtUmThKZIC/
ORqAyArO1K2dHJ5hGnvbMY0fyEUUTVA9Tt4F7kMGp91MN5dtuXdTqz/WaTqkP99HdNGJnfw3u4nS
S8tTY42qv3xnBdXw2jfVoahy/Rl4FPmlDfEjIDmZVR9mgyYPJhJBn7EcujWzzGQJKhWcUdBTNGFI
9PTK4sTUwzZWWSyharQOSK9KDhpyuTORSoaKUHzz8yRMDxbYIxc11cvSGOCcwWL6ocxjMqdfhgEG
pMmHhqQgWRTawYJ+S3NsikVDUpQpaJOH7pdpDi0YDkX4HFVN/gg2pUVrOSjuDbtaX9mA+tkQn2yi
tEbaIZchgjZWWvINOI59kxKEZ2YZPFtWEu2GHsz0NPRNM8A1GbBOagcvdWXRD2Gz451ZLElJMt5G
D6ltaWcSIXnU3uHtBfhvCtmxZY/kTiM1smXBs/4lYr25DhpUoASF0b9w0eIMTcTNA3Nk9YQvzzof
g70F7MNXVA6IjRn32cGrouoRGC0j/lfxlfi/WYjACXeD1PRThtu/BHSCrzFAjtZm0SJ3OHblCRnJ
1Rp1PO1LlOuPTKEUuiKfTCNDhuusF7emeGZPpoVCKVSmDdD5Bqt5QeKQsXGcqguXUTYw8NT8Pg77
HDU2YXHQsDhbAg7UfDSHwNkGJh9RAeomqPdK0xUwaJOvOCE7Fw5nv1pg8pVmU34zB8aWhZ1H11iz
vF0j7WZnRAoQI3DbpUQ13XfhupuqqtOdgyTPVVAheTI07RCw75lR7B2R7khmqyRl6lmqR0OdUppJ
SI3TBj8sYPBuyIREIL0DDIYNSDtw0SKDGcA2eyKEosLv3tffZfT1n8ekJkOSAfgqAeW6654j3mDX
u25tHagyna++ArW4uElpPQMPdm+q33QQ83KXa8WIOzOvf8XtFtJnu+jGjCkzH/w6N2aAiE6BxB+t
A7w4d4OOqu3I4vwzZ7m9c0zszUc9dz9Hna7+Sfp+hZJY93OtCWOLtaG/KgfD/azXgItvilyuyVdP
En1jy9ZZk28WVMhfBGL/hrRpjmWILFMwBitf28HS1kOGy5a0SH13VkMHmEEaViC5Wjl6WaMErS3W
VgGmuTqucf7PInWbpq4CTEN/7xagm0F1jLoRyDVjJYWv7cicDCefe3caxyolPUY6Ks7gAX9KzJ6C
eDhVE1lWtsHBXzgRcpLCksjGvRmTEAmtckHsEYQhYGXdpjVt40Ij0CE32xLYz8uk74HfpLT1h7ZX
WhCXezecE3nUbsoe5Aizv6UsJkiCj+jCcoNnmXS3/r/PTwwWEYvsTYGkezfXt6EMm5ewzXCbjEJd
HKKP9UspzkBWkF/Schwuaa99J2nNUCNvxg5b0RBlLzEQUGJnP/lE41PfNv51zKTziQHOkSInHl+G
dSDzZJ+ClqVUkPhZAUB9anIZ4ziYg/RgVmAfCNwLGmttDdQMsuzN/M0y5WFyms1pSCazLChtcIoI
LImGin2l1OrUBOhvnPrZloau2zzljUITsjv7qqwoTdsDmN+NVejIyWoIXfsKvPkpFlm5MQ4GIs8b
Xj+sPmL1KuWbZiQrGv7TipwzN7z0Q7d1VB7c/EUj/tc/ydo0bFdWlYAS4eNbSV/S6ftKQklf3Vnv
erxZ+Q3eLRR2soyEJZAsmDiLDpl9z0i9ekJCmHXOQ318Rtkdtn9h6qxIWY/cvrbZuAobFJGg4KLR
AbqG9zBpuxApJ9huBcsuVLeSVlIiuUGALVuFsoHVuhqRhLcl4zKx7VPqdF+nUGpaWSTsbDvZv087
KZVFg9PEm6l55oLkZtC06Y+gGdT0bQ5sVrtImgO5/ukztMX4ley5ivvx57tdET3kgblvVGJjL3lz
pJ5Uw/+WdSEqg7HARF2Qcvt/+f5pjkLid1Akaba+m9yh/EtyKd0eGUBajcIOHmPZxOvoinOy8AmH
AM8pc53XUc90nBePxbbPXdS5l1mCra1ngeMXj1Adm9MnanyBtZzJonhXRzFuKWUZHiwg5p4LNoZP
VQhWH6ZFm0qNSIRTIOwJE58BuBNBRNRqyJMvopUX7LLYAeyV3ZZbcNHxn0Vb/8pDp34dUpnj3NYd
njUPnyMTWXmxahucpchWPXYG6iP6EamZNS5wH1wHL45G1OmTtLFnbtKKf4l7HTDXRhD/GHvvVAGc
Olj8b/Plfj4+R2mUrOuoBPuo3QDSUFV3+nLEY4+6gKD+CWArsfEcXhypITn1rCx8t5vV1OMf1lMs
aUX9ukAxrwmKwaWRh+LqmKG9AxWwsUPSSXFtMstcNmUuv4EyaY+3nfcrL8dTWbH+K7i/tGUIyuEL
/sJkr48dyEj1MNhWXbbBjZJ3oQaE5d6ltTVzDUo3jnXTb4oxib4BUYeDs/pdXnW+f/o9hq8OIUOv
Llad4o8XKL07D6rnCrCwFA37C1c4rFuRjExCzxi3uuB/ic6PwVny4SZBZ3ywpcpghKuyIF3TljCb
o3tI9qHANNcsj/oBFSpzdPVJyCTjBvJ2Pz4PeWQ09xzhwy3xKwBRYNs7IMkOE6mP4Q1dYR8+Akzx
Et3NlhWWFMvABfWF7rCXogYilx7b/pW3XXEJOEAa1Ijk+Nb6VxNs754BNH0AqHBtgR1LhGQT09yT
HTUOnmtLSwe2eC0z2ICKsNxgw8CXs03UDeO+H7UYQBSITwqzRx6653ubaUTxTZ4tjLivLzQ5fYxS
hC92PAbHycyVw47pQF5POvD0LFrui4eMPRmoJcB3JLhttD7bNy5I9O7kboIc7iK2sL5SDpnd6Cg5
5KDhy1sPBbYfUSgo0g2cTRVEzmJWAPmm29apz86jgfS9MWPxg9BZdw7zRFvGdWL90NlfHqv8b5Vj
5Gte+ekRFbjm1U1iczF0hvkDuWSnWLb2F9Fb6dYH2MiuybP8k261X0MVIdcqQCH2AiDofdztUawG
xNm6Fa+AnN0WQ/k3NiVPFiAHrlGJvOa4BTn2KM1xE6ghyfreGLZixEFI29vsSsaaUbbnMk62NLJs
ZJQZnQUcN9H6B+QSvzWDZ9mZykgGCp7SsA81Dc1qCLbRwK53bshE+5coY4RSNaT4I9ZNdwqW6QzI
jb+7kqYnJ+qmffAYI79rQ3a6lf9yR9GvA39oD6Csbg9cNaCOwtaAusClRpf0MXXJisakp97sPtnM
6tn6RjPFvJlpnpk87yeaw1HPscZfIJRzfIDZRSBQn6tppgKcrhZsYefmMGkyVZpzU4WTMC84zzZT
aQ4JQ6NAlc6/6+eJqEcxrI95Zq0xAv6MAZl4WdbIBi4GfPtMVoV7kRvx1or/h7Ara3JT57a/iCpA
CMQrnqee5xcq6U5AICHmQb/+LuScuE9/uTkvFNrakt1uG9DWGmz5BMNAKK9k8v2vGZOlxTljKutH
D7egbZWHYOFNTf/mBOGdy/r+Pkva+BBCWHKJPcv+jejmqfFsdpdUWGoHtKYLEy9z8TY1WXUH+yV2
bHxrXJh5tN98KBqQ2zyGhmwBF71z3FEUEpSyELeTo18twWUEaax6bw7B77M/xYLC6/D9mXPyvHz/
j0qg89U/3bU9n7keuC6QVcQ7+2J/mDUjD+OpC2/xNNAe4QWdnSDen53MGRQhfp1JgJcErN62Jv7/
prnqXUw19GHmKYRNGngjSzeD0CImUqJu9m2F/Ya5dYl/mc0Ba2mjGufnOQ0uV0NkUi7DHPi1L4sC
QlZfOi5Nc+bM316Zanv16b3ALaJYAK1RLtnolhsCrtryrN2rErrKxvmG7rbjnYAhVuXQgzk4iTXs
pFWuHMimn0OC1gXomXNKLqkEs/d3l+JJe+DOksAaG5XdMpkOooUz+tGcmkOqunRTONaD7svpcIlX
sbdJqcP3NZ5LwKgntDq1FvyPPaDhTMscRgt0gWWJpzqQa+ofuMt3GwEDm5PpbTobCk+mTaDcD3dC
OHOcJxxVXm+yDIzWeCrfp1aW172Q6nlLgqR8znG7u85i930YtHr22iLZwct4gosEOivign3Rw/Ta
NGvyH2QIL/ifonRgoxjtezTwwYiwv3AhVOXrZAJ89pZlgdBPfcusve/Cq8641tUWHiuwDFObSyyR
IbTyYXb3q+dsb6fhm5d3zD01ynVQWIfOLYqdQ0S9WF+PthTXf+qAgXa9zeq6xKIJld8kRLXYHExz
MNVfOvd86XYTrOCh9PVyicOrKgGHp0x3A3Zxrrr5UGIrBRSC0d6YJvRj6/Xff8yU/O/nR6jrgGEX
hB61wy+/ZVoOPh887d36SXib4ztxqiEOePDrDptcM7NSzJdrc+gcfG5QTBCLOid8BXNI52kIOojT
J9aPGE8jzEk8uNxCRyf1yvTeamK2dnvb3/eUj6dAQimIeeCpfcKxnfFnBormEYiKRQafdoGrGZxb
EKTtlhdk+zVPe24CfDWhi5SoEfA1YADiJCsOLC1x7SgteJe6InsqOv6Dt178wyof08xrPlqITEME
LJ9g71DqNcuwuPj7B4sFwddP1iGBE85fzRDGfcyft1M++TWLlBdjDRDMrV899VmWX+HxoNrzFOri
vETJN6+nOArqkn0HIxjCvfgQRRI/NVXZPbMRNb/AzoFYBuogyseYHT1uo84dF5DHzql4MzFz+JRz
Pq3s147q+xjEC+yvwcsYnEgsJyznCTSNdKt8v9lgI4k9d70ENHy2MwYDdIHHkvhYQFz2msFuISok
+QljE7XJc/iZLzIaTHuW6GlPVDXh6ad0+60/t03QHLBwZXD8bLFLQYpfQyBpVUmg+ZDYybjG1XKe
KGjA3V2EQyJW+PqRiHVdcyjq9qoivnXtgDcF+HdLONYPRb8CwjaWq1o62CKL/VOAOiyUgQRQSuGg
tgBFNtE5ZZgqmLslIJKYeUyOU8XborU0Xr4l4NKDb3ey475fldnEFw4j8AafD6bjnKMg7xV5Vdys
L92XHHNWVwneOVOHL3HTDMdW7uvB35k5TcgcRJ3OLuJ+Yq/KarSiP401MTzU6AjUG0jmzm+t7gdn
1w75BwtsD04dLQVZok4ORMNmGpv46iFNYhVlY9b9gIhFwGX3AXFLElEYZR4UFMUtsdA24IvYTrTH
CHJ24JiqgcGpOiY9vFSAXYmrsj3NYnErcBXVIix1e0pyYstNiE9iCzXBx3hoW3dvTT05ps7+3NK5
+uA8fa1CnoPJ4w7Y9sym66aEFGPcj/yW23AvColl36Vjk6OORcsH+ML1CwEnjCfP72BwVIf6ZNHe
X09W3G66wiXHmjjTdsS27gGmpf7OC8ZwVwolD5mfzYsM8SNx+y6CIYXaXw7Y34cabipHG9iNf3rw
9c/U9tI2ZyCwYAPenJpBX7ovMQ+SxniYmmcrvDgT0aXr60SfUj+dfhp1Pv067DLhp3d+Pr10fXq/
l7f66VU+nWbm7zVDP73gp4RPp2auy6vktea/PqpL8NNLfxr56c/64xu6zAxxTrb7++WVuPTr5dX1
Ao/g3g/xHxusly83/jAZYZJce/y2gRsypMAgJ9cF412sJOCTNGmvw6EbD43Q75PfvlPfIz+hJ6m8
n0pm7y1LsucyRn0i9pr8eqjscOtLO96OrMmubQbTcR8+dM8DhjoM39DAr8g2ttm7Rd3u1UlDf9m2
abir6sB96cN156vuVQwq3YV91a1MVi7Gx3ZwBZ4KXVi/uXiakKM/XiVeig0PZWugl3m5LMKyeJAw
Drsqy+62GUL5QLJRPlTMXrWjldyali9sgWo46XbdnBFajd4EKH8tzQBLK8jLq+bWTGYGBHQGUkIZ
AqrteJScAV02VfWVBAXC1fj9m5ABYDlpWSwHxexP8CrTYUEfYx7A+GaaEkhqU5rfTjzLb3NhL0c4
u8LFhY3Josrzm0wA62k6RdfltzKB6rbtopCFtSxSrDCLIxfUl002d5scP+hBDIrDfE0aPSUo6Wjs
PMVsVkVGjnk5l4EGz0LSLc7zMDyYbuNUQQ1kzjEvONl1vAe7+uX8blLdlqdG1qAMdePNL6nUPGdb
r6ywJ1SrPj50LlRM4f97Vc4tE7oc/hQ7j/09DKSO+OAzER8It+218q0gyoQbPnLVL7yyhEbMyMjO
hrrDsp2C8YVPQD4pcF5PJq1MoUMwx1Npkx0EsvGVkOP+gpMyKKozIMoLcBd2reGb6YV4X+uvg5jn
4KmWz4q7H3g0JrdFB2dWx1PdwnDH5jgBTPFPcdkmf4zHATSjHXjkLoyEmhFTswmHOneSX58V3aDx
AKZKX84Y5hi2RVNeh1udMgUM89w2Ym2WBCDJg+/CORakqcLeQs2XIKl9wPLCeikGcoSbk/phWfoK
spLDi8wExAFpC8Rgw1KshGi7LnhlPySjm0cQTMSq2nXfOj4Ej6HoVFTHffg+ML4cm3T2L2hSOJLw
8FsS4san5ZQ/CFRsV3Ws3FNrN5B46+NxG4aMX2dA7C4ZHs93MqhfZAG0J2w//UM26yaZMxNjiQL9
brAJ7qz/dPjSLVG2m4ecT02maX+aZ4LXrj/55fJTYl0BtQrAzyIzK790XgTWTYz1oDk1h7aA7VCu
fHDG7LpIl43tPUOdroUBsKb7sWN0zyvh700zV7CFwWLyn3ZmOWj3c9I58/eY1PSY4KXbNFvaolbZ
vDZOEW6decUWa/qe17K4Ngu2Dy5i+cxRV7wOQ/luYu5AYP/Km3FpVnwkZ9MSDxvWeTnIMB76A/LX
+Mn3ClQ+x/I6Vjk2Ek6eDycHKP26HFrsCRiq5uDZ1MGdtUp+tfOZ61CUCkHTX37JvIz80n3pMFOY
5mVareJp8fc7EVZJX+9EhAFyRW0SOsy13a9LqBASpYAIZP1typMKj4WV36NCKKrvwoUw/ixXP5Li
oZVB+KyrfFpmmlqwY3I3uIElINzi4LHqTUFZYRcI91fIxGkDPkTjDsXyS4foymSPytrdlziD1P81
zByWYwhhbjNHy+0VSd0tUEI20BZA+cdFXL7AdbRbDwCKbUwzD8bn0GnCG49k3V0R2FdpWFcvfQpo
hRZSr0yzgu96xPCIcOV2Sf+ISyd8Z5HWwM9gP3U5NJkmWr1UI9i0eVn6B9NLs0VJwuC57dIO4nXp
ps/wBS6WnI23Gc+yzehOkIQHEdk+ZLK/gqBmeSNhe3o+dLBRiXynG7aVr0QYSWcIdxDt+25SzrE0
8N5YXfL9uZnDGGsLGkIbiXmuy4SCdqegUvnWYfYD731g2VLrjvtefWrzUgAiJIJXi6O8XQZgpmND
YLrNM/qNuCl7TUC5WAbgeewHjcsRgx5BpXXwCqkOumZxuwZGZ1hcKg1tAothU15IBNZAvqP7jWle
Okyy6e2xXbYxHV8mwDpSRjLjqNVjxb3jrr5qZw4VPmPn2M3kc9M8n/WlDwi/rVaXmOlo5jxzZg6j
GMetC534ZpVD0vBuyHR1Zw2h2sVzcYR1EyTNxm7oF7Ut3c25TWW/YAW8d0w2kMH9Vskb6A7BSQXg
ZQj+BQTAmzYtDk5S0+252beeOtYsR49JMm1zFsYCqz9WwfsjqGZxwXmOc2bqdHpblamOQuJYqzgV
w8tIg41BQeXacaMq7dPbqsr6vc7sOupDSBvg4QL/wcwKriC066CslbuwRs35dzaKTSrAF8DmcL1p
gDjahmMhnlStjyZB94kEZRSudJeR3E6yezBTskgl0G/tSfrTaZqXohfxSyz6GopOlNzVAUSPgOzo
T6Rl9c5midih+OqdPKnJqgWT/r4PoJdEh6p65WPzVPW8/0nCh0G700alGdsBybmknS5e6gSoIF3W
0wacp+Ylx/4uZXb3rceCb2krRx7stHaAFUNRupbdt1FpEtlA1S6knfQL3H/xnDZD29qsTN0l88bs
Kqwh8gfQ+Z73IiwOKD609YBtwrmPN1XiLltvvAkY8N40BWEcRilWiK0eLrHZZ11r2Dl+62F7tBiI
2101LqRdGwlIMsoE7rcAttpF7FoPAjSvXa9VsaZWaL8F2dGijfstY8DJxO2iAJYSWiL4XZ3FgoM+
S1a1K5ooBaG/uzE9ooe14Zsf19khTxvk90Xhb4l2sFDH7XcxtPF+gM3IxhnBB0d1O2j2EzxRmw87
hV6XBQ28RefkLTj0nfDvTb/PsL0Sdb68abRMIontY3/k2F3PKH2wC/1RCibgWyL8B6Ajx0WZsHx3
7sR2+ApQnHAFKXv/wSFM7oqmHhbhnEy5pU56dHCnQyvw6vzOBynYjDQhgGj+/kosxNXezGX/f69k
ZuPQU/v/XumcIICr+v03wU7ig4K8I4hvr90SDmnefLCA5zyfxRD9gkDb3DaHc/uSpEFo+pSupkU3
NfxTxIz6lAVpskVqKz+Hwyt98AE8XanZRBBLG1Ax8uQJ5sXJ/t9xwYn1OOKJ7U/xBopne1Kmxcqp
k3d8Ra0o9SvoXbMYs8bWi2qxzgsbPh6zOQ49KvgcNvwViirTn+Lp1I93DWBx5/wOyxcHO8vAINqp
lywknskjbgOF28HqDhIdbiLWjgd3+nPbGbru2A0Fbm7mNDH66u0owIBT5drESJGLX91C+5iE1hw6
mPzzuHOHSTeHmsT1qoKFArigUGw3sXOOEWA/v6LU6Tf4hOab83sxmTWtIH7ogFKzKZr47oynwp2p
gavzvjboKxMzBzFjtS7NTzHBN8lgNTsJyXcoTL01KquxVgubFwYTBo1FIrhDlXeFK5+KTNxrJVkx
t8q20q7bl7AOsKIGw6Ftmx7OhNk3bCu0L8oFOCV2vHhtBlW9fhHj5MN5zy3vnMm/LruGgyTRFmuV
CX0wBziIT9sBPwnTSivsd+edBMR9hOUjsNclAiYKfRK02UB+DTTBogqhGtNb+fI8yAQZaaCma+bD
XbzcUFQNYUpRMPHmaKe8ps3goMYKRwYQfEmy6qFttxB2IWFThe7LAUu4EGu1poSIf+Mlq0T1zjJr
yx5E6IYmqwHV3IWCCt0ynjdvc0BdNxUrjgxgHm8VwlluT6D37q1MNxh74IBZX6O9KJMHk2AGsDGw
AA7V7SpuQ7qZJR5v7cD7CQ3i8U2IpF7Yk9WeDFO8K2q1HAAfWvopq6+nMXiraGc9AebI96yBULdp
tuDQroDJAGEE9kxPHQH5N1Ye+LhzMtXiug8LeTtpHj7CeI/OSWbCIqFvpmUmpHbhL0zTBQjiPKFp
WiUkmOCIGZlJTWieVIFWdAvT+vCx8K7MK//7XQ4hntrMpF/epWnC9Cz79C5tArYNsKHnCT2Ui6sy
ef73u+Spjhc5lz28GbA8z4r2fciFXpsVu1njm7g5+4/YWH0dehmPay7U+Sm1VlaoJjC/Af/vnApw
0G4Ee2lKvIOoRuyC/O61xDBbDcnMWi68oi9fh8D3dlUTB8sqryv465U/gRnC3ZhP001WYrsCUoKv
ZSfgig2PdNgno7nFpfHX0D7OsD6dh2I58JN2YryBiMywg8BcucUH4OwvBw1g9r6seuqvTBA/Sajy
mtO0tVUNG4Z/8h0HOKq4HZ+J3XMCmnOzCC2oX8HXDnCcIlKOBZ2OWVA+b/AzOOLqDwVYiLQm60SA
s1NNYbEZi6C+Bu2y2CZjiu9ECnvCs69RWclqOwgw09OZgDtqgR410nYLSkH+K2hGzy5IZQZmHy7G
WXRONNZI4xBoEIBTWLUNKG6VuXsrirJ6HroBUGFs3XHf8VeZ7YkdlOU/xTMNSBowLmLnz3GNNSwW
vdObmOMmv/N5tQdeiEX5zPRvASLnrkV2sEVKTiZUzHIBEy53gCr8K8V0kBwStUS0eHKAYHMKfdkl
5DKdDWD3/pJlDlviWai9aVPS3oAr2pxmcas45LDBNR2shbwzdjrsrSANhL24I+pl0MA6i4/lsZVK
4g41n/ZlC1UJP1udY95UoLvCx7r8lJnG0xGFfL013Ur7oHDMg79m90x0C89XxTIpsE8Xmf5Pp2aQ
Ge4obA1N7nfPailAedO08PTUbU1TB1OJWjy1I9MslE/vE/bmB7S9+5KPp2l6b/fBr3wU7PkCjIiq
4RsNk9idCCd9neSeBR3E9FqRUF+bkDkwD0hkBpJMdImZFO3CQJ5DSmdpOi7DcHWMI3xtw/UlJudJ
x8J57HqW7S8ztaOyr12Qz+ELmlxdJqq5z4687FeXkDlLAiLg70k+LlObOMzm87V26nZhmpoDDgkb
EVyOp5FO51lMj3lB0s/4jtbrtiZm5jLvsJz4LshdWNP8/hCYLa2rFKuv3xGTKXxIjHBv+vRJmakt
KPlvsHOiQacHsdWuk3CfSQEEF1gY33zt7PqBwyoKui+Lrkn0By8tHhEL+4VOAGPEACipm5SBtTE0
FiSqem84Nm5brVM3BwqbDRXcj+EUbHfkrmqmIYnA0wZNikOxwceeY1b6L6BxTthScuhtnyl37Q8B
/P3KHp4UY9luLGB3bsY658sCSy2n9MaN7KGc77lD5kTmtBnlxodZ8uFTLJ9zJkhf2mXhHUxaPeu1
mDjK3uXahgo0VpV6EbJ0fHJpO0WybKxXR9C3eGydd501exVMOolQiED9qfJgFZn8bLHxBeWJPt3H
UB99j/viLcTC7a2FJhaoAql7VYOgac9M6MAqSkBPeBe1hsdsgrkptzv2lZXrah9UIFzT+dApm/6H
OEDgfC0/eaDjeZ6Dn5Hrkv/ZCPFpmmgvyNtbVlmPRs7VyLU2s3yrORM8yeByP1FsJ8yYaPDiD5e8
P8UuY0Mvrw+xBMZffRhX1ZHV8el3q59bVi4/jD2r6ZtbEt7HcP9q8bIlBIBdQBOXE+vJup7Ff8PC
7o6A8r1rI90Lwu5WdQ659iCPvWgdaa98OIiwYzJVwaqZ3/wnTMwF9XIOciexF7lTWqss9juInls5
PLsDeqs99QF9ZecWFm95hKed8jihxrKCq2762Lu4/bQNbrHpW5db9o9SdmWUVdCdsL2ar5vMjQ+J
lOw/ioX+V+lObFphvwpWYtShoeOzL7tWEHHgmdX05W0DriW8AQHutu+b3nmDE7p8z5j9qrvBeaD4
OzZD0WdbR6bDw98SsHbIriabVMdiAOwbe+Ydfpi4sRrLQXO7JF4L7lXO2vUlVmEreVdW3Y30QSEo
pAJDnmfkscBSLpKQ/gQL0XXPzUsvxHf8CBuzczmuvbGs4+hZ2R3ndnbHmBvvZEpLcH3RNB2xp/2l
bQdkdYlZg/pO2qo6mFDc1gngpAtsEaAQHhaUHoaR+5DhwllsawS73+1Ld920d2mRgnYBRfjD3wu6
Hvkf5AYFZMP3aQC1pRDOnV/+SWnrZZmjq/4mt1GldWe5i7IDGCBWFaTpOjtn2KLm27Ql+CFVHexo
Lt2x0CmJWt44R5QulnARY2ugeoblmNn9fTr44m5yXlGz6u+7uOjB23SAtKnzfmuajjPSg9uEkGKZ
e31IPd9DlRMqjWl4MqNyVbJ11thP2GjKIhNShZR3Ln0xDfM6UwNz68usKW6tSwFv6mUq8EVRbVu1
UYOF1RGQnfpozrK5J5T5XUbzeGNa5zwzxLRNXjCUbyrta1xlrWldCuiYlajcvLrEA1xMNM/YTez2
jbQn7Hsx5zWxpnfq1OKWVGl1PWkUJ7yhc16zcSCLGsLeB5CYxWNOiq2Zx0xrA7y+ifvHoNgPbm7p
daYhtTxlXnG0LOyFwSd810AcyDmZmDkUWODhTjCzpOfk8zjTYwYXilhNNI8u8rCDC948bZkVwVYH
cOubxAinMtQKJ9V2Ecpr1o1VdxR+9/gvmg4mvycauH+XN+maFJTsQi8j938Y2DiEHujUovpfkuEt
HN5DHka00vzKgPqrWXMZSIdwOwRAol+A/qYDMp8Q8RP4tX7p+PckptMPu/jrJDWh+UGx/I1goTaC
3/fcaVA78DCNgtb8cDzH+zk+zHH2r/glH6CkT/nu4NnPpcYmjxUIayVmv/c/zO9LL8XblthXpxTG
w4lXbHBNgP95iqvi2qhQnN2H557UG6adUZjI2x66mB1BKT05eikrn5sxndajIO6uSMv0TiakifhI
5fvvjDAAx8lkxCjk3BUOtKdNBkSXjqgq/mUORbJlMopjBrf1nblEAugPO7p5wSHH4gnQ9mA3OFaf
ruammNNGY9T6O+VTzFxUfw87O7gyrMRXMZ6jIJZOaZovzxZJ8PsrlxkQ+avEWCgJq5LXlXdn5CiM
Y1LHR3kTz2npnCbakZ6gUZRAGiQLJ+Cc2ulqUmFr3VeFn2xBEA6xutKltWf/PngsOAEi1Wwuca8A
BAiqUgmI+yDh7v1KQA+w2ac16MeR0as04MV4Jr37RhvTBE3bnDF1GqbeP8HBIyZOflVrSq4yPOtB
9idMvGXg1vnSBM0BgC/0wEaB9nV+lWSQDDJx7F1DQWgeIEi/7TuOV/+9DW/W5M5EKDZGgbOoo/O5
CUtqSQAXhmD19zX8VELlsO7B/E4dMdNTprpbamL72LrmFYVuINqV1cOnzY2tCDhsKLyy+gTmdD9G
mlls5eYKDiumbbr6aapP5gzXwu7AwnHBTa/pgITxr17TBHnmrvZj4BBzSKjy+Yc/HwrSz/S3eLAX
IE/ESxMkvuJXfRnikEUDHhNx/aci4hkevRZAVUGUD9UzY4PgaK8AZVO1G9O0m2o8uPjJRimsA+5i
copj0dZQVgLz/HJAcb5aFjHNF4n1u7sVLdjp1ewrZDJN+3ym4aEX4Z7yYPVJvQmhurafAF5xFGrs
AZT7E3K0p9bF8wavIZM/n6KYp5aqcvTChcUn+DeX/loR91gBoB2VcW+vPvUDAffPeCX4XZBOxfZT
txn4qY1dyGiApPFBUEPxmV8CfHT3/GbMK8LCp9snoYdd199Tn99lD/3STTD4r19GmGZp/hBsaCYr
t6iTxdRAcJ8Q342gN+1cmwOxuxgVbg+GCaV7Dpl4HrjJrpJY61w66jnFbxu10gocW2ZrzwcHBsGg
CAGhnXpg3OaZQa2por8/vQT/A4j2GXylYbDq+r5nO1/B+aPwc7cBkugG6g+gecGZ7ZpQ1WwHygYs
JH04ahQ6XOZekz3JEOAOAYjpjwQ+VED8/5z67hlLjeTFdRKxHDpcAROS5guRY2vIm1pxymZJxpFA
T7oJn+yRtVfdGOBHOYfp4GXg00xqbZpmEP/xSzqy2VWgEzxOQXVouQhuauAALi3Tl/aQuZ37FIP1
Ox6qAIfHTsW1OcAZ5xWPBf2OE+Xv41aOB5SbIUoNHQPs2XSQivchO5c7bfah1A8QQ8rvzuiFi6Ao
pyuuwwkUKjKtuiC2nvF9PvYhyz6spH5Pbct/6Mj0MPlpMd6C4TTsqDNB9ZGzbhEz6QD4ru1jWIT2
8UsTYmV6+/d/oft1keD5AcPagBEfeBvPNWpwn5DDsTPiK47niocRTGCoJzvHdBggbU+Gcd2FGuy4
kVevdktWSWE7j343iSNMSYaF1SMtmKFIApiz0xTaBOIWzpGWeheM0q2+20mNZ9kRpLFgJMve691H
6R0hPdq8AuOwxzZK+RiOfNiLwoeFinbYf3w/HffrehUrIGCi4XkBKRknJPYXLTvYiPqJirvkISjr
FYEtfccIh0pH0d4nNtmiSBo8d1Dz2budB8QQ3NOeE2iRLlu4HexNL2d8x+upuh8bsGNssENNVq1b
vZ1iSD89dJCDummIlrB8L7qlze30Owl0pKTnvQYqqdbglTS7MQF01uLVk0lQNkokBEZBN5Btl8tW
QOK8HHMsYKS6I8wv7hqRJttA2WpxiaGwkC18u4c77JxiOqY+W4SeI25ckdabNGgcuIgBiQv99HeT
oEQxQXZBOVGY8uYYsoq7awAexjWEb9MIF6ShjaC38wx1WICqCua/QrpthcdebIHZUF0PXPiH0Hpi
T74NnYg5XvSeXrGw7XajpGJfpSN42+M+n3+Yk1YZvg4opphm4NTFOpxKsTFaqVXSQJXOh9gJ/GT8
JwBdKW7QzxOg2AcXf2w85t/BHkjKVUq8NIpnuUjux+9DmBdYhjU33IEQGIVMUVSWuf3QaIstezXV
1zVoYhsrDcJ9p7k+JCgTbALJ5Y2TW4fEBQ4oqavsOEzLzqb9sfObAa71OAPh5teZiYHqidK550LT
OZQtKMqQwf77jw6GqV/qKB4kKBmZmU02LpyB6f/0q2tG0U5KyfQBMA95KAR1T7Ch3JbGEcY0pwwi
c2kMA5i4yMhJNu1WjrK5zQEvv04StUgS3t8oycaVUl5/k+T4n5kzE/vU2/jwdKp7tmhdGd4L1a68
GXsFHffpqGGAHLlzs4GQyabhdbY2vV0zlYsqgJad6Z3s7iClJ+/AfQKAYPLoJpbOvuGuc1V7fnov
8iHflqrrFz7p0vu0LqajX7HvcVVEorflY9zV/q1wkiM2UKwnGO6kxxz+wpFpCtp0GxdiXSvTrLFd
BJw41zvTTPnwoyosD4LQGDrPCEsGtj+TcAZYto+3cOiN252KZxG5sluZOwLwr/mCUc0OvvmGDc1i
8Av5OEw8uG5r/5vJ8scGq+t5EHXaSMOuqN01weDlJ4BX7gsPMpVJDO1Q+G1Ve6yj4I7juOrFwc+f
TDVkcmwXICdUMwljQfmiNEBZdjw0a5v14FxRrE0O4PbQg9NzFBgarUqooUDRNXZCmS4v/apw3t2s
zPBsHPb1oU3oxpsf/PL5vx7yoL4NcvbNkQEMS36H4pF+A1MQj9dGFqew3HPTDDJpv0PT6IEvYTbP
p4JBVrXsp10J2y8wPvAKJlknBTjR02wmPL+g8jy67qB8A68kBTl/1n+EFq2iqcmTRxtopxUwc/Wp
S9Jujx20cQMDheK2jmc/bY+z17wTV0yWzk/wWAHASov3XMY6CqQVQ/UfZTQP6xxgi0ZxKHCZXmsA
J+5oUAEeg+/vN1HRXZ55wXPqF3v8l71T2gp66soAZ3NztIsgwjo6XJmYnzQVllqDgwdmtvI1cV78
MatQF8/ILMM63I0/yxh76TD5oB+QMltoMvjf6oq6EP7xxmuSSr7Hm4OPKfbYH0xukWZVVAUuRJsG
rz7a86GsWddGvdWhnIGLUZ3Z2ca0zikaqIahSPLxNmbwcYMOpLseJemW5pdifh9uKxd2XbEbiAJU
t635vsHSRP9aqoGrvIq16E+XtZpFwnoNVuiwMKu2arrKBkpWHVAFz2kFV4v5y+jlWFu5oaXgClCO
O6sp2dLF17XYsKSq1+fXoZTbO/jRw+AlAfu9hdbfMqmEvpPY2/Os6sHcqYX3WjJ5aUDepXowD05I
Mz1w0muOvpTzD4aHwVto3UGCB4LJTQo3ilFXPz0PC2wNTYcwKJ6o7LpvtAZQO84z8Srip849XgzV
/RjqLqOs47VTIWfoMv2kHN4tFXXc60FPKE/CLXwPlzd+wl4AW/E+bu871cQR7Hb4twal8fnbVfYi
vy3n8mIqJDTw/mlNdr5XMrRhmaFxd5irli6kz1YsTtIln5tkXpJfOjQT6RL3E+wY9vOK/ZJtEs0Q
AdYlz6pxNWAXcF+oFIqv81lS9fVSz+KYpgwhZ0XMi7zluSrR2Qc/h02ciTPhFgv8gV5kDbik992Q
7IYksF9/hmzQr6M98J1byWFlpaXzmovqVhPF7xvG7RNkR6FpMieLOkkXdFLjCYUxcY8Lw00458Oh
clyx/yPtO5Ykx5Ut/2X2NKMWi9kwtEwVVVnVG1qJboIEFajBr58DZ3YyK27d1/1sNjC4wx1kRkaQ
ANz9nKziocdjBwnvCIEwk1WraUJFbDN+1pzC/ckasHoYIo5fkIJt7vpelgcXe62i1NuTltoZ+DJi
7xKnyHCjHukGpUuUjnqkS3wHxEZx+fQvbP/nObVBfLwizael2uc8Z+O6UjCrbiKHhwSMZ7OkQFRt
Jsw9L0C4RjpqgPnE1obCMll0ODd+tBQvIWopprVRJBVwVBF9Ge3xFmGbuEeicbw3uTXd8jb42gwi
//GPBhkSVgEUELqFmf7Eie2BCcSkAKyFHCPD42ezzKOLHotiLdO0/aaBx7HX8vSnVyOWOWGV9VSU
A9BRBhRdjHmZ3IIctdmNxeyHNtKd0KhbBxsPRCuTvCg/FSy28Li0OdjtIeqg412DxrbfIVhRfcqz
KMXDO4u3NGrn7rRznMBc06gbgUmlxyHuqkgAH1LmboRoKl6FFdbU+M2NEgH5sfwO7OSwj3L3JwgP
UToQcfelRK7ubgR444FsAw6MbQ+5une2FXLXX4Sy7ZVtEAjvH4pK3fs9KI7PLQe0U47h+27g6Hel
j11rJHrAOvNlfrchmr2rUu5tdadjN4F0gxDY7fxPmf4Q6VD/ABQ/PvDCLp9GjhR9JIsMe12M4ikV
bbryOq/94dd/zC4oeQl9h2svTt6iunR0mqOFV8fVBsv1Omnr9A+/b/Zkq8niQeJH+31MwF/j1379
YoyGs0dd6J4bBmgNgC+rA4z4G4g4br1hFLeoQk1PgG3ihvQmSPkyo/g2dJLhTVj0hy7wzoD6Zach
Gu0N8PXSR82u33qIWoFyOdaSx4Lb9kaqXhx9LU0L6RitmW4Iugrf3S6sUfiJ0KFj38y8AbkVyIOT
AaerZDYxvfuH5a1lqG2VgkQGjdjP//t/cBoQAMjWtB3LRbEviONUUf+H5a0e4S/SxGSfa2vwDhT1
m2kfKUaYcINvUj/tcOSBuCEFAGeaSJI/EEQaBpKit0sQkTz9skD8U0UXZ8sgi8AVYWjFOrJiHcQ2
aAKVs0WiU9XA/6YuKWmYm1mydgsXlYfK0LVQSBVSd3G8m2dxDvCORMQaCIBuL28l0dFPqI54BKQ4
wkoJwiskjko3cmkh8VDeQOMI2no3k292A9YQ+1lJNoap3xid04KTFUeFA8rCxkj+lep8+mO0kPWF
U5IWsKvZ+KTzYdbLZHzTT8C/eVL2lA9ptMZHvbI3W+0PFuVgg6oK46LVo3GhHk6J9AvrNsEo8w9q
o/cmGZpJ0B9YXl/JNEa95Jlb3mPs1E+oIhq9sGxa/yGPpYHTWMdek0gN8u4A/afJk22mxW10+2ld
ll22M9IBIsBFsCCLUIwpLFSgRcJ6alMH2eywJQfU/3zKWeleFncufCRWK3uZMQ1YB+6bu4HEk42P
1fahq3vrMio2VMQ6FKZbc9Kb0ZBrU5GjJjXSfvCGfSWzfgxAp6pxMNCFlinB6mo1fEPO1HwwSn13
nox0NNdiR7P6wnwlvaF7DV589lnvS7D8mIpLaWmsFCeKiwiAfIj6KA5VZK4XPfXIdrZQk9y5ksn9
NcgG5Un+ximw8ugLE/hXi2NLcqOl0NLENCQTVu7Bb/OIt1/3jMI161BmKANHRWD33KgGfKU4g/Am
vieRBlD4hUJLBEKUU44F7r6ygEM/mXE/66aI2WFmI8mS7DUnbZ6cZh7zBVJEUs+6Wo0O3oCpab5x
0zpGDsizQl8HK2ARdD9j3UcoHWcdn2PTQeqUmfQPiQhKFIAl5Q63vY/dNriCzAA4WHap/aHLYjMp
OqOyiv4KzMi/5XU+bQuAkh7JdLB8EHIJN/pjmkq8jGHqJ0DRQUYOnQ/mlSaveu1/oQWwy/XpCia2
L8vYGDhfaAmsmdW0WP7GT1lipRo8Io1xF3v2eLGQaHdJsUrfdpGiZle6ZcBRoyQi5iI3SOmIUKIw
lighV4ZdjCCBqGsAqRq5v8URsncUhRguJl5CG72Mps9Na3yjJAMcZ4GcxAY4gp0gUiKwSows96Ho
h09AgEeGutQ6JLOrhhlWc0zGUeJQ/65L4xoAUo6AncT47CRQMnXn/sGGukkb/cMpnnP/NkGdue2a
ru0GruHhoPkuRN5L16k95LSdW6BmW6bPjoXRJSHgVYCPTTKIaf+WRa6zY6XGpYHvnK4aK0vGvdeY
YW1a8Z42YL4mvWtfewcDhNnlypaAgsoFgqFaMgQWCzVA5K1abH9TbDlfgJvqAJwwZSHnmnbyuWO/
5FGa7IAKNaxpNLan8tEf7W3WuhcL2c33wOYkgylDbmVuVaEHzI2Lz1o2znDqJM8+iY3Ac9IcGvBY
/0O+gffrca9jejowdBycw7oeTkQ9gtv58GY2MyGMLgUz1JTXAA9WwMRmOL/D/Bg/vSLIsQPDOhms
iRPKeHwQyH94dSWJc0Q+1bG2H+hQJfJZdOZ48c1n8rHJ+VZWDSBQ1JFLE1g8zCUzkDjVT5//0ylH
oakCgiz3BGIbmQk4JbFvOFRIz3wiHYL29axzFPQ5DcTWL3aEfbvo2sqsNzhVLWuQHdoIbXsoN/NA
hvFsB2Z8LcQIpAp8Pl/zgkdYWAMp1wpa8TyI6TPpuzxzEBFtFFIdkGeCrloNXeR+RUWOwnYZsNNR
oq5Pq650kteA6cDa6FJrTe7qcnpuZM89thzz5ci+zsq3y+WR6/zDMji4+8caASrUQQGn4zjf0nHs
rU4cP/5jkboHKq0SJcgomESapHtE7bJ7pB5e5m+9Rddi2QfY4WL/O9vFbPH/X+lQ0IZUDRDtEG/x
TIaMFYY4kUyUxV2a3WTRRts7PVmQbnYjeSY8pu4yTtPMJMhqsp7rEaho/r5IRgzMMztyF393grTF
ownxp3hdICHxWP3acLzEjkPjI3FZDbTN5OCc+t2GRiwAfRzG9tOivvOiAdJRD5Vkdh4u8n/1W0x8
YAWFaTvKLQWvuc+bTQpM7lU5xohtu8IJmQfgnKLO/wF03zQJJebjsl13QaXueng4+Kbh6vcoMvY4
mX5p195jYVgIoY/ronfyn2kRxThHjQXg/jNnbwU634+RUz6brmHiFCzCvhAbylzkP+XUA+XcvtAi
NG5TnNTWnf6YY+yaRIwhdxPVOsDwQWJ3lr4NZBoYu2iAVRhgZjQ8Ij1japAkl3P9AJDLBvibeaMj
xaX0Hp1x8h7tpvD3rAYYy6ITdatdEjltUHHYaSHZgfp1a5uZdSGJGg98hqEphYESz8h7JP8MiG2b
iXX+mkwsdQmr07z5EqQju97rn2LF/jBlxpZrhv8Sx0x7DGqGsrTReu254e0HDSAkJKYam1aFN0ZH
Ev/TCYgCbVhk/o8Fdx48ydLjzmOGN8+59PovYLTKHxtgkiIkjpCbwHnYWtioW0JhqPeFC/VwEl8l
QAqBuzMmGwrYYU39A3newWMZ5fkjMpGAj6ACeeSt0BRDW7fsdR0IeSkdDcVBRZV+snDIF+YuytwG
UHAC1M7+y6+DJ7fl6dfJ0AC5nhv2Izit7V0v8vzY+fGbO2LNb+6TVz+nPL+wAlkxelA/GXoQP42J
l31KuQGqeKiTtpcX5PzU4RxssBJnJyaA79Bo7cU2KF7M+kijbdQ+WWqO/u85sP8Mo/k97bgArbI6
fd0bPTZkCowL518oK82FV14HUeFLY4t47SCjdTczpKM+HZjDIOLhXn4DuWh+G1HkEo7Sas+N1WE/
AsALlKpmxZZMMqQnnHI8qsCeDWOA5LUvJg6UlUD2Ii4RkTdr/RARBXtj+8O2S0c+x069vgONRIN6
NZF5Z1MrihX9Kzwnzlaga9XOwzRMN/wlB/oHA8snxvpY8B1FYpW7rff2lZXjkWp2Z7SxVGX3IG11
vVT5sigpwDj5Sh9DrQws4Yv5UyHdDEfmF/ab61ADGMidmv6gOXwEKg4a02bFUUzYTbndm4r0gxI5
S/B5uy2ws2zkU6DEfNrRB2EUeY/EK1Ty0kdS1xp7soGdSxJZ2BE2rv7YXkki9zwJ5Oye911/qHGE
GwZ+v5n84Jh3Zf8SdE37wAUY9wSz5JdKQ3YnKvCyvaNAL8CBeioqv3spUQr8wEQEDkmbT19yMKX+
V7NYMB6Se61mwxFvJqMIKz5mxfm2BAzDyemE8FdpVAFwSR/iCsT06N7LjZ2wKiSHuYvjnE+8k9Y8
yawjT171IOGl7gcnkt0C4J4ucHml414mF7xmgODyt16LvCdHNdQzK7B1uW3pH0eD7xY9GEpAy9zK
uF3lTZRuyA55gsh/IT9U5mLjoZJAMPvoJdCTCck2INfWHfJokA+LY/h1wlkJUrlx3EVR/nMhoxIJ
wnIA8QdqvzpupYGh04tQNCY/ko6aZtxZedY/zUIUpaf/Nk8X/2ynqH71zAm/c003Ttyv6s9NxNZI
+BRfVVr/ngdjvnWUiNj+g91qyQvAmIrrUAAyb5Be9XVx93Ey9wI2wV3cFX/m3JOorgRveRUPKEeU
OQdjuol0tkWmHtkoD3DVTluyIz03XDcE8YBcDyYyOrgWRS/Ua6tam3v1e69inB2myAVic8wLwPM1
YocVivWKL86OCLBdnJStUGmsX8Zq8q/dNGVA0kaOgCPss9U1HLVzfj57ghnFemX8No5AElV3f/d3
LCKNmtJN9iPgrLKpMo8oDzSPQQLQ6BWWvlh4ZBzZWlMfJYiHYnxWOpGNIbI1VJnWLL85vE/jWyng
u8f2JwGdEqpqjUzJ0EzHZruAnxJ86p3YsfTR9kDYrqEqeOwAdUhNA3jHuUdiZzblwZP95U5/Z2ur
Wm4GMIktqts/+vt1Y+8d0bePQyPLFXcGC2xWPLpZTbSjx2jbRfnOr7toS0/boDBRh+V2N7ClpZcc
RLXzU3hxT7whuqHAfMeib4VvjM9UZ+BhXaBV2adGZRD9LVB1AgSO1P5Pf5sh8/3LWPkbpOsCPsn2
P2eezJ8MZAI/I/QiQdQMNDQSqcFhQ73y2yxS+XXtM+ngNLoIKaGUDblQgx2t+ipBtkXKPpf6wF5Q
Cc7PCek9E+kJmdWuY6ziQXuCDOVzndsocw/sEbH1KK7WsRlXK02JukxUjr//UJEJ6cjObjK4LHJu
vkYIOpxIQ5PO06np73Tz1QAVC+QZ4J+HE3CJ9jivkSdqaj4BW3SRsfX+RdYM+WYpUT6zTdzpTzJe
9PMMQVSukArwLa1t8E0XXfvct0n7LFFNGwapUx5J7HSvfLQB80ISNWBwFLs7L8tt/uAMdY96OOBF
jvRYnnBsVj2gvI+Icogi4c7VsIZtoo3DUWvrVh6R9bgBoGv1lLqF/6IKhZHSYn16l8zeNWcJdEj4
iz9Ky9j/zq/shI5MHy1YdbqZfPFAps2s/rVNjfySMQ/ZgkrdoJ5xg5rNfN8o0ZmCZ9Ard0/YOfXP
Lm8vZIVFq7/XnVZD4gusAJqaIDuT1ch+mae29ap/tbXobWpASGQvpibHk3Tz9jqophstnEghl3mb
xUI3sDJXb/Leb64leB+FgT27YlI2d0GLlCIc11zIYjaO4qw7ySDYFhMq+tazr5g8JDgYCfi3mW6i
ZmwEa5ChmausmwxcQM1N1y8G7+3S8xXeL0gm+VCjhkRY2g7Lvl0cxy6ConnyJNjw4gB6CUAzfrAP
jMhZS6OxXwer11cVaCiPoDi2Xisg5pNTVcjkqehN8Cd8cbEv2Butt/d8QCPhPyr9U4+N99zgFxMg
u2+agASilDF1XWGekWRcvvks5vdzzHIRsWBl4+xtRZY0J/WsLEdp2uK+jLzf1XzBxYR687TUncfr
3mtPiJ44QXYNIlvbLfC/iYKDIqDgOx0N3One/YVCrSILalBy9xz7KUgYPMvCyVdVrQBeF+9INJFR
/FjGbomENNQDkY4aI5XFJQiSPTKrALJOutg3D6aZ++fRw5cwDMrsbSqaRRioupXAEHOC0tp2DECK
fczSp16IBIg+BA/lo3LHMADPp5ogd+0TsjNnC9IrnrmrneHDVk7UkD5Jfogpdh4WdZ9oZ3sIxvOi
qnSQk6N4wzrQ9DQguwKxo5RVu+W6eiWcNViLyw1gv0S8stT9OhPylJe56H7xq2vCRceH1Dmlifu0
/Fl96QEeoQVkRdq+4rg4+2p2gEMwmYWkMCW6OJPS2TB9NqrSPrXIqV/5Sl+1rR8iE2e8ONhn3CpM
QXo+tXyH481oS+6sGkBoUXkvKN72sBFz7ZD0wEZxV3ZsD4eqj0LNGocHDSHcB+Df1Cvmi3wbDT50
7wOtCbgkoxfajgZ8NUq9arA+OUXBjost6RMXuShgujzf6UHrC4zM4Lqo4ynpLp2tqJtxG/N11b3g
kRKfAtFezdHsLqYFvETAeYEUo/nYkM7zkzedb627YrBPvzMtf+PpS2Sxdr7YLtMuZkDHMZr7qw7I
QdnVbPp6d4k7UZIvzZojDWkN1msXFUC493Fq/CNDwfNoA00QVVRpSJh41BBE3gTMqCYr5XXR6zVg
kwBuMuGHoY+PBIjHkWp375/byK5BxKYAK4/hnhly+1GeLHm8HYysC2MpK5yJmLV7tt+bMc5FjzpF
4zACD+tAA+Q9W89yL1B03w7fiTlKmwLrGecUJDBAyr40tVNvTFRpb0jXjJX9nCGaYJXshZqimxDU
MDV9Q/Y2nsnPAvA9ipyq0lsXG3XehmU7gsXYj/g+Gf00tPU6w/MMhcPCaLD6RdoqWIfR5MpOTDWS
Jget2pKucVE3gn0anGPlDHpMyDhNTUAkYmKXHzaoeLERGj0tjfmrSANB1POTaNwvXRc320W1eBlR
gBJgZbboqPdfpyOPxZh8WQuyVa9DrU6jF1jxqCgHkEP7XecBDhG7BuSE9hrgvcDmUawKp6mfmsKu
nwA7/KYjkQZI19ZbwJbu68S7TPoUHQ3VlJEF1jbqUmONHEwiiSWi49xdhmbTwotdbPqk/zbBBys5
dfVOTU8+eIqb+05vtrljAyAA71R8ax3rjOR6HLxRt0oS4BWKRHvCOrwCFiBCHo1vx0g/oq4yjyVA
5Vwkpx1TsLk5fYbRFHuQrTng+IHwD6hpmQ+G6M7f16YLmATSEVYCoSj8akJ6UnmgtdwZifscaAyb
IDkZyGAUBggPIFKvVCL1fif+CzdrzI0c+HfDaxeVL31hGfsWm7Wr7w/aujb06hMqK/AcAa3nD9Oq
8dYo8UXs0xywXHL8rvmoJZJOb9wGx0O4sgNjStDlFRhkG38vtUKfZwIARvUJ1M4N6P1KBx8UXi6g
4LPPVTu+NYAHMzdJ48mQdDTqocCgWpNcKMMWyIJhLTNnq2sG/k9u6tnIkRZ+tR47RTcGyFuSaICm
GJsqgeGvk89KTffqPTKwhaUjn9XU120V62eWx/1Ja/4qClRlhqSiRm/LFIwxbGtoeGAnUaWfST/b
cSUDtxUuDFmLAbB4j6RzQOacHMmS4xglwuiBr1y77o5Jy7D3BZjQcMRmHLhtTtG2+yaOhyMygiML
3IFSGaix/9CSops6zziRwTLNYj/0dmesyBJ5DHwlfWQRdnbRAC8vqOemH8xrOwE5405PYoZjqAJ8
9ZfFnvSOk7Zn3+5Wd3oSk6BFWlBiPc9SAybxsrdB3rbCEr+4MG1qRwCBI3v+oJWyPwEN4QH1JsMu
Sqv+5KuGelYN7KEtEl27jzKNg97uoekA4uDoSRWtyJwMacIYOWbRapmIRkByGYAa62/HIAPcY0g2
c5c8ydI3PACtelk7vwGiFntW38I6X70Ppo7V+8kdAHanRHofOLZ2aiyZr4bIaTZR3PUvcZXznSaF
QGI+618yVk3PEt/P3MV5IWkyLBETG/knJEZJlJ5RgfiTJKQqw6wSSHHEImmWUDc1T0gizv7HE8An
vvQRWFMRx2TAbPKHi1PkOExTDYnUDDHi6b4yGQHdMKznkRKYdzQycqyH5VDih7xMsTgucy+jywWW
GcZRPQrmudWdkI1Ul15m4LrxZWwtY0dIjf6YAF4aq6wFhfEOlLF9R3VkIzDrle2iIi8SqUdTkvhu
S3qakuNnd3w7QnW7dDiUSXPDqQ9qRyafIfk5Ck6jHVUvnlfdCgJre9eXhqxelD2Sh4DGNzJgcrhI
gnSnctVW9q5usIXBVC2wa9GzB97hK43ki3CRqTcraXzxIXGSlgAMvw48rffJaMAdR0ThSVmpEerN
ykUmJZlzazT2vmbO97To72+H7naexhnxq9ADywb0QmoIA33wyBGtBBFPkEgNahdWkS70w6Ki3gfu
CpKb1BKnmbpikRefhc5CTdh0g7vS9C8aHuyfAxlscr1wvnp9ZG2Flhs7EhMQzealbb02Wh4fnRbo
T6SXZvZ5wjr0udHT+IrPxw9JXxQlQOzAknrxPcN8ZmV8M53U/er5SEpt1LtiMIyrD+TIazXFxjVp
9Z+VU/T7GM9BDzVuhXFENgaKQGAx6zrXboHWUkjs/l3dBPvs3zOkKyNi05uZjeylzeRqODNTvjg6
RAyLui1qM+vUGI/5gPO4kK6LCgcJlt7ux4SwzLXTW6CsI07mnXvNSU4JmHpOkpsVcB/fZVIWaYnV
J3WpoeHZkmTsKMQqTaRKuf23cywTWTFO1iwdBYtFBji1CQloHKdiGxQblCtk5EZgvhki6+K65teh
wJItanTrwnlgScA5Mf2UgDGRLMRU2hfqkQn1epm/TUUiNUX1lJifCf2i7ZtrxWR2IbSMqjHZA+q9
NzRGjcDba19IwKcvukZ27qpljO0W3a8TgepouBiFu0OVAVBdOUJXKBo7DX3AT26P2M2Kup0WyTKk
Lo37Xc1PU4ByBUfmwVrmjo6DvOFj87/SISDx5ktuSFOSEd797zP+i8kq8HrmSPXHTdBsOhKN3Lro
L63XdtuSJSjT55H71EZdFyYKQkU0HBijzvCaIyV160a6CVxUA+dfZgHiv3xgx6SJ+xuPomIbdziq
Q7IgxDJOgPcixpBGdUA+PgVBuhmBu3ejJmntA6IO6SPZ60aN9H4Te2kadLBMmGdreNAe4jwC2m/R
AmjTAxjVaVLZgtRbRCQQdCD1TpIN6UzPRGKkaooOuOUiuTTSya7UuOAYRgz9ufJbxOZIVadZiF2r
e551Pa8PKC+2joFVYXXnFyh+94zkRHw+Hwh8Rm2ncAaPpEeG2huxD1mwwge1SBMYqwSQ7HHnse8N
l2zF4qZ48LNRXAoAF6zwvEy+A110UzR99qUrCrynXQ4mGB/Hr4zLKxl4CTZE5BmheioJdHGpFDJT
2YNKuxmyb1iLllcmWXmVqudZpTy8hYKRce1oYdshXYwTlqb6b5yx9AfoJVNImUEmg91k8xeStASq
lpA7PxgO0q9WsTX16w9DUTuKfVqmz6UKRFOTxiiOGRvH3VFwehmgXm/Uf/p+zfezpOCcZy89q5Ap
6X1rNd7Ng6lSOYIb4CBH6L5xpcRLMw2OheM1t96xPMW14m6k6JsbyhwjhIWYDGk0A3vQEx41K8my
qV2h7uXqV2b6EBVle7NdMa6s0fP3ZKs7Wb8TqPNaIyiJMxfBDrHwkDU2Ncw82Ypr6l5mtZcdcPC/
pdHFbnJavIhJOTdBBWQul7NzVOoc79W2L28mF6pKt2ArBSNwWZocoIGz2OGw9QQ899li0d/b9kAS
7rm9y218HX5n9i+uZbeISALhUV+VkzMiUVUkm4VD67f8Wwsf192wUDOYagYa0Cr6GAHjiZqOESTt
iV6/coQzgObuesG5aXrQIxUOIv5Nvhnrwe7Dfsqi89wFPGF0Jpkb4OXVkuAY+Fg5r8n5zdyf/rRR
8rObRZpxHlbO1DN8Zq1ELMo1TehFRnXWgZcYmEMZolqan1psu0pgz+JhbXZOeiIlkis5jvOVESlp
OHOmP42Se6rKGo//307xYba5S7ZJjIcBMGSyrTC7z1ReLJgZAJZG5GfWFtpz1TSfuUKB6fPxt/rf
2NM85fs8mTXVBwFUdPCajGsVcfiE8m4HsaRhPQWxtUiGknI5zWOAcXuTfvVD5sTdLIufGst2Wh1P
y6zLFdXoYquuv0jvY3RvHhJFerMo4pBVYm1xrQvTRngR4BBEfupUYzhFmm5bCRa1UZ/yE/X8LnNQ
rvlu5BWjBHjVdHFpwGsAVxYu5jpgJAFNMpZrvx2aS2n13ZYjpwCVdHlzIR31xsZtLtRrZFyftBob
QeXgqoZ6nsjkOLvpYjpZIEk8zLplFurVMWD68wKgFXcDyzXoNrw8QNhe3cYyQB50zffbqJG+ib18
h3LxSbePRuMIfU9di7pBF9hHoJVUb1oacnsNyd/Mqe2jl41IVaOuMyEBfDMCrmo1lv64Ile/1hxw
RqpZ5gl13+AhUEwcQN2x4rH3eb7PawmaGFmhyoOUQFoBXLIG1EGAnz6SCo/jNzsSqaFRVgMKyzfZ
adHTnIHfYU5kos7+NKpsc0TZTtGES5MK+8O/r69so37yfPBcvdkt/m4VZHvDMfqQrroMvNsu+mVO
jgf2xlScxVpocuTWDoROBM4UfAEKr9r0M3hRpE4GPshShU3GLFojbWSDPwe1IEknT9SbxXEC9+8y
ohlAQjVEg8eR4hXhQpGNqIbE3+nIZLDlp5m35N32zpVE8qfpeOx2O+DWBl164FWchRrgXbH3ci9+
UTOk3LCPzQfdEMQHZvmzhZ1OoMUEkTOezfh1OpbzUual/gi2iQ0h5lDjmyUP66QwT7Nu6MHoiSUK
UGOATqgxvTkwYGEIX8sVZlB9QWDRBEcyyvFQlJL/4C9I9o2+L+NVBU7wN0A/GWn2emBF+VCAWHvn
jnV39k3knie8jg5+r1knI23tnTRAdNGDVWJTBuXwZPYmcgOK3LuxxAeguj/0X0qbI4M+T7vvsufX
Vg7mX62G/7c3IrNeGz67mmJP1+P8aAz6+ENo43fd94avSYzD9AJYYoBx9oIVwz08s0q2m+W2kPWn
IBg9Md8WWIOAVm5nb7cFUhqUNhQm6saBj3nIee0+24bCLxrMM7hA3ec2sdxnoVhQjQooElmOx7aT
xuZTnt5ojKxSnI9sOICCN2RAA7YY10DqTx/JIkZ1+l6zy2ZFFyEdc4ZPZoNCZLLHWtY/Th5yGWgO
suiAShC6I/i7SWy7SgGr2eflKk7hx+uoTEAKq25XGrX5FJgvCIZLlHhKeWhB1MBeTRlhH57qT0wh
i+kMXA99hEA73vmAVdOafPduYXd9tkK1f7Ad/KxHXaA91Tg+Rw0x9UrQgCOtQ2grEhGfb+aBxa4D
FMI/wEkayCdHDvkv+cEeCi2BWGHZGHSRuPRrjjm+daCIwAbhsXbSvdQB6mP62RD2LMu+gdLzcZJI
GHUFSCym1GfIE5zWZpAnf0ae/qUXmf4V0UY/FEFn3bwaFWHdZNePOdAhUZQIIADOJGJNY1QeTH/F
Rcr2lACJPNUwrbLk1UvS/JQxN16Tvq5RpmRw177KmvXPWZK9UKYPymG8jYGqwn2Cw6TczV1gy+Ty
awDQjBbHhd878M6tNSRU4/cuy4cxdZJVrQZyczohXWz6XACFGXsl/WhkAFhEIomLUGpbPHia9ZBq
hXvzR9He+nyVKYE0vc3OOM6NHsrGc25B0jx3wxQOghU3V4+za1ZWLyR1SmVKc43Ybv2EZ0F+G3iC
jAyXmYfaaovblGXtTge20JocPF7LbSrr5JRNTnnNbGtATrGTb1ws/q11oPHyCvKoYZUppZVP30q/
+KvhNsu7MAdoatjLXgv1ttb3JuUmOQcB+JHnSuUd2SgO2qei8kNdZSpRQ/ZOMen7VmfIZRKnysjL
53zCoYpECNDJvRWQHlB5NHIcyynSB2pIjLkifUD2BPaitYlu0cu/urID2oMynNQAjd75/Vdxnorc
aD7gz/wV6H92hkLwbb2V6ZTe0Qg090Oz6BAzd4Gx/T+ZkO+/sPsXJj7Q8nbYwJ7/he1y2WbCazuc
5V/v9G4aMZyNdrSOngEkUtBTtCfqUcNdE5zOqqEe6SppB9usyT8tqjvXZeDOlezwusdh6zKzEwNi
zzN+9knKFAGBOCngOCAYoKHe/4+uroK1BTKvg/Da/5jOyTMXFCnpsDE8fVjVHQv+6Husesox+rNz
GXjd6vKrD7yfdT9244M9GvkBj9dqn+mJ+1jI7poPzZk7/RYsioA8TSpkPgtNQWKyfTBpLvCDGb7v
ndJgbLayomFbCbDxWJl7AgZsAUY55zmLWf9dOPKbxAPvj6BgIA7rIv6MVcu4Xeq+5oovqvPicXIZ
vy5DntIuIvU6LdNWAx5j67ksjGwY6CXH0J/9AUCLcjEbLAMr3jaGi8DEwNwNwMLZGiBHOoqQUNvd
F88uNgyvwM4WZx3r0xWpycq3/b+wwnXn+n/Di/1VZKGSgiuwAADEROse//Gd07TVJ20EcBO382CD
qGX5yfA8Y9ehsmz2bUr3DTuAfEFZkp5AxmqH5GsEOFWKbA/nHcoX4GMJHozuH8VUBD9sw3kA2X3y
yh2WbScAVxxx2uXj6WpXwMOz/R8GiuTigv/o+tFeVW3vXKtGBws5APNRtt2u8OIc8VoFgn+g472D
g9PgEfHB/Mp8tllUUQC9UtUFz69kRYOR3nH18h0Pi07rkA4YZFhEZIWFuk01by7wVkZlYrEiO5pO
8ROdgtK9La5+6laPLN053AfZJ048TRy3YNsyTpc+sG0s+Kah2WB9BGoypaSm04phXLfCAekBiOLW
UuR4Rvn9gAW/l3Xbe0tg2t+YGxj72RDlEesaNTknsrPBUXD5f5x92ZKkuLLtF2EGAgS8BkHMkXNW
VvcL1t27GzHPg/j6u+RkJVGxq889dh5KJrm7RFRmJAj58rVYpVuHwba5OlrvxnJri60AO853Kxnw
5WVdD4GqRn7PGTSss7hPzzTk+dbjpfium8I5y7LqgbasoLnWcDC7xUN6akeQsuB5XoITI0xBUwmq
EAsfO+qk+UcBrRGf217/uMbWVf8ZC6Jl46MVBgqcdaAYoFOXbNtsBB+YohdiQMOfJgCQ06suq8vk
jn/EKTbDqWqcovtshki7HZKX4ijkV0NyUAjXUvsYg/dk6kH0BOLdML0MHC/KbvEtV2o1GQ59kTlX
3cbU0wtFZMUEtRvAhCfH68EMoLle8ixCJ9l6oxtdqeEp+Hm3hqlXO8sdgD9rZRftqzoNj2JoXSCq
ytwGbBI0BR3rhnPjNHUICi503VpDgnR1LeOqdFmgO/is5FmMFH8zBiFOj9TqjCSZwRpUaaN+5dIL
1IeZOSo9boye1TkXcmsDg9Ahjkj43nVCdjSY90poY7yCdC+1g8qnJuyNoKdnPZD41x6MJ1cKibxR
XtQEkzYOazB5pYYdatEYpxUHPqY1DnpTEJsmRhkGKzacehTHStDeAVBXTpt6AJ60Ad0B8vnluVLF
F2tDNkYFGL9yo77vMzp0eqhmogZ4S5PXYGQ7ziO21/s7+/2iubr6zbRYz3fZOKZPRQfdogE6vhU6
2ghZXwtUT/jNLx0xwfIVo1yjw42PHFymTr1zUXy6WRCVQ/NPklpgqrQbcICtGMo7SOUd8vJrbqSH
5Y5GBNq8WQXJfcDv8MphPFizVp9wMDCdqanMdDpnifk5lCVAYWklgjs7DWkCxd4N15Ua6LDVG3Lb
gKVPgwaNU3Ux5CA+L0HDX9nWEF5JP2K8PLXqby3pQfOaOIDM07BQf4RyiMHqS+OlO9XGP6zuhh3Z
9Ikd3DYeD2KokEvlECwDBwVugzSmHojF6vO/2hh4BM/O+68i14mN6fXBxO0Otw3UL6wlCimEvYJu
cJx7B8WtwSA/DNokMnFy8dN8DSXkSPuoVWqUHy2rrHORMmqgCp13kDN3x8zwAWVrL05qtBcJioid
GYZ/k2ltQO3aXtYh9Ww1oa00EaBcAJh2tcjqWId3c2egNUCSHqFYTi1Al12DyUbD1RHhTWoDSuA+
KIpa2yb9jMpw1JWiqD4ddkzUAzYhzdkenOyvJsfbCBit3ee+gMR66Hr9Di+CwwdzqnOrmJUoAsD6
8fD5B2QU0DL8AgwTVHhBDf8rYHggAPEd7phQxARDblPRBKCYd8/hEHlnD+dhZxo6EKIEA/SXJ8T5
3xEMLLs1hGZQA0BzsS89y9zguJaDlgW6ZV3iYd8tDSNATY79gf/K1bRY/J/Wm/7sIE32JlCcsrfM
YjxKvEE/Z1YGnK6KsLS/e4AQ/8TRQ+jzDgc18diGJxBpDNuyEPm7rBztwDzD8mmYgAr73CY2g4SK
nr2zNJ6usor+Q85GjtlT6yKDpWZ6URe/9iYHXXaXv5OphIJGZoK5SYNuTcrDNxvnlddYlTJa1YRd
yJjl+04VQbq5px2FkUIVSHnHHPSNfB58PAahlqmQiRXea3cD0tTbBaM4Dv3nmKCHYN1rkXx2f/9k
JvdcgL+oegzJxOkgkQjEUcCPijKtRamD5oTOjmzU8Ml6BHQkvNAoFnn9WLraTRna3UIUBqHi8Gah
Ebs/exFjA/NfAXB5MW9ilhZPEGYCyYHOw8dxSJrzMsQpUgicZf0Z07ABx7kqxvZySCdVxLHeDMOH
zEb5fQTXEnCm2VvZ6PbDnE5AQSl7W+ptoMl2hvQUhvJHmHAq+0H00+84zR7OVa9jm5XW5UNshXiv
zxPzlE32keyWSGOI9aXeRwvN+XPPixTE1iUob1T9bGI7bJcPQ7eQdepKuCyFZMuZKSrPJkmPleNY
L96U1q+Fke+pjnZAiSAIP1tvKbqlNUTMut00zuWH6aWJn3iWOBkoPsMut8y3K20dN9pxXzT9tzC0
cCBFlHULzT51jQocghL4epFBbg+qztMTNVNRQvYI4h1WKp+EjYbMll1DWKrDacJNKKop9yjgiXGy
9SOOIQf9aFnLJDLbNvQGGm98cKq5v7QQg9Vi2Z3AOdxfyIRfCb79Lv4EEtfDDZzGOJGY93pXfKPR
XdxqIwctlWpD7BcdGI3Ia0UTZBbJvXTXOV6fLh/hv2LWy9DltST7Rmsvn4s+4rqMcN6KxKtFCKxz
Veg7A4Q8sV6nV8jedy9dIsVV2tbToGcof1JNGI11UMZNG9CQc5Dr5KJ6sq3ocxID3u0qOFsmNQlU
Obg3eJtRncRTY6vjeOpVOOc9G9CyNUeN7ckeaWYCSVgKmcyyXuYJMMb91P2atK4Yuq3YyDHE7k8t
ezOFYtbAkdalS6QpB8ooN/c3tqVL4SjQxYdZZ/ZIpCPjHyJpn3ZHvM6jGstMTd/Ay+cylG1lQq0T
XlPl+mi4ein4/ziX5dJBrRtIkwDVCSbKhSSKPhKlDaCkV8ZFloHkG7K2Rf0HSteCVfVhdVC0UJPJ
9q+OSlVStDOIaGOk6hpUoI0AYgZURppfGYpdQJbK26DRUv1k98XwYuLoEEWscfxn5GrJBmhnHE+0
eD7bjfiaOGWG80dcRt0ysUSx+JPZum+6tk/Ktr9aJUowxsSJxi2NByn2ssvladYjpLNRitsDUa66
rBX/iXmko8ZQ2TJPG7ZCLZFMOWoh4wHUTBS4GL8WN2YoEwyt0/h0rfWqa1wBNCsq9/HfKWcdl1Jn
PHs+en/3UNE9U2N6IdD+STpUQZogY9iAuwmJJci6nW1yUZcJ8B3uOoiygKPIOyxDmo+Co1nz1/X4
qOOtTy+rKuCA427IsxjXoAEY2vPNIl4cYxLOpPYlDoMOFHhzXQonow4h6d04gdVNIDvIFCaMen2M
BOBqAxcaqolYeiTTal+Hg5q/Dn8VQrb/RRx9CnXF0u7/64p5FZVIGKurgaIr9ntbJAHqSPUrz39r
UE2xCG2YSruIhgbYUvwewkIBDVcHTfKs76uFF7rGoNjY+lDFRS2n6MDkkFhHokymhhiSnS8a5dV2
F0JDlLhsWeWYy/wesPKFfHmNTSu732bW4B1Q8Q1VdmN+aZAwuOo6HoyZqbHfoN4rfDB0y6tbz9pL
28cvZJ9zuw7SsWmOMo80CCDtyezW43BwOlBs5sAK/Abi23OMN4a3NHKGC76JOJenVZt+3OBELXp0
cUb0PCcmkE24Gg5XUZnDnRGV2E38gaKnJd6dwm7fQt92V6plQTYUIPuVfEvnMEO9fJtt5xJ/zppd
gXI7bXLQLsXa1pVO8RpaDRDi1jKYjKJ8tToxbhuttnYUILBFBJdadGhBWvVKJjAigvyp19wDDQ3w
Wl0ck/9GI2oKJbHmolznTEvOs+keSxss7+Qtp7F+qkrsIDPvt8KFjMdMJCyihQAQFPCq3TJ2YhSi
5awBoxwrkJXoKuxacPT0TBwrHTQv0skRj0S2EinhBxDbrzQtanGuy/lEfrKnKUQOFZB4R7aF4UVd
hAH14682uhBuj9sMh6V2hYqGNJzDM+iCwjMNO2OG/ktDLbkWP/fSQGv0GZwRP+bcTaQhMzu51+3o
begksomqgeavjcMawFhAp9EGHCIRn7bISqBbsvhNBdrute6DJurCs1CORX5ozsmNp/Xets1H6+Ti
ybI0M6r7TzneRQrwxaJLHorxSlCVL8Yb/003hiagCXLJH0u5FWr6wODzIXTL3XIBWGqTP1rNlAHT
6WTXWTXUW4c6rgmSYWCXKK4auDluqCvALuvqYX5aHFp4GGoIta3LrYtQD0A/aDz16aOeZPlymdh9
ZZFXXO4i765J8euy1EugajAVDV6dXN7Nm9aTDlAjo3VA3vedRrZVOtfR1i1kHvPpn5Bjr+NkQ/8Z
TG4XnOc0YwluUnnFLhA0Dd0LoCRg1lPJ20y3r32dud8KYVs7XfT9kSKqCMJ+9C77FWEV0to5JbuN
oPdhbAeuSWI592voGvKn9rSnM/vMYXzrNAAJ0BDas1sDfInvdZTYV65kUsgOzU2OGnwXIhPqfUPP
oCL2c9ig7J6Fg/9/C7PUajSdVvv5ouMUdctFwcf8edH1s9Hi6qIU1mhIKpgutKjSNgO5nVHK50Qa
AsSBFf5I7dr5cGzv2MVpjtNyHAJOmTfdRPAM3E11HrlbAio3rAATBcfh3opAnhhOyctuBve2kv+j
JoS6jF6Y8xPNkhOk7UY9+b4G5PhR/X8WmliG2vAOdMs2c+djruuKDxnas1w1feqLwWlfyTJMeeFr
Gli5SXl2jSexWQoxyiV+6IyziLL5kM59pyTlzG2L/8EfQ/kHfVc4kCR+XEHn818CtFyToLhsPgM4
XrhL8MB49QjgAFICL6YN4pwOlPh/le584m2jfbjRrAWpXRonvSibpzmH+DxFQO7Jl30avpR6/JSZ
SXKpTLAf0Sem/4qWlPsBG+QnMgGBK7cJED47EULGMkL+P3BSVNKGTm6dRQ9JG3CK/xiTkRrTHkOo
TvTGZrVRT+vUFOr+ah6k2GzsJiHmDUIBvcyBQGH/eFPbHEjmdNE65bP14OVacsz5+J1MwPuqRL0T
mg+OYf+DN4XmQOKoi05qVBUpBbMM8nvY4kQ7umtDMgz3/PXOfjMuG1GgKvuBHhDLLb7Nnf9+QIwM
EqX26J0qw/Sh9iIeVlgXl6lAEapjgsRB+4ELU3HgyIpQlaBsTQn1aKTcajz9/R5PSv2hDaEllvAx
3hmNqCBb4vTptfCmXTQO7WmxJR0q71uoYI8puBYWG/DY2U7DqzAgY+bT/yxZghyoItL+Cf3hma6h
66bjOUzXvXstHUt0ILCauuhxGABMLBxt2KQlMGE543nQqXP/3Iw0bcfBII8Hh8d8R5OgoILEMo77
J6Zdli75bcsCDFLYg78YPYZt+6S5RUllyXuCCRAkYMUK/Ct0oB/teItcbuqvM+4WWKAId2t5jdYe
LVdcI9Tu40k957/d9SxzKH4TLY6+C8g13Xvbunid4iLbMU1oZ222QsBHqmbY1UpgjoyVVgF+kEYb
8q52GlJjGdNjW+fsiUmogoPseaw9sbc6bu5tzXN/c6wApz/2RooWr2FWhVpmBR0j/JgoXkDqYryQ
xeTYCkKIAcdzKiB3wWubitzcEDZtVGJvVt//bcsoBlV5VkFqYNIdX0MCOCBjnTfxI3jW40ekD429
AGQWN2LYluisyeKr3vY+2SbPw2FUloIOCCiaB2pQU235M6STAsBjKrbBcf+nB4WXODJ1+vNMDorW
vVYe07J5XWz41UnwTKPBGVrooxDM2d4v44IWIUtTIGFEDfV2rWoPkLCIHgav+mwavNiFfYvEKyxx
hFdSZKDRVe+lG3Wwt60qcRQpsPLYGL8nXT2ewIbhbpELl79bk3PSW718B6/ZeIpH8AFmCnes7IOH
HXKL9P++UT9e10KxMU5Q9RNyoVAn10uwIo4gtCJvFTXhc8nGjW6H2gtDwYZejOwYdo7cOpEe+7xC
FcIuiUEYwrEBouyYMCokxsyiMUGY0aE4VxVNdO6IC1VxaG+0SGsP2dznvpbl9lEktv029fEIXoi2
29FQGtF8AAms45dja78xXY4X1AIDkaWGoFMsnidNX2K1GPMz2W9a5HVfKGBkyfeh0sMrLUaXyqsO
Wqu6cyXFXmqkF83JtkfCl9vbFPW3fgsGg0cgFbpHlyHjBI6VE5l0Nkp8brAEniF6vNhswSC1oZoy
qeUZqYYTmYoed7ipi/ND6Ok+SRTnKSBWusyMxyoyJCoB5yIAaz9/hoor33HH0jcLfS9gdR/hYM4X
rsSHnALCMXNhwAvkY+m75nTjtZWX5uoTNL59Di9+3POF1FnWue7IRjx1LbbRjCJL96iyBfHY4DmB
HTJkcTpFaEUNjnvLa1nKEshjnJ6RN6qseB+DuBj/EzHvnSIGLRWot7+FuX1yVF2LjmI+X7B6fNDD
CTV2cTP5VAkjW+PAJ1l89F2eAwU/zLvl3SRWLyz0KKLGyjTg2FpI7QVmp26f9OpimvLBqRU5FhJp
R8AMr2thjuQMOWuqwNEhkHnEXnbxruU51ZimELW1vOhaqwztLPDl6XsQMbQoC3801c2DelUdI5Ue
DTvHzgpr8ZKjRwVy6ALptcaSPTQaEMFw1B3TcG1EWVggbMMl1KnzUZTg8QvnoWOlrzGQl7Ukz6Wa
sdR34C3ixwFFLZeBVLyUvTKasQDBB7q5kw+BnWvzZo3xSNBrHQP3Nh8spnV+gQOw7QQZ5FfTjnHU
zHRwXWBEjWV3f7atO1+AFMYWMLTBJR43/xF9/u7EA56yvI11vOBRS7WwsGkm8nF6m4LjrS/Ci6vh
G5CYxfRuoIwLpwr69I680mdvVrYOoNVTlzJ3txbGrXVyWTTNoMNQJXWrezB76IBMGn6XynFTW2eH
YEP7DF9notgdXwWLgR49hjphAlnXORZDkBSQHMzmFhTQi1G56zn9HVyY/ECm1DJxI0c1dXYRobVd
w6gXokrASHBB9X2hps2b12osm0OiTD3dvMixfgu/Qpbv2vrdo7gR9S5NP0A5o3DYCTJp7JSrXt9r
PIdSKLrt2iV/J1ITecfuF/4ZIgUgwlOr3HSXtW6WXZcp8+Ixirm2u7/SzXSKhp7KacBCh/BnyUbS
bVSiCpfeke+A/vP9aqIeNaTxSFMXrxzvY4UEDYgtwGBfaaAi1kBb99BOBZI/6e8tCILe2Tj2T/iZ
vZEVCVUPGut5BHotXn5AfCMLYrfODuTVHQZBUxSo4zQX0HLPe2FQAN4IbBfwfovXYnpBXl6GoRbz
NDkJVJ3UKzR51zhmz3jzQFHKJgFAKxBJg1tQTmez4ePCyF7/PIQEsDq5DR9ZgopIXwV3Ds82UKy3
02uVACXNw7h0j1AXsZBZ4lnwqdoMaTExK4Y2f5ReuiPeDiL1IBoPZo8ocrBEG7CkxG2N3J8cIGBU
XFxkpGal/lhtulpiNIo2kFC4HiFcNURXClzGKDm+XWcxkh/7XJS42ch8SzuNgLiQ2qlxHA0ADPTI
1iTxh1ZZHfCGsCMf9xkxQfyiALHHf0+zZK0VAB4i8qa7rr2uMXSNwF95Vrexei6hckptOAGiCxJD
jsei6HQgnNV+dG0WI0v5ix6lzd4UfbsxhayClaLvjn9vdaycfL8KGVtAq1KcLcY9CAtbzX7TjKG4
TKnMN50a5onwnqrY2VdQ3hz8bPgbCPrqVbclkNJW9C1uoJlEka20YuS5tehE60DssA5AVjzjmdHw
NzNJ24NtJdE2S2b5mHJxjCcJbgRA9sZrrKfTxonjaicL8J6OqgF6K5FIVKDbpHickZuiqeHtkKBs
3HiPLC05OzqOUUGuZ7yHjvkH9ALAGWGPe22yk99Z0lZbAO2rB6/EQUDtdh+1C1lrFMFyVG+gtzY3
NlN6/pjakW9Hln0ffBP3tQD4ZG+X+tU1JA/x57de7lcx69LQIf7rs1ykKVGvi59HtKH3DGT4Kz8Z
+/Gau13+HJ8WPcMqAgXALH4Pe1YFExhezkPZ2Y+WIVPfNBtURGpp5Xc9CFYzxa2KUhV2kG0O9XpF
t6oa6lEzu4lsN+uYpjHDBozxx4xfTbuzVUn0lIJv6jHKx+Jcd7z3Ga+tD/AcRUHoFPpBg7DXRyPz
b+aYGjjW0Mo3qNri47fisYdk0z5VBJZu5oAZU/WoacGstJ1MNiwcmQsVJtFdrkyX67zF3Wt7NjnA
8H0tdcOoqWc8xpkI6mTEKJ/c+EzKBCRZ8MNCA1spGXTIw6oYspDUgfycRQMye7mzxvy0jpe4794A
wRSm3jrwZE977xE3MQ9ohrk6S0c+GMq02lOzYNuwqKxtj7dsVA9E3rVkUQepwpmD6d4yjx52y4CQ
g1CRkqY09FDhgDdIVEF2Ui8WLyVcycuz9NOboM6r8kBbkzOQYU5VduSGcP3lhQEIl2PdSpDUJU42
f9NA4L0FIYT9yCbDWhqLiWdUGkO24MvuQfH5alXCp6jVPnWFt09lCsYyNX11JL2wfRm3ZtC6BT+w
UvvehSYTOydskrObl3b+PnHW+KBSxGehcZVlhS+dsEjTA8QBahS76v1pci0n2xgxSA3HLCyDKeKA
jdlhtAH9FkiLJ00cw8YG4NgGpViYTuJj7AbtYEbmsHXVkOFWE5QFQ8mRk4iPpAJ9kVuK/EpDbcKt
GnCvV7NuURciQPcP2bDYeBMGav5BAzewbZkA1gkFG90fBkdAqQqH9s1kePOhU/kAdSSOHUiTuAF1
8cG4uUSRfwklV0Kn/tS1IuyHXMuKA6nm9zgLcwNamtwCbDVAdFVJEPIRG7u6kNFZQJGD+/ddlwK8
zInOS7cGsOvoIPf/60hmaR+ejJ3SfNGiqQDvgwB0qYhw+Dnrg+ZjK16m285hpo9STfNc6S+yhZrR
ZoZ6DYd66u8jttQ4u6xnHHro9Q4aeN2FeSayImk270O8jz7pOWSc82geP7R0+EsHwOtvrMPzGhBX
Z9vFkAuNIeFsKMSAGo0AT64jyVKUv4GiRFelMDGyNgd8RhAFqyFVy0DdzdqgFi0+ks0CeurZhcB5
WxmPM86fMuwIkR0XeI6XramdqFnG5LoZ9xYQ6JvFZzHO/CHFt42iOpygndf41UbTV0cZWcXRTQXo
CnZFCNbLTDd2rdJnZlBXC0xhsuOs2cO3X9jHcAgfnSit9ymBUoXiBJVzaJ/BDmefaXjjofFc7Loc
FDQUFofFq7QiVCp9xZP9lzN/TO9xMHJzAdsYX1oji7hzLITQN2D+5pfILOkPGFKenm5X4KWA0bbn
PZQKvaOS2YIabMqjk6EVO6qCrqqh38vafOCG+1kYDaK7/ExNOVe83FAcuclIQ+qRTUyQrcfvAnOo
Lpp61LiDLXxnqguxbaYCzMEbr5HJNpmS+ExNPbafvTtbOHFxhlwvUud1WaG9Cyd/xnSgz+0Q5Opq
nZvAZabXJN9LVMQq8QHpetBwyLGjR3kc3eqpQe2l92ikU7YT7jQujvXWP1bJP3EyQUNbPRsoNs9n
46rWyLX+1CUNdkCKbQGn7c21bcNmwokuxiDC21otHmg3Noohrzm6pT/HQxR0pWxxGjLWmEj+QXOz
g2NmHxQoWQRWm6b/Y4XXTgTbnftiAjnIU2T0JfJqCs+7hhA+18XZ+4LkpeFqW6bg72XXdXl8BDfx
HT6JDAvwqKlC9zR594gnwhKx0PkT5Dp/oeTVPVOT8e6zd2+LNRvUDagYX+OKn4P/fS4trw8n3MFR
QKdGd7G29LIgCst+uWvQX/hyZ1juEvR3n6sbikH3FgpodqM2eKf1dkABFHp7b1n6d7cUJ4IGaJMh
TwoGWJx9UxH20uUWQy1iYR3J5qV5ggoHKtymn6o7AI5TcPYX9Njl3s2h+L0Kqia6XvsGDj32fIYO
KzlExg8mNIgfyCRm7l2LsDnh1GFIfVoEAvV+ZUL/1lToRRRA10GUuuF+VLhEMM6rrKsBUS3lBfcZ
pGO64d3VeuspN7WXSAEiDQtaBDJ1UZfo1klQJmYU9Y+aDWEQOogcxPhXDbEuoMFw8OhBksUG+053
Y6MwOohU9q7F4dlqot6XnaLIRI1ae41fJxUMB2RxczL5YO8on32X1Ka0dSmd+eI5+7tMO/nWNHfN
O7HDux0I5H9Oy69x5PBQ47yhC0ZGHB+t1vmGf8ZbkpZWgK1EvONqGKF0GxSxY+WTtxVW+2BI8AU7
vfE2QCr6TUKaRUWSZeL8KQLT7gNNznsZ+xJS6EfhdvpTa0BDqhZ4AvX6GFABawJ48MVNIsg44521
9bsWfIuh/krlrG2fIItW19DIVpWwOBxLdnbenBJe6cGCKV00kzl44Te5sCUIDVHcjs9nX1dEqrDG
xUEAVK+2q2OmmyqfH0IYV9Ra0GUjynLcLtySUegO+Eup2ydWCNIHRNYQ4116M1KGWrB6bhYiI9jh
p+PYuIsuwyrOsOpG3NlK7jXbygUlPTkK9WJEPWp0ejFax6TsABDG7RTyOn3Gty4IHbZO0hTu0Qp7
QN0gtAb8t9VcCgXur2KW21dkaasdNgPppiZ9cvJzm+NoZcAtdnHpIDgD04CaOpbSM3Y0q9RkulnG
XMTtxYqQbpApQL14z4nODm31QNGGrd46Zh6ObTaLj8wUMEFo+az/DtgdP0W0cVzncTV5mUYTIKP7
N0AY8S4Ka9zM6YYz0F0mTp6N3LZOHgE/bxyWHlZ+Uzn5LvHM4Sy6CHTAU9+8UuOl8XtmD/mVRq10
3X3bhKZPQ6bCBpxGGebsPJPJ5CiSaGtUIWpdjESU6fJHCDDsyDkbHGeZwBZuesGqI9noojqOidkg
dxFOHHHiK6zpIkOPWzt74Kg3tXAq16WuhaNqeApRQJk26hLIPOig9VK2G0fd9ygWNoS8FFXYQ7hD
NFuyNVmEbFnibhzA1r8nVfLkoW7qpZua4Tm3hlfUvpTf8Tzh+04D31OazwV2Cib+tMKhftCmTn8v
xYitC2aXtSdPbgKyDRriDQ8vCmIW52UoUJIUu9W3NJP2NZxQu0WrRZZErj+KigMN1UcAUj7BAZWc
d5HFUWWomqIaUXw0oNQemm98cWg4PEDeBFq1l5Yjl6dCEm6ZbLNEm0kFOdhwwqtoAuO6ztwaG1uf
xNXJM7YsTc48KoYdZKicTd85iQOlX1y51/JXOY8G7g9qREvZbVsc5zL+oAuRg5Zi0DqXrH8srT6o
wzi5mhV+14ZqQpScnqZMeybT2FcNdMNdQBw7PEu2axz1rL78c2gMeYzBtPrY4wz5ETTewwMDhoIC
VrvWefN+FC3wMip2XSiBWLrvhsLYrcHk/fpwIpweJlQCH8yQNWfQL342OMNXCKOvMfXWGGPC4Z8L
YYHVtMaSDcmp2/Xu4sh7Z6MFotrFrw4lgNt1gV/FWbY9HMsGitaq+ENrbTtIBwXJpKPfdbwcFIMA
0Q6EmfZbvIo2zzQHOln/ZaO4DrutrZYM7TMF01rrXNL6vLP9z+slwET6yGCizGtr6JzdyGiRoBa3
zeocTeGOhLOIsG0RFiNHYmm7JUwpjq0KXIOLWrSvWetU6v3spCUNNzpMjVed1mxiWYwQDit0HJP/
nGHEjqnuwUcGPbbKYIfVu2QcaYyC8NvJrBpQdkQeNQ/4I3ZAWq/pt2TjkfOPCf5VyFnniXcdY6eG
QNkQgsdHEQwkikyAenGlQ3sQNymQft/ayUlN7iZgCribtrppKZpMthAFTJsw7AAt+rrGGszVxdeh
SSQENP7Xy6NMSRuRClujbmatS919jF9dvHMnD5XTDEDznz/GGuzMkwFtwp8/+d1w/aSGlz7Nadnv
1/Uodv1pkINsJf0U/9Wdql+DhV8DzZjBgIFXt3ZjDaBf7NT7oxlPoC+lscY6C9SdykrNzdigqCVW
a3rdz6XZ+sxC0g8F6uHnhGXM1dphooEqdZlGBmfildhRd704tnX1pIRG1ZRl9WWKtGq8l8rJCcIc
X16nmB/qZB7eTMOVPogGHXwnMZQpCtMYq6FuqIZpxtoLNFpikFVpw5sVe8krDuLJR41arBk6iFmB
ugkcu6NUtA19aT5TM/PwQwfo+LyaEmxoIjtKHjWpmc8jr+unhP2z+h3sg7BvzZ5WU9NpzXHuvA7c
R/rnygzcszu8dqFgTa1DweACG7b56HpIXuITkMNyXb4B9cBwIBvED2pIO9JJowdFUokSmRpnfjG0
5lw8qpdxX8TW2QwtHICBYa3erGMyxmwwz56YIEHfZ9uqrNrzjYlCqDHUCtRbgilolpG1/zwvMjzP
3ETlN7uZPWzwSuw7gKeABstkTwBXlqOx4dBmC/D67l6slJfVyQUvxg6UGhGqqpiRv2bGMlufwX+p
QehiC7o6kMpLiPxcBJ6qF7djbpD3itNA0z5tq7cY82TYUGAUzeBycExAYgCbGjYUlADbUG0tbygv
QK7TCou3QVn8xrQmHvS0hx1c/F/0aMgDV+1eaXcLAoRaYWS5uUGhYh4YHcrllj0z+cMuFkfsNB4q
yPI+GR2yjk2VLyOrn8Mn2eIWXOsMBXkqghoT+u6+4WGfvdpSj6FOtLYMn6a5jus9OdqUntiY/E0m
irUGfO1tpvnLSF2BelGXBnzI2Y9vMXSX3M36nMsn8PH2HTay9Nij55wzGZFvaLgXrM9N+8sWSwgu
DKlnI61q2xCubDkEuWLUndPYjA10J1u7eIXaYNCQPIOqltAaZm48YAh3PJPF0wDlVpRRdc4OKVyg
Fa1qAI3/rkiY8ZttjrXPY6N94aPR7mZZthfP7s1TVVX6Xm9a/QgErvT5pO8Jl7OAc+rc9ufc1FEN
C6wOFCfbR6OcbyJinID7k4qgCV8RUctTv5vBZL1COTgbI+C6FPKD4CCeHsZA/aTjjmI+kR8KKHIT
mZghiGEt+bCug7eYaf9ZeQ3iCOYbkKY6u+P82dhTCvrSdSwd1p8B1KYw8yv2ZpaJbPunlvgEtG7Q
K8L1LoakdmdDXFPPpxOZqIGQAfACqtEsB4gsiqsgKHisjOF0Y1u64PLM92MFwO8zXtr+oDfgvITY
WR7Jo4PvsX0l28+OKIvi7mVSbGEqGKwe0Ljs8TtrdRSn2aMIICIAgVan6Y40c3kZN4DeHDwohtzU
ewKcg7fIuAMC1IEeyFIt2nvQ+yxyb0K98ayhSNTRh4uHGsfzaEBQ/cYWleOFvGEXDrhJoKHeDIlK
VBdZ45aGkHvEL3cNrMW7LJvyUk1O1W897I42SQwdXg2iONcML5OQOBohRGZE+jUsbLVZqvQdWNU4
pKiN+IE5poNnnZv9VTV7/G00f6IMuoMGprT3JetiLAS67QrbTQk5pBrM20a1T4ClAhIQrNzkjUoQ
WW8kSoIP0Jl6iWmIn+Cnm2JQl22AoSuytuTwIIBx+AQy4JUFcGNFg+UAYnGk7uhOOOLCwdS0EQxc
2MuYXClAmzle3DsIwLX9LhqKBAraaEJ85UE9bbXlhsZ9X4ccuZFcP/Y635A7DDOkvhr1QF+660z5
GNqgByGAYVE74yULg0+gocIc8tYuAKhQDpnixuvk7S0Y8YeDpi+UHlOYteAvrM29AEKFu1l4Nv4f
ad/VHDeudfuLWAVm8rWjOkhqWbZlzwvLYYYEcw749XdhQxbaPfL5zqn7ggJ2IrvVIhH2XgsAKjsr
LtJVkoTIsiZhK/MUbseRQKICabIYm0HkQ0Ot0M43MhVrsp1lk7hWW4tnlFxJFpm2eg4Ta+f6WXHk
fAnPrtk3LYoI0AX5u4TYlVQDtWVtrzQgabHG1WB6YstYb4FL0ebgdpdOsY3p1gAGeBpRU2AjeuX7
Q7WlzXy1e6827mmzX3X/pTPMKNrj2zn+y0jO1sx8XnDaJruitY8yn/hOZ3GE8rvSQyxFHQCsY8uW
FJjk45umxGO3btAlSxqrDBHpXXHPAeucsNY3Cm1c+EBGcF8T3IjrAWCQ350MiwvDMpH0dp0AR/qM
8R9zBrThaz1pStD6Yi8Jx470hPZ9HBnZi/lFPZDVU/smQY+e543bvWAFPe31U1o/529kYWauJ3/E
YViOE+TOmoDN0Jj1ZmrjtlyRkJr/dcwkqpx2/79imBJrjozoFrKpvsP+H5YmkTGcNAvKDacKaf8L
2VB0y7rOUlORshDBinaj3v8kw/v7NZ7iZpHsMEVeYN+3dw+0/ak3S5cIcJV14PZbrQCy1a8N1Xc3
T2lv9VbjzA1op9ph2QXlmB/CrA5Ovmwaz/CvmvdknCM3EFV4wA36k/F/jjcGfDe2fgcg6F8Xm0FM
MhdW8x0AZh8aSYRUyYZ6vgWcT+rVoQVyccfy11qGknKwH90YshzZn2MUH0hODcUziVOJxqA5aQ5g
MTzqUNTLgUW/a4d8QIE5oNo7a8PlkWzpSsigK2SgAO+fqc3SbU4aMlJdAgfKCmymX9vLIPzNSQe6
Cqx8kCKP6ssEuVweFzlei8Bh7wBn8hsrGJcEYXUeilfuMBoTKdhYvZRzAfgIyS6m/K667/qRnpxd
US7uWpOLASNqOIJhCQXsy4aHyOIn0HGCG1fQ4W0okclJQM1EiONIWRxBM0F9EpMbINuM7TR7P0hE
oOMkV9baTkVG+WDCd1r6r5henj4EFY6c9T1RTO0yy5fuxZAnwFii4eyXunFjl69dGlOD/AIQkpAm
AnrticbxzIxtOfMfN3ZlZQFxRgsLYI3uX1FJTNu5+EAIeRx6Hjx0YD+Vg8YJAaxHvaCIdtOIpQMp
zNBj/irNcfjn5yBeImERgQvI7IXb4f/Ec2qgvlfA9YnrcUM3l9Z+nOzURwpbZOGv6Hb1DemPRL2r
T6w+IplnxWwhfRRByahA2uLr1NsvsIFsjNlpBMcCqOB5h6plJ8M7EVXYSsPmbu7PJCVLx0jy08KB
uromIQhrkEgOdjnRouAZ9MjTqXCiBazJmMKFSYv/HpqkeXE07KscxO9KqKd4NPVritkD/F0abm8d
adwE3/quEmejypu1QInjhqPO6zTLs90scEfsqL+NqUeNPbTg3gkBhCyVuiE3IX1vZHpYenO5BUEo
yiXf7MDFjRMuv0dqr8fGcZunzCuQ5tsg6dTPgxcARpTjhSaAKCTqkYdQS5IerMupLD9tHAeEcODW
xpwNuJ4kDHiUnbLUAoDM4GKfnWeA18XBhTJMyZCE2DYEEstivxoOoNXeRgsICgMAxN6BQflyVb4y
yeowDRL3u4mWkwcjeDjUAHf7NNuIpi++inI8VpXt/URu5merNKfPo5m529HxrBNAzNl9Mi5ss4QA
uEYtaanWWhXOkCsUTC3YI2uLg15/zc7Azia2VlhetucktqyNg6q5z3mS/2MhgeSfugE2PZDd8D3+
1RnT+FIMZbvJhn587OfSxMQf2KKtKBIQHVWbeB7BuvcOORgAqaf7BufX6zExJTEfFsOo7vlFIEYu
jeVNSn2reCP6qgtjWtNFKOC7V5IX0fehLvwWgIYUhe6DhoqUTN2CNCzlRbRaRZA8ZjqWvg+6Ve1L
JiTTJlp787noQlx+ZVpxe7W370RH1vGU8dsHpqHWUtAIdRUH4WGh+Pap9MXUn6Ghz/Z2oau/jY6l
b/Xq29KB9IcFMjRojFoJdvqGyBEjtwSVaMiglaJMI2goMA3C21BdpVP9EXjUr0gb5HcDDgKkFpzo
eciQA2zKvRhBaYrsbxQdShCDZrSacUdjlyqDfrf5l5os4zC4N2Uc5UIy1H+ihJFi/m6DbLro5IPQ
CBQmoSoPUfUgE2qO8uXDbGHhrStEhBR3UW3tC29AEcZNnUneFgDAy3zsHJG/DZ5oxhZgWNhNOAM0
oM4xxQGGtrqfqw9GXWrIqCmQxkL3FqcpKqKoS+qhyD4w8NfsIhMFfK6EVrbkjJ56NzIjdXskJUob
AMsO+97tkXSGkbajIRLFXkPR8P9H5oCSc9Ni5wnLzPk1JxnQtMYxWb6TRKUcG1KpLVqAqHRXHnGO
zJmsA6VAHLcFEvHf8ptxxp6cr2LYKRgqphrfqy3Jn1reNvtwTp6CMZK0KpI9SnVJfSWdRhTy4j0Z
GdsQUMUrPm4dpH0/JjWgOuK4KJyVX9Vfa9SbH0hGWmqiyKo2HopNNzeKVPTzXYE9qZU2pp5hyxql
1yuYgDdOA6+pk6e54GJLeKhGDDq3VV6FPxh2s3Ykmzt/OA0SbZV6NzIAPcND+QU1qJDnxcGRRLhg
/72dkGm0IBV8S2PftaO96MYh2YocVEe3+tvx2A3lTnRW/CkSXbT1zaG5c6a6+QoEYVCILACJqFh9
KlEYti5Hu/kKhpAJdUw2e2hBMv0BMKkfcLAYPPhBM0/LzpgqZEhjF9Dfl7lTnFI33DBslB9oVAI7
CJk2UrEUKFCfXMuvVkolhZMUkoZkOOyIMC/y2Hw3xMNeDUljlE15Mqzslzc5XkU3ABXroz4OMYVT
g9e88QH4dBM9N7DFQ1dTkUnP6ZrKlO5OVHg8ii4utuoiMuZVeOWq75mM1J2pjygvqj+h/D5STK8P
KkRic5yvd5igGGOP/GEFIkpgv7nEEw2zkCOlO6l2pKGGFCC2w0qn8BPg6kkwUq3uCo+vavBh7ZQN
ado0+tK0tr/Te8DUox1fJJnjMRV1eHa97RjrreCrveOKL/hJaRWZa+8bhb7Ae2Ej8JWtahbPGxaC
V1KTPwLb/+/Gto0tyW85JLUdqW989ZB6RFZJPRlUyAfAjVwzWWpbkuFQG9isWq39SBay9Lmdqvgc
ZK7zDIaDBqkFbb2fqPyycM2TXZSAQm6zvJW5Klv8m4bHMTKfTGSL37Ok2aJC3qi23QCEpTBOsGIh
PAVPNEqdSGYeagpJiqPtjBHZVCvkKo+gFGvX5pIIs/2WAX8yBEjXUT0L0kA8Xw1BJPUMjgocZhn8
QkjBowPAwpUGDVaYwiAkhvQWX1iNwS90CMqwvNMQx9RziuqvERVuqMtDPeqACoNfSzbApEUbHqTT
5mYt5zrsklvCOGo50EDsU5RgHiDdG960O2tENk1c4IjQpN1mW248W8U0H9v0meSMCBVQuu6lgDtF
dnURg9NiimTNlJUZmxxsPGuqlEqqdr6nniqpSloJ+CrVVGx1VWeliq9+96YCLPImbeLnxfp12Wq0
Y70zbPCLNmJ+AEBBf/FkYxlVvRnrZdiaDooeVrEF6j0AXSFTIu0v1JBxxIEF2Jljd9CKzB8dpKXn
jjwkhC8ZxjwAxAMD8oyHDRHaFZHN7DhAQ0+B0kcyY146rIDt7yE3m2MABOm7pEGuNJKSFiSo9eAn
rQuxwv4HIC69vrpw0LNIYMvANcoIICwpW42AxQKlACzyaATk5TBbe54Ch5Vkc2zGW5shidxG4tY9
93v/PgAPwdaX2AoLcFEFeD9coBK1+PN1aVqf6yTHkPVetZ6AE3JvpNlqAQo4X6EQ/7UnZRO4wi74
W6dYJALmuCfOzXgqcixMMdZNOHutDxBnCEktUOSysuKg2GjZu9YBx+MUkLLtccktY4Ms0GlvAbP3
Ew0xe5v25ugBb1FqUbY6Xw1Jay+i/VT/0MEzWcFMN1H4UbEWXRmoG0vwVWIuLO+RbG7urKDyZnJ8
93NOPYhVQX0xqyWXntbTimEK8EYFwPPlvfUDycoI7FBgP7+8z778y1+tHHzgAIkpPAxF7z+Mtu0/
OISRB2qFdS+HJCNtGKTtPfItViTXDjQMgTQmd92NHSlitxttwNUU5p3r8p83xhRzinEokU1AiJWX
Xips/YTA+t6PC2/wHALxm1MgRRLbVckDznZztopkl4Wozq6rzwnPkwfXDp0JCcjIjqxFdiBZiLqH
VwfMi5210yzuhoR+KHpzo0MXmJ6tMbsp1/Qd0wJJfStTXAPdYgxfbr58tZwibQAtfd16XaWNzS6p
AIdtKAsyqyVocFJbZ7AE+Sdw5ICqjQEyOUEKXiwb6o1mz3alxfHPKrVmX08P2o4BMWed93WInAAo
yENrw6Q62phyHkmuAw9ZJ3ZmWowoj7JRXAwyRKLEJnJsdUQiz28VJgCN3+yuZFdd5f0rFoVJRYVq
DHLumteLVNmEE6plmTtr3Zd+dtfWBvB506C49LKhHuC5vkZxmh9phMru8uIg4/rOajhI7t/MSDHN
zVdjwYtu4HNxIVEdckBMS1th1h+jxYsP6imuS2jnFrmXXeXbW/0moAc6NfR8JxOzTxzJoDGplwUp
SvVCmWJUX4nyVf0qlFcgc30BGtJV8FZ/FHXwmBkGJlhWABD+aAqrlRonoMO4z2rbEqvKACdUXXmn
lLWwRFkqIEykOrCaBDB1dr+hISmUiz1M2ckt+911MLoOt3FcvSSt2F9FW/wRdQvhP7z+i2YyV9Oq
mmY6NP1xbBu1LFfzH7KlcexH+GGNP65M3BSbUA3yQFGflPcMO7lz7a2yAHu/FT3xU/luSGQzzeDA
SPtqD1I94Ma9yalHMmbHjwzH5QzJocE5THtrzSWwbCybYQTOTOa0BaCvMbRxWnulaH0sz0lGzQiq
pcfWn6o7raAo5KsVpYF8YeV3E5+sAcn4ZYoyEMgCFj7e9FPrIBMNDbjpHeCy2uWpY/9SDoDnO3Wy
IVusHpGdTGPSMJwFrIB2k+1IrQ310K98uOgx9agx/HbYCifuVECt0MbKOQ6Xn+DCcbeTH4kjNfju
J2ytyjEAv8cCkDggnJ58C12bW0L+cX4ZvKpg6rCmW40tijmv1MppUKGlP0XVThROD68uTxrlfnv5
G/uBboxcqfGjHdDO62MkOSx9xXyJRJxjKPkyr8aulc970PedlCy4MSd38qEeqamnFU4GkjScRiMu
JjXAmKCukmon5LmjUtGxPuqktrQK43VZIRt4ocS4P6exKT0lxk3CbY9lM+F3jbw4ctEJc+8m0E0U
vHL9AeCi+QnAEy9LjRcmclTGM5Psz8T0TA3RPVOPFBFgZY5ts6xv5O/ZUrgxsYINKHCM1R9j3vi+
3Q5IIcozqkh7YwBCXxbwM3a2p3lHXWfO03NX2GewJvV3Hi8nLmtd+Zp1YtkIJEOCNVX6LObU4ThP
mvs4S0g3kxnnAOwKUwBT2cJ40uHcEL9n8IiseGE25sGZbHOFNNcI2C4T9teQxGdv/BqFA2p88whK
zI+5Zfvnq+cWPZXIDWVq9lo/uKgHgj3/XvWST1eu2oxcO1bYSFOArbosPQzVtV+vqG9EWeDkERsV
eHEYeJium2Qx7ku/vG6mKXWOnmjvtNwdkkisaNy60xNWCfXhPde2N8xNy4WH9J7fYpIxEE1sHTh/
s1g48hhWts+eDJToHLSrumwvg/JmuA56blH/gI1IC5g2uWdZR1TcWcfZRKEgagfRVaoiHoCR49qd
v12w1Ljzm2JrBW5nAz4NRqSm3pVPMA8sPGmVskcF7SpuuiRswEBt2qiziEFAHmPBdGrccQv4mArZ
i2iaPigfaPimJFMtpx4pgei1vZFTDFLiRaKUN+4G2MxWczC0yDL1V5kd8kvSB/GHEoz0Z89dHhmv
kg9KJKp+vxgdeAekBTUGnwUWEEBUxKHgqx33zMuSmDbYpGHWZVl9Cc1ppZ0yc4kOU5phQW+3WbYG
Tlu9tbqlADDMryDWgLc1ynzcA/mRwkz8lW9V6WUcR4ZnSVZOI2i7ZdIjUijPoyQjMLCXdVey8olG
S5fX9o60NrEKNE7Xrack7bBv/cvFNcYxuLeDeWejUPGgDJVPH/Bys7Rus+uiGCwVhetfTNTwX6oe
5TSg0Oq2JFOKZiruDBfzYC2rHCsFqEJ60KI57H3ga7go5JzFA8lJZAGiFdRzdnuI5WV8IF6ZE3D2
5C+DTXOOh0I/7+MC5CkrXepgSQ0Oy+Y9GV6p3YX95sMMEaPc503ay8A3VRWk1dHoMiokacwCS8yr
8gsZgWx01F/WFe6S7to12QxWt9/rNqTjdcS6XwVG3CFT6Q3wDFs0IPXGM5mgy7QCyNf2fWlhF+J3
hDQaoqj6GYVH0YFGlZiwVw4IO+QhAsF/S8LMKMVdp3LYrXxwAQMbY97rVA9h7wVHR1asIoN+Atm0
aJSsdEEUskI+m7JzmjQ8khc178hJ9BaX7Emk45JMDemKgEsEitIJu2PVCbyL7JGaENnkj8OO+mbU
v0ptcGCdgnB+0IaktMZk2ANvG9sYbxGE9PKmQeBtYlqbG0WHSjU8h9Jlr6OTh4FNvxrAoyeccDf3
bR9sFrtKnoVRI9+tGqYjDTsG2N9inH4mDkueSQQ0SqTBGda1RV6In6QE4U/83FlImKEY5JW0lXt6
syCztkouPapFa4CAjMCAO7g5nkXUNJH12tMyPrYJMDuQokOy7s3kxrhqonJX8woItG/xdFDRO5Ko
mwPR2kduJ/nqUNpO++Ko/Or2xDy/vOb65zweDgCax7uCXhiySWUDRghAi5EQPNh410Q1khzBK69G
pHCRxoa3/pujjlPJdxQpSHYVrNNxcY7Y2OsbU3K6MlIXKvxH3oJSDtS89pGhjOKY1L96WmYCYmTT
mgN4eaSJVrTeEBZKSJob9f8k01HJLRvj6L8KbYJJYDISJBHXAOHgyIdOePTZKbz+UI2MbQu3e+jr
pj6DN+VM2Dh+MM2XtxHAHNWIYHSSGM/pvECenMWnqjqoOljgBp280eKHECRzJLoqn607+1sGisgm
O3GsjJFkhudczAA+VRvVgUb6jUwvY9MZXaSiN0hZ+/Vm1y/6NyWJbtz/GJZF4oD/U6M/RHHY7R2x
oCpINuaI+iAhGxqm8fz3nOTmlkYMWwxKTkMyIwca/hey2MkbIKrI8K8XsjEmRx1HX91yMT0RQAYC
wdOM3B1QhoR5HgHXxzGTzSJlPbPBj4RzCv9EzeIN1T7sik9ahHxGK9moCNTVqqxEQZKIh2WjZVfm
U7uY/Y6ug7T1TWMH2JtmgHjPOBJzFGwJYZBo7JIrnJIbqBNto12oN4bRXWn71R1ZkOjGlWQEe9Lc
QKVol3dt3kKT9uYO2sFDxa7tfCP4Ft8eMbGkLjUlsKf8hZ9pUNVBPaJ61vPOqjvYbbuZS1SHaQ/q
3YbhoKmssM7RZrcW5gyegvdC0eUaVzxXknSvC+vsfhlGHLqK+GuNYh2+tx2RAf4QjZUsycYaWbyp
sKFzH+bmDGTfoFoAGSgdC3/+2lpIxSNr7UdKLfvCS8y9SHgVh8aRGBYweGEmsa58pzlOLTe8lxx0
ulUWijNP8OxY3H74JGwcTuKgOPobqH9YieR/5zzoVm4S5h9rEVS7DgDOyLBn/T6euQB2opGjhAfg
UNvYBatDzAoLsEc9uMaBgfvNqxxAgSFdHowOcetv1VhaR26KPF2nSjdF1kUPyJOPHqjHjRTFVkhg
25Gsq2oX7Js15mFlBUhBbag0A4CuinZ4aGUAJaIIBs5jdmpMYZcJM0aKoIQ6Dl+2YNYDf7O8D7oQ
XwCWvqnbcO+xjp9BldaBwhzFaiYQR84zf7ldhtIKMkNpIU6dZgcIuBOWtHoJOlhLiTVjsqz8NkYZ
hZxZ0FxgqLp9hknMI4mwmSX2GfPdtZ5eJEC3ycsO9LdyKkEWOgZ5yRiptKBRG5RAA5ZXMW3JLyhw
gnaTAJcO3DxaQDEhOaXOUWIcNdr2dzNtgRVzBjAkFHAM4QhsLbA675C6MaDambsClb1zsGOG3QCs
yp2nuxy4Ifuydu+8RZhHarpZhLMaM7tGdmHfBSYAWDkHksKblbYn9ZWl6pKeVNqSeqE91cFJC+0G
7xVgJMX+Pra8O3KxheOtvAaovvrsJ1jKpT/rsT7YAqAR0j9Jo06NuqXOtrmJ9A51TDQW4Lke22gD
EEHsaPhF9KCbGkcJ9+nyhSRLWaL+d5mRB2/1jbEnYeeB5Gg1pKCsBHpctIri4mGIyqMnQR2pwUGu
dzW8kfU5XrH/2YQ8lrQHsqOOehOGhs7bNccobw9G7SuHP4bPYxQWtXMFliG54wc+GefYyhuioYWZ
WbnSGuqRmgxpSA2XznpIWiS1wFkb3vixETvZo8v+0hY3odqFYYdQ343bfXNtbMFRhq6uqvJMa5Uv
yOZQ1Veq6KqbG29v+c1PytdVMqXvWiQ5t2IAYxLVcvWATQBFEM6TawJGGY2hxVZflQBmqMIWw4TC
zw0JnRS/9B3Op8AiLqlTUyP3zZ0vi0qVFXkBp85fXdmreEOz7DIL0+mpBu4DEKkLlInh9CmvmvEh
kWdTNDQtBupszBG3JCOttrNZ/4F3lgBL6C9X6i0FQE0GM1YhtZJi6AsOrRcjE7Eq9mAC9c5jlpfh
rk39AIysy15k6dBsUInjnVXXqzOxahZub83Zs+uHSQKsMZBfR8kyIz8Dz6qV2YOWmnwoZMt7lKAv
44erP92QCjPY6j/y1W/qSuWG/KsnBLKXGrzX1vRHV0FufhRXPuoHVrmAoDbjJdy0Ei3FyUvArnhL
+7cbeP5ODUnjedl8pl4kYVZomMcFXmZVDiKSNxmZtAWWXypizAEl0/C/yMIEnu6AOnJcSXs0Peqs
+ojNRoHXGSsPTCLoJHjq9KnRH9XvhH4HgMNGaWQKTYcktOPVz2SRLjTOcDvbBETbEXgbUcjI+niN
XBi+X5aoW+MMGGMDxwkHYB6BfZzGFm9NeYL/YTLDLl6P5jQ8lJG7iW07fbLbLn2a4iR9alN8pNq8
TLwdYqBBsj3A0Nk96ciUBdOXaGbRUVkMI1vwzmbLHcWgBkntOPANu3mnrtViDbFtkSyhLmbgL/EQ
JeHKqi0wRKHWATunfot0uRhchFLm9x0Uckg9ktUNNj4WezndmJGSSa8+d+b9lLHvf4xBimwS0Yoz
9uCmxYDvwUDmnj3zamNkM7gEb8ZLnv0M+CDOs9cMl07U95bEMhVyNLctpnZgh+wiU+m8NmHnDN8o
qCvNYZ/l+HceQvxg934g2vAx70ykssUgCzAWIct5nTMSxoM7zHOB/R5J1G9qkObDziJK8100gScY
lBDtym5q+y6kLBFAQ+d7G3A2a4PGgO3uHwv7xecz4Kw9D3ufY+J8LKqg3Wo63LmZUYM0j48kci3u
nXNsbNKIeHVLa3Z29tBjLSF5danxXNfHE8FDBoFlYtKx5PVuQF7dpZcpU3xiPebYGJIMiVHxpRj9
5yKZ8MKXchINDjgfY8/8SKZKJJUV8hXWtjHitdiFWbASgRs9ZmsyGOc5uRgGz+9T3m5726qO/lDf
sxq/WzvMr5sojdvdCFDY1Y3ClHZmCIBeDiyvrdaSgoagv3mxbSu6o8DB7PdX0XvnvnUZu78Vy5sB
9cu97YHCMUfx+ZJxH5zMvf8ElKTdiNrfBxqxQojHCLy2QKXp0zWPYpzCDsZPsvda138azDHeY6En
z0XgToq+BylsnU3DrsTWf4p/bTAnLTlLj+QCvgSsGzzf3UbpiPenYzfukZo5SID9KoQL/Fn0SNbW
wT/I8pq3ljZDnRKw26WddqPeje/NkEx0GO37x1ABywOs4YsM4LhhA6hFKrHRzTSNa5AmDAeeVaif
JkVYuk54R2U5HnY2qxVJHepWHZKxraH8HE/IVy47jmImWbytqrWpS02LLcY0wvkWVXGTCEvE6h4L
/GYzoApl1aD4KFz2dozCZby9ePPVH2YgQTHgEHeC1V/Dov4biDDmReBJeZmK6B8Sm8z1NvEweQe3
svOv4zYMWHFANgtyJ0Aqs6naUtK0OPYLgOnv3VFkH8JmMT/YfXXqo8Z+ybKWg2IVMLOuXzWfQpAi
Ci83z0sesDMqKpnqkczPrOnEwh9aZ0Vtsw1D0wRFU1derPoFadHg25G5ipFAY9lut50FHmckowbr
m79tMbn7GmBch2QZwXLhxFh1okEBCYDr9XguJ2UCXiIosjfDd0y0iHqpyZP7NgEEPg0p0oQyc1ED
xAQAC71sBoml4BLqAo1V15vaf9pW0ktSJe8g6TnIUvuQrMRZpeR8vijfGMDTSCmptrbVAvdVOJit
dCHKGyz8xwDjffHqhywEXgEQmMnElHYezl+2WClaW0PmLAIsozCfy6Zn47aojjRhByzMjE1VUeyL
fr6e6ycgGtyLic0rNdG/mt5Tl8zHulyxcH4ygFABbkpg/xp+CH5ia9oTCDCJOKrGd3Uqug0NSdHl
2Y8BG1/bpVuS7WhX3W7ISvMFGHdHa2lBHDiNOF4Tvv1UJGl0+L8tADJTrR1mir2TOeaJGtEllur9
Z9kg+DMO/ZsrVzMyfjhGwACHy1+rpn4vsMIy/rM1jvPnZYycLbik7VMcmH+rEtkwcvlxamQVsgWg
QqylvLNuUPaFv+GyYCtnRlXBWXSgOofoxgLI2dcye+LI14m7cj8kbAbeiDFfFsCh7LvY9Va9HJIC
dBvlBegUNIiNpoqQgYFT1TIJ0zugjX/EqeCz9YYmPrqVh1QPAzXubzLqJZODgz/LcAHj/gt6nHpD
2a8rUDndg9wJwNB+EwJHMueXkYYiSlZ2i8R1LpLqPAOC+Fy6fYUTgWSTSRHJkYZU5purLpZZ/oqB
lHIT9iFUZJrWmQHQJs9swdYwIhEwAdDhICG9VU8++q+GUtHkUbLxOydQxlUrAGpI1m5TpcgS+D1E
K4ckC5gFyNpBhhw9JwQRnexeSRsKpR1YAVSNV5AiLwJ2J+3tqX3HP8In633Cm61FvSdoVJhAZ0bU
rN8znlprHQx586VLcTIRduZLmDvetKk4T3ZFHE1AFqqX0w0NRZsJVK+WoCxGzZAbrtSYLEWDSvAd
zn4EuHXZcrS8/GdYLNEzEvD7O7Y45r4LkuLTGFWf0zgtfqCu/iefoz8boMQAaMO5uy+jcT+6A2pw
HDNNzt1oochG9uI4yJBa9DYmIWvB55r59rC9Ucy8TwAPi4bsZopI4zHD+gKZw/ux64a7MQmOwcSw
N9eAKVkd6asxHeyr03s6zTca1ttr6uKwAHgL1FXZAaorT4B6JnMKlNvYI79jMlmEKcqbg+oOZm/e
DUWE6U88jM/AQwQuB0jpQSoP7MlOjCA5z5wtKb25sR9D292TMk5gX2YOuGvxmz+SrAxN/1B1gY2t
E2g9TLmsOtleramjFCtx4SHj5IwHrgnimyD5lIw7Yh6gwVDtiHfgl4ZJDPdfA9J4AlgLJQfnol/2
KFhCdh/a2jdtwITjFCYOAaZCZU5U4JRj6zg9jGOXbSthRysTNUAgggOJb70S/vMocA7momxm5Up8
bhouEiF8WBKcs0ktNf1bTyvILhxygIr/ZxeKz53k0JbViAzPePmSBhk2ZNvqgePo9aELkLgAmJLS
OUkFQEJxZN6A7lKpJywqTzkUGZgd9nUYZysfSLMnO/+bylx11atCDtJoQ7/MrsCFSEluhD9EQ2wO
jDKa7a9rTJ3ub5M1BrHcG8vhveMhQ+oa/+rQSTvHOB+799MjnTmBHPCH6FMApkqcDA1pUab91mV2
cdAijXIR5pYs6aqWEbw3v7mRrA1dtmah7QAYrpnmRCIqtE9CwlLaQ/1tGpDh62OfO1l7cXc9TMXw
zVyEB9Yp/B7Wb8ZNCYhKEI602r+2Mv4U5ajy4tZhDAGuvPRD9Zdl/50MfvJ9EWCbtnjjnwYkvFwG
htzhyu6S71MUf02AufDsYK/+ED417TggMwu8Y0WfphcLG8Y5njTPJDKE+Y9bdSBbkaIeZVm7CYcF
SCjE0ACYsrYnCz44V/adwaKdGyErLACP0mlqlm7rz/HLNPrtuctM9kH4XXnmRfalcsOlWA927a4j
JKXszTgxPyTAX/iAMwnSTQ4HbJSstCdPagCJ/mJ74byugubOl9VPIJI2T9TTQ7bEqBp0THd7o9BD
bTzxvDomYHCiTHDsgyw4Kf2YWj6IMX6N2rKeK6SeyH+LuF4TlialdOi8jjR2Vp4NcG2dUaLN4tZe
jV3OJNnAApIHIHgLET6OsrEApADoY+PoSdgEks/Y/z1FlnEikZY3MYvAwTZMG5KFi8f2AkSh81PG
QuuIejF/y82cHQPgsV1mK3JWvfCKH5GX7FtWdffBgEe2olkAz3G/iTywwBJZAnEpvEetQFptspSm
WPcZssc0KlBMMEA07h38pbG5LmGXLMPfDJ0Fft03ulKNCqRlCjlIj4PUe/XTAEHUA0auzCMc2cFt
3fQSh/1OpGx8xtb4+CwAxySRmaPDLGVegIxzN/PESmmljM/93gGR7COJCguJ7pgPzVsa5n3r4jHc
1nd9gg3qLmIfqBnDtt+BM27a9EnFinVpNg81Khzvx6oxPwyODYRpp+VXHk1oFWsTiFZ3FAALqeRJ
xlxcYa67gH2Ng8na+IltnHg0ZRd3LrzVhDKJ70aU4LjO6T4bRYoJg6j5HSDpzU9p1V/IADSAYpWw
xrmUTjiculzE25IFyfcOhbYyAoVeZh5u5m4Q+J6+GznnF/VsicNvfxzx8FuT9/yyDAmeUfAz7f57
ALSGXVeDTRMQrhV2ouSkiMbUeEs0B2eAqjyIwrX3JGuGnlI4220XOeVLPn0kju/YTsQx8WwOcJVw
+eL7fr4eSr87z2CUf3GCKyvuBrAa+PLFSlAdpq36+hOJkXW7HGsnSZWVKLNXqyIEe5HPit1sihEU
yBzl6s2cPEeWbT3Uw3Jkfpwnm0Yi22PpqVadtGwdWbHs2ZB/Ixk1twtdMhFxdWVCa1eQaWN+Z8Tn
RBJe4HwGexj5Iw1qYsqoQdSKI1bg00kDrWB1hyoz7HXsMz83/VWUNqsUZY9LhdQZc9zq3OCb9F+B
Ol6UuM9fb1KIySFDlSYulaJ4jcZ+UYQApJxjoEsD0Xh1E+vK3BDJGpts3pH8dGwcxJQbFMNhOprX
08qNB34BmFiA4+uhWS+ek34D3dFLJ4r6OSrAslWanol0BsizpdqnY+B+DpBqcWcBk2eXgxn7mxjW
gRjZX0Dec3c98+s70BDZL9gl2ZAejIB8a2CT+DiWbfZxCvoPFM+JC4DHjkVxX7aOdzEmA/MdeSGL
dahxjl1+QfHssSxGgDwJHFy7db18KfrO2wJxlN+FTia++A07WSKqn5vemR9RF43z7cR+NVvaid/R
8HczlrtPTltsMAfYYVPS/TjMSf2ADYNBcdjzCOen8VTGB/qJOjADrej/4+zLltzWlWx/5cR5bkYT
nNHRfR9EDSWVpJpdZb8wPB2S4ADO09ffhWS5qK3t475xX2AikYDkkkQCmSvXYgDhdnJtxab25OTV
pyif7K+FC3FlbqXmXV/32WnkuJXSgB2lN03ViFevnPguA6f5bgTR7Gs4WBtyEEWcoAaymI4gVqnv
LYkE8jgm9legfL/GKLB+MkxRH2oH6XSyOyhFBDjna5hpzqawC3ffWKX2ZA/NpwCJ9ijH03yAEt1j
Y02DX3iApccfAvdjktzqPTQQyNTkUXsucEMSwoCORl4hGd7h8/UTyB8nSNxjgQwCxhcLIEr2/7IA
LR80TX2OrXRbKw7quMG+OvPGW6DS5alVJrJTlxpRohy0cQfpLza6WvzGKa2Ogw7t3mrtBUF/WDaZ
kFp35Zr2m9R8uLikreqQ2uqyO/3wQRxvOEgr+leYOAjbfmzEaUsek6YP7clpD07DS5euZp9lBx+m
Qex37hCtF0eaZzkBZLfm/I+hgdLAzVEvHHp1uYlURY2lKmqEurLVgKtBcYoGyEajy0CvCmzItgwA
xPE+I4xdBfUUCU5ltSUB/KMCIcNMXF9A7vCQaJV3X9UJqltVTMkYEOHpNfaWyIhvfucROdWuQCHs
m6k5qGCOtWodBJaxgwbMvq+TCSLDXaCtEy9yNxF4NDPsiYt15nrRfVUm7LGTebwf6xK4EfIGFLIE
lqeVh7C19MdQE8NZrRWOOfJYRV5vPRWsXcK5c0xXGOaWDYhcBx+jbtSA0WhxHO387LTAu5HJs3rh
5wMCoo6FFH2sxErpysKXp0HGaDFDuAGIjjrLxnWL3bY/oIJoQrbk1zTMQAUdckxK0hSSyiinpcFu
qN5nVGqEhmnAyaa39+MD9u1sjc/DOhNDEjA35jqytWSN4/Ev2iSiREL2pYrBIUxuM6dSopw9O0nX
ZLyYAefRDtLZmfWxOL8XRGflvqmNdocTODZuYrr3Mov/q+m/ul5oK5Bxt0G19fADbE9fbY9pbxUK
n/2s6cPnENs8yIs7052dxjhEtIWNeu+kPuiQcriZjAJlEFnlbbpEdlu7zJA8TRjkQ5SGCIisvH2h
BZvFRHZqBssdmtVFv+kmPESz02Ii5mWaG+koCwPibUBJOVD2YarHZ7zz9KXVEqhF2f3boIl671qV
s26Hqn/TwfYMGmgxnXToDr14A1Ktyi1zbagQCQ8yEVo2vEmPowRRsyrE71Dptg8cGfgSrAsnIQGS
1WPc7NqagZUK2F8vzZN9oFco6yAXajQRIvhfJqZfO7XV7Wge+DXVzd3R11FvnKXFP5UR7vdei6em
oWqZ0wn3VuoyVem8dGlUKudAOevK+WoujUZJsgZnCzK5hQv6h7mNgHr5dd078uM6g3qHoxvAwvCW
3VJjqtDv0l1sl/PI+jF5fo2/jZOTqHDkGaPkNspD88SGDvFDPYx2nIEABbsiGKnxFAVuCnBkw2bD
YiXIRVJA1CRF8h5Svr+Z2fQuYp+oNMfD8teSBOnIcPgega6XPrdBeUYvs7igmjjehBbKfno7kL4L
9jxkFaDckRZRdydU07fI5vMQHMY0QA0qfrq7PAGLeFR47c3VjHgUbwKP/f3VhBCpcS/HwXhZg660
vtoG8dgfqVcLJDZXsZusHIQEzotvbjAghIDAaWLFmq8axMhA0Yv97NwlW5BmiqdXGWn4whsbuMaF
HP2HWlao8xwCksgdkngWDbQGf2q7qDqSCdXXYs3jEPw0leNuTAvJJJDyyBPyIriZ0uXSsFbfsVST
h8VEV666B882oV+uQgNcjSb5TYwYziMPOvz2tQoZYXWww/ml22cZ9jKQ04QYD+fdmqGc857OfjqC
9xsncqEOABHXJ4uF+V028X3UtVCbvVpKL8pu30mDr5oBP48sMZxdVgc3wABFTxBZjJ6sxkEYB3o9
u9JyAPevs/gu1bzZYww/oxLOScE9FQQg8iugGQbxmwC8TboD6LzUgyP18xSfX8vDbkNdAwqp2paG
R2yC1wjtlj51vTzCRFdNXGa7cvhuWVp1s0ASCczIDQOfXiLlDg9TgFOyRhe73kVVzigjbYYr1iFU
s2SfvsVNimdFl5rWGWc+62zz7F8AlNU31FvsWTfEe/waPuusts6GagLowp7C0s0+Sbf9lCDpBRjQ
aiBtTOmZLxV2Bm9Bo02+YcTjA4gzOP5zwXTbCruHVkCubSvMfECZMc67ozTf8qH+NERRqdbpqsH5
PGnGE4UUgEd4La0+2FJvaRZlR7IVPHdmicgrl7Lh1/MdoFNbUKrSKc5B4qlfzce9SmirvAK0hEaW
IyCCdK4fQAhGyXDUd4YFOKSNuNiirIbiVHaENPEuM0BZoVWZt5tlIUbUx4dQaV2DYr17dsaEnUQ2
vukyDhofT5DUyZ9JTQLoDjC+yOJE8/hk/n6ZzlNaUhVP925S9zcxi6Ydck/Vi9FW0A9NkDfQxE+W
WM7T7OB0eIw4CPHpptgxXn0nnXeX4CEkCk9q79TQyIcfmWqAw9ZTVtl4GpSyjCC5Iax7UzU5G39a
IODZ965p3pM9aKW3LuJJWy+2UeKRyU18sggeaMFKzwL93kMdMyb1rgWL1bCLhTwbPJsDdhBQhjYm
d9NMMT/0hu0d6Kr6TXdxIT9QUL7PWKZJUa+qyNT3i6/bV6/I25ZbHMd1gG3/+hKLH73i0qWrq3dB
c6/8BgjArcyukr6jCBabGlmsLPecraW60E3r54ZGyba44DMD302lGAEXx3gEXyatQFPqZqr3+GAh
RjJ4082oFeNer2zgS3jTbWquQ8jOwi7GNNPomyuMm9YNIV1rceDtPGZ/h3QydJsG13wp8U7XPOXa
mVYCdei4TzsBqQqedxsD4Lczj9Lshu78TsAFwN/TC935qZHWWGxtGVTrWUHRVVBmyJQDkmZHfeIP
kbkytVjek7dZ58myABOgW9PAM2xrILhyGsjf4T8d5WN/WhO9BjUXhCdh4X4x2tQ9J1rIHiHd3pZm
9ERNgWPgxhaWsRGAMz1hD1rfFflXmacOdqPY96ybAKzyc3+0Qco+gK7pAN1QjIM7cTUmTnDnxbH2
MLp4F14zoe6/DB5EawQPnoT2bm4iK0NdGuBTNq3T2uYbmmVVrrhDjaQOSB7yrtEx4G56i+Pw0ZR2
fVcP7XsjPTvd8CzZhq1kR7f0xnXHhfd16B/qvsy+cxC94x3n7ZlbAWQYDLz3LAI2kLlpuR1cD7d5
h+OAGriV4y/wNdCLIZdMmDRqcgAz+DRW+3LqzfcBaNtmMxLO6Ee2xcfxSS8N7CMM9xb1HgrolTbu
rYM31e1zB6zU1LegPbIeW1b7sgYSuetQ1ukGXwozQcxjUjhCkumjqwoyq3vwmJ3CVPyAsHL1UnZB
tdWm0UO4vACXXl+ma8cN+y952m01ETg/lKttOeXsGndyAkZM2AdktrpzL8BJ4ID49bUY9GTHkzHf
ppNhvk4cEZRpkuJEo/g0s5w7n5ZJiW7L+2kqIhQiK8I98M7xYtUaTXeLONAxA6MmEPsftkbR9c39
S//5egCDwW2UQRPP9Cr72OM35sdiyr6XyYs7esZXY8KWXcb5cOwFG84pOLH8EjT1Wz2JQFesckJc
UZrbncSboH6gskV0BXlRCIAPbPCXAY8ySkufrq6XKMpw3LKp/I6/SoSidNDoLA3ZuCLBDevUW+MZ
/D5KA0KPH6KuiW6YJ0ak/VsbSR0wkhzbsYDkVAnUAdmwb3ofoKuJvOlSjniqZHYCxfEuBlFYmSN/
GfDqATmS6kEhUWebpfTlFxu2xmLfMAfprMWHhqWXaWc7D4FqCoYncDaN26IPkNhMEnHSSq+EYpMW
fxKO+FmpmhPNeO4srf5RoAZtBSzW+ARBnnFrDHl+myTIKwPb/2JofX0akfhb3loa5bNpeWdkKhxv
z7FtO//zH//5f/77+/Bf4U95L9MxlPk/8ja7x8fb1P/zT6Z7//xHMdv3P/7nn4AyQpfH4q6Hf01I
gFtq/PvXxzgPlft/RGlV5XkjzXMG5OuOqHaIVoeZ6VZnqHFcTMS8s3Rn9p0YOi24l2/dpIlnQh7y
uCL76TgHwSuzDKD7guRoO+A5iJFZ9PE4TY6IMeNjpkuIOCTAhcGHutRA6iLx20R/iEfL8iXylV+h
Ue7jz+/8GKEftMoKrXjWkIPa6rWdHoxsbO5MK8E9wQD9G0n/aDai+zjrhTezoh71cbIMb1LKXi79
WYEPO5lgFTpxdEPieGOwmfh6fv6JMBHbQtN1aEYUACRSv1L90cnsfg2wtHZMcHND0eVD7nnGQxxB
Cr0a3TvqmVk83HVN67shEgZ+B0q3W5SNPy/+Zp/YN9BZRMk3uWR1lG0zJ5BrWoAaaAyJtTEM9bb+
eB0dguYrI3LD/bx0nFuPIDlLj7S0zqz43PMYDFU8eqL8QlfKc4qd7Il6otAZ1H6QunCDXvp//qa5
+t++aECXesALONxymWE6f/2iVakdjknIp7PuGuEt6Sg51VBEs/jSrK4kUd0XxwivzMNQnrkFk27e
zv2oYzJa/9VHn4qg3qImE3c3ojDU8XjdN2MTroLRyO6J0ZAGkmb4Duowc490AeSaxphtRnyptlq4
ysTofsvVg8xorOIUQbr+xJmJ9wLgJeCN9nbm+LajNj475V4OKMnahSaY6cLas9YN2MO3JniNUO1V
Cs2nbBNYQQFJp9RSZaVQFB2zOydFmmXugU942lVhWh4hHFqeGwNgQTrMqdObNPPSh8hoMx/fPjz0
kWXST6Mao1b8PhraX/78UeGnf/1ZQeAHNwMTgA8O5lFXjV/cFLpOG2RmecMZsMzAHybv6HJDezLK
2jtOnlX4RReyzziEmiuU7hbn1kyKR8fQXsgeRJrYTNKc9ogSGm+RdrD6ln1GSV9/M8ZGsCEvB8dP
p0zdTdjWzY2VFvVdDtzJRiVafeoKPtV3kWraxLwcKFCZd2onZJArJnyhnrgBlO82eViEN6MozNc+
Bi8hB9gmr53iRW/B1ai8xmrQoBWDSUE7vbGwblAanAA+peO+s9bMivu05ZXcQwQ24tm6Zt4xYHr/
uW21wK/d3ryLvSraQ3EOf36cZu8ZK1E7Vk7TFxnF+0Ld/GVuH60x3wgtwnjv1Y/ciZKV9Bp2oC7j
o3U3ZB0Co8Cj+5WXhTsUswSQdCq0vSZcRMxj420sAvFNXYCPN/kW46JXFnVBlo+hXJ8WHwztWJ6W
t3RaXBo6NyIS4a6h3CN9GjBxq9n++dtjudb1t8d0HCAUIKNgGniq0CPn4tszGombhJEtzhoQd37p
eNbJNkb8pDi0lxuT/RhUQRKZaJDs1M2Fnt2akb65slOXmqjvmrXbSm1e93d+DUv2g46KEqleeZlK
rzAOEAlyE/Z6Zaf34OZedxBFuLNb4R1M1egZcmOo/HHcw6ANuKSh+ZKs1KcrcEx4h8V27UPLLcN0
hWLDmxDVvTdpHz3h52Rs31/v3y518SaWta6Wvn5lcqR3N69O7sv7zkAwm6nXXuwXfsurLMsstkGL
X5yuqbcBProDTxIIwtElNQLaSQcc7/TDYqOrKxuy6wMYFdQS1Fz0aYm575YxGJoahKF+t8bvbPQy
AANil341HIGkblVqVb5lHPgGJoOfwNwhHcmnT01agY/CKvqTM0zuAXBMaPq5WvyENAB4EoEY+K6k
U9LGCn6ygn0Fb+r0yfH6X5PUJqUshm7bFO4Je/gUXKQszX03ryfUvyBgp+VadE56+8Tofj6qUdkm
76NZV8Q0ikxx9EQTpja6nE8eMebrSMhtey+JtwNgFUfXMFNfdqDOrmI8xQcj4ceYtcZz25qAHBXl
Z+wP411ioma7H93is5E7N87A2DNNHz1gG2zltkzn+D/TdGSxIogs41w3A+2YpvM1RMXxf/3A2M2Y
OxrxmLEt3bxdd5ZM3/S6O7u14fxAovWBaUn/aoGYZ9PnVgNO6dw7ZqYZbbLaSN/40CyupYBkRRN5
L15ZWGdeuyDkacD7qXqpG5ggWpoQLHRGpvsAxZcb8qMRalA+hpp0zLiyT9Aa9/WxmjZGDyy+NobN
nOVaMmdLgqt3bOxIM2xKVJJszp+RX2cCidcG4n0uzbhKjqm5eMJAgEOLdiQVmGQaCifpskN6rVkx
O9zUTSwOZJMFR+kbDRTupO3x3HCgzTLxAsAbVVFc2iU70JWtunS1DLSq/rij+mO6JG+LyobJCaXU
qCBeZrZlWqxGXgNgzadu62bNd1vtukrWvzdTF0NVifo6YnzVqlXil8v4IFMgGzLgY3JVQUFNrUoj
Kqq3oP4AyNrKCHRnkyj4yuKICkJtHyLwPv+P6T8fe9jcOLhxzFqJmfqDzH80Jt5H6C8FPArzRaNQ
YV0rb/MmfW/KgINZeunT8GgosCoZqQ9xF2ODjWC8mkf+f9aYV3Pqais03UxOXlakCBuDiFbjnN8j
VtofGPanm5EBzAGkxo4A1ORR4rdyb3ig4yEPHQSaq6LKszWQAfYRlKv7nnftnnrUcGVfuigmbA9l
WAHnikrBwgol6kP0YTOabVmuiOvEidvxdu7TZVTaebGlS2oy5Ln1UppbkMe2ck82Wo2u4qBQkHG1
ug1yX4RZneaY1ziUixpYmQcaWV6H5iBMXQHg12vCr3om9wSzHEEhsC9daIgTSpNs/ba2A/2Jrm0d
pzty9xTBOWqgLt3Duqt9J0gLH7TR3DFWbdf9mJiJV8J+fUclivEE+jHqMoV0Nmsr2zRqdFJdGjVE
KndUwThmQQZucuMPcxdnmuvZxkGGqbeqUOZ7m6jvmYWIPNSjkcVHxY+y6sWUIzWGOkSf+imqK1HP
pYaoEUbWbfrQRpJQeZKtz+Mw2VKfFl285ylB363/vDVjOrvemlkeqgANw4FuI+Omo7ZuF1szV480
B2EJ4wT4lmj23mddvJlu6S/o0itQ6gI2/bcuyA1re7VIZOBX2wTQDg66O8SW5KnT0wb1zx4/Jrx/
yNqheSRTaxRyY7d1u6EuDfxmUh6MD+RATa0muWrSstDHpN7qyhU27Ol87CsssM/J1PtG578MShKg
TZ+iaIX7cLknIzNw0xdD16E4LvO0cPM3GQ88bTjul4eeRD0IDp8TEp4uDeiqbV1LFHig5cjXJd4P
q3CxI5DjqwxBo2CAE+TBBMn3Ngnb8FiDkxD6mI21E5Np33U4uwPEypyXcBgrpOB671vrgFwaQeQQ
CHtvxfsdxwnjFmWCEGhdcpGpSPjaqnFCjKQdDqslQTn3GwM5XzUxhvj2n79A/G8HQ8tzLMfTHZ25
qH0xrqJFIpBNiZ9udwo5SH9CExW+q3IqUfMqU980Q3S1MoMKtevloP1CxQmYvgsIqaWZtSYjNRp+
mTrCS1OwhnBr7QeSmRvXNidsksDjt6IElmjBodzm0+RTF7KvwAyphryXAfwRmjtyWQbIj2YsS0VK
uksv7PxLUEskPVGJ8tTHGuSVvRhCY46DAioUZfmBbqP+LHsDI0JxYyNt59cq/Np+SKbQFdlQZ5Ls
HE0+kZTKYv+d74VLGhjbru+mlRjH2B/rTD8WjuV9qs2fjsL9pdAmPeQuMnbN6A5v5FVFvX5EIQ7/
ZOc/LeVVjoDMhTYScuSFo5iiNcVa5IW1yLx40SRai4Fr6/jnbwaz7OtbC1LFDjOZa7ke9OjZVczA
AGFkG3GrPVlT7fmTYtamJhIMkoIOOHIWG11l4+CDgkWcoyGAzAT5MTzlLvxwAsvu3WpEQKoW59aL
w33fWvVKFmn2hN86pdkpfe7hJO3HhnB2ZAM2Xz+6nfgyZ94np3rVKlM7km/DQMGT4uNfk2+Vl+VT
fpw9+yjkfltV5rxOiy3esRbNZy8BgNIf4+zNc8EaTevorTHtSqPRwHLjVms5WvW+Bl06gM2M70dX
Sz4hzrKTpTF+6dvo0l6gPIrsvMgv7cpf6Mn0JUjHz5pdPzW2dUbpefOIc2hw7zH5GiNc9ObUrtwp
9sFtypryzQyt0zsoSpgWYGPhDwnShhPhblRvCsPgRKCcjzF7aoyXjx5Bcj56H/NAIXixCq35MQ9s
C8GJenko5lfIEgA7wxAgVrXUv5ucwv1Pb4/e7MdbIM+Ptzd5tT/kLQrCUtdWsvNG4UIw1tPutK7P
oMRsF08hTlUI3TXFU64777ZldLkiP62rzf/lt8CvQ50qqO7Zrstwq0T4w776KbQ9wPlh1qenwkXF
GGs6bPMpAzWnpUBdtjOsZoIQwq/8lMlLZMnt4ahNFTIQqD7xQZrlPGtamJzwy/oZCtt+tkYveGic
Ye2y1HnmqkFZNzQ5xuyRHLhbfhe6U57m3oCi865t5J5ckfoEpjFi4Za6zEjGjWH1n8FTkq7AZmg+
tHlrPlR1ne2GSAOsVtmoaaKSr5PKbTeLTWuDxB8j193Ztv3uB4jvD6Pl9qE1XQSaAWndpUFYnGlW
VufZg8Q2SL0KWRCJK08Abd4uK5hdGh6Wd5TYdgSIQpgfJh2loLKu7XuU2vUqVioQDc+nr2ML/F4d
pK9cxPFN1cVyVxa68ZYGuk8OUMk21oONqoMBoZZH08PXhgZoSdfzNS1CIHqVB6m7/1/uiub1XdFg
hqPrhmValoXaAF19VS42XGUXhwNEmLRjZINNfSkisZHls5HrmQWrF/tSTHJlgzx3s/a8ECUsqGJb
RVk4XdC5LsU8kYQ4gc6tcR5dBogz1sggiUBzlwETIBy2ohE7ThuUgdb3DSGXpQ7kUyKAlarVpQV0
65Zb4biiYQ1BxmRHl5Cb3gdGGB7w3rqDzrEfyKRWvBXggPJlbOdb2XZniVv3j9Curi7U0CCK+sc0
NVdDAyyTGvqLD3Ii6cq0h/Km2ji8LO6IrtWjnUO5JsvcIXu1Ydim3/3FAsSaWNW6Ai5I3vi5Kn3P
FNcVNfnksKMA01FDbFaIy4KZJHGNb6XU3JsLPzXNBch507Go9ScPaGRWVWzTxyiCMsf9wmMTF0Xb
rIgeiXhtlkZVd059se0UXiAoqujJ7qGnh+0dYK6qB8WKmwBxHvySWwflqFBmTlNIGfbA8FcruqQm
V0a68rwJpBeidTbXA9349OcvuGNePfUN5uIGZzuoXGOmaV9nCpx6ApufCzBAHkpEiFDQ/tJL660Q
hlP7j1ChSp9jcCI9tzlDLa0t7NvGbLPnRBRAO4rSBt8JuroGRQpgMDMAnhwUVrRcMWI2CCqIVOeA
gyTljpI41ECWPTlGpbilfTyleciuF3KPQoZkeNBTEezsuNWaQlHpbCLtx9DgtoS739fQFkjvAn2M
wsWPLo3iwP61+UgSJ7885nwweYCF+CHGmW/Ow4AXiAGdiZQSZW48M2fHnqevA8X8OrNlUB3r3kdF
M7Bji9GSo+Tmz58CIut/+xg4ftPcYIwz8B//LbnmmLaHLT8iJV1iTShDBDP55IdJV0fgRdRLVOiE
9vC9HHVxrnCkfjLSbAOuVsj6AIL0pBWRiaNY2yH7UmLrErNpI3noPYocNfND7pqQKKi9x6TQumOC
zRToL7vcn3gpoIbIjRtyznXQDoLp56ZLyiH3q27M1kUeBtsp0N3HIjXtLaDarv51inP9wZq6ZgsC
vPZmigPsZkGeUSN/+SWKigah6AGR8aof31BLtkpxRpvti3+KGM9i/6s/rZO3yY/eg4AG1bPq0Bre
WYgM+TbVsi59Gs4zMPbZnRFAx3cojqFAY485BKUmB43Q+r2U6Y5MNLi4GSlumkB8w8+IUbzttV5y
K3tbB5oRjYlimnMr9eeikt2+T0Wxs3MTx9QwnJoVT/X66NHl0KRi147V17kLjacHOZXhdkxB7b/S
EFE45BPXDzgu4MriMFL/4vLCdb68cJinqQWWpeapNBLVLQReSqAmi5LdxnH7uRsjc9uIBjxOxqih
pRGAIdntRX92V3PoqjJB09DjxrWZuzR9XgQCpaDlKlZ//uo71w9YMNpZtof0hIstl6UbVw9YQBs6
Zqeod6iGPJqAmEQNHlTTCqj8MutFfFzJMXq3LVf/1k9aFj6bOOge8uAZ54b085ShJo/HnbFNpn78
4pUv0hnSz0yZY6S7t1pklqcuycHoLsMAOmseThuF1XyyOh3QLBQFBl0UHxgOCWuhKgmNyvvmxbaR
nFK9HO/sCbdPPwwgeelqYXUKMwhUc9aa9wE46M8dOAWQ6cRLc1mAiBrk9PctCrUuBmgGtLjeZ4wW
KE1pBlDV2SrsMDCB9WeeEUDn/ksqBJZCeuPPnwnnKpd/CSpxDJNx3XMRJ7CZ4zlXYYLG1rvedOR4
GlOgewwIcSNOFnvylpoxSQsoUqFJG6CGVnQ5snYz5NBTIhcta4tbBxpP7/Mu+rO3mk2eS7cOgmZr
BVq0yhT/Zoy87ka6pbwTA5N3dNW4kOqTUZCurwYmcN9towInaBpI1I6BrkBgCKAsjuIIr/5aKlXr
RWMQH4Q5PC2rkweHzu0xN6ftxRpqpoPD87nNdos7LUNzqj73M1CnQyE7YbciH4ZzWWQxsk4STyon
A2ZL2VKjTo0VTi0lANyApGUMaSiZjeaPwY5XlbAsiC7lT3rfOW+FDYQM5EmG+6FH2UUNKcANC4Nb
5Htrc11V8ovoe9RzO7gD7X7TRYZlvIHaKnaGAJ742gj1qSgr2G7gho79paODTVNVfTtND9J6SCzu
WtMAoQ++aQCd3c0eYA5hu7aY9FU2BPClCR+zJq+ddg3oyM7TTD9gmt9dqmCDYANCQSPL1wQmAv80
omiEN6L+MjxDlVKzdbYaTmXtCpyYEwhMQYcKihku1x7Vxc2zPLe8LZAc/VxnHfcNYHxPrgH4FjJQ
1bqLp+Fba6wJq9wqB105QLE32DMRereE+ITMpLtFpQYeioNCdi1Y0BkgOkH3FEB2ZIwVkJaaC8fo
Y3gRcQNPJtYRVoryeIim+bnKd4Rh9KpFEyQBqGdNMKmmpcTQ7IJizBsjTO/4YLqPaZXHkKhBUcOY
48E8jGm5Gcp+2oy98B7JxZheTTy+V7Ft3Zi2aT8FnqWta4kCihJMPk8Rkp3Hvqi/gEALSqJ5h9Rn
HrdrUToOIiso2ItTkO+BkmE6DE53T6aIQ1doVWRuc7A4e8Ctb0IezwVrnGj54zKLrsbWE+AOS56v
7G0NTRGU/71cLAmyARR7NN4netGCBLQq3HD2bZq/kW1eRL0vCBV1ez2xPttRCDapugZEx2Ll105V
Dy5uQBKne88KvvGSh7sUwgUrW2X0alXPBjUF1M1pAQBHmuNf2cmDbEk85n7HweHoUmkcGSNVbtcx
SGSqueR8MTpPdpr3eeRM0wCVcn0Q7OWoFY5BoVDn38zQhphE1uovTdQNa6R1tLt+aIfd0AnoGEuc
YUEtVu4EMqD3QzjUa6sJwk+l10P6Ky/Yt9QxbkACFEerthSrJO21nzw335I+5m9jPlS+k2TlGYWQ
oG0Ey7QMjGrfjuYrMUZTs5RujDzb6kgTHMne1QGYfSuQjvla3lSbpXJjHrbaau8G9uvst6ynVsnb
7n0VO9kW5Y5y2jqeQKggdYO569oeP0/A9tKgRWny0rn0cKo8OIdJu1/y4tqHB9n+ukalymIKo/hh
Q0kEsYvkFvhfhOGBdtYTE5V3mZvONoJBu90AtXgIvKysbvRAkql4K3vT2KBiJj1oXsaOvElBXjkP
B4q4Ug1nA7izUjCE6252YrWSw04yI741BeI/pD6SVdD/FLVzpHJWGUDJsNdige0oSmGpoQFhgMQ8
CpGgn/oeQfD3qthfRkm/ASMHR74iUp3ZU5dzZK8Hr2Y9on51Ye79RdKLKBPPvdd4sKvdxbyZi3XE
RKYmzt6A9mYrCM+B7qWLo8cmAStjGeXPrWrckr1GwhhOJrafz42FoL6m96iaMZv8uWJpdtBZA0oI
5dukbfRYNjEgnhikCX+drsUopYhDwPONPt0EIB26ab1hfANb0jZtB/05aPX6jKdAA1ou2Jly85Rb
r7p1ZW9jnujPqKj2MzPtj+DeBIGAro1viAGkilWO30RpMq8o1IqFE7yvSHZ6YXLTMqCtUnDAIjzW
PYs4UiXmxSvT7PCUIFqwstyweDXCoNq5bedsqOuWZucHAhgR6noJP4E1x3igNWQWrsk82gKMDWoN
42ONWOL4W2nOukylhnofRB4oBtFKMHbgoT+bFjsCcabPApRKk22OSwwZ4Gu2nb7O3QkC8KXTg38Z
kce7wtxngd2d88rVIT8cDmcvmYxDqLeID2uOk96NDb7LKO4cdkYNpME6lb1AsXYXbrCvgCpL1IKT
r3PDO2oM1DjfFLWWrsosksHay0b8JY2bzuvfPXidodA6T5yvYH8L93OX5kJaja2BDcJDVnl3cRbN
iwqt7fcdbvLkttipOzX/SixhASMDHcsKtRs7CC9hOxJCiHyPWtbnDqV350BL5Hke4KIr/M7wkLQG
hvhCutwGSCVoCzAeErj4Ss58li6nIZr44U09oy5vKy/wDnxjghH2onydfp7vVjy86ruBfrUcFMp9
cTfXptPv2llDdQ7crrH9EtZSW1eNA7A7oOtjtIprqwWAZjBvPBa3pzFXGVENyUoKaJii7XwHpd/b
hDKYOatnnyXwAeLBaYcADOQEFIY+UTD7KyJ86fW3IEOq9gvzPV01gCypeo0D6HIfUEU2PkvUHz6K
NoF4F3pda4/PvS1OQZr0d2RyGiP09aEKgTHBYAB06AZbNWdDo5OokKds8h+FnUjQ3STd57obsde2
9fBWypZ/6mzpN/+Xsu9abhznun0iVIEkCBK3ysGykkPbN6wOMwRzAPPTnwXI0+r2zD/znRuWNgIl
yxQJ7L2CO3ZvcUHEukHleGWGxX74gHty+JTwNj2gMJ7chhGhovnQdCV2dwG/Jjk0LXNcwCX1vF2S
xu0lrKznbqSQaAI360KRoDp41HtIcdO55PpAqooui86Nlvc221YXO3TdBzMi9cEeyeF/DOznvrep
+zx4tHnyrTcTdJAUvEoQBkzk4n9yBaYUqumSP0fSCi7AdS1uI33VXXBHwi874E/YBVYJtD0icBBK
EmFr6hc5RM5tML3NHjKhKNSGuIUdG49MxzGDSUZQOP4zdhXPd4mHIkzwNDJiY70H1e5gY+Qg4EjQ
YNFrVc4awIhpBhXKE2ru+UtcWDHKC8CowoiYXNymSWYGd5IE/OQAYPkSQs3tNqIc0/BaNdX/PEK/
S+DCFc9OaLkcQV2bQfmZwrRbwWaoayADJId+5SZDCLYiHuILFJDGZSeH+MRkBmqi9ONTux1UQ46m
1RyKXDhLamPR/XEiPX6M4YgaVRBn19FtXBy4awIt4lmLX0+xHGP+lrap3JnT3sbxuNj1Fn+9jSij
1JllPYGVBNi4Hx+xrzvIjeoTQFrk4yPeYrIr2ogc76cDbsFZ1gNFUdBMILxZF/pD2ekQLsLOq9ak
6N49C4+qEtblzzqiVfVLlEiiHlVm28/MHW59Kuic54Kpf5r3sw+qTcUsism2dT1cc03/LRYd9gA6
gmF9uPEDcL9NOLjFS+ajVFSPyzxAom7UqlGdKqCvHtTlutN05NEd8TsS5EmYWmYtp2+JyuqHRnfG
Yfpxwltvz5aRYDhRSft5DlHINS9xH0n4eFMZveuN+irGwrmMHowiqWmvHGg50ILKpREhNW1Tlw57
wvuTGXZv/zk9DQhIiFnZr/yhT+BEP5G3frI/Xt3bPr0qJxm+T1CQu83wa3X0MrVvppLBC3i0X8DV
gTcFGS7gtCJrM7x6dWq/6Ef/qZT02uoxEBhy9ik0P2acx/khlZZaAttdXwp7eICENnuFHZ23HWWI
HanWNiaTny6sADAtEyJ64PHQXrK6Aw0X+tyMRmUwN5yoAX958Bx2DaAF0g/mN/ZU7eTJZvQgqokU
FdghtDlw/cF6KgDF4vLCWUme43ZtWmNZu1AyIUcTKWh8P0gH3H4TprSjmxI35IUJmzCzlvjyi9vU
3C1R4YhKuvPc2t8Qjk0mtHRsZwYCAxYUCiIPA4S8Bdjd0wCBHpgjmrB2BvEobfFHlIhhg3seuFcw
Ndl1ArJafa36owO+9TEGfXNdUlhWt7rt3jHiXwjTcaiZ3tvMq7Tq1cKCCOjiU4dP+3o++k26Mh33
Xod1WqEZyQTzlqbDvBsqd99E0lZb0x5xbzr4YpqW7vgWAKiFa9vLH8wrBYe3ZmZehi16pEBhZcaC
LJlbkxihdI1G020Osek2L7vMRWIu78jCoQXgpBDJVn7lbkwU9mMCTSd97zaxM3hiH07hLNIdpjeF
etp/ALlsT3zOsDkCu12fuq5wBXhTnzJsni8k68sxOtC6GGY3FFUPX0ss8PLVHTPVFJDcr2j/aCBT
I+iW2qnr/T4g+z8mAUrEVw2K4zAQCLNFkIK8e9fZRq4ElS/5/d5iXt2HBlC292dmmJDfPVXOYxca
VKMtj2HjhU+lDynaaYAiANyt5RNqVRSy+SPAA7p3YiK4AvShu0wDxF+R2iCK7cxw6qsU97QYf64e
DqcN8Vg1/GAiMwtewIdOTClQHI4168M4hJEBLnm3z4NdDSX6ZwUP0wU2yNGm0SGsSMG4ZhDWM4Mt
+NpvnHx05yYcKFAGER/ARdSDS2VXxymPT7exCvgRmFTOcAMJ+3mb4imGGurFvM1kZc8uCfpHM7Sz
8JvFYz/Zm/NwyWcKii2A7UywoNeaKXikhovx99D0Akdm33pJ7f06GJT0X8N/mlsVUC9IOtiUBxRL
e9j/XMO+cvci8uozEmLqrJvcTLr7BLuKs2kvqX1rEo1a5GUCLpPtQe0Nsh3i2IcwTff16jxpxXHS
BxkVsOEY/D/NgHs79modZMqDbGU6bif5Of8+WCqoawwTbRc3WKgPmE3Sx+9GvtM0gVm2I6oujgYo
mqgRwOnUbVb38YBLvJuoqmPr7DQgFeo8HDe8dcPsMRz1oANePIVcLBjCOvtmBuWNJVYd9j7ztpDZ
0W1LfeEU47uC1iG+vnY8QlExOzZpZM1yjelpkBS9dZgZEcTtf5kB7/YRULWMIwcn6dro7iK9gcWW
eALFxX5u8l+Cv3rMsIpszLC/5gwqugBjIOCvAyj46PbOqxWPxa5KkAAyRjzYEBQb21Fucogn+sU8
/s3KAGzgFeE0OJooB91oaQ4mNB16hFkCmEUCmAkWsjxU7kxoXoFgD0ShWTT8PJ15B8gIfpzODI5w
oR/9APcNF79kLjv8KqXlb9uGp3M8OfwnL66mQ+YMX03kdBk0JBmdoNrrBduIjNFTRzqKBZYG8OiQ
JVl5lFhc5GULnGAyRYfUgQ2Ag3rMEwntcjFmWb/uKhI9TTV8I2KQa2dmqpNk+cM4DgtI0RX7UAIy
VJU9HFBIXJpwDGxkWUieZ+t/r39Ypur9W/3D454lUBWHpIwNvO2nopRTxqWF7AUe0iEpd46NrYtf
kh8iICvSdxBggWbq0AJ3qHnMIJQzqA1MDhhb2BB/x+3hKyMifGcM1xdqW+6LojEyDTlxr2NHpkUO
nNW5rLpwVfqqfYyHYIJ8P4/x8K7abVhN4c4SrNvDGSLedANl2H3m7WokpDgBABsunVo2c0CSgSzA
cnPu1UP36gO+DFyMXX5z0/AAXdQxnBXthTZlBJ3BPlxWIoO7Agd3w9FLLivQ5D9PPaPkXSySYCzO
Y9Plq6gqpwMpiLWRg6VQruyhrzIN1pqFMYEkEAoRdoJVd9o44Za7rr0Hx1vMrKC2X9jgRRvPaQjW
VggHCmB30g4uPG4RwvIedFkkzfYmFMJ5YWVlH00U++0MaqPsidddcq1lvDLNoVOXjxO4p7c36Atr
B49RVn1zXQb5k1ljQ9MQJWfUmdoEMg0aFNeK2J0VfKr2BoSmfoa9RNoVScZrEGTndsiG13ToQWNp
J9BYvMh/sGFNtAQiM/mC4sCjZbX8BxJcZ8Ae+tcAu4JlB+nXB2hYeA88Sq2Fo+Gffd2v7azKT2NC
s5MDOgzoFSMssTnyAGABZycioLPqwCdlbUIz+Oe42KnaNSVBBOOveFiSHPU824VzjwkZpDTAcQIO
/t5rYPE+raHfQ6LkwTx3JCNzJyzl1UQtlqn3iE/hooSLzt5PKAM6M7lJ8yYMTztsgH1Ib/f5w6Ac
vhiGLP9Krf95RFz6HYixpfinc8R0Yv+FlKDep4UTapKQWBK+5ToAU/6N7550FWceSE4Pou5nk2Dz
D/53bEfHAaFhixvOt/g/mgJYQN5I4maEPseIvN/ZzLSdMD7qESbqK2CUSlXs8a8tdtDFTFY2qo9f
IC264fhNfncodH65H1bneKgxolBaXyL/wiU9T7JS576MIP9ry43hr4IFRHelNeEd4xKyo5A0hpkT
S7YmhKLHL5OsMN4UDiEzMLeaVRxodNDvB2UBFzszjTAyzDZu0x/+ady9raL5AUABxt+REOlnkdZd
jzlzNlU+fTHRnQxmeVBml7rTgkId9ImLR9N0H2ZmTui8tQfOeUDBYua3j0b62Z9ajckg9SMyPc4D
LZ1hUYGd+W1KbgMUoDdzyav6UXoAcf7bAB5U5XYSYhEBpkezzb/f8P9W7/YcC9R213BeGXNcXQ//
BeWXYy3RjL4l9xCBR25n1kfdLmsT66Vh3syPafvkJcV0DWJ7IUuHvvQjjMHsKv8WxBV9aepBIHGe
g5Or54gMjATfS2oYn2HsWGXBAu8Qb25ndMGyoe40QP4dc/VNkAYBPf58Oxp4C2eA8dYdMBUVw7QQ
0PRb3ttSYfMjlEJMyx1DlVL716GmwwxV/dxkHbsegkEuAyUCP58SMt05g9NQV1IFDghy5Lxib01X
s2Pc429Bksi0gvHIHsMO+6IeutCvgBVZm8mCxqDpTX8/RelZt1O01mBOYekTR4x+nMLMocqjt1OE
OlN//xSJX/850SDc3mtzgG6fbJ+jQGWKdvdynhR2CkEsBlNNXf+7d9gy+Y9Fgf8ZE+FxASSEwx1h
cZsCtvL7NcIryfhUTmqHtQ8wiXo53+qHD7jmeNDotb/6PQQ24qPXzanzy2BVs2+CgpgelyxfNpSm
qzAQ7lWQAHKzLHkFnci9QrLFvYLle/DcBrJEugmWTx/jTWcCKMkhbqJXE/0cnzPGH28nrOoecvUj
tCML3lrQyg2ijQFV2ilB4XBw3hvwio+1Pph2p86VaTdR76blo+iiuQPD7JXX28m1mgIxS2IbuF1U
DwCQCf7MRnBYKSTAg04LoWeJd7VJ4i8T3uEx2Xp0h2Rhu86gyqtvhyAY8zF+c7LxksPc5k+Vvssi
zv4YcBOeuY6KX1JwORapgNQEbEbCreQeOUF2+UtTEg+MtyBe0Yh666IbvC8p0NEkH5KnMObkP/7l
zmdwpG+BDcE85gKeJP6OTUqGnllTjmyJ3/lYkozk0FpAzKWygUdx7hN4SKHtfgharTfCoh/3JvOK
YPu5sAHiW/TF+NJDY/8POErDAw5J6Jko1aKJefBjrK33IGzkmw0xIoDkObtOEQwvVKuSY018d921
Q7qXTRnvR+nApd1G+b74j3shlrifnrCgfjjUwwXogAoCu5JPF3riOh2W50W9Z0CwPwA26G1aICy2
TViEj4Pv1ktiWc0TEdhVgC8ef6MwUKmqssUarYwXyN+Q73kGCKutUNu2HUIXtFXVMedlvRlH34c4
vFcdgO9myLS303XAHXMWZTaWzRPWTuZMsoWeKpwi/5iKTII17vovY+iWCwdf8Ynavbe2u7jbYWFo
A4cdZSuuWvcSJDCpCADOePc96+hmLmREbHLq/ED+KdLsG9yi3VdYXgRzc4oIGrH1Eb/EDlLDw7gu
wLyZ3+0viF39S5txyDCDzbgyygD+cGG9AcqZP69qiez+0NcX1MvdqbbPAUvqC8etfJtQeHaZPjmM
/mM6YEWGf2X5IrHrBlxn7L7iOzhWHWqQM0s8B1bk4ToZkdJVfvcDyndfgwrXSRkA7+QjZ/EI3dZ4
LrPo3VXQQyq1RlKhOiTD7eTdRK2Bxf7WlCeogxaQll2Hsp4XFcW1+Pur2EkAtR+KCkBUC69+6V1C
cA91Gbvu1aVjnf2sI4hP/hKZvrovnee8mJZMj6yofxtp+pSOdJ+ZZ/pKRP/bvJ/v/nOeOQtgdWIr
WmdY1tE47j2LDPsyp+lsakv71haCmAGrr78OZtw9NK9MW5dCXBJ7jE0PsfcK8Decr0iHFLTRzl7e
xo3VD59645Z6Q37xAIJeR1KquQm7SeSXBIo3c+lPcGLSQxrdhp/ATNhZeTJNsQjKfcTUdxO1YQxU
GrXoGmorau+EkHYGUOFgDnbnTdiX61gh3bVusWcBezC3DiSd6IGabhO3lgR0alQRdH1/zrmfCGbA
2QxiAdGaAQK9xTZv7zvApRw4ALd76G26O7eWN2x60SXhuG3akq7KEVy6RDhwDPCacmtcvpPQTw9t
Xl4lgxaxsQa/jzBtmR4BcMvVjDcH3Hf+8RyxVzyOqXxu3Sj65jhq4cUD+wIrSnfV+8zdlLWVPJdB
fjYDJNw6ZoOFDWQO39+HiTTRAmZv8ltlNQtAptmXLLL5HNI1xRaLD6DzwzZYgeJRYBWJ0GJhdM1Q
B/DrDHAo3YS74scI02nafh9hzjEyt1gACFU/1pRfgV8A09OKuq2Mm/oUo7YzZ4Pjf4NTxEyiavfD
V+C+ADNawghk+BhbjhIG7k22idJ6mI8e1uQsbTakCMkfJWNALQTVWyMauRhydzwq4CS3yEhVG1uU
cG3RkyBzyd8bAK3hSdRcOMA3+MckyVNBMngbc/dLx9NgnbiDXNWy4BDymd7HiXjQ2eTl2Sfs1TQD
pk1QX4cMMUwOjiLt5ymMys92TPi5KVxvVxbujxoqODGIlDWwY9C1CvzY30qgod8SqHbbUKLI2LS1
LCBlUgglv9Ha/lGkpXMiZadO/tCFMzMMUqDuwoEM0RYo9wiT8ynpXv99NW+xz/wtHwRpF79N4bk2
aNKfBWwCN4Bnjm3F+0Z0DmiGsISGKrJMlzDaADkXKZSlLwf/O0+CZFYzZb/QBuSz0EqGkyMkEN4O
U/tg6nDInHKtTSFPDUshYTsh5WNn6pm1SFZBxTSfA/Conr1u6vbIhdJZosPKAyykdvt4JvKweW5o
Ozxi3f1qpvp5k58KPzyYmYS55Bw0Amh+TGyp9K95/6NBZmGhpPQW5eAUQD3i0E5hue+iPoLT18/Y
ziJgbO8xcZsHypO+BrlSdta80wzMFvIsp4bb2RqoNDIzbfeDndQ7p4lL5DUw1hx+GQsD0McqJW9w
chCzuI4AN80aW65kEgczZNDoiGXlSBY3F06IVDr7Cvfbu7vmXe72LmU0ceHs4ZgLCNdf9p5mwqex
ZpgLp6+FO6SUzILa8k+j5RxUYRUPPtYOBMYlUOsHNM4Hj1fHHOnuJe4b48ccL2jJpiIJtNRbfM5Z
WJTWQQRiZU52m4PN4Tz0nPFR0FCcTAcUB6MZjXIHBcILa4BtoyZT3tvOruH95eacYtpyIDsXbgb9
mF8a274HPYUTZA50bl3n3AEju829N5n2KtAWk7Fn/4dim9mR/JrF9LGOwwIWCnU20pl/Ewvogc4O
nWaM916WgY8D+3M8i1iGfaqsoMuVR5dWk5YKoq0Hc8iYSDEtbgQcWHtixr//LtnnHRRQ/ha0yKhA
dpXCj+zTwjKOXLcUHbx8I4+mD6P2kqXGUPbnwYRZUWnThTJZmSG407Qr4Zc1Ur0jtH1BaHqsYddo
ovvB5+05iySsE/Uoc4hBn5jXMVKJUeYE8P8jvNzkwL/Oog4q3kklkExMtSZK3Qz2RiQgDZQgDawM
7td4cplXd7AvY/SvIVpP1vT+ctBtvXQu//696S/n05JceGDrcw8ZCt/FcvTzN6dUMADz2lS7nGP9
6+JeCktlTvuD0pAF7E7CmQmbDCgFp4YknsOr/tBomEIOm79ZAl7CogbbawYhD3ko4gZJYyfb+3kt
YV2OJrCWgSYyMc/IhSaDf5ZlINaj3eXL2m3Ji01HsAtha7o1IfFoMkvYCEaS7k2huV0Kv36qVDld
oO244dInLzWjwFkWuDOa0I++U9jKbJis03msANbjkC08FigRjJ4CdK92uyf8yOaRbMnZDAi7UkFo
vOr2phOUFCizpc2wMr2TlVhAC2fgOOZkBrB8ATFXEqxqJJpXBsDnBTyftzFu5qYXe4ddVKb1JUxy
dmW5tzS4PtzOYFykEyJwpnP2EmD9ObiThH2HUuOPuC+huixg0DEaclj9Gqc1vxisqwNC67ILIDhX
tc6CN6nUmJaXkDs26nK5PMmix2JqdMK3AgbryxEF2S2K5PKNgIpmd1n8qrrI2pe1bc3NdGQO5LzI
6ggLsjZ9Bh5iBe8dvTEk4abrA/xcexRHWA9V3olkwaaN+hRqltBFvEllWCp588cy291wZ5CfimYx
92M4VItyDaDkiAQ3O1PYh13oGNon0gzvphn2Gd2KRSkwyprz0mX87ERhhEUrRsl2eO/1ZC9jHTyw
ca5WjutAhHhuAKK25iplc6KNL6X2xrSbBWO4mEwAxcZ0wfquXpuQqDE/AHLxnFAOvfyhJV/73mke
Am272Vp06XIoPE5jjN2xphhWZVQ88ti6QHQHv/7AJ4uOl/k50exEKgqz/5m2os8BXVVltx57qG9H
/vhIjPM8iQYGRbn+BabMAxyocSCwKDoVCd9A499/uA3LIgdgrUaOy3SAFn/hRG4UYvFfvXjY767y
AKYFsHrjb30d/VGIODlD5BsK18BhztigvDdGoXIUMrCHGidtrn6kTnC18d6iwIJQQB2022yIOkgD
PpvTRHEh1sThw8qEoYNvX1j+c4PC5j7xGLSZR6CoJe6MMyQPhIVMcCVWvci/38KwKSX8j0BjLmZN
2Fhbq5VAh6dyxCPasp6cthObKAimOfy9rCdfSXqwC/FmIjaI5irLZxJjpGnBz+4B6sz20Ux2WerO
0ryadrfhmVvD3gVO6E1uL6kDv2jjBm0BEFlDQfVgmigPh4ecFk9Ih1GIIyZWuDQTBIeleeOxl3B0
uxmyBniXMI+OpT3ZszoFd9B0eEXoHEdQT45UOb922HoGITBG+DTj3lHrUyWabqjicmmLWrZbmBKs
ZeL5q7CMi8eioH97Ff/sHXja4csueHIYAQGaYwmPHH+gXoCCg9tDZYOan9ThHjl7gJyR1sQ/OIHF
OSw7fnjkDxCLgj8k6gJdl3zMcQqQwZw0CrGIqxm8uRTmuD6FfQW7z0ma5Hs3qmDXB0gPN77frMDw
8rbErznwyDD7UlrAu/ElyHt8eL2PYGXIzzQKPo+oXTjXAqv1Zz1AIx9gVwhKu8xrVq1CUsSzxiuq
x9YxAQDz0PIaKuWtS99UqHDnacv+MGJXdHWC6US6HNqfQT4uOXTNN7JHKBZQeR/ebOLEW98CtMRM
xubrDM3O8NrDy7q3G7JKldMC+yr4NbTwL6881/nB04P5mlKFoinWCu5zJiT8KvoBezhJm73KisU4
jJsaVw/2d8iCdvqgYLcBEzH3ZJpEWxULQELU2mQ6URAd96MHXqbbW9894cVLhkr27MaFKZzNwLXR
xgCeDLWQ7vCQm9zcaDMBOJ+gu21cAWUagMagUvBTlvoWw8xVI0e0ijWclYCudfoUDsmTwufp4+kF
uH+1NyU7ElwsGH49GaWq3Lna7fgRRPU16Gvt0kHt6lupeqeCer6XTi9RW5QveQYsqds68gCUt/Na
F5AzCdlLl7vDI+8gO2WaPbB+IciQZKve6Qd8agmdawe3OF6O42OWW/YCkOt4YUKm28wrc2jYeOoT
IbY0jbQuu+6Vfhbs6jDa3dpqwKu3LvgqGytwLax+sZeOpP3UoFbw1JI+Q4VAtCvaxAAAc4jV6AEK
tpQLD0ydhwLIzVMHfskwxHgak6q99lkPO+gCJaC6DYaNZXuRVhrqHwCEpPBNaYpzpQikdaHR/wIp
uwzPeZiGThosHqscRicoRfosi/8MU/JCICD5xtI4nWdpgdXXOAQQrceiIUrKHutBQjaRXj5QBQ5G
TxJ3YXqhXZTD/TRKZqY3IZW4hB0SW3pqpw/Sc05diAoH9Ap6eJ0hi9vitnVIUnefdnVyGbVVHSMg
WVQKzDYT3jp8OG6aCabNHOwJ2g2oAT2aaEjhiONbfTRD3RLKbqqxkMwPq6fUYuDEg+wQlJO98fIC
rmia7MCs5o/CfbWkG1z9nItlBrb6AxJRwQ4bB3g21pZ7Ru2/nrOiUO9x3j5Ai5z9aQGz2daZ/N4D
MDYjLGQ7K+LfXdK4V+9bgSXu1bwWYZ/OAT/Ltp7u6qKh30ZNAY0nHZY9bee0JQNYzvCT6D27m5cl
9qH3RbBZ8LK6hUuID1W1MAfXJixBWYIP4MerCG094A9yBrDGAoKaeHUf93tvxGo2Y7JTa69SbNOk
5HjXmTevjKa8kZiHso6zrT13E2aw8IhqWMjC1wz45cTJfou7QHlL5eC9Bay/JnHwQXs4iB67blCH
wgNPpkItIrChtzX3DtC1/m4Fcf06uNOT09DiWuD73idYuMH0VpPXcZXQHrf7qbFQh80suYA9Wbzt
Xc+Ze9EYClwGhXxnLcgbz0Nlf528oGmuEG2Ew4BoM5CqBVLD4dhsphLu4JDXBZKrddxmA1V0B0pI
6L6lau9tRsjezDFjzCn8CIYcoTbFrGIOWJhGOIkKVWjHBajN8V254XBEWdRBxvZZs8i07n6p72it
voF9Ck3Hva0cAKnIrW6r4CsKbcqePAsAkwwf31UQ3usiJ9z1g/ilPRgh13dv92W+MV/ZfbxwQctV
uDVD7+hoRL3CACROv+q3pslIfP1sH1CA3ZomG8T8FdU5JahYxEg+NCHE4O3kbLn21y4eqzcYyKTL
Og3rbWKyTmrVp5BSxpo42/mETotBj8ImOZ4NQKDWNTRg3doqke62klObxl+RCYOoWI3NhXFZT4fG
mVmZ7PYGu2V6TYh/CqQI9eB7rxk86rmOxoOZsA/qBq7SfJqbhWmsFITREolqmF6nTqi37M3C1IRw
9Y2e+PYmtgERs3RW5JnYpyGScXUBMm5UgZQIlTV3P+mDCc2hzKty1oxiWqaAG9Sze48ZaKakIR65
cVYwrAydktbYc8H87NWNenEggsw80UFtJcOS0WATwDY4sCiOQckInQvnKIZrjEIXqXiXBXG0MKPA
5K0WZVydoPyeDefbUimhvraKmPJDiTT5Ejh6+8nK/GZGSSe+tzKdczzN/nQcfqQlG96aFhZOg3Lj
M8ruwxoQyhamhcVX+Pa5SJRDf9f4PYrxgdMx+lbBn2yBaoXWz4xK6M//NUCVD1Hcx98mpn4bYCeX
YeK4qwiRg3BZ5E8y6Y7mqqQONG3/od3qQJXFdVPslY1/lB5vrnoLxuML6eNJUwT+BN961K+ih570
e2SfIYWqCz6mEqSbnLQAVcz4EfwMJw0tSVwlHm+qKG3W5ocBdrW4SqbgGyQoZ1TjjECSaWY+bYtr
S0i/Bqup3YoyzDdjmHEwudyaw/6lsZi7K/381ye7nfarXFF7f3/Ym2d/gg0QpBKLF9PuhM5fj33Q
Ouw5HuXp0pwp99IKN2A2zsz9B/64WN7BPWt5rxx9ajM3Iv5znAnN4M9tWGKC4wzuTSGHYjtV5CsW
oup440dmum10/H9s6zX3906wjKuCrgPn2uW4cjpfxN8aLFSNJLE7DqBrD5O4hrxJ1izRoH5usyP0
aqe565dbt3OdUwYczyIfq+YEPg6eojwB3Re6aztAeAi2pGNyJClQcgVwik8gpHtQwRyb96awz3Wk
l9CW+7EmyVW4b1kXf2tH/GVS9t7zMKUvQ8AgFDGk7drAtWQDRWQFlfm1WRma0PSateE9NGAuFYuP
wf9fc+9nNm90nyt//xjmffEV+o+3hadC0hAgRgXmuIZNAFoBZyVmD/kBMOZPSIob5GJAZmceDfWw
MKgMAezLfmTNRiniPk0WUmZVW54nd3SfwN6OgUMUw0OrO+MJ9POumejGhNCVxE16KIelGSy6kG1Z
UEKLRs+1+kwc0gZ3cB01ce5f0mCYmZnmrbRdYA+uyIcPHveehN7Jhy528uaVn/KvZcfSndeVORLU
tCbLpIJRbWCyANxJxgOMXlaqo+4OuCV3nrkKOHS98so8h4NAksPQlavoBf6uuNTAVEVKjm/ThC9u
3x4e9mc19hx41BA3Q8fz+E4GeIfEnuJrXjSwhvW9aFmUMIdFIhMjU3FgHBS/MhzWkF5OThDiVgvY
WOUvqNIVmnVZfYfy4KoHCAWgxjZaeFXY/CjEAP0faSevcUXg9QbvtNPgdXKtixb73nKivTmn38Fj
UhHhPeRBAr4PR9Zp8Ft7a1XI5KDSPl0TCwhwrjW8LVg2Sbvoz5mYgrnbWHsPtNFHVsFVxLbLEnoo
yH0ZRxFzsGC/a5DJRJbVs0j4tu7C/GwYUT2FYA7QvmfDeuotduuDmGO1ihrgC6GaFC5T7mb7KWT2
mXMnn5kiXS38H8DSBhdHheXO83pUk/2m/EosaAuj/EcVwKJgeJ+dorFuPymwG7EO1aG58E04jhSh
fvzeQ/OTghqPv6CyqVZFDANHXRI3Lj1VxM+BAwmnu2cPnk1Ag47y4eYUpIfqJgsoVxBQxMdE3WQm
ImVYHmsrem4JwOac172c26qI19iT/RZHuEvMSIfqGYnXuRqRf8vHjxc/W359QQoqYiyZQUljsIhN
Bqii20CCERo+mo9rPo1pQh4YVrN6DRlYGKHD+98IXRmY5fihQN0PihhTBa06ZDK9BcyU+LIJIZI6
9RYsUOx0WiAl4/a3yUyjB1RcL6ew62/vaE6qm2rwo26jfjaZifcvSEbV0jRJ/W+qCN30QTXMsd2C
n0cA7J7ODm5MCMGEZ2Tx+CmA6xDIJOnKNEP6ONovUj9ujw1sZvFpk8sEYNxlxL11AzCQr+2gkos5
pBAZm7cQF1rd2/xqOEUy9x7MrFzGxRGur5B3A097DrlNMh9QSFhn1SCvAlZtR2h56TSZAF9X53za
Ij2D7YMLfirVJtNcCkOoaL3ho+1OuXDiGsmpm2iRwlLHIRCin5CgRYmjfmvik0lD1UPm3pqzIa3f
wD0yzWY0knm+SQFQUGsiy/qhNOemLWGnR2u1JyHJvkIMQCBVNg6Q+4CZfINd+KEUQu5EEWUbFsEB
ufJot2BQKntRGkLVEZc/2jT5E9hg9jhCIAYJscBbm7AzRs4hIXRr9/6VjajumQ5zmAKWLtKEPvmF
mM6iTuZQU02w0YR2IZgRldjddpBWDwt21/VvW0ZIIIWLWyYE+5mVAc5aiSc2HPZw4Gaw+gat5en0
0WbgtgajK/P6o82EyHlDbzVp5aamzAU+EUX/SrjxxRwCGi8gVPP/GDuv5biRJUw/ESLgzW17TyNK
pOYGoRnNwHuPp98P2TpqnomzG3uDQGVVgaLYjarK/I36dG8pCDg0ofkiLWxYktd2IEU7DihIPWJG
Dpe54muQUhXdRXGLTdxygUr1666HABZEuM2bIHcgbNKpA+Deuxjv3psyNvUiuvuSQkC+PMoy43Gd
Dumyk12kNfI8HS/xpG1EgWNqjAGj1Kb8EZtVcBQ9jaYoGZeFubp1IpB5EkySyd71VqUdPCeKD2bJ
pkWb1fqL2xf1lxEPUaOE351yXPpiRBzBfJJ1W+msHB+WrapspVMmAUCO1lZjREcZgYCQgS7fsnv5
/cjM9b/pY4h5z/IDlOWH8je6FFUOP0WP1JUDcW1ThW3trCtS5GenCbr2YihhenZzvMiophKViwRl
klGUAMEdP0+SA0gS9ZiiXZqByE8jrMKzdhuZmHrNuLyHieX/XWbWu2WqIEmt0d4oZRzc2kBFFaN3
yHC5Sv/qZiFAw5Z8hj2U664p/b/NyXnX27x4ryqg6jIpNw82ydHJsMxNg0vHczxSi5CL2vG9K1TU
o4hIn8mpcpulsLFdkgafhmrImvlFrd0ejwjTwNuGzmDjncdYP7AASWsZ+vWAmb8UPeJMCwJ0TMdP
rd99AgeddPMn2yB29R1fnybp9Td4NTOSl1N8HbHeOc1KgWyHqQwvVhF1ay2r8z8yTb8UaqD9o4JS
gCRg/amGlbGCAwNQLkrT3VzFBdLIfXcOusHYxR1AyrF2w7Vn6sOPxioPvmPPX1FHf3d6t1sXNXsv
cs/WF7OI4xMKcsjALE25tMmL6yn6qzQe44NSMb/oy/hIIzshvbPhfWl0NbuCpt7OTeI/mYvKi1UA
mNDSECOwpSlCLhX1mwFzxicJ+SkgsybOQmoZi//V/+itlt6718ry9GbuqeQXzY+UtO2uTgCFZvX0
4WWz/hPd91NJNvt7AbBl5QKhWRmUPQ+106ODk9dfk8w3ngOlSt7qAK+qJdxgxXlW/H5Y23VkvLuh
7W/I9VksB/BuqDVVbFWAIL9DLCCroNUDb9rcPYjJipV+FOXgvNdKrp34MoHiXLxXqgGj06x1myfe
luYLGOh32yo/8AN998xk/ihsCAloX792PrAKKEI/KywkPrzRyfAsg/HTF2GzSjOj3c39LdND+1Xe
rhR74fuatX6QZuYEIeK5s7kajND6UhS29YXx+bCjpl1dE5097Knp02yTNE280lMwuPJLqiVsBQUg
2F7+C0oSoquqy9WbZQ3qt2i+SZgqpg8XnkkYa+8cFtBh2nnzhRP1c6X3MFgQScmfTbOaVg7HoEOK
RoO7Yi9TnpcxCydijbi3dRfzjJTYRkFeHfYPSDr/Ge65C38B2gN9LI/3wkxt13wiwFmg7hD9OccK
Zh6BUryWHqW6zKSMJRlmjFz9PPgzVfj2ooWpn0hl1q8yMdCpNzp5Hh2b2q1fX8not6/aUpcCSGMc
oIqBspUqlFkNeG+zrzrY1my9WOHOEqikWZJM8/vrPR9X0ixMTGLlNDvbnbkp53naOHpW4FXDRe44
LCfryIiM7SNWAZH+1Gs5BYmfZcajQwbLXGfplQ65UGD4Ne7R+3iyaodHoyeJEhXDh6t3fIP8GEOW
wARGJZa0jV8Nl6Q012atdSslM+s7ID2bTXOF8A/ViQWf7tQu2jFLr7y7pPnolcH/H3ORggJf9qii
hrzcuxTEmisnrhAWLU4hVbyT8qqM61xXOQ7490kLBf8Ex5PmJc4XRf8yz1AOnN1xfbflc1UYrgmW
E/VsGbe8oOyTdgruBE3m/IftIsSXsaPE5xZU/pXR8sfjWDg1tJ2iJ0szxsk3QTI12dxiJApmUZpe
V/DpLVv3rKF1dkc8NXqGCV3aTgddq9GAbMvvpZ6jU47W/sp2tfJVisrInRorsDrNSXJ3aLPaO29g
qyu9fG2OUUMpRWSnHEPvNjkS5mvRnZKYvwhOycVd7iLbjA+NY7xMU+WTuvHQ9ivtp87PPA5skH0e
8arXq34nQV8di13ia8n8bdSLpy6vfGQBEcs1At6Ppa9ddI4CX9wafzosRGAAmiYlhUCx4LT40VXY
Ino5Z3tnAUsJI+TBICmb6rR8Py+WU+UH0+2j1b8SxJJDlljhuh9Ut+L9I7f8GDu2FpBCkpcbsN39
0xA6vxLePtvxp5q/xv375rBFsnZ23DnkBBCatUp8EepS/TolZffS1mr50gztNwmXJLQ3cCEOcTch
3aK2RvalcYP+2SvSnS2ad3GIjmIxOfZSa2W94624r+2o3Wgdp0QEyxzLOX5kkNW/1kXMHof3cZR5
I459mYGuJM0241U4jv501Sh7oLKGtkxSVNG1VIt1qY2hiQVFFjx5uqPcSn/66gLnOT5CiPIET77j
9Bu+qMNGhkmvdBjDzMZbG76aQHZAmiyDZcgAw15+jIwFuRGQKeXCocFadXZq7SR2n9Ys7WLp+RT8
/Y+Uh2IJu+4ge9tJ6Z7LxW15XtyXX+T2EZTm/4r9a4hp2TpfSpQmHh3u70c/Yv96Hjv08cCp/hL1
jr9C5c78Jbt3zzilqpmdncrbSk7pHrunm2R8GBnmveseFHaPzKFevxUdvvucR8bq8XNIdU87xCTV
VdOPGruYIdhDOLBfeUXCyinr7i/QamSW2Ffa0GHVasa/w0dHqy1y4xo1WgZ2kn1hXZXBO9Swg6LN
FrC/Mn3L9HgjkKc5S/2ryStoJc16MrxDnJGLluZYtcm26j0OMws+Ku+ziURPbOMtGzqnAG+9bYBQ
x1kuroq4ZeBkCUKvdAx2AKVVgvfb+6A0Je0vt844VWdvuXx6httpO30sgg2LL461vw9OTtslG4hC
806OSdLR6c1ro5Klk1CYBCbQX3v9mNQObIDkQbMZvkRAUS6yKgYxSQwUPLK1Yi75h0e7k3qVtMu0
oCCG8PqNw8tGEsRh3U17iT/yxTIWJaRsLY/+1/OlJubWMTlwyvV7MrMap4eq3oUKxKEVBV7tOCve
P2NdTc/3WOMg6xIqKUqtYBDkMlnzDZv5ZaksFbyc5WpZY7JOMq/dDp1lXO9BXm7GVdp61q5DUtBn
ad0n3gfqGGj1mvtDWkEEKMTI+mDd5qRHrg02b6s6cK1tZjtRuI16e7StjamijvffwAIBE+Ss4KdB
rZEyoEb3aUiuK8WhsLR/gDlPeywy/H3NS/ub5nmnoHPCP1VIw+tQr4ab6o/BzZj6ce0lVfQndfGD
4Sr5e5EVMTkb79nW/JA9EKIFSIp7z4YSUWEZvDcJTf2hLbzkTSJOkt0ACExP0gUYvFthyaGepdNS
OVVnCY460ttYdr1DdHfeSq/WIN1eocmzlt6KF9QF28VwdX+wcQQyUfrOyzyOyna0s+YCywVB/cB8
LvtyPEMghmu/KKSO7uKpJ+2+4nH1UrhkOdwnSgJsBYc2FU0Q2q7KqdYqjNJAmo7cnQHrfFWT2j9O
bmd9y9HJXCl8yAGy0Iz77pAH6viq8If5yh+LHSzhOoqnJ2csPkgWWt8Sr/FOXQwaTTrDMEv3ZdVa
W2lGXVdugkhNjm6IrEkSxxwX1WSXoGSONTYIlRan7hvajuBbaAULpc8Pp2912y1y0FV3NqMG76K0
uDpI313lTi6cEvEDnurzI26HIpmyDK6yMNnOIK/ZZ/9nbtZb5dFQx3MPEpzqTdRNv27F0i2qxvYA
jOworRamcnG8j2GXer6nsY25G3eBHTQvvpvE+7bsOcA3AcnMRxt0hHHzPWOtLJVzKZ/LJTPS+ITp
5/5RVpd4l1r+GndgfzOTcHhqwTSbA2evdYSD1ikw0d1NOt1/kYur+8a2aEpzE/2OhSkp+L6p1YMM
kY62Ck9xP1OlX4bFcWEfuqz9G/0ErIdN9VUuSsDJGtO4DBCFO2frSfH3I2W7m/T6leUdHS3pV48Z
bQq4TGkcdPWqRHsdJki4Q9Ft40CPz1GsfZU92YNy/YltLUHeSxcni5vDv8ZZneVuwXtUK7XwSN/o
7lhtaiXV1w+FPwB49HS683EHWhcYbx0r03OfnEVduY5CzvmzOaytpSkx6XXd8B8ogsXxESdxB/8n
9tYygMWW8oY63lDV0Din5uUtV5r0NNRqyxG8TV7tBAnAsezmP9Up3OTF6P/tZdNXT8utp6GfjLUc
3GRjqAMt28Rmb20eW0TpOIYTOZGp8i4agBMSVJ51MNvBvOEA4m0mN++/phScVyMaIn9paHYA3K0D
MA7Gnip782en6PhJdtn4pnQRFog1xEIztvD9HsIZPR+2XTEqOoK0tUr+N9FmuKcSXGVCfhYJkTUI
npEKASjz4aj7pZqfXNXo1q7G1qtDFzA/YafAWjtQQVfHD2mErFCXoYmcVZWRykFJSW8BmeOElpd9
y+Ei97t11uIALsGxgmG5UZf++209FM5ZLhKEZ3Hwq0g5SOj+NLn9NHoMSIjp0Xy1ET2qV58eZmVY
ZXVjWG/0JQuLmEi/DljJtpKKlZjcRRkWVvo4rlvJ3d5TtnX6lx7r6BZa3bB1xmb67nYBam1h/hfr
Q7AuUzd9Bv2XnP/HiNFJg7WejOnzQro8+/psr/WqzW8jggvPdZ0qLGq4p0tTLurYNZyYjFc9ik0q
UAyTy9z7K13zyDf/jpN0H1cwJLqDjKiK5KYni3XHIpI6JldLHZK7WKpE5OKms724+Wo7m8+it0HM
zNhTuilXc56P3qbNxj/uh54YwUpYMSU7LJM7KYAowf9o2/3kb+8bko4j3CZp/a8Ty8F9acEitcw2
91Um81DZG7ufoYoxZI/gwUpT2V8CNTry1TVO7I9qYyPndN5pR3WJacocaKtHVkBnMG8u4/Q47M8y
ZJkhT4mMrDLueYTfT34c+//7SfcfYSiwSHV+NH4BeKyy6usgc1B9CdObMeDCg2xcc1/14Tid1Kq3
voVofe/VvtP3Xp9G772THLvJPauNXr0Yvq3foiT7uCcn+0G/xUb8qZWzDk5U9Q6GF/RwfCt0MWMz
bLYqxlOrWuxgk9KoLlP+dMc9jI619qOZbaV4cqS8L+5trBAwQ+h+998xEWjF/BoviAkIT8Wzr99c
w1yUbOUq52M5Lpth7u2RlXyTUNfh9Ut5BDtyHRmwCNApmhVUFuQf8ohJUyAXEkPDuD3c/63LYKvF
8F5i8g94zHWarqPqurjWzLgtnFrcTPZJGg07OSOCjP8jm10A8Pxir0HpvWRTCkb5jswodI7ZNdAD
4SNUpD0PEAEXTh+gMW3W9Buo4pdhaUloUn4Grq+8SoOXPNikuSjv9Ic0TMxNWGfJXmlySJhaf3Hn
mPQ9Gk6fFggEf6xrjP+erAOPhSPw1HxnD7zF/tXRNq8x8l4D685rYab2y+iaz6HTRx+0cGrxJ1Ip
rRd92IXFApw37mVRZXvPsE2Joo9KabRL1OrUyZY5fdRCY4gC9SC9lPRZOXmyX77d62itM5jJ1Wk+
sDdT9rgAam+W0X8Hypb9xdfkjwGgyNsMxfWAqcaM+nP3I192YJqfFqux5fQtG7KOKkziaOYrIDDn
rZtI9C+7NsuHtZ1E7neZE/GeOQ3O3Nx3bXoVhnuj9dz7ro3MGlJUpV4eef0GbP86uFYo0fGhBmHQ
DewLxoAUZrtgFbIoT25oSX7rl5afIkSkJymKxUq+7I2qfWQW4Yt0psiUrYqiri/STEiHrwcsvw7y
IMNRhsXKAiZaXmAFl4IKkdehznZ7FYwOPgy/X6KQ19Sd4lJNerxFjSqsLxF/fRBZ5vMj7hQuNdbG
ukpI3tJNbzgb1vjiGs7VjyzOjT24g+LKNihJOPOi+zzq5ruM8GXfKX6kIwfFDbsqZx326Q+fw8He
lw4ZKJc+4dgbxM47smUoWd2fIGOCsPgROmlDSjgDzhxkkP117HSPlQ9YHbzrcmjzzfxlgCaJddpy
ThzN9KUGucN2npK661GU9ir3jOImHqjN4ld2vwUwUG6VcWRGFxRXuXRiZ/YYM+nYAjoRa5fbp+fa
VecnNMu9vZdl2aFo0vrNc6YfCIBmf4XG/FFPLU57oO4X4MCnASJTg2Dmh5+m+evgZclWvK1Rg//l
hD3B6US5cnG9hlEYT1l/gVwVoIT7k/oBmeh8/NBypdq6PnhRU+PzUzhlslG0VP/hwQwoSy3+iUso
CE+v1F5IDiRHu1CRBc2VkkyC8o/udf4zbs3UeJzgW4Cq1hcgx+nFahEgVWMdRTxOrQnWTA3yTby/
Bms8UQi8SSybQlzPfl+cbrhEXYU11u+QDGs9pdl4BQKT0mEg0wOZYm+bXYXhQZ78lUY/elSPf2rV
8i0b/fiLgrn3PkDi+ahR/nhGAbkimwnOurL7K44P5RcY90dveWnkiI0fdRQENtIk7V6v3cHH+nbp
rfofcdxP33I0Dq4+t3DQCEMyQH0b4fa9jHJ8/902eu0Zw3Q2EM787sdlT9FG6VDK4Y6KQ3+/Q/jh
fVBdYydxS5RaH0M8FPDLlVJM/TkLh+TcRfjwBFl5qEQ8UVENawVD/L/aOWmFTdQDPe4GE5p/72kr
wXSGRjifLWtBw8Ol/PpoCjxUBktvlQUG+5zoq/DbY0R6Y7ZrHGkhlScD4oB+Qe5dOuUS/meEtEwl
GvBNUH+NCNO2OyRjDPwomP90k2o4O7bVvCphb97UyNp3iy2zhIAC1LuqtNvNI7ZMKjt70zfv+iJ9
25vdd1I46TPEfvsta3JsU5HATZVcPXuIs6+V1jTeTZhzWz0cYUiGmrOPi7HZ8c0sUJJpw52mtoCp
xE4mgK6B7vUSXTITIJAZJOaEchfDM7CRpd7XMc4iY6sp35D/mfe4yw1baRbLK7lCm+MoTbsC7+Dg
OXi7D3anVUg2/A3WQ/Q6dcpJ8/vgvVZDhGDL3lp5/nzQqv4v30gU9KXhP3aTp26UwvP3QnjslQhV
LWkudEhpjliOr2ZdxZXkXFbp62PDJXeIa6LAPVjzTjZwpvyij56I1AG1cYo5aR3mu67ItXOVbeY5
GH7Yvj9ueau0pyJGgcRLo39ks2YayPGpUeC+YJwWnTGmiLd5z0a9Rv3aJeuAZfy3zsq0m4LhGDUz
z3i3KcnvBzenbiegmTJBnnsa/Is0mWT3pbuL/AaqAP8fz0qoGLcY9SNpPQ5p/uK8V1hsme6xpbAW
ayOsESqIPtJ+RzuwWMsF3DEkGxMh4Ts5wPbwwtbtIDx21Y/S8Np9iVT/VVFrf0ahnlvy5e26r/t0
2yWGcpWYXhgomJfU/Q5oDLz/ai6jH2MUJ9naWTecsW8Kdq4T9NDVOsT5vZJMp9yqpLCAYXPpl57/
FRs6Kg6pOb3+a2wpT5Ggn13KqnaB5uNdiegxZZFJJbuexcnF1nHRifUTdnkwIK0K94/esS6xnuTP
ZT6sqnyYbtJKJaQU+ta2ymAjsdablixSz1LYkbctmqA6j5KofbQlmAQzv5Pc3gdFtbHm7dICg2dO
oEH5WYEs/PUMCVbJrsJR+ansHGVVFni4Piqoup5UF0oyJzl9S5xE2oAwqOOtZLHHgCrHt+jyWLwl
/Gh2QZdvArSq1o+O+3ofIrz0H3CzZ+bRtqvU8d+A8mgBoj8ud9D5HWUu+POkLvlALBPB+po5dbM+
jLcpB2ynWDmDNSHVl0TbzxtW2bX2CTjIOnWjrTQfFwcNEsXp/bOK4oCzypLcOqll/DqHSX1FHJ+z
rjouJ9zx2dPan9rkuMeHpnmroEGdOnhWyzAw+tNz0pgOEt2/Zs6D3R9NYF7eXivc5Htg41MMMrHY
JgHbGMcP3/PM1fZACOy9PzjmN8VPT4JczNiArQE9IApvj8ltGjF5EEESNUmObHznrRLGyd6N+/bc
GbO6Fh/vsGGjCylvOA+K3n8gHGwpxRv60PtSj4Znb4T/ulBrE4XMaj6AGxY+7uxpz0ORF6+LRwRL
dTrzPtR995vitX8iSNbuUT2o9yJ0ezHtbvjDXoJ61dR7Ebn9LsFsRAa+8uHXaoPVXmFEKzDlwDog
jdSw+QXgE45t/dVu1d0d9IAw6X5QI+PerPLi7HR1/AX+zb2GkHHqQXPLPEnFILYr/8W5PcoLY2P2
J7YYMbhpVuE1zAO8xQq33sr4xjBH/FHFViGiAoSwsn2aSfg+CqRy9zgPSiFVmtWS4glr5ygYsceP
1PnIYUfvq6CagYxJx4IP8xegmIRI82tPVhBuHpMEYiYP6lH53egCdE1czkRVODTJN2weg1coH/e1
O5ynXQxe8EmW7boyur0TYDh+X9OXxT7+v4yQnUA1FumFTcPlDjfO8Yosvem5m/T0dUqyFwnbVJD2
LYYpu6FA82Jhr29EwGNaLNmhuhgdMu19DKhEIvMibKI06C5LLGPxzl1NvSbB+C1YyJquH0XbvMr0
owp086Prr3MH1bNWwu5QmnWwk2Zh9ZcqyaM3fcJYw8ssWMzL7A40MJwXtb517KJel6eW4fe8bjPs
OXlF70qlLg9t4LC/hO23F++gzunVYzkgTyVNcyzKF71FL7504G4DM3p1EZS+ibNQa7XnQcgkmW8b
yIujp2177ngsYg6Jls7Sm+pTuq2WJvoc01nv4nolvVqlxq8lhzPplEsdI6vDyf1JWnwQwNMinKXP
BvatbTqdU8c3bm5VknILK9hXRfyPhCx9Bo1gS4eVfceJKzxOaMyjNay8BUFUVF/hcVdrf1925fQH
4OtqP3RmtzcSo/vD3weson9Qy6r2s4rcnURJaAX937PSUOB3vGZXtJHzApt3PYR+HTzHaVEerKgA
Vqjy348L83BB2Ykt/JgEu6ZR4QsuHb3dDBe5A3AA50Da99vKrk+po8dHWx+CbiWPeMxB1cLIFrXc
IYydF7Uzfgqixkn8fOW6AaJkbp2fec8GW8HgWO7OcIfiB+BpbRtbRnFqAJCeeishy9tgAimMiy7m
FBJV9Z9jq48QlVL/aTJHE8NfP9/DmjG+yNiyu/kdfka+aqGsm2TuRcts7KKyYY2M9Hix0K24GMvF
ntXC3zWu366A9gHNaa2wuaUeTiRayPamt/qxR8MCYprq4Z+izKl+Yc9uI7mggARwmjMbfEwjpMMo
p+ZsLRe/Nk4R+cl95JP9Wrt+HZ8LZdZcrDe4tfwQB2mrTupD06PQiqfXmRw14jZya3lpx+I11+2R
Uuin7L2hOd150vTVPY2fLJ49oVaS0Zfb390Pvx5q8hwjpZ3CWcT7GwkyzwwPwCE+MsOqENX+z4VT
bjOupD15lG3TnoqN1X8egtFgfZ9RtVO2dmP2lp+mPZ4FByvbZdQROieFgRkDCEYXDiC4UWGOZSbF
UUA2nWSWUy/LDzJQgv4CH75DdJbRqurmR2PJVEuvXIahyw818jEr6dBD61gD9D5NqtrfhuXiBkZM
Rr30tikCHrdHh9z5YXFKGk6r0hmGCvY6y7BWVeyzpaDBsLQkLuOliQWxSukRESppSodbhXwtQ2h+
NYi3Jzj+39A6RmmvqcMnuUg8tyBHl2jZg5X77w5VLQ5WUmK5t3TIYLkzsBG/Wfktxz/EvHdK3Jny
A3xPjHJS4/CvPK4cIdJO/UipSBykJZfHmaMLsI+1U3c/lmQQ3kwvytb3TApeZS9u4ySbYLaim5KU
wSVx/XJLSmz+4Gt+chs/+ql1HJkAixZvFFEx2Ymb+NjVk/7SeaO+kiGIgJKF0eYf8jQSsfW6nf1i
XwSOhsW6oXzV5sUauunin1VoraFGU6FpgVHhvWb8MDNA8JVtKF/QnJi2blFP1xzdmqMyeiyNpZE9
pWoxL/DFYxCy34tzzT0LJaSdBCoYfW52bg0MZTmryWBofJ+bc62Nqyq1+hPSWNo6sOCJYWGyFrYK
wEPON1YXvtl+EO0DUDEnXg/RSQ+oLk5jRjmo686WjVmasVzkztX67JzOHPLzZLhVXf8rLp11Z6S7
WqV2Ic1Hr8wPNHQDGmrRu0fv4ym/f2DNcbNjX/7FtpE7b5y2OyaLxEtdo2KRDO8Zy/jZ7xp7LWGL
dwV7CK++wgi23oCb7K1FAsYbUUcHCA6qa5ntpsjit2r42lRoXZgOXl7OMswqEEtwp/BJ8iGS3Hhk
Rv4/YjIk12fl6JQ2isakUu55kqF7CedYo5IGjcRq+EAX44mKzmIPG7NnZA+Q7v6VTNYLd52knXZ9
xPMUkb2lOik7+MBSdhTvqtOcxF21cZPaORShe+2TFJA5fFR4UfXCi8o79BSttBx395G6ZaNhNyKB
gVrm9FzZ7QvJnPYs1C655HmebHV85DYPzhc15Oxi+mjHLJPuRK+CqeYyVWKPqVrjqps44R3A+ezX
NOl9jFt+aquWhxLJmbNw6ko/RJo2TsqrNOvfTSEeJV7yq1ean3oXzrAouz/mymA1s4ursJQegxOt
7LazOvHbLT51LltipQ+33mJGZ20+NcI9HgKYVLoxJToSDxzfE1M7Py5zE+qfm/wrQAj8HpMVpIyw
Iv1rlg517qNN3lQOhECVGsVLqI/+yYTBvEEHZPojDoar2iE03cR1vZej6r9OrnL4DRckk/TKxW6y
dNu2Hqprvzt6OSo/2jJQJre1gUQMaFvELREdqBfPDyxU/AOHCLgjtCQuBiDSfIzojfZlGlHrXz06
ZJwy6/6ht8aXT+YhMqSaMA8LU+dINuhN0Or2gltnueOL0SQtiTiaZGyxQnOqN2nJBWlGSiMzpo0y
qy3a8Lo84zFCnoEuyK9nyIjlGY+f8njG46csz4Cc4pyn0vxbzbXgzUvdrzYgiCsOJeFbVEGwn/q5
2klnBFb2rOnIWUivxBSQmgW1jVcJeZxy13MazUc84MO3GvU7MmbAcqW3CovmuVoMeJZOmQ43ZN9Y
0AMXljbOw76Vh/8gE0HdCTvNb2qsmRSpW/VWKFPJscubABmV8xNfRiqxXqa9x/P83SNleDKRAqn+
bAJIhinVbsN5dwuT9NZiV14ZVPHnKcHxE83Tdo5RE1sc0RvijuITTxuMxZEF4SONZoBm+PlOMGFp
DO/T0DRc3ARjRh7sv9rS79qDtxZsmZkHr6HpxBvQLFiE+FU2nqYyeDH9gi9OH/W84kr/md9B/To4
KSfl2jbWaVNHf9qexXu/t98VbL326dAVhyy2wm+cZK8yoAXcv+YkjBXGqE1XUw+OTgtDxeXPdO1C
zDIQx3K2qevV39x4fh+m1vnZGfYxNovmu6N008Zfhmp2Np8n7KgfQ0Ur9L+HsmRGp47cR8GH8uIW
bblV/VL7GCBBJFob/3QdI4B13OVviM8Ne9efoyMsI/MFhA5KSMuQMnFXaeiMP/LZStn+DOGNjWBI
ruijMfN8TR0HsJ7VF38oTeidEeseXzPVLa9hpTxZrPyvElKwY9iUjh3t/jMh3wLBU5+kF+Qi0jIF
8POiV3NOcKOlrKi+GgfpNg075/zx4z5V8bQQZJWrrKUzaNFUaahR71DZjw7drGegCrT4qal73glJ
2quXtkFBe4lh/tCb924Va2KSBzmWek2k8C7kIxwavbnvERX9NSbKVJXdXsVH6jFRfozSI82heMUh
RJju4qoqdGEyTEd7SpAtHzTO5Ut2KWnNclPleNEr/oI6zFX2qy7wcr8K8ie/xMwm9or2GcWnkK+L
1x2lOcFmekYkR9+j6gr4WprLOOlI8F1U4NLgKrUMW+KBGqFLm8E8iV0XQqLKB+iSO9ZJJtzH9Q3o
xiZ3Adf3nZfuqsn1T5o6+6cOVShY8Esb3fTrkNYNu5Pfsciofg2U0TLuU3dF5VDZStfjUviGaq29
JsmXL1AKJydiZ18mjooLo265JzvQ++QSwiTz+ZDvedljg0oKg0QEC/160mOo5YrhXOUu0mwfFab5
yyOemrjCUlFunWuLY94qS7Nxbye5MW/iJahp032KtD51DIobrizPH/bSI08cOk5CdkEdm+RZjDDK
OivGDi9SjO/vkTQ3hnsbiEfudLi10pfKaOmTSw+EkT6Z94i6c1dyXvS2rZsieKpYFFmxLX1tlSpA
GGhnFDCSAM4hH+wHSgRLeWkrav+lrEf7ImNVFIbOxej8aEKEP9YcNCZwo027j4eNZHIkf4N3lbs3
7ASLzEW1tZyRH1yhCPI0tV17liHtkvuxutbdZ3mofpJzlacsY9sy/TUWEvuZ38W7jm3SrAzdTk7y
j9GtQbtRyTnGja++SmiwYJyx6piwC/nVBjRSXk1r3CR2iS3UEgocACUukNbVYxZl2L8a82fezhRw
9NR/qZvww2sn9TvJDX9jDTYqZlNXfGTx16IPtO99o/FObSAnYYCkfSfJgdhiWr3lYzlfMEpu1zLb
NwrqJHDlbnnaPY0uagyY3YosKblaPpiB4544QisrbeG2QKP81RTPn0dTeh+DxSDIifDjSesZMmY5
G/ssbVVK0x2Ib7hjPxSz2bIS+n8r8YS4+Zx/lEGAaMiQUn1Leus4opKyLmaAEjNnlVOPLfc1SuAZ
B73lvNlp0awS3Yt/IhmwcszC/CeOtWdnUKrvueZp66oLFAhVjrp3PLTxHauBj+8E3YmVTzkGqdn+
+y4Br3fq60A5/r/HsV0qdgMyUzhHavULKsiw+/4cBdTZ4gJMIyzL8cp+32DHHzSWgXgVSsVgvk73
otf92rTupcN+7xOe6cFH0hL/Ui4zHgfaOx5q6UhZcXZe6i1/Lb8Mv8Jb3IV49f6Thph7UeH+YaFN
vO6trnpti8jeqaHVnCHL5pe8UrKdRm7ry+y71ko1yTAt0x2wz1sqTvlOtSF9/MTh89XGj6KYPeto
5/4EoY9misDlKqUQcGN3VyOrveCLlyrZ46IN3ZegxXpYQmVq+rvMM921E4DysIDy3Tflj6Zs96VZ
JWF0FdmB/0PZmSzHrSxp+lXK7rphjXlo6+pFzplkchapow1MEiXM84yn7w+ePEodVfU16w0MEeEB
kkkkEOH+D9fmb6MUoc+y+pfRvlB/fnBhG0eh3u1knr/NXdM7OSk0loOcpkt7mEY0KOTUz2L3IypA
N+eUlGyWYmN+HDAjyVfSN1ihfwK0Ye+KYXh2hhnxhuVgjgmLfDlVTfej8zosfYNi/KWXrY6Rx9/T
WjuCpW8G6fhYsyo5oQOCh5Y3tzdj0tr3lZJCAR+t7HvksElQK/POc/RvwHC1e9dUkIB0IZ3ZkBNt
wKx0DgNbtyCx3V09lvq99MnBmoM712ZPblUl35t6VPQ7236UqPZXKErEEIfN+ct1tgy2lkN5sbKf
ig6j6F+wr6TFQyVP2tsL3EyaS0SGxWBbIH6D5BII0OUgu83LxtNPcwppfbyTvmtIXlIZW13bSEPD
94LJs5XAChFsSsSThySYD/7RTQvzpKswDd28yLZD4tfIyifx9uqcCHbEu+/n+ZSXuXKDrhCEnNhj
W2JqgQnNksfvjwwHp0Ew3KFfltVqYCtzI4ff2r+dypBT6MVpXGSfRmA73jBsCtOPvy0+Er0CNMVy
wVNifVDBSk2aI+Z8+X7UdO3F7Pt3iXAcGEGIxX/OQaRs87LQyXzm3Z2jacpa01nqK5YCMM1J8zUc
t/IWcnv9ZieLwxMMLWPQTnHGJyHN/xoVQSP4jFTqR1S0SMlKFHW56hbMsVxLuv3B0k64jYQI6nPp
a1TVPaTQ2I5JNMRPCgArrA608JubA8Cxqa6zRo3mEwoi7bZPWutr/UkNkuibYSTIA+uGezLnTR2x
24d+Cy3OiTv4egvzTg6R0kLMThVve+0jxwZDb4mWPiR6wSVKYNynPr7wibMfC//T/1PbPO9VoN4+
/MOrrrmcIeQanC8K6VGFZozExAuqqBuC+sZANh1xp9QYgAmRnw532L3Hi90X+WlTstTSEUoaOyrB
sVsxC2IVRYSbVjLWyZK8vkxwdA1KbazrwKirXL9FRHCv9J160Gp9AlK7pMsRiCJH3oE6QyupRqOx
tuwD7DLWN+P0mRdRfJxRl8QyFoFCb/FBj9o8vUMPdrwbG48chdHvwwH5e9EMEUmQa99Vq6S1/I84
CZHga5z0SbD0TWwSyP4tYLFrzPX612vFgz2uy6zVKSaiX3S1fZoTLd60ORRtoZTJwIU8Vumqeo6+
XUPNys9WoxVku25iuwvtK7ZvXIw48Km12q0NRPhG+uRMDip+Wc1OTo1I4+t3DQ/0vKhXMqR5Ydot
kmo/WKZUu3CpnMshkUq5nCJCx/Rp0XQD8fnCS6Pa/xlTNz4x1+lyJlPk7Ne8y2XZBHz8GCcbvxcj
rw52gdy/cisjiuWcFvyB3OLSdRl1Lqjb5caHQeGcMohPl/v+Ms4XqyELj1+NY7TNTd+TAPj9dLSN
xzLy8r2OZtCNxBhhVui3cqqFdnYKxmhmsTE5tcenEmZ4uvZ6eDtELeo6v85c1sEKVLrjH/2xzLjG
XefGHvdtNSypxF9XucYpATlH5Fj+IVaRz0iBLOIVatp00S5WHG+nN8pT8UvQ4jetC/SiCGcjOK57
eUOGfCM2fzJ0Ogyibsh9X7g5QtBJBHjZafhlDABet9LpYkex/VBvh7perhsFmkEb9PlBCpWoFVr7
EAtqLPKocw7FlJ5JRH6z5qx/CUo/fmFPKENyUCrtzRtm8ywtuVbkKy+qqxnbro+VN7sq1jFI8y+w
puPdiOfsJgWPiRGFvodsaq2iZdMZxjOY3pjdKA8t9U76+mVLqoCE2ITLbjSS3ei87EYzdqMJgr04
Zi6b3bLTOsCzRMu86delPd7gWBJYR33UzHs58AfYq7LvuVGWPkerzPu5Dax7zze3plehQfArNkVm
46Y1x5trl5wZKSkwp+/qtTSByJQYZ1n9BhYeEEkQX/oaHbhpgybPeJZDGwcW1rNaz45Yj1YiB0+V
uj8YAJPJCGBL12d41cb2OB2lGZve29hlwUPkxM2rUpzCxZ2udrMO5J1TRV9sNyLXmKHNPCUUc3uj
B9PudazUzNbhfcthquOfQ5QaJ2lJfzl56yR32cUtk1ADdO7IOGwby2rxE9Nhr4RagazZMl0mUDMe
d5GO7KLMcNueomUSWmz90z6sjnWOPthqjGFlyuHSNuCTWwoMciCVebqRkctpMocFK+zK3FlV+J5g
LMkmZemLCNqZZa7z1kJbAhDAkm8VtddAt6pNEyOedu27uh2IPqyEVEvIbGfcY+74FJI9O8UuLFSR
9AaX+AmcSvocFHN4m2FiiJQjiqq/+lMHma3/ph+VrfA2bJO7cgxQVXMg63auvhUx2KtAbCOVVWlj
Oo7Nccl7TwEBH+yvkTLbZxG+gTzgkgtS2UsLJ9MDN6m3azPne8NMMLai0QPbgIpFan6TPtHp6UXk
p/bB9pqTfmvXlb6Jy8k8YSPwvQi88mtolZeT+O+TX0PLCV5g1Vfp0a38i+V8Kf3h3C4IxbSu24el
JWjG/B+tX2MZ9My1z+d0vAAVjHz8qaCOjw/pouxVxKjRTrH5WbAMkWvjsZkfRG0x1pFcBFrT1RDK
RVJx+CWu+He3xEi0BJDul+hxGMif/tcLSGQzgk9wivxnncysXE0oiK5Zpge1L6cbRZumGzkzMaLF
PkticJtIlbV0N3liHopBga5CuM5kMiUpbqvY7X1c8LeJEnQ9XK8ufRDsECPNPk9+W58i1EA3Ukxr
Ix2QYYWEdodH47OulmfpD8dMASOUhNwi1NxMw7ltfITw2f33d7U9Usdf+pOgrzfGXLUnhJKVz+/S
aYT8xhS59yjDxxAXWdiylsbKwmIfsoBa3gr9k3TnE5SQBPrz5e+VX/Tyh8np5WO5/iGXj0ZDuH/t
GPxBEtSjzLTVqiZfZUM0tKt5MOtbI25cbWd41SdlqtW9G0bNbVqyO7FRzmedv0MFxXo2LAOtc8Nz
VqBnrCOGzubzVENQzx27XMtoG0Fw6MotCX3bq9cIUiEAfjshMH6rWb659v3GWteGimrwr4FrM82D
uVnhrDIfnEA7BUpQ2Osyn4Kbf3fqIpoPmnmIixU4//k0d1vpspd+OZNLyFmlI3yKRifSQDOa3B/8
lybagaBTbqXSKBXIyOjtI1riGG4PbLFkoDdcZCeD0theOoskfjDLFkNb0LjVBoXeVR5jxI1P04wU
hrkKEW6+j+fxG396cGzGNL2vloPFV+leU2v0FKzA3UrTaS2w2gU+JtsEMB+FCoca8BQbuAKb/vc/
JlNWsEHvoPeYAOBfyahcphq9tfwG0kXK5oiehXpreHp4YxT2YmOhPfRjofkr1zc3neKHd60003xO
12VSpvsi89UHExHEBySk8Nku2Pn1yzyZnOauf4eczkeXzC3L9mvqDOVJwuTgkv/YwiPRNtc+6qmX
3wKUzMKZ8l7Hpkar1zPyfbxUbWp0E9Lyi/RiuPKr17D14kuiousrvV0ZLbGz3iuPed7Xq6ZA4KUZ
B/1L2dfn1gnAMhQI9+Mmm/3oI1AIoFD917zDHD6OXeU+snsPr7uuPoW16tw6eg3uAueBZ7mS2bCi
TPu0aiIQsyCpw6VkkmBTszMVN31he5Mu1jDWe1vM67ybra+DwkrBy+LxvllEd6O4/9aObBRrW0cR
1bRB8RlR+ZgWHeJHEQpXS0EQ1xWk3ZYIaf6KkJZMGhJD3TR59NBginJ5NJSK/2q2c/bI1294jJLw
8mjQW7wR6ki1drJRHkv71cRA/DECHvpHFMpVFu5HuC9kccpqbHmWh1nwpCV5g1YLLekycFW/p3jy
1PV+/Vt/1qOA1QyYDQyLqeA0BfawGexuPKMvPJ69DA3XPLJJeKI4ucVlaAwx2HMeu8AoLvuT6wbk
tw1JnFm4Jslm5HKaJYtZC2XtlZdgWT3BfX+oXfJ2KgS6rciImklPBpl37aIzauLWjkhCOO9xUB23
uaFZh2HR6o7Hr9o4Gm+ROxsnu9cKAFD4yYU27xA3aUsKiJrzGJkAfBbbuTaxQAkMyothg68wyBM9
Jvqi5OOSAtSywH9U+ZMvuqcpCkX+/I7owkdk7KUfkSgLAV81yToK5gSHCrdV35t5o5NuOF94DxeK
g/Y62E1+xksNZoQwIS78B+019KMcFxQc8hDdOwumQDW/xIVT3bvsJfxV6Va8J1hv7S8QBaULLPBW
S97uolUbx8oeuU9QGJ6d3gp7CTw+7lQkL54iM9WOmT3MOxhl2RvJmlu7tNhzSkocVQPygkXxlkEo
voXQoT5xIxS3feG8BUKIx4zFWiOP0Oxl1LbU+eldTuVAwrYCQZU4675JKF0kavVGmgYmZK3cxiaA
i1UyzPka15556ylJcdd7nbMe1H4R1qDWm5PIeYDtGN5phhmtZe2XtPPHgE61425g7bw2azPCFLax
knNRob6f+9ozlZpyhQy1894OJP2LtP2mwKBb91FGBTIIzWOhzcU+Yq23gZU5b7R8GG5MdSw38ngx
k+pRDwznWfpb9jckfSg4/+oHY3lGWaz+7ppp/lYWvZIfW4cilaO2+RmwNMJpi5wfmbj8PNbgwKRs
0E8rC+GYO4Ai/o3C8lZwXH/CvZbBwIV1vhBhrkivaPDKE4oSGQpX22HhVqkNJVkj90qMUPP4MJap
fWiMBl4w0nNoyFDrea79EnmvYdTuHNe2z6VBaVRpIf9ixLi3uqJ7w86i39doIC33TvPqGEBaizl/
AHcwrPopLTZw202g6rb2plXfm1lFq85rrEMWjBNVPJoGmkokjN3HYhGRqv2+WmljBBh8md1ECBNZ
UGE+SLsRJBQoKt3hkmVVrfyjfSH98vj+aP8Wrxtqd9CzwViPbTkhCBmDxQCSvul1tOecrgh2iVPb
uwnDzVcj1ihD8CY+yig5hgTl9tw6y6gTmwejT8qnbHBshLYPEgTpynnQqupeWoYdTWCqQ6p+y/Wz
vibHmqK9m8OL6Cynw7bBy57V7wBU++d+OZg58pY6OlV7afa1O4PMLr5IS6a4TfTmmGqAixrxQJj6
fYzM4iYqPOOA+xdV0KUOVxkF9IkkrNZSr5M+qcMNng1kAY34a7+ihNpuSYFebBklVkbzBODtEitd
eeqDua0mNv985muQ85+qfJwwZgXPgMdwfGnaEZ5QVA5GEPm5f2eVzauUIKhQ+neuUr5KucINPU/G
pFphLZEOkYI++m/mLVeRSL+AuGpRH9tFaraX5aMsGn0FxXrHDuNbWWaGfhjsvXwcNzLKqjR9mI23
QcdSWGyIl0OJrPXZ14b9NeFno8cnXZd8H14QHlbm/d6vPRRskiI9pHrx5i/MtDQ0h0PfjjEoSHhr
VgiEvAm1mswnTQiyW7OJ+pfcjPoHC0uJKvqLxY//wx1+JEA33jMFt6Vwtspn7PCMXQSO/YYNEEpv
gbU4V6TNq2+X3714mjduYDdrZMEL4Ku4t8a6Zu8dEZ0BP/6Ptoyny3iX6nyFK+gif9Nf57ovVkLI
q8KuecJDhadPOZ2lq1YK5BVj/VkIfHIIlsoraUh0YRee3+Xw/zmpDCk2jsLGVcN7r5j5dbLY2cZN
5x5d0TvQO7fdfDB0e0DcOyf22N0VbQVwZVI+WXCoJf9ru7Z5RFVn2jQTaxbMGKL5tQ5BB6YkhjYi
fyLydBfhvX7aUKPFbdk2rD1M+mfbLJxzFHnwbZYzeFMcKh7+YdlO2z8GJGSgzoJ/k7ORVp7hLJeO
iISkk2lvQ+TZtkKgEH9hz9whONKA8IFvoZXaoaFceNIwTJtWV4jYmPtHLyijk4C+ZhmVU4GSkQYA
3D/+Y/RyhWVE5smlBidWtya2r6z2HV5SqgKW36n6TL81+u8jL3dE5Ml8srJgMW/I6ZIobbUCKUA2
GQ2gTW3VBNDDs37SN5ebSdqjZ+ibAgC3ur+OX26mIenvLoIX2ejBPdEQ8gj6VrmJZ03ddYkZPKl4
j8LFNZq/BsN9ikU1ms8vKSz1p+/0f6lIE39Owxx+dx0Fjyn2eftxcIbDaOnf57F7bgVJ1dgN5iI0
L99DK9atm04fnqNSWc+tftERuOBBRz6vFf9Lnq2yz3KVOLrDufay4br0pQmWLax2agTGDcCXQfMy
jKP61m14fhpvFOt0PDPyDkiJZ7xhgqvuIqMxdjJau9hsmaEFbMTqwGibJZoKnRehHGdiN2AUrBu1
KbyxW5xj5b8vfX0dxyvDBiYvTUN1PkKkKQe5yh4o8XDQZjVR93Vof5m9sfhAvfKXaOS/knWVZOOm
ShGyQqO6DfZCB5fDdeTaJ2eDUMTlVOswSEDsGBpTpJ30wTnGIVwsxzV+6Ip6m1R28J4nQGBgcII0
S771qaJ/sascjYE+T/6qA6jwcwtqTGuAGsEYi18DHym/kcT2y1Dq3truUqiaOsuNNGVHNYc8FrNy
vNM8K7ujAEb5tQ7Mr2nv7tNsQfNBxI+6Wv3ae6zL9ayxnwAujbuKX/immHjG2zUlYbE8a5UuOSr6
eBA9MumSQ7a4B11N0S6xi5mQxA2mkR37NDmIppl0Vcr0Gg5uD3Wm658nqLJdgu20t1g7QnhKtn7o
gxJYmjDK4/s07E8+ZQSEt0BNU0pWyJ1mdv+Mnl999LWlqLxcqSQLwj7RWFw+gLxqv4CuV8hrUDl6
tYrB4O1MN//rCnuVs9/iEu6rFvGN+ZWMibHs8DxUKutcCR9lS5f0yOXBV+N2WHaE0qcjXKm7c/go
XdyoSAxmvPpkcEJQ/RaC7SuSqvlL5OQzaSd4833E+8rVcbOdWLMIHyrHmWUNRqI6Gp6avUTgX/fj
bGQbRR2UnV7ZxbpQAq+A9xVpt0js7vw5CE6XPj+tn/N+MO6dVWmYBcI/mYWFhk05cFnD2Yb2M6+K
AXSjMT8MlvVDuqmWeTylHf1o5EX40lfV/g8bYivSYNoEMxzepW4tB+Rw+rsxTLDFtT66pD8rA33X
1Ua65p/fA1FbLGoccka3IgN2cddy1RqHGdJsa1EJC6yIp7id56sOcQfq5zDry6I+d7MTPPAUDB/q
5WAWkbc2LcAFMiB9MhqBrVcXdMcSL5ewA5UHhAGO/49rJIX6bSw87SgTZdDQh09I8hkHrYeJU7g4
+Eld5nLIrN/l2BK7cQCWOMffIn4pr137Bkv/WftPUIbzw2WHp4XJvM+D0V1dEObaOEUPubmxMRpr
tmjEIAC5RPdOs/+w7DTYwIC7zq3noQns5yj83Db+8CQ9aT6MoCua4SBjQTnlJ6V0SYQHICwveyiw
z/PuCvnIo4nb/9oWqMdv4JC2yV8pOgX7a4g+YreM9U16FEM8dCAtoOjPiNmiVxMUAZZ8oXorY7nv
jJupnJu9jEYuqvVROCG3C3D8RbHU6m6KtMvUetLqVdYsWOgxMNfoSOQUbxZPFpucxjFzkx8huhjN
llQOgPxYOV8+Q4wzt+mMtmldaDb1ZwA8KZjHhzIo67sY1voVziP9Kn8JHDRiPVRBfoslE/JbrL+Y
415jp3L8CcQb+DESU0ZxBxd73CuTUrA8JKWr+dn3Jhirh9qMuydwlPfSHdXxR5TgHvS5/D3K0O+l
O6RK4SN6twmrxkDWZ/ROuo8HKctbA/xE2azJeJdfgsa8zRKM+9p+2Bi6En8PC3fmyxGFL1nSuVu8
CIt1PaEuiZpt+2Sj2ngMO69ZrCaaJzmMvFxZdfTqHs4IXquxCzES5euHeEGzd7ZtXuptdsxGPDbn
+SBFN6mfSQ2uA7g6ot917Z5NP8AfuX+ToGt/ETnpVsO8anMd6LHa/ruoWTU+hLiycDc+qIo1CkgY
IA54LFzOtGi6wyH2KbWQy732y6DOPuTG5zYPzcWBQfrkELtwRjtH/8netrvPHZCKpQ2rizzT26j2
8w3pmWSNB0f5Vo3ogtpKhNmG3RRvMOTclZOa2a2MBrO587QpfuxSNDmtTVr4yVZSNPMQvlth5R+F
/yGckhn25c5yPGt9uSPdQLHP8DYuEyQkHXFeVpAtxuwYM6nc9p2znEVK4Z6HQEO/KZ7d87SckXhw
fx+NzVfyTcEak3rzM0okG/G78VmrboJ6dG9HrdLvXZ/MvdDNR4UNVK0lnwYXNwy/aa1dAER7bfet
cwRHZ64DpfH3fsALktdCeztgpSzvVnlnRtH8CVG6/CwtY/Ff1kZ4hfJ+NRZ3Zn4DGZODi+EV8Kw8
5JsxJKTfayvc93lnPLbLwXa9HINs1T4GM2/QdZOZtw1w3/Ol6SlHyoD+g8RaBS8P3xp2Mr0A2vk4
l2FwY2njt4/waPGzJm251rqW7QE5qWmr1chG+9Ny9VTx1bX8BjLbrvq3ydAxoFhKlBkJsrXTlsH2
Wp2UmuS1eQ1xnYTEp4wAtaESIPVOV2u0zTRX+pJk643qLUyHR9YIZKTr6YSJdvlz1tqvbTmigVSZ
PrL8iYkIWLlgFfDjjOwqo/wKoSTPjfIJim+1LjsHlJRX3GrzUOM0SJrXZlFl7efJ+bOiPQ1FtEkC
HoLynboe4K68sE2sTtIl31Qn4NM0/HfpocCDiGFQY+qnz16xks7aUTaD5yOGZYywrvLZ9w59Wp+N
RQcROdeqX11OL8MGppQ99wOqIEs4DHKqdDGK2UHphPfGHNYrRSn1vYGA4/2ATp+5micUrWJDwT1u
6bwELmcG1d+TouePvwXLaWMh9Dgn7fka67iKdWhc55NAmgTCFGeBux6oOa9zgTwh8BXfyLAcLrAm
QThd5/wGi7qGXzrlmhKeNch384d9xUH43ZZ9fETWFwXf8V1ddvkxGpeINJFruBuxD5GBS1zyd5xb
zdHBUMf34Zc8cMvNctYonJ+VyHg3gTTuZTAWbWE5nSI9vW1bdXWN/WO+E2J5ZZU5bmG/LjzF4VGz
Fxa40yv3OJjIM+rKT+vCalyVll8ergMNq4t9CW5hJX2d4833VXKWe72ATYKd1/TkU6G1Tkat0NS6
pxr35mJvh7l2+6//+J//539/H/9X8KN4KFJe+Pl/5F32UCBe3/znv2zrX/9RXrqP7//5L0v3XLYz
jqXrqGm5pqmrjH//+oRCDtHa/wAUPRZRkKcnsN3Z1ooSKHQuX/IlNyoZdMmcGzB0SVfrzyNOL42e
ji86b+8jrmHuFpv1+ascKFe6W1IU2jHO6+nFs2rkdRZKq6alKPyX053mgw+vhxFpXDNWv6J++jSO
nX7Qk9mGzzZAazihn2eeELS7KR3yetiXL64C+ISvsKb3d3auKjpWf3lwizrkjpI2ZSTccS8ZumD0
sQuoYIBredSDlViaUYrckopThFNY8ZpURIxjBYdkQh8dWFm6B+6QXPqiKTrbCve/RBTVbN+NOB9f
J4EgzQ5yoTTFef7f/zdc/Z//DUNVPaTZydZYrmVo/D/++d9IE4O0C7iLU5qA85msoH5I3bqmYKg1
G9x2y630yQH/CO1cNvGlCx05WFsd8GvdbOINFVf0XdJquIdP018OGHLkYEUL3rsAqxF3ScMBlHKn
7adoaKJt21Tv6PZuPmQ+Srdx75R2DNahSnYZUSzojdc2hQYqWHPQ3NfLmQzoFfkB6XNzByBC1+Kt
J52X2aXV6igG7FPL8KEis2G8bDFzFDPm4mPDqbS861PN+NhwIhcYgzqqTxIqkyazYdMZdsZJXoFw
Kprj9ZKXPi6Z1p79IC25ZFeM8U6a6PnF9ygWXfascl25JFhp4/Jj5JKervhovLHp1fkCHf79v1pz
veWf+dtXjxefZqsOZTzNMj3Vsv/4Z6tDkfK17PXd2JEa8inwHbW2CdgDUkOwSVN9hbq+afo4/WFb
8Y/EbLtPsRnCw6gyJDiKVDu74GM2ijsNn+c0v5sc832ehxhxOzwUJjZwbyjxRlv0lLKDNE2HTy5k
O8NKh1EjNDc5Xh/PpTZoTyYYGukOG7O6NQeUVdFDh4E2ZvOxmb4gg2R/0tyxf+giA3k+tXzDask/
GgPEsHhZ44VKib56qibQDRkt++hNV547JCKexfdEU+7bcQifpAe5WHTKxjkgVZjlBRuny6A6Vtkh
DEB1eHqaUD7++zCW41vVa/neTeAxBaUbXwYN1Bqa1bUtwzINnWGkqozA2VZWYa1MzZvvcq8x140b
Fp+GKcvW2Wy5rzxFdNTS0hnZYTLBJSLbX5R2+K5SOvxWZOpzh33Se1n6N6HqRz+pV+10dYxhQDmU
vwIzx+yYEtyoZq+tmtYrFHqHNxfRCUDoHSycQnmCwn6UbkRUQ+AKyqtqNbd93w/F3rJneE1+ph2X
vnzuWfroUL5XkLuTXdftlVLzv6NYyIorneNHoKTeIUaz7aC6vBzcylBhsuFJq2kIAGb/JdQds3hl
aybIliUePNIf8U4IQUYurQMfPOhh+3Hpf4TCX7Zegs79Hs21ehtm3bRVKWl9UnLjZ4Gl9Q9reEXj
Nn8vOt7Rcaqmz4Ak+1U5R5/G0OB95+jesQ7a5KWw0GGJZoMCk5mmLz3q03dgRO5VE9l9DILCQ4NF
+UNJAW2tU2vbN2OHZqky3C4vqxtpOVo4Wauy7G/trDX2ZDP+SlNFfaUc/dXCi++Hjbi/W4fm97wu
DBQru+jZjCt316mZcwoL9P8tm2JEvkxC6P6rs0yimLgqx+Fj0hD09iZtURCTtGSCEA7Cj/n50gJH
e/TCGXelJdX5zwg9Qco+UqqHyVC025TiwKXc9qt5qcaFbQk2jco+ytUjiJNSV/q7ItLKR5Ptp7bv
lD4DAVg5fDdU+95HLOqmd7Jb6UqNvmbTkTbTlqywt446xea5xkGCc4c7NM1SZHGGtHFWg1IHJ72D
MwHF41Gk2ge3OKlWwHZp6VIUKCEhDx8Zky4zQLmhcUkCXSdpk2du66AzNtKntukmGQ1EG5vurJq+
da8vBzmr9Nbmu9cYa95M2mHUwETJkwCvUW3TjA6eb2UdPrt6WD0aEXo4y7NCDqmdahvPY00lEwIU
gB596KrXCLlGVhTWts/Ar3rai4taxakabUSupdm22X0/NvcNt2i3xrK3q6zkRcZMO/nUwSa9k5ZT
I5aJ9v+x9bXqoYtLf6sGlbbJhxYtLJjFLUIlpX68tNv8L2tO3IfJVGIy+eZ8E/fWX5ex61wZTZEG
fbrOlz5KMtM9jN6VCmxvmlz721DwK8cwC57aJKr2LbYNp3k2Ft1tslE55kRvc2W9yg2KduJa/TUp
M9TqyU/B26ACcF/pWXZnlwp6fL75JIfMjQt8snMEXayuvtO6NHkN3XjdITr63IxV+AraopuS1yxU
1OdBa9fGEpJjfP84Y3chE1Qyg/c27wkgu0iKQZvH3bJERGSG1izNktXlTV0m79Ial4jBwmclbqrg
JrbYKeOetmtd6sojOpGPrDPiNRYqzncrPsqza8zRWTRqq3/KZ13ZS6jd2eEltMCc97s3H7oWzozp
O8/NIk4CTyeEDON2e8Fl5hQbgN1o3UVmUkavzQy29O/By1wY5ec0Cuybugd1krFT+ssw/GTNI7g4
u1FZP8d59iD9ijYO29rNIWBQnf8LqyYUkuKtWhSI8MAvX1dTWH8dC+WAFZ/+s8IIBP1X62uTVMoq
HyvnafTqaWeNsX7jLKWhbsTxIwrSQ+Rb6cHKVeOT6fr9hv1ZdhDNbyCFw2asp4/RlOzTJmcTAI9E
TzZTjlMLeHrj05hnyUEZ+9+b3tKsVVf/VFjtx+i1KXNLlKSfi5KX4xC6NwbixJDcQzDBSNH+FfXV
PqiG6R1Eyo/JT50X3wvtXVQUbBXqmmx2R04jgx71LR5+SKSeIiQzF+wQcrjIe69pEJsyy+o06hEm
gl3UrsulKX0BFfjL2b/vK0mEzcHYrVll2DguUnNXUYgK9vNy6lp2tR7yETPJZgxJmaTRWc7kkJGo
3zpTq2/UYSF+6XDY1Lz4PFTYouAO1G/bUis+O2SXV4vb9jnL6ujVMFAVW8IClBBOadO7635K/kKB
o1Weh6rUdhZqkitHt8YvyIO57LrV4U4v1QKOLwMi7adS+USdQvkYAPRTrUTeTwauM2TAs9xVMpvZ
Y8iS+wnI+JHFmXsnLR904cEP+ngtTTkoTfvK0vF14jG/qsPsp4igiUSaoInlMLghMJIOY9FFIU26
mih5KBxypqpiKltFdfQXuOnFKlVt+0e4mbTC/2FZ0Gyi3nRfVKUft0a0M7PCfvB6z4T8HCqfUeB+
0rrB+emN7xVmCu+27aarms/qkzI6eBq4XX5XGNZ41DGuAGDcnawsz85RELqsSbP5M2jY2wu+Ziip
JxXJG5r01VqL7JMRltDGijL/PvfFoZ3Iw/MGO5fmQF7bTIaHqUz9L72mqSsfA61PBZ5nm4n1yEM2
gmnSW/0Nr/TiQQ51X6ECm1b1+tonZzMSqnMGgOHaP1qdts0pUG+qX/Nl1Ixu0JQe7rG1w5YavBS+
4U26YrWvrzWlhIPseem3TB2MG9R/5ic/ggiimNHjbNjzk3SpI1p/lh70O2nKQBXhTIp7x4O2hNVx
Yx8sE9xoY4Q9AmE8h7KOImMZqw/q4E03nk+BNaZI9S18Ca28/xaNkbVRDNe5CceqfBhM9KMGQJvf
1ME+j76tnuq0qXZm7KNKLWpCl1MQrfjHTpDj/5BhFkHmq0bRZViEiy7CQ0YaJIdAyW86hF+2OcW3
sxJWznpKYV/NSblsDn+1qTdTKHBA+VQkdVcZata3XWHHb6ipYUiUek+5N6nPDYKuvPviN/RxgrPT
I1ouTSfRyNA0abPNpzx5w0mQtBsAfvTwCdYN4wsWOf29DDoWWbFRYXUTh485mM6VivXRp7xRR5D/
SvGQsDjbT6OOY1OupSfod+oh7Uu0bmPb2mrq1D5lc6jix5KNb71KbVqdmvK7YuaHeHQmbsCUTWE5
LOIq2b0+aeVXO0vH1RhG5qeoUYrNUPTOw2xhD60Mg3o7z+huDYEbHvnPdee4YBEP+eX/UnZey20r
27p+IlQhh1vmIFGikiXfoDwdgAbQyPnp94eml+W5zq5ddW5Q6ACIpEh0jzH+4F6T2PXWoxUcq65q
EESMm7tI6s2dOvs8eCFm7Ki0VKsm6PGTwNKh3WD7m2964i1937PfvbXLTi8oWi6TVCeu2fmmXjqJ
GNq7ps5eIr3kswl170mPA/epR85AyIFAhgTf0+xZ/Tl10l+qpQ4tzEJwmZQ61fwkF+0ltLLbfE0r
vKcBKyWAtaPYQ9OAfeaX46lJqmmjV3pxynW7f3eaQ7qgQBvHLI7B2ObbXmFFC/EN0Zn86iV4Yraj
M+1CFNhXxA7FhzGy3+tcsMAjOOt3gVb90j0jfYlDFMoEt6be/or6sH/sZ83iqVT/8NkafLidJJ/R
JP0xapvio3e2wDD099yqEawDd7hR3XWI96zdewaZOn26FunwnnY6foGjP9z5SOJt57g3DpJQ/D0M
Ub8m7fbKzwuLnjRgm1TNzvvg+Zh/e4huQaly3ydoWn5UoJmuF2cf6CqSBHQ3IVjFzgajJlIAhWOu
ZdsQWd23kcX+rURR4OrOFb6DdNmxl9yZxFYr1UQ4ITnkcRHdLhCNQOuRpR+XYCareS7JwX3jVS2o
jPldxPF4TkaT79dySKt8lUdd8TgszCW3wyYmRlHxc0JZU4fwSvDCn30hbjq7ye/l4ibOXsYAbYh0
D3VHdRc1ET7LrwKtl5Nqqf7Yrje5iUNDa2NEbsXukG/CqBhAurqIW8JeMLZTlg0r2zXHHLH5sL8z
crIOO3TTDoYzj+jR0zcb4aTdTtU1YQI0Uo2ou6mzgTJzIolghD92j5GEkDBp8fDVcqRY86bjSzQY
4WNu2HiFLQOe4EvmGRowribur5Dkf6HyMXz1ZdmtzVBL72u/1K61MP+53WgRzdLlM748WezPlz4H
yuQlqJvKeZwvNTU2c6VOk7J9WyABx7/68H53TqYfwQ/lWhiq2GTj+hZvHM+0N+qyyOr9XVCDZlai
RwZWDkYj4welmPSnS3e86OHmdbtA8fTo9yzVNTuNQUINaCN014LteGOszGYGAeVn5XOtO9nZMpFo
8z0joZThFG+G5qD3oiZ7eXOAt9OuvbhLS8SlTMRpZI8AG7eSpRehilKl29hqacZJ9mTbT7epIGT+
EdPwBTWS8vaXpVV3F1sgPLv8YXWHuih/v5jbDQ0hby9GNdWhSOq/XlCdRc0BCBbWfcufVHf694vq
vO4uaqP7OQ7SR8QnsQvXbTYPpLNAewBc/NPfNcawRsG/3H0O+PFUXUThr9Q01Z9legJDxl8yyDwS
K9NEnBXWAUEMTfLx8p5SxhOm7D2p0pptJ/kgcVCjYEvDB8ymIKi05yIf6pNEb2YFwCvdOqgJ2EdZ
1eM2TmJv31G93oRFLHZK/UAdxizMNhUCuH/1ZYGBYigOQbsidikiIptb22O9a626eXNb87nyIvHD
FgaVfZGTXUG/V7LdOQV+Ih6BR7CvXmYMvKGy0L8bjYMHmdl2uJSS5HDxgtkJ19TeisR6rJMBKUrH
/+KQlXztEfveubKud6awHivE0YC9lzjmocD9ngvnEd2p8Gdt1Tstb8dvgwti1mRLcTWyKtxPmZyO
6qIkxGYvM+f5PeMi5U+GI+8OvOb010XSEuF+WC7KYdE/DEKHLLJc9OcveRM8oU072dkHpG9ja2op
6hsmv/UKwBz6tan8PuDx/n/PmJiBCMH/fg8YIdl3RLtu94BxspndKLsPq48x0+SjOpjwOh4rqAGb
AmLCVhopcj5238UPTEvmjv2+midjGazxN8aKr7043ehv7KLN3rRMilWuGcbPJDvJ3LZ+OYb/pXWK
8Isz6zA8bbAJBmW5g6FV/VFd7f25Oliu1vXM/HN14AOgnUh78PjDaa1zvZVCyuelAK0xW9mjEeGX
qQYUy6ccdb6z6Bir4pnWJc429oZk3SrQq/nUCDR0UnMXO0160I02/fD9VxWy1CMbmCJfgGGTl364
f3f/a7aKY9TsZDDc1dBUH13UOvaR52l+1y4Hu1ikiQKPPWlTLMSOgIAp4vHB/i7NnoyksfbOmDv7
aolQZ6P47uk8wXu7N1+RkfmrZdJKQQBTNSLSXWaqVlx34/dcew4IRR4syyhfA3jGMzHElyhKTewb
puLW7IYs3QIOHA9qFOb4a5oN1BpQaXs2u3zfm4H7RVjGdEJ+wV13WULecnSN9bC8XkXZUWwdddBb
0R5aw0K4w1jkHkvLbW7tT26PWeYNrFx2r07UJaQPM4cEV5BAbSnQ1nTsZ9XlTlMBaEaW52SZocse
idF/XwDeeQOfHW9KJ64RyWjSTVUg9GjH+nwXhXEPdwOBIvW9buXzYGXON8rl86bFEAv2cNNf+AKw
YsTyA03/BbABBJe0BUBhKxh3KmVpwqy6oru+SnAnLtafo75uiq0L3HNvwCkkkurGPQJx5XvVDS8U
surrKHXt6nvh42iX5Tsog2Dfa5qzVbNMwqNVD8720uAov8pgj52HydqoQTd3tKPu+dWmWe6YZhoF
gE4jK7I0vWvAzeDlLNPJEp5KjPxuh4rNU776bBuF+3sEs3QiwMqSW4J/7/R5Xd7EPhmh8WLmSAyh
peYe0QSsn3oioGsgn0KYvk+qJwM/eMi9IlmrphqY4wgqUC7Mg+pTh7zYQb9BijqFcSL9bloPsiqi
9Yyu0REJZDx/UWi9qsPgQ88c8uoh8aMyIkvUDA+myeZLNdGfK3YU+4q1bjfOxhIO7ERT2OMqKYP2
Xh2qIu/u50kf91EQ/FBdYTm393/N88JEnIsKaMUyV03JyOUcE+gQSWH4JyLFGV24NPRP6uD/Ofvv
ETU9dqdsja4QVPlloupTZ7fZk+isfYSelxUV4gwIVpzV2f/W/P/qC5IeMprnJJvP+8EJAVwOlEiT
03CvDqQkhvtiAZWUVFF5zvrbz8HgzzTVN+kYCy0e92q+uhI8HYJz6lQfquQONZuVmqsuHZzoD6JG
RvDMR6s2gAbY+l1kzeGmq2Os8gRAT7cRerfyRI9sh2YanKsJ5Aej2wS7snpS0ZYPhT0P23sCG/kk
dC292s1ThG5giniHLo+h7uor00bHMGHdL7H92IupsbZ+58XvyNOBMqsDtPBIpH7Btqrhh/leR0Zy
V5hLsjIuxXtfJD5prjw+qmbYjXeZBqusowh8HVLj2ZGtfGvsr6E1UhTOqcu4NdoSqulgeuWuwk57
R3/HwPyXKd7gDw+gQ5lslUeNMsdZtVQ/EFN5sXD+UUY3QlQxmHTk8VSzq31/U+q+c2CjalGC1F8C
QAiPBaqmhadvjCnzL11fIJ6D1HkIpax5qtEoJj0EmG4jkHsyF02sv2CQ0rX08zWt+y9drzngxofo
adZDwD8tQBg/espFFj1h6BMj+id/qPFhmVR1abbrfXgUaoYaiJNLYFzLxHslY1k++uYQvRXjs0Kp
mZhrXRq9yMjuUtCc9LY4TAhhb1UzWBIRcWo5N0jbcgvP1UETAfXb4rZSbOzONt61dLztnmB47Sxt
6r+NDf7PjpiLK/bP2p4QbDwK0xIP6Z+LcK+7XVRM4+0ii7ROzs5rWQDUiiHRMzGDWF5Vy8oGsWmB
pVIPZU1BnT8/63ZWrtQFqi+vxV8XTKAJWvxO0vvOlq9tlHyXi+BInYb92jXb5D6yO+dKKutHWZnT
V8TuMA7S4Nv1ja1fu9j6qeabrVGvI4vy1oy3zrXysTtUA7GObU85NuO9IcpysU2IQcSF9n2c+8HO
UIYCyyHHATvwOuqMi5fAZ79qNk4x9NDi8naD+wAWe/+eI6jJwwYf4HG4EqPZ5X4ST5rjb3Do6Bv/
THP7po+2fO8Gd8kbsVOuDDQM/X7Qj1Jo8hJhuQrEIAlfZQdY2p/95mers0G27V//vtqr7fh2NUaj
f1/dt1GNG70xbVQSBmHx4iLQq72AozXXGvYwm77roZKodEzVxu62tYzvLcoj66kKvQcIsxAzJAQP
NkyU1K2YddpsypdgdC4TdhrVOJCOxWI7iwPjo14unNuZQqDn/b4w7qb+MUgIW0c/KM4FznHrWvFX
4inmlUCuHUhBH297P4WfWvq6pe+2P+QTvjXVIA5jwTGyk2Hr5ttK+N6j69Yw2BLcfj5bnb8BSOI/
pqNsrqg4NFd6Jqv70gyifCggej8QW8iVFdXTO6k5OIzuQKC3NLsQmxEy789qWlhQNSxsG+kx9IPX
ERI4yAmar47ks42tabhTZRDr3001iiL6cDemebQ1rY4VQNpvmEalr9R72VmCDzmkeRK/lLn1XZkG
ynF+syrz9wRTc4HrCmurOVFzrahlPU7ts7toMH729PHzjcCnxmmpocbowr01TNrKFx7TXRJDoo/z
Q7Z8Eo7e/+4rRZkfVDP8M0/1mUIne1VdkN7zn0SH1XNJ8Vu1kMXGm3gULIEtAotrZ/A/5lDKOzVq
ek0JMd4knYtZLig5ds69PhlH1VQbadXE8XNafzbVaO7ubvBzyzIfndgEucOfOXt1d2gW9I7qUmdx
UGtnGbUHMrXtQsiseFQn8aFkkTkINxxfAqP4qoyLiwxHzzaYX9QEfYgFnFFwX4R5twmZEX5U/vB7
grpDPJjpavEduft/Z41aFR+IOn/fBhftr8qA9M9tPieoF9LI+qtpyfKZyMrd1ViA4gidzeEZNVYi
M9MBr+Gy/TqrznQ0dyVmmMf/6leDqu92mWqHvrnH7tSELCgN42rI1rmHWqGtrLHxPsoAMKc08ZIK
eqT/2Vq+D6Tk/2+AkKkH/n+B82wvCAwPTJ7lAAvTXdP/NxxM6EHuukbpHFnr5kOMHOu8DgyZnxqi
j+l2mvFvoGay9JI47Y8lODrD7KKdjZzr1hir4KWJw6U2MoMQ0F2b5B59cZsXd81Y5isqUsGLxA+F
jKFz6jxEcNdyhVWC/6JmilmcPQMrI3OZiNJoDrcOoLYaRE7DoTLl2wfVpHaibUlKaVs1WYyIOfuR
/+Gh4rUOi8l9cdyJ0KUly66alkPZC5TjrupxjFVdeMqu2iLOML5jPg6vb6jCFxfVwhAxXgvTTk5d
N4FCJlV+sqNgPI4ktjYxAlqHbgClFCRFteEjgj3XwkKWNet2MSfBbdSMAhecb1ce1eS5tNaGj81C
gULBsWvn9rVHZhEWSCkpONMMdMzweF0ZsH3ZvoLPiHbx0CFFt4yaWRfuCjlUxD00NWuxso/ScZMY
ugCDi0oOWb/k3lsO7JWT+9nVg9MUdBvVQhjhd7+a9tlHcIiudEo44XvFz67Qi3t1cEVR3s4++wzD
fByF5x0+u0g44VqwHFQf4jCg+HgGkcD414Aa1aZQwGUT9Yk0hnO89YXIDQURRuuzkz4LWB33eRaF
IOnhDuysBBdZ1fnXyGd7gBoTeG4EfpXrPg+3O1hykXuzu0djNH+PzoUPgTlCZ9icpf40wZyu7OJJ
NVIedvsptqe1aurLhMytvhvI/Z5Vl6q7FU56dRbhY9WVw03bAIum6L70tW0cPxZ9uSn5gpHtfHBb
mdxF8TA8kY7KjrNsbWhrNNUhtU3QRbUnjugFDU+uS0An5eIl+58ZEOkhWrOWw/imL1imCVH+dMYZ
z8Cly8QI7lLhk6Ja6j4jVK+t5yXFVvVBJyVFXDrBThbzvQel+V6KsnuKsXe5gy72qlqlrwPzwhAP
RDxUfNWnDtDDjz3En4tqtcDxz0Fa/6Pmqy4EjMsNn/WblQ4UjXS/+drbP7Shs95HLZpx+ZDtSsKn
4NtuwmyofP0180Zrg/xovOl8+dWpC+2Ee1S+94p0RP+mK5GciLu1MRuPYmCnoFkz2bK21j96Q9wb
vgyeBSr36HnP32YNc7QazCt/ZJi3cBf7wzg2MVStHMOXsT2RQ0DrekwOeh6595ETJlgtuzqq6r13
qQPrtahhX/ktIUbAiwiMJjs2qNVvgwGM8FDLfeXazZ2W36NTLJdwK+iROTV4RYN7MLJkl1plekgq
J9lXRQb/LppW5TSLFTAz96qH+NxZujae8lhQkfSNt8ob22+IsvF8KW39gk2mA6gmYh/kl9He9mpj
246Z/ZDKeV1OZvSkDtCi9OMMyIGb/6cPpGW6rUunBoL5n74hwEsy1rLwiHdjfLs2aixSDFn2qKbp
QNnuqG4/fF6kV9rAswef8M+LUuDWa8Pwkr3qm9AZuAvj4NzbYDRWVjNVJ0qiyF2rdrEgL1RbHVwN
y5dowmcPDYlsdTua2EOcDEhfp1TrDX2r2mZvlyd1BsmEqfMy3qirVO/vS/VyXIWS+o9aidQiFSUh
apLLQfV9Nj/7/mteotYyNXw7/Rz/vAU/Vu/3gnc7lbJHisJYOfglncam/X0QEaK76XJIPCfOVqqt
hlWnOvvs+xxIRQ1d+XP4v2/xefXvmSgc7iurHtcIUq+GyPGvGoJBzyLrj/DCfgAfnB/0HkVou4/M
TQPIZ9cbMnyeM4nvMVmcn479s4xGQA8DxlI8xaG0Rp19KIOmPEDBsa/9IPG/EW36I/cPiWUkPys5
9rDbQ/mstWWzL4zMPlpaZgLJRp3DB+j7LZm8zaxjmOAEoiNdU2M/gxrMGRPN7BU98aODnuxHnPVi
50c1qL8B0wQuoF4cJdGr0fHL7Jrkn5Y64KvZy61nS4tyZ9Z+pHO6HTtbex2auToIzVm1ozecXZSX
z8huYvFtb03ZTscgy5eSKxkPEpX5xnLr4OCY+VHMiXXsIqhdYMiqc+la7wvoQT3YkyXv6BMIbsJX
Vs9pL90WrQTNEB9JTcGOD/QpEeUhRmvgQtoU2WM7Q4N9nvZ5id2sL+fNpLXNtpJLYbxsoTMDLttb
UaRTAAMxzfcmPU4aFFwPIDw0Jj/D/TB50mqjO9gTO5wwIdEPBtv9B3nNQ7J4jcZjPNx1KVBM1pW1
1DABMCbv5xwlVzvQbGoIydoe0tcMito3QqxtEvnNirR0dinKaLjghUlJbvENLXztHIouf0PaoDjk
KHfsZ48QvgfIFtTU1X3RfS/BJKxGv+6vlkaBL5uScZeEuDODOLikQ1DdQcPINzLM7TUaxfUZeefs
XZ+2PAWN9Sz5wqAUEWycGEh/ZRb7phrzc+ZTzPaq4oFYEfO1NsrWjWnZG4NS0kNv2MFmRHUocMvN
0LjWvhN2cHFN/R3cH6yzFhGVCnniY0K5bB1H5g/PHdMTkgLICNjPPo8xrDryU5+Ap9ZKfcHUReWx
sCwf9R9RkWIq9YOryZM9VMa6cctVILJ2E5h5tSkQSbt4rshOLhu6BGtara1Wge6CGxv98EtXIfPT
ysB7To6CfSXCAOT564DNiSNJ9wqgn5iM76dkerW6Kn/Oj84grn3rYqkHkRU1UfA5MXmnnZvWbOVn
zd/Wkl3YZD5gSaadQquhuiNHoH2l/CYldOkkSEh/6vVdl4xX003gTlw1dPBXk5wEj/u0uzP1dRQm
x/Bnl2DM2+AfdFKHKqizzYRhxlT4yQo6bHuqSlQdKxlA2M/Tg6PZu9rOTHfrplW3Lnv3Q2eCZyL+
PcTP7IRaHLvH4qQOZiDK25lqaqVbnILloJo4Qyc8xv/M/q/hjAwdNf9hZRFTnurFGYTQbspv7SYv
/omdf7zK4XsQe2scKcxTITPzNNuxQ4jO/jaLX1HzClcAlr+iH4+5I08RQMGYhgXTGMxrdQrq+dU1
43IXlyO8tsS1Tt5kDxvkgUbwb8cwFcGqiHsyJAOS/4nU9sKhxL4KfO5Q1OU6STpW/RoMceUjPYfm
7uRBlA0QglvzjAdoxOPdSihTj/LqDjrfb32lm1N6rGs3N9ZjJt886WFisLwCP9i6gV4ep/a1KvPx
FETDeNKWAw7kWRWjtFL0+SlcDmqtUWfwXuN9N5HCXLmRZmyGAb0DPRm6E0kgbB+Ws97pv5d18YLm
rruq9JRPoFqWWLJyzn5iRcAqouZrPoS7WaQXxAq1U73YvahDKCASaplN2j9Fz6OZjo7gjan/n2FX
bw5o3i1eJflpmOb8xAao07L+1Ji5fbQdAB6uIYnRPKp5vdXlW1vv4D8iJHQqAvnVKhpnm+vJRDED
B9NdUuVvkRHUJ36ll2L5YO1RO7sJ1j3dtE+9wNurNxajRbDOSwn+A//Vk6ja+eS0cMRJn6MW4Jcn
8hXVib28v/cSwYYk10/p4hwh67K7fUy/b8THpM6yvOpvZykKb8fWIu4LIe4BxzflOip8MKR6Pe8a
17lahUQlIwqQzdTi5qQOvl41py6N4SjVCdhKSBqrsihWUds2JynCr+i7X+sKPGAZVe0a/Z8NKLSz
X3crPfTPhjOeIiGfkgoUmgUO5NhH9anKScsbnvNRu1p4n4z9vG6T/FokckTH2PgHnUjkDZvhLCnX
ov8YIYTj5j5sD+SkXCAJqd4+VWkTbVyXHRFW2s1OICS3jlKPymtlQ58HNwl48W0yQ7mD1JlsjMCr
t5GDCq0mhojIz95EWskPzs52eeh/SzUS4I7bPk9FOW7GMvK5JAjXtWnGKyyis11MZO/O9vAce1RX
x6kHhb4kwJbiauq4WCR60MnB1eF85LW4eCTealoYYa1jbg3EUncQZEFbEVZt+FGhI+3XzgEssr5r
gpbNgYPbcxzELBLyCugTVxx96GFMj84BAtJDEG2wDo5gt/CbMMJ83MMwtvjTo4lOBO8niWfynaOx
injiYxVm8i479jJkmWT4mKURgkxZoO0jkT2OidMefLe9c0O8Q9O4PCasWScRin0nk5aPsvfWbohp
UoZ5wAoBfrmt5wKvblPD3UCLLqmQuMTXtb7l2epuMaID5uVlbzjB6Fs3gVyUaBU65mPkXgWWy0Ng
YlGJyMo29aM3aXcNhs31KvLa8cJi98BvqD7nMWZzXn+3LKsrrws+dLQvNoKSzjr3sUat2XVvfN2j
WmkYX3tfQhht6/gEcHvt1O6EEVoDK7UX6dbr2m4TRNWljsUxjy0QAoH9gCUUZKEisGHZZObab4CS
d1mz5/eJIllTXM2ihKFQN1v+WfPB9aWzz9x+Ow5mAwvGrlcUkfhSSwxXY8H/VUswWbf4ypnWcSZ5
uCOYuCy7/7tGwAnPprE4GlZPaNDr1CrZjafzBHS/Y6GnsrEeSsRMHPjx50wXv5Kpk2D1F650jyYd
eVlsRGy8FHQIw0B1cTlKWfyC4SFKJ2/laDP8VtDvd1n32MyI+esl77+d0h9OWeVbw9ese83B54sM
zK/ATmDLZ/UrwdR5bkzU+pwm3A6+/pAkAt29YN6bWnBvZ3GxTo02ODkGkPfSgDmaJv4uRcfw0gb3
Y2REKMfF4tnLx5DwJ3MOvtZ7G3JIDpSf9jGxfVQ8iM9MF3tbQ6BvGC+J7CAM7zPXQHqXFNmlqmrt
YXZQyAfaaxbVdNKybt7bWvm1KLALxnG5fhyG1yLLUG8d8Jdjw2ds2UcN67p27twsdg5IWKLrZNTf
x4ntiiA1cmY1uiSZUx2m8QGhDGfltEO1rx0vObuZTnk8vveCvqEkmN7Vfek/xCM6s1bdJvt2AJFk
kYNfJWHq3VezzlN/7twNwhMGwv7sqIZe+psokOa67axyZQCA241lsEIVwXuCcWSAki82fSC9ZeF2
1l2KCXbVo7geVVjXkNpC1ArMHsQrBIY6Z3lRySXu80cKLiiLRGGzNUw0ntKA74l0KU1qqYgo9Xku
Gi8n1BF4+2gHz5Ufr7XZprYfU1w2fdJyht1v5jJ4m1KTJRrJh300lzsMcb6a0L02IV7OrB+gQotS
ZA/FCNYQPPQ60seWv5cD88+dErdt4AiI/aTrgdTNehq88TRI49GMunonWZ4fZJDDqnBgDLEIxI9R
VLxiY3OHwMWlI718QStqwk6AQl857EK/D6620++zifWnkpW1dXUMU+tKyIdJm6xVMHbL+2Ermlfu
tKv14hngf7P1rarbFFr3Lc1lu3N9jE+FBHFhRbh5pDGiEJaNg68kcuIfQbAfzvoAVqlA5aLEX7oZ
4Bqm/utc2NpLkGiP4KTPJjqS96Q++p2pJwRAbjNcjLjd+WlpnOOl1bViuLjSGi66FjknF93lIc2Z
IWLQzjwh1hmMz1lqEJQC8yLi2bxI2GubBoLxWjV5aJ/GKWmQGcad2pjn6j2ywVe3ZdW8l+UwrDqr
697HhlcZuFb/Tk63BzgZje8Ra/YKHiNsSCKSlfA7/d3Ipw64A8XNYE47AK299d50brtavtDvNjYU
GI7U3jtwqWaFZIj/zvaD6KcMnc3YGkge2uRmStD+78Q7fKPq1viSNDOgV8uOvyzCoSsrlP1bGceo
fKaD/1oLDWAndkd1V726uRjXrd46L3GXW2tnjMoXIXkqTy51My8I88PYNHB+B9d5ggJHBGjbEQiM
ezMBGmzUILQdA1jZXHvmQ+AO1S4yYYPCRkSCW9TTfZAIe59k7XRXePVwsDGEO5Nlr46t1xinDlg+
Wj6YifmAB+BX+eFBmzIcMdwkO0xDZZ1awJRbKV287R3vCI/Q26CsykvSeSwOeYO/qtAJY0V3zSZ9
X0SNfAShXR9aRCAW/ocD2zp/qVNsXJK5/FJEot4AEtLXBYacWW6fXWHf4SVgEAUZ3/vGegO1+yt3
Md9Fa5hNcHVM2T8AApabsYJNMRKIdzE/8Dkefh/6VDvlvBYMwP1gQ+X0zgnicV970xsaJcPGCd3l
uTfaOzG0/bbMZHUmOsEuGnqF4RnjIUdSYD2i/LHyLdzkJ4y+1t4SSiSONRztQT7ZwYfv6eZrrk0/
457I3Ob7GmuHTouShzrLCSYC7z2EnrgqHad79SOYXyHQgX1fV7skIqWr1Sawc80iGG/aSy8GfxcF
ubny3AmjJPK3vXknTaohaH/r7GPSdwP8+KYK5NEJyK1bPQ9UIeN4JxELQoRHPE2U21dGFr+VXgPx
YGUNM3ib7lQKzTjEmriycG0GOxnXxtQiL6vXvxBbM9y6ABvS/iIhO7Cat6DcdCFWGK86Jzkb/XbO
uxzXxfocm166L0Ljnd7HMUV5A8uiZ0fT7jIPS+YS/KTGJvBWtRmWqDErXkkAEFIiAkNC0CcFmu/q
PhN70/4wC2nteD6+VD2en6ZMhvuOLzxlR2yEkSbce12dnqUFUHUocVtN3OF1zCp3H4Vhi1h1/1Vv
ClIKeNHObsyzbwz7e0FqwA0bNDZgvW6p0n9Ip4UPZHWvUTgJEB6rbIbn19Uh+RHByqSV5bZoDVxP
PRb+qvuZUjHfgkGl2lG48Uvj76oMu5hC7wMErXNCNfsyl9iK2q44JXEwPxbspN2k/66ZiA4YfooW
TditDNd7luY/o0fSjFo4O86x+7h6ceb/COCkJciWgmSFOJFHp7AxUohOIy5+wxxcUXFxT605/ayn
3Nqnw/KBCL9+mDz0PdaNIOmJktdDFAhzN+Rzc2pwJwE0h8DVsOQKZNUMpIpIUUhc1lN3rB90U+cL
LgLijnIi5MhLfAABVHdHNsL9flLDaqSG9IRTU5MwX3XcbvDXmLqLKfWTLeS0d71faRXWx77TqJvU
/lqHhnKy8LJEjxtqmlHq7gFJ7HUJO31dIuZkxIm7t6ZtShHrKQ7dS4Zq0Fq0HTCuHDWqkfLjK9RV
VLF7OEv4aw8t1HAtzXlYghYif7PXctf7HiXU/jElYiEo5o07F+TwQ7R1BcJuOkmoVdpYxPnlcC7j
dtP13SPltRIb+RYOqgHA1LW6azdLC3hIaUMka7dxdIyjtCbMxSdqSu1qpUM13doyxfIYTBDCCfFT
kbFeZeVFww1sCtz2UNqOhQJHHW7CMH7BpjVYm96p7XvjtctedFA5mzSJ6ktXDD9tar4YwlbJodJj
ymcG69sMtAlHgy1UTWtdjMAcNG26hAGqo2XdvIqwpjIX/gqHPH/Rw/4b8V2H5GCzm6Jw0bDjt1iW
6cVFvPmILVa0Dlx324f6B3E4aneym7edFxLsNv5X/IGyw6yhZm0lPaUjK5xXsvKiFWLbfK/qt9R2
I+Kn5mc9IDjvJfOLU6a7NH+vitj+FlbtvVtXCNiidCWnL5GUxQqVQcxspuIJjfxu5wnvyRqzL0WO
76NoPtLReA279meesU/tom+6mH75os7ZUQQdlYMooi4n9DNeQQ+BI45N1e11t5u/IZyLMCOWXmbW
43lUrYqWVIqWG9XOqKx2mzg5PHzxo8VXgcJV0d4PPXo0Us8SwIIV6j3BsDVE02w080QdQaZ4s/0P
Z+e15baOresn4hjM4VY5SxXsKvuGw/aymXPm058PULXltbr3Pn3ODU1MACxJlkhgzj9klv+rEdgs
y4FIgNCbeus7Mm98cyMH+7MUDCo6X3CQWX30QDa82XHYW/tf1XbAcNia3EWXzV9TPhgMJtmPdLei
MrzNmJXhzR9NC8TcpfDsVcTG+d1pxr1lD/7ChDi3RfHsk+Jm0VXQSLexr/CIar0d6WgP/9bgm+Jk
XwrVCPa57xfPQZ38QOFlXLga7pa6oRy/O9wgWD44xSGg1LdAjBMDNa9Pl+7IDX7HqjvZJ4l5GVxW
XgUptWWBSQ0phRxwrGrwk0AWtjLKfBUpQ8btnw1VBP5mM5NyWam6ifZ3YY4XeWa0pFsdGGnqUMAr
8eseCk8dPeFYuA+a0tnZtq0si7hULkbBW3VQmLYQouYrnBqXKpqsM2WpfMECSfnsTQDmrDSZxXpJ
+WzMKnT1wE53utWENyUuYoimoY0wmZdqV2DRDXkVj7R2EM/12p5a/hLmhO0LSALU+9Lu1AY+NZ5k
bpG2KEAifQjfY0BfJH14Vnvuwuacpic3tqHwQGVdFs7sn+Hsr1o7ROWqGuKfKkQxVushuT8NsSG8
DSITQqGwVg4nClLkLxRUZmNrIcE6dZDVxymBzSQZzYXnVscOLfuFRPaoMYnqx2DZK5ssKJdWjOFD
SiJXFIZ7xMaDOltFajhsstH3rrZWfBwGH70DUCuPsG5o2LzMIMewppYejh9DawWry3iCtoJGIkp8
nU6pkEwhN0j46PAdpvcGAU5Ka+51quEl1hOyECIsR9kuSwgcEe6jXLZZ17mx3Gfd6s8ybLOGdDwq
fwkcOcxf6idWeyCiBhSd0iQ5svpk3+nUKur5oGRlJ2D05kmGxAjSRWiGy6a4hpHoeyj7IY9qy7nJ
g579rLAhuKIxyDNE5f8ExEB0eAzIHCNezWy71iy5AKmYqTtuw1ELEHIQUyis4iyAyISckpdzubLj
hEKSHb+zqppeynaqDyppl7uYk+afa3QMvzrh1GwqlMX2mhVMuEL1Z75787dwUgfSQqp5zrWmvTrt
4CxkBySSd7dszt0IoGPy0JFNm4T6JADnreLFb33vhds5VikSjSAm/TzMPxtR/S7tPuIIFN9s9l8K
vI5XMIi7U+q/ceODj4OqwNK2OxiZMR7WlAPaTZqazkX2BniInq20OSe63+F/CoF/q3kqWvZCn8FE
5PMCiue1V+2VAjzzuRLIqQLROtmSvALRmupEf5YMhN8jPzBW9srE5XMVt8YVPTmN1EWoH+/CtbPV
4geRGdpx0rV89xEU/f8Qu41HO9oLBxHpOQha1z7ePQlxMGi2pNBfZAf8w4IcI2yp492isJgj6OB3
S75qcJ3TXRlPc/Jl2NTG8UMo7F9NFOpQ1badTVPvHMf1bj6apBtDn7WlJ5ryAE0tOUxF9vMRCiKE
uSCJL1HiMBWUWhiLl9faqcsMsOa/Zo6NGi7cvLP2VNL9m0rm/za7ZOpwlCsRCGac7EimwWUvTBrm
W2xAAinDbHxKskg/D3PfrjIyqCs9rOOrJizi5dkYGYhfulO1+EfHZM/5KbHSjYwPd6t4MbdhD17l
wInkRdBtw3veFybxuRpEpNcY8jgottquSvgji64bf0rNyXycrXXp9s1WgnvHSR8XFQycs+ytQn9p
O0r/WsyN+uR28QUT6uItId9/CPoaYAyIXXZx3rQu4OdvqgFBS2ln0OakTiNLYc0n3A2QhsWj0rSi
s2zy+Zz0Tu2eZGvi8WgPn7W0154qYCMy2LR1cY4btASkowIbomFvNGGw6sZY/RxOeU+Sjwqb6do/
dA9B4qzpK/5Dwa8gNJW9JuGUgZ9B/08vkccfQuO9KMDryrGqO5NN6iJ3I8daRvYxtRcyyHIqW8uP
qX1v3afGY5G9Oq1lU0J2nM19LFkTiPA1RUhRNK6cDsNaP0iunjteC9Hyykh7nbM1GpPRvZHl6idu
UelFdnFolgXEkL2crHdAqqahVdeyN8rD5ACnUVmEHUy8gBTh1TGay1AN6XuWaSHw39blBxG0J+CM
9Xqax/6t5JvmIunx19+H2q7+MbRX3eofQ4epu2jlpUp2UVgCn+uC6gaOzgYuVPylCpVma54CjOrT
aT90EMG6Xxk+I1/KHvmrnDXNSg6Sk31s425wXO0b5qt/TIZnOu3lsJp9qIU68mO2vKYOA3whZ1s1
Gbu+SpSlPwJSaxQEQbTI925uqHTLwae+XM361hae56NuXLy5iL7UqDsIbk1zVbHXWOAWSR1F6BSr
/UByZB70pWxOmRI9Wxj/yBb3EeulT4YRyfsZHnegUMKNnXT+nKRXKGfN1faMamcGagprVUfTTQah
mcDqQiR3YaCPex841SZmDUPLMxyS4yLo8uhUD172qgypum7jVlnLZt5o8JUDUDB6PGaviNG4Ly70
B9GQA8ySLB31vtOUN83BUtHehnUzv7cBC++mNvWDfEDbUJybtn3jSVIBxGv1m8ruPtdm5QJg3/gU
9/FnnlYKzF1aog+bKuUS4WSzr7AIXAWJhfe15f+s5vmLPmo+S3vDJ7vfmzzBUvUwNXO4xY3CfLYm
5HlTpWt+GNxktLy5lY00aYrHm+msAu66ySLXV+FAaZJCM+na7H6i9CJSUgr5tzEqZgWbsvXQcHcG
ddc3pN4bwXLDDkbdqVWZrSYvL4/3P2Xads8N5VdtkCSSquSzGXyHNRecZSh3KQqRLgHjJ37Iuq1q
hzG1Z1jYTBAEpmfUerAfCoVMYPs10gQtPmvyk5e0wa3JUrTSi7D5PnYuQiph+rmwOndLgd3a2q1X
fs6z/ExOs/neOMAAclNxr01aV6eWDfKqMr3umPdQASRRBtH8ftdo6XPfZWTInfLXYOW7Qq+rXyr5
sr+fiDEyMnIyONDFFUxqbg6eVKsMycB9IRZglP5WVYkEXqtSU0iAiC3k12DqY3sVD2G3l82/D4N+
9jFsbN71yHsbWmsI1yrO26T5Z1TBxoFcicIOWKgmSBS/PHPawFmZmorkDJIOK6oH9R6pSA87o1x/
+scZL+8jZuRDeXQxFL4FSrCZ2Xc9N8IxUrQazGKfoZbo0Mt13JRwY8UoD2NP7NlM55VFj4UgIQib
QrAvwno6ZSG4G0M4L7Wur+ykfLam42wXKQlZ7X4Go9JBtj2TEtpIme1IRfk/UVQjOedqiDi2dFpt
4Zdtm4n7DsoPMJ/yso0AWYDpA67RqjtlGNnqhC4l9hG8+QnhqHhBWdoup+nSQvMB/saZPLCvGTd2
idqI+Tv26B0bOI0qW7KtjJX4oN0vYIy9fTaiE6Z1OsokA6oQURA9Z3M5HVucrKuWbHE9UKwG79wv
pINnKfw92yC3DsBrYHk0/kUe7s6eShlfanOeDo+x8kyd53E1iae9bAJl8nadUyAuWrj+U240G21g
A9iJVkTF+4LJCoVAWvIAYaXcGzaJsEcMbFWOrCEHOUt2uKRsFmqeVWiSMBfph/Tq9PnaHQpyXL1x
5eWqzzMyW/u27ClghoWaLZuuY89VD8q+LyrtOTWR+UGQZ9fK3hCG+DrTFRxM2MZmS3G9RA/7awJ8
O1Vwmu075wSm9qqMswNvIcfAVlPgBScRIATRlB0jplRM9OO1lXb41Sqh7+HTAds+wBiQIqbpI1di
jic52hPXsp9SNrj3S0Z5ZCxhTSQbKKJK0TqXwez51VjJ/9xi7QN4gVyKfHZEyhSdigK/jm2iOOGq
KRDNaFgTrpwRpYaVg0gNdUXMBDLdr+6HESdrnrL98REfqAD0q7IURjSeUfDRMLgtJgoaj3m+WTvb
MtO/PkLy7H6ZeG2bm7Cug1ur/3zsz2QE+8L79qxrguCWZb/SHInT5ZwjYGvZAbZuoDeUdq1raP1Y
4aCspBYu6ol7co7+DhuPmby9jqdR0labxpwwKBXNJPIR3Y606lJqevA2uRvEb403A9bMyRqdeju1
iHpI6S4e2K/3G8HdSC6wxvaSpe4nPLltLDPt8MWyrGnfp6OxqIS5IYgDfvtkq1aaGUQvM6nrVRwM
2TYS3N6oNqMb2r3rSJJ5baHVAivpo9eo4vjm8w2VY9MU1ZveM7o/GI7ArfqNFkDSkAzHRtAc5Zk8
yHt7nX3JsB5fK+S6D6Nm6Oc2dRV4VghpZln4VfKWWrA6rNP6H8nQkxmIfPs5Jm+2RSLu2Daxvwq4
u7+YCEXuxwCoWiIo0KNgurXGMgcm+CIj5PHzpc3ud5/NKH8UgfGZhB4u3eP32BgRR+X9nZscMZ+a
Yj1luSn7kbIudILpjwF9OytnM6BapNZT+9ygO4Erl0neNAj6ZJ9dOujI19k12TyCQviRkFCG+xF+
RVWxXJNz6o+QKcKVMmLN5SMWxOpEq19CFvU7b7Yp7U6a/WnqrOdyHpOT27IHlx68utP1QllM3UqX
Xnn4Tx0yllmoLFIhtzdu7qGvaajtIlQnsU2mKWPyTB4U4QCfBqYK0Dznbk8x63Ms8OiO/S9DqkTV
lkoZRTfpYjX2XXuIHNBccoSMORV6NZaAlSuO/yUwjemr36eXugmHVyXIoiOstXEF4XD+Glb5Pe4K
gEjSKB9xl/GtGG+LeCbiMeqp+8xpkbLwgngBCMy5lIlSfzbTN0gzxls4RBYKAQiyOqkCP1TvcZdD
nW9riaY6ek9qGeTzZ3Ie9gpDPuho0u4FIeEXzFG8FO2gmsx528FQ3IOm8QDGKGMbUNV17ROkuJms
XolgraV/K3ANfK6bzPkj3mbqPR6pzB96cOl2biNh7HlL1ODVL66CWaNYXetDC9YxGL5mRoU4jF4M
N7NT+91k18oOC0tsBhyLv26gEpPYcXMF4WUfMte6ILU94IkxIltqIHwgYxTeWEAbTYnShZpE8NRK
5S+Db1b76hit9awPLNK6rr2zSwFmqMdJVeKl3J6mmV9v6rkz+azYh1L6Q3kuT7OTbDqZu9Gs2jtj
Dvmi8Vs8NaUXr6QTIZIOrJwoyeYJJSUEFCk0FUPwSS2cJzepou+qPtoL1Rmtq5YW0QdTLAzzaRfo
rbFmE4QMt4NrwFJNzXKBJoyy11Q3fpaH2jtZqgF8qi6S587zy6Ot9d9llwxZTitKHVBOpFleqCOc
g7dRyB1mzG4yJv33INV817TKhXuC5IqXIMQbjRPZDFRWhrNLKaJU8bK6x+YCrkAYRYdChfccJJr1
9Dibs9JdhWNpPQUsYVczesqHeMoukWZliKZ447rUnXgFOTu/xXrycfCgBJRKYF9kXEjSLnWv9hHs
YkUaxYn2NPWIFoSpUW180zPePAGMF3ecx4g0GD9GGEVtviVFcR+hU2RZFI167LMctLVkjNt/HNlJ
DxvNyxKgzJ16Qua7cVSyVj5ejbMxBfug67/Us2VcUNY0L3Fe0oG320+kY7pdFbXGjkTGT/Rh+nOD
IUtrG0qxThWlX7rsolArwGolE7YsrRZrCy1D+zCuYYw5hnHDkc+86eIw+dilxCWP5TZC+xq9IoAz
nV7DyGCcPERt5W9y10QMRsyQMV8ZTZjr+SE1fWCQyFGwvfRJ9W5doT1I9olXi0HoIptU/yRjUo9Q
yhaWzdiuSU1PSxnT0cU3M9usvid9+82N8NFQIj6PdJjeA7TDEPjK/JVsKlSsSUaZ3NutEIHaWSkO
jY69YY0w3BKCA941TYNLdOTjgCgtfShYUBSoend3767HaREhxZfBz4ZLrXtruUZQ4r55esQeWdtC
jGt6ASuVadt5FAoWov1YW8h5fVm7q1bV3Ju8d2mecrGm2Tmb4k5WeIMJl7Lk9yTvZpMVXmWvHBuG
pblr/RbdWWAK4FMowJZefQpNuMDykIlmAgJviRDmsHp0jHbW3Ido/Tiv+w51gEEfOqSxpnXne/VT
mCiUEO63zLCKqB03lgEUOqDk6ZX561wY9gYOpbMyxH6cskJ1nurmSyc28o04ZNW8sJqmRMGP8aGm
GdAB7W2sdwrsHXD/IcIEt3lOP85kLBaxUcTiwSo2IxDEH1UDJrjxxvBgCYdhjIOqEwD0Lxmexi+O
1V4GS8XTbhi4Z+JBNp1VCg39oAR81XwQoLCKN5XY2ms4ryK1Eo4bKQr7aEpRWCj+znoaqWt6LXyL
HrNSqhP9UyeUhtlNIbaEyM5KNmO44i9IBlDpSBFYE1T5Dy9FE9SF16Zzh4cXPyoLzNuKQhVmX+JB
LB/JtmHSTd3/J0tPZ0Ge7Vukze61UsLkEwCnuziCZZfYikwYInjCUa+j8Le2FI1qp9BKwHj5PqnV
uv+nSVOQa8e+Fm+wQvBFri0DoER72ZTCr8qYfDRlbzj9rZlULukFMTfRFZBRQfw5q81qVbpoJmaC
o20X+HZH9fxZVSwHfhK4E2WMso2pzcE+U9hdeqVRPxcjCRrNQ3nVxAPte8EWk0cMjjslnFDFRDbP
Kp69iZWBJzo8yKtKrYCqICk/o/d8UUPtXb7Cop/VizNDIoei8Ak98H/24dT4HtYjDiiRQzHTaqi+
lJASzTKHqi8X80MYAHKfe3UvNbjkmB6Pvf8Yc0UhRw4Je7vd9gM4R6zsIw015qy6kuNwr9LAXp4l
EUnsPAab948OPBXPHeIkx0e8AGl2NKd4l6GZIXOpMoNqGc0BxV3KCiJtGycgy1D5HnYyURvrbrcD
x2Ms5YRJ6bRrNhmHOU/KA4rew1JLE+TR7SDcW0prveS+ru3Zt6AvR8H5pShs6wWl01LNKqSBiPDc
/h4D3AvQJfge2UtQidmPcEAgVI1y70yBOz2n8VCtnJw6Siu//63OZ6wP5AHLKjpT2US2i5Zcysp4
m6j3uAyN8uf695gcJmf9voYcO4Csul8IGZ01OJwb6FqQu1H+Y2AbvhittqbwOQRHvpvzOjOV6osY
0bvG9Z4Tq7V2DSttPMtDVNTjORAH2ST3vY0t4OcjGNCFCYgcEcRD2WQgUoSyXi/uhz4ouXCYbmZT
Nk8yTMTNnOnWiu5/RYzK3SLOQJoYmhMrpA7k3z3/opalsXOgZS5kekZmYeRhtHyoOnF38CfvTRum
8FiaJPTyyLs8nie6k658iuMX+fiQhwiaVGo1HyE59PfE+3ZVNBu9ObR6DTAtU8bbWFfTTW8K6IFg
KjYyZg/adIN2AP0madnOiXH3sq0DsgbTTfWi19/HCe+IKGTBXqnaJyo0xYF9VbSWOSgR17r8I544
abSGYT1//ft4Gc9Y5d/AyMWLJFRPbRqaL2PQa2dlAjcvs962YqLQ5znpCQE4/ZPKwvKeNK+pYSN2
M25kFnyuyHspqYrYMHDKtkLxbNU3B8Ba4eXeslqRF7TRFFfEWgiT9uf7rbpR20+oHqtPSGbirPQ4
IxOOsHm1HvGhISM5Dct51NT3KM2/aLEe/7L7L2qXCogHMLk8jY1vgw6CIx0t+7XpCmVV9J5/URSw
euPsxQJpYFBPDSqw6T1AEhem6y/eTMJ+rbCTczPPQNV6zfocerG/wcYCUrxsqkmy8jq32ctec3DQ
Ws5c/VyVhfVZYN/LrPaeezfUX3usUuQkkKrZNQusr3IO/Kf5oJZ9t7TgbVy8EK1GJ/MvbGWrVT/g
j9XoPoB5GVRbFNzjpL7Kljyg5UcaTcxwjfFYxb1yeMRN/IgpSIOTqMHKW8DGN5iletcqwk1SngWh
sYgmNn2PuNUazg43oHghY8BDvasmDvIilVtTywiiG+npqWIZKLAnSpruHlLDmXpMJlc9jq5WbdHz
f69rF6GuaTDrU6ykUCp6patPXeDdu5OBouRKxswYwu4mAM2xmqa+RD5kNeiqeegUn0Rk3KvJ8X6a
itOh95KjPJMHawDSvLy3g3HmFywG3aO4E+AqbR782eblzt6xErV9+QwBBhc3TvT075H7I6f81UdT
/HR3X2ewbMmnyv9lukKxfhclLQYNTR1evRRB2nimciubtaKFJBXpgERTHmITXI45W8GOssgC8+jy
nM8Dnl/3uUXSABrS5+1jmuxIVXQp7TBbYqA0AkRXx5s8GCHZ5wGFqFbcJx5xqwv2FD+cU6AIxEcQ
oBD5mCoHy6lOnHyWsyZxK5Jnv6c6VHCQUEvQiZRT3Vab9gW/OJZ1nkFKXHGoGsTx/t5UtOLqFxE1
cTqtVjOfeeUISnlqQJG1NJ8LccA1oStZpctRLtA5HBBCfSn75CgQfC9QBNyTbKlo0B9VvQPCKGbL
WYk1/cpgSJJ6MPeDlNmrHbh5LTJGUj6JlGT6gn6U7JMRzCqgAf3/jE/7wYdhG407B8DO2h4Ga6ML
sRvbdydILeWfzUevHCx7VTHYFYMfvY+5Wp2zRHJ18EiVYW2sudU//WPuo/n4u2EAUrrSnW0sstVV
qrIHbLG/luloZ3LyTdtCtSwGc8qA5vunxmvcsyvkFMzYsg4JgtsLQyarS6+Kl8jvTLsB9d0n0/lu
GHm+01wqUlIxUpu+onGkvHdJ8Gc4Cr91Wa68P0ZLNcog/PaP0TI89t9gXvj30WboGms0DPlGC53n
2C3e4Og8V6Un1Imi6lMAP0CG7S7Rz8i+Vou2K8s3sOHOdvK9BuuhrnhTstBe3q+RfXVqPN1MRK1i
pDT4trcmTAurNeMLdh04Rgya9cmcWbUidl/8tNIXqfKZa/qnPgjr9ypKyHeXQ3JTyMDuahLCe+f3
bO33bLsc85/u+JKnhflLzI4RI3uPA9KMc+kktwza2m7o8f+VswMNmqPfli+aNeCX44dgGB1//OJo
mDCZuvqzgbXHrRa9/BHTqFmrvb+4k31V0A19b0eMjgYVoM9gUcRoSHRdNDNXtqige4fWBJPlxMa8
xc6zvapss1ZNm6SvyfTmATNbxFob/4WKwALQq/LNiZRgJbKel7zXzaPqmt06KcPi3XTbo9v4wA0x
q0KjanxF0qbcVrjfwV7GTiQGTQAUMon3NjBranZleIwT7EgE0inVIucGJli/jYfIS0EtTV5LWC9f
Q2cujvcYsrz9cm74scje+0wTXZNiQDwkkfOqEXaRHaBniUWtEplfA0/7JU9Sw7yfgEn5pamq8VWc
/NdjxPRZzPrbdf59+u8x6pSteyMMni3f6VFXC9+1eGDPjEbla8MuCwnv+Fm27ASWUOzY+cHU4/yV
DDLLBuhiK9cf+zOA82RlJFg0CZOQwu27F9+BpCnuCDFlu5fffRSb730Siyf7NObJ1u95yG+ATxmj
4mhlFWaoPikk0BTmJ3tuLnJTNpd+uCxxlrgmlFfOBTJlywAtwu8q6iPkZprPSJYtZsE+TIsRvEVB
8jUWZ6BnP85kTPbKccge/C+9j6uQ1IG8FE7tfoI0jiaH9qX3HBKmelTvzGjQvjTGUxWr7XsYKube
n/jLclQ1dW+4M0bkJfT+EqTQEGWcwk2DimWtn3Q88l5xaz4OHl7iaVprz96AzZ5ddM3N0msF2cFc
xdpALb8EpYYqCP5OTdEra2R657XXlfVO1pipd+yHmkRrj6vAteqr7F6KDoHW3YfJirUYxjLbeJlt
7HNqBE/uw2YPcejEzZaqEhoChllsC7Se/+ez/32cm2rqEXfTpdMYxZZcxn9/pUbFsDFEpAjZwOba
4CuybFBb2xRtg7VWCkNx0Uz4WUiIRRBm/Va+fz1sb0qvVM+YUHc3xBW/u5rbnoyKOqehNtoJru53
WeCRRZwAQ9VQM6AMippPKZitBgiTjSz3IN7YLULAVluoCkA1TTXfyDKbRKvKM9DXxQWaj40fRvdn
r/SnlOO0xlxPPerCwkrL0yyyxoqVjGfZdhRyACo8sU3qFCRE8a/apaYXnOWhwKr9TKpkqQYeijS/
4wMJ7p1m1FQ2ouY0i8VoJdelRbzrFc0+ypA8aG3ft5gdqsHKKdoReR+gppi01S+mxmdGGgO9vUov
b1oXttBLaue7AvmlV3z7r3560XP9WX6usIfJjXnxdP+YI0u7sp3rnoseSBFkgR+Vjg1mbneCBgZe
2ts8avBNrAsfIu2XLLzLor0K619f+GqdLCu7ADNb/quI/xiTc5/Mp8I7yVI9Rn7NylcTe2v5/Se9
c4zPc13razCOzjEouRUNUWNQWNeVd2Boxz6Psm+ai3RoCXMHmcdsaRVWc3WHyJle21erwhAdiDoA
V9NWg22D5OhSSgZK8UAZS6t8XPZTuIHm353UaS6sc9JXkEhleQdVBChv7Ah2xpzVLOk9zLLFYfDr
7jqbP7IRjv49ji7q51wfXXj0hXkfpYpVp1EAKXvEmjZ2dwXF7qL6JTXvVH3g624kVrgLw6aESYlA
niEOslt2RAJOrsKxWpZIZW6lr1fT6dpON4C/TwJpKmOl1/N4jDTKNBKqCv74luFNfZJDIizbroOD
dIiYgKMQ0HMJJEKdrr3et/fTXE+C/BjPn6toX7eJ1+DInEz7ucnXuAz1SDbObFRa7ZRBijjViDOf
phQuqdZ5rzhmDVvYjGOzkDE5xJbwiqz2o93YOS+TTNLoiqMfXGNC9kMoWXtWYhwse7hiU91cKx0r
nFhLkIlZjg72qvKTEJ+Yj9DsXTRQhuRnJeJehfjYI/R7/D/jEehFm3TwEk8MPnW/b+ZL4guqHS/i
d0u8hnFU4gU+QANqUEBxtJvM2MQR9dkxpJBhU6z/V4sqQLOOCpGdZ8lytW30CJQuwxdKNLMsbY8A
S473d676E4SL0N9LzW7M0W532EKm92eZg+k0OAEhqbBdLrOInm9SI2idfvcBGBD9rQbGSeZn+K9C
Sr+vQ2ENVJztsIVoKU/HeE5WrtGD5BM9TtkXZ3n2OMgYwGPVI40mBqlwnjcfP/Im9L7I4P2aKKqg
bu3iYSCD/7icbHriT6iYjIckTDFp/9dfnbqq3kfQH6KthoHuFGvqYbD1Ud8Lg4p1XuhUum852lfk
Y3//O/AgEO3p49/f/S76b4jj8Hr0Halq945U7zNQklGWe6s7EJ2kgLPrA60hy8EaTw5Edt87e625
vsPZA9ERAMGZKHuc8XBm5efNppBS1jC+Ql13iQumvQJSow/fbD39GunOsOn0tj+2Y9IfYWtWGH1X
WQk9qMQ1Zpg1dHDRD5Znj4PiU1i1nWn3CP2nYTIGAKgHFzbFdySSRBLphc+tHYDsUjYfhzyfWp4N
0foRktAllBv8S9oUUGHqGCko8EtdYNp7JC1AOfj8L8QmpvVmBaHOnny8jvWW+l3r/cLemjxLONfh
2s0UdZV1IyZFSNepxmhfezVtn2cDR2Y1n5OF7JQxLzEhr7guBvBiSDWp73hYudSnZ68b7hhVPfDX
lg/NxjLUHOchdAtkGq4LAZNlqISfcwNnwMAtT+EwVCTGFDDKBm52fjD5C8t2rK18IAcoQu+qOXl7
PKgfz+O/dz7i1VBvfApfhx5y5p0hYiDadtbxyvjgj5BSO8teVWxpSXP/2duJ5mOu7EXD6GUOyvab
jkUG9Ek453L5xeqbtFkwPY8K4pVBFP8VTxjV1v0wHoORrcOpH+LkYuEmuGSluPcK7D/VxodYGo1f
OgG/dXXHwPcQAkTQ+O1Ojdv5hvnWTPo0VL+KSf7QHzWNDLTMrw6+M5/HUIFlLLIgv1OzoZt+H32U
kmRIHoJYLKWzGVMboxwuiTesohJ/VSqUH7SUgbKKZeE3ItcGo65gAtG4xcVwmvsw+S6DIQ6QCp7/
bZhSjtqlEoBLH11KZ3ySj5x4xOB7ivy/ZEseElKu664UisjCrFLGalxWF46qZ4cPx0tzXZrYx/hQ
1O+pZPkm4jB/y+JMP4QyO5QhsLSeXRLYj/cZR4ZyKkxU/8RHYtaTt/IVx13JZzgMuCsQCcwH+cnf
H9i5B73IJf+6kSPkU7swo3AHCse4P+ZlbNBYFNYIPD5WBHrrlmgjajrV51pL5m2PXMkFfAb1rLQH
2xIDy0qm3tumlftTPhi6ftrVlNmPsnVfB7Tx+EdMLgNgf9bLwWRT8VRDLIQAsTDM2sVTaLD3k80T
jWdt/+YWDTr4AAL+0wg87Po3iCt/jGgaoSNqtSh1iRVNFCvuqdDUvRElLGnk28zneNekaHA/3maZ
gVPyOiCdjxjcmHBrOT52MGLpk/Cs289uDG9Yab8PQ15/0icy7DDNKYd0TX2ldgvGD+sHsmjTAn7W
+NfUuHzD7BZ2EwaupN9ce8dHOj61/IfdhwjHTDX3fshLD7ouig4u3ATDDhZFEr1nOoKOeNm1h5of
5MGugmbj4CCKNF/Wv/ZhPx4zPLkWVTz3rzXa289zgAVqEfnt0k/bU6O107WxEg9yvjqtbJNvWxCb
6VMNx+3QaYBT8litYFq2O1knQob+Y0QrRjT/3Yikyyp0DLo/ruHNZbtWcYpbgrlItq4Wp8vchuMC
WNavr0r8pZscGHHJBC3WD2Nzd+/tYFOvzCrZZHpBGq81jTcFpdBlHNjRSfdS882k+JRNRfdpApp+
JZv2Q44qgtLbWkbHJN4Cb2064pDIkq4I8BGQp3av8LXHmwmOi/AWQDtj00eCmy7ExtVC8VZdUCL8
IpoP/LJUIU81y0PgKjGXj466A+JskTRb+Y6XrbwBhjAm9nvHGjwA3aBIIDvnAetGzHAgKQtBEMxw
sFxEcjA3Pxla1+/RyEDl3gnKtyEHeVNM6bQL8658U2NwcVpkqBfZG1rQN+fhM7xF99qb9nvnRvjU
YH6wUCt8Qm0l9L5Zvn4wrQwv1Wz4Mnlp+qvR5ndM5qz3uY06Vp5m+xyygdkApA3Pbq7ZezdX1V3U
DwMUEiNdqbAMYnwuN9JFS5pk6WnOXVXE0D5gjZgHzUd7EDU9OVDGbOwm7vNkzLcH9CR0vdtIqESb
gknRW4uFtOP6pzma/dNU6cEKOq2yRCjC7tntZspJdmc6auJIjy4n1f2KEpxzfRxqq05W9oCFi4y5
HTsr8AvhCWN47fgYh4r5fMzjFrE55qepHS4K350bfenHqJIEah+fO7tcV2RlrogeWVd5Ngz/h7Xz
Wm4c1tb0E7GKOdwqZwc59g2r3YE5Zz79fITcltu7z+w5VXPDIoAFSpYlEljrD2W0ZhdrTyJz731O
rra7MjR+DoExV5GQfiSbgYvIGOjoVTn9SzMgkaq3hrzVJ2F2BxVBhL/O7+CdqVIs6seisKyF6pqf
gncrWoYSyAu8YpyVKCqXPYjxRAp/i5I0Fo7fqY5ZR2U6iDO5ll/cxKk3Pvm/es0O3d/IlfMWWPV7
RC0XwwqpLvaeTtVtIraQLBg7SBZmNlDN7pR1ACbzeGmiLU/eNsvKhYhJ0XO4NcsaZ50E6+zUtXgC
I1DX+2bymg6JgeDB2O/LqDOf8h4VzahKXiHRDpuxQ8xHVzHUoPzUz6DrVJtRY+pQeZA2kSEtL20y
lXyNXFU7667yOuiG+tSn46NVqViut+GeH6D3GkWuuogAhxyNPrb2o5uqVG9Q2ZIdTXfwIDULCSxZ
3xSL3seSOau1XZOWGiAsaL0HbhPR0ms0yt4iRldL8wBzpltzKxyhCcjIIal6ANE7e2Dd+J69uOYr
SDlH6PsBlj648sNgoBxmhUsUttqtGfM7Wo+WHICUiLCt0TPreOmEDoGpODGrCIrQLC+a7ihMPDp+
orpWPgM7CE5RQ+ZcdOcyxDGltdqVaIpJvlKVc6Pt7bnYPKVWIdnOrOd/siLb1mzHWDnH3OLPcckH
k+nIoUwA3W9moZ0H3CE/9VfTc/rv+JGd8CJunUv/gFpRmK7VyIXcL3a58bQHTj8OqH9PW19xhLkB
4QWzjRX8NOR2zfaxgbKyc9EcW4iXUmp321lj94hCZfGpf4r3qYlM2OnqmJZs2jVXvzMs2z/n+rAV
d/Zad6DONRagUWr4z+hHt+w52WWYeRzdvYOs0IoHRaQYMdwsHGTqAEC1pFuo6cQVBa0OsOwF8yeG
xcGMUwOgfKIWb25uudsC7YOFlSTd2pkEDkYfn/KhNMCFRhb8qdyO7yL8JWutgfo3dcVKQZGMtY+I
l9FqVst8F5MoOHx9xog2wmwKCaAStU1XCleyWknzLijVE/qhSC4qIWlpQwNgIjXdBjotts59aZxj
o+7vXZtfFY0R4vwuktUfqaV7x6DJqvlQ4jAomtdDRPH/KJr426LpAbZxjbJTB1HA5pMw2JqvCipJ
W2oyz1YfxPxQinBtTrC5VPLTW9mx2MhMGOBMUt8as5HRxQfyIUCi10MZ1yA2Suv7tUucYZDTH9He
6I+mFqNiqOuXCJRAzr5u4ueWJ9taqYbXHlbcAmixfayalm2mgpp+kMrJk6vLL5jImT+pWFHY8A+q
VD0rmlTdF31ZU1r0fmdeGO9FV4al203dp6txChBdpuHKqzCSkkXqNxqSdV219Po8wlXC8OYCD5uP
Mq5z4WBu8aiqDgEiB/ZMS39KiIUrpWLdsfWwtkVgNauxr/BljPO9QK4DJ2tm5lQcQMKNO6znn6K0
giTqaY+lrCKaR0ujYn9pIe/0Q/OR6undAcEtAfip2M3Oejnc+76q3g8BMF87VSdcMWg11DC3JQJa
AItpBn0TLJTYDnbiBzBNMgYDtQrdRm+48wHujY6Z7dlQHS4OwWS9eKe+f0CWJ7lpRIavU1ZIRU66
dnx64hNSLXeYa47Ur68fq5H3QJTt8VZ0Ifbj7bwIucOhCgtSt6B2UpxHQE4bxbIbrPxVqsZXR9Lq
O79U1BuLJ8FM9KOdiD6469e7OjTTl6o9Wl1evFr2Q6vice3H0fASa7x1CZLIEbqv+4g81qXfiAp9
S40BjYbQWvSZXJ7SHnzsk7iteIhTCPSDFGQW2zTkL0BBiB6BjAgVxVmNQ+jPvwykOQpLbSmXGzGg
Oq63cQ1X36noq/Ve8SjqN0Y89wcaYl/MCHqXxSOSlONJUYC7TJlvU79TPBufKn562brTcCmplEK5
rYointR0k18lVg+Jp/+Wpe7R5Jv30qO3guykGt86aDVtak3XtngEhKcuxvYFkw7ppk/RpDJQxjhS
WK0OeVc8sj1ElFXSfXcxVqWxbLHFuxcHhayCGYXmMUkbUhC262/swFCjI0gOZa0n9h10DflGfCPD
2Lzj6yeTa+U7OI2JFpA3535UxqXXJavS4M4/WBKWwz1rSyVKzV2KOtRK1f30EdLSz85NzJ9TaKdX
yTzzI7N4w+An2rakwk6ZEj4ZRe5dWri+ZifR30+DRuk/udQLt6I/AkaszMzoZ6npz6UzWKRiOGg8
Q2FRTqcdoMXBk/mceYCKQTtumxGAk1wsVDxTFxlaNasLHOlCw7Oi8gk39WIROCyBxD/SqofPzeuo
KOhp2PHN2947qGnEn/vXNwiVbm0BeBfVoL8HUjU/tY5X7q/9VWqX++kazlBmq2LE1K5tDO3YT4ek
zCWUTUMKFjEckk99l5jKSjbeIL2KAXGIxAxxiixEOk9DK182Zft+wWCNOTmoIF8zxjerMfSNOykc
+W2FwuT0cwx8C3MoR4a1Utn+o+wPa9FP+p6iFR5eK9FEqWsXplH5gAdBfBTTS8t7uggIOLl3lDvV
t14H3zk7QJRyvJf3kZtne7boHtJFtgzQt22AIrBSD0CvMl6TPshn4vRT+zLh05hjy+pM0/Jsg6Sm
fWNJ9a34XkZ+Y98AebtVMGE89GGXIN6HmF2S5Pmx6lN2QmU5twvDeMBZs7rLrRGFcCgaQ+HJO5OU
2lyz5fzZRRF4WWPxsBaTmt9qA7hg3AsMc6g6xm0RQYZ0W0q8zWDcfox5bmZeWlyBHYnin7oc6mhd
StEO+XSNxIOyAwVuoHPbe/dhkpxiwUMrrHGruUCVnWasbu0CZQd9xNPuRULztEJR8OSORn8bmknL
Ldx/lfRouBVdl/6oWVdsCY8+BbVLP39quOBuTz4IAZDjpUbjd+lOad0Nxl7SizFG8TJMw+zgIIh6
RKE+X+gUm78bOgK5fgKUoIY352i8U3Yj9obHobLWDAnXiMRGWU1Xg5+2LW1YXbnbyzKotjRnyWLO
3dWpf64H1P+Waov6kqbX+ebTVjUgN9vr+7FmY7TLexUmqJEaBy1EjFqRw5O4RVGjCw9yNjyLW5To
ymQFEhS51sudTDHD4tg11aEM1Q0JNu21HoOGxFXlnezMKffMxmAHwuMT5oevYiPwEVqAnkVFPXgP
rVzXW/Va5D+hNX8NddrCOoxa9EusiDCo9i7LIkuXTrDwrc11pSSWS4OpQE8ZItj1H4yVXHooPDe6
ERwWwVopLa1cWoOTgdKF15KnykmSantTuiqQOcsrkGrGkGnpVxa4ubyT2h3SR9+Gjv+q7zfteXDV
8GwDH0zMFpCB356nZ+s8HgN7LZpOJOMsOHjfRUvMqbLqaQiH8CgmOYlbIzaXhAvKmTL2MaO8JC/t
HesRjgtZC9w7p5KrOIgBcUbazj+YSQKja3CGmWuE6s926U3rLD0sEP1rNfsu1+Gw2g4gqlHGki6O
WRbpXRovoxKUOq5CDzCEvB9/nWDm4YsedhqXEzsvrGcjTtZ5gzc7dxvjLrJr4IF4rS87t/bfSni8
TY2DgkHd32BJsVMNxFUbvf8lxsVEE32seV6p8Q1CvVuLteG95XXNWZmkU8Xvf+RZmGMLM5PMKntu
xgny1SBWIEazGHlTs064AfRB8JjJ+rJOwSNBwoN55q/LFo9craudV9W/dMvIsK7lKH7vJnqUXIza
XKVDBu2xmu4c7BWaBxpCAUE0Ah0lTVgSbaiKEcFH/9Pw3BJpSryK7i48c6PJANKZEHKwSf1mxwgu
ROxwTpbKrQwAICBdtDYf7Kr+jUDy8N1QXDIw/XOFmdJmpHp4zDrQ6uuBvobHUUTy/GEAmwRj0s+O
AqUmmug2Z0eBUhtLxMXEKHtTddWEUbLQDeybOlVu9haesucklG4LXlN6CMrm0lQiq/8mwjLnTR7B
wIw5GrNT8pV/1SsVXuUhCFqsFtUm3PiljHijW/cbU1f6uw4+kNhRiEPsRMZCLYx8VU78WoSjB7K8
7xGlDgM3nSJSc8hRamQf4lvFA3rP6Z2mo01SaUF1ZL0VPpg2UsOTWAgOK/qqauJ6XY1gSXzTWNms
eiCqtM0hTErk61qzQmtoSihnqnICw+afI509gOsiz3Ux4h0qaeGVmMKI0WAa9SRGhYdvrNneeay8
5ViY0e1gVuk2csl5P1GpjzZ+jFiMJuNWcIGkZoj9UbOgbQnakmgjn/qnPbb6ohlRaYYLbgOAhIvr
5RJapwnKTqIpIJAGdkf4DJxFT+LkCFpO8eEUbyjYQlzjRYhd/zNeS9JoFvjYgZaThWtraepCSquR
hIUztKsLhjqLuoC06FTjVQLpMMbpcMAtUOxvU9mJNzmVrXkwbXe12krhZVgHsQMWe14rHXElKeJb
EW9gFsiCRTc3JtK2ewrKrwgsTRhiuXgIC7xsnQwELRKNFR6MQ1QuU1kZ52bFWu7yFtTEHKFhsEoR
GUZ0nGDMIQDAHW/hsYVHzksp72xESE5tbE3QNt635AaXphgUYSJCSoxFCVN6XWol3P1pYdmXGFI4
ia4tg8AhN/OxvhRn/IrSvevocNlZd16WnJdpQ7VVo9GkwlcFyI/xadaDB214rPqVjiI65Wz6Ph2y
DhWw1KkuIdeBoUfhasb3Xzvosf7mJtS6RU0kM7z6AoNoAgXx/mlA1PytFMIoHE46LTfoLtGiWiKG
nal4KgYcBZOtX5kdFzgdY3lzgwKIvu4MqA/iH1Zjr3sKs+AWvouFuqWVr1ASNC7/Oglk5zzxh3zb
Rb13O/iYiHTD8NOXJWTWpzV8gKK/tlDTBLHm5yAEK/UGJnGAacEm3+cLsghlishf8gAXFqkYrqgp
XoavyQERXSSjPLeRGbtsDwZfKvctj03xsp92DLiysCIIEL8Rb8XWZ1inhNjKIwpsp4W00k2E5dBV
nbbYVv8D3BObXcw9FQOOsleYTyjOeMs+rsJthwjhMpx0dwQkK45t7wjmdtEVOQoMoilJ5UJExID9
bTuZtGMD/SQOXdH+TklfbK5dMtiokzf44RZq5YvoTxMFDoFZToa+3tEuEv8ozhD3Gpd6gnDUtU8M
6KoRzPM8H1Zx6iV7NWhfrt/pKkG2DiG4l2D6IQTolENSFZxsCDP8eqXW3qNsGVFPzygCuWjv9uzm
f5mIi2e9+yswoOTJnR09dlpqLNVMqw6yAlS00p0Rm3U0ARRtQNDCNsMLZsxBNuo4huWTAJQJGJmL
e1qSouYBUbafxU1urtIzAvg+WN+suUm64E3Xg2mp7sdblDLahWjWIHUWqZfbG9G0XOmnZQ/BjWil
59Ex8CIUaZGxRRiqNhHmSTQV87NJN2nMMg19uVtN66JyXkzaSYnSBjuhrEQZMZ03vrqSJ+iYYCsI
RoM4uxwKAxdtKXgQ/dcwSXXLpZYWJQSvrDrhab+8FDK+NGOv3HS6k8zbpPLO3FDCOSWD4RvSeceh
8itIr50/s4BN/Rq1/nfMT+MZ4/QMoqsUUOCprTXipvVOixwd/zSc0tRcSlZmV/6Km9SJt2ZC6jQy
yu+tOvTd9xFgPApRsCMndAXLyPfDtZkFA4li0U7dAVcRdhj/ihN9arNEQcE7ivuUOd2soJyr3ABz
eyZuTNcbmBgVTc/x1CVmEO8h14HKQD1E0W+8YsiWLlTZBUq06YXzLM7C4EYKrPzm2s1t6HOoNBL/
J7Qx4uJTaB0Ht2BAT5iiDndRK8mrzjbSgzR2w86Xa5fnNpYITZ2pC0q87WPbds1sZEX2VnOLv5CL
XEOZaWaao3Db/7Dxl3suu0KfN6WNWwBJQTwdCnPugy94kxDmiDuSkCXgw5UbtO5WzVT9nk0xe+op
Aj7TD1Tyu3Pk5M3WcUcEoNVGe2l0aiNTwBDCOMWjIz+hg6ceLZN7GXBy6WBz0zxKEy7oemjq16Ya
ksO1R5x9CoXVtcB3rJ9f+8hSLSxqgrdBWeWrxgGsYpjpeG7xdrx10OgEzjyeO9kaznlltOw8lX4n
mmYu+VuVtQ2oQL8u5lr7pKhdeS8G9Wkv0sdku0WTVRs3uNF4u4S6NTqdEvwjMVharMnqxNsD6MW8
koTXCQkvhJ2DsEYfGP9quKkkvafWqAQcppBw7JrNGEU/Rf/lIGZhmJPNxzHSWVXJ6S4DMzUzM7aA
tuo0Nw2/yAUMm/YZMWtQSJ7xO47mhiSnv1EhRzzGHZ8cR1dJBJX6CZgevu6h3C4v6a+RdGTqLqLJ
ycrpChthdtC2oeMMLxTkEY3HmXMfNsHwYofLZIoaLCzXL1FTt06m5O8oKSikz9f6iBpbpLzFtf68
Yhn4CzeB5ygNCztBOnfsQ/2+ycJwjV4ylIOpOQIWum9hquMIOx6DtqVlDRirKWY+w7MGtriEhzke
uKq69aZh3+vak9LWOzH/MiOrMPGBY7eKUbJkxrDoWjxwLjzqPgP1kreY5kR9Tw4/JN8zSb9nWLqL
JTDQffRpUOIWw/E07Lv++zAZH1iU02x7wOgmVIu7FitXBaG7GlplR0nySy0AvO/eNGtj++XRfq0F
YDOyz1PV2Ir1gggrQqnb9Sjq/KtsESna7dia8qbEDaybiRBgL7goiA37x7AYUMMsw+ZjqoiIUYQq
L5MHEsJ/ZuC7ihI7O3O0aqP96KHTfTkV7XzqFGfNK66T0k6c65IfX3pNKSX+GiWGv8SIpie1kNvi
6DVJnPLyp3Vt+ksLUQWnPviefvjXnzxlKeS4TS+TxB9yzVeICV2SogNtDShB5t7kziTboBK8bNsE
qr8HEPV+wJ6DUWQfPH917S3tQsG3dgq9BIihSTEmsTD81HJjXU1AqHkzpk+ynpmgtGvrbogCDi5q
4ywWL42A721oG7tLuNt76RaZajTtp/hwOsiVRuqqDtSFmCEGPE9K59b0Mm0htRs3lybjHHALk+OB
Wu2ttMYixm5dpKFtrQbjM/UmZuTh1CI5y68jhoiHZEENqFu4UZXf1JFWgAkJkx8lpf80zNVvHZCr
5RgmNnQESqcO0OJtpqmzQnbCOyxNNUBG2Eut3tf3Uvcd+YLo2Y3afNtOFiZC4kbGZ97y+mRWUOZY
pZ3lgqkpE2ujDvFuzFtqoYptLIcgwn2ux9YsL7G3y0yTL6wlFn51wzexs5F94IGuzSYTkSmRwMI1
wiQSWja5g9BVWZ0VS5E7ECM0riN/wv7MgQNICiRKNcpX7cQNrfuZwO4KOnUxwBftAoTIXX2CZ/Qf
MWJYMLFNNf2PeUiQYB2uVWeXlN6D6Vkv6lAmP5whQ++9qB6SlvoFGCpnnVWZNzMyEHvUvYIdGD3s
4OrBfh5Sg+cOOYIUfYyZbRrd3X+PaIzksSrDGovLprq5aPj08JfaFlSIrfiAmIX0z9SHqK50+BIn
T30pRu1rX67Y3IPeX6VK7h18qc8OLKqtZRuV0oOmwSPB/tz9ZeDkrWi/tN5GpVMp5Id4mjP4o3dA
iyc7uJ1uAZV23QfYEu9zmsOXOeJ1nA7PydAOnhRu8EcwqsoS/Q4MPqciQNM7FAHQzdXIddIeu/SX
30fszaaWi8DIMBPz2MynhyHDPOYjVvRfQnS3O6ECunXsdqMojfkzUo3XDCEgNDcVf1UVcrFvtM7H
GwCUBrVa/XUKLdJxnLlx8pvKnFPhvGy19Rpl12HJ0xq7CQUlHe6K5Tksje+pYvtvOe7ys65X8jus
dru9hzrjQqTjAuWW0oDxLay01yBsdXBLyrCRXYRlgumhiOtZThoDJwUkmsKH1CF/KIXV1pMtHUoq
5TeeWEjBV4pVLEy/YClqDvpT3YCFBvmNMmHmoasYDwniiuAOo0WkkjUfAwn9XwbqxogOk2PbfLRz
Y+8r+rnS3OC+g+53Qxof9xZU/F87H8Oewh2arWia+aurkifzihRN9BipSe4o/qvfkdS0Da06BqGt
PeCTsxb9aNRxH4wcNtHTxaYXsUFBzRBNNzdl1rp7cTDt2EUUWn9vFkMIw6dRMdf6CClBbQQLu+9n
He98OeRuc664dezqHic50VRHtWUhh1eMF0knMCvtWcnyBAs6zHTEIHZBJOUMcy4GxaSoVT0sxaRs
6+oNOxi96PkqjRjkWa11LxVdtIVe4a/9IqqezJItSJFWj62tdrtqcq+b9Avz6WCbbrDjhhHzqLDN
OzGQyhIYcQc9C8VVq3DuTyKFiL7460s7sZWfUdZYO1fIGU7zEG+e63Uo34iroHimnrowW3VSk61a
aLI73KR+1kGU/MBx4Ml3s/RRbwtlXZvcOcJwdM+llv0roOiTZpO2ZCYVK1rFOraw0Px+Ba4LftIB
C6m3Lkz+WHsLOrDvjReoj12FDauX8IUIeW6t8zpVkf7owwPy6nBFtK66GyGbA1ZT1Wd0Un4iVtCd
8qniI+7HftsstdBpLnqixtChntA1d2H/iKZ+gNWPmoGsju3n1jS34o+CicJOOEYOuU1xFmF1lh7k
CYVgw07KZF+7Fa20MJytHZiI40+DgDnqewQa+nmf+/L62odZ4NdZhqZWMzFBhBm9iR8Q65f/cVab
UtKBEFxNcFIKyNcZl/b0GuXQ7LlbuAfAkf65y5xxZTgwZuQuZsGI5xU/JouvHvsBECGhvPLJpbCA
nSAhPaNk8ry7Sll2JCSfjZZ9hy93OCU1zsG3EbVqJyWpMZYpimlxhKMlNwiNMC32+09hol+ENQmS
D1Rvh5cCgKwI85To/Wr9x9Ws6WqiOYXl4M1nI/Dio6uzh49FBZIHxrNJwWjVW4hogcdjKyD5kw2v
7d0o2Bc8umo8F/1G1Fb7AUGheeSzyq/rQVmoQ55txWjPH1OgVnlvDr1+Z7o9sBgupobUXSF9eUvR
zEfq4ZJdunvR9NrfeNYW4Fd4Q65nLHLVMmdliBrz6CXhC2pqSDvo5dOAsNoJUe4aqcAieCl7xGvT
NhvWyEkEL6odvSqS3t5aqU29KI+2ortWimGb9Di5iEmF18MlzN1+L0b/vrYcZizZp9esEuPztZHZ
f22sur2N6qz717XV6R2048RT/Lh2k77IHTk2TTuMluaj0MJBluv3My3nPmJpkhAx809Jn+LZKAIR
wXAXsRYh7DdFI7DKiJjd23G1DZrmDuZtcNKVulEWYgqcoJnU+fqh0wtjg5DrU4DqJzKfUkz5ELmk
Vi4NvIXqPN1IWc7u362VhYgxHMM+qocGI/Zkryn2K55ZyD1M08Uh+jjTRzNekHlJE71fpZP0km+z
dmkt/87SO+VOj6Uzu2d0kfwKmYQclyQB6aS29iVKTBZRMur26KBa+jzmnrWzi/Jn2hnh9+kk/3Oi
kyoQPeJk9Juf4kT5czIF/69i/ttLiAuCLj3ymbJElNDCkrp82LAA6F+ytN/EaR08NMlUgVKCfCb6
RZirITRgsnh64eGy8d04fACn9h9hznQ1ESa3zaewopXYNPnISl+v9vGiw4Baff/31WxHrpfiRQ3K
XItcwr7YDzAiiwb4DaKQJZqGXksHUeaKub1cRoXcwnVUCDkMkvn/da54G+KFxJWpi0uH6+te3+T1
dcVo9/E2hqBu1/AKrXlk2GAmHOdohJ1+I0umfiPOwgovFDfSe4xapoG2CaxZ4ajyLB3rfi0CVdFZ
lcUiNsvqeJ38/3rR6dW8LNZvrheu0wgjW/GaHxe+9P1vLirmxwDrLu/200UVkMSy5X9+t76G4oCn
SZeP4BL79c//+FzERW1T7tfijV//5v/bhT+9fuqayVJrFkIAv/Wj5yYPZWwLkd+TbDx0yXb6a9GE
DAfgIylxruwmOb68du/ygPrIpMQnIjLV/zQdu8//mG4X6efplZnNxcU+puNAMs7ysJKPXkMS05xA
zpH2PRmH4AdVUraxKFKjGWlDJ8TAcZ27bXT2KDv/IzQyq/fQ3oSPI0IHpfgVdd1ct4L4Uct0fRmP
UD/wYrX3AP+An+JW9zBOubeyHDp2JLOam/2vDD0oepJkXbM8milTWWOcDlreunO10zEXm+ogRtnC
nUMNUMfp9SzCRL/lGdjsSCol0xa7lgZV1r04ux40PBCoOdrvIdeBL8Gi6dpaPk8ssIBUgbtj5JYw
HjznDYXhCmGUP80QOHcGftXC76+VxmVGRQENkRjEUJAOkx1kt2PxaJxdlMSAyuHArU9ibghIxvck
5SEj/0YjMXyAAlw/lNKT2HaLRi49iQ15hkrt3yPR8Cns6xyBBuD7959zxEJT17XqQa6exaXN1LNX
jmShez88/W8m/vM94Q+mzv0eJ09ZbrK5eDphWCDNkfXXd+IZhpgnC7L2GRhacnDsgW/nxFbwc/1z
lKIc4dS2z2xf3qPksXyL6zEFBScHCFj2ytaRXeMcdu4LBSX/rZGBbI1aZ6N0Cpl9GBHvE+K3Yfar
l+3sWz9NhI+pbCvED862b7+IcZAsnyeGXoEeznTFNv0tJnagYFeB9lSNRrurIhczc7SVwM0oEKsM
Hpm9+yS+wVLg/KxzL3qiRFAsVbuLjuyWsOj8x5yifxLWFB9z2mlO7afRsS+yZG/V2rhSs02lS+qK
RUeBm5Bt7Nuk1Sf5BOTcS35jPlW111hGygUKijdzylmeZ+70fXrJ0RN4wWZen7dyk9xpYxitxwgf
ZC2ZxFfB8qI8Lo/OctQnX8i+j24qq1cognfhj1zfCiSXFMThPAj74ZZlv7Nt0JVdJdg7PZq58yIi
FEO9yTSQmnnzXUoH7TaamG5jjiEbVgAUb2mJ/szPMCYYeazmcs0yXcJncqXHijsXw+JgyhrV+0S6
K0VIGD73JsbegCLCo1Zl5rZoPXlDqWM4GY4eL20rrB6qAVscH9Ted4SHjlk57c8i9vG6Lv/Os+HJ
aqPwdRiUch6D7L/3NP6bdWJjVtK05Ur8tsUhNfMeoVl+6lb2ZgRpfchRYNvKLCBmHkmJ+jwMqP47
N1JLKu8NedIMlfqJxyt0bcOwWQeKPe4twfRFDS9fWU0o4YM56ifKygpKrYG3D0vAkUNTP5YeEMnI
UvtNiKLZWbOVXwhkZLdeFA3zTG3nUFsp7/19lukDCkBe1OAZO539PcpykT42ke+jf8dlcsXtycYv
dZr1NdZnVijm/33Nr6/4P8V5+SGxPLl4A2AdQ3TR5Xue5ojsVV2PujFN00iamz7D5z7GDnTuFmO7
DFhTL7sqoo1X2rpiE3gjgrvCQ7NLJrFYFpFyj1BXstYQWl3m1FgQRvxOcs9ZZpHWbv3Ezx/V0TjC
sKm+G3aEwDyyVUcTPuItfk/NTAzECTfboTebuxRf1ENuYn0uriRZ+RYUeIUeeW5s6kJvV1Vsad90
fVEXgPjQjCnWvckzBxLfIxlYJBTi4qeAxKe+Yq2zxBiXgjFiVp4/7e/ig8DPT5MqEFOZT1UP2aiR
1djlzMtL+NEhfb3o88CyfhqNrIq6ja2As1P7pVzaFZAfcOs4EmzH0TXxDKCIDRsZxZnKLc54k2GM
U/xKzcj8oXjSsSgq7vCFzk+s1UApDEBcw9hhKeHJeEqF+17LQYG4pjPHD7I8GaMHZp8E1rIxteI1
1/11moTWj1GVoExY+XhvjagWs49S1qFSFg94ef8yxtC9tfwEmeMQVoeqGm+VV5J3dkr7wfXUeNkV
VX5SZS/eqrbkbTuzb9iZmsHSSNXg0cg1bGT5SH5Io4tdZ0dFe7pSFafju/h7gAEHqmpVNFe11iRR
1funzB/QwdR787vB1tfmlvlElbzZGGOPHaJXWS8+5Sh94yRHAb3t+lx7cMyjUAsWDWBsYmREUG0a
+RSWHAVAt38f+WuOChkThhh3xKhHGyU3miWlFvWVtPpCsDO6svDnBRaet/89YgyydA+yvvRrhKNm
+MNiFpJiGO1hldnxmSCIsbK59MsAF2IVdfCalFSvgTIm/SUiLrq9XPj5c4GZ/YoUW8OKrVfuJU2K
3yMy865Oc/sR+/FmHdVkTZVSd8+2l/64vEgzvtb+2D0oFHM3FSDFNcLo1tyY2IOA/G4TzfLvPSuu
7mqte6B2m7/IClJiJCd4mk5NBb7erEsj55TYvvFQkuAV/ZlaWNtOUmoYJEb+gmoBJSTWaAcx6rxk
6Pm9NApgkELGJd63neylMYRcXd1vxRzoZCu1k4oHton5jWSjKYytdfKYKb0OaTJDNvuOp+gyw8MS
/1PORrXjzE/NT31hVGHHniMVdy3U4XudL5Js4FbxURoThS/RNPvMPzTNgwI16VCoI0m8NHlo+hzC
ytQFmLmm7jKdXkOuTXFmSzhZN/DaFl8GYjnr0FbHZBujW3ghaZH3e0Ss+30Vef3esGEbXjqDMpkX
impvxcA1RMy4xIkRS0y5jl/DQY7aSDp43eLTtcWpE0fODMXFYREUirHnpmLsxdn1cO2L/PCRxC11
RKNMy9m/Qq59VeX+iakN7zJv6PufNfzNlxJLrgJfw29ZnMg3uX4XSj34mlzTtylSmBeY1tgkGNBH
Cf5gQLyupVxxJvqmCBPU1UHUc0W/OLx7B/wZvQ58LRs7t++sTcPV4i05Ie2idI/LJZY8tS0vrn0N
/CFI79J39UMQXwxWysrppeiirC964AtF3JCreju2k4AwmdtVZaNiDU2qjdeUtIrZpR0MfnZSrDI7
9R8jog82uqfgUqhmJzEn1LGfvHT6sHyXYYPGOu4yN27V+C+21YVLuUbqom+aDje2CPIwGKZnwzVu
BWodvu8NAkrvoXXU4czhk9C24Ij+I7RUJHPOXhferBtXAM+76sbwDWNuhbjFX4WeL/rOpLzIFTBw
Df4yIC4QZ+E4r9ohQkQftKLA+XRAw+ZjB+4WbiDIRNF5hSsaatXPTa8ASPkPgKPou17helUBF+qs
od+zR1zoedys0x7gqWKb6T08n/Q+gnaLf5tk8ixLsns7atP7cnyrTM+5FY2ic4xdkWBpYRkq8voq
xXWg87697PJGiuZU8s9monUHcbkAcOcJOtxKtMQFrq8aA3dfFu3/oey8ltxGlnX9RIiAN7f0bJLt
jaQbhGakgfceT78/JLVEjZbOjn1uEKiqLJAtgUBV5m8gnd8U/EXa/9b0igXj55nx+ibtL6MNKpRZ
5nd3oVd7sG2FsV731t94b6THNjDslZen2k60fTvsXa6av1bQmHtklcrVTfRXzq5x3cVSh+Qaeus2
wbauKE/Jy24EpLpOJg0j7cXYTJpe3TZHeUmaw/xj9NaMluAmV62joy9LP7/GAiUcv4N7+is12uRT
lDnaepoz88nT2gW3SjrAr932TvfxAg6xGkSTyjbxRevKN1wOh9U8jcVfU43BpgaTeFXWlA3SCD8f
gbL3wAKcpn9N57Lb6l2GlEgT9IDWKT5A06dGtYxq8OAeO6Xmp8vgdQJJ8c5vput0rQoGCpQwObMw
zB51BS5NlVcoOdsjNL4CZ8s69w/gcua1NIHHaRfd0j5Lq9PL7qV1yWQQGSSa9loYPXrGqv5wjU6A
z+Z+P91Fy6DehdW2bkZzG1EREAkFC5eEdem09Z00sYR4MlQveMIoKHuLnZn3GLoLVR/Pl66gcjIO
c/GRx5W19+aw3/a8P87GUP+Th0Co5GAUbnscM7aNPSoDt/70Z4T0ySjCpdhqqr6/reeK59LPGTLw
W/M2DRAdyXkY/Zvf4iTk9kGODfJmlY3aZx8qwP72XW4ffruoXOrabECX5A0y3ctX/t8/wlr+2g4m
G5KmHX52oEEapbZfsym3150xaYe+USwSK2q907G/2aqwV1+DSNGPOc+CtTTh6rsXRbc/SQt3Rvs5
6dWVzGyX6WoAij5wqycJUHwfxJJpT+dottAPLPnXqJSpvgBZ32LYh9HilIWP3XJIAFxtZjPUNtKU
AQnR535numD1bhNCDeo1pVbIbctFrocRGbS6zVtMUOL8IH1ypeI/H6g74ba/uhiMSXtGZCpaX8ul
nosZG1WlcXttlx5vIdbV3uFWP21U7QwiHEGzpZpKZiF7QkbgGp8r6M1Vsf4ixVkJCBr080jTI1Nq
6co9FKM1e+P6LMBWdJMXSW+yH3dt5V7Fu2VUb3u0E+X0GiOnPwMFGlvL5OvAAqYNEvw1nDkwN/1o
xuUO1AHKDW1wZxgBprlNGUynzpyjcienQHenU6hokOgRHyOhhiDpDqrnvnBd6F2TwjMBxRXLxmK+
QMikilcFtNoIoRIg7H2LPuatb0S48TZ6O/u/xPV/mLtcbwhAYIhFcpDoqK2ybQvKQvv821nRJPrn
UTWz1Vzp/zU6Ln3zMvq/x8koCYsfcb99xu1zf4+L0GArEOJfcpWiAzJa7QZbg4g6O/lKvNeTDaxu
tCuXZpM3sH86B3P7sMvq9RLs5Hr4JKoit2C5HBTlH8EyqrdfWHB1j6VmHnV8vd/jehjvYW78XbpT
8x7hfXdS7QlNomUwwgXvqGpuCtmT0dROHErymrOV0dyzsO3LbMQAluBunBdMQFjesaSs3/NYAeGp
jgGP7WU0bp9NNHkfpTU0ORRva3wJPad9A68jvUXe2k8+qjnd5HrwaJGyUYw62il51J0p0GYnjM1w
SKJQ+axGBXsaozW+oLNzcozB/Mfo+m2ONu1fkOixdiLv9GJaXbRtgudFLA8L8yA/5xoaJEtLVxBR
AV8A/1ja8aS3VHSneHttLgoqcjaMinPXRMb+ml0KlGHatNOAYNygwdxDOxpPve7ejGZkOmd0HaO1
GxovnpPYINS0KtyRPmAZKmstX5n/yVTNu2Ot067YZyYncSCx1KLY1cNcb6UZtEqPVejwz4zTBpQm
66Rlfvki3iXz9GBD0P5qeywdoqq03+LMGDeNZ1gPYdma8D01604puuBshWD1W90soGVV7rotnPGj
Sv3vA/K535qgWLveYs2gOcPeL1v7dRhYUrvuBO9mKo6SR/FS/REB2/EJ5dLyZc71Q9ghTzC77gDN
Adis5GJkUo4zcVIDu63XYZXi3F42MLxb3bl0U+Bebs3CrVZ+YrfnuVLMGVwjcVUcBNvEMoZ1HebD
NilUd4VhWX32A/WbEQU4940zpvc+++GzLaeTrZcYJ6fVNnX4HvXoXAD48GnLWVEH/bz8A/Ou8YIG
OjWdtprywgkbaOUeNy7iCc7ad+0vdluNd2Ez+08FlZP7oTFBW1XKk3SFveccZqgTKzNQ/CcZcNLO
2+hBw3576ZNDWdnVKvGBwY3UdeLFMHGTVXH9ECC9vc5U7vJ6IpEZlN8bPGpXnd3bb1qC1XZVtcm9
gVbkMW4sNnAh+dlN6M7VJ7d03izXzf/pa8DvRyWGsonK4Ix+hTqST0VLrLSwy9OsOHxq/BhLKrIJ
SE8BLAYtdgt10kDhZxorhyzpQ7xI/xPKVQ3FTV8jc55WSeEPu6jAj6kf60yFYhetUSJ5sbFow8BE
rbd6pU2XlhoLUmedtQc0a/DWTay175PqhfT6BI/K/EdBeNiPlPZbulBSkrys9k2ldRv8ySr28bjS
OrVbQ4LF8l7SN5lmP6sOf+0tIkBm5ZcIy3SfW/6z3vJBZ+mGL8j+F54QVQH4HuwS0X3Et4G08Eeu
OQYSRJWyacMUT6gxs167PuJ3tQg4IpNqXLg9ztmi/yhdjaFoGyTU16HmBVsokeOzUdTTc6gopB0c
6yJdoCu7k2u037gRiwxNK9SdbNdr9hIrIaiway2vdWkE8VQdDB2Nf2nKQQG3ikIjxvIyyevr+MHB
luEWkddwVs0qDq/fQ+/cj3gBSAAr7UED2+m9pSnVfQM7cd1bUfRX4CtHFW2Id2gQ9r7oLX3Pqy/4
SF0grUuAzBx8wMGtOq48fvE/9Uvl7HYQrVN0i6z1bPvV5jbwi/gqaVXjrJd7v7WVHbhNnInz6Ben
0RIvG4QCi+5OZKobBLoOECDVtTCKGvx0nmP4FllAAagHxoeSEzIqSLsA0MeZfK8vzRJ30q3P84RH
GrIqt1HRDpBRVGxI1/4MlmaSNcWeZCiWvG5xcdVZ/7ac5KBt5SQIsuAlT2xyb6uIDYdtbYpudt8N
06a2jjLmZXaj+gxKJ972URN/bsBDDArs+jHGPd3RqH22um/sQaHYh7LOk2e7x+xOQtiV4tE+O6+5
ztrGMHR3E1F7+DA8x9hMgTUdpDm1kHk6iJgXaXpmu+W5q74Uul69eGbD/5KmvM94P15ifN9X0vTN
vjnIJWuDf94fOraR4Q5nG8ICWEC1e7LTrD1lg4tzY4eqvKKDhdWVLxYyI9t4UCIymVX+YhreXyWC
DJ9S/BrQtu4+xbjaU2pS28dhOXRWjQSjW55u/WZe56ydYx1qBbFy6MfIfUiK3a1HzsY0Ri6xguN5
G0gpidzpc/kp7/Rpwz92u9YDzZnzVVpr2J/UAXB+PNqx8gjNaF8g5T1MO3Cp1kqUgBFKmU6BU7xJ
a9Li5unfXfViI6MM8zVKWv+eqMek2dc/JymLE+FUjup9Fv9wtEZW7zmfdP8oIrM3zVnXm/1NlSER
JANNUeLsl9rA6VIn/D24zGz9Ppu/xiEJd0M9XQUB5GUGQK7ONixJE6Rqdok7/IOnmn3SXc861ctZ
U4NYXf1yKkPRMNgnn+rgoTCbi3QFCpBRa2A1EyYq9r5Rlx1RB0A4JqYZ2Lxq1Hey+vaLdMxtF6BJ
iS3dMGYsPPBuG8ONWZfFysRm9ZSweUcV4l9nWFv/6ANg81+jtxmBnyLZqE6gc/8QN5SPfW1GlB4J
+N9D5QNvcb99HfnAwLA+IWww3hV+o1zkUHnIF2lKO2G/CqzkNnBthiMrxqQAYPlzxm9xvE7xuNQv
t26Mxp11jdMZT4iqjhXgBWVFoXaqTnIWB3OJ5+HSvp7exjFDaNdGbBnXOTLgpiSIV3Iqh0mP3ENU
aId2nr2Hsjfre5gMqxCOZrZNcT3cTdGAN7NWeA8SImfhiNgnEqzG4TbQJN11br9c6dYvFymdOl//
NpD1Ndio5SIyIFev+pSsBYrWzqx+rhysEuOsKQ9JHZZbMVKcE6VYN3GknkSYzrOyTaik9qthwqD/
wySJ8h3gL/x6/5+TAqs2n0rb/U4dBZsC10O9hGrOiAX5lxh2xcazneqiq6NxrtG14ZcXap+N0dup
cxd/C2seHH2ED4CGOPghUR0ExeFzPJdGApJUcxp0QrL52A1YtgzLI7JuMvMhR8d9NerzImPUX7rA
Tt9VvfSBgXv63mr76d3y7JMEtEEWrtMs6h6qcLLPql5kLLKT6i/kilY5H/qFMruynaC4HLVhDF54
XH6XmdZCJbSqWX1u+wLn1rG10K9O+i8msj0SQbKrRuuSQZje6AQV4Ws8WlcHjFyLxoOmY/1SLSC6
WcdtS3fhYNmDGr52iXmQfgmbDHysrAWqp7oaqLsO9xnfdgK52m9hImmsLVf7d5ieZp9YnGIKze7l
IZkQllOrsd/gJAb9QpLKt05JKksu+jZgAGhHzI+c9S1J7cWYSGcVZHhTRfWWn8q0L6za2FdpaH9E
nbEl3T9/VXzUmzoIW2dVUconK8yKVdhM6leqQAgSFCjkdrqJhjGIuI3MmDrc3flNfqI4WaFucxc5
lo+Cia2/Qarwrk2R8bo1r8pQBrsuz/L8qxb22MTNXT+8NLh7rbrYzR7tdMof5wQ9azDdb0laT3e3
fgOXxIPE8t+Kftz4r7hrX6cbP2KGrJqgkBnR1h8tcPcqVJyCd8/51owx3ZOmFzm8aZdDMmbNEzf3
2kzr7AEitfPEgt06lhMUKSvtYGmlZI53lpdXm6BNu3g9F0AGcX4o99e2UulflQE/TMQjnCcWXM5T
hgXvWIXho1wQtnl1j2zSXsY0nkTbIqj8faG1e7Uo53+WkzG1rif9f07+e0h61N7YzuMQXZ0m5d7I
wrE4sq/7KjfELG4IP/skAkNR3Lv5jF/iJHhoHW4hr/g/9ANNAfLhOfW1eCG1h0j3l1ex9ig1iev2
W0obKcSKo6/Pj3ZPiXtVLzoNszIOu6AvtHU/ZNNKdTA0Sq0wfQvjEmU2YOxiiFwjF3M1RLZ1dTuG
/p19J/uVCqvKTW876sXvtPaCIQlb06gL/66PyN+1qx8vjwIWwiEGwFOsvCjLTkB/lspk1KJDsnQG
SZ+d5ICl848zaf4y/Mv0W7ithfPObIDEhZNyQaGalxh2kMpl9ki7BHmp7GTEtbE02DiLCGyQwVmQ
mGu4jBe+oV2onEvj2mO4qwBBlEcfhSokdZx7ISCEAFFPttX9feMk1Kg3b/i36nYSMQdjeed22b1e
opGEXj66FUsZAxW0/zQX8lsWzT+agra7NQUh90vwz7n5Yjil5maO2mmUkumEOpRWMBrLYp7SjRb5
BRYB/AZ3eOHpq6Si9NOCSbOP5pSXZwrBCZD4OfB2SFj8dW3qywj6Tql9RPcNzQE/3ztu5eyiILLe
nNmnAgQGI9O7t752nbfYC+0daCLjCPc7fYr431vFC54jh9/ogSL4GrQNOjitll006IsoMo3jJkDX
+Es7Nmt67L/LqcW13tfyp2rI9KNrjM5uLq3xOLRQQqou/2KTOPhmt8VhsH37c60gTuFAdkJrVC1P
TUcqDOFM7+1nKECna2hnmn8ONfzyetXQ+hHaLKHdoP64ammPv1w1JVXFHgSkQzGPZwcxnwMrgGdE
Vb18Ey19MiCHUS3HM6qt4zmzja3WjDBlli49SKBX/n46JYvrZZSNG5n8p2tdJ7rsWg/Y4axRt8N2
vl9NbpAuRoPGW4q/CVvGLjn3i2vxbVQMjmW07IzkzCbiR/Dol/Gmd1C7W35oCshHgGOpmZ385dco
nbk5jCunZBN460vkxynDcpCR3+b9EgNevl/hZx92R7fUjX25wKYSCDR7N6tZPHam+nw9mID17HY+
SwsvCOXUGMmXKyhr6oEAdro27WUU5fziGZFJuZj0pHmGkGmVKWvEO9QMBGL6Vv/7ahVXu0K6bleT
C5TdBDE9XseC/yrYWO9a98lNhnpfF1X7mNZoV0SRO75PBtxcL6yMv+Oq3bZSBLRDe2NbVfBN8zFi
rUvdelfDIkWcXVUf89zJ9lai9qfS8MoTZYJ63zo2zI+xwMCQrcaDHKp0cnCe7fPtrS8onfCh8BR3
b8eIJ/82wN2k83xlG/3zIjJBmpqXvoS27R+lJf3tFB4KIDV3WWI/hdBSmnVXBQc9AtwzVoiBzG1q
sgvyqgNs5OjV05X4ODt2uZbRzneqJ31u2bDX8WukTNGrPymfssguAIYSH098eYzO6p0MdpY7nvSS
7510ZoMRWghAs+tfroOgl+H4+Cp8U6Z2ph7sdZuKszSdHgVhFPqepFWH0edkEW6PqFjt/DSdnyby
DhvEcdEWJ2W8shFJ+MJa+RUNnvm7o3lrYEpwirIwWmnp4P+TdvVDWWb617kyq1WBIM47jmk6+HN/
embtOW49tTbuseCwkTNHZa925/luYJ19GDzfuQTLJ8cGHKc+CdkfKhQ5jb507pFMN/eVYXYY2pHy
NXtAk2ZrmZesMOMdtu/9Ux/G6cZtOu2tTRL09t2u+uIU81vQzN13v8yR4Q34ru34LfGUKFgpqnk/
aaX9FX1UFjZ6En7E4B7WZazpz/LJRQbiVdEyfdORGzM2JStzJDx4QapNd6pbL3y0eorHypD4FMyN
4LMZFTaZGTjqedn2wPfng4VT8udMKVR0YAq0VpawHGkwVbWq577OuwfowSwyl34wWs4m02P16Cyz
Rou7WrM/2oXUZmgheKW0M9bCW5sKBK8mbdBPRWjnn2xchheam+P1xUnrS2MtJDiJ6iEiQkfKi08W
Br4/o6iZGWths92i5FpudmXQgS0swM8ThR6lug+7MeWeBA6SV6q1LmKL/5tluS2Hflk12RPZutuA
BAfLjNvAJEsx6Sz/cJkYdvAJPv+j7CZsK3FWg4M3BlDC5L1ATkT6/c52jo3tD6iGYxmCqGOLYW/Q
v5oe+1XPyJ5hFPevQxZCdlVV7SSDjg54NHAtbSdQAJTa+iNal0hULFNrM2sfTDu/yGBQKMoBhRxt
zfLOuea9ctPv9n7tzFtJg40pD/XU16ajNGtF/171iXUvLSMtVkoTZizkVOdphrArCbah6sJzGZpI
rhU21f3KsVh+5W1YvWnxm0/1LVgN4fTQolj3RcM7et02tfasQRzYNWY5nDWkAO9Q5lX3/IHto9HO
8aZmefBh9ME3J8vyTw7pLRxyyCSh4b4mmTM3/crV1XbTxzCi7GCKVkrhdajgRdmO8lJxdhAAOpGw
dXY1XhTPM+47VNBKBVHe8s7TTfMfR4+RNHTbv7iotfK6Utk6s63CjS7dXVaS1pYdC0UJbCbGIjtU
TWyeZXciAxLnoLhzjStk8zLN+SHULTh9yy5G9j31iPF3HrrHtseQRFTGHBEhq3kp7P7Y2dWxu7oG
Sfwtcqi5QTwlb+9yCIEPHZqF/7a90AvEGxBPJbu7WGEYSMrdxfHwOcI+9eD2bO26ykAusI6jl3me
zn3klffSVWvGj4jQXIQxoko9N+b0Y9QIveDQ67Z5csLIwr0p0d6zrugPtWWQ2i8N9T2fKnUb4Vaz
l9EuJJ/uGGZ/J6NZVP6DOkR7L4MlnjdBbAQvRoKsbqR8v16haDL2GMXLtaXxEkdLgk9Tqcc5NRbt
yIH0d4qXpWtJY9+aksZ2ND5NRiWN/UtTktx/mJvF/P4kyf1LcKiytF4ulSyj8kE5Nt77kK/iZKF9
yhXKE1Kdy3AR2ILfTQ5S0tPi7GvSON6DqlbRm1Oz6lg09l2vZOsXxsEOUJH50cfOCUDsQNFlLJ/V
cfFuGo0PPypx2QrcfGNR+/lwXCdBmN/0j20d3WFrCtVQNY6ObTXPsMLb5zQP450/JxrcVfrkYJvB
ZzVSvZO0VMtGYJlJac6PMC+6R8X1py+vrZ6OX0JlQOjQMOr9lKWn2S7wT8cxBHWr1nq18QJaVdbo
fedthNrZlA75yioD5zWCY7dN8jk9o26dnBc1Q3eaH6bU6bZZCURlEEs8aZchEkHXTWkZ++k+ScNy
bdv5E07k3b2IHA4FRshTy7NYmlbstcfcU9K1iOzl2Ho++ba+LWPe8Cgtlk+Jt1CPTUw33Z8Olzev
y3kBWmgCzghmQ9u6loOi1a1TTsljkSqW05yV4TXodg1HxUfAxEAb8c5iO8al8aHzYFz7hTqfpBml
xQZJIet1KFEgV/vysxUl5oerGuXBC7zDNLkvVCXv4oUnItZGchbN0z6Mu/py689UgCeeUde/uCKV
purv/FqBs7bMlwOMCvPcx8Wdm2HFFsZLCmfRr6SiY26c0DZ2Iipndkh1NpP3d+a6cLXQnsMKBFqi
lIZusTJVnSnYLbEyKF0hinKBaxsPnlFNj1dsRzK13lmSCGbm2ft5bprV9b84tLUfbRnuDCB8qDJ9
E9V4aGbplupMddX8Th0IvKvajl9qXv93je7QDLM0OmvYqsmMKrK8h7qoIdw1Zn3oP9VersDwGfwn
CizaiTfPp6Fw/SdQY/5Tj7zmDu6rtZY+iQUchBpnYed76ZMDentvgdeGCBZwoSlUjSf/SxggvnuV
XEdTJlmHXcV/Sq0NLAg4KyZ32MfLGeo0P86k7zYKlidGjDJxTn7LxquZ63ZLxt95rLExeHRwiaCu
3ess6Omjps5ApUaXoCqO0oUISKvw4sKju9PV+2vEEmuUMO1ca26Ot77SrEfMwnkaY+yHsypk6Li+
ZIZVYfKg1sglLG2KZ/pdz0b2lz6JqSSmCuJXV0fxUvrqqmjG1TUyKFxzc7uuZeC6XSGFpHZsjU0l
VR68kR1jO1TZ3z6GfEmnWp/LPMN56g8RyoCdyBDZ14hG5Q4IWXQ+dV382Yt05b2y8Wzz4hwZblhN
d5MeAIfXu+KlMqC5egWGER7yItnkfK8qnX3acFxppeleLQlEKd6oWXoqtQsPR+4r6fTUWFtZljVD
CEN+Xu4pGbjOvt5yt5kyLpG32Y3u9ggP+fW7HmSbClmlj1Rzo2PjYzjcefEiDyWypWxjSuh6IaI2
LYDVzRSb+Rl8NRljNCJXTV4hZyqdv4xLPHZTpFSqYG/a+nCUkGt0YwGJT6wQNKXTnuRgjvBZVrMd
m+VKOjIVUWXbWEyspdOWgGvY9TwopvZkDkl3+nVMJkdsQ8pCD46/xkdFh8oZKJH2NNRsfBeVo41A
thNgOSikI+3lgOcWULf0C4i76dV9BqTl9Fu/RGgmmkHLTBm8TW9HrDEUy/sWeJ12MhJMpOTsT03p
U0qHUq6clonnbeKQG0TmKemAw9DkP/Lm7U8jb5NTCyTveiZ9zTJwG/1Tn6Y7WG0U4+63WBWdE50c
1ljZZIjV9pDMoKpZW+YPnTkYB51V49lye/eMOmHh78oWxFKGy9faaq0Q5Ut7mI44blpkAvIp+p65
aoz4nv5J6JS869ZY2WV/W/OCBePH9AygGxajOQ93dT27F7ho7gZbi5zfkZlvSs+Kn+cW+yF/rtTd
3LAiX5dF8Kw0xsxXSDE/xODkoSrhmi6xctCCwT6AV7ZW0sSB2d2EPeB+FC55Bo/1A0gM462yhhc2
5/WDvix6ljFpyRgMy19aP8ckcplnVs6l78cUAKYxXG6chRu/AVGY78GsjvBqiJDDTa9OmktEW8PD
J6no7xLdDY6p09zz+NHfalXFOCeo7+sl6RTNZf74c6xMnPiMPQC0C5K0lo4jcac6BdW9FvVV6cyd
XLnodVLuR/KWsGRo3gYsyeuquLBZTY6GPYPXLjltooAd9VH0mwZ9U0ZW+7Wbx2kb2k5952Hd8awM
6ncZ97JF4DnI7acA5uYJT8JoWw6QfXCxMNcOKoSn0XXRFI+bBzlgHdk8SD/bk9NVmUsGfvZJxG1C
pcDJQuIEgxQEW3OMTz9VGro8XmW33KA0Hcc+JpEKjC3ItMcS3Y0hxNiwVQN978SjhzI0Uah9L9um
jltMjyFGq1/IpCFMkrf6SS5tI8996MZu3lhLgbTojRMgEPNUmR7OEkuXh37Xnav7CNnQJYduqY/W
gdrjeaRQyv8ZSwZZXZtss1egWIttHChAMKNosSRrrc9zZrxmqTX9U1fvbOgo31WzdWCdav01hBk1
3XZq38chWFJhrvtomLwmhqLPzkUT1nelA/SHIqx2L9cu+yhaT3aYj0+jE7YPyGz6hwCDme3AE/EL
GfM1VVXtg3vEP5SKw1ZPt8YvCv1xUScXpNk+dS1GV81ykDM5OL2y6lJXuRMDLOkazU5FcZTK2FSr
6U7++hAhco9V3EX+ePm3K/1qOEbR8Ld04Sekojphpdq6TCJlK51yMK1pXNlR9mYABXyom2DjOml6
iRYtZenCKgEg2uQfUKg0nU1vDY8QP9kQsPV0gAZHw17RQP2Rsq1xV9xF42BhUqySpcna4bNHrQp/
yU/ogkR3jemjOZ0p/efGCL9p46A8qmqNakXdsbpfwlHKTDfOFEQnFNnNd9ue1mhnD5/J35j7Gf2m
nUwvwuZOr9Xu1awU4wyJqlrLdGRseaZh/3UpOiV60X2MZ5fLypdScndGO93WucWwBlu0lte4ouHN
tSg4yQFm6Yx95LOYKo1xrhySKMFF4WfAnybNznWSRPmxgqOHm/+YJBdynJlyc8+KXvfiDwVHx1MT
99Uzi7jvaZE1X7vOwdG809QHHDvci8dNv27YGX2Nk/45VZvqFY54cldWUb+VCdb8t+IDXAYCFuyj
XssOgOebj7xLdzLPCqNxo6IzcQpbuOYzGo4HcaVEw9qmRBBblL7+ZVdZrRx0WR6nuKnO15Ixfpz4
Oi4vX3U5xI5/8gDC3kkrUF3n3KCIFeYxax0vd7bTEOADtTRrWV1nqf2181TtKH08wrwHV9fTi5m2
W+malmUS21k22bOBo5eCAJR8STlI+sDupmcnUZQ7+bbXvyAIikOCaKCBUEAamm9CmSkCP3j42arn
InyIKvtNyDbSwlvg2hqyOZTIGfQHfnFVjsar3ihUfgt9Qk+kMD9JuqqrKxDsFJjOksvyY0/beCay
nzJqUcM9tFiYXzNdJbYO93YJHHkhyciB3GObOclL1s3ByS7CftWCCiL1prCL6gsU+krSSjIgTYAQ
1UvidBfTmHiJz2r9Yo91SC0UVogMSliyLxHKRsSOK9hB0W5mD38sCXeKeLr3mvF8u558ZBFTvlPQ
mx2iMHs0ErLcQ27OiGUn3quWWPkxjnGnk+Yix31Gx5rM/DJqjpX72OjlQVpy8My9Y+GZJw1qpffI
Us8P0rJsp8Uwq2Z1tUy29Cna+G0HSHJpygdP494yP/Vujkz3rCbqvi/wzVhw74Ao61jdO1DLt+YY
12usf02WW4WNIE6j3PHTpnoBMalAAC3D8aZrkG9oYYkpVQMzta8yjEG84jQs+Dpe4I++6riPjtbm
7zWc77RQ3ovJgh85Wp+k1WdzcWdYvb6WZteFi2Mq2bdr7HLBaKzPyOr19304l/e5gi0m4l7NtrVj
II5xjqVgaIwI7HPwyrDbWVhZIbcWTY9WG00XnSIf9SNWOhAAyG0AXuEhQBP634+mpIq6Wvmvphlp
P4J/myvBMtrnsYWhm1lv2dpmF/R000vjW+nFrWvzPKkb6Zae21i3BEgf932y0zBtX8nob9e4xQFw
y9Ab7vXdb3GD2oDGV4Z9FipOz1rZjmcofFOzbzWKJFL2v+Zfbp2/gE/00G72VPjn5QHahWyJkS0Q
RkfZOT7eIdvB8sPLMGctRnU/Wvmo1tKqVC9BWGPclki3XiB0uRvHseZPQz6fraXcmubaS1c10Ufu
esPWrbX4XCjZtGlc83u/WK+5ujlssTeHY7Q0xdgojuvnJness3QZUN0uQWjcy5jnhtgBidtOU3Qf
jQLWtcMHbXY89b2Ayn+h4JyuOn1Q38sqI3OmaOZaRrvGsJb7KtzZQa29V6qBoWnjKAcZLcOZt/Ds
zudxudSsJQ+Bl3mPMpglBy/t3befH9fDKuSRfpe5XoAu4lB+dN89fVDe08nvH8gofTUX0f7ZwpQx
VttuI01lMjVY0yWI91YrPpxu+O5YinOknK1syzG1N04xUHqczRxB6E6zWe5NZb8Kkbdl04kfIc6K
ZGODwN7o3dEgrwfUP4NINGCCcbKiDrpQEI/sTZZTx2sxXWnJpHmeRoGs1D/EnPVq3gqmtd7CdrdJ
YiyfJ0MjUu4sEJUS/1V7UcfurPNecgvuhNujXaTB+pfsgZzKYSJ7cGLlvZKWoaJ3sZfTRKn+mkAX
Xq8iXb9kJyhuAeO56hbbPHw2LR66T+romk9dhhlypqv6rkwbcON2k5Pn9xLneG1nTnrXtbN2kei+
KxsYBeugBuW8dsoJMbPCuVxD8xY4TNlSR5ZYOSB5Vew8Ky8w5eTT7Mz9C/WSr6PXkqgJ8UVHuecS
e2nH8i/ktagGmX7QusR9lJDANYJtxFfEy9dyHoPlsBBaDkNt4ou6XEUGOnf2FwvK7a1L+rWQhenW
pzL10U5xtYMzEPLnVPMTDp3DSgvQ+g3z9E4isriqdvwegzsADvNTomLgQm49//+JCDPYCVHGhtty
Ne5d1dmkjgaw5XqczCg6Wor28gva5XrKL2Ff5EZwuqJdBMaS2j0SUiZ8MqXY8dhPX20DNJqF9NP3
NiLFXfjf28JCIb3JuzfWpsB7fHL3iJVpp7q2il1QxNkrz+wfk2zEYVvT/+7VsNfKTMV0nN3VNqjM
+TyU2o9JumJlJwsmyZWpj5xWuctIUN84+r/z+LWF/i98//9h7Mx64zaacP2LCHBfbmfTjEYjWZIj
LzeE4yTc952//jwsKqY+IwfnIADB7q5uSfEM2V31LvhrZvUuQZ6fb6DywFOtPvhhab11PZRo01CC
v3WkkvmfTJ4cAMVDVdbud9dTlN3kBeVr3vO2AISDOl3qI7HvDsEZG1TnSVaCD4T3SNCq9zEA5fsy
1H6Uw1Q/C7s5XboQVFm7xMpbopYuaUmodOkd1lQNH2XpmrL8z3zEfRKGyEkSVbkku3pL0Y85n2/q
Tmzg1s45ib7HaetcttzXUPKXtnl6Crz6vrB9fQAAaEdAPldtDrzVkjNmxnda2s8/eO9GOK/380OU
mfonZ4DmKgNREoUQ/f3kxW0icku1aiB9wYzUx+kcYunXbEDdLIfIfK4nO/rSclLQ0KDatU0RY35u
9J/qub8I67RfqKcFzjyksV+lx66q15RS3qPwUKcEnRDo1PW9DFYDQgBVZjonmRh1TnTGbx2w6EKI
5enrXs0MxTWZixxHfnS8GFu12P3ZREp0WdPWvyj/aWt96F/fg42hr30rnk5gljwxfrbT/DlXIDI5
bRje5BJFyteqKqy7rYttVHibEg3Bk7wAOYMeAJgKtfDQKd/s4gpDOVldm90ni6Gc9PdO8bft8zgb
Zlc9zoXmHVBYiV/kkrU87JIkju+dJbsjfalxtpqgfZbGFGjpNRysn9ucyRz+cKB3hP8kqCTsBjHp
UkrtiwbR8DXSUyoE0GsQRCvZwJlWCeCx4zFlquErPFQDM9ukI/O3jKZTBZnEsFGToOzZit0te7kM
yGXhorIyok7r9NZfqfFQLYZAY9UHu9bqzD9UJxqOoAScB9WFy6MXQXfKwhawZeQ/ohmnH9K4nk76
2ME/6urkyZ6Bki0tuRRpYuy6jgqHNB0j9u5hOJY7acoszdY/KU3i3KSrt8Luzq1c8PbLIkob1diu
XSa/m19mza5fXbUifVPqxy7Qpztxncxd65OfKcNzOicVlcb5LK6TfpuM91pLwUqaVQpXr16ka/+f
k9wUrt60lIm2STlVZ15Vurav0NnHJRf8g7hPo4AWXQY9zQHB13hTe03zCmnbnlHC+T12aProMqOS
uA9wSnjtQkti49gkDeTZPAkRb1UOKqi9Kv8ERNE9xugvnmBT9Dx88UpJXAxD7oR1lBp4iae1fZEB
O2ypJ278I+qP2UmB5rn7MPLhlt/6vmjIh/qZ9e+y289Sa8w6DXdUlexYK8AEHM7p5xXvbmR/9HNo
fyoH5El9IzlJt+UW8TXzw3EvMPh0iv2D3UB2+DVJrXXMRHMM6rQ5/n2SRLkpqlkyKTIrbZ+q/XgN
HQD02ojgK7YnpPLL5LVe+HlZnhlng1Lrcw/jmD0VIcgu7DQKm3966mDsG8yEnwo94vmtF/nJgGH1
1vfeH4MSNH/xbiZ3101fvBGD36Ru9GsZGZjUgn86xPgV/Vh+MFW57uyUvNCdLIHD5JXZ0dLU8W3q
E4wHKoDa+pgjkWdj8ZI1an8vo3OPApAZBf5NRis1uG883X2WQfuunMYWme86eWEvfpEQs2qSxzBG
a8tZlp+zRrvPfY5sMkV+eNip+r4y87Pppsb30kdOfTGldK3u74TC8h+Fm6Pi4jvGfafgPxVDuD38
Ch2m1vnLJ9Qha/KfoU6uflj1V2g8dO+rKv2w6OTZH1bN0f7V9aR8wciiOOltrtyRlcTDGtSqHkbl
G1gq44qtuoHR4FB9y5KOrG4Ypo9o4mSvGAA9Sfw2PRwIQ43+P6fX9vg+3TCtVKbLsr7nwLVKoIQ3
xSFvx3eNEREO8YzOxcgzfZVWo/umAZKFkKgyYG10w1UGWnuGpDQWLR7UE9/AXtrvgTjyoZrw+mGy
zPm1wm8/UseV9BCAhlt/FzOD+jdT8d/F40w1PTJb1PV+v03GYthhRWseZDzTlOAqd7Ouv99tfR9m
y7Dnoinw/r4CN3uo3Hx6TPzAw4ZZO0pru1hA5B9h45bH1DYmnlDEghXmOyS3TgV70prCC5+n6fHD
tNhH2MMdyDQDlZL3sD+iUeOhNHGSpgwIah1D+o8D63s5bzibeCkMow/nVel0I9M/bcvKEu6y9v/H
gARHPOVGL1Oume5XNyVlh1SG+r205JKrBeXVZVAuzRT02KSp5uG3gdxUq5v0JSx8RlL5FZko6rFt
AdNmJ5P7AquVyY1RW1yqXttlq38NdkGZa2tvMTBPkZYO43qdrNRVc4KpjXTMYkUruwnkkxYTn2Vj
keX8K9VGSMJDNiDSmStOBl+nbrC91lJ/ndn7RXJvDv0Jsm1DmQ5fGDGHWS1gfKhZoZqF907VZ/qD
DK9mMut4XUaPHRRr3MNSPQTqn8ccPCNMMwwym1eAWp699zt6ZahCoqSMcXvousoHDrKES6BOrvJS
jPXOGofWPkl23VQa1D6ROjhJxh109NTtnCZSgT0vifctKO1tgsLcKXDsrX+klZIgU2NgVhZ7nIbn
Vv9ja4q0tTQzDxKjvnBatlGRtt6aq79rFIJaz8mjIKlZ5O4L1Nb0zX2x7aF50zKne4nb6q404+aN
PHyMdbb3dR1T7eUXMVX+DAZn9BMuKTURElfMbAIDdMI4sktaRsuRjIuiD/2djJaJy7PPmdg6LKO5
gQlQGPrdg4zCJnlDPrFHYIzBRYJefrHYKLzLXCvDuyiX1GCjrkFuM/KT49pchLneNbqWEac030fK
SAMFyl/63vm7kNc2IoVfWe0/F5KRmSznfvXMUmKY97ham/oPT3WfJ9sGClO75cGY0JWUJpwk81PW
WO45RolmZyxNGVBTtYPb/1MaWyhWqG/AV5176RpnC/NEG48ZiwzfGWivf7UH17/qVomAohEPwCNI
gkFMHzFCXvpQ/byoVvkX6i97AfKoSq5cOdwh/rIAeNIZ8U6n53CHRI/xJbfHP0tLM55atS3/WCYN
Vdvs7bEtX61SPfjuWPyowCrvNYTdls0DsDwqxCedM+lnNXbDHbY97qLAQchkd+RMcXPB/7d5ganD
qRJRyghm+bGohv7cTxjONwgkdWGZfql7Jb7GsR0epF+mJzBocifWEW9uFsXlcAyQobaQW8P2FjEz
J53ffM+2H/tKv4/VQuMGsJ8/aMlZixLo7ZK+/TXqgyp7Ras3Oc/LqAQH1tiw9Rhp8UIO4xiK05tS
D/D/uVl7GAqbpedjzABQ+tinCk4kmTJ+IlmTUgLxNeDRkEc418P6Sub4axeq4ye38jN/V4NOjw09
vkmfVVG6AP5y7cnLHR3fUNnA/FtlXItlJiqfbG4vW3/ME+MGURIjYMqQW7/jd4cJLNGMJXvQIdeV
JWZyagNO72k+Vqi/qPOuWSAt/xGx2Cg++/hYbBGaiRK4noYawr5ZdetrtA9+EUOF8Jn4hX9E20hf
2aUbO9SKg59q1E4XIZFKP5X7CVhMHj7GZvFX1OvzDw6uEKjKqvhkBL3yEMSKs6eONf/wh+EyJuWI
/jIGL4aReqfacupvrj7uJEAJsbMuozq8kmpRX7QgfurkzAbSBoR2VXWvml/9EKkCyOwNW3wley5j
ymC+iRZdu2gYDMpL4oT6d90MvGPZj94FKfO71cc+NaifU3Ya9khOpN+yDgi/KDOTLTRL0/vHqrOv
fWY2X5sWAYmM7M4zEhsJmDYLlrve2ddYxS6m8zx7VXguxwSN12JGe5GS82s+6vVBsRL7FC7nURNp
sU+VKqrN1S2Nh/bYWdYZDnMX7r3Rn28OMiJQFOH+Qbf5z6bb6qeB18wfCWBRBIn9+Q4ATPI9R0oq
wYSb9GjK1hrNT+nmwxhS9/n+W/TyGaXC+qpAQN0PWf2kWiH+56PfeUA7eKivbdPkLIYZVn/eABhx
UBx1nOCepKsZreC2LJCpsbJLFF298yY9+xQsbp9A1j67HV/ZVGvytSvR+/7sDijE+WNORZJvZwJ0
AlWd5UUfkwLEiUY5SnMbkGaEAhwaWZ52GsomfIrZ3OywLYJ6rFMoMDKgTNJ0K1yylUSfHvCiML5k
5l8z2YY3L9eOth1YDWJAkYbcO/TJcUqAnGCvcydNS+3f+/Klz19CokY96uT6DsPifNsOig/3Cn0B
N7HMV+lDVrRWGvdFeurB5UFacEq0ivCT1vfhA1yw+t4GboZkRDl9t+z4vo2H8K4xqfK9NQMKErqK
7ysghukOIdsIDVhd3c9G3H8L6+RTmgXmP2Mc7fXQ83/6Y4c+VxOanyulHI++DdPEcMxonzctHp1m
+RirNi5jlCaSXeAbzdVzwv41aE3rPFRqsfdLkNH7AfjoANr+Oc3s/hXqp3HwLAfGXwgbZQjRCVmW
8vES3w0+XMiNPBDZgXvEjWbYCzFABlamwWQ7x8AZ+TbxDr9l3rhHSZ3XVpNBuoT47l8/tGvVp6xg
J3fSJxer9PDKSviA6KX/5M0Wj9POKu9Da/4eWMn0yelLHrjuoJ1C0k43iVjDak4scZq7WM0SN9iR
fhebKp7FetBfnR6V6uXzKB9D+XjGJvuYRE8cEvj/fjTBnHXXrMmfJGLrd2NN3cUge9dPtgwMppVc
J/3sRdo9efXgVumL/WS2qNOOIPAox+rdcCHPfy99ckmW0f8KGagVPoBIZ6sYU65Xi8eVw6IhH/UA
Tm/Xd+GfEHS0Uxnp5aKIE/yB7LyHvxEJ2hix5s/9tLCDcvstXFpUI9MXF1qSjEm8Pv400cJ+bcJB
+exM6VOOrv+TDDkNUge5jjqzhKsm9XZ7yD0A/6ylatBY7UWUT0YnOwvPbuaUB2UkE/kuKDJPdYhy
Uo5hg4IXyyFW++BQQTW+ofhvrBcEU/C3U9zsER+K6SIDfqMaty3ODQHNGpV6v8Zuc4O2uGtz6yoF
VLVUSQM5Pg+epSLrjPFdnbWgMlTH4ZFrArume4xa/Tb3fbGT5ow28znqsBmQZjoC1lTGPAekkWmP
lg22xq/aYif7e7a5yNOk5AEnG+Lz2tw2+B/aH84H6y3cIFyDdeuKZVTyIBczjaZm544VhaC2RfBM
2jI080ai0tm75rGKHfPO01LIcrj+XcVuK4xgLIH2iXfSHBx4gIiWO5f+3p3HGWPvxHyM8zIwdgWO
KgCVeN9IZxAzUnOafwRaUdxW0+yR1A5noNJ3MHFznsNFSnhaaglyF0stQdrrrfTWog8Mbn+8W+bo
lOoO70zlOAxBWPC8yzH5fKtRDrlz/NI7pksTF+b04E9ZdZn4Er9hEJ8vdar5Js2+wYsOtNRL6SIK
4TV4gi6TJruunoIo/C5B0OzRQl9+QIgo3KUA6XzygANhO1LlN71BOXYfNbUFE6D7Isg6ZbDKQx/5
3bmHdYbqi//e3EaLWu/OgEODfZ5UvAwmr7bPsrGL9Ac0VfSndVs3DFqw5wtY38ke7n0j5/Rnq+66
nUzol+2gDDA1thKDr9Oy+wMHEOzLOalhkVUFMjXsvs8+idydIztGl6fS0zRdc7vmQdY3VGNxL8cp
sDtY2ZTciZm5qQ8u+RHwCIbYmVP/wH+hCI6OmgZM7aPzwl/GIHT5EfJb5P/UUGg/rT/EKMiWOxaW
5vJryi+8zVp/UYxBeVj+5HtZrn+HRAW9bVGADc31L5fplMais2c1z6nZXWKISLywFxk8UcQTyTv8
GHYJlLeHAp79v/p4SyCHe+UQKe6wN8CynCOnM8imlgqiYFEaQEEzlPLSLLjIrSn/XHnnmOuo4CS3
poxuwTav0C+u737vvMpBo6M5+ZaJvYZhJadymP0/wTGynwNGBJEc/lBtm80jyrTRRa/c+FJ0Q/Wo
hy5eBbHpfQ5aB6g07nUX3U/BQtswx83EjW8CHfVtNeEJlyY3QYvKqDTnBXsROIxuwVagPkOcxPa7
sZ4QbK+fOSZ+l1NPS6YC0EaQXeyhrL4N9j11PN5tKIAOB+kq8d7cGXZsX3QldY9a5/TFHfwuTHAz
yt4c2ifm+HAHpxrfGvlgyacgHQ5I1sbvHwOcbVwKT/n84WOsgALmUMY0rQ6OoVrAPQd9n4UHq3KS
czKBhec1riOrxf4F6bB54KFZ6aBpUEtCEK97qE39BtqhPUUg9NfTjBqlQAHJpUMx9Sv/vLbjvIse
wYqT0AVlufbJRLhJ12j6kS0CFiJlMRndl6kDVCotINXNcxZUX/Ixrq6rHIZTg0Rbmr6ipRfE4VQA
OwjNAO5u3UOmlOpOEAO/gwdAHqHH43bGfHQHVEijujq3YQEq3K+xJcl0RT32KNi9JI2vvjgQdjW3
xztkaQ0lTzDF0FHyK4CL7Nuw7nY8qZVLQBHkJcpN53FZL8eK/uAMA44eB7wTALgljvqJwwGcMa3/
LBcosKc+Vr1P0nJMS98psaveSzOYVOtotpV/lGZeV939bMx8h71w+Kw3TXOKh8a81zGFe2L/G+zH
kEw30LAEjDN9cgGwqB+LSB32mqbFT01s47bCNnO49FH3Rfq24EBRuses5m1u2bzTh+QJWPV4v04i
P6A9JNjeCaqoH0fzvrCUYGWNCTxImivIqLE/jjb/2+yWZolm8j43nPIh8bVkfqOeqR1RuONdr/jk
VtDdWdSMfOdULppL26VbBJoSMDYnAGU97y5GFbWmxC+35qDaN+vxQ490yyxZU53g62gDxQ3IzOCB
ssS/RaHt3bCo0nEwqaiLy4h0popCUJ0ghQEp7GqUc6vydSK8jcLhAIRIAXbTe7dtHRk1VbauvJHR
ISP2w1JyW/lttQsdMsTSlLlT2ZxtxWjuzMmDUec0yEJSR7DNNrs0lu0f6sVoyR/A7wwoLNzrZsuZ
bRqj9Vm/PsDTttvzD9U9yjdfLmriDXwtyvG0vsciL+h4vFK9jcL8y7uMPscg61aaWrYHk5ufuwWk
JBdIlSR/5uc079qXpHIKxPZ1+NlLQELF7qHqepeS6BxeqslSXqy2TZZcUPYzUPRPM/i+N6vI47sC
4ew099w7JWqbW8w5+DiltgkOw7IX5ZT+h9109+tzWo/xRM7C5q8GJxbYu6wRturiU280T13Kl2tI
VGoPtoLtvYMqVpXEWBWrWAenXgc+1HKhkNWpe59RkLjrBl99hovX4t3qZd8HI7rJCapFw6IwyYtY
OrgwMIPf1KFtjkoS8Lc52XRzdW84B+ZcP8zAc+auPk1tZrAnBi2+FEzWO2nKwG99pW8raF/xD7QN
VErt8y+/rCDzKCrT3pbd1h5KfqxvpudtUJbR1EG9d5p/ygBj42xxPO4Wd+O599q7bBrQwf2f/j4Y
2U9KSOFni9xg9tmJg+hm9ml/mclQsyWkxCJ9cik4D97kLo09A8vB4Zu0PsRtIcpANTVRK7RRfltm
W8sKPOdg631B3o4fvA381tSm1th3jlIetgE1GKK9mWTmgaqEDxIgQkcdHyE0L3RUC3TPvJcBuaiw
FBDCl6t0WEug3PGEKa4VctnuZO/hafd7S+UAXWA/DlBgUdHZNDrk7v8u1CHDyP69S39s87YppL6j
fRmCSbWrcm8WfNaDBs3Qhc4XkPx9Np1LrCRovs5Q9SLLzK9a7P+QlvSHuqqedOT9DtInlzlL2z0w
kQkgK+tIXwZvUJbGki/YOS4ghelkWb57D4ugvvolpWB95jDAsc58FJ8rDzAPliLJcLJkhLR99DDr
KoDVa2dhd1LFj2ZJCmDFF+fqP+PYsZtdWPaprg8woP12RSZrvjOfMx0TFhmllFs86p6yzowXDn/U
37TIMg59WbgH/Lr6R9u2+kfULodHMzb/dlwrP0uXufSvg0tYWh5LWwvWyG1izwbnrI7lV1lB8/lv
J5N8Sn8HO5uTw7aG0r1hncKOfjlD7SelRCDEwLI4t9ALyRv/rE0aGJBCbUi/Gu7eMJ5lI9kX5p4D
cPIqRwafD6W0/F5xd6YWmPwvHvW22gdoDkN2GUZvvaWOj8aW9K63TazrR9WrUTTeoigzNle2ntPZ
6I1iv8HQu1zvTzm2CnsjA+SwDeg55kphWd3asHvtNfh2UlYcWgeazQRnVQ31VTpt69cqw3tQIm3t
l2KgFBJ/9UtXW48ovJZA2rZSbc++14GqgxtY5j9u/VNPNQWoznjc+iRER6MGcI/ybev3XBJEOJdo
fK8WfCw68zqyaXnyzfbwSc5qd7yVmmNezVkxjn46zqiUpm8mWcS/ltAF7PMhdPAT6wpE8z0UDbK3
sjBsCQ1AVp/4ZpT9G4Z7caUVD4I1E0QafJq70ans2/92mQpbBEGeSb+lemvU1vVr4gZSW7pk4pxi
pxLWfXmcRuCou0kZq8uoqo+bBQpA4/EmCmLS5yV2demsiU8zdeJ1ltzKpaqi+jL6w2O9aIpt/Qn2
GFd4gAel1lN15xd9+Dhz6jq0Rtl97HSXEVcxw3PUp3+t0QjtLC7KizCX38LnJsIDQvQYRimCojJh
ubRe+lVjG3ze+mM/60/lkhUYu6C4zW0Jukkp9lNDev0gfV4SL6afQBX2jVVFqAIQuHZmNS+cXTEh
aqoyKdDzNLmTcbkMAUh3iDfoqcPLvW0D77PNyjvngw/1JtgnUZDcyDcnt7IPRyq/v9qxi8kYBIli
13plcpOB0QphKMht3+WLnBYMrXVivQRNeZK3B335FiFdcPFTOEHrkq7cKs3yd/7Pj0X3oc6K+r6n
EH2d1Dm7dlOYXaUpd9LHFgU9qP+KwTuD/LnRgntmgWg0iJPbbQXd1Vzk3c2cYpeNYPk8aFe1b7rH
IoXjOGRp8mcDvNRt/OgvK/dsNHzU8pk6SXMhkZvf2Xqhf46c9C+JsHP/WupZ8hUpcpRo2ANJzmNc
9KqQxcGnizO1/r9NdWmCwngf9Qz3Pdiw6/6CUqjOdzhy9fiogTq/dxHDuivzcgCel1Jli4zguzo4
N8siJR21yt5Gb+xnm2gj/uF5+bnCsPw4dan3oE8VQIF1vcaoy32vAlR10+U0FaOhK1K70seBqkLH
YTlpjkuMUtFedXmXwKYGJSB9ucTIHNJHWKWvYqsW5cl96jWhcqAmqe9ABConfTn9RH7F2Wi5m9A/
PCZ+5L4HGsiNnlV9+skm/z1E4tSi0W9RnwEDtHpzJ31yiTmtZm2fX6UVzTr00ya1j20LrW4EU/XQ
RRH7jaK9YAeDqcuvLomQQYxJMsriLxl7nlPmWeZhHskz7M0O5U9TG5/LhXUzNt1imACmEur4d+hH
+j5ygupT1eKlOagIH/hdg21JFDn7II3cb6RQEdkL/L9B6x2CZHrIZ6XGqRtialjU463rKxQMhcUa
o9UVlXmzfOn+7ZNAuSiD/iZzN8brOnddJkMIZVlZnUs+bbDL9oLDEMTGkFTv+E/p48TgsHuHPwea
Y4N0bE25Uz9GfUB2bGFo323ryM+IEmRSo0Gfj54UzUbw/BdOLDanDf7gTg33CUnAq7S2vwOU7XwP
p/lnZD5Eul68NVUffTLz5ksWu8WXhHz5JQAwcwBhW3yxm1EBiZtDkF6andXEO51zyaM0nfDG5iim
vOYoOzRZkcKzIutOtJq0ycIyorZfeIYrT36Z/SPdPWzG0/grClmiD1HaEH+IsluywJHnTV95Ad7A
JL+v1RnBP6L/tK6lj+qpNHzMiioj+1xgzHowszC+a70qQ4HMD++jrHABlDPad5Xz7GHCKIPB0pW6
7ZvrkMMpq79bYBZ3RZIPdx1M8M+NOQe7flEun8YQzZlY+wpZvTzOcxU+FFoQARlr+R9lj9MPaAtr
KFIBKIYmufk89SYw0K7x2agtmzE37tNdtdS9YGsCpg4Rz51SfFrdHKXg4p8AnUWcVfvnIgnD4zh4
73fzr7ttdLtDomh4HkG1H/8/4ooJFASv4Ts/M0v9izvGe6pCE1hGsN8qEhD7GD2jb72Wvaw4ea+6
m52x/ycfmu+1ghmbHvouuIrA/VSi945vNjRSrAEidAtZp1DUamdmi01viznHru6B8T519utaZO45
IVtm16IamjQPndc1fyAvdGJnj3HnYHZ3vVnrJxd43LcFtNRWXvA5Qpv6Ztc+xa6lX01n3upTVQGn
LYaLgW3K8zzlD3pRWW+GG6kPKLIvAsMGefepGM7omoIOXprYfMJ6UQrjToKnaqBKa+PYIqNBOb7k
fdh9kkFTP3X8w781fYFdlRt+RlZafTD7yS3YCfSXsXd4EeWe+mAb5txRIgftO9e1UrWHAvLS9FeQ
jPUxUNVzUef6qTVg86UelloQwLRdlDjZZ1uzxpcqz3YyKNI40GB+WAEZVunSPHCH9RxwAjeDU182
1deMo5tb99N3cLhsJXzdupIbaZ6aceK45frByYBoclwJOGNKkplk6uumJSL0nNLqKbn/0hchMXbK
EUK8/ygYIoFWnw37pE8N7HMskHLLReb5qc8ehsKqxSkdG9NDMTTWZ8PWlOtgpSWmFJb1Oa+b+RNy
gWdpKRFdmE8XUTe/So+axZ9VnEABjTOka4ilOHZY3MtaWk86ssY38CRN+UltGEF3wsqOimKc2+px
oly8mTQleHpmHLjAzhVZOp+gu9UPwKhchNMWdSC8c5d68TI+ujUq4UunBMUKHJmTurSlU+/i95h1
zhaZpzaJnjm5w1svuaa93rdUvLmdAz6PgAK1i96X8dlUcpoyIhcvt0zvrJm6c1YpzodVN1/heGAw
LrdQkmH2aT0+2nFWX34f/hC53g6Ro/B6nKbd2vYHY76i1TApe7n1K+wvMPG65NYv20tjyIvwUKQ1
YLdGR1FvKXlRZS3D1UhT2nJZI+W27iGumc0c74RoI31onrrNCemCfwkRASzuFYPWKfF8dqfkuyDF
fhMO0Rt1ksEVW7aN/hrY4GfbYJi50zmN8++rlaQsLHGeomPqkrV8DlCzAh/Etl/t0P8kf6YkR7dJ
+e403c0YNfNJbQPrCaZaTvKpfFwjdCcJTli+T/stxNUq82lbCrWDPTCLgzVnHOlHPbo3yTHsvEnp
PzuDk36Ki/kig9LVjcXR9ezmuYrn/rMX2MjEeBCrZHAasvFYoF9w6kZ1eOx1iGemvciHeUl4lFI3
/qnFI9BXkgnLnZU+BGME7WcfjLnzJC4rvQcsZignD6Ew9MHEfiXwSnQWdU8/ryEysPOybrh/t4GY
nFC79JgZi+pYnJBQL4LE3UvTsJPxEBdBvY6qffrJtwftuYgU/dksF+6N86++sx8i8rBIMZp9iMzR
ou8szX5uJ4z4IIYOkP3R2UYKOsyPIgW9hk7QXwDiT1/dEKlOQ7N8cpGE/bbiEoYH0vR1E5YuNUSA
jNjm+4bKejYo1c20DOsVW68EkjXVI6FZ9B3CmKjErIPBwqaw3eGt7Mr6JgESDwYQAO1Cy0DCwHz0
5uGGJLP1Kl3aROLE08JdU7B0uOAs+G5Pn6ASmmjqoaLjL0gMuZiq5ly6JPp765I79I4Ojdn5N2nJ
GiU/aW85C/tiWU0GcN9zLlaj/CVdEvZrujGRmF9/MKLIhVbWK4wZ4Scb/UI4oQJIXnHIG5pZLZPq
YdK/fEAmbwDnZIE6I2iDgr5fZ3fr3A3rnGQUYEs+GECkyPom+UOkzdq1KD0USdIlLax512TpknHx
AvWKGRy8tBlU3epk1X/yytCua7HMd+vPvzU7AxLpOloN+efOcJJLOhr6c9PBwikXMLzUFsuKT1fj
RP/TrOHtSKlRgmVUSo31EixzUSP0X1QNC2TAbQAsKKih2hBF35cUCsyL2LypzahNh8luc3bHQcUJ
nhEFsftpt87JGn+PCq4maZd1TsbOah9mNSLAlzIqXiWDlPQdBJ00iU8rr3prSy5KYuQut6d6z6kr
eg+UtkyU4S1zBY0awJukjuyU7GzpUgxa5YdEjshXLffB19z8HrGoUyKCRYOnviyU3rMhskSmhbva
Og8ttgvAvXtJ7UgyJ21aA35k2Z23dE8Vj+99oRVz7NTs5dPVhd1ZMZd282u802za2xq/t1eeY4aI
mB16xqm02CCVrfvmd/jMyiUkG/6oKK7zOOnhU2Nq9T3WdOigZsDfHieMVo6uRn5agqVP7pqC5Go0
3m3T5W5dt0G8haNifUoqkoogVvhh8qNRJ3vrve4pG1RzCA9NWRoY1VlBScIvLa78axVXudsule+F
78O/xdR2zUjQa8l9v4gsLitsIUaESZrepA/ybtpeUF3rvKpqUFw+OCPL6DJgkMS5vIOsF+D2rwGc
4f6dsS2lAIqQGfJeRHegONc6wMGh0HxcyZMI3+Uu/WOu0Igij/bodGjxz6mqv2BFt9f6UMMYLr8s
GdrPElk15AeTOXuWFkicL9lY1us8DEXQCUdG5iqDGEANKOug2SirdlboHNweUQEZVSoE7L0FFyVN
3UQdOjFR3C3kF4oqBK/0mtPh0pRft55RXQ7dGc2nKH+A7wTSCDm2+Nr5BlSDzJ//7XCb8U8fWuHp
Q5Dmq/F1ba+Rns8bd48VWkyOS632jp6bD1U7mg9mijFfRBGnWFqaovFngZ/+91ZidPD36Ea30VGa
2+SpKaN+t3V6cbUHbBBcpWsd3aIVFaif4ml8/O+ciSSlh/3aQ+ioPeJxfr/ebX1mU8NnclKMouMc
r7f/a6BMNvsrBT4cjJaVBoRGLpPSTKj1dwhLWdYlJMk/IQuR4Mtg2cN6+TXqa7zGqFExEEsgSNAr
jPQHHhBGc0IstIHVUoSvrv2nXsTas8BzS63LTyrMzYOMycUrf6pLgDTQhn0PkPhA6/+wQ7K97WHh
iO+2v7rFi+Vgdhm+cMv/DlC2iB5v/ysk0F3+MrmbdXeno29wv/WvM7a2NgSHOsiSl8F2tensTX11
afP5uVcW7pvRPKZTnX1NM5wBIy3wHhwnaB/ctqiPxYyXZYkQWY82zt7Ad/xWupb10k/2KwLOzjdK
rQGYmNm9DPD9v2BQtWvm2fmWFd14l1EpAXdAmA2uzssxu+kyTbuHI41J/RIWFdr3wkJ9Er1bEpk6
SkcSD5UzRmkxGW7Y5xwmCwx470fXlVrz4bYbvXBfKojlSOcKrQPfHH8MXXvZAI3HZFCVs2FiJDjA
QzgZS9FcUdt/XFX3n7Swdl7IEd1cr6ufGwe101vgRj5Mmsx+mDPQDf+HtPNYkhtJ2u0TwQxabFNn
VqrSLG5gRQWtNZ7+P4hkN9g15FjfOxsYIsIRKSHC/RPAvWDID334WAWpvdAcOVtjjDimBxlv4c0N
ndC6A9WvXnuV1cUAsfI1tKIQpSLcbEm4aq9aXdibBqQqqWuaXqd1C1PBHagLDUpq3NzXQ6hNvHtS
un5jYz0VIgSGvZyNkbu3iHK+r8EhvYCg16IqypKX071122jhxbFibxdSujkovm3cgd+Lti5Y8Yll
Uq4Q37SeEeioUVw2JbhhqbGCGG3wLNKSPS0Usl9IuOAIJnbFJqzUgjWSG6zmPnFMYDnaoijsZuli
FH3tIkU9t1yJZrSs2Otk1191eEiytv8LRtsqhXruEKkWXTNkVhrC4JdYtIH1fQH+YCf057wMx2TH
H46zYN0QTMp2eoPLzoDUPK71rSmvxHhQuEAifevHB4070YzHMFknQ4kD6wwHEeAPB0W9JRjvZi2a
YnOLGRo/m6CB77VZ6S2JHMAkvqku3Qm+EReApUPW0EKgVGzS1zh15evcYQBdGYpWIqOBHKpQPEXg
YVz6rjzcjtMnTVSAjuZG9dsGTg1N0ZfocXEXWdKj6BKHwjf8nOghskSJB2rct6WXDhn6zTg01UY0
GxWcddGiwCCadqU8a4kbXEXLeUBwWX+J3KK5JkrzWBqN9BJWvXMQ8yGWglqZj6h+1N2PVSt/nXay
zLvt9P/R819ivK6qPwXk0EbbQ4M/LF5MAIBrDbr8MTa69GhHAfgwwFjPle1/7Rxk/DW4yyiBF1+a
lLL4qLketkYtdEJvVHdu1aAAnEnVUkeb+T3nn+0XUfM9KN3PpZ02Z60BdT3YLMJDW03eXRjfmDtp
xkUyWUXJgQVoBCPAd9kzn13w8yhctehR2JP5Thmn70Ogr3qgZK8m1cWdAUZ2W6D28KYbVzFhKcnW
Wh/Tbo9ad/8c+pDbphfKZc1D/aRs8EAs+nvTAZLtIBH1FHn9vjY1c+f7ZrUY4p6lbNWA9mkkfS1+
TvGfEL8ui+5NGjb66fZbT/8VI+gahPJ6dTf3lX7krfWBKrwspiv/nt4YRwo9brC/+Q/Ntcawg+Vl
j8pWVA7n/luZcRrtBhKtYtRr9Auwq2xVeXJ+GmK/X4dxpj9ZGXZ+shp63xIyjFyQ9B9jFV+93Gne
NFWXlykPT/fUKkA+c4ocGlOPlpGmqBfdcJOF3+r2kwe6Zx06Y3JMiiQ4InYjrW3ZUp8yu6AKXBTW
d2+FjFHyjNrJ2ZmShu6UTRxrdKsCkotru47JIbp2otxGUFSnbYnIZhJDmYLmA8kTtXApC307yfrM
pbnBMaN93cuwlii7zbW2fMwpZc1xYmSOEU0MYP8q5s0VPjGSUpBbAHh46/raWwrwhYBhJJxCq8FO
fc5RA3ZdmuX4haM8dxAxAs1RRDIYTTO6iq4+qKrTQFIOxzwLMxXuNztuPx5+EHm0lXSlOKeZnLbf
pFBSP2uJ2q6xVPRhYw3aVWxyeJsnNUm3JRJyty7RH1vDoeAJ7xhMatqiy9QxUsZ7Aumy6XAxUDhR
vRVTcinDPAQemte7lr3I7W5NRrw+IXCVXIdJ178b3GrTkmtdNkGfXOeBf8aKQVkDHOhizrIUYUqb
QleUovGIyOLEGTG/ZZN6TifpOaJyUrtN/bbda1VfXCObpHuM8uCDbCmPbVc6h9Kp1HRhFQ6khqq3
3LVcy3/tioBbrwi4xdYkQymQhu1KdIqgwnVLY4kVeLaPkX2p/Qj4nlIY7jG3H+FVOSfc0ZxT7+GV
u9ImcdVB4aafWjluEWVfdLtRKz6JQIfiNBCMaYK+tO+8sg4w3pvi4qEL1obGlyRiRoiU3L/S/iAZ
qbwpobRODyndW9oGaIOGydceOSw0wdPkaqEHgR+pJx5jbhECPGdayq8ROZjghQYM3rfa4FNg6c2k
qO2csO7tXmwHTQa6udGjHa6gb2fXTvDJbY1hVTh9sxejhqrt+W8Vj03cyNdGDz9lWRB8wqVL2eaW
DXXbwIjxpyCjEtx1VuVdykKNjnbZ2yudlfB7C9ZOCDJJUN1YFfvwPLl+rIU3XtkEwHVD68yHxlcp
9F6bDiysMjGQZSP6MFZLtXX+b8fhzdFtFJ7FcQC0srOve5faC2zyd312NtUkO4t+sffPQS9xfGBB
U8g0gGyOva+no+ZDuypRdn0fv1kpSjSdkiPnDjrCmTARvhZiazXtIZoKM6/yndWHAREcdFmzxQop
WsxHzLNMn+8YJd/nHv4QrUKSOX4Yyzrfo6CWrfLSzfY4NyKSGUXjxa9SdTtWeXiXD219F8l5s+3x
BUfzEBFcmU/yLIdYbNtD273nYXrChmSSk30pMNfwFqURXfJU9t4xplMXJgj4p1aH3wI2mTVxuWhV
V7ncNpWsXvCVG1aS2uirDwMRCHAoFeRTAsnRTMhlU7QdrrUO/N6tz2td7WijworCqXqx5BGbgkgq
g514JdE5aMlX8Dj5EvA0EDQpiJqzy/uqU/1864pdG0GOKs5XYeCN2LHQRBB+QCwaHTgej+MBeNgE
plFU9ytQcJVr/dTqMlZz8w0PK4mvWgSWSXSJA+YbYajHr7YXFVuRtvc19UegYDYsWiQAeS4Wu/Pm
o7hWmFY/K3dW/VBOMkAG1pNZHJjviSmT9ZCM7l63bWM7oK66N8fGOgOArVgD2uWnrpbucYdyscp2
9b0HGCqtuvarhHb2tAAqnlQHA8QWE6qj7LTqAXspGCaxW9+TZEeNAdHENy9JkQXUtR8hLgCIbz/E
Za+eOmE/0QbK4kOzKvx068hqQkYBQfWQ9Pyuni7p4rocTqaUlaI/iwv8fFmfY8XAHIva07Nozf0i
NgrwkbQDvJdOiot8EuoA+NIk/ri0CmhUomkpY3CsLO+7aA2wwB5hrz/UoTycWjdtHzUjCbcW9HCU
5RlszbR/CL3bmA0XajkC+dxKsWZeMAZbzfq4bmXAmBxMZ0mNX47hhUyOfmUkH4q+rB/G9mUw/Poc
jR5iw7ob7Ejb4lPsq4Dmpr55wOSBZ1EW5c++etorUi3Y+Th+L+Zgbha2G/VHAV1qMsPExcf7fEM8
fYAzCWBTNXr8cr57wz8NAj9FAmLN82S6EFV3yYwk2JhjtBiy1EKJ9ykHmPBoUNd78jpsTJ0xlO9E
aK9HDmQFSZnoPuoaq1hjLX4UU25fLHNsD6IlNgBglJ1r8qnmn3iQNk41eCgIGNw99r8AEsGhwqJV
AHPdUIt+hHLWQptgigLLqFi9Fe7JUFoYcXTjodATeWkjBrlFFwLvIAtF4UQp+yuM7vpBzvXgUFse
Z1Uk03QG/ZK7qGEENYCrGRgnztRRnMdGXRUbqhsd9iV/n9e3x1cxJI40FCSrIwOq4FQ0lsfmR2/U
3VFUiJGtLdehrWe3AnMZZdEd9FpIWVO9ucwQv1Lcuyw2o3tKQKsGNzRQQVbsrpLUB7L0NzZ2RsnG
w0OfqcZJQGZJLPnbVuiM8SirKZC54smSRJB9k6Pq1uOj6JBiOVo2doXM7TTuBgHPN1O4iroTlPep
ED3dlqxpU9R2isblOo5646QPGfcs0SU2MR7OU79oePg436ADpcPZlHvD3bwZ2xziWKj1d1nZZAXU
QdpmVyLanWcHESe65iPEntPLVJLyc1dpwV1j+QU4UMTHGxBTWMKk/ic/TT4DDuv4nn/Sp3SrfOj1
pHvz7YmB53rRQ18Ow6ZVfMTl6ya4q512Vxe6vsDkHLGhaRNDmjlLreVuyiBXbgOiT4xmhj2cG5yH
AjyZV6KrdgwyY1Tit5nupDuoQVhsGVV5n7k6Tscddetb6US0ozL/qx2WXXoQbasAQbVMpnjRriaW
UqG3OI1UXrEZZEooutG6b5WdI+aJHmMYtweHCsLnvpp0SZDLvvbZqOBjh6GypI/B9Z8H9ZPy43RQ
Qk7v8zgd5PzmoB51bqwSwhplUjLgpSqpZzJ1yyLH/0RWU9L2IYtIRBi8E8Ql1oTTpnFiANumF+3m
Pg94IoJFZbcSfWICA4rWvjVgdRfTelL0KelkMWpRRKiwUIBIy0bsiY2XaFg2mgV3DEX+OaD0ngyc
4a8mOcVJebibnF44VgyIkHmW3EjiRa0D7Jz7PsySVx3CInkNz/+viedJLK+zodEe5x4xz/xei1KK
9oE2Xj/0Rx2L/zEPw30x/aK6OYFS4Lrcfm/b7X9taixmuq5sziK2Ub8PWhffA0psDzkE2MXNL9M1
0awL9NaCO4nfpqn25VWT+uXN/7KDU7jp9MpazQaaULkOCCXmZxbT8gNrmb2Wxcb+BpEQ4IkbAqNY
ZUgR3ZAVZVeSKnCU3agEaEwljrIIlVrFSrYezvNm7LThnFnrwsmCswgVY6J7BCu0DQvIInN8gPWh
CuCc6QInAR8zHT8Pixl6fyOmm7vFXqaUv0734cXmKUHlXzknwsOtshTajrWXAu3hQ3VK1KIAgz7E
ImCqbs3lqSbSpbXnO8lyLmfNo7dq1dwWpbFgitYaV1qLFxKjVrlE9Nu9Sqb7xYw75XCrtU3yo5TA
v4ouUdITm6mrrjBgulXoENC4NWdAN7RhyVKuiZd6l1Gy/Ge9Y3VKpd+6C5QseI5KjJ01GDJ7MWqF
Y7H2wlLfiCbO7NR+esVYiWBlpJAtWWW2FKMdBDIgWPxdvWmqtuwkcBcG5WRahR8rj7nxWQzdJsNR
xRm554hWoVcP4l3FCmh2EpSvPf8uSDyF/03XOhm0xtTEwzY43naxZ2IX5cKj2EOLMjgiBlKTxwYw
mRlfFF8zD9CJf260qWmMTZECwKVTdiQTqVc7/9nuSq/8z10RejtKTPDb9vxKIkYBmrJE9rklCfHX
W7DEC4u2ZQ0yVpDlopZc7xhV1KwdvfePczOY+vJxiCADqv21VTp7+yGEomNcLW4xYgpxjNVrIW4s
WINMU4tDxOCHqUXfPCDiyBR9iTRb28z9Ocna6vYu86QdN7aSoCEKkuYQYoR4EHu/a/4vfR9m/u9T
+X96G3Hlu9FifoP/fZoo6bif/C7mj+/GUXNYp8NwFUfdXu42DTSAf7z0r2O/m+7jW/01/pcxcejt
FX7pFa9+e0VcxGD2io7/eE///nV/fXUxjTi0ihr8DOa555G57+O7+nWm/+H1kxjQw8cf6Jf2Ly/7
y654W79vl+rI9cpyC5akQXrIp43Y6wwj+dj8XYiIm/BkB7H3x2PnkDnuw6v9cap/ceyHqeZ3Or/a
H6f/cOy/eLX/96n++L00knSPQDei59NX/8d3Ow/8z+9Wwk0lgqnwj1/6X3zoP36nuPuRAfu338k8
zfyd/O7Y/8/v449T/fHVfvt9zO9y/ub/OPUfQ+aBD1/3PJWJJlkQeYi6NNje2YuBB4jzwOp5aXQV
3qPgyhVgh3T6EzqmbaDbR1nirEWg6JtHuzaE6zCNzgO3GUCyMqIZIG6naRBr/jmhaHoo9SyR2sNN
YsxxrKjKVaH18kny0v4YZZ6E/IQ1vNkUuOs0UJ8dDIaBz8napZ02TmDaxzC2UL6nJTYBNHYW/cmw
Tb1wUlWqJPN2hDcAZov0RrlFi0BxCDkIqpJZfpgnMKXOuyDl/GFeRxtRUIvxAXV7x3upKsVcpN3Y
3BWd5r9QAi6oJ6fmMewL/8W0h6+oNeMpNLXSEDEHaIcX0QIHj3IghCLRyrWRDBSaQWJWL36UOydY
ZOgTbPKymIymEMM6/LKru16pLnvgQz9723lXxJL+qBCTCxGMCcAVAg430GlGZWJlm660dT95dqO9
JJg5UxfKH1s58l772rYPvh/iA19qCBm5LK+1Pqk3YrTK+3YZRJJyEKNqHzz3FNSupmuCv6CoqUzl
0AyJ10UCuv0dYttXxJeUB18OUVH3g8kLIe3erbRfUpoItkmJB5ar9d3FQsH2ggnDIWhT/c6RczVY
axLSAkjNnOeIHGGYc6W8ix6TABM559a5q2sMUad58nbSESbVvcPSwzmRmHxxgUHgKiV3Ty7CQFIW
PFlkHjC5O5JssDY6pucX09HB7tXo6I0kZCw/M58xOlMRa+wSDAJpmibpaGSiABVNzcK33S2wc3WF
tLzxbBrYZGLQ4v4cRVdyO3pRCimIYK1HRzcBhbsWwekAVwYJJePn6DAWm7Dtg40ITkfoAwoKLRsR
rOu6tkbFQL2NAkNt1orTekjCyswsK/E6RgJkK4KzrHBW+iArW/ERNJJa+ClJ3k7MHKtOtWLZXO3E
sboGNjtrDW1nSrh2GYVPxp+3i29Tmx5z8gmvjolri80yc0wj6dGRDCwSp25fz0+h3lOzHcfwVeuq
YGdERbwWo76M1byE+vxejCKh9w22jXvWs7w7ObV7lts+XFm24mIALpVPDWTNna11CO9MzUyrlXOa
2FepH8onrSmrp3ZIll6YRQ9hKb3oQM3uoKmNWz2LsmVb6z1OdB225G3aHSLHTLEcS76iBRg91MDE
t8kEno/VHNZeMHThBow/OiuOoby2EdpIo5qUR9FsNB3bBm6J+uSh4w7ZUwaXNLcAeOeVlD0ZcoRi
KCIIhziCmcX54m6KrDeB/mnnIS51tIhU/V4D47tvTcSVRJ8Pxfjekr12U3hodIs+sckS9KjqyCEh
NB0r4tSCrDzF8RghW6YSA2rpXKq2lY+BE/qTw9nDqHVIWyiwLiLroDYBf2fX7EkuOxlbC7X/O7ER
QwGn7q1Zy8n7UGFL5gNMCkbME42w8B+BaLP6s6rmJe4zSh+YXn7OmuwNmSWEegYDB54qq9e1pw8b
KgsFrJnDvFGjqsK/euqs3erniEueehE16Mf1WlaevfZb47fRCVf3t750kq1Zopw2Bq4OAlRd+cjw
KLZ6xPBxvIZGvwoaM97FQ1Vuraz27ln6G0tVyvVrFsvnFN7pygeXvW1j81DqFTRbcBJLLarGXWNn
h1ivrXuzNKx7KQLOrI7kfUWfkulIYXLJWVT+EN4rirUN0Rk8JXzBfRe7ezQkJeTw2JS6V2wly0sW
qChIJ8sw200fNtUC1FVdo7cNR+W2m2VUmfO2jdY1yiDHZmK7iD0RY5MjXtdyGi1bn3ySAugh7fRL
kgbyVfSQYpgMTXwLNBwBYqB05B4RQtSlRZ9uKRHluRTziqki3utfU2whz7PtvVnjKxaAeVmJPrFJ
Uye9atYzvurRxaaMdU21ZYpJ+JMd6U8hcgjnIq7L526CgRoQ0k5S5ZXPaOnB9IYDhGQQi3M387J7
Rymze5Yd2yGUzJONpAFYAOQUOekeJgHIh9wa1ZWVy9LKn6qBY96n+8gDg6H7QTPJ/S6AEpZrt7TN
pe153Z1dh4e46O37xnZ62BK+unarIH5rpehTXUjdvT+UfJUIl1IFLZOFIklUjFJtQJFyeNc7t9ka
gGUeqAH7urxqvdH8bkvmFfse5DeSqWJYasjYq3q/j21SEHodpo+iD2zXqVUL1BBz7oFxlKU7LSjG
ozxI+paySOj4YDkSQ7s2ZZat0EYMXqyqqxY41VUgd6pTa3XaorTVjkLIYB3FRq7wCJybYk/PrGRH
VvoxLRpk0EVfa0yFP1PrV7FmWJsBV7IlhOrhONh4fXuOiiOkpcSf8GRaOpGULhG0tXZRYSrPeI+F
q05DUMPTJePejaUlJlHjoTWnb6jEDW5dSHGykJrwefCnLDXlXbXs+x/GUL9rZqO+Zp4D3q6Ogx2y
LenGBDBs9hesUPuLz/PXXq/rHkN1X1lleaQtTdTrT1pSuoehQrB+VI8I+SKGYuePgayvW6kCtzCY
n/VWi4/GSKbS9bAdsrI8PfWQFNdd242vUo2dg7LlTqJKizTVnKu1iozevIp9WLHOtTCUayb1Jjha
Wp5bEhPqzgJEsb6d+4bSyteeUikrcZQYUMJR3vUK6pZzHwp5+Qra41sus1LOAWY9u3H8PQ4a5bvh
lIsxayrKn52zgIqSPjQBIqe9I+P1rpKJy1oJCl/k4KSapm8p5p25E+rXlmrI1Y6t74OtpG91o3hr
VW+7vV62VA/ymsuZm0HobdOH2jL0p7KxwVaBfrNauz7XPFYgug2azugC+OZRna3EaOriZu6PhbqV
ujo+qUVvLFqgm5WOxKbZHhSlrq4xAkJPYwZr0wyMHmySZe/8rvDWNoiQVS/X5qVHR3Irj2GGS7Fj
4tIGyajuq53SVdnWKrLk3odaiJhb6n1NPPNQpG3zGsUlubxE7/ZymgwPdsflUUTIwXBveJ3zLPs1
pi+QinaBkntPSAN/iR1k9aykHc5YzofruGrCO8WozPvatnjaRMTuS1J13x29sx5aPGF4mkSEvJTN
4j3NNxYOaQsFJ8MnrRtOntMpnxQjVVbDqBkn/vXZHdJJ6cZOA4DzPpJ5XobVVZ71y6Syoi8plJ5J
WaG62iFqHFZf3uVxnZHMD5tN3irVg+lrOWJTtfU2+OZ1rHyIAol5Uswk/DEa1ReYX+rraNneqqP0
cw1V/OetSpK3KLYhoBGg0+hTfJGaCDK7pgA/08ozquX5j1ab5OllJNQGA5WqPHlU5NL8bkTG2rI0
5T1zumKJY1RyL5thuJMNq9jnmRqvm7yJlrXLH1VtDH03MZCuQdloy1pJK6ykesARgNN45EOhNi7f
+C2DVeA5NR7YZblvWmYDawhJoDQKTvr7CImxJ9iPFvIHAYJwRZ2tFbQgLmo2uKj5Z/bRS+E5Jvxy
hxRiPBfcApRp513RrgaurrBaCnG3vhSRMWycAPl4zzXLbeGW3slS82SHwbtz52RRuDd93z4UefDD
NJGNkXvpOGFdUVNQEX7Pi71oiX6x6aaIOazxzfco0trt3DWH+V7brJ2o5yZbWcZToqbLYky6h3Rq
4T35rvnqcOqMBiMrXy2XGjCwvWjag3xHOe/LqOrJGW+3/IoHirdssirZimYsNfk1VsG3mjop9ilC
dIlBKvpgBqXGBZQQF2CMESRKA69dFUNXL6JKs49d0HbPrf7YN2H1AwLekhsSYJLgTclsocKFfAQV
vOsY1l/STgEb5WjfGtSzraRG6zo0Lkk1XLPOdw5edzYg5i/l0HzIbA9zQeqC9rLFXH6CvYFXTqbe
2y63imGZeGO+weu02Rsa8IKst4sX1XLQvdBA5oqm06ftuq9YM/uq1S8sniruVUgW9zbEukWrGMN+
7svG6EvTW9ZhHNzuXvRHun9vmGUGO4Ob9LLrrV2MwuBJDOK9+w253gRobYrwfFe1LzHCIIcepcMl
DscVK/jwuWtjXNrd4dm1snRl+9VnAY1E4UxBrEnCRkK0xQaAGp25721zX8OUnhDRL7CW2Dbae8Vp
ToXc+HeaBFpbcrn28lTTLwy17c5WnkoP7mBeOKeTt6xB+Re7G+AuU9NpnLXLU2mmHyUzCXiaCvth
PwbeA1YW6dF3vmdJGN61oZ4ee6O8KmFenVJPsfA4VeCqK/KzXDrxpcnKp9xEMqSz8+vY5Z9aa1BO
mZEpJ8ivxjqUpHLZeH5470baQ17Iyl03tcQmHGI+n90eBNzKxs4MK+4Jx5XHzcFQVAxpjQzeQmzx
e2JJbBmc8XXUXUts678ouR0sPIw/LqnbfGoCzdwMadPzH4j11yGu8FMcnDvXCNJ1UbgHXY/6XcTK
4S4zDGtb1RjI9RG5AIv6UZ7Y1sprk51TO/dhljk/gPi0sgHl0OvgXECu/NrbGitrYECvJkzAZUuN
aWvyOiBD0MRVXL35oqfmq1Qi0YXU/iLNM6RyPfxCVKUZ3y1XvlRcIB9sx0VayuAOu0DdF4jnUHjL
Nhvh7mYkFSelibVkmxUQjQEnOk0u77zMpSwaFM6nUcMRV92kWdD+kNpunbL+9BZS9q7HF3jaxp3Y
dH1g3uFTzYUoLO77Dgnzse78pQq75GuUaKvIHdQ3z8xPJjrzrL0Quofz727H2DZfgcFAwG7LdzO3
WKkrWOYWzaA9DEX5BeKou+NZTtn5WbWI3Tb4hsNFt2iD3NsEasD32RTtY9+Xn+OgBEQK0vLRHVUJ
/Smsf7nW7OHEuDu8prIzRqz5GlwMEmJVeNXkAn0A1R9etQSIoqNVzltTlN9qcD9fkrC9D0YLHlOR
qGc5wL7GKQLp3Jp1ghRb/C2LauNNC4KSxbbrHCJ8BK6W7z/ZaBLj0Ke8lL6pXID3vYhW0RUVDx9x
vcjVbKoolpcZSxTIiKEGVRpuhoSnZnnAnSrx5adc7+2FHDj1XYN5x6pOXQOXmszdpBUUjgwjuxWK
X/1mKtPus6nE6XzrsU6+R/XSNTTrnHmms4jIZW2c1OKhhUt1dZk7janp+o25oiyaL0wk/bAfQ0UP
4hTu0w3SvS3wNbnoPoMcNd/BXNx2pp6/hzJrNP4ZI0e9+W4RjB5Nv8SzIT33au8vON8ysCOmdU0K
/WvXuMWbLIf+2lOrfi+srCDpmyVKZgu99fUVH4EMjwY6CqPr1t37WBNcyh6CEOJ9/hefVWE2FM6z
6ZgFtHc92RaB7bwmDoz7qgy+kEDTl/hqtacS5kZZroTisJAhFntChVjSOvOYZi8fuudQHp6WaKQh
cd8GC8ef/DxUjxRNO1TrfjIttxMr4K8Zx/shkpOrmhTpNQoM3Haj4l1EsMKdqO++DVoRemK68TQP
fgbGQVe3UBWSl2Ox9VNneHSLEuv6Sbasx1VQTYbsCw+akETJnndj9jo4JLgcKyDvZnn5a6Qm4cr1
cn0vRnW5eZGqmuVnEIcvcXcvel21KM6Rjcaw22TgPpDcqPdODWoNFm26ahMNcsqkoQkNQ/8KqpMH
QX7SQeLGJblSvOWNZg9iU2r6dmhD5SxaqRpUGyykd7GPHZhjmPwVMd/7rHo7SfLr99FQgZ9pirI3
fNd5yqP2gth5/Q56rV9CbulO9uBZx3FIgpVn19GblXkbAWxWFThWCkAhXPw0i7MLedp/RowGf9Eu
yIwD5MNnVQrUO7iT2irTKv9LLL1CCOg+a3ogrSGgmnvkHdN1GTTGooQ+yWItNZYtNtaPGTKI9wOy
sLpUG4+NVfNIr1XvWmYACFTLYp1IKSRnPuVi0CD65LGc8yxgo9clSL5VVG2Kyj8oKCScR8epXnLT
vwOS0t+zVK9fEv2SemnxbJHkfOQMg1RBr6lG7mV0h8c85VvwzLhdqV5fYDovJ/miVqRs29qFcYc3
cwr/Ewso2CgPYqM4SFVUITJZPBu20dKGqrnyij7emCPmmCKm6GxwjTI6X9Nh3aA012kSv8W+HQ9L
LBj+5mMZMoDI0W48viI4WmIDqi48uJHzdrPkaMyLlIUZdGSfr1wygtcgcrHKQLD1VfSlKp7WH/bE
aJqZv8ZJGTyfzE4X6iB9CoRro1bqd5LThRfgmAa5yyhc+zApNtokWjB2oX+aYkFohMtc7aKNIdge
8zOLIIdYMQ9gQaXbSzEgySqpAh7lpH4FOq99EHsWmd3bnvP33u9GUUw+WeIUaT2ZR0drYaJN+C1J
SdrJbmQ+otudbIecBVxu6jjejohiWGOQfZliYZzrrAsnhw4JCozW6GDMNQ3EdWOOF+SHO66rqBp1
BjJW+jRQ/nNAHKEG8iVswxffqgEVBaH2HKAdthXNKlHVZ9Y76rbIqKbDF1yNuFcfJDC0V6n282WW
K+G3+LuRa/pXA/YEbvIsO+oxUA8ByLyNbWnyixuND5KHXJPmds/pyOWiqvUWXZemWruJ/RwUspXD
kPSxNJdkLTqlaeiftTivLvw2zV4qvc+t7NISXdPGY6mwD+zgs+hK/CLf+TruAvwvOTG9/Ct2BcEp
UgL9Tk2zhlzltTOb/hQIqi2UtP6E5w1t0CMHhHzNhJNt62OchZAbufQSRu1SqVkgbrh4jIcBtGQ7
EUYCFRFoPXeKR0sJ2q3q4RCUQN6/hhOozh6gF3XSkCJawMUbmqD6nKuttepSXdkKJ7QByeKVbOHL
LbzOxGg/BctTcDkFVxUQeTXqg4uTudW18tRdb1UInUyKp0nv4gUbx/dBiZwp/9jJs6qwDmIQ1DNw
3IrKgRitOyc9jFWOytZ0qNNSxUGhdlm5rfactFK8qeMqxrGDXx3hxWQzemW+zox4gUsm1yunMe7g
WuKQOTXFNUyWvA1a3N1VdCVeW60i3+ZPak3aMxnUIFkJq3u51Vfc7NTzrKQ3dXlerJ1zy+mukRct
ZRNmKama9KnnWe0+1LC+FahjLXZfpNqWT/qEO9b5A67ySvO3otmbQXQQh0o9ynMp7NqFD4OIbPEY
HWVNR114bidaPa7A4yB/MA3PA4GW5BBGkNGWLbw6qjAc7gwSaM+GwkUYTWRyF1qCASoFz9zK/W+j
90OxMul7DHlQSyUs4uoaTKzmlSdtCLy72AKJZVR+/phkEUXS0fS+Vd2PusrRvfvrGD0ZkzWe3uVJ
LjNtH0T3reuU9yzr8iW+MNX2dqUXbcUBEVdPw45u9TyWjP1Kq4ZkJetmsBEIVLGhaIe8UiX/7BPY
UhHXgbrajNPPIeLcjKWlqlUGJxi106UkgQVN3Tp78nTwp2Iv+HtvHpW6/2PsvJYk1bWt/URE4M0t
kLaqsrJc91p9Q7TFe8/T/x+id2f9dXqfODcEEoIkQUhTc84xBlEJPZFxrYKl68befqyM0sF6Codv
mW7hTGjVT0kHfmrp4xIT2mze+ibA5U6DyUJID47A8GlKxxLPELp4sxFrTHt70UAP1BlmuEI669br
vMpqgwInwKGd0DLMt4KoJjaRHLVSJ8i0tro17XTddpO4yg7iADz5qPZl6GJWmoV4iPQs7FXxoHmd
9p02AEtdn6uoF1Vxaz1vj14UDVqIg/oqCe4EnXUXgGpINete2EKxo0fnwFEcTxRVqy13LUQGR2EE
aRMa0voMBlQctftfuR4qb0rtLNe5N17yTBpOhROD/M5GWMdAFZR429EMDv7s5Z1M4KXR7kS92Nya
iWKepBAgtUXt3Q5ACZkdtHjJXEGEG/bB8ECA090EUUWd4MRlroyJf0N1LOpuB+wIZ5tJxrx3q8Np
K5/GJPlawuupOK7c2Y96h3dFpKKLDHWRsB4D1DujF3kRVeKgqBd7I9AK6HuAgbyjf/5zhmiSq2Wk
ubfW9dpaXEsbin2zwtcE7+IUZPVZgy76Ruko6lOhzwX3GvnfoNnI+yRRFufuD/gFlsOERuuh18Pp
s94vh80tScq5F8ap8VD0jX6xtJ6s9kpBx8gK7xeyyD7J0ZIcnQVgoD44ewwk+S7uS/tYzKN8Jw3h
/9hjCW0f/9YuNML7TszVM1RT0xPGN5w95b1UwockDBJrjUsExhychEFixpV+DAOl9cTRUbJgn3Om
R8S3bLjMmCswJwHFr0UxdQAh7FljUhQTy1Qkg9e2yCxoWRSvEBTS/yVkl+FyS+7FTxixLO0zh7FF
HNWcOrvGcn7Qq1B/NAiGbQyos/4Qda1y/5sAlaJEjsO9OKhmUIDPcKwd8BS0z73TAa7KnAg2NYow
OHXPZfpEYK95EjVp163zOez24piU5xDVOiZUcxmqwJn+b0sMv9wN6roIsfPwJED/hblIeyUuehCp
BEisNIBJvNO1z2UcwYIWD6+1rAEwN4bPXVBrn61xJRjMtGQX9rRqmq7Hozhq9bdtSse1LkNxEPfB
01ZdaNpjXqvzl5plqh/kTn239MhfR3VylUvjrv7N45qt/AXG4hQXJeilQ23N5j4hCPzFRgdyRGPa
nCptn8/3m7phMqAO00NsljS5ce+AUPXLJHHeSh3Wo54bQCH8VRAroRRFLERPttJ6TJRUo9Pe/rQU
JEu30n+OqYqhIxEDiZBQYNJmc/KmHCHNWjcRoOxL69I3kFqtTONiM2Kt/m4BghOJSvh/+lbfWoiT
btcQJ1gS9D1/rjGnunadVKKHCnABAEPpWUoU5bWJ22UXSFOxxwGiwBYx1ydSQ1pPHDWrKb0MQ/AW
pbSV0Ud8VaydOCSad031KA9W9ri1VuCm0eBqPsuBF0YrLxF6i25nTdnREv6F2gAaq/RyuzdWAJ62
buqVzXqM7OkOg8oTpXqlsN721oOiGX686Q4Q/e8Wa31ax70bF0jhznFle3VUw0YvI7U3WCQMzHbz
FVq55cEIC/k4j85rP2fyg6iyQCtMvhElDlR7icF4MwNdqYfVYVA9oQ4zA1WsZDl/EB/AMpfSPRbW
k+j/ogrGN7hLVeI+t4/mLycRFtm+IdHKQfJyF8hTt1MLXLPe/3ZCFCzt8+1Xbr/85yQrLYdjWzMA
DXlRnXWQoOfWHKqzKGqyiuR0Ebce4QQdseYJA7Gdi51Jz/MN1NN2VQSTCI5arwReme9GvkDXarXh
qE6TauGMjJeL5PzcSpo+5/f2OJxknHD7UM25/XVGF7O3mPyNWMndOm942H8OTOPYXwYGDNFCzyBQ
ik0n2ffEtq7TNIV7OpviLTJRjWbOo6s4MGvGFZXW+E6ZnfhS5sTdhzm+2m0inRwZQsRYwzye1rqW
aL7i5I43wMDj1Wpb2me4FYi95WW3D2X4ZP1EC+SHfIWQxGVyZ2FEQOWgFa4Rslb3M7nW7lsZ2l/Q
asGAGN/4b8nQdK8DPvbNMCN+XEHgQwzBwoOb1hexkRCg3Pa6Tj1YIRhDdbYnDyR2c5kLA49KFACR
iSuIIi2Wcz7grebShWjmAEaCxHqQFj+amvpFbWtkngO5epNULfFCXW8+lwYrQQzd7iHN4siLOoQZ
EtLeSP3o6cj6jOS7Db0njiOCScGXGcEgf9SV6pNUoaZQt98DI1iuWqfLBxuijD0pbbZrL3r/kDrW
S2oCIG6nqjoUuIj8ok29KCxnMJNs0lyZ9nKM6LmoQ3hqes6D6TUrE5mYFDKrNUDcWErINZS7pn3E
tq/CxCp2yD/0u9iWUr+WNFabQZxsm6hx9pM1BPdzgPa54aDPJcOifhabjARi+Drz8iEE9+fLfT7B
xGM4n2pcIa6SNvmDGhbBp0TJDxCthiAbGYIDJ/JFq1DHszKAdnS1EvHHUJnK01DO5XZUB7CDClMy
YT5wjSZVbNcap9rN1Uz1LCUvziFk9Wf4pn7v3erEgaRcwdnisKWSSkcOE83FRrS8nXiruzURe1Dr
F6QkWvOuV4cvszaZuNpirlLW5v+/SxSKW7FjsmuXNXtalEVTsSfqpLkD6PsG5Lg7qE5cnZ16Gk5m
V71qgaPub7cfp9HkNTO8VF1JEuIk3enqKvFF+sJ5XBP9tTUV3FyMH6ViViRvRIbrGKHkMVh064jR
nevWxsl3KyetCSVFUeSnkVQH3LwoCDYyMWwBDxAXHRc1af9R1ksTiSNq3JGDcq6U+dIS0Se9tN41
etRDutYnRyvBrktKcj88YynADJhhBfIXaYFieyPi0YlHLDZbo6BTeSXbvqgW7W9NWReax0lCNSwd
ivzYrnnKs2Lk+VE8wJKhtQNWyQsYe4K+iJqujx2OiAJVq0Krr7P2MMY9MYK1/vb4xcsUddsruh2+
HbnVib3bRryXW/FDuz6WeeddZAZHHVoGNCwI5/OCb80k0StEuSeraN5uOiPzc/aI7NSw0mQDOazc
8W1zu3dRF/a9/ftEURZP5tZa7H045UPx3R+/nacMDTePHCEr13R6TXTNXnaiB3SWmi3eAK7fh1YD
L1RnTNlOvC6c3cX59qJvRVF3e6O3oiRVJKTdXrg48vE8x3b8ogIyFYdqSV6NXMmEWLsS+g82DTE6
+nMutYsnKhiJut+7ek5qM8osr/OAW3AqzwZj97khfE/nXHfFBuXZ+n05j6GE7jvoSMX7uT2ud5/5
trs93aIxd4MT7Cz1+2xj7A8hs/a6Sdbnoa2/87fi3+rEGeKAOO1WFHV4xH5fSh4JDsvS+GtInfvt
SxXfpNj060Ag9iwB2hFl8SH/rc3f6qCS4LXcjnz8BXFEXHb7hTknN7CpE49MO7xA69++vVPxEYsX
+6HuVhR7H077W91/vdTt8h9OixyrxmUTDm68jpGxjObk7921PKw9SIyZ745ULKozuC04NOc5u+JU
Ud4uIq705/SZdAvU3P5Uij11qJdD22dHcfEaxlB/0XYSdJfb9yw+UzF03SaFD3W3L/nW7m91pbIi
N0RXFA1vlxF1t+LtMqJL34pib/vib5Uffup2mb/90qCoMAaGb5nWwca8zqbb6PdxV5z7rnKbiT/W
igbvWondW6MorodlG8hHMca++y3R6uNVsbyK0xB8vw0axpoUdium68AiRhdRJ4pi7//aTpwrTkv1
zF8StT1uw+rt1rdhXdzf/9gV7yMWI7nYDUl1IoHn6+1BiKlG9O1eQflHGwC/y2FIZxZDWEZArbsT
g4Qo56QtrgmUf4a4GqWRvnu7Da3iWn8dbteJ+vahiSYf2t2+MXEgCR2J+PYsb5P8h+/4w7lBLuHF
ks/bzZvF97mSy9NqvC8e5CEw2o0ELtQl2+s4WthHxf4/xto78yASBoa4kdtG3LUVJqiKazuT4MZe
PIzbyC+KH+pU8RTJXhPGWRtF8k58s4XYtUmPPup4vw7SpH+ZSWxfPGFtoSIkAfdbv3rRPHD61zGC
VTVu7Xc26Hb34j22gyL9NjUzYYBu71QYoGJ368y3N90iyysFvXkUnQayvsyXlmKGPPTPExH/eHuV
ovJd+c9rJJ9Pa5bpdOtMWx/7Y/OKy4ufvfVWsSfqxNG/FUXd3y6Vqa0ObYqvr2t7cXOiaZeW/4Rk
w7JmqP1tuNVqVngQCzhk8bKES4fZhT7lZ79ad2IkEnuoRrwvllGe78xc+RVqan1Oe7yQZObV5wBG
zWMQ42l4GGob9p2IGIwiLXAmDPXx3ZSGVczsdpslxdQ4lUm6eGNZAnIljuCSffD99mDEnti0Btn/
WtHtW/WxT0Dv3+ZoiUTmPZmKF9FQmgzFR7eXdRBwai69zsoZWYXHFqgTjFzkGiOUEMfmc906QMmn
+iDGnKXJMGVKEOS7gUcmeq/4sh2jZzJaTJN1fh/+K8FahwRnlbt92xq+aKK0cPtDg8gEvG30ht/v
JsUXT1JssIXgzrBO4i7Fm9mGqhmBXFjz7BdRVyex4+JiuZrG/CMCVXPivA8vJhulnJj4D/GJZ2W0
U5Kh40YcT57Us/hMGqc/pj0uomWZ7jCUcrxyKuqb5TdmjHSHuxE2+fV13+5PIu95B8nFV/SQ3kju
kHYtkhGL1yFDcUpk3HVogmUuVLb/To6j7Yx2rs8YevqODvCPuPl3q7rNsH5Xu31qwty+9e+xtes1
VQLPwh+b7fYUFSslMtJ1R/F5bY9sXVuKvi0u8mEM2r5vUfnhlEoibBtV0COyFp8Re0LyRhimQbEv
ddihUccidoi4FIM86C83H+1+P0/Vkz7o+IHIEgW2fzTG/InAmavAZZOHwb2ZpF6+dE9mfi1jx9qJ
X02h9Fwjji506fuwYt1ND6KzrB8XtFKuYVQI96lHqWxZnmT6SY8abVukbqvYzbIQH6L4zm/GwYc6
TawWRJtt98NxUfzvBsZ2jugGhG/3cloGhzYe96DIrG259F+tD1Nr4N0u2sM20Go8xuyfpouMw62v
FqbukTM0HkUVEXXmEzGmbLuiVpTFntiYoUSjEAUL7Mdxr6sL5Bvo+eitsbsNHJsZLHrvH5NbLc3m
lDZTiT4t3o8/fgjRTabEDN0eaW9QM9m7D/A2ioqPcrNnnEVOjowpuBcNz8mj6Sh6JAkwM1AD1YNo
IjgoSrYXn59440TaXHWI7aPoet0ybA3Eb2c43fyibJbNVBR39uF3/1YX9c4amo3vu4GZ2asmU96T
xfW4DWfNOOzhrryK2xZXM9uwPOTdb3eKuKI1tTIupOiLGhXKsrOkhWh+dljgSRbH383w4r63iXL7
esSstn1O4h8aShuflxez0f2ukcrjzfORD5rq94tSuO8MYllFAbPS9WLr1u+64LtdcfN6WpR+2Gm9
6bawwB3L3GKSIOdgnyX0QjHHi/Vvq+JTk4hmh1W8B3fZnZLhpV5i85C1+l4rLGxT0ZusNosA3nRQ
p3ffgmbVIKlrFbb5dWUtvgjxw8hULgR+SMa7dT/RsT520Xbsn/My8JGnPS5NtCLv/uO1evcEtye6
Tv5iTzxFmURvt5069HP/DFt6X85+WccMe38sBbKRzoOef2akxxcEw9pqEhmFGR8nEgrQj2QUFmvQ
bVcYepMemYQb1mu8212CCidBHcQI+cVHHUZLX7QWPTgKax6tKHeQyK+ot83EEb/3btC5ffUN5p6f
T6G6PSTxaNoo7vyqUKG3Fqt6A0fCXKenAbTc4umJOu1VAtjic9Xy7sXQExJhtrl/xIWANsWXdybX
TPraLu1h/8LnPJueQyAYV6/a8jBMFMHWf/j7UfVfu6WBIVfYoKJbisfMXZ0juPdXRQGnP9yev6MQ
SErW+e5Wt9my3fq/IEdUNx9IodQ/DPi8dxl+tlORP4ouIXqD5MwLn/XojQsgoSP6LWQDMSKJXzYn
K95FFkyP774asbttSsPN1No65muPwSPn7GrUb04V9MWrASs18kFTAANNM253ZOf1be1vWDloykjG
KlsHOfE6xJ7awMoIYf2fkXS7KXFs6zRKKi87sSsqxUa8NbGnEcv2gp92l1tPVV/6RMD/RSVJ3RZ1
dqwXpKtJ1UhSqB6gvjX+x2dn9Z10aK2qV70RKkrxZDbLToxHek3i+lHsbo5K8fK33cluw7Ohf+uC
bDzd1nooHmCI6WbtflgEzl0AKeuSwaKpLC/gP/NdmM1uZuak3eFSiuRfevQ6EfA8zgdjfY9Q+5BE
IPqJGLa2V2yRh+umd72+uh+EDbj6UbN1U6ybBRK8XRxmn0SV2Oj13YAawEk0L6Kr43DL2WoFT+sX
aXYNYhP5m7x8HaL7qXlUgYD6SbEfKv1x6DQyWyTCqpZFbkSrTJ5iAnPBWAiz+qiTDw7tZuTqDZ3H
JNC3Y7HVu1KjoJ1JNuGjZpvpY79o2gme1Wu4KnHFSbEcAin+QTKb6RfSIPlODRtwSGISznyrJdQe
lq9wpxpepze/i1VFMAsuIs2LQ8MHl5+dk96OjpqmSQcziHPgtQQqysXWnvqqqZgvYwKoaxGlnc+x
ajR7dYldREKD6zK/LhpaeQV5f9c8I91JdnILNR7Cb4M0c0ES85x9DGTxJZ1/teRNX6uhMq9GR1+R
sqYHuh3D1GzHzqcWCKtP1q3MCCe5mx5oHQZ0qRkcqhQCxezme3Sq7woWD60MuYoKC0AsyTp5CsbF
ThaHG/VjZ4p2S68dpbBJvlT650WL5AOyv6afjtKzkoZwxEngZrTWL4pK+2xG/w4gh9rVHkZBCamA
NaiJrC2B/1/tmB+gvwTrPTS/NGTlJC9RMG3JtPRJ+Fx8KM1Cr86S2l/mvZKqy1m2k09xPwFqypFE
gs9ddpukHPemrif3g4Jy9arpU0gm32ppXoowdKuZwbE3bcj8jaQ7KEgj+llSaQgXh8WpWJRX7kc7
T6QVnJ2A0CPfXxkMIDBzsSUVTgIXZDgIrDX8ngAjis2YkZhcL+rgmesVxGUs0drufiwFSAUk27M3
p/w6VQBzZme03uK2/mSoHfjRLskfu3EiQzJa7Is5zoWnx0a7u03w2zIKEvzUX0A/eD3kqlZfFRe4
3Lwx5CGg/Hunrq9UWwkrQivKfDFv93rgeLmpzZ7ZO9Mli5TAC6CL9O21KGvyFXRCRYqPepJytOBR
PSTcFavzDpEf1WtTYFlAF3qyiStlrxZwSC7INtSHwsnczO4V9DLT/phXAxT08ZT6YZ+avrU0wEzl
2EXBN7zcNj3Yq7NT5CSp8XZrnZgZ69MVc/YwB4aCDA9cboPUPCEEAY6vmTRkyjzYu2NPdYzI7Wzz
yemL5I7oSuCSlksmtTSAR7DaFN/2U9ApCeiOKYEO8dKNZNtum1k3UYstr0mmGihtxZ+6IUM4u6sM
t7bzU2qliACEFrqoKJSQVi9FF7sKu6dFb7qnNml2wwApnShpxaTc56N2yqsmvU/XTWZBi9/M16UE
zqM7E7m44U9yQ4qnZUmPTWlN5ylVdj8NOEVJKLNPiTpodxDi10fI9t1pqksPSHCEALPBHETkZj/b
dCgbcgxfD6rJlerFuBjNcDCtvD01Y0lSGRPfndi7baogBimkpTuzRzt1nCbXhqzyGlDqAln3G8so
4eO1X0vEgshkyC6OUTZeY8Ouayypc1RqufWhIATaaOThOdIGL6xs6XtaOmcb5dEZyo5O7oLvENyn
pCA0YGbKudMPSZIctLIEpWv09j9JGr8oJRqa0hIOqNa1BPUsuAZGJCwgWK5kt6sjqMRXEnypqIwj
GnyEqmDy87qyCAnWzRAQxhVqlaYUnrM+9Ipi+dJ0SuBmGeCCaIS6tNZfdKOpXsHDAkp3AKFWvMa8
N8OdFQSaW/X9lyEoUTPK0i9Sk+xkc6qh4IhxC6R9zN927quk/6rHZQxjRoCyTEBfMk1i7nFhnqYa
YmG6aHlKc7VFpsh5jvLuce7n7tgD8vNGJA7uQbk91wNBaEly3IQ4/8VUZMnNe7JiQfWutACM03hN
ZM9ACLZLJctLTapjjcBnAyK3+9kpuaew4AOdRrpYEtiHbrUDWqiECS2sEAmSII52DQTOId8FVjzE
PPUOSchU1vwqjFwngfJT6S1AQ2tnJA+0d1VIez1S7x13qcPnWu3ng5N3jWuW5LKoaOGmhWUQFOfx
KUX+Rk59DrU8yneG3+VphyrU9ISrddIt86HVA5gKWwA9cGrHrqoak2foJJ+1+YOlJdWnSOq+K8DZ
7gLK+hvmL/eKBl/N360DBrOmk+CebaWRLHGwUqEaBru0cAkLuIWkGzuhBb1o/9GIHkAq9uoEg0LT
ekOqswpMK78fBxymecmQnZaW10vAviUAAUNWq64uK8ZVCc3PjqMbZ6mtjStq478GOWn3lqmja5h6
Wh3rxybHm5DEP0YYmZHHyD+b9dgcjfma67ay11Eg8Qh/8ZmS8eyCONLOlbqoXidfs6rqPIZD+z7r
lW/xMMMG0SckrwVttiubMnkzl4D1BuF//BgKATFFq+4VE/3qTLFPpLHis9Dm8GyBxrqXFalGQh6m
Y2UArrQAa8lxC6nK87zS2fR9c5nKWnkuprA5k5r7K4UgojS8CfjVoTeli5J/rRtTfoNYdz5FeVn7
piKNh1TB+Wh0g/lgrZtC75+avr4rg0g9tU0EqiNVZ3L65G9VFVrAeBRt1xcE2yHtdOUmJVBOktyd
0UIDYUgJqZtN7NVo3nuZBlGrVhaOx7cMItcwv0aG+a0MwmyfOoWycxR73GtJd1zMqvSMQY/A4o0T
yR5d7dv55Jzypjq0DVZZA4iPldhRgtb9HmM18BJ1vmbm1KGInfbohSvOTk5gSAFm3d1bfInHWjLf
uqGun8xIwi00qX4GzGYnjah7LZ36OUW8lZltJndSJ9NNa9J2Rz9ozmNnpsew0HYqnlEpNNSdk6kv
5TQsdyqiUG5mTPJTFhJnDUr1vmgQeDAWaaSHIXqXVWN0ttQf0BFLl87IAtaNMtwbqTwxCwyfgc2C
6Y3tM6nlaCD82SR2tTSYnlTODpxJXAdQ+fJaxJ+CcR5crU3kfR6E2r0xo8razmPu2emDHLXOdRme
Kp2c3BaYA8m1eG0QnfCHmje0TFq/x6TIirmD0F5DIw1t4T3QK2J2BqpTQ2S/2NiupYRDNG6hl1G1
t2xAsL0fRvu0yl765BNIdOLsVGryRWqsxs9qqXINlHJ4O+Exlr2p4bNbEEDzlUq7M+TI2JHW44Hv
R/azseJDSdSrb8sJaILya3RGfZ/1vXRGHGr2ldiGSrRdh9lEzd3c+UKChNfqBZES9O79fEA/WK4Z
EaeyOaEVAroJjS6so2OKkpiXGeWL0iazn+OZtZz6W6Lo0AgBUnGdaniQ0AtrtACssFl/znSZIHSR
3TdVaz8geWejbJV2+6iFGwfdLtIp5bEi72lXh6S5zWH+YE8NAOtGH6vzPGpvRhMN3Ik+AfU3q8tC
jvEpmi1S6I28fVEUs3lJsXvlXE0eRdWAvQY9N/LH4uBQpeNzYEDyEw0wNTiJ5IWtPeGi4kwjn5cH
SWme9alvXsh90nbOHGJROYA0QqVI92UloWmCDEU99cGJEY0fJlN+zceX7vpxki9tEpDUb9fQU/H6
fNFY1GmKb06aQzIoKDSIkp+0TmpOtlER9e0yHrnRdhBw1Enkd2HzbTIL+LUnJ7+Y9WDJ7iSHSGGU
yfO7OrFrZdly1qLyLEriND5yNJrM+R5ZLUIXwzgcADrIz6bcTc+WL/bFxghbeHRHXHe3ulox/+nD
ILl3yOF6rmN5gn50fLs1GIcu9LMGAq5bndnvfyCVTvL4QA68LcvBWXXSnxAxhM8kQoXPParY+xQ8
tn+r05oa8FpL4l6hZjGZYI19GAO7vYgzllJbLthaB1ESm64d8SrPqk5/tcNn07Z91Sri69BAx6Ga
WnpSwbg8l0GmPfTm/ChKYtMacNvWoA6OoigXyXyZFm5yba+qdfjS9YAWUGC2DqIONEH/CIThgBW/
tqDZXKOkBAa33FrUSt5cWx0Fs+0atCABu/f1Ea1vUZcVUu0XuRTs6v5XJfXWM4BQ69nph2ln53GL
2Dt6M2TkT+jrSNGTaBLnMPMWTNie3KnkmJN/e98WmLkmmW7PajsSzEH/zBWNt804riTiRXCsQjDX
Za+9jCp6yxgBg2etxcnK45cqOcijqb2k2DMv8tKEHlIY/Uk0GFlEnZJFQrx7bS+awJ6SBg4L3nDS
T7mpxs9S5RRnZYb+IEub+DlZN9WaWtroeYmniqLY2BEr1Jq0yjMesSpFVgYqDQD3g6yXHgmF+muF
eIuXayoWY1Norxhz485QUAAVR3lAznGF1nuls2ivYWqWD+VUfRdtkTianoM62o6l4w+ZxzIvUY2k
t5neF13yK4WxAYB0E52bwGofCXGpL1MS5bsIIGuG8ImXzFX/0hpj+ihZLPjXktg45aqaGVTjVheE
ugaAlbVHoKJHZq+bTi33YL+T63YW4kg7Buh5Jw7KyPJea3Teb5fsncJ0ySdVTqIOVa/5HK3s/uIE
URcMAPwjEFxbC5vwQIFM5U4UJz2unqYAtNt6lwXSmY+5FB/V3kk8E/q8U6/o8kvVkRIvayzMGjtV
XnB5KS+TQ98atO5JVJmxidD6YuYHcUIwmcP9oE3fMIqUF1GVJc6DXvFhiJKtWiYJTNKwE8XY5GHJ
9bCry+RYq43y4Ojt+KyPE0wflfovk+P4LDaLnaAMY3TKOmH+rqsc21tKJb5uLebSJq5Anr1GLOCQ
WBDQRT0S1YoSRD+14UEwppSz/A1gtvaJB2D7kl6kF702oPiLFOUADLt7kjpU5spOdb7MdXTSl6X6
hXL1eSqk+GF0ku/BysXsYGbfW+vGrK3ArUEVP2oacZO6LtuXvkr+nSuJxxZqC728gIqjNn3JiSO/
AJp8SV3hIogaWDwmJa/3sqQ3rm7k0tFuvGJSL/WgQCbXxM7Reun7fOdIX8hT1B+RW2wI0AI0n0yl
/NTqzolvM9xbgVS7FsQOQ6E8WzYEFd33NkPSaYSlC3JoC/dHZD8VA+QvuqNVUEOHzlH+XLQkDoey
PyOa/MJf3zeKGV9LxsclVZ9J8Jx9wLcOS0dnejCWWtmlswFTyJJ4dqSlX4Z0NPdjk+BuKAvCr4a1
Q1VZQcQRn2s3RfqdBlZUa+KfY6/K57CyvtttereUTrxTlwUEjVpnn0PzINsqth1iWSVeYM9JavmT
nFnSPkpii5hvnj52sfQDxCNsMnUM059FjmX0nW9D/VQG01Xv6zddyefXss0ktBTrb9WUy6d0FYFg
PYnKJiqSJ8XqoCyDGg1jtFfdJE2TawFkjJxtOfjqjOfANKF6GLJ82ygIB9fSBK9YXC2uMKczrSmQ
xyBcGE/L66jDa2gh/ppORXJBcyfBQjSLndIp7f4IyWj8w4Lcw5Or2HwsIMlYA8AmZlv1Q5uj6VM7
W8+pYYQ/lDz5VBg28lI5/F9AS4g86HV0p9RTcLaGJjs2+lRdoGoviaBAw4kdGr4ouVF4MQnA/zqW
9GYN1fJLgXjGWpWPiiAj7Aw3AeruszsmVfZm17PuL3HUHmESUFyDpQGCrHXbnKEexDQLZURJ0gpN
wSgYrv3Qd69dYHav8woRM/PhWZQytWBJGsnLnShOqlLtKrXq96I4Ih52ykAIuH1X9K+puU5o4Edv
V6sLaZ+qlnEV7ZXYMpGoNSq4+vgpQ0/zfTQm004UHfCjd+hrsHZcj0YNU79hzHAXURIbdMYutj7i
QluraN+BEYCgXhTNbgSSR067L4pI4Sz3IR7831ezcn2dwcQxcX9GZX1ezEJ9EPcejGbiDwTftxZz
3rAKd2a8FOtPlcwXl8wo3kSpG+bQj/Q0c8M5iB4HlNUeSVpI3TzpCrwO1IlNMgSKr8whKR+NKfkz
aHp0DeXwEXFgOPdhUH2UZKk4W7V+/VAvihFIVGNY5vuhw0ngirpw6LBUSGzfi/NHYj/k2DvJrh9q
5zJPtXxoJvyOrWbRoUWl2KAt5w4yH/atCgehcylJqPe6KbG2C4ij4oAGMP6UZcM/qNJf5KYaWFip
pUYEPTIvXTS/zra8nN7VzWCU9qxoIRxYmxRqY16UNuIUi+QGC7v7fiuyOkGpKB+j4zr9EARqDY+0
jprV13qO1pbDBX++KIgN5D8chJIEgbm5I+AiyuKQOs/5XQwiSc1V86Kvm+1SJBfn7qgq1kFU9vDz
gU9vh31SZ8sFplv1DFoNiVNKokpt1GM4GMt1iuYTEMsanp1RfwOyjx3Uy1sJOb8DVl/w1EWO/pYa
yb5ezPJZtGyUfLdk07KV4rn223hxtlJFJi5qVeWLaIkSuNsszfwSB5Xx1qssHPXe2Y5lzQ81YHG6
OIZ9Bx1Q9Vblyt6KJuUpG+3yTQKL3adJ+yiOQUEKRxna2Q9NVuV7PSXcoNvNc4nW72C4sUqeomba
5HZKaUsYgAB1Flp+PFQvyYKqXRst2jM57awYEnl1fc7NEaqKwoPvn/5P18tY3B3VAb/KPCihq9kI
HWlVWZ+cfmYK1GTzCgJJuTem9kFb8dPpbIfncYK7UxSVslShlTEx1gzSPBLEBSeIajyYFW0/InX0
kEJjdpDmL03SxN9D7D8PnrL26sAs6ILnTyEhtKoDH9Anu4VTsJSSYlcpS+8V+QpuKYq7Crw4bEtw
gyQvtdIb3+kfJxZVxtug41MIwcdGWSp9JsEfnB9apcvUFzE+5dlNLrZq66E7oBDZ2Kr8M5WkByfQ
mv/H2XktyY2k7flWNuZYWAGZsIp//4Pytg3ZJIc8QZA9HHjvcfV6kMVlk72joaSNjRykAdhVBSAz
v+81z5kX/14pGbIJ36wmw66PwKo8YIz1jHnJGysQEarDVQJGwEjuA+nLq1dyYy9N8VKoI1eP5R4i
SLzyYXqhquS/hcG10sbG2+NmPT+NRfvQe1XxOSaXCCMmM1YScaW1k2otanpGexGidjazdBAtdqoJ
1KAWEZ2vPzi2d5/5eztLahAxFBGmUnCTNkWuaZhuyXwd9tnbdILsUpTYj6dmt+sMt9xmvPvWQT8M
Bz0PnHVpxwLhkKLe1SOmtUPuh+/yPjEOtoC+b099gllGtU+zLtra8liWQ/2EsBRzTIdoJRKrj6rW
ev77ThvbO9ux03dThCwUbCQI20s10cJubRrjdBwnIpBtwNtzSPUPftLLfT5n3TuBmMe2kbYFNnKw
3yZI6hLsWHbMNRj1/jGLRPokxiDaB06fbu202f32j//53//1PP6v4GuBNusUFPk/8m7BBuVt86/f
pPnbP8pb8/GPf/1msYo3YaI6EnNJx9AdsfQ/f34T5QGjjf9BnhmuRRxGh86ZPqS6fVJSptWsu3yD
YvRXTC4FprlLfQzC/LKMEVHxMbBm5rWyMh4DXvybIpv125FqK8zMB0ZBb4jfHr8krqNqHGKFaALD
db6p7UyLxk6J/i1bMys7KH0dVbB4YNGRNW/UiMa1V7/44Lr8+ZMTXnMc1zWl4aCCbnq6/vMnx3NG
1iNmYIeo1BFagzdEQtDfGgKHrBz4hItz6PJC80FT3OqkKwk3Dm9Zbll3Hat+Xib8nmsbw9Htre5F
WnPx9HnjRN2/x9QN7rFjTGha5iUmOdgmHnhxDvseVZanyUs++VKbn+WcPaWB571DjcTbSa3rESkM
7McscFFEdjsMm1uCPiJsPhLpJNDTxfLsFh5+Wx6oQiho87M7rNthip5RByctVnf5nfDH5lKYlssC
1qo/VTLeBCb/WhI0NvyhQXvgB08BnFTtwfTStzJLg5OUacx6n4JVZYxAAC/SbpzdrRs70a1N9Y4i
4unqIKrXZJDMlWoMC02euta63tryETHathfiiBZaT/Y0QUWBXC9QXoGrsoyGBp5JxfSyFCLECd2G
WqhqM9yvq22NUMKF/wiCw39EVK07NClSpbeLjC7aqRhlOduXi1jcfStDr+PbhdOqqmBcsQOH1EcS
zgim3cytKTd5bJR3WZqXqyER5T6zqvKuXNraLOadVLr217CN4sNttOox2/iD73Te4XbucoY6TVVt
vJa1wbaOqul2EXVoFM7RIH9/0m3JhVWbuoon5PvCjvYWipP4FvvhEmD5Vgi7iO60AVm7iKDG7lWH
qoZB22+DChVHVVVnvIwz0eQ/ZoO4e9X+Uu2QewfFYF7+6vTBnsKVlWGxqU5wOgEFMgzsNbqvw1UV
xElRLQ6zc2BLc0CDJRxfOvyl46UpH/x4WllXmI1zrn/Simz83EWVBUi0HO8NUIrXuoJkozrmbL6r
Ezd/5/AWPpIAIEqKSObnjJTKcqJrsGQmbktmOO3ukow3MJaFFLxatqYDS9Vaqm4cu2iiRIGNpUJA
0DtIHDiLyzl6ld9LONBHXDwFe4VluBXp1V24V5dTDbc+nyzE0bRbrNqWQeoaeYCMAzp87kqN7pss
ZZoskvBdkrbx27I/OEK/r4CzYGFYWI+sPMzHRB5K04hulTjPvKskRK26umWQ3fPwJQ7iwuoc1Wb2
zA5od9hrVVUdZugQ70WkbPfSJtJ8WGnmkN+upy5aGgGkeejQL//EAJOnJvWLW471WGK4di2D/tTa
0SmZBtRbNOHb4BjDCYjP7K6juJI3zwd1hJzcvLKJk+2jImSgavRwhGWfZ15ubQ4SPxcS0XvVeWvD
2aJkdkZN6fYPqK4GH/R12qDzqKrKWUIdVWn/pI1JfTOGUO3ZPBDp6Q8wqz2kplmU3Jfs8Y6yRyxY
tVVBe/37KUK43qspQjCreYYpHcvj0LTEz1ME73vhOCWTdaN7NqbaqQ0mc0QQt/zdP2IhMZyM1PYf
TA1wZjtU2bOpo2o7DtPvNRrpRH3mH0ewOhh/L7OwWeU1AXhlkgyLHUkJF5S4TkwP/d2WNd7Sq2yS
Ve/cJQRBFn/ll8GeU9f3PFoP7qyBV4+GiJnItaI1Np7LOxZrZ8S+xSOxDfFIpskndatlB9UWRvX7
aKjFeXTtL0k6+KfCTMXjrdDBYDUyvlM1NVwdqesYSUsHI4gB2Q+sMsozeG7nLL2wQ+I5tgGeaMYy
J5K/byadxtvhUg9Sh8a/6plwgpjFjwOWUerK83J5dZKqqiPVpqodScat75MyUR3qX2DNxzz7wz/2
f7qWJYbHPk/0/cv1bn/d6z/x5XMgltIcWmmcX/6s2ykvQ9TfBViGrVlgnGLP9q/jwJ50NJzso1sU
NgnffDhL2OmI9JFQB1Swsb2JZIuvx2cXNbtz5EuiFOpQFRZvK3JgS9dLMYeohROpqtapFn3reLnE
6Dky3L3qsXpwn2ANyCtX2fhg9/J5YvVwnLBp8FeOMOpd4gt97Wga9dlMpzuYRyu7h5/dur8DwygP
+PWOOyLk0yer/5p0mnNrdock39g4Uu4zYwCQOmeJSWp51LxLNFQFajE4LqtqvLSpo9tIuyz9C0a0
SGwB/D2rSaVxqj9CKB44uS3zzG3a6EQ0sbcTX33EjL/1fJ+GIks26xrU0Lpi3bWXrePtexmnH2zX
2XdTYX62PQfIVCaCa4/s8EMVu0zvqGp+Jq74cXCN/i1cV8hRdTtuVTtPadAN9WfL9Qn5ITB4TKWZ
PCVa9i7J5mA718T9MdVBT0dLSKSQaEKdy/Hl3a3R5ck6Qx3dqzbdns27VnnQTpEOJgZc+041qu4q
9j7Kgd17ujJv/1Hi4mWt+Sg+N4sTY+Ed8KOor8LK6x07xOSRF365wS61eVd0GeDwTiSf7Kx6nwBx
+1qOKbi0CJkOMLykeTXjjrCPvnXGgqWcp4u7W1tmmoLlOHkM3v7ntqu+dZBQF2hz47DizS13nxqn
GtV5BDWeg4gcFPTH4C6OL9OigRWECBL6eKqLmEjHWlrAy5dqnvd9uK6LaD/zvr5T8mUhM/XRj4Ne
e3sTzDI8ZKfIcD7E8zB9AgNABAkX7rPklKelvSujb+1xUzyoV/3//Gkf1Kh90XNRTkTA0NP5ufrf
+6/F3efsa/Nfy1nfR70a9FRk/P9vh1yj57poij/b16N+ui7/+re/bvO5/fxTBTHbqJ0eu6/19OYr
0YD23/u5ZeT/bec/vqqrPE3l13/99gwQp12uFkRF/tu3rmX/57Ep+r5dXC7/rW/5Iv71274uvubp
5/yP6PPrk75+btp//Ybaxz9NdpDCc3XPcnRpcL3hq+pyxD+JVOiGi0SJI4Rt2b/9Aw5CG/7rN1f+
03KkozuWC4TCNnW6GuRz6LK8fzquYTDt2iZ7M8f67d8f/ttm9var/fXm1ns1fxPpstnXLRcCHCMM
+9XmtrDbydOtGGXS+WOKDfB5KmV5RvKA/IwGuyqvKtb+qlEV+hRJd60Ow7wrzy/nqLZhOftltDoq
bXsnmna4cI+Xh0IfA7Qb8gl1ctT1zrfDhr3xOc4njMWDatreqlqpnx0NZARxFrp/OLydlNoImA/W
Qqirqnhns8lbuYv7hSosK+z7Wz1DwBxxWdBNqCROZ/w19OJkLO4YWuR2a56GYaPOqVo5FafcNcRR
hPbh9XXafLD4x0b7ow0OnfhNVGwm/t51v/irRDYxdhC2J1VThWjZ9AGYWnrLsmvhlGHRoi3B+GWg
8sUta5cONcaqol3XdmAQygmwocCuS++veiBY2c5x+ck3YxTnIoDXgWufHUJyGzSxik+ISn5yEHV6
07p9vR81H8HTpM/O2hC7pxT+TJSx/1haEmDZpx9u+L+Ij3Az/7wG5B5yTIsNgzB0A7TJ6wCJY1lx
Q37JuNoJtINM+u0pWYqmExKIaCjaU0ki4KR6VFUdkZGeNh4C3iuegvKkCoGCzSlNAkAuqv7Doap7
RWkDaYzabRYAirCSHWGa9F4V3WCk9wVq00ilu8dBWO7JbbvEWscRcM3A2XsWgJc8QDszmHQ4bd3R
HXXrEzzGlREZ+u81L3g2zroFx8fO39li3sVD93lqE3OPtBJKNpnro4mZuRfL7d0L1CT38lJVbSCd
LbTLxAdVe+l8GatZAuSPHwWbIa7hOWcTIk/ddBL44Zx0y+ehe6kb3ZBBdlr6b11qlN9gOtOX7b+H
yqX/5SR19MOYFtPbI6kCNBNs875p+uzKnmLDU2/et3mCimtnJy0mYy7p/8EFCID5zSodAQlO8/DV
Bh3/2Jak24BoIfw82vb5pcjgEPxQZTPAlmha1lHLuGGWwHlD1Jhss58tQJztp5ycCA9r75/a2PTB
4VEIsp9r34EPaYOZ2qKulTyGU0oILOimR8vs3A0eAtovIlzmsjv5IbQnDFeawubljDijtCzX/Xn3
0o+644+WTK+G4HG0h6DZW4l/rntzazss0DAA/BQM5fQ2weLtUA5BCs/fXzAh2mYY5Odq8Qy0WC8Z
q2Y5nLF6OMx+98etjR2dE9UG8KFHQKf1W13m1mYiz7j2bQP09DyE/WlGMh+6XCWNbS76cYVG3puq
TturDMbwfZgEvzdpdpebkM2wlGmDPe4/wTXKQKWAYcUYiho36N8/1JbzF98M8U7mBRDgPNav5gU5
IbY7uml6XWL/vqeFF3gSNUvzdtWqMnEMbLxrrbzc6uow6OWHJEnqfSDLBIpQNLBWNsuVOUEMruLu
SxKhxT9O+h8jlidPo9ac0RRESXeW3kPSs1T3Ju2UaaV2gi3rA7tfDkfpgMNVh42ve+DellG3wx8G
yLwf1mIaV/U4ExR32/oOByl8UsTQGqtRxNZ6jqxzh4r0znOd7h4xM9tCojF4lwcgQ/BkSEi1Nito
Azg0lIn27TDScWwwSlTeENCIViV0j+Pff93eEkn98UY0dQFNQFjS1U2Lb/zVjejD/BTgFZcpYTBB
6wtowt+LUte+VccC+6bVS12N6VXjq+G3kapRWvYuGg1kNr9fUR29uszUFfL2jzb8sT/+K2UNqlhv
JbICS/ahaZOavHlFFKnr9WY1dFZyGYyS96qRZf2pqbO1hTpjslE98eTSY6FT823QiIXR0YFXd2tT
Zy+FCavm2zkvPWQEIgCi9n2oLuOoyyyjtVjzwDGU0eIvNzObC2wlyQ3PJ1W3l0ZV5ZHEUt6AitC3
c/tOpPDGrfZMVF8TAEWQCXfSyDq6xpxvMFASH9SRauvK+b0rSLv10XTfwTyv2ti71MVgHvRFwnup
acskoI6aCIbgL+6L11Mr94XL5Gp4whZS6t6r8MqIfBXMfhThB2BPG7TTxQMJGoPte5McHOCsYBdo
M2YD0C3Ej7Wez4jggehGicbDw0bFURFJcohbsbhagrGtbyXfAqyFiY14w5om74PyTkV45yL4M1tA
nF0FpkEdASLxrDXixzyaP/f0uBTgTgaxGiuI+WhkwZCv7CLTNxjADCvPHVxzXePheqon2znZHesR
GEIM6osPHhaCGDfP3lmzS++MnKe/EiLWN6r6UtSj+23ISxtrB+9cR8e5Q3cUqUurBMdZ2S5GZe54
SQuZ8ycth+2Exv+uRLd7BIvPK1wG4claenK9SfalYX6qRz+G21x9sHC2OCcIImGGE9hobH6vj1P1
reelLSb5uiYsBgzDnTf6ZGSFgtx5WLyipYzOZT/6/Q67rwGYqTiWGLzBgKjAof79TSKtn18ecNJc
F0sV/kcBPvfVy4MFqFaXLirhdjM1z6U5v5lYt5z0paiXhZeqBpiq9Z08Jk1wacZqq0/o/MHOmFZM
A9iTtPydGEN513B0XOAuvXdVVWNuw7PmyF0vdHkGmbQRPDu7wgEEM7Z5va1ii1eBHs9PkTO+DbvZ
O0SzFV2SCS24GaPKTamDGnZ/8WxI468+tmuxbyJXzeuTjdWPeTn8HIKs70FCo/aC1fpsDm99NOEv
sVN/NQmuWKgSZ0zj+9hcGK1gak+qcJajWUMEQhcfyI0OV3PR7QxT/Yvhz7Bkg3k65X5v4FUmXAKO
HWQiIh+hhSZSC//0YiRpfsGw7HNsRDEC69yA6i4MuM9+8SlNNno/zgzqx3Uc3dUdNFhMy15+/B+y
jw4UX1/wN8CSMzSY2GZ0Zy1FNfXOfqi8L/UClZ+SEJONHpy1qhqBu8oKF5nzotbXUnjBGUrptO4w
ZBoEEpZxIDVklw2+JRNhZQ/ngVXRoKmsCl4fZ8ss3bOqlR1ywEgSA41Pq+zDAI4/wtnvTnaeWPk1
D384VzgvuZNxN+PBE+1Qz/jc5mJ6HzYuJK4euGmyJBiMkn+6RmL5LqyYEQgJ/+JJ+ItbwhOmwQ0B
jkVny/3zl1XIlMydO7Q7sLIhfpZBeSuEn8Kvwep1l3fYIYHmb1a1B8CAZlE4wMvywD7ro6mv3MVb
Ae6Vvxll7wIqS9wHOln2NBcWZP4+kkaFmmdQP8S1WJZr/CqmVaxLvfvdjX8nlzxhEokWt8SKiqTm
Lz7j6zXrckN4FrEEc5kQuPNfrcxAg7FGd8t253seoGLZlRai6NWwZrsFAxURsosq4gBYQ9vxmV/a
EKs21roF0CIYsvQsR8/Yuq5TQDOtm6tlhOz3bdS/In9fZZjHxkirRnYtEJL3oms5IhTVRvPOj8by
4uTwigYxGtu0qPo7bEwqnFkWNfeALEltY781Oh2sctsrYcy2HXgRW7wLg/RQIDoamD7mVb71//G8
EBiRPCoSBVS+oFe3QJJ0+TjhiIN3ag1EahIInxrJtqkg4wyOcT9r1XBOvBFCzkJNtMZWHFo/+5BA
GdZXMusQ0gVdv8mrGaESxBN8oySn1qa9dYrcZNNopKmy0smerPG5iEvn7ciqYgink1FUE+Ii8A66
yHjXJMF41twQ4RRDO/phs62mlDx/7uJUGPYGshHjx7iyti4w/WfTyHdD4ZpfUb25q0RsfyoduOkt
zPDAdXCK/cWkIV4t8LmNiPsQxRSGh7k9YIufv6e5zPWytkBL9IHwVumUOTunmaw1WqT3SI8Pb0u/
egyTJNtUpiiOYBLDkyb1P/iMHeskaNtVO5oXs3G141CMi0RAeBdGaXhXNg0wyO5PQGjWJW+6/gBQ
wUXLHR+WOR30rT1m2p1rzfXu7x9/9S78YRWtPpMhiUDwphQWS6efP1M0G1Et5nJJYjYmZGwX0Czk
+Tq15KUpUNItUDka/Ui7tA3ard2CjlWFl47Evq3wSEAuXHeZNj7MdTU91E0krhrhA8L9UTQRq/9e
uJ21nW3It6I3zrp3GWTSneMwGC8Q9oBhq8NJL8fLsBTzUOPEHaHa6nWnsbPkFdH14DJY2SYb4pTd
fFdBFe+uVi/hTftad27Sxtl0AroXcf/iTZPs8oVrSqK82npiMFdFLvuz0Tjr0MfPl486rpplq6D5
TraBd6bBCJPhHYrEOHxXNY4UBrLEglDSrai78NnQx+QXbyi5TLyvfwZByJMdC+gR8fpnQOKlKzVu
+F3C1zVukowQRk2g/r7EF+XYP4sZ+KBTa3cDoKU79ub+SevcCzwleQ7xR+mJRJCi5alxrOnLXAjz
oorx+xH6lDUoosrZWigMn/A032BxHF+GpYjr6Qkb1viqZ1N3jZwa1nBu7Pl5idIX1eMvbrq/+LRE
vQAGOczQRHFfzTlmFoJ1mLiZIXkY6HmBZ+tQ/Wdj4Ca74Dxh7uXFXvbnFISPU763Mlld4moAAcqd
oM3gD+K6O4Q1uAAE0gdy93eoXPU7AA3FkUXx1u8LFCEym6yNI71zPIwfnDi1z2GFeQjx5Ho99723
9ySEYZC07Lt7vLXTpRDSbteySifk8TU2EUvR9aa3cwrnyYuK8qqKIpjKq1tW12mekFWSWKzJoZ3u
5TTtsr5O3gQl76zB7bH5alBkC9inAcnI1rY3tBs7n98bItdQki9KrK8F4r2hRkxtAWcUJXD/vCIT
lPhx+Ys7zfzP+R46oVy+dEj97JzFzw98iTAAyz4fNehBHKAehGd9toZDSMSZxF2KjIkx7h07hhkL
z6MFFX8fSQmyzd2hXZ59wAeo2lTYya2a0vlcSnbALPBWud7rV20meImihrsbwPt6VkWc0p+2gaZP
mII86ItPuNZ6R0liB6pYl63sTu9OhHiQiSnkwdJGBLxbwIqWt50K8IUyzfhqNBP1BTs/9GP4/P9+
K/LWcxzDlgZfyuvdIsbrfVmWWb0zbYM/oPk9r7Puc2JCr9DElJxSHQ9WYKT3hp8aa3t03b3rufFb
u+m7S914uHHlhwr0KOG+Kjw4mdoE2fal8bxuOyMTQLhdX1Vor72zZgzukswLsPrFjyufvrSOLg5q
Ioy55SC47qdokicHIKBHUNXGsBHYZeEh8i+T9GEaOuM6ySJ8S5C72VdNvC2bFICGL+rb+mqY5Cd/
COwdCCbr1C9FNSZYQ4zaNVpIubNla9vQAHHqVZrYaMKY9sVQdtustshfOJP7prZ9980MjVxHa2zq
xbmfpvpaRGn5i4WH9Wqrvkw+lmEaMGsJJrru64WHB8PFqjyt2omwPFrWmL1xgvqPbLRSsFklb+sQ
nXlzcOsr+Bb9CNzvXAO9PDQYM6+yDpYn9P6nrIovUebtywrMbio9QaTBxkcigW5RuNXvVmslG+Yz
9DdYPYBcfJvzkPa5+SUrLMymAv3BQtFuM7lpt2cO+lB3qXPqUyde4VXfoZtUhTsPVw+2icFJq1x/
bQcVc3/2xRyTcVXNdYOHvNFcsKrzUFno34ZBiDFqXG+wvxZ7aODJWRWgnhF7hOu9nkVn/yKroL6u
V5OIY9q6dNmMuw4vqp8f7bDIyMGDbNrNrc2GcrDCLaSaVdehVqwl7EOiSvuKB+3HYjBQHjBjvuHe
aXdIhPR7rCGvAoeEKDF5JReVAJ74PkjjfZdBq8VwMcHJo9LemihToU+9bVjxbfy69n/P2Fisihky
sYY6kzTGkNmaOz1qRxtj4ubayj641oHBr9qXzxGQg79/iK1lkfLTB3dYlxkgTj2TpIn+emHG01Qg
rMV9ZM/Wzsin7jwOlTxWXXqF9hLtWuze1uTToZZPODlK0mtMea6+hgaBcMfYpjC/S8h2iMaAqNpX
Os7JbSAf2mTQV8PkkRQb0vEaiME+YFlFLN4PdyN0z/sqr8s74jO72GLrjt2mtZu6KjrqvE9b/Fgq
0mmCPIo3PfMPig/jLDY1CCWLb+e5qZ1HPcrw6UynFFucqN+G2pC/zayVWPITuYt6j5k5pD1Qt5jR
BRJViItYwaZrrLF+zeP4iCJDvzHq4qkOLfPUZYN5aiunPvz9d+z+R8SE3aHtqMfVtnj1vNpDiWlu
4l6z013gsd+Hz3wtCSxfEc2otv5Ql2tVZWWy0BYINF5nieOMeFTNOiwBrGOWE1SBtkG6xpd9ABax
tIGX2pasHlFFjvNHIAXO2tesbifTPgfzThsxKR3PUV7LLl6t187ocPzUzMnZxEXbHu0unx8SD8gi
60792US5CXfhVV315oOXyh4bbpRQLDajRGV18o0DgTR1BAL1PnFtGJnf24X0BTa5S32ymz9Fbw73
E1PIKi+y7G3ITmrXZpoH9QZ0WGiF6Ta35v59HnRfirZJkBqJ3fCBLQTzV1RPRMywRNBkDDqn7ztW
MYR76sx33s9uj4xUL5prH47FpZis926tS+T58xgIDhIo+WwTMFgspgCSneDuGYQV+uKKjXiS7PmV
yl2MzdXKDttwXLGINX7xUjHkf+x6HOGSbncsfUlUytcJH7PMS03ix4w7jBlecVrY9S3sM9llNQL7
mrObmNc/2tU79CXrz5B15y3zhX8sU3N+0iL/oZGy/mw2MyII8AKuAhBmOaJf4seht5VF471BNCRf
GyiMfZyH/mmqA7gYacUvncLAc5P5LugN65MdRhji6SJ4Ctq03jqaB1TMajeEqsq3IbpFZhZVd6oG
dr1A6axNN95Q1PcsNnd918MQ1zIz2ia4wazLTi/uELbSD9zVEDzxODAwDH4i8CPfLTW2S8nVaPoP
U6VFT72RfHFH273casOCsE98vpSlUxt776wjnLBS1cElZlRlcGzyST54pL8QP3A/W13Y3wfkcVnd
uiW47RpCWlZq9klHyOYyLYWVDmxLQgDFcpj0S+oRIsFpCdeOTuxc0qiPjRzI+ThW/0mLtHPLff1n
p/kb7HzcL5I98qp12V/H6LoiTudMl9YnMmX6XbR3zPH16RnEHHV6GHfeF7OpYaxlfgpPx4aM70Sk
7JI8eKgRnd2Bz/MvtpcHR9El+WmYvfHMO93Zx95Ipsrp7a3VmOKRZx1eY9OV71K8sZmmp+IjokWY
xsbTMzHfI7dDHuI6c27xoY34oOkGgw/7q29Xb5rJqC+27L5kTQj2YPSi8YQLCVpAy1Hy/WgMGv0X
qxHD/o87HYwIQRCdfTAWcJ75aluS2+HcO6bub7vKH7AGsvLVGElnnyWNf2cOM1DEJkqmnc0qiZuF
UNAmzSbtmppv1JAF2nysKvepga1xfimqpYrybHPyEZ94aQ9nD4kINFRvY1VViMgHvLGcoeovo4cy
DnFybVo0IjnvpUMvPdLRAW58cI2nc/+9MKPux6rqUG2pFohT2T31ME5wQQkifgFLfE59ER8wHE52
fTyxSijbB1cI/w3E7PrONht9pdot4n2g3ozpjJrAeFdOTHIBnlL2rqinP4YeMTAjFyQFuaeeQ4m8
p9qEq2LobGwe1WG2rJ1KclDbdNmjjyMwhqhhbbVElluypuvMJPgD57G2TslYtyjaBASDhiKZVpPJ
5gFNCrvZ5W5jrPxgel8IL7/0etq+wRtRu45mSy5mbN+optYY3C2wBOaL0hD7fjK9SzDIA25/4pMP
cmqd6JXxwA6wQZ5niI8oIhj3fZwgt6jzoiET+znMs+aACsN7vXdsdoZ6iRSFWdqn0WZ+TttoxEEn
QtwrSrLnrH5yOzCCbVvpG39og0O/eE2BzSSex/KUFJYceLxaEvY1NBhXtg2wPApdI8eLsNZYrqQj
mrOxFKrHydtls7nU+zQ8DVFYHFSHUc/+qstIlfN3eusylBpSbrYs70LEES/Vpif87u1aybSLVFNF
GDmDJwx83RgwDrY153w7NEKg3nHn7OYspsdOiGir7h/GqMM0iXzMd0bC4aMZVFvVaCHJ+Iun8j+n
H9eQApkS3cXJ22Zh+/OilrkyEk2ge1vLQiHSCGu2YnPfmCt7REExF+46bog/KoIRubJsYZ7kD4O/
lQJHwbRCbtEaXP+sikSbkj3ENBYMiwSopow81KFUqu6lwPMD4YMCMSv61dGIbiQ4DFTv0KBlVwYT
ZykKK7/wDQdvET1AnNS3xHu9rrONbfXjg9EMwf7vF2DOsjH/YZErLNsAWgAMXnqEacGe/fxFoCIE
ZdmXzrGzWQ9Mm7QL6+0U1t6+aIYMDQPZAQl2tctYJsG6KWagoY73fobGB24aaUxVjZ2226MIN21v
vXmVL4qd1XH08HmNvLneFDW8x7kKT4AA8jtVgzZEOt8r36vamBQwqKwy2IoyFEg4KZ4kBXA8tu3F
dOdUZsfLKtjwjXgPmUJq/nWtyc36sVoK+gd9JEowyE3Pz/4+C5AicMIvuN4HUMOH/OwGifFouGiR
KQtvVx/+SIdWe5OJ/CnMo4s9tOUVf03gpdb4oAoUoKYHN5s/Oj4uly/t4FatrTOg02NryN/9/W8l
xbLV+unHIv1ksGsECgx8kQTLzz9WC/WqFroxH1FXw1bJE9mlICjdrNQhgt4cAkzJL1ic+VtIBxAr
l6pqez3cjQWhkMot8wtmT+gVA4kllfHzNdWZ6hq9WTngluACzwt0jmSVPKCpdzEUsk61qSIboqEF
UMMYllbNJTQbCW0tI/BK00u7fDlPjbv1LFdFAP42Ll+2wFrWYwleym3sE87OSGYZq7T2iHz3pIdV
VfXYtpdcp/RPVeFV1Nw1S6GqWuqZxwT5PamH7a3ppZP1jL/LxgGtsO8nvJwP3tFA4xnNHtWrOtQ1
VXUSUIUtBxiV6ihwBWK3FvenAs9KhBpqFz7WwGIvcj8Wfendo5vnvAvyP1WrI7r6iprBQHKWQUQb
wn05dxgvL9XabNGXS/Jkg+6Oe4Ib5TyIESU/AuL6vgePRSjP6R3cH4p0UyzdakyJshMp1/Bkm4Vz
dUn6zRDSjQ7JM3F/q6qe1pucK8JHznVu8ayLAkyRETrb+rmnX1ThLkfOYDjFxuo6qLmZi8GlgSoG
NGmUHPzqmutFfZ0B4yBPzCJ4EaOAvrr0qKItAKCt1OE4GTYCtc6nW9sk2UwaSMauUtRSH8XE5GCE
4glHROOpt6KNC2bkjaqVdhWz59K7i6qiQEuIoAqDg6riTNHsjbbRkSPlVNF99KshvTcRGrUMSYJp
KpkHy9oEDTh3xgq0fs6ErC2NrXkbkxlN/qA6fhjXQWjLvPohRN8HOatuYDvkau+B+KUHPWrCrap6
fYgkKhHRg6oakq8ys0zzqqogAjaG3g9Hb8DSM10QDaqoFAQBJ8HorIVPeKkQ34vE8EYCB5/fRykv
vNRKu2NUGRbroRynPziazmpAfBVbdv1LHM7Noc8ddiHD8K2A/p1gaH7/qtnB8GsEIf+/KTuv5bhx
bQ0/EauYw23nrNCygm9YDjPMOfPpzwe0R7K9Z8/sc2EUsRBkqZskgPWH8dfeY/miVySA5Xj2B2jW
tO1h0mPnrCuGc47hhJjcUqk5tHyBREg2Bnk3rerCItnhtM6PZuyM+JYxxJzz9NbvR0j0mWLlISTr
AdxlPHNUONyKwKaKbOSwdbhv9cjYVXwf9iSP+M0Ncq/HmFdSuEo1tEX1cr6vu2aCbaappGAo1LFh
918P815W/cGs7jqQHU3VqtnS97WWJffUrAsLtsJy5PiyIk+8N9lT4N/2FLWm/0fetX9YJvA+xPrY
/I11dPZjLT9yjjNtdKuYr4WLWlaSLw0/be5k0bcA5Tj57cj2pqwIRAMfHuA5UXw0yJhslQ1mAcL5
Y0SRI47keUqRfNG9Bu2qxsb7MEtDC93cQQc0E8XuNoXuC3fqS8S+/xROYXFRnbq4wPBaNepoH83C
KJGdFJBHEZurwj4WbG2MlewsYp3oJ2uTGCrHh4IG8s9vJ80SS4Wf3k7kPAw2OoZnk/Xj9On3t5Ni
kVypI2SExxTQEwC78qUIymOC/AHqYL2DMd68jjO7QBswmhDGRBi0GfPyJW/tYOuSxt6EfQiPPSmi
tSn+qkDEXqIgQI4ZpLa1eI95dWHuQ/HXlqFYXOV2+hJ5qUIGor+1yfD7GDnPID46GXqP8zcxUYH9
a673uG0MWFHIDx379F2qII0PBL7FrK1FmlHNikcXE8BHr9fHFc5jCRtpqrLBcsb7nhf4ibPq/JHl
X3tJZnUna7IXcgWgYXILs8r3ieaQfXKSBdledvHz5EkwFshTJhV5TYo+QDqyFUWX9MEyEzlL2dBw
zn9EfSHkhFB0RB5r5nFfrENTDa+mi7A7Ih7aXh7yo3lmnKCLP6M3BVJqnDKcc4FQ7WVnFGWVDQRD
9BCa1kCnOlIewKVBZobat0LXASEsEYsFwRmTxWphJpXF4p6qbBg6DFqSrL6To/CLSCDomTvHqTiL
7LNyJb3WO/g5p3IE9qzZ8G3eq7JRutynLuk50SOwYnrEf1ULjpQfZDcZcmf9zmzK5mFkpVY7GiJZ
cis3CjNWrUCWykJ1lK+j2P/dmhoTTTfZJIN1Xo7FVgabYX7CUvBzGnP4c/E6UGhW9xDMtpYfeoAZ
/7L4Nn4/YQYhBhOFI3Uw+exGtN+zZpYRAfbU+03HAfvG4nc5Ou9FOCvnDpmqQxYgKsgJLFo3TnDX
tPO8zNLUfsxmB6iRHSaLAqb2UmtHpLWS6FkJWcyNKPQ36K33A4l1kF+62P6hf4GRI1Dsk4fDxEoR
KTV/8DlHtrQX2A3fk9G581sj2rl2Pz7IIgi+DHNZ3pczSL6cb+u/HAH/jrg1HBN4jKqSsdV0lrzm
b4taDIMHpyB7ujGaMlVWtTvnnKCDxw6FUKyKJ/Uiz4HBxoU5gwzPjF1YCHKY2p37MmeVZZNZTMl7
6KHBphnIXO1kxlaeS3hGxIIMoiX5BtxhLWQBlB5cjTH6KMDF7YA9RY6grZDitovkUzJ6037Wgz8C
2x+2Y1l4p7RS34a4S9dB6PSPsduUi2LSV+jOuY+aRvKnRwYFts0JbLK5a5BDXugat2oN69ebHs1c
0e8sXXH3Tpq/hoKirOfaJ29sxkPjoIOtmXOIUVF6SsMW16Kx1O9Kci77PrA/Q6Kdb77SlvCb9sHl
LlNyvgud7dAib3zlJex9PlxWjofKr4NXsxm3nEk6VxStSN4l05sMI79N3l2v3LUcBHx8WqiNPp45
aMpfkm6b2YPy0iF3vGHjsetLC73Eal4osDlTQ9HfUiixa/ZT8eqf3xq/b2l45HGcrJmAFAwDfQtV
0KJ+RtW5acMJ4NRuoGtmm8F1puP0Xth5g6xc7KF2q+M5FesNuTf4wGt5mqOPTn4uhkUlDho+CmQZ
+OhG71vJ+eARzBCuhIb/3CYTf94UnajZV4KLa8A3r00cnP75F5IZi5/fgq7NHe2KZDgYABtI96+/
UJsa6LkOwARrVGwWPjKlZ1mEUYCebIDCMF80eyNjY9IFR0+11woC8tfKDusVYtz+pq7G7AqXEIHK
MtqpjZddOYQYELjuk71bxdOSFLu3iiLPOf+2lrez+E/WvTjuIPitLTrXjM5p/32OJvfCIsK9yKsO
6M2WhTHMB9Egixw7lKUzYds0y6FhPNvomWG1oJDzuwzfGhIwKInZqKtjGXHkIwkeBq8rNr4Qxa36
rLqaLfrCQN0WvdYjXGgUbFB90KcreSmL3jPjpY6q/U8xsaIgq5HH1r9smZ3/OHy1wfHbJPAszQaQ
+3sOj6PHIRkMwFWzrXp3TvoYT1lyyhIvvhWlh7NRMaPwXQZN8NC3rndyyhHZc345dUqLnTOrxRqs
gI1aLnRzXPgmDavxVR46/jPgH/fotnihN5XNDe1Hwzos/aMa45WtZsK7zA2WAInqxRSvFLjOK3dM
s21sjc5THAfTlgzLvPLcStsFDf6FpXjWA9VwdqHWfm0DxUA8XcRkYdUuqvVdd5I1RcOGJ6lslIoD
xJUDTqzWRaLr51Qp+zWy1vEy4lV3mjPQj7PCCSL2DKiUDQgBa+Z0zjP0jDirf4R0XyxYdBor/L+j
01D13SMS0+sc3cbFqCYwabJWX9c5mgjovsORntBRLIAJzYJUht1L26vbBDX7eQXilE3BpLz9v28r
uH4qB8PgLVXb8sQH/dNzAgcK2MZFU28Ct9rGAnSOvDjKXI3ApMs6SKR6y3Pmqerjcjck8RG39jpd
NKFTHZyPy1CP64MMli5UbzOpp5UShxXSAnggyCtZNIrnbHx3PgehDQvu1iAsvTy4k5NZbkO7RJKs
5lU7iX3A7LrjXe1nPSQE/LgFPFkWgk9/GkBMYWEPa3zCUEW3v44Yu7SLoqj7k2KriD85FLJq13ih
THgzaG52/Chm32ixyjFhLCngRH0DyycPeUZHuFxUuoYyeusvBocPfNCz4lSm2rzTdTJi//xJOL8v
8zl9YnHPC5vEMnB37bdPwkQ0GA+EoILKgsJWFwDUni0/X5VdqK4sxQ0efMPt2Qxa+i7y7OasTCG5
Rxt1z7JPL0oDNLsJwmptzxCeFjJYh2l6KbLaXsVDby2RxkIkyELMV2WrcNd6TbNoeOZ+YjtklSeo
fdGhQvd/obm5vendIbhrRUGiskQsZT92QXHGEaE4Q3+fjrnuVHdlRzqCt/qTjhHPk+FEB/SogkXY
oRDZCoZFIWgVneRRzCpZ5IVU0JZRoAxHz7CjY5hj5WQiNe82uXYqI8tDcIiQF6LOGmvjS63D5VrI
2NjCCsXbgieC6PLR+X28I0RGXPbT2wlE+30Wq/+iCvIfays+K2RdVEjNqmWyP/ttgYkIXhfrnl1u
FAvYDcIC/kabzOGpK+Zgr1QqOFBRjYPgXLjuTp4G8ajQ18oUkP7FtbET6X8J+9GNygKnMmZkzd5Y
2QJ4L9u1qiXK1U4jZSfpg7LIwlBwxTJzE9kcewygcR7BCXtA4ZqvoRrtEdwo9saMufxYspEVnOIk
NzasFOtni4+FBU27ShVl3qH84BzcUGnI/nb9wXPSn4s8aWHsfQRlH7+N9ojGzdtIrB9HyewThax+
xJJscNDde+/z0Zy2yZ8hMk37cIzdRTzyTrPbot2kXtQumwwlY5DvybJrtb7YeEiyJ3wNnAhZiYJt
1doNY3Xfpi1OGOxBHthe+hsOl1H5t1npaWps7x019y+Yt71yyAMif2phQJSu9mgnwgct//zPd6wm
kY+/rklcNhim50BUd2z9dzhaV0/p5LQ4OGZx7i+RnTB2rcMh+LpCDz+z1AZFE7RMJzYqmP3MIbTv
jq16X32Ta+TCjepN7EZPja0hEoNtCI+9uFhkzfRYxAAzhINM5HXhIYyXtXiKyiLSi27jVMkbB0Xj
pS35Eyaj1p1zb+ZYcs54domPc1DR6WuXnYktR4R+3KK3x/mUZMWPQlYzY7gHYpjtwmbA6MPOmhMv
1ftQiaKtPeYVWpJp+jgizLBIVBO3JsVAfV/zknU6619bTx3XnFtW+hyfRiwv23Lw9gGrUmFhuJ4b
Z8cHAc2cJxiKk/bBFvuJdtCCQzBrh4hU2rJI+v5gZNDAfSva6jDS8Bhw1VXg4xjC4XO3HvuoFt6G
T9izFEc8clHBR/3idIuTMdlqSIriCgyCq4vE4kx8PzRA0K5a42CatCMYb3Hm7XXwR3JDbbZ2URm4
Xej1BmeD/Ni2DeQxNqxnLQ/0U4/OXlV08Wby63DL93GfBZ5/QDMQNDnnmQtXGO3xH4QzIzzXNG+y
dzMrkoi33tFMgrZc1E5bHxNR753J2NdtxIGZ0zyFlfIZu5TyLGv1rNerUsGAK8CzdKmw+tkqfMrH
Ae3pxdCwBSdjVl85m2zPsFjr69wo2tZKY3epzCRQlu5wVROwM2NQXQMBWW3DZt57Rj+BAfCBGmFb
Z4giYp9ykFVvyB6iPOwBJ6ZfxlrXLnniIDUbPsOSw3tqDvE1qOP5JKkeLOudY64e5xBx8IUWZDpL
BIoi9pV/WVb+Z/oQ6odjwXTSTdMmg/Zb1gxRD5gI4dBs3JEvrDbAOTBNczyogPJvVzLGURQWBNHg
rbvkYAdefO267MRj2lvdzYG4z5J53uXky4+una593gWH0p+Dc+5egsBVDoZa6ccZedndkJqHUjC8
yylMt2aRP1kziwTNYgfpIMWY1s4MVK7coRw139WFCy3Fxhug9Vm+/cvzxGTd9etZnwmUwRF7dU3T
QG1BYPh1OQYydEQEJou3rIIXyVxCTJu1r8j5Wg+3Qhu0bWAC4IpNI0Gg2teUVWIiF+B6XRovzQF/
rCIws92tHQT5cyOEnj6mqMHlDIXn3MkQflvcEqA9d1pZ3MWNZmKJoDd3liiaqm7usqy6yxC8OhRW
0N5C7/Eo90U8xdrl19hk9KghR9o+0kL/TrdqnBrV3FmaZoVBiah+NExKgjh4r3BX696djgjaPij7
q9ob8A5E0RuBjgRUHvPeF5cmCgPVYpy6e9wMZlR+iCXqARvhe6X3g7cpNKZ14ucq/qpUC1wPFXLp
z/zW1SnXG/DkoEfePH3CmwY81ykwx+i5L+KVXjfhmz6W064ccQqXw8eKM1X7uzqF7VXR2/Y6qs6q
1/XxPjSoubYyroGpqPAN6aEHWXsfWuVaNspQ3uvBskTuZy9jTjpyeMurA98OBtyKLHxoh8w5yx9g
TUq2NbyGXK/o4dtmdZ1Xtd+rwOETTBstPaq2crIojI3zNFjsqegJom5tk2q5dy3l80zOFBKxal0x
bRg2AezT1dAE9tUezfou1UZMBuAr4IESffm7vnKooddfZ1dzePz2AkiY6c/I5j6qCE9+hxnxyfSm
6DmwcPNF2B1svIPYOLuUYil78Dv22mB+U7OVkdig1bPMvZ/RCt7hu4PfpahGBvZcfj6lX209WDWD
2/7hazEuHnOCKiJuqzlPvVMpCv4j81o2cHj1NVZjRDAihN3rJGr3uZaOKMuhcMGCoEIAbe5TcBFd
8uj3UfIIeusl9wv/KGts4vv7DpZ3EGjLIcnWiefOD2pnZVcSYHulNY0XnhMsc/LZWcqqmsD0sLW4
4l0QXpADqY5mDyTh3u0V9RAbTRX/OfKf1LDIu6Z2VyxBKNs7WW2TBkeiiEMR7M78ctnk5WUMnPoC
+BT4MSSQTenkJo7RVPWkAs6Y8eqVt5S8EVmpocE+4ng1AkoMWQv9Wg+hgG87kpGLj/s2UQpjXSN7
ig68hYx5Zd2D+tE/iZqNHMW91JPjNXtrk2Jzoq0k63Zrayfj/zFOzikV7P5p3PtPeP958n9GGq+8
U+3uy2w9ul1efkUrIV3N5MPOEeokiBVkxgr8r/m5dYYlvEEN7SloY33suvftpEQHP9L6jY+25rOV
1PeyRzMW3x2jqp/GSjG3U2VN7P7D6Kp3MXYFYo7C6w8Ob/tX05yttVHWn2bEyuDT9jDb6hjtKh5k
D1bigUBkp/xqzu0zoJMqWLz6boH3tmopn+yxt18hKKpLJRzHh1ixvI3iZfNRTmN3rn+bpjJD7WMa
aNNMc/6YpqgFf0+tvWOWZjh4TO4/zOXVLPPkf8lVimdxDzFXowAtzGKwRnZqGOfUs69hwv0v72Ty
fjAD7ZpEVW5d9TjCotUBTrUogE1juu6FpyqKjU81cMgFJLYfVdkqq40zuiJd3O9zrwn202yAe7Ym
NV3OWc/RR5ghzVgV7aMszHlpDEDuUWgHOmVdLZ5PBxsVc/SCFfNaIwJyVdnEqJVfPOKiEl3rKHvD
jxHX02bC5CNL1HuvDnVoG0m4kg1IIwP/1JXnuY+yXWGPyZYcsvfaebwOxUhTicBUDQAfgeSeb3lC
zVogH60KNPiPPON7HBiTysNz4O0l04mwVhYWrlXLFq1tlHBB1IVKTH4auY0vKNb/WfZ58ah4SNaG
84B2AF+Wa9LEC08dkk+KKOKBc1M85q+2H1OzKmyadP9OduhyjrSbMA7OshHpypBFq1sfZFVR8no1
6NukQJOl0e95f4FDCFT7m5KSDAoN7UuejyVHKo0O376yTYzBUPON23GV24n9zQInCye6Nx5Cva73
vkkqjJOY4hPq5G+yhx2Oj0bWsiW1+0/zjEVA0UX65/H9KrCUP2Xo/UL2Cq1B//weul3cJWZj382Z
G37CPW+hOwH5xrIczm0O+gUvjvKFHaexLWa5Ue/Kl7ZzhKt54O0Tc13PlnERgmVrr3LhO/So8W0h
zy3ypI/O2D5X+wTfUvuilgHsKxK3GRCOtj5nWvyjKOOC3JrWHj/iqcEfXPb4iDX2fLLVEgXDzBWY
iffx0ZAp2zJR/+Sx4kPWoWDBqK0HtatXitX+iCnI++9yByFL2UU2eLzlz2oa7j9C8qpMvg5Zqd1B
zvPuZc/c9p+rtAo44XBe+iH2cF3VX10Lj1Cz4+VRpoV/H5HuW+YqjncjpEtlUYMGWrcx+3XZLDui
QoocTtWXCx3Dc8wXXaU5R36yg/rq3aaB9suyL0WD2Xcvqtd39zfRPWq6qKUS2PVX7abPR82zku5e
6vFJAb9+urgzi8xE0cnL2Inr3VVGn98neWctuoGkUKwn+b0sGsuzj77lndRZXda4zJqNoz0Fsd08
oqS4tEWtdDqNB3C2Q8tfv5e1IIzBIdYV70TRmDuFvUq9NN3Kqu5wOqwiRLPCL/sN67hhVVlZsuUs
dnwqdeVPWynr70UCnl3vmzcA4PjxZrNy8prMOiUKqNMsyJM3HcNb2bX28j86JbOe3B6zFfyy7L0b
Ve29pwj6eh7k3/Nt6pKCMTUDAyovGQ5Oo29DuLbWQVYr3diOQtc4KmqMUsRVOE7ket47YwjQWAct
g3uv8K6RXSCyb8xqwsIUWO6lFIWPyeW6UEtsAQRKWcbkVV51LvJweJ/9GpdVywyfx0Qd932DXCUS
bwz9mGkSln0ydmuAcfQx09QF5qYKLX0DH/hLVoz+H5OWL4CDWt9m/nQ8/bP4ChXVgXsbuocSg3uw
uOhd9GM1P78PavES4KDDwhUVTQQ5yEVebtNBiF7zRPpu1Kr+HBfFwgjq6TVK4+KgJn25Ikc9veJz
xN44bazT33TTRTe0JX/uNowhmtjQOmTcwZvtkHXBi4XTFY9es3meDRjrsDKGb1XsrwuQh2wXK1zw
krz4Pvpo4cTJGLzw0I5WXWlYpFndeOuo1nxEaSM9jjkKZdYctS4YA7e7xwrjPhL0EbXEOzpo7a/Y
l1mL3k3j66gr0wbNn/5oqll30ssKYHBt1E8qeaZFmITN97DAn1Svmj/toHlRw0J/GYq0W/VZFN7F
sals7HzcxRZo9Bz3+c+u9Q1TE/fVarUCPVV/RM6hmD7H5XcZ9kPvtzBpt2Axj3P7iHNus1bsodkh
9Zq/1ql6Ie1WA8W3s4dgjD6VupW9ek3MNlHvg42soh1TcvyjjJc+6ysMPMOVHN0H8u2joRyMT+ir
l+HE4PVxcewTI39sIqDiWBdwThnjbl2Yw3Z2GvWKnFn20GJ8bcE+e4mA0eyjsjNWsZN/0lCKAGsN
HzHLQTWbMB9M8rZafBcVKSYSpv6HrDV132GH26f92QAQLmMfBWBVDMZCCxGlqTvKuCNCMg6WGmi7
sqnUhTNV7SHqoum1DL8HPKifjWacThXq20sZ7oIwW+nF3EIQRJE5mb79116z7/yYK5q+GVqoPOd6
CC67boKdDrvnIXDccIspBC+xtOMHlEGK8EtotZtbndOgbIEOe3SQJoWVnzsP0VRvPH3QLp7wLeyN
TrsbUHeWbZhxr0pnnk+KM5dbja32sbX79pgPRrHlBTrdt2HHwRV36bOvWaCWEYD9Zg8RchQ+X3d2
kGscKZxvGcy2Rd/sgBxnn2rUdVeRWhQc+wfqvneacjezXru35y5eWdmQvqaa+kx20/wzLu8stty4
KAkHvxwNlVzX2r1SqP9xNb23/td+Sm++IkzWXKOqe+nsuXrss1g/h3iyLkec/t7yGJWyNkvNSzWX
yYMxuX8kEMXeJn2CHJaq09Hv4uDThPK17G+7pr02GtfmzjGLtxYyGy5Un0sH5m6Qs+WEAe5eu2K4
AH9Yj9aUPE9zpBzMKKpXzTw7b4XafovTqH7gXNnilYg3s6GH7tvQDTkJHjc9pz4ZYdbCD5Xozxsv
W/NfnfctyrqvevXNDBXzDWZLEbmXMW35OLC2I8NqOEjhiZgofCMyj4FfbWVINtpW417kVVPCG4oa
K93J2A34nUZzu83apr3N/DFODtGRTybVtCxTlDvMcmqOHwXPnPa/VzVwWMdZFHJEEafWfh7ydeZF
+EIM6pl/2JdY6CAiRJUcJ1HFC95eOnrt7mRrgFHJOponOIyi1ULEalPXZr6WVd2M3Z2ruHjO23n6
ib98DFoY2wzZKn8G+Zlvt1o1dMA8k6PsOlnoFwWCdSWmTfMQFWX4rgGptI0f4HwsvUPZS2hLhcf5
TlarpgjPnVU8y5ou3EVTHJUWPfrFRxnzwibd51gvLX15HmoZzaaGlHZ/G4E48QZGcLqOak1fWF6i
3kWq/Wj6kfeaDZ69xLBTvXey3N3GSifybp1+bqa2BNFRlJ+cJCtZkxbzd4M9o7xr0Of4aTiLsfke
DO2P4YrHV54MRLm2NKFCXXN7KVFoneBAI9iFGMWzjunmPogSZWmJKhIO5gakfLCRrUZtjavYCuad
bO1NBQ/XVAPAJDqXTfta5GGNR14+Po9AqEuzQRWqMrwnFqWLQWUHSJq0wpy4yC9kE/IbBlqrAKpk
voI2CWvBl7hyqiUyG9VRQqLnsNwFqMdewZfVjzpHAjIcRZp2CBN2mnJQEOQ5GAY05GVrgRgaiUK8
J9IxfUziEJYZGtMkdP/acs7zS5dX46OMYLOC5Xrq4r0jNqBBOf3oH1lhVpMwfxnJUjxaSXgdQr1S
YJw64d7zArybcvLyICos8zIg/XDKUbv6KabwGgKDobdL2dvkD3rRRSEbanQVTo1hLWVc6yv12EAM
H6owfxpb/Fm61r3URps/BWUWrXJ/8raysVLneJ+OnBbK1inJrH1vuyGOzgMK7brtbFKluM6dFR9l
SOnyH1cy9lH1PRf97I8+fzeERLa6g5jLV7t+0qNBe8OkukRZp0g2nHRrb4HWH/vYLp/CMVfJQs/t
Mg8j7a0LSPZWkzpdqhKDrrRQXuRwzRvTZZnYDXsoiC5FGQzLso3TYzLrxoua2Ouh1NMnmFrG/ZTM
n+TL3JkifaclBWfKopcc5DZ2cpSt/zlI9sqQRIqEOh5J/B+U5k5IGXxU5ZUkPMsrPQySnY0ZpaQ/
Wxhjoj70P479bSo5w28xh7fKusyaauH1MPytvFfxkxSX7ujOyKpAhZmzUt/bvA2jlS+Dt6afBuBh
Hi/zqm9XMigLuBRzcb5NiELQsM0L97EslRVISJyN1hZClYsmQghvMXmDeslCd764XrXlUTlysJb9
CMl4YxbTzg6Kbx/x29Cw454fHJ5jRpsBEyq7criQH5QVORRlfwEWQU6QVCg/rH6fmczAl05LUD8Q
odt8ho727RToj1GC92Xd8n1JPCXBEQayyUJoI06+cb7VZIMs6rbakwwzSEDS9yPukJm+ZL35HcZn
vDPlHB9dbP64yyoCEPfTj5CXTef3K9OEgfDR+zaaPQ1KOkaLvb2cTf4E7O7TS5Pbj4ONz3MHOHgt
mYGSI5g0HlZjDtqtgj9oOFVwNs3g4YM/iGRGuZaD2jDVUnwBnDsOoLPfBrRiuJzDHsxyjXxKs/6Y
5P2n2DGLmZjH6lTsY001N3Hptecq9V8jtJZ2t1qRdxjBRSZALdEaOXx9ioRZG9EiY7LISCiPi1nN
QD6qerY08vHnZtm7EkMQkXXxT8E2W84qY3IG2SUK3eoYpjHiLu8/WF7K1sac8O4cwJy1oKpMw+mO
ofhf+YqPCZvP6QhqOBTWNP1ZTnw9PCCQZ8N0zX4lW5FCcZctehwIm9EiY7aTIQcn6wjfCuUEqF23
oGz/MXkEtH5m6ys7DkHyDIoCoDwKPNeo8E+gINqL76bltc0BpWuKAHDlGXIlffk0z2jx3BpHB0kz
Xw02noVPemvlgxABXclGOZk/FN0SbibqvWI2NwkDRIOTZ9koB/kKKAalfm1Byu9kVsvLHQ77AOK8
TQ2mFr9ltPrGusVl34/T9/f+P83R/tX3o5u8eo9/HMTLeOY6t7ll7fb/0MnedtldVGXxiUVY/SBP
YTDqe/ib0Oy6EemcvnmQXcEZPMiQrMmTG7avfzdQziVnfh+Y9ahI/s1ccpr3Xh/Ty66WVd2m/3Uu
NHai068hOVDO9f4L9bPx2a3EmlKYRLyHZU9Ze/8N/ma+//bX+Ju5/uaX+m9/oH5UwYHZ4Re7L7ZW
62Db1SJh7Xt5trEDM1jLBaTSW95Dkv8h22TEKhRzaYcDDptiOdonNSbb0/QkazN5qmuNxxjowrC7
rVArjv3WWRuGS97GS5/TvXPJYTpmiGqLG5qeo92W8G2ULVKn8NbQttBrWLbyMpPd01b7aySa8vOG
tFG1kMFctLgjQhOz1qOfZqvnVLMP2GB6D04YUXSs7pWswufjPTamrOnLEvdO2UU2INtkoGaOBNZt
mBhresWx9MrpLEOhy2lhhYuk3urugxyEhRtqXKr29SM0wg3aoIRtL2VMjuyaDKJjguHkR2w2H/0A
fRA3yO9kOsqcpydZk6mq95psUxoAVqKnTB2JWpXr+d2vPW8prj59bBFdyYDWCKOayDWiVaXM7lFD
Cus6E0977+d4EieQPefkjOhFfGkyNUdPFc25QGviiyzUJExuVwGgpTVqsuXy9wbRuawjVt+W+eWn
ASIuq0iCIDkUJqu/nVd08xp92fTcUvI/cusWpP1RIaVZkLDI0O7x1MPcoB3CM3qy1wE7ph+XMhrH
GZbbslfUKrMNDJcBt6jsEBi1ry/BC+z4Dd3tKKaKZMwJXA5Vmthc9XC7j7Jo0tQ7TgjcdEBl/grm
mcJ5CzAkv2/VYR/lPLhhtEcsp4LZK9a5pQ6oDIjorU3OcrtMfdSxw3bYtcKRpi5RMhuAk1RGHTur
rJ67bQeyFGflxrG3iZN9L9mu727NYwtRSAnVc1/oUHjGoBAg3cADcCVGt1Xin+f6WCL0rC9u81ee
uTaN0eGGRLWz0Ido4+Ojic4SGtsyBqL0x5Vi6lOzKNTkNYkHa1fXWrjT1YJjnSDLTM7ChvAOeAo6
OshWfoTgB4d3VT0+dflk7WWvMcN3GeNhhNXMQagcBuCX7XaNS0O7VNHDuwQN70HLCLpbYaa5u2hQ
xCNR/0uD7Oxqyjmxo/Sgw57SFjLm6YUJBnQv55CRj9kay0bq0TWfBwd1oyRUPymNiiKjKIJCwQC2
dKaveqT4259i8rKe4P8mY7KUNe99mKwqhQtnvimUZdewgHY4k5a4GmRXhUa/FyAYBMzmo5Dd9Bhm
9a9xp82sNU/Zbmm3bk3KcKtJfekMi4u1ynJtDQ8wvMrGYfzRyF9gWmDh9yVtpuUtf6HjWHAnqrdU
h6xayvxzFUjcz9Xfxvq0aniTLFru7wO5vflKslhfVlkX71QjnK+6nmlHh3f0QrbK2JA2xwRnmDsZ
gshkrtXWBpHqMz4Mje6uH6r9R/9sQHyii9UC3RmmHEyvRVCHLVLbv1kc4GsLmwOfS1Y5xcX2vRR/
zpLj42Ck+tEgrmRrGiBMZM/ky1ayuQ/ibIWPEkHR5/dxv06YkI9ahvo4d6skUowNrosevq5T26+0
sUvWt3pgYbk7l7tIszK4NKIL+jQ/usjkj5W7wdoA477UwLNzMqY038LBdTdVHDaneDLqWxHgqL1A
dWFCJXEIOauzqoVuV+bLnOcOJunusEGOxnjxkU4F8hhMZzfCxt5143qRupwGxXpgkr5NrUvB4YOA
w0VfA0GnL0pS37Ob7KJAabaDjjeX53/7HxRV/q5LZ4zDBsXtL6oNGQOUktWw+fl9hajPWLGUxg0j
JZdysiD5/FOcrEK2mnF3OOSFd45tt/wCHUolQ6AlnzSI9itAKDbfnWrc6lONx1Da5EcO+6Zt2+jG
nZb5+irzSa32vYAz1kb2hWz0JYz1JxVc40NXa+hW5q21kSfztm+SFul6/6w54/Di3N926whFnAcb
ZprcpcsxLbfdJhJb+48xRakML+6FE7H/Y+y8luNGmij9RIiAN7dt2Z6kKMrcIGakGXjv8fT7IVuj
1uif3dibCmRWFig1m0BV5slz5pXWl/41TrP5bEUA8Ghz68E0980HlYz/YtwHo/qgREGzVBOYrwJ9
PenIiKukxY91AGda4pUvgWu0LzRxtpTIiyf5h8akuoHWhdZa/knmSHd505vpQUwL1KYsiqa0/VAa
5ZO4gTH/WKRx5j53cULDKNqSp9AYP4WtG7xOCEy+VijG7ypUhzbikyFKtZjWeSN5evigaz8a3uhe
ZFXs0voHDGD7uJEfwhyuB6EOxwM3l0F3UZitS140D1+bqn/PvUeJMChRAemDbFtlUM+Tt4N8G9LM
4Cw2iXcakWIKaBPq2zBDLEGOmYHSfAQZJdK0NpDm7S9BahgU/HEs8RIZZryKCzYX3iYbvzZG2Z0G
sx/CrRclJzGRleF8Y3Yf4aODISur8mcZ/FzLnzMj25LMGS7immurPQbj8FJaCLBe7LywdiE4N9dI
3E3SaE+RhQJDFtb6DnrB6avjfgSzn34p8zR5Ikn5w53HHzun4+lXQ6rtqGRGM+2VnrSOb53qH+zF
7DvFvcLl8iQRbX9ra+jyWl1Djbsbe/7tvw30yz1ZSY8id7Dv+p3jNMZf9vBOmyaQm2HOb35e51/t
PMjouNHPqjLm21H7Sx2N+iKDwh72fhV6QbSxtGzpAEvb05CChKOr79cHbu2RL0cjaRfXfQyfs7+e
HLQB6Atjo5pCGQd90T7PFZQFaQ/eymRpGhAFqZHWgZ2fD+JTAhtyPD+COw/BwOzsdN6GfZD5tXNr
Y+33Hv9SvQ5eqcZ8LwLF/Dp67CHp50dXKssBDEQA52VBrHYe8lApvcidCVoraFUEnjx0EEtadn+a
UxMgsZc28X02llkxrVK53M2fwRGlyZdgiAPQu0irqZGHcsMQbGGY1N463wxPU5zPK7pUtTe3cYpn
T3UOMhl0uIKmW5Vja7+KK0ui75WRJxex3BZiDJac8lSNNg5PUopjdqDuwi4tzk7f5OlGLmFBndXU
ON1ng7hHcSlSeTEkvLLHOrZhVEtyEDbVH7I/1wH7rfvFX/cwRqSwMf2iB3kXE0acuYXDpIzuksS5
o1kD29f5nNJjtOZvrzu0yBTCMZQ1a7vPvD8p+a80rbO/ew0COKZhF5SsKoqbP2NzinEwMhmuxEJK
ZH4sVZKUedOe86WGDpDpQAKl/0rxAKiWP/XPapnAYpq7/pMd+/atMSlQp0Pev/h2Q5ETVNZK8FWG
rfcXPaf7tvV746OYMttmun43fWDgq7ExqkvUg5So9KTeKZENx3o3aC8z6UBEpKL8W+E3R8vwjU//
FZGFFh1vc49Y8pIfT4dPfADUJhZDBsmHW4iUQmgDC9VvE5JAH7V3WcQmKUTjclmqo/58X2BF1Dtb
O1ZowVvKwzVvX8uCQBDCsw99Pu/oEDA+mdDpQcuLcEy8mMoIByTdfA5l718XGUbmfWha9ZdFI9o0
SlrfyqUx3WpoRfdskEOJl/WbUHrXq6D+X1tJm34ja4alDYAkqbEVn3QFiO9xH2hVAlqNCaFjNAX9
1ZjXslH9I2qf482jycJeVUEHlK0YLkqJ7z6B2O81Hc/3Rf7gDrfBcMLzmM5PUVjb0XYaG+3QeOGX
FtbQaGtoyrivEzijJfi+zoZ3aWt09JrJnUGp8dNcKm0biCbCbRZP403CZQg67X3M6H5M1QzmYz4O
+U+qauSwCLyamPKfNPrMWWmmk919Eixx4pOPQILpJf0Rd/88xTaWdY/P6rFOlsi98j+hU1ag7I3O
pl7b57DT7HMwTSRqH7Zc6YVdrCJ3qnZijkFW/YiJ1uMi2M22rj+A/figGhW1IxM+rqu9DKkSKpuM
BvX1JDPilKEBdIOskWfs6zwZrnXX99f7asP5UtLStkZIDiIfVY8+191zQ5svAMlahY6Hz1/cM0Xo
bVNW7j2KLP7HLkkVyoCz8qoG6Umi+rhESFtXp1Vdu+Um7NNmPdu28WyHmfncN54GhTBH78VlLi7x
1162H5q0u4hfhhKRhLU3ju2eqjDUtlE37+AQovu6qRPUDEe+2rC4vzx8yZg1L9kyiK9pIEKTEBmS
NOnXbuIj4+EGlX1dlALfqqilyUZrVFq3R/1khKO19eJieJ9S870qDPt7mUJpiBzfl/9raDnY7wqa
Yd85gpLDbX+EBgZEoI+7ZoHTvy+hxXLX+n/vWraDh7Rkgf767DzrkCpvnLrPt1VZsDddfMUUtU+w
EkwUY/7xQbXeXCZUDI0lQsJkiKoR6lilvFa27zwbWRicxiJ5HWfD2cUJ2p0pTNOXzCq0S1NV8wRN
EJfeNHhrQ83bTd35/zgzBDUuEj7FoB/JBYx7iRbfL6u7hT089jSo2KisAcRe7pvqNC/1mr6jqqOd
bFJKP7CjjnUuaGc+jEF/VF2YSaAJzF9h/vQpa2jeWkyZ0HQVlWOjLA/iY4+Tv6baieNh8+IsBi3K
ECjANrSSOYlKA0/b6F2qbCVEJjJVedVUj0fQ8qO8gr43qAZ2j5+OXOu018ZkuP90WeSb8A4WQTs9
PX46bAWrQavjo+qFb+GgzxcZahO8zKoC3FuNC83NMqHzIfCrcBalKDqw7+Y0Bup9Sdwo9pM3hx/Q
P1UvjY2QJPSj9FwZyJEhLTKH83iVwe688RoV1AlQziQd9i+/XQVbNUocVAbJRUo6L4/N/jRpoEMl
8xf5XX/yM97dRhCn51EJ7bO+PIcgcLR+Mf289zZOhKylhPxX3MNXU27Q50W6YrmdDP1y5cKuiKya
fYU8aVhZpJlowrPDD+EQFee2Gr/e8xRLsmJeIgI2Ckfx/YyA+jn84AVee4jCDAkqOGGezdzIVl6Y
zV+rFhiwrunpNaUJ7anqldaFgJbM+AoFZfQ+DZg3HO8vMZoREmu5cm07vdFCv0ODqzg/XHI1F/Hf
fRUaT7/53aHq1opvvEBMDXabLhzqkiXPy2HYlSCBbjrQsKepoJPe9upqXVs2gEkrsZ7tYLCevVjx
d2bmVWu6X9GqdKGoOfsVXB5LiAwACWPIy4a9ngY04xioceklZ1jRkYwWniUjjui86I1Dl+qVsdHg
CbqqBItPwkKQklDdVO5aUml9W9uHyG/efs+4RdXXWeVbHtNfB5khELe6mfV3NGb99YDi8Iu3NJJC
b5JfIMxF4cVvgr2q1vT8zBzQM9P6PvE8XbYc7fkxZGnQnUH6efoubm6ub6gnmWR/qu4iHRkAWqaP
/TIEfsOvUS7tiYZGucqyVAfpvvQ3yvQEXf7OSbN3Z0ChnFa85tTUEJEDX8ztH5de/YWqL1QrCzsX
0qXBPqoGiL34vLS+Sd7dLrD3bmR4e4MM8kdXS29OHfR/eiXH1KxJxucKgdeT78Il5MBW/GewlfnA
o/XbmVvrVFBwoNpEex8ohQHiVYu2+PZL3k/9yRvIdfNmxNXbzY/JR5ivjLDYhkmzlpDHBCTO5ax2
x99E5h+maNXb/1atz/xFTBwIMenRyGg3hdi/BQ1z/eJndX4ilRK8+mn0lzrRgCnWvJz26aTQ8n5+
Ec/Q9+opir3PMnUPijnoxVOTbh5rIiMP10MdkNRa7ipDrDUHaubRVSzV9uyrrxW7x41y1XCeYB38
lDnNvqWSeauXQa6sZUNHPcu8T7ijD4PynHwG+6aTqKvtW2SGzg2Ky/ZAsxLyHP9aPkEouHHyCenY
Jfa+3DWM5xBKhuOPuzkoMEYxGBAjQKy1iiCo2RQNnE/CJKhM8w9OQcXNtPPDpKD0NiIQFuUw5rmB
OW9y9bsZq9o5o5h0mclxzpvCLbSNxYtsK5Acr7H8az5PP5rGFpSO67uf5tBPLwlH8D3PvaXPAw7l
pCvYJDbFn2LJkDpoy63kcvJ70GF6CK+Kq1weIXIV62GGZupMt7eGYGk1N59NpbU+pJO7mmrXeLEX
qw9TZw2BPDCwxaxbxUI1dbjk/disyzKrdhlbiHjtu6il8ubzDrVlYTeZApDZ7q+R2TovYxA5t4rn
6z3Y4xB2cpPkWyKTSeS8cAhJYU+sPvR+9J44UOKt1KQDXQDngJAPTIslRANCTZDzLaCfIs8ou9Cw
zlc52NyXSUwWqv+5bKEmcHKfk6+lHypf9zjotsDm/VpHoG651E0FlH5uPf3qk2kJdzQex17u6RuJ
lsEPAMLfbbSuyMd0BduG5WYyOLTKgJygfgHr5DFyuuTi0m7y5ExA4BbLUJIEnAJXwTJMVDB4f41U
f0L6PSEUx/kI7Emv/mLGqOZAYx07gDL/FScrcuRxeNPxcKwc3zopxUJ1OCMATIsSjUXmTgnN8Yxo
+XjWtZBv3E8zD3MlB/Rqxyvgkf090FumJYZ28qwDLvzPGss3rW06wQjUqghBruSWkNVVflXcYPTy
bq2uvtkQ/h9tqMluMkxNjLqbnhxAJPILF19vZhBsdrwXfnE2nv4WkhU60iL/32vB3m4UyN+T6Bo3
armZ6c346IQ59PqwJvpWrXykp/bSd9b8XJY5+5Yp8oFrZStpkLSHzEZVJ21eqt6sD9U4FPvOibW3
utS/SwSdiCfKaNnnMPP6LdQ0xsnOwoZMg+2YT7XvNU//KYVwV0XoF+GEmppivnJAjv8ipCAzv0gn
2E5Duj30eH/8O3COkYyovBgqdOo4+7i1/lQWhQMZ3EXd4GHKVd90dCsgE/2b/xHr+dW8R7T6T3FF
5NiphYtqws/b6foA5JMWa/Hn/nBtxg4t5abUnlt6gjdN4SdbMWlB054zqMJowqz+eLjkqh4nlMjZ
HYfwVsIgVsx83oBX9mXmq88SEmTLI4DT3VpMmVAzXgmuYmzk5saU7TM0g4H55cohiuNna5Gvh8du
vFZuDvJuGXiwJRvkgbWNWrWlvpJpCTSm8piPqLOFTvB1ChOoGEWD1XGrJ9WbyFTBXzotCqyV8Jdm
md/TmbRA98bQGs9dGX5uqCpdLNCxb34ZBhtjHrKnKp77t2ic7H2ROflGZnM4Xi566v8hkxWPx7Om
RH9oqFzcdMWOb+YyDBzKePzbJfwA/0zI1VhP+VM88bctpjfDeypX4ajY55n3qdwEojPg+3Krbg73
EOeEZ9AF1qWLP5f5FJxctCBO9jLI1X/5/itkTDs6C+N58/9eOnZwwee6vhUqmQfLzMOUqzvpjEw/
OGeEeCZbOGnk6jGRqXWPALGmoRPK7ONesTqhteQikhqOhgVxm+oWh7AvQLOhvroe1Tljz2bFylM3
V9kJWoPsJFfzMgPv4c50wHB7mt1AWguNY+XAObvJ81S/0mm2ZNWyOnHOEP1Aelrmr5M2vSkUEL8k
jmZsh2TpWx0wScavutSraLTrgxP6GckGujvvNZ+tfYvGyKlehjjLp/IgtjWoSJZ0+rCLBj06OGJK
kBbaPrqZS/z9sm7yd8NOpoOmVdT60tKnDj8kDnAD2M3Y1UDTXjUZDNiWfxoXS1yPODGtzkrXit2X
pzJzD01pde8AFvsnJVoajBqz/6KDeXfZiPwxgALdtmqtLDICxiuf+zcPaqU/srbgXRGO6TO1ppWa
N+Hz7Pg02qt6nq+h8Z83QRCf71XTdqmQSrkzLtj+jygFiSX+gCPaip6lYt0YjrY2bIQ5g8SfPhRq
M5/o10X1VvU+x9GY3IB0WKcJqesVDIPtO8mFiPJtkFGDxUyQcNjVdIGAgU/NteVOxi6VLixVpYky
z9qnbAr9q/jkKsu0T4HpwUAdAip2llePtQyV6bk3yx/f02zIjw8/NMDDWfHdvQSgTDkceh2yULNW
vJfAB1QYQyVCojAYVm4zQAi8NNW2UZjAtKJ8oaH8Bouc6WzmMrLPGpwsVBn8eccLI9zoS9t3WRj1
Sg1pYLLmVv84+WAzxHzM9r3bnsWUWTHVlm6brrCT+G96KCq6JnL/yVL0eRPmNHW6bjZAtZ/H0P/S
8llExp9j5NY3Le+ST/3TOMzFJ1szla3KNplX67fZAT8kzBOAU+lHMufdg5qipRhw1Adw5cMUwG4B
0WMJnSt0So7XWncGjDQYELsKYojLhQEjrGuLbecww50DS4aV8vwLQvN5jL2Qdly6xQOrjD6C14KU
afEFQTCiWvvPrFyJr/AVOiAcWh8TvfD5mPVhPY3zuHPhw4TgLYA+uQ7nCLpaBdv93pvw8IXmXMNR
2eqHttN2vm/27Up8Gb1LLYoxXn2PEadmafqhJ/A3/1A7qMPBKlpVqx4m7r2x0AiUzfyC5h9yb36m
wnvnhBfAQ8k2QBV+rQRpdLEbhaq5amjRsU0iEox53e/yTE0/zHlhr1TqE396SrT1ERz623OMSzt6
MTgD0+QVwk+oXJrOqU22TzFFxEusF+m6b8N8g7w8dNRlUlr7icqOyUb5OKURCDJ7efe5fCOOdLaj
WuBO18HN8qcpMpJ5WNHDM3DKMpVb3LbKbXTCz1Eew+K1WOIP88Q+xpxcIRstIFn2rPgVMEOCih1a
9doIhmZuqj5ZR+6bge7Fc53310C1tKdwoe1OrJrDs1z+MoTFp9zj3PxwTTM7T+BiztLacEJ5YL41
Ic8WN1aGvaVGXbwN3emlgQviGC+zEsLZigSfGoJJ6MA5t65zgM7nSgp0UimOhSqtG/MbeiYU09od
D0vlxQwU/wUOPSAhuvZVLPFnVWSi0uj4axh5/HuY1Y/9Wq3yfi9xfdX4t57eZh7m7gfTgqQ4DjNt
Z05++Tmeul1Bhf3PUIHazY7M+ap4Xn2he1hZy/E+6d1VwrfxS7NIPBtQxh27NOtO9J58DhR43DJz
NP4o4M1qpHSazojGoib3vY1SqlN+FbxrsaltJmA9t6Szuqe5L03ojCM0VkfjY2OaSP8IkzDsW/Gx
BemxutcKvIlM2O92v8wr5sIrnCTkwWQ98GV7W85+dpC6c6SlV5dTySnXEl4sdufr+7qmvNQ5EXpG
7hgc7+UmLdA/2HQiH9qqs50NZH6khisbDqpqALqnDdkGel+4fNmQkWVsCwCbuvHZjI3DoGTx994g
ydUGWfJWK8G0DwBkHrJ4DjalxeHCWTTSTRLM7MRh6jqKLVc59dQfTrFlgBc/3oLnuVU0nE+F6dZ3
4JRZqsVG0eJ4k48B3JuTe1M5CCMo17egIsZkPg7LIFcyeAYs9HYc9qs7+XalkbTs4AwTTuyB3q07
kXbb8CDPnUXrCuKCUVgKfvoeYbJK/Ms9gAq4QAW7XblsYbKuU46qcO6JLcPdDu0Gyt6k/SZsRxW8
EPlKX3Ry7uxHbEeOOh/gDycfvX30q57PboI5FrQLgiZOqW3MKRxufd0MkPdxhTA9J3+jU7biCyoV
TfRcnSb0aaNh/wiUaC8svuVNkh9+85NpulRmb+4Db34u7PJro+Uth+PA+OiU+ddiTCIIuITO1YNh
LQ7GPYJ8+o3qmLVRwsh4A08ACgJNnP3Qa+ou6GIou6gvfJWrnEby+9XDVz58RoMMlqVA1N2V2ouX
jNfArptPnk+tv3cgihQTMhZowJMYCabMaj4Bolj0BLMe9XdMwwcUlbjvXpuVNxJ432VNbdg8w2rX
3kgQEm4xNGc87sRstO5DBuA+1Evl2o56/BxPagZMovkslgx5k/sgAQ0I1pTeO+au6R3TZfCoKfJi
6fc0KVDAJ8218+JyAZ5o2pu5MOG5RpqsZTYPVeuaB+qLWPcF19Rt+rfQy4ot3I/D1oQR8rkDkrPL
6Hae/PAGyOiiqLG3r0H2w8HMoM9R+KTRnLka7S6xViQ9y5uhxuOh6dXPok4vrir3vEOqGV/tKi02
cKEihpdVFfA+dbimmnZuKOB/EFfvT4gPuG549No0Ak5ypm8k0beuWjVHGZDGtvecpaFJyeOjW5ef
hlrtd6CEmruwNcwC03M9ZR/zUvOO3aJ1LQMvrm4boJzNc+MfX1lD2l4m+kEWzctKmSxZPmT+/yyn
XFJvyEVyTI6hC25jCOJlcFWAXKsqnJtVxi8c+gZmQL1Ba+10AVP3AHE7ZDd7Hfyk9BN0FvRtPowX
HEL/4dz6baIP6JV2kbsesgZGSDlhzE1U9Wc5fMg5YzYqlyeR3a+mlrxamSWryMqn58qpafrLdRLe
No3DK/j8w4tV5k/t5ESIOPj9p3pmR3QvJRYzTcNWqhifbDYvoVlaH3PawG+TrvwlbnUmEQhcwtjO
5jhttTyMN+qSw89h+3qiWfQLCg/Aa8KfmgoyAfHfFwkTv+gqyJVMouT6RaxfhBSW5TIJDco6mNon
SI6HI63Rw7ENgh9XWjf+anr9QIY+jl7denY8NMaBFkV2/Tmsp+qQ+v30XPZv1LD6myM7OjsCHjZX
M6/fyeVtZjdvTZkjXUvisT7EVUApsjCGXQcohzeTGR9pUz2APwhOA+qDqxaK9eei8z+7NFp+Bik5
7WlK4Q+v9SL0v/V2hbp8SGti0r5XQDqom0af3cKbTmMYtgCXWeXBU7DpXYC0UxS+GbDKbSZ97E/z
WFDzWq7UZXj4HmZa5165etisd81cX81s9pu8vSVKWfK6r7JvzQg1tDmNX0lmxdAQuoBt1ISNHX/y
aaeYbFsBHMRN0L8lLci6LkNF6z4Li/hrZnsrmRSXNkTXJLWyqw+ICYJqK66rPU3uef2iuG270g0E
xtyBEqkMDrhCeNgdfuZU/R2DVP0GcO2tUdvhY1EAuxkRudo7ulEf/YV2q4y/z66dvMeOF/Damxec
TGV8MuZu2GdG7m1bLY62HgR2m352gue62DTwq97sxksomdmTtkuUNl93UxY+O12OU+3jT9WoFKTx
WCCDlprKERHyl+UXmW/zmHdZXedHbw2eTglfkW4r9kPW/hEMfnzSanPfuMvXWkpYMvycmOXbX/r/
VLliNlinmRVS2ppTtX7qXev7/W1fNuU3fk5yGDQwajR2/Nus8mNbmQ2CbzldzY5SWxdrGeQqcUOL
unambqCfsdbpMKfzSpyPwN7NnuoQlKX4fwmBDd3Zg538rsa6hSApt/olpNeqdlXbmb57zAQmFZRx
5hHbpnO3IvmM4OVYPo0FIhhiGf3kFpv7hIEIEDup4qkB0XXggR+fJ3Xf3rmCwVPDINzBzhGjeypO
mKe4hOlpPI/R+W7JRGROnyDJALoFfRfb/KT7q0hOjl3V30OnJukUO+Mr4knD3vcj6zCZbnHzeXgB
/k/Dr4bTHGRNGlcvSVnx94ZEZ+onf1Xd1FMo9/vXxHC/5+RSTuKyyK5eXds9iDXF1fDq29AANYgl
bauxiV9glQaHq77ode9vNeqzGzFtdpUrxTCSQ7SIdEQXNujWS7Jcj0OunLTW3Cujv82MOvo0xLNz
tJqBv/qy79ZeoFlHasbNzkIkB047hZ0q+iN3ORKtpv6auDcfSomjV/T5sWzrnWVp5sHPYPhUNb88
aJAProseIQNoTOKLigzk5D01dvQ+mU69zZaiJvjZ9jz7rrOoP0QtyBof1bjlECXDvJyQHubDFzS3
qUzC+5y2RP1fQ39bXnnUNMtwyaeEJ09xro6nuDzBSYAl2yk20Uybw+IsV3lhUMMXG3xZceZsPZ+c
/CiTfuuBGnxM3teiYn3QLOWPgQ76Pki+aUOrAe6fkltQudGpDlEebDM7/wTY8ianAGj2Pjt81T5G
yMLswiD2DxARtOcaWZyNlk5oiAU83WGaqy7+pPSfcitYdf1gf+yh6rt1/fRFogyz8Z5iBxY6MS0O
1RuXdp6DmH0CeMjRypfJaelinLx7FOXWeme34XMeQFgWk3U82K0ZX/MqiLbKXFgf2ZSB+SzH/K+x
euOdZ/3txtPHCo2+z3UE75lSZul9tTqqxoH0TXxlm/ljda1HKc/poFhWZymUHpG9MufyU5Jn8RvN
ymhzZLG1qy1eSNkMqyi9y3+WHc3/TtVbVw3OyUuCrC6AOiYa/iLVPCi+zpZqwtJZ1kfHrb2ncUzo
jkp1fVNNZn9Lu17ZL4qXJACS8mwnhbrzAIi8ZJ5vQC+u+5+cpP4GCqv6KwT2fmfnGVVqW50RHY1g
WmhVCvbIdj0Np350hpPCCYpC8HwQywK7hUppUMYVZNn/xNzt+1xmJONJphpNg3omhCBAzHuQ3MUv
4UdoBi8Fe4vQggz8NYVXe7wpbpRfxHi4Q6AJ13CGXaLJXH3/24QEj0avb0YPxT53uaVjVZlKNSoK
D3US9/DE621krHmbXCDotd6DIm7OUUDHzkQe8j01qurJNnrEKZdZD0qvbRnP3l5mo7Z2VwHPiZPM
No77rHeu/tx4KKZFYZE8JQ5fmhK28KTRQ0Sod60FKQ/QoNDZei3dpHmS9+egrC8eBFcBdO+Invge
UJAqeuk0LSLZwZDAGhzDbnm9R+VW+UJy0DlFeUPz9qxAi6k0RnyQYFnLIQix79Y0d4+7GBSxtkOv
2xt7gtWNR1GY79GnL9dUANsLtVbwR0uKaR5Sd4vmRb31ITL44ED8/TwF/ZbyPbx9k0UFLB1c/SDB
Cke9o6HColdCX3j2Sxqo4cv43jpVeHj0W8hOefGbNp+9+B+b55/+bOjqkxe7T2ZiaicZ5iakjPMf
ZmDGOoceN1vd46zWWCSYWDc/Ln9Z+HDGbqlvQdtlK7m5WsDeUqkqasPL8VuqDxyr7HU8xtlaSgsy
/M6F/9+2hEq14l7MEFvNUOlKSbAXUUDZ17Wa1dBZxsXqGq/eT6PTrrQBsIpGLffiJxrtXnIpQclq
DHIdZHGdnmwOerSB/yDUC9518EX/w5+HkvRIw47V0nqVNLsHgd5jpfho2J93xcgfrkzUaj2iCF1o
h4Ld7q2LnI+C3qqThteDZd4tmftpydwSKbAvWFPvkdL9+TOyjjJ7C8LC20pPbgi13NRE4036b410
qHaeEXobmbSzLHuFFEvm7sPCnG3o0KVKq67t9xCP29EHmZQ1iWOkq9wz85NluF95uH7oEkMB2N/8
GNjakSRvLuLOFd9WyUdr6ir222YnYXphQDUk87AND7sWFQO2Tggc/zsh87v9S4JGpsTOl1ROL/oJ
v8zLJe0e/g9dZauFYoxUVAVfZVOx2VvHFseZSLMhl+mzk1M4ZFPk0osyClTqtEBzKX87rd3CtkLF
PeE1qE9IFv8kEBIqoYdpLlxEDwYiRQNMlSahg0YWLRQSDJrNBzPoTxtp6zYyI3w2zG+5cA+KpZbf
Hl3aUt8Jiu93bkLrR7S0bP9r/W8e7nHv/5M7UlboNBcaDLV3d5HTOkAbDAewAlddErkXdFUgb0+z
48M/VBbKioPeDTtDTcbVI/hxA225y7KW/EkGguKfG+de565MlSxn5mT+FSmfck01iybvxczbETDm
cpV5k/pU28lfdLqhPi6+FKVssMLhMfeDaEhWpR8G16Az1dc0nxHQqly0vqtEe62XiVCtzvViSYRr
IpCV5j5EWMsCGShprMqOWnY/pu66TvvxngSxG/1jEiDyUJQI59B0pPdbtTKqjasikrACqwNXolcf
KFKQ4i30cdf7FcAs4aa5X/LZxHdmG6Gu+Z3FRpy/Md0I541NM9O66GhUa9dBST8WvJAtD5bCWDgS
/7Fmd7aHjRPQRBBScbw/V9LG3HK0tI7yCPkvOk8vntp1CyBzIw+d355B4pspMT35hfMmFqHlE1qm
iwizE+rJ6hceUFk9T88GiKWzRP/XTWG6RUBw6r37s7KRB6IEJguZKF0BqNsAkK5VevKc5PoA2C+u
YnHdc+iLGSpDclUzCCX9KG5pj0/a89Q23+/1PS2fnzpNt25S3jN5l2xgJeQsjjQLndSxd5sXPFI2
gVND7Uw8D7dtdt4upncAdiRCZcja6Y9ZVdy9APCT5XevBvTYiinAfbmS4Q7PT4OK7D9iDr/46gqa
MMXU2A8G5RXmMDYCNt9/McMi3d2T/j/Ne43AoR12H6gjZIwtv7XJVOJXGSzEi2EXQdk9BUZ099k0
6qBTklwlIjTM6Erv8YFGCv/qFSN6U0tDOVtgId7kta+eDIOWLPlS/TSdtPM3PWRQa2QSwpsMxhRE
tyQgJVw4urX7bSJPw2wXGtS9fpsYYD8hhUEV4+edFLqXVt5oQg76M71lN+2Rgvt8lPRWJnkAyWO5
TMQUYA7F8C1dlHtlILNS36/EDNTuW4Hsz/43v5iZqVYXpC1ohBtAbv/X+noq4vWUkNEBNhSsl23I
N8dXNsOYTl8yKx22mg7nE83XKXoG+f93hOv7G7tA2bkM3Isym+BTspLSYt+g7efr6qrMW3q94jGl
xF7DMWouvAkyWLVlnOrW2qh0N9xd4ocstmcdneW1ppTnu/lYZpfWZ78zaHD59zJt4V2AKD4B8Gmp
28eCR1xhBuV2oJqxllmZaDT32QU4eXhQthaDTZU6i493ZtfFRIAzOt6fRELZGiz8rhxb7xNIQ6Jw
KT6Z9T0T2t9y7Q35ARQjolZ+qF9qu9UuddYa02quYBeDA3etuga+ZUKHexVNwMXWei3cZyMSJFVP
8ngj83ILU1WNde3GdBQugTKMRRpNC93N53Aual4j3Ewm7ne82+VaYwOzNarRO6BTGbzarv/mlkP6
pTAtb6uPYwGCKkq/TEW+0Si2kIeM4jPPQmq0CAXsMrVM91URNOuiHZXTqOX2pxkC9IVTE2ZcBbpi
470z85fRAZiqRzHaAmk1H9y8ilbik8EP1fbZhJq2hVLg7tds/5s3UCSUAA2RQNdyLRpQ/g9l19Uk
Kc5sfxERgJCAV8qb7h7bOzMvxLoP742AX3+Pku5WTW3Pxt4XhdIJ2lQhUpnnII1EBNi8itGohf0S
0P9fdTRD4h+5JCpoJZkcQ4+/ON5Vut4F61VtJAtPIAc9ULqu1Am6ufhdjlOKZmmkrclIKTwSX21r
tk975NbvU4PSdnLXagqEjdbTtn+uJ80SZwmsBFWN95IYpewoiZnpJtGWpmEPbjQQzp4mlKI2e51G
fS9OW0FWdRvGpwxvL2TuW4YWN5qGTjLtPJx/BHXrIbuP1tT2OqsB+AftNalrKEl2MuQVUIdZ7cmH
zNqRxHUQxvM8xmw/IWeKpDYGOwL3Ns0ALf4P3X/1i8EbBqQMcaDlot77a3G5t0dFS/EwdNg4BDSl
wUEhYWUV86EWfvGg9TQj3dKG2H8X0ZFU9/Hk0icC8P04vsSBHK6hY2km6ZLYTgV56pgXjncOHIVJ
5+zNy7ZhOV4VUBoICBPMULjiVwFNacCpAjBWAB5cKavWv+tMy/iqgIzMetVf6uyIxYGZoBZOO1Ms
RVTMKs58/BObUNPYAPJmuYAYMZjSYjzbVAI2qBKwHPzD9Ymm5GPjKb/lDSpwWglyBbTg5ia4keE5
grI7QANttVNN2WdNkkdMeTRUijNPi+/pdBitQi53OhBFqaOFAuhEiojPDNFJDu7uf15TX87w2moH
7AIZuAoFgxvsGBVAXG96r3xElYeCUlD1Ys0CekFluNUpn6Hjx66bPICAKjelopVopoxWPAFJpw3E
mCEFJEcfielM9IlCos0uDXhUX6Z5NC2Awgb3JbBiY/SQdinQFEzAi5vGDPj+uDIslO2ULl63p2k+
CJb/AZRpWFiLnTJXw4tnFxtoKorb3RpDdtcpgeysEPPo/owEjKJG2AvAzPzzxskK8EUBYFD8RDQ4
s8IccVBYgXp+WFZZ/8R6xXtLbqSgDEY98B6I1f2l7VzA0cpsWGdpbdh1QPI6JfsiUqfGc/TV3+DD
Xz1P8z1ZSb+6kNxKkFFs1qlaHf0K/WXy0tM8T8l58N1oG3lhs51UymOcfDQRGpTjaC37zEoc5JFl
aEeAGqoMCIlAa5xPXo6tuNJXCbpJgJy5ayzJL3rgIUe1+pj9hmKY6HCn/6WIEnd+oVBy8REfo4Bt
jdd68F4CP8JGl6xcMsBiJ86I/wGXt4e2HVFOa8dt+oS+dxDQ4je4vVFaOHo45g5AxskH5FHpE1OD
jbPFh2hq8PqJWNILwzMvUVYe1u9zr+E4L8KJ00Z/bQOOq1u/80m3Pg1o6qOVcjunRrq5ezgsFV7m
rGpstrNZT1eGCwAPoBGBj1PhM3ChJmwqlglnPrBy7BfLLcmoKvCCasjSXarMpLsxk/tkRvUhT6cf
ZC07VK/UQBMlbKZSgTbRDHWdU4fiIoXQtMxzuwEqIi5iuVWGXRNafQJyo4EQndBLVm48x47BeGih
EhQdIaDssIzoQrPFtqMLzrcUeKmy3EwrrwQL3xpFAUbkgCjTRLt26qLZwVGNEwpuZp2RbimS8Dyh
9fxOH6sAHVVPrEATWQ7c+J8N5KJjZ5yN4FxgrHf6YpLX6RFNyD+o5qcz1TGckN+oPgiNLhIcXEpn
Vss38lioZujN75c6WiBWVUbI6d6sSQFzDnSP2UrBcQU4NGz7li+9OUuAFpr/oy5pMKSE+zGTy96M
6+RbCASHoLaQXUbioUTxQLztyiz9ZkSRc46HTiAXkBpfx+o3P1dMBHh5UGOM7VGoBvQh/G12OduR
tPq4OFfkG1LoQVAgyTjof4nWZtKti2sfIwu99TJalwKP4WCgmZ9UvAUR7269rD+BsixY52TMjWE8
zkLsjdoFAVnkD9aFqRQxzWgA288PMPAse9JLUb363YT8Y/oWtPpTKP95XX2ZGx+6Yu/zHziqQhmt
up2btd8NWaOnIYrQovjZdlF8ZRjTl7K1o4cYZ3Qbr7Dr78DNwQG6sPjVmUrxBU3WR9KXoYF+dW/y
tiDsQS3QDwlaE3QNo7DaxQu7Qlapv4ep96HxAIwLOIcOrLEWKH+UXnSDuwlrKS+8+5y7LNsaZWqe
afCizjwnxSSL4F4mk/bU5gwgHy8x2mddQ8vk7rJkellYh+slI33dG/cmi7xNjA6GTQRCdLC1pB76
PVm5jUTHgVoOHQ31LNyz9JqhXJUkk6VVFprFFjit7mP0Ek4/AKZDy79eknzAzIJqIhPpEh2nr6qX
ubkq3cqdz2pehD+ecPAWFNFgn3Nh22cHr1psQ9PetAUoQAFrXKwO5FUqL7JrkWaNadhnmtGwxpF3
aE1bZ+jYkcJI1QFwA6/CbyGkdDveosoOvIYmijB9VaRJlZk0o0pMmlW8sc5aXL1rKtzUMSGtsdru
ffV6tJQWdbi7sEMzthHqrlEfqt0iW+AU33XGzYxymiqQyJbiKE52ySVMDdC9OqOVXIQaSGklU1MF
QL0Fyj4pbGST96Uz/riJ1DGo02Evjuv6NyvX6FK8oDSFocRl+tZHONrq3OYDPs7VA3qKQcvc4jEZ
aLnEhxR5w8TYa92ND60Atp51BXLxqUSDpjQsIYpl8a0SggEFF8i74e9imJuD13f5A0710CikmgBJ
HK1l6bc4dMwfWIun/VScSLCUZnY9bG/JD+3eBXoRmQEE5HrGNhlmE2VVQNu0vaCvzOphSpCqlnzi
G33jNFvvnu5FpS+8nF31zd7cfFiilDJNer65Uc5d0wzbsjjMcravNkh+unKSDWicUSy+xennfCna
oWoCmtKAguj5UmklyWQJ6pRNF+10F0PiGghM7Hl1JCVjUd0EN+E32rtF1vjIGpCSMcdvNqAbD0z1
9GQLajRocFTRIAcM0GqoiYyzBYDRjZIce6W7M2gduej149za9Qu6CmrXK1EsgUG0y8uAXuRIsVhD
Rqp/QdOSOQRhA3J00s3FiNIN7Q6gymnbC1A727RPe3e3hn6+CN/mMxpu1D6PtnHD8BNEpxbRDMdP
SN4L5yhLUFwQHfCMKh/8LwhE0zSSPbaGYw2Y07LNVx/kMLOVPJhcKG4NcQDv3QXKu8vTF+/7FZOi
qee9QMsl+XhZ0aDjTy0JoOkJTXj9V18MaAwrLZTEJi2AhKPRXUAvWvvx4zIMy8bO0WEaM6CpBsTE
PM4R53tkWnokah00V0SCAdUPjHPXYojhZbY9jirl+LwuQpa+5MO5ZJNCicTCdA0y1MV3B2g7AAxT
qySKpW/Om1MqJgAcqGH0GQi2Z1RudyBZ6ANS3kytbrCgDdE5Y5nIzquYqqpeojO8iQEYcOSgE1BK
Nj1iu2ddyI2ML/EqTF/UAbXasY+yCwWt8eR9t/zYAyMa7AZ7FAriNL1YavsMClw8UX4ecJhgn1se
vRiawnv1/vcQsqICysFTh2LWOS1HtlvtlDkX4Y7Wgakv8ioHzXYAiuzkQjLN9KB1Lj0ByLLGaBNX
C81+7aEGqAi0/r1lSPcfXG4u994yXg6UVTlk/yPjjfP70/eWuI806WlG2lbmYeDLIcc/0+sv5te/
qJtLyhadsqVXu0GZA3EFnc/DmYNQIwdyIeAkxNuAPhQotUye84i0SUBTCidzYgPef12OZDLTTF9C
r3Oz7t0VyedOd3cpa6jdPW+B8KDuU9/CLy9JLusNUsjN1fXl1p//7lIdTuqBMWB2TpQEzHCaI0iK
xUWofMNiTuNJcAnwCEh6YImF9iiSybl/izDHBJaf41Zvc0Eafr/aVw15uWxcV4/ssmoDvCSgBiS0
kt36rxxZ2P3QlIZKbU4aNdj0P0IyqMRfnVa5reKdnct2DZz1GlWfdPGeVmqtiouNXpRm60q0yM36
IwpgBFiwNqxxUUuY4nSKhkZYL7N/11lNDOBN8mFT+J9C/uvSd3534v/rLu9i70S9lAkOv02SmOZW
pNEeiW40OZsjwLEKjqcFwKkrwLSVASqAgaDtp+iNpyn5ZMCmOi7S/7JkAL0KxjnHkbYKpkFwkAl3
HWCftG5dFWfRI5iqbG9LaxmRa4PAiK7Qlf9DSqrclgnIHtTukYZO7e/WSmBsw1rU4dh/k25QhibF
nmfL+R/YNvNLyhI05CKnqRt9hcrttssY4hQJGBHKSB4mJXg7YJhcBQzkRgaaEbIyRf285NpG/GaQ
Q7kcmCz+BD4KErpqsDKz23ed+AbYf/DgGCUSu2SoSzkme2oyWLXMiPM1huxhcwkbkBwNDYs/I99q
nCZjnBW0MNCjYu4eMqBaHACYVFwHJKyukdEgJ5kXAYrt8L9MOrKiq+7FhXSrWbp+tgulsAPy8WcD
tKt6MYrRIgUuS/1Hl+XenvSZiSTUwFDkLVMXFYrMz4dHjuOyoV7qiwnQ9UcPlWSPpI86OV4NoHXf
6clocg+EbAnop3RA647cUlCt9rZDw8l2dVSLupyfzSgGIvDPZ0b6uIgM+hyJRM8Byi1qvgDMi/Ml
7XvnpkN5UT6Bi7A/xGPdXEDV3FyM4XU2iQhoUSBD+iKaItyTlfy0y42uxzbYA40wmywH/aydsbft
MVxFs4/4ExlE1RVAEi/nPYnawBrnJHM7umqV6abL1QOlI45Fg6yyvDMlwGhGAyWqfJWtopk23PlF
jrcA4FM5ks9diF5Gr4oNSowDwLhGkwG1kzPPqPfExywBnfVQCwsARhLE8HYIQAqU3T0NjZ0j41DK
vTH4zjlrUKBjV2i/CmhKAzg6UJf6NpAjqpFedDquakEs07ZTvCFdaeBULNBmvRZ6q18ttA7qD6pz
nZxaPAIuNISqLEF4+YtIOpvZ7b6S8/+smfEWMGpwIYP2e0/3FvbvvusVkfbGA1ZdF9R1w9bvEm9P
sO5RUffXuoz+JInQ39GV8iSA5weESuC+F3h7xJu4Ga9A8RmaED6g232NJv/IQvWoafDpTAFNkyan
Ju2BTZKJ5XO+gNfOzesDKOyyjyH6aZ+S0EY+HB1K34FXyzZd1OG2wKfz1WsBDSBL63uWefN+dIBS
RW54Mwiqamp/c7p+QJ3V1uIj6Lbf+nXooLlKZiQuSSlj9nqWfHOsjHrhaGsWZrMhpxvLP6Z4zzmF
nYhOHEQrVxrY28y2uqQPUDANDtcIZRfKYEm7z4FL9TZ1ix6EA7VnbnpgmfRB1OJV88ZO0xj9EGeQ
um9im8d9QLomWrA7JXezwcOPlAs61AN7sGoAD2Cd1ccc8uXEZdugzh3MhA9+46MSJbHxv6rwrspR
JHtU+YgV4Ip0K+BVxvPwirYBUtFwB3qFLpEUfLtof71ByPr/LOrhANnc9lb8++gXKN9ypPxa9nl1
aUI/BjmhmtLQCnyqb+RsHKoLzsz6DTiPUZX+5kgGEusQEE05+hXWfhGRSx99gqprBAVHKdrfmt8N
3nD/VCtQvL6ZGPq7lhBsoXWarI6lsszcdtGOjcauK0XT4KHztEF1/mEhvD1ypHVSYE3uLdCVBisV
yUJkJmpYGU6WvEPyj3hNahfdY0AbL9EOBDtxlaxmklfuE3J/CaVV3hhSyB+QGq+0Kf/iL1zg/OUc
2DxWO51pcPjoo72kQ601CjOzAr8qZROd+eKgXUkHggR4ap9VViSTlgSy17oc6vNeon1uM2e3Ov1y
zbtLaHG9IQAYTsAZHEwwpchTSa/M6vWYZjRIepnWcvZm7tQrdEtvwtpMs1ytQzOgEuHles5/B8QW
W9enMDLqpe6iSNQu6QJqBaMawDTq90iuqUIC065RTaAKEmjmJgmyWsKx/IMwh4c7l2wW40v5Aits
aWzWhXoVvgyzE3QpkNFSFnN8qK1xAIaGMt360lXkd29SR9V0G+RCS+jbmOdCABZHBZNyTgEhmjgJ
irtpcVLe3Rzjhb1rGyAftLyM2a5OUoDCO+DSeCo60Z9DP03kX6RFmxBqyxlHl6Qj8mkLCvHejp7I
hrqs4Ww5o3+ajS4eC5RRAfXmHNYNe0hQAvHQ14DKqdEYvRK4GKiOBPQWBoCWAXvWth+IrCUhepfV
Z4hZDFpVfG3JiIODOknPwEcOOFLIdcBcu7uAo6G7WGqmxXsz+SRWPoHRiSUoozVxsnf/PZOm429Z
5ILgWn3N6G+Ym2+mgr6PbB7Vgbb7rP4K3PriAKz06Aok7ehKszsxyfHMTfth2eVJCHoF7UOzUOKM
catjfBS4OvMM1A8sukYM2PMgTkdLbOUu9Xzse2mecdJnAqShNw6d7xxIIv34ZtQ6mr0nIk8LYDdt
fs/nTkfr6zvQsf+uW2/LGsDpwEwUmKIMBUyTlM2lRC6leVFuBEQQ85E0NFCuOC0v6JRdVrVOAGMR
D6Qwj2PVol7Aas/0luDmCVohQbMdGPSGod9F9MvF3btGj5PAIC+xqbx5kbl5c9EvNq0Xs4tn7klD
g53lwCsDnpub4EXsLhkep0V7KpsM3bq/SLxTAGXo8e2Cry00MxzoB8959TWcAN5GP6/TSByWN3G7
6vTvh6xvvqTXv9M3vVaBTbQ92AMIogCmb17sHHS9m3XamFFzoqns82sMOJvj5LYTeoqU5+Q23NgA
Yx+lGk34qg1rNQVUhtiwuZLrSrEAAO2kCrAoEhzFSXNCZlIx3C/hEW/76SfwFRvARs6H46RqrEk3
sH6XVW3+RFLW8eQhN8JHkkC9XT/EI3rn/dl9QPe0+0Azx2DzGfTMWNV3H8B2/KL38hHNElZegUHZ
3LgffWbiaEdREBcDqlulMfdXS4n4xv3k2G7+wQYb0rPFzSBvxfDFsqfwcxSb4FSAU97n4Lgxpq8U
kks3ulrZwvBCBSPqe4C3Kqd2S1YnXI7egH7/CsiOY2B1nnsFkoJ7FSneSJMU7QwQSM2F6G89yDKg
CgzIMuG406Fk0HE0s7lRHYuMfyJJqEW1252vlbkg9bG9492STmKdMwckXQ1tGd3SeFgSIMHwBp1Z
McBRS6WiQVogvWcoDtiTL6BM0S9EU0AN43iq74C8Mu0ZS/snL3EBF+HHzUew2MbhEG96A7zZ3Gx+
z6LFArXExwLsYfzgxV6/L3IgHKKzYH6kIQeSEpjQMuS8B7uzDsY8zBdZWWfgrvNnUbWnyAyrT8Ca
wYdhABV7Ip69POZPw2I9k4+BMsCLMccgTB8t/jx5fn3oHRulU2oF8J+isLc3wqPJzacpWrJTqQ5E
aABeVQY8Metq4jl6JJWk85k7F9Twv0SQIebLtXbdAZxvb3o7GYHpLJCA5ObYoo+xKvmDJ/ARawFA
MeZOt10BAKi7v7f7owhteSUQgE4hAeRN6R1n9C4Bl1FhApCy8ABy7njojNfIAKxc3IfKYuCZqswD
ygFBWJ5UqOlG/0N2oaFWszBvGxsULqBgFYURbfoJhVDNn7PLgfCKMyDPW2xsKH37gq6pIdrSNFUy
zcjcubEHCkdyqvAqmeWWEdwoyUnH8GYEMd69XDrRl46V1UGve3etoU39U1Owzdxn1bx3Ujnv5szH
JiSf0AWN70WcB60HodKwTgxkXwVqiXCWj/dETJehYud7eTWR9ibgZkomCuXW3O6AgRAHN+vdxHcA
hH+5IMt3HFQBKBoPl5uhU4/nybXHAsXlsLzI7/m86v7dxQFLz7r+v/v5IUdNynpNwA9sfRscOe/d
Ai1YWUCeZXn4mXVuvs+Tgh0F8l07L+Ec1JdFhcI877FO+AukcKzadMa8tNDMBCysfoyPee4U8ELH
HrXp0Qzk0ugBommWMbSypQeuAOcTr//YoD3kgSSrGZMTnkioG1PGNw9WOX9Pjly26OKOLxqJk2ak
s1HNAwifN/PYDJ/T2sF749jPF6/KZvT2OXwzhMeoQ+YKzUn9ENDU6pMHzxn5EZDMUXIGK02P3u6y
2raKtWpOuuFsMz8gSQ+OIsf6pUgG/A8CIjMfUWGYqJ4o4FAA5HACU2vH0EUv3Ysoi+nBHvvojI7n
y4id45NZF9FT3kz2wZEmXgLedDQzwFgD0uvrnbq0vXhn5QBHop7KtdOy6qXYFBM6dleZ2jHBdIYK
QtXDSZ5T1O1jH3t0AFMPp5CjJhxn0g82ChOBZ6umq4zLPvAfN+pMUTEnaiCHHBt7t7D5SavIg4yk
s2ujBmFlZaHy7HVZMvRNH1/bPHoW6e/Id6EzzIv8J7ZY4dYI8ebtD7MLHFtpbjKZ9zs37weGvnrf
fTRrdHlNtX8lifySMUmPANHyt4Cl8w/9NC7nxslxgWNh9Dgs6JbGxJMPe6fc4t7OUjwPuaLUIIO0
+nDDnRCMLXFsXdK6sS40E2gtwbesk+y0jgxJXuGvlNFIisKdDn3tnB1nEuCf6gCFfjAiX3yIFnAj
BF6VP4exF11IB0YFgUIzdLAigbV1hWntRgJVcQUSFHYoLLRNSdChCZwXARfQ5fgQoccRn8QZ0AsP
rXfAYTM4updl/g1cbr88KLo5IyKfGzmbwHa9uYsEZme2zSsWgeUOsBYoQS6vhp1Ve7QpZ6jceNWR
oQUWRI+CfPjQwJO2ujIrQqXNlB+lDMMmYCFAoGeaWmrq1Azo6xNADVXNVtcteEWnqR4yVaKFDCrq
tJQPiWwGWMDgo0DIG6UTSC/O8Z0QpRvsGdmmyiP8ud8GBugqnJO/yTRjfrWcgQ2ATWJnv5prMO4k
NePH2GLd2TAxZKhpBzCFMXTnGT/emWarkuzkScrYS9D1uk7vwskpoZW0Py2HTzmW15eL4r1ZIUkf
tpk80+EYzejPQrP47VxQG36pI5fKG+OXc8G7EC2+66gv/6456jx/0ziNh+Je3zoaLipUIvB4bujP
5DhN5e5o2lDlnf6D3njRH5MsLZXQvSvj8A//FWQqqFxP/Rsgm9OwjZZFjOIS7JtOqzcZVp+7wDLb
d2HqXqQoOrB9gHchYtERNcoT++1NNLIo6T8ZlvPDDls063AzRdLRQ0WYy3zkFzCMJrolVjkq43BV
zokNaNopQwon7PAY1O4l8C3aVTbaFE4UtPrbY+rsPdn8Xrbhpp8H0F2jw30MmALAX6dND/IEAUyi
HHiGJ5IMHFZdZy+zRrBvY0rKdKyzjevLcDuFRrMHTGM+4AxThsaGmjqpnZNmJf58ez6BC08bdCuo
tmqAM9Cz1MfRdWvgD4M+dZqGZheb3vShsPwQeXy0BJahDbQxMf9GyMGyCzka6RScsAVQHwudKte2
ql91+GZGb+uAfhACG2ax86fXt/UeFb3yPCl4tFENNCPdnahdDBtroyMGcbbCUdMraF3U5dexXZ5B
hDxcgTYDOknFONLJKfkjKfov8+hMXwTQ/fbDmLobILZXwLsxvks8ay8AZkRBQFqh+jE1knSVSUkD
+cxvjg5odgGtkk6bpqnijwcTj5ePNHXNJf6IjoMTOt9xQKysvlIlbfcXnvxF31YHbOKZ/6kXHqjf
kEfrKmaj2Clt3T3Q7LNdEyNrjUcNoDbX9+00jLZxV6CdmF6v6c0cmyQQqr+8n6tX9dXmX9CA365g
mrQDoIe/3gY4nXlgdt4c7/Qr0Kb2u9s9EKzDXQjphuRQ9gxwdC4r7Q2rmvkM3JEau8homQEjUTbI
RistyUIpVzsp9VAkQKdZPVc7uboU787OdMxaviUdLTSjMwUUpGo5kmmhm3sgi8lbZzOboC9G8r7v
FlQbqNNLoYqj+7Z7mWld6BTD1rMME0fDeJ8H9Bd8gORpOBuKudGSvJrIy3JSBIQFNp3YXhg75lk/
hOenB7vx2itqDza2gcZgHHyjBqeJTiXKDkhqXdcAYkNjlAFNe6PcG1Y0XTzQ2GQoGLjirccDej+2
RjSkzFLsbpO5JTEsk5EFaev4lyRDWb3aLa0bJxxVoUa1mt1NhtqbQqDEFScmzQcacs9P9lMJeHCt
KytU55YTyohN+4nUdv3bGPvDdeoAICKWyNsl4PdAWazsHpAF7R7IQDPS4SRjQg25h08VPO7c7H6a
JhA7jAdp5I9gUBSHSLVxJNTLEeZA8eqKT9j4tVjifX1p5DNOtpUvEO3xAcJ/Okk00EJqDdKDt27c
FN3gbDsjjK7AoLcWNNj6OHvg8yfSoRDM6B5oGlYCnOdZee4GMB45BfLMNJDYloBKwSbsj/WkoHRR
y6fOJRrRoya8Xyv6lIKOGG5kUEbb51VefSmMVpHljOco8BqX7WiEf+aO+FYMmfUMBPf60phOsolr
Zj6P5uQdFrdJd5k3/HCAY30tByD+TdZXJtE0TkINcDec14dfSeoApPUpS+tl7/YSaWblTrpoMgxA
xaTdMTKrLwJVL6Cen0E6mVlFEIIg8EQisSkCnasIysR60RFIBLipXnQaM2Ku+Kcqc0cgG1gofimi
9jIoLNFR4cMJghLVMpnJ8p7Or4amXpfIDGlt0CA3bnwCKtUx65K/lslSg+vZtaOTY0uwEHRGBrRi
M9qNTdptV7lx3QQE10yAMljZPQNdbTJ7srmHrGsaPsVoAkErQZyxc0pTrpo5SaZhFVuFwHQjK3cS
b8ItwxZHtKButR+IbNGV04afQsMxd9aAs6T1rP7n6oD3dA4d55epYe66omsCqgC4dxTVsl1awID4
3AH7JE7eS+w2wYeyoamvMPrQPgOGEpITj5Vnz/DYsrtxnT3pbH2gxWz61AJ3S2bKbVOXzrNAGmo3
4/Vt3wIY60OEtN9HUFxEQe6jKJq1XfqRhkIuRtCEwjlondHE9ZaBZmpXzrG7RX2pD2IPHj7xxGjQ
4h7vepEZT6SiARhR/Q4QAcBbk5EHfgflPDvWh8oDZB85c78cj47w3WAaGzMAeM14rVW2r8uNq1WI
4aNVu9XzguyrSgn2iwTebmx+FCS5ZX72y/BrEYmdw/h87Su1YbqZRlHYov55CIPW88IzGAmXq8Ua
6LDLW66+GsidxFYa3yd3AOD2m/5mxXWtdAAED+9clETT2nfrrP4u8Cd2qUyQ8tO3tfqTgq67GAb+
NDla+7SPvpebC9uPwCbDmTj9cPrWcpEVhww4m8g3yod2duftYE42GkYywN2QUlvA8mNvOOUxJDa+
srfZHkiT/QdkI/pTJ6w4AEa65aMGDkoh5bksWH9N/Kr/gJfv/kNX4ImEmvJqSzoaWJEsj3XsrkG1
hY1mMEmAwUeo/j5ov342QWIcyThIAJj6QRv0dd70blH+dB1lMErUNLUAxkDDtURWvwz/LsFo/Dk1
rPko4mw6LCwev8698wUYPMWfxeC+65ACt5l7QLU0y00+jeKvKMFxPVAroy/CmZNDvEQAPm6k9eSG
oH3rJmYGcQ7sCJ6oXLaH7NTQxv0+Kbo/SNJ6EmmIwxo9FzRFcr3a1iIEUJLC9QpnV27buDA2htki
Sa9xvnzQ2589h6Mx/if8L/Ig3WLPT7ZdzSenKqsN9hjpnhLJlFxGdw5KdDhIlxagzpKqipPmbKfi
mVQ6OY1u5HJjeQxHYSpXTdaoCs2nTm7WdPXkAvFA5eF+huwksVna76qVG8ezr8ieBMOpRZrdhWqd
im9zAIVp1ZS44SE2cDSrOJQLe+GKZ3e7gv5MRcgfpRzuxRX0JwTnLznTo89Jl/5iJewTnUa0itS3
zrCBuj+hSFL2WeZMnhIH7UDrAUaf5zigNbCpmYEPIoAAs2YAyzLOdvnkVSgDwGcsAyLUthzzGbwK
qPGx1RAyYKlgCw/YYyXq4h8SqQyId+lhFE16RQWg+RRzABd2DWBWSZzdxXqiWTmCwoYjtelGtfXk
q6GsOx81SO3c+ZskTgBGjOrXGjUI6Etm1aXrUA6JVukvZmlFX4xyyh5jq/mEr914Vcm2OmUVmOmQ
4Go3yViJHYjm5XUS4F4kdsU4y0GhlaMWU3E1kp6GDFUIYD/DfhYo6WdWyCFgiSMv01g9//uBMR0s
z6qRran7eGNWVbe9wVnRxIGzC0JQryiWLYG0ELoKDRmQhw/YnX6LqqZEQwTS1EsR44j5Z/FGZwCe
ODJKtiUdDZmU2d73JEDR1cZZprnaPbdyx9Hji6YSbJfJgJM4/8k3N6OIAeTvdxlgpMBEpYc+aXd+
LIB2+abnBoitGqbIoSdQWN8Z2k5xVw0o5yCDm8f9oTRcGfitbJ4cwEHvhItSqdDOGgDZJ27zlNa5
tU/G0lh9yNFzu2aHbuQZj77Z/LSUeb9phnbZteoh1taRebWSFn07WqbZMKEmuRtBv7mQWZg23N9i
7Dr+U86s3NProlc5FigUimRAUy/O2LBl4JtM5Z0d28FJAr0mzu3gH2Nz3nJkS89RLKcze5uRSAbS
yaRH8ZKWyaxD9ApaR7M+Aw+Raf59p9b+d1c0ZTyvt0IROkxHABH59VbufEh87x5JZ3uDOJntE8t8
/KBqMMehDcDELEK8hE7mxrLMfgN2SxwYg9vgc1xW+OqdrDaoY3P5TLrWsQFUZWTod+zMz3IB9HLn
zvWejGZU5kE7esDUNsz8c2Z1P6w+nX/3sOEKOoAePQGbz0QZztUpbBMFnfUfizMYR2bJGGgMr4MM
7QFdZ+hk0zqaxWwUR9sJ/9T6qHbjJ6f2/EdkD0AudlREC4DgScIPBu/DD70cDaCEmBZOhG2GaevW
OzxjrW0d9Y6BlpBCHkVVAAFDuVMgqETna1sm15JcSKcY5wp81GTqfS3TIj9SqllnopO3nDT38BU8
2sAfUhlp0pNbWmfAaia5qBRsM488ju0dsGKnPg/RK4hy4siMyw809ADtPbO8e/Znu1hVpHfUC4mD
XP0xxEMOIIqALQDTTPmcW135IRfpdJYlfsPo8EGDoTu1Z3yjolwe3eaXfPb/SOe6qDbOiCJQba1m
UJINrrdzwwbbVpA3A9eJqIP14DthgiNN5OK0Lla/fam+EqrSSLd3hq7E06hzwmfSy4nFe6fJUADx
tuvQuwvQyGTANO5ysc0b1L2TT22707o9mYW17Jcw+T7McXGZG9BlgVWjTYMptuddRKRyZJqI3qFX
LHKjGvBxugKiElXvqfrCBjT8o6sKD0rXiYDbnMQPYIMbooMyNDzEAbeV9tFBm70cfLZd/lTbgJ1Y
gJ0htkzU02WJ6wOPWh+8cQN2Ur7Dm63AkShQFYW9PFZLfSxnvG/OA5vE1sRxwdGVKAIksaxi89GS
gB4FsWy57+UygoRYxdHgnAaXj4836hTJTZR7yw2zqvyEv8L8hM9uvAU0J+ACTP4wW1X4dyQ73P8k
foReNW3SkePBAXax4AYOnKaEFZ73AF4OOZgG3jWTksDDxxFJvjDK9qwstu78w3Pq5TlrQg9HaUV9
4pVhfuJ2DQiKBXhwc5xXG7dLVD/rMA8oqwIYeO+Y1wk9Ydc+SSykPWxg7/s5/t5j4wEwK0YhSi+c
KJiAibH3h2K8Np6HmlhlWH1cpSTLIPrq7PkMqSaotJ4i3tOBKw5wcg2wCP6DM10SXwfbeYqb892t
6EvQzBhQ6+rZ7d9WN4J4MBbGl8ScAgbEwks6VcUXBiy3nd+V5s5G/eyXxY+S61Ra2OXYtQB84xz8
H2Nfthw3Diz7RYwAF3B5bfaq3rXYkl4YtmfMBdx34utPoqgxdTRz49wXBFAoQHZLTQJVWZk24mtP
9tViqzh2jL2mheI1qTQAiiHQZCN/tIXE7ic71IgHgKS8HMhxKy2/y6yFaG0TgUYQQhs7BNzrPe7I
3+ah7rb5sZFQTU9k9gsqM6tQSchYgGWp2Ld3dOIejEelKaGZBn7I7dg43bEbRX8EaKOfe4ut9lgR
IB8BpgXDgPrwMiOdydknZlMlv9MR7O9Mg4SW2fLgiSf2DZpm0/tg6NWa7FzZEe6c7VDM/bAHZqpB
wcbYB3W1q7WmO9sqC9+1WnxoDJDikWo82ZJgvJMHmQyVtsfdR1vRJDWh198tvEe+7jFBf9myoRM6
qfBh4YQDGPSctFnZUdBvWdKCobPqknwjPVRbI1jVnD3VmHOgUHX7GBQvnR0cIzPAanuom12fVr8z
EzAlaoTq5XFcblEq1a9QtwX+52Waep7Mo3PhfTWnig+16RTzM2TGipXHXH1LxpL31fnTVqnaP1X7
037kQ715ddiN0bnlX/cfRRQBVgGNnblA4QspHh8FShWSMdqBcSAEO7YqYvhazzA7fal3oCF0iXZV
CRklWpJnAtDdyD24Ffi6QMh1wgVNP4daZJw7YntsZFcfEO26pnVkgWJbTX90gzBEhAw8EbFy/7SG
nGIF7wp4He5oiAI1KGNkgG//gc5OhJK1S9ls9BaMawtedvGhHjUErP3i8sVv3nDx+a+taZsv62gY
9uU75IbLrZcJHYKno5Ue524SdRmiWaWHu3TJHL9XU3O3Ue+6T1a7MgMEyJWDNfTpsSxkv8tZcVlM
/9qephraee6qPUeoYAOtojaafxwEVhOp65Ap+GfvLHa4H4ZN7U+B1h5TlO6Vqygpu6PuOmm+JSuS
CWHge335UKJIcV+MIy9XNEPNp/HsSdZEbZLQfhCnlD4O89Kfx8v81/WftnI60H9ZGghASpZoYO+E
eIEImuaiAStzMfDC11dBJLoVN8Jot8zEyoeGYjCvteTOgVbUpfmxliZ19lZ2qKKkuWW1JzX7iPj+
ZjHNP0prMn2P++j7MkE/KeAotoqQ548NoKgVodExtV6zEqAp6ToIQ6hm/NOroIdXrWY3QI+rFc3T
mHrxCDKBaIyvy5Jlm09u6oeNaY8o7DK9/AvMthZr4ZaZT7OzI03TmPaZ/yXLmo4PqQ8IFl5wElXC
ng4EOak1z8LMUPA0EHaL1nZQNyeyzeLNDCUV+zZLfiYmL3eBqPSzNVjhdnIC52DXbv5khuYvcBvl
P7V6UJh+G7hbk+sPfZCAMAsBsh9mAgY4OED1GedCoevHoszBaO8Bk5+xX5JP/DkFIvFx4PG6aTT+
TKbSaNYsApcrjYRkCCWa6ZlGjhxH33R7cai12sY7udY2mtZ4m04tx8EpP4SV5rc4+j/QS1yIPN2w
qANzbxXlz30S26i+tIHHUe90DmbNR85faUD+cTb8MqzcPtE7f6yjdCN1qKuRByLKEAjsjXFFm+F9
Ci1bx1shA15+N90cESENendIPPJ9jDrNQ18WwcUqTAQT2GB/azj7q5jG4bd3K8Rg/e56+4cNpuN5
LeRaymuihfantbo7yrXjePNa/FEGKyBCELFUqOcYyefNEGThZkE9WzZQD7hcZygDNyAhWjUby8um
Oy1oR9SdJzX/ofeJBHqueAdRWfQTyjggQ/XG+I4LuYHnS2SCwQMTdfiaNLX2DGpF09clq59A+eEd
w9L6OxuUisaYNK/5VFgnF6j5J2ZCOztC4PPDV9mM1l1l3VDd08atnrRQInoAHqwNLdBxerglot7w
oBV+wYJgw0vZnRzVDKqYqlAHSeqRLbBz3Z9U6RVNJK4HVQYrHO12NffJC3nvw5SN5WHZh3rL3izi
0yFG3hD/4hLEr0iO9nj6xAFCZWmMqxd1+7QXLdTTx/JEY66cTSMPV0nXAJyshmT71xqaQjUpTlkc
IZZPq9Wabuyh0tYae+LdIx4+VK+ER+qRbWHp062uhLSf8/rFTr7/tfSLzUrf1Cn12ILIe0Aw3ULY
COj31SAq3KAsLzwbhRdDbQQM2fN48SGbHqW48gNv9X8xqxH9Wtd535AvDbbQlI8BHWQgfLcYkJrZ
JB7CxIE4n7rPUqMV2jvwkdkpNd0QcE1bPIAh9MPD0dIds4tK/GDQy1kVwI1COLFMcLqq7f1yGzFS
E4FfGv+ZpWsKtKshARGZLv7+8U2HXOvWQBL0Rt/cUGsRPB31AozrmEwG09qFIk0B/MNDwggG/QIU
zbUHCrvx/ywl3xx/775o2+IwPwPwPd5pokrXhW5D9FBrH4rYyPgZZ4ZNUvfOrnDlznNc70YNM2sQ
d7XBG5vGD5MJxNs1tfoVOUAWDIENrW93nqWBi1utJN8R0jDQZPaKQwEZw3m3KRApaLQNF8kvUBNk
btxtqJiJSpaoosnjvMJJkK0XE/XIzaFCKBozPEbnaiiW4BHW2yG4Z8IGCnRBskEMOcHtG/xJZKPq
GvlnYi4nodoa27KSTW1DuToacr+yq/zqiTC/gsEivw4DZA7aEDz0ppN41qpQ02YJjvI8T36SHyK0
mNCy2jhqbXhY1lIvU/U5wt0t5nkjaBOvMy75iXZcfqqmZU8xxO8gDop/w2KfZN6sTJ0DH/pnIuoD
sdMyqBrqJtOOmSi9TSjaDGUltQamfdhogoZLQzaaJRsNO62cfCvsPJ9sKMHS6nkbGtfQSfoYLwsr
lGzXbdVs/2trsCt1mzLTwdcuACK3Srt9NVwW+4FMp+c29jrE+sP4buIAuLVrzz1DKjuH1rsEFwmK
WPaBXl8LPXBWpdnnt0jn2Q18LPnNbuyjiav7iewcD9sN1JAgyEVqdp6iJQ9NhoJjKH5uZqNoebOp
GQBjBI7oUChzEf8gT/G2dy8omJpApgpMsRqVzgb4TmfWWIF66yYe5A/SUVk0Uz4Nv+iv0EwjEY/B
/xraK6gwL4Ccke46jvMJdFECkci+HBvf5Eg290bNLmSjxlKz+Of0ji1mMznkYEK+gBoARKRgCFkt
tnk3tUcVIVAooJpJvgAtxr6DrAciQWBDo0ZWnii3zUMy0VXbSsptX+AG4NplCjrhzrqguglRqTD4
oSegTtZiYV0WuwyAfhRm/ItMNEn+1Gtl+NNUixYTuRWluXUcG7IKKvSVqSBYHfXh3CMbfjm7QoAC
mCapWXxp6JXGd6Po/8KLKD/ILisgzWeuC5aIJ1BtPYA+wD6FyHOdEKnt942u38i02KmnjRPO8eQn
Myh7JjY4gWhmCLMKIES1zbLGCc1+7zDz/9qrqQSqSMFwu9a0/DjjKSVH8ZI9Ja+1hRRXOAYIm/aJ
m91G8D0bAVhaJpHntw4UlzfhOMWW/ErJkFAmv6Ljsx9oEfg60CYVi/uHCWNhx8ATD5wYX1gwqqGs
NkEQQIhR0Wgs64geA7S+jyJA7da3UAA8GRrN1QjHylxHrOCQE9W7g41HysGF8ATKmXTrSo1UnBm1
ibRrhVTg+suEZro/DBZOB7I7emVdiwy1tB2+vZP5YxCatqssnGD1wW0egQZsH5klaiDPebAjGzWh
9jKJUNzBLyhAhLajj4I+qSjsx1PgRAcy0edG9moIYsBw5b98wS84+w4oaAOuXniQwXCyTd2Fzd6u
Y/O7o7NXqKwXt9pw9GeooiIq05vf8zrXdiimh/TJdOsGiF5wIvZGdPs8s3mDoCE9AzIQ7mQLmZTZ
OBN/kys1WRQg4z1C/W2e1+TQPdR5czS4GZ0yAUXICPWAr0Xg8XUUCnEoijh+raQCjZfOIzOG+N72
4oW8gAQKdokOSWUamlUhQVXXDedejHgnaWlwcPTcArClFLv5nK0O24AOnSMcZM901nYt071kbbUV
RtBBVbpsi30V5pfcGy5gjwb1uV2B1mI5S9Z1JdmWDoICwq5bnXn5ajlBtkKLy8cVnxhkIMkVULtV
Htr88P9keCGuF2KCWVwmaCZoQ8VmcpnF/l++ZOuhTReUoDsH83qpW0enRYjXHEExzhugABHocS69
aToXDiGaFWRKu91UxO6FJqipWiH2CDUls/OyolXLwL2JIgxbSepiJ2pofRB6F1yfZGP4DJBLNEa8
Qc0AChhLAQk1ixQQHaV9GFejDjlxMncjtBLJOo8hB7l1uik+kK3Kyo/ZeQ15k5FBUXeDsBzi9Cq6
59lxcqjr7Ao2OskeyNbnycExZPTwKUo3dw1Fwzkgm7MmR6eIEXVl7pOBS9xaOFp9ANuP+d3rvOtY
9Pq973Xx5CTlbK4c1jwM1ggmDeWVTuXnRdnoXL06M+5BW86LQq2IVxAgyFJvBx4lX0dY/Q2Fa93K
biwXZIdD+Zgk0XMjWfkGYS2+sRFv3kvlxqduBflcdg+RZJxwuh3N9iIcuR2A2nwPwEC8GRyuQ4q8
Hb7l+vRhd0BehSJetm4ibj10qukzqDvMPTfin4dqov9i+zL84/Jlq/+P7ckF2doGP3LHk8G6UsM0
27q2LU5nAteq/ZeJ0Pyr7Kr+spghlFQ9jLXzTKYO0dCrXe2/SHiIVJS7OuevCx/8zBm/+NW1EgrJ
gQ3amUnwShzxJdmoS43R9n27oi45DrozO7bqW9VofbeTWhvd8enziyV1P8bb+z4qE/VicKuHCHpc
F5Nrxne8pyBJ+cdVMAs5GeEisqBs1Eyx5fm4yhRbGtJPqabB3RSdmSGp0Kehj+rWet/ZKLe1moem
t4990hU7d3DD89I4VRYhUt7hiihj668w04sd2QrbxuWQHOtCfKf0JaUqKa+ZNACVslpEQCcg80kT
owYkh9OmqKuFqWMaXsNNibNqUtURNEVV1tOeAEIGYcoBXwZMBxKey17ITdXnNjTWusjck6eqFCy3
d09RXHYQAR4eu6LY57adXRFGza/Um8Y0vf61GMN0yOYZJr2dbIBlXkzkBhTIL4cHwE2rnaghj7FF
yhl0QiByUBPLqjiMxjV0Lab1YqN/gEinYVu3fegvW6VqLbONYB80/NeQcaTQyRnAIvsIsZH9l03m
/4DVdahkG6dDoyr3pKrmcw1Hu/SVQLl74VV7U/TuvrSa5z4CMpSaMPYkDtmEKe0JP2opZOniMBmH
0Y6KlCEwpKMWwCrEfYD63B5qDbh1JkzcyWYbqVKdqV49PW0fhLB+FcoVJSjjWQRizxsvuTfRlNz7
0Olubb2H6GoXAncIe+YEQIUnws+aHjEzINZ6awKlelRclmIQKhoR5sdcYN6zuP5mV659L3ns3Cp5
s9KuTQBlwN8+8Cwv83AIKntXm3nuk28d5M69rkNzHZS9uaEhTaBydkS61E0PJsiWAb5Oi3XRdfrV
tEEP3HZNCykGDLWC69eoROMOnVw3emqueQ5RHb0BsUetaieyIDSRxrRdIFnUGGeobB+ZwyOwu+4h
dmUFiSaRZsaqisPmCGzTuNfHeq+lZXMEvwkQPoa6sNCYGvJr3XEs5yX/Nb3YMnYvM5QipJAC6QLE
9QNkzM6hQpfnrf7RC+N0xETnaxkoZlCQilng8tAlnxrCfLhtOwejAcQQGllvKA2NnspYfA+l5zx4
6sjFpUB1AOrk5GjWZ+6Y3biirq7GQ6WHvmuKZoOiJMyQETlJZLlUA1YnbQsNMIHSyH9sjaV+CzSO
GLJkeeTTAEBLIOP/uNEwsSIk0eMpxa0QgYMSwvcrqUf9KSvq/kS9pVlsoNXLt7HIUBAJSGBupL+B
P8DBJGz4cVAN9TS7U0q+JTCBuRlzVA0Ka8MR4MG5iqWg81TGuaHxvLyNMEVdmmrx2YDfoSs3VB8Y
askuzxXdXzWguIRsOg9QOEJVgZ4qDaSexbrpIcH31MhQd78gXlwRyy1EDwGgU+gLmlC4+Q0kt5O1
XsnUT8rY2OOEHz3hchecgUW+UC1zo0NfE5kTcHcF0x68Wwlgp7F99HLwn5YjbzfSNqGEq2xWpgGX
np/pve8ZKOHuvV6/GY6Bi3AECgUwpk/vNOFAmRRqS/GubVzQ3AlF2RMhuI6SWdUtYt47TzVw0Stp
diEu85EG9lkEDB6WZoo7F/SYqpSKjLg2xqtc13skXMriWLrh56a1YvB0LcYvPplaInvHBb4dOBdU
o8mHlDvTQ1S1Ehw1GC42aHfgE6FxIYprG6FU5L/8FpuoK/NQuD/K3OnObZF3ZzZOuE7RuE4QYLdr
UB/nI7LPqsGbOT+DfhaYeojh4TEPhE4doYnGc04CeSmQMufAdPhutIt7E/db15sg8RBrzVOP0wIE
J5PhQDagxCGJbCE1nE3lJoXQ6Vm0GgSSzBi62V4HEL4nOIs3gcDpe4RaY52N9QUILID/uj5dtaaT
7pkeIKw4PS7hDgpToHKufrClef4SAaFhpQBA48j2k4tYTgU6FGSXs6G4otZmWDdVxNbD5OAX7I0J
3+C9P/h1YaPOT7PyQ5pp/JHnbrgOijhFhKG2H3kSGnfZP9OAHBIAuzcC0ItN3Vd4wXtg/VNw3STj
Gb5TqhsphK6LM8LOMtvbYsp4DWreFDq8B9zFtsQfSk0kwIs7j5vSfc69UDwkRpYAQICaJyiIN4o2
5OO1JHIXwAW3fqaXFNn1PJr2sQfNJhYOuMRUAXSEEPUWEx5N1GtT4wc3G+sA0IG3MT3wtRq9Ju6Q
NMV7scgM3wiHd8RtS8BQxHjXbWu4Ozw3Qf6YXlrdM/eoCxz8nNnZ1m1YBjRCOOg7sLwHB08LHrJ6
Yr5tec+ek/UKxP7TtRz2mlegSOgNTd9B3DN9DGJxhJ6wvs7Bh7NWoizXSDVT1PRXCDugEk6vdcBU
YEs0szwKDfUDfaIfMi3IXicJiJET2eLM4iy9N6EjVpGBMzMITVC1klunomLmp6aFlscpwIfOLac+
LpPkq4d60K2ywamg+xBu6JnqufI3SwMkj9UTlh6O9Gyd6Im5PGa/TivvWtgXqxdraJXqOyN0k4ss
MnGhHjW46aKURPThhqlZc6iBYrV5vkMyajwXQzbgnAt0VktfQqG+cCRLWdcohTP1LriWeabSuzI4
UuOOAA4dqAuNZvDNs9keK49gmUQVcnCsQpxPuzF5bVn5TGWlDY7bELsT0F6dimAnul4/UkkqNWSv
AtPzXdSEbsiWK1+aQG2qebDs+pnsY2MO3nrAJpnahDyWnZZNKrdfV8xrH3mho8hzgAAh9GG1lwgI
61OcF9MqU0NUIXsPuQb60IYnEmkNUOwAmjGqhnoWkNsgCkuyzWKLWZ6eClRhgCnzjyMZs9FOT5U1
3XHGcXY0udipZzE8LrUapcyIy3U+Kuf7NUg4+EkkKHhlIEjMS68G3w0aqo6mHr77v11X07df7Phr
HtoVTgJoaSpLujdXGPluWbssiW1zM+qobKaKkXDqcYPJiz2QbOOZTJ8aUCadyaN0s/1sB6ZqjYx9
vV5etfjDQsI4nEoIM+P1q2lpZq2YhcKfjhnHAQrVFhIDw8eLWXOSzaBA1otpyMZ3Psb1gY/QeQr0
odsvlYJUZAi5348JCpDTLE3QCvQ+VsyVh2T0guJf29CE62QpoAC9BxUmxbZjLuzL9HQciZjHrRBj
BEYfJB62g2evKXBX0LvmAB108xhJzzxSD3ctu96WiKyCjavek80Gn0S95fiTnX36PMaHhsCGT4WY
gJSzDcIfzmqutfxSnVnmJXTBBfhJgjIOLmPlbRAP5A9QDcKfCVVrUt1mFltylTaAkOLU9BgaRrk3
+wkZPcD4oYYaNcAbxo65rVFZe6C0Q+Bm+mmeJTVUGtPM//b7lKmg2XWvDjaVMx5QP8Pw7cmyh/x7
j9rbbefmRbZpAVopkaE/60pImtSkE9dMD9AvA9SRXAIz7H0mAO0kn9SByNpqshB8xmvzP9dVtSfW
Qw02S6oXSR2rPaetfpgrQmiIR9FhLh+hIQ7oh1kzGmDVfzmrtbQTsLcr8OKupApx2+mU3xiSa5V0
iguZqMmKyt2wljs+DQHOy27UG8r0ky/Zk8KEsBWYmhyV3KGPbP681S+CPuSkRja81H7Rh7987DSc
XdWvxm7A0ONw5Lm84GcEXcXzNBX681QBnh9qjtzT0IFGFTRqZLyhoR7UAcBGI6K5QIM8c42J2zC0
UA/HiDxklUMrMrjqvEb8vI5/pmnpF3hDvcm+HLZhmqYH/HLlc6Cnz+QAAhTcwYzKu1r5hffgyF2S
LJRMoSYERtNKcdpaMipjngGJJAJt41pjdEqaIkIpjAUw4TKOAlCSN91fNKlpFd7t1P06LmhdUqS5
PzK+Ao4TPM1cDjdUI5Z+lKTpL2m86XiU/eXggbYqggqEk1wLAan2oiepW0AK4ICyoQtakob6yfO0
QuDZmqIsRAGpe6rzwpEqSjW+oxE1IRV2LWNLwbNpGLEBnPeoFfIp8aP3OJ23noVLxL/zRmRb3AY8
eJe80Rh74Q4E2ii26bXm1AXyafojZY7Kgx6cTxlY7od2ED7KBw0EzGpIrygf0jdHPAJChOKusyI9
DSrF7sq08lkjskOnhqZRODs99BLwpCMfHxecX6KsudLI0N94bLi7RIjpaoZWtC5NvXwbW/fsaKH2
d+7We+nmzntRx6OPIKm29aBOjf3Ad1mC3ng/olQPj9A4HvcuwqOrauKoHySjI1F8xHCcmLIAPlBw
stexnrpr3nXtDSjS7lYZuCPkKG3L9GbTaMgWqNTpp6YTu5EF2qk0ekSz3O+lnnyH4GTymrRxj8RL
nWzxdolfY4k8sASE5sKzNvsWIakJHHr8qrjhjxngXD65penUrXUXxdM0m3jjvg+1I09da63L+I57
uX4CC6J+AgAYUQib4NpkCNO42isfcFvgkTrPk38AYugUlyUo3nhQ4ZLi5IkUEqjpYMQXkCZp1l+W
qV8bywhvdgGQs8va/AzdTPOlLBHbpyHP2echzS7OTDkvwygwxQ4nR7kux7p9LNk4oGZBsgMztebR
G1DUG1jvNAduwOZRDGEA0riwsi92hjhUHBUbMJT2zzwwu2PYA/RKw6jTvPuQ2T6N4pr3z3EFqgKJ
yjQkuvrn0YxTv8NDZ/+Rdea6jT+2P5lb6ukVqPRikElsULM0HaHohPJIFG4inADMlwbhO3fa5F7Q
riIoup6pKe2qOiMU0PsR6BrXZGP4B58n1SxDnuvOITe1A9nJgya/DFGa8wYF3QC6zdiXPJY9yLcF
l9pWNvjgvkzQMMhKkHhCnG0EjrQtEz/MeX4J485Ya3oiv2dRhLwkD/52bAj54bb204tDROvyortO
In4frOp5Ui9BYmFjqleIMock+VRsyLZMgNn6gKdUfprtjG1EOugH8GroR8lboI6pO4+byDiazAYE
WqaKmgMuyhRWSjTy65Kvq4cKJdlBlT7QGksP040q8faLBtQTADm8N8DkbAWQGXsahkji98Fb2BjV
XmNasU2NLn4XdrhNhqj4BqqL6QHEv7hXKXvB5XM4adUlltOu5ol+qwKADysHyUWmdfpNS239xsEb
cJhyLnD7/cdGPdyUOwhY3Wglsy3cDQuGYg5Rrts6hMRx0uoPinDlB85NCJyBA+7JBO3dVgdc8QTi
xvBYQhp2ZwpR3rPQYX6u5/2aoQzQpw8Gx8ObqDNkeB0ojlVGh/PK5OKVp0aQm0nXnpIZk6QwloV9
tgEnHGpySJCMvGi+xa8J9cBRtnYTq113mRleupTVxzoIwi0yKOG3qrOgSGnYf9mVxInaNd/G2vtw
TeO6hl5biuOacuWB/laLslm7VdtsWkUCl6piPJ1F4BjJGhMqK6rprD74PJY0T66GwbMdAMhXclyW
0OTsx0eorWdJ9OJp3t+p1uePo4z149jhYuR6ovkxNu129JzyOyhBin3ojUp21bLeZP1O872JOkrs
BR6suG+fwzq4O51sfkjoB/iilrsk5y0Kb+QvGxyXD+mYNXci04yF8WsKbMTg6prtLD64CJ7H0JVI
vNx9oHFUslfDSPo1KD0Poqmjq3T6Llh70142QCDPo6kFNHPKsxZ/mnh84O1Un4tJfjOYCB7bMc9P
BWS3fc0w9Uvjyl8UDaGGiwx/pgYiWUvAJE7Ndl0igYoPHoB/JQQckPovdVulDUc9POmL41Q+0aAs
+/QwcPOlLXTrZUo1cMz3Rvx7+N7yuPmddOx3BSWLb0jYRni+Te6573j60LZS7moo6d2jDp+WLmLj
fegByFOLUAGyl5Cj+IHPo/CrPrTvZhChbi83kL4tNYjVWm6DkiUXVeiyHesbNW4fm8ccituFF3Te
imwoNIoRNa2qQzO4H36gfq/BnQaKhMVGzkmQQe5XOqfFnpcDA9e4DuaFKqtvNDEU7KesS8DCwB9w
4D1wywkIV5+8BoULnGeKqI+11RpZ0peu5saqBKAXN48ouyaVUMVkUtsDphFds1ogu8Oc4FvfWr9M
q2C/pZ+7hfYt6nSws4MVGhGhprnLNgUYfMqOGg+bO9kNO/9kQs1ZiUQLuKkpzdBM+trrU4g+JsK4
BqoRkTaddAT4PF5Y9orcQHOIwJ6NbCL5kW1uUiSNo5Tb+D5j7eyc8gj/06HfFQMq6TxL4E4shkvV
9QgY26hAAwuDfijy+BGRlA/TMlkzaFI7oBLxpVlpIOP946P3CJEzhAl3Hc9AsByIv+ktzTv8rCpD
pSm9wakR0P4EOsyOH2jYgzbyxgxzRSNaVUHQY4c6js+rygw0rhoCCOBajt0dysCdXamL/DAiobRy
bN48UiORmfGLCtiKjqXtbBvqfeKkxp0ckFXPDobEE9BGiWHqZxNP/dZIPxakU/J3UkJ03rAiRQan
KOA+dUtFDziP7Zqh9tV8A3+vfMxaC/ddh6W/oiH2USiA2jzWvkY4R+DVlN6MCMpF4IMrDQTKW0iP
q2GMNJyP17nlz19KUnrM1Je2crNNmoOADeL0wFDQF1en6TIBPeiYm345BgFKufK/WIezJn7Z+mWy
U/2CP3f9gghCtw1siTuoss2+ecxeHLe6uY0OjUM8KFCCiQRaWTi3MionZF8NUCT/sXFRprvaC++G
K9vdgKDyd6sFKWTnRD9N1Pf5VsSsMxikzUtYNiCFNJvoZ+lqxwpUun7Utt6DVjFcJ1gTXwNDw3dM
HpI+jTd44FjChxoK1I/sESxYuHE/ZgVip0F5r9WALJDPqsGYLVCpW7HSh6IAezR/S8Oa/k5MkAeI
yB6ewZwdbz18ufzAmrLhojs52IELs9u22pAdGm0acDewnmXMAE4vDR1RiX5A/Ub8OkdTYg7GkJCj
vHZmwkQENFrpwfTvMf4jjwEHUMZOHOtkqwCpbEqUY+XtaJ0MsKNlXmA+lGrk4NpbrsmHvBMXx0JH
/uD46iI8Y5TVw2T0+aFNUSfmaLiGVnWxYcYItig1rDpU+VCPGpaOOF8Vbe+boiouemCC61vWKMC1
3WmPiFK+1r3QfIHC5OdhG4FWZJmNUP69SbrpR9fX/WpwTPOmx4l1y8QYXkcwDywmU9mrij8h0DXu
29S1z7ptRi9Vtq2Ya7zEg4hfimzbqAHkU+Xj2L80TX60NeHeuGyNF6kV88jobeMl5+mn0Z85TZji
eUIVRAH0VG1q38qpdK72gPgLE+H3vo+6B1fvEehVk0ORFCB7ia0tqop/Gp1rrwGz1O6o6f7FnHB6
55amolBDeCa7XYlfovc+26WHqr9h9AY8yJA8Ux9aHubaI8DmayNixssUOgGNULyJm4ua++NJc2pk
4Pz6whACO8nJ3fWjo/utiwNQCBzaK9vXddu+yi6fjiXYgDE1Tq9WK3TQHvAGuHoMkfAQon+VRjwe
RS6kH6ZiejU0XFlcPQx3ZqPhggfVDdRXASF0pLHE38exhAg1lCjU/Kdxa0TPKd5+UO6p38xYFOel
YcB7fBqiIOKtDSM8RP+3HTeqGC8LaBXSCwsBuB7VxNJEfO6fl9hiW95icgSxsZOPvgU+kLfaU5oT
Rv1jAH/jpou7+gES9dpTxItnOnJF1VD4zLbTCwisawC8Q3tFE0ak/YSiLHu08bkeWYCK/UCd4aCX
vkkC89ZKYApbhCrPQ8c/Gh0l9+ekxo0W5SDTNq1LDfp81JJTcSymkM0LaGlt4gikNf38SKXHbm/I
5HSk7nJA+vTc/dSthAfXdMo+jlGLPwcfjMMsKLOE7lsWD/25SJDoyiIrQWESC/eVGnpjE6LaBTEL
mrVjt0O6NXqnyURP8rM1MRyO/Fwm0BJzoH6lUgTU9MRxKWtEfXOJ2+eAzO2KZoIWUk9WnEQbGhZ9
6wBjqKGiymKjP1h9sg+NPn0q3Dy6WDm7oIwuffKQFXwKROusYrwuD2TjMmpPMhTvSAaseRO5j4MH
+GLeQ7BAqzzzu50F9dbB/2JHQ5Tio2A1nIDXsJJXcBbHUDFxq1PMvL2tF96VeTZz8Fjpqw1wjBA4
VsalQUXrS6gZ1jpOwM5vaqZzjp3WASAhdudemksG4hvhrIeKQ0+BpskxHZLXDBzHfpLJ9NSAaO/Y
hYa1RWV988hBA+qnnCc/uG0eHKuw/oexL9tyVEfXfJW98rqpIwmBoNepugA82+Eh5rxhZURGMs9i
fKN+jn6x/pCztiOz6uzqG5Y1QDhkENL/f8MPP+uWNauKt3G2ks2rgYACrXdQXVaAE3VIdEI3ndGd
buqlNzRKGxfGute6H2ZQ5HHiDARu2V1j1eYdwCAxaJoIt4Gy3J39aQbxTGVlbCdzOrcUS6IisNN1
NU3QB5jZLD4msoSm/KiILJptN6txhCjrjepCC9ie4dsfw5kMo3rkeua7VzmHP8+/Xo2zZvVbq4hN
EPiQJHNvMF6NIilWZHq9VBDea8NkdIdgKBc3aK/6VEFi5tpXFbWwlWtgLzoX/mCgz2C16ER9RO5N
hPFPPe02Vhvvel6UT62YmrUfpOGqt3z+YtnCrQbT+GYGsvWw7gj2EyRkz4GoawcSRMHSRITOa+bo
lIpIqYOVxZuwCrvNLXQlZ1EB1ajqbsW5b4qQxuZWpbqpS/Y1/VFn2P4hlT3zOsoI1nPwchGOL0Bx
MEAEM5zQDqpVYyQE65+5bCd1fYSVK1/Bh1Nei9bcXTUUWpavJTyMHFUn1CnRSBk2dmbw+RJWQrIN
prM31VH9QXUF2Zhsg7Dr8+2iqj7Xeb41puD+ek1V140xtCz6I4Ii2dewRPACoKHvLcc6ojN8496Q
7bDCOiDdDN1YnJH/sR1aRfV3Ire0Nap3ROpa0O5y46hDr3SrQUEHXDLSPYqs/hrMF8PGbt9nU/Xi
H7Wl0i5RqiWTZVVriRj5TfXkk/S26oL5NwfyBuE5JwSq2ul1iFRey6oJUL7KHSfbWFfpeC/xP1yE
DP1DMWC9LLSJvEJRKXW1XGQHwxqH+xAKo6p+ZICHhE3G11AAo69YAhQ0xxK0No91g6C5mt/b+U1w
nfVVGcI0X6MQT9rtFXF9GxSJTXcdta6nXevMwlyWBvH3ZT2vCTStc5VmnFJ1o4WArpJnjCavEE2y
pRtqBcZNSctNU21sgTl5VIJyqr+fp9FeC8HanPFFt8PNDkDV/Va81Q11HAIvmj5a/goiiG5myIac
zLJI77CUhB+cgEALfics/v781I+Ba4Kjt/+tvkpZcVekUEeYG1X/tPQD6qiPhoA4k21014aaD9oi
4yZ1gWVP7iLf2Hd6ynI3qSQDdq5iq8Go7EstKHYxKfGurSVk5bzCyBvMUWhNoZt7GQWoiyhca8qB
LwqrDhfaNyXt0s/JCHW4FgeI5V7F5X5rVn2EbjSgP9jFotNgx433/y6cRWWhMCLuNM0CSpxCHUoT
wBiqumzWp1WfoiBtYYNk446cz1CdVYMq5oXmCojL7JNKB1xGNbRanHuxFemgkODKvE2PozStfVll
BKii8p1nPb0ELSeXhEBl1IqFWKliENbmOQTHaG5TBx3o7CUcZFIPQB16ITa0vLsQOrshn+q9DKGR
ikRpNqe+VY06+D7HBj4U42OAFBuFDiaBrpUfl91O87HOU5/g7TgvBhlMJG0oEruq0pr7XLXUbmWT
sjfKSsDOVNqGwfcH/Lhi3cOyegOfNEBZgAeGqw6SOreDqvuzWxgD38AHWi2gxDe5pEWSQ3ml3TzU
1CdVV8OQisRAGagq5bymPNhU0ZLCXE+ddX+rJ6UEnhwQHI1kAbQyp/Guh03l0wDIAiW9/2BBYucy
IF44ztUZA+MTayRojM3FErTulTVY3UIrAY2KfK3f1DO/GJ4zezBE+f3IGmvJU5141VAb933ea0cz
FCtVAuvLuP+1fyjg8Kv6q8agNn2sUuxrf3XS3D+Zr69Kt/5iSqJl1hWwupkj8rndloMDwOA7+pKV
qss4gYzH3Mo5OAZOywCmgngQdTrCUFZNt4PZg0j1cxlYGFuZ5xwJoHj8Gc5T69RP5WtUAHxmiJbO
XVX7dck6AfKTIDEPPVQJXRmAaoqNySEOHxhxF2JH9WtZ9mG5wSxdO5KaaL/197sIC2xdM9f6HB1o
aBAdAg4hoLk0pPidnDlYk9rgyKlwQmX64pTG4PhPGUQ5VZ3qbMts8MgwyIWqGyx6KADTO0mJ11th
PWKA8vMAlAUWe9pTSypgVQfciKpIRsh8p+bog1uK1jAdTMi69eF2zDgAtKMsfyrM1xBDxLJ/f9Ob
z9T01wXAx9kQkfsNXazWeHOjkVVk3/ksXQG5isj8EEOMvW8gyz5/UgcfsOhr3ZCTYRX14eHW+D/2
/XddLLsYlmGbZADI2Fi7tyXILhFp1mVEEeWCAOS+J3m9TMoyvLQcWK3MzuuXsIZtySDZB5/ZQFUG
R2QgkDdTY9EVDxu2tXsLIjJkfK06Cy7cUHKGcqLePER19UiCJHqLJTzG9NyuToXfVfs01mpPNfhY
ORQkG191GD0sG90swG6J5e1Mi1MCi0VEzeqGVFvNmO2bSZB9zUt5lCJoAhiHPIIpC/ecPP/eMCKf
G9uMvdAvmlPNJV0Ng0a22A9ASS7UtkFmI6EY5ww6wiHZxT3YkLyBAXgQyX5TBrCaKme2WpQQHAy9
wlsKXDZVpw5p8yBzzCPg+yAN18ozRKWDRR2NNdSwIizAc4jTLBDk/Wf51j4ZJhBhZjIcSA+0jKCY
VSrWD3DDNPMVR0rrJWblZSwG/1xCIxk3tPWqqm+9JKQfXxivL9qU+mczGu/CuCLvNbTyjqZO7JPh
3vt+HTxBKKk6MBt7XbX7p4gNeEjOGBvS672Xkn7ayZ58hOB/3nN/RMilsYdVrBH5aGo2+LpJ9v5v
OmQmn41SCWLoiPPtx9QC+7ZHKCPvfKgezEXVoPcj2aeZ/ayRGKZ4/jAuCFbwYCsT4z7rMnGAvvyl
mQS/n0Ru3JtVd9IJ7sdSKUURGHWtYYobwvnGShoHWnIh8GM4cBqHe1b7FgRxB+791qCKqovq3Bkt
oBKqDH2PYhvoAIxWJtSSQaoZRBIu7T7PHyTy6LuAIY6XJCJ7qMyM38fUVW2qJosZVL7tON2rOo2E
44JldYgUH/rfTr9ebTT1+wl2F3qbPdC47e6jeIF1Y7LvwmYJabFxk80betxsyV7VqyIgCZhyswEM
YfBvOqeao3pDwzoP82Trwp6H76kG3Pm1RcwhwWu5sfQzQGLVWtWp80YVJhRzxFCVU7uItgZQ3eoy
qiocZiE82DZ45ZQDDFZpPiT8SiDUmV8gIxCm51ECvdlim/hdzyFf1/XvgrTSzUcAWQIO0NIU+XQZ
hLR+nPTkmwaM1PeyaXYIf3Yv5lBlC0hm1XvkGyWkBuKTb2LDOXEKMGqVyFdovaXQYHk1iB2vxxKZ
M1WMmnAZI6r31DWSA5gK/lo8d4M65ksfiRTgw9E4WIYMXNUfNFM2+61NdxroZGcg/b+r+rqE22jM
crKkNMZmPx8Ak2mmbgOvi5+fjLkO8ojdBqqA/6nVmPupqxCDH9KKQaRljmc1OTwx4niAct6fUTCw
5EPItN3K/ZsEB3OvatoYQJ/cLIN9JgvdsctUngoh+Q67GtOLE7N9exXCb94kySwPOx2GpWgBVG4K
Mrlq5o0NcGqtPULk0lqlTAKmPUkEKmNrl4/yOCJGflIHI8z4yUoqjwpZIl7/z3o8ZTqWq324vtUh
hFxB97XjblezQ5mOr4rWl6bBc1yYxpkhp3i0NQoV3ZnWZ/dtCRJ5x7ZZNxnPKXtV1TxrxDplZr9Q
xfnsTKTmGbuw+liBuf/pbIHvv7Wrvt4nbHo1Sto8pqJbAq1dvQ5lDMuEpGNLLbXL1z6XO4gjBJCp
5sC71wH0J+b6uKHSFToy1+p0UJsRqsXpVWy1n04Hjn4H4YXgYaINVsUIHBSagGYJSVbJqAevVm3v
eGqQ+yZj5V0eVWAkz/Vdqxdeo/vDVhM9f2neVG0mxmxrIwDgqWLkC1AA7Eq/m3BfQ0kFmmIqoglH
TesQlyMkeTHULtYs1iEbp9Utlql61IKsjGkE44FypyqsEjqR7GRCKWgHbM+zqPhMhoi7cmfx+rnJ
eX3OjaY+qyofVdVcNYnSd8D4AYypBTlB9GOxs40QLAb1MZ18TNq0ef1Upzp+Kl8/qlojS2rLtUZR
7IxmcgoOQoU9mew9bD3Sj9F7rFeWGyHjfhdAHmnvZyAEkCYzXhsKQf22Zu+FL0bHRtLvbGZSAijU
hCuQr7QHabqw+aoBFjbiM9ByAXaAgBOlqTS+ZRBRHKPAeEkI4jkxEnkAaISr1qbZIyPRBYp45Ztt
QfHeD+3xlBeVuUtMyFCqBtwtIYC338SQ1mCbzfwhrFHPscQoqA5pwl4FF9Y9vki9ifBQLuOm014k
ba9XyPzGdP0uGw9wgIaArF/V4MTWdwIz7wowfBDnDVicrcYSSUUzK1P4ysxlI0C68FoekUVd6XP5
ugqEvxkA6QOYeW1lgb/lT9OxJ1l6BHeKYgWJNMKtAVCJ9Bj7LXXqtPvZwJNyOqZzw29nqIbAF2go
awoBOmQe1KWsSFKvhubEJmX0cdQ085UCQ+9B9QYBKSRtnjlQNnrUite2L+tV3BfRKsos8dqNiAnC
uu2phkDytpY28VQ9r4aXUvrBpany9A7kA9OpyxG8NE3r10Tn2hqEt9HtrYo+aMJmB+4nr6rkS2O4
J4BDzU3qUOr2HsNPjprU6UMO0X2niG24guEluWmZNc6z43CgnbB3pgWI+1y66k2CMgBDKvAarsVf
+3FD6w+wOH1uxkneDX3E19HMUyEg87xQ3MJOVnf9ns1FpMF8aUNmAl6tIPf7QFjP1YBYNAuEqqq1
Kg69dQ5NUS/h0tatMsWkUZh+KK662Lr3uy6jfbGKCtAPTWiOAn2GrYZf7nICPBBBeO7Sg3sF+X9R
HLA1pxtspfm6rfzmDnNwuQB6M30wTPjBmvrkf21i7SBsQJOdelylZdmc0hEhUFAAQYzs/PqU2Va5
78uk8SZ9jN58U2B9E02vmkV/rr2DJtZP8yiMAfhSRUiBDsG43A5BXI370gD+rhgwvsMAQr2Z4u6d
P5q6hVuvT2sknXPpUNZqZ8kGvvFtMEhtAAuemQkUulXrbzFUfjOgaaCazh9aqPMvGDwW9rUWZPuW
TfYiDjPxYKdF7gyzeOyPATLKH3YdFg7TTBijhwBgDaX2lAa+9gTuX7ctUtxEqgjnGmgZ9rG+VMVE
b6H9HrXVEnGT1GUk7ReabUWvsWZ9y6rYP8WdPZ1EnH/XGY9fYymrhUCMbY23BorIEokui58ZbmS4
2U/cVWfbfWk5UAnrD63I24dB/Owva12uhjIhS3U6JemxwkvnPu9rBtEUJM3My4iA4yXsOn7pYCyj
dY25V6UqKECTmSASrYpaix6DxS28sLpwo84aegE9c25hWvjnNbBetz1NQuJ8bAS/XnyAW0OdVUsW
hpCK49NLPPXjVxLlhmuaRbeHgiC5pP+sH+d668/6ub9v+ePXAWh3d5Djz/4tnuQU3khbLNZrb+gk
fMm4Bc1tvdeeYrxF3NDg4S6ffxO4812Q9p9ObV2NTyVWXHNtAZGk4+hb199tGLs7muMZNqAe89xa
JAEBjQEDQOj4lMfQYGX6M6O1v4/bCISkuRiVPrBf0MyB8zeKtQ06wP9wUqv7s54zLq1OMlqzwFuk
/HcnIeVh3vtUrHNr1FadEUL/Ks60Y1cFutvjBfi1FGwZDXH7AeXTx7Idsuc2jiC6kCTpISuiaRen
PF42CYse7aGKHB2J/o9ET5221LSFkYdIkWjCgHo1DobszD3AXSClgWLijiw193ZQV5Wnmslc1ogA
lB+Au4gzc2kjvnWZ6h58UgA83/g4LAhgJ1C0Te5qIBFfaw3WVG3WD6fSyNO1rhsDMPYNveuLnjm2
H5+tNK+PmdCDDRTt6bpAJPUIZezQC0uTvSQUVlJkbH70FAlekRXvY4wTfcbae6S4MEMgiOzQFlpE
YxNYoSvSwZ0wN8GEai4mAhp4VQtzi747G6wuztD9I0Z7jpK0O+swYT3lfoCt11ya62MCOx29klik
mWtOrPoBTL36oeFyDfGY6nStmoDv1gDp2qjG0II/H0BWwlOtXOTYSJLgh2o0wXt5+K4aYNZa4wLZ
zpf+Biqi8imkeb9utFjM2i4wOeobsCHk9C2Hry0UQqi/xcaCXzh2xKrenjK4GwxBCrwiTzYAWUC5
Rw4P13gTIZzsMjL9LJayuxav0arQQqZu7mxYULcZ+t7TDd/fpmSk+5hJe5GwQbuXJlYivKLg6WfM
M3UIJpY2HjRe119tC84RNCw+YD9dOI2FnXPIdUhcUPqsdZp+makue1VftOX4dWzNZzvnxlI0feaN
qY3NT2x+beHdALsyP8Gev7OXPVxMdlj+1hB+x0OkE2u8t2XAHa4RdhliArv33IaCN5PdjkLrC6SS
+aOc5ZbHDPRymWqt0xX+q8pZ3VJYnzDaqiUhRHogrLauKt56/5YhU8Vs7qyz+HPnTxk21lTQnYwb
V7HdFKGt7KCqPGfQERTXGs0bwHu88t9Uc1D0LTzZZ+pbPvex5j49zWA4bA6Ji6iMPjlhaNoHdagk
vIG1RAwL7K39Q0xqNKuPLRXNBoLZp09114+S9xdE5ZPN7xfDgpaD5pAHrrp2Wo79oYsX2qzfr0No
B86q1YcS7VeHScLJvbZCEBl0+yrwr+orK1oUUZzf3br2Iax8yjw2N+pi6oRMRzRXpEa5VHWs4Qii
ZpCSB7/fBPdxHgI8VD7WQdhpCr2yf5IGVQtPtSnybu2fToISs+EWVsPBDWx1rK8bf1eSMDtxmxsO
qCXdm0nLgw7ViyfNROJlhEzWmtet/miUyUl1kKB1OhYm7pOfZxCusXzNa7ofAW3YgumJtRxqhjRf
TGDwbE5bApDaVhWNkFsuteMfZTUmThnF+uNA8uSgij4emQc6nBH2AVUW1loejfLwdQr8xoEilHkn
9B4KjBG988EZe+3r0lxKRrKVKiZdjywJVj7Ehz3pdXDhhRIkRXMdajWsPAdZCtExfxNNsTHrZVjc
nezZhEiV8d0NCq2+YaTgLedBCtsKX7hmQoHpn+vUgYoqPQZxMi7DwfadW4M6A0vbZIsd6EXV+zI3
nLbOx2WHHc+daRhbEEfodphLqkp9mjI4FWWFpwpRNsi7CIHTO1Xss1jblMgHqfprjz8bMTJsCR9F
SLn/Wac+qc6Y6xLPziEsf6tTn9IGdq4avogHa4DcMSHOulJISuJD2thBWA4wTJE7tmlHBwW+vDaA
sco2SD+eZ1Kl4akWXCZZGDwGpNaG5smXP/7rH//9X+/D/w4+ilOB1HqRN//4b5Tfi3KsoUYifyv+
4wGi9UWmzvmzz69n/GP1Udx9yz6av+x0iN7roil+yN97zd/mzyvjr//8dt43+e2XwiKXkRzP7Uc9
Xj6aNpXqW+D/mHv+/zb+8aGu8jCWH3//8l60OTw1Lh9BVORffjZtvv/9CzVNNVDXcZqv/7Nx/jf/
/uXwf//PEL0X/3LGx7dG/v2LZpl/E4zqpmlZDEtbRu0vf/QfqolS62+g9HOLmAa1DOzwvvyRF7UM
//5FZ38TFL72lmAWYQIeMF/+aIp2bqL8b4auwzqOEUJ14BnFl3/+77/8hrff9I+8zU4FbOObv38x
yJc/kCSef+r5fzOI0Jmum4QA3coZIxb+UPn+7RLlAXrT/1XrHZ7tPKwORVbqiwD2et0MlM3aQV6S
Rnf0WpxCwYcDF9F4PcDk5+cnHZskF6E+DWGAbjUmd3E3Re+hhuQEM+32OCHntrX1oFoSSdKnnvuP
QQqOtbSA5m5YxA4G7PV2YJgXTp/V8t4y8v6UccMbSogiZync5vT5r/llDYZWWnXu1CYzR5p/xOmw
6XIk+EXUgJ5R7YgI6wwZeoF4hMA8HtgTou4dKZfFEOUuJG5g0NkOl08/9s8B/TyA4M//PoL44XQO
0URuwHXC1HG3fB7BCDzrEHuUbh+Z0QRES1pUx1yDN0cbDtZawuT7gC0nVDWw4nIghZmd/CSB0UcW
QV0wiFsPO4Aw2ZpmYDRL6zvzw7dwFj7yR/i+2BwGagm3VgkCufsSKQUP3IXKxcNL9xFvC6fEpmo3
8k7skoiAteRX+jOpIihYi8mBr2/6okVH6DKUrznLo001WfUiy7C3jY0MTHppWI5I2Cw5hlABYjwA
14dhtZNVXO6bAkuyqZHrlhkaKCPReBpDfTgRO8o9f2ATtpQ9IEgFrKBBSDkHchxWVlJ0ED4v84OO
8yHLAuGklpGDxgegf9u6v6hP8DvvL/m46jLfcmVlsieZ8gTGEoH9DhDc4rrP1iOIBMJrYutjP++W
aWwcBYEPS6xNu7wZiyVYXTvgwaDAOx/6lm5qPQYNibfznkU0K5jDlvDAiEFMKaPxaxcEm7h61Hzs
dbmFyH09RFANhJxqy3r6Y0qbE7Yn8lsKpwen6kaYn0bzBs0ceu+v75x/ffQsyOcaFjEEMf/NjQPO
oCFpjzyNPpWMuHUGTHBb6eF9Z8r4KKd06Ss9LbAKo50GL7s3fdAabPKydmubA15mWCM8UD2gpy5m
K1XiNlw2eNzBxTHMzcYhnWU+ph2Yo0RAe4SkI3TL0w5iGkUWwRF1UUWx+dHBmtLRasoQvz2SqIvc
ui/1R92cY+qQGYUMc8ceYwgMwEXQoG4vFz0MBEBx2VJa2ZZTmhCIjozyHZBh2BtMGi6BeFXhmTwf
3RsPmIqnvx5E/tvTRwmzLWJhRrQpEMe6/dvTR4uRQuSYUbiG1gDT1eMr72X2QwgQDrUm+Q4K1+hY
VmbcaxISLSwAwhGi1eXSgGXNc0rBb479aNwhm1c8y1rbsMplwPwd+yYw76eppx7MDsXS4MURmC5C
3ApUf4XClha/N6hebAzT4ZbuvyK0ACkyRKfvZoegbYgsjFvStQl70DuT9hNABDiEVhFDk4yuRSdQ
lbTm+j+MifXrjEQJokAGpHYtgfl9/vDrjJRHoY/0EYXuYfo9b/XoYAakc1P47XqVVZhuLQ1QuPQQ
UIiiixZDR+tljwjUghbY8+OuxAqzCJ/DuslO+GURJk7b8pDOsQCoAyQI4kjbGtZaAy9xEG2DwbHK
rjhYbc83EzOnx9TEctnujGZLiwx55Z7GbmYm5vtov4qgSt8ME25RWhMBOFqTwgFAtD+kxWC7OmQq
3rKWOUOFPHKJXfOirvtuqxuFjTQacvp9YwxvLJsedU38hyeSs38dOIFbCCBUpDsZrMh+G7ip0Mwc
Xog7CjjdcfAZHrJmSHPotUn6NqYVhOh0TfOKWQSrTnjnYkrJHDrTUUem+y6gpcEME5EXW/Dn3k5y
T9fr6g5kydLrRW8/AjINgu8IV0qVcMYbslhzbIvh7p2AwwC/24esGsNlCOlamNaH4cJojXiZDgSy
awE0x23QC/Y2lBZ9YMT2KkDTtZYTQhX70RxhKRTwRl9MfAy8lpn+21/fW0z/lyGa/XktPGp41XGI
zv06RFnO867Je/goW3myLCEKf7GEuS+KWHtmfVoAdJkyj/Vm71RDlnl2gSkrmVr/PdrqnCTfkQwv
ATYh0ckMwhLzB3JCpZk+msCsWrUegETDk2I74i0HjF8Qk+Vf/wfitxmDAMyGZ5vBF8YA8glaO7/+
B4gXcVbCkuLn+5qCtnfJaR94FXBXhykl5QHc78KTBWcHIB+iYSV1HwKYkSCXVsNNCmhqthJ+Ri+q
TrwNsDW/SGgLw844P8JqCnM6EwdRAyhvsL44UcidNMvRCr/ZHRjrrAMuAjrcQDfERYWNaQz+RSaN
h5qTl0gfUywb7GgRcs0+9dy1IlGf/fkAU7rJpXLCxRBFsx0o5CsswDSbp+Epu3TYAO8KVmCD3COn
SxLw/rrKHE7DMNUbNia1B6JNicBaCqHbETJhSW5CmVQnT3U+YRcWRW+Qa2q9yUCYmAm+TkjQHVIN
eXEtlmAxYWVyc6QrrO6jYFAaLvry8Ne/E/83dxrejRQ/ks04tS0snD+vq/QR7NGwKrOdRbDug/br
gsBL+SIzxh59hK+hfVFdUkNuIYwk71LbelA+U1ZgB/AX10eo2mPaqeNhOlcE2COadpAND0ThUFnn
ZztP072wROkhLegCgeHYmV7BwSFwPxHzZ54+liyWm8GveRHOsucUIkQ10e6uC0rRPNLGhkzTGFbe
mIRylQhfvwMkTFsa8AAF+qvkd4A6P/718Bi/DQ8eQt1gmOK5gdikzecdwufhMcC8rM2uBtZXSMOL
tHQ4J6CXunnVhF+hyH7AqPIfWE55pGXNu2nBc8Q2gvLB6ENjYZVV54F7IT3wgFGMBJxNarwqhZE1
7y22pO0AR4KwDcqDCXyYC30ZdqhTIo4FYLpQjpbNN0h+AW1UVPGl4aWxY3CKAY0LMSzI5MlvRcGW
phH4H1WRn4YojmEdAy7/ybC6fGnBoRjMc7CFYltju1tRk6O+GyRchFWrIRriFJNFiZsVfbpWP00y
/ypdFDp2xWrnr8dVn2+rTxsiSPYD3YrZwWZ4fc7brF/HtUJUB558bNjmfQ9DJG1ozvqoh8jjIynV
QfqgwUsTbCv4iRpz5qYBsR2S0U29scD2caSsxVOdRLXbFsBKabmfe4VmWN7UN9kxMeJ1kcb6d8bM
e1C2x29aD3gHA9rpJY9SkC/sFKaqht4vKEI5RR3zl0m04xJ/KdsMZZGdqR2tWib2V65Shkd7Limu
kg+J4v8wHMz4fThwZ0HpkmOqZxgaPrd/2h9qJnCQkKKrtiYUAQZo3UbB3cgR0YKcGxwaEDgdAdmC
V3WyLCxAzRSmGIDoH0xQeISQVHfTaKhXuKXkJQUk65I1CVZYgN1aVvlcFLr5HXlT5sJB7x1kBshf
tNr42KXQzvnrX5ZiO/3rL8u5KbBlNpmNaZ+Zv73dNQJdsVrPy63f9vRcRt96ok+vAyL2egMoYT1j
Q4No0HZIrcE1vALwPwmyANTKPm9hmMTKjYnXtdMAHwXYoSFAt8QO4j98S8rIvGb9fAsiVkAptanB
MHURqv6RT2PeRCBoFlrZrQw/ddJB92LDfuyRhq2HExvpOpSHtri3YP9WRXRdCySTJwCAoxrSCOld
B+hLOA7bikZLSQovkOUhFsFat1IHVtL3tV6C8o91FNvh1L1EMigc2rsIIcyyab8Wof54BJf6W8Ir
aNH7m5DJQ9wDGkGxopBAd02OiXTka1+2iyIx71Jod/qQKo9z6wW6hHghRaspg6NmB/9rH/xKf59X
9EArkCsMp9b0bSL7ZSm0ZSSLBev6bSgeIXHgjhxzMe0eJlbhzs8w2Hg0xhIiHHHugDnjIWdxTLt8
lej6IqkDr08+bCQPwbAaH/XIg5tmq+8gvm5AG3dYVIM73IvEjd8R4cxgwZnBx3PE2/CYngr8s2GM
dedDbfzokfYPsQEKfYgQJyAZnGvtOPAnzV4B9Fvbb0S792E12lo7SFbGMoPI9RrL6MTwUr4GICEu
PWFAELlw/KFzRGAvdcC8G3jqjut4wI8VYrM6sOUwac9dlWzIzAJLyKbk+AvNLmT9GliXs0mqVRml
CxBdL75ZPHQgM1A4Rpcc4A6ICyZiHY2Q347BMcWSbx118YqI5tyk05ZNDfb/HDYt4gHamE43+c4E
h40yhV5L0ywBC29C6Rria6BppxD+1yJ7KX2wJSi8ZeL2HGTcK2MOM1+8KqFQcQ8jy7Ib1obO1nWi
uwbh4LdoDJhUHcKpESSXG2xuRscoXuwCPk6blEM/ln7F8s6BhIKjsdMwgXoSZE4J7/b6CRJtINaA
vQyfTxHiYlH/EozJwgJ6IkZgu/X34Qmuf0/BpO+DMILccdL/SFtEkGzzLQq6TWDB2CWwF6kFyvRi
aH3N4YXAX5s8YNewKG5344jbJdj5T03wbEH5TDe2A0e8/AgmLZbR7JEDWMG/ZUjJRXrgauP3Fpy1
zBRLOyicBLqVCfLXBX1p8wixpvsOGFM7tZxRW+iIm/AHWb8mA15a6zL42pinTj50umc99UG6BETO
yM6wK1yO0VZKBFgWITDwdu3K8I7N6iWPAP17OliZvS1XTIAazd3Y3kw+CFhbgcFMsRj0X83XIthy
HWrYr3hf1BCJ/QofrqZY9c1SznxmartAGGHfUMDKxRjn7+Jn0pMihFtitNHTHHNF4EXgn5SwWmij
zOuM2oHnChTskRyXzUmL2KrsnyArcSdgP2B9sDmlnhCowo7LmMGadV6w+kAJSAjN6tEari1AaEb4
F+HNnOcLqDx4GIaRFf+PqvNYbh1povQTIQLebElYOlGUuWaDuBbeo+Cefj6we/6e2TBEiKIkEKjK
PHlMUOujB1YIpYxXZQweUOpLumuUIqJZOIKPBQXaqZFGillspHH5FzEwYP7adN2pJkRLV4xjbtbe
MkyITEDsHBFJpexZJAtj0HQo+vxsMepYlStVXDTk7c2uFUhYZoTDCdmS02UY1RN6HV8f9beEKFRY
4MEOhswVe3cpH/dbmyh1V8pRyRBTvSGF0X2hGLSanl1EpfRSpa+98JL2SHJfk4YdMhuM17soHwJK
np6MG/mQpCeVu2K7pM73uV8gOX6qxa9MUU4muldmYWSqwzfSJHfS9R0bvTI5g/C8E5WoHNdqsjxC
0TdC+mxOdp9/Vhb2JIMSx99qHE4ypVFd+LkD2s/xTwk/+p02TvFZZsrZ0Dy1q+g8UxPfa+yZVAht
bFFF4FRT4W+Ev9nx4vcl9crMsDrqJphTiFF/Fs1a3jPFnN+cZY66HAgiTw3Wh0mPI8WRMle2q5Mm
9/qjLVbzMMRytGQbEYmYV3hansqhtaVgw04GCVAXL53lRJqD5dYkd18ru1twM8iLoG+cImr7YWdG
Tt+A+BSwUGLoZeHr0F6PmS0FaWcE6uT0X0d6xchRMsfty374KpsTko4O6Zdc1epnSY7s82WtPVmn
VcptygZ+KlkqisFsAL0aJSBUa2GDWc+5mo5f5rrHeLuhhrfy+RMaUPXaLFS6FG9OtKgQX3W6ynmY
zY/F3jZsQXUMrAp5/jo7i+0uqmgisNLbIivLYxgIK0zH3t3ERFZbxlVB/Py/D1o+MV2rcoTU+9Wy
ORJWP0mScmEN+GDaq0E9NCyBvLaRPuntKU/ylbvTyI7G/96pxx+oU1XO2FB8j+VV9mwpRudsA671
At9EMyl+NOry7+98/uDz4Xnsv6fPP+u/Y6tpB1XCDT7qDbLANJNB6SsTx0rkQ5unlTaMemNvsquK
fntmirwdrR6WR2XWNrkdfCv73wOUPf6S5/N63PvzZsDZdxEix65Fq0FmSylQM+1mSnWAUYFfihGr
69hrdC3K+1eTN69SbJ1NCRjVPCjkT43K4lNj09UlHsxHt+gXb2pzpOXc+8l4m1WNjXVw87o7IpA5
1o3m680cybUaSeo3IVMTKVc05YGQlFsVU4EIg0FoIFY1iNPvuQoQN+r+VJY+Pma+0em+nq7vDU6k
c8VHUCuHrW9ZOJ3H0GyYD6VBV6O4m1gwHNWV1z5ohuLUwJQQah9wMsOBUGJ0uftyhZ2g18mqW8EE
J7boCEsFo7PGG/RzaaeXVc38Scu9JjdZBAcf3lBgYfuNrb2bMNeo8+0qg7YzPHJp070mNQO8bSFY
z4eelI6tNgJFL4IqVwIp1oOWILEVanYRMcX93hojA2dcLkTnthNOO3l+3XDLb4iNtlLJTTPzjv76
xVx0qMaEyzvLkdr3ZXXEaRq7UyWhK5e1t2nrf3S0s33/pRTsUzEZRNb20yg/hDUGVOcXayDY2Obv
UPG6l8Zrk7X3zBRRQuJsVwajhUs/H56YbFdi4ZuIbpZy6TITppkPbDeqc1wty1fX92kp/coYXGYw
nlHNfjWqJHypnpLEngMxr20laJ1F2NvbiXv/hdHk0UmLr06+vjX1GCr1EMhykCZG4DjsyExy5sov
/6ADOVncs4gNAlyOgyyW/UJoF6uHalomAYL31B5PQDBRVrYniwUNHxNvRarda+SXD/Vp74Yb6grD
Ccq69Sr8s0cH6/HqssmUQxpSdfUbPe4hN7Bdn01XFz3ZkQoGNTKW61MgGumQrCephnuqSi5mW0R1
Rk4jTnv+rBlPgVURaj5qJwOFT/91Vux7Z7YHTE+oN5tA4l4otcWX5/xN4Q+cSTwskc3mTcVdFqhL
5kt5cbZWG0VB6VspI6CWpYGADcDWw/5vi2XzavtTpsJQmtxzRO1Zuslej997lbnmSETZXq3as6/Y
AyzCBbq15NZFh73IEvbivtmtX+eOOzqsD9TfxiBctSy8LFWJiNP9lp4Psbur0M6iDfHjicsaU4K4
D3rSQ61t5uwVkVm4fKQBohuI43IgqesFpha1pvzo1OxMGM5lytD972FWmRM0FPdUqJH+nTj50Nza
65asB0zSyZtVPuiMImbz51hWfAFZg3Xa22aZmIHFN1ViqfrT3C7eiAijE98dy4KtSMKjiW4ktm4r
Mnk6iq9yM760TfpRNUdAqhcT77RJ77nbm48m7V3A1lDWGxQQ/MmTGljzW9NlIaN41yyroEJe1DOF
TLI1JAePEl7xofDLuMqn2J/D+0BYRGjztjHLQ7/IMjUYUbXvsakcNGV5MnoVn4/Zm4ivtLXk0Yxk
WI1fpE2/5PNtUCt/n6PpG3z3hGtNMyh8bJTa+WmbVooe8+jIMGVlpB/5egF6fe/0Lai39jQ1n+ZS
Q6LbHsm2/CrNPnJEdq5QcvEJTVbli9hwm1qLWiOONEZzfJrntLdekeHG0O+Ve0psllosfKw9durF
NVNNtyIcflJyj3gpfvjnXufvbrvY0LiqLgjylcINEFLGU33XvTqSL9msMC36ywxrUKUMKgqkavGn
FmtEe4hgtvi59Qpg6imd9KNz4tDZdvuXOFJ1NDcl93/D58javJbDUfZHnB3KMj2opX4iBj3ufjCO
+tb1+qkR63XnPawxNqnmqcTym+3FW6rjYCKzlmZWxCGwevmwLTGMzq8aF0hVH4cBx4g593trPTWk
P9frS7oZf+b5TYcDSbd60If6saZGlNkknWgBOFWnowJa5ajXZ3/LDNeSf8oEh67DAkuYVBCt8gAQ
PNLsg66BpWgTOWdPrE0P00peilqcyJKKmN+7hikehrWLdS+5TlMAigU+q4Ov+rA3/bifqYl9rCJC
dIlBUnEBAyPbevu9j/08Qw2HOTw0a9ptxV/mxu1j7TBJ6dGEc1PXlqc1xtGKxyvcI0Z+eGeIrrw6
WNKOsgxTWLssToo7oHRk/LOb6HwUi/aW6hQrsdaG+gxufVspPHTwBjOHZFvl79SDr3qnPwqdIVWJ
4azzgEvwYuByVS23JD7ZM/shQRTf5QRPmPaCpsSRjvzFS/Fi9x/Oz3h+zWlDFSPo8/dYPcPDt+Xh
KmemX5jZRc6aD8mqHoPSHolzYza5nVmQo0y2T/pYfS0V6/dkJd90vI4GWF0piq6ybOBGj+elE6cd
ayibFarLGFomf0yqXxXDetRiPi/DW8vKIXmY+XgtGu/d2muaSnoRIxzedGmI0My4m7QG+jZGJFw/
rH4E15gjkVoeWql3c/im5JsrTWukEtUqyysICOykoXA3a/RiYzoZ6JYrZFQxvWUKZzPOSI+oP1d1
ujFb8qWJeRsKoD7eTkv1mgxTWC3fGuj1ytaEUlyGJJSHkJf91DJxw8QQhGLT0j7L935jbzcK11bP
dbmXLqQPJEnzscEnXeb8TNbNdXHw17eNoJiLcIqza67Yt4Jf3W/LTaHJyarMm4yQYhLFOdtnCUJS
qyEwDZFqyYPRdtSn06OVoLOOKRrzNLQeKON0aGAS4X6HTkPG3cYegPoJcSsFfMaV5yC3rMiHKGjP
pXdJivEdVcJ2G0M7qUPDrvEujt8lxf5UHe3OjBPbQvMl64qbruUA8yZyQRx8pPG1qpxrpaXhppER
0ppYjiahnedBKSn3du+Xe9mPje2OgirsrPWWKPXHGm+vRb5dtOpQSiOEcv0dbsWlNKjhSi3SZ7qg
jhsMoAo+rXDMaLaSh5jXK1nVF1s1ImT39mSeFskOlEYJkZB8ONX4ace/ymQmAAc0gMxaxXSnZQ4w
CjmXdRIO1nLGRC6aUbzok3FUpoJ9f/2CKCAsCHuOq/pbmxtfQNBfKzn+GJTmMdjUXvtKmcnXip5x
bWR0AMunQ1VndLFbSYVrMkhz4uGbucX3JBGRglEdrb7aDCeMvV7lUTnb6d+ynn9ksGu2Vtxxrw+y
iboiba+KSuANWoi5xrNchAk+0IIhUdfopyLJWQj0k9JZD/hHvEv/OWL5rQrdg+NwKPNo1M1w7mRf
5MmrjZStWMtbLzmnIYNTBheUiAMvb9YL4+pDKdePpE6/16l1Min190tczpPvpTlFsBc9ZbYeotPP
C0b/ExOZDamCM59RD91t0qoGmsJl+ZDZGgUqtpp3ACX8tdXJqe3AItT4KC1HQ4yuwu3ldIqvWbGf
qf1F5PgxLj9L8dmqVmTryWM2BrzirTMI8jBnF7YAqnRsGkFTc7IXNdwQvvW25o9re2HSd5p09SzW
EnR+bEh2wmIm/TIN2Ve90N6sxAokrA+Zlr601ntpG2dLZNfGVqNBKy+MOK+EH11kPT7FDhqaNVjl
4WgtEubAsisrwaSZXk1qs9MtgfVrYeKxzpqHwwEuO6QYF9uLSOR7zm2MnJQLHd6Jdk1S6AYIM9qm
Rb8+RMxr34RsnZPa8A07vhaS6hFN6yfml8a0Tm26BM5Ii/9FwVAqXjqMuvBVtkvYztsJa+Fb7yyv
gkaWHu+Y5+B1Zn521uWm2azaeZDJFK0b6AcMeqbRnxL32yxml/gT7itKQLJUKmmMzLFkqqCciks9
r75lQBkn06o8amyhmeErc+ytY8ddk0b0vpKl3K1xPnaZYFsRV2WoX6qCS3hICE9KokbTfk/IAhmJ
PfDaPQyFdUAscCRI+j44MnY62kdZKqzT8x8c01hgHfhNZShgMC6fpawTGbO9MDG+imwCh4MZ36Vd
6FSlN1fNq7TZH5ZlPRiJ3xUipKCEPjBdnictrMrbsiSHaSxOUj7TuIM2V0o4rbDeC+2i17NXtPrB
qqi1B/1kGlijV9sDNuwLvfitTNAxiyWS+x9LlqL/17+t1fpuCPWXReK6qa/hPMWXotZJIBCnBlgW
Q4QzybCE6n5BT4JpL4sY/0CrMfcQEOPygZVqPEdYuZ9RVZ4ttWXeYbuW1AW6wCCkrC85lpOSDC9j
+Yor4Oti10QzSl8zkdylOPHAVteACawH3LUs1FuL1/4VxuK26wuJmx58f5RNm9+x7GUrNZCeB6Nq
0ruJm2NCfjfBFTopHKbUb7Q/UvV30Ds3lmWkaxMFhuGbXeFn9EFAHZIVLDggLfHgIzEKoRV7sWwH
A0WwwrSu2MPefjD8i2yp4Sp04HzJbpN9cg+eWaDuqhjCrFEeGJ8FVmHf5LWmebxBnwOPlHwlNjxk
BWGSLKG6gCHVbEUmJcY2XXJHCQ3lx9LFL1ZRXeNxwCCFYmXd6Mlo6nsAlBo7x0raNV5Jyl9m6K5I
XqSJMJUnJPIfGuIYArziefCJjjy/83z6fHhCN/89FQO5y+TWLdjXoQ7+/+AeLGv/X/SncAiOI9zY
kkGNZzUFChhSUAiUpwqFJpOAZshqYAUeWswODhJ0bTeXun+PPb+Cse0U/7wQAQ04ZIa6slUmRvzF
utWnLpHs4iCUmo7FXk4U4R3emGmHEg88SR56tmaFmAoZysJJWfp/H1rMTZl2P5+DGeyF1f/9fgxF
BbLnEj4P6U7WnoTV8ur/XvI8+Pzhf9/nv7fYhoUou4EQ0+d5fII/z9NUzSvec3XOiryfJtTSX/CT
yHxZ0hRU2DzkjRYfdHbIo6VUgE84EzJfVap/viphTnLq1g4jIvOL2E/auJ+q51diPxUScrOojCk1
d4Tt+ZE9f9VaYyXHZO53qcc5zJFyAUGZ1MYFZODcPt+gVvcz+s977W9tG/kvJMGjlyYdH1nXHiEe
OhFpUPVpM4zqn1/7/Op5rFNskpBi2O9RXtJJ8BbPN/vvtc9jOeSh9Z9f8/xOPhBu48jF21Bw+kdI
8qdY38/12Le9jw/pA5UJnsb5Svr4ELRr54u19S1wo1jFYHVERQkZc/470idVa+c500TqtEF/gLPH
0HmVUXm5sgRiFmgoF6IT1/dudX5K7TVWPGWyD8lLnxPQaiJAmP7Ch7lr6kBXNnsNmDghM75UrLf1
7xgzAdy2aBcLEabjY7bhGhYIUHHCO9210FasjPcZgRFxYr3iIf7CdDbQooxBaIZ7LJvZvdnUM+qF
s9HUOHDJXjrWgaQdFe04DRTVqxmlwvFrCdttkZySIcZ5lC2oKG7NeW6TsJS4KrEwaRvZFZaKx9EC
7b17B075a0j+HDfnaYGkIfrmDRLASbR8bqL1M80I+6DMM4Kd8mORrcd0EgeJ81FmTcAg/tz324X8
iwhn8FAdnJMufYsn81VLqWCn3/tp2GLTMytcMmY8sUowuo3E7lF1C9n2IT0Gsy0ojP8Mco8B+Rl8
LUS952tdinHExZioGuXMLaX4EBulqxF3KFOcrENF25WErSEhMWO2BLkVDyh33CpGHN5vRSL6eaMH
aLaL0Ao3JZF+TqjkcBDtSIsRSh5gEurBDzzABTnYU+NjO+2P1hogV3cRcxFExchq8Hf35pRfgTdW
tNrmS64xm28fmrW8y9UW6kX2PuoTUH3prhu9baq85l122TvHsdQ4SZxyfAWKAWdtFWeVJBUHFKEe
WlgKSEYnGyMtTOBNnHJ1lOGjU7JjKAEW9F477Nwzw82pgAoGrXInHfEMIY1ZP5YglKTO+Cn/3tR0
hJsye4rN0JS+DLJ0qDUQM8I/i/RdsR8KPcpUk3OlOV6Kdr+65hEo8kGu1ENpq+R/l6yiYSY99BkL
JPyKs+p3Znw1y7/aqB1Vm8J96d0YGXVR+ya6SfyUwlYbj1Ip3AyeJxGgB4XM+bjqPHmuvExrMC0g
SnlTXat7bUQJZ3w+7ONTc0vom/PjginZZu1xH4gC+c9kUbhN0p5VFRvJxfQ6hC1SIdzaMMntuTEl
TC2QzGJEiNd9y2onGPhlOfHzmWN5emH82BqGHzvT3u4OOdpJHMtcGWlIxpaSAOmJ7UcH3GQx+zIh
ISjSQRttWMqtn+TvYAhSmrmFw+TSZACdOAdp1gERSnBmQqoc7KR05uKSAYGXwEYikxQsQaplgQi8
nqzU+knzBhWTdICk/bQyyxN2cjImpgStCguuPDqYh0os1go8WEksOwUZ9BjHBEt188RwiyD/veZI
E/srsWteGW9emwqGlFc7LdBm82ERvMPNszHl2QgayBJyjWKVLXoO6tXBmSa+M4/ztJHbx6awmfkn
crw35NCWkiAlgL2EvlbAKh7pkMT0S+NN1z7xUhBQre1PmuOckDQdC7s6WuMQOIxZrMlAPwNwFW+u
clF2Y/Icu4xeDZc1PVZd7xozVxs0iWKD6syEYpgNf0ZODy7nTlUHQvBHFj8rImpsfvXEaRMlwrRT
smQu3mQMQGT833V/TNoQB9KjVYhwy0asxqhDLHFM4r9rr+OaIIOcYYZZ85miw4DwsL1saxU2xYgn
deGhEDsuSkp4yuoNYMW6QRnFepyDF5XlX2KwHgvDR4ISwpR+QsTDaRoouLWzWkJAAcZMq/LU1s4t
sb5qS4pVMs5+cRvG8adRtQzwLb9lqJfCWyzZMozJPMQzM09J9204K42Fm5EluRJL5eDo6AeQrkrE
bI5VFNO8dISG02GfsHEN7PZXNaMi0JyDEMPO7TnAsRadt84AJ9UZ56j3VDbAveVT1+GZxihVLMlJ
GUZqXVzqjVfFYhrRtW+DiRuqILNoxtpk3aM+EXdWCIydIIk7D8djnDg/G9nwCavy2hzsm8UTx99Q
Edg8tTD9u7u+9Me2Go5TVjG6XxGwoTXHuxmQhjW3Odr87Sbuv8RfeKZhn1dzOvZ0lgqAoCWGoGLh
LVONa8AONtjgqNqCeZaPa5O4tfUi6EM7HFJxu37tWOkzMwU2wONQtW9drnnO5gCB6rQBbVjC/HEG
lIFrczSxohOED1QqkUWl8iplBr7oRCaP8d90iNL1TWsxrBysfQBlkImufRra6FVTEumcaSJ44ePh
LqReE5TDCiuI1K9fW5F9LGN9J0Tga9LA6Rv7U27VUV3YXxnPHpuKFVGm+9g7YrNIQOs01BQYTfCP
6eqtQQ7dsKVjYHqeIDu1yn1bpEjBHj6r3lRnuubZ+pY60zc1M35vPV1QY3wQ3XU0Wsh522ZcUlV+
DJKJfqU6Zvpy7OnutFeMajFFzClsKJgm/KpT6WishNA0yjVxMjTexksfJ98aSXqHuAdLSrwPdY5X
q0XOJUb0XAix4WPT4lqjAKAiUYY1FCvYAObx2+YbsXqfF7zWms0FAPLQ1Lp48/hxt3i0nG4MYN70
bJd4ZNr4ddps3brk9g3gruKcV+SO+2lQ1yiVwStmvs2Hn6k5Y2dYtf2rvWnRZEUJMeZ9kkJ5aC/p
ymYx5VeYlleWw/2297FrZnm4g4MdNUYqBHeHkrBeDAaRSVbAzpKiQh1PXQNoYl7BOj96Vb3UjnWu
W+U0zyS+5vYtRwXZy4zD2tx1RBx02/cldk5rk0eZKpDwAS4m7Haa7fXA4TPAd0HEhxguufR91nBY
Q7NRjqkbm1QXdD0Cy61a/4XK6jCR1pu0yKnf1uZuKZ8VFXpdQlHzZB0mUv/VVN6V7V7BSxQHeDdY
gpQALPk5tl6b6e+m37tQSu9C/Knov+g1D9hD89p3bQ4GNXRUrvvX2vrUJChN0fqpxJiIuv27mmGn
HMl/qmP80nzNyHtu3QHKv3x0fuo/nC+sKVjBQV67tTfj2EX6YXmHE0CR0fGxMWh/EyyVOu5nvmD2
cUjFcf47TQcN/JywMZMm2sx79rt5vBfWtDFoK/QzBrTJrSE+yUUUoryLYsZEsmeqLdesMfjCARV3
J2OpoPiaynDIEtVkkgPdjl9EwMMKXTUjoRYRCyobBfVnSPIomuj9aZnla9jX/FF6iWuaENbvoZHf
jCpZbhIOdb+6VFB5EdI7e+vS1wcieCXEo/bEzTB6s9ESdYDTfIXzEgxYVR1dXTIoUuvM8vOC0rbo
i5qhhJ3GPtG8zXHZ9VT1wkAdq4G7YWEuMaEfDfKkqFn1pPzT2dRLKYO54Y5ne/Y0ZgeHNe2jWNfN
Y4Em4y1FAoZJX3XId0VY+r8HaTVDtVLoWeIVlYbpNG5mbBbFVttcn8eKusKXWWx9oJhbh1ktwp2m
U9fvatFGw4Ypdrko703TF69PXo3q4AazHyqU1l3HOuY2YlAtm11z7Pd8ggxeLDuhdFbBLm/PBz0t
MnApqELk/bVJc0H/iBg7T7abSkI7oTcxKEqnf38eYipMH1tlt6lZtZdNAsDdP5nnp0U/Se+K21ic
bKvf7fIkmdrURV6XhMsoLW85dj1DxTwts5m5PH/y+dDmPzJF1V7jAg9ZscqOr3R2f8GXZ7g8vzJQ
65tLeesQF5+e7wwJBZRBEb1nyu0fYnyNNzF2TAObFMI0deNVzyizd1mkZOAYiJMIKR98uJPAvEx3
Nus8I8LxpbbJX1tZio/tzJjd0lpcJG0quMmpeHVvlwix5DFjios++EeR/sDXUfrWydvmy7Wjh3k7
xx+wHc5EDXlpVbUPWevja69rRB2ri/alqhiQz9kf2CyHBJ+MDHNQ/KDm/goib+ogVc6rvChGSPsw
vNFkpYc836pfWHE/dNWgiLMVJOP6dJL6Srvg0qLdO+QD90LjzpIGJjzD/tRZ66idZP0eWzkOJONw
K8F+DlSFhVvp+vqVYHtw67mbL5ZI8y9S+d3pC/Va45MEL6Y0o0qU8zGZSShMGis/I9VU9jBD0RGn
g0EM1M9trjgnPWHRT+/Z0XxdN3z5Elm6y+PQ4kqDx5Zi5fmtiefBXYYl88ZZhj2TLXeEKdpfTeC3
wxjm95Li1sd/Wx6yfE+ZatrKtQYzDxJD+ssg5ZoYnfa7mYtrI0OF7QWgVhVigpZebdLbrhsq7rYq
Gfijz6jcXBQvUu8YQTZm89kwO8st92jJtn3Z6PUY8quF97xMOmxEyGJ+08XEXb7ga/NfTHQhk9WT
PcD8G8+BuH3pQeMvRdoXXtOl302k/ZFm4ah3cOYZMhogWkHQEQlcJASMjpLfSUdhHDppH/OMffY+
8R60SgQY9zDQBY4yd2f7VMGjOUusH+bYxYd6rTR3Aztwn1d2Eua5Db16ULUPMPK5mh+J1nh45qtv
DTjxguPzZ4/w75Y4WInG1mx8pqoKeWqamETrnRJsimazWdeMufUeXZdQpvekjo0XtQHddNL5fWQC
dFDWuj3i0ju9U2He4RgZN2eVpnck2agEGisBECgmF717fE4eBQsI1gt5fbWSdP6xKEQMyJXoPrSa
KVpfL2xA5cSuqJM04yRcwYMcypvIf+Njlh8HIc93c4BgZpA8e4zVOodcUCTvugx3GDsd87dOtwDy
TepLzzZVDXVMaViQehrPGUCuUuKEXmekNJJAixXc8LZV/BcqBI2RqO4rI9bhBRmTgbfghChMDC9N
UowvoiIUfSybjbzmevEcGG9grT1+cj1BOv9IgjFphIABw1joNbOTUqruppLYTO5W+ZDvYobng5zs
5n0mCSGrDTFM6zEg3z+n3Mmbt2S/ezbLPuRraTEwLBNqZtjNdlelV7Q6CDpxfH5NYLokOBRc8qcY
2VIn3W1ktfleOZAq1NlAhdYxr5jt5Fpoa3KdCT85KNuKgtcZmtswYmFpq7WGbybMjz3h9fmgy3V9
wEy59avMUQ7xLv1ciYV4nTf1S7PMSbjlw+BN+yxUFgzvsgX1lDpQUTx1MgiUC7cfaatZzb92s6F/
0fH8JJzMUl5IwJpDm5zC5wqgjjH6081ARDOlzRmwB+6C0G/5ti2u2gNhPoWHpZJsNB0Epu/aw+eh
58NkK2GJ38nFMuLiVOviFzIVqm0GtFSa2amuWQf3CG8NHj+Z8ruvySrRBJIRKY6TjSU7yTzkPjNh
oSpRcTORpaw7pWZcnvutQYaU1+OXMktgKVX571zo+BCaP/7Rb1eqlBx73UzfbMlccKkz7qYm0rfn
Awt5QjCaJoUjdMMwNc0aU9bijtUNnNPcZiCwB1cBVgXVWug3rUxhEhIE4jcka7RIdh0ge3PTPfMZ
2xmvphM6en7BXIAFzjFnhmZPwZqycq46u15vzwdl1oCBDHSX7frvoUUoCApn6nAqPs/C55m0nHYj
wcKsrmTPmBd+L2FhluEwhI2VEB6plE/flR4TUuY4XTAnxCTDEuogj+J3jm08ujDiCuIVnVQ/BjmM
GqNfyqvMdP+azHV5fT59fsX0RIJpqYb/HRJITVzEU/quIFAuiy7kixj3jIf9QdKa5rCkVu1LurWS
MDPs/NdF6dbTgJNov8cbtvuDIg12YEj26/OQiTLin+PPr/49pgZEzFSnUsnZJ+sygRRju5VmYMyN
MyTEd2PqGE3zfJQa1C1lDDGs79yx64eXYmM+/HxwnDqlWehBkP7voecrsOpMrw2vfx7X+nqI5iaB
lB/X01uLqUKRGfPr85mqgXc0Dbaasyizh23+rCq1e7HpIP/L/mD3049OLyn/HCv2V8S8YkKu76J3
a8KypeRo1Yr6bi6tb5kKoAN7gcDnqTZfOqdsSefgG4mYlGM1VX/MXtIDkcrdZVp7OHlLio+K1V8g
5lghjiKs35SSj6FQ5Me8F9Q2BkynbT+mpU29OwgkBaPJBPgMYhxt0gb+aRpdedGK+YqdiXbXB8WO
oEtixTBBM08W1UP/Fb+OGrWjsPMpslKmWc9jqV22l9ZZr88KtlA6HPl7jZtYXn8jYRdkIC+JKvlP
S8FczT9REhD7pMce9T2YCLR3d17IEDzq+ue0LMP7vI0Jc6lRQZtdFJ4DNnK2sl66G/K0YPOoi59Z
vr32CZ7KzqZXof5LLYw+NKdSfelXqwb47vUvcm5/tdiDTvbQN64+tphFCnpRGEnahxNn/3uauXqz
VDer0g5j1Uy3p1LNURzPUBLtH8E41nB/cgU0e9tipFRp9a6WzOoORCFILDeqOOabYImnkYZNbRfQ
4VXswRQD6IRi5zPRZ/olWU2DCR4eFWwVRyvXxc7XGa4WMQ8+kNkAkknBUJIL9EE+tYo68jAjF/w1
OvmR5lD/i3M2/urz8g3+9HZ0mo0idSY1xMGy9FS2or7GusOvFPmjqMzmS6MBQ2JtFp+z/SkZREGN
i8oJMgYGSBvhXup2J2hue38KW3mS6uqnZuGBXVYxDMeatIEO/s5ntubYOfLvICe0ThlmTQ+oj8Ty
av+HrvNYjhvYlu0XIQIeVVO0t/R2giBFCgXv7dffhdZ579zJnXSwWxQlkuhCVe7MlZzIGV3jfRBP
jKC93Jr+fTEZ3E+lIXac7CogP2QVzTwvr1pV0+oRgQUebap+J11P9jAIymuKO33TSBk9zjnCqepm
9OlCahdRlk9aL8x7S3OGl7JO/Nv3lhTi0pqTeeg69rP1mJdvbZVru3lIKPpwG77d5BOrrblNJmRX
D2Yy13lOhaIxX/BgAaOXzHM8MyuuFSXm19tHYbh05EksjnHbw20wO9yflB3vY+53e9lKqI5abuIZ
7KpTRQvmugqxJOsygbyxvFbLsiz9uCdwVMdPRRNWp/8+CCIF/54aVUfSJsuwsC6fUnY1VLwypPbo
Br4sY8Pa6BkZmfwGxywicyuUGE63u0JYaMOxArhLE9R01au2NH1tMu6GMcz2TuA4p8oYmPsUKJ+N
TcbcW14zypqcim4nz17wdAsft3ltrGD3D+CgRuOUUNPATmxvOnDTYYaKNxqAmDlTByhsulP0AJiY
KnZGnVsvpUkBbTHwmbdLJ2UMvFKg0tYu8EmMp0gnRf+fBzptgpNTZ7QldCGtiV6Dx69ZupetW/dy
UXfI9U4rc3R5hLVXWbRa/FxCpjo4s52Tforia2852xufdzbi5qHS7ehKd8//emmW9cEruSJ6t7ja
8xA8xFoSPFjeHO5taHWr22u3B37wz+bM3kvL7XQTLYenZHnwVNUf9AS3iZZP1r0TzPqpkvolzakJ
jyZ8gLW4DgxiL9PycHt5SvCMdx1ewxh9Z3KLAEauXo47YvhImsVMoLiLHDKV9FfsZ73tNwRKqicm
d4+06mC8FUg7hQuMtZYo2ENpq8vYeL+pqtI3plDZOimi7F6zlviFF0SIg9HvjE9lb3tm9ABzhFSV
ERVfpXymbO9ojzK5awaZPdM5wgmW2ywGNSt/MBenozHYl6bM9/8y7qUHl7XRLAA2WSpPWPcKJl2J
VfqjwyBILV5ZfSnQ43BYn4AiM5tlL+M1tAc3TCohYeTfcytPBiFS1Oy5OjK9id69Hmk0r+Zn1uMB
E5n+t1la0fl7RLa10LH3bqri9aisR76Cu9fdzOGO5GI1DJr8V+EX/E+rjOtaD32LMWJYimfY/GS7
OXW/bpAdWtmRWUnV7KLGjlZqybjfXqs8cnN5HT0a4Ydeh9mjUl3/FHdqWOvjLLa3pzMVv9iE1AOn
AQnx5a2swmnHABt83gSkOkntB7v1ukdXieoudoB8pZ5oT+QtwMRSZbm1Y2T82w/y9jBNfb6WNqDd
pEGAvh0BoRJWhNA0wRSkTUPU2eWwLC2kJnMcvTdnDA6UfpT76fYHKEhQd1RBtgCk3/3to7gq9ftR
RbxWhe/KLdy9x+nqCKPZ2BYqtS+ijn6xkz83C9u4Sly1nluDtxz0aB/jqkaZUd5fPaFLOKGgTrkJ
RMzPK63eFOWj2xr6fbOQ5Aa9Od+ejY6B160LvZXVD8YG6hOUBavP703C+KRnyNWDxK73YurrFV4q
buROEJ7NpAUYLupVNpjePbhTcT/W3s6GQn+5vXR7gNaAV7yEThQEuXOuq/kFdZkIkpqSs5oLdQz7
QezHuBounqizrdL1AZE84U6dZPErHMZFmgioSCy7u7pomgc7Y1AAMF4SaJ6CdR026loA0d04OkTe
VFrhuqkC7cWyUVQNOZifOdJQPLne72D2q3iEUWRM9HM4Md7wMkv+hv3iXSmGzwHoqk/Db/fipuwM
AxrH7znmDcQUzH3I8fcYd2W+G9veZq885LuCcOC/j+blNbX8aTg69Bv+X59XFKtGm409cRPrzajn
RxS3/GEitE+mDYRCmNgRB/xyJnkOlDAsjfmpyLr/fKT+/2u3P/3v5xVu4xwLl+Tm7VPm5Qv8+2jq
40e7n4gDqr+N13Pz1k2930w1KntZF8njYAUsFREA0i63v6LKdk43bAZTA+fM+PBpMErG4XiWKEVn
ow1jYNrflpzSwlDaBQIybO+WT2TCIOrXF+kggYIssl5uT73labsAIbA7sGVNonHdB+Qm1NKeqXV8
l3GNSW7gjvkeOk91J5xDtQT1NDYRCXjdYjhptHZ168CosLfdCFe3hxE1u0baKyArHPM5+nvTEokI
U/Te4HVEl0xcKq4q3Uk3gAS2/yS91GQGaOXtpYb89AmnQ2J3ja2nbGzmjRKZddGyrgOXMXhY2UR3
TaEabJxu0J/LCoq0Xojgq8aaGwTqiZFN8dIa5GrLyAmeaqNm31kwLO1E4pwavcCexbr4pEZlkgNt
+1dzcl/TOy2Dyqi1eUEFhN2tb0+Hiu+6r1vjOpLDfDId54J+rbYU4SX7dornbW/0065M6urDMIMN
9/TpZZjc/FxLVHmaWcoPOjWkH7vdzEBIGutKV4RcqZQ+j944Q683Et9uoe7OiKW9b+tkFHQw0VYL
C8VZHipAbH5bJEQEysajpVjrtl1qlmprp2VzFyYjU0GnAJ7rsrCxUmNHL/WCXT+JjX+CZu25fmgi
Kls9CFZ7EaXtgMxLXmvcxBd52plCTqsyYQau0mk3GEwU/qPs2TRfjRZTvsiRrLiL3DfMVrDpQZLD
fzXbxlwXQ1udYB1VJ74NKVa3D+vCVjuz0UxKIl0zIseAgsyJqDnj2XnJ4X/vbi/dHv6rLJuW6rb4
g0MfIsZQ+ZGVLK02HnHwoNVP/Y8l4+6EeNRX/u2V2yfcHnAWT745J4wJ58w+WwzYGDBakcGNuAW+
lmZgYt1siUpny4dSCOt8ez6EnCsy3Nyz6Jy91OW1ZdfPu3RIzQurnKAmrVu6XqxoCX3YAKq8+ilp
XsF10mQQxkZ+z7N/IpajqtuzZKm6n0TWQriN7LU29QgvkO/+KfHgAbJtHYtk2yzHok6hwt/+tL4R
PpY//ffUZMYg07DfyYVmQ95q5XlteZctX/32UqPR7JzG5d3t2Y2+sXxWbI44a+v5obCT+KoMpmJD
2KmPBD77mtGrzYlBdu9Lm1TVN/djYn6noengDtZ7xtaazmi8TQ7sffP1ZE76q131JNLkYPAOWv4U
4dv3CBQQCB2Oca5F78HscibTxDM4xOJOR9KhmGh53eUv4ehDuA43/35IWlOkm9vz239YTECuHRMd
odKJ88eh9v8+8fa8gXkPQlFj66q759sDlJT/fPTf12pLrXWIY9sZ0xu2Aht/T22zcTSINzWfVZdt
jXBajdFooscAXaH+TyERgcr3TEWaGvFT5jvdQE/OdQpyjO5VJvNOREa50To5+/l8GGu23yEN1107
YNFoOCzTUA4PEEga+u+20f6wv2T62cLUCepTAX87a2aItYD459q477Qu8u2aGJQcG7FyRXXtSush
LQXd4So/W10Iyzau3jSL/W0ZUF3JjsyOOOLhcZKadcetn8RpxRCrw3xZfhGtas66aTJUqsyXLgaK
p5UdQ8QCoQT7rgwChtfqgfKpBONVz4SKCI2OCbeQGc7N5IukzCOD5K0ZzAVDyJI0YLzoHzjf8dzS
9XzOTHKRmcgfHYnVJYyci4OnkF8X85moaDlvxf0+cNFhFCp9Jl50IEe828STysazilEtgkHGfoM/
OGKp8etKfgTFUllhvCxryU4P5Jr+mDd3hGXWJ/mDw+XnWPYqS76bPLwfw+57+ZXGlsUusiAcruMq
YgIY+u+ty/t5cNEyptm7xoNG9qMzz5OgQrwhAAtGeS/j4HXujec0l3fM2IiNJCMbRFd9m1X/znqW
+4Y2PpCNLnYZ1ckd8+vKNn8t5f5oxXsRTpOfVXRImNVjHcTkrZoV8t7PUHQ/lZbSgcnBUs4kIkRL
MUlvbF1aqIWWHJo+5mJKQ0pTsR/VbLV90zGttcWI28bemCw0DI0kW1O7xyGNV0vkOWAentbzTk8G
DM91s83c9LGYracgd69oZvHKRbuqKoJf7Rg9V7X5Fskx3Bj2dOw9bNTtcnF7mXtv5ppfhWm2tUA9
xkO3jQb9TsTjnZTWXVo0uKqGaiXQaifSBZh1yFqIVyZwYmq/ml7+lrbjYMQhaU7qy/BoGFMW41PC
C11ofQuNLGSYbytr0kgnw83vDDoIzKCe2AS2+2os7pCMvhyFqxJ3Jbc5IwRinv6EJhipqg3v0cc6
XDfVRsX9e+mIN1NqKGwUnjNKTnwl4oNRtkeNlXUTZxM+Jo5s4+JHKwPpl10Xrku0gKLEQy3KXVi5
4doLuVHOunEqdJoO0mpjT+lOjhkckVESb4myncJo7/dO8cB+4xwF6Hx12xJWSGhDaGrnQiYyZOTc
YeNasxVtF+9KbyJplvetkT5LJzLoNoAugcS2cgpbnMJ5gGTkku50E1I9NFgQzcVX5cJGc7jWiwo7
3xj+ls42wDa95u5RopBlrGzMRGDaHXkvlyweHFqa6lEXUbUtk4L9vSStK/vVkBHaxhlD7D2NQR94
Ecpoeua/xvITqUubYMgs2xCLfq2OZNUf4tr7k0b0kkezvBgjXzlHUsvnHwpMUW9KEskKGkKDoL7t
8Ar7br0Bgz34E0lGkwjzaOwnh7DZWOkUomF1r7K7oKSAoPCaN03Vv4KB64J5GPAz5n2Rr2ZD+9Vc
7T3HhFKEeKLc+jghltFk3o3uidLTA7iUdF20IdPLbGleye0PJ2E1TM3pOxR0lQpNd3wyBtXGUBzN
PdvCjahrfHMzN1wZ7iK0K3a/CJNz0tP7qmHEcFsW1al5qtL2jc3TL8HDR08FP+x8d6LQueMTjLdH
s+UQVMu1+00+6jFp4xeNNFfd/0W+5IylOQZWE4IlsVpbBVYbU8OxFIZEf5OYmbJVLOOO5rOru2Q7
lPxS9Mr068jgG1QzKcXkm86or0lCCCFU7XRU+8JC+ySMy7XQp7hFbOMALHVX1D+OlxmrPIseAltt
W1Zfz8XRmSgxbU23Wlt2254ZXX11HvhfQYtFNaXbKcFq2IMfm5OfsGyZXrvNm0WjCBKB9QsYwlnl
BHLHibSkrPfhPBuXPhufVN8QJIYKM1h7iuEzn3YYaxN7MYwg0AK6V3PHJnoK71FbpcGY+1GgTjLB
Bgi/wnKh2uXOrzZObzjZ0UsNPkMAd4SfJvy5D+6yvDvMHZvVkHF6j59DG+hOQnhK7DU1vIX46Cyo
Kgz77thyHi3PwWUIscFH+Hs2Ar5mIQ0grmmw0kETiNj8MQxMWYqwu7nI5VU8vgQFriVK7w/450lx
hDg8wXnRfWOthGXgneipDrJm74/jUqQGI/lFox1S1K3wU7s9TaJ77txVkzBJHK3ypcqnkGhUvDO8
dtq4QlLtCL5auNLZaMqHDNOv7EDuvc78EQ1+XcECRER5XE3wmiiZqV410d7VhvgbZtTudHkG2cmx
6NIKLIOQaH/fp8PfAaFc0DHHkTB7Z6vxytXTbU2rfpjw+xmzrpNR735NVMxVaQyk7ZJyJeiMWmUp
Tj6mTUcM9ZchCq60Q6zSGqepURw1t4efV09rQuG/Zqo166HIuP1rW8V+I80JXwUWICj2A3dDuIlG
IEVVlXMoaz5tpvJ+0hmvkDezVcEbwx/b7ltvZoaqwXSuh/gu7AgMe6Ksse7BTtx2EqAoXq2aipSZ
XGuO6J+6j56mumveBflmQoH1wbqRRSYyCwFqxA8vMAE7oLvY9+DWwfYBQiSkE2hO86vpElSPk3FG
tuueewwRB8xaw2zzf5D5pWwykuA1MoGKMJc5s3zj8oTESOmeaXqrtkRaiiP9LemieI0dkzFsOXBu
0CfyeWrGXg0mojUVLblC+a0XjDjnG/GMWrMeHFNdvbT6oxbUda7Rr+U28zW+ga+XB4Y58w5DRktP
Xd1coSkJ9rxXfcz/DM1YP4fOFTSVHgO52bctokWcaX8AXWVh0SG+zRCFCm7mUWVxxtUlx6hWxZwc
kq0xlz+5jMt7szVqMg0F1hqIAk2RrxnIR8yQ+eH1EZZY8Fuu6r7kaDOpqV2GlJuoHYarWXGFWu7E
glvKE6YjMBgsqknKPrCR8bEJrPvMYz0WZbpPMHpHVrZtSifduY6K4cpg5++C9rHG3UIAq0i2RH9p
BCjS75SV23TAJ+XusHds6tz0ev5uVPUrJgIgJqdiv6TBDEYS6c9EmQjvqq0w76VczkC1GqqYTyE3
Z9UOXxznCH4HEOLaxnmxRetuSjPFIAteeQi1Z6rtUtTwij1A95NicfCVDjhRAV1zmo+x0X7qpQ2h
tPKVLSCKeXF01x8iqXH3HgXnmhY9eejHtzgS3ACkOa2tPrpvG+svNDUK+D4SuaiCzbyVSWTiE6y5
yw/YlfvIRW9ngbAh4VDytc852QRT5m4bwUY91bdZGT2FlbYTISSKYhxrCGjeKtLJDvZ9Ph8nzOC4
igBcFrq9MiqmIDMtDTPXOsA6vmOc7SvZz8wQZ/EHtJfYzEvJYldgoi31QGyaUX1q0bC4r9c0w/qe
NvTXLJ6vU1k2G9rIHDb5z+VSt1OWfG3g2F+Cv9fPo36k6eZ+LEkt59XDXJg/Oju0dva+6A78cW39
riSLRCR6W47sgin4XczVZyxzi2IcYsrIbYr4giODnL1CvlgXcYa5J8z7TaZ6sZd0InnDrK3Yrt1b
LVvT2S1/1ITAbcoaNgk6h9oK0R1lBzbJyIIvJ9Nmf9D+TrS5bPSmvQOIXizBBXakAQVbVe/1LzYx
1CGe3nJkE3CzkGC76qtUql8H/cVWTr4dW9/C+7EzNIzJzogYnoS4dXQubstkcmAi9NNTg0ZnltNW
o27abmoGCry1fG0ZcrqUdJFtB1pXPMiypSMryc6GCrkFi/4NXsJ2Cl2YSwlgq9pJBTgE/Jz5+DpI
mmXhfMzICAZmSNfIfNeO35RTnR3btjZ2WjtArKqR9ARBX4N/u2jY8TrWwR1K+KklGHldrvKxCVYd
x8VVlYrXaJNTzscQnq0v+VpH8U+WHSOJzk4JsnlgZnsDjdSryXk4jS43ps19Dq4RGV13JqMZAa9I
GhIV/cEpcCgXDossSyR5AEhQrWUyBiIn3vccy8CeLyke7LTeBOSjyqNzodPe01j9tozdEwHX7JgV
fMda1MTHxQ0ZFnS2hSzXGxG+ME0ErZyQKhVFuR+VQ7cmFdHY0jjumZx+vSTf6FXscYaG5q1TYxaU
tgXmR7+L5+gyeyatVV42+Oh025pW5gtaJnbEnpNwz7bf06vyYJJn81sHsQ5vwnnAqo7KfXGHApt8
wyqWyWg9sa49cK/GoQt7JLDYq4YN4iFz38HvK0LBHpr1QUxcyU6Ld1wqmG04QykUv+91iIScdgvm
khz2uPS6B1Yc7CnNUdQmhluT3VXW7uFYgCnvgk8AgKPpfBsoRCu9Hev7eYZPvZST+W5hfnBAAZKf
kuctqmCLS4galq7muN/mX40+U9aTsPHvMpRDyz6YqSMJosGSaiQTqDSu7ken/LEHAFKl9HU1kn6h
ENanCOk5dV1jA2KXy0JDNR/bsfRbzSThBIhBW/Zn+dCmax0uoyHcL5sFjIJU+5SM6cpw6mSna+7V
KrXqaGHkHUz+FkQll/9Rz8IKXCjx9H2En5d9tuvHnaevoIXsjIzgwGCE7yGDnHWbCbRZPXsDkf7s
9fbV6TgMwaFB53V2LmqjLxOQ2vTvkhzTjbc0XXC6DgY8GY+cGZZdEfQqyifwElshiiTGeA0rOrf0
V2aLT1Uk8g18FhIGM+7lxsJZHf6NJ+8SQHRVrbQ4oNgIR+zrIM9S3sa5rEsg7UVzc9Gs7K8YYwLC
GZtcNId3nOh3uLLqDdtUzzc91kzekQQaEkUwKVSsw/tA54IpevsX7sZhqhkhlFPLrIK3cN/DbOlh
IhW87TdtbdHNpofDSh8ZuiE8L/VuAMqc9MEhTdGMDgZCT/ykJjfK0LtrShuUmzjQ1EbWqsRhOHrE
pea73BaPXp6eyarlAMjxHHkKrpR4ZbW3XSZTcdMxjrS4Kg1bXgKsGUFy7ShwFIPuMjCNzowQD8lE
advQ2FjCzD8i8P5EHhRLpZ0iz4YLKSps9PlV9qRrEGZ4M2FYJ8ZBn4HdrfIg+PbwpAGkg7M+GL/l
8s+FpLr9Nko/Eh2yo96whHaM79k7GF/Cm8hiB38do5dcT8MhdjmX9i04R47xX2nUPg30ODY44hiq
sknnrLGzG/e1yQz2EJ3NewI8oCSxLKxO25u2W6BBkBEU3mfpZcmqltPB80a43xmRZGlHGF/G90yh
MnlZwZS1hR+fl+ZFpBHDkSYN2Eb/DbVsPxlW9nh7iJkn7EIch6vb04aTFlkdgZGXztoDm8tdJkAJ
KTqAcMXBWQ2z3jjO/B+P1QR6JnYmPK+spITnF87OCF8gVUeVJXeVnrWHtld3hcrkHordc7mYSxPt
D153jkrcI9DImUgE8T6dy3nVtqPkEGgNeApkBjja24KIm9fS0t9Kr9Su+cQNN9LDsz4R3tN0gukS
6lc/OcmmMchkhZIRvxHWZ3LKug/Jtzv0jvfhlmeQNO92PgdrUWb+iKp0YJLynEbZnxFBqm/HJ3oN
yr3SzZqd/qD8IY+eJCrsRsKkmodyB6WEe9nIZgSB+SOzs6fUqui/peqqAzffKaYChZfdaV57FcP8
3nti56bx1ZYAYOKa7KQlCBMmOTYZ9r+sU9V7lBb3gLjWdvpq4HG8zETfLc1S/oTDkjuPxJJVH2nd
G6G+M7gdQYN5HiQX0XvN2lDEFXqyRp1nrWrojLPI2WF32RH7wVVoOYdhne47fvlVQ1glyBfQFFqd
6cHKSd9chuhxQPBDmeNdVRSfpUlRd+2cNOxR22YeKbHgf4JhNizDHbOyAIKvba31wcMmApXb8vp8
1RbirTIJN5oWmN8CUyjsRbS47CnDqn/yRg+MBpc33AOvOnk1XdTLN9V5mbOl+Q2DUfaQmXHAwD7+
rinxwKSe1pBJh+h9zEHdGAZ7WfCLNll9i6hbxEmG2g+GO8NZ6MRp49ZmtQSjj5UubXAmOTnlppr6
DC1zwxJwjLNsAdUVah1qMBE7kzXJJCTSlq1NlFCRO9SBtfclgqO0+8+eGHJSNjjHDPerC8IvDsdP
UdNdkqK7NkO+KqyapGEOYno2+jeh0s+OAhC629AQhjo8mE741IfNIbanPzPVRutqMK8hN1OW0t5c
eTDJ6ETpRfhsgYfUc+05c7ibaEv6cbAe4+SOAg3qCAOOyInszlYBWFndkWA9NZGziYKccb/1jeMe
sgXa2aZnBJckSEOG+cVVDwZU9semSg/YncYVMPvrFO1Crwu3qOXlOhIkOpvW/KkitYWteGQMgTKa
Ups1cxCoLGMDkex3ihEk9JoTQcgvustqx7czlw7p1D5hF3+SMc1feJyIkPQPQ1V/46E8Ls2Jfp8X
cm+i++VBczF0kuRLllVg08exzTJcDfKV0cA2HJo/TclOPaqrM9cPmnx41mrmqk1rfKg5SEnLSV9w
pdbd1TD7g5gjEnwxP+3aGDALE0DVhwg4L3fmvnW+9XJ6r8S4H6wU23r9lk3HFNAnavKEJzu8BKws
rnKfHMd8bXVArl3zGrrBV/kzTdbTGLhrtlNnOwD/yHuEd68F/9Xrz7OK7qfYTreAf54rkUGsbogO
VNM71FUoYuQ6oSig6Ybtgz0b544fVmVvqt9AhQ+g3e67gvUgX46HNkMLwS1nrLk7BRAcmIBR0YlT
cYnNhI79XDgzP4ZWzBtnuUBigpJjZbzHHLjXXmc8AH3x/CmqQZpXGj8I6xXi+Kf9UdcuFaYKdyzb
N98s+g+nAqmWkAg1Tm3A/YdCeeQuhioiI86eh91zNBhvY/LWqR+oFw+OmQT+fVzbuyYcoTnK8QU8
8iGf0YWJEfkN5hK7nDh1sh5ggI05FGrtq6NzF1PR9K3wlG0d5qcbYxrO8wSXdHKIBKC7YQxkd1Tb
X6VV01JBl+xMOpX393jqEue1JB2Jg/PCmbP3Kcq7Uvz4F1PTNp6SL9cEFSC7T3HfKLlvrfFOR/Cv
hMa7NuTsPQkNbk4BbmXqvvop+kHNdOAalj+zzLhmyK2RNNmHNGyOLLS7mZ+xyZl4nH+YEXucIxAi
c6va99Zy/m4Y3yYZlMU8SM8q+knozFprGqRnO6gZ5tigiVzEzByB16RmHOxioPmlnoH13CLFc9m0
ue+kFhvQ1Is2QSH50VlDsZ3yATxT9cco2akq1hk1yX06zN9K60kuOdG2CTkFZvm1QjHHOflnLMXR
yDG9ogzAtgZNWfDbRUKCIDlxWiZYFr2gLVwbbwcnN5EDxn0BVa2ZTJQmdAEp0E50LHLk9rp3J4Yp
CDSxbhLuhHAdkSB2NqyPTZ/CBeymQ0CxPXcMotqyYXbYaW96pn4yVoWVtOS7V9js5xsAjwXh3rCP
5Ips4Aq6EqXWYm+13Z3RE3RHL/M4goXpzthUlUl4syZuXP0JF6tpjo5H3gt3d8GKrHKTYEd8tAX1
wyZgALQBe2HMDCWrYEh3PWupQpQkg5cRH5gidnrsn6tSWRtIjCznbOVaUx75xRJRuDRLDVvd7RwV
Icxax9zJKakQGlfBbW2JT9wSxlWBZ9n3XM3yPfkI2vm96+MAoASDkMF5kLrer8Ogf9S7gqLUTL4E
9vCCbZQ8ST5gJVIny3TuIoOJgI5fjq1L6yeOfabW6WJ4wZqUKMn2ma17gLNml0WPlaY/W1ap8NvL
j7BnkwLd4TLH2SVCQfS9yHmgYPhJdH7TNPkqI7O/pbKI3B21BYWSNljI+ZMGsxVsVS7W9g+q9gdB
h4dBoTQaGVm3SXP/yOIHy9l7jgDHUZjXAm1rN/OyYwV2ohdUrNQEGaVyjnnLj0tmL3WBdyRO5Z1F
TFrLygPnnHddZo1fsEVa9U7NsTwd9paD8C/1eId2gKHUadfCMYF9JgxTsGoa7AhXERaldWwajwBx
5cqEMD+0+cGNwWhICr/yXP+CaAXn2Vuc4ixRbopgGhjzQ0Tl1oqtLgQZAbLQqX+ZRMDlSKy/XaRI
YYF6UfCc2pqZcKlNckM7CSjgGijA5GGPxDMW44IKNtnUPvGGgkCirG9bNR8mZ8FTBfIjnzHbCG1L
7oyFCx+dVrEI24RZGTwRN9CePOp/8HlsreZURO17ETNhDsdg1SbOm1N1l3oMuQmRVPPVmF2cwb52
BibloKwAo3ic0oKqedFH2kvHTyZfu75hHIdknpIglFP0N7WX+lFVDhTEZFcGUudwHJ4HKCZsDBa6
Ugz/Tje/akQMKkn2WuRBSSTrvqpysuN2fGKSFfk1W2HR5sweyuClsj26oECNGjXT1drWAOn35adu
FUfEtcepjllGqg9Q6HDH+/B+IdHOZPAY9U3reIS3QQJPmscga341qtmT2bkEQ8z3LFa6E8IqzZh/
BAr1NS85c1ZkYhSQQ9ca/bhIDt3ofDFCE7W8REaV0pVaVYAv+mrlqfDbFPkLhxvuvRoxYNXvMMwN
Ky+TdzF4pp0Yhm8PBd0N4/twHMuD190zS5lX8zLScggbIhkMG3McXgIHnqxbLNuttDnVG0StXw9K
IadsCo3clAWR+QwLz8ywEnClWXH5uNVbqGLKiBz7YUByIfD+ZYpxLWW3SkU/XmeHQnvdHP+4oTHT
dsphOXDzV7ZlrwnbGFdyIpDEfzF/uwMJSuzOgZdfMuFuKwxkuCkwZShvRnnJv5HEr6n1QmwmXAmm
9D5nvL+9XZ/NLNu1XQF+1mw9CnCwdiY4FOa4u3O0YlfE0dmNybHmE7/uNrmgP/2U3IN8ZH2yEW/5
3ItDl0Fc1HVaoM2QKkbk5xopalXo2r6MET4bwcKhGIFLoB4D1Cw0L/fUp1gShu6TW3KES7n2TW6n
84D1p7HrZ/R2Z+84DRa+pDsHP8E8iIcMOdNtnzlbu8QNH+nkWqCLMGAy7oH50xDTRI1HCf+syUQt
N9Cwwe3NvA+HCBaTBa4FNIEMPWArCRz/vnmzNXxFKYF+pNk0OvO26gjKrW0uGtH0F48+e25B5pYD
2XqRkOyGsVER9qdZ4eUU1ojKrcvHRumH2OnSfS27F9OseFeZ7Ac4g/7ix38WMwYEtwthj8TcJdoQ
B00quCZaBJj+DWQ12wGXt6mC/E6ujGoO/CKgng711O44bmKuGjc1G0w2suqNejjX1102vzaezxZu
oJ9HCV1HmQsIVcUfvVS0cGdUQjOB/xQd6RpUeEu29y6/9Dkt3zj5Utgz98chFr/hpA9+SwlGBnnH
T4viaZJno5lcCk4wMguZ7nuyBBHlxavRE9Fn3GujzyrVrZKKbWU75FtktiKgV2Pc25EN0qVDqwiv
feedWatYOJOe0hDtZEzpa1wmCCPlGzuz7pDqw7s+4B4jUe4lp7pE9HOCDmGPtG4AyLBOO/jaYNai
KNp6kCR9Y0iWFhr2HJFAgptzzj9+W2kHR8qdOQ/OJg0XLGtXPnRBdq7z/6HrzJYbVbau+0REJJB0
t+oby5bcu26IKruKvu8Snv4f4H12ne9E/DeEQJKtBiWZa805piCxjioWPBlWxEgd+jbhjZDzSrO2
majGOb8Ll2yqMrfjbdh1t9Zt+GMss9D2pLrZbcoJnbBFcX9PTuATqGBoMpGGTALZUSaKxwnZ4rqX
2bPoo+MQmNRBwalU029ZgTiN05c2Sz67yPhoXX5sbqq9hA1l2alVP2Rg/fAMwK3xYEM7GFGONcWw
Mq308ClrDdC2Vm/S0oBMTkZZNlLvpPrO8poZPUsyT5+anWB5yjr+gyrRIRHDK2WilVPyuwnS52iq
f4w/RT1QZNM2sb0XhaPTc2+OTPMdAumoHoK4QubtYlCsELPBm6DFvHUCDHsgQnYDCJBivKEhetMD
47MYu+dpolqZW+lr7cXPbdPgmnVXrBkyFZ8GLtOjcO6nKv0QKSIkS0+B7ClQ5GX5glGAJoDcu20m
9xZpKxOdts6OnL01DmcZmVsdC8we6CUeN+0zsHNFdgI5fnQhGScGfJNz5RM7KQrqgfXypqsBvbsA
9QcfdKzfQkLSmfxD5kUwkmYbWp/XNiq3dWX/zE3naHjVnyot7t3GUasmo93kHXUW1euyiuHPJTYU
LdqsJdE9VaCO+DKvTK7hfZOQI0T5wHQGHlRLXQbVMsU7rsoDoX6ymVOpM5Mu73QXZYBO44q4bn5L
GMyoskawFoJ3D1nxKtapuXtg+pk5E2YFmnrfc0WjnQ22rMVr75vys9SSr8SWXyNIu6jF3WNTam7f
BoXnwYmNW6tRo5mDAhp03CsSN+jL69MmUwi67XbcpL1trtsme2NmAscKmSFFzQ7YeEoEbj6/YFKc
HIXvfPJeIHAwZwknOECZ5d+Qi0RNgUvLce9qGcIs2UdSr9aVIqwgwKpIjLDO2Nvr6Frin6bbkFcT
EVju1MPGyLtt3efEG05YHTQw14BjMCvSlWGqv9Hb8Wp0OcQuc/gxJcVzRK7IL8x54YGAO6o2hOAy
5JL9Csh2yhkHHXBDUvCVEEt4wTYUrIfUuytS9WYK874T9keRio3jG38S4qSxsHbOugnWHXqYjW73
3k8fTPQ8b9IhHDX52avCF0xaehRyfUjDT2EkA6v6d6ThX4ZJcQExzs8sHd/UwByyCblsuHpAfEEJ
LA84WJay6q4lokDEDSB3X4dKf7SlJliXh9AaWXX5QQGqS1dzMlylr+HT8DOg5LUufMtck6L4KkbY
c5LWvNHiIUBN7NMVamuGkTapXvoaI4vOda6i89GLn3k9HoPJa7a2OT2olrahCMkJRspRQFzLdw1R
Yhs7RpofIeWG2/U6hWm5E5XqNsJzuh3e7s+054qkSfqeGiutCMDopAMuDftn5FMb0fIH/VjcJG8A
5o8ZHV2P0rHBbEYe/GoUWCum91LBtQoM6uZMQb7AOjE8sO5QuomYqN90SEbWU49CQQQ/q5Riv6jc
X5POYhbI3a2vmOV21qVX8LeKduopPdEHwgkif0yUkv08gtNiU26PEoP5RPtmZ0bNdZJGOBFRmI1k
ooEhznZW06hNY7MwShrAeRT1LBFLMn5Yxo8jYcXGMANUqE2va3DD69LoPjvN8e9r+aNoqKLbhpMy
LZl+M5q0F3pXu0YBU6e8G2l/Ou7ke+7wmQY0oftAN1cydFhYljs9R6DgAjsZ5+6B1+jiboyYiabu
LSSF8GDKnNXwOJRbq01Bl+vDHltavas0O+G4mx1ars9b109+9EZAGEjmU2MFzClhOD0WyR7EtoqM
aeX7gBbd6Jq1zVdbiQLDNtjp0RlfPQUxXUlqbLEEIhdg8e2McNbrlO2BFi2gCHDOgklYgvp6jfpp
qsO3zETvbfYiJCxE3LF4V1gRY6qRKaP/mMQ0H707TYv1ldd7H60DxCzt1Z/WHSnGclJp+BJESa0S
+ugabgtQ8NY8qEpWrAlktNMR+nNu6/OFFp9DDD4vr5OCEkF3x2pLD4sC8dMsmwjwlZRtd2dDiTJo
1G9L8nh29VCd4kZ+pIA9KMTXFynTIxHBL1pMq8YwdwTezgVOsHKWodvrUI8fyhaAtkExJEA9t5+g
ZazwbTEgBTs1N2HQmdJhqlt8qc6btJlhi4Flo2sbB2ri4jYKWqgILY9W0vo3A+8LYnbIZHYOoN2r
rE2uoyNUI+U1LHtkojFmxnwwxVSGd3iu6X4Dq1iFCZdKTqFJ93kzIrdW2UAnzKHqYJQeqKZUPee6
+CoM4e91l/gMYGgj10s+u65gEjmR4QX6iJxRLaad3TjEURJhv2o0Zm9ng1MyieJ8K5uxOtUS8umy
WXbtsi7nXLxHlzoyvGmTprc1R+x838S5VaNSL5Dx9BgIsNmhSq37ke0UuPg1fYvFe9MWyBObOwRy
2i4ODNys86Flg3ScJZu0znaH7F/OcTl/N+EcjBMv6TjkWh+wva67GR2KAxow6HJrRoT+3S1m0JUJ
p5kroMpOJb/Q5PummGmj47zxM5/uN8ZLVqmgUZeNFv3n1rLrzuBUYnRbIHZHreB6U2bAA5k8c3PZ
EAZBvocsrnJm1yZzNk/MxW1F0ZJM67mXumxaP6+/b2Wu1+vb5SAmuwYh7/ygVDcqXtD4I5t/dHVo
D7DI1T8bKSMW1cOdmYUaRh/j00sBHDq8QpYZ+tqhKMYEwQMa6Wui5kXYPV9VqkibojMis4Jqa4Po
0R9oYtU2SCpjmAgOmD+Z5Q0vt5jq8CG08YPQLLAGWEKnIAUKd0qwbZ9QtO5sS52z+dvt5UvdIBoL
A5R4o712zKKE4Z+YYAECSZuGcETo+OdB41MXEckXf7+Z5dtaNs38vfktkQ6Ij4jw+bGcB9EovW2n
yx9xgw4/P2u/ZUAtQvEh2frTiJR1kxUV/TnW4qb+RUH0N9l1Gl5zjK4tf2XSuuYEfgpfVzVTn+P/
+Vwk7TNSpQ/LZ/V9N/1tLlqWxySwahW9+BnSWwsLftxycyDkNV1V2dAQnWh/fh/r0el8390tN4PK
Lk7LZshm9nNlIyxYaMKR07oJP7L5hJ1PU8uYHCLekjejYeH5fTL973m1nFx+kvk7CHZ3XCP96n05
JdteB3lbQHzRVRwjuAqPAQKH/fKRuguBd/mw1b8/je/fx7+7eZMhVUWEYfO1ZqACTsutIpgo29X0
GRFGUBKtmvr0vRHeP7eWT4xuAu3emg5+WLXTKWXidBpVgo5p3iSW1iIRZEqSo4thxQ2UsK+q6NbO
G9oK3dqFkLOTjs+6cZREEVY510lwTeHNG2O+XKOKaWRT1o0qSiNSTQ5WSs++0kOy7oZoPLWZaa47
L2xRM4F7qZcN9f2QdvT938fr6NRWRhs3x+Xpyx1G6BIPkVMmWJ613FGOUXuIJxLX9Ug3z5bpXX0R
eNfKMWjTUhjOcg6RhIaqxgH6ajpZ/7A8IvRr7yrN7gcy8DlC6T/PzDpY4UHJaD0a6aak7HyzNDe4
2dUgtpSE2u9jg66Cm+bmxLxUhYHWm91lQxyuOpvwZ5ZnLc/HetQ8jFwkun8f9f1QPEZ5mXX3YRZd
XVHY57jq5JVkS4wJ2KJZJ8fyGs7HRnzQ24ym92aSaQgbh5k4A2H9sTzk7+Ps6AwBUntY/tAwsTjm
BJi2aD7Q76prVFrG9z9ZHoALR5KSOLGAwyfJKMi/E1bp7rU0IDwVwSS6gBBNvCh8au2RvU0FeVWr
1Eqsq9S6UzX55t04P5fx3bpqZACsM8y4++XYsuHyazHFoRDw95g+xundPB8co8o/qkr9oRYZ3Uon
Ga9luVXUvW4uxE0b+d09OFvjatvjU5yI/Ny2oXldDnUjXUGHlKiNhtRjObTcGaNcP9oGi4Hl2LLx
zLHhy/7vI1rFmi9gSSUN4nH+PjQfGuhOpaKHPz9kuSO2yKJqbfn2978vx2EarZLaIcTk31flMfmi
JE1ffnnEOL/4rG3rXWdr4IFKp7pCXc5dy38o503twquVJM/1EwYgNxisq1441lUwIq8Le6yQHnIM
/JN1hXGuZlIpnbD52LLxIEWcm2E9gY74e3rFmpXe29Kj4XYeKEytkqpzttoEpLTqSYdELv+i7Dg+
K9TzdIURD3QO/WHFTBS293BtqycZTk91y3x9ctQG09/Ppk20azVv8lqFu9Dww7l07l+XO0RB3rJB
UvrKQkeLo0GlyUWp/rg85PtY7Z8r1vzX771Y02/kXJwHQxr7tNXDQ6kRtIHdeLpHFrCaCuJn5k5X
VAx3QW395Ir12jREbPkss2IVobxvaKcn9xZajJXS9GjjNcOLibt6ivTnuDe8VVHRi1W6+1Ia/qEB
mNr4vGBGjZVV2yvbQUnSeJcBf9KI061VwVfpwWqMSifaNIW9qsjYaTLf20Vp++UP3THWMYxVkV+v
OiOpV16RfqqEkFFcvbmhfttVKgCBH4PcpOpl9+Mq8Muf0tPNgxlERH8g3uYXfWGotk4Tk/WSP3PJ
1PQr0Mgj5bd/HtFwVJh0ubls7NYVzO8GR1svN+W8v9xjpQVoIcjPbfIwNYphY3mAl8b+P49d9ks9
1YGa8qz631t+Po2nKfsin4S4seXO/3ns9z3LM9y42fiESB4rTYO6/vfR3/+0g0KNmmb+27yb17Rs
/d3yvP/648u93y9sAtzgtDFxxfNLorBprurRkJvR9f/zspdH/9ef/X5ibLblpi4jvE/zM/++Xv3v
e//+l3/fsRfGNZZd7/Pvof96Y//7SVlidA+StDC02nwHf5+joIOtMd8B0hzVU2VZ8R6Uu1VKdSvK
sn/UIuUdgtF3VqQRzIxdiWQVnlt8NGO9f5RiKG891Zh5ZzkSO7Xal27YE8yJkZJe9dFJe3QJDSPI
Zey78VwWw9Uc9x1hHa/K1up7xPQEAsfKeZRpTxFi9smerake6QIlo0UzNKJqarIMH2sP6RGP32hy
6h+XW0GOfpfuc3xG315TZfe6nTC15tFmhUd5C/AMCw2dZVdu908eKtI53rtOdWxYJVHGujt46wkp
6X551rLRsnyTNPLoVhBSbeLv7gxJd8ZzrJOV9MmdxW95VekuSTCWRX07Rw8WSgKFek9NxwroxLJH
esJEAwGtSd5gVAuADzxEMLp3+Zhjcp5vaUUQHwf6RT69PdejvdQ9poR1PYH31Il8mnGFosOUhwWD
S+f4o/SHjzDjzbs5C3whkIuWVuOfkYQQBWjUzmuWO3vcq6TVRYpwp8G80HIN1tB1nA/XpE9MHzi7
l4mt3bTcex/oLHxUpXufGemr7/rjDxkjA6K98eSxLDinllFSaSy9e/QPGJUK7ZWSrnOrprF64Mn4
VFKKOKwHKLNZ07sRZNiA/Mp8cxiBRk1Gj56Wk4iddzPUVgft4M5+a41m7KVIibojQKaifNImwCu7
s7WcA2lE657TkGIilvcHi1npoaSsB9Qn3C2vEiLOejIMonG66aApjTo+JS/Usg2Wjlz4zyWogrlJ
N1wCgklP9iiCtcz0r8TKxys1X/W9qRIqc0Sm7wfV/IGGVZvo1ZVzcAQlmJzQbH8aO8DluC8cbdxX
QtHHd5wYfG/T4k9ACKSht/eIlrr/u9Hm3XporlmRrrsZY9YCLMGNEtFamHfrVkjOKE9dgWBSVChf
0iyQf3A7vcCkaN5pgsJvz8t250ckIhT2HkqD06xD5WIiJ4z2zsC+v2pH2rQE92C711mJnX3b9M9t
3/nftxL5K84H7S5MxtLcVMjYiDjSy0drRtEh836pfc27VfRY+Akh6dM6G7JnpXRsDjFzS993Lag1
CGr72M1ORuYPFwoQDV46f4dmoD2iFCrf+MDgXhOkaEium2UiYa4h/x60tLo1Zvnpjkn4BlVRbZBF
xw+dj9DOKmmDmaX6jNA4EEkAYCW0jZ0cyoriOcDVIaSSaDT0B6SOGSZqqIOMSec9DCbrrGRi2ibm
3eUY2JOTV1ZEZcw8kojrhmzaj8EDcJ8ywdslzKgYU8KQqllNUBImtIHgoet/bdL6IXBL9yw9apOZ
khBt52GkiviF5ZO4pnZcXvoqeCRCgGBIQZvrPJpAxU3SYB8IRnZONImjXQ/V6VWLilsSIUaG9uiD
Guredanbb50s801ZGeZD3VqEDwQJbAcDEG3pd3d1rFgF0wLaEetMbLQZWk9uWAQXHDt4bsZj7oUf
pp/Olp50pJlTSbUc64R50VsYEzvmnO4t0BAbWxiQFd6GO8+kbiUt1zgFLrHg6Yy4Cf3f9F3c+1Yy
RQGRFDITcpwW/hjFeqm11pNv1fXWRYq/Y23n3JVh9InWuzhhwgPNooX8oEEj/nSVjxyT0sfNrFHc
sqgPfogBoEPhmxQq7ewcllwVhS1+kuCL80sL21svn8rJ5bSVaYLYxGkGVnd8a1hGMP3q9jE2k3Ye
FJnXtv2LnvgjE3/3cyRdg0hTvUNcw6/XLkiU55KVHJdf9Ngb9QHzWb9SM1fTyOAVZPBoC3r1mzGa
J3Cir2/uzBsosp4yae+jR5p3cX5Y96wKHrzUdy6RFpQvDNNcY3omsU4gjoCgeZ259dRMjnwy/eoP
QUW5TPS7ZuYaWBasbL3s80s17zrzbigitcZgQSxRYUf3YJIwdUVJ9mnl+6Qd61/jjEYN0dtVuu19
oP6+X8i1kKrXmvSCJ40PnxKVYEjr8uIP+pVZ/IcQfxVZMTUELGt3vtdFu7Bv9CdvSkzigoNu7TeK
8DGzCJ9KZUYU6r2C05TdCM3hWZDFBsacn7emr3VRr13LmomRwon2vlBfpmtjvKwb+rzSnlNguWpD
5EiJlB9kcrE/uKRV9VbwEta6Uxf3QCbUzokQHMOvV0P/FLUgXUrhAQNnL2xof2oB/ueB0yiqk6fv
8T0Gxn6EsRYA8rTbj8oqL45MoNAn9H/zvOddc+av+T2itV1G4GzZegPREwOV0e/RENMGau3UvE0j
/Q+TULVtg9XxFpjOXYVF9ZWcMqxVGY7cZRdnj7ZCXQkVK+aXuwyDlQTSmXrGMY4K955E3ewQjmGG
t6K/w4smPsBlePwXaT9MqUUvwGysBDXlZD3neB7oWc/l3tn9YBv/3NKCUa0x/4FgnRFSLsykQ23T
nojHkib9cpC0qrdIhPuEdL3BarqdLkJmvUrp6zDAYh3mTr5tzC57zpEJQwe2vwaXXCA9KPUtior2
WqJXQolivCx7ovLoIe80pYuXIauzO9uiIlnMGJdWw8czGLifB6SAD5M9rtF8je9tjVITkXR5jKQI
n2LhEMA6xrtYib3sG2TgyxVVY8naF9QnlmOyKQELDmN965PQ29UjmSAamMKhyj713n4u5JCeJNEU
u1xgpKlqG4KlbZvXZQM5higRik2opjgWKowMLlnNy6RMSNM5GHpYr8e4wymvk4sX9imRGRizt2p+
yYNdIDFMmUjhb9SvZoDpnnPG/rJHUJR98NkmL2kHmKDQ3fBXZxKBqk9R8WhMyjpBfMEbuFwxffoO
JLp59Q16qbdb3tmyqwsYoq3jgShFVCpYQz6ZoflmSdw9OezlvQak9uboLgUn9MrriJ/KM1nAbTvY
T1Ft9c/80y+jrf27QSNqOUoit38ckohMlMBtLqWHCy0vNefZM4h6aKO8eiDMFk2v0z3muTc8GKzK
X3TZPPbWqB6WL7j1h8dCn+pzlVZXkLXRtQsSpjq9k376IZVRmesfhh3ib/Oi/BwIHlFrAGgJGwf5
1NFI0BjNyMbru3Ngpvqv1mHtHmpuj6TDzt/9Eo68covkoNVN/t5w1XckM4PEy8TNSfVHafrZOxcR
b59V6c60UYVFSBwJtGu2hWSYjfLyPFnFbtB8gheL/rO30QW1PZyrPB9ISasCeS+wP1KTwYcYVc3j
KPIfnkeBDzEDNEi/SO5hGL9S+tCfAVeGz6CXtHnHxnv1ANEIPnB6Rm3YPvVV3j2g8YnRIVyHuk5/
V+nNx3T02+DPMN023BcophtbDrNlKSrfgkgQLpJ5dJzm3YZZAPiIlp5XhQ3WaitQYZWX3NnOROxh
is/ze9iJpGfTu4GVX+rkc5cxa5Fld9ks/HzyLzFfurUN6hMsdFsr56KVnnuamCUGiNVhWczHyAbl
6sKF9tLXBl6lJNGgJtXkR+JB37gjJNyVpj3BZXEe8L+yZ3bjSyqd9OxQWrh2OD9Ouj79opSJl6as
4VPPl7rlekczMIMkWOJA4cJX1nFzNqvgRYi8u8uGWaE7X5qM/7v7914tvDDH+dOrWD02k1sf9YkO
T4mmjmo6dL3lNHSUoNEf64T7RpFzZ2sTSWaRcW+UtK2K5ZLehCWXSnsstqakBpbVY/zqx6RDw/yI
WwdJqGhC6nBIIHorLu7NqTSYv3YGc1Lq3qukAOv0ja4TBZL72hU9lQPGKZ1G23vSj/0Gpa04mvNu
H1gHsrunxzx5IF7IecgtViGsD8f3bEiuXPpKerPKepKG+aYQo+HgC36j0K8QhIIla6K6QJIM9aRe
qGVtAoeioVfYj075EYkEvonZv1mW4Z6ykKZ5pvJqq5y2Z/JbaBfK53sgD/XNjgm8b/JdQILbfVQ5
EKjsqWFOwcIQPSq6dQn4Uy8C/eIIOupaHsTPIcMUgTzuDsSoWKuGMC/aIew3cSnWNpSvm5Zx3i0f
bNGFiGRJnVjbWGQ3QVGri6MRXUKF6RfCAfTEzg8t9n//e0PT1K/KquTd8pdGXbzlQhXnZfxqUF9h
+03FJUlkgOMezxTBGi1sgnL4gU6ZUfgxAeu4QYkNwMutGdfj+rkuk2cW6kT4zocGh1JZZZl4TeY7
VVN28GiwkS73xq77kySFdFcGyFSTmYCYCcQWg+45dxNMkhfSvLbLcWse5CFZe9+7QWC9CcoGVJ47
MiQRnC6PcidZbAtAmZQ122pXRxaxzr18D4CsfmUTy359vgCT3FXnFnINzN2HyM6sz6JLPuNMTz7o
WFM7HOpwk8ajPKq4Rj8SeLjQu/4+Nfgo6AztJLnzuNoAqHuq83715JXG0nlK3ND97Advm2lOjhQO
NLJvxN1vTwOCEbfWO0kOJYFhCFopazAhHoJ9a2sxVsZuuJvhT9CiaFynaBNAB1XEfcC7AZkGaJGN
swEiG7CO9Mvn4c2ITApvjts8eFqHFr6WLhXHorkUJbiNUK9cEmgdYzcT5VJQlGGi68+ePXyQIa9f
RhJBnkeIB2vW7P5BOOVu4tyG5ovbylacnkmj7FeRaCzDZfzkJxiMsilBb29JlreWSfzS8hByyO9p
cQZoGhvjlFYqfMJtzBTUHm/LHtgR/Csu1cyerJrlkKy88EmqP8H8IDcR07WZDATR/1me8hZAt+o6
8N95tTohf96VForiNCnJpTJtJlmFb/+kgEpXYmb8Cce1t1pt43Ccd8cKPZALCzXJ8uQjdIrnjhyI
YBUAp2GC98crgnf8IXeT76m7LCmSF7VUWFKjqZlvdTYefqC+3z+stHcvqiJQjlHYf2+6X2HU6W9M
BVl48xV7SRX9ajvtoc/y9sU3THGoyu556G0cdVWOZnFKxUOehWLdKnOTtKn1BCHA4hvh5QRCaaxi
MmM9kX93xTsF8Z/TDhzLzg1aHGFgFn7a1WdcsQgACKbvSi55ONST6FWGw1pr9cvEzB2VILE2CP/N
i2vSmyBIl/wiZAmw1sIZqUCGyUTkWdQHOaLlAIaWCKJDnyEKhxPqEKVTqotfkHnVdqW3S5Xm3Jea
Sy3HMF7K2sYGIBnrNWfWPGV1d8X9hODQCWj/4uynH4DSKamMPfNeddWYq1+V1ycHlZPaI0pTbv3A
ZbJhdT2Xd+2A820m+U19Kw5q6j9L22YhHUwGyOjlP5Ent5V+QKpF1PrhweR0AxeFV175IcHRZl68
wz8pehOhdNPuMoYCTlGruNfbwaRj3D4JvWyPUMCsnVvE9onKkEQc1zS3XsyMC2u2gU5P+FqbLRQy
DQaN1Tx+bwC+Y6o1wAENsqp3RbyREbETfRu1j8tGpSUBkkk77cM8/RUkWf0YJCnUJbP8DSbq+8Z8
JEgglk5G5COnL8Ydi8TiIHCSvhXDoXA91l8ufI6gpDmh19xSnFNF1T40tVM89EnWQuHyxa+B93Eg
K5VQtTi4W8CzBGhAF7ONCcJBF92DDrmQ1xfOSXsUpDQ+KpDetf4QIS+ze1+7/66etqVIN3Bc0EL0
0MhYt4bDDrXcnkioGWxtNtQVVYFHYwiO318F3udxGwWwR9qEqYub6Xect+lxYDYC9ZDZb9BdqRWM
tybLi8f5neG8CAZhf843Cnd0PoNkoJ4GqVB1/bNti7n+2Mq9WTrea2iOR9HkX/0Um1ddb7N940EC
SpvMXX/TMrWA64+Tlw9Vg5JhgXaapQc1LLPO4SfiSnWPEhCl/+wX/z59cpFeqkjTSBUo77tQT9Yp
0NczFGDvHAW4DJc0mtIH59ilXniGHI+OI0d/kww9QBC9IEtT1Qkhm/44XsXvtGJGQLuKfNpK6Ifl
NBhHYAoIjMItIhvqHlRGlo0O9wYtN84uM4cnTH9nF5gqeTTnubsf1PiEW65thmUQIDVughmaaWS1
u4+gKu1SQk8uoPqQZqPt9tIq5P/y0ShEKXRBbmFi+b/b4Q/GrPAr15BhlQ0yrO8MkRjdbo0jONt0
SVwcSD26KZ17/744M6N4T8Dr9zAAOVCI9RBRc0qavjmDmGRdb0XRL1c/mxrKvDqBA9qK6BEPrv5I
j3zjWUN277rqucv6/jk0o/45IXoI/vKT75n1qShYDRFCkTIDNY3muRZc+XQbg0oUdmgk558R7XKd
jhjwJtnMwnB56gtFFGCF0aBrMoYKgbw3cDtx//3GzM4M97gbHdRentpXyFz2qYfgL04wbRSp7e7l
PHWnGlKRAJ7JS0uAD3K7wk4uYjjUDlRUkH/WwUgt7a1TmKZYuhzHaqYfdykgmP9zZ1J4P81JuPcL
RrZm+nGpUAwvgMt0oIqKIunO6dt6XYD1AomUouUcRUoeQWBcl286BsHaiiSk6VYb4zksquGkxyxO
VTT8Xn45uUmPKY7zYxO43qWSsQuBxk0QZHXvbVZoByK38Jr72rUDDfCRMijhqg29Kx4sYy8181p2
4bQx52V+JYj69HzawMZM0K4oui5QeSaxkFeWoQuSKYkGjndqNCrGnrLwQuXdVB0pj+dNNzMZqFj0
w4wT4UiQ3MLM4YzFWL7RHDmeVRDgPExwnVOQn366VKpW3YRqXXNTjMetoZ1lW05b1zOqK1BLvkL8
FhGWHIDERaEzHrrJ7783km3oG3Qak/I99pNgW8oJ47gnvlQejdsYmcCR+n3FEJd1B0pEzeOyeo/n
UKXJaCAQddTRIFoi1wKyvkoxaPwygmjnmYP8wzl28uy02NtA8raWl40XfFfBqtFT9yeTbSJv8B2d
Q7eUB2YUBd1ojxYjVzxdosv02m7/Pf6AAiTYILO6V4dkz1gk0w/fJhJBqoSqqq98mvYCP760TIqA
HnERuYHByfSe2hrzxDAXEqi/dqgpx2M5F0dIyNjUFRiIpJ4ATxqcx06U3ZbBvoqCW9Ho1j2hXbMl
uM4+Y/VbCNH8LNGRb+BCr3vljxALmUkNOudvSTwMiKRms/y2AJK1j0NKSqruRB3CG3R4M+iY5Yax
SYd4Iu9QIziSIHRpRVQTRhHSXIeP5Vj6bhkpnHksG6YJgzvy2++wmEmpP4Jx8SaF+qxS2N9AAYe1
H457MP/Md7Qifeu81z5zpwO8DMifhq9OhYGtrc1H4wLwAPehNrxk9qS/ITbSN9INqnsImx00q+rS
oVnCNwI+D8d6VQO/Cvy1GuwJe1vxbIOI/1Prv6jXWTt4psVWgcC9UFTfWHPqkirH7GL2aEwHUouW
TTM63pnKL5m+1hpEQfTQWNnn96ccVsZlmQ80JvrVoQUQQQXoi3m5ti46NbPIe/1utFPS8wICR+Ci
nyKDa9A8x+zpu18aZPFCAJApS01ce/IUTkkvz/bYU70uymh4goNvoVTN6kuGvXRFhM54dQQowIzA
7cJJnS83NBFnlQoyeuZDsAjKJ5+UQ9xRICVHtFQoumDy6nW/xn0dELkD6cbAVrNXOSbXaUgJNsxx
CLsY5ruxFac2VDB6QTVhtVOMmFW7X0bVOIAUZljTxYsaHTyOg/g7MOHsuJP3NBG4giZ9eNJsL9ov
Z1EtO3VKnAE5JB3g++/rasFIeVEJTQjAUt79pJVfHvNyJssDuMi8oXyfWSeHAK2npDCeluwfq8Dr
mHrJrfbSW2zSrAmdxrt+/8E6ojoSRPVOJ5p0E9lUzyhumFvLrinKtjENnPJHHAVnN9C7Y+7I4ELl
ykSly2QFk9gqsePmoXNttWo7H5MQeUDOg+tNE8XS17KrSCSYCtvZgPCgjzZPptyB8YsZDKmAdgaU
xA9LnSqugy24qt7CviDAJorGDagT8cFa9TOW9FKLFFIUVr9H1288Fm2QiNMuOindGhB74bUrqqjD
u8at2Oz/uRX+e2tCbKJEIV/+/48dQNHjHcOlVTMgqamAFjCHG9BF0rAGU29eQg0oJcNEdJ+a3Nyr
LjOOePmLnSFF8hFNHfkAQf8r7wzE9b3ULpVrkj/SgGCjLmP6evKjTZNjrFiZohu/5WYavNsOet4Q
f+CFPDx/R6Hw4mNcPyKeo3eaddO91UIfT5q4fZZhMQtBwFmNGlGnFBB2+ayVWub9ywbwIu0SqqPQ
WD79quCbTUn6sWLYD1IDOYxuhcVtg99llIJUr1mHE4p02FJTrbcJ2UGEQbOppnI42pXpVvswtirg
znDas3mNmXXwodp6wnWflfBgIwoso0GRiD6wsQpZSwJJxTWkg6w9pVmOowsryms/on7GuhLsl10Y
UAiZ/h9j57UcOZKl6Vdpy+tFD+DQa1N9wdBaUCXzBkZmsqC1xtPv52B213RfjK1ZGSyAiGQFgwj3
c/7zC/7uId0rIVoejtE2Y2NVH8OP2Kf8dZRfX7EFiKCqrZ2LHtgfDeGIUOlg9o53KDw59IejPvub
qY6en+ZH88EDJCXcnMywoDTCldAxxdMnQ90LJLHzrzgfxvSFsVn+PdKmgy33LR1Cc4aP8YeBjdTo
Y+SwzkRvLNVOZwf1kp1KcBnael8cOnmYr9fp7xS5LNCtNRHFE4Arg1vuoIHmg9tqDmiby3evaL8P
NcHPJj4aZmwkV9RbJnbGLeq12EeBIPCNCJii5Z4LPye38m0GWHwcSnjksYLUAJstchfkRjMvFkPg
vny9U70i5omcQAfHBsi5bRUdRjNlvxxAwatE4NDFAXWddqiLQl0l2OhjuhubNwUJHvN15SXwCQfF
vBsHcnmKltJbMs42V4MnBgRcoY4sboKZtv2a+mCSvwvhlWOwUuMFZM8zK4KrQuKSUwyTGrw+c9CB
vxgcBlsCb/THTEQQ2GcjKME0KxiK9DYYMTSKkbKT7OwottMnxTGDZTAmMNQbEt5C16iXWe3clD4Z
fv77A5/SaVIC72iQacHAF+HlDE4JgfpAMrrPtsUkwFfTQ1dZksGv4WVmqihLlHmu3gZ1uNH9avxe
oS04fC2SpUi+bitb1eF/RSr3R+YFw9ddl039sGgq5FlDmhyGskifMz4oOl7DJrrAuRHhIfELptV2
WUZbv0AyEQQGzQdRoQ8hGsx15gzFZcYolTzUzlrO0C6udwacjtVMLKHIW+mVo7x4tNC7CGP3BdZ5
OU5VGjA7eKC3w16JPqrMrGVk26/aRE0/T3F0ivFrWFt4vbn9sDLlaRyoe7XOzX0y6fXK+ZnZuAnr
snyyXUXcI+LwykzfTQqXx0CrHhkXboeo0F/dOhv3Acgi7KmfhJZ4B1HLgD6yjniI3hA75hBUgyRJ
EKQkJ1Oihe03Mz1KKZbg600svYMlUaY6/trKwubkFeDUNXiSL+skrA/bnVIySqQJwaRESGtVEaD6
x1Jrz/QvP6sh+g0mvD1wbiiIwVXGNRgjAH3mrJSeES2iU6Cyr/wzPWQZVJjnFFOmXwSaJOotuY7I
ufNXXx4UqY16I8qe/DYe1k2r0gKVekrETuYvYdfzN2pqxvqjqgfbwXKPZllTjxAKWcikFJN768Si
ccjqKMehWQ899Mf41+jYd+FI0Y1rQm/F83xaBbZYJdgYeFVZeAuMPY4Zc/ktzMJyk9W1egId/P2I
m/z3o+w06LhRukrMXFeFdYJU4s0wFXSL8pC5JQ5TiaRohWV2JNakuCRl/KSqsbRma0bU74HXr3q5
YyLLxTZOJR336xMqedHC1uBHYLqiLA03CI5Z7xt0I3lY8T6j+GTIIm/e7pMA7L0okPe2GKTEhtY+
ogDOJXMr4mtxNzVnA8YWy0/n6yPKAuNodP2hK5LvYzQql8RR6pfY3M3jHthj7VkcJq/+pbWhh2wA
IhET/FxboFVdkmSJw4eSq3hMpOG7k8aPVre2Cy34MCuaf8jj6aEfYv2GInkDf5xpFEW7qhvnAtte
2o9w0gG34vhJEUzXzLRB/9baXb6xNd3Ykaftoc0MrUUjO4WyzZxt7aVoLueKj3H/CReKctOYguKi
i5TntmgWyC1Bd6eKgZNr8UmzL1pDYOxhRkAXG0BW8CbrS9Sosfohna0Cf+XbQv2I2uxtZnE0eq8/
Eq3gmMrpqxnM3R5A3suUo4ss1kUpW+N05HaBfnddq9lSi0db+roM4IcBUKcQbOm1w1LLFvPUmmTH
9Do/ynDIc7RVM1nU2zH7SlHRYgP/mWc/LJ5R1JsvQjWwL0oN+FkuqDiWBi3L+Loja+rZd7RPeKo7
X2cvSKorjqJgeHrG3TV3ta0TNns/iepVQ9WxQxhTIjeMNzNVRAN1XYBjb6gvkrtG5MAitJLxLZri
e2P7YMHRSE0RtytG7+4OFkO8GQRC3Mhlxun2sh8A5FnP35P5azOfOg7g+mhka3PIlAu6zeDS9gFU
FFyLcCkFjpStXSVH3k7uJZuv+Xg1Ihb0jYuXlWI7Q++9PRhrREzxaj51gtLeN5hwEG/O3tCOv8hv
IiJb8ubcKILR7YfGJfJEfVNV961IIOqmlfLODnDoK4aa8sE4OeOVkIV4MamGJ2fghJvIpn8+xEss
cbcRPOwPv3KerWzUXobKEivy+6xDrBf9qckmgfQUZ3S9YFSlaLa7VIQSnjyzz46YOd1TFXV4DAr9
pJAMCKiRkR3sFbuhDiS6DguigvND2EQFx6sHyIxjm2SzqKtvQnQQNQRgJfZdILD8lA0Wwem+aYzb
vAnHOUydWm80GlTkmFmed5jo84WulfoANzu5GIzYcN823aWQueEhcS5nmJj4109lsOKbme2MoILi
pfK1VfG3vmg1eWTqoDavYwaiKdRj2SnOzjRymxRESTuF/wEopLakShnBwdHL4Dzvk1MKNQqxyms9
4Mo6f6HMEofHGnnDi2/rpAwhdQ0mzDTj+espv6iVhFO+FkDg//Builbb0E4Oi/lv4AzCXWaS0jdh
CrgiGjCDZGSJZ0js5pGC/KI1pDUPzqCfepMSGdmC+sJI0+UOcw3I2fJ0ovf1NYhX/FohQc5NuyRT
bgI5tEGpZdcuWPY3ld6i9JY4W2Por6NqBLtEcvy0qkr3jt7Wy1iwZJa2Ml1IY00ukcr9N3955icw
1cYTdMRBUjA8OTUKbhGT4QL5cDN0fWQ/NwobRpriL+JUvFnbN0D7JQeDgLiD1uJoGDgtwn0bGp0u
JRYFZMUWgeWppSxmOJbuXHJJHxytKonbZmAA7W+8mi0eNJOdkGwhsLGDasCzkiXjTRzGjBF53r75
bqziDN4r18Y2JYcD8uqgvGhKfp8/gyy3zMcWg/nIi8rdaHm4g6Nx3Xmq4R59G2ZtE2n1vS2AR0Iw
1e91ZL4SniB5Wq2NTbgFmGyMpXOC1mNVJVYkclGtBsQFlKnJFXGgvu3CUd+qWhWchyBf9VGrPpgB
JZJO/N5G4oG4KRX+q6679ZJtO9ypUWcsyZCJVhU51mfFRzfmOv3uq2LFzxKRWBL/Glu9QQ6O4lbX
+uDy18EtmGiPSvvrr0uIrNZl2JVHJ8E6dS7V8p4xpprggupTziwzJ+w24azllY/8+dGYMUmJIrRs
3B59XmEp0dY45/XtrQCRRjBtdE8acLqrCfteO3W8CzunWioWOt7egT5NAPjJNnEXlmdkkBHg0SG2
a6sTxnnTe20iyraxmttncUX2fKa8msTjnjykRQuztwt+00EsoVMgWUBpeehbCiK069qT0bsOzgIV
MWaK81DQ/S4GghwfvuoXG+AfN60/v3hWY6+Fq1j7ZwxsLwZn1+n1VpfTpYzCf4u5dY6fPaeayeSw
BPahkSpGuiYO478eTcbEyt+q26hxYRjZ2ncqQLJ5iArBtlWPok0EBfr7mFjILNTgowZdgaHnLPXG
bV81S3tp8Mf7hIy1GJKRHFMtg6/tMBvT0UefwGiKVwfwcQL8erZsgHXTdEvkEcrmi8TT+OLmV/42
5W49JQ1rj2TXlfLgjbpFLkq3mZeu2BTqUngE5URBBX2jQjDiuBIe8NE8M9yD+wXPkdmLce7kWUjA
5TURWD6Qv8UoR57OT/iR+0Deb78KYmLH5rfhMKpez6eaRJGlowcoaXRJK2mSIbshnKuSU9qIH/OZ
yfpKAw1/KQO+Xiv+1F3+eqREElcnG3dZ1BEOgYXtoZmavufggXe/C17HpokWfO9KqHg8AntmG5eP
QnlN6Yffz4Ydv1rWF1+vna/Pr5hfm4W4VMeD/VkDXWxNZ4pXmpsYr3pkgCEmuMz2uXWdmQ1Rb0L+
HF96HVt6jejv9Vw4leTVrlWmEUnsTDIjCqNcCXB67nhpFQIfbTvMd/NLm7otAc3bmO8UgYWe6IJD
OBbxwRbYXyQK3dBIA/DcNbmyTNEKnzHxYN9L8ZUJ1PrDDOv6ddBZgCVff+xkUHhhxDsCRENSgadH
t8HwMu2C5BpUY3d0yow4H9VOX6pc2yvwjk21Ke+FEdUvjKjsxFWek1D3Hx3gkPmq32HF64zts6WJ
6iXp4+kI5aV7GLupfZ6Msw8Esc4nyc62OvuuOaygxMk5H3g+PNdRmDxjXqNscHVSNvPp0ETP8wsa
V1KqTNsmk4d/Pv+gvuwnSPbSjK1zPgYHvZnvVP7adQLogprmHZWhgJZC3sp76LrXYQqbpyzI6/3Q
QKMsMC99h1uAgYsffHeRIG5tBbUlmX7lixmARkVwlpr+TcfdfkdsKWNhearEzRNRKs09a4b23JIp
ieMl1wOvHnFrKNPjCL76rKWAZFB3AV79Uymnv+0klN0e1S0VccHUS8DW2LVZ2G4rDMmOhpVuklzw
2cDEW87L49BSD1YKiYkG9CJ6u+Y+JiYmQ5oa/+qICBFq88lnK50AuubJCgfShoK8WQyRilVVA76R
tK63dvcQPxmrtH7VPGJIqB6zlFLt61zx0Tx4+IgX7fCslAVQPtX/VQ1Gm05DqY5Z7Ck7fllzSxKA
dRonirFy8A9zbZHkVXT1AV7mMxRkqL+azpb5pfBGKNJ7gVbBysfqXtuVtuXOdzb9xApW0DduKMfs
Te10zk4YRnYecjyvkl7RXjJ9+NniyPFnRKQLzfvnCKflAQ+SIOmD597oINmXbD6Cv/OhsgeiMrKE
ROacvWgyWvXTfRtUY1p1cakcqQKoZVu1urUsx8eM9KxlpevVe6ppu54IkJcQAdoWHBWPaFwuoKT6
NPfcFhppwZIgFDomtBxRsIk2SfDGcJ5kLI5HNYwYlZnkiNUIQCAzRk/oGGUolRH8wpcVv/WwJo1E
f/ZNAE+zRFKCvenwYDRM+ELmGg18sRafmAOT/RrvEU6BAoalB8ltR1JXA3eDYNvWw98NUc+wtWSt
pZlgXKUFbWcuO+Zr5fjiuDg6BLmZrDXVie79oE47A+3pw0wrm69VZfmjCBN4fhl6+I5BSrDCfUNj
6MU5PqOS0iY5+21WfJ9VRa1ogp3TK1sl0NA+VamkgwmZmEMR02Lkli+aIjmUpTWeCSJSmE655R7b
HgR3bfpSdCpO6FGpr22c5N90TIPyuhgueeRK0jLFWVw6xmZmBOMDt8K2xnu2LJm9YDPd9TGuz+vs
ltqxcrNK0R6hltwraYozH1qjQjueeOcB26kXbqBTxnD4I3NoWUM/KZDZGvYhMBWsSDI3PSrpSORL
n7sPAmKUzCJV73oQ5ags8c4rY+3OEFm7xzGsI0i9aPDc8kf8OFeo1M/5pjgl96nwp7VIY/0103Fi
9GJHJSGraTbNEDD7QKo5bgiHDDRoOIVzJKMYBlCaEZ0chZIxuCUdsTxyKzEPaSql3kPWfqYGga44
FuM5bqj5/MGxtwZaimsUC6wPfbbWPhfJnqz6/OwX+vegC72HTo/tl/kfwD+0X+jEvAdGcM6DXgzG
JZAuQn6U/tTBsBZ2pzcXJ27AWOtgXU2+dcSkWV0xN0sXlus+t3Y0nIh27p4a5bHCrfI5ovLb52HW
HRPfuOmFUx14Oyhg8EjqlhWsimU6R3czGV1Qjfa3Urynuoff1eAr+7n+MTDraEyYyaFgQ4rJP1va
SWDgv+FsRK/DDbXVeqP53j2sqM6FQ1JilEMYmjqZxa33WFDCcFxqQ1i+tQVGCl4n0ksid1I/1k5F
Cs3iVoaJ5J8kXY+aC26l2RfvcWjpR7Mm74MgxmDb9Raum7n9HFNLb/OaVLL5UQgGgprBLjcdqrZN
gOrlB4SWvO0X7mQEuG+qv59qFVaLCoIfVeK8vmGYF+P0pbfXLveDvSI0gV3YGD/hCBfEezO7p2Ia
L4mSZLAqBmybJ/WHDZ/4ZECR3E6ueSc4M9068IcfoNFoz7lVfvpl3H6aggmVWesfU8b4kmD24hbj
z7i1qUZqIrU2UEWLm5rDuFZJ3/4lpmWe69avQYHWJvzRgWALHz3GYSvHj3mlYl/6Xn1iElW8Eyno
r8XU9zvRSuvlzsv2oY4vpl2k2Xtr4KIsBwJ5ZKxhY/5gyDzeU6Mjag07GsJg3PF7AEsyr3vlSZiQ
Ka1xeoFfWx+jWoN4LyGEoqJ2ZqtqTy5OaaR5mfSCNpxLG9ngOuyxM14QOfPsaP0WnE09q8J1TsWI
ZQMCpPCjTGCv5uqtEa3+mJVtuELuZ2xbOZoSXXM2WLzuhgMTPE2tG9tmsED6mO/n7j1RwCoRk8UG
BW+noyeKzT5GFgKQKdVZKRQMVAB4YWWETWOOO70ofu+TMVipL5kPs1DJ3/nM4QpbE+kkOizwTkNj
XbhmdNdMiWqJmzUl8V3TK2+fDAAFZUghmTlArIlYgItL30Ir+U4f5x9ir3hx1cQ8QgygHpZzwqwm
aDmCTEGKiP9cgrKdKo8ka0wfloZqH2dEwMXxDLCxOhdD1dyLiWXNmkS/pFqnph9cVl/QB+wjzBEw
p5jUbZZ6UF0HzZVbqff1eVV81RXIgHfXt4qbVuiPueKqt6iP75aoWX0JjViHbYiSIbE/1SH1r5WT
mXfP807oIN/8VFbFJSIu2o+3uAQWiGNTv7bM+R9KAZkkhVqEko+2swhJK8GR18VbVzal+Eigys6U
Q53c2r7SL03rwD3ir/oMpQ6be8cwPtrEBq6ssh8zUoht5U0LarI3SHm6eJWnb7owDQ5pAu26H5N6
03pjcDUEhvtDRzJRiYnaWkRD+kRdATDpo4GcT4HUeKs6rjEWRn5zJyd0XvvXqSpPjapOcdkx3E07
NQpG8x5RsYj8VvPNFIISA6+62GE12u7rQ9cE9d6Uj8pmFurUE7o1n8jHWbtTsZcUfo4LvUz1KmSO
i92pREcrZouyRF5UUcUzSijIkJSnQrGiC9DwqdIL7zdShIsn2epiP7diRtHHx5oEt4KwhKtSRs98
sMoL6Tdi33nk4pUmuiK/JXHSSboP0C5kIpNaPTZFrZ6bKTkaVKHFohNkktWWmu2BgatHn1pqLyrc
IVWS5QXM6XMJTmDjOBWmeK3H4/brnIwwiDFEVS0Kk1ifqIWOLjDzMNZVht8OJiX63mOTNVBfQeUo
kpWSK8ajKBzl7BOi5WIqOjeAX4dYoRW00zdLseVgi8Zw7h+dfPDWqYvScRrwUSB0KVmHyMLCtsFr
rHVdG8YV4F5sEyirh6HzxmBwa4chLvySRShsvtVuZyN87FZBxhSfFRTkwCYKtE5qaxckarWclxA/
B2VIgrA41HJF0TqV9TfK7lA8wXq9Ek5TZLVbx6i95QzWDzZDtZ4k6l3n2sPVbvRfeTAuWqs2X5nY
OtsIBvf6Cwlh5wjKwDl49ZTBWIBTTAaQsZ0p72H6NHJLL3FkMV9Kg7SQzHK13XxaM4nBxk8iOyK0
XqrAXFVqeyjMIdxrlOknwaI4QEJdFRX7QdgQRGWELBUONzhMWsXIkWdUWbKf8S93hL2CW+hhPtMk
Gubgb7z0UKlipmjs5/JnPmBqu++KojrPZwTHNfuJrggb+qRh96RUijQ9B6hV1UueegOZ8FW5K2tN
2VWV/miocuAp6Xt9VvPtcrzX2KtTiAIlBlVyNlNGCo7PzIdvFi5reyYT6M7k6XyAnmUQB4hhnDES
GOwK5nzzVympx1NE/vf562vWu/yfLSv7enJ+RctA32Y2cp7P/JjmYmxJVAgnZrKqyJDWDQGxGz1N
UcVssl1BsTt4A2MKUf6++eY7MEfmxDx2ymBg/BO9IAsXIQnBHbGKyM1MM3cRNI5/T8gWOdoF5pMQ
dO/zJb+r2w3jKf708hXzE4aSqTCcpnwzX5sPsCOuBsJZXG6LBPNP0bjbFDO8oRRMMDEnW05oM3Wi
1FLvTCZYduD22ysIp2jZHOJDOtJmegY8zxiNI5TD3O05U5GizAO0bjROM9YtGWZijKqDiZ8wisHy
3XQF5rZSQgL7KlmGVeTtuyFoXzP2j7YkLyHMnPtM/E+z/uBVDA/4KnVPbmVSRup6s8JT8dHuMBym
5oUSiDtNjtsMzGvsmfepZ03b0qqgzANj41YpD1HX/n5UY5q2w5Af4aS3qTzRQxdnJ57F0i6RHfvJ
7F/COi23DukiD2XeD6ev6akUy8+PRJneVZ8plUlB+HUpTAiZnWjWVo1RirN8V7jietdsdiIyG++q
Ft2qEW54nq/PB0XRQjpQKthC8zAECRlBqFroAu6LlyDOlR2DSvVDyYduQ3g6NMNoSN7mR8RVpF+P
vq4JVl6Amgc1q+qbGYJy1xR7a5Rb4XekyLtS16otIx4VrmO3UcasfZtC15NU6PGYiao76bbTLmOj
VpdmXMJc8KYfeobCYl7QuwgODN7d9HTJLSygcPb2PtU8Z9+3pn5q5WF+hIgnPVnF5utkiIwT9kAE
EYVQ3MSsng2NwiWMA5XljOZVY/zDrvr8ZDp5s8Gbu1uRBsh4ZtLMJcBfwbxeV19Gy7UfvLwxD9Hg
KMe0qDSgBUIkxqR9maJe3+lhzQohQaUgM8F3dFj2OUC/Bytx21lMt4I68FARfFSdA5CPhAY9je/u
jPDCwly8mhDeXaYnXzJ9K7Fu05T4975q18ThaYeeUq1ci5FdoVbf6QSICnFpkGLcAx60xoY8LA8G
DfRhPsXMlLtssPG8kPPaIYt/+JERr123hLUukIdiO0tosfzhKtPCQ9u1/a5jwvPXJd0llHFuhNXS
QmAnyz5o5vquD0EE58JvvtbHDhmpGFdAxiFvDMFQ6+f6Lg2L6NwlRKaCHKkY+1nG3jMRyw+kaT98
DejmcxYukFqVP1UWBOZWc/XpaNp+BJjLTMNO2HPSsa/3Rp70ZxOn7GpVe0288E3Yh2XTX/EAS04Q
na/OmOgnozMW/6PAZcoYradrNZC0FoQuHipyBjUDvPOjzNFHZBKwboQ8jCRXL03VldyvQrJ/0tKn
ifFC+xENrXh2bKlONN1HM1P156n4fZbLkZKhdsPRyn8xucJ5wbb9s+ZPGcZEnFKlXNJRs++qbOHS
3DygBvAe9bz093EGsTDzpGFkGTkbeCnVIq56sfKSCQlJJ2QAmhqaay1REFJYuUahl6JJM1rr97lD
3bI2C7NbaG3sXJ2Uhi9VvHY5gGle52v4ffY7FSiFWDB5LfcHanrMI9Uoh7POlslHejemEkmzofrb
WHF/P+p75dNhQLFlGlQvgQTdt4BhtJYRYEDh0F38qDgUvZG/j6ntsF+G02PoTPjDjG23VqDKgkN0
6gXCK1SBUsBeNfB7TlzrGqcxbEy43oQoWZFJaFAJK7uN1tAH8bfpCtKQoJccXHmYT+fDFNa440/e
FVPb/ug2XoevNI9IzcS5qdCHg5chV+VyoA79UfFsSCWzd4ZCCEZcE6StlnD6c68mE+VfhybWlVOI
MdqxYdpEmCRukdL+LisGjOehM2P4rS2/Vl4ryI8TWNtXwYU0iD1WRSY2l1wN+bnbURIKqe+1BQwy
az9TaEqNgkCjmzMI9rvV5NPNl+Muo1ujy3Db8X0s6UsUO9duBffXInccRITmoN7mJyzplGeUjb37
69pgTVfD8VuQSoLcIBiJRT7Y1UXHme4hjDRvDwOiXsQ5kYrky+mvgceEOU77Jzaj5mqlpNnKyxVp
yKh8UIRDrF7r7KavOPDuBBYBH40JYDTqjn+lhrKh+2T2EvZP/FHXsIfYQoMIBtSAL4wjzUUcuttN
mbfOvrLkMu9IgJL010dFL1lNrdF5NxqfSF1UYRbDSiclGinoB4bbpsHoOSY4fChpAX0DFbhexlfN
loMgPVOw4aGyr1HA/srjp6BpxCcDRjieaVDBDi6sldUAQuOcUxxLWrQVCV/9M9NNqSF0xefUvWGe
4v8SmoNspai/eyldd8IkE5lTPN10QotXgUE7OzBd2fAtco/eZIltgxPjnunssMecRdkSJjpAUrbK
TeQR9EAr5jD8GJKb3dHdBfUodzPtxvQag8+gVt8qXTDVjptPNyI7E4uc4MHAKB4+nfhMk/KFOADn
TQ09EDEmwU+h04hl5rnBFfQMlgTF69HGQW+P4Fps7e6U5Yp3UCIogeNYGMf5EWW4fvQJDdrMj/66
Fv77NT82rT1gJjm4Q7brQLC2ZmQN53GwibOZtPQ5YMINGcCLf2K+zqBkwAVywlzGjwftg6Z3eBDK
kF9K3bpE6PGWcMq6ix4xENdt1Cx8adw9eLm/xV7EIUMak/gxcINLieB4NFHEO3Uz7IG6MBi2qVN7
yC3c/ypqIZRGTeH6d7Xk1sWdIf2a+9H19Eqo3L797b/+8d//9XP4v/5nfs2TkTaz/sd/c/6TmA5Y
zbTU/376j1NIaled/9nM/+xfL/uPV20+8/N7+ln/ry96ylP++8+XyHfzrx/L//33u1u+N+//dkIo
a9iMt/azGu+fdZs081vg95Cv/P998m+f8095GovPP76hoc0a+dP8MM++/X5q9+uPb647f05fH5P8
8b+fk7/iH9827Xvzmb4n7//5Tz6x3fvjm+I4fxca9vqOrToI7VXX+Pa3/nN+yhV/x92JURSTDBtP
D0v/9rcMl/Pgj2+a/XdHsyzCWnD4dlVV5z3UeTs/pf/d1uXrTaxXNVpB89s/f/d/+xv+9Tf9W9am
V4DXpv7jG/go/5fi648tfzsTbxbb4n3YvDnMchzH5Pmf7/cQU2/eyP+J+zTu9CmLN+QdEIZbQDcv
1WYLCf6uuH+mXpo8qGCO2xSfEPSLmN46yY7295nGwtmhWjhHfnuxrOoc/iCpO9wxgrt4yXnwGJSM
wOhx+oHn8KMjPbTA5t7w+fSd1wx5EPLj7CGNm5coy+CxZkyEucNXitcESzwTGUZ2mGOwtK7sQd/n
Fp4DRu8sJ7at+AVr488kRSosvHXQGqs0IEslHzAhR/JOT42bY5XjrkyOJXMuWO1+vk1IontwSTUj
08YLkE+YG3CKJ2s0kSs9RtifPsRtDeFY05ibNtMvdrQtloyGlf3Me+tHHHr9Ev6cgC6oKLjJNd7d
KXzmFE1E8maavKp+fSgtxtXYbW0KQWYJDswfY2g90HksaCXxrTfGO5Y1+A+pBgxNlnnDBg+EWbps
fT1fQU+qkd8pBxzgP1ur3XkFXpokn22ZfvxSstpeJNZEDxaZd+xhHzAfewvz7tUDaHwAAbq3o7pr
a/0MzmlejIzeTcNWcQoxiQ869U+8mg8+wOyi6dUngy4ev5wuDglPap1frb4WNixJUoP6HdSAU6YK
Qi8sSZt4gUixhWKlHTOLD4BqErkGIuCl39H2kk1VXksTQ/LI2Qa1Yf+piWid2A2pX0O8qZUk3zLQ
iBeFFWvLtlRJzlHf8hafbas2FESKEGOJ2QXorDNcmwqtWmhu3+wUxwW3xuX9oThaKA3IuxoOCsMo
L2RGDbHYAoN7wAnOfQ56DOVzD+v6VIynIRF4Rdbl9+apk+qLWnO/J7hnLgOrex06/6CgRIxCCMZd
Witrc+VDhcIoDQg9anZ0p2iFSyw8+rS4h8T74RspdG3TZ78MZ+HiWzf0+gInqc2EfukIJr3yCvy6
o9Dd9iWZlyqEJDv6oSXka1od9Zcd7AKvq5eVa1I7IkxzB/0RVL2TA+Nwgb72PGQYwgbXCUu3Ol/S
p1wqxMK1YTJHmBYlUhdTn0gfwXSkZyM/Az+Yy2nNINpTIacgayaiRpASN0wkohrsi+Qo5SptQKi7
v9Kq2dRVcPfaaAd2rO113K8CI6xWpRa9qR65UqUXozmKryWeT4+mFR5bs0LJ0DobxyJ8rDOGLdBm
tjcKhQm4+uhUC0U0QAAN0G946oyKBLWIoMySPJMMt3RUHZfQUdKFiXQ/svqFRdb9Oo46cgT12F2w
DyXHLrqHTZQ98KPSpd+GIfFD1ZsXTAFqehrUoNQ2Airc0iim17RolgE375IEU0UXzdbyNZlZVNwx
TCcsqnJaqPN1dKs0H30uAVmoR80DsV7jwqKVwhCxS/B5AbuMaj9lwGBFuJTC6wQVrx6IlIMuntnD
Fsn7g2HiS2VjE3Y8xU33rk35Y50MO1vN1p6d/kyKaWOZXbEVdriHF/erSxjlwelmeIBIytF9QivC
diVa931Cx056kRHutA5lNFLKYSUqgANfK3Aq8SLgICwJAc42oQAaobj0lsis222UdhunHS+W7794
lktJwZeN0IgCqxpPQzbgtqsSFzJ/DO4IAdGmIWIFCzf2VdyBppZ2jrbMP6IY7lYeY9+Nboy7MAJt
ThKM+TM3/hwH5yfrEKlbPsq/rGGld2LC46uR3gq3fxjv8bAcEvhEsQLFwZgyzHpIzZw8Frm+IAGy
VfeInDGrdKaTrwenplbjkxlo3TkIlZWGl82tCPPxYcQfe9eyH23pyzGs9jwdlmLy0LCck1U8vHVV
qgGL+8q1UGN9MxZhttYc/7HFIfOUpDkEjsG6K5KhG8YTi65SIDce1qFQuCtcIt+AYv6E7UgqEbgY
I8gtmuboO9mJ4wH+rOHGZHcPguBqCjz+JiH4R2Pph97pvaeyqpaaCzMea4nPzNbOA/6YoE89OW7B
SAq8mWSv7JPY8uoqlMIqSZZj6y0tTcfkoTWB0wfBaMdq11NhVUc+Z6KuSSxE84Q/Twq5vyO8huAd
tdsAJS7MyCSAT62YlKuagE9mMvXQGpcqOHlCBON+guUQS5X/GHunuMdBJZZeHVPK1iZsw9BgMVDE
i2eq4TEVxCZNcbLHeOwpLP4MyH9kXYiAyfGvH9S2WaoRqhy+6koSZKuhcFeYea6Z6NwmBIIPAt/C
VZjEey/rN1Za7geyd7GkM1Y987ZSPWVWvPt/zJ3JcuNalmW/CGEALtopSQAEe7UuaQKTvEHf9/j6
XGBEpvt7mRZVaTWpCZ0i6ZTY4OKec/ZeWwRdQRZf0nDSq4lDjATnrggmDe9R3dVU+wphhrn9FJLL
rjdq7oS9eO1nQOHXICkOkYSTdB4e2wG+LBMjgltwlLCsmXwRoAhXKcoFU23hIOsWzCISqkWhiuMM
YYQefTSd1mhsPcBkkRip9Zqybjod9RlKh2R3hz7YIWdlpfzATwe8VUZgHcy0z+7OYxVWEekXazpU
T9YpNtjHIUqfOvQMlyUbPwmhEE5qI3da6IDs55CAyUxgY89ra37KrPBVKfLbwHF+1nF/7bM07HEE
0GmyG6+NOK1LixQcYHpCt1tCsErhqZqHjv50c57NOdlDZV+BrmW2axmRepyzzF0iYRIh5zHYDrE1
en0JVT0KPMhlAiRr/jqJpHZQAqgbyZjem2Fku9YvrIsVsEgRXlR7VPYgIj4jRHBHK9YXpKsxQqqG
lYX2zLNgSkPiyNBeso4Qh6ZpBr8LBRl1TGY3ZiktR6kX36W4WocW+AlWQathzigm4l+LoXwzm6X3
Cfx1pcGiHYmMlnxAuC/rWKRRCUUaFIIvNKFXrh3AClc70LH6tEyfxQw3Xh6k8SGo0/CkcFZhndcf
Cbfpzjjr9FsfI0+cR9cYyaIuqgacVcsJJ2vC+MgB+syxg9Y+R7cYJvUHu0btRLq72FuLgsEz8Wny
WWjUV10kFXVy1AdOsLzXW6FoZLXPEt7hOboUmvwZV9Gl6UdAClP6nJFzi90an6yd3HTFHPGfR+em
zmMn01DaxdC15rzzNJpGXWwc7VTxKjvie2LtwgiDWlO9yHpzrYR6UETGECc1ncLWGRK+sSdpt1XB
noo0qT0s93NVS4Dj6q+SPF/TwPmZGSC+U9is1IwtCfU2WyPrOhnqNY6sTZJoX7nCUUPohnDkRezU
QSYSqoLuX9YQeDoVJ6HZPPVB+0xHcJ8u4AYGZU/YWLeVAbrKWEgr5pH0OQg6TTgqWhJelrJ8z4qk
xBZVYzXo5Oe4L3+OqIY2nagbrx+6h7Se+xO2796jQ/S6NEZ0Qvd5mrqi8+Lo2QKYgeWVC7tUQow6
XZ9xiCXp7o8b71ejUiOT/u9X//m/moW/URWE+v5+0D/v+fvjyyDmt6gi7g+L9eN+7z9vqhDVQS74
r9/xx633RzVzYvro0VHM4Eeq14vEjlDS/Ne1pVj+vO1vD4mhd2Sb+3/5/f/uj7k/w6LK7Mr+9n/u
D7w/7f/V3Tjka3BFCTxknQyVe55FupSst909gWW9+H3P/TaiGqUlDPxmtext7jEYvx9xv3a/rc80
m6yFra1zziNKjBB0+tPf77/hflGqQ7xwPuI3GPecC5bkcscWZ9wg/SOgA+raj7qpYM9ZxLB0Q1gS
pdXjJ5XUD3QQlT+sIRj3J+il/wzjCGzj24DsjhRqDr57CIqdT/nhfu2ejlIGIbnIpYBjIgmFkSUX
WmHHLt6Kb/dflTcBxi+th0K+/tJ7dsf9DkIQ0B5KHZPoqakOEZ5jDgSzIhZHt8kYCdfMkPu1+/3q
onH//cb7z2avj/ve4rS7PviPp7j//Mfz/L4fK/DkIw8OnNoYODv1RPQQIUvmUTMe1CUkVwHoOfnq
6xvQWUq0bLPKNLdzLQMRXj9SFC7cX6xv8/3n+7UGrugOPzXes/Ux9wtalqsYPFJ2+f3j0EpL2YnB
plCe1QEI5+7+Htwv4vUT+f3j/W2qCKzLGIiDyoB5ur5x94v7fb9/vP8nWCT/urda1jPD/ef7PfcH
JspMaJZyCQyxC8IocDKJ6Otc9C5TvnibgwGd10Q8HFp2156MND+PdXDVFES0yh5L7KlGbiwDmlVN
C5r/vKeW3MsBpUwquaYtdgXn17k4cwK/RIy8olJ5VPp23xTlTdbVYxG/mmS2pbLtmah1qij0K5rn
yYNMpGQTz3tbxsRgBXCkun2nN26nrXY1w2vk0QVpgnEGjhrRhYPDMnhtNNRk6q+w+NUusZtroT/r
6k7XeXXjeKlCyxvIl+aD9Oaod5H2uSb7uaJPHIKMVWhmGS9Wc7JmJkpjEySdA89ghDBN1FEfYvyQ
4JHW75qtPwzTG1kmRBOUe9A0J9GbLlpSjwbDriDE1tDgL9nVcW8k3XFK2lvXsxEUoL1kzTfzhBdB
BVN8w114MPv2OAp9j/PvINPPLDWL7C3EnZ26DxLl+5TPwMO09zGOYNJ9in7y8aefFDW9cEK79vlC
RTAdh1bj+Db9pNIg/owOmIITLIa9Mqv7ppzYqE5u36UHgpsoCS7DwKkEU4OSPsqj5EptyT7AfAwW
62XIywcrJ8Moqvc99SME0OGJffA5zZfr+gK06RXfGGOA/UJOHZgKv8zHn2mmPBlCvDQ2sLFYvhHu
AbeHCowAZrJ/H+nOHQshfsBvAbUUHrO059+CMI7+vHpgjA6Oh6ncesuVy8ifutqTR76TjHtM4XQ0
YyA25kgr1MWFhzaIAwLcE3nyfiapHrYyABvhnundLhDdwewqFDAkCy6JY4BX1pTYUxnJzNOlNpJj
nKh7LUf4AKOitqeHQK0uYOAOipUdFqnAishv15aj9c3qUq9kF1AY5kHSv0XF7CYSpjULNVSuu51s
HkUrnlKj9cuy8pBHbJBYH6l4zrN4IdaLoEv12IXyrU6Xa58khKwYvFjV6UCpFZ9RPHoJEQLkJjmI
BgJ72RkTH4zcbtk22ra0X7Tg0Otk6FkFkqCMEQK8hT4+p5Z+LM3nWZuvRC+Thmx6IqXd0KIizqJv
8PJMmaWmmzO/19RjqqmHqmxO0Bhcy3wvJLHjGARlrCFSTo3l0Iz0AiT8n+Zx0Ns9mIvHUjX9tH/V
pi91Fj7D3ZMZM9kB3xxVLD5tvwvnbcjAsq7bm1yErJkxwC1xGQpOd5bhd8FL2uS+PFocBmw1pxnE
Od29oTswLkZ2Au7ZfEx6hBjG4C9J+DGpw4X52IX2wYFnften7JGKeiMYXwV0Adm8bMkNepBa64Ci
D7uCteuSkPRC2YXXvq8af9BAZ+M41pX6YjXdq1xZR7k2kepqBxSwBARohw6oNjF5T33Y75exYK+1
r+iqGBWrVRGCzCwpSvsb0XuXtBg/zegXWeEE+JQPStkeEHry1u7JvPNRJz9E/fBep+1RJZhQqaVd
1ak8g/yKhABe0oRbVT4Dstk2Fk09pXzMZBK4o/mhTPRvdl68E/JHwR/su3L+Jg+pR9sSuo68rbrS
R9F+xH69z2Q6dBMtR4h8VneVGoB3kBPM4Hs0Da9W3r1QN+yhtHvgfA+FAtBH9yOLCd44nwczxIWn
+yjbYggHRUiNNeKKyYSf6svBRgpvJNrzqsRSc/aky2kKeIvl4qWiOEjpwNj6gtKMUkPlmyQpt3UG
FSjMNCpjN3O8ZTjCs9w+x1L30MeFk/bGRogE6kR6AeR4vbs8bHELFOt1CIJnDWq2GRb7cun2gL6J
FQvOQyo969DDmcKeazSDDJJ2S0/To5N8uLgOGgSX3MWVaJae52BrPJpytC+76FBK062OBhqjih8V
8O8L60JK4H7J4h00Ay8PaEjqe9KenBWFWy/TJeF7FivWpQ/iM9pHEiJ1b0SlX+rxeRwBRuC6w0mP
tA7HAKmirknooI6VjayJ6FHUrzHa5Zbpry10R0abpqnhnryMvbwAqhD2KZvepWbYj/lDHSyHSrW8
YFg4P8nu/Ssu0tc5jq5Z1WzbDFJz6PCVRN/es8oQJTqAq1E6d5HhRfEtCIA2ycmy01tGdhG5waYz
65NPIx3eVPFYxoMvStkbdWOnS63fPSWZvk+KfCvjQi5xXudh4QROmXfHsYVdMh5l3XysI+1sGKNX
2t0+JcWgCkBE6u1BISt9GvJTVoRumsYHjbzEpAvedFv7oYXpmxGZh6AtfHmayKEl/kwhAN3MH8FY
vyR0FFNLc2WrPhcZ6q1jnTzLukcuMtzTB+vLbHB0XbHXWBImPEevTgvobKX7qG00Hh7tNNW8aGRE
G0K9Fvajjg+zVRQQ1MZjapcPhP89x1Pok3pESaLulOQiEGevIhUtYhu/dlyH6KWyym8lYAFALOCh
1JMeLwfdklYd1JnB/JpEiwIqb1dL/7YsTMeUc2+UsMThk1cQfmF9cSO95JuMWj1WHf5iU6s+rKW4
hjWBmlnsFSktRAn3w+QH7CYCT+/KU6zrTgclyHBqUEkIhgCpPSqkOQeCLSYSS0PEV117bAg9WMBl
VWXqZKnmEYXsjGrmRBKis3byqcf2hsxkQd/VGp3LiFW/y09ycMtSeOUpLHvDL4fqUTDPDfOMwfeT
3Vg/ETpqnX6VWvkAj8e1GmtHrIEK3inAOjgRfRvJGztvPAsKUptPRxrTcz6zAC/bkel8UHAKUP2i
n89Vox3qsXpvg/qTqjnTQA2x7YrlzYokbLd9va7hszNzRgPSAuMxPERFsWpHfLmWcGaTL2w+pLAH
AYP5fUVIJiz+bNqTbeMFMUROtm6BBTYYf1udIRPGv1dobL9CghFZ7Ppyp6jV3l7abVF8wQcjHjV2
crrnhqrvBOgt2MWempPpbhH3kS03Ep/NXVfpD0YrH01mNKUe+CjAOBVROEPjC3MvMNubHqVHTEa+
NGMvSpZHQyr9RXlN0uYA7MNL+/k5NpaTYdGYpY9pEGstEvkYSemh0WwaAbq/JsOIxXRxCTt0wGgz
X4JFO2ndt6IDqCZC1qOUWmIEMCOICCFAky53IE2I8A0WdtaU5sEsCP2r6WITb48UnykODLDuih7J
JR/TlaJ5zxTDCcgmZRzsqQah2RLLd/o05cRKS4GPCu6c1Wy+IxTBJJxgg/H0oECtBvyi5OiPXpay
u05a9YYw48kKTPqdQM4rJJwmxKn+o1WH3aCNTkfBU3NebEZXCuaDHuGasmJHAkNgsnIoeKQsXXlp
klWWT8TMggGmDvblm6L2PqTUvaoh3Ra/6ObthIz9LYkI5JvRREL3DacTT8goJTzIIYdKukuLlNPn
6AGIBJ3roSJFM0+sQBl6k1nuRnskFoyZGTF2q5KDFo6zooAWHTOivTh5YpNcVbl1f8vo5edpjXpW
2umIXmQLfYc1uj14e71DAJbHuxTQj1DgkPS5M8DloaWBo/B1mBZnFdFIIaFkHemXBQr/ZNoRicc3
yTiRdnbE9UTOmDcQAJ12REPLsisvJrtXEmqm0W1GzlFt4RFz6MUlNBUFp+dLllCjWMoBVwJt697r
CW/VBXv81mf5ptkb7IKCCL3p0CHU7YbBW4TsFBbZ3RNhQ7xwgsLcEUuGWr6nauWISTimdcTDgsVT
dtKicgLdBqu9GdAGsx4f6FS6E/M1DRqawR8YZdVBARIdWih48VFjAISs77YCupW2uOvLzibi3nt8
pXJ3yH/GY+4G7TWwoRerwiOstIIfjo57H0nDU6REb2VJm7WSrzUe1RWuW1as4lSNFaT4ehZOMLBX
byd3Ujon01teBwa0GXq06dbQGWIC7YeWOVoinfqcAodM32AwdxJDxh4x4Fxnnmaf56bDrFbcFNbn
QFuuppx4Q9p4IjNPwdx6mf5MVM9XECyv6EYPctN8q/Jbv5ZHsnjK2MD3HX1tuz8E8nxFKLydjIY+
pXYFA34NY+NmRNKuqBFIJxxASXIuYfbpU4VbNmJpb4+aEB8o631y6OifN4rwAh3S7pR4ki08Js6b
KSDCemATFRleOq7LmLGjw78n8fIMwY6eBnnuErskGLMaK2CRIOkVMbwNEvyKkOz2o9KUzlDHZx2A
WKbgjlUUxgKGU9aD19qtRwkUxep+UBuv0rp91aYoVRqgKOpumVE1h6GHn8Cz1InCxXikF7AnZoGz
WrwtWJpFND9rwNEURXZ7nA09yOyitTf5+BGYwktVr18Jf0wNVENcyG33CuncL9ouyT4sFXkjJ6yl
19wOo05c1Aju6MqoYq9lSAGK0k0qOqiE3K8fXo5VAnILgQ8QsKsIKLXB3pT2ztAf4oEerXQLKxU6
BgD1vnMQQuIMKDyFnX4wIgK+N3+gSibbqmWEWEIW41x+jy4GYiQ796v3i3uocWEU1s5qBBq+MgWK
seQ5j7/fdY8/JtpeWhwDpDTnbrne9lpZMpoLY9WbR9O7tz/+1g35fdv/1EWJh+iz7flDJEtl582w
nly+VmYol340qpr6WIo2v1srNX35bRqyUOoDrSRlrny2NJPXYgQfJPAO/+ywae2aZHtv3dh9dE5K
mN73J7lf3G8fdIp3wyyanVxKTqdXE2Ml/QLKiOO6aXG1d/n4BiYQHaFZLedxSIyXcJphJNXDW1Ta
lj+WGf48lPcPIGFf8zKABTOzJRKV3H5Dsci2LTgtI4rFXorrYxlACs+NoXmL4chvs7BAZrz+GDE8
IuRFea0h154hrugcADa3J7aFADXLMEjxsC7UPGMKPK0CzYWmvHcb+UphrVyXsXvH0GFhzVMgrQQW
WX7sodyJKdSbuRje3Fh+RDV4NYMxfpHIFzMrfdmbrVo6mVKbfjssvl1RWwBlE49pm7FfMeJdF46B
P1hyujUISjtVyeAT5Dc+yUWR3bKw+ooRbEOqtDko0It6ItcmTnEXXS9Tl25j6il0KTI09IRgRsaD
UudPKVZdB+p4pxqKm06T9Czm7qc6zu05UoCY5nruNUoQvGcmpBxAl69jZsnYdDDwTvlgMnFHyBpQ
rnZKtevU4NRrRNYL3B4Gr5uFDzU+oEBao+n3dH4dGtJvbWZVQF+QpBxKQBHhaYZs0OJ48ol2pVNQ
UO+sndLtUDqBwvD0alloEZxOwWQpufN40qFqB9Q46IXIDk0whyzbUuLUo7Fg2KoXVoWHd/QJh54r
m/LBljvml7zuQffxDt7SqqBVNvtzcx5QZGRNclxqHOKrLCdZHK3v4NyVbof6oNCZ+pnadl2uqhpf
VfJARAqDYygw2ej3WbHLBr4LtuSW4B+NrPcVbEGqjTSyjRy52beVCqC1deae7YqytyfKtaJwyLHc
hQsGGlMcxjbao1XdxKblLHLjDsxUaNbSCpz3+dB65k+DapzZyqUcXwOOb8KTbxZZiAU6O3O17zC8
LVPbNcBpFk24S+R8E0mxP2GW7PG4kwemddNe1NDVtbbZp4q9bQsmwXjEIlbIbfFR51hzESx8CHGj
yaG/5wHGN8bBM72xA7hKIa+QyC3RkaFCFzDGHESAB4l5inqsxBmiFh/tQZqdiXlszHA0crWcJptb
WokrPyfQTqLnxrjxt/A2tKQB2G9q88wJsWbDMtJEk2DQ9U9dwcquvMFHQMGiO6h8N5lhut1MeOH8
gwnrNpOinap9ck15YS8NmTWTLqP2okJERejVhN90jqsDTpV9tbTHWbZwHpD5XpKf2RvSRt1VSbdd
MFdppK3OU+dPlQZSYT7Qt/5FQSXgNCgnVdgv2WUU1knXJC+trlAyHOyeb+yR6K+shpZ206KuaIOX
TrlWnGM629qYzQ3O76azkEXlH1U6bbK9PmJbLN9K3sx1mx+lMW8qDnFJpQrUyE9LCQSAF9AlQHmY
XqE0a1YiLIZUR8q0nZX0mGEXJqzibORvoQo4Cli1Zn7I7FXK4Zi2LZUBIH2E7z1VqIijTRGbz9as
+nnYHK1lOlhG/TATsLlE5n5IkJhFc++UdGUtzQeztJHnnA2cONtG+ayVgoI7c3ScwFh4H0J13Mvt
sdQg2RP7QloFE77Ut3P7W9IoNF2nYzx156ic981WtbqdEdquPQ0bcyw3BpUx0aoGDKd9wpbP2DbR
PkYjwww9X6iuYzLon4b+qyKHTvW65hX9uELiNYe2QngvzqnBIg0GHYD8jNojVOxNdTGlS4CJeMkv
mbFDQRZ/N9Lt+FRNW2l0tGqvk38pjhJJ0+Guz17wzlnJ+5D+TDg+sMA5VZF7QtevBfrdAmgegXOQ
9mjNjHaKOaLaEdP0PLNHT7oMsMSLGMZD3HLgyoGLkMsdOpUpibaJwmszLTCVrROYgYodxiARzR7H
3tpqACRCIokEhJ7BSWpcBsAa+rtOkmqzsIYhTAIXqxrnUIWOOFq+TB6BHdef4OXkF6LdPlBjMh9t
L3gKLiTunEqNVNt8U3C2GPrmCcrnBuYqfqsKbGCxA09HNtmIZEbn25xcINOt3vUtc39CPJS9GVdu
bz1mybmHbVq2w01jEj+YL9Ws7lJhP/cG0FQWxx/B3NiP2KLbg2kOE0uYLn8iyjVaK9+Tzj1T5OHL
zaASnNbgoAvGYY2dgJl9t81TbmGNsytr5KTBA0aF3dNUakcpN8iqAWD0pWZnG531d0Vi6zLaEgkK
URMeAzIkEC2Y0ZuV2mB6eYRRI8dpbK16KieOFauCoj1qmXnMe8RYphpWh2wwTadjSkeJHhjsvgMT
tbsqX4Q9PxljTKqMMB7tpi09JMwW43niLcsu8OfEbp5plmfnUJZZd+45F1lfgVwtldPSquGLucje
3UUWdfWTZRi9Z2bW9yLGshN2uvRA49ZwgKKVM/T2hEzIpyYpsqe4PcpTVD/eb9FlzGSTYsnO/b5s
MKxTlYU3QMiHALfPYTYH+wzMnLJgvUahZp9bQxqgD+qfTKC+yB1KOhfuerWu+uuljGTpCHg79hIr
fsZLSw5j0KTjwVov7tdCKb0I6OX7XirGibP58KuB4Y66zxAHA8fxVqtsRGei/FkVNOFmmUypUqin
ar24X5vLgKycEPKx3pQGtb+OKBCGA8scNvApts98L+gsaMN8YJPLUrZ0Q74F3swuN8snJgMMC9pp
fiT3UPNTBv9bBOjNcxGEAycayWNr1zzfb2ID6A/J1FxJEa6Sqn2ewOTRMIiAua8/qpJiu/lkm6zf
/FgBuPnfq8P/Z0n3n4ru/0cB+f+H6nAU2P9OHr4vix9989n+qQ6//5f/lIeLf4DPNIWuyKaGkcJE
ff0vebhl/0Po5AJpQoZ1Y1rKX+ThmmIaiqwYlqYj6VZ+y8PVf9iWsGXU3IYtBC3X/408XENn/qc4
XNdVWo+Ggf7HEpqhy/JfxeEaHL4sSg3DtbPCYz7oQC7YqYDzRooVkrWL0GaXFjtJbrpDUp6CoDkO
dsDw7NgX9rWTE2Bt6bVX4iu88tcob7dkoZ2H4sHG6Y0ESgf0q1rJDX+TEy7xt34c3lHUPAqjYGvW
O1YefJCUyVR1cvK0+SotFpFmcWAZrbb7jVK8xihU0ipipKlju80e7JgWoADlHP0kYuyPT+9f+vk/
9fLWf3tDhM7nhWJf0wzDFLb51zckNtsR8s4QevHcoDJvTEKaOOPhjLvEoaz+gH2NfHzUHuHck3u7
ZibJOmUrsvILJGVzp2hh/KSzi/SnobxGRfM6qbP0nsj6e7bQa+YZFZauLnqAHobbS2dYJEfDwl5M
oe6Zsn2Dt2+TanXzqKQu4tnxIPBYCeWXyGdoHIpyyxI6+GqMv09h7DvN9vNkMCVsoAVdijJWH7UD
Vu0oqiQ/MIZ4u7Qi8Rqdv7wYinU8PzKbt2eJkwMhUwnSTls3o92sBRASGOttCTlJjnLTsxfrDeUx
N5CN6olkM5eR7bMoko1eGdGFv+XUMsjdirCzD7UsiNuD/rJras6ki9ZcTCLtfMoRMhzMgfz6Cp1i
n4X5dVEWRp+tdVKNuXIaO07p/w3KlZrjhz5JHyRdKZ/l3L2Fb3aBnh1GjqRpjf/vP22N4+ivX3+h
48LQ7DWxS1G1v3sj2qgReRTi8TJigAhT+lFGMWUBjmZI/PlCGyvfzWU9balA3y11JPo9yT/snvoj
G6tHmx2Hz+Af4OkYHu1CIurMfGmzvr0hkEca3RVrvujyc1ivlBiZLqTUb2a1tZ+sUdYcJbdBOoeq
gWzPeIwD1vye5Jxdq9IjiSJAuAub8toqki2IGrfMG2wccqnvukVZU93RKfz7d0S1/vs7QsKGwvJz
/2ddef50i0RWjQDNjklAxPXhWCNKnEK0IaGixPXgwNtOGLQ9LL6Uja1ioDjSvguyeS/YI9wkMTOv
7BXkSgV0uQpTLh3cyBl0tf2m4QCkBkZvkjcvjaSQO5zngEUtwrfl4KAzbKBLV+3+Dy9IXxfsv37I
NOtsVcNkY8sm3pq/rXFFWyIYbkLh5mG6q+icd2mUe3FcX/F30ZE21eGI7FuCF7ZexQJT8XWdJkq1
QDvmCZqAqNIRbnbdQZqm0Bn1pMJ2IrVQMPTCVZUZM4HK59hd5W4c6K6IDO+D6cRrUomkrr4Ued9H
c4ln8squ7Gk0cowvIMhWj9hjEvwK5YTiK8ue5WXwbAUhfRNTvJcDkiL5sRs2wAFe0Ki4Rd2GhyR7
CeY6Qr6x+k4m+VChoPDqMbG2TZgtYB/In0uSlqxD9S1crC/ZMJ+qgIoXA6exyZLpKUrGlyaujQ1i
refB+AGlHiU/HsBC20X9fLJixoVp9pyY5rnH8kDLdnppfy6MF7ewt3axSfBF04ltnWODwIVb7OPx
i0hNEEjhiXePgGl4llvQPl+hVZfb1pRCclfjyyQPX1FbulaObLUs9IeWsB9sq92tj4KzFWvK3upA
V8UrdFvSPuU6dKYhHn3El++LlSfb2qjibTdhN0ryKmEWvZmT6Y3sC/WLxjKegVR80Ur8NZQrHdh2
ItJmGfpeaZUhc4DtPZtiuKZtDadH/mS0sivIu9pgKSFbfAzxwwwTMQmpdRJ6SVVpd/JWFtNzRYaZ
A8zxo0qQxSC4xOJpG1DVsaFo3ZeudaSqWAtsiQEFOyKExJxR6Ha0TZr4SQNEAaYrPI4LsB/cMMSq
ohQgqiOmXiF691TL0JCsCBmSiMKtugz5JmPRPqZqc9QW+bNj4ECqc4NRWhG3pQk7F5kAsTDzgxzS
AaIigKY60qSNGDqPy3ZSpbd2UB5R/HWbUmhINgBSa1L+OBvkDsP6y6MHlNOta3fFxaqnW5cjF4VI
RypSVmf+3IuzlfpjoYcOt1JET1O8yfVR36R8P+QQQ5LV/SCSIGVMRvBoIo+QqgIGAuBcjrph525P
Y27TLKQ5rXzN3WDEDzWeuQ0aQ7Q0cfJCEfmjEDSXu5DCNOjqX0EeunPVim3llw1zZ3kUm2J6qyrg
NgU+DENlaiSwQ7aBkHct8M2Nnn0NDaLZeab5JYMJwWg/JxuSO8xtQeGDJ4gQcVqWE8ZON5/B+9jp
1zxIbkPO2W7p7M8pHR9UWz8ifUc+Zr4rq7SrInhOwy9MdEUJUMkstnVUcoJDcrlE8kMaqyt63AVk
BYvcjOyzvi6UekYVRPRi21BN6nriWlitN2PbgD5VKDsn3Kx0NtZGsE3oQFuepGx50HqNwY3dIsKo
bgrkrK2ha0+DibJsBn/jSz0fvTn3h5EOO1+g0JXH5qlWCIOZidwe6uYQpvtc6eIjEHRa+1kNIkrV
fmDk5df1yttAne1I6AKyMPlGTXFTIBxuIjXDF4esGch/czPGFzlQrW03zx9NMD+kUNLgql0tE5sH
Ldyt2VTvepB9TmNE3qbdcFTLppu0HbalbNuAvXaaQen3sU3SsiDxCHEqMZ6B5vdpU3lyip+uCUPQ
vUJziT0gqXZs+NaotWta5Sr1Cd9Rpj6lIv4IVWklkQLfE12FWkR+6dREAosnblpBxnPey3Sq5q1m
keCioAMyRYv+ziSVNp5pDwQEzt80W1ZolQSHasmFQ45h7soVtEGVndYGSlcGy6aV9zYNjtqiRi4I
v6sNrAcAcztcFNrHnHm4gL+pxARhi+t/RDqqO5X46lEOP5RxesqFjKAfKPsmwtEfrZhJNv8da0Nh
bNjdsYer1N0MJt2ZkIypiLFUxJV0H+HqTGjqEdJUQJYIWsCiQq9idqD5PEiR+aPD8bCpc3S9O3vN
9hgHhHIjOjM6maCMWj7oZWoOgUhGJyAqh12HfA5iwxfFQN5FQ0Ru3yW/bAv5oV5+z+oCGnjfscVc
5Kd06m5Sby1ABAADy0NJZ66ElJEkvTMGiOJVW9kWCUHV/Omv8qi/RYLGjjLXIypM8zMsupNa2l/L
RCZQJDHESonYcuxsGHYia5+ziYPQ5h0cFRw4IOlo+R5TgDmJPTyGhapvlbWNyopobpogftA15ijh
kvj0/d0gU8RZSj8KfB7Ee+qZM+2kGEcg76nK1KfGQhoQxpTTbdZl7ZdEWhRgNaKqEsKAWG7RJ37i
7AL03Z0z2fhiTqdu2Iz4Q8wjVBbaUK8gR4ypzjSUIQZCrobIozBUD0YUPYQl3jMz8loCgjCOipfJ
OEEpJFpXq0M2yc2Ao0x8aSJ7HiAi5dL4S5jtc2KUp0GX8OcV4zUz8Bc0dOMCsyDbXSWlS/0RBzlw
TD08GWr/2YSzQzjsryY+1iPZY9Ou5bDc6sYaxpkSkSG6ng867vY1cyRqommWX2ozBrA6EH/J6JjB
9/AjycvkYcBjp+X2dhnzZDMo8oudEz+19GQejeV/kHceS5IjZ5d9ItAAh3JsAxEImZFa1QZWqaC1
cABPPwc1P22aTTNybLazSesmq7qyMgD3T9x77g+GSYCkCXNHeFacvavrBk6rhbR3Y9REczshCgAn
+1q3CAifHrsVmNV8uGh4jCI5lYLUkMGMyQHKDprrvIY/HlGfHOyy2C4S44Knlz+61h7niklrzy/d
OSoktyK+TDmrYinsEB9KuhtZuJxa3ifGsdGDxlaGfDb2XA51mRP73QRwLdT3DY1SMHYtWo+svfGi
T9PL3yc8ETjTisJvdas/lazL4c6pfajqH6dMf9OGY4fBZWNP3ME1sJfGhQA66ygtohKSeIrwgW/B
nT/JQ601b9cz79cgJmwKR73LpXrtsvExK8hpt+bwBpXZa4ONfxO/ekxICcAE561q/Q7NFBUEVmqz
UrvExvDIMgPLhV3tbTfD2YhAdxs5w2tizC9uYzCeTebI9/qTYakeN5w+3hkEeOkzGApD5+rEYW75
Vuf86iX/JketDfRkeQI4tRURnYC+RK+TxsxvtLwze9l41zYnDV5i23pUikTmlJyXA4hVX2lM0m3L
8Cu2YVxDD4BUv9MsSQIosAdFjO7Gas9o0ciB6XO81INwkAip3xp2Nt+Fu9BkrbYlqeLY2eiohmIN
0NCfkQvPXLlwLkwokxEr61pzxe1M7t7Q8l02iFiRvriKHcw8Tzzq1YNksWaUA0JwvLeOR3HTe9gE
aarwPpeHLJk/PNe+g8lT7YecYGxbuDeCwffs4Z4RJe5P2Izexnbt7ehytLSSW6XRakjl6n2S5a1T
iR9QdkfmiPjYitbww/bTRPx0SHvyJEkSD2w9fShDdZ6GbCFxCAm/SpQv9H4fd0h/WheJzow2NsNC
Y0g0KXYZ3QDhfVoK5EaLeADQf1f1nblPLXOrALNsWxzQB3YI6GcFUa+QtPTafXGiBbWYn43hTgNo
63NZrH0QJESNPNMypu8A69h3/S8ZdcHSpaU/IrbmTTA/CmFFmzYPeyRR5a/a3S2YutNkGQnhq/E+
6c5vW8cKJ13rYJLMzFYNj3OlPYUKIpM2vuqKV50kpQxF3vSY9eGZ1IJtnLR+YkA4g0etVd0X7dJz
Ezmo3Hs8ZtjKcVS1xWsWx9SfM+fbZGC44LITjbirO3GjKqvm5uk8OPRZuSUIAxvo1F81ybgaiDAj
bI0KOmm/UbmOFjIm9xce1xNyE1k332NnHxBAcB8q9Hi9lw2btmvv7E77yR3j1xKnJyNmSabKt2GZ
iQ12Grr/eQNW/y2zsh8503q3WXfpqZuSjsuvD5Pv0Ktfcto+3nZFcET8hQiArrjeaebA/ZvLm9Q9
yDJ+K1OoSSnhy6gUg6zvP7O237hacZ0dGMSo5lpSPIcGGtayh7BcoyRhX5WIjT3K36Y7X9IyIUG7
v2fG9Vilv6LcTP1imB/TGVPLeC2s5Jc7mL8Wb2DdOXw5sfGrQzCZSDqcXAsKiQYpx4PcWb9zt/xe
UehwXm5nJi67AsQpTgfnVDb2RAo9/NkRNumodem+C1daQ27fy9rScb4t1ywWUOHs3vJNrz/PMgqD
vhijwIgd1Ekgx2SEq92Nb3R3XX807V1RdEeDWgXKmfGRl+jlcvlCteb6EZge/LlyoxS/mRCbjykD
T5Cxv5hiHkpuZeK9xXVOuB9GJN9/zhNFC0y4zLZdKrzUFTQpG86rERcXjFRsSmM+/rEcdl5K1GvI
YMcCBCGNxUEpjjmBVKBuq/XJD+3f77Inkbek/WsMpXx2G1eXbBtGlTEawOwugwKwzbuU4jINepem
Cqv+M2rfoymoMoWYn+xCc7ZNpn4qd3oZiviVvvsyGg1XuwHOuWcI44gqyHL2AFn1OJn2XhaIqipT
ndIqloA7QRzJYdpZ9mxRsDdMv1IEgDk1f9NMc5BozYZg2hk3aoR0wfkoEqgWxli9NXN270XluNuO
sAAI3mB7OmBYBV1OltXvPz/00W0vqdZRlGS3tSAqxZYk4rW585lYDobZcQAcwV+MzmzLYXFO3WEG
KcHhSWYhSIwayXX+MlUtKmTNvgoHnDt7A7qQ5L5IoTMbhYW4Q8BysB4B8SY4CeJzVVI7FDVvQVFY
z0nHPR+Z1wJWzeyK08xojiaP3aFRpE+L49x5IrsNhfasu7x05N7SjqdBOLNO6EYsGgoImWe8ICV8
KBbvs6sITZrj/tChkOI1vWWI/ZFptrGZlwcXXl1kFUfJR2AP4bkoeoR43oSbqKPTaG564zFjdbIm
QX6wxD0sqYw2jk7HhjssJ8K6vCfqh8N+qnekyN+Xjy4EzsVQjD4JMySj+bT+eSOPEWv/B1VGH22c
HKBTY61AGpHT5GlR8jOKtNxCVGb22A+vs8CvwmrL8Jvyq2tNzpi6rXxyhA8ezXQhM3q5r0hBkO0h
TwM2HE+ctJciXT7GnPxgrqXHyjYcP3WK+2LpXwaC7DYGe37TcB6Fa38YZPIlyyf5OOiR+5A49zn5
0Ra5GxaAA4TFfqZZ/C7U8pQq4s0Lm+sihZdfYF4PMUoAQ5rK4mob8lnN5jUvfvckdvukGPw0UbyX
EktonB1dTB02IG8qGus1XnAiTc8OXrINHpn7ZeioeXo9cOHc409ReDYm6ZwyFXEFSzv39e9KsC0G
10tHqC5MsN+58HFFQLPivS0aCGw9JVu/d4hD2OYV/3M6jheBZrJSPDNxR0hznIXfo53JTa+aR1bz
92khHk0ScbdDh5BZ2EHnWB9OAj05rsQlTrhqG7e7JzPAxW3rACGAWFGaH1VZo/HQkcONL4YQn6Ek
oh1l6Cl5/fNHa/l0IjYIbZI5n7xUvWftWPoYiJvpYyxhN1ZlvEnZl1WGA6xwmF96aTKVosYd8vGt
B62E4m7cLX13SLv50ptElQBrPUxz3uK74+TPi4tqHQjbykLX6n5LnV9SmNk96UEdoYtZRd36lrqA
q3r5YY6kfHcGh+YYiFn9MC8nipppCQMSyc8Lo7jqzetc1MQA5uUMXJ7X0PXGe+99rjA6ZQJNUAnv
d0dEEFNREw716CAGRRUxI/BH+wqLncKgni9mxumM6hF2C8CZrU4qc2vc41GTzIxCuEdjj4+TNDk3
cDojmAHk0lrrJE2T5RCaFY2ew6RmwCiicGqjrYNdZU5BmyQdsxEr8ObyOOMIQhErtyI8j5URUXPM
V9mb3iHViUSaNuPQt7s6Ml7bBEJLOP226p4ILGk95yZ8MYSEXYl9QBlkTRHV4LvebUlh1IF2PEbq
l66bzsHSxUs5UXkZrhZ4laaDBwUZUuaoBFJAp8Jl4wTd9IVsEpIF+qjYEYjuUVkBaOkXgCylZdzR
v5mnpcXeYuvxXifq435wHW8rF/fsuRWbhxV9DCWSVmNxHzkOzaCNquFpQS2VGfNv2UtJtOvQPxQo
bUmTRpQQPxbFMvNS3uVWzqcSZtwDXQwk3jMZ6kxG+lpZ1szE1yN4YiCho57564YZ6cdMaoaDOXj5
wZHm2mMl9J75oH0t5ToLqNDYjzpzc9JlsdpHyEcRWG0p+KlDGrN5alhzb2VPlnIpm+apJqTo4MU1
PKSq8HFqa7+5d6FSkJ8RcfsYaMiObu5GZ7ejSp7qmzZCKZEnK5Q91JzLKNNHuQ1ztk0F4T67iS0j
YxPbvqRkQm9gul+jcMKtN4/7UKRYB7IZoCsp6gcVGelpbodd4nj1h0eTzoSh1x+YMCAr5iw7x0nu
XcZ5Zp65Zm9IwQQWcoB5MYnX3UE0S9neKEN5tHhquSe4E42WN5AwlKXaPcxGglM74XyF3Dfa/L9/
pdHa6s5YHiIwdkfmVFqwhNrwAnzwlqOFBEOpHfSpAX9GqN3Bcw00r00FIkPPz3qoOM4bx/Dtuawv
VmZ7p45ZOaOW/MZYv/z5p5gomQ09oEPLx+ouqq9K6gxeO/AzVwvZU6CbLgiJ4sGshuKaFSq//fPF
tcaClnw4o44oDqMmho1TKOOh7pf23HXpTxJV4gFW4vsQEfwxTiPn2pJ2xxaN0WPB+XhjxMbjn3/7
8wXc2603Rj+mYpC88JPkPRmaM5MFlm06Es4mWr909WMbyeygK9k9lXP2W6ga4jCRgse0h1vJCjEk
+XmOD262Ptr8XUKkjI/MIFlX6XG68wqBzWWucn8uPdT1slyITFGcC0jj200+81sIYU/hbbW8PeQ4
3LYZRgUNQT3SQTmesujB0fYIBcFhqmuRKbSumUmWUUSRRjXXbiUZgjsSbreRR+KiJumQFl0jlidF
iF8IL8jR3L65qfOVtPEckE7i+ovNY9Q1HbAYMo/DpXtotNY8u634xe7FZ3dh3HA3ImtknG3q3XId
42nZuGJKD3IGBL24ALScvIdESEIE6vbFdzP8fXasvGPmIfdnfr5nIoW5pyRKb7B9V/bNZe4Yv9be
H5AfGYMVA2pe7AcNZVbiy2JGrZ4Q6DxzZPZaH556YjBARSA1rzib44ZB9GR3dzyb4TZHUGMZRDp4
8SCv6FO9Sn+rZeScnMiyTwPANx6m2NuaDuclbbU8tM18bBiMntnpy/1k109GW5rPVB042rvpKhbN
3YDDCX1iEbTraM/ntDLLg1KhwPFq87Do8rCQKX4F8vaDwWlmRhIngQuZaj8iQMJBNlVXu2h+iABA
8SVcsENCo8RLm3lveslFr7PkPGUFuu6e0XzTX8Msaq55CYzbjcC/FNTJ9Zp4Etl3f165ZpqGm6ad
OUyR2aJbywnuaxrgcEW5S1hjbMwif6D8R6feDCRHx02/TVRKdlkZTze51+wBwsyHSlreKVpF863S
6kATZXozsbqcmWCeo3Y4AXgM3xlmnbyEnrQm1g9kjavBwFlDRnV9vIKFf5FtrD11qv3mZ12dF1W9
9I5jY0de3DuTm+RoSm79egJ8SsS6l4NXdtvqOrlhscXRhb+tM7VTh9KJp4QZuKyYQ4brF5HlM4SJ
djPMFtp1rdAOc5Jm93++ZHbxaXCDL4DyYzyN917NKwBAblPVXnuBLbWLJksntwtZMuvOEwZwUHuj
P0byvVBLv2eAniLaZ8Ov3SIUVjsDTrsdKvPSpWLwQynjQ9qyJVkTXPaqq427WCfvbGqvvBUc6qqS
NwKlrl8DxKcA5cidmLlgaG2g3a2JI7qE01pg9HIsh46elNHbzlQXhXgIKYBhnRMtARnUkiq6jElg
Tz0hEGxddUPbjcKa75OZea51VaJIfrBrWtj7MoyeO9q1yp/s6NQAfj957bg16L/2jmE8xdaCnRgU
DWK9ELubiguQQbVBOhjePBLAbDJ1jJ/BaD5rhkaBZarRp5N2oCoQBwCRtS3Eg04g5p4+/9jlGm4u
cZtVbbzVwnQXo2TaGph9g+rIAtfZexXJNX23qqbI8zpZ/HlDzgbU4nHDn1lUVysRQdN5yUPFZWzN
Jq8gZhdT2ow/KhgsIzsFugezDTIA2VkN5U5pzXAyK14iD+pXxHjHbW1Oqi4JSJyPzotj3PHetWyn
BhFMsZnf1F3yq2JesY/HVOwr/P2hjdJY1whIT1X/YIQZGV/56dSvPCSVGi/5rNBKhxwwkbu65G/b
laEUke+xGSmyU/BK08pZEj3DJGtlLzEWOjbNzQgiRK1oppXR1A/1qdCGPYl2J3OlOGGyYoGRAHYC
8DRjVEk7Yj1BYG+6UT+rlQVljh1sjIr+jUj3TWN/E8L3NMYyO4kovwjUGhca5RdHw3HZViNjN8wg
l2zJWfFaqn6YiuJXPgGlaGPvu2vTJyuNvFev1eftEE4svUPAxfkwtYeok75SPT4m4cTEMTIqTqM+
uxQj5gWC+Q6jpdpLV+tDgAPJXyw4R5ADodRCTYBSg3c677NDrxWo6kareFXxQOKi7Bow8dK+TSP9
WtSZ9T3VZCgwfauqLHwq88k8g8r3fHKCbPaMHZZOAnXYCO2HNS8iZJDztiyHMcLgoFlGhka7/KlT
tAtJ7egYF1TQDWP9zV/3lShIi/A/66HmSYFZvCxgskNGp8yNjBr5vCEwYLpmzHzRVBOj6OWGMWuT
lwDO5JRHfhF21iGJMOR6ivRvjllFuiwjZqNhfTY12Y3StEsIvufGgeuyrMrqFoIXGiyblpRgJz79
Xef15BZjGtUGTW2TpnswXQ/smBzhtZWccqBkoq2z0twmsG4FeLds5bzBHgbwBfqtENHqZ57GHZbP
M4Q3LAMFjcpI/OfJDb0jTPSKeRtBWsUIDwC5SYN1h8M73A7D3BA6BlBxRuYtJ3U7ev2+beHUeSux
LhaUpK6p76OVZletXDuN5sJYSXfmyrzTV/pdsXLw5pWIZ4DGq+N+pwuTcsqUvb9motOeGRuwn18G
C12b6eYhA7XngdwjkSRoQfDhpEZU2v3eaSkGlYiXBNoMh82wTAd3Zfh1K81PrVy/eCX8JSvrb1yp
f0ld50ETEU03zrhLI+orXqLE71ZeIAEv6b27MgTDkQLJmsqHZOZkauOxPzAK5RUk27Lt4H2pV5Dj
jHmtxEAajpA/ZbzD9P9dMZcmBYNyK6kjnOzmvTOZ2aX2NCJ/6tZmvgy3wmQQ0LMMaQxUxpPpcbSh
nHLCPbB8/TRYkBTVEN3gkSuDVO5qib3MGL34wL5n1y5LsccuO9HsM+uOagIE9PYHbixksyH7JVZ6
WqyjW0A/QGXfNo+OlUD5stfbejeglHvJ7O6I/5GsvIiZvqppjCPGkVzYEaQ49Qx391q4JesQTDlZ
YQScyPUDEVaVXw4s7GQzCDKX52DMRbxPyELdYiB708ZsfnTjFDsXquuOmclxrYPVl+GRuZQVa5Xt
R/VcBvx0zlpVknFQMGogcIM8EAsNUZzezozjYG9U3dVcYZeZAs2WJuHWjUuUQbIkajsBBTYshAir
Q92Un5PFwBXOC4makRxrfjiEfzDlBWw0dv12duQPbjr2Bal5ajxkuDXRRYKUnYgU4i02nrtKYObW
KzmTfcFGV7fwKxfTy0+fW5FfW1iKEf1imY09iJI1v8zwWCGLjGOoBhv+Xo3znr3JgDyaa4bt0oIq
Hq8AWcIYsmL0h6gdXWsZDjbNol/ZMTTYPLnvVndDVw84UewJI11vl7zG9q+0Sd5twt63jA7Di+mW
L5oOrJW9xTq8IRyP/jMjL8JitRbohYY5c+k2g3J/WpGwiNftq1polBkWhEy+++ibc2g8UoG6pO+E
/dZN7nTJ2HpkGGGG5XMEWhs1YbIyfpkNGg0uCO5qUxRfHQVN2iNgxOF074b6OoFmdtWjwN+6qXcI
GVTs3JElVCUojlOnfoB1eoBaajPIYcThyXXGh7Nso8fVUXL8u2lkUPejWo+jaiTYYmRPXCHBeJ5j
3lzpBVhfyXJjbQWVMUIRihs390fe6O26/80aQZAUMQRjHm0biGYynQDD3ZhJ+16HjYApOJqbxgQx
WQ3prWPu2yz8xQzzNdF7TAruowGHHCmHfS70GiAnVfFjg8uQ9SdxhRQFxjSgBy+Gp2kykYdMDbwR
3Agp6cwKuzphHwT5tsm4kF6Du3HdJbFljQ+mx9Q1on3KjTp+DntcyeYkzwqMezAU9ZdEU8kwD0YI
P7+3VmIuG6enpswz3yDXmHs4AeyZxDdxAoxkQRrBALk4J2ORnlrwn8gjLHQBtranqGvhJET1pa15
SG0DnIcjIJcspbp3wndNj9UNQZ9LnnJAjCizYKTuwoY/UW+OPGBsRkLPd8lb3wiNW6yKviZImxom
k2PSAx4hN1XFMkS4kL9bIys0wyJgT4+/ZHnoc+z4/XQ7Wl+eXtyrnk0PGL7XJnwVOXY7q8OgRBrR
PTBU5rsASbQ0dvHreBeXxb7fzWx1LH26yxbjjt1muitzxKA6VLGyMx+rcbTukvUDgdKMx8IwSnpV
431NauIBtt6zKmp3S8oShGLwRyepjurjaEaET0QdcW71IPJVQovhyCPHlFtj69i2c0ZVFg2I2zg/
wQklprmJV6oqpTwrDqw3HDun0V4QAzCTiLXowQQT5g8ZaTZlc4bSfEdoR7Jx3Ih5Sbqu70QIRdFl
nIkYZTnzgBzTFcUU1yOoA4nJZD4QxnDsBvaadus2V58QelY2zvjgMc5k0h5uRxlzXw2UgSYljFsP
H3mHjBPnzOQ3KQgZJX3T6Z+R2zLlL5qjuwxvTWE9uZLgNM381BkAarR3O1ZrN4g0vxMTNiuUJQRm
kc4OywjyxkUzaJfYOx5yr8BfFetvlYMCKSXfw2z7ftelDZrcFjOioZsB/jQHSQ5M8PRK0L2iTrCO
TklFHJMnVkbjA+aVQNXz29zFwGHct7mKPpuFHw/RDKSyRr/UYIidO+f52bvTEaPZkLzfiIhJt8rN
G5RXQt/Af4NkqsPn6+zI5z/ZBcT9sLMsIS9l7EM7JwuyOGUuYtqHtX2+GNby3Cnsr/mAZy/J2T9n
3W/ck9jPXY2XRBKyMADtpbsLEWnUxZesde++W9V5vI7omRkGIdEM97qpfQ465bnj4kYUQkew1xmI
nQ3jy1XiAUojUw2rYpBSVfNlotDaiobLItXjzO+J/LyJM+12bEP7OCcD1S1GDtdD6mwYON01xDfw
sWF/RgMjr9i75/g3D4kFb8H2xq0N5PLIboJvi5hllegaP6Ou5rydyIRr++8KxHdmGqB20LPoEwmN
NV2F1lmfxuzgIAVjtE3eTYIWntigh/RXe1kmHjZwYkJqnfRk2RnTzmMxeSqVbm654mFS1cndUIq3
zlHqaI4NaqAkc28Xj9RUu2pu8wSSUZ74OtHTAM07Z9ODhdm2df9RxaQTVMp7nV3duNSiXgIlJrpN
tEiL3je7wQI0UMK0SHvzI4nZkUVaa21cNs6nNecpqUvcW7P3hguagFTLe4SRKoLFzZaAVa6SEoAt
9gA5zq+oufxYVPv/rPw1/k3Kb0H+pPHFxkqela7/DXzvVJOTU1JRh1Wjn2cwxQUfA06yZZehhSy8
2Tws5loaaKxehgl+DkCXKafJjNJM7kgNrIKZfEum/cbFYBHq6SSvGg2C7z/f6v+EG3Dt/19EL/x/
aa6R4i+f6b9lL1yTz9/t72j4l+wFY/09/3TXCLISTMwzuuHpSNEcHoF/umvcfzjSRfXt8MFLm7Ha
/wlfsP+hCxsLjSVMKaQheDD+Gb6g/wOtom3+P4Yv8J3Vf4lesLlq/uQ+eB7fgHDcv5lJ3BxmvIUV
Frmhgx+e989rd+QmIF1BR5XQnBYfUZRsY4R8Y9bcGcZ0USTR0OhJMN7qPXHJJFmI3Q3FGSz2lYas
QvNYPIXQi/7yo/2fR/Cvzpd/e1sQ4+rogSwmRMiw9L8J/yvHrG3I9vDtXQoJtA5pDYmsvGus6FY1
yIaXu97VDv/5DzX+zW6wfnY4L4Rj6Z7H3vZf7QZAWShAE9COAsK5ZlTbHNlcRXILzAgGaozzQat3
vwDSb2tGFsNNlpuP8kj4D3m8ya7XnYpFeVn+lx+GsXoC/vWT4/vigYK46Hq4sP72fY0t+ZozDOMA
oEAwQ+cqIu1aghnuEDljmllo8DUU8Epa/8WB9Oeh+PsfLSSmLCxjuFNWW9hfHRg2kL4U420bdKhy
kakeIWpucPHcDpLgyzmMLVrgYjfX4Y40dci0KKaZ1aR7m7wAGFvxN5RDG2oP2Zhtdy/p0VOlHoxp
huK4vFdo+Ifn0eluUrgoZpTcFUzeaGHFEwP3TTtLwOnhrnR03+sYJeoGOH2e4DTlnsCgi9FA954T
A9GTjH1noFljMzku7rOc7X0PFFWOxqZ0ENcDUMQasi9mZ+XIbLvKfua3P9QSdWZz7lpaBLuyv+yu
PsJcwtIt1QGTLkP+iv+CTiqg02J2Hh745l4sDK2OIBC1n8FeO/Nn1AlWk3WDuGDOkOzTdtaQGTb9
r//yjDr/9jA4mIR0DwMfr/Dqu/vXTyQVujBy7tZgdB7m7JjHWyN6aMczoniwklq7dcMtwplcIJ3Y
wJDrnuPYn18cIJneDjge0p2oB9e3mZ+NBdHC00o4YU3/u/U29Cr44llW480mtdTYRckBa0xK5Nyw
9axb75StZL37Auznss9TQFJUXiNtYNQ0JLXnO1EHU/EWWtckQcGrdi1p5fPtislyfC3BR5A8ZskN
McSjfasXn0Abe0DX9fonAnrqNbxNQV4ea7AIbQBjw3KPIfbiPpjLi0h3sx7kxd6AzZT6fbF3ol2p
tqxj4upukMeJIQAIDf2ezO86Pg7VbVkiu93j5gvbndcFIfygemvRLxOq6m6ExJsKLXAv2pNew1uf
zy2UAw8N+KkGo8FaQ2IwGHZucpj4+9QYz61zqnwtBKIGM+yeUE3R+Xjvm+SWhy6pr0DTJu+hXd5o
5af4MUqOCz8lgmASg7AMRgpLfZkq4ZNEuxmpJJk3Gepe9whovc7t2RkD02LI4ndfce0P7n87Sox/
uwXWx8ejqGSgwBWlr///XwJ4pihGq5/LLNDtc+a9uurRQz0MSI7clU1CXpqzLLxMSKfnG6Y2mL+E
nwgmj1H3wGzhdhHZfgQr6cycO2ivGstkmffsUD5p02OpjdupEQFlKLIZ4EtE36lXxxCEyHxjJ/eF
yd50uGuKaAs/FySzvp0781DRraPJx5Ss7Uye1yn/1pFnzT3bw/zbpYEsaFuXNSLWoOxT+5kubCS7
POuRZAVaxt5gX7RPNkC6eatbBw0hRhndp/0HKk5dv4ryfioeNffOy6FSHdjGZlkAvnJo8QxtJSgH
OsEhv2UCwxxwC3TGWtWqs70VpQgU6lLTuzO96xjeye5Q2Qesn0vzrPeP1vxqZbctOHobPbNrv5rJ
Z49Jb0Juq1zAKuWCcgqGFTvLBOyj1u3t9m1CGl+TlP2fTweTfKd/vSkY/npSUGNimaNw+Nsdn8g4
jW23KIJGW35PRdfu3Fpg/SpNMqJX62JYN/nJSjSev0K/1Tn2iJZbhafQKI15voi4utf76cYbvA83
BKndomYLbTEcHHM42V34mY/hxRZVS+hJsZobPlUyyhVen+77uEMMCpNJoVkp0znaD6XxoUkNkpUW
X//z35Ui6e/3NTWVKTDB2PiFTa7tvz3LKUezlSRQvNEMN1wQxQg0yGN1gKF121mKfO/hqxAQr5NR
p8ed8HOM4YB+wGHg49SncUqRilcc/bX9BVw3Ax9jfZB2f6N3JOiE7sekoJa4xTJttKYf/GZAkaVl
xzhy7zRLwSkxwIaU2nHNZN6QkbkncsQIImbsXSaDWbyXERg626mIIi2h/ZYFbxTxNHlKe0IoZ5Ma
O7uBeHrNoQfjiGV1k0caao/qwDj1aeniZCvtZjfWCyBeM6VRti71xBuF1gecGQMAhoic2TrhSHBi
ikusZj6PoiXjatjg6HvSi2yXiiykY10nKyhuyoZf0pf0iSWbNFaHKjl2DeiNFkYxm0+yAshjsAmD
NkhxuLZEp6Rx/VGJedhqXS23RV57G491GFQjdS80XZxkXWBe8LT83K8DRpkY9tMMG5PPQCvPrvgo
1uArocv0AfPutprb+CI96SPlEndhbos7W8hnJ3KyA9mUNbzPcYSZUzJiROEDVhdxTqe1XNcWQtZU
s/mx2urY65pz4hAK6OLlPVnOw51CdzUY5qVcFNp/uyWy2FnYqSPa3oFtvY1M3Irw4Zkstt2rWXRo
Yc3h2iuzZuVc9Q/u0vS+iHtv3zQxYM00u42F/hyZufEB8c2+8AltIjcaThbQOcNsEY7ro/9nRfjn
n6ZBaFgGVUz8X0dd0iff5ZQOgUY8yEefpfMxD4fVh2YngWDLc0nln7FT9D0Ss+lnddIGcYQkyRWq
uRCd9MLSMAzSoePCqOLfs5whOjNxZhoRz7vedrQAxEnjSy/zMSPAvXYlqxyVAvZui33Zel9hM7pH
r63wOpIhX6fe3iBQiXSsk1XQtxdxh4Khe6SIY3ApWt5xE8nxFJ8ipwNMNOfcvvbHklvoqYv0YPbx
s6XPRCoCNd2Uc/lgj9m4RfaExsttvb2pGHRVdnS0icT0/0wmCoipeR3CSck9eBfRB+KEfhcxqNwg
QuwRJxXeXktKdqyUkmNM1EtO4VGGmCGm8N6a8PrArNkk1vDasTYqdVSLgDFeFKbOHRmLpd/aCGu0
/gzs8KJy7k+EUX6aIWGPZ0YOoX2rVW7tE0eHRmjxvGCoEI9r6bcryUavw5Q5gjKhyX03Q8Folkjz
jcjaQ2IkzVbkxs+sj8Y+HYfLUKxlRQ6xEcWssct52CAZ2e0pn8QdUPyEO2oozsa6Z7I7k3dDWhw2
dRbdEmUttzGs1W0obCp5vfho+ZzOHgLKU56NHSo5rXisKuBYQ3/1Ro4fVp68khZp5rCjviYrzY7F
xHSNY+FUsV8FPGfsst7TfH1278NKeymEwr7GegQnkeWPKZdnyZJpH4bjQ93OLn7vbeNS9jgMFswE
gNuy7EndnINo4MoATXaIzTVULez6IAGfuSEXi5q8zdDGkYreDqjTqwKBQRE1r9Imggat9Jnz2tgZ
Uq4C82JbRjnXpvmU4sBhSv46ZjqVcQRd7tvKIEUKmGVtgd+tUtaZtSXskYKoiYGpXGu+hBXeTkkW
OJC0bg7sbEj3rLSzJHP2aChM3qyKAe8CzM7lqx+FGZk1E4ek6uaO0ScVYFrXW4M109LXpwbiQCDC
fJtq0ATqvrb/F3tnlhtJsqbXvfS7X/lgPgFqPcTMYHCe+eIgk6TPo/lou9FatDEd420JlZmFSuhd
QKNw+za6SEb4YPbbd863LqJp3GBwMkpajBIYhi6wst3coJcT7Ck2WctQAFxr1bQLuIjNT5m4npnz
K5KXEGoJuAvVCz0e26EnZUzrcwTtZbfLuDEDxrtLaEPrdAJtmCcZxvOCjfv7kD4f4oc9tRQ9q9HM
687Afg8iNF6o7sk3lEPDXkySVTKQQdqcZen3v0GhZyZ+PU7E/3iPP1TJw9zAOhnTTHGhPz3x2AY+
RPWwSR3L2bC129kjiTpqwQl2d+0eJu4sZUS+j+fhgSUJzS0z0mfCU0C4PSJWj4JGzMPDNq5b3N8C
V9RU+ecOcdvYJv2plCThs9g3IfCSQWQdzzGPZOwBZ5zg81izOSv2hH3HecZzsSzugTnntplkdGbk
8dbkXuDpX51Jp+F0gz7bddlb99Fo70xjTLg2P9wlNjbSVzemF0Vb9kIlIqHuZSEVsetpdfXnWyNJ
fhCCwYTJ0jHxJnYUBltITlb52Mvk0PWev85GpB5F57NzTEtG0rk/bsoayFSWFAiQMIWH2xF2I27r
mympUpBnn5dGSNJJ6+I0Fc/RiVqVDt01CFiJecXbNmgvXfAiw0jluuB+JQmTu9vBfqBDo6e2VXQ7
J2j2VdxXK5ix6CwZR4/TlVUkTedCxJGznjPazP1ZDqspduA0eP+y8STO4J2sslYoMjkBS4zA3Aci
eu3I4uhBa3hwUnxnyadpFcYdDU7sXvhYMWcZx5z94lXhjj7tmKF3vhTpeRY4q4CK5bO5wP0adco6
kiC3tDOJhqnRSs774CNcRH6KcxWd9x8ea5CTQfDw9P2fWGcDshjX0oUXTsze56m/hdGD6ITYProN
GZzRbLbj4kGIhsYtyfHuHDT5Pslt86yoO//y+x85y9XLuB079J/SWC0Fc3SeE/pS6cuLXv/j+z99
/6PNULSaJGod9dgKibmUPO8XgVHLXGed6W17CIPzqYvVBq1LuW5zdNc9Pfcr1kEHs4noCV2y9FR1
nIzP4tJOpb0R1YKjs/bx9TVYz4np8jhbKmrtZza/+agiDr5atbXbEluaEFsvzWuc0364cxOOVcsK
C+Qq45V7keh/FKbc23lcn5IS2cLYxuPem1pO+73mvDZHdqRhHazjOOuu+ENpIQtHQh99uDbQi6xp
WEQkuRhasYSnUAwddgY/vKv62Ljwm+Q8MyjFNOv8bQh1bZNM/NXMYOqQTRaxYm5PKruK+yqXCgta
O74EcXNjOc0WetdG3Fdx+hcW53TrcXJntqSewUNv4sRFYdNM1gWT9/6SpxHH9Q3KswVxTs2aB6cA
nj1qBwCEB/+94DOgQiqMtrPBozqc1FmKPuVYVguxttH9mGUykTfs1JVfDqTvgcBXtkzxQ+Q+QVKq
GMIlzlktFby/XeK6WDZ50hqcS89+lW1cjg3pZDFO7OjUyW8EcY6CzqC8U5flIgDIE3s+n/ucFJTV
3ZCoPUHQs/yajPcSI8phWOLgomykf5H7ZnXIMud1WF5chbKBrSUXSdOc8yHhNzcy97ayZmrM9StS
YvXMXdHdD/3CNY5cPXXbYVMuzXiHR/xeov32ClL0fs/EZIhisct4FaQ02JGlCC8rp7tdWhWfVYzE
WPajGMh0UlwQGXd0djzVKfJwZDq2pKQtBna9Mzo6P4oVjQLmI2ddpNCTVw6bYuTq6cFYrgxOH5Bo
WPte59dZg+1dUHwbh0scLuGmnc03SYSzMJcnNVfddhhWhjldhzobbxKSn3Ra3onOJ52eV8Tok6I8
62yHQ9OoY3M+7ayJijNULw0ZJlL4I3F8bva1Rzxf6py+0ol9n+i+0hn+Saf5I6/8BEuptwCDrbqR
hAFDRihdhofQrwMfx9l0SgAEEPCdlrZ9sdHUr9rJJRBFHS2b1Cc1yoZxFCfHShMH0UsAfhA1M248
TSSARjOAWug95PBjGh3KeAuj2cqx4Xkp+q8Z2lATDgLUQWrkoVtefEQimoSINRMR2elNqCkJC1xi
BJsQrR2vjbw82SMnnJqsqDgQlZq1cKzpZAJfKE1hJCSLe7CMRkeYNKdh59Njo8mNKumvYz6rrkHC
QWrjnQWqJj2A6F9Y8h25UAJOnsYj1l2CCk8FiAjPag61gUaqoX+M7eVUAZMkQCWcnq3TGa5CxNAm
XnvDt8nMazapAeAIl/cQm4pdWXeQKppZMWLzbgBiGYBZlFWzbABvSTXn0mjiBSxhm4PAfP9oX1Mx
fkljUROtFMJcyFb9G2mGxtQwjRhOFjgFGsLmS30mjgVzk5E87lv3OLHKV2A5Hrw1kM6iaR2Kc2/o
BCBZUDzE4DwZWI+n+R7aeZlo8mwE/Eld1lOZ8TloIqgs31j/El0HFAIYyji9QmrwYLv4KpsF3RZu
dVLUdHyoe8fSGGLxo9cMEvU+W8c1PgF8jHWhOaVM/bDBljhjee8mcUcyeTN0hJTKpnt03Pym0cRT
Cfo0aQaqHKd3YVYnohHjUYJJGSz8V1n6QQntTQRGBZdycDRXxYH1yKbhh7CwXVHhCR+RyCeok2Q1
aS4LTvnTtQU3slcTbqL7BoRrBuUyNdIF2hWCeGUOP8VlE24QavGAwMq7GSAMpfk2sKNg5YGK1ZoZ
8zU9ZmqOjInFQbXqvdCE2WDdhWFNwwMwJ0uWQpNooRucS6DiRCNqoGpK3RaaXNM/r9EoW8BSze4O
Zr5YQObej7rUh7WPrWbgemA4Q1NxBnic302noBm5AvvwgSLdK8MT13A3964m65Rm7EjvHiugOwF8
lwHhVcB4g+Q2bDSfJwH1ioJObtw+dxVv76SErK+A+uDZbixN+ZEGgIUlbdwRsAFoeGwAAm2PZbMm
BEf2FHRjeOdNLzaORWJxKFjeJICFLYCh0KRhrZlDDG2pZhBV0VJjrEFd8ESn9zb9QooQbHHS/OIq
0ixjujBjTctnpuooJuS7JVlaBgGPjYUk5mK2C9lZDgp4n+5Z2w5rV3OTKLH4MwS8jmYqG+DKUFOW
C7hlCHZZgF/yWqvJKWXIE+zbSROanNyeRpDNmAYblvNfWIzhoMaJv5+W8IlDa6yJDzNHPmQkMt2f
R/eSJkJBQ33NiHrAombiXQJBA1uBkZaaJ8VZ/OabxqeV2nITo+9YUZ8LfcqxhAGOSrEXFyGA6qBJ
1SyBWbU1vKop1hCcVWquNaw38dxj0cVT6hsUz3lGXDJXsQlcaSpW87E2oCyPxO282MxpOJcnDBas
gCT3uaZry+Cx/KZta/X+/aFHDoEc2VwHLi7yIY8vJBpxDlOo6eEZ4RIu2aWxF8Lny3P2UBpGm/PN
Ei+Xpq0gvTPnJkC8AbhcZHsb/IpdP4clrjmv3dQ9VpojVpoorr7RYhBjUOMF5Ljk0VSBIDdk/7yc
YYfhP3vT8uqDKhM4gw4wXysQZne85KrHO2veidrP1tP8mlbmXVaNNzkAtACE9gCi3cqwVlYOkc3h
jkUkLs7RTUWaolaap3boF8uhZwOn/TE4Bc8tyGtS0rhroqdKHTqJ01VoKA7YShPbOeh2b7Oxdimk
M4C6KeX5zDTlPbBmlLkkNdwzPoySr6Cqn7lNVw6A+KhJ8WSqnm1CRlAvxNvFqwdS7vTNtUt6eOWP
2Nw6IvjohJ1DCIhOxjEDSzdU+CoDvv5dBbJeaXbd0RR7HM7vI1i7q/l2W5Pu8wjzjp6VxlsweKdl
ZqYPYGJCymaEVacAme9A59t9zbSApogtmUlYMbYmcSM/EKI9EF86IrMibkoLRRrD1pp3vib0Jfj5
mvn9kwG83xj3SITUBn02J2/g/cRgtfLae6ORkO9MOwAYOEJRbhvUAFI7AiptCxBoAxAC4Q8omHKG
KAVcv31N4Xq62W604up8Jn1OWyyhqQIfAePkLW0jSzRvg0g8wgIS6mIAa5NGNzIW0lPeMJOhO29K
OakhOHS9TObtggZBokPop+g04wzY5g00IYW4Dluv0l+H2Vkp5b7G0dQmIce3ASuvrsWtRmk18715
N7rjigdAcIiCd7HQAJ04NHrJTtFnpr4mNA4FOocGrUOFcHBNuGUksMO6RrsfIkbc64WOn5WFGEIg
iOi1KSLQzgi0m9dZikQCmUSHVCKRxbLyKE/DXAzy2ozywuRySFBRzCgpPHa2vHniW9zxw77U/hDx
SEDEvhJseTaW4DzDp6Sy8JaNlS4PtnZfBETMRRQdvLEwNoFt3ce88tcGwgwJ4rMNtUNj0TYNF6uG
tmuMkSTy7ie7Np0/qyy5FWZ/pp8nozZz9NrR4Wlbh6owXSLTXKn2sm2PUls9BvQexGoRT9fRYwTH
szI5Gw/86T6P2Oq6cprWk++8YtARawyRsPOGCDlXiI9N2oyIFUj2NcWRmyBej+MCYN1Oj/Ugn3wT
P3UR4WKz52pvTA0OaoPAMkGYaVsb+M878t7ITRxtOQm07yR+arT9xEODUrvBRcD+mzOK8c5HlKK/
sGhkWKiV6SEl4DG9uLP1w0ew0jGroHcKrSFNvOwiGCUiYxHEZmNtZ7HQtLjoWkK0LQt1w/vM5Bw5
ohqudFjBhyhstlyNL1H8QyB/QZ5FE5Ih0Db1+177YdoY1QUHthx57JhhTRuBSqbyu5gnpE++r2bV
JiyiuZSTrH1lnJMyhd/ESaO0nUbO7dns519jNJPg78h/uiU0fvmhRvGUh/uyDpjlmFqzZ8dHI0/u
6Wd4N9sDcqc7D0FOhyjHR5gDjE1iCBoFgR9Qi7bqpOh18hAXzKSNO0J8GiQh14F28fhyeXDmLFtN
DNZ91gKGF4DyI/AhyTaugYvu2ojFTdgsD8QF25wsLeuRbmoZ//s2y82Qy97k9Jsz5E2HMEiCdaEP
wm0CLy/fXLRCmfYLZdVH6SzXto/XasS13gyyZ988XOko/zpHUiSQFQ3FQPUzSo85ux+QGSUjViM+
TjK1PnOwxTsVg/NAYpmTNlRIU9CxlDOufQysRwci1ZAvi/Q3DkkX+rJ4aw0uVELHefCEaKmYRkba
hvNulD2tirRPoWQytJtp0pImZE0qHI9ERb8yNmNnpXPyfPRWA9uyGctTTNf3Ol9UQRy+ARewX8D+
nIteN+MU6VkhoCGxJd+Y2h/loiKAyp5ddEj9Lbj8KbfMcw/p1EiWncTLqzuPGUdVzX0ScthcaFNV
qp1VJO5Yfpveezx3J9p03lworX0fMXgnPPrMYuIhC62O56FrrWObQgZwhrjGrK60MavV7qxIW7Tk
0l1THXVXqoZZkpfi88jLHwHqLdR3X4N2cdnaygXndiZ78wLUbFhFTjhunZhbf2GSb9i4Dwzt95pH
Pglt/NLx+X47aA+YasXHKGJa0PBVdNUm0sawmlXhKtQWsSYmYrjgFXMQjC2IxpQ2jgnUY2SYEV7k
HbIw6TNc5iJepajK8I1Xq0rby9xuvJvy6MVjgUg0dL5dZPcxzLyBXdE/zcWexMyrSksoPu1GY3R6
QZW5x7g/52HKPHnSJjWnw6lmsUenqg/IuVUY10rUa+SxrD2/7HCdaS+brw1tgYOrzUba5mp7m4vG
zZ6s7ZTyLzWle+3Wg3EZB/aD11m8EpDAJdoGV6CFc9HDdVn0jFIc+L6e2h2PLt6wBf4abZXj1Ock
K371IcmbvRqdsyaOsPXyVvFqD9+j6IeDwV2z5YFtUDjI+T8drkku+JLR2gn0drhIX2KlfXeI7/oW
6ZwhHio67OaE6U5OTibNH5y0uTZt4MjQTdlUmEuwYkBxnVjxU0dd1KB9e0usnluE5wwmrY+h170K
AV90ZMFjTsFeuc2RZdYWnURIWUFzF3VpvOMYZxXkoGmEWY/eIIsz307wAJr2XVMk4bqsq2vMJNcx
TUBbP59vMlB8s2hoYsIq2Ce8gDzJCz3uimUrRUQC14IhmHzqDt2sIxab/bDo02BaEVxU0CVolnaF
thmaaA2l9ht2iA5rhIcR7aVMyVnzt8gQYSWrU+W/lCn4Kefh50tOmAJ9ovz2KCJUHMP8vVo47Cqt
eDeTrejDYgNUpzkC1gkV1BxUqjY0alfj1GFt9Ip3pIsYSLXPke1TueUYDm4yPbYN64l6fvZMHJCw
x8/hPjUrZ12SFB6QjRGIt866yWIPa6cfOTpJT3slF+LGXKcxkuU620htnxxHAhMMarkotZty1JbK
UHGPmarZNuCee+YWH8INvwJnW2nF5aI4sqgpD15RhBxvg+CwWNYFayhQU63InLuKL6njdauKS9Mg
FYFloGyvFip+V3VilrduKvY1tigCINw2mDgnjJyNVnNiZLsJcXUuODuVlndSFnRDBvWCyIDcAeY6
113Tdce5BqlOlrcMB2iuZaCW1oLaKLR8LQpttDJ00PLQVGtEVdPbeihoEsjSklGtG3V42Dpdeudr
Eak9kwLHDCfYLJbQegAMZH9i4y3rKF/xtc50wmta6wh1jOm01spT2IZ7N0SCitnMubDxotJ6kPJ+
QKFQCoTGSrIOLa1wU4v5DYngVZr149U4RBtSmMtxqa9ACIGYdIeLJd7QxnyRVH43tKy1S9G2Kvyt
HF/lWuc6aLFrKsgljy6avqTJXiz8dsTsCTX09ttCRCIYOdLMKRs/oM24QDt1LfkCT6JwbswMWXLP
mmrCMxvgmw1CL97EZokZJojerBhdraf1tPkSnXdxy2L13Vlq9LXmqNbGYq+XlMGEC0mxaNlt9xli
vu21AjfFhUv5/L00gq0FXRviypWWfK5hdbLuQ/n+fVXjNrHI8Oc4dmst2621dld5/h1s/XuQ2c+O
0x78hCAHkQm1ItLmr63M7/eGsRwtn6yfTY6PMyDEPEx+I8xlgaEeErnKmuWWBPIKLCfdzhXSMlzB
tpHeAwsbnF9++aK/7WP6ggTyZli5CAIAgB7tMA+mg8BKe2hL/8aEuQT0KJg8yRERS38Ff79ysBjn
WmecarHxrBXHKujYhmtTn6UIHU6qOPZ4Fs+J5c1bHknNarT78bxpbK6W7/+YdoPiNqqvmswrWNDl
jLdk3r805sVYRh/xmKQUPo9yX2XdVzN3FAWl4d6OY1KcoH2JD2AT8pcqhOdZ5b9mqpNn30D0Ilk0
kwFkdlyn18TkMTo482Woeu8sGmLsf0Dk274tv9jVzpdDLmj9acYDeRWLpkGGBVEwy9PCO/SbI+95
ybGRjs+DKnoEb7M2oHhokoI0PvbwlGtB3j+M6wlTZfgWYCY7xAlphRBXzdRxLond4VE4mX37kJag
O1ixq61fF+0eRcOn1OqKwSoe1Nx450OTY/lMKfumZp0TYA/Yw5vKhcKbOcUvFQTk4PLwXhJZWaqK
4i3GEPS6AqcWbnkb0Eik7KrfeIOrtiGx5o0rDqOZHOnU4ausW0XnoIt7eMyyQytoi61ZcEwuz7z0
K/OI+wXFbehtDHc5xqV5HuFuQl9sHjAqn1mJuXJ6UhUTJSG7JgUfFwt3ged21mEo3ac+o8K4DrXt
uLEwyAetdW1QWWjG7a4tG/GgZI9Eab6nt3DeeryWtaGk4dSnu16M2FnNk/PhlqwS7DLBd8BhFg2L
JqgLGNBhpEmQZX1RPI7lTMik7O+hvN0DKif/nkDoXd3Jdk+dXXBcWCRUJNoeOBJkZV3bz4GbmZc8
oC+wbuRr+rCZ5xOni2p28lX7XhULCzAOfbau8HW8sX3loPUWB1HDEJ2uocZ/olaWIr6Bo0FZNXxq
nrpsIspq7JRhltBmfIb9J3j6TTOK6ZyLi1kvh4trMz+3XRZQHsgzydXxMUhL+yzvXI79PNqxSPrM
42Fhd3fP4CwjP135GzXCaJfmvHPMLtn7QW6fyhjxF7HIxRqNV9EwtQ6yILsySNm5FqsYfbJtKYws
BOg4lp8fO5lfjMqZtnFve/tYNeNTb4Qs8eUQbAoOeDdKAv9ImpgtjIAvQ6v7dY0w3svY38BJ2A/L
CCEfsAsfkRmvBhpoVD0t5EPm6bI1MJKNMtvYiVEcEt5g91kUuUTt3NuiCapt61vtQzUMlEJymrBx
YqJCgm/9PEjbG+lAfUaLTXuSkZqnIiMW6iAEcZy5uxKwuptlcr58bxTYgNhFZvHebx2mXAn0nz9x
L2ZGBTg5DK8+a1TGqB7YXFA8GCnMV+m11pXRpvnaMIY70wm7q5Zxo8Fy+6oeBeuturwk/aG3e0tN
rxxgTCsqeyuDpj4onycEw470wEaYDnawsdOcPSYzgoccC4yjnI8F/O81TdWVXLjW1YyVOa2Ikc6G
TG8drmHpEn9QvE1u/Xn4QrmTHkfgvL5I3TNV1z0vhKI7DNgEuDE3uZnKZy+Zn6d2cDZhxgMpiQqm
Yd3MFVxV5rlRfsdp3S0NNNgOJH/bUnOvjry6VvGcOCdFVm1isrHGQZqeNfOwGQ3HvfIo3NtJfjWj
rOmXiQNWzqyBV6nb/Ggs3ChfUx9sl7RXBxRs6pDGZEVhxQ1B6sgcWF6OPgG6YOiucmE650tkZmsi
HdF2ErwxSqJ4l1xR5MH4o8LRGa8HM5tXJn1ZNfVSIyFc4j/xputN/7KKz9I0IqruBtG+KnUAvCU9
RYlwvDOEYRIBqj5CEbzjKhzvG9wFZ5yPr/LJs1bmSL9skWhqkUCcT2XOqoTufjBd+oKRVPBqwNu+
oik7ultofT5Xw0vH8WFoTtqwWpyFNbINu5HVqQAkMjtWhobFuATX7K6X/UAGkIFllaTWyxSRHyCp
tefrCmnPWF5kMDCCGeIPxxxuOF67MkJVXhBL7znqDKEc1cGt1YkmlmzNJKy5ZGR2AL41NwmTOnah
DmNGlPsDCodxSrNbUQ7Z7RLVBGItdlvf/x0esOhQRcWn0Xj1UYRpcyTv8GT5NZa1oL2f89B4UJaf
X05d/hHcqkhV95S2yzv2S4E1ldSLUKDcjp/+whEVBMkmmsSl4QFEiCU+uV407kd7+axk6u7JaTRr
w6/Cm3ZS4Y3yzJYQFKPyPq+WfaAiuXZzI7wJSsIzYRUNx9ZtEQqF5C58MV8WXGKy6keGGgTC1h7h
lcjJd5GZ22R+reipR7vOMA1U7ft/jS+twnuKO6+/XtKwubDn5gniGZNr4Dx7maE2ST95MBuOeA4L
lFEUFkuUbcieS0JvGbT5iB3VqZ1DF2XphmPDGINRFzxhsajXXRQ56JGoV63LiuZdqqBuCvsUDkSM
kqUr1gqpQjti0isMw6ZALqERepkV5PN9zYhoNbcFXbh+8sMJ8CdPViNOsB/eDuVLxX8BYLuqeFgx
vWneDGquVvYxXlK2GFQYD9Ys1gXCiDAmT2Nl4oh1PGaKhGuCIQlL5mY4Sksdhb73IP93Q0hyK+TL
cpybqZ1uK5cLzPIY3JRJ+VjDyNLMYN6I3Df2CgyEsW1PbkVPWhhntwNdMqbB9M7O1IH2V1bYrcXh
YbHQGuNjrTfbxzq7Yox6Y2Xa5kab2nZonqaZQUswg+EGOatWc4gPbnqeKFqiMjwj63QiUCPkcJ3m
4qLxI5JdRIemq6hUV4Ag90lBZ0VkQnZGDwXG0HKc71LPf2tNdnKNVeNVvTWX+C2OXI5ggQXapX0i
sotJ2L0pzOwpFzRckWV6nJDF9Zwu6wKFZz8I742CLD6Chh+9y9DbMOadWKiT9LP8UDj1iTKAh7Hk
gAZ99k3hfC64AfhdGvnK4Mo6j+y+WVtuT4aljt6wGl8sGeaAzLGrdTjKD15oH5FA58Oo4izmHIRO
vHU1M79i/mCv5iC/M2R4q4zgkAFArdoU8r2LeWGagVwDSBPVTDgQ6uaVw4ScfcQBec99w0xi0yTj
V4Zc1xUFUTGf7sC8BVNpna9hNN/bFiDS5Grqre7SYCDeS5+JOkvlLAPV5kvEeWhT3JpXWIyYWDDf
W0lRPLq9faFYu6w9kyRyWv47kv7/acJ7hIb/+R8/6qHqu+X2M07r6qferZA0+n/7H/+dQrL4s/6N
Jrx+q97K//U/f/v/+C+W0Pf/Zfk2Z+kBvJfJSSPc1f9hCZ1/ma7pOCRmXd+2PZeGmYq6l+Q//yP8
lyd8VzC1tDU251nE//+LJeTfxzyWYwHheASraPL6f2rq+i15H37zBfyDti7Hc39J3leuH0pKssRW
eOz7SeEg+ndJIdr0C7ehz40Ye1/CkOaeNROwlbvQJgh1EDv0aLRDcBUSCVx7k/c5Dk523mmCIAOo
pxV82hKWPRpu8+I5JDwtfyy2uRHZOw7KsQ1Bmq2WaMxXXlw/0WF3MSQNC+RBoqKi+QPbMnbrwT4T
74HeAaSEgldVyeKNHKNBLIYpcMFiOhmnZF0L5sgRde6AL4yoLMpISDJ796wPpj80/1jmr2iGFwLm
2r7gMMiBAHZ0MdBfwBsCey5/XehsYwf0ugybW4ReHIX27gu7V/aB7i50+kuE51uCwoQ2F341qmpi
XpF7CQXH4n9Sh9lm9MQhCzPeGJSLjVZW9RZkAFSkpYjStBHRXNRMA5qwBVPIKgmC65a5Ux07n7Fp
sY+h7W9xrEeKgz/tgGG77+5z77o2xvqcsslNFjSYPQnelyXpICOYGsYTBA4iDgr2rdf/aBkgWBSE
Br7aLcUO73rBI3V4Fa7mJVmC7+wg3SAieJbtfKnKpNpnSDuychQcf1FwWXTeZ2ipd5nSSZ4GIUHZ
k8zbV7sZDVig4dwJoNJoXoUOyuynKJ8zXTCOGyTMnvowyrc0IETQp6ZfErDVHbLGu/tYrQeTobbf
Q7N3objIZbAbTOPeRL5Ag6EgXtTemjSSH5jNusw47xmt9zs5ww7OS//pmdcZRWK1fxbLYpuUDAlF
nLzlFqYy17r7y/3+N4irBnt/YnX0nWOZUJ3CD0M7+PWCcDvW7VhFuSDqlDBp6pFDjpObIInRv1Qt
fWpF/uQlCmqpOQ/Dm5naY7raNPBncG5OGAhEz8vWmF6bDc3juBIDlAEzViDUGMampTkDa3y/HbNr
kVvDiTXTvx/u/35m/d3foO/zv+KhJEl5PnmEecDKSOvr58RfLmq2XKXOYFmE7zkHWiRzmtEThy5o
38LauWXKcUj1nrIvFLXCU3zTTMtuLtqvdBbxZsbO0DBkwfpJAojCURIaMDmV3NbVJ7nspwmT2D9/
6r/xb17o07rlI0AVfOqW8wvQWidNn49zwGxjYRXpma9Gpr6kz8jZTbktzerdM+ZhVaHCcEyO9Woa
JcKkS//wyf3+5fuBy5gaitP1TOKvP39wKPajoW8xXRHH89a2Fzyz8rvFJvenH/T9b/r5K+InebYf
4BqB1vnuGPzrV9SMceUqr4fiBDk0qiBeo4IhNtu9sp++mMjgoXDX59Z2e4kAht+Gzh44zORscSYe
G0i2chQy5D8BIhF+eOs/fCW/PxlZePHGsB2Xj4Nd0s+fRcQFFDfN0G8VxT+LfElqZ16XTdtscxRQ
zL5MKrpjn0JfAL9OfSU9vRmWeqyc5dNIz//w2/zK13KBBPwP2D0mPu+3b0ZS6ZpHY9dvvYW1LK5N
M6rf5tZ7Vn3Jq86LDryQ+iBcN1mNK+D/LgH+5nb6/a3Kk8BEAuA5uvXx17spNabJrIaUAKyjOLvt
63rNJazgom21QnsGcYnyo/ScP1Delsbpf75GGNuxMLBs5AQW7/Ofv4FhFlJWGERIsgE3Tu1+HNrH
uKqvfKvZRQnNkdvYm47Y+66oxrr/57/a+rUSzwv56Z5g3eIJ6kS/8fe/XKE+QpAcEUu3tbL6apiG
+2aifozjsCUMaE8XH0mqbqOwerQMuh8YUnnRNTjaI+wcYelup+r2D7+S/at/gF/JRgPiBiyosDK4
vzzXpGAzxOWKH8Eyb/ERMzh2tg4xInPuXgn4vTrxcEh6IqbpfOUZw4WxUNQMEYHbT1/FE3k/gpDj
2Nw76UVNuXdY4HPrh/dFsgsTxVVhzKCp3a7nE6+wVvVB+4dH3e+PmJ//hl9uqx5tzRjF/A0+JmK7
Cq9DauH4pg9/+Pr0o+qXi8eGOLVNgDDL4WXw88XjGSVeE1sBWMfdY1Avt0Ghjva6F/1hojCVWuMj
q40PQdSdKc/G5MwHMJHD8nVtje+FAiqPzT9d0X/7S/E+Ys3lCcf2fxFIcOTTZzUiyC3ePNTaw14Z
EHMY9nJur96eb4EjD0VSPS+5fy1Gby2T4R7wZtszd23J9szVtTE2z//8Wf3NlQ6vyppZayZMrvef
PyqzzoqSkyBtkaJHUdXPg2NdSI6oullu//lH/d09zSJTWyx4+rv+ry86Atqh2YKpbNO80S3mkl1k
FejYHUEBlGqrKfUPRTvSBcVMltqlJNmkAavOP/wevz9PA9uB0w0s1/GEZf5yeYSdZXlzBonshNG1
BVyWHOL5PvQujGC59ZLuvRf+cUycj3/+ufbf/1zPt3yXHyp8/X//y1OlNWjJoRq928aL++E31WsJ
CcM5pXlRDu2zUZdXy9xcTVG7yTbKx/AlsleeytaqsCN2Fy0TQTPhTIzTuS8GWQS9ukd7JjT2z7/n
b2Ig/aihBpRPRwTCDJxfbtMB+7bZ9m23jeLw2hLje2w1z/gVaW6IVhDcBNNo+h0s7zo28bESX3ro
TBJTZEC3qpc/GBJvKgc7SuhfW/nwno6d8affUX9Hv97i4vt1yBibF/QviyZKiOrWBinbMkp8gCxz
HPN2seyLxYIZsZpH2OwF9Lp+7cplE6X+Rhsp//lzcv7ucSZEwHOXJXPA3fPz98nToxyQunFHm/WP
buKQDw0YcRTOm7xW3kyjhbveaTkJruQ5CaEdpWtXMWEpxGPpWqjxBtubyxk1zVhjZu1anKvUqhTr
2bBIciIjGLMbFkLeemH7zWlLxJy4w2qQ75XZ7HEy+bRUmpzAbLrYX3fk7WZbUZbpRs7mn//W3x9e
YUAPgcvakL/Tcn65Zcyg8hOStBbMnHjwLHc+q2MOysOAQ5qFg4DRmP60BtPf4M/fMG9ej6UxYU7u
GfHLpysn26OXr7AYlnkFZ1GcTbjqLabj1aicibUIqT1bTTel7c4bu5ThLrCTk2paZC0whf/897u/
f9c8t/iFTAKVtsv48+fvOsuIo8wcBGyLZDz5hOejPL3MJRu+9Alx+eVSSXZqzNPGCa0e4f5qni/z
yxIXhW1Llk5m+rzEIZ6S4ModPxNEvas6m0gxFS44A6t5QmenHOHczJlPL7v3onVdzkCcNVMGez05
YBnJj3JUZ0HaPyfDfD2GASgRp18+Yad55GibZ4Op6HIl2vmQxFeN5CMir8jxzBSM/5uy8+qNHEmz
6C8iQG9eM5lOmfJeL4TUqmLQB4NB++v3UPvSU72YxmKAnmmgp0upJCM+c++5W78tXsQIvlHqOTaQ
DC4pgXsBJudCnfIqf8GOfvfff20/MJ6/f4kB6zKHIo6qde0r/7z0lty2nUbgYhMlguaSCD1rMl/S
3odN4ZIzauC+amXYbvwi/WZ95R3RidwTmb5uBqL/7wX0vz9NaDnQKBg9/QxE/nYAi0rnmANJT8c4
xHomhLsroXJkje7RJeZXo6Xt7SJXhRbJtvEy4k0YQv3rv/9S1krtz9+Ji3ozNCPeJ9qg/3yUAO2S
FYhXDKfxgr5Piq/ArbC+tgfyNF4aF4Vsu/zL+/sPkBQf3WHQ4wcUsw6N8fqC/+2jTxKGpUd01Q49
y3OgCD33yfhyJqYcCPETdAO+lR1n4BlGNRP0IHiJ/rJ0+ORMET6m0puRXiLBTp37wgqzf3nZ7T9f
9vXHo9Vy1j6DuHH3j9+JR8JGrkPYyFWFx4Ts3CxKH8rpMVDJQRaMFEYoDYwaiERWjRMXUBoIJdiT
f3xQZsI4f7jNZ6/YlO2Xv1SfqPZfNcF+WGTtfJO7HXRQ5/Tfv8Y/C3J+ZDpYjv3AhQsGiOqP3yhz
jK5OSaztCgP3bFHGyZS6J4D+b1YUvoYZCcpTXM8i+pcq+h91BH9y6Jk/jXpkuU7wx2FczEavS6IZ
dtoD5I33EpWYXb3JbzRu93PFecxUHxnqYn1qMgZCpOWssr7YpL65ALIR1NbsaVFQMvKgvw5vkOMx
Dpv/5X78R5//83Pa8MG4qKnDf57Jvz1zfesKb2RStgP+dh91wy02jX0+ZvdpTwPdOGe2Soi7kKa1
+PHIucIo71x3sody5p/o++E6rML9mnv2X+oH2/3HS2itQ2z+w8W2drb/+e0xkVYNAAwkwV3xm8BQ
66bHuwEByHwh+ci9GgmJ3GDe3wM4++Q+HLEzqOzQdFV24JgiBC/gUK4hOSrnMHRElFqVtLYG9ux7
l+lnTtju2fPlbSKT10qK8t9+uSug749jhCLSCl2OIpOL6c+noC9b9oC9Mew6tEaDBfvYM2jJUXa5
gcwOuDN+lyR7gxNQ+YFwEJPwLXVtqRZje5nsB4SKKNfwGGLhxM8FgYs6fDw3oo9dO59jYCfj0YsE
C/4CE4JctoOq+ti0SPpzndPgyG9SLKJTq8tXv5iDw1JVxPitoQgiHSkUWrHLJuswueWE8gw8z1QQ
cYry+WQ2UxBnFXNz7FKE1q2/xrxswthszTsCWqJNE40k5MHd2AZpZB4yxIubnFEAqJWGJZ/AaQoX
79KSoxRDbdDbMM126KePDFevSEnpNr7yHkxvyTfBzBpXusW7qS1M0sjCDfHbM5oX0ghR1Zb1t+fd
odWDdmxX+8DOvyxrlwMg2Et3ecITcY/A9a1CZunkhCVoy3K2S46BIunBuyF+7ByeCZ1Fd3KCSIEA
wmBFgFkfhQSOMjZ5CGJJN5DRTZQYsBq0u8TeUMdM/aId7go4oFhEDYe4iQjlOxWt+eWY08PkQh2f
Sq4kz53OPZlA7IjFVWWHNxKxZuzjaN/YSaNuPVAPkkJiY6dMWRMT1KlrCH68wh92javbvd2JU9qm
JEohlNy0lVftGX6Qf+XjArDs+bNf+PUns9ucf54eTfIeRhh8JUOm6n0vOuSGFma1zhv3QVr3b//9
MP1Hb4ivgslnyKiJGWTwjwvAmNs592BI79LaefJS93lSwRdclI/VvjX57jc2mIcgN2NaiXQ2/vqX
P/7PdoI/3g+gj4Fv4pKM3D9anqXNQ7co1bAzyh4f5+RQwM0eQsQ0roK7Koe2obARn8thKWCASWsv
LTjrNKy3//0n+Znj/Gd1wE8SmgSEWOa6TPvjcK+yBe+jXw47L5oz2IC7FQadDINNUA8nO65ocpgX
xbqozu/Jlfow513thM4JVlYGSYPHyjh5iSoekLhuyvXx6kfV3TY627eya24yVZCZGeEwbqdszfqx
eHgiUiIDD+d95hQevgPjV+evq6Cff3GI48vu34U72Yefd3WsNEezI4DoIIJeYXZwcvvLKLAWqAWl
0CjuEAr0N35/gN/ZwlAZDtlo4kInxoWlQEnKut+flsl07iOUhtYYntumBYaECe2QBry/7OKzfyni
/48LyeVgt0FprlNN/wdk+LcLiSJmjtQ4DjtiQ5OdCzS4Drybxm94/D3cNHb4O8pFcXQAhuej/RtM
arBzex+nxNKGMZK1MnSnE2ATuFhjP/7LoBdBxz+LCqqfkEqMnzJyKFL/81oSFmLyJGEg1Bqtc0i6
EVNAUtprFVYD4x23yvDvJeliN44i7Su10Tj644GorBF2ZLHPdG/e2okz3QYUU66ayutpQeqdW8XB
7ttuO60cdUTvGxpoSgRqQGtqo6eRWJFt5KjugFZabSZmTiDl9J60Vrk3qSY2+Cmd41wVn9kqq2X4
iKy5b7zt+t9WNZO77Si8iNh49JDvpLYignM1Z0qEO4+e5mteruhyZkKhbjrJxIcgD+jpq20UFeux
6mt2ZesVPPR5BWCYiId8DqHsEXqBLIMkhYNsmhb1DGUd9sN5z/Ao2SfFwkNTGHFgyvHGx+ghhCPu
QG+BkDMkRJvQtZF31OO+XL9Dy0CjZTcEB0fwt0VDfQSX4uDhqrhpC/eYBs6hTaLwYjt4oGYE5SUf
p1IoM5t8aq8byEZbOZ1tbUoci+j1exm+rFYWoBUNLIGusrdSDvrsZfb30sWmX1qXugq/8ROSI7gA
XGprPq+dMzT5q1VR9eTZZf0ImoELMor9Obduusi7nmTm3nq9zHZp1TyDMnNOFf1noLC99QI+YMQV
d+o8FD7gLMpdaiNj6eoSdIGbVqcZqNKeQHcsMfxxuaLfrCPzW3gKGLvGbDKn2fsi3nXhzfeG7f0F
9WaG/4K2rdeoUxq+ZlIks3DH7dIdWY7Rc6cdsr21SWrafLlJ3fwVCNUXg7r6uRzIiSs7kplm/VHI
4m4AFc1RVGHh5kkw4aki9twiZycMuQlQBy3zRczfcsYGOqYodcB6hikvVbjYfwVDjl1KEC8UuuNd
ZU/d1jXGW9tf6HVXni3yv+aUuWl9r+lGwiBEr2iWL9bZI3PrwkJBxZ2Klpjz9HNey81udLzP0g5I
kAlymDGFxACxCPtirWyGnCDorkvB8oPpy/z8asEWQnAb4dKgis40TTyBQpwXL3oZWcounmuc4Cxh
cDXaYCuyJHqpNt08+nBq/IccD/ehSJpdHq1UocwnhoF1xa7SejpUQWw5br/xCi97qsawP6vafMjb
4L7xZv1ew34Fp3oT+hl/DhLfB4bZ1Bdym/e+8wSvyL0vmvJapBDfTadKLgSGOeiAiHlIWgjoSuax
bosphtHiX8PCnc5qPVvD1MMKo3xID1U5xnWIpIdlQnUuWoN66VDMhfG+hMkdLBa+KL/DVITojiJn
frcWJ9yo3kBzhdoDcaVx5faLf2VigqcsEpeWhJMxytx33nF7jBhmJUSpCYeoHNo3ccKh8F4Zcj56
dl3jx+sOcATRzfnESrTLvqqHfZQW3n07T2Qw8IrzLYl7IwTTEgjjxhvZ8xsFkHTUAMAqAOQ0yxuL
e/uhxz2Zu+5TOzXDaoi/Bf6a7YzRxubKEUc7exFlPh6FaV1cXHWbjo8RgwaO1v5JnTxEtz9/Z3XV
a7cmVjsdkxfC7Y0EMVodMF6JRvZ/OuF+5AXZFstc3o1Wv2k4jR+QBJxCnICBFY5nzFtgLVnTn0yb
E6rqT0Kg9Q4kh2q2Vriyw3XViAmJeHBHmmxDjCyCWO3wDWDcvilnf9vqtENv0Bx/SrGZxnfMKQWh
6YU7aFZoDtzBOtr1YXZtuhEhCJdyxIcysFiW+ioghOg67TCwFQnqUL3gIxAtseqBUz27tT4uAx/E
XErSNwTWsMxMUkKNPiNk7Rdtzj1XMcI9erKLt/7FzZLLgH3uKFrLOxO0tEc8PGENC6ujVaf+NQ2o
f23ntnf9TaHh4ca/TgM93SQ+f0lZCVwlhXndaeID0tqyTi0Hxor5cy5ztbyohGQYN0JAgefiIZVE
Z6fl2O9//rY3ya6YkdFDyKzh7hWpfFfNtAXXgO8h6m+oJ6utD3lk73K/7VMrDLadPuvxWqcUaDll
5WGRlBh6dE1mpRPXSiFAZvAvGRPkQr0k7MfuDS/OEzi7fDtOyXC1qKe7alnGTTOsWuhI3rdBCvMw
zQ7wE9yTYWCZSqEFbah8wOKGOfa4Be0ILuYuHmwF4FUan9xjh4kOc/EbbzcS7YS+Irme8nPg0wuF
WYSlfByaPX35exIiZHXz/tLajDUkUYSbllCvTegdTBvTqQEV6FxXJUUdGzTVvntakmPT1leN9VzN
GBAQLZXbbC3zZy965IbC5MGiMnfyacfsnpQNpwa9lQF4IP7jO/St00+DYg8DGsW1pVHRcFvhy2hA
Va/tSZm3z/1cWzHzGPdE8EHZVsNB43BFCyMsGB3+fUmAYuhQrWVdt+aXp7TBBtKWWQDWSi1nwEvb
qiNUtjhLiuZSdAkEJXK7XGaqh26hoOm7CwO34hIN2cWO2ge9In9GL2nRln5D5j0TB7kCm4yjH87W
Y4YyFsZzrw/laDt0VKRA4Zv30eBkhAs/RENxnAd+fCUTdz2ht14SWIco68m78AoRs9zpd2EBeUeM
v+0OGlcKKtRtvbNMfG/TKZy8OQtvx+5OulmO2D6+paO5mOGqbexIGfuRzOnYzOjclm4B3xzMxTbQ
pCGV8lpW9YtO509wqstmnlDEuwHy56IOYO/KaDNhuz7kXuShhmHaIZOBaHCoaojj8cFN1nIpFdIg
o4p4Tc3sAlE9NlVGbvxgtkRBq9cS4xpI8B0z4XvogAYhMsxzCFEh1zPCPWd0cD4b+oEyrPeysfeR
kgIeOsHtippIEYmSu69eWHW3P71kuIe/RVEEOmzPqnnZh+53X4F9Mf3olATtL3vBc9ytYWjUHyyw
+k9BMt/ZDiglzcni0ASZ3XndfA685NQJ7e4YR4OWrYq4rFE7ITTrD0WGzrefnfyU58tlKIOtFwX5
A7nsr8pE6wsQFB1/24THyiDceDTTt7SD8CQ92FNW4k87ZU3nscM1WhSg3MbkvSlaBOd05Qds2OSy
1OdHXLS4Iop5m/V4y7ScK57cBX8FRoqo0sbOtb868omQrB0pP7i+O4x2UD6BQLGm3eeled0HRvM4
h6Q4GtCXmgL+WlpU87GZ3V+dnVUnEJwQCrHMbr2xJ59jwJ/1020FEVxuBM1gMdaoIsuHPkYgJyVf
u4JxJxc4Fexvt77HHYJK/2X0gEvNPtQeSTm4aWRiEOXoWiykjwUApcvPm2jPHnxm+Opdc8afchDj
Oil2CC00xjznA67SEAEt1X3FIoKnvBHAgZhFBJp/pqlGjRm+f5jS5bERMMlrq7xtk6zm5Lf3tm1t
60hCPEvbadOHyjhNwp/PofJ5eYsESk950MMsmbSylJVhARRcR2+wENfAuS6/9IbvnOwSIKSpfEEa
us2Gsx9vp0bSL2H6I3HSv4PWy80N+2ozjvN8YPYXXQ9+Fl1aJW+9MHPOxF//kgpUKQ5AAKUZOgFJ
LFo3A7ILI9EdHTbGKi2yY46gISluUzNxjty/IfaRWR1r710GJUv1gnCCUcBRzMbo3RgL+ObKre5C
/6N18Sg1JuiOJUpJeOnPdhuROzeJmUOveZlMN70sxoxjPl3QIYa9CSkFmyYv5E6skARqQkYBrZEc
o1C91xnoKN42ug4JJcx23dsGaxAW4R2/O/+CPjS8JivgfWoFfk3c0Ic88B4EGy4AUWw6aCW5BgwG
xYoh+YYTcd4vC4BDijUurqJ/+HkCcOock1mTRam/rHT4qDOA9M466ytd/9HJHvqBI6LRBVSjALk/
CNoZcrNnkz99R+8HztPFAB6RqeGk/v3swmJ06FssSXaTnooXJ8ubcyWPAlfqo3Bze9OM/a2PZmO/
dPbJmpLnFsZDTF4MpuX1eogkVEwWsd/Fwm+wzogpDTzn+CKzzrsWjk622czUBOscHIdcpsgsuTvD
urROzkLiU98eFmWkp9mv2+3YqvSc4V4xGmfZDzXjDLOuXlPk6Rt/IEURsEm6DwTwizIH3AjLEbY1
EzfKOXQbHhKh/NGw+F2K1MGSRx5tMA/j2YC+dQTuLhx1JfuKuGrBOM50hz3rDs5JQ9i7CdpYMo/y
DbvEnJBay4Ymxu7VgG8inrQKziIPo3vC4E5tLgBkZ3UGYlVgqxwDkiKAQtWqvl4M2oaxbTmpu4wy
3bed+65G5lHOdTw6CW13I468VeZ9aqbeVWgkb7PMixh7zAtiVqrIJScQsWH0PeyDwPWuDJn+BY6E
GgUEB3VPnrJ6nXbtELVnNFufCc7Bg/bGT9dsw82E+20fhAGf3mMgaeThgcmvA6+b0GSdXzo4O4Vv
1U+GvZyfcNKpvYyw0y71sFFVeu2idQKFDIiqlh+DUiaGxpUricU29qPskcHPVz5oAVANX3FnYxi8
Nd0GmyRheeQSAHnpx+IvH3Xw1SR59Opsei6bWW/8dAzuO4xNPIPTHocMQ9BpCh6mZ6aqYMAE9Wrg
A/Ws/d/sEvUVq8puP0Ae3BXpBE8/2wa2u1wHHiQTQ+t973x2Od9SDsNj6OG8JJl5k0T6QS2KijPH
QRzCTGbpt3XTt76w8lOUdQ+hgljS+2mwb0t9t/jyMMocxEazTJuFScfG1+otlW6HXcGJdkX3AqgO
Mm3CjtAF/0omIleDSVwFDN3cbMQuB1WbC3gj0/LoAECAcI5Cc27wX7XzIEHTwFPTqJ7CtpsPDuB6
K0HKrFn+k/RonwLok3HvZ9+y0p+umMXBZm2ytSz9SOfa4Tz2VrNjymVrfoR1ETB48W6icCBTWUSo
aofho7SoonzfurLMAqE1hmsoc8Yx7N37IfL8qyyiEOolac/mNJ7S6avKu8duAFOav2dz420QJVHz
+wGgqlLfDxm3jDVrhZnDOgS5ceRL+iJBld9KVR1z5gcUzrh0yY6nQascgBgWV2hiAyXm03CNwpOb
7xi7jsAeGURibsN2oiNAZiuUsCReVLUeNA4cOBsip/fszCCoSKM/hYQyNHY6bdqg9PdL2b/VM866
ZnCaODfLZzvsyXJERtP777rHGI8h4i7fOxLWZ5T2/SHo1WfXWvOuoKHG19wTfT6kzxW8SQlUGVtM
thCwYF0tYIrhcgtYqmtsehR1ZHMEHykDT1IcsbL0mHzhc6r3IDEQPWpzdc8W5TlTxI3k3btuaHDS
Ljs6Eq/LqPDmDZMdbGyGdngi1c4eSs5ABfVehXJnkN+DK+mimhTMkUs9rhx/24y7PGOAM7hH7lyy
XRlI7n2YJFyID85gASBLGWPlXnCViPmpXH6hFc/utQ2SGVE772ezR4zKWZRwUYcIg9DcgnKgSgcj
TWoZ9tQefbnBsCKP4lprMnkdeUiAleODmx+WXh0y4T7QDn/U/nLxaP9wd9y0k3k0V62AT99iNtic
iltPhdf0+belHV4gjTzbQzpRFzJgw/M0O924x20YxhBmOc+H8aV284fUZm2LhJa3iAD0sMnSOxan
74aGyxlk8sMvHftoAcRofuLqCbPExJw70G1NV3+DNMKnxUnYUhNu6HNeVEGdkMOitxFjMIAcGd8y
30hmAjRU1t6NQke7ZkRs0IGYZlPl/0rcWZ7VmSid7r6p3Ley4FnqkukqCZfgLqEw96MCvSB22R25
aMl+0u22zjSFKhuzDYQPEGqpl2xZh1wa4cB60D4SDIzoNUxxB9XJq5789uCPT2BYraNqqRoMsod2
GVc8YHS0QI07k/TIaoera7kYZiR2FWP2Y2vZNwYU9p1coq09E2ndYYmPOz8FMjFdBVZyNiuCg3KW
zdah81txwgGabJtSMUBdrjxC2regWezDEGXxGJg9hAMjdgcc8soyvsE7/3Kteoj7xYy2ugy+ZQ15
Ow+Kx3mY4yl9NsP0rSzp1MqOraClmt+usD665G6CaDy00SUNClzpk8YR1vgfjGYwnPbFMwigoxtp
ZsUVuU9d6/A/5jIOnWbGY1jAVOBWEHqonuzU+SvoorPldfa99ulBqrWQ9Qvz60T4+9lq4N+2TGRF
lx99tsl4KMbDMlLdBIV8KR3OUD7ndd9bdHMFWoWG8Nm9U+R7rEhQ75vxhZRDwGFR+8qMK7oVsvw1
+WQURprLSFsuR0gSqh03YwiSr4fSDtx6C/miuHWnak+bKOGzR+J5KGZigtrxl0eNcw4CAn6FC8pk
8ZkfZyxBWNG85tATiMPF5h0Z2W9IaYdeztdwOx04fs1vY0BGQSDRQKelXfI+DILFY6afIxAX78yw
TtzkYOndIJWvtKn3ZYgXojZm1ik10YKtP9x4+HHq7GDN5lfvgHfoBBVUUDbueRi/mcw357QhrCKk
MOIGHmx83YMGMRD1xjHr4US0bP9WT2GisTlCtSJDecqxDzcGDG+pr7DOvv9stIko4XMQ571NoYj8
VOSSqfuBuRV2pCK5IVUZA8+Q4y/1xw+Ar6R9itfEZnovqjnblkGHHZYXEIqAB052AXhm7BSm4g04
0or09v7glcPXZGAorTn5hpagJckgwhf0yETmqo0TsoMQD1Gw91lGywbsnitHIqQLE5igB4gEdPSC
DpptLgk52dhtRyZR5Mmst8NHKFMVL5l9FSg2EbKSJE6J9NmCUlu7dKnNzDWleGCYAhXkwU571T/m
Shsxkn5wdBkg4cb9TplZ28i5HU841NEuCq1gGzjgWYABYDkvWrn9SfJKwGAtfDRTje82+b+NqTZW
OSNGwUZO5Qzfg2AFwGVxKZBpG6arNlpDcRG+fHZZ9V85JtrNqi+euC3uVG5mrNPIRJkdY8eJPe1Q
4tFJavIqksk/DIosadpbTYR5mOrfdQcfWipivTACwr4ZEM+MrHqQYe37Au6mxbyPBbt/pOQImA3A
TAvdjqvVTXDotCiwcMeDz1wHu4ySgRvRUekPA8c6QBSPLwTAFBdX8GU5ODfTFLheXe0J7ByJqvHO
btO1+9Kj4DF7jCqOghxXSuYqmb745qHdqWqF6TRFt687D0dbWR67BV+e6CEOlAAtcfwiVuQHsFPS
x5nYHAZYAH7WTVAgyocqAEODk3f18aMXRs526gLx7COeOxi2W5775qlTbXONjCrQn7NnG5cmK87u
OAxXtntXevshJ0RCd88KipfuM3HVJl48JpG6H1SNDnOg0ShDttwB3w79rSQbi7yyUjP9qylWQ841
klP26344HhzrPJXGh5WZ3hGp52e+pBWbAlbrjngMstw8OV6/1U46n1SvzN3Y8P+GhKelcwkzpDfp
GH5XY0YEbkoiaxg03qftObBFllRAR3kj4tblimOwY2TlSllNbHaj1qa1OgLYl/QlqeQtKbz+fqLg
tVJ5No0xRPiQK7bSkXPylzsjQNuWNmUZR9DPybddnieHzQbuAmvbD/qUjb19TBvCoArsdDE3+HcJ
soUwQ2zIdKbMzomPqPWNaKpmtw4NZssJL4v11jNQ34N95Aix+uBiJxpKtW7Ow29z5NpAA/lYNbxL
kSQXpbAd+9rrkNG0bvrt8nPnqjn7pnG0ucEOxdCCYsoqB/k1/x63gSBlNc6TjHpWJyMaaIdfUdu7
Yq8C8qaz7qOIinPqYYTOQDFO2Cv7tHy09Nhuu2my4JD1J4enIkSToWZUa4ZmmkUe7rNNLA2RMjcw
MoztUn332RRSjKKLuqRmJI+Lbm5K0R5nI/h2q+b3ZGIB03S8lVziHhz/lqybNefmFHIOx3M71ntH
NA9NmdOpp+v0PPnSitdpKJIxTruZmTQbpFN0X+XrliZrhmvbzmxqCJNVFNT3nVnTJBhlzVgYhsmh
mCi9mUB01MA1YiT2fUwOM7B7WV+fJp8+AI8AF63FF1tjrYtlsxI3sfRtJSEbpxwR41HIkQCy6NNd
xuRe2MW+l/BztRFQrgpx25hk6NmZdpglM5qKwgYaWUX6cudZ7pU2LLgvBFIRonljEaB05AEzVzlJ
DzXATu9WNnrQOeHZN5KdHDJjhWJce4m1G4z5tWz5AdSErdaDqbOrCXmGZ46aue2N7AA11ues29ZJ
M91N6BxlJIyrCXUAVKOk31V5sSaq+0dzsc0n2x5e6PC7tPfue572pLJ4ABvG8Uk7FrtIzGS3QHg9
RhpCqlkRr2KbjtrnHiUi55cFRJSdG1u4CMc6NAYtQCMQEZPHSQrTFASju8slUhY8Gec1aDccJ3ED
+bXcuJa7b6y+eZ5HhnGqq7d4XjlrsvKRfXx+CedspKSHb2GKx9ZL339Oi9L26Z+SEAN/nx3NAL9r
Wr13XaAe08q7GFZ0KpWc7jKBDm4KoSL6hWi3w6yA4TrefgyEze4yZTnOKohRFvmEKVKILmj2plV9
EmDZ0b3gVeQjf0YyLK+yrj96+eje9krsjLrBWBth1zwsPk/kj06jBGOyXXh0amAo6JQAG5pzfj+Y
nwMoo9lzmCKmLFyD6Wh7dXQQjQBntLyIqGlOlG6frjUKSn7rJGf4zQyceX3M7JrMGnEKVA7m2FJ6
nT3uSysL7ua5euYbBV/s9XTcUBVHs3gnKXz93kFhN7YFNwcP9c5fVhTMbJiEspX5OfnfEdpS7WoS
Cm4RpJHx6mkPYPdUngz/Q3IF3jppSpPttd6NkWb1qt/d0OPM3+Vc/S5mOh6nNW/1JMNrb6W9UMqy
2ImS+KcfEGoEJ6rF2azdz3DlD5BdtbVqCp8OiD9GV9C2dRewTKeO8hnxb28Le2yPrr+8dRN3fmAT
WdBZN7jDgCLo4F7PPBzk2hhwd+dDMvPhwKHCXlDupZAN53ceQgJiWKt6yq6kY/znJI6k3KGS6X0g
2AYMBHwElKETVHkrnwmHKeBcOwSwtLPJBJtrKW2WWB9Mv9Z7S4UHthNg1mXO00s4eJ8MCY23HztG
8atu0WmFY/YKBvQhEMPjrE3w6sb4XnbZXUGWGztBA5WeYnic9PlrK4tX7QIprEM7nmxoW8OEhduf
tz55PCR+tdbOz9jPwlFdsuIJX1Ib47z9PUnfIKu9vnJU/py67UfrdRRV2avJFJALFN96lbJw9fm4
HWgdqyF/fk5Xb0vqfg7SfXPb4HpqnS9NLvoi0afnPezyvGPdkVv0dsRlQmLzSJiGb14TayuDxduL
qvuLexpZCCgPNJDmofYUu1Mo5rTu5yQKHqrK+03ADhk8HkEFnrggfr7pBxazJWIRTU+yM6S6bQIq
Q2bZFsAj7t0oJovkVNQEUzlMzDaGfRor60GmxWM9cqOadfCtWXvXAzJLO6gi8neREWhEFksCG8On
e5KIyzepw6LStcWxVf3OCdqGX3n9lFruTk/B79YXr6binx2cSfCPgUchhJs3lOfb5Lsa/e7gJOkE
pKoi+tGHjuuVX6HsLpGN2UB0Z9PW/VU3cikxgGLrVV7jCnvIeotXHZjAwVdvTl/617qmC9XCiqcC
YbQflf3elJEZI4s6TJQ2Dru4DbrgdoctfgR4OdwaSHLgyymiRrIUcRnocjCDjiRIVuj8trOjB5HB
7EOUSv4Q32WV9zWqbEIt4JYTFd4Ch0aZImV+6+J/in/c86YBN0S2jo5ZdLCzYN3P6Ot28p6F9hYY
BygSPMc8Z3Bv4xIjXgvPpvaob2C1Z8sMPK2eL5YVh21+6ssaFQgRh5AE4zHH+uso1DwCGIE1rBmp
WP2NhsFVyojbYp0PNoVixByrKQ7AyGMvXikE1UhWleIUdzr2P5KRVJkGTJwkaV1JX772ijo1spkx
8efRAMdRQpJvD0lyayaoodK5exupvDo/MDaewGIBC0hwnCRmnIZ8yiX0973J4tfiVaeKseI+4adm
0wAL0cGRAcfKeWKWFDDKYv+Tu6PJaRxdMhp2Q0h6aGY77gQpbUoZQ4tFaaahJVOmwWBsM8LKtusH
ZbmIu+p04A0wzDjIIAViOApuhlHPu7K2kKO8eI7FSZciafB/Z8p4aLFqIOmcmR+3el+r8lfkOIB2
HiZdB6w0yjcDU+6G/gKpQapviNtzt6lOnf18KWi79oZq3omu2QrPeTT8bVnnhyLtd122EJgVYcqV
Z4utuizNX5mNwQINNpEZLdEisK8essX/BRyMuUN9HKxAbfyw+8uHVT2qk6QTZ0rFkTp5nBwLoiK3
BPkj/BwahL9diXO01qhdxmeMWY+eaG9qzGebdM000XN2rXyfMmyur5a6sXdeoe5AnKLlqUamxOuk
ZlnuAtpy8PtxaLkfBLpukdDKXN+oXt6Q6djFfkWLlNCGWXDtTIfUuUpek1S3qQa+qnBuINU14jr0
lv40MYzMW4vW2mOVE9QcZuFb06PMarzi4Ja0XTYjj16iK2KN0dzmwu82cy2IhStADs/ldQ5AdDNL
57PohvREoJwsHAT5EoO8zxLMymuTw80uiASdWQZ2RzIbeGVqHnUiKb87+RxW7LcgmWTHIDNdFAMz
VCbwr1t7EfNJFLjDkchFcPSxTiw3hWUkcUalNw/0zFw/yOBlt4OrcIM+sjgaQDJ4iT1a4z57tKny
dh345/9h78x6I0eyLP1XCv3OhHExLsD0AOMLfZNckmuL0Avh2rjvO3/9fFRmVkUoMjMmq9FAPwzQ
2agIheRyOml27d5zvrNMSpxYRpi5sUaRjn/QosU6Eu1GrVrxHqqI1ZMJ6pJa7CmpOyhFDr+E3Vdf
0rI7f9QPBeNamJ9XpUC17SSYfHLYMTy8ibXRG1PbyoKTT6xa005rmMGF1ti/2uzdYxffoEejlNDL
N4hl+hcyC8HJN0F3h7lvWiXWOF0XWAL1mvKkIu12WVslpqq8/JoRKzgrwQu3ImdKBvJahtNlVnNs
8VBJLdGmoFqQlP1aDx4tMV5ss3lCff/Msb5aEmK2NEYyD/qR07DV8pAx5Gy86DnJ/ck14RREgmwm
n7lN0aKrZi68ZS05iX7Y2mZ9R8ImxarKZe3MlU30p09kw9piCt33xVUTG09ZGW2bYTo4bbnV7GHv
e5ZcKI68tox8W6ALn0/wteu0guqzoDUWnkPNfgl0NhgHKZWogeTWFvmBSHs3ZCg0h5GwPm4+RI0F
gZtGSWsFpm/BZVjbbfOoQb8pLHXlxfXe58lFjMOgOHrqYuemL7OHciggMH0hQOWumqf/vlGfABqj
MrdYwIQG9D9AL46HnwiznOwLRsuE48zdfHQbqXkDkv6yagmPSX1GyYX3bPgxgYDhqktZOVsKsmJk
FWFfWxl9dR8JzopTKY6KFpvbgQEoUn30OIx+96SzoN7R2vvUyK5LZfxSd61rBm7EdSRQrnjNDcEx
zzwrNAv7kYi0zgbextlwoRTapZd67YLBlMB3TT1fDDtk0UHjnYe02YYd1MXiVi0FIvzmKajV+9B3
HopRucwmprYjjEHSaba242/TGmsABxdO9PWxbIz2gqu1JNWO0IBEXBRC3WR6jU5w0N5LgvDWeq/b
09JI4ewPvYOrgi5gA9Jm2zXkENH+9tI9sPzf/yelfvbbn2n7kePTE3KvjSn5jyhLFlquQtNREZ+l
+9EsKLjU9E74UCDA1b/pE3aHynaale5oj1rQ6YTMwcIL9Lky7V+RZJdfYWTOgD6Fw1mwdZBunDgZ
L6jeOaeraXeV0RBkPqbYe5tZiwzRrkgE451dpXulA6nSUdjDvjbTg+6UK6tomuXklxFKn9ZZViJ/
1mF1OA3rmjO2BJvR7iaE4sbx2H2rqqRuMlAqWpxkbFWmbGd1t5GzCygMCA7JeqkxTUtuUsNnAK+j
g1EDRCOqwZHp4+/4Rl2CDUuLpgM8us5UR1vg3Bjpfg58XE3RbFD5EoIWZ1egSudAmJBkHl/J+aDo
modWjACzYe+HuQs7GymmhhE8z51jo+QTE3p5iAhhovWWbhgZV61+Pfjv40DUbdBo6job4+Iy2QCu
XkxN54EHil+sFOWo5A1Mdnfh5XW+rIkbX2lt8IieOV62ATlafsQBRlpizbGYpFUzxT2KoJyUqXQt
QFQR7UoNgX4ExtBwV6oDN10YboBCbEROhE9fO+NaT9RrvXjTUJliIoF8WmNWMg9hOxGMSlQq+q9y
b7joZu4CtG0XDey4RRl0wtUQQk+NQ6ekmpAiV89BZW5kYQWHrPb3uOS+xnM6X4EYDTukWBUKZpgM
4w9m+Z2eG5Q8Ele1pg1vOuzVq4qMEHJhcOgScnrHzPq+7XPS0iM6CsngnWhYcMxq85cgrt6jYXy2
OshXTRtvBE/nMnWqaQVfEkMqmuquxlxeN0FDQjpBVewJJA+btGIJhc95+gxZuD6Ricds+mLW3rS2
nfBLEOMbGAYIsZL5XDhJsnK0Eq9M+M5ZfE6Mr701wU8aT6Czl0bP8BazaY8UFtNW8qUMgdAzmetI
Zxf2ZV6wqyFg2Pe9dl12jrMlTnBcYRuJiD7it61garudob5yBwKT/TBX0DrfGEwm6GzttYlMRzob
CB09RlMKfOSF1gFvsKQyLAVIkRXMpAVzQuza2I0QQPj7kWnPJsBp1tCm6YbI5FxFSOjUQTTUEnUv
1J0ktXUdMJfY6II5tdMM6QblLv0J/zLNTdDFlTwSvqCBRLTfRi2bFqxCIRHK/r3BLx+p6gulQM+F
XwnNklfSuQzz2jt2hUaPOjtoCeW0DHLuPEqrQ60zsdDBQVEFJTf0ZySHNzXRdmNk3BUM6Iq+y24j
DI83Q8M/6qlVqcpNN6qjd63I4p1s4fYZgTfuy4Dr2jygCBxXRYS2P5XJe0J3VI5ickl538pFknPj
Gjmc+Wp88SxgvrVtLjOVyICMGJSA6oPAHVTjdo0qMnFaquJy4BPAXFh08lwjGAlDOa7QNNvoOjHg
TWK8JL4GjCsq3UVqh2fdz57Iej5pKq41R8lmJngV3VYOq+MAOF21KOjH0kAsZwCwjqzgDc22tk6n
4EYVQK5ayl4S6bbAaxumjU3DIJ9BVuhXgQvf0pWYetCndBecP1YWJKVs8LcMvy9LkP3LVGXxngxn
aTXl8yh5W0osXRUd2XqW2uvmqeirV2jNCe1kitmQjlvF+GPoDj516BwZra9yhsu9tB/ijsSLqoIS
XZkEP8OvR31Dw7Gh8AwHdtiIiCJdNNlGDGdG4XSlcwrLUaUZFJkvPVdZBU479lLdMAJpmCFgQ49b
EnbjCa4MMZfo1+9Qzsbr3CJm3lGGU0AwH/uY302QH+kxRSMoUUvjE5FJHtF6xzbT1yb7jKEtwwbU
OUp6HEXoYwuDfzoGQb8fJ3XcBB3zf9ohOP4gxK5gbdOUQgs7zeehUGqTO5SPKCFQ7+lujYFCTNlR
+sWLJUpkGMahMfto3apQhMEJX8YTWSjggpf9YCksc/1lQmt7lU+EZ9U278Dx75nzwZ0MCB7gAxn8
cpdnc8Mstd7smvts1lo2bOh0VOMG1Wl57HItXoRlRJvcr85eG+wx0SVrI+F1aP5Sb4JoWIva2QwU
TYW/rlxB3uE6aZSrsUU84OcE86YJoh1ZX/M+cSzKQxpTA5KVu6Acb+kVDQZdCAag63jwX4XjcOyy
SXUS4bupFjvJZbUonTHWTM2ir3uGMoZzbuiv0SPHnEC/quxxIfgtkzhhxm+tbRarLIVVm/QTEsLy
eowl0+rUT0iMG65qb3wpcqnsSicn3aRFiBJJYbhV1NXLLrAXFuIlixkpydXjPdzx8tLuy9Cl3Zsc
qt5i7/X7fS+H6yjHYGL41UU7vQZ+TkoMmRzs+TX1jYwv+nhERZBOnDg8VWCt5wioZktjnsB7vgW2
IOu58+mW7pyUdW/kWE6rd9rA2u3cNAhrip/qnfTgQzN06h4l8nqsfHGr6C02lZgZlLA9ejzOcKqI
hV00qXBu2hqnrj/p/j4b89qtQQJ+CNVCz+tvy5xYRgQQKatGWGT+Zc8KOkkmz2OFf9wDTGeEdUfy
qvE1woPv6kSAofV/7ZCVLwmT05B4BHgo2+ZGk+hIKtQ9TUXDQxNI+9VOO3a+fTMpEmOFgQTYy17D
7pZRDeBC0DoNjbtFMKHyagdHXdgUk/WYPOv1sEsYgygXtTF81axbdGiPdPW6VZCqjwSsc+Qxa5Rg
Bumls21h1kh+6LaJ40JvORxU8N0LOosVuDqGeIhdYDTiXRg1I94p+eweKolJZ8utMUjNQXmQxKlv
kvqia2m6cH5Z1r4iFnktkcrw3Efxe62UW1kxdg48lBTB4L+0DDetMv1Kbsl+omL1+lfHElc9+USE
V5vEWrZldzM4MGtDCp1QCZ/DiJwcJzjglnwwbeWRmLYzaCVfmLgAukNM1qfiq3eVUr2tihJjUV9O
rzm75bI+gFisXCUt6f4N9fPAUcmI3317qhdMkPxnRaU5JnskLijlauWudb6GQflsqc3L6FcvYhB7
Qw2Whj5wb6g5+DaYAR3RgmFHjq2GTeuDlZEijZsmej9dyAdp5sp9DD80s9UFmrJNl4gDCRFEg3rx
i6F5iF3bNzgX6zjCT6Ex9PKTvU+OqGY0X4CgMtJhfkQcnmtrRISL2f5LHcGRbgzGlZTXtnwNaQZZ
aXEvNJJ6sSXckBLLhRHP4ERYG4rqC8HKJ4PWQzMB/w/YC1eBigeoph14dGiqc9wJzXQT6FG/aFPg
+Ra3PX2iYVrKoTtNCYy6+eorHRuLzyeNKyVaZnkkNyQuLkrQPpAwmpVW0S7G8Ra6mcl2RM2ypZbw
K+pzH1XiJszGB5gRxzIKq61uIu4zUf1z9kVZ3idQlkVrHGTVn2Kgscehzvadhv4htJRdV2mvadUF
ruwLZml6TqHeD9qilAyxJFqllLBsfeButW3zxMaDPymzb0sCsLdBQrMqaOorTW9LRi2kohFHsPkw
b5CJwo2Qy9s6s80dBi56fxWofPKyiR1NQfI1Q3Nr+PpyGxmkrSKfKuhgn1SPJuaHAGdQnDe1VLoN
g2kPWxbSC7xy66HPfPYrmizzqCMiHW1DoOImV2t1m5FVtmT2TV6eIAX8Xg0De9vMSv5sCPnHo5Ws
NGR+rmP7xlpxwmeNft2yjryIxYR0yWGihWLk6L8Hj8GHrYWnEXjyNsuJpqiEs1Y6qOwOvatVgdh0
VWKS/1hq+sKetiaf5aKVHPRDjk0H6kWNyi7U3L3UGEpEVW25VqvgXFH6mnvBdkvFIn2J89BYvsRd
4tpRevaIAVg3PpWEGCZlXdNWX9oqW3ZrhP1OTdC39dWwNCqyCa0ypi8T+2yQgROty8zQ1k2v3yUM
7RZ2G5IdwAOxLpSBmRU2N81qdRJ/s7WDx5DVub73dHp4xAT3awjhh8lHOvPXRmnjR4LDjBBD3mJa
ppghUN9bZXtFx8gjtHINOpu4iUzb6/2cpIo5sLf8J68D7CKtC0+1b9M0C1apGb4NqYEttcLFSIfw
PkriI20Td/6PpIJ+kUyPhVKZlxVJGo3fcWoLvRMtp10V0DdH8L7uCKWlTxk+t1WBzScnOa9vOMY1
pm+u6X+Y82yIzO2O5/8aDYWEop3dq32U72sm3Is4zIJNy+LNT5JLGAzxT+AgH3Cu7/3j0jLwvdGx
1bFaqZ8ui4FK2+v1WcvW2co2yQmht52C80++qZE9pIV4n2TvryRqAFD+R5re1L8Ew7qdlTzC3+fO
yGn152B6zXhmhEDLT/sdaUo3laU99UoOqxjRHT1MGF9ILwD6gddC161nVk473nyPC5KNJbkpdpRw
Pnu1Z+5BNkdg53V28AoAuV31E3P3DLD5/L4hqKJEcAze9gfU7Btvty6y0p+wL6xbwzyqU87M1/bP
MPYxV6FgWpQ1v8Nf34I48n98UWhCIKxnv75pmzOj45sXtQhf1kh2L9d+e0qr4q0TmCbH8p5VncBd
vAeQFhakCJ0qT8toDGsEGlO0DFmquUOKyWAO1wZCvDA0m6URXr5CKrCQ6b4TDUIlsSKD+00pzZpE
6OgSghPOBqPyOEF2F1SLEz12/SpM/HXiWZ3bWPpAGhbBwxNLsCjREPrxs0/Em3SYEVMd1641fsEz
9VVLmSYSlsCrWTMpnkiFtWialIYuwVhKiNfdq1QMRIM6rGRDymZSXAy2k1745T1QM2tR2votPEHM
VI4LzWpayC5oGeEXJ2ZNpE/FF3Gm35S2dWjhlC2rR/QxZFg4aJrGgaYHJcicLfcaMcPFjYLtGrcV
FWnjr4JBeaIbEGkFA8qc3ojpXZWpfiAghIRKrtca89eV1SvHWWoFqjXe5RrJME1oWhdHb7KcB7O6
ZKTQ4qupfbfOo20aqpxg8uyrInFlZ62wD4pBbF/N+ZrmpWMPJkmhXHjSPQ7V2JwRkNb3VXXx1/fM
D4xlS8JwpXvhqIxJcSd+umWcMQcC2Zc52wQy+iEzLv08frT7OmfCFzQLW8MMFlrdSjPGG3o58Y5q
WYOBU96P0SoySZpovQFDN2qdtMZflNTNVyvWX7owXU/9YOxMJsjLQJkIXJ5InS6C/CccrR/IM0Bz
NM3RAElpzJfsT2+h4ytFSJd7LedjikDJWBrloSfmaoFB+1YqJfSOIP+Vt/S3sP2X4UtF7+y9+V/z
t73kxUjWX9B8MO3/9afNW348p2/1X/6juzzl/z7/k+9+bP2/P778Gyz/uz+sswbA3E37NoP26zb5
9Vf47V/+v37xH28fP+XuJ9h+UHT/RPb+QO3/P5jZEM6B9f31h+1e//M/VL7jN2q/qf3CvaZDdITu
qarWvCz+Ru039V+Qv+gQ+Blj0HTUAVghlZ2p/ar9C+ZDblNTxSYyf+2f1H6+pEpWO4f/Z+vSAUv0
e6LA9a/LMVftz2nd/Gbfrdo2j4AJ8oVZHbRdyBffL6CimIQRGCWx5iJcTyo5lZZYTl68cbQT0iLy
NBR9o3HmT9sGHRmHPzRqs2m2gUmEi5ltjVikJydMtj2aVCywccUwWSPLDiM4zetvru1vv/8/sja9
zsOsqf/zPz5vMrYJ5t2B+SgYSJs/MJcU0ZWlpXnGaiA01f7qk4GkesfcnhYzS+/feS3oWYALGJYb
nwhVbLPN4LfIDkNSjehCwKta6oOyQPAkxa/P1p9+Dp+xI/P7giGlzmUDD7Y9f0zf7GNDg8G9tkLs
wuhpG5x1qX8bOzsyE7FtwTecWJF+i+H409eciYnfbti8JrcWfFFeeF4HP70/kViAbhCDrKaBdurC
szimZfdDcP13LyMvYqoQbk2K4R/usKBKZRmlHBoi44J5hUJpp6PT7i7Sn7LnP+gs37+l+bWkJqQp
VGHJ+fb55jKSh5mkZcNHphd4gxABSbokTw5ZS71WXJjhUUcyT00YG3daf4ETLbXgMEiwHdWzVT3a
eF5yY1M3z01/h83SSCfMsMvCfq7pqAs5LqrskE7Xes/nQfN45Axuqyt6bMm0os3nPdNNTtJ3iTRn
7FKABasI3W3r3zS4B1rGCkr9jqlshXkGNSFKoSFyg57Q4/45Sw9Kdw8Zx7pvSAtMg0NOAV02dxqS
lq6iVai8qG/UsSslcy1T23WtgBmXbWX9HBI399cf2keV+vlKStXE4KYJ1gjrE26zbOPekrXK8CfS
bpvS29aZdAvuft3y6bX6Wx0GvDOcfWe8Mrp+myPwRrrzk1/jg+r5w6/BwmmDa9T4ZD/do1gyyZIf
RmMl8zth1kuiDDdVHrhqKF2B6sYOGG4k8SEmrQ+lKuL3/Is3Q0FV4x2AeQuzbHhoO75iK65aBqd0
GJ96J72eYIxZke8Ku92H5MwZ/94V/OZX/4QnLMiVampnMmDcZBsbr2XOyd/qlEXt+iSoSk0H0nAC
z7vLRjTHTb9tmp8c0X5cVaTF5/fPq/cJZqSXil2i6zVW1QCrH+FYWZ1FYSwMMa1QYe4KRVnVUfa3
12heVWfCKYVFwuoH2/2bhzDpjElUdYdcex4vGgZZSWn6SDJ6sRhDWrpp+jNk1w8LGS9owmQ3IHur
kKU+PfVoeksZlrxN6q5hfBB0UZW02//1I/Hj1vPtqwDj/f5Vgt6QAao+bsUuWPlvRviSe1dzHnj0
k7fzRy9E1hjvSFcdEJef3o45mubYJ7wdxIvIvFFP0oNpnZWnPldwA//6XX0+xOMTsNhHhaAU0SiJ
P71Y46R90naQIfrqpY+QuYQPf/0C+kdEwedn+JuXMD9duLJP05pcKgMODVypIkfI0TLaDVwPdwO5
tUuo9JugCFzMkkyeRxQi5qoycSuC2tBQxtXjwu+rFZm/6w4tcmYO6DGMfaK2kGJIzYrG2x6L0GiF
F5aGVAFZnZes2sIhEK/YterGaJM7q2GJz/MniEMM66O7BOpkJnZY+KL00EUorAPLpYlP2GuMTU5d
z5rUou5nCM2iIBpm0t9y75bRuRtAJcIwsPLPZpND9YVAkNqXyO12Fk7A1qyPqace6tRblwgQAogK
hRZvW6++0exxpSJWNJp6ERpPPl7WiFhv/DBbEUUXDSlhUcQ0HBd/DEdSRLZb0CvRwUE1cb9V+uyQ
0EYbknafjyAj6EwH5bAFQrGf0nbv8RJRUl81eHsroMyleuPgFp1qix5B52pJujGVAHj4Q05vlulL
oL+l0oa/S6pEb28FUioJMGik4cmpBR4HLIIGlajenZQJiOn45FmotVDioVK4iqbhwlKzXVUlu1BE
JIXiFjH5+alw02LjB8WhwDmU+faG+3g5pDhwG6KMevtqcqxtZWIbq81NOMXMksUukt1JU+It8b6L
PGRura0vWz29Km1nq+jlyqwY6qmZqxA8GVtgjZDmtcACo6G6zxBeONqdbE5qeBd3V1Zwhf933ac3
GmZ1pi4j0YztKqV9a/P2KEOsVWy9iEplS6dpS5Qs7ZFVN156xCjhFgD0ft9ZXz1z29XH3LhtgD+M
NWmqzmvMNCFW2gvopZvWIkrHQNf8VKQkGnfxWsQJtq7bklKnYPhB+1lhoG8upXKFALQpE2zS1/Pr
WiaqnbLfyTS5pOm1c+z6RlcHugbhVx1eDlSLpe1Ub6Pn025vL0JrmwmeAoRfgRK/A+U+DXVwLbun
sIPZ4Yi7dlUazVLJwq1pgEtsIEPoI4ybzXih1fIim2CFSrzXqbrqwtHNMnNbd5pr1yDkTXXJWdPV
aUWXvTjoanio82GbcAGcQO7JrP5qmM98VBchEdgBY7FGrVw1eFVwqDc6wbcp+C1MtLExXvR6durs
cjMOw3M0+Ps+b4+2AOmX23szMLfSqDCAIuKEt67lzhq22dpOq71WVvuaGJUqb7Y0/ZmA+802s0EL
0StjT7mqMelM450JI0s6t+X0ZSJOPC9H8DKPUuJaDhousb3PZzVyUNFaqdG+DBsp3VhHnRHu8/Y1
in8Kw5+XsB+WODYfjnd0fH+gVwrsad6AyHTVldkJZtdFhW/DJ6kLLe/CU9otUq51MxZ3pX366+X1
xyKe9ftfr/y5QOr0SKhljIxtRPOa1w21xcmHCYHw4Cfb+o8nxe9f6VM9Y+FlaqaEVyJDGg0M4W10
fUGN/Dsb0jdv6FPNMiqhIUvoNVy+szccHPsn+9EfXTA+DkJcSFegqPx04FVA0xiFjNjGratCuIpY
t94+LH9SeZl/tIkDNQa9zsbKWfXTpjdg9e9Lk8OVmEbXVDC2moqb8JyoRvPUomaMLJ8lYFi1MKrh
8q3qgY4ehf9IooAjCdcJSdDi6ZupWyM2zUZ56cp0a09QVRhXeCocWuCGMQxxfVrXkVhrpb3Ucri3
WYCLACuh/EqX96LDc4DTYgEYdBEB87Kh3iC2WZjGcfBG4rrv/PBGOBzrw+HQgeez+sYdDOlW1Kpq
daEUjzWnKfqYWaTtDcdtbU4+Nb77vr1wzKPvoZW3HboBYtEF5qwlgnMa/1p9/Tc0n/64r/Rdt+pP
u1j/E7tP3KB/3n1anKvn82tef9d94jt+6z5JhxaTEMjJSeHRLbAd/+w+8SWOU7QdOPjrmoY081/d
J/0Xyk8CO/hGw6T3wXfVefvRmCJpkj+TzcX3WWwj8u90n/ipnxZODglErgGetzQxd2Q/HdhNxSyC
STBt7nJnlfjnDvJUq5vbttIvRKevE3TqCEZI0KamI6a7AlfYQSLVZPScq2pHUaG+ZIXFJm9p2xTZ
z4B9jom9y1idaU9OAaWpLwN3NkrBBdOVq0I++Kn5RnuH9DlqGmSmzDqDN1QaX8wB3RbVvfJR5Yiz
Efv3dkngBdRID5XHlCjr0Y+XYT0tmYtfKj4U6Wl2XiJ2GbpNW6OWpbU+ouNx/AbCldilvu/G8tEh
7DpRUres0aGlFaByZHABWtQPpsFOZYKpOMP1hAHEkLnbA7lITW0tmFtOCHwUstOtUiyAB7gqmRzV
YKHeRUWjilPHzKFfmIuRAIsR3AUMgXVIWYm06atSH/pIOUhyxy2jWTUMlWXBL4s7wlAttzAcVErO
qkSzH5XqSuk8wijjTQczGDHkLX9mobDcJjLXCIDzMLiE2o1mk4F51W1Uh5ZHnvBxiKsao321RSR7
Vejq22i3X4xU3CCSWWQwAvogvim7p7zvFgl0HMuJrsI4Xpt8GYMmKehp/dWI0SQZA8qrGEb2kBg6
oYfqAt0UmisYENY75qSdyQBcj+yLvFBPde7vGcO29FpqbOt2Lq5RzbhaZewxXy4pyTlx57fzO7WN
Fzry2xQJMlR2NuUAzELiGrq3V8kUt6r0WNr1ymvAyDkY6qCDWpt53AMI7GsEcwpx0v38ntvMfARc
AdAt3QGyPBEBtrarnQlqWXSD2+bU82i+MAdcILBZ4d0DYEop1wyHkjILDU60zzIdl3F8KLvpqrbT
TTJGD3k7XjfEKuQazRYrJRAYQwD3jpOSN8yxTOnhtlJYi3GJVh8cyeAOFQW9eJDldQm7FSHFLVns
e4ZMa2neSm60Qjka3j0uTlZmxuFtejQauekVPC9FfplM3lM5KNvRPhmtvcsTcTWowCO0fjuktCP8
hEOMs2rV+orR28LyoLNwe86vAWRxZSfOKlWadV7zUOQqGBwk3cCxCTOZX1sLngtMRpVAf8TtXmrg
C2C5tA0OUMJcGSRVLaCsLGYQNbh9dleANY540x6wlcBOrojnWqJIPgREQgb5pT7fTYO9DtVuZUQp
bE5sqb63NDM+p6neVylwCjRSlg2rKWwYlmoJXtTQe8qQzI+Tsxmbd5Hkt7kjLvyMQxnOzqHV9lVQ
uA17pY5FCCEezATORehklWzJs8V5ic792jPHKzz9t+pUbD3lC7LmS9PgkdVhoe1HK7gxsuEd6eHW
4aqp1nDQde8QcypJGTLFjgmcIkGB2G2nxN6aeLc7UTxh/JZGdBNayRZ14LqIx0PVoABwtL0dKjjg
JuSXyWFkzP9rY+1vbaf/lY3yu+30z8Y9/wN3U4MN5s93012dnOt/LM8hMczfJTfP3/bblmo5v1ia
arJZgSPSoJmypf0ew6z+QkX5EdMEu1935iy33wc6fJeUFoGWJqoAy9Aoa3/fUp1fNJPdz+bH6qpu
WNbf2VJ/7cx+exahcQhhwoHZJYnFgun/fZ+q70maF4Ot41ShqzHCWF0HpCmiX3Fjz7wom+lVN6CL
l7gg0ToWCxY5gaY03yAIW+hOem7FeCAhwiPxFOmW34yHKRcPjmFtSCu+xcl9xmruLSDSHFBbkFsc
kwsfQ+nRJbYuLJU3rVohHCVSGDl9AjRdD6q9iKxj2RWACG6bGHoNf62N9R7FTImgGE6icmWITD3o
srxMkvEj91Nf0N7gV6d0VaCqLopxeigb8wjO7RCHw2mC8weWv8Ze2bNTVZS3EDycGQPyUMQVzZax
OWlgga2cwLsiAt9KfKxkBelInSiTEwhSph4FEvh06C4cjMd94zR4Q/m5UwPFrQFOqHcPoUnmb2ge
RaxcOdatrxNqVlfI5RqRub2S7NEYrO1kOLWzqZV5zcFD2xQMyVkHTcTIvHYR0h/nV68T+hD8g15W
F6PHTPmpbgY3yKaDD/C0tdqTpgP+VR/S0HgkO/FeY/Mxy+lBOF9BTBw6c3hQwHxqdXhW8HJ1anfK
uS5yEg8q2SEfwkRIZ27ZDQecPOe0bF070WkKFER9BOF5XuHQHOBy6g/NaGxbwPJR3p9AiiP1l0df
70+5BsTByrQHJD4PPVqtITvPsLqPW6lsu1XOT7czOOwa0RhUZaUNVnA4mFBl/ME8BnGD/Fcey5oL
bMSoQWT/GgbT0dTDs6XoW593OH/DxG0xdOc6c46zcGRqCXFV2lMg2lOVpeds6k9mDXM8ifDcmhbz
hxRT8SxccJ7iMDl/0OrTRDxpMty1NS70qoYe3ObMwp3ofSyGk+7PCsMAlByJdNzb1Vi7bTsdjNg+
KlFCq236amMKQS5wQQn9NRDRApb5efSHB4sLP3+Mo5EdTZvJToJkWrJ9A+S8G4MTtuFf34YCeFW9
FOZwOX84o2oco0AcRD/tR9BV88vh2D7KFnk+uv+FN1q7Ac6aVznshcUFks6UXO3onKU8Mm1x6I3w
ve7Dc8J7FCnI+7rfDHrjyiHiz93JUsxjrHQPCfyCvusXzjBdzh/u/CEpBBkv5kSyXH+eFHC3vHIW
XXPyZSM0DxCPsHcG2ZGUH7d1ZuSDfvx4DgOEJkwHhpNa8baU5DwUPJ0iZGdWouhB7XZRFb1DUjn5
tAx9W9wMNjdVXRrHb9bdP5jzfgwfv1/FmD5h4tDI6MLNrH9qAwR9IvMEwDEpKcMpzuOzX7f3AYyj
OVbHicUD6oAHU9MeSiXfdU6+DRRJOkLy7qGTN6v4rPTmsYjtZz+B551ZXKv4PXVI8ahrHkh8SJSB
3JpOMn6R4E/aDrYFpNIrAcBIJISMdF7wPr/4ZMpd5VSAypL3qhYPBf/ZKStI15+oGt+Rt6LASXf5
vFjOawSJkh7lUqqSVUOQ5wr+8KqeIJI02IEWagtRDWH6x6Ij56UL1NQt0ssl0I7TvAzMi1eVKG9V
h1C5Gs3VGC64FucsblimwvB9fm57OV2V2kPT8XfzAtUo7cpseWZVjj21n6zquD+loU7PmCdfGtuf
fD7zLvL584HvAKJUaLPU7dPAGgioT91XCnfeHhAQEV5hdyfCs29ss9rZARewZ6HK1b2SOPe5re/g
Nyx7tSuZxPGYs6H0yvicMEyP5sVfhkQKTjmfyFDhCvLOCZH1WvXYG8NJWiO+/JlxMQwIorgZsHn5
pnI3f/5mZ6FPUh3E0fB72eEdPMYTP8fK2acs/kcTM5HFHZJUPFmj+jZ/RpxDHgAjnbU+cicRPxJF
xdFAPszrZTHFZ9MJzqXDYx5AtogE7eD5mTd8uUum7lJp7qe2o8fL33lSEik0MdeqveagWGBvQjKq
5n795tefgkcN9EqgRPwA7DmwltAlF+G7nYAt47+PzzUX2oZ05QXe1lVZdqePj+v/l3s/ke6Y3LZ/
Xu6t8hR828t30p35O36X7qi/aKgjDNQx1FJE9FLO/S7dodJjzshfEbZAx1dnrPZ7pSd/QVfBmdlm
fIfqYZ6c/17pyV80wuo0vjSnSGtIzz5Jdf5KukMa+qdnkH4JbAbkG/yGUP8/N08QRQvPMifmNQ5m
/lwcimTYzBscy9GlI4lP66N9onSr+Rn1sQAjT96IQF3CXwa3pDxmOw0vkA8lYS4c1OisDNV+0uXW
hAuDI3Stx/0qAMgNXH0z/zDJ4LoMnWVpfAnS+FL8X/bOIzuOa1nXU7kTSK10O023PKpgCiAImk4u
ACTTe59De903sfdFculJ4tHRubd/G1qURKAqc5vYsSN+M49HlQNj9G0g5XJF1i8u5fZ5Jj1BsKRP
EdjxpyMwhzNIp6sjV+XWvZc/5Zlt+Hfh58Bs902ibQL7kbIp3gxQ5Hz3nkT53guXY1H0EF1RGEEf
TjnpmUs1KLd27xLUivB98HkkdHUy9F1b8PcyDjDr9p11jbE6ove4p0IGexB+FuQAY8Juhn8SeLz8
VkvFXEZEnqbU+52/YBPBb1tqOuKec0h9GH/G/WjBXqaoJP+LMvjeijrJdqdj5I1H31guC/kqYFIU
v97oFZ48tB1CsUeEKiNsu76YLxF8MG+6HZLpaBrdgX4HKnLLUYenO5o6Mjb9LqF3hDbFWeNxseYp
hueAWZyL8RjaP5/P7Hlpzbt3GO3SJDHveRcnRU8Ux6LleayyjaN1SLww0cn03mn2aaEHkkHgldfM
E4T5GuYWa245w/y0o1SsI6TMImGByOs2HbIH7g+VcwVmqJFqO3iK9RVhnAK/sbF1RLQoTfQtVKTp
iMrBZR1BpGlDH9+W4BjAdXFI8Sp/2DVZezAKfRtmpIzMrDxoNDNCvL7MoAwB4PV1+UrKLPmjTIRM
UKu795XNAJPM6rV+nRok+1jCMmmuxTCGAHesc+v4mwwPJnlZSpqovmfn9WP67jDCYpJfn8b2UBb2
SRb0OLT7mBPE014G0PTVzBDyYzIpBi3G0HkfSNcV8kHyvnKwFpC1XfjumWvfy5AhQnDfaLx/y34L
MPBAMKF26Pho9/h5n+shvSvRRsoRmW0pm4/DrnD0beRCeMxf5dEmNoyBcq+Mjiy39c3zGcbfdLHN
9G4McHZouSR53W7E3aHAK3tSeI5VP+8PKSX6BhKJ3GRG7VRwvritQfV/AJ3Q7r7KzyJjj7YjtFHm
tpne+nqDgvK6ayTnp7C2lZWCs9q14CdTbBB0lqBnxec2ZXdl6s7BLihCo1m1yB7Y6Zn0cZ0PGWQD
FjPEzn1c11SoUFqKUdSv0rsEbLTccFJvAACf017ony3XPsltrTNRTUBiHEPCbRDMmw5YfNcPl30W
Q4XRolcZFnjPW5lNeaixYgDnXlhsW5pce5kHmT1XnTOzIULdZpmLWMiMhwt3Mzc+y8DICwdTB4Ut
OctrGvSdZ9O5l0EujPQcoLRRetMFjZd2iL/LmyR8YTMuF3nCJGr2Q5O99ohZaD4JlDu/qLk5uCPb
0IzPkQbZIUR67uf1K2uzH/6iHqvwWS5coz88L+AjcyZ9YFvLb+LYjfIwHFj+7BkzQyFVi9JmYt/j
tnPU1HzRjHovu0pGQhZIriPywuVunRZ2WsMo5EF6R/J5yUZ1mkY8OhF0gnZ0dAk2HjHoXEG8pz+T
oFAuaYTcBLjmbapgpkGTvsqNLQ/v8caBBBifcyu5wwf9JLoZNoYmiIic7PBNVupSdbuUfe1l7Tal
cz4a27jEBjR7r5AjCidMedii4KsOwgWcuIznjGur8zxEN4sFrPPMlbN1qWIjo32A03nO3OTsIf+q
EVDksIA3v69Zwz1UIWjK244Yabb5Xca0RRLAuZXWS3pu0OoD8IDOKkZjeJ0Eh5IICy7kqMF+kYsu
cvJneZhF1qXkTxa7hVZAZD0OrBb5Mbk/VxEnEH/KF5ilQnSw3efqYcb7d7C57MrtPctfS2Xfy6c0
VX6u5abIRjczHa3D9E5eG0/LSzTYn+tseC6z/M4oLJwZyo38Xi4BM3A+D9qEdy/sQobDDrlHFMTU
wTpFYXzhcsrEhfpymSf3c22Ml1TP72SEUv9UefPJaazPCjUI+WVjck4d12J5Ta5KWy3Q4CNj8hKd
49Q6IZd+xjvqICtN/lumozKmZ7sdnocEvabytEwTGp3z1RiMC5bYLyU5QohSPuqf6ImdPSe5kxHO
OnbA1D3bRBR5+0xH7j+Buevg0dfjL8MDNBJ34YLltbM12dNdMD6tg5urkw9wH92ZUCV3sm6DOj6H
JicGp/IA6yryvhgpKmacxhIh5EKCxNFOB0ky+cvV1LI7z6DyQULxv5nvfwe0Lheyf5/5Pn2v/u//
ecvIff/r9yS4+GsazK//ngZ7v1mmRbYqADH8Of+od7rmb5Q54X+BVqNZCNbvjyzY/w1kOyVQapq6
YWL6+EcW7P6mbJu2n3QYPfDt/6MWomAsfkmDHT7fA+QI4hCqjOGTcP8Z9KtZrYppjY971+jrG71I
X/w4OEc26iR8Gtg5s0XOIoeH1Tq2fUxTFK6KQme/KSBCNlxkhTn6tgBF8bRAySzNa1sgeOw37XYO
cNM09RoBKq18xFHkwJGBFkxuXdOqCnaqR09AHIxXs9DGQABDC/rqtpuACqkBU5PO0o4lDaBTn6nH
fqLKgPHmeB6MJrxZEsQ+cr3DozMb71prvEX4vtpjNkq2kIWYsvuRexlnZ6ZbRA8+KHmuqsOepl/4
7Hho0R42yOX6jt6LSjB5MsLoTfdRyipTVFk4qQXApgXbavJOGBF6G8ccqMf2VXHu9IXKZON9cSut
2nOh+eRMWg9LFNeF1Y+tUlx8Y4QKs5gKCe6BUOqrYtytn1oPqMwXUrVyJpSBotHhkELNaYZYC274
jWNyulL3pfGJJno4PCgEqRGScK85HMabVD+levpRc8P2awi8PaiNryEexejuVhChmMTF0Lnso3IS
+svZzLhXw1/FWbspcbCAvu5VyxdjRiXS80yIfAjRQUJuduao39HmxRBYNz+NC3pQPrKvGg2unevA
sUyxFEV6VisRIwQ8BpQZCHZJnK8XDBiW5R7LGwujihxZI0iqGJsg/4+a4m3rLOExKJObws6MLaxM
iuuujep4/6TqvtnnWnj2K/e6+qMoN0W0GiJn6H8iP6cIRL1g8afqi1n0ySkwqvOce8azvs/L+rkS
emcuGsuO318Wt8FGp6coEiHPu9Xwudn2CKHvfVERX8Uv0T9/s1Clu8M36ba0ympDkXg6G5N5m1Ll
sBx4yWahrJ/uYp0vJC1kNX+y59sAez4UUDeu+Nmi18S7zy+5eIWGgL0DRcu9debPDUZaqzzryulH
B9Xb2fbYHRv6a/oU3saSo6cDcm3wjCHQjsFDEeLOpfyC/GqkTdlC2FwWKJpzi01HP0eenCF0CDEH
2rCHvswLKsp+4TTkoqzUdYAm9MovvlqOU21XDDEv7pnpDxMboJNj6Rvft4q7Matw1AluS1slt4UP
WU4xpxuUDH2+ZxtHobOddcXVuH9ZR6w1K1RpVPCwjmQfY0NYdIa2mXwfHjdMCICX0oM4LG1rsDq1
b4UDLW8wJpJL0C1j3XErExepqIcJb3h6vFvlL6j6PE1mTf2riH+kfWajFew+1EsFa3BGYBmb80sU
cy/TkCHFvKn/uSkRa8JwB2meMsO0FJwOhgesOzR43nWvQtLVv8nbJeIulEDW9MLsdlgShNWGZIv5
cLyLEbPah6o8uvFUH+XvDN128SV14eT3JsZxYraKGme8D0YTl9iFhveEUNU2CXoEZbx5j8PAsEUL
vr3xavCydBzbUwCABz2F+Kg0H01e5HNuX2wXDwBDyz7oIUKP62hOFflqpBJujXqb4EvufljNFRtl
POcRbhQ1GmTwl4ttiFxTO6UYJGIFOnfeeVWDcLyK4KGnT1o40udkCXUue3tl6xegXnfQ1/JtgRy5
O83AoBD1mURTpsMNZJaejzVQwl7jQRG1NT1g29yt28OZMYybvW+aH9ZUXduvKONoUDyr9kozD1it
5tbnxV1oLlC3g1sA0tWbr5mePuDsU2yQJ+9J95Iv63KomoJbS1hfLCCW9twgLuxgvJiOzKIoC0B6
+cFd+vv6uEtqfOxKgwKCSGIgweFusCIx2JrMjuMgn9U0CeeNZd1w+5ymEEyxRITVKM/PqM+TXZPI
EiYJ+ygKtzmuPegmkcFiZ9Cam8h34kseP/j5cD9EbK5CJFQaTIZ367I2OtwKbGd+8rXeulnnDf9Y
SPIdGogJHoJYfiHoRqkT8Gi/xNENKmJ3+sCmscroNlbduEfcHIlBz7ldMrkjD+7LOhLo9+3pWG3j
EXCK5cHAWpzlZn0Ilzs9/cMm3aWdixZVj1MgqLjloE2xwBwwD5PYgXQywzeUN0nu46KA6nebaRmx
N2k341hZCPdklzJHiy6dzAl5ujJCKR0hJygb53AycaJ3wb9WmF/tcUk8sCpAkC4FLmqO9pqIgMG6
tjQbnZMSKHLXGhA5UbfYjey7ixJpNkKpKUjJUEtw0pAdj8B8fMSXD/20EI+l2cPmN0Hie7L0cxBT
qCJX1aBoYzG2yk2ZASZlnhHt8dltdgjQq2OeI2vd58yEbR90nOVRUlpEuwMWaM43hrGe7i2Px61A
/pzy0Cx/6iitSQNhgps3PlHWqNW73jYfZtQDDh3d2z03nWaHvaO1V34/bIKhBTDk+l+zbBCq/zTt
0Ge7dFWD+ZpOdr4o+261DO9wuAaZDpIiyOsaGwm+UXYRUsNI3kTHwteAjtRFsW8XQ0yX552ZtvWD
j88bcqbBZbWOpoXxNSiyT6uqFlIPP0YEuMEJuicWCMoXaU60ayHHAfnrdMQ0CEEFujJkH4pAGCZG
gAkKLj71sjWw275xg/DbUtcJdKx52pkIWG6QRgq4ex9K4B14O/TUq6YF1Ve7AOeU7auR20Omgvcp
z6rtgvoJ7CP6IRoN2H4BGhlgfuL41hX/8AQnNPwK2Z37EIXLTQVF7NiruEJNLjxQQyR/GcOFw6l4
gRjzPTawe0bJh3Ovcllo6lM4ptHdaNNOi8IEa8IgO1LOa3ZOcQvvsRxd7zYJCq7Vqjl2MJs3phxx
g8ggpfMZ5XxOpzm6Ni73MA8TIatqo20T2MGHHLt3tJUKCmMODSoib6AVjzkO2Se6GO5N7oEnL+2P
iYnOfVSn7601OOQTy0tqhOZj4fgfpMqTinVqpEzniC7Y7arn2eP+yoZFWGn9T6tFJLFubvopr8Wh
kmAiKzyJrV3Wl/kNCnj+VseR0+IAfrEdJN7WLnoVVcQ1lH9ogrcbyO9PxUDDxo0OSzPJRVQMZ1DL
sDraGHGowQJg99h9sm3c4Xs4V4xDxRk+heyfEK+uycYy15ysh6klbiQNMJuNPfrEacfcejaRCvke
uiYWagGSpnodE7Eqm+jRd21A5sGAV7vRVOFRp8EDbUyyt7DkVFMVJuco7py13PvoLTbfED+1JkQJ
RLeAymnTl0ocDMlGkMCYjfmUxcP7+r/Q24eSZW5RfhFVDWTxPTu+jRvAeFg7HZuG3zBkM4aAB1oJ
FwOcdxiSX6Mix0fPx7vLsr8mcXhpTA3VOjdDWJEDac2JM/T/qvBY6tGwmYAIoDtMtxqHUffn3KQa
piemmX52RKXCKxIyAvsaKje6XYL2hJdfvl1619n7KYifpMbsY4atYgOJOEWuVZPfjPZFAzXh5a7a
0pvodoPywEXI67ZWzjsb9MYjcpq8vkUZNb9pnBtjkG8Ltc9OXg2HwrxOnPxolVAORAAa/ytOGyrj
afDi+tP0lHR05v1wRpzMwe/e4JnDwBbab+9tqTgY902q0XReqm+Kpudp9Vd1TYy+wgg59s5sgYi5
+bkyEUTAbQnNOmR1evBz3MUkbcFap99kWRcDX17s7TzvskUhU2QQKRNz1w2ywwcJamzFmM4Feeu9
pSc2Qozj8+j5aKjWpFWi5IDM6pe0a1Ak1OLL0jkfZhgqB9wZj1rPdUi3AQ7GKfiO2PPqk16NOBVN
00/d28CPSGQRH3VRbMerhpSSsvKTJsopXogBALcbNAlGknA0drA+6OTSFdYIM2aSopPRAK7drYvG
S5rHGP+jbZKj59TLw+fYFxhB1Jxc0YwKNfNKHwbhAK26zYYZub2++jAUytlbhsLuuyI80SfYr8YB
elVBn+uW3er4HrXbejL6mzQjSbJUitubq4+AHNpT7rPxZgclr2ZcnYfQgy0jRPGulmu24HOmb5Wf
kNiabrcxOmLkpNLqjB3XV1YjNNUu9c+o3XX7PFYeUmJWy70ltQ5jVaFv0OFk6tZQBossUJuIS919
Ptf3lhk2p9WlKFVF85iiL75MudoaTtbdOai17wgl2x564G1XT5+Lsr8qF/UbC2+AXVDgC5AObDmW
nHurZ/1r2erlAVfKcUvX50OHM8ChRG+TrAT7SWti43ll522n+MF2OSsqp+Cl8Y9rAgehKhdv7/Vs
ttSsHTTxkw77Es2uysFytX0OPbYtMKOv7eTQjIJMgywyUCG3o7mruFPp3Lpxy8ubw2BE8dFEnnbp
EazFA8TC1ql7nLMCuEPupnt7Dt/WUINUzx3l+e68+jd1uWYwBErbNGUTH5cBhOUQIPyH34/loCya
hfbRzYdon0fLdY2WsxWzyrW+uS0GB58b5tH0vDucFH2OhOE2q1tKyGmHjxiy8lssT9WuMfUIzCF1
+sygH9HopLD6+GVOOrw6nHmgA4B6YSMeoVAsuOENSN7kXtRduAMkW3tJfmCgvZxTiJ9I6/an0ord
vT0Alold40W3RI4kWdKnyDeuw6yRy3p8alaRtvQIDwWZtW8DtLpsq/8xGAg8O3VtH/xyn4umz7pY
q6TyDmGsESiHELlfy9uuF811byEHs9CIM+FDEf2x3aGxz1X3ovKwe/Ju9IRtZkoWO+vaXam5CMdH
81sUS6Loq7PKLPwmjck7uvj01R4Un/XsGDQe0CCONORctT9/X0QyPjG7jUIB5251fSJs1JumSvy9
OxsHDgGwmbTmVnuIZbHzg1f1YFyjR2vJ/Fvc31HUHG4KA7Cn6LDMDtbe67NGFDIp2AAebTiRE4ys
wY7Bxa4/BBiRWWJoYXfL525BsjwCuhRQA6398SlJzAnBwNA65g2ZXoaHMvqd9o1POaH0mmtq6+hB
SyRvBmxM0t7+UWXjfVIrsBSBpx2Xyvw4+KTnaWOgYE7R51gtKMVKGps4HiETaS9Jl/d1yBIkqx8i
BIGittkFDVDydOF2NvQzPFno7Em9cN66zSOoEeapsJ9bmyJKoqiWtQ10t0prNcwbH2J3pCF6TnO8
9tbTeI1uPdQyRM1cnI64fqAHiKckZ4BS5C+o8mRbT8yVnBaR6rGDgLhGSZTgN6ZHv6DQ1DcsbanD
MT12b52wdOKYlzM8qCEhAtxA5cmGD9qC47asMNitHmvQQ3Ey2a0R1RjMh4EX+GmLgo21f5u1WNr6
FvVmSXzc9l6zDNw6yUoPKd6JNA69XbOwS4FccUGgLkItYsBi2TK2AEduLHETd6u3fiGr7FuCX9o5
SEhBSCPVGV/XISlbqny0RYyAnY6Nk72jGz6TY+HaZSAgFlX2hxBcwU6WA6oI7yMhiV/vT8lMJPaz
6IgkdbJfI0Xj9q8m3FUO0utaZ+EYILZRUfQqXiEaik9j1aAYjKNPT3Ci4oGH4dQm5UmDoVkr5zV2
TPymxg40cme9rXuNK5m9Y/+zrX74oxbc6NTSjMp6RwnvxzK3H1mkB7sOqZRM+ntfuCHtCY/qngo3
mYlk0tAMr7ZZ4sqgV/gEpF8mygGo0e171PX6SAehnacYDmobN2/bjZqMdGvGe3tcDm6ONKeWon0E
bMffqhpXXBgAEJCK5iYOxs8pLU/MhHHQKXZNUHyMgJq303PnFy/TUuTIs1Y/TKeBP0r84egp7fGs
TcbjlA/TES3UmwoXgG0xcYr0U3ZCPEhgXF11H2ntR65Ud8iVaPdOYoxbvUMJspQyJvYrlIdGjOJ9
U+FnBrprgx0RWMIm6AFmLzk4rNw7ZuwjXFSaHaHmCzrhMVs34cAHLmoYGs5THnUt6kGah75TTEex
tPT43qsauKbJyVCzdXKb7puJGata6LxE4Lciw3+i4ke5N/noLtpLZaUn13LpimV3QQDzKl+CW2/s
X5s5/4CczymJT/bAy1vxPG0teK47KhM0o7GsUGAMXKxH6OiP+3rwP+BfYG+rGG0EBKVwVAR3aWae
XGDigzY+o+dswTvQ39Exz5DzPrBgMVSNlm3nNy5a+RVedR9162Nt4fhrNY9ooUTbYEG1IoZepnvf
kzxCYL3yvtg1os5ZA14D+Tt0JE+loo44qsOqGV1U15HW7WQsn5ACJOPWBkRiQioGpHlNne/N2Xhv
Ouu2QYd4D134q9fGuJIP9X2JAjDmL/EpNGjwR4hKhbyXDfWjCBN2mHM2o1inrAV5ZKzdNy6y+8gn
9qv52R2dU+AVT+GcoUurdzdDt9wjVc6aFGPvrDchxtRBMu7KMT737vAFOaPjUjuP7M4Xo64+1pE+
AhwdX+65seydqPueV9ojfublHjYnNgxueVc7KBnksE+T4eNUkKi5PX9TT/25M3yoquN30DKU8Zqa
6kaMm3PwqamReia7Ru+2gGIN6OxHVnoXM7I+G7EHkDJxT1PNouyb8gEjMHPj69UjaeZjGI8fsUd+
r/RiwzX9TDZ8ZzBmY3Uyin2tkier7vF4I6w7GjWIMevuO7+ldhWVO5CULkVTkm4sRZCwsq+mO12T
tv3Wh+YxLrPnCgBuo48PQakM8iBWQzH0WyvvkHfFCSqf1TWWeEuBDGD2jKJwwFIcqvKmIDnczCiN
0fLt3Z1ltQllB/vBUZ17MyTlfSItQLcId+jR43rWBwLGAMOYj+bRi/KXwKjfrLFNDp2ZHe0kI3Hh
coHnBu618Xi79TkfHsyimG+KbnnnfBsOVVA9K6i/++TenjSwJaaL10luIf1cpLscfbzWSqZdF4XL
TTbg6jrGmBK0PUqtdeptVFPdaKRc8EBs7DGCGb6G+ryw1TeG14lHL5cBu7AaSBciXF2Rsvi1c0Au
8dXGSiGup/oREfAHLvuKSILF2eBVtxqVis3Yd8ZxRLh6Ow1+seuLHkuTEXwpw+qEX1H2V7eNBYcj
s4oTTDDkqO/NDAuUxub7JhtDkKIa7v2wxY/Nm3a5Y20cYaEEhfpE0fFA1MQurcdkHfkeuNx4qupY
BeTBDK/kQ4b3AHd+XH9tK7JfMKe4eH3woWogU1dDkm7xSY93dRW9ejq07SXUjvQFHkNm62PFBfPq
e+qmmGr3EHmozehm8TVOQq6rmY/H5cQEtRpOQ572uQrM9KzakWJLnH5oWLu91zyt/2FMLgpnDXKK
eA18MFKTBoXGA0Rxpn1qhozcOkQep/MqiE9BFXzytFew0B3A0P6E9TT1wZosHfHHa0nDOs9n5Hd8
3IMMO84eoHt9SRaCpttUuzDwP9lVRW6ThFh5Nfam+55aGJDUKkDet44eItQlCTfABrzZQzDbnTh9
YA701nvE/ZcFYHvhbVt7nwPLC0FUZxcf0YgtJRdjb5r0AsiWSh8sTeeRXVpqZ0zVFU1TfTMi5HUc
58zbLkb3mhkgEMoBJDdZKFrb6F7nQIBKugKbduLO4IhIrk03K5+RYljbUWSmOw1XJdyqKGFoess9
I6bikek2wtTqpYwQTh7X6iMQ6zaCnob9UxKpZb8Kka4dLDaID1hjeUIVh54JQv6GNMZmbuddHGc/
E3Dsaqhoec6+1Vr/FEoPafbxmhmt7eAYJAX4JmGjy3ePSPLurJvR6NVtNd83aB5CZVOcWDOqMLk+
WdaWYrooHDnb3qQ2MolUJ0CKm4DSiC/Za2AghF7A9osPupvNz4tRvi5oYmwGtSR3hV8cMWEGM+B9
LS2AbLSKjPtSyqBxiAVD4UTvhYlSxp+62X8DH7f+tScMlUanX01Vkd71r/JFfl3UYxhzg1zL9JgX
klcWiDZPcA4tmNh54z4XfoptthQkcgUwOxsrvL5iluSaPDYhHYi1ODjTJa1ae+9a48FZHLqq8VTc
dMCqk8ACQenIah3p99YZ9ZeMm6b/FU0Cbgu6xuHYhx91saj75zc0hKf+ZwC2YygT6TaE4wwF1U39
ApBvZ3DW42RhYjQxFVid3XSOyw3RsOhIjN976aegic8kt48edMqRTEMquxkOwzRtkzF9ygf1oTXh
nuGwd6OBrf/nR1S/ass4rHf47z7W8w6gV/MXbZl8oAc1O2a5X9sjUWWZx7K56kuvn83CsjdyEofc
yzHCm8vD4LjcQhu6Mklv+S/rXaAkeFCXD8+YGqKMjrTwFWs6RjbW0XiOjHvvWacqdUq86poG37iq
MwNa/dXRnbOanRtyHpokZh3u8xQlBh3bNWJ0L+LJWIK4an61J9u95GMQ7Yw0URfXobCv1I0/uOXD
Er+vXbTZZ495teftYm/Rdxc1EuJtCy9Jk+YXN0GTygp3VoZ5a0dpclnH8X/B2/8BvO2zqf89hOXY
vBav316BqaxwGJFdlF/4HbRi/GbBtkMrUAcYDUSatfkHdtvT6butqxI6DwKK/x+7bf4mUg24oRkg
VIRB9wdqxfjNB/sCxsRH4RawifM/wW4bv8YneICWjcKjSYBSPM0vmBUkcFK84RpcgRIEVUGdLmSD
gDYFPCxAvCABugyYzPGfXZpLfxqov4mO/yLuJt+ucFm30E1xlLWSb/6k0GWUejEsqkh2AsSWrxWg
ZQBRyLDo6KZcDcF5C1DMG5q9wAwFoBwbb//8GL9GMHkKvA4ZaIBCBhK+f8XtzIWh8gW7FXpuAHJB
heVy5cnGI/IcK8q7BLz5z1+50ob+HDXlO136vA7wfV7e/0VvoKoMJ54GGlACohS4uGDEAUTsBfFO
DR8HBoDoIBNBlgejvq3r2zpBxgV0q9mDCQT8nBfxWUvPpqICql2t4VV1YtADFIKB8pZhVwPqTT9Y
ToR0DSBgKH8yhMLi++eXQdnslzNA3gbxRtuiKkq29ivVE/uLrpz8jiTRWu4FrD1wRTCic9u9O7iO
yeyGliCb56PA41MDVGXnC9aGSu1bg0uvUOEgnG8E/y4Y05myssCxfdqHKe19gWm3vLRRghhkauw5
PwvCn2LwgjljDlhUvldeVP4RCKh85KLBcPP1reCPkc8/CM7Tma4tQEPDalBcfxtx7UIicf3pMWPg
Yurp41NWUQsDZBkAuvWy97Cvwb+zPEINPC/gdXkmGc2VewrmNwF4Iyh0O8aNjCmUv5cHcnVek/mD
BSBA7pUrINxLXlEgwnYOIQFQ++AWr/KsAqNveEZtuLbA4wUSH5HQybaIAe5myClbzN+E67GAXrDZ
exLIJcsAGuBGALtG9yZiQytylucTFDMQobPgYGUvy0/LOMtACAByaLqdckj3a66HPxGrghaPXWTD
G8DOPTkF+FHByeJLvZePdmaMxKjYAW7N7PkSp3RewETN9V4guwIeXrHGICwF1y3/7tOFjHzUKj1s
a1gjoOipHAvm3OzUfauBe+cFQbZAFU3v5BFlZcgy7gMMyqE2gHfhAYHty7qQcSdxWyHMEpsgCuy6
ClYi0wfAXAZtSuxTUmFvRpGbksyuVz9htjoMAHnPddBsfbdU9waN6H/eD+avKkzrdvB1S3dc0yW0
SsD5U1jrOfWz0qnYDiw94SRIaJPNLAwBoWM0DKtGzWZm2BkYercbQT7LxJi00gRtbNtvEuywvKH2
pv+H8GNIUvZr+AGfBAfI1Q2L8PfXJ5xTL6DzTvgRrx0v7H9yT5gAg2NgNq7zyPwUQu1gqTBPld/8
p0H6m6hrE8gcmEM2Y+Vaf32Eai4qpWj4rI8gEUJiW0spOEcj/U2g/r11lemd4zfZjb8fC+VyrXAf
F+Ij40Pixz3iVGYKDsmLLCM35tCqQdaRJOlbgQr/8+zanL2/jp3tuDqZJPkusNJfx65y8Gl1Sx4c
xowTPjo8ivCSJCyZ8IGioNnVIW3p7uBQLxC0v0QOg5VIIUOCnQQHxV5d2MbCUVgXLlRmGYEwOgm1
RJjJsmcFSm6CEZd9XClSVcvZyj42Rux4rS8U2S+poe6nyjo1EBMkdIagg4KYpkB6F45XQYr/8wD8
S8bP8v7LAPxydkXuMijD59QW4pJELVneDeFAjhaZydSEA0oQzGD/TAR04WCPsqKgT8jEEYEFxp0W
+d1/eLS/WddoqRgsHOG82bbcBP608xZux44Xpj+PcgnnwrvAIw7hQx6NrxaGjBAN5DHQlzkLfPyf
n+FvzkIeQaSJKIZgLy6P+KdHCNHn1Popxt6ctSBfK5td+Pa9D9cB5kULPci2lp/J+b8VUUZY+F/X
pWRwdFzpHJrQAf/6xXGA9nWFF94Or6azT5CNEKuj5sZoJ1y5ZgvM1ZydhT+VufqlLvuDJDslQduB
syOLUoKP4jgSNoibJgjSXK0qO2N/fc3nvbloR5lqSVmE2yKUKBfIPWdbvrwJEUKIVkKnkCPYx6PO
5+STYcCfDDNFTtOaz5bhYFFOtr8Rzpyy38Jpus19yAIwmeBFYRpxWslHnHASzFGgp3K6QMOqN0L/
EepWm+R3GoniXJOqIdqHAS3XK5CynPGpeQU5g/jJT46EjLfwE+ThvCA5yytIaHV9yD3hu9Cu4mQ+
CjtH9uxsWifJfkUqQUgFdsevkoImQnUifg+o8ruKun/47lZicPuhYeu6c7cTYo7GwSW7XvIWIRNk
Bfw9glilPfV1dsDr4ySiBUKfSU0odAyEvLZEfJFHsEv9KqkOGjv7YYesox0ePPtLWAMWwttYVms/
o7cEyPNN8mKHdxDCuc1uQ3Fpo5EkCN+qx/ABQw5JJNfsivFfT0qiYWEaWyWEqwpSG+8paYjslEwo
Efy78slqyKzkqU1AnghcdhBA1qPL3XZZghTUpQjpXyzwM8kLWohpEuAYkN9nS9IcyYxst14zpYpj
PetYZ6wt2rJb/0EmQFaGPGxMOigfJE8iiZGQzSTXA/CGoyYe3RgcYBfC/fuDfIGwwuyZ6KLBJ+PF
ZD4XmEEph4RezkdJt6ogBi9xb3+tEySqhJdH2pkAfPMKf2vzmUIAkaeRs8/hwyRKy2hN1vgcQ8KS
1dlP6VnIpzIi8nySnEzU0oTTlZDvgefKgNe7PWkU+YUsAdkWwqOTPzOdjcarDON0tBYIe6zNWNcR
oQAXCNdrRqmhVzOlCOYQ0+yVtEj+Vy7tfoAHKIRWBVRxeV9qdcogYgnJSniKEQxY+RY8pfc12tIZ
vJ2YHs4Sq3urXyR1vB1oYFk95FK0NCqXVcef8pIayBt5OVn2cshK5ik7QeYYIudTx9PKApZEwBxS
GD0IjLEwbbxZoeTECaQogNoLUUTyXXnx2TC3RfQm78Nmlgx4JVUyLLJjhQ/I0pBNrJzHPJu2QvAU
6h8+2kdJezDi3q5UKZK22O2PMyDoEiANBwarYKXCEbHTCf0IC0rTODxLPlB10VkYd2p8N1uP/g1X
HCKAZJM972DoDZXTZu8mSBlOyZ3cJOXfEao8Nzpip90JA05QdcNumqM7ed3ccY9gYV13vvjECeGu
lqonWCZnOyBui23xm9wJ5XPnhtAwJHeL3e+76WvCGpav9GzzRDXm0NjNoeM657mY0+/kb4RRhyP2
QWKghCT5WEmz7WjvW2ovjDTJTCWPlueX5KaGAetBYFqz8dT53FHNjIJqq5zwLD8jQySJb61EJHjr
QA5LWXBW4IGRag/CeUKgh7v8QKLLjmdHy11AvkokXuQZSTMn0j7JG+SvZZPKN8vxKGm2XD4kVxf6
nxcqwEH3cwIxFjKWXAnwVdlZXGH4FNFYkS+UT5HxkVsEyThnFVVw79bxTvK5ciDIupbL6JpbwnXE
9YGSJXw7BkQYiwOkVpyI7hKc8bTmI13Xo4TymRVnqHofo2YykjfznRKiaKe/ki9GDks7HXaSTsnl
gUOPOkEwog4Wn0ZKbvwPGV7ZrJxXEkPkXmCzteWegyqKjt5ejzaazI+E5YBRksEdzAbY2XyNUMVA
USx3soOMu5C3EQc8ybLUI/YmN86VVTg/mHC32zBGUfbW648FKFUpJlhLcpZ0rctsUrUPJYr7ehSf
hdYri+b/sXdmS24jWbb9IpQBcDiGVxKcGWQw5tALTAopMM8z/ul+xf2xuzzqtlWmqjuz+73N0sqU
lZKCxODu55y99v6qgLhp6v6rm9c6u//YO7KUoogFQd0cxVuqM+GXdUyaHqcAMJH1TV0K9XvURVYf
BXeI3fpO566rKlrt9UZP2TO0G91t1vxfjUc1x2PpxKN/UMY7agFRtYpa6dRPUFQietq126RHdf2L
7qOe53UCn6cYPfUofx2c/re9+HftRQqIv2gv9jQX8dn59acGI3/kXw1G9iX6i5i84gMhlW/EHxuM
DsMHx8Q4gg4jp+H/MIew/4FMgMQX6dnYgdkGZ/h/mUMQwyEcT1j8DhXI8j9pMFqqGvpTpWnQVJRk
SUiIOBx0fjuVpss4kGGKY18zeU9DV98FFeLdIp4vU1Hc8wTG7MXEu2q6L9Pmh9Z3kZ+aOdCSKa6g
ttpeQj2tgukbicNKrAXKZpC+2jV5tRYze78sxZfCJcEH0WM7Txm3eh3iISIHmAiFzBNSz91oJl6w
Vf0SLViNCVNehwoloszbuykvERnFxXmss6uFdYTtOD+BjogJEMRG5i0y8koe+kj+jbmQpWxPf786
WKN5uBaauJ96vxfBi8BBEXix87WekZdGXPBqCo7ZJPBGGjzmEQg9iWm/Ue0QCokNqUAKVJJhTIga
8VleFb9+ZUUSdPzgLpDdk7yVDXxfbILUfLfNQIAdymsUNWQ5J/lutlxg2DHmyJcwMnCrV7dAG+EV
1rU08oMcuzczsA+5UyrBAVYGmGxk4xu59MNKmgVzZI3C0yEiMLYfjUHcooo7EguohI6JiejdS2Jp
bxPq/Wgwb8gGiQ8TA3srWZrJXJ4rYlXz/CMc57tYj65DdJUiDokudDeeTtR4Du9rwVysvCAXIIpK
297Jo9Noe40s9jXh7b7nRdBazEiXipPdyPYxLS5eifHnZFmXVMgbZjiUedY7wb+fQZVWa30o31vy
uRGjnSPPue8a70mr0B1747vTlec0at+8tgYDwKurda2bnOSO0EnG3tFDtBTnJDLQTtSP7TDeeklc
6kKaJmHcivGYZnzgvdfY48O2IYPNmqQ86SBSWObR8+dB9aC2cTK85nrN9ag8TqcOflW49pSEpRaV
+nWLjWlozRx1SyJTC+1bHHV7EikJdh3Cz96Of0bxqi9bhSrYSA5sgTeDZj/nXYLdvZGTmGPdtKDA
EJ1goCjflnMmVqXOCc4YTYaEUI418tIFOYEbmvwNli5oLAtiZKOXsqWr2duEQvbFJZn5QHJ20Erp
DGxjI/74+pl9FvzkxH5OsjndyNH6xJ401exybUjoikDjPYJle5zn4EcQkSrt2sl5Sq3C1ycOvYtF
CKhZvfXs9vibxlu7k7eOGHVSn7GX5imZaugGd+nnbbkYL3afEdHbD4eZ8MKVtoBzaVOpzHSHGMRm
GvY2ooPK+WYYgmWiQGnpVp52cIgKWw0Ig/NON066bO6j2oKHrfFCxyeHmjjXLqHn7k0c0DapWxh+
IxjKm3MTbIEqSSv0lj0R9beQSBdKAlIIrOaSBrwoIW/TuqiLTZMX1Za43HRtI58tu1L34za9tHYa
b7tu2WsYyzJTED7RaSe9cUESkXZl+XAdcCsrScubNPe9JN49raH/oujTTusHjc1Wy7W3CMJjVTjm
s8MlanOwCgaoUZxmhBNwCstI5BELsKrde+ulQELIl7BWDSdXGSrtQDtwIp+Hu7A1b1JeqhytYqMO
cXZ2zfJ8OtIIvYNpe43LhhHiMLFQFhmeYA2kl6cx4ozCzyAU3y3kDPaEs1g2OJcv/W+teeve+sjw
2kKUmaarOo9+JTJ5EcmnwIlqaw82ZxTDPRlUrETbfGruiOiTiDi/sKar5Vo9fiMBIjAIhI0HCtJ6
wwZf3ossuhMmuyUEDGN8bJJHgcyyIRi+auw1QtIHVesKndDKmpd3x/VYZwP1TVQ/z0b0mREy0JOf
qM+QwHPRw1JYuCA6poYD7UzN3ubf3RRt6ULY9zI55jp8dhEbnGRg3Oy5QdmYI5ypUC1XEl121ID3
LkAeuyo4TSOXWbme8QKoxaY9VjZ27UmfH2plkVLYREOIFvaI5N31JarJcWXZ9dYtFVeWyZ/10OFZ
HiLtcxuytl2eGMPBGyEinSmoarEl7BZLBtZ2d7F/BkvMOW0Zt0jcwT8x+l1ZlHT2/BO1AEHZzvsU
xeUqItw34sOsCDPoZ53alOUY19AV4mSeVoUGzSrhGYGXSpzmqaKgxzQwhIQQC+R01rB0G/HjIoJf
jbRuTYPAcarfIu/MfNJaRzMWbhqoEVTMTcsMcgbTnvXJaJm8LJgjx9Va61oW0DjdIDagXsi0dI3e
Agm6HfPI91xSZ+ie6CAQbYlZPH4PjR934dXKRLaWevQ3rTDr37qABmceemEM9FwVUPdbg7KrpgET
DI73afnTtMtLhtnb4GVbs5qvcy6eDNHv46iloeDs42y5dnmxW/Rkq7FssenU9YClRPGIJq+qY78N
og29Fj9JuBLJuAaG1UZ8Jif7XWusQ2waK531KZLWAbhTL4ynMhDXVv7Sk+IutvSnkI1J6mS3C1O/
5rr+0wq0i3DNjz+cC+//eab6YyTdv/dl1ddmEOcxWESL8bvMwZj6Oo3xyfE5y6ySckCJ/6S6eqNO
WjcAiSNmPFkYuqCCrisIWpQ37gDB5PF6uB5+yTgEN8yxiuJvWsZf55jfToGe41q20sJYnFF/uyM2
Ad5h1iV8tAkdH06Pbj8SCP3W1/dp89MlobJrcTCXtMql2KQe5kggBR4hIE667+rmR51OV5GblxwD
rMLO3pHvwDzi2ZdMJ/4xQcQHanRa4/sa/R2xHTr9EcGbF+lX1SFq6vJo6hzpyGNNk3InwhfXbGGV
5nOiZ/dNXB2iRBwH5EoBGDCno60RFccwqfYw/DVm14gSt4hZfKuy6HTrDzWZ4tK9pGwx2rTtTi3v
htPPOyrbwL41cQ7ZkD1EjrtD2blztXgzcoIryBZHhOZbs/azB6z462fA+bd5PlfYZqIOUegYtJ9/
k7pkQ+C1YV62hGLY2c6ha9q087hvNFh69J+nrO7jbW7jy5BZw3ury01KsxrAKGVLNqK3rscLLcm/
WTrYUc1GUtDlVFbZxNZvjHrZWmELomO9IjdkWhRlJS7xA9wzW/Ji4FYdDDdhhzkkVcZaI5Jr2aZ3
dcDxsRhY2pCO/ygNoqqHGB9c1JnrybMPbRo86TWypxJkM6w4QvUCJh6F7nfRvli58a7hfbiOycVd
Q/iMwRs+ur9GfRAMROa32gkwSeg4HgTybhwjDQ1PTK+jIWnHrPqzzg/OSKwCNKrWWW7ibG8SfNdb
lRpWJ37BY8NQuvqbdejf54DqhSSExaT0IgreUjfrD6OAxOpgeQzs97VBnmlMQU2Kw9QsO2SadBMJ
BwPUzHHjFUdgnWMU5btOWn4Rcu6bmkvek+OS2yTcUcsgaGyN7m9mFV9ZyH9+L8nNVtMckxLQpK75
8yc0s1lloxmtj4nKLc/ZFCpRfKYIfi32EdMEz2A49Vrr02ohOpmb/hzNLjQC5gyrlLzGDHe9eYq2
2ZCxVZhnUZXf/7ct8N8xzjFU1up/3RfYf4+7//t//tgU+PoD/78r4Bj/YK3F4FtawlMKon91BRwL
y0gmYyrkwjE4bf2rK2Dq/9CVesMl1ffLZecPXQH3HzomNQTJkAeHlJF8tv+BZeTXVvTH5464WCYg
wrUM3UY1Yv/2ZugABYGmRw6DG9YBYzbDqyxJltdSPzZ1uf8C0vU53DoLvDyYAe4MAWzmfZ7aLyXI
NPvgsLNtwTM5RgvIXgWXK02steNiu2T9FYMKuXWH4erOy7KpWTSVz75gAiT+qcVM4lEc/nAH/rMd
+CsP908F/VdIro5uC6UXN8BQ7ZA/vPJNyrFOyxcJZTDcFZCkuT0mpwlvBhWqY24G8WDocGYLTdAp
mb37jg9uDFAFY2G/mSUFLU3zDNA0ZCDhQddjMWCvkPUu+xqFKMdNY0cvHWk36usNmoxfcewG58aS
dDXUgoj9lnEOLWr4SprstaVzS63uZ74g4sdi7OagdZSLOOAaRNcFj+pV4QHRyqHa6iazGRU1gpZX
heIBQ7gWZcK3zravUalydSpxrVw8awr3ILL2e0whzgyEbbn8FQ9MtVNCegMSLTtqzOwbo5hTEjkH
KplL2T62cbgdwvZBhvIunpMfRqldwT0eJD3UZe4vZpPdXKNgmkKItOlckky72oXqL9jOobXzl8Go
HjyD0L5h3LpknqzK0jyM02NSu0+VzX8rxkeP43JuRGfrLK14j8r3FLf1A6sXJsq3IKWvkRu0Mgki
n7QUVKOSN0Zf5rpvf1aJAJL33vWuemm4d8aSTvQWyh/wNyptLl91IUdmd6QYU0r70Kjo8i6kSnQB
n8osoJbi1LyVQXcu7eCOQ9VnW3W4y2QPmUyx3Izeo/6YJfIuL0yfkv7g1MY5MJx9MjivoQuyhor4
aKTakWKh9TERQVAdIdW3x87YXmsonFCj79NxDEqH9NZEI1tgGHy3YnnyulliQBn9cOzpFNcuMwoa
8a7NPcqn6eKAUa41B0Q2CykbYyN4k+6PVHqHQhdYRk5HfMXNZEGZulgfBOLdgWffAWY8WaH1GgT6
Yzdn74U0z+2k4aRvhOsubmzGNfEqSOWy5ey8ZSDg6M62idsKUV85bag893Uo5zW2FKnjiCM8yroO
BF0HHZbVWvSfXtl+JHUPhxbOm8ptEgyqjcPE0Ws722jUy1Idr3GzI/CrxJuUuK86dW4Y/ahQ4h4J
sSkYeCfzpvMGVPSiuy8cvSR1cDZwz84vnhbqG/w9cpweajDWAEW9rLtDrSvqKKl24JQOkNAk92GV
PWeZhtQqxNihobXutx1mMri1UDCX1nHUW3kaIgTng5h/gWmTCmAkrE45dv+ahhuoO6vfwUF3lUNT
7CO9OzlJ0e691n4kuNZZOUta3VkWNyMWmNWDjpnpsudWyv1Y0AYrrH5fJeV3NyiH3Rj1KaPORtv0
0fIwdN20irPp2wSosus1KjEL/JDLWJ2dNG/58jiceIu9iaFt/a8v6PYEQ9ZQSgHxlytX9phARUiP
WzWACuanYSyObWSApuTGyzhXvhhr5VkBZJkm3i7Nwn1vEPBS9Pr7YuG3k8xBAavgJuuiT2cGWI2g
/yQ8X471xZucBlNV5xu6deJmCRzRa00cNfdXGizBqYI6/VprRMOdHa3HyU2hNMyFOOG64lxtPkHv
V9fEobNX4mkhIXw2gFwamIvr7io7gC1yypS+igYsGHgoqjplLJlUqa9IrrWsQgB0Wuo4iQzU40Nb
1Cu1r+1lab0lQZ1szWZhVpz9mnv2msHjh9d1kRx0uyE7sA/RuCkmKZqsZAPGE22HmYcdq+WJnCKo
R9ests2Yk1gYWh9dV2gHIpIvlcxav2zbSx147tngL8iT+RYaeYRvFKyO7pmnhsLt1IfVfW4Od/3I
XcgtzoBh1TDn92JCPC1p7NOgYpPb6V0tLtYcveb46e88rXgpOivYapRqicE8q3UxAwapJjkq2ac1
zFQEBJ6GhE2YPIFl6NsRLRhKGbFN8sbiGEobzVKsx3ST9G33NLs/nLpkMNmzdeZNf27TylyLpNy4
FsOhxgn0VTU297Np+wWfbxsuDk2ssFr3GMvHnbGRBg3hGoJFUyiLbqlFJTx7If00oNRBfOB0SWcQ
BKY2IbDnnhmvwmNy0oTIhmqBkkBn+l+aAmkahdRI2JoIxsZ1gG1IrnlOoW+qrsuubj6hSZiktRsx
+TE19z53etD6RmMRjMZ9P4X9i97/qEYRvPIC0h+1tGQz6ETeeMusvQ5GAJNU29i+KkqoARcyFTi0
KJ4oVTBROxy+/sWGMqoVbuTBHUkFIIF47kqFJGFrCrSlKCWFK5UKXAogmGqFMkUKasLL5KZDOXkK
d2rgnnClj4nnImHIC/kAHnSUCSUlFS4V08LMvwiqp+KLpzIgqzSFWNUKttJ6Z1cq/ErAYWnwWI4C
s+g1MZsA1QrC9r6E3cpSLUAzAc5lFtg+JPdjAqdbxdV+qO2F/oQmMUBIvqWRCRg04XHaE9bAFkbn
D9M6BZAFCiVr5uYcNgEmYAozm+DNyD2pb4KWsSbd7y5EmpXO4cqi80IuFz9PKnBNVwibUEGfRfGO
nJ0eyhfmJslXQfQG+VZCHrbAcBNUHBrl5SzrcjnoUcV3YMePUny/3KAjtitOcSottJ12xaSCoXra
PvURDh5ObH6Y4zAfMHUsr9sY6uRM3izMUTNtJQxfr1g+BfXhYfsDK9YXMQJ6eFiK9AoA1BUKyLDD
TxUcSH75xVG4YAA3aCmAEG7T8RcFFZYKLxzhDCcFHFYS5wSAQQB7YMQCKhFDqpOlMMVUAYs15KKm
lotB9FeD6Lg4Tp4GGMcU1lGgv8qleT/3syCrcDmYCots4CMjWRXUVt3FzizMpGoGZMVEaJuTPdCM
naq9CWkpIS6nsSTKvVyhR/wY6/m5hcx0ITRdtzRXQVFfjSqHIx9cKM50PJiDpHfnnRI4z0IBn5X0
khUqe/TI7VuhUj1s2RxmhYn28KJTTO5WPB5dBZJ2FW18zXnuMeaLA5fzzlLfjQo+7V1sefImepBw
qZ0sNt9Mc36ZK5fc2Ll59mBY59q+aWG3M+v5fQxxaS4qSD1ceSbc52wI24W25wgVWybDQYPcXPVa
9eDCzdrzU6wwWg2eNtS8H5m3MDEySAOKYG6x0KItCoTrZBrWheFV07NjCKVbNOC6VtVe3DyHrU3z
b2R7z5silee+tD7SbMw3ceEvVgqaP8Xjil4xUIP5OiIMFVlzX8XDbYYbruCHMzhiTQHFxdJh3ZR9
albwPoQ5HkWd9ovRuq8tILwKSo6hkxsoZUM859MzZA4aNnw2tABXxwiq2RbbSUHODbQz67M4hdNT
DAUtFA7NCaD1CwjpOgaVThU03UBPI13BEUYB1QtkdaEQ64giXCHXloKvpcKw03jvQGW30Nl60HwP
cDXJVXwnYTB3KOC2NTw3U8AXIpyfNTjvGN67U+C3DQFOZvjKVUS4QsMnGHEPVrxS0Lih8PGQwQm+
P5sagdHaqB3NN8yfdsXIJAJZ33SGfC+agicVMxlLdO7OtMx8Rdw5Xh8KX28UyB4opF0quL3CwIiG
tTUgH6dVMC9yXOeeBQ4PF4/B33OgQHm4RfJNOACVCqLHegEjp2o4AEsjg1/EDYXhsbaU3QsqP0h8
FyLfkE2+7r3ipYfVj8d9C7lfK4Q/UTB/tk0g+0sIf1ZNuuIK+ncV/h9mGAG4yhKAz0c43qYzZboe
poEGOe4BMS4Cg7ITCLT6s8b5k4AOnpf8vZpqDqAE9mBJ9D1XlgSRMidI6d4MX3YF+BZIZWBQ4mSg
42hANs6nicNB6iZ0FzGe62ZKpCTfAET06250Zqy3OLWLrGeq2ORP7YDzC5sOPeqGgljvEVc5h0QP
33Bke851dybzdPrGYejQjXsrjXwTajFpDFrtaTLxPxmEe1s8uvnYIbeat10VXXSaoKglgRyWNBPr
OZwZWrTlPoi713B4t6W7+EWJSqVWUSAV+0LvzvaKRGQi/ZyUomS5Np3HW1TPq9ZofyT1KAk3nBC0
So7PIrvRen9xljvTad75Sx7LPHuZWB1Cjaxt3Y4ks1TcvQRHCKd+6g08SupS/9l7A+RGocqGaeUZ
DXZkIQHLkXKqwdubJsS6HXOxLmO6wt54nh35WeEhRmWAbVxTuJyoh+9jQnZUOltipWuexVEj6lbl
mb04WQkcAru2PrVhipLee2xEiGNPVTPed6OVPdTmZrIIGiuNV6IU8m3P91gxQ3WVmJRBVcfgiaHm
R5jkxdnkidnGsvlFWnp2F04EXGcaloaRAGTkzUONuR2CeDiFKrWiI0psojZPSFHZhCl6ndLUEWgG
QNA868g152XfNt6TUELVDNdc5tLLtspI1GqYS8EF8ibi4F6UborJjhmu3VR7WGImJy1dVYJpqnKD
nxIPejqRi4Av4WZx83U15PPazBg0J+GC2ZWhoz6qccpQBnFzoN/V1VQd9K5d95Um/clwMHgbC+Zd
AKR19tbjAYVGmo9YxvFhjKJsXXnL6xy6P+yE2NMuSB7bsK52+oSjGvauq3kInYtQr07btME2cedD
xKCJeZhNSWDVWIB6hbnNSBsNvMrEyFf7tHE8xwY6Xe6KhXhUXBYQtGP4spIPwunFrm0ZDToY1ELF
dseixYUpMzCn85zJr5/nic2uDh9FKLDsY7Z7iZjcRkhldybeWAezZNjEWP5YIFQ+aPZ7wIz2HJn1
wxBKPwob/mhtqynadCdwUIo1M7qjAuC1WIccEVhCQ5ohiZUd5nxKtxns7rpGurGTRfZQVE16jqhY
86x3T1TLtU//vTsgZPM86ycrVHrut0FEfwDy2g9j+V13l+82Fj5BnOcnYTMH6sa7zGJ+a8ngTKz4
xcF0cLNgHLrT3WI3ilwe65CRp6wZVhIcVflf5GwDlEeC7ODnMB0+GWPZicbKaFr42+ceBiW2+2Z6
mn3EPNPw3X6Z17aWzgeMbuv1VAQlasg77JLCfRlM7tMcBI/DyNuUoiTZVbNbbeOA6awnhmOPmd4G
rwO65xaZzePYPVJkZreZuNIuaA6RY70iKaq36ibYDcKIHIWzbKg6xTLHxOB6a1donC4X3qWImo3Z
pmrd5yb8eVdSMxJRfkzq6ipDgi2zGcteM+N1Yu387mUTz7OwC3+WSPwSo2By4ViYvcf7r58hceHx
G2ykM8JoDowXkMd0wXI2rKegKpic6jXc7GDto9ZyDrHDEiaQIIhtn5bRlZrDRguh4kvpnS0zyTFL
n14wegx8k2jTTUuP/FoWzp10A2fPxfZOGIYsKUqlfsRGNU+I6cY2TEcO3X807LH+pAfL3gxnEzmw
uCsLneTz3vjsMiyuXZEsaATsxE+ecbx9sgYRP4z4YFXiknQSKRRXBjdXsRp0BMtWiFdlHaEntFzj
hJIh3IwaGQdJbwa3TPTW2uzuB1UCdlVcH9LA5Wk0Gn2/pKm5rkjgZsWY9rDoE7rWCpXm4t0czd3r
gZbeYyDFfGWeJvyMh0vcx/PbYOh72zZn8odxuVQF+3MSlWB69UORB9pzYWPIFGfzzbRa9ylxov0w
ErRl5PHZaixw6iA4oQW6D+bqAQ4cb7mUpyqKeMv1yDozEQFvErRuOesWZ3cozjExZ7tm5lfM3fek
jk0+BruXPOitlWlkG5xzBMlBLHe5xpMjyngTZlVwdNkPQmZwbW7ntJFyb4fXxI+eceg5Dgy/Si3h
9zRksCNurovw6v3SIJat48E8S9H6lpOinreQrjbUt05U8+GG/Bzi88CiTPGRjPNTyWHBzzTzhe17
XLVujRIXf7kN2t53zWT2NWrjXVKi9PXi0NqEc4CQwXHzq2g5vaBf4TiXpw9zHD8NSfK9qnHripf6
1SjYB80KzY7TsjpTyT2NAc2ozoDSXGmk8iDaXoeYczJIqo5W131rcze7jwqcXAmOFtNgHSv8Owoz
IcHNxGUp0CyNjB9KfG3RxrU9TOYun4N23TK/Q2Wevpe4XC5LXDwz77qLe3s8Se8smcyjyZkvxdBh
TKIxlYvHSq46XYRrjWYVPW37GtTLu8TWc8v68DkaVbCO66HxyafCWK/Dd1123a/R7J9dHDWR6Iq7
BAfq/dfTvIQwAshiR+HctXKq2NN5oCenQKiNoKGYMY5aNP1WxJpxEKzJHO44IMX5WxhhE55NxYsY
Gkn6UH+Hy2x4BhArKzwo6TueXNYwGhh0xuuJBFyz6x5KG2FRioAcr97wqGv1FWeF6NRNyzepOekl
bcmI71IuzDAF29qyo8cYw13DIavXiioCNyx3qy2SBa53jlqNvby0lj3riJ/WDnqNwEjWicjz3TIP
bAchAR1fe6zhasdpoK/pYWaHwzSgDzQf1sgjC13d9c268SY2pLn57BCc0QztOXrSBj1X1RAc+3e4
Eig/nIFr3AfZ+rKzMwbiWJuGOHZxsZZ9aj8WRJ/09rEzCuuQsgRHRhrfEjR3RzMNjnVeY0dSJv0O
BpYZPi2b3ZC6zr1WDL9mo3m2Sp50HJzaLTbh4dX9CHrdAjJtWpJNgzcta2o2/BoVC66Wa31OafAk
JW753nEZOrGqCAbY2rns9rzG92DiFYNKBzIbAXo0dsd4puz88vszMpcXHsFWlriXjpMkSBpJy+Vg
h9fSi70jwOnZWDhcLNglb7hoxPZQHQTIOE56h6vbMFi7rFU2KkOi41WaX9hH65NhltFDzncao2A7
j+F00mwOg7YWBKgWFw/ZC82QyF0PVeWeMBFkfbd9bB3w8okj8oupHzInEJd5prjhtHBDE3hdcNxI
vJw/XQhnj/7u3Qqy9qrbabid9KpY207v8RAHLxq9TN9JFP+L5JkatUfu5ik0uHRxhXM6505kA+Ze
dlPt53GpT0Hevc1Rw+rZ5UebvoAWLkc3D++Z7Qq/m4vyLrHiSxw9pe7UnPTjkpz7mo5HOCO9zr1Z
O+Zy3FTNEB07uzmWmSYfv0yTmzhetgvOoNlYhOeytyNaFHX13hhV5g8RAbvWiHnLEGrfgkjSBJU/
eQImhOPnpF2aHem2gT9r5b4og9D3ImYhHfrOYC6RsgXxvFJOogY7R+xGYp9n3VXXMnlWGUXFEo34
HFuzb3uTt/vnjx2bAvM3VB21pXxx5ujDim330TwIjqNnOq7z2c1SpDYjKSuB1p+6cVnrTnHjHGif
JSaY29Euab+PTy1g3qZMouKga6a349phtrpQAk9491xsO9rGVuRcjR5JiOysghNph91ZYX0iz623
bpMTmDUV3b6K9UuDG0nlGs2up/qSIvUnvKMC248NqkMv28U2cx0KHESITHIYOAQ+9gzOygzByLAH
/3AXkWA7kyOj+TI9NCKiGmQSHQcPqXI6nTyNBS9rhs/IjBEkT2iRk7j+rpkW7SWv3CZUOlsvRonc
jXOzX9jQPLXZT/Rt9ygnnkVmL/s4DUlC40FG/frC2LWioS6emDSg1aFXsJnIlvUXc7C3XsIoL6en
YHipPElHq94DaTTbuXstK3yWWz2+Q2h4GKlSjw42maR2SdSi7re0Cj1f70rtVBUD7p+tDaw1Ols8
U1Rf2nHW+Lj2h0kzHiVWAruyimNsBsJ4U8zpsJ94HeaaLp9YACYCBFH0GXoiTIYp3MX0l9TEoaAr
ID+tNu2Pk9YctWQefAz1w/WAIQYAQUhZhFv1jiUv2nIyO+YFnRDqDrxvsh9zX4QHTa/oT+NlEweF
eOPEkt0ML1yewfOPxLsisDXS7BwU3nHC4wf1J8Ud5GLkx7n3LkuYQwXL6PXsnnWq/dxgf+w1B0es
uNiRt0EbCIGdRd+O9ANTn91d5xkvmtfRyY8+9WoAUEIrR9U873PTJJc4DFhMC9e8K/h+fz0nVs4e
v0+JPfTwJMs6hq0jNv/zlNgs7bAWlW1tgrn2dgalB34GfmBnAGWAlkaNAjGNe3bPhOHd2Pf2FlD/
6CYa36BzEO3hjZTgyelp2QwVNd14U7ygXfaVnaNu0ftvJMlVW9RYx8TVH7+ynxO3K2Hrptc+CHAb
JzFxpvfr8JqePJ6FLKR/kZkJCiWteAzy/TTXwcmLjONff3n7d827TUKPyZwDhxOLLHIT/cEfR+St
Sxvf4QkgyiKgJpgBXUbSFrOILLUi3UeUOAbCRxzbLD5L9NkHl7qSwz1bIKqdbOva2j6LauecJEYH
oTT88Jid72pdfO8Y8l28kheicPlTyFlIn8E9yWRZxwkLhAn2J2gajAhHCl8m22bwqyjj6Fi5oX2s
8p8LPYuPJIvuzSv+nOJCQjiwVOghGiPDxZdGQhMEl4sTtJ9cjSSJbOwcFXTSYEwR4sI78K+XOO/f
HY6TvpvqP/om7e7qXGq72cwXFIH4ufZLch+EunWxu09WT04lVoqxeZEs09aIg/Is0Erb6aydJcEO
crn/63sAx/HbE2jrvHrCwfXTMv8TAUbkLV48xFxhvbZ+tF75jF8fZ23BKTeMes5bmbLvLg824FpV
B1czQDuXROEPS4lGGzf/HMSQ+v3MNJHTPda9buZLt0wP+nxM1XGwxV8J70OwwhFvYUJu7Bt5AvGT
Nw2MQFJcbavKodthOHg/jQlKEBf8U5ec1/RqOqf16GeVzVMySkI3yvTDCGsLYUP3naHOY9/qEbrO
8aiRb+GHozv6WFN9aMzJN5phzFvB+Vef6oAbkmlHTOmg6ngjogpJb8o4wS4L9yEM5bd8Nsf1kKPU
xm84WslgSXaZMN9zLMl3jc3YrJIGYRfCXfUMUx4DZuqMtwUBPgNOd5M9+pr1xIHgyOlmUwSeTdMD
tR3znnBNMGrErzBms0rNOLmB/DBsd/aZgC1nM6p/hIltHcS8fGt5fk+a7KiYHBy2Tax1Ue4u5c4k
pIm8JCqPxDdQATyHZOoIqQy6E1zf7B5vNDoeNJVLs9poSTqv03Kcj10yHNPC6N9j6/D/2Duz3biR
bGu/Sr8AC5yDBA7ORY5KKZVSSmkp7RtCKUvBeZ6f/v8iqxtddp0q/33fQKNRtjWQyWAMe6/1rdDg
VfaSkhuy5mMbmSGB7PmhDrtd0BvuZuwaNrL67K2rbBzWMo7ACDROsbuO2C6Uy7FrX9sxebweY7zQ
eIPVmq6vo/K/BrBfGMAMNQX+tdLr9i17+ykc+Pod/5J6ub8h94VvZqHdYpfCm/5P/5cgMM31yDdz
iQfGXaQjRvqX/8v7jYkX95fD+6+mAq7gX/4v8RsKDYKqPd3xsWciQ/sPlF5XwdOPSi9ddyzfNR0d
c5oQP+EQRD03Ud3QlUv6jJO5AyT1YMfF1wpn2OIqHdhNefvUi+4psBFTuDqhF1VmP2HWPZg96TpT
yb7nDx/g/yHU+tP0x52hkIXJBcSD+7R/kslqhKS4owegfxh7pt6bGAVShuJIgRGmcnyybPnmdvFn
7Eb3fnocm3QjgbSBen8xx+ElQDXOobmj/yE/TZm82QGnJSpt7XKkFONi+17kWJDa8BeCTd9Visyf
Pk/DdtDfKemc6f6snEsmbqzIrXgDWHFe2171LXWT3Zg25U3mIRDriuGWSs57oiOeqDMIe6lTHuLa
pc10gOi6t/zxPuRUnZS0XhrrzhTlQ9L558GwHtFhLOMc90Mr9lOU3InB2pjkM1Po2ncl2O3MCQnS
IW1cxNG0zjit23bwEhIXuxoKvaBqUy2bWZ5mQY++HDbtIJGjoDVcD1b35BdIhvFXOTEflG6MsA6R
WlPLOKbBbdCl5Jl7S3vIMK2XuMzDZ7N70zmbTBEpJ65L+A7+lZgKAOKgXF+M+oUi9Eq3Z3chPXnW
CfWhUNCRDAA/kfYqHZaXpLV3RksJkd2xEa9aeWvaYpHze5Uuyqr6pcbhkS43kfahR0XfrAqc0c20
kvP0xUlhzeB6MjbXr7DH9LOqXqYC9wqM0g7yZXOfe/kpaNp0rWFemkKN1p4a28jFvnGA3UFJJYpM
jw9oZR5izMt2GZ0dfbjKbeBAvBSC9ps/l8se6ZfUuyfo0AkdsxvdLU+xuUhC93tpUO4Fe9kpkJHl
PragLBf6zI7VrmLaYTOigQnTTybk98bM3zqbM1H8YNTuTdP2d4BByNWpNbrxNYEUNVBxT2WuTQok
lcVI/7J6/hJmlGNAQLw1MXpq1yVqKvJfjTnc0yn/FiYe6ZoWEfMuqV8RN5DLaBcUxrdyyN8Gy56W
FAmUfhC8hSZa4FRcmXB19AXYnqkcfslHP19S+bkxFOfcEe/Cp5R7/Vl82Am+EAcfAF4aKYZyM+jT
V5SspNUYrKG6D2ikzT58OTyYrv8oaK6U7M/Xedv098J/sVJSdRKY5lQWMeLI6IP/8KktfwBNpmdZ
80wGc0Q8l5DJ5CUZN61SAwNj3OuQ2msXXbjhMQ68ooQkEqWftY3tJ5RPmR4QINxxMO7VndICS9jB
ryP3aEiYKNgR2Q7iEsDUuCtMEylDjGhRC0FL9vjqNnUwngjVoccalNsq5Yd1gUUnbqCNp5j5JL4U
QIDkU0hgCvBmDErsSRd2yij0ZmxA1BWWfU/PostJISEsadTsF7tuX0qD2k/K6ZRAIkIDaxRaTmUu
i5KhWE52ugpH/lEWjyVU+u0oRUXcCjXcvoXKaeXtpi+Qv4yu4u0XlJzKh7ZvboppfqHq0BI+AnoD
WxR90KGI603QZlS44uaBnEokVzVm+rTihGdTE7kGBY5uffRzgak0D3BZxcs5ZkdDGkJC/9Y/DDoB
KH7Ot7nD9DJYyStN+kNfcgoH1sS8fxEzaVO9VF+hJW/JPL1kPX6lyUbDleR0x8bUfAy96L51YuSQ
BLeJiX431tO+Efe13qrjkHq01j18sQ45Zf6mTGO+DN/48nHNi3NXG8WyzrVs7WnGyzzQTYVUjmNu
fImTB4maaEXFvV1mlnsfVwYlSkAYGIQjRaeGwFYn9iZwtH6jOQ91nr3J0P8u8WZOGa9UFXUkspAH
uWCAjN42TsC3hop0SghJhI4T4yoeo8zhaxPH4+TgQ5nmglIUp4vET4G8KmRqEyafMylmIcEX4GAs
Mov84CWy8etQTiHymgWnFjEFDh+z1kQlmqVIVPNLnrTMN2q2JYqZOYPnh7DHjWgyR8bwEuY3VsOj
TYgFATyPOQI38QKKwbmoTFYFyY1XTnPqZ+NRkyKDCeN8GHX5lkJzpZcNMSiu9XsEhI+lzdM0+PEK
b/4U+jzAMYIVZjOaeZzZOjDugN6hutTMTYXem8YXI1oby3fKK6BOP6mttcuu4nZH3b7pe35DoqJl
6jg6JemEVNKCZGO2D9TT3aXshzVmtnaZU9yHBkciUUHh/fqxl0F6z4k7xA8yPBlZ/2QNJN2DbCiy
/ragx9PwTttJQd/dxF7rZO39nFaP89Q+qXW+GJsnk5XJ1IK1HOUF5PGLl7o4HvUXXEjveWQvi4Er
i0EVb9Dp+I1mr/sAT0TZvs6yJWMsyTl5zC9XlaXdm7ct5a8uZsi2/jAvQhe3If1dVqqh3xZdfyg+
ZOnfjz6fKMXc/DZu7nTSyjkbzF/gOtOBy6z9ENjbgJgCzCy8SCUvZp5W786Mec1K3oyRRoXTZW/s
9dplkYwvRiXfbN3cxJa7qzPyRUKeYE21L22wcsw6sW3mdNItbmGMAEQntSSJD35KnPCxlLJEgBBh
uWaTxQEcvXHvIQ2jEDQIAUmKCwlcD/kUStgYCTBnJh7/1KHzkpQfr8NjtvoCgHa+lSq0Z859VDg7
M38gGtHhqptiVSCEyJv8dnaHcpWLQm79kFQwQVhHKtlXSKR2aaPfc4TBvVnQW/TS6BNlNT0q4izV
bBnRgVl0/MC2ZBBeB4RVsI6WWrtv43qtEyqxAFfcMqlhejZ5pwHwlRutR6urjxrhcrbjbYayw2vL
71Up6j1tLH7ZjVbxSFKdl+SaIxM7vQkRQ3u6/mK9YsjG5ptRFNl1DIs0xaRkHbIo+Da0w8qsXGOT
OgPvUgSMqKIea0pA4QUka3YpxILhZ61sDsdWFzy0jYEU2/8MUDP//gzGuPqSTtMO4nuyaJMsWObp
R1OWEZblD8HXo45mLAs/2A+tTmg7kO3Kyx7xKmxdkPpRyCBX/1HMKJgLxJE0Za19kquH0dInItmm
69jC9QY17bjsXjJyMRdXpXWslauqsb5nQpPLJi7ddT8q/z6Kh2tkiV3S2rNRKtnxJG6nUR7GMW5u
egOrqVV/DTwX53ZNITnLhwJhfuOsLUl5yex2BB1S6YogFMemtsUWiQRuMNJll4Y345ygqCxGY2Oo
ZDqzO2iGXaxcye6/Zh6M2dykpVgWbJR5sumznAkhvN7f5M/H0K9CjqsD+h4csX0PUsouZLIABPCk
984nKV/fcq1tb+p+Zn6xnwi4MbckNu2nGNO9aT35cU5PohU0wZACsnNBjqsngi7DNlK0s+uYF0Nv
bIZEEirLU5R0kNTaY9bE8dB/pK3b1OUGnwEk9qZRqiKks280zuAzoXyDog68qYsnmviMICt9Rfmp
yl46qo4OGnamxO36KL7b7yiQP5g0mJ9HVglTZRFxnOBpQT4rVmxmi8QjimckfKf26MlxAAkkb+X1
ZRym7A0+zl2St59WZ9CuMoNdYddMj+AAWtPf+enwaXlIHdR5wRnjN2Fj99cS70TlYeklAy8dg9pu
WbQAN763xUD+NM8CLI65bNtNNqbFurJq5tHRey3CgO5aQUSU+zSqaTYS/IvN5LtMKnwqfXqXNxS9
hp5ZGxbwY9zPZ17dx3BQEjf2HqwfHoABRqrRciVMq8sqRwF33aP6kfHKzvXLWDYIY2dmUGyVKD/l
nQUX0Z+94+ig2LB4+SNKQShPyIdCXVPScKy+1XmMnY1XOahBNehutswi7pqOLcw2cjTSKU83OnaY
MSqfPd8gP9iTwPO15N6xALZWDp9MxNQ+mf649mUPpmR4NdUKmnZGiWzwZRyriVjbxybyUSTV44pQ
39+x9rMMOD8hrTbTfIJ+QasgzhnYXjG1a9frluWc5uuAqjg9TgiJmDrKiieOW5bCmDmvXTAaQRu+
XiH5ujZgMBUJhijWQD+meOvpSQHa7NULTHCpdLbjTl1qg5Xfj/tvAuL9oi6ZtHHII/1P6dY6kXfX
Fah9kDe9osG+boS92AuWXv8+0MxdZAOHBcth6m3vQwsFaeTLT9oJlKT98tFPkBUN8DYAuclTKLUT
zef9mLMYuzaQMNNntNoawpSBFhkqlBUckHuZxWfZ6sbGT7UnV+arRI/eZM+JxrKLjdNR1p74g8tM
wa5meu6xdTgpB7NmiN5sFrjAaW9ZC+lrlMz+QKs/JltPtpLUBE1TpgmdFMoB6VWQMBA0weamAVXH
mqYYtXxybASaM/JKbVDDSP3fjHIEgenJrlhGrn/Td4ax0Vwxr8R4RhnIMkZq+nIEwpYhKA+QB9hd
wcnQIi/dnOKQ6Aa4tTpc29r86LE9g76ClHpl/Y+WsWgz0rlS9sM6pciF6xsjQDBUnIVI6C91s3dD
IXGR4fp6aMEqoOQDqGmzYcRW29KRXqU4gFb0dDZJiorE6NCtmXTJls2oKnwkKWdCz2/9tCb7NNl0
US5Wk5sam7q1ia52vX2YUr/sksdxQLgqsP0hXZpP0pebJhLV1rFZE2XWn5xoYMyk1LSNhrQtOsGC
MWlgc6J77+E1iXr8AJoHzsUrx7NvNBUZQH26js3J4sjPutLk/YlAzjuSZgf2x+by72s2xs8la1Wz
gXOEW9AHbmnAJfqhb5AScVn6ZhJvMtp6ulG+TsGwqqmE3voxY6eQ2muDRGEdynbcTDWJqXPylmGK
QcdOMpginhU9A+J6Wf8tWv6qaOnwfP66aLlr0rd/IHdqm4+6fmt/8Kmq7/xn8dI1f4Nwb+g8WVzS
P+Lxzd8Utgo2sGfD2aV4+O/qpfubB6FK6I5p6UJhrP5dvXR/cwWhv75jCYsyGfXI/6h6iU/2h3Kb
B0wB7zOvLnAmYN0/lS8bJIslxo1xBV3gwQxRlI70ljnrayEcpLJVWlvMEj5KUx1W0Av4G4Q0KBlC
Wr9QscsHRVHmjTSnCaRMuC6nV4IqbuqheciKgVIoIXdpeTdUDd4o5l1qWY55mUGZ9KLZFXFx3+cW
SNfq0COV1VJvJ2yggUm/jjyWQhTzMe7X6TuAy22D0cdoxlcMaLc0pzdzm4F1+9oie629BlIF+j0U
e0HQ3WG+vW1m0lMx5N90EaYe+yYBT6yPzr2ZDY+hNNe8cQvPvAs8+ZTH8rkU8rMU96FGo8qc5JkN
QYxWPearNO3OdPq7ibB7rW8JAKGOJu+mGlw7iNbZvnXL+VChDoEHAIBhMTaB8nzdNlWxm80bfaih
AN67eYMMD+QorUBdC3cG1ccUJ2hMkJ9JmcAo1hYpTn1f3CXz9wyvcOn2rG/dkiMHWW4k1ejZPmyG
w9iIL0mmvUbIJPOupTKLWtl3n/1ROw2m/4VCH7PDvIhs8RDxceJ6utES6z7ph/c6bo8tXR8bCoEY
/L0tOKYOa1dyF1V8jNLkG9AwpO7ErVjm2bI5sBsppylzJZL2QRv9p1qLj1WrbcBgvpl5dpyK8ZB7
0a3bcBwp50Xj+1u3j55GsngWZRZ91dDkGlXzIkKN5ajCojrtTW94/s+nqvvovQYg9dn+j5rh3oty
AoYUttd35N9/OhUZ//vbL/nLH/TDz23+9/pD5EexemvffvgDhbmonY7dRz09fTRd+vs1/PMr/3//
8Z+hG7+Yq0yd1/av56pHrqEt/vEUvRd/nKeu3/Wvecr5zUR4xXRiXmcVNRn9i7InfiPBgenJEiZ9
k6vV/g9dFvrctgctnCaDq5asf3dZPGB4Ck4DoQ8Au/iP5ilDNc3/2BZArkEt1MVxTp/U+xNqIo96
2adxQ0kL5XU8MYIEQo9Cu809d1NX1c5I0MsWJS43BOQ1zrhwejAg/2uTvW4aCRa4wtFd3nBm3jUk
eS6kHX+4XbCvuqdsmu7MAOYlXKE5zBZm2ewCT2z6vrudCndl6OPayfK1K3pkjGQQIBS3a51si03X
lPtQZz6UuFHFmn3Fo42ChNLotlCFfvw6My6s1MmxvLJnq+pbfyalzGs2Eoy1STtYuMWjayZ7d9Co
KAHoJAiW0BAs63RIWwiooXcQHf2GvKCB4T/aQ/CYRMNDO9+7rbcfu2w/hPFJk+kjdJddngTrnD1i
1jYbYwBl4nB8jglES2G8wchl8u66cesf3Y5sAirXJqDOlhhUZuYkf6wxWyQaFZz0k5r9zdAXz8Du
UP6IjQVEla7oHvE4LWb8Qb6zh19GZ3vY+NrwYD8N4XjoUBTng3WTyx4xKYrrqNz+YfRSeJlkkf8R
BGT9TAL32NmZCEt8FlXbsOyfdkpDaaMhMKJsPUU76AkLtj+L2UG41OFMsgDclHLl6O2i4Ut8zBEh
nZ2mfDL1BkMMqC8r2egGZVu+HMPjDdYvaiLfTe8YILgYp2YZgZhvCNCFz0jFRazyasLf2Kz+/j7U
Zf5xTHscBrl+F/UC+wD32lr8A0thHuil0GyS6x4RFkFiDotwejBF/m2U7n6AgTaT8/aL1qACNPzd
L/2JiNL54wxPIZXoicqnzj6PYsYigwfGg1D+9/dn/Pk5eRZ3qAtHzQV/otW3iNnysI3kOtdxXFNV
WAXDji3uqkvBqjlAzFItxo10dk3t8ve/2/zTxsZR3WLV5WX6Aezx0326YakXM85BgBja7cyymeq3
Ca4oHaXdLNXLdzeXeEKkfRdEzjZBmupA66Gc8aVujHXnxw81Za1Cq06ZeSmqbh9Gx0ir95k3/kqt
8vPOn4FApxqGjvAMtQtTn+MfBoJb9IYP2APFc4LHx6No4DtbUoyPs+OdwpFiaFo/MynFi9S7E41/
NibvvWrvWpw2kAd/8dH96SByvRyPxcB3LdtEIvfj5UTQM5o5R0RVafqGSJxmUVRQ2PAGFVN9LvWo
QyW6CVLxEEiOcGn22ZTammrK3qHU3LvV7+v6X6L/Vef6z6PWx3bhKeQI//wz9snKaQjNdoBrs+XZ
VS+lUx3SjPYg5bfX1lSW5E8op6fC4XyJEH3Gb7ZMXAfCodVQsKHqgpD0XFgxnvxXAqOLOHmxFdEv
SvelyalPZrS0UIicFBwzzPR1XfRLpwFkNNjpxwA5wwtshMrpJYydkyHF0UMW5ZXOpQD1EGf7KnKO
pC9tfHnxNPdQU5PrsSo29sHKy2Xbz0eSJ3su8UqtRBrjoNvnEH1vQr5wwvzQue6+Fukl18LPLC53
vlF9TctwAk+J0KusqW9aiMKN745aHUwNA3dTn5252E+BdZytBOzdHD373CshqOAc3eu9XHGpBWXH
brCPtpBfOhcAXrqXMQWjZiLHuWvu6tw5hPQDkPkski49dHbyqS59gBNHy8c5Noa8U/Van+nfAtPX
uTs9M7834D/L0TiqDDgjZ50LeTxFdZlHwCKFOIjG2cKIuvQFRVunoirrpMHXYTbvKcpD2WswFYSB
g/HPPnpVsq0Mlz71xCm298TOq6tXzxuXk97hsEnz5Zw4Jzf2j20YXrSpPQdkdaz5JBZxDPHDVi6d
qGFUYBfbTzRmLAupasMLNWE0odBo3xuJ/A4Idj8YyWdUcYAxxdauPIDinncaZrED53nsMufOLKuH
ZKLkpU47STsgaptv2r79RqTnczDLvWihrlJG9jpsQdUcIcciqHQ9afKbXlYEXmF3WRcTROseXOBM
IxaEA1r9Nyi45prixaGy2CHMjvtVD3KMjYm+60aEtNdr9cxx3cNIaFtqOlPbUDzR9T1URGk7EDRD
ThEJMJyuM3k+Q/WAdMAO5ReTMvwir7KLm4rD2HuHYsr2GAYfmvST4HuMqiYVMBLbKF0VR02EOwSa
D1nMv6CwAK5Tt0sopzvBCDZ5NRILnms5+rBN6NYsZOUrFEa8DKcSV65rUglztbWJ4CDKVbyGIG6I
hzxk494XA6pbAVhLYHRNsutbMQzvHAq+8xNB2/C+iOZc+nKCygU8eejYnUxPUameIHlbyxH5GgJZ
FGPajXqnAoGjtIXxKGyFvCVwFztr9Nn5wTqNBY2DdFLy5BG+AOaZ8QnF6Lkvbe13hIfdzPxINRB1
SoulxtlqtJlTyU8fVpZ/6/bJW2tVXwsCM/GyqxDLZ6kZyVo0TIFqrp3YyQ0SRa8tPzPfadAfd0+G
0B7VO1bl6acXiQN76R3O7MtA7Yn7CpetZjMIxHdoJ/Gimlws632KIJj+KjBbdY1XgqXVO0tp5N9s
Cra1MX04sQUsSJz60D803sRcw16OCjeCxoYCYE5emkEGYwANEDRB/OiH7Zl9HyM5RVruj1+JuidY
Wn11W0RfcJWssVJwWUxxYfpp0vzVhPfk5ICVptYNf7+0OkgvVm89zEZ7F9DygqmEuNHrxB7o1FnN
KUHG307kP4jWSDjbH2bbOlZV+kk67V7teU3cvVfhU5+CztDqYUdSOUBWsdMkDhlkilQjj8U4v4HW
Z9nIV0BZ0OdrJ6dzCFwQcErEAZHuRfMRS+IR1mcGrdpSB6WLI4BnZmXiEVZDEmS3Cdip61Svx8mn
7473Xe1qC6s32nVLIXoxx0+0eZedzqfhxVN1I3jJjeoxNod33e/otraWyWuLen1gK13KuV9OpndS
D6awxH6MD4laaUrT542FbuiL6FgW9e04Z+yDayoSymDMANadKF4aBotJUa6TCShfYfDAOrc6RwU/
IAQaRX0ah3fz7NftfYHhONSRIrCqWqw2cZofcPgfW2zqo+ey8iieH2Yw4pF9hM6xf+Phcml8kKSp
bxwrEr+b2HjoA/sQ9XwKWkwVvCqzfd5ml8gOkClJQkq9E36aXMR3eledFYl1oVZGqJBri5zrwom3
U2/hNjarZVeffDM95XZ9TmNuWtLYYY5F95Mlnw4VG3o9/OjaPdDcutff1H9Vun8qu/69zO9j4+AD
aGEzztzUh9l7VR261j6qz25kglV36vXaKeuco3rQUWAyGLoWg9WdF57LjvgAR78zYO8bvfpU1bTh
uQfLhFkQ8GJbicTLnPsHY7KO1ys0XXnxJR/RJPgGPcouAYznNGBlJJ/A1sqzpmEiNkF5e+beo5fT
xxbqrAEZydBa36tsug1cVQvJWQUmn/jZzHnum+4F1E3LsY8FcIJS0Ln+A5kCdym1EKC0tAFZj+nE
nnUZXnLLOMpsBpFhuEt1o3VUKSY2dvtMO3XkLVOMp87snSxZfEJN/qZ/iUuIJp7xLGxxyobiPHdv
Yozu1NKttltyoPEs4W+1lMTUQh9ngLcG56C+viJWDgzNsYTPkQ/l0+gad5zMoGG7zyzp6BmCNUim
85Dbx+RY1QkrJN9eFVxz5TBAU398rGJ6ugImDQO1pJ+8nJuDOqsSeAsA0ZbM8krmU1QGOmIJ4Vxj
Yq+Ul5iNIGkYKOvJYtjgSSPFwwZ3AR+6XrtYLfFjyK0o4Xz0SCC1dmGU5jfAmjETt7uyB+356nPt
CSDxZHTb2OHF0ZAyDSwdWuiuETqcB5T8i75ML2p3HsfaRzKLOxOjYcdXX6d+wO1TBgd5dr8aOcu7
2tZnPQPK0Q3wUGFC98JO8LvsqR1imZjDHS7do6KI+yXLpCcUiH2pCgK1CC+91Z2LQTvG8pgCaeYT
YBciXD6BK8rcC7k4K7MPM521HIM1dQiDXed1PdJK5mnNO42RfyIC59Mn0i/FEjpFrDZVr6210TwG
5aYw5JltaqyqkpdcrbphyWPReCJB5u6GWH6rtloDQZWXhLbMp3CR6EvUeDUSi6GmIepAtaENp26z
Tt7nXHw09JDAA7HPLTKWcBhCNyJMUeoYyqtcU6fVYRUEqp9Wu+2xN+tPfQiStWk7QPLsnZgLchAn
ujMAhRQAOvWDj5FmdT54L5LNWelYWy+NP8uazYCVMydN6NwMgT3XYRw1+CoD3TympMUT/+ama5Oq
RUW4DBCRtdvJSzoQcZfa2xFnFe/cG/yofKGbvMoBAUDrpjzOMiy2eYbELW18QRTN5Cz91Fz0tvNg
RMZjJFjYSomyPkCWfR2yRqtgp5oNaALdnxtmYEriI/awbIqRQZVDQ2eOflpvU8iu+Fo7dJ6k590P
NUIzTDbfRY2JRihWiUPjfgvX5tMpW0A101CzP5DbtNbeMkJLN3q0txNOFJaX0SDOnbOJLk0KdrBp
oK1nqK2OH97g0TqHUXxp9S9uUx/M0aKgozu05OEyIpKnR1MQg5RRlbYD5V4JnKNTp0wyuDgWUeWv
DdA8u9BWGxy/BqjPcPenQnBKbflofYle36DK6nsbVwZ35mhaizgCYaLxxkYG6C1XI+CkmO3tXOoh
wJGd0zKrXcm08PAek7i+xT9YLgs15CJ0iwsdbUyF2sVyaHni56lJQFH4H+tYTIBNKrUcIgdGA+Oy
5RqDYqk5ct32MWPFnO2VYTZXEoy1ritINWmmw1zOnzQEJ7eNCZsJXPKzUztvpFfTvTayZmUEKQAh
QX2mL30cawRCuLhuPZ30liIF69GMFSKkCjag2drJsq7CcGtg393iCJNQp5exC5TI7pyv+mhMu6Gf
ADaiXd1T2LpPB/8yEW2/6Ifg7ffIg7BDMthkjz1yUYBaBxMs9/VfZrYMhpJSFIm9Thtu9frX1EPD
pQlYghZ1XrUPscF7lTa8c1GffmGneUpc42hVDOA0d6Ilk34U1U91bx9dUuqWdcfchdLyFo9MvepE
16zK3n4bsQwtpEslr80Q+KB7S6RaY/vgOOUuSR4cGEzkVSvgJIOHD52sCtf7cAqEuFnYgR52R2JR
04s6vlVsHhduyYpMtpq+6j32eRYH2rau2I8HD2Vfn6+nN2pQRwbygb9YXSUVwRh85YBy3+hMTgD7
PwcHYShT2TRDSkcpnST5Xv2KzHMOhN5eqthBR8VOpJV7G3pQw76/773bwGjOjcNlqNVAjZjKil5b
og6c+KK2tpppbtO0uPXUQbMZHtThQpUrpkzSH2I2nxmbs5oGujz8HJvks9e4C7UCDsRgQKVCzTrI
AHeey0Yyjy9iTF5oSKzTsXdX4U15zIpw1VTVdzf0tlZ4jIrsPdI06Ff6ZopL0B3ltqVC2wO88Sp4
9ROaz978Es3Bu956pxwAyTBCwfZne9FQhMt1psThW1eajwYJ5THZKiKIb4q2utEjsapra5ejUMC4
RHFuZtFpRuzfjC346mAtmt5fkinERKtw9FmLItZnd41mZtFFHHMQ1R1bTbCeE0mr2au2Gl6zkKKj
q0Px6HCg6ukXasJMjpPSz6yugMNpFKwgPOkge84wxnZ5/9YZ7o1jbGBhv7KwYqfpn3vbQKtSncYw
uLVQ1jH9Lklj5xKRhGGM/h72VNzqylmaAxtVe2J9hlfRleV7XjL06e4AhtJOXs9SYlIsXQS8mt1Q
PNZBeElBozJe0WHV4laCNTMGjl8dCx7+hUskWSeTOlKGAkzhwXgjqu657PSb6xjUA34XMdxngj0u
cAU2yIbUVM8ewyyDIx6dXe1/RJN8+fsq4J/aBtTVoD5bFom0vLRCqCrhHyprVkZnIh9n2pI4sPRO
x0UltJMqAFRhvwvalg25Tfouqar1zRCh65kjJBfxyBlHQ7n0q8v5uY3hAdASdPdJNMJxS1P4x+sZ
p7zpKKWw7Ij+AdTCKkNvFN5GPdqD0FnfxFJ/gHjw4HvVbaLc6Bk7TwoPGa+cQZ0Bo7V7qSOcea4E
/8iA9YhLKQxmgmqtcSiz2erHdrh1Gv1paLRtMzPRZ414RfX0pE5qZif3HtriNsNArqPGrvYESWxw
1rvo6V3klom3mhu5JQkRHJIHPHwG5Mnr9s1LYYt6C4MZUe2KVd8yhIgTtPq7Rt5RNdXPuh/vOmg0
bZws0djtGOODf2qATJCouKwL/a6b5Kpz0LFVo3MbapQsyowqTLfkHdzEZsoEXXAYdPd6EmxMUn66
pAMHMeDO5XoID7PS6NLJimkVydWAZdHlnOCEmPK0u7BRm1wqB4VHUWiwxV2cnREOsUz67F2iwj30
Y3MrRu9x5ohHsuwOD+HOyqn90EswEhgYEaUyKwpoZFPPjG3Qgxy1w+jSG85zlU6gZHK073FHISQY
Nkri2rTJQ80rCqsGiIyd66sWSznv/nwrLedZOqArwDM7Nu8VNL0tmOIPXy8RSZa7sp7ue20h4+pg
jenSgILBGRYkf8rsPtp7wJz7JNZWemDdd5r5C6/qnzoQrm4apmmqjtr/YV4qMAu6TeRpK5w42rpP
sXnTItyJ8Kt04te4ZJumpuVfvAVKD/FjD4JfizEYZQOZWTb9sB/fArNDmV8FjCZog1hYg8la0NmL
DmbIyexacL7GAjkdVgUklBOX0I50xinZcajpqAyq2uRUMYoytpU9livUlzdTYC6va4oztGd1IO9I
JKr4KYaqBl9LFAOFBPUWKDyp4V4mK7kkGm06Kpw1+V2ZqM94LnZT1K+uiUmsnYkCRWQi21M/21Ul
R3UfEFxIBM9gVWeQAUdVqRk9tYxRiLrS/VV5xlKnGXUG7dSiVgT9ueck7NZUiBxSeWb/QZW0tNk9
qBOeukeNLtzMploVajtU73b+vaE6Ro2FpSNzMlSI/Tlngy4CkjdTfTWN1XmqxE4UDkmvwanIizPl
97Ma27B5CaNck5hxMaPq3MIk6fmZaWEz/sRpoDlnz7euWZ4bar/mwOWrSoH69uucIUFnBBFnN6Ea
aSMOT6uUn9cjN6swxBOAGkQKsKFRjBmQtniP1nXMWVIG7ItRxCwbjoFLlbkySVY2TT+x9NGBS/0H
3zCzbWnpO6mzddNatrA+2LBllLDDAZQUI9fFleW2+96XxyAn2qLlEUZx/ZJOnJF7SLQUvC81nbyp
Z+smtQ9VEQG2flalS1mUZ/KNFhVc7aGgppqnGRbVaKLcyo36pIKsikvsN68hG5LfZ/n/KqZ+qULg
Pf5rFcLzW5S3/7iL2v/H3nksx5Esa/pVejmzyLbUYosSWQVRkARBbNIAitRa5zvdp5gXm8+rTx8D
ijygtd3NtbFZtLEpUBkVGeHh4f6Lrv1j/uMgkpLv0Qj89N9oBP1PKJWm7jrwPt8yPoFTuRA6dUcX
1wnNFTLo31gE509Tg+QmHWFk/wwE/N9gETCooAnpEeZIB6x/5vin/9RCpZ8Icov4hQ6+xse+D18o
w9X6BLuddq1+E+qIdY0ogObP9DsqhaJNzzVGI4nQkFmpP03qtkk+OfzGM+8gGQESB01OrqmiMqF6
W8cayb4B+mPl6XyRjBWYEfowKKK6l1Wg4AgnzHSUfGy2BvQinR/D8RRtoU0XD2eq+2COhxAVFzV+
CHMspfMf5UvQZiu3iih19+Sf1qZyvmjq65hCxlKrtTrkmzBQt4lqrefEBpGOKVitrR31s3UY9fu0
sqkpU/d1AVKE0Lno12Z4XlF2+zwED15zp+avDfz4oYW/pwGqXKD4OQ+0xtZhFFJaqPfoXvuYHW50
ILLAS7ioFohmRFgHh2s7tWGdU0pqLbQjgUBwuum1hSh3DGzUxLWcb49blKC6EtJgxFnOylVEZjaW
r431HMw5weCy4enhFcThlT7gZfrUx88ZqOO+e8Z2r7Pru3QJfTNEvHAULe8QnW3A71l6CXvO11Go
0qyXaDy0Y7jtzG7FJXuXYcKWu8XOIX8HKe2PwF0jAzrV0Fxr6sJtAmbPCHi3HZFravZxi578QNm+
8BYuyUZ4F0wtxQIoXSWJs4UvaXtRwztDEPBu6ZrrRHipRVSg5R3eCeRN5qAc+j0OKJdNEFw5OTX3
5rpFfyRE0qfsU3Jpeiy9hctUuy88716mdCZdnNGIqMzLOxkshgureepRbhm3QBJ3oe3dtU76LMOo
hsWXqS8i3Z/HL6ih+Xak+B16YgEzQ2Fho9feZWVk2Cg/Yxlz3S/GuaawuIxVoqLkz7eeE5RtDQi4
6JsMvXKZYvduI/oPcRtpFiDnwcZcjGsHXyCzT54Tq98IDC4F6WwGpLhed5FSDIkoVUzu7DtRwGW3
3zZKv6HmThqX4Swd0aA3z0xE3JyaJt0yoa6erBR6FxDuYAX+iIcJOUDddxJ3zUfsXINqANUabHE4
kDvuSc03nNVWKqrkY4BSfLYv0Y4pFnWXL/lDWsODhsznkmjOyRclvRg5FHT3uautbZ5FG2P6BLoZ
pZZnQI0dyAgWXmheYQi47Qfr3taHvTV8CcZg77beRbd4d0rA7V/lfokF4dLuSXeupthhEQX2GV3f
p76dLkXVLSkNRu0xHBhT7KeAeyoSVkJDVDOOI8t+sczPxqQh0QazoAwv7CJft8XCuLR1m4JFB+YY
PfXqd60r6Q2gRm4hRtYN/kSKbPbfFz3d15ZOSh/BqelXjjUjHwLbN0T1F8a2QyOyMT6jgX02Izk2
qdEqiWC4ud+T8bZLfGy8huWTs1Bmj79aqDXgZVXDD05QQQvJimPSQdragfq5qK6QfL1yoVv2xkMZ
XeEZls/Cnyz93MVRW/0ETS3SrwGA+J75HT9BjzTfSNKrronWaP77IwdyW2qrhPcw+GoUbdIs3Q9w
awYFV8quOLcQSzEJVHUDLWCJIJDcDhh728Nzj1dlqyOmPb+qWB+30qFSX+26ocWb7hMYKd6AaB6X
96FZnsIJNZNpJlgi/NO7fjT7lTYjjD5tRpTSq6HbchfeYAO9ox6waQjYE2k4Kr90N5czLct9Rxl2
5cBTqvxqMIwdRQuand62lc5+iPkWTtOam+6A0G/yodsgTrNF8k3tR0quhLsGH3J+DJbKZaguFwOO
ipn1CibkN4gizZTU+R28R7AuqJNj4Sgg4VM5Aj0EJ2HEE/spyXcW1B76FJ/MnPpZXtzEVEuVMdpM
ek7Xns4XeF0NJq1bDBduGW7c2AYySg9rBuPaWDtcr0SmcQ1J4FI38b6CNoQL2mqyTcxNe5gJz5UO
F9m9m6PwEfGudYx7ezZwmC02xASu3fA37J7DS4s2PWWskJqeooAm1ZJtV9sYLFqrRWUUCdGJCDKa
Ie4vI4Uaah9Lf42INKzC8I4MErEfRuHaV8nSbwclX/cRYpcIJpXhfar1F3JuVKMCng/SD/it4wCl
ne1sE0vzXQLdjF69OgzbhFjY03zrCHwlnquxGvqAwM6H/Km2wyuX3kCOTGPn3rkIj02Zconn3y0E
Di4DwPO9K87hSwm2ATiRdtAgiWYIefYADQlYLUHbIdi1MUqtCe2g2e/KHqWm9FGHWKWXZ4Fjn9uq
cgsV4i5Rx4O2OJ/idPLbEdRET+M1yndDn95yql4K72mYiOfTtuyKlVNlO1UnPlDJSjIct0sL5Vzj
ShvKG4T7z9wg8s2ZiRxg9zFWE+t5gUa70Xlu7Awl8GfDpK1BbQs5UScrb7qqvGmJfJqqbNp4OoTE
82Oe948S4v8Ip32H0v1/DZcrvlD/OSMWDkH7x0PfpJIRrxBBKd+nxPLj/0qJMbxSXTCwqoWqFmha
cTr7WwZF/9N04Q8AjLXhC0Af+XdSrGt/Hu2XJYm2NdWw9H8nxfyV5uqOASUG1BkCIv+ERnB6obew
owSTZjlUtxjDadSZ1CbJhlbsrCwdmYMebmxG20U36vveJr+crfSZc+UR5dY9NJU2hNxmhRpVxuB6
AryUVs7+zUze/BXx3mJET3N0GRHSiibqT7rhaeoJRNRBUq3TnSFEpM7y7U5cjZTh0Zk5xoDd/LXA
/yNA7SdDzr+eZrmOi8c1DVgZzZsyY+0pQ9ONGt+foj0eVtQqwhCR8MLzkxblIoHWdBO625G73JlI
Q0WheRsPWPG64/SIIgipgmV+os/xMCseSWWA+ID5Q00VUEAtqk3TnP9YWtKAet7WM1VZQqtifG6t
ZFfbCv0i0A0r+PyIngYAcovmq9L3q9EyCPQzjZPMSs51wP+4JBhTfB1GVDoTo/wNkPHXk05dk5IO
9yJTqp9vpkEfsiEeatqwZY4baBLCVER380fTXQdlt/r4BZ8edMcpx3sd4R+gpVSx3j+rjoKuHiaW
XFBsurbJiYgG/uAR1i2IowuF7+vHD/yFpg5iHmBZDdIqmGSnS6pJwQtb4tmmxtUV/PhdlBQ37TCj
pN1i74jxROmGa4pmLQABa2eay3yBXel1lZsxwIXhKtLbq1wFeWLFF3063tXNVRSW2ymcdm62aXcc
z6jLsDc+HvhPRXCm6t3AiQ9vX8vYevOQSnccfM0hcsfHXIm/cYrS2AtQmYfHANRH35eAtpMadFU0
iOFyLu17smJtLH9bBueBb5OU44BguhF4qMtjDvR+QEGd49rdZCFmaeUDgWI8Qyc4rpXzrsi/Yeqx
yxw6Q808IUY0QYebL5Xe87NauWt65TcgZfsXscs2BEpus5hwFD0ZDIrRUO17S9nYdfUJK2Xq79Gl
V2hXc52pG8ccPiMkQLmaqhYQntgjL9imKaZG2L0+lfZ41TvBHYZoprbt+rpBDCZ7VVXzqaMUpgvd
N8jqTZeN497w8vsSIZW1YyfUmFciFZTU8yOYEPRY6KbRB2MbL6jE0tz/NrX2gRvRK73ABxi+TyjF
oiebp8+ukW3C3j30TvoDoAvEAGQgev1ZKexHZNJpXBwyFHVXgZfzzj2uHjPabiEXLiMZBYJWfK6w
86TojPigMzzajeV3kfXk9gK9IG7ToI1+k5meVprllUMdAQ4O4w1vxNMIGfQx4gw0xOM5f+6Vlt5X
sjzqOvXfQWe5CSqjU5X5N1FCO4WgH58Lls1UNdhtqn1ixOj0PYR3IgOtPLQcmk+9tGZVzaBU6Oww
6j0fRNcnR5Cdmfl43xm/CIcOcZCLgAVlT1NPnj3ES1UXJoZAMwzuizbt1n3iKhRA8BFslvqsSPsr
7L+yvWb1O6d9cGy3vAyml7n3UMA2tXSLXyI83qS8rFr6ZSj0z2cGpq55oiPorRPKr/FtxnwRcEDC
GYI2MVWLNq8huavXcQwJONIQDOyXiyRs083cNeXaG+ZHS+OS0he0hj7+yjCGftraArh3bA24ts07
l79/cwREbTPqMz6BW3gb2Vnd5g+qedWbg0naDFfecPZ21zw5GmehIYD2Xg1eB8WvXc4KfbH2JqUU
RVzf46a518gfDOe1Chpv208VYKI0v2lMCy3M7PnYVaUxtV34HTI92NzizGYYIV7KziEfu2lvuA4A
WgRpIy/x9YJU2RzjHZ47tLWhPDqlDo9WOVdM9RF/ke7MQv3X6a/URcdZJU5vFbU+r8f4W+N43E4D
uOYdlD+nXwdfPRwcNmnXYguggOikEb/WvPiLhcsPTh8ZlgrOD6wQgrMxpenqAdalZRddVCMvdEgo
8E2qg5RPZtzRXjhkIf20GBzfWVaZD+0y49FsTXvSNm7gRZkCB1zOE1V5MabE3tT6dvBm9IccwNIR
ZnUgMYydrizutuihFmpcidExc/Phxmmz5z4PztUwuNFHspLUAmunn6PzHFTl1qDo2OEPtyruolZ0
hHHq2E4Th0LkIXFToAU0sV8a23loqmGdzQb26BEHnAKzJhk40mpqcpZi7hzgF2cmLWykeYC7EcP7
JE7Xdhz5hm1/RQv8YrbAN7QIhqZ2gDobStihmt/lXfpK3NhZqXmR5pTxBvQmEtu4/Xhlyhn3/sgh
yaVky0akGQyz4f26NDFuyzKNG2ZhJ0AGUPg+s+uoWhll+kqIeMqCH0EC8VPylX/6ZMIO9FqIvCQr
2qkUHwRcXtpMJcxqgQ42xa3R95dNzTponWltmaC+EZPTRk6Kjx+s/xz7AHITa+HBWPDJT3kc/CkF
Mb31gMAdCQMqFes++EFf+eA0pbm1MPgex4ycQ+2vTKu+7ZHg6fMcE5lowrhhcecVTkZ6aW6qbgGk
Xd8gD/JN15fHj0dq/mKkUrGnno70H8nKSeIYUPUa2DYAv0oCk7BgWgSPwNWgqMFIAKEVBGnb2CBu
GkYgdZ2QkmfQK4fMsh7I1oDauqT2gQrAZwB/3Rb3csY6GqtSzYl6doHigKt818f6tjMCQMrTleqV
90M5XJGL4AXdh4IiLillr1z8utcKX10u5M5cC6DdQ/aZPqAoM3l59vzxBPyczGI5TI/V4L7icGTp
71dnywqo1cByNpZZ3S+U/tuEcwL7M7IGxcwuP37az3uBdWHLXQ2lRdfVT2a7ikO39IYF+cRJfyWQ
XUj/MIuL+0ZJN9Kvw7gLHZLgN+vx56Ph/WNPjgYVLRAmevY2kRfg2tjO9Byi7AYd8+F3T1J/MaEa
VCpWFA0ksrqT7Q4Ie2qbRsOxA3n4sem+KNadNaMmWMxb0Fn7mKZvL+Yq0aIReJMvHmIU1jhtaZ2m
m0gjxAW1mEeBGpgUWo9hoX2JsxyZ6vIz/h8oIzf3SyaCTgMNRdXi9LUbVouVXQ5ogdO/bGPfCLXH
sEf7B5mRL4vSDgBaJ5RJPKdEOA4BMa9ZrvU6xhzDoR9rwxYZGu2+9tyJjBF+wRTCWodI2sHR06Mf
YWVCaOqvltDdOj2aLlGZ7fuuuAmxbrDn+lbHuwdmBxpqXuz4Tv8jtVHEgMuFerbpJ1bbkwTh/1t7
Kh6L2NS7+CA3kjKmmJykJqVewKqew5logeTHbccCgpl/AwQWN5DfuVKPqKwBsLC0lWFRMzV99Ne3
oM+AChYGXXb0jpjI4hpVdYTzIlS5VAvhm2BBmL3A1SVTR3qEyMKk/Yx/E7eSGAO0dniYxAi5aYrn
3CTPnQ1Md8Pic5bOj8XEW6jDClOoEMI1WyQNQCd5Y/I6ROk3094onQ1lbxRMIwZEXuVHdKBWi9mv
6O4H5x633TKZqw34jWqVhzWZSWPCJfbGO2wFbuaAIxN/BW+7WHJxbWnYQ369aEoQTmNxY4/oRbp5
sjWUXbVM8Lis8LUNReHOTNZRrVwMc8bE9PGP1N2ocfaEIUnNhCTZGfZSN52nnFsLaUIwmldRx1dr
BEbeTvMuwOxoPbnqudcaNwI1cavxCinM59zrkXtq72v8GOB16de4hnol3YbHuLUQ37OCG/o4a7fy
HtC1BAJjA1mqWzXdKqUSn2nDFt05nMmAkW8SlOAKD6ivmb+2YzkjR9bz/txnXdHys3jiRbR6dRNj
reLFUIO7CQVrizZgqdyFVXXj8rHgePrXHlVIJ0197EeQ6Iuw23Ly/ZwRKNX0OZ9KjGgQl0MsLO08
+9B6IMaVyRJnmj5H0aveKQpdS0Sbexwb8+uj0Jc3Ooea5omkE11C1Kdppp/FhXrdUuQtNAcTEQT2
KzYFyoH9Jxt4dN8Q1+MusnFXIXq4dY6fYpXuqzS6Ejpam9GMi7T8OUFHMrO88wCk5ZlgGwQ9T158
pc+IUCKcPSiAsDWggKFF1jMVBvLnRfottOMfR0nJCnpAOAKic0GNYwlNDg1k0xRPOXv4XmjTV9QH
xBRkF2vgaieLIkSDSVwNJ8ppRX++Jd8wa2uvzxxZQ2Rv3crdzKOrgrSiL5MDNW0WhdJFCNc3G+sX
G1misX5KJH3vF/Ji1H3oQs3Knd4tdB5NJiIKqGxb/RcLZP846AgrLnSe5yS4CpLxKlCSb63x0GqI
YM1h8lqicjngx7XtRwTG8Ne6cNL6eprcdRJa37oWX1Lhox35OlNGnn1UCxp7wBjB+A2pdFK7SqWU
N/u2g2y5MTxWJsCR0KGVgR1rR6eNfXGGyQvaSKq9VWsIawhNPOlLd9V7N7ax3Of9qJ5p1o1jDyH2
XShVmddJQbnBtFSaUAYSmouOwljkhDfRbJKAw0lrINVYT1rGu3Ei/FiCYo8g3L3SOg9Uvh87p7wy
dHDiqnMFD7Jr1Xaj2IKprZEOU0AfJ55xW5RL7KeLdaHQCFmVtbniujisuKpcAXFFuTMaN9lAKydL
xnXVFzeo/M6+my6GH4cwQ9zrLhl/cNtpQVTrj50eYE0JwCcTyckXKiYMGqjLRrS/jGw+Zx53dep+
KTVMPlTtE5BIbzuGHTjtLr7HGBZQPFvHWpKDI05MZu3V571wwMeiXquV91jlIbb0YEORWLE79oSL
htYZQBuChgBuCbII1WcbGgThGstdMlrdAjE/bAYYH/OiAZuzM/j8Th6jrIgVWXiG23C4Lqw1DRz3
TEdZa2vP8f3kBTs74lPGKTvM2E6Pc3YxlQ7q0AuvK44uXAVhtq7MbtvIpxUS8iW4RFFRsVBLtrez
kTEyJX9p4aFpTrKyddRO+4ZtaWrsQsWiAcFVpzEQNJz6tZreO1mUbj3zK4SSBaoCyH6YBz5QJ7qN
yw439Huo22vTkltSTEmAzf4cTc628vJzNOUOKh6jZxYA4RCFVXSr66dJK7Dvo7OsZv0XffbugVD9
8Crle5y17CcEpQyr9fW0PO8tLcDfL34tmvE1BBfeLv1umJZvXhZ/MwDKnSGzz01QafbpKN+szzZA
TLlyBw+QdCGMe4Qe2xt3SfepHkrWJXVtL0nuvEh/QSdSPXO77NWqBjBtapGSZIP6K1yqoDOSAwEN
xY+TOdv46WYDWoraPzIblk2BRf7+zY27wKzBUrQGBWpswcPK3U6Fepel6C6nXMKW7AXTRutrpsfd
WRw5vq29pHMw7XPH+UzJOddhLTpMMrXL+GyBjHdMuhOXt4nGzwu10MeoRrHruK2O+PFxcFdpOrRn
YwssOHf2vRrtBxCVAxuTJnepcEewGhrV7dNS298zDQKDRxI9wH+nJk6Yy6vhyjb5I8tgwjJjuTSL
4QtO5N6ZI8tdS4r7wrP5ZFS4BtCycXeYkNtxnekZwuJmFui1KFmUY3kfuQLIDO6cufpNWv4T0sfy
PLoHIjKPiDo1DUkz38ytWRqwdYrS2+QzCV6LjCp3qMJggWQdrjOwLNGeoNhA7rCaYBMHYXPjJCY8
h4Rgh1Dj2lSdpwQUKEKD4+OEB3vcQp0dNfPQLCgFLsVt4Ea3egz+fOhhYymzuvl4gfykliFfgseA
iUJZQKoy779EsmCMMuSRt6lVex8N5WWTE9RyUEUDLh0tFDaIPTdZ52DeBVhFb2700EbQhByYWxPp
UJrspmJ8CaApny1ddiNlGdxC9noU+tJEcMByrnpg7bpa3ltlfQ+h6zzO6/VgYPVUkfZ+/I2k13Vy
mee6ZGigw2xKt/ZpUQ8LQQC6lHOxOPTmjV2o97XRHkoLhmdKlWTXa5hTR0+Li8oEym0bWdtrVY8e
ZwvWX6MRWNK8NFZN+JAkqeajJooQAIIuH4/zl8OEXkEfCoEczZVb75vV44w8xCsZZhxWN/XCSl+o
6NkRzGVEla3aQQrbA33CXvnnD+aNGypNChKaU+0Ls9Nx0vIWh0sEyFGvSFF7ypNH1GbPzcn9FCK4
teTAlEF95r8puP7i4mVYdBpdUFd0Fk93zGIlCroCnbMZJmCXwjNtkApYemqOU7sqgcH9ZnlrUkV9
X9lhg6IMgeWOQ5fzWAV5M8tllNTQoltnk9XE68Lj/4Yh3MVZiUHzGH1ZTODVGjnBMfz0mYeCQH5z
nPD/3+Gef4f5FO2d/9zhvn8p/niMv34vuu90uKXb7Tcvxcu3uHhp34E/5WP+Bn/SmNYstPJQxqG5
R/Hs351uW/vTtOliqyo1Q10D1PnvTrdm/GnQSNKJb7ZGCcmjuvC3FBVoUhrneHQAV/yrCf4Pet26
d3rgEk2h8WroqTkG9TX7pHwSe2OtADjBnwuViVjr1npl+ynwbHXGSheNpHz29gNQ8FEf1vJrZ61c
RV97iulL7aHiih0DORTgOf3KbRoVl/KjDm0YhJZv1cH2ocJCynf2KFrsI4O2l7vXqTvH+CaK1oD8
yLLouPHA1MnAsLPPuI5RltDjHQHcGsvLeO5Itpx9Plm3eHUchHOd6zlpJ5D0RVD3OxlFQot46HwB
uFsTTFtamTroUhnkiFyCnu+crrykkH8p43OX5FX1nEPRm49WfV6p7t6j+Q+ib1h3LWRdCPrj4mK8
0exmx/ZL1/C9ClAX8rUYv5VH8L03U69jZm/lgZhp3yomRtQUYoW+IdI36Xg9ptVdguhVNMJF8yI/
5DPkAxFSwKO3Q3ygvCwKbPJgw4ocykRpV0YjEzpASpKfFRb75JgHGbw0XUCh+oJYrOCzVry7TOgN
qIoIL5uwdanBSyu7taip1KGFu661t6mY2CFUc57eONdHmS7Q/jAVSTkQ4qN+MsOUU3rjwKLcC2dE
LbPLY4+gHfdF26yErkBv7FCYzDDkCvn7AtZC6O5Ko76IOQ8qV/F1COpCuFMhtjewDKhe3SLsvDZT
y7fyDaqh+7JlQEgkaEiQSfIz8t3kVw7LQ5x80rhSQVIXurGbDDucv4Q6v8z8o55XpEVPWpX7ZQWh
ly8vZdK6hvoAOiBEgCYGjolE2JgO1xO6LzYEcrRhWuu7/EChGL4e+VGKpArvZyZ90VihovggX6WA
TzVAMDDd9PjV5adNjEnruuO7Gb6QDmRKsBnc91C66wVLOp1DCKGlfLb2IdIODmONJ8jHMjVDuYV4
eMzwpBgsWjAzL17mRD5DVls8mb6QJ2R4C9ojPc9UgQlTYRl1B4fG/rj3ZH8OEOtk5Qs9o0ANRN5I
o3oPomcmc1kBs+1Gww8bANsIsXGcrGtX2zR5finqLw6wMdl9Imgz98FmrtyDbE5RPMoHay9fTYZQ
KpilsUkE0WLP9r6L3b3Cpl++DOZ8H6p3sXonz5PPlNgQscBGvlboKS+zxqaXKUIpEW+4QvfVcrqQ
ieHOy7bufpOb/JTaEsUoNhMr5bRGcEl/n5z0jaFk2IOka+Gq5Nq8W/D9kkmOlfhVRh7Jmdk0LkBX
0kZ2Zl12l72ztg2iRGPCLHPWg4B3W6QWWJ3mjOY43/bMZbq8yTi4cNfkLb05QG5+BvZIlfjtcX86
7pPrTlUNg46cOq4JWf0k21PkCOJJefn4Me5pInN8DjkzDRuHxpFxMj9Q8aOhnooU13A0A5IX1ISR
hHL3aR3i17PvwPlM8I9kqcv7lxnL2eF6QtAjCoicSYVKg2hViAJGmhiHa5HmaIAHVlQOlaXAPDnc
Kt46daPtaGSgxsNPA2lpqA73LVxyvEPBUmVH5ZUsDx7kn0uAhfS/l3XaWcGLK6V7tpfUtnSFdYoc
Ro1KRAqKqEsvRKBCBwUaLubWG5yHoxjS39tIxg0s8qgVJGuy85Z9Um4lpATpZYwMClQAiUWpXkKn
oa0iJ9UYflcba23zliXcafCPJOToooIi7F7RUpBufqUpN7Xpq5V5EO2XuICZoEW/WQ2nsILTt3Sy
GkrD+dcqlqmV+ZkoskmUrQU6rwN3QeTg45UhrYPTBchFm5Y+V0IwZjKkN/mm6RYL1yInOZ7nctyE
iJpKlKsRQfv4UeYvnwV6jcsDEsGmwPfePgs/4sZobWxLhLEqB/nfOQL9y70cd7LU5GiT41tCTUol
LowxKrqTbEMOSTkwQewd8JJcUxW5lWMIiV8UB7DysQ4ycGk2yXwlbFbRspRjqGaZyjwezwRksYRF
7tE3RB9MmN5yoIla1jGclt6DqGcOLGER6Qo4zT+eB+0XKZeJPh5b0SXtw7Pt/TwATcUUyMXeqm23
juO8qGhwYOC+kZMc4e5VH35HoNSXwSqhvQ9JGqTa+vEofvUypD8peEL6Z+5J3qcZfW10vQXPjfmS
tSYnvxxHXE9+s6x/utTIugaR5LLOaNzqpw3RlDZ0BNAiAWXuHCTrC6DjddiXozlPY+Z4+pPxyA6e
p+A3y845bcfK0/GNc8iWTVx7BIb6dtml2pDYEcDo9SJUPCjnCKMjcZp7e/m1MezVSIMVE7iNMWJD
yzFYwu2W1SZpY1IXl7Iu5WCRY1LOD0mJe9PYTZ0NPQHyEioM0nUUfmQEIUeEauQAMaimSHhaiCqL
iogyy1GCvDxjGUnhCHERhjZIaJHbRYaPm5s/XR1DFkRuJUH/mKxITnpPcx4qnW1JkiMqJrFbPjWa
tZWuHqPEqBdpx7YhfeRZki4aJQwTZPZxDeWDbmZcOgbzXAQ+ZE2JIMLH6+knXB7TbLuAoujFui4V
vJNIkiqYdng5kUQuErqW+PQEaZSlG0j7sr5kmBLnm5DTFv48O1fSh5ixfjySn8Qy/xoJ+GLXYbEK
GvjdCzfrIAa+gAJ/jZvNma75WGM3XnnuRTPAqR1a0AfJAGTLyYBkcEhvXTokoxI4GhJsoUpLwiRJ
kcEoJZlJyvqyQbDg49H+4mTGSQDYp8nWwBPyJChC2LdxvmWw+Dev6aByWXqQ5BsW1CYrfpMHWD+H
HvagTQ8CuCIR/xS+kWIwEDkBoackB+Zt3YaVdd5GFTa81yLUJZe/AvJ3S99c3kzLHGQVhzV3KzHK
yMEeEEe71DssuXto9exaUYyNCABJvK0y6xbJEwQrUf2s8eOG4Oxk3hphCrnkabjNS3KVqdPK6FAx
56iX5EvuJyK/Ies10IpL0V20SE891ThI2B6RDPJa248MA/V0POY6jcaJsk9Fz08N3cPHr+QXC0hO
RFcnOop7gS5FmjeHYjnaBVglZul4j5zR1kUcIF02Kc09yd4FhS26cBNnRsxmzFEEki2sYClRpMql
Q4youeT+dVFSNvJ92lzZHN8rzL6Ph/tz1oDsA5VrhPkBxqIr+n60A8jSzA3nhPyVC0nYPMWUz8Mg
eBClk+NNQAm3x0f+owrRf4fd8I4m4X8vDy/59/ZUwFxG87X8l+T5/xBpcovD5T8XiP6iQDz+n/9q
wu/F9/aP/3X3PS7KPz4V8bfyf7+rEMnn/F0hMv+koEo1GyyXAWRI7Mf/Fis3/3Qpt7IUHcPi7Hxr
quD+iWqS4apyeAtDmPP97woRRrKqjQwCOC1xViD/+AcVop8Ob/Rzbff4QWB64GKdJAqmPXRofCbB
es615zYrv0sOlto4isUGNyLtq1HqV1NR7JShoptf372ZwV/ckE7j4/HxLiXYvzBFpzc7L7A8xetB
MMl9QmTFWt1AJt3bBFzmxjK4/vhx7mkBVp4H5t/DpoJXoR+Ttzd7P+posDkjFhFWZt612nmfZCun
8c4pfiC5TQvfLL7XDdZSaKAnuXbZFq3vzFA3F+tqGYwLVdPJAbxDpRM13e4uGwzMTPQLr2og6GlX
WRntu88zGa/LhappLltsvWOgj1Ntrp2MBAP4LgoPuxmC5AAhLNSg2bm7jJLGqNMN6GCWxudeeo3W
9VdkJ85cZT9Y4W17CVbxfNSTXUJokn+up+Y5evbbKu98ynxwOjNoiOftkOw0PdwnWefTkrpzNKzJ
wj3aFLcdYi1CtaurYKeXzSYY8nWq8Ul959eOeZ5GTy2ujJ6iXsiHto5+gZAxVR73xxw1v0vciFtv
rybHNwE9noaVbUmD5H1c01yrb4vI5PQoDpWJp0eK6Xd7GQDDsBtt9fF7/9Uy80Q1hOaj93M6rAwF
JqGDxfUVURbPa3y0y6DiXsQp9M38d/jx4wny03ej6kvNijWG8Pv774Yfr2X1o+atE9XxF3fY8/1X
3JA/VcG5Ynh4vebBdtA3S3iVBfYO36CLLs52SrB8DjvcAGtbw2t+/jouxtVs5iuMf34APv7NZji9
IxzfAKhnytDUqMFAvx9lFESlVVDfxJrAhbfbISHnPBRWdLCW/MvH868jW/CL180tgA4TnQ8St/cP
M43ORA2Ph2V2jnchtNYWw7DRAqXYr4QjXtvDNvTGTZHEIpN66FXfSNtrg005z6OfuAPK/8taw1jA
EFZshQ3ImJy3LfVeF2iqtUsHLP4GCPT8N6jG2iy/SwFkatKdB5za1uCuT9MKosEKMBVAc/4ZbGHh
tYshiItdLRnnCoYDlYxlredQQLXhzIOl6PbjFvH7s3IcNlYwiNvuRsM+M5qiTQ2aQmkomycw8/X6
TE0xVJvBlRnnxjxtmzo+b6BAqdNLbX4JINBXtgXUa/IrPiwtZt9A8glHGiqTFu59cL0LcD0I8GWw
X+1qvEAB6VjbbpihzBm2bNUdVaU1jjf7lJJypMK2D0OECKE+x5895Xaqni3sFJLuGbgFHUXApYgk
BQe7gmgJZ9aqoVQiN9Dr+Lu2GFqhHpXEG2VZ1i7qCmXcnPVGcKcXkR+UwSU4832iU5gR/j1fJ2zi
DWYA67GyVwUse5QEtiOWt/my07WLXo92bRc+hbN3Z/OpUaJsUWtD9iDiK+c7peeTmKtkUjYaJhaw
jTaL2V3EDoLI44vea+hkZpF+4P5Q72Kkbw+tPV4GeuKXYVev6rG8QMaT/MzJbpYZ1aVprNEPnFUk
Hi28C3MF7HqJOOCU5xgsu8iHeepDBjCyqmkZ5/S3I5zaen7PfCjoNJoTXWN07pZc2eaxtZI3kPDn
COad0Y5FjKWnJpSgJtpfAKMAo0e2q4zILU0HYd1m+PV6brv2SlA36CKF5wiBXHdZAMoHG+maRVPN
fuOZGHl0gCCzNc7gm96Oz4GZvja8N7uHmC/AMqY7tSY8ibciNFAO7qeq6/YVJp2DmnJqGMAkmD/3
hxdmO0QmN1EF4mZEe9EMN32FnWQ4bO1+OtQhXgF4C8lF0QTX4iW7lneHc8b9UoyoqRY3Li5KGsqH
lXM/wjCeeQktpmNz3O1FgEK+mYtyT6tM67AOfCcIEbxYzdF8cLhIRWq00+KbslhAHlnIYGTwyfBj
46fi3jhvYnOnBdDV2U4RxqYfBxQJF+8iLMkKtB+OcNUmPTqteJbKZNb5wt0j0J9nc9hCFJQ9s/vN
U6R48NNjKKsaXHg1wee+j1qa1yejYsfeWhMzQsdcjZa5Ey43gtwbvtWdlcfnHc+1clyCuUXhvbBy
YEEvSnEz/1/2zms7ciTLsl+EWtDi1R2u3UmnZvDFFhnBgNbCAHx9b+PUzKqIzI6cfu8XZmZVZjgI
N3HFuftMcqveSoCcu071UA42pqPKyNlZOdQ5ydSforhc1/NPj1mElEFqDKyONWMItqFtAVvZ6fOA
pfucME9dQgafsnOEaHfCNSWWgIykfZxJqmYDVAcPMzCS0FEKNfjQ2hEMo/WHCqPkieKE+ndzL9o1
cgnVEleLE7741WjjjYa2T8Ms/s8v7y93rvqKcNWhxsUlQyz767szwXV5nca70+vx1CLWUdAQZjrW
ljmu1H7488cxq/TXL4tpXj6NkR7T+EthAIeStHC6IkDQNZ4UhqRZ5Fav02MJnI1Z1D6xL/MSnEtJ
Go41DIwKqtvx0SygZiI1sADspcVdV/e3ARSLycf+kAgJPegJ52Dcjp21A5xWMWDShr3peQ8mc+gj
hz0J2k79b1MdIOfbQidcf/22nLp55q6HLtv7ZoLbfXJUzlt4dW9s5yO3Aa01zS2Z6jGv+32PzlKU
E3Zm2rkw/TU+inTyIMxkGnLD/YyRRZvVh41WjNhGSm6iteiyy9Qvu9iO71ymD4qsPeSmpHeb79Ue
DrASq5XZaQ3MBgiAgqM4AbvSHzcu4GOLksRQcXnF2JO7XGhxESqZB7xPBTPJbKKSVm6EMI+ViDa6
09HQys8ekt3IanfWuAkktvZTfPTM6EEzmZ+KbW4w/hmbP3V5q6prys5ZgmVnC0Q4cFMkEybqjy5n
UHlq0imLtksJ0Ab7moVS3pBfHA97L96DnyHPyeL7oJpQz0l+URRxzt7xlF0o3pBVtk9hb6g/1Zid
C5LdnR2nW2Qlq6qdbhhB2vdmemdbwUsVte8xnkcMlK011XQ7eeO3qjQg3fIIxXSTgrkvKu2ctuNN
lLv/tB/+Em+pDcGEnWrSMAT8e8S7+GgJWTCYdTr697Qzmctq31G5KuTYNkEf7HEJtKbYLHpzG3Oc
u1Nw9qBedowETplzLHF9teybwG3eK9XwKsFjxlznkzFsHG/YaEAtxtk8xn72zSZ2UoQinztd6D+T
lqtd6W+Tp75aLlj67lu9o0TKSQDERmYgLTi6rK7YC/4/FRyMngXS8aTO9JF7JRL2noYFaAgdksVb
72QAWaYTmJuYXgLfNpU0lxs12nXMT+ccPVmNy1F/9XUbLg9U9tjZx1m7KgDXErEIOX6gzD4K3/iu
+/leNajUmlEnqAHg58+ng/k3hwMvn1Bcofx8/6t09p+JXzfHeZ7w8tWLrkG445y3Y+S0Ev0TJvDU
tBystKZdrynNmPdo+fkFLjiAoAanVmLHsKW8nMBDot5Nq9G+6N2ym2Ao/flB/+7GYfhKXWlgB+kf
/HpqVlkUYWEFylI24odBnKLQT37k7tXXoyz2ctKH1M7/ocVq/92FSrPAQzaqBsB+l2HR9HUXI0Io
WDfV2VuKvU9VPDPT46SYP0hlZZFs/GxYd1j8dRM8lfWYejsVFSm7cxPTP5RuF3XtMMNKSy97gwxy
9mDlMFy3XcabpsCqo5c3CY7LHoehDPJ9BfnISZbdmFsUJw8VjBc3YkGn864zEHAXaJKjCeft5Saz
SVR1bl1JGKQDFmHN/PnVu3/JUdigCOB05GgsEMptv757s5e6LMs6CMcYGDW9TQAwgc9Jn8qtp/dr
tNFhIxSChWgs4yZQWg+O+MwCP08qo8LF0XOwtp5BHb2qKyjTuesi5zLNzn5hMnPGX2NIUnip/BEj
f/TMX3EF64GazPmw8crPBMMTTN63XxAtHx2axTU1SQbj8lCO2ra2CbKibK9evQodoS6F/ZMJn0Ej
qcD0B/UguBx72ICKQWS8YI0EyqotmGg9yTgEor0uk2Ebga3JOolqni+3nSh59gc76tHgjDiU/JO+
0Py7cICLDN4EQ2OG/XufJgdNjF17FYQaJIK651RL5NbhCuoNF1p0GPgDL3kJg6bYu352583LLp3o
1gwp54V5yf0HKbCyNKE4DnXEdOgXoWfnd0TSkbOWnB9u+aaOEPV7/3lp/N3usAj/DMcz0CH8buJW
L1WcOH5KsQKDsKKRG9NnlrkP/mHzq2Lb7+GmgnJQkIM6ig/ZrwuwBWA+MXhJuDkREeR4nQfpP8iE
v4zafv8MW4fo66BD9ACZ//oZWtC0GVKBICxagD4sQ/qVNEYsKhGk0FlyrLhVfNUoYW/qDREkkSf8
N2KjaIVM49JT+f/z2/27pfGfj2T++khlzcMOgkcaxIDYxdnLqLouOEyZS07lbdz8+eP+0qEFPWNT
6gRIRUXWpWHy6+c5bhPBAY6CUFbxvT3KbRZl6xH835BFG3WZNnV5tYiSdPhL5eBSp8Aherb/ISD4
b54DJ+WAqxEDit/OG9W6HQuAsGFAGUFRoiZM0FUAkDRcPQuHAteiTbXBysNMI5iT9arXDn9+G1/9
6L8sCNAzAN1Nndvxt7dfae0YRyM3Tt/1h7Eo9rGYbioKHEEgcfdQ2bBaJPyVdME2uA3S4aB2pbqR
lP9S2b1140hPwt6rw9uGZ/XnR/y7OxH9z/97QuvX76vt6to3Ep5QMMhtZ7dALXcVTkR1vaoGKkjg
h1WO/ecP/YKy/P5eKBtxZFGcp4b/W+4Xz43muQT0obC6dVnUK1WvsZvToFJlLzurb0Rw6osePF1D
/cH5B1KP+TUO8fsjKCNTrNZp/dDe/vUXl4452gsTlqArKdIAKVRosk5Pjyprm5kYjNPoXu3foZaU
rMeVy4ROFWG/TdMu3jd9HLbEYJulMq8qyAyK4lvFYnIHvipUGG3AN67oZBZOTHUSRn18/xVV+1wz
8tRH0a7082+GFh+10bn4M8Ip/ZBz/vm9On0HTNEwdaF4pgI8jTiwz/pDxGrOiBq1eeQpXHqDIyzi
LQnAymo1XNL/D0ZNLfaUupksiFoJMKdxH5hYoNmEWypqIIlT9TObwmjPDanCMCT/BxWTWKxCZp8O
c3u2SGQEKUiLz3hfE4Rwu4hee5qgODWFc/yqH5riXoX7KlnXiD5sRRElRybJkczWp7gk46PFAJf3
SO7AYMS4u2lje110BdcKisQ3dRBUaajRI50xgTH5/DRADJ9uGWc5jkl3iNwpbLilVZ1M2S4z8iZj
BK+QMBcDAia1FYVB0xGlSWyKiNqZStjpaR6Ww3nGwtWgBohjSW0fVejuPsYLpP0627vSPysenOlS
19es/TyS+A1EWua8GwlF/XZjwFj3+8eaA3tghHioKbS18OZgYsYOiWuDatIb6ckPGwXCNClcutmP
fMKnXWPUf1l2XQxojvXVFywGKnuUML46+rP1U3e18AufyTm8VC3CsVsVqg/0DazS3qvMIUrlZgTl
hEvtXrTati0T6KXE07NGW0ligQLYDdRjP26IKkPLn0N1qZTUMkGKbDXde/Rb7U73/X1mbKsZlmoi
mUhhnjgdt60nVyqNFTQ21NcUkTxg6BzSsMAQkXJY8DgM9beofRjd4WQmJIYdqUplXdJebsVCLGR8
awpWPdN/bBR8k6YwnucwueLJ85VzONwB8UiyxNPl+sUrE6ZYa/g13fbPh8qXOOEvO5oThYkDGD6A
gX/d0YawIqtAOQTJotiXvr0fEwhCeHJEKGMUdTaGnJsSUurWvpfRsemsoytpI3XT0XKJfOPuk+hT
vCfG+KlghDH5XQASUJ28qhSnCk9/fua/i4ox+uRZcVRWApBfH7nDi6IP1CMn5tsyIadxHpuZlUX9
UVUGe0iJf/5A6+/CIJ9RGddHLuC7vx97nVE1QRxx7LXMpTNpvZ5A0JK/vdnU1DtCx9wHMM8qH3T7
qPvUH7goVS0W+PyzRbU7o+SPcS48SQC5wj9rxJEq5cBTbq8sCvU+bL3h5GZyY+kNacZd7t1LAfSz
ycNeYCKvfUbt/w5ezP9/lt+GasP+9331h6FlxqL4zw7613/x7w66Y/1Lcepo2IKAgI+gMKL/7qA7
/r/UVBUr0wwcBBJqbf4bse3+i7WqGzr9dUXWM2we4f920P+FkAmpLLAF1LI03o3/SQfdJG5kB/zH
pnYZ7lINZdXJV62033NnhrFsp+wYmW+iCqaWQdnOdySdDUW4djS/ZFgXSk6MNVRWHKJZ5KEplpuy
razT6Jr7jilQij/JQEEiUhzuVSNT71ho+t70GYTFYWoJLYD7dhuN59ZOrpNllzusrza+npvrAJeL
NbNxIL+KFd7ha8PHBIkYX9+6bQE6Gb5WZVkSikRymwbFsrFS5Q/MRAOzwc/crJBwAv+nNXTV1s+6
q2cC3ICRe5lqO0LyjXQOWwfNFPme5tk0yjUqsflhMKoC/O6jpls1Y6biEepovTfR/qxFXk7bbipw
ycDe24fVqZxhmd8PsDVPrek1mKr90MCc1ezoOcoa8QhP+ns9fPaBGR/S0iInrqxxN5eaXOvu/GkZ
w9ZcmrfIuC2s2NsmnY7PqNFol4WBkdzt8bEx/QcrZX5ajOLdQtCwjl2XlosTYWk7CipQwUr6SbZq
RWQz426eykD19DySUVxTV5PhunQSaL8sZtg3+YOsC+vGjTjhvI74dh42YuK/iNLZ2OnTU9ObA962
1ohkUCcr5bfRc5+zPAOl6ydiV02oL6ubYXpfBLbe/ti/iKBr1lYJUbYt8QWg3YI7gUq0DJOmwEuR
wRfzYrvlrndfetEfErejhdBnZZha+j4OuvJ1kOI27rrvVuG3ypOoOGhwk0K2SLWu+nc/z+pVUfEV
oqn3ae59aHDx9oPZoDccA6busRcYK/1KbHn06rZfmd2yZ5ZDp6epVRuq1Tvf1GriG/hvLiWjsIjK
h7rR1MB0yUPM9rzNK7SK4Ga2ybMzz80Jk0h8qMDohW5u12EtJPPZrbWqG9u9GdIHQw08GP4EjDg1
1rCbhqMpKFogv563ndf3+0rvPyqzPqOrpFJ41uy5Pk0C9kTZm7s+hRcZpd02761oXWOdphWUZvwu
PUGgqE5DHdjrKnNPvBMouOZjasf1wcdkV8IfoAaT3bfBG9w+enCNCNbxML/GVgHJKmXLJa6ZbxKn
r7e6g/hAZPUlrXvjGPlhx4bAkM6iOhUDiQpMeoZtNUaox7y1u3g4fSxRsPMpo6yctC82i6vR77Mc
oAsmA82ukayk1zWh8gtzltvWMNZ26dx1JeSI1sl54r6w9/YCo4tgVaxqj35FUgV3MV8ScsVXT/Vb
vQggQ+OaCGUE/OvpW+685PDvpf0scsPYgjGHvBWVccg+9+yEao/eY/PLg9bWeGvkHl7ySTaFM9Zo
TiWwnqNVdCsrFKZKEJ9nHCo65CK8JrEOxBFPNngnp9UgYPZK7E5KFrVnP7kMpNqB5m6LNGIDdta5
tLrxvFA5NpLlWuK4fRvl8RNkkY82aN/yyXk3QSWO9NLDxiq9LXKDQ+U19qvDmIJsim8eYv4Qx/Vx
PToVxnWSWZekdrLNKJtdogZ47CrbzbFehhgr1tc2I0rXIv2KWCK4+FEgCGSd7+nSDPvYS5/SCghE
AJgsre6LxgBaEDjTtnbMj9hXCJ0oY2qHfSzHsV7lbvxcjxF0BHN8kAEt7bE04i1sEFxsZ77isltB
zGiQE3E2uPgZpN1ptNsX1egQgKJWg48biIetV1sSDs+Y7kmrXeN4rO/wAX1IG1wNxuU6xRfmjJY1
gBYnHKb5Ovk1fDRPstTka+6lB9lNY6jZ/TUwp2ulMxFMlLSErZY+5W+FSrNEbv1ssuBYu8NDXt0b
PTQNy6liUprgk2LHqY1NZn+y6SGuKsG4nV1gWyguQV6GUxnNW/ASUCcGGB0eCdEkfTzGp3ZeGalJ
AsBiQS3BdJyWi9VgRmD8TGbne2O8W2oUQIYz36Spm60rWbbbLMdNpvp0E3H1A9zuLOuBIbB+pQ/G
WzPdRnrdriorm06JBchG1vPeLBLoBhwWdK+2LTnJuqO4sIpoUEnXo/hJVjlQ5A0bT/v0RxeIkNha
yZ0/O+Z5GKu7HMiqukg/W11zj4vvvtiUGzaFqb7NiqTA9r7FnD/AZZo9dsvmwePYpuXQXbzJjNcj
udV2lB5MGq8+zvN4Kpu7To8j5q3i7jR3/jcXnkzi5PdyEMvFpEGC5su+m3prWleBhJwJlX+p2w+n
1vZpFrwV2dSelsDGylpzdVTowZPWts/DRdPxzlja6NZlxNuIw3zKB7V+LeTJ2BhHWfvaVWWJ3Cvz
V77dzhvpWzdB3OwKJhmReJH0OYZo10nZCEILe+fU8adD1mz1IGTYzMWpnR6yRFyqQn+32n3Z28hb
LOteH+b7sfNvC4Qbuqm9VRpc9ST7pHEoVhryFtO+T2OiA4E3WmUs51Hv4rU73vP7wgqdjBl7II/A
IH5cIu3OHEHgiLlccU3Mpf4eabNYWeCdMatfGXW+wUKKS8QBamIZO9DnP8pslCsijsMSzZeMK+Y8
yuxUJZdmUO6s/gvQEJLjKb6O2Jp3xXPy3KJroOJFYtyKin9H1luzjZ70zqu5ADiFJulesRllrHO5
LKbzkLXzsRsuXhJ8w+6VaUizJK9EoZ7Jbl55UYeFRyrwA2rqs9TBo+b4lFDLh8fPmJnPhCXelp4C
56fTOQHYIqD8ZEEaMFui3XZOsc1aO5wtXBEzp0o3eL8ZFcq5qJ77lT0HrxVsEeQW+jWOPEby3XY9
OyOKAPvRI3EcyulJmlhVO/4T8Vuw1mSf4DP/XkQjkMd207P0DF980yh+z37/ITGsxhXZczaCwmDo
owXAwJjvJY6Bt9fxlXtzHxjDxEll3ZhmfB9LWrWuWwFUB+8/LN9tgSdaATNtA8nR2Jr9hy46vhl7
3skK92fpTMkm7RPcl3O4KoVF4ztorqL0nsH9v87pcFsBh1qx9A4egJ5NVZVJOKAJLKSIL6k21Me2
r+iuYtaKwwm+sdhEO7zHvrrTO9ntayJ1vt85xJEa+FzZLUB9ugbzCTK5XOJw3S70fD0mGIZCIwzu
Nl48f2aeXeyi1GJ6UPoehRTixbhr4p2W4QxSVxgh63jXtBGlJ03QZyRp3CR9cKctPZs9muptGiwb
0+xfurGc9rm3bOKh2yIld7bTCI++ow09djqEAdcDvxz9sOSkX0bduLq6fHY6x2LUkZ5qqudtyKTU
4xI3aG1cC9FQ4Z0i04wwj5FboH8mnCwcbCROYMhD8qc6MXfwK/OLMUf7KB9/+laj39aMlhymTqOB
Y9u32qgcxYMUL2dCO2s0dkPB25LEVrOm3bWdwYRmDe6IU7uIFo+OCC7qVsNMrY8szOjMz7l1NhJE
IslBQ0jh5u3aLu7Tulpue9vCFyF69TzNZqK4No5w4eC2jaOWMaQxtExOw+XtIQ7R3cF6NyZk1Mu3
WnF8ZhdDlITAnRHlg5tE7hG2rUlVjI7z6Ac7wrCUc2w4axR2x6XD9BemCK3AkhVkf44+VqxZXG1G
mzthKuZrCS94Enfpwmxot9gPTRk9+dTZhtIsD2gc3JBtvqoFUlp0c09+8zxWhneXJ+9oqqpNH3HS
6Jmjr3SqiTSuUPiI1KTWmcVolLQ0TF3zZNpNRDZR3vitdDYAoNdBnXVhbi8/8UzhvNKnYodDQ7JK
cnkcS5Pa2L2nI4H46HSx1vuquO3kQIgwcT1PbL2phsmTLNay8qz8c2ijO1z6BMW9BuO8xaBOR/8j
jnAcxUWnZUGHcXS2I7PbiEynea/hnIrqDMpeALWO9bqiQVRvckdUK0qglKEm8ZzG0KHy2VAC4EUP
qYzFG0g33bFq2e6FNsJw7ImRsnj4MCyO+dkomHRlzTKzYmwngw2lOW2xkdaFu7bc23r3pAnqz1yN
/da0sJppOGK7MvCPOsmbkMUr4vT7zMYSROB+Ms7D2S58pv5LHxfs+skonSedOKqfOJ4w0d7LsXsy
WhyAav8FSOUVE1J71UddspUeJXeQUs6llciSdSRv7Zhmq3qa5hMfi3iuyE+LzCdcGGtud7iEa8tD
5ZEHHhf0oB0QWR1xPj3FWAHz+w6fQTCOIQUC2hyMoxxTSq4obFaVUaHNqKZN65b0o6d8Qwmem7xt
8I/ULYaeI+MAMepgILnRa+7qtGu/N0v/zdJ6i7KfN2ypEg4bTAnNEDzs3u5hKBpllx2GZZ3i+Uu/
H/CgM8OO0fOq3PC152GXp+gd0Vt39kNvTMNuTsgPFGFyAwovaKg6CUbC93Hrthu9UjdNYPKjRZ8q
i97d2MLS1jjoLmsPTMudZBiGPPelKRIbC4HH2Gg1VZd685kLOhSV+2YuEwm7Rt9l7p1NFU/X2Zwr
xoTn5D4we4r6SbvznfHB0sZmizNPHHrR2FCyJr1NXoSbvcus4+TqsdFh2ywM31Rii3KcM2+r0Yue
ooAelutHqP7WRtAmoVXp5iuCSTpN8wqjcetCil4ice1WixvbD3aDLY9K1Uc4VBtg4/iopKV9/PoB
G7TYRyCf67CJudrLgF+2n0z8szX3LRKvttbbD6LqcPApODpmRBOWtiQrLzHOelLG34z95JLaaqmz
sL817xyYydVxcu2A9SDx5pLRRoqpvi9CnJ3B6w6yrA5WbeYXk6L8xhslIiFPqx4q29xWSeatUSTV
GwQvWEE3E+ME+STDJvvQCjJgs8Vf3WxlemuWTK2ZKJm2QqIvQM2HRWjb3wzJ7F/SYsBdRCDgxLD6
kFJ/B+jgbbqFAy0Vizgx+hrsGD67DpXtnMdp4AcW8Gffzli+hquSDLc49LF+CeYIu/cxb2LqBwZ/
yztZSxyB7EHEh7boODpYmeCN+LuvH5nTlNu+TD+jmuZvon409Bq2RACJou/pN2aS44jiVqLFxdsa
4e0lwfHrRy8ZYfj6OxpDNy3l2hOOFeX96Ln7psMnWJaYOk16lZ+qSINj4OVQuMsC0UUxTRhGLtqq
r9EGRH56OxOtXLUxu9FM3ivOK+3O5G7tls7cO7DjiACCaq3rr3Ykvfvcphbcl5m+k8RtYTRCEMz1
rt6kqRWFvS+jW1vDJsCv7JOYkoPrl869O032qSyzad3F5fBavliRRm1b4oNax259/fqRe2ibXQvD
xmDomm2VNfqqyqOrPy9iN9mSwa05IcmrOOoptfnpjSVlduP4ZX2eTJwBTCfuV5YLRIpaLuOeQfk9
tjxsUIPBOJHhRGEzAAtL7D465ZpBU6N0qKZJIFS4gBR0ZGRS14STpOHI4wusRhPwkKmMHlGleavU
9E9T6Q7PBPkvhd8bZ1/nUJtsqhqNOxWnqIh0oI+Ei00FNa81DdzZS66DZvTKNY7WYbcE5T27d9x2
XWPesoa/Tazyq2tsM+R5p6qLmlPh7odhyu4BSSElXATox6LimOR+uE8AuN75LVPdkYE7fXuyctSM
Qvry1s/99iQ8cSIbjW7K8UfbOTSK+jZ5jXtR7RhSAGtIoYKtiiF8Egtn3U6t8zBGA5F9aQa7RkgK
/IPVh0zE5xuAwnU4RXF65zp2caMjDLQowGDttfSnasRuzVB8vMz2dhLLWDtJ7atzM0sjOdFkbjZL
Nsu1lOlwX7ZI38mH8NuSdZjavXcn7GtnttUu5+wh+smLW2cY843m1y3CmxawxkTTq4KQLq16ONey
LtnJExkXZKdVtFgxwbM4L2DL3NQsjmgQp4vX4Z/WpGjjFmnNN0bt3RO26ock7WcwJPyYxBiv7KYC
nOoaN24bzy/oI0xMnoLhRLFhzW0iL7VIjUsXaSugncjeSu/sef2HZ839NjFj53ni6F6PYOtx/02y
S1s+GFk73NG4x9KtIQPNu2a49CBNdAo4sffIO/055dJD8jKpaunUbPuJ7egils98lkhu6Cuk6++T
inRhhmZrrVngHeRtuXk3knw86lpzGrWWE7s1n5egoXqSoLfupQngrO+Tg+9KMJVAHre+RVxF5XEG
J9V+C7pBIxtRl0MetK+BUW3IpMWa7DC+c0jkx74cn9ws/qjn5naY0X0uOGttrOd+wFt5miDysKvy
m4LgzXfn267f500w7Nth9C5eQSabd1sxCEQU6Ix0Dyll4fvwDDvKdm7ecTLz0hcM53aWoVNiTMUP
9RpXC1Xl7eQNjxytcDXpLbXyTOp9aLGeOIpJtmFXEU2IpnkCtlgyC1DXkPMFJy2ChSk3AlIm+dlU
BcVCM+rWRuZANEXytnK8yV2RxSzbwBJHgdHFnV8vYd3zHfv5ndAKqc4YP4xIZPeiI0MsJ91H7IUX
fSOyRvm6dTB8MIj3Ko9kxBtNkOz482FXvUobcjbXrWnEdUgnZjcsMH9eu3Vnb/X0R7PozkGXzpvb
LQ98J+JSlu67VqiU0LbmrSKKptG4UJOQctXwCutxgM6JRxy0GMZjpukJ0f34YrBWN4ZVMx2XtvVB
AtqViBOX2q12EUO5Gy9IQ53eOqrWAbpxTYFSq3vQIzWhHToKqJ/6i2uIl9TtrrV+C/mtO3u9q/C7
AUttVPrCGKt6zR+Pk8Ur0j1UYQTHXDsDXf+BN+qxAJk4GGD4cAfNkYmVXlS9LwZjc66wEEkmZvTW
MLBupfEhGh1zo/vRp8+kTIxorrFyA0FNLG4W4Q2r2l+SLbdTvQoy2zrU+Om1Ru2fPAUSXdKSCjCw
b0ef7jqT/67H3mwm8Cn1dCsmtHe2GPV9tthwOQdGePwcAMhTbiIebE0femCdInae8PRbgISso8aD
Fq3OKGnuM0QLGAv7cj16wYuX4aWM+8RPNjGuFiOuzyKj9MByXqhk3Ptpa24Su3XBj2BFZ5vlPec2
Wm8aCkomY5y5/28jKhEUOZWQ2ySeT+yaCTt8j6hweKuuddNDhceeSzAEr8sLBb5/ON75uzQYA7C4
lYfdWUHB5dPlHjyNtFI2WOUxGUWrFM2vnTI6tm0kh/Rgpfk3QesjcYabtE1AHFuYvjlTQX178NZT
F+ibCosIHCp4OBEZzZm2zsfkB/sgdfp3KNhZWGQYcSTBuCdzbhmf6dwTVcnmWGE/zgCI1+xz8zI4
ZnovTUkelC8vlW+jMY8185Rq2Us5NxieDhU4+LhtcSnxiZQZ5Av1obc2RZVjAdOYFS0V3V9FhRx2
i9UdfXtWaCvF1HxORgze8mnhWM3Js2N0jH72XhKVMS9mDKvE6uRLZ+OT6DuEmN04IVOgapZqyOLj
LHnFBOZWFjxig+tDarnJrhupSdUaOr0qmVGaICnN7OVblzBElnEtIIHP5BXMaUsPcV/W5Zam0HhT
GvJGBLF9ROa2X6SJEkCxaN268EHMiB6FS4pjGCd97ngvdsSO061k3iBHRE0ioue5st1bGtZzWNTF
zeTO2Z4BM8Ljag3fSxJT1sGRN6obL6ZVbpc8mZlOKFG2VxT3hZedNArKlJ6dh9kZlnOc0pdeZAG5
yjcolbI9kfCRac3ptkmtZT3Y6FjiLHW3tF2+vuxCM2lwqITPXoYE2Fr1XJbBDzwjGOos7OwwiWTX
jESlOq2gea6oHil/bSebH8f0RPBWlD22Pn1UInh6KNukOToF32dPV2vFHgjFEj8ls02olzbW2u7d
8oAwk1S2E3dck/GLC094lTULZogDYYnVuBs9aNcOtdt1yZlmN0OJ8tduw5bTIzSm9AApAVvgovF2
MVqcPGY0wvzZk+axpaOd1CxiA6f/1CoDzV5NqWK4jlnv3jIo+Znq3VnWC/ojh3S+n7AO8/yd2WJt
i+RZP/ipvGlyoMEToGHPK37EzZt9M/W6+1FlNYAZ87XjKiI9NC6kqd5qETqX/vvYRz90LHZX+tru
IjSzpQOhHruJgDKBwlAQABV7mSRvS5qEuG7Bbs8pIA1u/Z0L4UpZxgL5jrhChmMkTsks98KOnrI4
fsPgql4tOeiwyHW2yTvIXYS3BsoXx0kXzFXivShAxzjjsW6N+6AMcFQyF9qPuB30tcsU45QokbVH
brPsorp+TzBtwmIl2tW1zQxjmWGtamNcP1aUJofbzNeeDd4QuOLgAz8WiH+pfAbRzfxkDGe+41Vk
1fKUmeXRxYCgbiT4/gBXihkqJ0qVH85P2irHVDpM0eYJ1vLJ1o6r1zQO8vXid/T5pIVppBV6GuTc
pdff0m6+T65JzxxQWy6k8wblOYbgrLi/mdP20+V6X0Vjf1PGBh0uyGLWcIaDSkFD6z8y0dorOqe4
wj4tWnrM4b0OqhMI1mHZSJNCMd9mS/Oo25au2BlR+V2QS6ZyPlYz3QTSfWAYUGy5LVoFHg8zIT9m
IY8gnt9zP70bZEH6bpivrvCnHcUIH/fbAFsRHIzW7Viv6YAdwISCOdGxHF3QC8IgJCb1hH1IO2B7
S9qGCWNV+YwDfdYxhlhOtN5SVgb0/nmdlz5liORxyronKys+9XiiPiEOVtQB8JvbR9m6JyT+/X0c
YMEbB1vq2XfSvGa6/XOEGLyaO674gEKb1LwPTrhLGkfsocx+9PEJtAD6GqUXMFTKiEJf+KA3uiSc
0Vet+G7vSXqeyeOvrjBoVjoXvZ1eC5C4RT1czAArWiqJY/cWWQnc4u5el8N/sXdmvXFj6Zb9K/Xa
QNPgPLw00GTMoxQKSZZeCFm2Oc8zf32vY5dv2rLT7kQDjdsDUFmVKFsig3F4hu/be+15aztjQIxD
8alIk9cmpTXX9fl6pAZ1GHsqGTSTt3PElYphLzm9v6N5VLpqxe68l47afcbnS2lFFSageansikVI
gSTK4evKIOfWTpK/Dua0Lf1uP9jVfkii+6AeP9nGeMwyNtmaNuG20srjxvIfYHLFOFPr+8pydija
yM45G7l6DOuF2KqspxlJgs3W4lQC6y6yGjUFCStTQ3WaRNaPdtuck05oI7O5IgSXAwPc7zqNDa+b
lAKQsSkqISx+kNLmjjYONVaWy2qrsZRas+V1tJvGTFozFlkqCFhgEvPmfjqqVn5W54PpVHu2Iv0O
DcXkJpzTGWKxHoBPHqtyZ5Du0fbGpRnTYm0jb1zUJXkISttQ4EM8UU78TqcoPg2msbFLwlUkc+BM
7iv4VDMY8AmrPVm05Rpq96Koh01UtWyLcoL44O4t6k++lvPx8uw1t7XaHTrt64KsTtUi9533vjkH
nA+KT/zxk6JQ9YPxpuv2vWNOHm5btuRpdzDJbbAH9VbTyvflsGuN5uog8KXEhsBwVhJiDGq4Ttq0
JXVqA12ZuBpqplV325jVNphRBMiM55YUGLsPXJr52yEZFMYkb1YiozNIr4kp3zUd2UlpXxOynMOR
H91BKm7VgoRwBn4EFryzhtPcc5qt1WNJ/LjSGUsnwE9U9/INLXr2CZUQA17LmEp6XL5X7fw5shp5
EWXzRU3LyZNnPPeqvCgc5RLbZ9BwB53ZSs3KVWJ1WB+QtoOt4qALiT7v7R2pNmuHXl5dGTIn9JOV
EcTZ2I26qPZ503EXUlZtDD5J1ixbPFbrLMeI7vema0AwJsWicmju2ts24wQ7Tra+xGXSshsxylWp
2F5tkPfoTwXHg7C5Gbs+2NojWgjsJZ1rBiOgqKy9zL25kS28HX6L7ticKJHleh9SB7ofG3kLaoQ6
V9vvhpF8+Lkn+CO4g7Jzm1KjpEfWEeBpPtAsYQLCjMVrl7CF6ZwXP81eAeKccBd/VlJprWuj8n42
b/ywxlikTi+9wa9PygbjiQmoWonRm850uJKsRLLTEDne0YB3gOGYokEm7Pr0+WnZFdRB9SPUbpLO
lQaft/EoGRHrwJg7q6n7KDfMD5jV7wzNfJr6qF2jaT52NBpSKVy2k3SjImiZCoiWmplmi+ExyKv7
3ChnyuD9uMlaRXOBxN/kJvD0wUo/z4imqbMoOU1VtudA7Emfsd877B7YE46gnLVVMDakpjFwcwl2
O50yfVk17NFQFrJzD+YPmSl7fapke/xLq96wn8lvnle5hl9O4scoViMGyuTSNfrpRVZreUMqyfto
VlZyp0s7ZoA9sds4hJQYLMFgfcz1Vl52Ay1VLC03+ngOw3xc5G10yA0Z+zSRgjutJVAiaY3XNnpg
c0kahzGyj09rdUcMqe2VeslCtCdFxF46VXxpQX9KKVlvvcLGD1PgGSUTYP+RXgUgIxnUx3BvFaIy
y532fEAWjyjeOGFM7jJZK4da0V5kOSR2Pi5yt1TCc612z6kzzWekHuyOx2b2Gl3foJkrL4UunxIH
W3muKldVMsuvqvr/jxb6E3tauJX/XgL5E1poufzX/f1/+V4SqYrf8BdUSGC+/qIKoUj8BhUyyF5G
I8m2Fg6orQgF8r8lkYr9jrmZmCnmdUhkhob4+Jsk0npnWrqKzwaVpYol5h9Bhd7oIQ0BFvkSZYV6
V+Nu3tgWJFsF1p6rKNKEjS2a1pP9R+zfj5LLny7xxiZJUhSmmoFLIB872kW4Irk+wn/QM8ajcPhD
Ku1PEugvHwhEisyjcVCA/iiBbqmGk4gi+xxWIF7k5wK6XVGAqxBVlvgqTDDfffs3X7Wj3ydCK7+6
IuQnRTcV0hB+0ok7RlFX8gzU2AZmwmQkU7kXwmaFrYk/rSu29pHW74VWXg8TAgymUzthvIYPIR72
1OdeTdsFlczd7+/slzdG6h0JAYbBHb7x4ijsANNipsNShNKl1NJNOARLCOP7QHzXNcD+dPwDsO1n
Jw6PX/nummK8fefd1dVgAo0GLZTlYDkbmKTTFwuIAmfsEsl72UbeiEcpx5MkTGoGtunff+hfDejv
b4B36vsboBZhGrVoK5VpjJc53IV6svn9JRTx4L4TEX8Z0V/yhcFaEPv4dozFFqc0O2j5xn3MbzTn
hTtA4lpJfCIGdWtmrLFmtxf6d6ctbgKFTM18/Ye7EJ/k7V1YMiwyW1Zpo759dWvd6NQkqf2F2T+3
nGmScUKkCoKnSTdJ7hzKKkTHgKYDy4/hMADAXU4PVWbfh037Bz6RJl6rn24GZxyxkwouqLfONMef
7EDrUbZqwz73dQpE2caxYjcBsyIAHHVFv8gKXEW273MKlcIdIneYMyd957D/b6txMQcgWpD+C8AB
7YkvLvcAoA7Cxi3um0NXYsyh0YRCb6XjacYfYgCtofi6+MOj/dUg4lWGO4ivgTf7zSRS1WVuclj2
F60OtwDQUEvrhIwiVLqdx+K/LsNikVCLm7HSALM6qrxdk/OEWuwPBgthMnn7XEHLAWEiMEBHss6f
f/c+ZT79dH/I/YVFgtM4rSJYIg52h7LoUYZj0FGjVfiH8f1T7LxYFGxwuCA6dHj5zptFgQYdWjYB
mkvka2xmCwPjFtvLXZWbBJ8Mq2zWlgDIFKgTcmzsYnCmQlFArPxBzGgC8OBM0gGp/KHDhx11wUq8
/MK3L7gHIz174efwnXMxn2rgPpNm3mlgleRpXNvwhuj4s4OrzoKrY87QixjWaoVj20kXxow1Sr5O
xp+Yz5r9qzcK9KcMFJnUo59ok3No24nUWs7C9JONopNx7+zmFH+99qyO/Z523RZxqNn4C1Bgi84Q
1nFwLRhw86lbRWO3JfZzhQzk0CYvXYMLNIt3saaj44ueRvb8Kcb4kuzdYTxXDOwRh3k59Suddh77
7C+oDnLWllaN4QjHVVprzNnmZp7jy4RPRuCv5gSCA37qtAy8uquEOW4zqv1yZDMsDO457RTxfYkH
Lkeo5bENi46XMMgPEsHNVkKAVLyz8GKPFQZ4ZO16sSpscucxkWqhdMJxh/CoOvegvWR73JhPwbUO
y/2kSivT4lzTtmzNYdzQex0nbWcgCU5i9Whq3T7hpJOAanUwsQmAVhHxMbRpPdJPELdmjrHXDdQI
Hd7nCS1njqBA3cUI0pmzWzN9qqaWsySGchUpgSatmmZcs92HZRTvKDbtJLj1PvXiYbqBYAaXpFu1
E+dpvJLCNym4LSNhgGIjrkI6qFp9hxJry6TkOmoNu+4IqBYlMpY8E1oYoo0W+1LRpOshC65TXbyw
gC1HUtllyYrcEjKJOvDBdPshU6ILvJiz1QQX/xQU+rXiDJZR6s/mEDZTv5rj8LbO05sgETF96DJA
g0iwa7qgPdvgAQVkyxyTTWXd2PRKWJ4BZUVLsvEY0xoyWAfV+j11qw2Oq4dYrJAG9024KdnG4+SC
KF5CN9aOSU0YBnOkmC8L83PItysWIfGNV+mZreRCEwXh58nwr2lYb2gKcnwGi8UQCeG0jAGnCFIX
pbpbKXAH2CdsQDIjYRaJDbF8lQlsFBOx62gQV9k0SMOwh8qBY1A6iMsVtASDuTk7/DbC1paENiwE
XgLzfwK/NrOID+ViljGt55RqqUn/lSfRBzwpFoMExheueo/i8pYTuYD8mEa7HaWZLKmjUneI7IRn
mXC7GPqXM67pch/i3NyUY0sHiLYDc7IUyevEN/Y1NSWYcFDql7BWN0HCubHDIAszAe3ERvhu5wEp
9+eswX0rJbdhvFTjdikAKjhhVgJZl/TrXLoT/4+B3jrhKxmbbqs5/srGvWAY5n0D+WFsa6LlJWuf
DenKRoApkCpxBvzDonXALZXC5mwNS2GAbSrTk1kNhSt8nCMa1AzQft7QkjANbjXbKQHecX5KK2BB
YfYUDIiZLzHFkxlhfLRKHD2IKA1KM4bG54+9iTw2H+1tCZ1IPFGbMVYAmtCmFPYXFJ+BvRbHQjtl
uaTpkPEPNJKVbsKtI3crEZYXnOuDHMM/61aFjEFD4ub4p4OBJsZsKJSlMIZilm6cEGthkx30YalU
yUYOSE6m941Wc60j1+xD4tcaJ1gCU4PzviaBfFcHKCu1XYIZSgCEhjFci8HcglEzmIyGLLupZXWF
TK/iTtKQVRYmkfAS6zSVZI64pnqllOQVSkxFblhSvliLPYSw/yN4e2rYM+iAvCJq17q/95kUhB9+
GLhIMq1VfrOED742nn6/NfjVEoEblNaV/Cv2CjHNJnxy1VloENmw3hLgO65puP1hCf4pXO0L8JGG
A3Y12bTRI/247sfYbcrKdpyFMEZnMRkpfMLapKOQFjdibgOj7sm94UVThvJrWig1EmA/QScDl6dF
kkxVitdvhnzjjP5SEOlkw3/U+gRb1hWtreuX9dlnYrHbR4EE8vHqxmwhf/+8lF9tYCA3OOyUkYsa
X3zz321gWprKOb5Oh/iA+MkfzoJn2BiGR9jvlX3EEbbUQpDaYlXbjfyvBF8qyJ8Us/swayrx4bz4
sb6h/rrn/PaH3dVbO+CXnTyGWPXLJloxv+yEvrs71UiHVEthzE4Ds4XUbpsCz3k+fxCgLuGwnp1u
qalAG6G75ISoCiKOgDoKVNbvn9QvR9Z3t/LmtDb2hF024AUWhjaerCqI3bAoX+LGuv7+OuovTi+Y
g6FowVhVGGFvdncI3SJUwZpDHkz6VMr60QQzXtQ4ZCjSDTb4M967vPeXFpRHASET2M9E7fdTfcZN
tBLLhuPXqJIxfDvOISjORQWNC4zUgPz993er/OKxsBeD5GKh2ONf3jwWM5jq1CJxGwwjrzSYghA8
ViOxwNzzzbk0Nt3CUFEGMsYpSFodY2VObsWkmLHf+P3diEfzZjcOIFoxLFZdGZ7zm0eH4l8LST8G
yKI8CyZCIXd7cYqJ2PGm+Z8qC784v8Ohp5ZnQLHhX95erdRBpqHWwYW3zTptiVZqEYMgETgBAR+Q
2j8AZzRZAER++oBMK+yC4UoZ1punnZr1iM6FS5Y6OxIWxY5X1a4J007ojKpenOrHAVq/4CWJvyKK
GoLa36nZIQBgj5NwI4ZMk6ReRpne2E3aAP6C4TEjSZxS9jWEQTnhAj8OAbmQx6CqCujhDDixLGS0
9v2yGnrMZmSZa97IjwvKEVuudR0ER9skEsp01vOHoGKZy6S7EapBXDVnZYo9NPCHKEEhGxq7tu69
CNhl0oDNBPmu1/FtFgszlQFRWV7KfrKtcZZ3NBhsYBrMP3JKrkCKdwjzD5Bmhlc7sp+PqXyXePxZ
G4nFcTVahAKlIOoXYkEX74TYgXcCzNaArmCGK1OOCnlwlDTCLmn5de1ZnxihnAEmQGqKPK9tTnLi
zescluGmPkvsqSTaJqaTIOfVN2LPy7rXFJ7YM5Nyfwh0jL0wQvM23gVh8rnnXdUo4+jdeJE+CIwp
OuU1mBq69fNa8BgElEIQLwQSU+yflWrwfHlFXZo2Srrx2cSHsnSxk2BtKOCdoBhIqKdbS93pars3
/Y1Rxnux3Ai2IfzOqPKRkYKRwFQg7RsHo6LM4y6cQ9OyhPT2QYuDbToeR5yw6dyvBA5E6QDasrlI
KQmVVMRkIryi5jpZ8YZyGkGsX04na4F/EHvosH+RkjszpWnBGaXiuGQVEHNb5zBZOuSPcDdokDn5
Jvq2OstZcHGm0QvSVVlyWuAXRHO3yjP0nkDynDujo0SAHnFonjUD+icHz8wK6AxxlEiIHubrCPsP
MR6mzL7WPSsryE3d4VQhR17EvkcQj1Nk/5n5CrSK/8RstAyB5KUR2NYpBoNp3aFHV8j0BfzfsKcC
IaKQ9RwxX8EUehVQYbRWRwFhcAILk5F08B0OEjmqRm5TQPZ0uoUW6ifxAgToBxwgHiNABcMcTwYG
CPOqdQW8Q454zTOQOwR12Y2oo9o+G19jWCulthuynrC4EJox6lFqF9hgb+cp8gJ6vzkll8JIbnPK
MKLaa7Q7DpbHHJCbADnh7yDPBFBDRbpyJPkRxqnkiX2/jiNHgmNGsVCMWxMgdMAc3A/9SrxzYgOS
Oc1WcHYmdhu6DLXcxDiEcsBkBYHRsGxtBPWc6SKbPQZstBqxv5lRnyXpW24SRHo8ZomvC0iIwfFI
MHPG4TqFp1lu/8DI+Ll6ZxKwBOAff7NDruOXlJrv1nxHAYrE8+GkFUh34tSSgTRXIYcKpLAYamK/
ESXBnWVxxzp4O8httfYngNjPiElZpIuaFN1B+UNW/HGHV8iVXMva6GBjYHRz1kHThAGUOlLWer9f
trRfEN3Yf5nYvwGzEFf59jMruSPluYRFWjfinTQ7qJCmtsZTEl6QVKSUylEJvIiKWqMnt5IBKptF
JkSHG0ofBw6endGeMRpcMARfk56ZS1N39LvGjgkmHFaC+CONwwdTp5jjdNvQpLGv2MN+pIkfc7ms
u9eK+Hnqe1r4JtxO6GXD1GwNA+Pp1AqeKou5+AIoHAgyZQdsRZk4EKL1tqGkDiYR9VSLZ9Pu3cGe
1gI6h6XaRyiQbHy0Cbgpd4WlHYuEkgSliMaKLpxRLg2vZ1YPsDhhyeZU2guU0iEMAbWRn50Ed1hy
B8Z1g2AdhyfIyQaRvdeFwWNsYx8yTfAPynQaWiboCJxraUL1TU6y4dwJ6NmYM7fP2QGp4ZFo7yvd
V6R6txL00rbGtG6z+ybC5NXUwInHvC9SQgTJThC81JyyBsCjUc0W4gQHC1zGfJUPiKNGBCGFtJsR
5lPdSDmZRop91/bFs5qFzNjhzoznjcmELgiLut5+kOrw0zQin01sykbTXSs5O9ukJsUEIhKHEHtd
jLZ5ydjKfYF79/5dYbITx7qG0R6ObRI8tmBiI4dCApzWsAndAbSlj9iJ2Wk3PAyCXQUS0bfzG1Li
MtdghRflBBXU+0DtS+M+ROGuCYJL1cor1iANZnjRAnZRnbuE26BmfStg02JFq2TOiHW1mqYRC4xB
idXBL8EsDkVVEItwt1J+VXcTRS+B1LEjdTEGT53BwlKCXwb2mABTFiuIVVr3IjvSamGSpvkhdEav
TfDvl9Liy6WAagdZDRscuDIlR6ultlKlKNRbz4GkS6+d8MvABeGQuGAVPLEJmKRbUQMxLedBoBfT
hI/fgNQdPsohDfg4il2BG5bmSzbYHyReXgEJ7wLpAeHfwNPTzWshEWaJFgUOuD/gW3CGtQN+rSkZ
W7pP7cQaFhOoV1AJfhqvBHFJHJFr45ra+l0sH5Q2OKMJPSFQv/1SOyKuPmwWoqwUszyJA59R12cY
Ah90Chfh0N2jz1sg03xvRux7wgZdrZO9RKg6TLVclxPxEi2WYQ2h+hhtGtW+wN14GtqY/Fj/aQLE
wmO0rqad3egA0HNzWPX2SdSXRG1gYBD7jf1xtKgZiPIRy7k6BnC2E5Z3ULh4mwSnuBuGL1xyML3L
vGRdNK11oWg7p3sG0/2FXzUV5xrpWFTGt7ASdlqmumIrLf4WHUOU3xT76wSikhq6oVkfg1exTYmq
+sWGo1130oOtj2xdlF2Y3Wh2TFkA7ZeqrqUJcLCoj5Pv9jKrmCozzXCJYToOZIh/4Rzjbf39LPvT
4YCpHMw5/VwOBiDgxEn4u3WlpYCdTY1sLURiQTERDMD2SNREG4LrRDnp95dTROn/h706aETRa2Ne
00mpfpu/jsItHDVyIFEG8v6qIBjYcCI7WMqm2FhJK/HemgUsavUP68kXjtSPlyYzEBGbwsmeNsnb
oPSJXHvT1AcLjS+auqnyBImO6sNGVHGSWV4LqnakJM+a/BIa8YFTJbbtbCMQdKJSFDB2vzyNfyRW
OEavddEUn9u3+UXfxxf9t/+VtKT/jEFIotX292oFdGQvUf3pv/5LRGaDg2lfqi4qCM2+e/nw8oNm
Qfyeb5oF+x3KA1sTGEOkB1S6/tIsIEygv0eHj6ajRgGBUf5Ns6C+09jPmI7F4Vi1Bef/m2RBfSfT
SUKwAJ+fY6X6jyBOb1uNUKQ0G9UAlCnb4mj8pjk3jmpXjSjGKHOpD6bZfsRrsVNn85iSBZ3WzWeA
xqqbGdmrqqQfELJ6htLfZSobjLSZQO86OpSYifMCYsrcmS8tRRBXhr4422xjvnvaN1/fiR/UASJP
6ofXVECvNNnhwYA346V5c7s0OyCPWBmUAIt9Sk2tW1J8VIq9E3Emi45B9ugg4V4Ew0zcIVOrQQUU
bBK1eqUATEXNWU4a220NaBA+1XTbb1KvlLvGRYOKQggIzITucGSlW7KCnCv1KI/UPm0fNJKZ+zCm
DGFrs+tVPoNCzOJydhM1eWmaYJGi3zeU6ZA2Ni0n7VnWSdlWuuaxSreOMj9UUte7FQ0ll8gG+H81
xw5HhTMAvyjtPqkOyJxa05KVyYMMW3wcjKnUG7QJ7qTxbHXtRNiC+ghw+jqjB1sGRXITFD1oeNXa
QG1AJxij/ppCDOlSRWZz2rp+OFqbhr+TaO0qTWBzmCV6xoI48R5tZUuERl3od5kcVl4Zsm6H8JMA
TM5jFi0iq0dJnkK+FXHQphzfgB57ldTyBu7Oc8nJY6ikzYDJxO0yE9HmqAdg2xeOPL92afApy6QI
pEUBegqRXg1LYOKL5WhO7QA/rrRuEnvXyU95FdOINJ+ZDO+mObgtjZsgaBWvH+RrRE13WYJ9UhEi
02RoMb3F9aGs+w2+g1Vaaa+yUdzJ4ZwB6g4+JVm6tLF9eKFcZVitlcBzku0kx5Hba9a1n8JLP1v3
w6B1rj58Bl5doN1L5tXICkNIuCehB2cEpKewBM/cTIRYhX3PqsAZli58OgSwRa2KzgUevYWFEOTr
kvCP5t//62ZWpr2/n1m9rn6ZX4of51B+4q851PyCodYdpDew7Jkov+m+nHcK2YyqIrIfqXd+N386
mky7HU+80BMxU3ybQBXB1WO5Ba2LLoEM8380gzpvi/JiCiWNhX+4DZ3B+ONWJR8pKZm+pS6csH2f
Jj3u9PnCGahAYw2rIzC9GAxrMKRukMPXZ053s2qd9P0xfrKmaF2X7XsVPJs3jcHKinUOWliDRAZk
NzfYWTSOSONcewO+89AOXsrOrykz06txUjYrPjvEuYXgMSWTQ67v0HsWsl4szYhU40ka3ckcvMQ2
4S7BwojNU2uKvzMmH9VmeIY6ggs37eTPRf1Ig+BhjEm5HLGYYUVzVpaGN6J97Jt9qsDYAMoWbZDB
g11yVhzG7lPc5fTS5JEwpK4mU2re04igoOyP62jENhsrCOG7OXmew+IO+rvjIWpiAlKo5FWVn9Hp
ZwJAaNv1pFaUIfOvhVQUR/6yiBGoRg05RJFTlGvD3OVRWi7l3gdsQMB78xSEPMksqd7DaMtcWKe8
4qldrXwDeH7nQJbQNXrPlEVbV9kXxtivVRl+x+DMiC+G+LMRIesZ2wbpDHwNThnVEu4OE1t8F7Qt
Il8rbhYjNHD84+rVUF9q5VhTDN0SXoh3uSgWUxqbbp3pxSLuh+dJV7y0JvpWyf3XeZ55zhPezZhm
yyyFJUhg+cGMtVuO0PgOxxrzm1riVmrBceXkjsbzShv8CTigccyaEA6V2R31YX5o1ERftQZf+piu
uzE443vcdj4GS/ontl3elWiNMz8LMVDVvVuKUafaO9ACHJRzDJWx8Uz9+6A1wJQ5aUWasTp6WCMZ
KI7ATvgjJcVwT5ee7q96K7HNTnvayo2h0F1kKY+q5n3fReBn4rxySzpnZIM5rXp1OPm5ho6uf2w7
bIZMp5EVHOwo/0z2GscilO4Wmv5CuiJ3Ovk9/ni19Te5kz/LBB4qzsvAF++C1mIo6d1xooPmFdZr
pgT7sq/fV40cbeocjUeo06FoLQZaa5k7iGsfYrYpY8KvV0Pc54z0h6IubiqqKXHYvS8p9MU55BGC
T0+opT/MOk6RigIklN1xB8Zxw+yxUiL5Qa3649RY5A2ZbtG2t1pDNrWW2NfM6WDC4HDpoevWQ/LR
kihhhSpvF+HMDcQRhtFEnjUBRTHuinw+YvoRAeeEnRfzrSO0KujGrk4712RgRc+Rj/zYx3jmBPa2
lpSSkkZlrzNsgiRPSi9FpOH8TtqF4vDK1A3m2zjYx032POvabWSHd1OEqCSPMHaQaQBZua+wW1if
JLN4rhSMDXjpX4swXWGb2keDfgiT/ranlT5DAsmh7E2J9d7QnY1NKbUok+epzGUMV+YqqhjNRTXj
cQSQodkDwHPzfSxVd9rA8LWi6i5qM+CG8bKms+cNj1OaKH/a5v1il8cpTGjFDE4+xtvOkNbr+pC1
uWBRaqAug9082ckij4NP4xTC3vKvjZIcoFqRBKSMX5tk/9sW3x/OR/8nhcBaFE3/foUWSu1/ffz0
i6MOP/ZtmdbeAYllW04Jls0q6+FfyzR/RIWWZQmtDUuczOL+balGg23IBI0R/2ICiDapBXxbqvkj
fqGB6hYXIlBk558s1QKY+8PpgcwDB32nwpKvOY7z9rADygcBc8iOG++1Vg8fZlu9qbX+4uvNTsqh
jfbvjawL4GYnO9tINkxaVX5rtSr8I4m4bfWshcFJk4Z1myabMPqg5491gHGplt1Bri+OyUbZkMC9
zxSGoZykU7tTaCxFJQxm2QREBIwswRgZq+9lyVln1GTNWD6HMJvlsf7g+OZJDu11mW6jxNjoWncZ
Teg/tT7YX1+yfzTM/+fO+I9REpWfPkYvbysB/ykP8GwB/34Q/3Bu/3Gzyc99G8XqO1SmNodyDsQO
jWmG6rfNpvYOU7RDc9ZCtKLjRPh+FBsqyALkpbJM6LHNH/01ikUgnEHyiEGjm3SjfzKKv5xxf6wX
USaSqRkhQ8c59LaTTfuhzNQJ6oIcWyd9MDHua7dhl0MGtbc4svUOnGGJhKd77PyMond3N+vpMp2L
TR2zUAYZNV0K9WCG8EjjmO6IYDTTpYLtTwXA0JZou3ziy+mZUve8lmp3IZTAQ/RHg3L2xm48WH3+
PI3tyrbSK6s0CEOPjSIt2N5DU/mJvvSSoyOt1/4yZ9bKIWPBgYHi92wtnWzFoHaLOfOaIYXSD+tN
AlnXS3e5T2MWq7VUNq6dQmkp40WN/7nTgr0mle/ntj/KZruLOgpyYMHkAEdiPN9zFP8cF80uH0gW
NPVTPwMDjeYzGIVMixYx1BDJbNa6FeHvGb7Ktf8ff5OEGeHvX6T/TvGrfoFM9/1LJH7k6zvEPP8O
3QPqjn8fzVgjvr5CjvmOVYD0eY10D0Ukkv3HGyRxkiMeDk841FSqOGQk/8crJOkaweCyITsc51R+
L/aef5D+/Ua2wyojCq7IwnghWY14O388s03UvUCs5tEjCMolSr9b1H97DlsLyYs8jIPDU7WAJ+aN
a+rki7pdrGxAYF+nYDYAwafiV+UsUa36603+9104PCKmDCRwbwUibYkgEf5K9Jic8tbNjhylwL6u
7ZV9gj0Rf63q/u3lVPGhfne5Nx+6lDLqZIAtH8fVeBgXyA2OvgfFb9cv0oV0yj75i/iDvO0WgKBd
AibuogX8yafvxsmvPvSPx+WfPzQT7/eV/SDswFBnfOj8IK/LVb2hC/6xOEov0inY+at8WR4nFBGn
9AgmQFr9/upv4vB+vrpoJH/XV4jVBPy7GkaP8fZ9voXoYK6d12AD3WNVrK2lZbjlMnyQF93Z+Ey6
2+Pn3Pv9HbzpmP98B2+ESJAUpclGuvwYPYRP8if/hm+d1IWDsBPNC7jFdJaG7E9D7cetz89XfVOk
MJ0wkfSap94e/F35UV8Gu3ZPNJr23Bzatbwh9O9DdFb3zeb3H1cUqn8adLzOmq5SX1b57x8feDqV
5mhLQ/Ro3FV84OSh+iCfzFvZyy7Zc3inSq6/dU4XhLmnfGMclVv0HgvEFF5yU5D6uS4/WTfS1f7D
u0DF+Ff3RQi7IVvIFgDf/nhfhRKBzxb3hYJ/qb0WZCu/VqfQa1yisKjQHOOVtde9euuch3rlPysG
DAHoNSBft6FX7AJgNdQUyPJekVUD+Gx2Ee5voNYCzUNGtxvW2aa55CtlTxUnOzoXoCEr/P0rMivP
wQXdHVfymXCAi+74yK5zClfIN9f5olmHd/A2DtZ7Doy3yqJ7oUN8g6KHDL0X+bO61uByaItgPy4o
apaLdtG+Gmcg9RfatQuSotfwHF00Q4vmNCybpbGI15wmb+azsqIkhU/cpQO6oor+ueZXPogrkfqz
7I6kVq8sIg6TI2TBpX9jLvBl4T3+hMHXU9f9tjil1xaMokv43LJeSBzbPfEv6km7MR+DFdJCD1/A
CohB4TYnIpgegS1Uruk577MLNpVb6jp73yNAcKVeYOYck3N8yzqdrKDirhxmQE/aa652ji7ZUjtL
+86rHrHFwHXfyZv6U3ov3cDGMLbEPxvncjs9NI2b7CGrX7pTesODOo9bazuegZ22kmvcNLxOMI0y
FyKgp6+K0JXdfEl3doEqJ12qH6I7hMGPyjZ71B/lg3Mr7ayn9Bb9/k28RK9x69wNXv6qnfUdMTXF
S3g1d8kFL7V6BKUpOW55yF6yS33IHgh1gO9JBga3byiufLIv1gL32mt48J+Hh2x0m+P0orjZvXqj
ndoNuxLLLTf+yjlFO+k07pIjI+iJTK1Vtule6oXtWTcoFt1kESy6De2MEwielXTQj1TtllS7qgfG
06lc5XfVfXE/Ppo3LCT41KJldxrF3HaXvBR7PXDj4/AhfgaH6jp33bJ5mI5MN6bXnOjhDLyXnE2i
S/sREHF5pSTYVbyfkDLWlbVsN8m9Q8zDUn3qXtVtzFSJ4G85AIxgtA1LPvWCOPEFvVp2bQSLeil5
EKfxnDwQ3nVil7ZUFg2DslgT5xq4XecmniDuY+TLXMcrXiV5p55tvpjzvGuXoDJw8ycX0hJX5ZnC
EL72ewI68n2Mi93Tn9iXkuHwJB/9WyH3umsexq196L3WWgRbIjHOuPhukGyne+02uOKRN9+rh/xE
zMCx5ms7O7e2O1KdXaSn3hsWiF4WmvcEF9pl1/jRuSRgPpbair7WGgj9dl4xrHh38Xd4+Z7NAY3g
RXLwzx2ZofyWcvbmpfI5XuHx0i7p3jyUS/NgLhzmtFuqSf6d88x1sBzku+DJOprX2XLtG/+m+hSv
wrN9Y12y+4BEdFd5pOG0DhIiTLzxkaBm8i1ctsHslPWlTlgoI561ewEu2wOd0JMpu6YNkeyuAhxy
Lj4Pkzevwq19y2h9to9CgRR5+dNwCZ7zPeGYYbbGCqGtrVtp8vw7/y4+5afshmjgh5fao/p3TM/2
oXFcYxk+GhflEl0h4EL++2zfRTcOdsgDkbFT4Rq3waFaWJfKG6/MHbfpdnjQPhS3yS1hYReIBSFf
kX0N7jkMk36i3/RuvYnW9kHn6fVLFbAQMVTtMt2jZrwyw0S3xafoHhDhq71RN7Cti3O4ya4d3aPr
/NCe6l3tERh8lXb/g7PzWo4b27bsFyEC3rzCpmcmySQpviBIiYT3Hl/fI1X3dkusCimiD08pJMog
E4m99zJzjRlvxMMNGndfbOW76CCe9W11Le+m++rIrvkueuVj/didOid/KALjXrtXkP3xkuQH7aJL
bnoS3flYXsR98jC8R4zl3UmX5YfKU1EDiV2879jWYBG+01+ah5ngj50je3hrn3hC3fCbcj+bDksG
axtbv8sexYO+L4GA7cBF7SIof/vqLnG7Z+nMEPJ9JrCA1fuKUSJbf8jpADgM7XwLncRnSW+p72oX
hosWW/YlL6Rse8+UyP300nrKbvUaX/kQXfOhOag+Wg6323R4hdiRz2ysb3wwyyRke8ROD/WlvwJk
iD8iWLm2VduIhhHeIG494uJ3HwGsZoW2p/Ipf5qPOnzWe7q13OFr60t3gq+dMz/cD6NT74o75Tzt
1Ev1FgblOdv0j9F9JG7ZHtg3HPlUbaQzADLpXEmOed8f1YO6p15+La8pG3P4XPH3ufimPQpbArkt
BnFOTxgdb/Tvk7u+SfwKIYmjJjZuM56EeOx+bog30726l/fmO6A6zMGgk31M9C6BjR6FAxYLwK38
am/9GDaUvj/gOq0NsyksWfq7lOQD3hPjeDPIEBRfI2o0h4IhAlcn/1v89p8BjYyWHAAlosOf7aBf
IshEnlJzwkPkOfwQQchQA6W5CW91tbvvNZ9waquc5dNfArgvM8H/BHCUHf7nstZXz0y61uNUp1xW
eaFUfK/gTnJa2MjhRueP1SnZA/x+La415nmHpHD0l+LMrWl36WU8CkHxKHwC/XtIfP3+LwHe75El
cyiWxGwr0x50vlCAfrWLXLSWNnetq4fb9GKvwPYLcKjxB82R1RRJ4qeo9U/9guko3JFFLTcdnKt+
P1WlDXuLenu1HYUEvTCnsAUgaraeIBFusYpvbUTpBiteEIJRxWkpVlxdMm2kXE6Y9huc5vey8pJX
gMyz1Afbxxp6+svb+z1p+uft3dAQMsiUW5Hya8IwK0uqilZzilbk9UDoO2kzsS3F1b02XeZ0L8Aw
x4ZH8w36YlN/HS0YYpsoOS5s8615ieO7KA4dGcpSnG6XVOTFvi/VIU/glvRnVd9a61EBrDXQJEoH
zI2+l9nfSAIUn36Jwv/3XZBjKhYxOO5Hv0e75RA38jRJ5WNmx5CodtnbXWR/Lw4SwtIdI8F/eVq/
JDn/ez1kWxbqJVH/mYb9skjCqhaavG7Lx3RrOqLDCeImhJTPjJHa7F5/udxP797/l9n+vByTHSYd
A0oD1O3k39+eXqVNbTHvehDFY9Rd56R7Toa32ej8Pn7Kj6lCb49nMiosiC+v2dLgdrt4y7p6SWmi
fpwhCnJQI+ej91awr8TrRwZ9UpK8HDcafUSXvuW3BU2zJylQe3z05tmtp3McglPnoQ4TWkroLxTx
M7Wu9I+slLOYAUIGm08zVTMRJJ4ZBhawINhpPxWSSfGmrP1J1cGGCh+htTooSinb9YcR16Uu/a7z
so2tjMHGmGFW8Wrmvj7vrfTHAyZHM1p/zCIEzvO+P/AMsRJR25pHHZhl1weSGDB650QJisYYBFxR
7RqY6EVueYZIFrAqz+OyeAKIUsh/AYBoWlnNX3bLnxNpXz4Zlg2deJHOuGqYXz4ZUZ56hBbLdCA+
NrHTAli91z/GLdmBoHryZ/OhAjTE+ctJtuPG2CQ7dasE8eoVW4kbyH1fEfE781v3o9xN71m1wX2j
Fv7yAFFk+vcCoTaLKzQt/Ntj+yUrz8OlV5eqUA6sY2Kg/Ixinwzv0rzO1iWKnpfmjR+HeROaeHk+
DkGb4zJzyhRfYaiWrKa5F7EEwxKGMmPGRMZVvrbGUdRcyH5h7WuWv8zf9Oat2FkCrOsNtDxBfWsa
/GuCIdoW6Y8+fyQdACSVCjDdoP9587qgb/K05jns3bh9kHDqmXer/NZUb+W7mrrMhEwpwy948bpt
uOcYWlIvGlxzi9HILYwVyFl34Y9KeQa5VLY2Fgg+fOEC/oHGMAuR5Qk9agIdUA8yErA9qG80iDva
DeCkZs390bw3ByIxvw+oI+u1u/KOzTM80zXZhPnd8FAeCSKZ974rWSiViw/OrvIV69A3NvZ6xTPN
k4f+M94IC2ruN7mh4bjVmfl7pcu/ArGPDtrEpOB2Efa6ujXVLdz16t0U34v8IpyJ0xNG2I2DVvmJ
dlceB/OiMcE0HtX8WNFmrVbkTj5XquW9rO/C0xLuLRW0NoVhh8Sn0oKsfYahwneW5bCqLt8xynut
HtDhQ/YLqr/UFrT/ODI0dlrMkxH3Iq/7UuGq1JpGfV/oByHvgNteUsb/lvpN0g4N0jIZ0H9SngZS
rXCNtsmJYdw1OsC4jM33RZ7xA8QJQeS4Y4K5G3DpTMsN6GYMrc5NmtuZinQqIW0nEs9Wc6MQf/Tx
pxEzJE91pcttQz0Ny8c83okVg6khKYSS+PL0oiyiL5NivsO9Q49VeiGYODHUPL1c3d6oHit8AhlZ
ciR0CxYI/j8fpV+mD3/u0r/dly9HadILoE4KVTwON9nJg7gUwPV3Q/pkkcJ3CiorrAABx814s0n1
Q4c7VZq9a4zx//mFyPJ/rXaayzjI0JRRGYX8/bzAcSif56iSDkWdebQMQDk0MN4M9nqYvna3XHWk
X3rBE72odoKPIkw9lc+EXS6IcgM1tOq12d3KDqzUIqM4eyk2GKWidpIYeFtWDqpxO8m+R5ripK3I
02pwsMxOTDYVmeMZEkjQKfm5ogS5hCIgcm3XTMpGnx6jTvmh0Lzo0trvTK/MhstAXbLtL2O2MHs8
unFDuJ2sdpPR/FExMau3Aj43M44t61qe21zZD9BR8/Zm91Xt1jTbCsJekt6HGRfAG2LgZvY0ZKVT
azpMc/E41QwKs+uKGXoF+WDdwHHKpokvLttQNefbotRxjWe83kzcsX9ejdQfUAikww5FPZjGKTBo
klpOIr7WpcZ88iXuZvuG7hx7gXEsuBnaI5RsbzBFQNcYE8YLzjUqSAnBHit3DgmlG39kE7nZHCmL
uVdn1W/XV7kmGcCDjwHBNdVdKo10p2C4MWubpvm5abddu13IJzJzS9+2+PkjP8faxJbCc1san2au
QNPcWmLsmOpFACWxCIhnRgaVPnqjYSszvZsXWh6+dg2HZw6HPp1hqNZOJGa7Dv9vPcN+YIQ9mwo1
Lyd+rBc29YGqvUkurr8qeTBWVNSjbKfe5ZCu+wjjHDx4AORCjUwVH68Mry6SbwMfoJg1foyElPRH
yjKMmdOD8i2CM9nzsfVxslEjE/LHKxRCK/Nk7qROnh+t9y3jbM+0BSnJ5Zc8+wiLl1HeCyuiDSZj
ZoXpy7Dy5AY4aX+XiKFd6toxE7NvQN4bLbeV8RW/ArzsdtHAAA8fXTy+Wk14UnjGE6x7LGE5woVw
5ZGhvg+mHAK9jB96ebhbdaCfz4yf+/O04NNk1lsNqYkBr1TkZPnzElVuAenXuIEWkcI+qtMK+orb
SqdZCqViVg8KSGOdDSFX39Oqsas099GOSnO4L7k/Bukw1dbQLO5akt6wJ7kfBT8a0rceFz88YxDp
MFKZBal5rpPMqdfyIQkpW2HKnhlBQlU3Hm8nbbodFB6GZxNDTK3/Dv3brsyrkXyYPel70f/lkFD+
65AgVr3JG0xD1r4GHOhfplHTIvNQrEcpFje0QM+8FcdoxUDRp41U1U7aWye5f8rGHl8XnJAgMmNY
aLhWc7MtRaXGtzUeousgfFv0GwnjNZWr72scX3LVYv8pLxbGaJpU+0mB+llRHpjQxE0+c1uTSmJb
Pfz5Y/tZzf/Xx0a4f1NXMg9/k5T82l7RKmWATVzlx3JlTIrQX6R8bo4b/ebUmH4H7PetG7U9BHSM
ldKjUmgbZSVUoRRbTFQ5KnYGzMk9YSxezL79wdCQ22KCiojOZFPtjw2EngEQiEFLN5KN+/+f12/o
mCebKiIW9csRhTqLiHxpoNxNV/1pFd5/zk5G2Ga9FgVgZ+Bri/QgxycDUDUDNav+jS1KaK8hmwo2
p0imLOSGdqohp7rLhzuiFGne1ZJfUnqagz+/3Jvc4N+rhIYpWS9NxH/x+eamTaIl7qbjTF+iXBS3
6DG/zLDGGOQ3JkCVs5V2UGLuq2Y6ycyACcb3bnqves46zOtMjG2H3tokCbT6CXJyvzqhGW9m7djN
PR6GMEnxA4jx2tDyp7o+YHBcM8GVPGXpS5J8gpngocKHrp+DDI8ImGO2JNT34jhtM+HNaptN38bn
KD7pC4BmeN09nobx9MBuJMu10+uyrzXiX3KOL33Of+IMjaFdhEa3kdSfXvS/JJ9lNeCDO1UzAkZb
81VvaGyskyob76yjaXiEyIz/Qs89dNsSlhoScRSztkjlxINAsM+GvwQ+/1EhgXAim6IIfcAAP/D7
ohArKxKlqZcPnACjtWXZQgAWpqs1Xf78PBDC/McDgS6FLBjOGc/xLfD55a23w1KD3WrFg0qxZcKU
u5GOqf4RD3h+fBr97hbhEMKE6rHCl2ZKazurGRxobb1/Av+LhOQtVuWAkT2773ZKhf08HN6KuWy9
wr65cZaBwrG2naNPI3lCm2uvFjGTcI3Lq7lObpEv77myer3UPVQzBiPhJ6aIToglLESyiQrojfEf
da+WdqQsVIAFs9A3Sd11saNKpz1wWStPqfkzM7PVr7Pol8OmLC6AlGVmFEMisvU6Ct8aMnGt2nVr
/DPMyRCSclNT4TzET73KBEpGPc68zsPTYJD0hp94a4jGVR8uYnXFrzoynpQOa74pUCcSlfUqATck
ku5aBvez48grTcgZfnaOLtn0MTLHKLhp6QHJd0GOmz3C0iDOgQDByN3UkUL4A6B4lpy0wHLqNnEi
X6Qx0AeKvNOuNYlUjtb8OscxuJZrOOIl+zMUwYUG+EU2zLbaHSVOALE56lQGmAernZZxigZ9zu23
O0v5uc1IWcHw3bGC9SPKVyX+W63olpJ/3cMZuYPMoYgqhkZf9nAjnWfkeKZ84IgZqk9D/ygbZiR5
fSLhTwlXjiOF0HjtX436+pcn+LbB/uviSNoNTURL9U/k/ssDnIxi2XCKlI/qpXcf5fM2c9LnxvWm
/Y9lhxDX+1upSv85G/6vS5L8oy5kOsv6SgeKU1GbckzYDgQyDty3vewstH8UX6ffymcJUcy99YW1
n40s/BJpb9L3xHHIJ9j9btLLXBEVbwQfdMB9t8G8018fdLquRGLB+rK+zL4e6IHyPTqN7uTgnukA
enIHj14O3WD+cywXFwXa8O1HhNKEhoVt2AttM8MnB7jUvvlGV9jRKaSpfMn03RRX9lRPf5LcbM9S
d0Z39SevP7wyCEBvTg+SNx3B73ek3758kQPatA6eXgyI703nkgZPzeYyKNvBdqEXEFIcQid0EBSH
TkN7lkqkY9A1ZhyX1mPI68uDNKDDd8+k/zly8ZHzhmdC3IA+nhfjhBgkfhlYW+Fb/Jr5CV9lMGys
b9MGWJEr8NcnKvf8U15Eo5B/iKtRSeE/+X49S2S7Xo27jqfYuITZET2/W2ucjflkbiHRn8KD+E38
lj6bfNdy8O3k9wSnCIT72C+C8Fx80JD3+bqLadRBrOPnt5YdoFp+VR1T064c3GHcilJk5aA02ULI
ey+OIYXJ8FvhPEp7ZrtsWqr8+I4zoifQ0C9OQAJdyVW58/hu6g433VEO/3wInS3ZqTvbH/Jj4Xyw
FdrKhl3Hoc3svL7QA3Vunc/mXuKZsmz8sj08+JyEFxJuY//W+Lc8gVc3b/qNvjUf9W39Pm6EW3eR
95ZdUzfzSi4tesvb7brt+fahd6fbC1JcWpIu/UPeJ3fgyrQarXreLb1VWn6bxCFvddbTx8f3b9cr
wwm7jNIrlhvOQsNTcTT6MAzVPjK3gdDp9mN6Dw77MPCr1RECzmmblirjBg4tYX6h2+OucTHVIHkS
n9ZT4wZQPbz8KX0afPrCd4M/X2oP80lKQJ2/3GnYWru1B6bWk4LWw0HW7cHtGQGzWC+Lf7vQ7OgP
vTc7kz/zc6gq/uIbF1B+EAPcji+mld014PDhO9/erm+xfRV5E5Ij+oD0+degevBH+ZsuZTJHPbS7
wr2Or5ThnOVBOs4nMne+tCdhpzjTQaLduzoE0Q69Z8e69N7giv6E4Enivhi7+iRcZo/aFr+r28lW
5e3PP39ucgu+hbbut/Sc8I/hq3bIHfi6Yo3+85csFR/4HJ/z7RkWncpGXebAvnEqr+JH0AXfjG0Z
5Bd4N/xZ639WAnaSHkS5I1MoF2bx2TxqV7HJZlgdrExWj8V64YtWL185K9P8S8wk/S65/ydmMhg0
pkAjq6pkfKl/GoU5mXmdoxrog3bYgQ8JH+OUcpDllagltOexRAv4fwWD53822F+HOf8zxfv1kl/C
ojAZhSGz5PKRaryPS+byBrX2gFbGUV0wjcHiM2jJogKDczQCsDEe0Zoz2GJAwnCa/b3mQJB/fngT
794efvz5xf2Myb4eCjfSsyxrBpyPr9K8QuzxmqsE6dx4w+fylruv0eyY1oc8bkCtxDjYfmsPiG/M
YiMchm4fopvBP4yyLbt7ts/9icpN7QqEOQ039NRcVSLgjcRIp+LenAkaJzkz3FD4uuAqmls7I1kc
BiqPOhZxynnozn9+R7zwfx+t4KslAHhomAHg3pKJX47WbNCLnoExrG1ECCVSGjDzRJV5A0PnghbK
wQXvrOPF19MlD/v6aaZrZZjbLOQooD6fQ4pkFoZOV+3mikUmjfmpxiIW7jLxOi2UGak4i83nQgm7
A5EoJaMjxw9lLgdijQvumLgCocNUFmRuy3EokT1VHCoI73nSvBbtz7LE59iYXXXIbK2NkZOs8b1h
WI/RNDAEhiHWmpcX3XJkw1uZM14MhIrpYw3AB0aWIWbIfT8MkLMUVQSpwxaNcFeS3bX4Zt3he2CP
BjCW+rMoIm9oS3/Imvsi4ZSZu6AEITEQ791ojfr8YjT0bMrOlZf9jBuRJb6ATVinu2YYdpUwutFK
K5tHoctKN5QmasmNzagR6Q1N4WgX1Y9GYEH4qDvca6jsWIpfUloFeoYKmsp9v1zHRry0s4bD8Se+
pscZ25oy7y8liKEmgc3i6jcnJLCuKaNy4nnF1FSbrlr7NpS4V4WdraiRu670d8zpgAXsJtVf1jp0
RyzzpBewVEZWHULFtAdGWGMKAVX0LlDWr9J+u5CR9zpI2Vi0NTk6D7Rg+/FRpgqmFqWDRYaoedKg
+LPEvBjzekT5TFlFqXbo0hMEFr6P454Dr8TBc+bUKKmv4/cYic9YYXFtykyYEDYv2Mk6SkjwSMfa
QJQAztzruVey+QrvJZ6uZnHQWsypND6dFkbgyHhx6DeYktSS7PQh/NL0JDQvy0xfFAZT7iz1S1S8
1qR28WlmmkPvtvpySNOnUL6rkY5Y8GOQhjGvjIKi9bT0SdBcFObRspfjws7Fl6lf9qXsG63pd/Hi
QVXgQjBhOLOFEJ9pl6rZwITcOIMTKx//vBJvUzBfY9xbOohXACMvqqF/KTIY4TAzozJLB2xhaGZj
Ehy/gbJtLb8ePicsNvvTaFJjts5wzimKgt/qcJDqw48/v5Avk6s/N33CYf4Pal/U+d/vO0KNy1Tb
5+t67LLZbhuca0iGvHgu/BRDd55vcjtBFpwQKUY6xyBdYqAlnEAq4dm8jVPqHRomxuxwbbaVY2GX
Z92mTfiMpnF1xpn2QxUH84y8rzY2NLkpAqwMEnClEqfFjMFBWnWQMhGq1OIG+++Jut19HWEF/cyE
o7PaBQKHJCWzjO9VqXGsMtpk2EEXaM0ilDoy5OauSennHmX9ztI6LwrRcEsfVQIpjmfQYAvQl4c3
adlS+Jz0fs/9p/34wMTuLsZIaaCiPZSNL+kUEsfKcjRgTS094Lkj37DrOfsoB2BStMrCKhKR1xQe
zopORMyKAGQA/CKja6W1aamnm4UcO6EgHkJV3ilDesUofRNGGVb1tI7V458/wS8OAT8/QcpsJPtQ
thVyti+NjGxUZlNru+pxAG8nETXL2/uMAOe6bKrNn6/1s4n++5EIxRuKu6WrJsTLn2yGX86PcUwL
KoYiXaw+8UfknvX3GC++RWxxdsI5iCZOPsVeaHTAay0/NiIEHO2PVBafjEgE1yRitEasNMYMisb2
EltbQ2odSSJ5miY3RlEUd+VdMlbP9EGT6pCk+6Zs92zWGGq0m1hb7kp2vgR8oiLyJOVIQarVF5cx
AMQ7bvPSlWbzJgRKu485kRwtP+H+1Go6M662GO8LvwbIIFO3M1Cf4FQJmg4CpNKeIOBSNGYqU8EW
Uqhds8mcuDIcy8qeWl5johxQCWAZT4dVuZYKqTzsuD/f4P+IwW6TDbQN4Xtwl/VbYv7rDc6iGGNH
yG8wzLKeVqlTjzuAiyUxEdKCcbrSDf3zNRF//Gsz4qIMMxnaLfVlyP73iw5ACEVjSMRLio1rIH5G
DRIEJqvzHygvMWkSzcOUPkl0MUM/87LXZOLWN54YbcRpO7SO1XyLaG0JWCDaonTX/gBoGev3QCg8
7hJO8xzAQS3bZXplzHoqgqXBHfaoWPQ6nBDvRuMFvnQ6BekD9ZbOMZ+kzptH6M6OcKdoXoNro4lj
+mgX3adFnZj9eMSXMj0y36oZm4IsjMql4InHJtAw4lb2soTfIA6nnzXgYtXgwNrPe3XaNGPtaONN
R52YYKGwm0UwNqGzQ0Km35F77qGmGyexvJdlX2U8f0QdSx3oOLf7ST7h1Zp9YE4mFDliVrX0yNA+
+/ZAS15qEQFuCmFTLzSWH2TvFS4PCm8HLaTihpDFKPmxP+w1mJy+RnqCT7kdLU7siz+mDrymP7Qb
Td3jiYz7evpsEHYDN1kjzkSHDva2ZOv6UUYXjPV2kzuQynWYNMHDZIAXBOFk3OvrOdZ9QdkL2bZD
c2lqm7gH+L4te4BNNpNTOK5zp56xvyTJfzcqX1+/a2kwIFfVjlZ5GNStZR7C3i5xVTr2VSAZhwZM
FWOQxkE3bFwnibZS9C4BExqL1NIRdC307anH/7Xe1fUjij1TO9LXH0RX32ffS5R7yF2GByMLgKMs
mNTsszNnWn4y4gcAIMuBfvgYoMnO3LDczvFGI6haDoXk6JJXFceoDdrvKgQUYoj0Ys4HtbPlwu7+
wsb9B1X4+/4mGSAkDF2mdsxYwJfTMJl7nm2prU+1dbw1j9a02UJ/c271TNNsOOrKvZi3QdImvlQb
32tQDMTEFvHq0FnnVUBEgwhDCW8leE466ZOcSamgsABsHAgF9eK0muQJ/S6jw1aO7TkaiQDq/Bvo
Bu7Swrzb6rQMoC4dms+QBJMTLza6O/qGbw0lSBlg6YTco4Di3ssZs/6I/fN7tSzxdzVsZe7vcWb1
xNW8S1VAL8Rd1qz7Y5HuW7oCCVkKJkEHQ6WOJr6WYyDhCSDLl1KLd5J2nMULEEOfiTpbEWkP0K82
cUzrBJgPI0OC1IkFWTrR0/Z4E0JxMYDNZHTKi+61QUQVThdKwT171STg+KYP7tRjn6ZImy6JPid1
dkKcHwSKuDPMFHCHD7c3LZefg9o5SfMk8nCNZu6M8IQ6RmHnqXnC76DFHw5L8wjy2qhfpeoVvsVZ
6CMeMzQMcWMLTUNB18LDu3GtItxKqY6PRuRUPQ/tVGzWKb29y67cSZIV1Grkq8lRURtHRQ0rfGCg
6UZxjcHvLlGvOuw6eaVR3bMPUN2aJVq1nEdW82AoOcWaBEFCupgeKoFBKu70tjloBESr8skHDECO
wuiuIqLlinOl+hYYz7napIjOFLwT07gGglp6kQDsoJKPQnxZOjId+OJwoT/DxOQCpIkmRTUsmd6t
GFSzofOSYavquMOupejFxeKYqbKVsB9F35WVCdg8aZtZrU2tPGw/6JCfzUXatSJqBqA+RmJudWKb
irJ5nlOLGUJnpWUloTCKs3JrvE8FWQcTCuUMAr0/FmJ4FeL5JQ2nB7VY8cR9MmIdo4H2kCM8vv38
dtskeXXorDezHuRozPX0rtWCSMF7cRiuGaHtqqNSji+9Inp51fptte6Ujn+5CmpgbqICZ13hQx+0
t7zMcjtOFkiph6Q0AkW+WJD+cC2mII44i8AKFu8yXVoRMQGk2+TNjDCHxkjERtdFnc5cT2GrP8jz
RRgJttpXpR73sBSK7BoWF12+Cuzmt8q1ZjAPA00QDZRozYdRZQgJ0UI4y9yY2CkSfdc1mIkC4WAJ
dz2VSRaajj8jJsgOn/Kom6S4mmvK5b7rxf26kpnyTo062uF7ybosnUwT2MGGAKALatV/1ms3t45s
MuSDoLDjZhs0VRrGNdpM/2HJoh2L36byTYzoiERPtD9ESv1VStGMdZbIhiNNzVHFk/r2PuieJI1H
4J6i8NFoHaDmZrSXp07sPqr4c8lZKzT4x3jeF/FDVcO7vi3gnpiav6hmotcSpy7jRcs7DCjYfaJ8
m+I+IwGVZw3P1kkfGj+X8vOsVscZK08hXwFZZ/YIpwTTPwc2hZ3H/CP5AKPhtbagfvRsP5bT9G8w
WPal8dbjYxmrg9ta7GfshFn/sNaYFcxENybYKGv7U/ggZy86Ly9VwQDP6btWtk4h0U6cr3GrkuWi
Feqpkhf4AdfBKlIe74NElE5JIrrxrG5vrL5IxjREXrhVmttVl1zDTGJgsYqR3WmTL46fkBbz9EdY
beYV65whdczlFS8ysKeCgxVOrwr+IK1epLzdOi70q1xaUyWNrL6/rkvlLT097arwlzi4NcSkiUmk
ttvQDhPLSw51J15EWqtnWmTqzUtGwP+1XbBwLei4n6fmsaj1Z4sppswLa052FmxTjfdzhJq9tJih
jjatdFQpEJiQPczWI008kQV2/cyFNGQZg11V33t6Wo1k2FZ0bw2Uf43a7XqINlaxX9AHJKitGQh/
yImgpxpLKAgC5Y3qBZ1Ekw5i96YyAgY/0KWBJORhICotKGsWBh6uyRjfiDGeEkM9W9g/gYvSGNTk
uyqMH5oBF3JtNzaNLcoDuRSyiUtYSl6qXiP2CbMp8VX/iCCv6hkA2n7XAoVtw+YyVYj5i9ohrK2q
0yodYHQ5KshVrbqXtBRNYngeysmLaqRwo+yBMiUmeBoxO5uRgsvRlZn73VQ3zrTgNGsAYZGlwpuT
CVvvK41LpLcR52eda9fbuXlbsoPwIuT3hWFAC7tKuKTWjUy8X9t4UrrawDiRrnkFOy+OPBfS/+1a
6Jgyo9BOdpn+sVCukuZLSr/byPlEIPlPF4N3CO0G+qfmLiTIA4zdgk4zLsp+tDKS0xWbdEocdLxu
q9IdUu4VmVNhxMQ8Qestn0o2Yfi9gTkbrhRNjj7tw0VkxOkC1mTHkjHW4aRWKHbQ5iF2doYmCxD7
SCV1KJ7F2525XZ0pUrATt5A32qx96FSCARqTdm5z883zbjudlVVe2bHXQyuSjQITmtlJawbvlmth
vHZzCVIecBLIVrqVbGzpMrgCEIuUP59Q4JtzYc/7KwWq1kn5Q0zax9u3U/lzGZQDKd1GvXnApMRo
jBlao9uIQqAVsmeZ67aSVgC9btdg09f4Jv7O+GnjqDJhGK6+AeM/jfl+SvqtkCOGHQl8pbusHlyL
x1ZIkSxH6FfY4PImDdA8UcIijIfYU3TUwYwd78OLEEwPPTYtsuWJTZDCvNM5aDMr4pn7IBt8v211
HKBjLPwldfoPDaHB6LjBKMZN6HIbZP81W+uVbEizcobFma4eWZqRXWS2657WuVQgoL0o6l9KuJJ6
S8a+hqhcEnHDTRuFQuX3a2ZyEydG3VePk9M9mQJ5tt3cW5WdnEglDlTGGNtOaNtxQDrjYaJCZxt3
6YFNQzh0zzXNOtzI3ZbfoUztDbvCoG9ZfhCr2ehuaM0xSUGXVbbHt2Fb+WRIXkuNm2B2a/jzpnTJ
kC9QRzcQw2Rkc3b3JPnVjs2EMhySEO9DOK6BcsoYxZKek924AS1V4jVMUU5iFLS7FqRFr4avwAS3
mx3gcxqidPJtPYCp52UB3PxN/1xvhCttoPChI/xmhPI7eQKNIqYvtuOniD2QKz11P4xdnDhoDpcD
0vBt42MF5vZPw3bZYs2bYS69I8svHc1t/pIrAKD59wcBk5O5DwzdwIB8VW9BxZ2aTJjmS/8S5kFW
nxZxM0j4KtMmpPFDHDvhl7RB8l4KyNAm0s0tIQobHokT4K49ujMqsPqHtmf3aY5xHDDhx/B5woZm
Z63TM7kUgOHeMKCb0rU8FTkijXybGz+q6T6lGYgFuO7lI6ZbvlZttXqjv+G4ots4VWf0z3Q/LYkR
96w4JWQLdwQz4EcVO2cqCyc2qbbwxSOsN2UP9czAlYDq+QfiFLmnoOxvMZDHlFFF5WiwML1b5R6v
IcSPPGqrk78VLxJ2R7oTtZuQTp1gp5TXICYgO2Gl+uuJ4nh+J0a7xiKQJaHYzitCD3sYA21GR+ql
NlNxGAVLT5kvvnfvFNGbvXwCs4AzwzbfUW8XCro+bY0TmCfQEcNdevLSzRsb0PO9vO2+M77SSzC1
drjUw/HqncG0Y295nzYL1QrpnlhHkLYVLVvE6gxIfdMXv423tXHGarjbrK80pE+xcmu/T7b4wpPF
iU/bQiE0S9300j10cCBAqsRuMyBzehAVYJdHzEaLxJ/u3laCphfF2Uke1umFFhQu/mY+/JPibSYq
rRDiMxeGInu3PBPLzkEhnlO7284w1jaJea1kW9hld+3/4ew8lttG2jV8RahCDltEZooiFTcsJSOQ
yJlXf56WN789LrvqDEcOEk0ADXT3F95QhlO+VybYdeUxD/VNbS/GZRcREV6qFfmxTKbtUsZqfqjw
5iirnUmZSSBuD+jOlYvalQ/GkvL89fnv5SHgSf+tDykorSJfAySEqrT8W1bcZUp1mycbnW5aW6oH
oWAhCPAqK4jyIXqc2I15BqTUWygACALSwFYTIY5HQ7/y5VegBFtCGeAHHZAH4A6++BTZe/3ZHp2h
i9Nn4guvO1dz6Z7QOAeP7bWuzhsn36DnyVIzQTVmsXmjAOMCF+c1RgDdvpvzTih9ox7E8X8el4WL
la6FNSsfplCnZYhb9ytdTc7m8wJpXaVNX/P52sf1RODHW3veDLd2pYWkHIEAf5T3pBmAKcQHiNZs
G9RB9wFIaC3avAan1G1o6C8oRbs6zfc2Ulxy36B+NKMpdI7WEcu8AG88AW+QwvJJdHPB+vj2+k10
1cWqW3nmQtAXU//KZwocx8Aq67iZhYLh9+VATnoUA0dx5HtwzciOiqX4mlQoynbEEo2fSGSuIFas
bL6hrgTmpGNpdRYUhhnX3P1E1hqeV1owu9IjFGwQJmKcmZMMJaxR/i5GmnINg4SWrUePibP78eOx
5I2AcKOfXW3Vgx7sasuR+ynwMlQ/OM2G2yQOOITfnW7u9ujdPsSlpPfiyWg225mRYbb7CgCIk3gC
BKgCzzpAGfadEzhgHrQdv4KJGJ7wUA5s3xEYCY/fA6y1fDzuNhYLjLJCgBImeCqQIJ4o2SE0S9v4
5r6/GyGtJU88q7X7+nU6vfMflTYq44P79fH0ZAQG2BHdNd0PI/i4GziXm5v8VGFYkMRDps5CSMF8
HDqzLrYJ3FHN1x/FQydGCZtKHkTdUzZi8xJPK+opJzua2djA6LhaaPMUiUsDJ+SXPAnqqljKP5Tv
KaLwUyWEKx0qYIpMhg/RiHsWGBA9kACYGmJyUOAKUgj3CvdG92y2SThaO4FCcZ5vPsnqSsBJchfb
Effx8XF9+Fw8oogMSYGbuG02l11yJ1BCYzBwW8QZihuR78ANbXIgJQLikq9CcC6IV6zr73n2jjIU
p3O9U73ziruykwNtc+HRlhgAOAu4DgOI0rh/l8UWaPGC+TvlRBncYaq43EiMo/L7c3SOxAQSFyRq
wEzf5/FxRi8gXotP4pjbVyg7fCNdcLPub5vr3W2jvg1Lmxh5iep5KIBNVag/kCVGl6CNpqPmD/tu
jx4E1Hfx55ZPl1wyGSRTOBWaVQu4CUaogYsR7yhX7Cz+e3LH8xaeIy4pqk7NErJV2CzjRXovRAnG
oIHxH4hbKHAOKFpoocFLnF21jO/J63RuHaG7xazANoIZIcQj2LdcMTNo96P3QAMpsA/Xk5hLLEri
At/FfXunChDlhFMGu34W3SRXoDYypgV6CQvuSrQWMwWuNK9+wcz0xSIgIrTF5/eUA9UVJHe4+jK2
lETFPPXw8t2KIamOV7RCSLUCgqYgDdjV0PtoXwtAT8ZavEfcZwCvB/Ed1LmP4l0V/Hjj6RqmgfKk
PNVR/1BHaIUgUaKs+5KiNikj+oor6nWRtsBde6W9U4mLbvz5QiLnWe8oOYufFkf+kKOaxOz10Dnx
aL248wOSI3z4/CVOlFPl7/ODtv75XcpU3ycrTicFq3XhJFoylSjb83UhKfSoCZRR/UAf7rZQ3jmZ
MDsqQKpuizK6MRt5p6cs8pW2vqyUtYVK7v5yuB5TWtoP5ZbieIKVE+/lJZBe4MiCGlxYjcyQsahX
JRdxOdTbG+2ARPXyA6fNaXR7RouRO4O24q9Xvr4Hdl29EMGECDIEZcR2noTD0/RuvwDdErotqEHY
vu1bLFG6j86r1wRNUPu1b2xTT16SAPIietiJn9Z+H1rgnEahcRI54JZa3tn6IxAqgWTqfVBMXsuv
5RKSVggyxNcetYDkziv9cT+9jnto9NvSp+3wTPgbAJYP5bBeAuMu7vVQC5Qg9iiq7pQAUhdvKNAP
AAalboZ7A2kH8Vn8zkYVIvfgNfdKoPLhypbYJXX7s0sf5NQv9fDna3hT+XBrlX6qYfrZvU0BcQ0s
ftXXQxLyQA5xTo365zHEs4KeRhO0z314WVpRvjQ/gGc9GquGdm0krtfmG8WbxT+YQ664ccVlz6H6
YR/nsHqsN1fXducwCrwP+El3AosFFYkvNcx9eVFt5XWBngCsgi0dG+QM5nW1TVbSstjG+8s+3Y9C
v2hfbatt8VXwa7Zqvi7hJaRknvtInjI4IHZcKOkMjZBTSdmGKcXxE9X//p6fLZRAeUwW2SJZoEsQ
iD9JkRmaYY+IgRJoQb80Q413kHYs4he817VH8bHTI5TKBTFdUDJeUqSHP8eK2yM0Drq326PMnXKi
9PMWMHDcGiALIeAljqwFwO6FOAPjmojzI/cqgivyNAKwJyB6Z1cBwKZxa8WZNgDaxODMYN7Yw2hL
LxCj8AneeVwMb9jhCemBb38CiRHa9717WH+ibw9QSgX61+zEJ4nTk8NyKZ60mdvoROcPeJhLJ+o3
9bJe8lHo5IhXdT+9pS+qX36Ks+VBCZt7GfiggAumpzmUn6tHccO1qAuqQGcuzHcW23LKXBj55J14
nI2V/eFE9VIoPjBUCs9kykooYjBebBAgY10WwIW0lJZC2aJBzkHcvCbS0SDLwzp0vgDOR3VYMiI2
CmEEyr4OJ7XifWAVgvrYAWckU4jo3vIecIBcs1hMRUQ5fu/RA2mvCFBgLPDq3U+ArARC8T55raIf
i9WCMTqKdEPj9hBU+2V4Xc2LhC9gua/2UxcNESI0ASkMKKBQZiK0TJd5Y/OEOCtpxYz0ne85S3sr
IMfhxB/rF8RlyFmyxfRmhyOP0HgSf1PeVH+EfiAeAeexv2MLTV2JeyGHFnNGaGOUd+r3SjAvpx13
49kCO+lEsDRPM8cWp6h9YYsjlgfMxphq4iETXx0LSuszI31rK1CU151NsCmGJPbb9WJ2FwQMx9Vq
CsA02t9RKGUrIGhY7TEKYocTTxlgb/Y5x2fyIaZBSuqZodj12K68+Gm6+2TcCg9FDloIAgQp9sWC
De0fKcgfExCoSSrSf+i2K78hE00FwY28uwEuddwSAa63qxGpWmAfhx9glRaOcWf5fz+kKpBwv5VZ
bOHHARpS0UzZ+q20AyUmH2qFQ2oztuFLLF8cPZhUD9yc/TYtz4DWgEPB7cdA4AWc6xTU4IbDTtAv
A/k04c/U/uOctF+1Ar+RHqAzLQ2oB6LIyIz+WvopihTRkcyYYT+vDYlkfV3+yDpSlAs7EHRTrGOq
RVy+zybEggXGaypt9HylPkuQNmzKUvw81LG9JUw5hzGY03f1XYMt/nHL/lEeoRj1hwFEy1tDI5UT
Ru/x15MdJwifY02ym2yk247id46YIikCyA+qG9QiwEhSlCPwpzbMmofoKCUrqiQlUre4sbtX1JKQ
vSa2R4EB573OtT+R06gRHicEAxKHNy8MbzCK2JcGRuPr59159CfUdYhJdfG/CYC3imhQSE8DqJ17
q3Ub6kxMAR7fwU0bP+b/FB4aqDbBjdeBg1C3uZOxOnGTd8oW9OgpP2pP+VexphwlHdpnWKDmsXlE
AOQW6NSdcH9S1/IC2BymPcUX/NrRduMRCIV7eaFgVU1eD65h8pqLb9UuvPmZtarxWsXV3oRa+sUz
JLd/10ZXO9HZvkIXdlyFPPjJeKgrd0asHkgLzXPac4OrGwwHH+rjpYUw2qml3vEvCsZ/bx4AFAsl
BOQ2oRAJpeb/LWy2ozJLUmsWp9lL783VCen8VbvsvH+Qlf7AFQR54qDIrEFfg37x2xOtzcX5ZtzU
dlM0i3zXUcVc2Ct+Mwj7iT8RsF0rVaSeFLTnsU15roIW2MMPnfpJ93re1bAk4gWKCPd/n/2KKKL+
Ovt/PS+xIP0PDMcE6XbJE704GS5pBZXJMdjTRw/ipdhor6s4/PsB1f8Cc8UBkaNmMBBE/X22FNfi
bAAMmA/Q9Us6Li1u4+4MjwO03ftl20heeUDP/0pyj2lse2Wxr9SIilVMM6hzjRO+EHogSf65/QcX
6L/MNVXWVVy4KEXblm7+tvbOYBpUZEMLIIn0JV7hUNGug3kMoen/MQYGuCcY4XBwIOX/Ouh4EA3n
ghVuM3wIxwXStxftHeF+pnv89YVp4Pt0cF6nH9Wb9tgd7HeL7vlL+559OZ/W6e/nggvIH54AQ0fo
Ge15h7vy22XnvZkBXjamwy10zMcsWU+bkqbgbR+3BBTStk8OCmhlKfENCnHFqzqB4rgl/jBOoc1b
CmEve8KqDkyDCsDZzVhg1NA0V0nv2/kS2hQjODXY6G7ohTkLIDlVeW/nFE494W6X02V5PBtRlr+f
W7rk1D7JGbNdZQW2Ekz0aAoPExoQOBr1BA1NPdg2F5Azi7H8MNoVZWgqw6qC4yxlKfuTVu2FBld/
6vUd4L02PsqXNXnkFsGSzFh25t6CzX093chpxmXG4dJAzu9QcLZU6sUKKpe3D8qZWKhfSUxEe9yt
7SA5xv0LMCWHUjX6jXlUGWtLWQ2Yw6F7qSAweFfgFdHlh6E4XPSTXu0y+Vha0KeC1ia/uqoQ8o+4
GrsSJOvCj4d3wM/NdOcou8uEur8PN6b1hjowMXd8TRyumYqb8YyqQq0d2vOuvy5ict9hPg60xsEc
yMtQbuFLgaLJk9VEU9OJwcus1Rc1XozIZF2CzF4N56VEYb13qybKmqOJTTKmicix7DIIKrZ/O7H9
nGmzq8V93O2FCMu3AQnQD5DSUG2D0l6yc1i7fqsg5zju8ShqrqcaW7ZXE2i98XTmAdkVJHDpBpj2
lD6NYARuW7AX2g9neCDKdo5X8neYuwqrvA1gbKX3S236UEEnVCtIzk4PygL1BPm5ZPu57vEA7PsC
FqKn9purRi9/kS9QSzAu9/3kxVRaR0wjMZH15aNhYTvidriMAIH/MLsgTYIRjyM8knTPEvqqp2wX
3+G1pCmRekZuu/IeiM37IzhcJIo8IAoapaE0NB7OmlfsyBAf6vkrVhQ6F5E1vWF85SjL8XiGSIVD
bebL8r2EBuJcKq460c4pwi4FpbfUZIQQ+gjsw+RixkllLChB21Esr+gjYJ18ue2amhiX72I1Teri
2WhxItiE8R0Idy2I9xYioxQI8oBlPy2CedWxVWdINEBrT77a3I2p/vBkUEEkun/ibPTLSStDZMfc
XiyV6b7Qdwo4jJrO4eTK06OFLCotMXudwSfIX/MUiVF9ZbwNh6Ty2iOdyu5VXhAsWbUHz0FP7iXL
l20MmRF12shmpPcIrLs5hS0S/vmrmsF67Lphcd5JPQISqKdXm9QByUSsRadNqhf82squUoYI7upH
k0rTsZPR8XCWaepjIE84L80Rdtl0H6QC3B1GMzitTd0+ww6SHgBAZdfMwjHe3SzYFIBDHmJk+x61
eW8dpCacOE/dg2mdC60EuhtkGdWLejs2q9TaStlu/Key8H+DZZXNWwN+jEqDjH3Rryu30l6toXNg
bKIGe5QWRJ1UQWGrfuh7zLHJF/6+Ov+37YrQnAJHCe8YxzJ/j83zorpZo9oKJbNiKbk1/cInUUH/
+1GU/2Yd4jAGGuH47MGj/i0IUjA/a7F/FeQkUe10tR0yOe6KlppX/wNYrf7rWL/tffK5N5KhKufD
hYhrV0Gq0/xOccetagdDt9ZgFYpANjDe2n2jhfOpoHa+VthTcGXtgbb84+LVP0WA/3vxv91SgFZ4
b04Z/u3OyqgOCkIsTgpm3yEkT2lSxhWwBKF8Q0sybdALadff0mLnZdE8JPpRR5dpkpbqKNPt/0fY
CA/5D7uzqTgaLmCKpWPi9esDV9Xw++dZ7bbykINWHcO8lxMXlQSoO7Zr6ig63Yz9ub+3YRz1mGD3
ZbW+zolfJeaTcEDOCntR4ypQ2KvketAAjxgPebaYQSBkgLZ6c12Bnz1rh1F5SKRHqXqVqgeHMH9E
bjJ/zE1GoiMu11/L87q8qotJ+7Buz4jWQ0k4tAPaFhV+f5A4wSdXJcq6pAWFiW7YQwEKBOGm4Hxb
9FrkpMnbTcsRoSpp6VEbtlL/ZtPEP+/jZjPFUVVRPeYfT3TXxWo37eqY6QUKXdZt+OKAVVQckuXM
q2xslsztmFOGpaJwe52hUH/W0oeqbnqbohLaT7G2z93b9JRa0S2l379jnXCWw3g45+Cbg6sDsNTp
XJyhH9p6mQ4rfh536xj6DxKnsb1z8GSvHdwVjil0h76mYiXAYLbyqeOOeGXRG0zjycInrAwwjfWI
LIHwlG6ZGE+jCXtoomgPINauafLnCdFdVr5m8mMhIO+2Dy5Jut2po+a2uu7eCjq5ZEqVgmEZd4Y2
rV5SSBKOVaW6uoL5vJzt5aAu+oTDoGEtB9YIUFM6NNLTnEIeBB9z7m0vt1fX+UG3o1E6XNnJQcbW
6UNW3SkOkqv0J2LaxT8c+8Vi6WT8SkC42VvfEVoPz0XypsLzK7t72Tj02XMm9n5QQmkeXBsegvzL
LqM0+ZFXOwAb2JWlQSo/ZO1Ju8pufksRfoTmAHqrGDlJFuiMzft4BfTXDjuHffF+hCpHednEr7gc
v/KCijD9rfRlIEdETxOpJR5qIwRL6F3pQg8lMPEBBe14ncJ8fr9V9OHaZaYivG3QRrCBF6eOr6Tz
6ZY0ntG3OBd8WA2xTgrDF3gmmjgyj+mbCpBzbvtPs0CdVpujyrzt+0LH/qb24+7Nst6TEtUMddf1
zyAFL+YzUFF3TJ8dmh5IG18kYq8xKnvurLZPskfVOojbLBtIiBXlSi4TTota1Jnb1XSLq33DXJMy
3RSN2jJpnsf+4aZkIWjKjdbIa4PdsNZWte6bzr69tRukhw61ZlB9aYLraUyp/1WneaQTKb+eHSgj
jM7FWGrJ6A84HidTd6zPtXvtVR6G5y7fXW4FnlXg4F91yfRxUZ9LLSgsZZPIelh02d00IQkHRFBL
pDt1yKHFHeuZYLxq/GnqQydOYJU8n5vdSHxiQI0tACHrFxQpTorAoCphZjJvlW1tUJQjWWkb8Dcq
Up/0fDNDj5TxK1F4TiTjABtapfmf5quZh72XIrV9HoctdYZG2pTAmC1rNU2bGzzELH42yfZl6DRd
E9O0peOknwPVVcZ3lFj0ftXrFAPPCOUQW7ZJcXeDf9CDOlUQiT5n3092dgGgD0BNaz4nzqCAfJws
5vFjuk6P5OVBKW3N82tH20O2v26sJ1W9uWFNN9B5PW8NlEGV/XATCc8xd3DfW1dn2zOb0cuY+OhM
OpePimUQOHKseZXkVRp4sfExk56caVmqHUDSe6N4VxzJr+NdY4UdxMK23OQZnu0ltWzkXNsGgGuN
rbqDM/sNofYkuF6fp5ypUG4gMtyY7XKveYh+eqCkUav6arvnnLCooOg64pXNp8/WBr3RqMmfzeyu
LN8rhfS56UEmwvl2YFZjhmNCf4SGmwJhOe+H+QAJsI0fzzx9dfGq8dCYFt2YKUxSmv/X17OMvdjO
sY6TrgHnWsZiEqIFVMivSbVur3SC2Xof9OF5bAqvvpHkUFCShmWO4Gv78TK7eXc8Y3OgvcXOh9bA
ZDAfxulHYdVATcDBw204d29jmyIAdqfUW6tFTEhGWGM+OvlLO331JjV3uP7GcogjgyvAzs5o6Cym
MKWzV3kgJsfJUG2eTTN3lRoaXLVMILul/VHpQR4969Y3u3MQFux142pgY27jy4+xpoiegI66Ioyz
nCBBjcMileVFrVPJ9MukCNgMpgtJafGIISzAdotO7/M8Diy4+zS23MvFCC8TAiig1D/KQfasAROi
Z4VkhC6G/aEVx4zccZqBL2q+rAUpBDrVQVf74izm5G3Sjzc2W4Dgk7yVW7hZrNQV2NWqX2LmB5sH
9lW1ap29yYO2aqtLBKm0zu+nM3AF81BoVK01ARCMJGuMqsTv0WMa67u4pXOX/LA7LQK3tU3Ux1re
i4XTVlPsXc9HE7Wjro3XHfwctXuljWp7Ut14N9EwYlnTlL2THeXYxw6Xel3jpeUpiZ+n7JQAq01K
N9bZHK7HmaFXBuwXsAVTf8gySi092LjWYI/+oear4ra+xU6gJIUvA3uy5rU1b2p07uZeRgPwyOwf
b9luTocIUN9SbiPTWDTy3i4z3zLTtcZOmXUpK4blbvR8cJXmy6ql9e3i83DrLa1MK6cE+sRqLCE0
PziwC26VHytmMCQnMOh+1Wk4Yt5fa9DCHsRmuM+AhpGEM8mJzRK1V5VApb7XYoTtiyasRjrR1/G5
GAF7WVj8xRMUB22ltPEyG99sg8ilQM/ySmPfDi0TPXbmRjGySiIb2YNZj5tn63aYwL5Omr7Oggui
T+zw7g3jUmNoF1b8Md7eLW0nW0d1fLxWnyU9o1swSvTAbkAVII1YyXUxFD9kSgL1hVWvxSpgVJYF
KSE0BVzakbbqfIs9bLD9GZF8E2YHlD03Af6U7UeQwj1owzn5sG0QWOp9PGIzJSPxYIczboKIbCJt
CC5VIHPjk3M5FXa6losXoyWamZFMR2izzD5xlIKRQyBFOYKKTp+wpKS0ljSIoWP82qbAabIHTn5q
gUTx5vb8wPrZK2hQ6wiXqz4KP1L3ybQv+vMCwyTXJIKzLj/QcVUzdAzUCr+5sCuAEtgwDDNobrV7
VjZtSuEAuMWZZBEydKoPXkqAkxM4KJyJ3W4l85DGpWcCX6/PK3l+auxdJ79IJv1o9ThU4J5JFsgr
rwN6HdnCRhveTErPMWntjK+G8nCWn+23eO5IeB9kYVJqV+uM1HDkkm8itEP2vXlu4NtPDZbT2gUN
SfQA6bfUU3BRYfs/ik1gKs4k/U0wExGP2B6cqVcjo9XJqxvLmVHQDLWg/CytOZycLynbXK/rBBqA
rQZ1sRiQC0iGBWY4njnk1PgRQiwSRMjuLvEzatta+qhRY7q5Oh3B4qMuhRqZAteAngH21DbiXubg
KflRaXYzpfIBLKEY41oGUHpjPcjL0KYqD1+9pvKvoPqU2HTI9F0zhEzADPz3ZAFNS6Jciuyqhy//
KXVvHQaZbH2djmP1tJyKrzR7LEz6iPGbk+R70P+y/tgq4N4qemvXdZmvK1RzO2vZVA86rhWXs2dO
m4qFWqGjS2RkBSPFC8dZ3RIuWzn+PVd1/lQ/NlUV6hrGWTB0f88fiz421VTptq1heJYIeShD5Y3l
FsOIoOOrrlBLV9tQBt0yPicTzkuVKLBvhQLD46XqQOm+2Ao4cOwtspNtIUHcbc8l/XyZRC4Gsy/w
69KhT6ndwA80RoSPV70K1Wapku5o1Lo0DQ95ghi7ekt6OSD94W7iDvp4g7tyNuEinPSuDyrKWhLT
P0eUgX1FBDuJonvcowuht1ZC8htX5niNEtxJehmugObfLJx4VAyQrdxVa6hT+V63Om/IEBPCT0S+
YgqA5nZNVqTJq7y8rjRUva8x4OhY9+XU5lGUd07xVaLtOlqYwB4qawDWHF3N3dlMvSqndDND0huT
faE8a9XsG2znpZV6f79VOP39t7fwv7fqt8x6KlLbiEWq34EToRnP1bOzn4mbfiI2jmBc/35I84/V
hf95On4DcGq3a2yxa/F0SE9pfEKnbNxk7bDpifr1cg5bZfSvqHvBID1Dm7mcw6ziNvYfqXREkoAn
Ft2xAdkHt7rYrmN8ja28LC907ZS9CGYVZ4QO89a0X9kExZc6V96wRiSLcXoeqo8heS6zOYzjnWIM
nk1qAVvHbSfwLFsVWnyc+tM19S3L2JrZSZ1QF7DV8II+ipJQDsRY8Goc9bFwrywpEmz/y/X5xnQ7
U/dKWAX/MVqitft788dENRB/OKQaoYH+Wlwg3JuVQYZCdpE2SUOcP3imUblJfTBIzKtpPVypBhxG
LHKU7VwcO4xNNk4bzE04K9H1FjJTzolHAJP3G+gAl+SIooQ2r2XHK6rFLMTX3WkxE6KPm9xEGoCi
NwsZ/OEvRw+H8x1C7RQBMZQpT5RGleLp8gL5Rx1DbC5cpNCvOGJR7Yc+s0ykwBoe4ul4faxxd7na
vt4tRkhD62FYdv90LvtDWwTWrK6jDMcio9i/FV4sZRjr8gpzB61HIuLck4VMSxZ7Z1oVypx+a/qm
1aHNHwRH0Em3egbQj05Jl33FkrrKpK+/3y5VPLz/uV26iQkFzhiKZv/2cM9aM0hyFY9bPbn4GclO
jpJfXIfEZZqRoXq6k+tnBe3N8qpFBjLXuvzDMemjmpEE3fBmPImJPlG5aGG05+Gwyy893g6eaYcK
egJ/P13lj4U1JCCRZuQZQ3Du16cLqQbrjPl0cbqFxd27QIYrnrRq/tVa/eNxbINDiDHRICj8epzS
nJui7qrL1mArM4JZPyqzifjvl5JtUUvRoJ9drP4fK80fKrPCk1SGL4eEvv57ZXYys3NRjVQNhazJ
eXzIrO05I9QcV0hSwp4meij/0Tb80yGxQFVlWbcg4nzjEP6nVQuPOR7jsbnct5XAcMZkBS75srqZ
F4Rk/7h534XF3x4243+P9lvDepDOaqxhsrqpL9nLWWeTuN1JTPar0riW8lWxYPba1h4Ahee0fhBu
M5TYLytccGYMFjUNg8cvVXud6gMMW00ynx3kJuIWGbS6vk9hhF0u13uZtGgeweq0D5bd+JdJ9nDv
g/Kuegls23NJDQ24gTIhI20l+0vRP98gxBklTcNk3jR5iTHEoRawEAQMiuYroQpXSizwCGfS+Ri7
LU3cYnptFcN3stq7SnexeqfCI67Zx8/4k7dbuacccSZpo4CTrZQzVn1Tus+vYIJGP+vfzlNkWpuB
hWkYCRARE86dItBJJLOPSdtK07woUj0y++eue8gdQGEsExXnJOfK1rp8fSekzSpB2UghczBQcukA
eTjDGEiWdqwmJ7jCNcnUnMoJm3aWLSoP6uQkQyTlaK3aPzYOLZBJiI9Dsky/BnjxYw4r7rqt0eN2
vvDhmKkl9nkNoYbQmnysgXNb61h/nRXiMC4GityYAkwv9I1NOcLS57cU//oBzkc6WfdptcLCPazY
GK/TSpo1LOXO0E616Mw1Cdntvz9jfxCmR18FbU0ZNACTV/ltgdA1tbDjvjY21rQbVHBkn6njLLRz
El3neIuGTYZpAzoRg0bhQM4jkzVKiCdDUkOpigtSV5dzDCn6scLY6TwsqvQ4jogJsAQqUrEbOh0F
6bWKPrFi/CsO/QNXhLPnxPFFRkkTRZpfl51Bu2pjOarXDdykpaAsKMCpBdq3BZONhCZzdIIb0oVC
8e66VFfNEruNbyi2sb+FJn8XiolqYITposFrEPwJGvN3yV12Sk1X2hfwZY7wpqT9+WDtz1t5ZR/6
H/AfpvC6NKP6DYo8VI8KCpwEwjMOwUSgw9n486pBnVP8+fygLUlFl8ayXGhLMxB6nTBo+NVGH1OP
bmEYLwCY83IFI+KbE4F0H0Za8OMQsvxKwxhUPahvkPxkFwDl5Ue0qKDECJe4Fjx1ugLRDHC4jvJX
bYHMWGSsi/C2BES2zD4MbE6alyocIwz2Fum6+7RCDFFCRLneaGJiPvsmRiLfVctmU20EfaBYCiS6
GLv16D3CUYY0A4TKnfb9N9NCjDUpH4QUwZKB3fd4xbbuhoYpKH4g+2ogwWdAPrICIk+dDcw2qCfs
LbWNGgwnOZg2NYQMWFqhIE8IuoeMBiDDqh+0Kx6xHYdETBqKIWKE6H/COIfuIQg94N7BWme+ELQ0
keq8h9zxDhpOYP2550JPtd/dUMwUmpXtwXzTIUZMkB0K4OvA2j2DUxCQe8EVQHLzdMNjUQwscjSg
ypH6WfQRArjfnABz8gz+2u2h4G6aF8GeEFwdsPvgDi2f2yI4SNAcaEGK116co6AB9Qii/vwiPhsD
KAf8Q0EvyiEiIA4dti7/K/A/7u8ipDxZFf2Cp2DewjnkJMWJUNjnJUQ395lfoReT+YI8I55rWPy8
slCA6jMBW/9+6gWWPEXfMz2IfyY+UhAEQI65p1cx2CzkfGf8Jg1hPg/Zi4mSr3gbwPkOxD7nEILf
//61CgdoEJc13ofbPJi3YvjA+Ifw4iPrKQ/wgAzBM4g/cE3stxRd0SvNA0NQPrjtYjSN9bytvwkv
Zz8HuA50/ZMeUGCjHYoaj4Cz71BV9XAnRAoJCVacd9ZxMLn30SnBQQLQKVrufolig2du7qJxdD8o
PrnQ8D3lQCIVTAeDVRYTXS2CFLgUQG91P6Ej+vQSAEgVQPF0mS6VVb2J77IdgjBS4573EqJ+brbD
uAxpG2113fUbY9VulJXGS1nlG2i2S8rBK2lr8+Z6KYxsWsDKamjxDuQhwaH3Yftxi5InlHGAmiM0
geyo7neLatGHdCyPSlRvSv6NFIHUjixvgCpgLptFFVyW2sqJBNx7OAjcPG4HINzz5QtB0wq4FWU9
4PND1B+7SLx65H/5rYpAaePGBzQ9wrTmG8gtEPomxY+3jv3XBacailf8kiyuiyLwVHc82qD1ddD0
jdvcjyfV75cCF9wvb+CEHaB2/eB+/wbunMbrKgNcLkXWSgWmvxH4cpCHXLX6ff1cDcHHqnuD235/
C7QfKj+WIgHQb2EUCCx2+oCSoC+Q2U3whLQNyPsAFSzQyhRry/D8NHApNDG/9HUDqh5sPSDGdQ/k
vtiimIdmqpuG8jpbYQH03L3+HIE8xJ33FfNBxoo/of7rvBRRFuQAsoHUBN2DgGZfX1Fmi4QGK4Bm
hFrJchlLkBUsz8CIoZuNXhPmbi6W2r2QKLY9fLIES++BGCWSoDRG1de8yFYZ6O4sKDkshzz+/B3b
kJ0KgFqF2SCjKCu0ZLnncZTCI9b9M+bSFUq4Twjw45uzLAFbudMqXrYhfVXLQ+AQZSUhSSu4Df2J
wWZ0S18AywGGRNfIgcE4QdxqmeVoEbLm2sEZTdaGZaWCsogUFvQMcWpC+3heE+5eibDWqAsStKz7
Bb4iO3E5Quq44p+B61yIt4vho3JJQTEL5MXlWzpZWLteQLPzoB1K/lSJTt28SI8Vb8dahB+U/gM3
evadSFAUoL1HGHSHNdtahr4y0tyL+RtGby2h13L+4nsk8zInJND1zlKc0d9Dlj/lGibAPQWAoKmC
AvktYx6Ny00j4UBc13oomkM3Rmb9mk4sPZeHEmMp45WQ9/91TAttcgt7EGTLfg00LjI+SUVt49d8
DcHdZRqKYaFVRcijTGheGZFs/QOk+YdE0yS/wMzOUmQhlvjrEXs56wpqfvnGEaILEI7a1aBsi8u/
RlNkZr/lGBwHBV5TuBdAMP/1OHNbDFclExnNtNeeR2HK3tJB8U0XZBQEoCKaXd9a/mM8/4+z81pu
G+u67ROhCjncEgRzlEgq3KBkBeSc8fT/gL4bm+6y6pxyd7W73TZJENh77bXmHPM/2lJQIOkdIntH
VSHdCd49ddBLhkvppV60hPqyFcLc3qc3/yGcff1/vZY5yYuJVOQF//yEkqxbbVYUKY453Z5Q36fp
FExhN/8pFlCaGp9/XUxNgqXHuU2V760DSagMUZ9kw6kduFN24rhs2OsMJwAwXMzd/KKSP7mumx2a
7Nz7qdn3X7eMRNwi4lnuGk6pf35QN0t7KahTeecVNk9FnexFwqu9H47AxvcDdv8p5SkiR+XIT/DK
3QPo+0nnD7Kp7hJaMupgHCryMjvVnHdDsDKEX5wjfmXQ+Zr4kCIwm3qO5hF4hIfsjG6uY6AWtUQs
lyQ3F6KczxIfaUVwzgHABO2OO9/OUg/3fvrkJd2+VW5uCZQDpUiLmgUexayjpldzx2dMnXEQMUB4
ZQ+yoNk6lYyQrj2JGUn/qtPdTSM0fx2Br8mXSMqSEgOLNJYZg4SJkhab7qoRqmsqG3MwyD3ClFJJ
nuKRsWkqfUjZQKfUXxddv66M52l43PVofNznKqaHLCuLrs5s+gEAB2y/OfXfKBA0W34wt2LfMbY5
Y6tCJFXd/TIg9ZQomJiImKzbnYR1JsIrEc4ywM0GZK1sqOCLSkdFHM+1uNCDYpPqxlFJ4ebUw4vn
48R3i+apFV5Dr1+LCruQx1hAP3sc1Ml3oik+OQCSq49xpfSZOCHxdSNsPu4cIsuTVHEhTMqtCshG
s451UKfSp9heqhh2u3wd9FXqkRuoz+L6PfPieSYQLaHX55x3WWaYrCTv4DEWD7NNzntXM9NOoVdq
RGNjmGsGTq+IeJ3AkgFVw7gt3Z1sIj1SrflYqmsoONfcLAi3GDAi1MskY4OchuRnyXwfys9Camwh
vhLmlRTRvAGmipDoBW9Ffcq8Re4vFbKi7fijxGKrI6mc54QUcwJ5KxFr2PFp4CfiLaPGHZ1x15My
H3/gZt5xsAMAe4L/sssvyYHWVPxCnCp9z/eRE2P1pt90eFs4Lo4jFvcNOifmetzC6CbGRbSC7JMm
dtlOJ8JLeCHXFD7x2hSeRESrmYGSgRv72HTzAlWXuBEtKu3mMukphc8IrWvNvHAy6UgY3a2FUgR0
LwHgup8e6fCTGMuNVDvSaVNX73WFgPTcq790wr6qmNqF3LCsxHWkR8uoB7pH1zEIOnQb4fQlGiiM
8uo0pOncqpK5yhRJQJ0fudAcIam7vr7Mh2hZkgDbpd0ykNcREz6lo0DKrE0ncR5V/I3qPyZmi8Nb
glohcV8jigkbj+aditSL5q4V2KHm7SRAcCkHfgCrF9/sNZQ99VEx0IAo5Vb3Roy12Fa9chtpykrX
CaRQqWJdzUa7bpYHlzF2aDATK6KFZ5zyiV801MYLvKZNYXjLMYLxZYaLusOTifLM7/wXcZTtvoaZ
rGzCrNwIwS8Tkl489Uy1jaaCpIT5Wao9pxEnSb5iAGxqq668kGwynkx1xGhcSmQOSXakEhodwQFu
nVFlMC+3s9B87sTa9lXqWWYJbguPAZFMElfXKqCIkz9ZCOc5zoC2l1aerD+OLhpnP1ioaniw3MfI
bV86zUfEhgiW0U/I19ZLrwODppT/MzTlA8m0/MEQKRBMDPFaVFeFRmQN4W69/mjC+PNoWessc22B
mJmO+8gjCm7bA7vhwqrQFTsCSNhz7wteMhcsA5i4vGgNNCaukbBowG+cebm4cIWziJdD6cGUFzpI
3DnaOrVacn/NEDjNcRoclGQtIBEIVWFG+3Qpki+u1eEu7OeFD44H1HjOjRCiA8+z9xCITD7UJI5K
26jHBO/nsCXap1SjNFUnWDsNro4jWXyhF7Mapjk5AsWgS6+dj+IoF88mcZJG469BRO36qnpu49zJ
ZP+9ChnJITtoO5AW0mfTCY8Gc6rqNcyiS8R4vkMiX0MJTLF+i1n/YSSA0Ek8qOWLgr4jYiOoA1gX
3wFjDNmtpQK4WySa9jnM4UWw9Ppd43QJMjI0DJl8EgbvecSb0DNZBts8g8j1rKoNw2poA2KL3Dta
NxUCdibVafWqN7ch//TUaBH3BtIIf1aM9Awleaek6pxxM3jOYt7DSclUDJoYwUoZJlKp8CSym3gu
x/K0RkH4AOZ5GUnZsfS7lZmHq05VZmOVESEYTjzPlUk63JjCMSJaNGy7QywSUB2WZxlHmJlSSAfG
DimRYkKt5CTc0mJq6bpJIqDhpUQJlcGNkfgUlkr5niC4YYepNXZfSXoTC2FeJ4wk6pcxHu2iEzme
PNL0W3LD4Yu7BuwUMhpfAXeayoAzD5dV9s5IpzHOI4z1GvMz8tucEBqTp8cAty3rwQE23LL0yApm
Zw5pmlqB51g+ljILdBZWhrajIRMjlkifm6C3I1/dm3zuDK2HhxzEr+NtQIIZQtdG+aV4XyCv5qXY
Lj2znmc6okzTwE8CS7aEcLnoYPPobJINcx9MbkN2K42dqS5rMUY6SuMHjrlH0oYI2U1Ott7YXppM
P/UNZHsitwztEUEHIabjJmWaVyDlGpAHFuBDoWsMpD/kNCcQlvkazvjuXJmvgcKXLYa76Q2b8XM8
gpQMGiKgIIrvPbq68RCt8oi2Rdthf6kv5gAi13rsYKGpREmhgSv1/lKoyjkTYceXyD6mEVGxqLBp
DNlzD+19CoAOZW3rqQ0jhMjW0+c821VJszS6fWeRRtsWtyAR5mJerrKSY3yWIH4JASkJy+gYMsgV
sAkgsGxpMvnmtgj0rZk8N/Wj12cLLfwYvepUmdUqKDIQTMiP8JaaDGMUvhqiXh1JzGcmwVya61Of
LHrtEBngb0wd80Q3zaqqtREUu0qDfYVl0tN+OFz9xwSUA5VMnJxpUaLfz6gA09WS0pXj3kwni9Nb
Gj1o/c4Ndp7Jhhc9/3Ac+FbS/16+Mreh5id7WTJJ7jbvz3Ku0Bbl6MbiVc7t9EKD8hdqPKs8p3g0
a9QeM2TVEY1d2lk+62+0yVtbxW/1AcxBZT0n/XQ1CQ6eGC9TNaggdUBMCEfCA6T8aN5AjZf1tiyW
ksTNhId3xiMk0Mgk8260qVOYz8YnBrYx3Sy5R2y5ETQH0Z18Ng+kC7OsIQoj1W+F/N0jEA1n0qzX
XnNafc3JxFS091ObhKEc2ZRTUiQwbuFpPzXyUrpo2joaLjiOOlwEPojo29CtWio2usj0VHzbhMpD
7PW4CLBMUR9DA1uQks5q4rB4I/wp6u3g2p26R4I4/ErP2jVM50RvmbvsKBIWO9ffEUiy6JXRCsi0
pM9Na6/TrZBXOvgYaG3HCaNqE8HBn4vYyNFdWzUX4UDDKwD1ZrKbOKm8jOMNGunCuOJSoqkUuIsa
2g58GG3ZNkc9maEAY2L0AlRNi3gmMQvpO3ISakcgo7Rd8NY7vGvmrP3E+Oo+lexx0ITOUuj4wybc
tMEq4plWV51y7axzO24iC7O/uZhwYte4XZ077CJP6FfiEsTvD6MV8/4w+L/7DBOjYkqmqpp3J3iP
Ndsjz5S0p31ySDkAzbrIKfbEPl2lbf8EAWU//Rvfnh9fcFR7hO+sxnVZzYd9tsmu4ZGZ3hN5ndjQ
6V3m+mzYyejWwcz1S/AAezQK8jbdeCf9WG7Vk7f3dvHNOnc73F3FQl8p3AGP3FLbcCfBctliClbW
4kN/1Gkvga+wNuKueLRO+kGAXz5Ltng7jB1tgDW/JZxXPxwcJfF+no/H11IMDuJYaSAZmndTYssI
OktKI2+vHFEzuedc2Azyprmp4hrKuPScvcnWoRL3QKQ27t7fyTAw9yZvllbtzt0TzFAcJnjPuDa2
IOwInjpPsw31zd2E2ERv/qlAv3nQyPZcVRABo2uwh8m2CQ8hpcMlv7kIF4Kd+Yj68tbsykOuLNGm
gIc/+l/uznpoqKLO0d7bl1uXTh4c9SMOwMiddbvgVKFkNFfxg3cyefOP0pnW763jp1y1M0an3QCZ
cVZumBDmqIq28rYQ582Rm/yX9EP/RL9fM6criV9UUxQDTIH5DRT4bQ6taHKRw7Ps92gHp8HDN69n
CgsbDsiXnvnPzBGODBcuiwlN9Wutzr2P989d6hzs9x0et0dYbjZhwvbTUoeFgrQdpgK1CdyGVQwS
qJtdN3tMnLMtcucZRfvsS/nhAbHum0B3H0K5G29TkJFV6Fb9fg5Rm/mOaW9BLsGFOor29mPTzG6h
vdkdYD5cu9lW3dwmtBSzuNmxmn2edk87F4AW1hh+TJynb84PRjD0gHAmJtBWzBXA/k9LmnEAgk4+
HAJRmqj90uFj904JpSSAzRLbz8bsdr2eU/sLAtmEhvth1/l7MZBo5UkSjTwGln/d+lJQ6uagNuPu
lSMuaQPyVQH1NUJIBqfMAr8oP+XKbohA+ekyG//50miL6JmKOika06//dq94lSgzM/cIQILrZRwF
IiLfPJA4r0XsxO/mGyhxpJteaLdHhLkHz9G2FrYSPMQLj7S6fKtexEeLMYhsrJpdeigWYAWP7BVY
Qs5oKw/S2jy3YNfKOTHAm/Q1mKOHmaWHFDbkG0ziA23/6KhGtrQny3vpnfyD+Z69gN9/mKL/WIDY
HPbC7odLfq99mW4vWpoKghSuvKXcrb/hqI9V2zcjfraHsLW1wNG1k39ENE7hVJ2xOv/7BadO6Z91
BSZB00A4Jop0ir+f2d+uc5GLfamHBVpHJolI4fOlJF9xIBDDqeuvw+r//dU0Ce8+ryhP3b4/v9US
vcVQqHKGm2RT9/0qoQQgel3IB2xy0kIeP38UP/3V3jRoLpIhRLsYDqlJ6+/P10zRO2WuEma7uN5o
QboP5D1mjo6RS3v18YIPeDhEuhNVsic3BX/pWWvO//7Y2n2/mveg60gWaIob3ND3FFx6D12jilK2
64VzbQKTthw3VPZZjvzkbEbZp9eJqLmZgcSbWmKG3yyD9lUmzdrNGGMCJ+kghLqMspV9GeVLXUSB
LIOri88T8zuvP1Mir5BpcJjAL1ydeiQsVRA9eDKgJTziPr/mSlc6uISrjuwBOqKWxPFanTmAtxA7
DxiL06IIaT6jSQHjENqqQaqWo7OYnmV6NP7Y/ERA+XtrJdVbEmlvTzIs414J0Ui6lOaDygO7D08m
peMiPfpHda3vvLWH8ZqB3yqQZtyKD//+Qu6bznwff7zw3eoS1mIZpjRht+zkJO5yuHa54s0PXAhJ
/vvhIhNvqqVYQE1FuSsdujE25Cxpxx0ZA031LnhLoCyQupNqY5k2X4a7legP/TRs+i5Jfn+oTZGj
Agu2xFM25SlPG/FvDzVhVb3piWZzIVNuo727S3UTr2F8Tpw+4H6T0oHBOARB8gjWkyQkBpQ5AeyS
JSkp5Yo2ASNhfR0wIpx+lKvgM1oajuHUK8wqLy3bleZ4xlo+Mrr+SoBk4bJmYMyQL/me0lWrkGHf
94AYClPoTAwqGi1bXKe/oidKI/2129QL3Rlf/GXBCFBY/Psblu4fuf9dA/Ys0tKpZO8HKH2tyo1f
NWRNiL0tBuRIkp4noG5ySREROiaFeM68K6uPlJMXGb9qTfghYvdJ5J/ksn+/l2lmJAFBntY+AoSm
++S376Mf1JQ0kMIlIw8BiPoVEVDRIxM2A4bc/puivVbyofTDXeSBxg6Hmey/eYm80H6KQv/xndyN
lXq5MszQ861DRpxg5tmjKSzcSiYeheNd/JqRY9p9DrAgLPoXhkpG50ixOsAUEn54+OX7QgrRJZxc
UiPJcOIUfZ+l2ZaVpjT03Le0pignjiPJu9x9rolYJHzsLH/ehczCWft60FK0gRKsopECjZa5tUjK
fYU2A6dTKLyXtIBaQgL+fQsZ96vEdAuhMTNM1Lw6jKu7nWOUen20FEva0cc500asy3kQrUC269YB
sDexbIO+HRIHI2MqbPJdA/UU+i8B7pgRn9BucTanz0/Dv5oji+YEjXclk7fwkyx1GddbdInNHLej
Gs75TPKi3sZPdNvjalvBHkxXpDXS26kx0+NsVi6NPK92WfRa7ApvUjpg5e4dg1xuLFQ6vfsHhQxS
0W4embZL3oZGCidN7MocomJbLG2Dkztg7R/W0r9aE/eX6e6eykt3FFjJJVRYwpEjWcZ0IV321lUl
jy5lSJptNaiP+HJRFJPWJSPTBhWLnZkuREKPAoXQI7/sg0EELec7gNLDaMf/VJhcixX82C+5vWZ0
s+l0oEogWRhxAfgrWhzONGX+vqQR1DoDdQuOt27higs/cXYJkvoS1byNdLn8UnI7ZJMJniy+wnqZ
sdB5KHBKluJ3T8CkP0dog2AeL5QEmvLF2GhAKkiS8p1Oc1xzpdEe5PMAcb1lJFA6vgFcyNGko4zw
fq8F83/fgPe12feFZdDLqFsCsSPeXVgtEhQB30ACGsxBKazjvYAtFOaftfqid5996Pz79f4iGty/
4F15Fidy7Q9GlRxK2bdLQuE6rFQZ62UmNeSDZLaCA4K5uBOpTNiJxoqK10L/INNl3rnBaiRPNKek
CQIVdBrS2Pz67zcIG+1uR/1+h0xvFY1lg2bY3cZdNm0yCoaf71Cs2snsZjz+T7s2AWKZTiKlhMGP
vA0vJuczpkKzEn2azo9JKseACxQGsddIVZDaEUtNosJ3+PXE+iUdyUnIvY6/BXcTG3WCJjMHt9UT
p21QZlO6cw9/dKKStgh1ekfikBZAMtXJfG4W6hFyJ/KdCcuZ0viZOJLM0RjbhygjJyIg4h2EhzDy
+NnX4+Yrtm8Nn6TaMGP7zgMPEEqtxJFMDEQt/nkiTE+/79/X8VuHcV8g6CbmTtVUNJWz+J8bkuh1
sltXlnu5bf8nK5rUjMZzjb6R9+Y8c5Y1Zq8gPcAXu3ukvReD8+o4P3Ixf71CNZodL4iaKQOeakfZ
YGgDYWnOngZwlsWudZJTf6vWb9dmDWcTpuIAInF7/uHxQDP/H3eDAd2E1WVqKHz/+m/7akr6jNeG
VnuZwo5FG8DwOjh4D5MOFGUousKJexKi9GOEtYZsvhRfywWE8VX5ra+Vl+Y+X0tIAqfKp90iRJ2A
wPx7sXTXtHH3CX9H+4l3qy3ytbucwMft1nBYDRYMcVZo6af/dfoPzSJ8m7CS3xo01FbmyngjtJal
InSk/aS9mv5GnrRQPieRElK5BUdZ6qUS+Ze8mvPN/0Ao+VZu3H/Nv1+fu7pDNZqYIUGYHrR+2zcb
7Gq1sFVdghFeA3dloETrVwwas2apwhdQn9x82aK3FX/a6qfXuX8fhGFqLA2TfEaZzgG/fU+eUY+i
r5nthaJC7V8Fad68SZdqyW6vgggutzCiMrABXwqx6ZO8DH87UA283i8/YWS+a+6/3gvNdJHmPR4T
8a4mrzzF1bVoAKVXjmuJZGQ5AAg/wZH717YXl4P0MoryMs2KRRlAx5Iip20//dLc+ix+MlFGITRl
suwJUGOiE8VI6qKJ+TatkaVwCaulKXwOArZglwFLQxDg9PvGz6JPt4MRzYc4/OFU/V+roqEwuMTE
YqGKv/9MgRTxB1sZ0K8l9S78UfZG2L0Ada8k5RD0ioCvgXBsfUGWRQ+XQB6bWWCyTkzyf5JJ/aXO
Z43+493c7SLM+RJRaNRm18uftbBPVH0uRg5iDsrtmDioKf8lZqggjG+4FnZZgRf5ENQaljt+yj1K
SSMXy6Di9kjWAfZbkoXKcjLYztma0QaJ0J7wm/20nvzHfmuo03QFGRD36f2qOMJf1CPDr6/eF8GG
kCTM3B4X0LTLbYPzwvpW9MIES17QluzJz/5h/70/Dk8XjtBY0RIN5HqycSdRyrwgJs/KiA+6Ejgu
jXAXUjMdEgED34+EoG+/692DMBW2GqIlXlW/fyhBulaumVUkTBlTTTa+o6mXcboiMOkf68hm0gyp
CK7afDKcb3B5gvHCWUfkjQdumli6HwrJ/7qNf39H96jLzhyLskOodQjSrzFjDGhd/QZ5EM+Px35o
pMwRQ1B8vrFsOSJhnkk+dVaRelxN5UYyPgjB+9TWaIQXjaI4J5Ms+6GJ/X0s+eOySfhNMKKzlikS
Ab/3RdlQysrQyMOB1u9SgEiEoUBbl3NEVnSxB4dAvPWkhu+3IcR0wgG21B3HwWluMtWJhAcgobJg
AmeHJyj6qMeBsGHnQLozRRoQeM9BG2voGj+kU78Oa+gcxJPbBG4+0NNPXrx8Ju5w3Mw/lFmLwvbj
i8DzN9J9DohByO348bH4a5edPrGJ6JFmgmTI31Xjb6u36culWEud+xDcgpuBVp/CaNVuaBFsk8d/
FybSX0cuScLzJxqijkkOe8xdfWfoeZg3SaIfCjjLPvnvjBi35MwSkJNj92CztTYc+PH3g8DYiqRV
F1g5f9ivvvsjd98xz4MCkde0WBHu25RV1mSG5mnWxccfUh04asifPa7ew7sTvGC1r048nP3Bzkge
+vcF+L597l6aS0w3TKJdKbIg/LlV6ppfp00vjDt3bB/VgC88g2+h+29ikm+F9FXVyW2O2/daHGZu
LeJg0yFayQsJtIdnfTYNS5bWYf1P5m4HDzzgwIUfHVdbgus76BnyR68pnNRWRd6jEi/V1IDoEMME
MpDIKNlnoLj+/aH+frCxcrLSTHM0yHeadleH1JWSeXWJwrQjOCHLT0Z51hnqBiiNhPg1xsAsPUgm
8gZM1OukWXvxK54+oANG8eX3vyoTjCl21NHfSzh25J/M3//RFeH9caJQJsMpN920Mfx2hweqnHRh
2g4n8oXwJxfZUtCWSvHkeetoFNmX6Joij1qaxcuY/Rqbo8xD+MM1mu7s+y+e5jB2Nu58WfsezP72
HmRVAGUotu5e39dzuH0r1oJ9epz4OHb2Sqvc9vbBeoJRDuCbg9XkLxJ23tP48e838u16vX8jmgjN
D5ksvY/vi/XbG6kaK9GHVhJ3qq5f66h682J1let7v+vsvFadxOW596r9KKF78I8tKg+5IWdidFdq
T+xe1m4MVbki6n1Rve496MudpNAcAa0gB96HUmpYjWlNBtmCjFkHD2RIA6q01JMbjM9iPOynXEBf
E9aF0p/CLP1laLJT1/F8TNJ55o3XIGmdWgrWlRiTyRu8GdLTv68BfdL/+DZ0hQaqLGNvh7t8d0f0
KaBftZW3spCd2rzfxPlrV2Mmc/T4PZAKINmfZZc70mBsOTIvRAkhLBDathNhWUxkFQZH86IKME3i
zePICU2lSXAqiJDQ3Xjh9vULVSdMss90qNejF638at8HKaKf+BCeQmzwQuFvSwPhgIhquJDpXEKy
K5nrko2KLAYov7yTGSqTHNWjNpj0nri5NeUrxSY0KinsB3NWG2AZldoZh9wpKxIz5Hbm0wYau0cB
HUes945AF62Hq5ZTa4jJi0VUHWM9wQQApls3E2iVymDGQMUsv2vBLjNxfI3w3qlMQg44FhHKpHRQ
1MucZU2+IrILqmiBIVSfK3W/861sX8gBtDnIQD6YuILN3arcfeoWc70O570gbUREle3wWvvNx2hO
3PNez+ZVMEDdgJFjkgZV0bIUTgGc9KIGshRV9ph/6QXNmqEEHPyqunD1ZTuyxJUytlvCLcOG9nQx
7tuMnGFUUckmN1y4n9IyAGkliyS3ggFAommkp077NSgMjQnYVgfFFlQggNlnoUJG11ChJAhU6fml
/pPQrwQZ41dZkpN8ZXJJK+rGLuKYyQMQSgiEy0a6taFgW+Af/EZZVCIFS+0tSoVKC29t6TVz1WhX
ahIfJCT2QLVmUTiePFUgEpocSaAx6kLU1+HIdJUBiKKVP8kaphv4/ilHuKRLqiwzj7sfEZDX7IZe
5Na7Bo/jWFNkxIBnNQKC3iSDhIgMMyp3rFQsNPGYQYsVkOjKRLX9ZE7/a0hCY5yhp2bJskSQAGb8
Px810qnLjD4TVW80gx2WZygjY24HIOeprZP0552HFJGM8GKG2g+r7l8V//TaNHnpRBOZgMLjz9eW
yi4LR2SX++wWnr4zrdIZkgukST+U9qr6H+s7RzPDMixekFDEu48ZSKPfm4JG6SbtSo62XrrNq01M
XgaMpGFWAFFjIoPFkrNwkK48eJfGGkxdRvpXuFdg4NNN1beAGvkLhy99UulZggBET/M1wuudcmJ6
d1E3NcvcvOYDSiNkSlAz+q1EN0TY6e08VQnpQ0NgrEVsgO5FtAjUWDSdOxuGh9y6SQrdYiTQhF+x
30ojnOdVz35rNfvWXaXpMVc51joKpObn+JJ/JAhZLNeOrurJByn0bF2RVPlP8oSsqn+NTz7BUSg2
EtsSNvAiE1yV7iYnX45OefAQsrRVGCuAg81MMPIZfM2LYR1BiJt1PBOjTRdtBumsJg7sENXf6yM5
ijTGL0Gw6tGzFW8+q2S28tW3sly25bJLf8X60tJQ4G09WM+9XXyL34aK1OVFay004lJ8dGRMuR0S
muKJ/nPSw1Mq/vK1ZZytUAy3kk0oo5e/ZUCGh2UhfLbKykpXcQyZgJRdSHAX2XBk9i/pV0YOjrbU
ihLQC5nt28D7FNLV0C81vkdJXgHeZP2SpoHKTAK2iXpKKR/l1nEZpoEbq8lgh9gVAN7BSwrvEHLX
InVtRvBltSOHwQXuLM2tN/9LrDjjwL9ON4VGg9oeUYJc0z2G6wWU2+JJefHJ1Qb8jClb32gd/X5b
DI8yuWgjIlQQXhMWXULKJdmeYEfVE9+9pM6VmaHtApzf/Nnyk4XHT11G9UGq59E4V9o9LviEeFh1
3aBBedFdENMz8ypjJe4YT1xhxukB4tBnWXaARcvajlzRgMkeTMKLBOPkoOdOagvhXBqWJl7AfmZ2
i5LRMqq6W4sFcwA6uLVAQazpmKD607MdyluCtKRu0R6xHqR0CFbAvmTPFigFoGvSKJC3sI+4+TR9
02M9hoVnblzkM7XN+oWHRiIoXF1LhFdjbQluVbYw/IURXLzW8XMH2lgZ2iKMcDSNaXSpxweAvTMf
+DwBAhHe7eG5G54rdjaa3G7/7Ncnvh/+apnBKACX7ArGk1Khbdt75lriMY1tOIpQ4uCEorrm6wOb
F462PE4AbEvZJMw/OcYlcwr0jr3XU3devEvTR2oCRXAshklMQYiDCh9dcGGqI7tHBa71jSSLpkNH
JB7c7JjzjLhOFS8aRAuoEX1xLWA1TkpORPhbVirSIg0QLM0n+WJ2j53yMZR82LU/Hl2odLy2/4Bo
gL9ifStDjWQ9IZ7uhcgduqQC68k87FY6KDaD8T9tfHDw1db0XhpzgchaMm8urW7UL9qhbIiwn1fj
MGu0PVrmUhk+MUEuI0Dmbrn1UAZ1KOEXab9p21UJ95pjSqXtRaICpGtpOPOQYz5jFKs6BvWhJKdO
GH84zf1HKUdSAucOZsCaSjn35xrv+4hejC4FOYJlgETer/6LKiuWF/+uGf9+GfJAGPSr4jTvN8y7
vkCVoK1Ovaja5ypedzR1bnPWue7mKQOt8e/XmvaKPzdvdhLGkjT86BP9L430txLdGEZRKsuy3lWb
MH6V/Q2rRRpvXODG7vzfL/X3DkkfbOJiMQAlT/k7nuS3l/IQpkhenQErAWN5k375eEXg1hzBgkg/
ib7Ue/GTKcm0VRh4IdmhTSzdXUMGYWYd1ETFmLpI0YO2z8dWhLg5bQFVkM0eRO3czNOV3iGlAJDl
NhjycnJr61mX7XM4uOTZqPIp7t4y7701z4M1YVFumMk06pw4GI6RNryW1FXF+Jro58FnCiSmdPpI
22o+yvDd8r8CIh7wmzUZlXLTLv99QRVN+7vJwce0DNlgcKEq2B7/vCOHIVPHPKzHXdoqqI4p/kxz
kxR4pXj4OOv0qXB2y3brNfGlFNSrcMy6NxDBj0ncsTVFiyb1l6PV2RJ8xUBgoya9r/1MtfcSjQNW
YzYQfNy9f1LEcL8v8m0TfjX+Vyz5HNVAVOAsTAaopA2zf1oM5nTeAo3qkxpQD9m8QDQ/lYW1CDKu
6g6Cucrao4ZdSBHeukJ4ZcIbytYt7ZWjQBqLNagiV5lJXHmRzcdGP1tZsURLwRlCXnGufYjRoAs1
sq9MWLkKeEqhQ9DGkDFjgt2WAwktdODhzmzlLiJSOOgcvQE+o+zSsTl0nvUomydFE/a5XQzrXBKw
tW1LC2k7royCVkeUn/I+Z5N9SZ48vTorubhlfVzF6GuauJ67RbDiuHXKxe7DC+H2qg8S5ToKCL8Y
bEloxZlO3AXjX3fYmNwaLOIpPUc+Tq8om4B9Rkr7rdYWC0/Od7F+MtJ+aQUnXd1WikgD1Xsc+2Id
hrjPNCxdb3HNO+jNbdk8y3AHqhIRylMwWbvk9rEUTbtVvrLefQNwtI0rGVYcJ+5Qe/N70lMZ9urp
arSipR59auYbt4l0ZXw/7jTpFsP7xlRaQOwF8lJ2CZBVvhvSogb5MhakN5ntaqJ81VOoBY6Bnmw7
MV/28j5KPnALyOXNDc6Vt6/yB48Jr0c6s/We8CWSYsOhlZzBznNwu3HSfNZrfHPcM2yVrfHhQ3ZO
5fLBx9Y3ei206/ZZ657q8RQZ1SkgYLrDSaDnjwKk9QylmoodJa5EWucrhU6eu+vc7UjkKY9YRW1a
u/aovjc4X0FZogVd+jmA0v4ZHLLdaezgUvCUttxiwkYUlGUcpNcgRcmASypPduqAQ5FbS02kJTI2
dKkDZYPgiCMVKTRmKRBXrRs+t020LVW4IN6iM54ld2/4hEtE9WkM3pIyWAlpGtqZFGwLXHspcIYq
Y3fnpMfmV/P39KiNp7pcl6FIfAy8jH4VgwmgUuN03WWgITsLE9dJtfxD7KbrpH4X8AsP5aHvCLvM
fzGztttsrTSPZa/NBR4DrU+dRIdHFI2waN2NFFhOiisuZayPWT8petKcYgXjQPlcjyO2Fu8UsKxx
JAhkyk2DbTXOIfnnnADgPGomXSq9WIPEjxHJwB1CTvkGj1PcFwPDWp7nibbd4o9lkZ2370P6UQTJ
vHRVHvaDUoGqMQlSAZjLIAJE/YOhp45BtVaqx9Hl9s1vRcM/8O360WMU4C3DF9ljQEvcZm4JySqy
6oU84OGGGoolI8qyVeq+sorNBPTdZjGvw6/WdG+TSLHDntTiJDIAtroNR9A0czzTXHTdAs3cuiOs
TBiWVrRtGybuOuGwxrgeOkJZmpaDCIKk5lBr3QUR0dpDGTIx2E1/45sPgXL2zWA5JtINSxWkTQmz
1ieHm8CFDA5RO8YRJlmbxkd9YgF5eiqLqz+CuevWXfQ43b+i15Lv/oZDgtB4UNTW49iSxQN6tUzf
OviaYXY1U3cNk3OPwO9Z/j/CznO3cTXbtk9EgDn8pShSOVly+kOUbZk5Zz79GayDC9zdp9GN3lXV
jqIYvrDWnGNWdE3hEhY1VHj92svNbyZFB9mqHAsHRZxoO4Iy1ll517JnraHvzi4cYj5hwVbE39r6
Lv2tNf2a8rGmsqzRJUzUdD/6O5IDvKwmhga/TSlmTkD1ZMKCWC+PCr07Y1kFT3DFl+gDPvxBmb5S
W9FpMvMliqNNqQ5baRg3iaCRD97bvVDtCytiH4m0IAedj4Q6Zxknt/gASAEdNfKyV35TEVXzyULf
IBVIpgJqPHqp2zSz8hGRCWEynJnTOomNQ6koe7OA3OT/kcxkqysbuXFkMMLivdSFo9XTxvLUAbtk
Dji86Hl4xYMQPsZM2Brc9xFe0UI0qJN5A9QucdaA7i3uesSDyHFylVjdgn9DT4f1hAV89Hs3kqwV
c19agKchbL6OZ0pVkVfo6RG3uNeBCTa+LUaGuCZlSdy2PZCd9lvMXyIrcRWjvvWTsh+B9w6R1wSS
W6VvaRVtVR+mFmySPrtrQ7zXm+k4ZpJNvEg2rXnKGFLxLynTup5uzVzgBky80GeOIzOohPpvyLeG
yleXHyJqxyJ5GD0PNk/Rez6dcjYikhbbUUFxy0CaibupJxUJ5r+iWMBdpb2qBbe5nt0+rL5w1pyH
2fNLLLUK20LsyuzER6HGqaFYbxJyHKExXiUIegKGzFzyBAUhCpKnVlYPrHSV+GVKLrPUfGrFW43X
vpQ3dtmOTl2lK4OFOBpYamfn3jfAkTL/VswrAbg7kUuTR8GBgE0q9D7eyuolo9pnVsd2hwL5o7N+
x/pNh7/WRqdaD69jWT0UUAJJA1K857GfyHnit2oafrXWgyu+xmsWBpirJPKrKEEOxSkeLVcC0B5X
lFP55nRQvbwdYIdmR8HAu5dcfKKvav/ehTAYxgzsarabKXxU5aGXd1Iee0RSqYCIdXIDlRaIEnWS
PDMctUamRa6JlMYrNYQ9COyaDVRL3YUX1kfdS/zTQoNPx3RnluUhSLwA7t7gD69GFG8Mek9mxS7B
Ko8N3dep5epXSASIJWpOraodyQ/y2+QkJ0hBYOmnh/KslrehbM9DtQG+j+06NUHsKLc2peWd4v8R
sVhrIK3Duyyw75xoZvk+qxPdi9rpnI1kKJxUiV02xpV+LXcn5vpAIez5NMK+rdRzOnyEpQtvnpko
Ht+KNrzoRYQErXTlpVKUYPXNGNy0NzE+hXW48qnEqg29Sbzmg5hhwjc2DWZJFbLqt55+yQg99Ykd
8nQdwmPM9E67NRFwXisXs2NvtxCyopz0kHnXBPC9G8AgFSmeyoiOYan50lmKSNgAjq5rzCXWnsrX
JeoJbGM/UlrTHchSkGIjxYDXvKE1mdrZU0tHjDXK/qLdsV5PO2AYWrkx2vMImV4pXsqReYt4yoGw
9vJXIEqKMBAD460ureZGviX3qWf60WCVW05SU3In1kbSE7gB4joMSc0W9HWtseoQvjP8venA6BlR
Va4OWahs2TkBnfR3Yw4xhlqrQrAbuoQsaHlHE+cc6z7b81kWsO2kGeNTwoIrCg9obejHYYUZAnb+
UA6VdcVpiRZMgA7DAgYZj4nUUdYJ6rUuP8XyMxHGvSjUhF3BpQ23Af0kUSbBIMcU+R2I7zK8eYs3
O33IkfqMdcy5QO4UanirMPfkOVnNgLLaXiHWk4jHGjvdUDjz/OmHF+6zHgeqDI8bYLGhM8O8i+Ho
VkN+ylQScnTq/8pWQqOqzH96vJ7qS5IR0+VR4GidgKjqvwFhLM5VssHV7FiK6puUb7pU/A0t8aAN
1W5O5I0Kt4D7doqiIwPEOm+PFucOXoUivs7zSRxYCLAWJe9Dy7RjrOMh4EF5F5WJIL90U/nRuR0u
iXnOp8M4CQ6L0Ew/zsWRVi9T99k4B8NXLwCTPZSQAAq2MP2IHVOn8GG8TbNpk+MSy69pcCnyyVMY
A4vEk/PHqG6LzzwOMUOjcS8oclorvwS7vpmnzg2SkyQMeLExS7JYi1tr34/aC73u1ViJdoUshR07
j8Vj8X3gIyqHfRKIGwiSlfZWWc9UDg5jzayZ88AGFl0psInKZ0GmQ2thw+v9vVmiRdVY5DKJotl2
TO2lAIdfyO9zPTpj8Q6XexWxEo9akNn4j9CuhuFvYvyQBVHhRzkUtLaS9JUqOBN6vJorSn8l2ze2
wFXOFuenD/D2xlBHeTNON16yBqkixAOA34J16HDhQ4RfMyeCFi4oaD0mNkrGXq4LJzKlVQfXpGcN
0ZNSiBBkPc86W7z+kWe/rW8xneX3TpQW6L4SQgc1I1LQysGJxjdZ+k2ymN3VIWWZVvdfZvBnbHrH
Gs9JxCo281Km7FEybLUnSZqdRPkYyxLh1LAy62Na/IzcX0XaHxrDg2G9NwSwXiKL1sAb6mMBTDXD
r2s0mRelOWyEdj0k4T4XSC1R3OVOmNJzBZ5i9AmBsFWKvXCIFa2BySavM0s7KWnukr6yDqT1IHxU
zSqhFjXMb3lXUB+VUwSArIdqr4vQZgzkdDHaWctmj+WnwqpN70OWiMpAQgL9ZWnaW/KVS5OSLjrS
Ce4tgKf9LRK9dtacAfrGhAaD6MgiyraWuTMFFTrFTMaR8mPovqcDWBn04SgJ/iO/jvPgGDy4BEMl
1oXG0AfLIHcQxx2JwC+yTLND1DfzU5ObTaaNDNw9rXjULuXEnVDGromHOsPR3WssD1UIMWa6hFix
jk21mrQR1a0hljasfBqrc6OEaMMGzPhMZskUr4V5/jHQq2v53ld1RtLupqbhRmsUZgBctexFq1q9
yNpiuA6OAADA+z9I2ZmW96s8UNT/jLDlSjI0M9nWsnXcPfqoO+ixuNWL4lJJCbO/Rl+WY8yq8hI1
C3ahBFI7Obof7SFXHLtR42FASixrCLZbriLCHfDhR0Ul7Zv08eG911vYEyWdPtWN2ubV0uJzp8kH
vwdWp4IUwOaLz1qBmF7l5S4YPhh0dQyfqEIEvAlt8I6m61gXz2akejpKPGXSW5M160D4oTa07rg1
K+Z+Xp4qDyXcQT9aVAS04lsgEGOaTovEwOfIS6ZHhQfaXFfNi2FVq2UYKsbvvDAwGvRI9YEPlcOy
4b6ImHwRbR+kiUq3kT2QtBCDkdSfJWuclCc5Lll2WPMmn4O1VH0K7aoyiZTXwl0BPSeg0tJNyarU
GAyVYtvP1EvE/thHd1lq94KJisPXD2FLASaWXIVsiaBvX8gkcWq86UvCzBI+IvWtZzWtN4dwpASn
DMwPch+sutibMrpSyyDx5wK1g2pSvvvJSoOwpZ4sDsoD/eCYbOOUjMmjRzwlTR+xZu5RPb1YcXu1
2q/ONz8bPQM/YyJ11xDCsEs+WHCVrBrPapWdTJOws8w4F0Xq6YX8phr+PhSxJEgb0+wvgzWdLAZQ
6mlsLVlt8FoSqJWpq7zaUE/Cgg6ZiHoXPJ/ucMq6HuXVuo4+IkokUgwYVSc+T/R3iYwhM+fC+NR5
hvGkYOEJq9TFn7FhiF5rjLaBIX8DN8YHauymhPXclIjgp5tt3Rk3xaC/MTB4Baw+o51FguCExETX
GvZ70U62fM/UBCAJ8inAnjH40BA7/aGO+s436s3Y6Z4BOixj7E+GbqOr68iIN5Qy2ZuwNJ1/dO6h
miJNUvauVdcrlaq3GPZXMzrUkbEJLflVnADirKpR2Qk7hCiAevp1QnWhzZbca36zGqdOMOsgq5Sz
JR41ZKX+0RqdBJZmiJVDS7XdrA8OogLRzzYj8XzNJ38PtNLy16no6G2kKwV4bUYC71QP23pStm0S
vq+zDrBL15zkcKZelTY2O5xVRTZHxTSlZ+5N1PFCjawJ/GHdz+IhM2dvloEgGVRtMLbga+KETst6
w+qRYlbXzqgPCiLJxjLOjZj/Jq1GlYft4ksgdUgzWkAKDYHhOJrQK3md+KOVqz5SV6bVbeKUdoIx
OPJELcoaPSRX5DnCYnFzjkaw5I9ShkSkv5MyMhIBq4VXqdU/1eYu1Dwp/RcKAtcg+UpKWpsujp30
xU5rb7lvXhIRG4D8XiiG3TMaR9Y5Ng1Xyr/9Afx1bHq9Hmyj72G8EOND3lyaHbL2tZ4iT2nfSSXJ
MzhL8atACOygk26CxAVDDXZlZ8rAaPs7vZp53CKHa6BRxVDlbS7uVSFYN7oGUOldEo5yX6ynPNjk
A2UsWhxxCLiCtoNepC6paHsxEu9qj03zHCvJqeuSbRnrLAQsHswXfym+CRS8KdjJjF59GHtmPXs6
A9ewTcx5tVQyprzbT7lpk37j9OlwiYhPsH4mA6wFgokx/B7yH3VkSyEh8rZ0ll0B9hdzLSc3oynW
8Rw4ChywaEkLAegkzoQ1JKMXGr07Gsn7wHq9B5dtDbVNMPldjcEcx3+mAWAmiQ6S3Dkaw9rSacR8
ldbZLliGCVnD5wPVR6GhP0DsaofrIoFuobXJcDVM6Q3nkkYBAmPnrE60vn7M+aqH9IQD5ZRPhN10
s5PkGsVkyo0UWt8JG+SsADlTYBfT5soDi0ik5ZmWrj29PtFIwbfdSG+kWWdistSo63eg5XqOQ0gN
L5fY/mbXhDodHB5pa9AvJEBjwvnZkRpmwc22TJ5MsdkkPQlgBGvU0ejGwl4ZmLJgWIFJdItKOepo
2IXsOlZIEylxJBTaSZKbS+1sqOVrv0mbYJPRdU7LpZJuEomeSE5QF+cshpkhH+eQxJYg8kqj97RC
WxOzRI60cWC/lPZIjcmuLy1H0JZR5kOL7gbCuBopxrJ/08XklEfCseqhywEdeosU4j2M7mEJoZfX
8bXXvy1DcIe05dmc8HqBSagsGqrCrTavuu/25ClFJvupmblBjN2xKTwgnQUhCAF0qpz7kdWlbcVQ
86aHkffnUEMgVIlAZk23CxWMEO6X5JzdLxdchX3+QqZmu8uHX/zrCvZxQDLSXht437MX2ShcUYyy
SbXd7fa+vd+3y7/8CXDf3G8woAN7+cKNEiDwAz7ia7PN39WKb+XH+YnY4d9tsOYLgc13QeW2t/xY
6Nj3mx06Nz6HkNbuN1sbCjNfG+3tzb5lqy3fxt/PrX1b/nJhR2xvLj+y3W4rb/kq/+O1fedu33kJ
/s/TZetnM1fY9p1Xj+yt+7+Hf78vx3jb8uX9cvzLZ7fu8p7uHN7yM3yRl12Oiy/bfCP/ucvn/r7e
cmi81PJL+ME7dGwX1sMmPkdXTtJfMxInhDKty/tafnh5qRt/8+449Bt/L+dq+YvfjmTLvmdYKHgD
HNj/fmo5NctvD6Buo1hc3tkNZ8OKX7QcHJ4md3srvOVd8AGyabS8BZanO2eWY9hGyynmzXAV+J38
VlgUdzt3F/sU6MZjca3P1A5vXGr+C/YYhNTV5/FY2EeL+4DeJ9vEY74FPwLKvfKKo3Ai7qp8ez45
L71t38Bh2ssh28LK29p8lstlP7fC6saHAu+Tt/u8PXnXTyjpy6V7cuGeT5dM7BvXl9PjcDrdccNp
5aq7tztnasvRuhx69Rj3wtrmR5e3m61sfna7dY03fXU8n11tfz8vF2whmAfcWMupfG6/uVO4jW43
01m+e/lZzhc3B7/47z10e96WA7xxaMsF4V5dc3zL1eFVQodvj53b01t+mEfhfLt7HMz95tn2weOe
JPHefoZcDw5z+SGPP/xG7vm/v4HPLzecvxzMbbmqfBu/eb18yOduWGNWyzXkpXkI/t/P8Gk+wRFt
/eXx2XJ0nJjbkxtpuXDLG/p7c3ODeMXq9vdkDtdMiK9RbCzZelE+0jvo8ZoN6xHpwhif45ZOWn4w
KnZB67E86/21IVE9F8GKto0nzJkjUocFjGjj2TdJXsOSuG+zTmE1DpYlb2+ZrhxEuie9ehuM+FCz
uxsoQs+guYws31ZR6RaSsXIUO43Xmo75XJ3RHAy2IlHQBtOUZ+KOyTOWXlsRRvRg2GiSHSUgNLek
+MZAOBH1kOpY+cSZeYf0OF4dblwxMZQvCefoPpTxGRKeu6Sytbq19aPWzSPlWNLuEGHiyRyVRp8v
0/Jt0qfsHMmlx7ro03FhJx9TUc3FXZyx2m+uaRc5df6ilLe/OgUobHKNaJA1ro74n/zDIRocZf6c
wZLWY7cyUgsxq3+a019jQDhIjGuMDGT8UyPZATs3PgZixXz6Zy0emKxpnDl56UDsJkOKfHIQNzdW
wV7dPgf1O11qgYS0yeREK11NWnvvhnGzHwLtNVfyTdRRqS1Kl2xsdmF3KdEcPZSJAKOIG+I8Cl/q
/pkEaB6pFif16JrC+GXM+Fh95cWfpyPfeZzhx87kc5pC8TawW6tjcgKlb6WoT1EPRRBcWCT6jr7T
50/CPNB+ppwnV5rH9SB3q5adu6j6bgFlMDQ3KLqGLLLhldl9tVTmToa2hY4msx0zqSJUzVNMqKrQ
41p6TVNzYxW/lUdrVQnKVzLdZrzPyBvoKFEagu5mqLemQjVSK9t5ftXNvYKALmTBFNoBCojsW4DZ
mrWqY0X+qptVaKDtNqlMN6O6ILIUsvSLPG/kRPI0gVWvEqB32pakh8es9KpxM0z0a3tcZ9p0NKji
VOy648kiqQqKpPiG/pR7Nt0GPT3tCLr8MY5RZ2a6E/BwhEp1IKY0ok5IoIq5lWlZDUjY9bFzFN0x
4nvXi6qnUG7X4xO6jXWOxKhvXkpqkjWb2CK+mBnxEmwi5UZed+01KVj2TtfcOqj9jlb4zuzitUHz
VjRPo3BIEYf18Y0C/gGw51J52QiKDpwT+ZKYo/6JEAAheygSFi9pT6ptBF6AkD9h01P8z5f6XHma
62Ev96R87hMWjnLUXMDDeIFkHeRZO9aRwl4GJAwtlI7QaES0Dw0LViJpN2sEJ8LTGlTwKS3KBUv1
a6l8zTr95Um05Vbmac+DczqiQWKDWRUwJ7ljljopJBp+4xdaGbsgT26UaydtzXWxZMyohlTb1XKK
1TcOOCnNa1yHW7/FmEkVNZbXCh92Svsn6pUXSynJs9ob1iUlrlNjCJMC/xJCKiFIfM+yajVBCDA6
jYtLDwqkisaCXQ7IzG7YuINhlcurUrxiB/QkYJHpnDuzYB0nvpuFNFHC8dqv2DPVLZDKfl9oowsQ
4OhndPVkg3xvkRw6eWVNyj2ASF8Zq2YChy+w0TCRLY/SpS+V1xn2qQ82T2XXOhEfrgPEUxrgOvjj
+ViLdPKsYZb35aFwmzp5iVUZ5u50LBGDpnq41qaRKNl3lfaKPPjrpGpc0ZrOQvplhh+o8GJfe1gD
spwJHoJGspNc2p2Iwlx2RgLOzR15ffbC8hUYHfUS3lYmX5Ia3lhnKI9C/LHInJLlztXVY4UxnvGO
TMmCmh8V1ZoI33i9qLagRXYZAkXlq9X3QPSm6U0mSVmxGBqfJlt7A10enWC7DZ9B/aL5320Mx398
0xCrlhAeU0JM8HMKsJ3n3iUej931l9mu0xJ+IMtY/80qU1bf1glPpU0UpK3Ju5CEo8iwDZH3z2g1
TatG8m3VlO0FVVtjF6mExKsoztU5GSAcu4mnl+KhNq3NTnD0+UUJi/U1peS7xE82eeINBtm99GPY
l00WIF6gp0J5yFsciUiK4uilxjCzSMYN8z2yPltc7dTuVt1IAlULXS31pLlG/snWDdl9RJqklLFG
n7+T51CBW0OfGQ/7MPiJJWXVd0A5d4g1TMQldXitg+y2FGP9kOAY6+kvZU1u2fFvJYIiwEwGDwSM
MZg2oqaeRlVx+0//S5xdYUSOx5LL/M4J+3S1mSoxr+JKygfyvR4vGVLBbFezCup2mW8nmTv+6S4z
ocufhBtHDqEHJPP4t9/mq/kKXPCbtyWlIXzERwTGg/3bbPwVz/0SimDd2W5Q7oqwOFykS+nAWj1q
DB4rRH7wdPGsg9wjlyJ8/v6m3lVZ+7fmD2zn7is6Ly/CdnVt3IkNXas3/p+j3hDU0/wsIjeFDKN8
1M8dw9w6coWLSKSc/vXyS/UKTIz89UsGvLd7UFbdtOia7QfAdFJDCIvds5W2a08kellgviX1cuSu
69SaCfZYU27VkIL2s/Qa6vQ/l/QmaJejvLaieScRhRpEoFIZouJRWYsdW0HdNQOsNgkHSqhrwAJE
NX4jJkA2uXbeMqZgIfD9Y5q0SKOocRfdIe6vAbiUiccqKS7oIQROHsX2TYxMFpmrEpJHNmdHKXjJ
BvXQqsTjoFwWqxAa7/wVqsNakYeTpcDnDOOjyvCZjvRNk3RfWvE1pS9Q1ua32CBIZy4U6FilC7iM
4Zg/mBpoPETjsYhVaiKmkxZooIzuA8IMwe10RWJ6X5iGYvI5C7QGBss4it2GJ1evtT/S9R0/pEHa
JRE9ORJlmyB2h0WzutSofESnU78ulXSrqdoNQ0IjpJslO1RiexjP75pgwvsO3TTtQXXobkQDL4+G
Y1ukVxNtkJStpXpeGwZLuSJB2wkjGhFYBM6ZuiLhmNNNM+iGR6hGvtWJYAoMLSa7RTMTVxq+NOhg
Jr5fekTCIzdehOqpGucyi3dp9CvU1k/XVAQVtPeB/aiIVjpRh42WtYA4Z7ssAha1vXqvAoPqhZOp
c2MzaNqpgt4nTZ81UJCqsfaZqkk0IShloyqWeMBr2kypH6+7Ln2IE00UzRV5KxbIkgINfaUUTN+S
29HA6UyQfCPtBF3aGaWJUzx0K39wTfncyr9hgIC8hkjvNzc6VVhgPkQi7PqM5rJqwZ6Hn6vTYKo8
YZs19N9L0ukRRYSlJ49PNGmj5aO2Ks5DILLEHNFhNW4b/BgU4EB9oTgWRMccwN8jTmp087We4fS/
GJ2xbkT4ddqLMPUnAf29BkuMgOj37C3PsfQpWXKreLdJkh2b+GqEEdl5I0zw9D1wIiDp6kSpJrY2
iTyvyfBYmRqxAuX4UYL8T0XYSSyyO+S8AbRXQbsARpXneW2hRZ/yTThcUzgvmUDZNy82WUmjtGN0
oMw7JRqqI857rP9EhU407m/QXdJschKEc1QxHnHFOEBTQyaDRyPFe9QmasnhfiiUvd9RbhnT94Li
v0LOcQ/mGilDW+mvFUrqQuzZqUDd4G5IALgqFHOyItzmM/lJyTVgNSIRwY1SW2zIRf+Z1AFJj4Is
Zh3ogCGinAcgpWbb/zKug7NtyHHgnhXUdcwqxmRTlDiZKZxkA8uG9q6N10pMN9qAEr16Z1EmK+8G
8pHq1ei2xIM4MWRlPbvT4zT8+jKauLbKYrPcUq9a+FuyOR63ldxvmxZvmJqd9MlpKuklkpMvEuem
aQ6Y9giWXfcMsolC84ho7ID+BNF6noa7LEsxB4tYHcYvIdw141OcBRSG+nsXgHOKL1M1o9bkuaCe
NmPrbNRPmZW5kKP7R1TFUGUMBg155OQtcSkBmUcp/rGJ8vITdPxcHudSWUU001nofY3RfKigoTd/
xWVIQlPmHojU6pB5KHwsa3l0OH20iAyRWRPr1nJlZbNBWDWDsS1WUGAS846kRwlPSbxDH2PHXCVp
0jy5V09Wpe5G3AdIIqqMlq+qnmO/2BHmt6bU5akdLUktD0vUa9EBCvSC4qb76j/i7ook1R6Uxyx+
ijJXeP7CEybz+xOgpohMI4WBKNQfIIvXpqA7ZViczGI85QhbBP+1Eqy3WdOOYTzt0SCsLGK2Q16S
llovr/p6i8tLNEMv6eoYmSGWPGAOOqP+JA7w24C9II7vUsl22pAh2H9w3VPqwhrzEAuyrzZlTwK+
qqYlza6RlqqQO5AZTNQO1s2c5c+KWqGZBvtElP+Lv0v7v6Zt+R8a439hV7WlIRRNac2XEgfPe5Fs
FJgaBEt36xa7beb6xGh9qJCl5jX66gqXcIZ7kMWY3fs2s2U6b4fvMrOt4yVm0v0itARGeUPTgyos
uHgauCx9n4CPZLLn5XVwXhsTi6F1gztV3MatCxmpsajHMqae8vjyn1XUsvZv9PZEqOJRVSRZ0RFS
/1NEPeZ6Wbddmp3kgf0hkpTgj2b8RALLyqRzR5Y9dMlV8FNRTVGKP0uKg8wyKxP6gvuYfaKwU1kn
Sexx+ggL5xC+FxO0j/nUlT/DAhudjkoLMM5wtYHlw3OuUgeuhiiczNlYmQpLmTbZysQbDcq1aR+z
bNlmbq2KWUEXiUejQym9A6a8KYVrU8LQjnovral4twWgfNqUYFcZJ1G3teWmMgoWn45UoTALJ1Lj
4QpsOrXZEId+bwSK1QW3sPKsRsSpfIMgqiyABdsAI19V6b59MUT2dEO6l8xuo3apV/XjKhQpARNv
VaRs2hg7I0qcE4kyCamZIKQS9qCKC9HEJ7+8SB61uDVjeSsowY4gp1WgVY5RtLS0GKF1HdPWCrsK
lQkJo2SMiQyCDS2drIZog9tcIP20Q78NMGUWj2SaFrTEhIF1yc8Uv6bEqYS0O4NrTNsHp+x2pldp
FKdhFi5Wnuzm7lcD8T7njauVszfED9/47GoqDoq+WGu2gxKvYyH5MxAsPeXTEWpf1wKEo8valI/Y
AJE9hRGZzux5slVT3LLmswp2HU21EUnVWD2l/NmKkVOYJGIwxYeiN6qUvTcxuW0MNEHvmfNFS3W0
ch/t9Mh7liwokiXJ9TUeg+BHK6aNOicO3VgLNOfS2FgQHVqWuzgQcpM8UZxAeky9wqsmcmuj/hYa
4UbNj3y9Dyj/TEfGWak8Ghr0HYpxJaqqvH6E/afYTDxxzadE8FqMH9YIYbQk4SIf2RSpeJzMDwv7
2kQWZ8uOQildKzr2+cgqgnZuhaVpz9dQQRAzhHmnkq2LIMzbhIyLVMIzHPQGV/9pdigcKZRI4lHh
RQe23/mnaF3bhKuug7UKfosEv7dml1pOTO4jNB6dqSBr1BGBHI3hHLDpqcNFY2EgQ6mYU0Rzq4Zu
QG+rZrPRVOFr37XutJna/wLVhEP+f90vkqaImq7rIHykv0Pf/2dJsao4ioO8Fi8xrtWJ7SzrUwc3
egQM2J2J4wSyMexRGiDtYSrnjufJ0kuwbjadwpnphLW8ZTcUqX+nK00qleI3kgL2ECvzJsab9p1H
Mr4De3pL2VdbLndx+NI9y3PQfU6PuHTa9i+8Prexpqlrips4GCHZqZ/Jl3YRDv6DwYiCOEyQN+MO
sR+BErVHhLrUMt9J3GG5PbGuOeOD9MEFTrb6O2KSZKH5qX1VN4vsdie3yK/ZWjDDxE11MvY1mhAq
oHfFVfAvWOyQUTHjzLRzFAinAaKkZffvomYXr+ov3ZeH9lZ0jv7HYu75ne/cpNHO3wqvxsP88RVb
3oa4OKY1257FFS45xEShgp9TpNlb4Y/wZDXZYA0k15g2GpUe7NRwg3o7uw8g9pnwEFwHDlazCVMZ
g6XFY9RjJoXRzbmG2lo4ArWez/5cg84wqOUiq7XxxRNcsOhFrsaJWHf0i8TuHHn2yhdkiBZr/1f9
tX0Zv9JzfZb/qGQ//Rr74hp9yh/pm/AQPqvDoWNphkPurF3bzJOudAVNxo1rg0Tqs+HcvhRvEjqn
NfEwxT0gYrrF+27Xp6q3RSqL8BpxkpInRFvtzM5ObF6WcuW46j+FnbKjsEvdFeULMmY1Jk/arVic
4X2khWauWvIIyWBiOdjaUr/JyPxRNgvSnzsQvC5CG3po32w6yuvkO+2NwJSsX1mvIqZuil7uEo9T
2OuAuostfCJ6GDq7+RB/GCZlvJBn65p0K8TarHRIykkRO9O2ofwKesKRYfI4uoSSbR+wpqG8Zrr5
V/XONk85DdEFV1RpzxNSa2dm+qhXA9ojBPbtaqms3anCbNjXR+hEL0wC46+xGw580jXfsnv4KhyN
nbnHHFeczff6VX8vSUtZqSYfczKM7fyhIO6nwpOvmuY0/0y38Bk+arfYg5FSWCEi2xL3FNfR1oFI
YG7z99UdamXyHZyLLx3ZwYCAZD3Di0spmPIDaCZXOIgSCcjWumlWYHzCCiLkfzHMKf/GMceYAXfC
1AxVMi35n6sFYBSFrvuZeEFvHNwiOgcvrALU3fTq74ZbC3L0W+YRJWFL/AN7INn1G9zTTjtvGYbZ
uBM5w63PPTTdlbUFnWhV3/pT9K58ANfkFPzn1Y2+GN3+xeAnaXCioZJgD5PFf1m9DaRkJV0Wi4dQ
/FUU7DLMKc1tAq7Qi0wLSUqsdeGkDUfHZN0Eqz4gcDwnLrgn1Kx+Drm8E1V65TmiU7aeY/ap1yNK
ax1hRUIiGN0jkLhDvzjfSEfBFEqKmoQnSIaBO1Gr6Bypj7d1mm3jiD5McZRTlf4vYxz4Q+geRbxT
EUWSekMU3V6A+qgKiP6mlFrL0RLff0VsWfmwm2gz+TpVVeTIGRtmUdtM2EyS4Zn6n9jK//OJ+zfk
HlnSFYWgBkhzOqCmf15njW2krHa47EciseVKBarhNMiIWchgTv4GzrbAO3oUgWGxBUGym0OfJcwH
m5SwGzAJIlkAD/GfjwrAx7+7oDpgIiwjXFhIOP88rrhKpSxThuEQ5r7Xh/jne4tA90XaWOnMVNmi
x7KySxkp7/mBWS0TxM8ueKd6bm0CkSgfq/vp8ks9PIvR8Xt/XU76Wo4GdxafKCRxZ7zKBZWBOHGl
ombgOy3+yVEyb0WGfPc1BHTIKN3TVGPL2kzWShMLTwnAWwTV/xB2XsttW4safiLMoJdbAgQ7KRZR
Mm8wqui94+nPB2efmcTxxNneKpTEAgKr/BUFXAdsdcPLQ++UGNFGMSUblHFeCkwcpGjcB9VOh8v8
z2tOIoGkkwamUDHd9oKyL7PERp3cT6MbmN2zEYl46cN7l+CeiuEYjFp20xztFSJsrLpU/36l47Nv
vhTZTZbjZYUUP++ppJ+9QqnwYhnwa7UaXDRUlMUrjpQmhsRizozMj8qolo2Rn3xiP1zXdd4P80fw
bfQHjnvi34NbuOHBZ8WV7cPjcMoX7rh0D/zCwT1w08Hlh/M3jkvGJbe5/Ab/HDc/zjfq2/rNHKkf
swGCDwd+83//zSUDA7oG7oGc2mLzmO+Bn50SdR98ckf5kVu4+2Yz3yuk+IP/eKKHhzWz5Pwd//v5
2A+Xp/fg2/nX+XziYCeffFZkXsoBMcXDtRb+mjsZSQg7wLXL9sPbIrJQ7cPk8LCnuUeCR+Dn80Ox
JeMBeKGMvgs0gy5/L/HI8PRzaCc/OR2Exfxk5vKK98A+cejeebB3lycCQx7YrivBXvPY/MR1Ka14
d983fIUMw73Nn08uyyr79Di5jxs7j58SkPnXT1RczA/CUGXPXwf24/3BLTxbvpOXQLbzp8fPv3yf
f71cvJ8k3i5u4buHPD9t/kZevvOTevFQeA8PfK3a/7t/y33MTRrD5gSfn65viuO+80Mi1hY80ZC7
022Jj4H9fqOq/PSuIFSZ68L5LlzM4aVugZiDl6BTycHr4JfczYlb5pfGC5y/hu3kACDsuLk/b9/M
KhB0K7M+YlawbG6w9RwNmPafH+H8ZzGFO/P3/BlKEH5tFnzAwy+RXsxqkJmhnxl8boPD5+PM8nPL
rIQh5QzCngoAPnITEo7tLCpY8isw9zduj5zFLPT4668u/OH814gfft4f3eOISdACzI/7U52AzgLR
CWqAYdbKMJEhekErMj8mj8Bz5xvuhDvgm7++QAyxWHEfCCpWCxuBBi9usZDb/E2I5tUEi8H3ABV9
BEY44u/6QrLtiIAAo1e8FgHysbhyp4EWgi9FOwskruPFTmfJdBetSyrIJgxu3i2pvwNF3MtNvmmj
pzT3L/o4YjTDmTP2eIHzVUHvpN7MbtAfw5hsByNyoaJ75HjigLirmJBqoXrGlyLEBzTOXfKVGP55
6jkrWB2L5UM2nor2u84RYPdApENnHnHVmk1FyISK5yFApVaF+yycN6jyczqIp8kQ7U5aeQ0RIepM
VXr2qL1EbLagV5KAQr9kjuBovif6A8OiXk5k+5jpTmR11Bima/QfvQxBggp/0ckWtmDWbarw2oUa
g1h2L7s5utqHs6lcFNf0PF0qlZ4Rn3CJSKH00Wh+hBrwRNE0Ow9gaSgwpoihbQysVvCY2YYXvMDU
V8m1l0UkfCBibDxgq2Kwa4LTgnWOAMAk73jUbF+O9g3wl6IQWR61C1KuwLSVFVAzJhlIItXbqOFX
VrL0MSLKJNMB04pMZU5NFI0u0rlGtHk0YBGX5FNcnkwcxhVCpXACICaDMaW3vmen6vXaxW+rXRWi
mTa/fZUMz57kg2hQj3nLGtAIkVUyJrTpuitAyH2aEHTZCXO6bZjZtLQ6GRaF30NzDIBpVVyuaUBH
uvnehq8t3q9sDLakgl39pD97YKl9ShmX2rkF05GBBVh9TPVeonVxTrkya2pHCaPSeMuJZfpRxzWm
cOy7ngTmK649n1yTcWKx6W+qXrFlyaJNdDMpzbGRiWvNPrLxvmGTyxoVibqlLzsjvaOhdaU+Wcah
/9zVtFAJsIDQj/oZ3NDpc9hI+kupnIsrfzsylxpAS0EkPBUSfgDQtzLvcZuRy9OjtQKoyhs3Ct7B
W9x4KK8+8hvq8E65qXzKAktiXPIxzk96s2C2CggOOR/dmnelzwkFJH4hKTmSnIGU7NK3eY81DHXk
xETjVwK6rg+HqWdF8Okr1jKXZutKsUwfo3zVeatHQOVuajCUCe8Z/PmIh7QiTSQWg8qt8HyGsNQ5
l1y68jABp94+ztg+dyzbSZ5RRG9TgyPoZTvv4DoZMik4DmH50bdkDpww7eFhCNO7ACE/wrBE6nxF
AXLn72MpLMQEr66cUNAIHVbn40622ldNvIQqpznmSJ0dfELMjyr1LzgqF01P6pwhbtpwyhYYq8fR
lUjzKo1ntS0dNCdPEYJ+kTh93TqJjWljBoUFPHTb1mrQXrIbNK55iNl4eoVN/5nKorB0EZTG9cIM
L3UOS/JC+5CDE5UOgpa3lTAfgi2obFg3geBOOCtJ7Zpvqjh1uuIDT7CcPLXpmx5s9bil0o0+jHa8
afF1GHHhRj1Io3QoWpx++LBFReK8Dp6nBi1SLi+aGMNMZq1DjWNUROk+VMSd58WrOiAgyBxRAxFx
kdOyhtdN1Lj0Q0z6ve5iinXbyVhKmKbYQYsxuTz5oVq2leVGNZAEqag6WTaWkrAML69DnCw9kGix
trh6o241RYgEEhwGDAxI6qetHsluONAlins8N4meAO825PKkxIKtlEet/ErL/mIQEktjaXmpFP2R
VjdqG7WuWRiCteZapyc1tXXQCmUe4nLjOHUQl3N/4DPUv1loq1GJV4qMfxPzfeQ95WOxCEHV6AXt
h8AREQ+PNdvE2Fyk+FcKk0JPrL+Y23QFGHDEkhlse0zR3VoSSNN7SLOuYe5YkIF8w0NekRIZf6sS
ogf01QPBdVVU7lsU0l7ykPR81UmHOn/4GjGKRItN1NAWRrlUOJD6QqF0AkfPPRQiAPyzkl1rLvle
BE6WKpfww00/vPgE8+iCxb4+xNVc7b20foNYRunLDkd6jD2OCaafosQMKO+1lJQ5bJql1dMvSJM5
AzKJCpE1Nw8JC1WlkvN1kpxEoURRTbdlffQJuxJi6ndYrNXbIn8OmGKhlJS2WFRUjldds2mGyNGM
cAVAyjX5NMLkGXAL8kgqfVGsquIZh/tUNif8mbZXvTBjncza2uqAAMnWj7lGqTpMTPCHqDsZPuyf
p6y10HcC6d6a0JGz4ZDLSguCU0sAmDVL22Jjr7SB6wWU3Y+chyCt0ohWI3/LI2PlCZwwWD9ltTma
heriwkSNUJ4GRMadlZ5EQvN6GGtiDo7U1SxFy1+2vXoMAgAO7ibP462av/gvhvcxiiOeGWw9aAEb
Eqz8EO/KHDBYbwJUpb0BSa4Z20pzEhGYAHrZ9EvcfUi1eki+THCbhngq0D3Txx4ZHFqCDmgQuIng
TnOVca6qK9n6iGI6G4nnksRHieqAH+pkLXnKXtPbH8quKCwENJACSblJQ1LcwxDwX70V6OM6bi/E
aS0GaJ7Te6IsOwxLSKuJmSJuaWHmQAa65ZgBMoBQumYWnG8KxEUsWBrw0lC8lzBfZnDXB3zVuCIA
sTeGFdghaOyUyis8YDrqgTLRHSEtz2L0qUefFR0gOK+0wXNaEVJmZIacZNRn476JLYgq9uQWHSMJ
TmCZ5LMJ2lJgDhPIsehB5yJXCKRVX7FY0WFFpq8eImAqGVCJNNVbdpgF4jvAPQP6oWIqEUH6FdSG
WsCODWS5QiHjEXwQdsi60Kt04x6bna1Q/62PXPqsQ2S8K4TmuoXyqtKWPhsr0cR4CD7qwF9lxbfp
0UAfK06jd3bBFly0ZBuArjQ2VXGBq8K2SH+39z6lKbjWR6+KxNmGnCZnkwsl5XKlm1euod9Zzwi7
mpSGtE+XqLiK5ElV0l1Zxpuo7rYp+iClCk8jtd/G0kccV144Ub8NHB8dmeEm3VuapdIkDIBZkzpi
lcnI5Q6EB3Qc5YjBRFB3yshbuXCDxtyXALhJXG3ZNyte6XYQHIjWaF1MPIT0Dbo9giEM/0k2gd+i
W6yMnPmwu2UmrxUP0RzjbxgcKgEaF0OPKCfXEvrFh9EO4FUCeHVfCZ208zaD0j/Pci2dJIzcCC99
jf8knVMnRlpHBmOg1wWQSv80pXDd40ednzNcsyYrO0loFnrpGrh8O1y1PlhnxVpG12GUQZb7EVVR
JZ0NzMCpRNkbaHdXgIeLt2l2E7AGa0KJ5u5DiB9OqB9+fBu8R4J2rZGpqvS85ykiIhKztmnQNG5Q
bLP/uV9nUCvMxeQry2HCWGJga6zVb01E4ETk7goideQ6j1Gkjd66hoctWT9JFQq7qTtMFXnGoJQm
0NSIGsXCfK2EKa+cTT5ZBgHL4SkmhNSxYoBFAESWdWtTvObJpcCDjQLWNftg2+rhoZIM3gdj5UOq
lFJnt2O+SVLN8anP6VPqaUsDLW7F36Cq1eNPFDf4TePl1KRPdYtaVOb4NuIrmGznKX+d7BMsWzZR
Wg02r+IhYVpPqUiuE4RxmujqXM+TUiGcHA+ZrB7TOl6LaBPHepPXDyrfUthi5RoiYJ2fkQb6nMSb
OH4kqQQMBTPJuiiCys78bDn5BPZVTi/lDvEqCzFU9g0hN1W9bDvjRQxZ8BoVzJPApoSsSHqktJkH
1OnhLaKr1j1UlD40yhbNOa3RJJ8aSzq1sBP59GHC/Ws9gE5jZyyzpEnfWhrnPQPmmASbhCdXxLJd
ZIiQWmJ2O4kkPnlXc9YICUJcjoEoHAYq2BuIsA7LmayyJbW4wMXRzlMLtRwk8tDte9KCjGLgbPW2
aYGaoi4wzDPglCujeWSVDy5XrENLh7AHLUB/09E4alItDm9gosAi36tmTK81cdkjOtIrMgEIA2xq
AgFRLs9bRZ/6NKsRD/PK0WORECez9iRw5DJzhkLYK/P0qEyc9CK0NHZwHElVtM9ILNTQzPZ+sDLU
z8FEI8Ih98adlhS2LpC+U+VuOB8n9nORSMayLjhpwp0GiuNjFlKZc4kytTGrIX+B15jCbUsJa0Ag
vd1kj2oIn0HILlXZzdJTdNIM/GrSHzqGHZFkETWtOFrSqa41gq8NZ0AhwSsEqXsrwJOmTVu8lTTn
SvvRLbUjiG8y3DVQ1fY+dce0PagNqkaJmAGF8JVUxBWu5dF1aHpiEpGqyPIqtFiNixWpc1ZQ7PLJ
JVG/Th+luUH1iPPawyYqxA0e6uwsjAUqUTYSETup3s3N5zbCDiwGS1lWHBGZjNqQZgzFRIbNoCg4
nFu7SvcieokgU1mTU03ArKWGd8sitYWdQVXVR8YcafQ+BPbLbSUxJRNSTq9sAE8htBS/pax3Y88l
0NgxFXHZdILdBbiegtLNw6+kNo/N+NWWPdituusi7gHSLKheghGRZ4qXfOL8jyF6dPzMYbnpAAQa
LWLry6iss2pjQkmbgJkk2/jkeHxpGRxld2+yJxX1h2DBDvvInprprPCG1OhJLcoZ86Wnr1uN3GFR
O4r+kT3MBlu7uO3IF+mSdGuUxF1F5Gxk6RER95mlATZXWLLpIeE/iP3GzaO91u7B9VftrJno0J0a
MCABbdSeaCw0M9wxXOISN/dFPB+/BZYJS3oE5WU2p/dKs2iL9oeXo4zlZIsRcCkxItyPEoluSKxx
P65TENmOlE7L4vfvKvk66QEOvQOp8PPUtayXopgO89DlW3c8kDNKUOeUBMe7CCxZtFgqkHnifaXw
WRYcgQGoMkJGhqhwpItRXIcEflHeJHPvFSpqP5OdNtz1Mu8NDe3sIFZ6T60wS5iCDY9WQ/TpzbJh
GUOdfGWcQ0SNjTRfgMBbDGsCQvx5F+DRpZUMIQK3zJ3DKjJ2E6hQBmzx/moYNlVwz/qNkuJUExWa
HlgiWbMGqn5Wa21VS3QJXvCbckl/GZ/gAm/Kh3VF564/D3AapvEw5OiZixgWq1+gA2dAtgOBYFLE
K00Okd9KWwlhneHJLrV2iKRT1KTdcj1V0nZ2HpBi4xRQq8xc7Nt43seJkJOCCdPqV50mb0y14GJA
zZgy70ntMvMJbkFW2DOPoq48QzaIDXRcgWhiKQmYT8gCzSABm2Bd1/6y0UwO51qT7yZ0YJ2Q/CGG
p4Sk7kjHSEm9raigOc6cWoOpK8SPKRGRQo/EIpD7FDfdjvdqgqOpLcSnTEEGmf4h6V79SF0ccQOO
roRX35qOao1yQZd4MZG8bwT53E8YbuZqtsrCaTt+t4O1rnCO9HJzoX9lOdJkLjXjchySndXRmx6q
66G2iH0pHC2qtlMoLDWz5bRbZCNpalgyAI8Ia51OYAsxK6Fswtq9S5RqLVqsrvHAW6zYdUUgVLe6
VcMx1uVDokr7WMZ0WGK4oSCHaAfIBe21MN5GMLw2/YxHAgFRoI2V6VRhgQgXmj+/t52yiWhaL8lz
3CntNhwZBcnDQ3mCgNeQK8zb8LYBCbQdzcoNWRkhKonmMnYfloWxBz9KNWX3rNsUZXxLLOVsBaiK
zQyPk4A5/zzFOXogcgPiF4O+Yx/du2jeJuvgjWtP3ugGO4LsE1btMIiIyCJ6zTuTHuIBdli+9vpr
Vp+ygQ56c66rqTdiD8SXZ/pZrZBaRnOeagHpIp7bLHHBLjyjdAbR8b+9gedkCC9Gx+oU0f+IUQRb
yyDPZs4cl3mz77xi2fHICpCpiW2iYr7TyRQqVYBCQdgMwXDqzO+ipbceJKOqHpNcvCoNG+KRyZzo
mjkJqWJFjNxQQNuhDGvYuZGUeGavpuk5W5EJY+Qlr5k4SRkpYKB1Z10GSIml/qox0Xp5d4sr5kwr
uP03SSb9TtZBHCZRrYaOpkudUzP/JusIRMHzAKuUQ/vtX6YN5VpHc5/fqru4Vo0/8MHS79Rjumbo
Fk07pore7p8P1kkRgEDV41NlMXAtrBuKHaSk5PLhnjFWpts8BH/DJZtQevc0ze0/wR+eg/XvCHZZ
ol9BwSwisRP9+fO/vWA/ibpUKXSiE4/lm7RBPF82SEiSJ/ObLJ3p1fsubgrbLfY93wwTtc5GDJ35
goCZO828sFMEwg1EzHc2TdH6dALQ8AhNkFnvgcPa4puxjuaxxy5esDQp6kbznHiwG89REHogT7bR
bvm3ConiGzuFFnAHJQqNbxyCc/VeXFMuvd20bvB+AGz2PwRYXrbuJcJ7VHY2ulkYcJpkB7qU0Qba
uMFII1R5lsTGxZgAnXJywoLUmQUVBr65kHqKEHDFL5iTMTtj4SLJx7P/cCb9O2qdA2tJhkhzuCn9
K9VdTTyzNztd3Df06oXBg2CndV65scerZQcsNifiviWNeAhhWpehcMVCY0/qn1J6pd/lvFpUYYmG
rKFV/LVPKvbV/0W+U2bjlywzOtrlOM+iFVRzgIMysy06DaxjYeAsqP/AOmu/4ZxlUaS+huI8Ti/l
l+Bj1UpHsHPS9hJP3SiBRmBN6/aiskEWatffhTxns8qYWeKT8TP9FaCHzaHaYt8Lqy/CeFTEbsU4
oYglXq2Y7V9fhO444zSSmV5eZWYpo32e4K4jqzaJbg5PXS8/B0OKoetZJXuvKfSH51M4RqvNTa2F
U8PSW0QxhAoTVxUOwhmgJx5GmOoLPjHcVOKqEMenzJPYKIzGI04LtyuDpa5La1VI/5DLb/wmchh5
haSLsqUrum78Ess/1VFqBJkxPU3WQj2n32SDnkiC3aeX8thsxrv1Kn8TAAKA96R9DB/hW7XJnoxX
ZBkz/duxr34LfkA+iPf+bZKhmxblcXLao7JeBE61rB3jrKxGAgwWxPd7J/2UIkHCvLOJbwGXHErM
atF8QwtI44JoIVBN2rW6BxjA9DzgCz7IO8b49A+Z2L9JdZbRzpm6JhLtbP3a/lBEGMxGIrwO6OB6
zKB3HT3XTftu7OnrDxfjb0a5fzzULyOtBUHWpXP8NiqsQ/iwfibhF5iL7OgibJrn4Kte98bCf/nv
x/1N5xA7FFVSiVJCbmH9VBH+bXQlsbLMS0JeDj11m0xy7lwUSjmB2y1Mij29JwwTlHXq1FV7trAJ
nbfsDxeg9LPW/RcZj6wYpIKLqFK0v5SMf3sOkj4O9HPzHKaT/g2gwC6FOKEbcX3L9lI/MpIRTIw6
2NFv8a59phwpfvRf2TXe5Zfow3ghAgqNZflgfyh+yYyX5+E2vvGGgcutIxXrz8In1dpcNC8I9IsZ
jV00a+uIiSBeDTeysV/YSvK4r9G6f4kdYUWU2xqE60haKkJu9HujY21EN93oJ9BW1Yn3hNSuFLpP
dsiihaP/XCy1bfiUHKkwWQoHWAxrhYjIJQJkaZ2lc7KrF9JLtobIuGmP4VL/kM7tpn8XioV+KXfZ
FnJsVz33L/lae1IvxdfwRUzFl/JDuapn5aQ8JV/dwdxFl+CCLol63uwerdOr8MP6gaPsJTgIe/mo
nvvvBPfWxTsbJwxEuL4c6zN79d+6V/nc4TYlinMfrLDHJM89hYHb+ka41CFjN3iAiEQlLb+ou+dh
1V4hqla+0+/GHTpZHHCXP5x34u+urb+/6b9IzUZlApPqGvmpfCueHumy3IY6jt2NqbxEYHk50dak
O4bHrP0Ow6eg+5a78wBTzCUottD2pO6Ow1rbl+/iisBuVLiYv6IzrvZ4Ja7QgxI8SPDmWv5GGayg
FYy/k0/zrt0ITCLcjWLsBA5yJ774jrqa9wXqWV1JVxAYweJwYPBdcdpUZB8v0Q9+UVpA/gnrBHE3
0DYxLcOSHRMGCXAFV3PMB4dXGXe4kKwdyE+B2CsGhJtByzZlCXAf/B/q7DomhjEfKF6m7HZoiRsG
9WR5MX7oAWEoc+LodJBGm9XqAsb8h3iWV/246D7EdJfTmrcHJ39BOlhXL516pRPIW1Unaa0DDG+1
hcdC/wfWcxJzFpGwbE8MjT7WGnGZ4LeRusO45tBqN7LAMLPd623wHLbwuNoDuy02xh4vyVLkAffk
0YVHy1uUlFSt4awSPLzMc28NGHf6VY9btsqQzozLDjaTIvwwIiembY/Iq37GZLf09hAN5i0puk77
fUdbbEc7hY0f7KgIqx7CMdt4ZMus05eCSdPGY/YeoI0UCb/eGdIOY2K7kz6Z15j54XA2+kXpDqlg
J6//fSb+6Tz8xSDhiZkS+ikDL+YvFo4iyQvdIjtGF28n/MGNof9m7S6ziqZMUqU1T1F+eSwlMUXo
6Zh2sm9W0OgGIIjB8R/FPnhChpjfiSYkLeEuv8UXghylRX3ID5aN5mLR2GjgbPOWvWhL3cl2Km26
yqH86IjYPGhwudIx3Owru3lOlnilnGFrXifk2ZeZlrSphnJQGGTP3mUSFiFG0fV/H0XzN4tJWcOi
qMyrOJml+j93CjmZfIlZtP0uL1j0dm+ZtklMeVfNhjOTl9ZNdqJ52LGwc2lkKRUdugZMqBCainJJ
TWBBdLXk56scF4UNJdPSqoQBK3FAG96rYobLKEVr0AAxAXy1EnnG7TFFzNdrRLAi9JeCNzoeOpL6
B80gA6PZasYH3Vn7EMSWDYZNt9deiBWYyekcBihDrOemlLZ1WbK8AL3hefnjezWe9WZbsBj3gw9J
PgvxXejqT3LO6I/ZeWHk1vnZH0CVK6cgrEmK372iXdWKeKw9kq0MYy/7qGpIZTTYXbBtyEmZNPUY
tPipCvxzjeNm9Cmh4FV6MUNCkP5B36n99t2wLDSUKuV0mjnv6/4+o/ZSK0th1R5ImVhG4XLaU5X2
JCzgmyiHWASn+lDb6drbJmjTYDMcMjL23snahj+So3VOWaHZA4TxonbCJ1jwdXg1j0h3FhL/h6Gy
K4foiYF6cevTu8SO2NhMm86f1l/G71ZFrMn//3VYv1RAiClm4owMz0Mz0IoHHHFAk2xFezXfDVB7
2PyIztAckn1xGwCKRNlhstykpAceQ6stI2046iflGOe2FxFptyhX8TY8xyUAoJ0TZzpsMtc/N+tm
W7vG0nQKGjuxmiyFR5UgN7WjI5jAEV8a4yfKA2FGBBfFhaKa5u4zDIc4OwlNwOVIUfAmGNZWsBZp
OydWjBWLbic+bWF2HyBNcf77ivudVlY2LapAfq4bzZ9X5N/e4zBV6mAokUDgiwCKyG6kayindttC
+p9ZjeNFOHGKWkfp0Wytg3+TVowU/kK9aYdsbWzhJPAH1O6sl6dz+wir2ak0XTAoY05c5D/kIwkb
8Xv2Kj6YaP772Uvz9P7rmm+ukKRaDRgeJfI/z1BDlHM6GKzsQqeaoH4L0JDpAYjVmjZpcejkVYHU
VX3T/rTwQOT8r0dWFEW0RFO1FEvU5V9GKtPTpiKQDUyIG3+trTGuueGheWcRd06/klNKd6jNTivU
F50r2hKLUNSS7NJjGpnJxbFb32YP3FzJdlh2+/Je36dXGlS+27u6HfYE6pHQjBBRfTKO0lE8Ndtm
i1tsX+zEJ+9mst77IT8VTH3IE+sDua0lBWKYWxek8u3R1Huky5Nrs2/23Iocc1oH6BCQJEEfLkjN
GzCpEg+TIx1cjM+YpNbtkdUtbz50YXhRXAvVJgGv5+EFzm4gXArmjhaia3rA3uUMLknvs1C0thOX
hHqklMzcy+oqraUdFRZH5UiBRISy4Eu41CttV57hkLNTfqD83S526Oi/vL33OVAF73FyNesMM91i
eA8fyku8bc/tsTwqbvYpfxsfwJ0i0PTS23YbKXT80U6XhFV90It0Hbb+PldsZZXdTYv1Pro52FVn
diKiUfmEzYZqF1YKLRuVQ5AQxWYODJvFzvtj+J6IZfgQziiFyhZFpIMZHCsb6ThMEQKyyv6A/AFH
ZeTbGREL/ZIDuZAWWHAcjVAG5NUbeJif5VyLgsXSkv2jW7MTXT7367MH2OI72SFAe4KAYNGu4aUJ
OmBQEe3mR0bUB6AzKiyUKCfrGh7bZbn8LOl/suu19ESCTLGQNvVWeqIG9Ue5wzTFeJ/5tvkyUdMQ
LORdsGV9jTEKw0hmF91yvJBG8U35vJ0ckoO4Y+GovkTnzPZmdps1/noEuF9am3FdHYIHf0qEAveU
OvK+3wvbEUXeonQBzzcJew5psPuX6NC+Cz/g1WFi+Jh8+eDTjoGBBoSVK/wPa4B/r6QUVVZFWfmr
Y/1n4fnfBiTByJHAK5Q1pjBsJMN7wVoqVxOnqhEcPBaD7R/8H/Ms9s8xhAfUSGM3DBW3yq/2D4vS
nanTeEC8gjhIM590qTPKLFyK/z1ayeK/hyvMCobKQGXSeo794p/DVSCPadGqlvQES9uZG99bDiKK
vysYv17em3FnIrIAOxOehIGzWf1EAFNrLuGpiDzsOnnBw2MhM8qOdFRSNZgIWzoUsk120+NN6B2x
74vRNkbyoL4CXMswI6h7SeTfQPgjJsFtSTHZK7dzQZm1m96V68A5AuSKzlZ2mMvv45dSX/Wv7ElR
P4MfD81FIodNf1ySLMMJaQ77Ln0bhweWQEArahnypU6oa2UDlnZ7lVDianzJmiW50R2FoJgElQ1i
PpmtKfJ1RpEX8D+1OQQvibws2xNmtIjSg4ZlZh+g2M4OgOglmyP1Q6B0lf3lOyo2AqCHZ4CbEi0X
uqiuuqYzfYSqha1ThPHx0Gsf/X44yM1x0s7BeG4eVs4uYAVB2W5ihts+fMOcJtkS7AVlJP4KjQtr
YjgdhJcJ5krXgr5eiwLLspW+B+c/1IgB4Ci2OoMcIkv0WqtJ3UbSqcQVdiwntzpjcsT8Od4AzZYS
T2dR8mLQWKsct9kNxsbMdxUJzdiubFeD/hpjDpuyo9fcBMqCyHp9Eoi6qE6mv+/OMQFlVCLTqodQ
o9qzwqZUjyzXP+A10jxV/ea0//u5+AsDMDa9TIqVFl38b7AaSK9FRSzPOiQkjjULmuFZxbKINqjn
FPFJjrc1K7ie4Lbx1QrupMl1H6Npeyug1lS7GsW6SfbptFR9PKpX9pkJ1KC0F0izQ6jVXgqVMmI0
Yqiop5MQ7vV0p7Dru/Huoz+pLoJ81yAlURovzAcRyd7OV4iCJUTGDWddq8Pmr3gNggumFXVLOilZ
/fHqw2yXpmabKjL0Jz/69DQ0LXgIZ88nRZbSa2N8DPkPg6ULUmA2m9lStf0dYWUT+U0wNBINNfWB
bkzm3ZWYL3Eg4jGsoxOyhkV/1qntIyYdqQCBIPHDaFc5Xq96j8amEg5CgmCcYm3iXrmXZQ+ZJ580
syGo65S05FujZxBIpJvIFUb76or5x/TKNTqYK+TEVfAkMSNSrcF9K1xgKHyVk284yQYEtEQKTOH9
6satFhtk62CsWXkS4t5pK+tdkC/i14Tg3WkP1AOz/Q6T9S6WqNwwduldJv53RSLQkdY/VFRGAI27
wHFFs4Xdr7xnlrkDkoo5Ukel+PNi3sgdMJ/CnfnMBSUpS4CeetnEzz6SjuCSt1hwWdZidUKt47bf
lHaNE51iaLGfqZpW7xmR9t4CC2poOYyeK6N7qaLCFj7KYxEuO1TFh0Zx0HBWsl1t1APTjiivPQNs
w7XWqgYsQXwVyfIreSsgbyvIn27UO/AI/sV+W3n0zS2hXPxpKUXPyMJRDQ8uCTmVY1LpCOYYLzzg
F1JciC1ZqNQK1EuOG0/R/JaQ1USPgmS2OyBEcNVcM9uxQURxAtS8KWhVzNHvIPZqzA3p096jYyEg
rzTCwi5JC9nndNhG1yjz1Z1/wkgnH0RMn6B0QPwbtXfCbxa50zUzNxjxJnPdLqfhqK4Q1N7RiGBF
Rt5PeqO11zxCtygcQj2ZErt+IOSg2HNKtxW6E7sSGJTmvlmCeg1zoxnvmF/bcSN/c2oBNBlropAa
eJ8PUT9n2QUvdRxvZRE/5yHzN+muMzbtDi0z2YZbytud5tM4eY84vurJcgB1Nt3yhSGlBMR8Re3C
JJMjhFr3ZwLjRsPO14pmtw1NkxuF+qCElEkf9vlKxQ/ct+B91Yj6xdVoveTZkbgged8GNG4uas4r
XiNZLEfvUWhsZBoanKmqsI61tM0M6kKLQ3o3tAtHN3tt30Xx4lmORquF6tbfkfeWzJYPTAwM6o2T
rPr6iMoh7e8EQOfwKGe+4d6XATKozupp6fgQRfotVXJOli06qRZpTV0ca/HE+Y/pj04tZGjkKoWL
wQmRNlIxoC4V5QNneEDItwSiteV1mMgdCbAQFj19sRXyIebkMNmqBZenQ/mury9Yi9OdtmcBkvMc
SrvFn63WvE3pIwaSIADF304v5ItX5TqXDyFAd0Jm3acifzXahaqTwtqY0xLlS8WWHcmBoa3LlIZe
LOD6ZeiwgrCIHNJ8IWv/x9F5LCmPpUH0iRQhL7EFORDe179RlJVH3j59HzpiFjPTNVMFiHs/k3kS
iNTLTa6SM9hh5r1PsHzL4xycMipf7l6rohfcyuNp4sq9A7tzVBLdtVUgrlARcwNT936yqGTxxXRB
8EClcoyga4+2UJ84p8fpniuxDTVGqa8Zu+Z2qyW3ki8w50wTEk2H0NuuQ4RvS3WPqTE4vdubcBMi
hocoL/mYNvPN6KEwVRHfR7/qCM9ny7B9uPGnTeNGkj9Nzm0cDQKvcOYWBzWb8PbGvxrmpVY7AHpm
RSr319k8FcmeHxs9vrvI2DQ2922+a+fvAO6aGNyl13OMfFS1GMKqdN8zXi7WWNz5DTlpXANnwopf
gDBKhhzesgCdXVMiNoBJfWVNQMFQCoWvr/xEUJVKMwi1QjDPI7uA6abCKlpScvFmRnLgBYAoWhZE
7fVNB8EcjyR1JLoXpflyIe2JV+ZpinjzvJ4qf7op0nGR8sA2whqXzooS1QkIHp+N77j0zeFzYa4T
42wyi0upoeLotEg+CdxSmPIIdpJyJLP+1XVfQMnKDM9UJi+Ux5XA0gq7tvxy9fZrVn9b9BhZGzm1
3JLSN1mRgvG91yzjwDAqKz50mrpOAR3Zm1Ynn0qZcKYNPVPJ/0+tEN6YbPkz38lAZNA8npO4y5on
zXm7GdN/ifGV0GxI2wxa5AJq4bDE3GxES6TZZLOk5d/MV7ldHPgeF1wK4bn4gytwbeCJWOWaVImE
x2JOtkVgqzXYtN+Yk4THb8JnTubFxJg7Kj4W0jZh6T9IH8FOFxCL1l+0xXD1y9pLde60hmQEZh1d
w4Sd8bUsbIea+dD3bYFAfcu1L27U4GEC5ASdQpzQKkJiMiQPIteXqlZC38AZsVPikfibY5qEzije
x+8mWSsXLR0Q4nAx7Rf8hlr8azYzvjC1/WsMB+Q5GVVzCQGNgGKWola3OA6aX48+BglGi7Bguck5
Mpj/V16leBXEaH07Vmibialiw74M7+rrR2L9aDrBwPREW5U5CHxXxOpfPkQGkAi23jAb8iSxwqHd
vAkjzEYwuvOBoijE0C9ZQnYFPZCv5Q8KUSadt7g8Rup25CJsZvs+3BeyhcNOt5vppOrwZO1eY2zE
HClCN37AW0zQ06l68zbx9qw5O8ZgF7gpJ0Z6Y3WqObAzhFXsow1zMj7AHfr17KMtl/heemWbx2Cn
y2PDqHclcDH1djhussU1f6dhYE5YYpRalx+UAcO8imr+qVdVjngv1zjVZnEPdcPkegd0sWI126s/
NDUVbIFRbm1BQjwI3N2PWoS4AjrjTwJKasHRbwHKQzd2Ck8AZqKcTcTdwKtIXvVFxvz5Wd2Rsov3
HUJldy8YPkEE6GyRFG/MVQWhFUwsEA27gqPCCziFe558Y3bGd96EhSLniMY8pLRmYvFUMA86YbJu
ABBuhMarRhvv3aK2SUHnZa3mS45vFoAOAsplMxwFmWeKVfUwQ9XwVBe85bWM70m0wdI+nATTLbVV
5XNato0XNl+5P7X7kjmhQfFu5fPB0D0AcnVivb45mwubpRNXCBeBE20TOq4L7onQki4mQBwrZytV
uiNrouL9riA8LFyIQIQMUUDScU/6WiV7YbS17QvQxDE/T6IXCZss4+NsSahON0RkvUIac5SNMPWN
96UtVy4cSUqUtPRBDZyo/IhKJOzkHKdXntiRAL0/usM+c+CREm1fTJZ2zDWaEL/87aIPpd4U+kbo
L8AcqGHL9iAd4wdnUjhbAGuS1O5WyhUxXqKQ5MOu686j1TKjh3JQrSglU8Ujv1p6neXCIkC8O+W9
Y5j3BEvtYDOVEN2uvFPkAPOKjjWCRuqbxkv44BxN+mUuBhNtgz5Apphj56Yh4c6OAYhQ89GBzxLP
uIMIXjKxVKzhyyTBJhofYIu15iPM3Y5JK+/Ze/IrukjoIGqUzCUXP6p5xRskFDsIlSyfuLblO5/P
fjA+IuhFeIwqq4eGBOgan91Rg/KUw7teFbYgWMRp0syQJayu0bKZe5Wvuvg5HkzJ5TEsHot1ZG6F
ERgSUdErsJPMyciFJSizXDKbWaHD53gxvWHd6Kc0OlAbBvawXHgzKJeJHFPs/tQEH7Wy7f7er6U9
kITwPqB9cj71PT3K4A/e+92jM6bWCrysv+AO7d+BEjY+DuZz8wfVZtMy1RNcgdkSniDyIKVlzmJx
8Tt21zpGoOvNxh1depkcpYZ22+3bg54+8VN4C7YZeuTwvwMb8uAKyfs7i78wsBqyDP8P7jgb8gVS
Y1OgZRAbKHznqWCRjpR8r/ReASCJdm9b3wySA6keRltFpXseKye11GyHiiUo+CB5RtTP8EDZRLWU
Is2fHKJhyjUZ98VXTW+3o1XIVt135t0WrBY6y/RRRA3v6htgz0oGLkSRiBcVHPV9OoPnUTMrqN+n
dPo5ksH2nQLm2jR2/KlivbTIF0METloVoXur8hcXRPAInehm8OVAPqQTjFLbAjhU46MhVWalWRV0
uhONTbKJVjhLICM4VHxj4JI6OtnVKT7Vmo14sgIPvta29A8ahhNydIHi2fQLxGIt2ajeKgyPq+5M
/0EMSLwnpYh/UFQ/0ZXS88IYRrE7dln1kYkcopT0MFyMP+0WO69bSwSy6FS2RiuCnAeT1WSpO11l
hGFP99if6dqoejbVNV+3K55R/D9bdaUQws1Sd0HKrV2xtDb3Y7sLCAxhFor8FXljtlSKf3x1jfLA
ylj8FP8WnRsG+Cj2ZI1VTr0gPO6QEF5DQdHa0TZlLzKYFx0RRbcS3vLTFYE0S055wo8TrKtHE+u4
Z90NadtNRGMdE2GThPnKjL1EWJNCxIGgC77e+ujfq0ceX+l5lHwrqTZWsBLjprKMjQ3hvSntv0i8
MKkYnhpwC2AQdSMSP/FrQt7C8MJxxxAy4s5YxhKhcv96kv7Kx6ng2wELOT93r7Um/cjJU9U2tWph
jase7ykoXxuJroVFRwd3Zdy8FukKIcUonEmCY6jkqsWGbXq0uI+J2yBopWH+4vw55g8EoNXQLP90
AhC7j8m4oiUnghoEPI4gZ0b2RzBMsKK/vKiaa8ISEIj0wmZqOkJ8nBAXJtmIr8IRSGwkjIfdiQG6
jWUa2tZXeQtQO+EqDRcf/F1cADp8KVBD2Oe4hHo7Z6ZvYHqU6ejUA60g53jCxPmSU7eBZ1sLxwHq
5rhZ9F6KyZ1ZirDCyIYmMDulIl4EDPJXJuVwB5ut2a4jMk1seSk2DxLP+Keplf0reifI12ph9fBT
vqdTyTJK2ioOyPnEWEM2ye2udDGDv2eDES3r7JndWfDEf3m3RPIRAihjg9HZ3GgpJmp4Ydh3VA5o
VO6/VIs+gUMMCwjKvBrIv2kk3dc/019YyY1r0ZDh3FC/oiun3lw/88lrwZmWDrIFcMoKkCAryCwt
thZ64w7vWKXgry+2lXnFdCoXm1gNnTi5jsle3SPFY7DDKlhK7DLxY9R1SvjTDict+OVcm4miNJ2B
hRsSi12fksRltcOuFje6uex3mV2ewnJjIOpIbFSjJQtDdW0hyEQqC2cJ1YP4Nby8kOKvSA683ldi
Zb/xM7YS7cgHUsHwDJojbtvQwqxhzE90DWax6dRdYEsGp/tHyDGtEUMRHSoNndSNtRpvFeCx8C+D
yYF1el35XB7ty1F3CVKG1uJGohNIE1yzzES+gvn0SpmlZESCJpeqJDNYffvVntBiF5aKNaM7dt0x
xx1JjLkvUogG0oa3nTs/x/vBZzG92wbxZdMENowuCl96DvlbHlvdQekxk+if4GmnjfHUTE8ZGbu8
VdFIHYI9vu/5GZKUOO+ixaFX7aG868naOHBmdM1ZqnbwwPM/gn0185ZXdyT+kbgPC9wogHV9NfOw
xZVHsbi88PIwjQxdWdrpRKlycLHxjxPW+svhXLD4YGTBjhGsEUid1g1ePrMY7FCV7g/mEzMeYZlS
dapJJFeWvGx4c1jOycSFTMxGWrunMGUcvCkzR6mLkXNxzWA4rfkKVinwaGv+TlqLVmPAfVRe6SRF
e3zKPGsK9CynQHHLOTrYCFs5Y9yRxuVhNttU2jD7aQno/nxhko/WPSQBEV+Sm82XBpHhH/C5Zy/9
BDYehfDCZA4c17TalVBKncjR1yzAJmj4OZUjNYqTC+QG0GWwrlt+1WtYc/0V2h4W0uSHccSm4rYC
21ocVObipvCQDDLsUWZlqfsytxg5pDWjW2JwgbITSrsKPYMhiIRE5L31BnqR0xr8DLNnjH6t/1Bb
v64tMkr1XTlH0x6rCannRFKgBkH6IN3K3cLqdIsBpnwrL1/5DvX2ez2ur3qglfOGT3PB0JCHdPTZ
P/IQlIszDt2KOR0j2aKurS4ihOpHZsdeU7cDxbcZQTFYRpDNCovLMHdZEhtPjKKr+C0u+Oyxylkw
+HBDkIZCr5oXf+mn+Y+xNLUiauzmTwOithjB5NJNNc9e+VHwqZnYax5Nd+Zxg9HLZrsDCpFup/6T
3DC6gyZ+OSM99d8gXYfNKJwW45OZx6zynbXi4R4z/JZZD/I6tHMVr6bcQx4uLi7GtM+Y3772xKpm
+hZTslwco/jMd4hbi2ZZVA9lSN0FT8Id48tAxT1z0rJjS37n7CwQ1vKn3mlhZSijZMefGC+zlmWA
kqxSrzrJZ4RLMYFrRCjYRn6I98o2GY6G43ccnGZhd77gGdCZ3i6txmpREyBW0PiwSwalT9ldHGTO
ZYZevfGXKkD7HPamy+qEZTVN3fRWcg76ObAanyEBzqkeY7C9MD90qpE03pftcYHE8FbQXYG49gbF
B/MCYnWZU+Rrh0j4aDVXRN4HWQ4q+kmWt5IrVU45+1W8aRffJurW0DdHT1bQwG/4mrCeRsITYLFK
FPY8Ol9xK7lMCgRFvGpMbimxA2DS2T3MWJJA17YN6TiAvfkTSHLlqUTTRA5ztsVnJjJR5dcs521/
peaAoD2lnjwhyl+9aKmoyl9s0ZbC9/DJcsgr8D0my6/Q43mLKNiWKB2ES8ra4l7wsyBM5DP73GBD
+fglPRh1+axiaZU06Dh//Q9E+454DSJYVYRtVs2zi+JuU2zCBZ4VJrtcHhxdPCNYCypIIeuMdFAS
lGD/4jxX39G550VhV2ShzD2mNBgb62DZXJVVfiz+36v6QU/zVyxJeqgZmnykTUWaNlm506rOGEOC
DrlFc2PrETol0ZfOeNHq4pGJH+Nr0/SGk2j/JmVfVw/zJSDEO+rcWjPbU0CqgLwsw8ZMYDauqHti
dgbfE6dfaD44iBgGUAoxZTaDX4n760V8m25WAAlwoiPg+2KwH0zPQiJWmcvNV6D1JK6Gfm8S/iTu
v0lpLBG6n1CSxoe/bT6r/KeKtVhm/KvcgVo9Bs6RZKtY8cUOZHd+UpEUmOldaR6h/Hw5EibnO1sC
tH3q4sLwQGSIxprgkrrIKZbaQ/F5Xwi7wcCbcVS5L9nmhruFoH4v4T8GWiVx5wtXZIDBcWnAb2jZ
vbjjj9MexzXXxKs+NLNbMSHfTDnKhHs5XyqktMavHnsof6JuafiZQ5tLNjVkdC8tiO3bG9M3mam1
6PTsCaJnj5F54SjTN5UecJ9lirnXkXAV4ipH6PAWURBdV8gHHXCDT/IIXWV5CzcGrrjXis0Dx2TQ
Az9aLQjSTr7CdZZgrLTw7xfxRjOdd0pfjhwS2Yhd4zPX3RAaYLgpXttk2opcSohtVEv8mGsmqmhU
m32P2uIdALVuIm9hXLP4QM79ADjSX0g3Sd9kROD0jKGW4Y4POsqfqNCZPnwJWFqO8gfUJfwpb0b9
vYQHYkcfZICK3uuHDurexF5OEI7PhBqEadPv1N7uJEeNrdldjFB0l7M7HUtvfhgU3samlFZMjYaP
SvdGIL/qzsjchfAMnGMOcgYPFWci1uUczVxn/vbzOroXT2PX9q4RrHlFgt37sx8c2XnDOFAtodvP
nqqiSCFgjdUSvikfhMSiWbol/FiLkBoGCQ5h8hRAqFgAsEbaDvr5TgEcQKvbfjbmoXoOHGOE5thQ
dh3wjFgcgo/S0wLkWyDaC6LpHYBUQKfUa+x2RMEsTZgRFF3Oq7FSeU14VUMd51VuJlxZZY8+3sEm
3BAnSo54h4ASI1vcuuRpmmD2aZ3ZhaEvg8vKH2eULuhI8V6dmYy9Y7bZ6D4iXu15cc5jUpy45eJj
Uf9rlQMT9VR5zOdvg7WCHmPIPYW/cbxFP2ezZGCIxyNobqTSyuD/LJuRBwUVmlBdAkctduNJAyj7
FBBq6AXTNI/58XKNJOdreL9b5rVAyQaB0Ufo+0p3eWQNPBRKsG2KGyaBN1zaPJA7yknc50s+RrTH
wbZW1y+GAedYZ+K/LlyaP/5V/QKiQvQV/DQChr7382EXLTHxy8CL9mWzmjtWNd0vHkUU2Hxmb04Y
2T6N3yuHcj4DUkpZw4csYMyPsOewdNRj/ZUz8ZLafUP1MhH1/v4CvRo/54shSttwRzDcIl8ycF/o
V+bOcFVIzzIsosZV8d4Y69SwVeZ3qPGqXd1gi3Im5rrT66M19waluzGRYnaBCJsirfnkR+NVk37p
JEraAYkCbLc9fc2gWlWtpltL8wfHb11isvLfXkWNSDc3oa/pr2p27mmiMduWNG/IOTKwOgoU2K9B
dmaKLmqsW6IfhnMsHaJrG98AMTLhSj/F1aE86uR/0UL/Fi2ywnjlFt8FTBVIucq/ksAl2NLGdSSV
aF5X4GFZoH+Ij8xlHG12P4vEip8taQJUABmYLytcw3wjHpQ9ivxawfoJgn/VtyS+LBH9QrpFJjH9
iHQrpI5dp8Um7VjIn0bwUC7KiorDazyBAaD8fGeYk8V4UojaEbjQe1Z7CrYpW76KyK1DLxFPQfbZ
tey2+QlOKzQUKQrGTNuhfjScgWBni8gqAGb8DEpYfA0mHwIO0zNFHwvsjEPiu9i+GKpoLpo01tLK
qvlWDPaMAAlsRdpEDJRrUmcLwxNVGaur3XZn6MGd/ttpv1yTUf2zOCHTuA4gT/RLvm2wOBk3zH3V
wgVkxM9CZ5M4yjF3toK9Wmz6HK6RpWeDrS1Wafoh6NSHNAgurgV5ti5kVcnsbJf93kQ8cNYA17yb
ttezTP7anZEe/15UkKtJvxv1jfYYqCYAOYfU2fw4VCToEYd+Aieh5JdAw1yxqo6F6HQV55LCi1l1
gcuu7WWt8m9j2OUXyHfpQVm15zQPaCA3NZNSJhBA6JZZtp/JOgtQPWh7Jfb683TNvMTDWXyGgC8x
w6mulf5tYiMLlNfaYMgOWKtlg7JhNamz3SyOubmeaL2wySzh1Kvfavkhzvsg2JCXA6XmKJR3AYgg
qT+fHRAeO75Cp31JXreNyrsob+tsQwAhErrQz7RTqNmjHZC3sYSCglqPLZZWI3OY1jpRXncBNROk
uuDYshuWLOn1U0rrPPh8VVwWSync6VQDb0DOCp11SxFZui2WyZjodBLFAUMfIro55g5G81Xo32+t
l0jqurqRJMixtoLQuUYC9F3obgc8+C3/cA00UnlDtMDS7oxvjSdMgDpeoj5R2WtEyaOon0N/qawG
Y1wasv9657dXXqn5IufsMnCmxS6pnYBjEzJ5vGWQyZKZoeW3MtnxT7kRxhNWOqJsgd4Vx0yGU017
HJWXqrXEn5SnXWaqg3abBi3h6xgdmFSIHwbzyHcfAB6i5d6EXYP3Hg7Ry0nGrTFZFQ5/tnh67BMO
lz2M7p6Y15yjMAIS0rEU++yIemtg4HPKyShMim2vIBt2BLvW6Qc7/gamvwqxJXzTQTCEzI16pJrh
b5P41NVa+NGj528otlt4VHPjd32OVJxN3bvwMK+/8fhkemp8hjKU7k/Vb76iBITQjlPstqzajapu
tZEY5UuK9HkCTa6+TvHrxDBXQf8sM9YgMstRZUucLwE5M7lDC6sznr+G7SZgSFTY+GAH1Qo+6A/f
Z+RS+MOK2p/QYn2IP+AS+bB7ft0nhAJU0JOTINAkMSL7DIc1lA1qMUT2e1rMXW3uF5+d8L2lPWB0
6OpP4cToiqNNHp0yI/gI74jXxP7oGefJAA3gJ1Cks5UaWoawBbsStbexOkLo0xi5itvuqMJiXo5v
219UbSMDU962TtcNXvtdlX9IiYdD1IQCgADnT8vtZj4ix6rUwyLwkFWMF8k8yME2pkmSP1kvVfUj
2YT5VQH8/7or5WeByCxcydxo/G2x2zxylL3qIYs8onyQky7WCWgofyjthDUHHJRxQ7OdU+yHEFgi
Gpl/2ZvrAyHwn8AXiBuGhQ9qOZcCFhhJh1nSTD3aSOrDSLjVH+PCQaQw3c3ABgXGHzcY17jwZAnP
Emv9PY5hyOvEgfXKI66xQmY7AmIquLtUQfCupXodS25vuJW2MVivIcJCvR75gnGXipuu7EBjbUZg
LogCQ0hUZCqE2e/IhQvny9hPqtOa7CeSI9sPxhwscN0QDDqDpMJ0QLqnaEUcgJeEpbUr7SO4jYwi
GFYhrC2J/0ITvWbo0C7ObX+NCoc1C8vTSvuniCXiEgtmg04tm9hvY/P3m5HOuHg10NdZbIsae3Kb
nnGoPRxehDthZSVWdanzdqheunCmC+VvzHB2meyQW/byBb1FN32DoesuUEKbq4y3H4lX/hbuVVt4
EQZ/97s048f85gBYMU+vDM/emluLsL6FRvACC5YjWQ6r5LXOdHcWv8x0LwQrCS4XJV1iSd0ebWMa
/CrGaVIYtllCuZf+XjD+M4szRtwicWG4HbnMRo3sqA0feblcvHBa7F7zIZ3fmP+bMjAgZTCGiGq0
as3J/nSL6mXbY1NAUrGN5E3BGp7TzA2varBr2OOxQwf0jzBEWZu43y7lXqWHPeadG0/OYtPOfDmr
zeLXNNdR4XffcbMZ8fyUD8W8ysdX86dgPKff488XVUs/jpETj0jpdTsFEZD7C+Xf65F1e+lBggvZ
6RQCYh26dBljMiy1YY/1vQV7r1v8MZMrnMfGJxATzUfsVsqlp6D7pdnWPJ2eMnWMxg+qf+ob5EQO
Jheybmw7BDDM3r8gjnEpRVZEi11/NWxcOVUJRklsvjdvViFsjXUuHGI0BYxnDHLBrb/+vOcL3rAb
h8RWefWfTIu+0etrb5OJMp4liqvmmPAsueMZXXhe8arIOqGqHR8LVA57VFLksVxWAFoYo/wBSGGl
W3gRLkA7Xgv1vnOUvyFms7zhtanCmdlKcGTITquBjZ9l36UQqR9Y7pMNaDGI7OQvOd+N0ybKbLol
97XJJhfFG9NwkRUjuKb1XGyH4Q6b4iU5ZICPJNRgHVHugk8o5vvlLgnyJdCWC/acQ0UKcPuDltzn
od+BIcMpolnaJ4C7Br8GM8tgNRz1y0Dr8BHU3qSeu/SmFXsjvUwUjQxgaw7nke6EVpvwFD286Eg9
OmpndvQr1CLs/Ik8j+PfrzWNR1UfK0hCuDu1FYTxYQfYMVNvCdGQBbbzP8XnA/0MEAAzNAuR2SQO
a8LqE+pj7/TM6dHmqftmoKsAquvUCevd/XsrLbmGvBLVnTnaKb6cJ/o5g9KUeEokCWyEtrgyWUKE
6r+QKvGynh+0tCX+1/dAJ9uRKzxKqxdTQgYOpdN8V6YHnSTBk0JYDmL77qqXS2NvohRcvbsHaJ97
g786wqbBSF64MOtg8MpLzIGqfMAaqTt/Tg6v/PRmxJpr4MB4vnrSI3vIaLhZFCfFw1mKv5pxFuqr
aR4n/UGbjOEjg8hLapbk5foHrPY6u9Ujy14MnSjg4lWkrTQu/jVTo2jhdf8fe9LkiNM/ZDpKeO4N
79W77OYEAusZriMtzDaMZlVhyx6SSXAjufNbSZN6EVeE/NsBkmw9FbAEkqEVGsJ5uATsnBnCSNrd
FNGSYs1c/pv+GBynd3Zx6Lu0w/AmCr6oohCzfGdM8Wi7DsrHe0dVWKxuETaQzaAcWDmEDyjNwpZU
oqUwHUO0EFZhSz+5wvrBmn+YsPv8amE5t0d2G353f1PZ6m1U75rfwNwaijf7AJRnuvUK3Abtemar
84nRWYMQpVsy/kFHF4X+IjrL4U4EB3TiMsiU7WKiyNjUKSAZ/NLgrV7MOvOUxWi7kXhM3BeoPPMT
3b6xLC/NyYA6nxEYYnyXjacrV0E8QjadKBCtnLK360Dn/71IBBEP/FdoBPMQOfZuVu5v+SO7MPMC
keBN/RDZv/Xb94MI8r2yKgSXr7/pD02sLJ0S9FobQIvIA42tQk2gW7zb7+lw46DSBAHH55SRDuWq
2N2ErZl4IG5ewyUzPDIT7Uqwp3If0shM+Sb1Zb4rxcjNnk+naUaZSW/K13EY1u0jR2f6nq5Xu8VX
x1sg26aJ7scl2CWsb2JCZiDak1VfuW33i60nbg71V0D7CL8f/0d/Cqz+wTBShsbUVraku+oLoSyp
yRhD7IxHrX8npSAme+R0E+3BYNnGuUI3R6jhyHqOwGAAnNNT0DZa43MxBpLfFGzhIKczzuPc7mAp
xH+DjjxEw2gah2u4uMuCaBpB4Hfdx5/mNgxevgOrTjhpu89/W/PaspxltpjvrmChnM7YNyD9PMBR
IfxolT5whqdFX62yj0+RUbSlK01rAlJCq4pvA31FmTxg5Jjl7qN7zvQBg0O6o0zToxfXeE3fOjbb
kRY9RiS6wdUKDqqSf8vE499ouACxADFE5/4XdoorTDj1MbfNXnApYIVtekYQ9d9MdRD0Vr5g/R2v
+N++Art/l55vH88SXCA3cLg4DAFWFSK1TIwXAA5lTuC1jt5upq8J63X1VIC2TDtJRh7ccat1yCcy
JgNOUP5LVRZIIMETvGIroATxv9dsGTd5cvQtb0fmExCqW1jsCz9LN9Vil8noA98uC0SJdCicvuaN
saK08OcCktsSSbOMa2P76DDwlmyrCKRkKrk1L6BGxoCWa11pX6V5MRm62wWuRIkw24zxXxssuS4Z
6xP3QxRRY4GPzOObAXipsnT27smlZjUr69Et1wPX6AJH53Z5e8oA3RW81zNpxaBDXj5z0JCQaozQ
GgBbaJ4yllZizYpbIQ63CWF8zcYzIbiHs7nBCQX2r0tJOMqILBoKKJk/LWDGlQFGFwnbojkqIslc
NhxWdlPKrvlgXCCdHhQ6RbuJMTJB+QiMr7L61t/GC/Q7FPFgXyYUZxJva0Kz08h7IbqWVF1Y6DPA
ef2lFK86Ou6owzZj3DVmwk1IBbtwAiypEqO1YftS1gGRHi8KV2KoyWc9zvNXPX5r0s2U8IwcAOAR
Y0AwGCJXFm3ThrtIYs4GSj5xUESkewSy7ZYrWiOX4RCemN53u/YIkPmOAY83Hp8x4Focgi3SjXX3
2W+RA2DpHa3urfDmU8MOY4WbGg+d07j5JnMYTIfe4hthhjZdcO0Tag0Z752s8zrjKjiPBIJDY+ay
pvtdUp7gzxsYsEJafTsCEBWYK6usnlzNWHj2GY+KY6hvHyGkAlemMw8/1VOz0RWvsD2WqcO9PdBl
8sf4fEn9qeSzWb46t22Rqi9rRIfr4glfhUJUy9eKeGXWBoTQnfyipx7aCExyg3ptRnt9LSL1Qu+M
4H4uCUo7MAyjwBpRCBHycYwwAgqwQxhm8etE7TRPCBgIVtokz1ex1r6y8N4oGyhNoyVuhvGAUF1y
pGtHnKCwan/wZITv11zsGInA09EseeHTOQyPIGdRanM/SY7uFoYf7iPw3UtMmtMfmyRyU5EfGq7K
NJg5Jg8m9elvh2Rix7VOXIiTPPutkvH13iJJm0lo4OZeJs883OQuSUrOgm1lssx9aa27GaUTW7/R
QvMu9X6kWuaqs4tlRj1Ng8+JD8MhR0f49v+Ronb8IoIcTCKT12WoOf13Z2McYA2ZE61Y+Prszc8K
m0Sb/MvROy75/2adFnBzdkv6D0dMN2LtLC4NFbmCJ3veS+qvouNH4AdKcf/OzZ4+p3sPUkofDiAK
FE2hWv95m7ltJu0nCNGo6mPKgsga6Y6U7VTv9XofUwZl/9cjEtp7fnkrOLR2Lz7lPftz4myICn9t
+be9bpctYqMlLAK+2qz6gj2bG5RPxV/vJLPTt0QF/yu55Dtu5JLncqTPCXFABODYu+G2CzEdFoMV
NFsezAZXxL/0XJtfSt95/HcqX9VVHW+lGCEZR0eIklo6sl0uNdaqSGFnHL+8dNQNbWj3H3gWWoKy
+Onw9bvTTFeJzxHLm+Az57pk3ZSNfpQ7MUlcXNfiGj3ZX7YuTPACTD32FUfm4hn9DNJOnRBEk7Yy
LvWt/MN8hieyA1kmWGEOaB9RFsN/ustDBmCVeDqFDAkIY7cXoUBME7tbfgoRsC8ctLNd9BDQTnYD
kFk6Bqs8xDgOb8y9WtZTaOOgM6CEneZjp/wquZ9ojvIv7x/D0aRFj12lwyPIXUQb56kX3GQv0ZUZ
F9UXtglc0GprjfRgeYKUw1pM5xGokmHr44au8ZWxS+exT74Yesfxj/SlsheLPIA2XeLW0EugmsRM
i75UnTHOlgTNrPpOXpJd8qbmqt2/7qMoWkx+Z560ApJ6c9ZTJ5/2ptJwj3hheWIg+w5NnMd/i+xP
cvmuG+htMx3Ws+4NqBi0YMvoN2fxGMK1qqIU2ua1ay2l+63GDfqJrtjO6Mp0mvL8LTAAFr5WAhdL
lE4YRv0h9E44bcyYmSNnW+foh1l/Ziy+dUd+ktjEfoE7IXrzs5A+s0l+PZXeBmkYUjUvOzbgSfe3
CHxdtebaJcR42A3Vcl2zEwAAlKEmkF05dIb0yISEiSKahlBiGg8m85+G2Q2kiWQrhYU+8iZHl4HF
UlF8gTqdEqwNJpIFN6oP7BFDfxitZvxsgwDaFKYMxa1T8PQvG+Pkypy9hQJnG3GKYSCzOC3ABYgN
WlEJHlVIrbyhP3oFuq9pP5VcOxrFf9Dd5MwjsUVitK9y4NCopY+g/jJZRabb9LPlNpc6PB8ygHuK
f7QA09/7GmU8g5YuQnIiYWkk67pbtRA3Q0anRLqOCzQP06HC3MZgPekVv6mR0LBqF08Ds16sKzq7
cA7tpYmUTzc6vhJcCP1O7hFfIzkmKsQ3mK5i78yOL3xopwYbC1oP+T+OzmtJVWYNw1dElSDxVLJi
1lHnxFJnhiAgSubq18Oq2gd/7ZUcbLq/fuNXFzFaFrzSuT0hCb1ApLciowRLVhpcydL7HBPjW+o8
nZLAl021LJ2v8yet2J/5ewwXFqAH2zMFvnx/KzRA9ZSrg6VlZgOCHuaWPid56klqpDXeEpR1/Poq
/56r3Ed/+lnnyU3H+5dbzV6hlLpdIYhBw9ZDNCJM6k7MXIlC3O8aFj/oB6dQF2n+A8aLieaKen6Y
emm9udaQZsxqhLxm3BgQZGp0yZh8TkIc+E4vsGhF79GfsYBELKzIU9evc5neMljB1MGQmgr2O7+k
N9HszMx6bor3XzVZp4NdBoPoCs0RnasER+p/1EVDOivXazNE6yRRds4aRurBZCMOfpwEH/isCHQo
QQeUE+GGPE3k9sC5CUyPnSanYvY+qe2aioqZtGZMU3bFXe7cEE5etrLf1xsx1a/ebWWyPSTmd+oP
OfHqdMdM2jb+564Ku56N7ksYo4Tg1CnUvgF8ZTDx3WQJOv/J+AZoOEbwaz4x4EIehYxW5BZQKM5t
m+dNZSVTBAZEZtbJo4W1a4DIK3HeTxxIpYh9vHPjZU8RSuN8FoALny5QjR/16uR/wjK5qZwm9T1Z
5QQyc2ENdJHjunPUCciltEfVQDfCYjLsku/yh3YeCdRsdqs/XpS5HW14NgkM5S+apVn6McEn/eK6
LwFV0AEzaqwmzGdY4C9GY+WfRUaeQDcnd3bW7osiwF9mENBUrGpwS82ShblI4myCrF3cqh+/LP2u
u32m2+gdOkohYg6lSBIl9FJ+FK+QtA76NhCsnObt2LYBY5Kx54rK+aPG+4+ORJmxq5QHR8UTpL8O
2jtDwVS5Wl9up0NqskcW/P89TZQPEVSSG2sERFZm9+7jxt09LV0juYRoz3+pJZk45EsMnuiF22gf
7dXGz5bfVFC0pJNx+7p3J4F7tpS4wCCRflF2Ir2l09lzqdmw0r2FiOwnvwMIUeKrXliDvICz66Eq
MHnjSra7hVFvKkwDx2t76akvd5/bEstUQX3j9ec5KkQeWb6DWxfN+Fgav+LEfZ8NOESoaXLYB8w4
5AHXR33s+pmpG7GwR9Z5F5rar2CJcNJQ6qbagKrdr92pGLm193XdosjoHYoQEENWc2nd4bQaOTUG
xmQ/hdTIzhWZuar4dHnNrnt1H5dnpbr16yT3XjQHo9+EHpp2qHYQe0oluruR5Wiyv5ilkk9ldJar
CGOpOalNdY2UT7afTDEJ4Et05D9K8GHEYb6WuVG/7h1EZ59x3UMgQa0y5ZQqmbq5mU6OOvVDmFb8
Z08/fLTmNOngF3CTME3tKF0QqqOxCsfnzps2fqHjEcj8z8uSsxTpM4QA0GYV8l4p6efErBMn9XNF
NgPQ3Hz1sD/Ac1jnGHTxJwHbRNUf4iJtkBYiMbYyCvF4RcSAmcJ4F2YeLvPEa9jN2CQbrp9rAS9C
/uKfSnUvFoOmwGSy0I7CUY+OhLSSdH4CbMnzFQhh+vp6tjRZEFwmHoQQ1MvmIFaWRNYZL772JD1X
yLjxpiT3OJwX9+SK9BLhtJNOj0pKnMJd2w3aTFPmtcIPSPT1YYDvCfE1Egzo9jwYQtY/62lsmAqm
eNVTGDfYqAFOSy8X55JAxhIuLPWCuKCR3YZatf6saAAQZ63cwJSr473BsGWMzjFftBW/t2pN4OGw
lWFfr6/D80V7LKoZdMNLneRepMJI3gAC85RWqQNMVVavifV7/UpcbI6U58osS+N9SoZ7rQWg7DiC
pyQHM6xNfVI3O4836jR9HkhqT2Uf/nzCMkJfrKzYhJHFvHxdmqkz82OrwdXqdZu/+PX2hW5dv63p
KklGkU4cfSF7iOku2mBbIBXR3PVYkIABZIrE0OGTakK0dZ0s5I186LM1eBF5JwaWt1noaysyeOIg
/TJueKExM3gOkh5uvqA17Xub+YQM0kUfzn6zc8u2uiaUxfz8rd4oz4QvTgVdoiee0ANTQ/8eHTlh
tVVNwnTPVZ8KlPHLJrBmQOb1HannGwe0dkxWpQTx8letEvRb61dpMfdp5FMsmHQ/C9QAZnRjh60Q
pWxJDKPBbDBdoPt0dSxcyZolqyleMGqROZ9CH/3bvgDOcq+nL27P2Lc5Mtmku46Ml0VJqhAOb2Th
lRv7pwy/XxwML/t5pnAI0xQerlWH3MGCjTe5lkQEQVv9fmqqnBLFqvoE/ZqMRcQ/Rurm6V8BNmTS
mM2ZFIIkQt/bm0jcvtG+b2HrysVPDCHgfOZFhmnf7tt5CKeAD5RCVwDIic9keQ26xUOhO8NJ6V/m
/sZfbj/qB8cEVQm2SY0Ah0NFVmNB/nu80NDHrTXNutBdYBLccwmheS20OiVaGfNE4wYlVk9CPOic
gQQvd1d9rcXbweyWCuduxZV9VLiwVlHuTPK1Yq4mCDZmAhbDENLAbiXSqG0Gr4wzH/cdM7kZCLEP
BZQj185/4EGTxDcSL/oCfCYhfFkHyc3ol8qYpm2sggu9gqx9v8tdYEj2P4UMDzvCOXImJKfVuUcD
rzbEsBDmxXMJoWZn8oNvRxvFKZSnuHIHTPulj/1de23ZpVb/g3CI6onnC3kszHXxcVFNgtMfYjwd
a2TD06s9Bmrhq78niPaAfbbo3+gUaO7N6Uoc9U7qXNVnf9AQM0EC8gjCQP/4IhYbmi4YKB/mbUyB
q3yG5czwnzAGuJaBdrBS84yo2uUbDk1eiQuwi4z82Ktfjh4MK8j6K2D7tvjMAgENxwhrmjBjdLH1
AGi2NrbDrhDWTNZGN/sl3x8cahcRKQtf/gWOp/vYW2S/utetGwP7OrBzx6py3ryPde0pKN8mNqnP
iIeus0vnTmHRa5OD1bva2aVivN4NWC7XMN7hD4EYy2EHWcSmctuQA5HY4vcVEaRv2C4JcCdETJSL
myxkENzCC7Gxk7SiEiNKp/YScZUePP137lAhBQ7FmCkdZGGmAnKWs8/96daX0ikBKx12IDzHfPgt
ADbSJ5pDULkExcykIx0Kb0HKGYcSIxdCNsVNbZhBHD+DzbcZdyZ5pcg8l9eZuco1M7I/uo2/icMw
BS/fAwBVLNPaCpefW3lIt9edXo43BdRFkac/sh+kH2a5rwnzQ4Bi6xQuzOrJPEX8uJcsm5ldcyFg
bvlzHsipKbj4hkxV8+MD7xYTJn5wZjuNninU85KTsoniisn8morsfoaJo+TknNXV/Kn+dCtgK1x+
iguCyVJNVp2GGAdcPZASp3G7VaU6bWz1fraJS49ioBmsQqGA1lkRgm6d2g4LJkzndjnrcNeZcTfj
unlVg4afhy2qH7VlBR5LAirM53SnvYlwtSpPqDaJeGuqI+8Lkde1ndWHrFvwHFUv3X5aO7KVaI7Q
yJAZ8onHAzcCUKwDEZuJSZ4/GQh2j8Ogsq/VXB81m69f48gPfD0wpUXr4k+vZ8ltpfbOKt0px88W
cdL7wpsG14ZiQJxPoD5JmhuvkDYbeN5Y74Cvhqs/oH9HLgpXpxXHvkyNOrgxiB+S7OvEYnqM6UQY
w4IR1HP0cDFk+xi4YUiHWXnWdgjPKOAgcURZAXlQe4JySHZVErY5BkZh8yy5Ew8wLnt0GIJb19Yn
93AY1pbxx3U/RrPCnooem5cnOX/kdaUUOMx8zqNS+EUP//x9Ex1ALhppQNPlM9B0E/mOCFYNI4C0
4MIhCKlAachA4gml6keEXnwZjFdAySxnejGmHyfGnqzYJcISRBncepGxbz6GWZVOLX21+GLH0AZ/
8vMKXjXkhVMiStu/ndqK/Ym4z+QN2zvCSKpITD42Q4xJ/pqJaa1ZoekVwUSs11l/9L6ZzPYTj8sH
otsD0ydXt9qpwSG86otOAeb1z8gJF18IugkbE5Klqi/RzrKMX8YOFqJnryU7t2Bn8pKVFFqInbK3
hcw2nRz4k1M256Fy+t7hJsMPyvgps69F0bL44rKnWVcqhuQz05rZid77gOYGPdqs31zh5lqYGzfa
xwR+ITgRCDK0JxDWu9DvQzvHoeUhIVKSsxgf+MK4UxiIuJPxyCR+eOSWwdDAyZ2VFBAcirJilq7e
usuNl5siGRROil3zrN2uyCgRHtHYw/DEH0EUERnmhqsKl1GSZbzmxcamN/NxYT9AZL0eBvWFndji
OOx6K/xm2IBEhe54z/mFUH9SVbPvkM8Yi53qV7DrB+lCeSxqnEtmkhlHIyMxfwD7gNC4mNY1iw/8
GChVPkcrMJLbD1EGxC/1FomUGE7JePPb9fte9qhwTOMSOzALs9SjUg/33Gyv2/kS52pqTmaVm/mv
ePZwJ29sFEEKimLDfKEqLgOtxQ4Dxs2225hjmRz5cJb4/bGDNnWGVf1AKEFWNPnz2GS1OfAd644J
iGs715L8K1D5x0jtHJZnsKkZGw8D2daggk7GHR9AFBnb6VzAvuB+UAVWDE4DkXqw1Y0lLUB/XXEp
Yty5ERWA1Vuh028ME387jO3289iNplQLdU6QMQJ86QgtHZWIIC14su5ACLbt00GjTKWJvkbOb392
2Z3o4ch8OQlbFAply2Cnp6iIBzKvvqGGsiA7Y8WTL+FGnZKQNJsu2IOmW8gxahfZVnyMAxRtLp4E
aMK0YBnUHSm0iYsdrMwCzUf7+PaZfTWX6H00Sf51AeQxLczrwrhUFc9BXUDhQ1Ny8o5HlM795O31
DtrPQbcQC7xnP9LuXS6E+VSwSTuNeAQLZSdIaF9Njdxsrm4geQQJKzYqOzJWZsT41f4w77aJo1s7
2cKQ5mCumP5w3yaDySEgyRIcw8K52qASwEFuqqsYb7ajbido9L6KOSk1THAETeyRgchr6QC9ccrQ
kqPAhXWJ7KS6P30jg5r0Jn5hoyaxSurjfhK8+DckylxvFzBSsxnqXEqyMqvESQATlSbnbv5W7czJ
UYgjO81/p/k82WkwGUgJXchTOF2/wy6LwNgn1wRBNkfyDZGmG6N1JHgmcqUfPYFK5hd4ai3DN9kx
zPQYbV43yiOihQp6p/NSmMgbojWjkfFcthfWKxKVcl+4MLfcdlbJkgkZKHd95aCzRHuYpzcQLVmc
UYYD8TqhVI4RbzbcZAoBR6/mLP9VT2yrnlByb+AW8ldbEz8M0YlYtAzdoJewps1D5rc/Rh++sOoO
eD0NxrMTDzR/6smgjbocp8K4omQfgSQYKhmVXJibuYwAENrJHb6VbZN4hc7qIOWTDl7Eh7Lgc89V
A248U0KWhB3yOGwCfxPrLVhD5wm/SI2SyWwn4oMP8qdHExb6rP4H9Ari3vQ4vR0kTvWaWZocAnAH
p4Ny6PgoqL9edLj4SDQ5qAzDxsWB7QKoVJkF4rz4xsR17B19z+kDPNj9Aa1SeieDAZjSxx7qG1AX
Bwn8A1SxZtUKkZOzgnWnooScRR6CoHaDk2pURrfuRv8C61lRQ2UhM0WQNOJjxIHMJGIOWG2O3QbD
VzXnF6zDPTMz8/UIJufPTuUfgKozXla/YS8ivaW3Jk5IceY47IYA7i45eYyyt3Lz0vnrgYRbB7aI
DBE3mp3IXhmPy3OdB+zb795B0eM0pJjyAdAOhx4PWWDgYsahH5PMOnzueJN7JEr7d7PkBG2vLp1G
q1h9yOcONZyjP5ig2L1c4VuDLa90OAFiNhaAIMaEdbbHZMxAAwwmAmvpf2OtH7MqmRWYUBFNoDvk
7UNUTm6ReNNqhwrmX5EsPEZqmGYXn5j1OeWAAIAohGgg0pz8TldF8yW8Thl1Okto3Uk7KvSvqBoK
hFC1Sc4fwrDLp1v3kD+IGEkY0zo7y1DJg5ktW6w/LgfYiDywqzJcxAHnrvt+n/uf1pI/djrQH2dp
2xcZC7oZAIfoDohNN4wnO/4B/TfTUXKNSKaASRCVTnlmfAQkLhBnixTKNMs35W2vebtp/iLg835G
AV7HEG++cbFRyqXOyok1ENo+k0CgDW4LLj6hhcCY7E30GbyFan0QwDtM+1R5fP7UglgsrqaWTMnC
1G/mLaxHa/EaQOcLv5Ud/mT0wZDyZk45ovgsTGlXj1XK/R9dM1Csk3xMQpyiRXmQDygxMLzMjPHg
0dwAikm22Dk4Ma7kg2hu79SooHCtz079JmL+IPUQ8m0sD5ttXlxS84B94YnphLxHHHUKH6IDFzk3
YKXZKB3PY1PHw2fjrGDjpgY1teoHcb04DdioQEKaEw4V/9XY3Nb2pRV05jsQUQ5HUw9cAfCY4UTj
n2BsJvmPpS3PwYpjKDPaXcOjmBIw5zPmRx0d5cBK5uDGJhhy5ACiPmG2RBsoMxJtYpQ4ADkgPohG
1HbBd8DPmfCMPrTVfizg3ilRCbC8k0X7hkSDM5OdcCQc31ZF09uqMSc/b6AwkK7G5+amBkgpuH0a
BKgn6Z7POGzVYFwPN4q8r6glNB9ejLmJXSUWvCG64MFsFvpmom6wgL0cZiAk25CIeEDi0A3iyNZw
S3HFFr54IZ/HEk7YFhiFSNW9RQNNxdiMuD9xa9NuiGH0h7Fk/VcoR2j5dq/rZtVfHeqK9yA6/UYE
SyUWpEHkiFiIpzDrMVQzHy+RTJzYcTHosJRGk8tc/Oszx2anYDUS0I23OrSA0WiL6LgQPBpOTMHn
sY6jPPe0b0M5I8oBM5z8QOBRYiyjboSTIyy4bZHcOGqIpo1YrJlEu7BNzmY73aHGx0dGz7PwyyuX
j/15TPb9chiWSbiEVHyB+pPFRawWggwEE6jFmRfCkUd4xbTLW7xoHUN68Sd8vXGBcLcTF+AFym6I
nFxelrnZonQgyyAQ+3UpONd6lkIzc5Igownz0g1fjEGUBEn81Eh5Q93nNmC2nKAFNBizUGTiD0AY
1IAc48Rkw4cRxclQf3W4yMD56xvev5RoEG5PLxCPKz5Hiyu0mtgfb3DZBzv1DBhJoyRP6oOvX7TY
UrsvOTPbw6k/M0F1yGxa8h7rBzcHDhQqtrmI4nb6QhkbET/5B1otPUgbxIfJb1iwezB9vc/CDel4
YY4yVgygQAlX8T8Yswf44H7EjU/4buUfrvywt3/5qWiciqfDycDP7eZ/YXnmZM4Gx+BDxD4wV86s
/oU5YoPbj/1deoxTBfty5XKtGf4K1sM5+VK+xe82vUk/I4SLxLU5INR5E5YZB0/yoIGzc0/HIGHc
Ghozlk+3GKyhsaZLCfxLQ8tKRTsC/8Qs6QCC4E7NTXTXVs85Geof4EHEY6NQ1MKyxoCAL/F/xxXb
Zr3HgNB6io8GgsnzUhw/LppuPpYyxw70zZDRcKJd55AO+Hrx3mFRvowXW2YKLtTr688uOjVe/w1B
zrV/Pn7NDya9kqxXYFpgEsg3xWXl9eeSOBQXf+/xHXky8Mf1h+snsg1Wab4LH/q9OErqXN31TKTx
gfGPv4wVdn1bXb7oHWq6iQHitAappceN6f3Uza9rbURXmV9/80U1R1MEkrZWDyF5+q5mv4PPSgHn
CcAjC7M9vw/JYiLZvb96WcJfpCN1343+psGruY+Vu5CbMWDJless0C6qpWjBElXEOW98bixQAFdX
E2mVjg2FMJMNi4uXFGwj+iuZd8kOue4ANHD0knj8tgmru7OHZQoVdeawqmCWLeDsz+J32InxSSL5
M+EOtMNDuXwvXzuKjc2XO9mgk+svoxBqAobDJXJ2mpxHcBYqbEEnPHP30SCjz3qP2aKyHfmwgTtA
vSpEjDtHHf0zOfOMxqfOwmWARiS4e7lUZnb4hWi+NNsWt5w/FC7948jtEDcz3P+B+XEkGr0pCEFp
3Hivkef1/C1oxJlrcfhEKw6CTuUQXL96fFWLMt9R1sMYWAa8BuJOljcM2oxZCgpO+7p+b3BqTRnB
t5AFE+EnOckH7Vt9YOca/uBe+UMR6lh+KCf5Y79mvI64nlP5hiyYYRawS/7OF7XD7STWdoB4xRZt
yT51ZU8K8B8RSnC5Zo4We8yE0WI6x6bF6UycInIEIDoWzO5pbsbhSvW4SOubbC6/iQ16fTeLX3Sd
qOnH8QnovzXRbUt+v9G+0XSDNJRP5w2iXiMeNmuAyhF8JwdlNsw5nFrCc9kTTlWB1qQmeuY7WVd3
8uOZ3/GZcv5NHoEA7PjFEoHScPASoj72scaWD7pBUd2pHxvxRxefEAcOsgPc28Nh2KiLRa6g8kNc
XUfFOGSQeuBfFF0CtTNHNEFvzCdSwDlCEnCp+JAdmhWFBsW8DWJf36Rr0kSXb+Rpv6Fh65c03aqb
EasY99Mnxydv56AfUGFf6ou+J2zg/QDckgS36fFrMleCgLB+apaTO/2OPmjFwHdxtDMasbaXxA8Q
cp9fpqxIG21HtBY4sRmBQr/V3fFZhw98Ak6VWZR+sKx4j+tyDqrJ4siY60683lAjk01MLti4gapB
5TH44M3exH6OguPI8ZP+37X4RrhZuO9AmtqoXrj5y7D319IW/ihue+NdPxq+vIuxPx6USz1CEChC
IfdgpP/iTfa6gE4zzUfUziKcXNQBqvNCPpSR/eSxkoJMg+ZPfGEXIDlpX8HEwmTshi/AlJWaOdTm
EnKfrmifGSWn4570RiWxZRelFbUVra7c5Rm5dTP1JxMXymrYJiBJKMhEwFsgRACsoJKWY3eHvgql
AET0VfucwxD5Ce86SKbgqt7kzl2Z6t57/p3Pi1032EzZ4QFCIPoakWt4QB30R9vVI6KluDxuzKp0
r+kuFopxdyXcDkUt3RmS+yzW3bCeVHMyvPMMfe+4nK6rkKObDZ1SoBODOhsE+w+SZC577HYiRw4y
Pd1tscBzSH084Rg2J/4T7RF7AFRFDB5XmVJLKqrxk0PMEBdJfI5IopSO2+qcPacu2yD5MdJKgTFJ
/vA3cWYlfojH7hZzz7ooc/XcZNYrCEAgK6IdxWTZJNtBOOd3kXSBclV38w47wr0MLT4WJAMNIcnB
iNqZMPWfx+sV36bVCkgvPuCffFrIK16hU4w3xmEIs+J7SrfHbC9skq3BvXkccKl1eq0wpRtCoOrr
hnTjz/hYLiuy6GK6IDuTt52GRzZEup5IfZZ7cn24A3qT5zf8DWJYJVmKrguEN4PxhsZbXjXvudHm
osJVocwYORneQNbNuPKF3mbZpczkaIlj+Dsx+9XlHeOKaqyFgZ0Jolzldzev3+4PSUpHmkGCF9VY
SRw//Ibx8bHtcgDrb1zY3KJ4TfJDi6Vafm2f7Tx9ERew6rZkbqt7xUUs6ESKcxX5eRpcNsYp9lmC
NA6ZTNAtE0Kdjzc2ILHqD4Sdv7GrbhoKtCbruUGtJ+8zZvdU36Nv6sNd9HHAPRlEdyxY5VvTVlfJ
dPt1CGYN3wDE8kE8GFsTmEdG9zCgkI3WRAPZN/eVySVxIkIoJwu04SABXNqoRteZTj5n4xoMChnd
uO554cM51hX5AH3SeFm7rRHd9Fa76dcFF5mOUMaIqu7b8+OjyaOyJ0hnXQExslA/8weke6vsarLI
OodnVQAOoMB9SGtKiVJlHmmX2pjnVcCb/0biTQgG+AbYDTd8cfdbjAy7spM3yABQC0wuciLMhPwr
nP7ysjbD8kNkP2wHCAAfFzXLuKcpROswJXig6hykJOtgAU0Qf3ngwEMFXe1KhxR06lHZ3XMPxIHr
D+k2dbDV6p0sqmGEVsrYVbo1kQbCZ4cBhEzEHnHrOP/DaGOweROqRtbYjStTVXxV/Cbxjzt4J35M
I+b+Oh6oPYXpK1qGAffPKTBKhFV8QRrnmAkHA4pcHaZmeFKdeuZ0BddWFIer+3XyF7IW+mcQ6qwu
dENk2LSM+hZ6EioJcHGY/VrIUUHM+J5BijLV4zYyzRcpwwo5fmBr6MB51GcqtZk6JeGbqz14Z7zp
rUR1MFaSGU3iHCu6l3+F5mlHGp2qqGf7GfadVb2ney8+c4IJK86vxg4Qx18DnrkEy0LSxrfxtN6V
F6NlmARx50h4VEv/xf987h87oJUsvHEuswmOaMoH6wfOWSK8kOant84u0UX0Bj+d5H5Syqp4pUml
Iz3wvVByl6JsLi2gZnizCMS6Mm7MitBPOH7SuXZ7SXcwr3ovk71DLHDoS4uns9c0YiRFMhiA6K7E
sOrzaUvOxlq/GwZSBQgUhdmOWpM1f7M6eWTd5mp42efSHiSSnpKfVF7Mn45OhpGBGYKvH/Yy5jW9
GZMl/T/N/DSebE616pb7vX4X2gs/OMfTE5FfrLlwy/L4ZLl/4uaGBoNh/PxB5yizVnsYyIxJZBij
2BO/Uqi4Iw/EVUb6SFxOdauJ/ibDbzvBhsUFhPY4MgebeyzxV9BWRMi8WZBUgf+hILmX4c3lmjw5
06EVx7bcrt7aks/DGz9gQk3ZWgK8bWQMYpSayfI9xvDNokD7V50kvvjhVxtuExDg8iASsTaY/+/e
RDLhuNesMP0Gx0sGv0UzWdDfSqhWc9MmS8MFKrlG9Wy+SkjWvjrS1a+2RKMoK2kItM8Gnx6m1AEi
p7b4dgyXTX3615MPhlONMD/FfK7RZFoKsI8/vT3XhrUQ+Y6znboTp+eJbLaVjwV0HQ3b6/MGPi9X
+yYBSWchtbYcBkrqd+UXgo8S4lN/mnq2nRshIqb9pPCzZlHoC0UnqobVDMXGYYjWoLRyRkr+n5G2
zl70pgcT1DjDUqu4coV2fea2/yoORr6qe+dd+srvX6WYi+RIDDEefNR15Phn2lclXfp+lZHq8qX8
Kb/VkX0ASS7xGhs8IflJuC5qeaO8YrvKf2Tpr0pOUrQLr8f09Tu/Qnm2lDxo0DdXJJZWfSU5za9S
29iIfgc7baaoG/mKwa9IqKQk7LNJJ1QRTmapzfrNXU8lA3pLNp7il97TUZE97aBy6StUkGKwqun1
4YnXDnu2jQ0IZ89UO0PHAZl4YL4IG6gsCQR4xiMm+9I0vIrAMzJZu+74KrcF2VBkPODgJo80K2cP
NuYyqDWPUTu9XbHSXmnewbPj9hidQxNmAcc/3kB1S2BqZIwaje5KlBdAtovR91XM03ZuhXvRviA1
gDtjvUqWgJieW2WxnLbW68BXVSMk574JLQ+Xr3vNjYsD1Tv451oy/Sd4Kr5xTfD4EM/vcWcTqfJy
sv30xQUZgYSlobT6ra6rMXkVACm7NGROf7wpDhkisjQ2ED0DgqT21pFG1cPso1GKgiiw3DzvrMsS
cXW3r2m9x7jTbovJIk5OvQHfbPYwe2Ba+L9KdAMgjoqnKWN7EKbrdPcRTulr02C+aNB2xmQUr5Cj
TB705xH3gHCVQFF0dNB1hDlbJLOmZyaagvByfrFHF0wM+S//BHV46KGA79ZN5v1N/UbhGB0vVEgi
2Mr4jUj3chcO1V1NhNtA2FK3So5ThGtwgSYrFEwvG9XzZ207jVpygiHZdC/7QYm86DG7gkBOFtdj
ZX1zM9bNL6Ih4Ximo/XMju8F5GVQgsDkmwbF4Y37wfyFYM/DhKuR7MpvU7ctoBmq0dipiqBdMGMv
FIK143VKfizNnX4asbLxyoE8wCawro7tnS7nZPkl1NtywUhcbm5PCzk11ILf/PFYoqPgWE+6RF5W
9rHzX8IzaZxaf3IKOP4jXRE64cxL7Qxnz4wrpTp/gdspm1gGjB12abFTcSQspFUKQb9pZwYe6Y+r
WGpPogImHkwgJDwkZNRssKOQILwFL4XfX2PSswuSft12ITaeQZyKZ/xShgiv27gI2gA4l42lXVoP
a/OyPoRXdN4z6KYFZGMOBsqs5tHBKYlHCNsvaJR8YkcYaGLHQJbk6/E6mlIHsuo9Gj7RMrMURyUM
2WJItyJsAgXaX9B82dUJQ8GHIK8Totn5YpPVk5irGa/liRlz3VSWcEEWFZIvqxB4xZZVgZI7mjAj
eJ48hzYlXzz5ksbKLs8IavaQAl0PyhXrJTKhmro+k7sxvgIXQkxMmUKpeoaERbC7zNJRNFi6l5Nb
jH+UdgBKMCWrW7aeFDlwxoNP/2SVeqPYi6spGaVOShfRy2HnQOQX8jk9VNcnDZ4HxiXsFprbWohX
Ewa5L+2WGZeP4Mq7Y+tPHsJ3HAXc0FrFZim/I7L7A3R3tGU4hFsrGQ05yIWtzHnpPjeuCZbqBYLG
st7DYKkI/BCZPoqpo95Fg/wGEMHykXwB1z4PjMRR5cjCmkMhxI2iugUi9w85bNSDAJkigmw8EaLE
FOJFG61TQO8pA5iNoZcXpngQu5nQsjKvvfJOvcfHqVAtYvhQy0VCbhVxuCFYR3eInvgEiX1Y6GCB
VMQgXpHHDhblSArPE2Co9CMPUIIvZtHyDyNync5b2Cyyki/PKAhF7Ahnefm2P5YQNE0QqUhHmMPg
aObCRQPhTtkQeGFyc9jkZ7phuPlrxMYL9LXxK1pAOTG7FCJuFvHTkYJXiA4Zby/jyqaeuC+s6IBJ
bCaQpr6yiYI6H7tmzklAoD9/klA1kFLkuOyfbA0PkErxa3Ld5C3hF7wA17nKu/H6UehjJN+zDbfy
6/SebLPrqa1uKtaX7BcfhOwWQfIMSu4m+lJiD2W+3hjUkTKXsCK/s3TfXedVd5ooGE/MxUgDfxy8
rRUvmLLhA4ROeiRl4i0vY3UuJeIMyQa4gKx7grCSLOJL6Hyo2Aq3AgKJqSWv5KUC6TW49SLUTRIN
Z9KKXb5vHKHZRlSylL1fiH8x7k+DHHrVNqaPD1l3ofciud3Y6cNRtcVNrwTMtogoUTUscld6I4LU
SOWKwnlKmlZHYO8bg/1X+FePD2JOpkZ/Igg3grgmNoOSPJx232X1ex24EtppiNmZmo3V50lcxeZV
EzbSB9PGjzESTsb2Ohlci3XPz1o9N7jMSDuoXk5DRo3x/q7RrMiobIc5RaCa4JKYW4YMcNFWhhYt
yV7khh9eDzkKSUYdcYU3ltM3hJdcJHRgMLRHpC9vUPSg63mxXn8pFIZLLhUXTVhTr9FlxPWGncGQ
VwWJaeRC8qAfSmsZf6OzF8Haa81PKqOtB24uWo+/8E22Sz89amwqgFNEqH6/1OUHQ2O94i1WGr9/
zTsmNIQSr1tCEgNCL6Jq2+mtP6WoXpgkwsjVkBBC8WApwkry3lPI/tvKR4kfeaB70RA8oThSd6yk
d6WSZwMK+c8xZJxRW046dMGwJdj++vkLbRk+TcPLKSogw6Ww6k2Mf56fwxHJFQO/5aMrSxYMHZTf
OUgLxgn/SpyJaXWbNpnDk4SO1AEag0i1S/5QfOcdQ8p0YOCe1O7zzIRc3hkzJi/CnOO9VHIC3/Vq
lb92RvgT79mkysXrLkErcy4UnY+4LWs2BSGQr+FH776eipdsaf+Q99nkkaON1FBjWv3zEKUPMX1E
GUPMoRx+km/ag5gr4KdO3ueXweJaWM3UeYkcHvgTSLKebj/DJawxOTf3TlxymRTdsp6rAgribf3y
aLsR1qMUEGPjaZLS8XBD9MUCGBAm/ZbedAzOfnNaWpyqvHCcA7weNOq1xFhzvbSiCSpo415JtJx5
UoZdyBe/kSMpRKOWs7yE25bUH1QpHbp6rh8ztKnlBRqxqgL9tQUWeNZWtxjtEGNSHOCGRK7HyNGi
drza9HzHFhQv2uX/vGv33dWIXojpTSVfLrF7ui/e5hYTlo8gsvpH2Zk1KY5t+/2r3DjPJqx5cPj6
QfOAmCGBFwVkJhqYhYQQn94/ta/DXdknqsIP98Ttri4Q0tbea63/BBbjkhB8LadsolNZd82hABod
55qdf2ujPtSLW9t+8eo83tRSPT8G6xB1wrEKneYJvpKih1vx8uUhuykbKeLMO6wLSHJx3cRKjkJh
V05uIeLK3NVwPjRtmLxqbGCiSibal4oE0SfxxrTQbdu0/6918bBLJhbOG5vmh0WcBl2n9YJfNzGz
IL1G6qQsR9f7/AtLc07khsjwctEJbtlbIbzWrRBIEKr9K2SMpq88sa6QG8RdvgztO6PXpryTPPEK
09rNMH6S3TY5JsYG4VbWoOwmF2T9uPhPgiBOsIAxdGYe7tA2qQzxSVgdKdBSJ88wPfqEHDDCgIM4
v/WZEFUanPEujlDq78hFUYInBvkEY50v8Qt/u4f7oHwmb6XFRBZGYt1+cEocHzPOAdhFNeLaPjrm
Qs8gNoH4pQOyI3qF1lDs7yrJPXfhq4bVxYTVvCwFGWnBGeUTTvAMxHke1IO2pPZxB8d1cxqib7jt
mvElESCLXnfaKBDzT4LMnxApsbOEg3O4rC/5zJAXMkPPBxyKKCvnhPDkg23zDjBJUYvdS//CsWSP
Urr+arvtqVjeBaYfcVrOM+Sh5fjG9tSuoF9Rf2LTJMM/hlkDoA3ecKHxD4lSoc9kQiS7KXsE0Alh
rHgZK0OWCVVBGcDNuXnYBgIcF8yVA5iFIs8QxvmQp4B/iIgURp8I5UqWl+3owsQbVxJyRHgc+fL6
UUPmzOFvuMc9f4+JpsNUEMS1Aj5wUXaShvuihQP6uHjSN+F9n5LSR1c8zA/SHAgCzLqtUs4vQwKw
uhgIwhPue9200tcyZ1M1XeRvp+njCMuTvtRyurhvq3EuAAQrlyW9doX/7pQVILR9sU2PyU0+qZPn
wIppXTLE1EtdRsxg3T6vsQxuy2qWUlsWvuGucQ7RDPjNXaMn8ghpyd5bzEEkf5APy5PXTmlXsPk/
Epu2wKv5eGFrtZu96ojoSyYNluYOZQpmT6U1Rc11xVib8tGGZ5jhaNfnArSCnaox4Wfq1Xu8xpUs
Woa4G8iObCSphIX4mrpaURKqYAVNCs7gzotNZfAMT4mBoT+VDlkUOBadInNFLdxaAT0nz3uO9X/D
gCuRRsVzmfMFi9pxFPSRyUV3y+SriXRPgWiLKTrBaZBgqF5LO3ew3L2ydU5VqqK3syARFJ5LkeR4
mip293JQmJ497hrq0+PIM6Y6tqkw2x4+iVCpAnuI4p6GqoDvyI8xnx8EzbFOspEq0fLdrGeorEzI
S3cqu3eVHHeDi7UaeESocOuDwbj8PBJijO94YGyNLRwtquAbSwpFmNVA0KYCBtQ54gvi599xmbw3
ssWepCSKX4XPL+E2SzEi/X5oE5VcoRP2L9GtBCRxamVIRCL2INfVtZ49Vg1BcAus5+XbVMYdCRjl
TJuOizuRawwQ0RT777FYOs8NigWyuJLzM/Wgy2nlOqMoKkhhZvm0Ef4GzaSdmgENMvMuPyZTQgEW
uLnaPX7dtvi5PXak62DohFrcVyfG3Ru0fkdiBF7n1JmW+NnCRl9derKFz+omRkElRLjirg1vm3KT
RkrEu6KA5lHl6t6AREQS1ANwVaBFbflOE8G/QNfC/HtK5ZaWyTGN+3XS1svH/gYkX6YHqcEObXts
P3UCSWhRSO4ZXbLDa5lysnsdSUIvaGouVWdTjguVeZxdPMho4JzEQYMyDT+YCVGDyG4R3etocSC3
fzCnpWMNjHreaFFhLOR6TNTMUVjcB+uCio0ZNXXFvUS9xLHmQmW9m5sXCtMr9VTSqQloBvUl58rp
ET32lG3kg0CEGTkkI8DiRscmrFkX8/fbIzDn7Zj9NJ+jwyOU40q/fndx4DEnFzoROgorHd2MoZpz
uaf9UcIU5rjGV6BEUp968yrh17V9VzpR2CJvvB502101q5JXHtLT0q8rfanmfEEb17DV/r4dR6sL
OllK5tOTYyKYsrtg9aeNZPKLUECA2mG56GSjK2Hy9bqE4gjOBgUQXSIhF+DqM6kLMWRCFmyrhnNK
FCi+tPgRNM6+13k6L8QpKnPdNVpd2uWXHN8y+mfni22SMAa8hXdyE7wrJPd2Ds8Rjca6CvXPbkbz
z4h7yGnMLIcTu8wZNbow8dlAnj46d4ktX/SuusNbitG0CAGWgBbwMexX3FfGqmLLfiD/QHfSQcGE
/SWPOhgl4jp7ToSoDtW1eKX7l0HEGjy5iIohqAUfDD6uRQm9EEvOvwE7KBFN14LIdQefchn2jISd
BsipdzP8GNcpAp4e0fka36C+kL4rBS9IoAV9Ve++MfjEpen0nrQmKdiXR9IeQ5Vx6ttTaJOAE/FW
XucpEWEkGZPCUMzqNLpRmWiOOcyeHkMdJaBxtl+8rPqOw4cbS6XdfjGBbd5DgmPUQUjvIoNKZfc+
tPbqGr3dYcZDYxKfj9LK0++OEhX6SDiQNXA/cHDR0ZvMvVcI399fJMB2xM3gI4CP6eXzuGrg2w3Z
v7/pO1jmhIIINlEz1pUMZ3/reZiJIXx/AJVHCw3+bRjzWHD3fg+ZNg04apj/PKi+p/KCI0/8gpl5
WT+v4yu351n5GMOptX/EazqUSfj2OFjPsyxY1LwVAXl2cH9o04kDEA7VMOUfxKFJ7doF99VJJLnR
edJAYQFo6VjkjCRg1VWxI8CjIv7mHjPC8V/9wU4vLUQ6fLLevEKKCAeRG+igNkFS7CPoCyB04g/x
8uAETQaqi8B9TYqKAf+sHd4Z9LfgOvDCgAOYyRtA6o7QgfmPz2WkZ253GckDaOwMjGFdElYpqXGN
hQFBCHcpEK5Rx6hW8vklmJ4qJAEy4TzWs9twPWhoZwjUkFZviFCLtBl6OABRz7e0885lqYiI8rCN
s3uiCbvokdYbaiozmhubs80JX8wbiiP7vtYr77jJI3lRMlykIIIiTFxOLCqjblqGl8ZmKg087mBS
X9bRFWs03cV/sgbsC/T5myBUAC4X7fBlW31mWBtXuA0QIjKXQG2Ys27hc/gFOK9P2lvPkwkFQj70
UUXXixYaxBP2GME6yNTP0FlrJw7kATMUVDc4afZdPMOp+x4ny4CNgHcx3eKIRwqdjv6ZaSLTqqeI
obRX51HajpksN6nd78dZ0LxmXceAhEKoz4vBZR/eDmaCJdgYPWx4v/tpjVWJU31XAFUB+Zt39PkW
askhCnOmwN2UI1bR+0KtjC4a9Q9cd8g5r8bt2Bx9/ugqh63AOMiE1qT37ioYvkzJlqEb2bLyc8PX
7+F91RWYp5ifxDDi/MVLZeGSztrEBiFC0oINT2bCeg5z3Muop/qaATMH8xFRfXW2o2CRZ5ljeU5y
pIn89+O2PIInGDIzR4YAukeuIUMcrGH6B4Z5gZ8JG3a2B/SSFvSAKYQlh3SrhLZewQtcbNpEyim2
9BFmFbrT7TGDZkpfeuT44p7Ul38KGpIhu36zUvrShuIuK1A2zXEWpO4ps/jGILphaggvMCw35bhj
uEM+SduSPERP5V6+MPt6BwWtNWxF8gUtdtwzuPMFRwWv2F1eXvMYDmITWJbR5D2Rx8yaeIlaW0Eq
6b1yl3zamYBlsTg5Cn3UNCcPjjCGaB3Sv1QkZLkzUoMH3bHAHpL7ugfCbX4x8OD3xTlZlS0Jcr2k
4V3DA7erKjgzkn3JQ34ctcYbtWW+JafJUc6BcHYo1rCOYWcR/b/I/x3U3xfvNmYvmFH5FL/3ga1+
4ehD2Xw/h85XC2fd4ZwCLQQCrP1L7rCvP1ZXK704j0PNUBOJF+0PQtS+vi5uH6mJzxGP01Fi7FDa
eGpevAYnCNxM7OzAbBZQ0dys+POWBHROiilsOt1hZkFeVklW0JBXQxyLTNYBdiEqwJAQiEpRtsBU
ZypH2e3kQGwQfNPcemzzjADVDbZVTVQgyStI0uZkgaJ1ifPJwPJ6Z56HC47D9q96IsEzzDVZSHoo
zLB94rhnEHf0FDkQXmOevnzGxsGpS69aYBdl7qFLwWdpguP0jlfSQhzsmo7nT8SGe1rn7zV1EvuK
SAyObc5F4CvD51OweByw2REKxFNgxMBukBtuSqQGKQX38E3oGLV6bmMnCJ2Uid5Mn+RdnwEp5GOm
qdxf2lGeLphh8yE0E1Y2qnqs1z1xk10DhjpUTFRt2nENFadDiJdQfOeti/ayZL5V9MlfTF6bPS98
44qtXS15N9u+iKifARBFBoe8V+a5kuk8Pg5M3/ULnryclv2s5H3f0lwfbn4xLyi4jxwqVuEJi0G7
YzBpZokuRRfX4W89uwViD9klvoeZuIoSSEOXTvCw1edXwam9eYPFHX9rOhk1ug5i3vqK+b/Psdde
In6sk85OOA/NRSjNvAP4/dUOQCcfgjVEvgSbld2nRwLTOm/WpI2SOXqWUZeTUxjeOwC2OYGcHLoq
0Czix89+tNuBzPYZ3MxssFQ7oiINaUnjuztwhBED00hZ4nt0nYE3cRPcEOlEMxVwmkFegusWrY9J
lRcwFKEsng7QozwcBcbeJsVELS7W5gRvTHrMw/avM6wYMdzALeaKo+vJ2ifPUPouwGVWvOFbcref
rwWPsZcne8fx4Og+PjIuxSuBGkwrwXUGNkNnv71CmeKDbKNMSRklepSzQtRNC5z9IAtLm7yPBg+F
LGGu+yjnnZKIEMNBQk/LhxoOsKsEtjk7UFvvlzB/he9JynwehX8oAH/hRctcPeZdZYCTtDCMuCB6
7mPU11kic6pFCmoBzenzfYxNsrMxEHVOuPs9AsiL5y4Gwzm9MI+wq62GuQNCvknuH0QOFhGyODmn
+KRX8ow5EjnoylcXdXiskRFG4Nbn/fxNfG728Nib6XXye8D94h8rxSZ/ud7PYE7jjXsN3nJ4o67L
o7AlxAlKWDV6VQkxPJLstTTkG3jFtBU7woFUkqYU/CMwaI+bJEyjlnczs457dkANS7/1ayx3kxpk
dc9LQFQqb6dx8vnljKJAuaFunq1uJj/cFNYYMnrAGquLsKzvu7EtbUSFzzBSjKVM2/Ld6JPzzd4L
7h1qA1bEwDvOc0zRSG0j4R3/Dhtp3JoOePjgPKTthrVEW6bC0lmAE4C8EyHhgFWLjNL4s3SZYf0N
rBymy+JgYpTxSU3MijiFd5jJCBVM+Ogx3ToEMuwC4Xl9wAMwyGWFRDKTZbsKMfP8uDjY5qarAfKx
q8dkRg5kw5Pjy0Y9DonHabYaVm+qRwrmmzgG8vqwjqZoGr85olDhIjLFoIltPOIu4JFW9HXsmiyy
pjdjhWAQAKYQMTEV746wxSgPWQz3Fn/FcnGSDhdYqR3VI8diZxFu+SxIKrbeYGV5DmTKce+8Glva
vZVZF515oXb5EP9uBjPqk0bIpqC0tN0JM+beDQPyyo2Z8Opkfqhq/G6WJidKrS+41SkGPQxaHOk6
DKHOwIqCPNoqpJ+Dk4PIDWyqHotQnZOeZPjstL6Ij2swRpoYVkE7Oe3QdgI/uOzob9kxyBLwGK2n
Is5tnlCZhGtzbtpYHO5gqKN75bZPcMSrhpidwKKjS0dlmo5PLK03O/OEQ5Wa6IVATsG/6exLz91r
EElvEAostYgnZoJMrNdthRcjLr+Yy6VJQ1FI3UV63x37rWtMZUwuGaXP4B5yvmlYCGI7y4l/T25w
5HQtuGPfyx8sBwEv623NaYJ4ccgeDaZnXQNTGhkjqno8NmlcjnPqsmczzRU3NeZZVcCEXN7rCXhN
R5f8mlS9wdn4dBG8gY75RiTmq0FBDiw4ZtMrHjkQK3zzxi/HEwGw1mZBXXUu4W55YD941xFlyYfB
cDgRFQ0X0TshmFIJEPwgNO4Na6CG/rPWHcnwuucqveLh3qsv1W95dQ7fqZvvLiMDAtTRAj14+m92
aIuM5adHvQDwUiDwjyEwEM2ag+gzAYbYkTHhhTaQOfja6HaUuy213dWlGOteS3hNobSt9BXHzzlz
FEJuKxvqxJNI7OMEdws6IY2jhvQJmDcKDZOEuqtPmFRQ1vq55LQrJtL6+I4dBXc8vCGK9G8I2fGf
zz0ZdSlTMnSjkLl0p16zbYmMX+DGIsyqA7SN+gr6fKyOj0LA0IfZOKGR7yZwpCmea6CRkoGlUJSB
CT0m6pdwTPrBfuqxMTrzJzgyrzQFSyDb9vmrCaap/e5xfujykUIi1Sw9RQTYc4xSiNiDTyZZT2N5
NebynELefCNwt4R0LTfTqgnKp/sFeWl8hF3TT+nbZvkmlY6YE2PEQJkz9/n9/E5tfJplAs6JiLDM
zbOLRIws9Q3G1JcotePT8vpaAbiXPLcNCqriE6SL5itDMf9Ax+83+/q0p6Khp+WZXeNKWDFhEU/0
8DtlLeUzRGEy3AKQJaZ7mdNS6mA6JRAQwDga8nLeONJIH+aYmJ9xnRwJM5SjNMaUJ8806Kbkb7DK
JZtN0RiAAqPG8qBbcaxhncg2rT5CDJ+VZnbLdyqsZLalfPmg3AZqMJv+MB1g5EB61NMG2sFaf3J7
j+STp5DtMH7KmHDY9I2P68eFXo8Si1Y+nQkq/BUPgAiusX8+sH0VOwhXB/1zMBaimC1cX57MsVYN
ubj05EtQn+lM+InTwNCcWz6jizsf13RO5qYL7NsSR0UIUjcnwCJcR4r6LUyFeiaUocpwPyd6fUG1
1C/rw9EDlkpxEUQ78MaD9QMeD4SsJ7sSJRAweVn7LVLuxdXYUOANYFK/cNYnvaAaEwLNXaWSPJEG
Zouv+Nn6V1f9Avt6yPjaPUYlWwk1JbgqdqjMrVjUALImBb5HG48cEz3PDpNvelmKTnrK2HAVqgNl
N3gOgS8emH2TlGRyYb2JLM1K8+YxgKYNxTNVYwKM2Z3IcrKq9YkoKUoO2SHWDcbRbYye+UyQMv8F
g8xRO1W/mpgOVohh/DqHd53QFu3vFeZUSUfujcPpoiIiDruOY5m+jDIJzgHvfAXY/4T9DdWS2Bun
s6Up43IJDTgR1fL4aICFkYewYaOSw4sxNofwts/4V9OPEsZYuiZeDsyxn5F5oRmi8rG7DxV0GavU
45BasR5SwJC0y/9eW+4gM4QeKmBnpkM+M1dqh5V5kOWRJAUi07PbtaZ0CysdVvGyHz4KlCZTlPRH
7zKVlxnQ0PVw/jxJ3oWn3LJIEh6UwjHPcGRMEVstdBAt1SMFGcTjChubw3Atj3Pgki7J2C2Ng8o5
Rt2OUiCfdPqmgmb+1VZ9qOQl4W00iDXGaSkF9cVtNWNZPIFeI1NZcHhd3LtiV7sOYFuFFjhPiYQA
rgU7LG2HFA4sZfhVwX38ujM3m2i34Dru2RJQLw4lVoSI/ikWjINRRB0pvcqXkdyx2DadDpRgAUeu
QDWD3cJcBwBRsygI2DLKqMmGRTPFTwUKSImnH1offFQDXgX8RWxm3vpXgzyrALuAFUmehacEZdKg
dX0mb/ELxwk9ZAJ1868qI4rcq5U5RScUkzPdmEstS6L8MwsLD3VQEXf1SGdTLjufs8c8zcRNDaer
uOHmxKO3irwMTt/CcXq6DR8lMJuDnP0TAVlGi4KXFIbmUANzZBAfKdbpe+0IGY73ioBTeQuF6NaG
YMqt5mvPifpMxOLYn1OQ8FWyXSFfsj4Hs0JGAXNDEBBy8Zxd/VgR88k2vpqOCrnGbdRhSS6mw1iM
SeqH4CFh5AJ4zWRCFu060XeEOH3JgCmfj9yRPqEbtg9X+XwNJgZALYYkNJC8Tve1eEtM7Bhyu74v
DCSQZTZ65kiogwqiKXT9bT8erZ1ifnRwCdATU/14vgLGZobu6YSCMCs6Bhkb4aQo4Nsws3HUu1Xl
ifxNqNN1cc/Hb2A8UuZhDK+4Xzraj76cnrx0OmlG0T3oBtwGmGeDtokezQz7JqK9hAlbk28USACM
wfUpqyGTgMSgAzzBp5BrUmienyONt5sPWnavGeO3s7xrKPvUCeBlUYyV50Fteiq8NyDjecLNxwoC
Xewm21M0PiK2A6nYNDiRdGuNXSXAMutUEGbA6CkydCsXPeYVDXx80qbZFM5jzibTGSyYXR6lAMgw
pXqcv82ZpkXssXpURjWerJdAX6QzYipEeEwRpOSI+53u6CWLDyBEBvBLA0WeY+yJT0fIsrowCo/h
QTRqhLfuzQGMB8RPRz2CshdDcqIB30ss8Q2vjfHpK8uo3A4mBChc5FF1fmHBkgGAIwtm56C8Rw13
PK9N5UOnABqU/htvALLRb3Fj8mRfjrqEh0QL163kE+iex0mpEONKsF5mMw5oLTP413/89//1Pz9f
/yP7vk6upy67Xv7j0pA2Wlzqx3/+Szf/9R+3//Ovw6///JdhGKKs6KIim4YkG7JoCvz5525WXDL+
a/G/3V9HzXibej1lQnoaIgTCYg2pTr0me7POYckiZ699mcCzgHkDJKMqYVMgqJhJZY5VWe+6TNK8
hn7ogfs7tbAPNZoZEi4kU0VZDG6bN86yKiZ9vTsltlr4IvUMe2iRYE14+xm1X2Jci0NnOUmHGjJK
vHtS6L1n2qWYeHELnZS6w0j+GjQ4ihF7Nryt0gB5f2N+6xiE4ATyXHbq7MXnHus19BGOVgYTz83v
b5ao/+FmST9u1uN+Pqbl+zFtaaDQEuE6sjHZXZb4kWC5Dffe0snL7ag7rXeChPui2r+/BMn4t5eg
G7IiiZKoCv3z/NvzejfGJReUjDyJA+EgFfZphScbM4Fpyv6CYWOoM1gCl36jTNtIcxZcR3DX53Et
qs4bUAsiAhk18qRn4BANWX6KX7+/QkP7/RWKP1eU9jAqTejKHq9sK04C5w3vF2IwmDm4KSHGa+hr
1brT54BabyQXRmh6jyRklsWJW308oJNmkUClXjynL5h5NzVKh1i53kvizMkQgGLPFgyKTvYBVt6Y
EZ7XsIdwjhJ6+6VL5ZEbAGxTAdKxtYU1VGhcRlztg7l/c43yxBCXJQ6+HHFx7ZkoKk7Qi1JLmd0c
CiSGnse9USZMN2CBw6yCAaKNMqfE0VD0nn1A0QhCLupw8TH+/d1T+iX0y/uoqqYuC5qom6oqyuqP
JdaYgvZ4VoN2YUzTqXC4DIHUstGqtHZPd3m0DDIirGwGVyAsLDxVtgQVodb1xcPLhboaMORyGBr4
GdJTHOy9ZngOVfvQ/GEZin+6TPnXZZgXx0tmPtXrgoSuA9NHb/HdeuY0n+3+sJxk9ecNMRRZlCRD
MwRN0yWhX25/W/CVJmXn+6uTFivHtLbJSvDjJPFkh+Wiz7Tw+8U0yLZsNwrm5mbaWUgvDk78+6ci
/ePn9hehyropskdKiqb8uIjKfHT3ppYWyTp5O2PP84/2Z+VONi4N0DQAO/7DF/Yf+MsyMBRFllVd
0/hCUTB+fKFwu7YnSdXExSCOr1ZPrvHGorXIrJnmTHwE5Ru3tufBdPWH7/03P1QXdMEQJEFQJUEU
f/2hQjFQ0pP5lBZHyxlX40U+nvknyx+ORhEjJMQZB8Od/uHuiv84gwzF7H8oZ5CkGqLxY8eoBu+X
+sqk04ICdIjnrvl5HTHaDAb2JUB2CMMTAQUSRWgdYO7GH9ay8o9dna/XBUlXdVNTJEn+saXqL/0o
NxkPlyBvt4WbtKwcpyystWP4iccaQ29EQERmhTNr5k+QMa6G7kiyXPcText/g1pqtHEje7qSrf//
x/H3S1N+PI5BRwiMdizkBWue5DArRH/77Q8td7QMcjdw/vQopP4Df6w7vlATTdmUDYG1/uvz7+7t
vSvNXF7cnBiuW0jet+Xdbc9/+x/k57mVFcz/tOj+eazyAAxFEE3NFHVN1358qdBox/OrHTwXSNqt
BalIzt50kYb7jRdRvyOkSN0/7WDSv9lXfvnSHzvY4/aohLwUpEXnrxPd2xaWF+ZO6FcBD3aEm21k
0zvHf6i3lH4t/7zBhiqbikDlxTvWL8a/bWenp9hJZlHKi9U6gVcAPKpbLdEh27czsEJe8Jc1kUIf
gefQZU/7Amq1AlTfO3s5j//0uP86i3+9GpWyTzJEXVU1w5R+bK4nfv/99CZViV7bvdv4UJJyQll8
+sM7Jv6jbOE36wpfwRMWRF7yX3/2S8kw+S6v3eLuspRDXFbZvl1/yK/qrHj6h9fmHyVIf4d1WdPl
fhelvv31206iUt0aQ+wW8frhrr3k4nh844yZZCyE/sdmE3SM36ZTEBXv91+t/3UU/L9bqqmiZBom
4jtRUGX+Qf6xrm7a6SzclXPxsQ7HusUuMk/2K68YQXlwGV3dMdO7Wvsw2etW/LAYNzsD22UzmU/w
ubEmM+zG7TGhebYaMKS5hFvcRvyzv8A4LPdm+LkHw4GNsEfl88IPagDoINb4bNmmMz9b4zSEaIEI
waHBR16TwHOxHlYSJ4obX/3t9GiNSZfhb3vw3VzFF6zpyzkNX14yfjrMDbBLsRUrwNTx89ubbGaf
rpxggKF6QFeWs+eyLMouK346WjTmQ7cZH4+RhwVvzkpWCd+6WAFnWJ8V45sx36+FZyu4WouT5cXr
1JettZeGOOLG+7O1RkPHDxj3dsuS/ba+x1swdmt6dVYBB85Xsn3zE5y4cNzQs3bDljGtGjreVwRE
3VoJP+ew6wLekwwOGdFsrN5giWWHs1rzf1ugLLxaJlCwgGWCFeCIPbYAAKYP4sn21sOGGskbd+Lf
8/ap1jSZO08nCWtr4Z/trRlsY/vr5cj8qy0sAp6KYvfisvjIVYvBeAsLweEW26id/atNcRjX1owe
2sZwNyx4lIqDFazH59eWS8SZBW3FcicuyiDsP+1XtMGf0o1GhCT74af3sjbBMrXnsu3fnfBhTfoi
7+n6H6M5BNCRNRmiUrKGQYRewL65djSM3NnQsJhwru9WHDTWvHJDfBL5j2w1xJ4Cn+TDjubanrGh
cnd8ONBo8a35J3O+wLCWFztpLLxP3YCTjycLCdgezSU2nSV2iiq3U44+IY/WLlqPyJK8nTVaQquf
vaxtTpSTxn3jTNKsmzXPeGyltYLF23v6IcpNLf9bpzbD6TJxI9Hmutzvq+2xREFi7UEyGo4iywbc
sBOekHtwA9v/nuDV4blfkE2ixjWt5YgpmfWauXfP5yi2De/uJk007WzYa2TUOKLX2g5oQ3K0Yolp
8Cox7M5m1bNkn45HC8R0dblK+P/Wgc56fXKy194I4oRurZJ4erNAHJzS6ufZVDlx445XRwc96kG2
5utpUlhubrMyD7XtBsuV7U5YnCd75G+W4ALWIQ7WrcXthY442g3hZljRJrMRg754tIgaHOAoF383
jJfhTcYp3qBIji0fQi37UMDNNgKmVU7UDxHPNBxZzzv0uKClu+TqapcdeT5d71trBSmFe8IMxJY9
XKDDcQwibWs++IYzBRiYY6MV3EYlW0D0+NPp1W9ev9vcfpSlysDQCoXkpI8z7/xaStZvZ59gLcFd
vDm8rbPcho/IJXKQ7xesmXP4OWywp/4wrCHqEzT2d09mff+hUFJ/rZf/a9fVREXRVIHtV/tRQnZV
JQ5eaVF8rECSonxTuHAacLl5sekvrhHKzogMJ5so6rhiD+VVRS2B7Xb0SEBsE3zz9h/RpzA/MeaC
KmavEJfCpgNNMZ0cenKM9G+hw5WyinGvCv39qfGjAv6/l0+pbyiqpsnyj3NY6Lr3RRHT/IOJ7RCs
hj179QxJDgnrq4PlTililC9G1SiPlNlg2Al/OJ+1X0/Mf17Aj7Ikv9+ehV5x//qKhMXUWc5xBpK8
q6Hc4XJiON8v0IKlsSmiFMcvbWN8Ddz3HstxJenJpziMS3PBAVF1ug9c5dwXVRsdfQwdcymMoG/p
FnxKe7ABTkEm1jlHERdQq100X+WMnhsqUWftTLgIk13LTvT7O/yjjfznD+wLlL/VXZf8Lgp1Psg/
+gdLlpTTJD3GC1sdibIrOu1sABMrzqZYEhOK6eHJZklINOtvDFkcyHA4DiMuXRYOeBrc/99f3o9+
+r8uT1eZvymCIgvyjxIYIFjvXoKUf2SrJ7bXjCZrq7fDrnb59rxHt/anN/nXguy/vtCgnZaoUkzd
+PHA62v71Oq7mH8Am3zmPk7pIZm8p/A0fHu8OpItD1WPBKijKwaMVLwrFWnOncGJVPqEwfaOGk93
ZShCkoMKdkWm5fo2yzyG+tQDAVNvPPFPfkFWNBb74R9u179drn+7+h9PUxmcKzVT3vmH5oNU9cRl
r5rcPJKePeZJfr2qdzfTluAQ//6LpV97RU3VZIEupW9VZMUQRflHZdlkqdF2J0lhFEPRQ8WhW6yj
52SxmIX+p2sN67sdcfAd5s6f2qS/Pvvvm+/P7/6xRmT9mdVpxnfHMUefFAn229lux5gfeSXe4P7M
x3BF6YuZkGNGsIKDyclofZ3/0K//aBL7myAKkqRJgiFpmkap/eu7dCuUSyE97wyrLYczSKRzoi/2
7dFyyc8OVr+/5+qPieI/vu+vnupv766AxPlRNzd1Cc3PSsDI7rYRQdzK140/gIU7XRTWuAi2W87O
0p6aIYE6GSHVUKidJpYnU3bzmLpyly+AUWB5KlEFZ+xJdaO5qymyhDjn6DVBpM5xtoKxHb43K61/
xqgzslE3mNSORq05CL74/EPlR4BBc2zGQaP7k1DhWdyg91Nm0S6fxuOzm3Tudn13ERpxPdj6+6tB
UK9RD2Oz4T524EdwGZFYwc6hzrTiJHaaIKDnhpvLrPTr65JA1rNP32rpNPvDDROOU/L1dbQeEci1
RUolXHl6CmhOTl2HvdAUXvF2cd1ek+vyTZE7FpK7JbhbQojCdXxan1WrsbA65XDjLia4/e+vfAKc
Nzht2DWMZQ43XDHsvfa9TaOBdYyv0wVWLguNX7XNacyn2miFJifxbh7jEHNWegulX4TSAZq5E09p
VSvqza9pvF4XM8rABxnUrrJS3xD5LRiLxEl8n6cnr+Fe6hEGsuCzN+99tJvlaTwzWk4aeIJQGB7x
45kMbOxg7W84WgcsN5lxY6OXz9+x6IylA4pCa0xiahHlTr1HLmqr8Izk3hSLRFuR12ACcjajTM2s
BaNDmAnD7Tizzt8z9e3k1fytUOIvQtXbJkms1/Tia8n29v1/Ys/8DBYlXvn8ZRN8OPjks4h8xLQS
59q5Y07afT8P22Hu6gJdmtYshau6aSeqRlS4i63VonU2eoR434uCg0GROI04Uoab3mHwTO17sVoH
9rLVm6O7p7M7BLAmb+c2ap0B3BrJ2THZjrQ9Cvs5u+wSsuikca6Zv8EG2nuEo25eb2t7BzxLgEHv
LeRgc3R362XuzsVExh7MxmHGElv3PlaGS8Vz+Zub6nCxTH8TvXDm4e7Oe11cNKI+tYfXNZ2Ei8E+
EIvmjYz1JidYZtQ4Vurhjfoxcd3jZJTHxzVOH9H80AZfqzxcJwXMfStexV9mWE7n4v/m6zyaHGWa
LfyLFCHkta3CI0BYITaKlkHeIYf06+9T8+6+xY2Jmeme6W6gqEpz8uTJu0gYQy+oapMCbCHlbNj8
aIhJJOiretMbm+cQkQiKe4yMHJtQhOj2hhwTTBBRJl2cWBNWBmVM+SWjSNavqx7xs5I6QmT3H+cE
6OtiMZmNDJA5T6ywEhO+tR1kQaBKn0Twcv6eERH1Djx4DfOGkANCFpW+/98ydTva6H/9qLKFg9Fg
0BkNB23KMv8TeHbvp+diuBt1s57vFVCqLjoYjga9FgFe8KRG7K32wWjJBZ+kzJH+F3a+hyHT0bue
hiA5MxEeLVu7OCJd6I6JWo3ZUkHG4+zR22yMabmCdnkqCqLsEMsSheFhysH30gNfvrwzAX4sCugE
OZkNelJwEF04KpD6+MO/ATTciHIQShDi6YFh3q3wbIdYJ8S+gq9/P4r058WC8Q0I0zPzqLHRkBFm
SZ/G7iULWmNwKEpUgQ/HIvTPRnpLKMg99LRm04mGLYa12Zm/JedZ0Hb9ylIeFqzlLWLHMc0OXFd+
hLkc7OVFD7UlPKCeQ7ewPCVY7oco9ZJsgk7OOHrZnvcLi2LgmjQ22o6zNWJ1jjfMhYgfPjJnM9oE
1fdA+IbRYBCYODFcwR2GwwlDJHDRjhJPFusq/PC0KjuY15VfnCYQjpxIZ0cgEIBcG5x6fW1XO4NQ
1/b9jgyXHx9FdJ7t7KZ0gNl4mZbYvKlCGWphnKtMTbP8GIx3wOmfyDjbB5Lmrzz/FcPC1CZ3kTI8
705RsEn7kxSRLvGzeQALVUnhCGcZltcfyZu/k2HY9RzKqyThcO6GmBykVrhaI1KzJ+Fuvs2uoDnl
H0pY0mmnp+weBWKhm8d7iheOsytuITMSBJUgk0lSCFdOQviYwmpJ+Di+8gGvBiY8vlEZQTNskRF7
JG28SUIlx8HO7Ubm5tvi8o1wjkbHLfJ2qaZlHSTSLCsPZGgICmyyreO4Q+1NByKFQg+ssrx0Bcs9
XJV+2M72orwGqkJxvqJFxwguOkzRGrXiGusp4g17annSkf/Fb/AmxzJ22L7pTvqo7gIQqV+vm8y/
blH6S1CPZeqM401tr1Zz5kOyd10CYucQXoEHevr0acystjNVC8Z8N/b2prfmIruRSFPOhF/AxbrM
vzL3qELi79BUK4gOYIQVOmciDNP3LGaFwKd2JgCU2SQEMfBcmbRhjQP6BafEVUydwPmVJV3CZrhM
Fwj3m3uXDvFNCPvS3dpFgca+DopVgjE67Jq45sbDsbek5Rou09P01pSp7cT+iNcyUgxMxkXC34M4
8BTVGoepRBioq0Cj1hO+aLaOIDEQMPhDquwwN/W8/5/b98ENt7EPHph2Z0dDueQ13UOTBvyDSANc
riz871kvgEGQIfluxRpSWuTpvv+xGFgvHCvWgphDco7L5U46jJMUVxYAi+AAb8BiQNJIAExSaEAq
zvR9XgehBhpMk+eK7rcKqBqYgSfLnyZ0PItw5CPzffDU/TJ1WlKoQCzd6bFKX+KUnXJ3S4hj4RgT
hKmggmJZjLQS1irGFKVP6B/msnxOCIxovhOFwtM2y4ULOYrfvLC8r+vkXxkdlt5BeoXPHtuT0ctm
xrWOdnkPlmOPS4LD8Y78Rs81Tfi6aaZ7Yy8cGJVs19k24vEHarOpLT7ITk9SuD43j8nu8moPxfJL
szpS34zWAqOFvy+XRVuyjfIcQzqLPL9Ofd33Fpuu8NShV2AgRzlcLjEMsTPmzAnTpNUphI8VmmW5
Y3q6KJjCvmX/ceQAg/+UYT4VuWrjBGorbrwe6oeRNrVHtNvhp7D5ClQp0coO0/4SBpGx5b6QMOBX
x6DvgMAP6vrFabsLP+8n+cCgnTTqz4HbOiaaQ7OKCqg91mlLIuqIdnRgieg1s72j+K1hPDHkdDLy
1RPUBavA2GHluwndBnx11PH1fy+9i6C/GCY5HSzQveSH04kD/YEzs0l0bTLqmo3TY34qRpg6ho/1
9qIoOYbwZiPwkeJfuaptmLwclif+xZZz9dkQH4vIuODKnm/6XR1H4jHZjYeM+zwsOGkalj6Lhh26
I/Mouonnl2EXCp8o+6xin/Yf/0rla6xXTGYCMyBotNbrq5FDUTpx4bYswy/T383TVC164Y8yj7tR
b4q9jo1GmYjTcz27fcDn/mQg0zODxc02LCRhxltro/Zm106JzY2w5OH0uwGy2nciOpYq2NUtrorM
cYfegI7JoaV31+p8da0r1tHXS9AH82q/Yr/6uGFMXPkNHgK+NW+8Y3kjqUfopGX0QnvZC1SfX9XY
iXoBL/8bFWCS2suiFLbCf6sol74cryfLr6H79AUrdHJkFV16ZW7g5mVnpOMFWLp4hFkkRL1Vq4fZ
xDgcc7l8/dHG+tHvwfYh+C6AJXr+OCgPjkZA42/iMNEU32qqk4LCFkR7Bi9R8HsnacocYXn3MdJL
9Yrzsa1s6YspWKz4wqiguTxkdcrWa+9q52wpiBQFEq5kheXW9j/GcNUhTzXKLgq3eJx/XtWL42kn
3RPX13YcYxYOJCUC40GowKkJC/9NmeA5h+ogjyPzrMn1zqcPDotG2aRD/sN6lK885FtTqP8hFXk6
HWXx1kvimjr9WCE7LgzbxjJ9WNhpBnePNieO0JWXDmOcgdr8ET81wH8zds4Z9mkZmsfgvyAhb6Ye
6QBNHJHXTFluGnLPgnaJywPsGAI/mwzph1pcmoD31ZbXhVzb9teuSLUj1JZ/IlrTVTd0elsIQaSj
+vDDGVzAgpFAiScZMcHbiWzbTeQ8+HPtvRnxTxwxmq5BV1SP5VP2GQ0ovHaZjww7OeuJMuX89IcL
1F38zKJ88Gb9IaR1PqS49GGgo7JHmggdZiIRqJzpfIakSzHmAkVa9msqNiVHFkEteC/4a2WEStCL
UU8QGpCtEvAw4ZR3KPYV68lPewQlGDtfGXolSAe+cGEpzLyAlkBTEwnmni/mUDNKTXn95dcvSah2
8ueE5XuCN8GAezZ44FVPEvuHnFhcVXv9vblJGgK2SuOmoid/0SbCJbNU9rGbYkseled5Vc9OkhN5
8HfGsVv3pzjOyHaNsWVIWguS8bSi0V56L5l34ZLTrU6rvGqtQaHcGYrSZEPckrQND/pJrljscxaM
oivFFpJTTUfuEvq9Cq2YnZEOaVaE281GIQhz9j1s0UGHwpfukjTcs8PO4skTIX7Ho1IwowWCN3ai
Zz1v9zH0lzPU/W+OpIMMnRSpCwIBn7YxvmMQMT2jNr/q8dhDD/Pk6PTBgT3QKmR5VEN2UEClryzU
NUvNcGiGKmP1c/rosJVXphES4zsa/f0uvZgOC3+HBERoXhTc19XwyImw8zY3VMBGse1HaMuoCSO7
x94U6zUe29cXEa59bIa0STEk3AS4MT0f03bAyBfYY+dC9EtuvqQW6HPi8AokYUwuOLjML4SGitqh
lHIyoYBEdfpgJErkS56QF6TvObWjL1+l57dVjqWGrcPeogS1lcuLmXZZu7ciFcCnx+9RorPJEkee
e7I1WDQgVrXv/sqthNby8Wh7SCm/j53qyLGRTQDL5uDb0j7YTKkk76Dn16Z+O16fpI2SFF6zCAmr
mb7EkSdIx4wmQM+kndCfBRx8Zaa1g4huVnUysuu0sRKKOO1Z4u48l44DmaDEyXB74Q4HZjZi5138
lu5y9MindwLB5p0gEom2prTdjkjotLsY9C/L7+SPQYz0j3FbdSOTi5HgE+6zyOU6btB3A4kCTLin
HtPzEvwDQ3RkFlBIg61Y2K3j9KjLK+VJjkn0cItaZ2NBGRa6FtrAR1WHGIHr6jmcaBUUtmNyR9Hz
QVyGAvzN9+/59ocauj46zgpkytgU/Rduy5YVhI2uRvqru/cXDwCevVVzdWmn6rG8tvee5/A++bWm
GZQkm1O17oJXqX9aBFXUtit0SCjgfjFhMtOMjILhd/b0K978RyEPLGLLqd4bnplkfbAF+rxFDNpr
SOrpQFD/utcjVp5olOWP4GXSt0l0LiMOtEdYwpYwi/zs2TxjFWF2D5Nc0SJwUmZ89B2Tc3SMy09A
uvHIC50uRwJD224Ll5JaJomtQc5q0y8WkZ97GJqDcH+YCMwOjwGwJlUce/7TiYxRGkEclgcCLXGf
we4ssn3h3mRnRvNU1UG8RjQ+qs0oau71z4zn7thu1wjGHXeeBbQR3ClKAqvYN59dw241nvlFZLVg
nT4QzFVmefHVZoNCaEQodV7kmSm8anuDmEQHq2rptnsQgZgwmN6C3zSZPwB/fka269gIjuQIMNYu
B+5mJbyCpONV1SC2gTMObx093M7MrqIoxzugZsA2efyA54i0zJRMSBW2vtkS465hwUdD/ZKWr8BU
wXwnosBLXMGsrQq7HTNGAWFaPv3iPpALmhxSPGz7IZat2SIn3PKPBK5tKy/KJT0bBAeE8woHLMvR
BgDBx/DoOm/hnqBLvaVeub4vtzrnSMU02Pc2hwS2EJxwthFbH4AKcHBHoxi/j0ZS0ZpiRyMAVBGx
e2CDV6cNC161GpUOJR9biagoK6A+H5MmYetxudbL9aLOv88pF3N4GFe1/hl/aO5jAT0NpEz1fn06
Dq+baqRFrxD6a2I4Oc+IhhvD414Zkcc1I3x0bvOM1LYqWA6odRqFf/0rSO5fStlpDTvopbF78LlE
YIzHEUXTBStsap0OQYHTGTK5VhaepxIYIjaGUzPWQ/r8j8qOWyuIqMYDpAJhWDHKybuIhzFVNEjT
+GUd3pZm8p7GYvmxQC0hISWbDc3BTKgR5GolIWCXeIMfXXOmy+c6TGPK8eNHsInj1kFarw/YAcDZ
lM5coqtdmNbJmPY4c2uNISIciW+IeRCW/IdrDiY9QSKt0olvuUxhUY7mqbaM+WD6Pv/DSwkP20aY
qnD8qRlqcjNtMRAX6BvdvBmq6W7Uf6Xxm4u3gs2CiWK7nIz+q8GCWCAAQjx/CsnODK7soXUnuVrZ
Bx5qKAXddDM80sBvv87uWOyRT92L35iWGetjvLfWlX5Au+w1bLVW0cvL4x5o5k6s8+ibLMJRqc88
eFVDGptNanf1g2UH2T5bhGT5YayUSOmkUZk2MXVCTwRwz0cQjB/kebYwunMSct/Lcx1z3c0481s2
1kt4Ldsj1Cn/1REIvk3fU0cO6AFAtMMAGIWuIjaMdAMmDjgec4X1HNvUD8gIrzagUPFLPBVkFCdO
0sKKskyOPEzqTUGyyrWMEcVFihn/B6fYLLwWDKFmNRRPaEL+yC1v08fFpegW9oja2tAOyGABVAgk
ELW3l0BvrCbvM2Y2ngUM56QxjdRm2hLhi8gPe1kqlqDKflTAu2VqnTgkDRoJil29fYHeEDajt8Hb
O8rOevVlHF6M0bA2x76MNyMnJqt+SMeJYwB0a34KJoZ1sy0HtIpK+v0DEKcgppaMLzYck7eLYEMQ
TwFO9j6TDNCZooeQ275C3AGD4jVK4AUyiJLzY4amw1gh0KvYdLiH5a1L6chaTFTsz2PfkLk3qRGo
fAaRBCQPjCu9hcBdQFRT2qNr2HBkEgN4RSqRGaK4CZODmFQtOP3L/8pxvDyoO2R1aSOsX7CZHq3Y
Sc+gAVR400WempshI7Hp/nzqG2K+CTSM/g4UfnYzmMup8p8DKNWAii935xDJIgJvs8BkjxvQAUUt
QDgXFAu8Nu5MY8Ux6DnT1cWeWiBUu0Rsam/8EyvElmAcwOaLyeHN9Mczq1eaUpOINwMQNU74s8XB
/NlvjxfynXbQiXqJqTFp7cgNPs5f0K2CFm+URgyoPvPHTp8HDEoOGMkoHmrwAGOGRg8DjgUDXbSF
0ffV+DXxKia74AO0Rnlh35ODAuVFYzJn8qDspavzO9r6e2DCHwHFGE1JyEQM5WEy8TD43Yxx0Lua
seJK9cmCweGGghfi7I8G/4gpGWHKPio8Zihs46V36+ynjOw298Z1m9yl833pKdBj9rA0b3cwXxtY
OBf/GV5Uh+Bolww9RrnC5/dve4T1dFQkf8lFm16D/Uj/AQhgt2gOJn7kL/wbPgD9FWhZSD/ANB8j
Tmj4CLagTvxK7kIlPwq6KkjN+OonAv166Z8UXA1AA3xtKNlS9V/IHx/K/NMXRBcIrCMlr3AIWuDZ
SQ8w8zsxjiR34Dq0B3IyyVqBVH1V3UK2h2u0hjaRpcLXO/SvDpmoybgPhHTWX2LwIVE2Be9wa/6X
leQ5+sVUQkCKirKFPVNVP9rOXb9ozGFSjCLSI/9CKP7N7gCoqQ++tJ/9wo/6DnSmyt8EP/7mMIny
aLfg+vgACn24QZT/WmPx+mQtQiJCox+vWNEYTukHgTZSnzE2nMXmptvyjWoRI3/MT61Ye/QhKopH
j2AA76WeqSDTICDw73H5D9zmVB0cmo1lUZD6AnX/y/NUQVBTACx7FliE63ZQRZCMZBMDebYf4snc
L94+UGzcngqHc8I9oPYz5jpKhoqHLT++2j9l+CGtrNUSfyt6r9Q7GmKX7v4CSHoPtf7JJC8rZi7W
54AHUwYHsHj5iS9rbaerG745+4f5T3LSbYDdsY64BoFn3TbiTIAzd1L0a+LaIVO+ilfFoDafJmXF
9xoLVT6hFLE9WTRnse6qNrIZpZzG8Fv2W+xc8ER+yk4/UMtNj8bLekTLNoaHKIp2t5yw+6mwWCIo
d1njaMzWjDLIRR+AG9Mait+7+gpXcBArdRtnWTYElqAM77B/RFXZ7KJ8wy/zffapZzJn83ySFln7
aK5Mlmpo+AViNhDzSXYk9a92A2SXhXRv5J4mZLXLRd9KOtieVrM5GNl5FdzPZssa1PpH3zP1bs/B
b/kwIfw7Ukj67C1hanSZkhE3xjXNzvPshhIyIbwScyXTQWRvg4acDe3vkzyYgdnHQD4N+mwoKIne
C+M4gQG+sjoOpbUdgihkFDtaFcVfU81nSj5c7OLz2fyh3sGPcJMOkuwb4qvT1aSVEEKInZBGIhAD
J9Ab55kR8CRv47XTJw/obrU+oW+FKYr0cuqqMjpfFEGGRnYdB5dgbA2fk97XnH8eNoNRuy4V0C73
ZFDmRdCyhcFrd/UPECq91HIAEB2frYPp4CtAdTHZaqgmBUJCTPtG3x0154yp5ItpvFGLv9rLifUt
ZtNVZ73d7FE+zZ+ob7njgOFlMuS9j1xe4JW6e7xvBZcng2/09k+Ge295d4EOYib26K+bGsnbLZto
L6kb7wm+4u2voByGKvfW7rD34rc9hLinx4wcYpI36jS9Wdx4n+vft6erOe3xpsV4Q4m32266uO6+
1QP84xE3exzhwqNhbsEMebF1tzSayaP7IkYAbEmXyB66PtJkRXE4E3sCa4NnYddE2ZBNgtsb2K7R
1kffjAAK+zdE1JkEgt5QpkxxRGmFJ+ukm0eiZkd0xLtTKUbZol9TRZ95r2eiAdIXb/TUIPd80bIZ
UwSJXsa7KEa+XnyM04NjKcD+FPJzz+EAYJSkTxfFUoEsmu30vZQ7P0g8YA2HttuWxI5lT2fzTykX
qUfDynDYwWCN9GKaCEO0ETZhsJUEu+pJcEUfvOcFqDY5kv+ID+X0vcDcNyYBAL2+Tj98nUHeRxfa
+RFrUHyKVmP2oIuiGPWV/RV6r9EwzPcVXfRiDWMAPqkK3TGU+6DEHp9QxgA9+nX0hfVE9VAJgt1e
LkI0qKRqug+U1mHRyNDf/4JPNAEYvKqygi+/9wEoGsUxVdmEtMz22EYCWPnIzpyu+n7bDBYIKTAL
bIZCo+rleDkB3vlpTKEv9PSxcUd4GfU0JhCPG+rh05F+WY5uIoYYgU1ZYCRQQvkxe1NoM/Ne3kyK
nEh51MiAm6eB0XRxXKgoEhPd/1RcdJnca/EwgJkaAlyiSGzlHZPZdA0SAQpyBwWKUyt8WM6dMP9t
i6macmoQFk0mM5pcphBvBwf+iLWDJGjqOLWaCvchmKQVNJiQVLzlJwv9NgbDwW8ThRZ+xyqIzo44
h/aG0UaA+bq2sFpKgmUsOFFjorn8SeW2jVqCMUJMe3VB4Qf5tNrsIqzcndttip0E6V8kRyTqFcTu
Q9pjpffWILjni66Zd4ndv0izImQnqvaSLyNexxdfNi+PoS09XshTRKSJEAiwACPxgku8B9FROAYN
qbOP6E5RfiFrvNjjNnojFNxb5n0BJtYd8HGNZFfAWSh89PBYtZ9nht4L7gN+aFCxF8LuJL1GhOo/
74jIhM4nhJ44Ip+69JXKP9ETgjQHEwEpjwq2kvnZ30iLtH44pCra2cr0Z//UZFQqomb6+Bj0J3sg
l2n8bCM9Js8ZRuNf3XcAGdgeEaWCyYV7F9VYKoGSgiCC5vZDtimppPivH6wdBKphG8weZa8HB48O
SD79zRpxzKb9eEWr5GrTvEx8H5dE7YibUGE/Z3Hyq2aTxYUwdD6/xTSVi0VoMO4MK69vUa4lj/xc
TZqBoQNufjahA5U0tyDDeIrZy5xu0leptBMJ/t2x2UaZ5W5yD+Qn2WPD4GslxbVpGS/UGuSBZWaz
19zXbkeFsquSm62azJ7Szh+STzzkph9QuHygyY10ycvoBruXefPYjEfbCXHQkJHI3IpC1dnIC0ps
oioyk6qKlKgEio2HYXkTY7+9IVWSUYvxr5h6LDEujE5heUUhvTrvwW/PbaZ9/e0D/7YCrW1qezBG
dV7XkttKSRlqL5X6mz1/jTrP+j6jdT6qwCfRx/SPkO8/XnVAgCwaxOCESUcljU0JhLg1rwudqSd4
cfCMBMiVWHYoYZPZnxkCvRBL8cLs4HEKXSwCFmu71E7Kj/WBGKVSKSu9NoIlRqB7tnFiR1U305Zo
OGwvRYfDAiDHpo9HCG0Ehyl0BsXyQNMevtR7Rl6+buEF7ZNyfwsd2RQGsTqkAKLtzOCrk1iAQTFT
mwG/6C0aO12jc55A5p6pk89uRlOPF8TriU/LPd0bzpEUj6AtokL41TtjYwgp4OxSXOFrdgehdWip
eKaMOQkggkUEtC01S2NwtmjxHyyMwTjoYgW68n71PrcpeT+jG5E2bGDdanQuILVTorCkmCOKrId2
mfUh8PYBv8NO1ok978nMDCBlUJlFTjx6bxnPSYkkKsw1e+j1NgTO0bOtP1iZG7KQYq8e4uiyTmxF
/hFXa8MaTWto3c6byITsAcIDrE6YU3i6XoSCJWnA19yNnB3QxAx5m26yoDL/LUjQRmLo/nX0bLFM
Xk8wWrdDUUt03vJvwJ5TkdMz+Lua9OueZM+rG1G9PKR/qNhSxWIKORsJEClRewG5DcFIhyGgx3W5
IALU4A7QPNAMxB8E7HQ29j86fXAwq5AZ3cL0E4dSCV32id+YWugpePcNwhC8c0qyO8O442OgenXZ
xB/9jR13x+7A7E3AIWGNEdmhlSsG3Bu8NnkFVXvLffEuwUbZjUg31b6WuciVMotOGC6L48LXe4vA
ffuo3SBHAMQHdAv3gpZpHZ0EhOk0Wb0R0+Po65B+98nowIPdsuRWArXAFwBeT25go1rLjjDssDPh
q9ru8y+DhEaKgvoHTRg/5Mo4kvonZKpEC4GEvtNjtq08NIoi8aTPg3buHt0SRMUoSpyv4Ly3gTxt
HYZswF0z1zs0X6Gf07WtrQ8DG7mtF++FYhhueTJkAHnfHKkC+KhNGPMyDulw9/eejLuU1sktx5wo
o5U80egy2u75bxFRyUTOk8yUhg5cK4FGcXgav2s4ij4aLatvdhCeYUB6hdbUG9rC1+1r+njsIwHH
dRc7SaVmyCRPtJ/XraSgjsPgKKaXmy8IKbeH3Zh90j7CENR5W9bxtUHEGghwglTiS2nXP5aP5TYE
P7ch+p0QssCvmd+ucWAOHKNWtyI7m0wIrE9eUoFavkSuyGjYZUAV/WovvngdMczuDDlFRATNv/6H
JV940OX+/no7/Q+FWxgnm7oxQO2jnYE0FGLdGW+NeQFoCQjNOOvuDmliffBTopA3CKx87TsKhswD
miMiw5y8SXvgnOpJR9mzT0s+bvZWE5cyac23aovsjOwZndnFVKqAwgBGvzBcvD5/Q//6A0Fr7UjO
a0IWisnUss6MW7OQOnrTkzhkkCYDDY3v16+HDj3uP2mM79JA1lzOoFx+R2H/bgKgPMWBsZSIsIne
WHQ03XjsjDljp4I5Qwsn2zMhzbmw5rsYuVmSLE3MwH9YCDnZE44dAq1iUoVENPlAV/nZ6aweCDaR
tbxL4zH5M97RM3hNIZyJg8Gu9w906ujUwOR+tqayeYoavwN0uDCQMKfOT43MpuZpvy3bXmtOcUHN
0Ut6Nt8QXWc6c1QOPojiR5WFguBrgjYOqG1CMNig2NSz7GS7YjSJYSSN72bqPbAJ2PFrbb22720x
ntoUz+Ai5838zoRaueDFjnM3gW3ZXytkM1F1kskESGiioKO/bAAUb1acFeoKNo8CZH8CYFf1CRG1
TBqHkoYqD58o8tRPE7DmSN3aIjhPmRwn2gD7issaUMY6wL+Ur6ntMldbViijmUGWcOpl0u5IhfCj
dpaoOuHUvepknQwXEm4vNP4tOQbJrQfCfVty3lSGO/DcAO46o7K+IrhfTNc4BJzoM40XSYTAaESh
B31qOzuvs+rbxgT058lT2snOihDYsrX5mEGgXH0bws2+2309c++I/+syuP39BTXxz0B8J0w+pJnh
+xKE2xZTSCatHAjwaQz4TA701RRPCBG2rWfy5ieYeVLqeTb8C0g5xXUFO3VCV97syCBGdk3mstIU
8/8kAfH8wg3zdyBdtgsPE7hnan+Uidrm7DMntJK3uwwejusObF1/AFlHdhJAiULh0lRlRXldRvBe
56d8aM0XHq1h1D0j95PuBOWxFwQUFpBGM2N28QwsM3PAOiKCQgD1ScE5OpUIyRNX/Xl0TFy6ACjC
RMnTSmwoN62QepuHMNeVEhYK3+6F4Jqy4Ip61Fe3VhA+4tlk4sIezlzFb1d0pFcOfJbnEUh5bZ2T
50Cyf1050SwclJ/ND3Efzu0w50fVFmi3RXkR3wCTU0VkOv4kaazAvTuTN4T2ivVbhA3LquX7Ll01
89fEoIh4NpNsK19pLSAKUEaMPsvqwbeOoWxabetBvemkgoG+0KtLRgiFFalUgaaWnk0FSh2fBz/p
agaXn5xzgtzsGvZs6nPSxbG6gfExLQOPqslAcvzOszULgQKVXovTybl0ra8zaBGx3RM3ezhNywhG
JjOIyCWknA+tUQh+PuA13URw4qFkazqk1ifbXgPOwAdoEEVkHJXt1pQW/7qUeT9rlGi6AznCbLb1
/eppaf5TtjnG+OojZgNgxLscdLwV7OmKQ2ghb2MKxt4LKwgyroGnN35+hqsmpFCdg1hXtAJjqsfJ
Lkoy1/3qAvvNaE3mjhmXqO3taGKr/Uv5oETtJuQ5iNVRzjX6pJfAF8g+ixauF9FBUGSFEo/kHAs4
r//a+oKpTHof0y0ONmPc+esHDgRZCSq27Y48eU9xJhfr353gjjRJBbDFAvA85ntD3TQbzPC9MboN
/KNBM6TJDZzHpqv1BCtzgAEp/mCjg01rVp2P1YXFDjqd3li1xL8lV+ZQYLfG/FS0xB7WzUWIlsf+
Y2whKnF0U57+nsaR4zYx/hRzoGNTKVW27rzswsGZJcwRJVyorVOU/Xx2UX9HgydKyy39YjHGj5Dh
KKtrSHl+PwVP6whX7W7aJxHgDpCOo0TDBFShCvFdMn1QQ5tBxkot+SvYYMHwiyHm1D+89XYGp4H2
6bKrML56ckqRb0RKzEIMdERDEoALSoko8rLJZFdLKFEBFWwR7T8b5/xngtj+jBIg8RMvX5nzhjjZ
pm9B1evM5dspR4hEEaRcOUrNyvslz7l2QRqJc3BiInnPRB+7tpHBfZGEILuPHSHM4mh8ZvDz70tt
rk33OC+yboPRGi9bvXtF0xgtbXtIhXQkX7ILmw3uzE7pk/Zo8U4RotN209veYmhAr/zS+oLkFlMB
nkMDWWs4OFKTxu8rhtEQI5BB0uHHTqIrfbZXNqwzTACX7dzbmreeKpvpSSbRp0HTqZihahDRAbiu
LlaSEC79uSNFUaGcNkR/qlnBM1P3mDSbBFosQu6Y7Sndz6rfwjU4vJlNq44t50Z7Nbk7C4FnwX5I
+5+5eevtoQ4YpLysHQSjlSFlpSurV7RCHY1HL69ouo5568pHWswAYowszK0TbdCc9eG8Ikn7cj30
qiTcz4NqX7eBbE6IQsg6ktERhlq0nTHoilEAjGnjxtdHppnIHClVqBlOFB2Pki0I2wtL+zGZYreD
3az3Zn0GX5L5341Xzzk0knIJ5ydxDfw+99/XrwYjCsAd1J38mB86Wyc01CQ2TB6y0MVmfaAbvjWv
oqt9WRE37Slov7aKeskBvepGvwqgFjx9Ao/1dyhgI1Z4j6j91uE9GGvoQ1iTJ8fsYFRVn+mfZBpz
SLzRTT9W4Bxnq97Fb9qJa/NG1kc/wciqJ4S+ZdvokHEi9Li4wL1VJWXFs0GHSL/+aSR39yFlCSWp
z5xGEo7ViFntsIhqMjIzBF0CHKCuaDKSMRi03c9oNijvBkyqw6SHcsCyT+A3asJ+10AcGWAP3jM8
2dPkSK2mLl6uSpKwuTVzqnGIcs030X/HFcGN/Id79XY+hGoMnXOT25CFv8lPx/g18sY0AlQTvfqO
mTMU5zLZeUirkQJdnfbICXZ2hiVF5Qz+Dk7rnyT528ekJ2zdFrn4iFTQKwvVdGCCtwDpwx412SBQ
HGZYPWINlKAWcU8zPh47fUSADXo9sDN+yI650S2E3RXIlJPxRzqR1N/OftX+nNwfzxV8Jth53MAX
T8eU0Y7K+N6VChPo+jYeLekebKKK+UwVTusZROOAkA5D67OrAmOwoieVhhj5jNxKkSIgMH4UPxE6
nS2zFvwqPubUdDObOI9SeIdzGtnSNRBZm0iXfOF3E+yMyh6+jV15wYw0GR05nkaGzGQ22ZWjYhcf
6ARq3B/8L4J3ZTWUQdpiJR9GzpUWHi10C3rkEzhdf0Miqu+KYFbalR714DRyqJP+JjmrdqaD5hhX
Z17XYjYSHC1oRElSrb026hAeag4k1bWE8neHHUi8Q5dT0NYpA+DPwDrE7m9+TIPgbcHbOUL6IM6a
z/rl5GsuxBZnsl0w10/cVKx325p/HZDGKkuqoV51RDbH4Rn4jBqiCvfySlTo30e/wFrtqTJPJm8D
zYSgFRndaMbIEAhuY31KiWPWvhI6sLcH4nGWxAbEnQacFAOafhNe1QSUY40Pyil3QBBmOuuJ+YwV
0091qKvXHGLXC9N5T7J6KL8peVB2ifBU7A+bGWEfT1OcmDF1aVAgqooY/SI8ejhB45PvpiGDeWTo
jbIPC6+X5pBiVOE93Fw/Kew/v5A+HRTam19JPxgm/HdCtWgv2d2Ku7VYyI6SWyRIYTRDDF0Kwt/Y
o1KkoBEgZArqQPgfrM8/KvpjywaK0Iom6AQOrc1OpBeP/NV2gLwH8A1xN43VIUpoAhhgiA9DUzWh
3+A1NSqwCK+o7LM1ARhJiDFrQTownNtR9PnGzDT1PPPohgNpUv3jgXBxAiTZ13pIm4pRzGEmmfo/
ks6sWVEkiMK/yAgVWXxlXwUR1xdCvYqouIGI/vr5qicmYma6+/a9UlRlZZ485yTsu0nPgc1FMSIc
RhTrfuXig30qSH2FLchZn9wmyWWhufj5RjQbmQoAQb7VN9BHsFSEIflhlY5sldfGh11mLFbVBJoq
Ez/h0dPqrSYffPD555xVi89RJbSAGi9lDii71qU8O3NujmyXW+QC4ECWzKc0L602/GFwDqcKumRw
bKObr5C+6aNlHbO9YLjxfiq4JDReNtc/usknc8PwEWW7u/1xzbKS/wNOWH/DAf4sp82dJwUAJFNj
ZsNOFGF/Y1P8dDaZetKZqHaFai9RFVn10+HzsehXalKAbNYH7U571iveAab/bMEtEoF2wIsUsho7
biFYo2l4gj8p1hT4pASOuR4etBXs44LsSUfyMCaLwW+/t6xckN1VtwcqEQzTaYPGCGwJNy4WRZRf
R4p3Ll1BW+fqhNSMvwUf7hoO9kIUywenf+fAz5pg02dBhYFuKeiEf4vWvmyD1cA7kwozv4nteZnN
QJu+5gOS4UwQ5Ib65DIiapFaAuNst/JRzFbkRE/IQWEponMA+H//A+ryKc+JF+dbFwVvMNyBN9hM
ufijYMQ9ii3NSo9pzEREmAVzwYw/iIER5qzXg4rOidHaxyrmlFAJmRTBJuZXWgQUY56SzsR49pqc
3v45OcOe/iugMVy972LMaSHZMKBGQ+QFYamWzZoXul9oBpLi48PwC7K+bZ/KrY2oVFzaFhF2/obW
2Db0uShQ5tO/j1vGJBzgCarxizBdLSVLPcCtBI392GMFs2fyHsZkvDZgAniMgbRHvZcJLuVED2YA
PGEr03Q7Jcj/8C/DxjOgFBSBQFDYTlxBc5hPOe4gPNnsYvp+8eE7Mgg1cv++6QrB4PDsXVC+eVfQ
MXZkSarJ4Bn9suuFOA+AMZA1912/MHRGZxoaxutGaDF+iaq3hEB15TFgbwaoP478vA/z1V0wTjx8
BKwwM7ZDoDO/R2dxgWtA2I5s6WEQ+A1cApgoJ0Gi+hhnrMaw1C0mHwOSlEtZ74M7dVtoKX/zgn6z
jggA0IwmFyqefNoJeofYrZ+thIQDz3KngdWKOKsMiGW5Q+5O+xEusjAb1gwQfIjoM0g9xj2Zi+KR
fN9Fl0qcBYP7FSb8dk6oDVGJieixCurt3UDXh0dyn6jGJoZqHT2XmU+mqxVeCSDD9oWJUZjPMK5U
Npm5NfDeVVDSvGLtSRCg1BbmgvJ1lXPu+l/WlvD0MKqFuZIzkvOxTNYoXg1jyfvogGbu4F8R/S//
PRIDn8u/z5Lq03LqtWVtAeC44t+uUXof+7VY5zMuKwv8BEDnwm3kEjr+LZNQRPSP0QCPXfYO9Yuk
LzgbDcl4ac8YMk+ZBR3t0OIgwzgKAxUCu2PKx2NIFdfljP/BXx6nZH5DZMAMjXiTv1sLkFhYtQqW
PAxIwdQWayZm67gkZpF/1cyJvKCek/0TyYvmWuH3KrYKOSmJ1b+SWyR6Z+9rFApBUzRMyV2xRp+x
34kVXFCY/LJuPc9QAgXwi17K5AFD0mK0/ZmQyGxFYzGMXjT9XykveCV8EIofnu/sryFPupJXX8v+
ThClIm2VW7ueC67FOxVKWeEMdIoAiGbYuLjHv2r3N2ZTGX81LRnqPqFnpokkNHYICoX626OT2Ydi
Bz2LgwgfLNqYgherYA14Muyz3ekyR+2AO6mTCZaPqBZXi2GLdHNQcJ8G05vj+v3QJWoqE05kyN8W
txQcHSb5rHqMrAV9SiIhLoBLhMoDdgiy6QfXWw9jaRKAHBGMczZqn/234rLnL2LzdQaOhRhyYcIq
HAdBz403F/Ix8RLJo8j3UX/9y1CelBYv23xzGTGJcOQ/t7RZUxYFfgNdkYJKRHQos5qWzYvekZDf
UUMFjFQHvzaUOb2WFSRF0SBhJ5EuMmsNHdnlPpGgGSuyDVFLRA1ezZVe+o2r1FttNvR+d0JkOc4N
DX5hT/0nZ7Prady/mb3le9PI3vsA08xp3ZJG0yMPVGs/Mhu/X/tPs9H3/xisUA7PJo2lH8QHZtRb
KozU3HWetcUkTjPpdMRD/PE5Tnv8OredGmT39QSuK70keQUH2Vp+98kVesh1Nzb4HwaAlYalLw8X
2t248mMYq9JYfJqdEYrasFpPJo4FoXYnT/a5bYUk4P7kF+H85KRIO9Jyw78fy0PSGno4WoV8kv5A
Z79QvwvDyJM9WKZpsg8d30LaPqE16hQj5iMZ6tesEfpqIYQRxEQsKRRM+sZQh/5KBSYeRNuo6eMH
dh1YxdkaeelpJii0zynCnlZvBB+yMoqPO+zpsmb3Jl78ceg+t3pS9GjRQmk50Hx2cq9zU6Fws6Ew
/iNDKqFYuVeQm7SaEee2en/mhKH81YVhGOAfA7jgC8tjU1kzgFfiB92NlmJvsCv80tJIiy7m3YDD
0rDwa9HjvsOtqfx2BtkBJwbart4Bi95DyqYSFAN606hvUNHS/VwCLmYMAso+YBtTOKeX1u1ZA9oi
Zhm+QAfQ86Z8b7XQ6+cGqvHSiyUzpjFDEaruCZ8rCKQQKZZqtE/SFHmA6u548EONztjLdnFDuH4v
aOF28DPgtIvP86/Fa8PqYX0TSGEfRvc5mLihBm3jF5/7Hl3muVkP7ANsa0ENg5pNF4nW5y/4uRrm
66b3PQcSfvQutB7R4H/eUvStPKdCBQ1Ww/QnVpJL0cCbzAoduJ83N9Rv25CemL6ktpBeeK5h/G08
4ISyq+dDWu3dUhUatG6Z7nF3Wo7MPY0/dnZtDpMDttIDzs6/D5JpnpqqvFbevk54nDo4lWMVyHrS
tpe4oBFsmyc6KZRk2NkvGahyNthDnn059JhbPt4iCyTQ60KTDyGlw3cgy8gHUalDyckqzt5hRJoo
6fu9TOkMPdla9g5J6ThI+enz4tXB7Bnr9Y++cTgTXAuDBv+IqZXwQmHOCUklMv/8iPhLMJcFXbaH
jhosixfqXB+Qm8aq8GBkMAVBfNmgnoIaA8iF8IhCAeYF4anFg9DGYwBF6PTu0Kxnv/LXK8PbMept
vN9sBH92jHTR4Vj+jG5hhQm24UPvAI+EDcdAW/26r9FzXqFM2ELSTTiF6UvxjET/RKZAE1vxPsCi
Z17+WYOtyx705EnOH/RHRFP6wyTNuQ3jMYwzKXj/Iy/QV6ZeyIXWXojslIQPxQSlyEsbLGodgmdW
6LwlFiOGyslYCJ365mqW4BucfDofJnEQxv7dUJhjbFSHQhRfbOMYMd8dsenOhuuR2TnEUNIo52m0
GDYclI9PiieOWGkRTNnX/EnNqBACfs1KV65g24xkcso3s5nCJnzVbhPCzXTqybCkp041doIMxK3G
6bsXnEK4x3mG/ybbAH5bwXBm+IxbzhdHldeBSTezre56421YiqBzD/Cbwc4NJQ75W/AqOu+ZYpr6
XghYRLCDmwDxAfYVrBEE3s13e/n3XGge4AlPIUNOkWZB/+W4aKanmErWwiYVHoc0Yx0Vgu3Tgm5K
2iLbWCy/0/sUXsfPHN6AnU77k8EnfMgWmd1xc9+SnTnd6vYj6T21Irun8g6iFWujvyeP5BXSwWXE
5ASZNAP5jM2N/US1V6oBRGOpcJThdAxfCnaB4CoVHTKZoVFPuJjY2U45vc7O5tsZB4KDTCoZrWiE
QRQTWLDIpkZH+rkP76uaD6ZBMTKIq5tpWpBp+ZQrORb/eTNYBgUNZmN+xMysEqOs42YjSBLSMhM+
Qf8EwYrDIKnV1bssKCmh7uXQ1G4hjLbya9Hy+B6ricrkBwjXED8Ix3rwXHT8wTnDwwC+q/JBZ48q
518RCsX55ylizjSIHc/EeFM9Hwo8egALVnCB7yLbByPGVP0jRnc7X0s70my/M2rZLmD2pPX2mtTb
s+i0fPDiZ7qZqd2d802QOTzty9tWFpv3tqePttA+hAcHg3w3o22EwBhXEndDqxxGxnlNEo5s8crn
vPsx3hB8IiEj4a3DqIXXvCKReJN1DTckJdE1QW7Ea5VsOB/oMSHgxzuKGlwX4OgsudCENYowePr/
TexR/CEkt98OhGQ8IRiFmOhYhjSJBH2PwgGaFJYdMStQbKP4tYYVNLksVDHKEl0oK6rvdj/BFWHL
pwTVsDQ8OKPlNL7ZQvRNeXEyKPFW8bVFUF4b3e6MgYsllAcQDX802v5lYsSMg/ani2MUkfasngpK
86uZCZIjIlwIHWjmmduFdYFwWeLTZqkiblb+h2NLwiYJBSfN8NWqR9qN9bQplF9zKP54g7rHHOEK
Q2+nSA8FHADOsxhOqVXG+xUSTURKvcT9ewD+QDwYI+j9maUrLAnG3AXkCRcjEYoCTyznl5PAQYKi
jyT6j8vbyZBm2IiVGuxlhAVyKUiCAFXslaEvWPxkMsjLgXDvTIY1yV3fNC1U7CHM1QknPUrDqzGc
8HCwmb0LMT/LdtFqwbRzOQPOEdJccl0CO7AuDkEDJPLQABktgkj6TYn0BE8JELXNUEALVWPfgXcD
bVBgDiuyXQSyoJYWxbMuU7S7rtHXDXA0SbJu7KA/bcK4kMYeOkIRpO7Z5hq0V3EeUTSLU8ZKeGh6
sJvJRpbc8gq+c37hqRPeHHdJ6/KISGR4iSI/EUi3qE1AdyBqi+QXUIE29vEfYDbAqIYdUJPKGl5a
+l766LPKGH6wGxevPVSGMeY1NQDLo7OZTyXeJ5gKpVMTftRgE7+dYuORlEHZBXqDXO5CbEUqv8IZ
QKhXngsmWJouRJc5ojdbAvIMrdmUbDvgfFDTYlrFMg25MVcNKTptAr6KnXhmfOOYXYvIX3mAWAs4
iwlOAsABMBNhK34lGQYHESOy0QxykEF5Oo99q0LNF/IYTg2UOT4cW/mfpxMr+eNvP62pKXrzpQ00
MhUGzigCmGliQiXFhQZ55snoCGnX/Y2zd5uhYWPy0gSwhKI8o74QOiB4oxWJLdS+WKja2HOgmIHp
DkGFoINMFwFlffycZ4AZMd9+IvTHJl2ZKcDWbureYCQIruYzAH6L+GTsVhzDzmJ/imuadM3NsGEZ
76MBV7SlZE4KjZ/0cIwwlDATUf+eR7TPnesI45/TZvbHeL2Axgnwy8PoMejlj3F28PamwNHQG542
haH4gZyxxShCzbHiBikBHVaB4P3y4pBSf37WM92Z0dlbLERXkfLNCAJeKB8TvEFZ9gWTgF4TYJM1
f6X+DKeAMwJPutzmn9hVXLOCe42Qf7Xpwg0WIzyg8Nngt8UArId3yzjevMMi3dTCH1pou/DhSfYJ
KPoS/6M0fg1g/L5TNtXFz7hUbVoyFUYlT8KUoHemaYO4j03vRSOkh16GNAGfDdFqYkabAyDIx+WU
0rAV0FFjvxU2L6ZP1RZGJQETxYE+cDuyp4xhHTgw0EcvuVHamh3MDiLdgFeEK5BJQH30kMATadAm
P8UlMggR8Y2++majLBjwjbPmlf0XU9EQhEiBMTCMlQ8eUh1FXDlVksvcS7SMUgraaeczYYq25snE
Jbk1XtiX1Sdr4FuTByD/1gr3512ir6GvbS2L+ke2Eqo4YPztP+xwu4am0Vr0uGFbO6VBOgmG5bEC
uDZ6l3llNK5KWXfTFfi82PGZSwsAQ/TRgHAdzNFCar5uSRz5Cq5tq1HYnO3KeTSUAnhDNaT2t0VL
NSlFMB/tzG6zGINrByqtwpi+WL242xNkDX2YUc8qELnZrKKVxhcVEQWF6/wMakjyc8+rp17GKCfS
JF7YIEWdCSWjjuIv65XlHrm6xSeHyall+z2L8wVf8fmgEFWscNjZtEhobIXw52iX4WsI/oYhJt2K
jii6pnsqrFYF3jjr72jKhvRvl9IUAYXnMB1b9/aHwY95DyoPDklJD19MULUvj6iaZqgQdA70r4FC
XBnJ5429F6YJ9ydxlDuFp9ITkQjjU+Vg/AdvMBwcw30BZ8NqWXRi5cFp9NNCPPLDRTgXpITm2DuM
t+mhioRmh0Y4VyZKQ/aSJDBrYZvmCfFsKszUdoXLFj8LT7EIQ4OxzlVL9lmxRBAxbhSetBqJxgjB
48w77wYTbvbxNNQdURS1uoTKtULESCgSwYgvDejnQcznukZ6c4JsTJ3InXF+mBlGJd7BZh4ikGKG
tNUbZT3Kph6Oi7usC4hocnpIEil6WMsUNxNKuQDn/vAZho5qkCWLjw4T9CQuoTHlkKVO8qwQ6AFD
E632ayQ6W8jbXQKbr4CUXNvSlKB8oyh/CHZau4CHhAzgiuIwZwWE1Zq23WhHRvkaO5nuTSHkiuIn
XYzBGMCkDJceyYjnebl7gOKbfhPe55vJ3roBQ+Z7109jYwKfm+I/RYBEYiBEgbh3eJ6gwCWypUoI
fe4vb72FkuYrujIT55Cdm/9VZ6fByWyfrN8m+/605JkLfXcyMjJ6wUm+s4qYJTZ+giOTCm9NeHcB
0IBvMPhwzdJDzXOS3iJhLg1n1KhXvU24/pqTs6vYaxp3cE0+MD16g6iDIbK+eDCmFqzFZGDMmcnw
zGjBMSmM52HCtj6Z48iNG8X6x8b2B3OjrGkh/IN+PivIVncPo8RRyIOvOBjpRNBchFlgt90WP3to
41+rwyPhkvV/d7pZ+CxWyeSGKYBsbKGi5QHdyfPQgep7MkI8zsFwK6veV+DCknX5BLLkhJ3xNmnX
8scjHS7kmGoQMUd3XC7RljLIonCbmwu0JX/Ti3OGe3IQdHf1blJZL4mqT4fWeEWJ2Fr4PQdSbgxg
xc/r3lHUfZTqTEPSRmZhkcP8a9WR1CI/X+EhZ8pBjPtmX4Ra/Muo/z1h2pPxyyK4rhFx+xVqg7hH
sRNlxYY9zsGrx/oZau5F35fzEc1mfQgwPe/xLvHP5W8LKPE9bT3SU8VXVExmhVGTtOOOx3tJyJzJ
3ZsVTfGf+XqgNABTEDip5nAzxLYi/Ko8EIEdFxc4IO2xoU47hbJFpTZ+4M1jkKkK2ebui1+HyNSS
m0eldDLK7ch5MfE4PIc53EN8V5BaCq7u2VM2FdLWPtcaSmJiJGkESVc+X5BgPUC4CiwQbHLXSNxA
u53EKglhkxzzAQR1DF+u5qGDqUg1WSCww5tOCs52lHz48umnjAsvP+Br08cth/jje5zZ1NvhxiW7
p9K+7f5hNcWcA+si2GiWRGskLSIexcpil92j7D3d4aYIN+KdErqAKpOk8R2PESp+TL6JS+7XtvYJ
0d94k8DwFUQEpE6InS4oQPgKmATrV/AiWuUmkggjYYMNvuxQIB9aFQIUvQ78UIEWxJgrgEk0YvBq
sM4E1GiXOE92oshmB4lye8Ai1Fb9gZuhOWD4nZnThDNa6P0nq0UpqFciCBJsSVFFuebVVrdvGC5o
MMXTrC4RDGTZ/DZziA/0XPG6wRRSmj2tDsryIOTfjZ2f/QI+1Ozbmhc1e+sdolqmDJN+ppC059+z
MYRgA6Pjjc99+odo++Nj5gMnB6I92ilZohODQp5eJ78HCn/ySHc63prw570Hfzdqhygi++lbK0hP
Lc6QvNoXgI+O9w5ms8ML5BnqLFW3AbYtkqk3WjFh7SOc7J6iHKYSGy5op+88lbGESPDEu43oA28Y
AiF0VbDL/Qwpz2gR7xCy6te/fzgDXbXKyufAU280pLXV7KMVFRtElVUUPZJTsoqk2NyAWxhsfvtp
7NjdlM/RHe6TxD323qJFv96M3Vgf1N4/CmMk3Il41Dup5d+/hrygDfpNrc9zoqoO35jIS89POGV8
ZA+2h3fS530X85W0MPzZeTPzJ5cEeoh/dP9Ij9/uYgylweYbwsPFl2CqTQJS9WaPeoLK234b2A+9
EDK9SeEFS7OGQ0JRv57+taw7ZDH6drK3YK69yApF6zDnWPX04FjE0wUTJdEdk3SLwdmRGRQnvuNp
YCpIluOqopTF/5NF3AGfwEoyYifFfUPI/LzN0LIzARPTkmJwFyU0weH7EamOQOLyhF/ycogrHwQv
XGsRZDeOJ2naiKtPbHhQUeIksU9YToo6hQAgYpSnJ8yTgNp7dsm+uM6eU1w5p2/nbKZQLGz+FMR2
zg+If+F7Gl98IGOcTTPNzx0xWQIQxtPzDDTdwjslPfTj1BvNK67uRPGc0dA4cD1TkICDwcMTYRBr
uaseQfeLaAUhiU3CS6tbDh4GpE9k3kwEAcGgHAOjR1BuNWZvRqMnBuki90xQufLFAI9fym/wgQdd
T9omgvEuvG0AvHSvPAgLwXyBk2wnnt2WEMRSc/7oI8c1m6kkGpn5EUJIyZjKCGD0qxBLS2R2zLdd
KegV+Gb/6MBb6hTRCoIcySs1SPDDlbSPBAqQCewwBjiyF7+Y/g6AGtVtSlEgOli85XxOmWWLGI5c
nHdnP5J4A72ecIogNr5YjHFh0qrQ1qSAea3KRZ8yDRPjZZ70tRQXT03KmC94AaMPLZHKKS2M5cbB
bqSI+hzPptvABCBgTdU9r0Mhr3tP4LUI21F+cyWqXWadrl4CeQNIi86AMa8wIhJIJoMOl7tdxxgR
Dvn4yrr3dJF6H6Q0SW6MftaXjQ7I6r1iD5C9BZRfEn4V07FtBgWK9p032LGtqILfzvdAKYylCFwY
EKHco+E3fJApOmkekoS2YKbyROdbCd0UPmOMcAFUdx21wnC1Fjm98NJU/kjdxU9i567A6JGuJaGm
O91UYpqVs+fLZMw7BQCrhUtgAbYD9xz+KEKw1uOKB+2uP3o51mlYiWDueYD0nJN1TPS6xbENHin6
yPetQKWAbHwEcCJ8pYdT5cEeJZrlvA/qlQ0xZ2VqG1V/0ESJQbbEN6J6yLMPik4/DC+ZTG6j6Uvm
jJZm6MBSd75/OG20OnARqISCpyj7AmmgxIl20EPAwTBFuyg9lG/aRZVB0+JfKwJ/WUrF0WJXcr1x
AzpY86YVHTfSv+jASaGzRvo3NnSNc0/iSryk15LrmwdWAGw4DI3Tw21J34riiCtc+p/QDllSb3qc
EDqNwlUMb5r31BszrcGl9cETne2Wn0FjSLbKcBgvR7XFncgu4D6koJy9Xk5NjeLf4u+HOhYrME7K
doz7Ibo5Vog66y3KawGMRKIg+BL97R/2dKwq32m5lHzqln+9ywF6S5J6R0/jjWSTcj0GFjUfkS+2
ezHzLM2ghUzXB2hbw/BYgI2BzA3ITLoZYtmlqA/CtU83HEDAQm17555OHWf90K3GEIYBlOcAQ2nq
WHod6slhCIclKRiZJdO82Ahx7Wcb73D1JebOUpJsJ5QdUWFUTEemUwA5U+Ce0Wo4rQBK4p2XKmsl
uVEb8DrYXlm8i8gCRBD4Yc0s8pch++gOux1LGjX7A4gEm940Ca9JW/PdUrLFVj8ITTbxaQx4uHit
RR3IXi35+d0x1DFxwQYkspGCC7Ap2omElF7PQUvQb7LHUxokb+ftgH5zHCiPHI7AGQBdFF6HgQNO
QN0kW04TUDeBGW8uCkkLrwSHm9TL7eWy8rAGl6gkOEXCvLb4Glkl7m622ynZgBXTWqPVhZEnSg6A
5pFhv+fIlPkuMK4ar3RvpdmFVHT0gTj2bz4m6YGoORtOyLi2lJe+Qvv3JMMYu1P4meCO+iBu98RA
Bz8iG4MxWEVlLCzZgvGs5lpl0O2bOVjuyBhu3xPcbAFAXRNm4QydDlwF0UghngWQbcTSAJSPh4Ra
fP95Nxo9T+v90ROCk95csdTBAQOQ3MN5sMUHgnOsssUoGS1mDOaBNQm5bWwGXx4Q1HPSgNTE9Sb6
Q2/Nemj0K8Vr406LRLvwvr+vCCaU96KXRtJTWaCQP6YZ/cs3lbVXhKMZGwhCYcPlesUeHnhClMNC
BVoWRk63mqB2YO741xyAaO5y0ci6G6N6MxzadZQ9x9b3upeD2pDMk1G9jCsx0PtHr6sMejHFtHQv
ruQ+o96kcc9MYSbNraIBA793L7z/FaNo4zsTuO/hLdZMFROHLiindym4K8Z5VigTjf/uB7bgNZyc
xlaci/sh2qrG8sH7ruaV//NGiw+ju+HazUr07b3SrqEybqv0vhW1B1fsLZEGGCFAbjCq0hXFqkrl
RnC2euQkYvQdMuAElfCycp7z38u52UMrd1pU/ih/zZtNB3J0BB7FG7xkbFBtvDzIMlzWz40YejT0
cQ31tUlJicecYuNuYdUbSOFr1p30+xcrAQEeiQivmUoI9mOVvrgqYJa4F2fkdcEVqjgxR6HTijeb
ZN79rHKuu2KDcQOdD5woVYTeOChBWL2mPUeeqkys2l6DU26+BnOymDfxjmhqDJyCZhkMZTbDgEfd
XKYaTIgXh0Z0dGEpjCcXRxZSA0gqHVDtA8COce2GElJkoCP5GYzPNS+OQmYI+yJPu7t/gY4Sa/Az
T+6d6l4Tg2rUSYudKIui+Yx8iKnhvi/7ubjCbpBoQg2vZhdr0OTqeMDUdToBvfjCQ5I+rgf21+8F
F1JHGgn6L6tL/6JgajkpA1JnORhad+wzxzHmmROm0ggBp4JDlMjvRBjHzO6rf76uCoTDe6aCifoW
balAcz70DR6COgfv2vut7inp5e2RPbydJ19Y4aHxsa7PqLxP+l9L+tqjnoWzG4NcEKVwdWve4TVr
XWINiasQj5LU2XTk643mjbxPAqT1JW8lm6QyXZx6hP5xkH90pfNH66E3jBXWSQ1qiCtyet5hDMqt
Bf4J/7Ms9DE6dOXvFvwcbfawDq8YscDYlCaFtfsB6PedFyIfB6tm60K8Vcijy57+EGhgl2MFAOWI
rmEX2dqib/1IwRTw66CX1tyZF/edUuwUTVqNl0qz61stbY8vulJYqFJ4M4Uvjegqjy3sBK5n//Ul
6mPemjwnrAUagasFCmI84Sa+lHmzl1agu2jC5f6/tB1d7A2zO3hOhmr920zY8TJKq7RgdLG1Wjf3
VYIr4OaZ5gEJGSlcMxaEoJEf19EBU46Zypd+oza4uDevsX+Iy7FI5Ij2rFeCFcUbJ2vebt+/Ns79
+LH6JLfB/QeIzZSbD1yfFxY9H+bHxR9K9R/kP2kg4LWC5SqtjuwLssms0/e12TE4sxGuVfij5H5L
TgJhiupYYjHHgC/5QJBgHm45MHNzV6Qtnei4O+EQjwq9TYrN2Hjx1ge22N8DDP8Gs8sluvOwP7xl
Tw1+IMKL/BUUnoR0hZSxmitEvPuxF8s2/VFsELB2AhZChnihKX96mT2GO47mXxgAuMsicE4L2NUU
+NToMKn012Jo98027ZyzZLdTuYdcwrzHX3T0sPyJBawqrAXzcuDYKbMf/PSyxFZnfuo2UDzu/WPy
cJd1DycdJP9sNZI/9a3fsIUdL85UHizhmck31+hySQDzXpILXvNSBbHqBSYKJeUXyDeP0oN1/kD5
50K53t3LZVJ/vOfJ/1DN9kwJWdvJGc6hSrw/nsYLJJG5INuwC8muN3L4FKXWDSyI7hojXt4qNDbs
Y1u6QX5Runct+dXOs0+vDm4AXIbh3TmNgVOesUrOWCMg9051pEjZr3XGIMhfGyvjpnAws5bfRnue
l9s70eGxqH8eDW5VvDSuuSZ8aN6F2Iv+djs0mr837gOqZDyGJJDwNalP8FbT8xLCJiKkU/R2r3Nt
FFeygxjqYZFo9mSj6yHA4TPDuoYlPW7MR+EGV+iHD+cEfQVuBF3o+5Ge/ntBGjgsbGm0O4+F6wUO
CDh+4ImGGMAoSE0mOHO14cA+5bqJ+QE2v2qP8UMPOi3QYge0eJT7oj9CSvpL8r7TI6pd9efPffuf
adHXpdaDgQtvJLy/7QYDaCaroW5SvDeXYczz8MgDxMeT96JJSGYi8sUW1gNBsRRVIeyH65q1XXbu
cMtl+4IZYWhhc8zxwyiClyA3Q37wf5RfC/YsSPso6dzKfWTvsdHDZom8grLoqDKfxlQTtJ2EVTpn
hho/1iqaBH4gkyiWBQQWDVIGvsea+RA3jUjVHJYPe9evM3ZfN+OGtiRdkM5T5w2NB2gJ8josY3Ln
UdmXwpZF21Z2ufxxP/xui5sPjQcWXx7WG/L85YOnqKyLq/jjGPLf/uRAcMwtkKrP9OuP72s1KPxH
fIOXahEGR7/oUTNYFJkj1F0mgFxdOBTlBBMg8z1zT5h9nhLsxFbD4yORAqWn32bS2f5cTGFI3+AE
wk0ArBF8f0abPKP+mpnUaEvM2sEL4zknmcVkXl51xBXZPmfc2W+8H4xOth65kzvVZACrA2UU7nX7
S+khIuzbt/377Kr7a9bX+OoPzkYRO0tp5tXbvpUL9e3lsq+p64E0GTOR+uoJW4LgNDw8T0YxnqDQ
6zv34G7nqwobU/CyGHbJ0IdzD2Edjsq6VM1RBwYG+bfDXuKu2W/OuOSeokFSLMvFdQhD4OWZ7wUH
qTckMPdcFXpoUFv9Y2fiw4j7vDFYnu2b7DxoHAXYPpVwC0ws+dl0s3JbnI1dCxH4vjxH0j187yQQ
DSITY+G4MR6oNMOB+fRr4zsXJmqnPUIwW+HCdGkz/uymNMl+cSUX7+iL5NNohGvxN+0k4lEov1zu
C21DIXVqLWYnGaPwEve8/oRNiu/bQ3N/4aMl5FhscVISWkUIp2r/mslDk2sWARorMKycT4XLlkOx
8z0O4gKw7WWeX9OOPY+mfNUEw1kFH4DUY9K5P4/64B32FyRs8X3elDQjS79ycc4KGnja4Nh+sckT
QIz5xekZ90hcNnnSDiyQ8zOmMIeWgQCsF13BznridiZGo0ETZcaR94NP8mJz222psxmZsvc3SlUT
pjOuR7LRuxk17An7FmkNEkSAONAP1jrDXD7fEjPuFQbpD3yhXBIoZmKrphZhfhXgeIvol4vhoFna
wxldrV6GkpVTesF0JreqZcm4JhJg9WsD+cqy9fKefXeMl/9BDZiRAU0k97T1B9Agqdl+XDGnT9B7
+dzaXzxZ6dfSv80wnJLCassLwEcMr7CKIWrj2Q/pWCeM18vJOXtuNb/C4nb73PwCqFOXDc7Eyrbf
GVTf1cUZ0sh4hN/eQnpaCqSwoPxZwvQze2BdMrTouOFrhCHl0BtP+girl8NsVJjiDNKGL9yasP1i
qGDpPIIH9Niocn54JCkL4Ch63WhR0W2w/wnu3gmjJ7hgygQDUWwuaBnPCJfICgd/ZOaDs1NSDfMW
vuhQShAmQ16ebHh6v6A3GSNuIyWBrgAzwoXVkL2YgxgpAF37c1YE4laTGm5hUSPnndUxgOXmyRle
5OT8w6jvC9rVIBwqOgUHwevqFNPe5O40M3IZsaxoOpj9NK5JA2q66CsGzB1Ve6cl33io7EoGhz3f
/n2tBF/mAD/pgDd+65L9xCf70hN67fl1osWo22LqxqFMJfa92+Xd0MwukCO63S/rN6lwjZfS3ycc
eY/gBzQ+uZ+d1zthhem099tpp9lUAaf4x3hHOWikRCMOk4fQqV2MEOmMvZMlUMPbvj/F0zji2iYu
ikqZKsW+BFf0bdDf4fXhxRLJ1nf1NXEUmDWHwkYNwDTc0lAS2L/Cm4pd9j1b4inapCfYjZQADBEh
DM8vGw1qGXziP2ovlysRMgDdfhgkcGeA3YcMjJ2Nphcy9AWYOitaHeS0Id+bw9vR9LEa8UPU5dPJ
1+AyUkfVWvjgKLIJQtEt+e592aAElqedVWeqQyEMk1nF1Q1jMs3RsC75mDQTYLQIO+RMWz8dSf8h
mykJLi8mgfQmUJndOymVewPwVMmE9CraPRc9dX6lI1c4ZfoSIm2yDO1IR0zG7vRv5CvkiQBxWy76
muEMPfv8m2C8x3UqUY785Vedm6qmeTc0urAgUeCieC6qoTPuXfUecagL+pX1+XdJQYw1+k4jGFIU
QhqGUyfzQ3/oSYklUzY6L8iDED6LvgO4CrWHnWtWU8CAj/X07zfnuf3R2ANSGFmsrSVRVVGJuRd2
7b+C48gFORp4zYnawiyvblmJEYttUloSKNqIEamPpBwDMMOojDAvunmcYCyihlZvTLy/VcwLlcyh
MCS7o2LDycs5rcXRprqxR88AxNbOZfu2vkyZe4WKGCvD7/ycfY7VzwDQ/kEiqEx5ZNU3p4B6Asji
fn96fw5H9qf4Z01vOfX+tSA1xBwPUumrBQEb/EfSmSypim1h+ImIoEem0mODfWpOiDQbBAQRBIGn
r49Tg1s3KqLqVKbC3mv9LfWHjD29NcFRaLoxAf8+k0BAnNFFSme9aKtlUF4q20GeJ4c3ftZH2Pvs
GaOfbmmpSu+bV7Eqcqcm6QxmmN3IdJLjlI8FmtBfG/jUgq9yW7pGjR8+7LMoz7nVXu/fJ7tmG0md
G1dHfjpVtUfF157eW2WfgOmVGbkxafSWSRQBgwj2W2MzHE2d+G6btZxeJh7gax8gHiXd9EY+OCKu
rA0VRHl6QX77Quzt7Jwc+4+GePMpM7LaC1SFHcfgQV4ZD1+UsOWu1KMyug2SXDQClS983QYnY+5w
rCTI6rk2QQ7T/nrEhgFoCu6mgJe+5mKkeEnsA+wkiICTy7sF26w/OF8RQRBFSCZQvZAVe3YA8Ni3
67sKDt+11jO8uewSdwOHhVGgQvpSrAJXCA8RaxA6cSLiNDf1+w/N+ZZxhVt8SQDFNbmjDPOhzi0Y
qYd4OWPUGv3pK5t37Gs8XOchVBGYPb5YMdh/ybyc1h1GcXgUNlt4yM9f1enZS8bgk7A+MZxUwytd
CvgX0m2Nk8odcjcmhtVIHKPamrDdP/FJWpR0sfGY5p+slz8Txq77wipbdI4OKIh9erlBLund/rTw
jgbw8voqDmqULg3TepSActoOML6lrW/X8+P09mufzLkzEEzwAYeZK5IPOGm1+EUXoG+TTeE1RGMo
ul+c0Zwolnx+uy+SF8jK/+kGkrOgdXvDUujJpi0hkEtiX4dv1nlt4CifeJPCMj6Fr54j+u1w8RMp
/1XzRno7IE4r/aF7EhHB28sdkpO9WJrySapTBpR6VkH7TAdBAOcuzAvInAgcRdwEpqKzeBFOWe5r
AyFWi7ddEPt6HsPhh3vi5RPjXl0TrhOwkwrkIEy3m5Inf/B4r16otAHNn84Yb+vSfZvgI6ni1SZL
9c15UUJSTyOdovvFRNeotKUczdfB9HXDBSVoBnuGTpjlC0nrjISE5S140Bn9x0Kjf3Lgqtu6tvWS
AmL7/fg1x/Vj9PUjUT2kPvq1iz0LJI9AjJcbNgvcsGVg8K2+wNBYs3go3BcjiXs7xJWl45smBcok
ZNaakdFjVcQ/zDztzEP82D0seozs1LoWa/RoDCGyzfl9eNLQyLwBL+ESw+zJDLU/byvdlZGwTlYP
Fi1zngQoi0f/du73LQQ6U54r/tVLmptLN5PnyneP6qfnZYhdbBjE3O6xISfMcH/TY8MZeSnhqsa3
18NiYiG5RaxD6gri23hBDY9BC0Ql2BJyzHGnzwvWDL7wkyLbOaB3i2uBq4Y22Qklwl0MiQCeVAEP
JcvypJAbFPuHAvTLbkg1i2kO59YqPEYHFoKpbMufQnSGkHBF97WgG12zTgYqk/6aroD2l/eF/C3h
7V7H7kNArVPuHhGBYRPojLwTJnIEj3l6ptWebyMwUHDfVBPzQRTufnaQvLywKh7yaPy6pDirtF3x
m4YS86rKlhFp6+aM3WqOWIx9GgqSE4njSFsWp+R6R6f3rXpoCxMEwDudtYqrSqy/x2XBMfF9++qE
TWMnHtVcf2bEUF02gfEdh9C+1vsibdszCid+Y/S1icPc43UcgOaq5vwh+1KdA7R885sujQXDPb+R
sWIBMJiOvaG2UV8tVLt+bGZxSM6AQbrEXPP4A/UzaXoDCMNEOIE5oy/Klw36XkI95tXMwi1dOPrc
eQjebXQM8C0Z5poRd3qpVedd+yZqDaQWiCsXL+LO5wV7CpsHccae4DEiOeJtbkAQNmdWrq9Od+8P
p7/77+Xz0JFIh7oCVNUWv4tlsuTA2cU8YcORUWSX2VzATmoRKk3yssu+6mmI79Ytj6qMElCeZ8e/
yxClwQC4T8fDXGVM0kUXVd+SJQlLe+YVZDllN7pei8Zp7W7tY2Wf5wGndfZBu8MFbD4xsBhlFYma
IUeYEqKs2tyc7Y9A841VMVx/wol6wrbjbmi/rjTGLxXvImyHgpjnb6/9BH6+IJskePNm2HeoHTfz
pDdqL/ttrrwbPTk8/6sUbHD2e7PFvbkiIepXny+5skn9bJkkrJh2WYsUmimL1GC+zL4FizWNC/FO
iWO/a0zvGQwESAY4/RYN2H67lKCamaYk1Dyu3LCuetIwLx6k8cyVbY2pSZqbxzINOgIZNkbhy+2h
BDNmfy79rOWnQW0t/CjS8UF5FQ9Ev5Tf0DKlZGmVc1ej1wfdGj1mA0AW8Tp7Re9XBAKCZ0IAXXEh
E+QFCwUUQ772hHEnC3Tf4p7TYgtTnXhGPhlPd++cM5ZM3/K+fbFQVf2ppCUi32j9j6l5CgDcJ4UI
vwNEeqf6BllP0ll48p4KU6XGA3ALx48eto72TdwgBvUxYL3n4Lqhc9C/dDSXHqnNfONkHv5LrZa5
D7pLwuqRfE6ZvziVWFAlF6U+zTFesuAC4EH3J3cOjk+k5yExo0cURhPYyt0M+MFZapfwsuJK/OWn
lsPKnW34XW4CfyAX0I4lKmIB5or2iopDa0Lw+eE54d7ARgjHn+spysVxZ6gcOfGuigmTMsXwQqeU
F6DIHb2ma7OfN2BCm6mR8+1xlM4ZkB4n2Xvu2KavKZ9ngrije9op3RfJVpF9wZzQYrVF2AhzRbst
f24EKtZyCle4QhmmZd6K9JIEiQL3M13zwjxjj6zdtnFGyWuWDWUC5DQXQWOnRBRjnXw+JkizuyZJ
gOQl2ze/KFDRgDEKTD+JLiwViiVlO2GCqOcDOcsTTdAdwNnef4j2ZJJOv3QgCScTwkRfmHFIGk5Y
AyhSAxvQxviTeS1iItQe3BWJrYbQP2pgIC/qYTlnEWUz5APbE0/99Lim71fqcbmtISbMr/woLbCR
BsXyMv4BO8+TbaR692WJzqRqbP3v/tP/xMF3lD1sLFyeqNoq5HKjkQ8bPNfDZPbW6BZ8W9Tf7cUl
6aAY1HfSJr0+CBfQ9iQCqV8CPmGHeTcJBxqe54rKJadvDKfyEXgKJzVHxjpKYZp4625wqmojg9D8
MX/HcPQYpzg3G5uWrapA9ImPcIMZ93WatdPV0dhqEakYQo29EJ/589+4TlfFbwkXKvDC48NCbrh2
rzX6od7nK+OVDd/e8OYKUzEsGjiLKTwBBZrDRrpgygEHMn7B76eHSfcsB2IXIJWbG4Q3MTlQJ46u
EQEGU8Iw73+yCEHQ7z12n6vd92OjhEPE6RUHYjBjgUBSJAYp5AXNyQi8h0hC4cnPZMuG3e0p5JAs
qGv0avByluA/v7QlAOa1ojOhR9Mnk5uthMUPwiTU4iMRB4hcNTqXb8Ckxnkk53d42kin82A6u8bG
fXZeHYpotcLnZUBlM1pPAl1cyFKaoA7Md7dHEAfV2x1nbnnlSiq7bGI0somqZY6UbtHG6L5bfcnk
YmaheRyKC5LgHE0Ceuoa/3wXJQ7z+v2LcZ5P8DdB89ATmNpaeQAhQQZUhPq1gsoM2xQpPcUAoy/y
kLozZHaYy8iqXRWMsu+DjvfbEzblw03sByfTZbYu9sX3y3qNBH+6Jl8Rp7i0ISlAk7dZHphbJeTN
nkWPdF4XfzpXQCu4+ssasQkayCNlphxG9V9WmFf7V35AWJnW70S/Prypjqi6wnDANTXClCpRO1xO
SUDerRQyB0WPIN+km9m54YZgKGBEhF7RQulP+eOZq770c7rB/lyfks34F2MJBJEOUSEXB8J+ekeC
DivcykttkXzCetWtZMR5CgmbNfEX+Ij9h0uqzKrY30LxI4/o+EGTN/uowkeUEpaYu8OHAqoMspe7
HMSBYesOTScL8hPWRmBuzM19NdvRh5YRAoF7hDyyIxE4LfMRBZIpyXrpRElID7eS3Sq3mxkAqXtX
FyUMo4GteC0R7u32Dp8qEWOugj45HLhxyQp8gsmg7VjnXPmqo7dwK25HACNW5Et7kTC7J0t5f/uT
tsqWSxBnhVM7wmcXIgy+L2qfe7e5IFz2Zd4q5KgH+XJvLPki1Jax04P6w1irF3VTPewOMAeYfKkv
KYiQfxrSS2BBDUuM5EiN8qXxqVFoixhBOPbh5M03vWpdrVk3afZZxuiPikA8m9tm+W/MQaOtkBZJ
nNbh5quwYaMzLEeHJYrIQiHQAmI2YCqJFvZuThO9vAKC7OY83HqbnF/bNqo/1YW6eK3yKImqlbiQ
P4p9ua1Dddmtpa/iYtU7QNtQCMev5jCeagjf8+xc6fO+sPnI8gMM9Ka+h/KZzxM8DjUdA/0wz76G
swws+n07pYxhphUv2TxWxg6EoWJ6ljcCkFd+5IZImJh+5Q2HzZ6kEKbq8sMAhtjAt6vB/SO73q4d
f4/WoQvHLe53NO4jzxXPmsuPPO8Io3zYoi2EHJiym/4Uh9uuXernWQQxBot1mpERv7ovdLue5BQH
ZS0HUw0H3s5Ad2fubfFa667JnGZusy8NtZdE6CnfwrjNUaczEJ8eh5Tj7bbO1iRy4gp54V4fbMXK
/KOAFp6YOK9eVb/mJvuNeceOws/dEwg9137MpRTcz9L+fk7/ynN1Fr3ZEXi2OsdH0dNX4MPN342D
4Ts/pbgVk5O0R+fLgqOBdLXz+tx9V/xr9/PTHy/Gz+M6oDgkanJ1O8ps+ji9SEnX3lNHdrK//yb7
Up3C9NJouCbkil0FJI8L85JOQW8lYNO1/bgfjY0RsK9ptkwhbLFIKEfWoiGkgoMBdZl/CVF50P/k
J6oNemFodWhgoB7bqakodSr62GHHmhWhIc2xmjHPlnuUeojGsMohFlLJUUDucYCtUsPXUjuz8E2S
g5lXBu8/Wip4rf6yID0lp2F7P5c4NcWd2kyTkwocWs1lvu7dA6F/bL+Jq5oSSJIo87TL88O0NXI1
IK0y7rh/aTtCkNpkgBRREaEILvbiQgBe7gy6njPPDFIOk8Fvr9MfwZEBUB2Q7rkRkZwu5J0ATV2e
6zPbr8yR+N02y7TkxPALLdSEQCILlHNafdhqGfBxGpCdlaOJi2eznlmj4RgpbhNkhN6bEYq5dpjH
hcN0pxaE3cAuzUzn/GIr8gjn204GTqKEKe+btWseE75JDiyzXApuep0VvsAP1Pg/IlL8ZmqUJH9m
5HiCtb4SeRM7KA484fIijrq1+XTM2G9FbMyk7AiZA2/NGmYVYI0IjsgdBTF5WOWWdPEcmo7I7QCX
N5/nzFKO+otJZD68AYae7s1cCL3dadu2Q+8X5er1SaoHL4d751MHy5cAyllYgD6E7RNADRilZfio
7zY3UR7kN1vQF4LXBOwPktM/3SZobfl8x5bbLIuYhawNGnAb57V+pzYtGITlwd2wKHOMjA4rSmuP
f3D5S4UAkNtnw9HZoxTqXCJ3E4sQXXPm1EPYPoJhNn9XvgnV/vsi7YqwSPQ4DnXxx/uxLq6wa+oH
KettkhAeDPoGpOvy12FOyG6XL1jO0k9AUh7f4eZLkpW+nUSj2XLbIxzvPfBIAl66K403WdS8/fF6
Q7JPj8vq3ixiGBMYnvdq9JMtBXFoFTo4GFzehLr7VAqj/4Bz2PEfmfwEnGxIwWhuGMARUUwCEX3E
tCmJ0atiI8iMEO2kCN2zKh6AC2z+W72lFsl63p0037DS8CTFwNPBb77CQlUGXefe9whamlsIHSC1
61tE+AgVqc50XsXfOWrwg7IldGrY9IjPFhA/1mshdn7NTnTzSSThFzT7b1rM4uQkkvxez5+cA8Y2
NfzslHOPD35BOir6CRYDb5jyZZAIFq+Lts54JiHYj0gben1lqhEcMPEnabruXmtZcjnGG4k26LVS
72884hdJnHsjgRuyg42gXfX7ga87oGdh6rkDe2Wrq15zVFxp4qA00llHrkwnRrFg3yyWgAll6Qzi
WrarsGrtlrzLHemfkDbkCvd2IX7MYiJY57mwqI6ZQw43ylVOTC6EInr2p/742lVoWmaBCeKx6h++
ADPna9QJYQ0juHawCsNv7Q+Nl/8sdPYd4QpoT1T58fL2ASpopaT6+x0SGu+drpWby1I76eTHOXVD
uVe+1qLhgMiAtDJvE3m351uDwdMk59EFhb6cPrNg0o1NshG3wogYQ5J/MvZWUY+0afajBgKLu+w+
fx6QUfmet9BOW09t54XgdapnwPpx3YC0W8Ia+gi2HVnIsXww9gGRSQ5Xqfn31CwVOFpDRUHA9F9n
MRn3DM3aokPeJty9fgieyrdxFLKQob8uwDulyiu6PWDYVJIze7h0Jk3CoJs963ye16irHJf1vWN5
R0/Hfkv6rsd6uBO/b6x34PyKpUJr1SfmW76vvHGe+KvfdiX6XJI3m5ea9or5LwsLK6Y2LUC1MYeH
SQG8tj1qUNiUYa7frUGy6wH82RKBZdmqOImBOs5thlxXj4qlseLm98RAP8QHdaMGsx99o18g2yHV
lGt9I/sJXB/Em+UOzfb1hQvvIhPzYgMHI5/EtDhsBqT2k9gPnIkZgtojaOIUT64rnRomR+gTLIOJ
1fzUvd3ItlTPy78kGHcGnsALQLN80GtE0yNRspItrIzti0mShTjQPjVuFGzktEOZUAb81ZZ22Z8a
EeK27cIOcMxByMn6WS/SVdsBtsOs2FAwwpqnp+A057PCKOI/1XkmAHKO00n1+G1osAawPrAkDY7u
qRS4wV9xGWt+HqL79mHijvEGnSFBth+mMTHoPIuPo4R+NOW65t/+bCtOjQQSYgbwV6PY+x63yfIV
lsxDlcOuceYrMb/Q6c1nsnVHnCZggOVstsHFplHYE1Yvx/wcQ1wC2enOvRcK1OrNSAvxDI+8whkt
ClMKznN5K/nLvYBMoVRA/TY8mZjR+ivZzEAHOalPnCV4Pp/LdplYX/h0IFFZ/syNtsnAdtYGCoXj
7agzz/pCUB+LiMkSTGmKz2Tukl1Ae6S9e/pxp4y0m5d+gHWx9RLBinvjYgRcgWwR3J/GRjGceN18
zHbPa7PIfrOjdsl+7ytOOBAXhqRP8+EiJpAZWSYaYftm6D5UdArotkAy3BMqQJvL6OKo7ro7Q4h0
ikSM26FAi0DSpwGLw0uEyFbfmV3QsONzAvBwz+vHDq2N2a1S47N87LilHkZY6daLC/wuW/VRNV2J
HRyIL2IFi1BTXc2DYctcUaTEEfvaDd5MsoAbc1uFlMudjlBvP8ESupNdkFMEQ4ECSohDGW8mQ3kD
7I/S7Dhji2EZJEoqtXXZeQHj3vzcWPELqlQaenyUsyrk8h1eH339laM5uM2Tx3Zqr+i4lc+yy976
/oYVIvnrOJvz4KuRIK6wOwij36fWsBf98lcjyK8Pzc3DnWo320BOScgVthJDoOa+W48VAZqluwrh
i9ZKoiftt9sDvsC3wKQoj0V6mCGDcUptMa6TI8eLpgYt96Hs5gBQPCawPBC+mSfjunfMr9kLOdaX
cVSDgUKWrVF4BpmDbEZE0nuZh1ZmewuNIRQf/ph7U/AfoYrvK4HzR5PnFR475XdxRhGTrCijduTv
tWOX8CXaZqAyC3O0/874/0D9VAsPKN0TFmRmZDwwDzoBXh7Kmsv75ZTrGQKVpWh6X+U6/xGX7D+l
w7mnLkmKfm1jcGJcACv2kJt9d7Jfvs83qovIuDQz6ouJd3AamNjfVrSr3xeRet8JwrPa7sFUoGvk
mdUYC0NmkYJAHO1c9nr+yM4iXmZSAwfI0rqNTLpYYg2rKkANdH9/oNlowv49tX9NYYhTUGIfmX6M
Awg9KbSHPL8pHGqkBUl4LGaf2BDFndkeDHFRxzv0DvCc8r69lseeCUhf1zp5XeAPPIU818BUzkW+
U4pT3ahOWfOfUZT5LN2iPgLnQjvLhNhyS2IRwAyDHUHW5rfEiZt19bKZ8FHbiIRl8UJ5yACQ7Q2w
9RAX5D9/vpgidwaettqTnPh8/2Jr5M8I0NfSEua/9c8SkX22fbD062sQaWBz3rLtsC82CTa9A4Ta
BJK6MuGAFum5KpzifffqlqqbtKEOoqpYXCeX+AcxPl50TkoQH/lgrJTZmmGDUyWEO2Cy4H25c+/3
IXVtjL5Kt3u+/HfA605BmvfDxLSSrBeqk2WuOTIw60HYZFZi2Hzmot/1xNHoFJkRGNos/pfqQtTl
jdtDIEyRMxRniX8KAguFQDTvswukDksFNYN8HcztfFzZw20+GPCz8PXcKRAjyKfQX3Cw8JEHOojd
07/PvFx178t2iLL33kBTJIfPp/VC/QXfYATDX3N6rEduh69Gdfkm4jw00E8pkv0mUDJ2aInCbLaN
0wAJ6MsIZlvWFiSfUticBBLUGkj/oFYtIoyffKWlI/Fc1m4Z3DbDaVyOtzUvccvI4wh1MIRAxdVZ
3ba5L3Krt0eWWjSbn51si9KWY1M5v2YBf/ca3baw+3PnZrQnIi3sXc5bgtmDikAum32B43Qu/BRP
akpo4clnc6EPXxqxz/z0NVkseD+NE5Xw27snLiTTSnK3Rxu4BI8qERwSfsDG+iQPU60c3oEN3Vk7
zvUWBnXNA1t+Y5hunHil4N0lqnvApCsCvkCFTqfXzOI24+aqT6Rm6IlX/Egr8z2Pd7ESDQRnvb+F
5cxpPhCPIWPiec0XGlg6OcbsyOrc6L2SU371jPjATg8oRM7d2zYbQvLrZ0+v9BhPp26+ZsExQJDP
Ot4nCb840AnIkghKUsq+RjsUmciL32lk4nTgp09CBcFfZinM+g92ThJdP3ImMkAvFAs62PeULJGE
MAjkj5HQADmOoYGZxIBtutlm7abKiWsacAtQJrlNtzQ+CfkwMn9R0oUYOgB4flIpi+ZALz4V0Zeg
576KvfGeP67JbP63rnaECvC3DYGbQ5Ddnfvx3Z2UJIzzrQAK/oR4wCA84zgCwf+ofvOoO+ZnQQnH
T5UBjSX8zdK7e0I5LQkRddvvlBlfI+0x3t2v79KNYTXGqAhKvg0i21JAGiGoWtfYqaWlrXVbPeQx
1zd1VZZc0rBwmGTQ2lY9cEtMnh1F9WaoDwDYEkfBai2f2m/RCCB09rNxcxN9+D66X8+dA0drBNIQ
3QXniVpPPbU0VqL4MxaUHfFTPZkpNikjOTi3xSD08bRlYZsuk5SBqLUBlovRVYSPkpSwO9o9rNwT
GKgvky4YohdGJ/q6yM2TFsou9d6baeC0mLuVNQKJ9zfz7YA02eMfNFFlnCcdDTB3GvS7TIbKhsNo
VIyPrJnlVQXuUd2hWvWVhaZPtyec38NupPmGdkQbAz2B0p0mJEoDq4efvqJCXMBCvhZsbB0RtHw+
nO5+g0tn33wTBgqVO4N52vCrMo4F42nYq7X3bJ2wza3H21Ovj2GZy06nreWPsmceDxTxXK6MzE6N
8FGF+p3ivnvutvVCcIlz5vsXp6+/4ToF01SCJHU7dU1i7KBFIpUJ6ASflry8/75je/jocieP9CtP
HwOJH3/kduE+xWUMAyT7Lbq72GpS936k/oFaY5e5aExDkeptGqsc1JrmJpb9ml8O5sCIuEjQsWuG
X1LlwlguhErOI7cUGVWel5oBPM+D1/0z3pp0G0eU1TGFuTnaMJwJCPQeqBGHG1rbzXMxvildnXNn
Fy1uIOqB2g/+O3emVKY2fpzyl6Esj1pUY4M1zEKy66dMar9nuKNkMgJOZfl9AQnm8FKvrQhFd9Ld
bK1GJunjPBgw2vPxlJ9ROyHeI412ahKYXYGp6a+gF2CHmB3AgiR25I6IOzi/axtNOGACEgYCxEtf
RJdF7ud9FbNXPD+JiX/0y7RZaOpG3qmVF8dwqu0qroFsMLszq/a5a9zW9ctT7pgu4mSFCiEnExJx
xb5QvTwL9aO8Fs+tZCtUpTOywbuL3+x4PUQDs3k8F9mjNIdMlCq10s3bZgtsGj9by+jSnyum/mdL
iklLGQzW/wHfwT4pI/MTtwaceQjl3izradVtA+VYhtAgJCP8AgC7JIZaHEtq1JwNSFfpoyt+YsWp
EJNKOIp48VYjcvR1+SWfWdBzzRrUDefGi35EIOPKOIgbs15UZSBR+QWksOZT+eQRh9V/cd/AGzUB
Mirp9KLtl4MFZ1kVmjDLps3gqM2iYvTzU/ct+DyxP+blTS0QzWC/o06P7/xFG1tuU8QH7GoGtAG5
FZh/qNKCxUn4KdAURBRIRL/CPsu9EeznDOj894ZD2nZOcl/yM8gJOt4Do0YDJwIvHykQk6s6bA8v
MTJK8pkouhK8+Hv8y2DPmDdKt7cutQVq9A65g3iihOHATzJ/L4wNyeVN5jdSCAGtYlwpl6CI9/5f
BY3qvsPyu+CCuY7cNLbCan9h9dBUm1asOls8r3Jm3Y4VTZ2iN9LGgKiBmQWkBun24PECNECeOwLJ
OSKcDIedT2g+wmll8/a5hMFSxTnTCPMK2FFqSwTAvLHiIr5gMOKiRwiRf9ZjJP29GQ8N7pDRaui8
DYyT8UX/IvFevw03MpUZKSAd4pKSud3Or7nooXVqx9X4tAm+i4GEUXnCQQOloS7611Eo2Wq9KJGP
TdDEvNN9LozFjFHtQCXgXwpytewjeS0cTOAGiJ76Hd5RaT3PHfsiw46dYPF6bN6zuy0CNGjPVROv
1WTFe9HUOF76p58FcexUrYXIM8fIMTDUJaT2M1UPdg3cDNXUh0MWUWVSCX4Zw4+d6jdGMEmzZNUz
i50GkfX2uzeIqCVfZ0iw/mkUZXiR4BaIW/npara5bAmuvTA53j4L7QhCGa81jWimoPnoMzTjdi8E
xWvNMrNg2Hh/8M1MLZGgzSZyMiUq0kjNVxQcxA8eZcdUHOW2JiVAnnpxHs6CZ0AzfybjAfOkefGn
IisDFvyIqAS3C96ILCSaJHrjXg2KBZVwFz6z1QMYE/aNQA6HIb2oXVSBzR8EhOQMnvo52e2AtKXZ
8flHXVO61kaQ7rlxndKBp4pb/oFtfyHxifYurrfEVgIKfghAZwL4KLDSnVHovy4vAaGPA7dB/N7U
8IQgDRTeMHCadEWUjytmRETzHKbHbDnCm+gOYrgDxOcRjyTzqIfXcb6w4TWIcn98vLAe2TcEmi2H
pIPCTF7WlBApu2dMBzdL0maGpE3H7seWhS7DLrLwSeEhGXFzIwKjYZq/WfGnjBXvTUyBjadOLTZD
uW5C+bMvdrQmsMKU371mAduLoiN1+2G2fr6+VECTxuUl9KfvikKjhrUJZGRqpGEubFnS6qUwWuOX
/v2h6PYMlBI5WOmAARMnY85fjDatk0DLfeiXX9N5c/mgGZU3AIjpSv0hgXea9841ot7+U6N6CDUy
K4glYqPVLMRHoG+NKweCJe20lVJ4xEoBbrEc+6alkgxzpollKeJy5gxVtvq+edoQMvScLlPVvl8N
6qYyu5ODLGWymyP76RyBnZ9VGfDmvXiQgjPgQZksoept/TgbK0A7bbDeko0tFy3DuOteGxHSgdeV
xIU7BUmXMfMlvBWzoCxsr/9TOay+9cZJD5JVHPpT+pMe2nGjfUK3vzcaHjDQcK/fP9fFWicoG4sM
3mo+UoTIgMJ9VDPsPu0xpHX5ef+s/hKVcFK/WJrIR/5B1SxwJE0zg83jp/3u15hBpWw7DYMrreV7
1W3xvRhjh99FudsN/9lhg4X3gYVigSKQeZOPsXHMYwG8lJ8NxTN2dzTAlO+hhCiyU9NRR2WbqIEy
uAOrHFipdyyrMtKPPXO1rv4AlrA6pGT9p06b77g+s95+L2VS/wgpk+hx+xLCgplQtfIXw/80bX41
3K1uQxyXvn9Qn+ciJoENGcFN4gaFsN0ylZuMbIPN0plsVOPaV6e0XwDWK1umaEKtqbUrw9aFkgFR
rdC5/Tzd6bSeCDB5gb4NAC3ZAEkiTUQ8oJ5H2JpmPtRhytY1s2OWLAsEy+NCex37daxYr90wN+EP
WWiFhwXkHKNfyI6cyILdHKQVLTzxjlXkudfX5S87OF+5sKZHiCK6egc9nIJqOF+qT48c8d3ujYdn
8fJAWbE6UnBHsgjiNu2UVZja/Jp05tFB2lIULkmAq9uf5lkvL0WvesU5xTIoXqfVyjiVaCsPiZVY
bYf/kV5WQKYebYvm3xF5LKr1JFwYWbew1BPDy1yFHuq+eNMlh42l4T0eN1BZRHogVuQIu9z9h/3Y
M+/uqfzayvbXl2Ldv4RPQqOkLY9zhcOLOAcXNVfuFZYEjE0MI/+73hfI6RE43G57JKHEQPXkwz16
5DY68kL+52PtLi86X2Vv9+qJIMh7EJOoM7rmvosxwADuxH9aDOzILTp/kZ+VW2D82hWwhwgk0iuq
yq8AueyeWrGwB4/PDk1Cz599zyJIloE4crfrwgy5G/r/Q6Y5VH8w+hW9Pc6uNcDsg7cKc0e6TVhC
Inw/1NS+p+QWkPIefU53eHstZGBqD59QYqrsEgRCDo+meY/fB76PubJjq2qEQE3XHEZi7GOAYr9J
J4fIpYASI1MGNfcMMTyTGNI1wk7B8yDSkIHXe/xdOAgmFv/62HbIG4XrIzTioDDwBVt3Mn+A7uvR
HgznV0Xj9V4KqW+QblBZrzt+/fCGWgPde6iEXNLzWW49N/IU1sB/qiFguTq+mEmmSCOwMQV9zM0p
B5f7FgHzoF60M44SEQc8kPhXzgUww79EBHoI8I7mCFpOA2bGFA0ku5IW7x2pXx3IzA0tODMDux2o
KCqcjkRIWCOW0R0Gtt8Wt857mZDHCKI/sz310OKkZgH+YhBYonzxJhD75oTmLxgts3S8BwB9klj0
/VwKjw3nFLNpjxwjd3nPRAHVJMlu9H/5WGo8qHsuGor96FEUD6pqCQJyItQIqfqLxLaFLk0ibqMH
5SdEcqLbEYOe6r81g7gImdeNQQUqdCoR4D/XSEVK9q0IlB5RGacosa170Xbgy8jfgUEE3WffIc6S
/mIqtkCSHIQ0lMDwi/ya1Q7+W1BstDfuPbdFsgX0lZD4ySMwLu111ro96Uad5DagVGuqAcnMJibF
uVUuy5yEV7hcAiTe4IfnOgzz+W2s9NSVq1BW/GxyAFpmus8Q6NTr0rDKz/pogqfw7j8uj86jcHta
GJhGU9lRP96RxAflpLw2xB1hT1MOBiaw/0g6r2XVcW0NPxFVZPCtJTnbYAwG5g1FMmBycuDp+9Pq
2nVOre5ec2JkaWiEP9yB+v+8M+5IgCRNMEzEODBLVSVBrJTuY8LXccH/WF1TdQvM2pYtvDOMme7+
DDwaftoL7SloFxZX2aBtp3R0ZpRegiQc1x+Zd+3WZ7xfjc+66BYuwkaof4H2NgFfPQ8OAv+g4xjn
MnEc5+tD8ET9VfxcSi2D8RoCBA1bT3o1K7IcM9xrMpjqbOsRV/ilaRcvETxAEvQVOKLb26fhw/VO
BxC9ApepYQciGSBNmERA4ZMLOD8CdhcEN4esiwUfdCIL/lhLK5usurIkImtFoXoUVR9rpgzvGZzg
KB8mg9McYAsdg9G5EqBtgJlnN+hQ6NbJTzQEj6Jo+M+ao+G0O61iuu8rumsI6B0IiSDEmrT4mRRy
Wy6u2MqR1/7ccnHVuQOf7XzdLhUvTZFn0BN5zyzW2l8EvaFSm8FjF2uA7toaf4O/Qyt4btEUaE+/
lDrRkxk8ZSXgbkbhIv9Z9U9VgMmm9/boM7pcRuVFgfen7QB2EP3FoQvGnxF8XZrV5hpD3tWjuprM
bXotHKazOrEZqAp9Nr97t2CaIt6okDP1uvsj74Xsj+FPtbLRzu+jJgLf0G88vA5TZZQvwN8+vGdI
vLxZRUOuUuSEf4CcGctrzQ7UQMcXhowAycFyX5phCTZ1cSDJ/onOv/EYB7GENkdpAeYFJODg72ng
D2Qzmo2Ak05hUA3YLQhZgIqk4q0djVICh1gvGyA+0NTAk2TgnWG0APGBK3YZPX8wHDWIytGcHNDH
XzD3bFt634eHOyjDOzF4s6KL05ENEAqs45AC8Dw6W2TZS/CveMV1LeCjKygyx0nQ6VpAvPskV5th
QaeJURp5JW3XOdV0MW8AvrAo0xoT5v3nsDHpgM7AfXPGHWVA+vJhuONzhqAS+7wKjAHwqpwEYdYf
NWIyn8538/4umJLQwO1PSXHqxubiGGDu0NKhGycInUgtqVPcxcAPDZFJI7wfVZfhMjCGbh/Y2DVs
z6AzlpM3n4WlyN8NlinJRVzhOcJ5o+Es6ZfWI/j2HtH3p2gaGDZjmiE2Psb2UQRDuGNt67rtf6BI
hPlkeZqaDMCgwDLCPaY4SLc4/og9ijNywbzv21g19N1DVwKaBpCFDszZZ0a6DdD7wOq3bIKUb6j2
svBfbdW6O9+QADg1YLO1FfAGwLIbjIfaoklvjvyENkwEjlwrHDyIGd7gBa7qlTzRE3+iBtnXvcJm
EXKn6BlsOBwPsZHdc8MAeakoegkvIYzTAXsPfBE3PnUj+qwaq9J7oaSlbm+gozD+ZDUIn3GXcevb
pkJO7ig8/bwOhZe8jZql4qLHCOlBI6nlFGjDt1BqK0tVPNxWbwYZ5gdC7OifLm5/jx7vgKEZoOWP
27+4Jwa3RBmEmBD7cMiqunBH6UeNGsPoCxMd+N32tl7BRJ6S/F0eUYVd5MN/U1XQ5YuhjTQCnH3R
Q5j2I5CqFq2GcXSc0HzuiKAGeEIfbuDQKmIkTkKBTRWdAxhXTHAWII/gzGKY3AVnjU2ZBVQNCldU
36Z34HzcvJSpcv4OPnT9HhmQafDv06PPlmuFRfwi3YP7KX5pSwCaAd2aO8a+LWt5Dn7sGi2oS82H
RjwjXJAvzBZiCKBs5HZyywYIF/cm5pixMdiUj91fWdQ6A5qU/u2MZxMcsuPmiTMBZTislmnfzW9u
vwMsBIWyBFzJHKLuoOO0u5IsCKetfhfampakapmf0jqYk4bqIwM608YvnTmksTvHy/9StTHpAKd3
Hn/D+g+XhBXKyy6ua9u2R5kP2XYV1Sh/0HtGeWGoIfbHJO/9geA4l9MB4AVkU0l4Kw+Wog1/0ikY
ZIj90er0Ru+huo3e9lswtaCPM/1g5dHz2ak8dIcOi/3ZYW4MlKBP6xHCHMk6Yc1ro+rwd/5DxmSg
DpicVP59hjAvxkeIM9zFp2XKUePt3nrZWQP+6VO6eFgN21Zn/nOAyXScgYXALFYJPSf/IBCey/f+
h3XKed+AO9JJGAcTCDYnrse29TkLLjzqOgT0QOyT7O3b6eHMZlWnof9atnQqC530vO83nNyAhorG
1Vl+Kwp7xS5HFAWNLQRozl4DwJ1zBWtbgf2gO/cO2lZruGBccX27NQpPBJ0FQLbx213VlsF3NdcA
PnOYa+NehnfVck5Xsfmx4YsyJEV1ibYeUecwjjC9gmF3laba8tIRMlTroYVP/NCsMgJtoQfElHJs
YtBnleyhthABb2Kk2uQygx+o2E7QbMQRXqEACVCH3gH8MNfpGehDDg51ztabt5NCIO1eShSbgyUz
WaCL6h2susBUGfYcLhYTajNHbQWUj+QElW9Fz/R1mndNGz9aXCXree3QF+MMjcEm17kNrcHWujsS
xZJR/l3z7ZBDeSPWfHJJI3vGnN3VSIcYATtlw2WMvwId2JLbsh2cPGTgCsn0j8ZXix7OW9GhzSBz
9ExA8cgIuJx47TsBd7EEofyerP6YCHhP7RXMDEeucLEgp2ZGB2sCLZq36jbt1qh5V6VIh+FL1g+B
EgS5AC59SCSfzdSp9Zw7Hkjfb8aY4FQL+lH834fGeoCHiuWioVcvD/vxx5y/FDAsS9lBV44Nta/m
7pSSA7pHLTePUQvy92f8k53CPrf0GKWa/r85jceoqT4fFkDR2zzS0VDw6Vdt7XgEnuwMDHYKWtAj
qdP4KX3Uq3+i5pN6PB70vD0jANMMgNFThAA3/8Bd2L8cKsmWWMliztkX5ewtIN9hi8KmXI5/d2Uj
HQfIDGQYv9S+I7+OdhYK/BOIQhiYTSj+gQOd/R/6fK8CEVhuBIRgErmo5Ij5qGlNUeR0XZCHXKuz
CYhcYw7D7Pw3HeW5uUEHD0LKZooSE/x92waGrlWg+LOLRqpl0CXDE1bloDyVkQwS9g8JoWRUQFe0
tXimFAljEnixmfaoOrgJ77NVT7irHQKcevomYQpysZJgFwiqoVy4Z/wIyQlXOi73yplWP7ynQDAC
AuQSGvKYxnzaCUYNk4sQawpI6CQDqjWf9sXoMkYG7DguVS0W4VM1/7SV9QIp6pumKjk89tNGY/QQ
TloT0HVtoGrqtubMKYQ3PWZO6BOt11wTSz5oGoDmBrYAF2X+84hlXTUP5t9tnhWcOpvYbtATkkGR
zYkPCMnK4JLi42T2LhL5UgUWktxMS3siM4ZuTwtGjDExOmy2T5kWPhhImNS4DGooICFMM7/ojzOT
5VboyiVMh5s56zsgZYLVKAi65vi9HBOHwu6Iav2OgMQ5O6RoJdeKq4z/TUd3e8pvZP0s7TjwoRt4
5nfe/6Yg8HaIPboAXdFhmBaobJtun3GDwq2hcZe3fvijh4DYH3nSkz+PRqjF9haLasE7FU+4Wnxi
UfnIVzGSgFULNoC/i3Ve3UVygoznknRrrLqMgH/psbmKV1yh9+ECUIEph1iy+44onAOGfqLen/mk
GgFJquvNpytQ9S7G6CqZH6DZ6ohUca0Ok6HdrhWpTMhnMrHfgZ01uCGvHnm4M7pPmqpWjS3YzlXy
gqP394MDCYENXRG9Pq0tAkuLSgcT4pF/muci3g3GpZ99KAvRzjEzIPDiUSimCTF9E8mQD4XsBe0I
eBJHieHPBg2Jvz5kOJa315Cj6eBjMknFGYB7hlWF4goqmPtS9EGT6qfv1zb/BCiqqRoIKo6vN1mD
CRMcliOlAFxBBNHPQfFCyVRriH+mfwZ+Q9p9SWmZbZSv6I6bsKzpNTO4SXvuewOoO/vOGTKOshj4
O/Yj4WDxBy+7/baoK+CfWZph+KGFODk4/aE4flgaZLJ+b155/GmOn+k7Y+zxhJFjgXGIeZ1Nt+Ec
RikisF4uGoC9H3+DMXZVzBJpi4HQA1dqwxAHOp9c0aHR+r0aQEkHxN2U68eymZHjReSB0Bu5yrU6
byOyCy52CHQkMdbzJdCFBSuttyH9IneIIxYKR0+BIO3T/huhilL+PX/KaDPbQbaICI8AH0foJVfe
cfwbNXbwoNAxXzRpmCMMrP2ezlknDywfbABKdu/00JfG5vxHD3esRVQ1R41WGKhtojCtAojgpxhU
am69IIcfE/sanr2j1MBaANMoQ4NvPoLQY1jRegBWF4+L1fmKzYL308H1lKoASzJFNKzcjnVdMwjl
ARlUQTX0mlkTFwcIXYCCUE0GVjkdLB5knog5bJsCCSww0qB1DJpA6J1o641TxDQEcTF9+2077Oqu
JgAUuJfmWCMrZm2gHo42wzIgRz1GCaB9fgA6bRBnZS0xea3fQZ3dcVmA99gWw+wJtrPlnJkTEDs2
WHV0uAsPitKxBXNlj7XleaYb3Qj7TyhMgger0NMyBJUJ/kOrKAFZHdjXDiSDtNf1yUPp4HFFkXQe
EBxauVTsAa++IIIUG3i3U7LOEWv6aCuDzvuoQEGXG4K7CL/Db9sH2WV/ps3sdx+h196Grznup88f
MaOZ3YlWoB/wMQ9Z/Qgi4XiQ5NOisIu3i9XeD7V9gDWYFSxC6LaEfxBohoXC3d2jQ9mdVS7Xe+vl
HCZApBYft4U8WNERnQVGONxfILV6inLvx4yWbfkyUV4wIkYFLpVIQ4xWrksm2rg78An7D2uFAaHe
MWzwG8lnq7QuX0eDzs8gLtjVJJv4ISDgtMe8bLUscY8Z4ktSg1OBpTqwjC1g4hcCJAfr6Q3mANhR
SP1Rekg0+Gg4gBgEi0kH22L6vAQPfTWbCVNz5jMYldKRpMl2pZ9hhO1Ro+uZg78VCCzx4p6DK1ar
IwJAMU36pgFmwb0jhdPRJc7QsAuk3ha0m6n0Kqs+/XVQSwA07tNwvoZ4IRKeERZSrc1xcwro1PAb
DnBsBBgeDefYMk/6MUWzH+ENhRZx+WvIB+rMcRc5mCdtxPY8V0JA3Qbi8R0X6bFvngFw3pBfoDpb
a5oDrHjtmUkiyRMejhMKIs5WK+aW+lrHBuOZ4+xceu1jZFwhCoQrC805h/wBFI0wNkaLrOighsue
f7fLkl45hTkjnEk/aaS4Hm6YcowRjSoRL9r30VFHU7IF0q6Y9z/66mc7WmzffDSYlxEq5TcSg2d0
PMhmJfuexJPtmaK9uiSUt8kfXmRhdPzooCKBN9zT/UcsSq6QS5t2vR/ObGCljwCruRk/bYRpkJDE
+vYDqBVFU+s8q5CIQO+VN2Oy8yygqOaEN39W+Hzm25r4H6Mzc1Loyo7KJ1pWZyfX5ds3RGyFn4V6
YUyAuVJQtYI3YrDgcxksDUxa7a+G6Fcm9lpvu/OyTyzofsq/tsDSUzRBE7GG25tD07CYY56I6DGH
yunB+nJ+Ttk1pxvEeKPRpBN2fDIIqu4rkQ8WwYgC7gWQ+rJWFLsDuuKIq5NgPeb1iH5bTv4M03bA
weiOESI94X8u2mNUVQ0Ewx8tAQHfchEXEg9wv1qTtgET8mhhVgVg6RRyLmZktGOLjMLgJZsNFk/3
JujfEsVoi/FWqcQKuudkjtdZdzzsA6ZqoWhQywnNIzTLuVGDJ8ICNliXl7Kbu85kgJIimgijK7eH
OaGR78AOJyhdZ7TXUW4kKtCrFKQqNkHvZtHIKPe9gb6A+CIQ+aubA+PH5k6C1zKYmXON1qRv1fI0
43x49OGa1AgZcBw7tex/ncYecApl1gtbuuCS/aKygbUfSTHGU0j0CEZEGcTVDtErbKCl8MBamnfK
Uadj6g3Hb+sn1GHHyLGJawONgO4ISPLdDI7p8CWX5nfR86rsJ+aoij60hGPjT9CnGFbazWkASi/m
JgdUSSOCKo4R2+nNAK5ID8ACYzjV7BIAQMx4F6+sv+Xo3bh4wM1dRQ/A0IGe/G61raJm0H3JNfDx
iG4os6kGo0romSvwketHPbuOmxx9C+cXJ6kBYGkpf/fi3ZOyLcAnnbavu3gCqXR7SL+W7peMQ2c6
5sPjogbaHbQDqt9XDCQjxBPXXAGGtNP+rMpNo2OCyQfV1Sqc78dMe4PgBDKd1slsmAv+mO/1HwT9
GK9TqNmgNL0VnOZZku89fnJ2sZnPWQJFVAG7VNab0m+D6Wr7oOHBZB4swURBQFc8JW1sYW2k9Bpo
iZFpOVCEGVt6ouyHgtEySgknq+l3kdLBlRdApfju4BmJIxE+ZQD4+YFDNVfbvG/OsUyiMfoC+fv2
wP80v+L+cqhoo1NbDuIVd3YePCGGoGnTuSgsr5pbev20q+gaAng92FVa7proaRwdDf1kKM2azZvw
junVMtE26/lD/7u7wtjO7yxrapCOe8i+lLEX+zo/WMDBNOOyHyELF1/2DMnABj1sMBDAmaWWQzeW
PgbtmR8bDJY47naBPqFDsK59ARzEd/jx9oA219cB88wbY2GgiDMi6kAw1VPU+dG7xKCbYO8etqcR
Pd9LfBplwwFNPXXJFUCfPe/gayZfB/geo9syuR4k8ZnM5SQflNR2a4+V3/izHEgaT0Qehnx7MCfo
bwC3wdgHGuEDFRZxksAz7a8DGKYZA2e+X7FOec9boDG+CmHYTmmi06rZjDmEUUYcS0LgAD6NS1Mc
xshh3DYvaBoa1jkpHpPTyuqcnJnHq8zhxOgnaTMursMzQisovhhyyGTccJqydUBXdgJyyKDPZzal
kZ3pTzMLGUoIiY9nNPA6j4ybE9Smh4znVT6i/lkzDj/0P1bIjDmUfa/pwdhUF6+TdX6jwWOXR0Wb
QdLF+/afdC35NDXACpbchcm5Bn5CbkTR4nps4ox3PtgfBYChY99ay4ZuojDrIAb2FMriTPKQ1vrM
daWtUwvCGtsagRuGQRL+9xCBMJwxKNzqb9yLhnLyaSnkxyf09q+VTaMw2r+oSCuQrPFV7NvLvkEn
gP/KZJbhLyUAtcaFwQTs2+l9T5Fe0L7CqIoZToypCo0Fc15KXA0UpDQkD1F2miDWkz/456swIiIt
Gt2qxV/nKuyYn6a1GczJlPEq3+jCv3WXDwikjDD2gBroeVb2O6enTUejwVexh8GcWpnJ+zMsj5Mm
QByvbO9JcWybcawhnsi14lDXRZTJBBrL9Iehgm7dX37hyWUeCNLgi+AinVNK5/FQ9vli2MTEG5eO
BuvDo3YiygSMmnPsRrRIAWGfj59qWZpmR26PG8iaEBu4PnDSGP+iAUe3auINEbSa2Ndzkmke3xng
Br2mi9AClEZuRUTDPjT5GrOfLuqHmDH3ZbCtKGBGc+6NY98HWsu2gv2/Mpe8+5s5P9BqPqjGDM7j
0a8m+4KXJ8cDDaBpXJ1q0k4qjdeFyXT+vyltrQ5IPKBCARy+Qb+sSesC4oaszgn9wdqcf1HaboMg
PrMWRP7V9hvk0ZBkLVDqHlzaMT/0j+34mtBx0P+jSQHcuGsu7y6CSQxkeworQiyVNO2crc1fU1g/
bBuC7gHvX4jkJqAWO0I8TIDGkE9rMY+GC4hTXoYPbCPYHQkIGxBsNKzB73weYquCh+nNEsfA0mBL
O+OzEnvogeOgxhWR+d7ypyLS+9pcRtGs7Xs3EBQmuFt2/jg+SXAinsfqag+87Yeb2bTnt3WBNBsz
FSbIfXhEdWFGQz9xTvKydzwlgsYsCDTCP1IP4SQEVBJHUseTsGnRLTH18LymL0w1CFmE6XKte/Na
kUHNj6m9vE8VLpO77iQunYxnyR0eMJi3cofH0N50Ab8lWDLtBXtFN7Y4iSWDYT4OdMYVePFZrsDr
mUu7OcLxpuMtuUCIKsh48TqQPTYvzlV6qBax3Vcmq5fQSzjJuENfBjMg17+aKZGOz/2wMmJNLFot
POr40vRpRCTRmqtRG+ato9l3xNJKfHrpvPsvkfseY0x7diNkJwA2zAxl+J7p/zPu0g64LzoV3MFt
M7pFoF+e0zWPkgFru4hlhN4eeYYqKRvVbYLXrZdkjanGAjZlhLzJKIBa7QH14q1o/Q08quLDh//X
kLGnlpzgDtOLQRhEfPpB+p2x77XB+oDDioTnlBpkADZyVpq8piUtY1Wop0sNHHjq0JZLSGYoQAL8
URQUYRINt9H64SU3fgC2erF0HC+qOCBKrV+mlzxE/MjVRTgiUqoxoE1uKprbEWuSNJvsugvj4XbA
GeV58et2KjJ+DTHmn2BHAAGvzQRlWt9xcJMdzjpm2LJCbKVu7ouyCf2fq3n1/TirZv88OxWd768V
8FWSk+WIWfR0hec1JPDWXOyyElPkF+9S+Gnaw9wOCJzs0T2CVTV0ydyRAbiIu+V10NZ5Wp5D6xr0
hH02BXdU9MtO459YnsdDXK+nFEWYTLZCKHDZJeTxGpZP7xshaLyktM/tQ6aO47BPcY2MwCJ5Cggt
+OnYiIcmM3DDW4uLSpxYO+VW0MBNzIwH8g6M0Rdea63NbtJ0IaFUgYq8qd72ai50ayIcsGWnOdQj
eo3i3CKZM7PadFitY3x6gEkmnW/Rl2BVDbbnT8BthXCP1SIjNNKfJ/K4tPJXitoOEDZlJ9kQM4XT
lMD08QLwLXqGESyXegKy1Ait63YGww2lDd20TNgFRySUc5y1tbvwd4jPc8PN2OVok4LATASr93Sj
G1/vBCwG1syVbE/4u7eXsjJwn1h5veCxA7pspoYGVE7SzNRTAdTfoJQtoYFUJj2s3UBCPEW4nRWO
E7aUYCHxqp3Ac//1zPmylOuPSGI+3UFz7CU6492zJS6CI/clI3FLM4a5IrLZRUVREKycwFbskCw/
6/OKDxzjAycBQVbuZg7JZULmnDyt9XsXKcNeDrRTJbqR9iF4AE6BOHvfaiG1gKmLDmEdlJk0SFJF
68L2MjzIuxsEiPHMtOfz+b0PucUGPBMdxOwsk3gV8VlDi/eeh8gQzxNHKTw9l52YYE4kqlId3NcD
xpHPXURy9kF1ArTorFp7zK2eMjfXv59oPFGukd7Rh0vHVe8nnxmuu3CP6AGid8B7Ian3P8woVWN8
4qgDQzWWg65GANAmoDrV20b/LdQdvMPX9M6jJJYpkQ01IzCUOEcyXmk4fhzv4uSOqTN7haqS4MrU
yoy8RDg7PNL69i1YsNdTYg07NokIvz1CNP4QJmMvjj7rH/M3kcnA/q4avVHuj/TtQW+eJVrXpnYl
RMjDHAILzBF8DQf0zQ2k+ZaPVHlRglSGIf07sTF3S/HvD53xl92DvDq7w2GC9QvbQXP6muQmmyPA
mXe+fAdQ9qFfrtGnpeByh0xgjugY0iLgMp4faen3YDcsK9r/wLnb/7yPBW5SCRIjl1jfK2crY39/
sP5DqgNHI7dYtsugkzAuZ/1wKarNHAT70CGmNVp2pNqM0jT2H/Y6WCm8V5d6FBf/hIi8oTN7u9z3
F84+N6NaHiciok1tjBOPOwTD1x7yUIuBvVRHf71Uc4I52hvTJXNzWysUsOP6o7nAaHUJlMa+u0ti
Ps9FHnBBRfHfefmSnpne0PL4XLR7uX6j0+6BfSULwUsbrNHfH6GrEsJKU5SLqPiYXav4mfwirs5w
zGacRkV0Wq65vb5yiTyxPSdqRJ2rLJnlz4ctnuOTEsT15VObkkOH/WdpJrMZw0eln8PhImFp/lCX
B5b9xdi7WACpTkux82Hr8b6cSEt9qFlusunAahMvmf1d9fZjUmhy1zk5uUV2NGdRRD2HBbjHJTh2
/J58/wscR+V4IvqyRCgACVIDVlUbNfcy0ofaMi/ZfHmMhLrx9zAhFU56R8OPi4SIrCIILfkkAubK
935Aueha6++InfqApadvVRVolC1YP6Xvfy7ZtD3ZxbxbgWsuEvPhzRn3p4xR1VJF/EandmKyA0zo
n1AZRzlOEqQIQCjNGdHjLaMZ8iROxE1OZeZxmogskcJsOuEONv2/w6QtLLmQtS1jrNRv4lGZCSmA
Cua9eMmPeoI1JRD2VZx1/TUcR9JUXBHVQeDYo6819bUUolAYAQNSJqwMJ07iqWjZsVXAf6XCF2K5
njlOYyy6TqQz3pY9V7C8xjMEKz0+VmTCe3jRO4i8whbLiqlyRFh2SFKyfEbwxdi6T67NpYD/tTq4
hAJ+gefERBeSkDPkTIdASpbqLQOWPqHUnR3/nL7v6UlX8FAsPucmSUgZg/dCKe0XzqqSnnTGJRK/
pCp+2hnpS7dHhgGy02omXfYmJ4yyngH7LyOrd+/j9WFHZa4ek+iiqH0Dfo/ZADPCbvgeJQldOaJF
cZZS+LXNSAWZa6LagPzN/3rIIbs75xN6Amzb0mNzxTFFfew4hc2ZrMljeElS6uTiBNGGyK5MQPno
k57cgFl+xFu/S2IuWjzxSySKxteyupiCn0uac1KCrMk+Z7buzZpS717nbEnsleIUT1GyDh6koRZv
lZKgyUyQUx2hgToOW5+yyd9lj1kWa1IDMpEGnD+BLZ5PrAN7AeKaXyNPKfn70o95Bo8UlWe6RGqJ
XAUnuIvWQtucsSljv+HopBVtaH7RSCdMpuGkKcywoYK5w8nN99xaF5EUs1k5Ir1bLx+6yH4GYARK
RyRQ8JAbvI7XbHOTb9bgEV5iBo6q/5BJcVEHXiR5A9mBl3DlcNiu1gedBkIIflhkEvMru6Zp8Viv
yZoUVQSCuEkdI3e7Jtoj834Ux6sVt9bXkYnzjytr1htn95B8Te0hBwvnFeihibnojHz4+FYueHQa
E73x6251+VISSSfTMcYZd4LRZNpXweTQi5SmqPIntX+z49Q/BgtG10Vg4GWoRzaY3PwZJmO6rrf4
wHQKUM8npL8CWjSxHtbhjiAwnW1Gmv/TwvgVCOiKBMqDAV4+FMYIsIsMeW4y2BmqFhIFwduQkHOm
+orlWDRbikZM+bT5K6t6suszAFzB1gDzdNtnx6/cxTUXCvITInGc1YSWC8DdIRl2cY4QBbRblMeG
5E7n+xEU6NfHs4j3rO8qnSY72O0JIA/4qSwWCE0NAoqTS7g7WZ89Aaginh+EhyBfqFttctfb3Te7
cvPYc623Zn3rPo7soO0S5j8pvt3RjGObV26uHPI5UKDMEz8G2wbkFSMca9FXKSqXpBk1XyF20jxX
SGjF7012HpFjI27r9/+c3WDpnEYNWT9V9gg1W4242rBn3BlnumJmd6PDchJrK9y3yUh44acDpnou
Sl3jBpEEYmDfUi1aUpRq4GTWCNmJhDJ2ErebpkMpZd6Ud5m8p7OVDxduzupg/8QmMZ3Ww2KxfS+K
WohJKQ9li1kLYDG343MJ4DB6eDy9EwkiWNSwBS3QM9GyRyWoe0werdfZd8xsU2YwQEkEEv9OKtRb
8qKtJiprhrsbqhyf395oNVvcXHwrN8VYD73LiRXe8Q+tRhzNBKbTjrRty7Nl3HzODXBY2FedaQsn
HsPZvR32VgdjkzTeVXq3fOfUbHBkzXa0w0SJN3BXJP648els7EskTtrUFZIGrS91apwuPgET+dcX
8QD8uL9g0phzVyME2Zw3lSd4z6FZc3JL+pHkaCkcXYrMgfYtwgpJw23eKS0+NjtaFmJ1drqZ1U7/
FiCD9XCS09InS1wzRnkcUFjtZvc3HwUWuk2xUvOjjOwQukGDHOKUnmE+VkScoz5A9uUr0ppYfuFS
1+x6rdHy1SNQok6IrAvvkM4uF13UI4j1Nxnd36yYJVkW46zjh7g6mZgEyoWuvGUh/bQnJb0Hh/Cx
fo6bcs1KFHJlVzLkImXNW+PdbhVdoCBSAgzGRGEi8pokUOtaErWd2ZCak8vC8/wFsvntGEgA6Uc1
0pHxhHnugiBTMj8Iam3ixFfMXmCwZI3oCPiD/CWLN35u9T1a/aX9sP9nPGXbPnOE8f42gidvZdwH
SYi0lKjusxplKywyCKvf8OkfoPjmSM79CqfVQFz9QfcWazU6M5BJL9zDh48/vMv6La40YnAQB///
cJrIJ7NOpIgaiHXFDfmGQOXTpUGB5DfINGQtlhd6ILWFN5vJfy9S9dL34p6aoTdjwLFcAojnUvTK
ZB3RnIhEW37HZzylRHya+MyAzHVv7XBP/C2kz6UxdmJ/VZGT72o/geAv4gVh8vAyR1Lq4BvHPUyG
GojIlT525X9J8rHX0YF2Cr0XnA0EGQtbFP+N7N/6pjKm3ZFz/JCu4pGbgAX0sRMyru2dJN2+qPXb
JXucJSd5kFxRPp9YpueoIvk32UkDZOuf63wMyIlty4uoLCAVb2sVL86UlbkLnIBtBhKiPaEf4dOo
f244UUBSwIpCefQdwi+7I/bjOx2TA4trOuJFCpI7up12IAG60RzAtpUzgkLG0aWqjxsBRuEwffWz
qV4GdYpWCSUVzZ5i+XR20Buyl+21UDldn5ZA23bEkJmWb/UukRCUwAlFFmOCEXtv3bb01yYSqtnQ
J/boBEvWMc0CklXyfnpUMRnVToYgO/kEizNe4Rzo7E5zJ5lRhw1HQFQ9KkgENia+fwnC6mSGoaaG
N5yY0Cy8t0tOg3GSwPQA8t88QLOc0D7jLDixNrQuZFXNF5JyipxHUFAozl8sT/MUs7GBPM+JHEmS
IPfJESV4xSBTWu4LEITlM73vIFuy7ZfAKLggLZqGe9rLI85qiCX2Y5uGGigBU9sCDFhc+DwCAoNO
4YdNEUpqPdAyU1I85ikEKzRvCEIoActVfIbwh1mOy6V8HGtM4Lfn+4tSSXIlfQV9U7ZTegdMOOLU
FnRvr8j6E0SZoLgOfNyYvs8/sgq9KRISZ+cvSKGGXph2WSId4kA+8Xp7YI1MbZRN+UE+5eReIh2f
nfawyMQR+84KKz3qV8+7554tzQXcA2sRDrGFemglHfFYWgCB2KVDfs0H7TJRKxdIBl3tvxGuRYJl
uo0NPnRghgvEV2csTc9MdWhznCxa69ZeUnOdMEndxLqgbJofJreCdoru0fp+TtLT5wKmyFrrAAXK
F0M2kxVkRe04YwBE52VHY4WF7zSsrzrCyICyKQ/MwjpB2M6aopniIhOgxlME4WnNKu+5LBTrVc8J
lW3QQbUW0k0pwAEnvkeI7oELGxYS3y/D3NUgU+TR4KZZ9WVKC4cOYQhsHaFV34AGHlc/ULCiwk6o
MhNEduOM+VWir3x4gMwYbY05EKeEaRhJ7vbG6eHg0Snt7K7z3Y4b1klYBBoN5zm56lGkg4QMWRN+
fx8oxt+MxP0geY2kOFxK298oxbwuG7gypm2mW0nQwknsgd744Ey5+tQD4QG5AL4T/nAulEiiEON3
yKyZ98nm2BMbpImglgL+/mKCLvpxOEhovW6PLZki6aV/Z67xlB0uOpji7LNdGKY1Raq5Chf+Ye7r
SOLwLsMV7BOujY/08bnkMNOD36VShmX0B1mDW/AlO1PI7KC9DhYlbfId3ZqKNnBENKfcXyciYwPf
3rqfmekGDCRouGwwDNiutASfYnElCoajK05QZ7jhLpPyOQMmxjnOFBUSObI61j8lIX14uinTPprM
J6021M7++m8g1gdmk+A1eVB991/s5KiSlU/nFcLMFIppsV5/0qYFDoTxxL8O4Jp0y9PvjPyBXn+J
piyvK+7P0uoieLSUI+CdJ7cxyKQTEiiEgkbCs7a4ITtBbtjVUbvD4nmkFxM3LOvt9SRtOnHxSEp1
1RzHqM5q2rV523Z2Nf5RT7VY1MqygDyCaKUR1fgCZDbPzWkHKDkXNuwT/MWAjMsrkRY3xRzBH2EQ
FUV/sqN9zhj9Txfh5jDE900fvhCocIHcMX/4O/FRHfOPNPauYXg1YKQSaC/Ykeoo3zDGYItw0/yi
Dx0C/B2HcbuUX1pP1x6tCBPdEwClOqxcqNPpEzpc38038twWJ+FMxUlq65NpjRzakBmVrnMg/Mkk
x47KvCdwF4mnzplxAsNdyi7x3s24O4irE9qdd67I0hwc9Li5NI+zhvyPsDNbWlzLkvSrlOV1Yw1C
aGjr6gvNM4gZbjBGSQxCiEGCp+9v/3nTWV1WZXmOnciI+Bmkrb3Xcvfl/u4aB/rB0tPwMBKI4efM
ZqcytwUUUHEGmdoan8qaPi6dX3Ytg1MC22OseXToTeAq/vYP1J2WrJmM8we38CsBFgX6XDyYFyT1
PKY3FAJgH8+c+hiJUO02w8B+R6vFx4z2/QTHWBOwgT+AxnF68Yw1URonSOXOCvWuZH8ri1EhEqsC
6NSbg415HXzxRTM2Cy1n+PFD/wQXyPH/fHlALiB/QBJ0y5yivxU7NleIzofeV775G2HhlxHrapu4
8k3yoDKDdh0oD/vC7CK6TtqGA1e344uqFoulxgl0jmRWtLhqNAfmR/yCUUj1wwlPz81W88WfEMBs
+xorhYHAqeVwMLMD6HZOioTJPw9nszjD0PSOBVcR1dQHD2ysyHmT85FOLiVClFAgt8SPAQcmixf/
IqUKXi4zVFg4Yu5/Hk67PGVWlo4xCdWspsMoKBw4+7ZpVAyI41uEg3yHvKTWuMjGWO4YuLEb+LJf
mDDBrkSZMpdeMRsr++Nxt0Malzd2H40pONzLEVoYGyjxw0xYbayO+WxMDl6RjV1P0HHfjiKAloSu
4L7OUgRXP0v6+DWjegaJWQ93Wk1+xvQdPxFJ7dYdTC3MHNQE0dMbg/wHEUBybj7t+98mJAUxA3nG
tJlN/fEtrhaKv98rQl9WnZj0oXi1K8b54Li953l3v41RJ8pFeMSN09AxQgtwmgdn6eEO3d+VSO/I
eRYyWpZbUIoYLzFsdI8/PeGBqbG9GExM3hBUp8O+df4TqDMmybZVzcZnzUEcPGaw/41PmN3tOrJ1
HCRHBllw5/Vd1UZd3ywVSm5TmdS1cUF2Nxx9dUC85hHXp00zufIgL8te8ALyNOCJpdp72Rvc7NzN
wz9/EUspxnW+eH0pl3C+wsRmNYp6dybxTPeKAs5a1OjSgkWFJwLpVLYJ7RDYgGvoCwC9m0fKpEQK
F6CZtNCim7cBWOxitKjsldg2NkvMBqBVZMc0Z5SjKZpQU9SaS8Sx2QKLcCicjnWSFiYsy9lILqMV
wCZyIxCwsoZXXQVM+DoKFRslp+AIm8mEmgUEETACUOHxs7zTfXiikkhvoTrsOesiHK6XuFovwy9d
3MVTDUxLN3xk++O8NFce4PBvEEvJsQqIoE6QUaF5cGoOivuJv+p+aDG7yWAabkyMtFPxZg/WR/gd
z1NIOVEG5+nJOhSoMUeHNIXpIXW52UmyX1YMM9MjIEkJBKYDMULbVkER2OICgayfJujgK7dj6bJF
iUl3DJ91jkse8xq2JMP1B48SeceDZuowOfPbghM3y82cOm35+ILt9CZzShfBMZ1jmhJ6xWWM5px6
y+acE0p6VaIimNNAPPmdwZ6DulrOnzTA3iE/Usu8cc0GmzloJqnqxtv9OeyopqhR598bgGSXwBpT
vTsnQZgUtct5uCHc9MLumdtYtTx0+Nq89d+Ce5tk71BWcP4rjFzyZjgostasa+VK2AswGuiWQGdn
EvwgqgieDaRquH1/XHyTOtgJSlQpl2m1baWA4bWnozagH0p31EGahv6QKEXJeKAu39+q6bmHJX3b
0MINwkXhv4DVGPBk7uFnTQtIO+baUaUYGuFQMjsCEgvGWMGWyOvJvqMP+kCSlnB27TmtUXYNhjNy
vsaQaStjmhmDBULuzRw1riES0s84YCHFuM/GF6TFN5fHzsJJkj4UJR9axB4ywJucvEKmyXRCUowp
VUqL/4eHh22XaeRjhnktelujZugEP09UKUhOVKdFEmJmOHVkM8QVuLnhSvu8DaP3kueVrAUUsRah
KHrcYmQCAlzbT6xDjNuVWtUcXZiYiVR5+SWz0923XQQzNgmo5Gqb32L+UY2ROlsUGCwy1LpAMnwB
gj4z31Gi6uY3n0vZELqSzozfKXEk2Qw59eBm40V1D2W4Iua1IsxAgnMv1mj/f841jymH/+kk9Ts9
cc6SeWg/24zJIBMH86dPzcKoqGQM5s3T6oGOwt59caFcrXpM3fpbpGWlZpWwQ6honB/uLaiiIS/a
4MdIpPjS956Fn5XY0D5i+ORjA7JLQM64Z/XnYkW0NroMXlOGqWVc7DfHo6JBJvgxAxLMu6iRnhaF
3bYYkZW10tPVy4ZLY0EwC1Px++Q1dmzxoaAvT6wPvnBprEjc+1pnjhMmkBzmuV8iogu1E3PyD0vG
7RzNiHwgugHFZhmhHyEaVLEgQ9n3YkSLSJBJR5DRWrAdrhaMz9g2LMuftGDCw3M9it2DnB9DlPfh
IX0vTjSj/ek8Td9hhwgxk0EIdZSihodaBiicWNScV/bIB4iSNtMppmhyqcBTHuI7vDkSELhbGgpP
IBLseqpVaA6DIKLpBiO6emKjpbxC+LkyQcQ/sTj6Z96HGuZRsXcBCl8Wh/QMUoqi423cduhUtBDa
Gs9oQxNKF9G728i8XMqmSTaEHJhJlglYiISaEsC78kYgtmvwHLYRUX6dj2AD9J3g/F8Xb0xqhyRk
s18uqyimzTrA5QhoX7Sy0O8CZKXiIRWlgW+orLDdy8Bx+RQEAFiq4Yp11/Pn2/G4PsCQT1oZaiAa
Tqat4f9xXnAs1g4yLSAW8+6dfqTDJQdwFJa1eZ5xMoCvoAINuC7K0wx+cYCdEZNwbdCPhX2aePDk
ib6OGFCvIbeBIt7CZpkyvV9alKW0qUDfAsTxUN4AoTDZq8HsctADJhteQUF4Gf4eRjOcERcEjCFF
giK1DkSXU7M18B3QPBS2mQXNw3KYfDird0ICQzHpEUViZHjDHBJIcLzRnraCgQNlYmQvPgGg5hsJ
IYl+nNEPc6Gi+epiaYOuAeCKYpY5ROZ/tyCJLPQV/vY+L065ntjcdRMtgItI3n2xs3uUCJnfg7Sh
cQYTCVClmgBSFPUmbbXgW0KACs8M1EDYSyOuUIHokZ4A6r8NK37wKwSecei1R3KlawTbAnwJQRGk
BYcdgcyMY9snE0YthWHR7BrjAyJWrQMlKQKTKjiBB2mkq5y0kIb/mO3xMuWQLFOqZGu2AW50V1yE
XhrB51JvGbMZY45ApmA7YN65F1Uoi2gkSL6ZA/dbcazu11ZIGxQyKgH/Acllzs/uK514V/dkvoCe
VVY7y4CVmQ58gXeIe1CCUV/d9Db0OH6BVzlN4V4vVmL/gtUHdhMyN70LuOJOiX46AAxZXs7F4ecw
AAoSZYmWYnLyzl4AmJFQZCtIs9A4cNktVjpgiThUzRDxaYAZAt4K0LNRNFgvFp1Y3OO7b594lGCs
VxGSu4hfJEmb8Jo2k5rMglOvY+yB7GmFzjsJZsRgQsrxgWwJGQtWJsYvUNcFvUO0eO4XZN89I64e
KicajRUPZ8912ePq+UIwePVphTQFTEcUb/dIEJwflMVWsjLNAzZzQgtCh7Qlh280uu8XvLx40jXv
vgoCaNk8wCmaAX6Ysu3bZ5hQT3k/JnejrRS9WFArfDF0F4MT66dakTxc2ezdLNPVSI0X8stc4H0h
kL6vtUUUB5NxMQ6HExQu9A53GXzOOzy83sHiDoaBINsBEdnOGHEVM2wCFbQs2elxa8B54pOHYEyx
Q9Pbyk6Q1GmSIE0X+itJtKlmyg7F/tfOn8NZMEEwh2JCsK93dudgAwnzpSljWXLbJ7UJf78105Lt
gdts8NqgY4JFm4fIaxDQUO9yuPFQCtZXZnCfbF4EeLZ3CoXOzDtMSpvTw+ZZ8tiMQo3tCxdfVssA
Bxgj+PqNP9Apfydh+laNE+E4PFSXnZBzQJ3VDPputvNOlAldYckZJXQkV8gfHVcaNl1SIDjcTPrg
nkNw3tj7w3xZnpDTfZt+0hGFM4yO54XVvrbmOQ8+cPLfh5zZBBSZCa+cnqACeXTLvca58cfTm1vU
ijFZE04959w3T2x6YlHaM3PSUPyC34TqhG37VEzwO30uQLli0glc1k8Krc4eCNuzNVERko/BysPd
JEHgAcphCXZPFKLGVcwuInLQa8H9qiT/LUExkc9YUB7ikYFIRRdht0mS3KZblHxUzF+2TGCTOTU4
D67waoQLAeSkJecenlgwgE4wwIjkxKfoIgp1P8ZRNXl67K1Aqk9cZbCRnl8u55THP2vJI2ngu3gg
ImdyYtvdDZi+xrbwB3gFvSQ+CZoSHhTjgchANPxOxVCsfxJ+ix8qAUv6GXMByKxJI1zDtILDykFn
rxtxd8tIG4iKAla3zCP6hxP7Dz5IJkJWUS0ARudjAaPz9ZCQsbeVrCLr0L6sv8sIlcqxRSsfNnDy
eCk+LIRwpB3GN4/tl66mwwyMAyLGUAqsIdcX/DNe9sB6rC/k/hyeDA4alnxurZ14WtjD4e6PGxO4
zxLGRkDJwpdahKq3sHcAYwI9bIilQGNEcofAPG9fcciesEKjwEfe5lk4KXI+kA5MKi2Q0sv5dtN3
8M/5U5bzw3t96BUQ9HOae7W7WbzSFz64hjAYKswtQtQ7MS4Eab0PyiulVvs9nCozuL5wrt4VfKek
EKHQZ194oETTHXmBWUrAVOr4MkIOJHQukZxR6xdYIgbsO08GxoyGjZHtGkn2PVokQvaTBObp0D+E
fzKErlFioA780rNhwnBK6pAfd/N7gYyotOvg78egmZ/IUSBke7MSo13woNaczO4O1tuW2PbYTmQ8
asV4AHVUgAJkFcjseZSg2+tNCIhy0BgDKfsbNaMGjtGZj5BtQNGyk0AV84rm5MqmQyElNHHJFqoH
+Y/gYU5C1sDeMiq9yJD2kft0XAq2bLWFqYV+DXolf8GUxbwFhyUyBPyK2bSAyOnScG1EbXNlUQPk
Q8WwuaMlubEG6IQnJ/FltkkArWLbiDGffkTwq+u34RjflogS1dz2bZ6zEhFEKiWQq8FzBBfPU86Z
15tBH1FZnhlKOWGUgKbmTxu0WDxEI4JSCF+j54QntzUR4K9s9DczSlEwJ2uZAdpTz3mW4Iyv7pOS
FTbJ5HzFC0/x0Hi6J2pWzJHOGCP0jY8DsYFlFYgo3wtNinEKJucPu4BdOJ3VOc1BOO8mkXcUGOBv
p+s5fIePfPWG68WiX2VT/J3pWSHjOeCBEYKE74d1hJOslD31OCw89rJbuHivjqGk0x7KVwGXIi7h
W6Z5nEKtBz1AzhmlQ8rhvQw1N3Z49CB4QlosuBDkBvN1XG1AjjrGOwEBcqfnypoyqA8bwoinsRRI
OScbXyFPOSAmX0oXMw11z4Iuj/EuYgwdyCprMDGQ7TVmOBLgbm8Kly0gd+junmBoYiY/43vAZB6s
OqC43e6hw/ORcuraGyZ0GShwQblE2EAHFx1BRfe/5DyZoLvLHnPPOlcSAdAHeWlEtWrKuHQab4+Y
DqQsB/z0u+gxzHPLOYE2De7RhNlHxkRFubRnH3dCyBbkn9sIFXeaM1GLeT8/QYIGtRvNncLtZPHg
jXbEiBIbFcYt2/bvUEHF8Se2PBzkn3EQrPeG5kVIwTsRoEWNhoij6yDDfu0OB8hhJC0N/w5GgKBI
TRkhA67ZrNVJef1z0yjxPv0QESYMM2CpU20t1HXF0zzw6n1s6UzGWfr8IQVByhOAOkN+8iZ0IChU
/wxKdHAabJ78hkSE2ddPcJFLhI4EaLVwui82Xn1Ec8Fiv3JKM3azI/ni8BvN9ZoF2h/e8GoQZhAd
7BipvxmyxUDKwplSilqnYDigBkgY2Lga0t7MKaipJk3AZDQoGbsBxxSk8QIBJU/b4SBROd9Oc0wK
B4I/Iz2AWw7BCwjJqiTUfhnTzqSmiSgbqR7lIh4C0SoaXJAQAuPSj1HQnrEWgau6C0IAPMTSkAkB
Z67X6Bha65Is1aE++REVyttGOGmBH0WfD3TNIWw8lB2scSDyTiBUe5u4XQkRVngqLMRMkscMDDtw
bZjlz3gxpAxCZiLkJtZsvyjItjOUnkUZ+DfVh50eaRkOyfbESLRXaoMZhSseRoUlRRvJ0q/B4xpt
YQHaeHCdY5pJIXt6wyWxREOUtI8/p5PWSA/nY5qnEABCoOXOMxbEYh52sJByeysKqc4oT5vaxS3T
vWJbFVyxPWCqgfE6huT6jRAM0RZahy8Ztl3oMa62bpENlzl/cX8ywelvm+0zj+ZCjN0HOXUKSCY8
0yXzF1WjLifta+p0++7ulbtdOyO8BXaoEJP8nQntN4OGDP7YJG5ZqK4RJrJ93BZUl+cZ2B5nIRyv
9/ga/HmTvphXO9sHKtiQSy2dqHrojaEl0aGzcfWNuhsyKtD3xejadUaneTY93ROtL3Qz9GmchTyq
TGRtJUxJEGt9TQpT7jxCtt/obX7T4kTBjLCK0StSmU3QPCmh7eLymagXKXKYvDMxLGIUBltvihi/
07rp9Y32YGPhJJg5GxNYn0a1CkQDn8tQHC0Uh5hYzEmTMiuRz/rXQg0q43COdXwRTNh/cRI97gh7
/mTWHD3s4UaxQ4/yhv/reJU6KxuqPolNbd4bESuTGfTtuDoCGGbD0gXqlIhLwBUoLI900ty+EVzb
vP5wYPxWbE/H00n8JUMLCbw4UbCL9wRRqB0AFCbUYy52ND8o47SzEgXEZw25ZUyQK/3GyOQeGEcW
gnu8WVo4e7VIvq8Q/h+F5rmN9SO1meRNLvuJtAMHEbqnF0sToBU2C4kjnKQIERTFIdWNyqZ2YD/l
S85p5lWct0eEb1JYWNe10EpWOqUs18N4UPU6hXOGYkE3xSajbk3LJH5xMgHqPvFbKNfBLsQDSF2F
oohjgxPOEd15Y89+PwMxGlNNR35Wd3ns44geBL0GrwuByY3DpZpnKQgGrrvYOHDfq9HGqheCOJjW
w+nGOm6wbqwR56+Tv2aV0ZkYXfAq0s2SeSE3uU+RlwFbBPjHWZPr7PQMn3ygMPcHRruEgf+nMQV7
KZp3u5zzrJt0BxZXgkjItETwH+rHGYZk2PjabAMoSRKoAUZQJuJKX5GZlQZF+bj2jqXn0kBRqlXb
7dULKK1YBFe3v6IB5FxOAk5se9UZMGxl8uuJzDQs31Cc44jToifJXGdagxGMbWbKQlO33bxFv8xW
8xciAD7sdC3yFb7MSAK0c1OE0IbpVNHg0dJQI9IMZ6NAfEasI7mWW2YYkBp3ZrQeXAoQAUpyaC31
tJWjRPkrMK0oQirLt2INHA6wfOywMMDl9Dq9Q8xq5tyDCfMY1Te29x7AQNLNLfT/HC3rk1JxaVGt
ziieoqfzPbgGdluC/gZFSyI6DQgB+tQyTt8GjUr3yw3AXNTrQ/mxdDs8r2BW9AWUcmyKh7Dnt6jm
TESTqg/yRYiH//pAELBtX6wZin9qYYwYI5tBEuAfjjGYU+Ngle45vXBGpqe38K0/pVekCfEZVXnH
hISkthLa1gl63ba070/2RTb2gMvmDYQskz8NhEoXSfGy1TmrkCDJNvISdGr62yWm9WbisBp1KJXo
8v5OM2cQrf/kjTwuyl/VxkwzXAHd+8b2gI1Ehw0JVOdIIIUWZSbKetAItLsC7EQE8IH7z2ohVMUF
eL0b5thhG3xUZlHIT5zebGcosnfeAMSq9WKIAtnogGSKy7C7eC50OKnRdYkn6oKDd2dGYxJGgNJU
NyfP6OWWKXyLOsrj3mhzZAQqPlWsmgrCRbPZW+BQmDmKnsYDpyOSVUKMjsYb68dAquLi9bggvH2E
lzsKV3RKsNJWttCSMu56bFMqwydvtpBtP878Tfgyr6lASzFHNWmq2T3nNAsdnEpfQ3LSBL17Tp8g
8Ui7H2xWjKSyjVFDHpDDmMvGzDeiYDBQps2fFOhPgFphiovAZJItWdgajfHd+Ws16Iap95hEyNhS
Hkwzj1gBNNAZhYK4tv/4t//5f/73vv1f2fE+ul+/2b38t/J9G92L8vX893/IvX/8W/XP3/YP//4P
ZaD0e12tq2iaqsmDrtrr8uf77ZiKh7/d+x9S+7sqvQrzfpYvxnu+kJCpKIOGqFt1zRhiXOeryVj2
9xXtjzxk0VcPkymQbWWYMzHsRBsci+/JgVU7/82nG/xnn66n9vSBqigDrSf/66cr80ZRXnI+mHW6
qHquUUjC03YdO7JN4CUmTwGUz2sHJYMfCAQRY62gc8IHscsQqGAHbB4psMkbjyljdI+QirBv/Ncf
si8+xP93CftyX+Vi8jkH/+FDPjqF/r3f+JB3tDuko6T4BTG95i+Hzu4tWOjjuOuP5El5ijDtZO6r
Z84eDqgyduKz//qzyNJ/+llUrddTurrSlcSf/z+3U+m8K0X+qfJMFCpCLwewMay7zvRqQW1hoCFP
7U9QsHe5Nrp/UGihCgElFzNVr5iqANhFtZCDSsl//dH+88sky4rWHwxUSVX1f/1oj6a6vrVnX55Z
c8Ya1rn5ThU6J2x1+d80d8aiDV9thhsDBBurOrT7mC8LUSUdjOiZ/7sbJ2mK9h8uV0/SNV3T9L4s
6boy6Cr/+pm+WX2+dVU9X4QZlca2ztwLTpTorvA4/Y1AVq5V+tnrvcmLMM7gOn30084bGIn0A2H4
g2Df+FGHZ+Ybtzj0Jlf7EuaMhLlfBiXQllDhN8BTHyAQsvuE5Fjo/mC0GVVj5Z6tqjF6ky9ECf8Q
kJSbQG1YDF3GZ4AJ5Gx2jwzdir5KxxPoY0nmV7TbSB/IbMtJDAZCCokooHg+ULMiosNDCeNvq4HO
C6loOXhKWyAPsif0K8jNAE5RCU/PS2plkyQP0DFCJC22WQ4mtI00sZnX5RN0zWfSWSIkgAKHTuE4
p0Rak8CMoQw/8A5Rz6NMZ7Ng61j3SZbhwlSMnwsxE+/fIk5CxitgtxpgQ582wWcJnUGrRlYmWjw4
GPQ3okFqmJPmqeCfaguNw+goPAiTQi0K2NGT9pOEBI3cHYTcqHw61jl+eDo0Ga6Z+Il1uKoxm7Lq
KzWB2/iGXX19KZvY6huv8EEqYNJiL4OVrYRlXvC0xZQDcAMOmGhUR90xrBQJnILhEyqY3CHuHYN1
arHGPBPT5df3oEcZTCuO43XDdTxc5rRpqqEq9rUBmApVAQJSIl/H8HjSmJyivDHblZzgbU4K2YeJ
hTNUYS5w+C4WugsO71ifZjvd6w/LqMFjkXvb+ngIuZ3FLeySSYDPWPhghm7WXdDQUVGheXq5WvgY
tVvdrcLNVMVMH9JT5D9kUyIMV3xsIcf5wQtpIOOcKBw06H9g2EgbGRGYMb9ja7bUR2+PDL4B2rMW
IyPGKypbpoBlWvx0LxOUB/wZnTxWd03X1Grn3lBSOBu2k6eNKZjytYsf4SEmdn2vl0nbO3jaTSl+
80e3+MW/l78/uWOEaXe3Ze4OcquzxMa/RxmLFx+5bMRCFmPkO4pqyUL3CShVA8u8LMablbiPrhwR
wwCNOoIJ8o4EhyUGahD6qPuz/yr+NLCtdfUlVx2+0Os+iEhp2HVJnvfOHeOs2jcaNPSo57P19IQP
CEaqHNpTVcxB/kTNJQZg8hiwY4kAl1D1H0OokD+qrwqs6C5kk0wYcHLzvwMq04X4mIOl7HaJw3nQ
BGK9AW6CqpTGjS6Cv1kQ+yFs4vCBQ237QqFkgjwP/NoZkNhCQP0AZrTr6hSKg1Vh8fC6rfPgMBvz
NBHUyeOMoQE8DcBYx3shduWTlvtv0PpF8Fmgs+jG+uLKiHTyiX7OBrGgvNb7COrQA0b68Bmo3PDM
qeINLfkHf2ZUfmZnWM/E/BZ2sDSTFz7pDeQELRaPQmbJ4XuIjwrbLN99KCwAr6MO6RFW33lTPo1/
IyVukBT+mCMbv7eyiWmmjUorrMLCrOfCSbKT3F01JBqbE5C9TQKPxC4v/Vm9iH8ddZhP+Wk6dAtL
dOsS12Gz6phXh3xLXutClBdlGvAGWwPCC7plHkOrCq+18dwjcNoTZBcXM2xJMruC14arHF3ZSCbv
xr/qKTbaHWG8jWfuIzNf9FwhB2CGggbXe+8yvpPfPGCUCV9FtJ/nKStNCip8DuVxP7P6k8/DKs7w
uo4clzNSFnGU2ZiZUwx1q89sdpJRrIkhQTm520WSQWlpCI0zR04EHkazOnwx9QNejGkNye22ckIr
YWG0pZLpjIekdSfoB704eQT+K37Ro9uyYF46vI7O5FYjsAsrR4bNDoB2XI4Fb4PxE7k0iGsYdihY
aKD7tj48u79JezZSbnxzQkZJ7w9Uy5wHFVGNr2CIlz7/521jisyuQjYSNpoIaVtfce8nUkvx0Ju9
A34yRZdsZWFjZ0nHe9IN4GuJfRV2nJ1xFmNdvn8F3ZWeFPbA0x3s8swsZPk7r4jnz2G7yHZkyQll
OjFhjlhojwQiwgHDyIxJx+q6lf/AL7yJUQuOH9zgNn0tfqwZrGl88q1JzMG6YtrgjLB7Hhn9Dzdu
P8LiOzd2iHd4thmcSHBqdvtW4eGCOHn+if6aJPNezOkwKmF+sT7IEsZ7kPfU3t0F5ZNnv6jLReBU
4AcK78L4Cj9HRyBZn4iXwmEXHNDSFveJnEqBbDbHO9afmOI6t/Qe9HFF5FEiTOOHF6EO6P51Kk5A
FF/Dxh3s7oQUXod8J3TMfSS9OYfjB2dyrj4uNXw21vHoe1KNb9DgYtlbAdxqdmvNL2P5aqF5ZaYY
qbuGFwpRDYf3uu/hDIksGonleYiJGPKkJ07vVP/rLMwLG8y5WTdHVj9Jmk9wPR/pqi3N2QrJ0d41
sYySxXmk5/0VoRKuewssFIPH7OXVCGS5azji2jL8p92jHfoh6HLuOqaLnbvBlbn62biUuENVpLlF
wuwQRsix5BbMCw8viVjJD+MeqNMPnvoAtR93QDSIairapH76ZzX+oZt5EvJp3q8eHobnzlJWPa1M
30N8xfJdQ1J91MFoPn8Z0oqDWKf74zjFZC9GpKzgOFJgJ85XxMSziC8o3fe3CKDg8uencAeZgOKj
3cqcW4Qf//htqYirAMP38kEfd/G1nbBEQzXJLX3cZ0W3TjsiicuWbHJs8PNlk2LOs0XodB8+HMJv
AyzM0QYrPqVFFh3liTK84oPPNjQpMJE2fjvUYyxYGgyMgkc/5HeMX7wd9W/X6yTdDm7AHJrkpSbS
iEOXr6MRGvMKC7xrwtfkbnJHH8fN6mq9QNux/1dGWdwD1jMGKKApeERIRJLvdPs7Qp5Z7z7hr8tr
PPZAJeRb5KczjgjYUmeGhBQYso8J89WHabXDuEY9I65jjcfPgfd57jHLRB73IM7GxpoQnRPfC+Gl
Qpi5J0261Fwq+j3jCVQNkhzWLKQFVez+SnkV/tJuaxAIJRO7az5XahlQ+eBThMBVw9D778sprfvh
ezzc55dYMROL1B5OnKReS0UCrPYy7pQiNL6AElWQofts8GkyeuzQXAaeSGzBHkLKy94tg1qx1Fss
WyzczVn2vMuGjM1jA3WCITMWwi1hGLa+65PxzdH/ROPOGnFqytAlob/N+qKLuRCz8JSApLn5yy8o
21Ti2584oI2vYP1crMeeS929O2Rwl+ETiRwBVcVsj22UUXHveLi7jLr09qz+DacCj677wOjQk9h1
RxpYHXVUgiEU9eg3Yvpy9qbo95SRNGJZg2C4b/c6xQzUyLwGof3XpPimuP9EWD3bbSRhJ8l7eZUI
GdiglBL4O+ZcCfNu6HxJrpHN/vxqb0I5vI16QQWs4sh+vnOrhT5md0SOzKM/u+JstcKvEzdVm9M/
P3w+5mtaTZ/beoSZhr9HYOAgt0FqkkrD0qu9luQizlMOv+qwOfXR4dCn7Mshl1ryW8qC1e9G1Lrx
oTWAILcfxCRhAkm18LNuKBBZPMRqgf31Td2VrR1ZcDPk1aaybVpcD6n+rAUyFTcfP6Y9muuvccfM
BNWSX+5ATmy+xkjEmuQTnF2p79mVCbWeNzzOhFLz4hNx+Xc41XbsfMTgp0SlznogHAQ3bXQ11fzJ
WLxmXA6KsR8k1L6+dtDRWRu39cfDhczvrtRE9sGs6PwrfEh098fs3pup2LdzDTUCN9Qx8nSFe4LH
6WbKI4oL5GWWBbpq9LE1Q7jJ7IJX7ygqzA0f1+8vLjNSlhIeNwXBEdeB77D68QbFwCpaUZ5Yzxlb
PLMsRaDvhKev7vSMQfiYsREQ7Tva9ziHWBo8v5WNmzfm2q+w0owbKR8sbP87VY9XCErmvgXS8w1b
t7Ub6+IX0fkk6cZeGlbeyyvcOvwYiw1tiz5T4wxJZtyiZj0PuQZqUmOhQzPDTmL33T17BHDwKd9l
fgZXMX4FHRypI6S3LRnz/eRpdVfHz+480QLQHKk1xVNkPTAO5XnNGLohXhRqxCQq3a9tnSpifPH1
9c2XiJHm5tLQOvWW2YPe7DER76QthfH4JSrD/rrn9sZP5zjAh9resJSQ1r+xarZR5mGv3/Vrr+vL
xvG6qwiyHvcybiS3Pq7CAbNCR54PXBwnvfBiN25/QTQMQl0G5/AUMjl7mLO48d93SWKuScIROvps
xk6n+UTTuZpPjsh4r/k9zfktNqOb+1uoi6epOqhsxqXVjJU5A7/Vz6luTndOH2NXzhTSlwO8cfFT
I9jriG8alm49t3p7kmbVh2olzQaLu7sBcKMBBCZlp5RdlfdWrPKEqhUKPe/Y1+15zoarJ83qvSfZ
la361MPRTKqMfbnIRZj1XvHZdQD2+dbZsTcuYnYkMAI89DM2pyurngGobWm3eIIad91hxh2+AswT
IkhAf5w5Bk0zaOBp86L6UJGQGgo6SABggKPZw9eMHDEu1S8iQIS4TBPN+xzPDIUSEmd8AesBtek4
7YejB9X8PMZCByhAIxGRxzsPVdjy1/aBnILdZ47imhNEXPYT/8lWxR63x3zGp0EK4/ftjaBGLpbm
IUX1LvjwJQPkjlNEJqhuZE8K8wEePxZYqftxCS+npyiDc3DBF9TLOEcKpgpt4pFRI/s9+4MeWHXh
A0zZERpIluayR53VFyG7/fSXHL8HltNCh9jloV5xUl1PCKEb2ebpQo3W2Uo0PaMPcBuOuQM8Q0mp
qBLwiAWXEeoQXCLrwmQZ/QntFQQ0X4QDhn6NeE8OtcOGxccXlVwpRvo+htGbkiP7hhF842j5DT8U
lEzyP5wP4riu0weSIvEb9kuzlbh29EiDFgPKzzz4ta/sdC+BvBkVv/jyGveHFFIRiDZN+Hf3XJDd
gtf2mB2Zy78RiMyGMf/BUQu3+lHhteG+Te6wKPUVkdoBW1snklXB35IznBb7v1vmEY+CDIeXAQe5
O8UBhdnbJ5rcufvasmtpxn2kBmeviSAx2vnbL5i/KQwWrUaVfDMf2H4fzuFmDExDK9yffhVLpX2I
a/c+VNBZC0ZF2w9cmROAtTQSypsS5COqU4q/iEkgm/eaVsknfk7KRNm/ra5TTNm7tOVmyJfjFyCK
KCYEwcHFR9FOf8SeAJ3pa7EcixTqLqv4hhSQJ2B2tt+sGIUT7B5hGSTq7JOSkLhBnyp5zfC+agGa
7wdl+fQfRHJRlBjsRujAtWE+lvZk8lIYUNIN7Irw+SLSJm86XVBNRFtMDsuh6vcPwtiidPmVbDzY
eo9aInp9zOO5HRKKTE6pGWkigGMQU1h9In6veToANKwC7SEXTyiAO6s6rlMRkyx72kICynkzeebV
a7BlTivnk4oJfTLaTPRK1bgcU/8czzbRu8598uhYWwJhvQcs+2Uk4Y02vQzs25TVsK23Px6N96hv
y5HifLYYOoocuC/DN8V0IAJWNVqx5XdZe/hAsg8US7ZnNeicwMxgSeZkybUGIx3FUNox62FVM0bR
hmL65GJRiuVoGSAcZxsxUl6jwdEv9jc8B9z4uDRf8d84CIgAMmgJt080U1FpPyZbzfvNeR+M4d1+
QLGbk/7XD2o+9QfPCzMbCY+90q7jzvSyqPfdtR79JhroFnA71haFhs6zhxrvNf8hy8sX/fWF4DrK
UBE4+SS0vQcnKtaKknTHT/CUb1A7wD4NQP3AF1q/yty2MXcEH4RTV3jlmFd2JY+KcXgZdS04Q+O6
Rv3R8TcJrDLK69P90N9my/b49XAkUSib+17ffgwrty/e6+rKCeiO5H5TydVmEsDyZdK/uIh8j59Y
4ngiLPk2JMTvsn8lTTRAWXYfgSgEA/O1rbbyHtFs7XeXF7+d4y7uM6MyZGAGg2wQUXLkkHM3Vidm
zQqlNxpc8XCg9NVANTXj6S965p4jPYv0mChIVyNU7npCVo3pibqxv7LIte+0mLsa1fz/cnamu60j
ybZ+IgGch7+cSc2zrD+CJdmkSFEDNVDk09+PPsAtb9nHAg7QXYVG7S5SyczIiFgr1iq4dZEWxACt
Ik1mq/JrM7+5JiY3+74poTJQR/qkeIeLUwyOIwpXnOwv0LMw46HvzKmDAnjqGqMjhLM42FPKKW7j
eBGD0TVNDDpqvUdfDpNOI4hsH5j2Br6gwwXxQpozAROmZNiJRI9ifUGUhq4hJX5CP+tMD4/GII2s
VmA08nUMJcU24wcpMTKmW2JgofjonzbkK5sjX/S8xs57cFzLOx/apU/Dmi7F3WvoL0Nxa25pYlfz
4uPqi/RJqoZAzjTmukW7+62y6R4lA3D5ZGi+qfTu6DojugNvpiMOmo4XQ+E0VDBad7/6qVBilO5u
RselAJFJOhWcR3lwwZXSoFS1U0Yrag45txHiDdMK+gdjBj6dtMajXmXeuYlT14+dl49RBEIhISX2
lpMDs5wHn02VLGk1jRWwUEJA4mrcNDFxGfCPuEhz5x1coHtdttBLoFgYIBBPyUI7fXZeVJ74aX4y
r5Jt5I/jWLvixmTdrpa5lcfMtNH/x8O5PLQhBOHHfPUKrzU4IfIndMBrGrUwvSsu60YsmAglObvN
sU8mBjvqXf4ATzxMeT31BLZgaUukjhMJPBLKKike+OLBV98uwf/g5LF3nQKfworI1yVh3IMa+zfk
Iz6Di1/wimlKiiRJX4jUv/CKkKS7m1aIyfwEfNCp21n3vNHGl84+urRbL7BC8Rkr5GGmIEga4Jep
CoL4hOXsEuOw19NrMhc3cH0g1R6XYCFzHe+DESWb2U3BWd0LGdj2xc98BgCfn6z/+zML2azNvVYm
82IhbkxmMN/IY5vKmZp7Ug4e02x9WRN+Xjz2Get7fmwDbn3D+mqj3Oe6fE/m9FBikut3siWqXUIH
D24yCC6EFsN6L54r/fJVzebLCqYkaaBm8r/PXamFcXvsq2R+izS/kBxq8ssQmtX0gtUuPFr8u8jm
aD6+XwZSuyF7pQ/7xW9vwMLvmGvz27+/wxPmqomFkOs677DvZAFGUpM8qDs7CInLwzjripFEJYsz
xMogf0qjuP/34+Xf9tr3xzf//NvSny6XSjjIj2TeCvIerh/N6JqVBauoqptxYYkwG8qRGtFqCluj
Y+cU5VsmKQ0vC0/BuQs/KuS6hr8htHEmJ0cxB9mLdxR/2x7f3/HpPDwexSWJU3ZlGWFbFJmeHMQ4
eeiz80QDZPh7Rb5O148PogqKBIhqmsbXpvm2Iuf9VVZv6jmZG8vatIoBg3e9M50Pp+RaH5C/5xMo
hRVXbw1W+eLhv8C4pvjt4c1SfHu4tL9VK8nk4dVQW5ZDYYSuRj3RN4wCkwAsDGL0rLVUtsL28U6o
ffF04cdmNERBUFRZVwxN1nX5Cdmuq3hfikomTmuvD1f6sxUcwtoC+3ExittcQ0iljvRJLxoTsJmI
DfeBjoOIZrnuXR227sz0dOcQgg8j4KF6GIKBg+HFY2EozIXs02lADwQeMX+8spc03D1tSOOZPwOR
keT3AGDKmMMyGsORLUqcQ8WZsKDrdDn0wQTofzKNRjF96eQdkTwX3aQRJDqu2GvBkJVCZ9SLPWmN
XkqQ+u0ETOq4vrnLNGoGXMQXe0X+8bn+XS/liXNS31eX0tyzXs2Q4A5193Rwd/aDfKi56Rb/mwgu
ZIDFmdjBZs5mws95Q6Z+Bu+/w8BPMB2Ob6FAZbzvSsHK/ftrSj+COS8nmZokCKYqG9rXP/+2l4qW
VKqn1UmcUiDuZlfadt5xdPDO3UyxVlud1GhwMJ0783Osc/fSYcIKt3NPSblGs8TTd69eyFRfvdLT
SY6r+iCeKl6pWDxE64DMA6IEgNWkQHRwyco/5aafS+w3tgVpWjehjTC9b1domCyE9/24mOBbMjpO
pc9VjkwC8/P2cSjNitpLVtZDHT0cDBLMmUHheth6VXRR2ZbAJdW5J7xXbZ4CFaI1roO9MgL4Id0f
t946VUfdCkPpk5at8F7OVl0pqtr8qcXq4JbApUAqi0uC03qDLZvbCzQEGw29YrGb8fQPCGjhYXLp
XQcGDg2B7JUttwQZXuzxvMdOSqqDOz3Zd0P19Nb7VQUkNezdOyqIk2snzqPyXY175L5ahHpLPiN3
iksn7hnRrm2u08VxeAKgXVm53sZG6RDuO6pjMNagIItxaV/xt/HqsTCqAY8BKhcnNIhO63oN0LSF
poFx4CVqCHGAy53b5+79OMPSKTz2yhnhHn210a2H0FNfo1JMrCMYFxM6NNHwa4rJ9C2YLRfMkLgE
gbvJ5Zni+QTxATivZjkkuF6xg5RxRQTshAxcjR5xy1Ot9Ze0hWfc+bnb23szbJAOUiPILhZ8EFlB
ftFL4CxscVEi+a3J5QpHG25vYL1FZz/QIgkoUXGN4fpsa346UGZ6oDKhB9oL/sesRYRwCbKpvrld
sByjrkHMKZhJlhDIOUN3JUWM6C+NEXL4yLwb05eVjxZzZ780oJLog6aGgiTsQGNMM9ehfoI93Aqj
fRedWippBJ4cWM3BYt9ZHJnIUEagNz0U4WzkCO7QRhogX+r1yP8CTw6V4QNJKpBSHFixoXi0zz64
7sDoS+AZcGExEKPcRQ4Fq9l9v/nf9zB3OW/WMvUwOkFURO0mHi5UCAjRhgdmYxvgRKHiEBcUtI6w
Fg5OxBWnPrD9sMt2Phjd9zu77iMYNFDSI7h0NcW6nLxLbx/K4aqre3dn7ZveI1gBahKD6U8jGoCD
IS6LVBjE3J6xrfqr/hnhdDwu4OvBQkA8F/dPtHQRgugs86UWXkOaV7hc4ygW416xH7NV7WP3ERZ4
X2IzWx3tslc7p069gfp/Qf1mnMM1pPGGdjS1Wa9Gjuuc2a03KICHRQ0ZtBtV0cpddSne9iANAvKi
IGpglfIGDriPflZD3zv70tQAARTcD8pH7h0Aq760CjS0wONhOZUd4EAJORMA1EhxR/RN7TtMv9iP
CffWPQSSI6k0xxL29Y+BQQdDpQ5zjsGe7gbs9Wni62yp2ptgKO8zI/W+YySvCraljWmwqyFseIsg
PoCPU/FhZO2NoYvS8m7G9eBheArj5DCjEE46txkvPk3RwoWlXoYQIxGcUEMmFJHBZoKe/M2m0wJD
k6EZKk+Acvfi8v9u38bpjXG33eyWOxxgzvhjUTtE7P7B4Ud3SrxGGrc2fsyK5sK+UzNtIeJUrIIh
YpziCsDyrQ1kAgj3s4IRaQqslVUvWqifI5pK0dY3vbhN6LfX0kA5YcmQ2Pidmey/R0eoXP4jLyS0
JIlTyHJd7FtUuetkLEb7xpFEwgQbbAr+K5/xU1I9aIGmlw6ySBsQNGVOBX8476bYVr3NgT+7hIhj
N7F3ftLD17MRbe+gYeSCmbnnyd0WnDFtrgf66WZUwfhJkeSh6U6nKGG0Bp8n+AcVcgc4GDdOA2dM
IxhnVED4FaCoiw1NhB4Dn66GnYA1HmgNoIHTGveT/n1utvUNBAQ4I3JgQOeQg9tUZrJLRmDaN5C9
3LOj6bOGSNoFGi0Cxp2asabdaAaevgAdhK129OmbugXYxK6zRsplzOhiRGw+DcR+Mb6CMad8PkgI
aHF8pUD8tXCy0dlWGXSh/cJ7l/5qaHonXgoJK3zKivA4rfn3AhI7MctTe2C07Yc1J+0mq9EZg97R
7LuD/mAjIY6w04FbgbBVqDjp535GQ1vqm1iK9K6fUx2JOQf3N9jkBpGGIKMwxcjfGjkLSGz23V5f
RooQSBSObdXn8PAMpHY8vWe9ie1Dm6GS4Xz1dgpZwzEjnazgYYy4mS+T0UFslrm47Oveml4o510l
bHhrZVB5ZF3gPwoBDfDHl2Hp7Gf0SYe6S+PbHXwgjw85xtrkoUon0dXthBYws5bu1adLaN/RooYf
NCCGUszKw3R+OLkNY5ve5gC39MEqyt6zQIpagEVE/BHYntwTnTpAl2h8HC0kNHvEDhNZ7K8VgMph
IAc5OwUH6CheqsPe3uP+QpsAUxwbeI2eDclqiEyo4a9TZ4SeOh52136Yz7C64PjmvdS7eA8iBtQr
qF6JhxSUFfsH5NHa7YqgWLn4XXt0y6iDRAeIOciGgJwNYD/KF7TkEUFk89CcRxgW094+mF4w2PeV
QerJPXVYBKFiNxcj8bt36l9x2G5okKfw3k6dm4fH+uJhy70d6oVopWDYNlpx9Bh1jSh22mUECcNV
G6oZNJLmEspdzIna4lfr60IELHsSxq06cRCDOEL9jR2sY/LYTX0CVtZnQAAtPecyhElA80iArqXD
SpciAvI+pO3U1/gvrTQ/iz2RlidNS/eMhNXNq9txJ/26Ma5jcb6f76YXewMB/Qx61dtAkQsgnKDe
ZIT05+nNow5Sdx7Ovc/a2yOIse0GkrqxhDfEaWD1BHH34cegnVJo9OGhdw9vWbR6y3yk+YPWEA40
awLcBJcIMsTdpW3ayPpfbTyLSLEdMsf+A2zNQFtd7YZnMpQRQBiHDkCUGmPv8Pzgzg3Ji8ZRxl1M
FOXDqSNMyVS/zmwVOwykIqZ5dPuQmq5tVL3fXHJSfaP4x6DVz0YFLauKAuYB5eu0SMKsF9M/7svj
KjL78E9cru+gbp9tnXtXvNgy99WShsEBAT67tWT6fOczjMzQ0wj9L7+FXHvL5wDLfhleQsYeMs6R
1lf48/Z1GtuHzzNU0R76fSj6aFbqFQHMFxplTYDTu1xiyzMQ5mfSgyDO59G21/6DpTUphWtk4wbl
B1ac4FBh+p4xMxaowxVItYYZMVajnPwP8x1yuWfap8FuWE3PUyXcTQg8dA9JRh7B/DRfbS9wDGqL
Z9Phgrl2B8oEAIQlEvsYFjbvxtFiFIwvTk6yyVyNhd8R+DUqwdUErsCV8Jz72vZxpwGo2Tdsok2k
bDCthSAxPe0af8Mz/i50Fsha+PxUhzfnNE4KF2NPtWrD59qIzWyH2I8/FWKzvrJK2v+1v99w6lmN
mpEgyf3AGtcFcCfInwaHxtyxA3nCIwX335qRZ51JkSSgf8koKdgTck/+Rz4tHzb1WQ6Wn+DSDePv
isVo8ADgRd+IX6IwO05nPutzr8UPVwLK5VacniNx09S9OUpOqpc4CldQMyLZ2GMTxPeoP3KVooam
B3QtuZrFzuSCIivKTRTCKTqlYnvRUMdOAybp4CvbupUsYjHQ950HehXMrtB+OcBykziHx+gUVsgj
oa22D9c1TAhYaV2m5BA9vWDPYfI5d4NTQAG+VoddKIv8RqhoQTImMPmYNhI2dVtsF8EbeYBdLbSJ
6K8wDoj9HJOC2L3bVYjwEMAGO4zO15Cz6eTDOLpaeEeRqPexfwuOIXhD48t0ZeizIZxcHGbV+bvp
M37ZSA+BKFpnJwOondaWDHeg4a+QoHawPItKDBxaXd3V3gCZV8oc4sy1ZZ9ILtHQVEnW9wMA70Bj
nPDcPcFKyYd7xoCG5eiLSZZlPkfivLwzokZ/rp81zAFckGkFwKPhF9hH1EZZkpVzDerewVOgwD3W
N4J5vYIBJLkngIJ4qsESP3Fd1O0Dw82Q0gviXLQL8D6H6L0036W+0CXPQ+i1hsiJch3xO3kjO6SY
4ZOt4NTFzBYdCWGkaxQlCc0IyS1Yf8NhrGbCFgMhf4AIM7OJp29my1FKpb16k4OlBCERTM6BrIkQ
dUjsaue4OgEMVg60HDCUhFTHV22k8OhiT9HYcWpYKmSVRzvj34ZPW+fMCg/M6DBTOc6lLb3tGlo5
MS2fzJUFDLbRg6+GEInZmJugJGS6+I+aUJaxbnuAfJKzpixnpCCJWFoJPXckwyCWCU668naqJXLI
iNN8z5arEqV4Xp9qwCY5IPPETnhHjs4xcVMPX/BeBflnK3f4k2ZTp6jezl1RE7RIc7iVXTgw9lH2
Vpl74MvxZa9BBWw0FJBw/6IN0aW5QDI1hhXb+jalMbRoM7oUQkpcxr2mKiRxD4nnrCNwuy23PzAy
DWt703kvIEycrI97dLIGB2vQOTpH4MoA1S9JdXd5Y/3ZAl+7Twvd2TS3qd5VuZ+UgeyL/OvKQYH4
WckVz5BB2HSVyD+t1fg6FIGvkQm0NDjDxOGotczLOQQQpfQFxmnJnhvxtTOuZY0/DmLfH1frQxgU
YJRdCG6eMGBc9Z18h3LOvkfkQcYVlMO037Au5D3gpRA1M7uvMxbXOMEqkzsBhJYQRwrC/B3FnX0b
xBpq1b4NpZzThmZ7qLopGqBQKyP0wd73oFvtE7UjvJz2eQFU6F7dUUfkprl5UC/viMoPHhHgk6GH
OxR6YF3euJjRceu1RgU1Smobg6KtQXRpeYrsQsHTe+nZRcyRSLnO4AW8SdTGfAHGPUIDmzzgeFJR
+BsStyU2mMxMVkQDWsNUEUannuPo+4CJRu0Z2yq/FZVEJ+nrF4tYQ3PpzbAMvPe6Zb/y4vDUxkKZ
vIaj1LLEObMnxWWswy+J8mXRXvWNhWsOtXEW1tgu98gEsmUcGbdAo8noSv1qQu/DaecnpwJc1fxT
YZ9FMkpGavM+pqyYmjlQA8+b0mv5CRMg4UDnla2MAQp/3yOcSVKjCJgKLq85x9i0zvy4GSOASBSA
HUNkSTJw0DuMem4nsPGJ0NkN4rf7aMVB7zJkzzBkuxl9kEYPVOAHakONl7pF5UG8uIMHF+6j9IuN
hJHKTN3QCiUXMvx6Q3d9NXsw/ULJ+64jIjdDsxf9L7BSkl24iXLtZB/xR82P7u771XSHZUEnF7uN
MC6/LwsOlZfoQaUyrm2lU8DuGxfY0S66O8oPgVlWUhbysLlGk6G2ztcBHInbGkmsCrv2bjVpRvLg
gCwF2hm40AJvNzSA93L9oPJ3Jas1WI3uQ5PwXlnbwv88j/MxUPt02gpBJSBP7rb3W5/Jv4r/rO8f
HOQ2HSasxiuI0QXM5OPBQf74TIW97wg4QOO1WAd4lWstd0V1xIzwjLkeEFvGM4S0u6eUpvx/+Ena
hu+irWyYLQdEH4CU365EVZnTcUc6iAhNedbOvdvA5MaqyE7Q0zOdRnbg5q5lCNx3D5otiJHSycbl
hJlSY67PMmYgFe8UZBPNI52ysj51x5DZ3yMlf//koAvhaj10naCRM3rJeMMYxk0rPEQnyt0VvDbN
q0DTGXb0GDQgTKCBFEIfHktUoa0IbJbNoo1S6w2SKg3zzBb6QN2wmzR4IsrwMkeJeyBEEoNRuX8m
sxmkafNzi2PnfnzPNDK7SUUaiJRF3cmv7YsAgf3eO67eBFqx1vEyr5OPVb5IHtB3T1RqJSkxYq0e
je+kfe4r692YocrzpZ1DZ2oF5a23VzFKUkmyAKazTQ2ArB0D/TFUk+ByI+RMNo/o/XOKVNWUQVHn
aqeQw9wUAodGVz0GrU0JKxF6LxMDgRrVjuIQbWBLLjhfwiIP33eTyjnMJO+MvRGKORscEbnvKSei
DJoVrJAQrWJ4PiAYXTwzHfpHfjYhjx1q7d4+kDyaARCF4OF4XDZjKNZDnGGB9RlfYOhEJ7NjpAV3
NQmyKcNk9lBbd0wadGdPwVuAiA19j3hNcQymzbBVADXjy/nm3P6ULHwJLEg1odamn1BCq9iHtHId
sfJvZ/eUBOibFvBzwXECwgmDzGPmnE8eziWG5N5wGd/qD2QH3BbiQ/wL1OA+uu3cBNrl+2F0kuGs
qO/3PACfy8iSoWcHRR1d9wwt+9rdzq+2MHnEk/MbZAxEAbmdoSei3DG7dcTSKXqr9Xmw2gjw1XfO
eeeYM6zlVuv9UDtFJEq4CYE/Uh/vHHWrXexiqJG1UdT70oASOlJnmuq29hFG1TAMbqZ/fLRB1Y9G
AFUONaDr8sag0jIDwqXkR9bNv2Gcq3q3dFrD1T2wsOXc3ml+ltl6ih09/obod11CtRGSgmPt1WQR
m7KTtBEgb0XSYhUzmpXvRhCwshu5iP55H16KSGIH1rEtqw5O9jUe8HpkiHb+BqdOYWIISePc3VUe
dU8hDZE6yQYr6nyGneq5csdrOdpLXezPWGGDeRkIQXU75XxAAirs3SZmLJdyo+UQg1tgOkmYkm4d
nRa0L8g2QGKQIJTeSbPvH1gngcIkvlR78c5hYe8MukMbezvCvlki+Hf4EEZCdH5X/BMKkaFM+2t8
WDABySzJuTUwuq3OrfALw4WdIWYOkbWIGWZPo4Nv4AOUBqf3eZ07EhgVs8Kj+BX89iuaJCu6rgiq
JiqAN/+Cf7VYGrtkpQhT3olAn79fO0cyYdppJqQzultzapvucYNzCBbP/cuCqX4bRurKaykYcjsQ
bnJqzBpytlutV9TMR6+W0XJxbjev0aH5G2CSG3j8H6QUgElWRZFJYVmVFP0JPr8f81V6l2sAmg1k
j3iG11N7F9T4CucfdWT2rpgqq6NVAINe9jO/FVG40kF1oE346QgK0zRDve/t8SZuxcHf72b8wLWb
d2MVDUVRNV3Tn5DM1l09i3XzbhoNTBqyhYdrTM7Y2M5OS0yvvV0SSdhPRw/Wr2lbXunnwxpzDfZ9
M3kVR3oDrtiSe3m/YMgBKauz0KmErvjQWCd4MpQfOL6uItludTE+a0WjuCC1qUE39fmCKudWW1hL
HzM+j/coHWSkHhhUgUhlrlh2Fwb98MzLMNBu7wo3PgUifQ+pLRVo4qe+2MVYsJyc11i2q2+Yxn8I
gTkh2UDwXn9jcuXvBZObzfXjY/63YMYTlJlW5vl4rSph2gq0YTVbzZhnLsAn0H+hxxwJpp3kHpDB
UMN4j+OcjEr0SRc7MmfuXydrJLsryZYpWSBoFZSzMH/P6YvXlF69ZkPp+AZqGveWeD4YfFd5s3sX
SgeIrbJ3pI7D1oiBG3Ry8uHOZ8xgR4cY5qe35/ZGsg+XANP5e8nEX/f/tyV7Oq8783bXhRtLZkyz
d4BIzBVQRhA9k741fVN6eszn4pL892OlBiT960s9HTv9GCvC+SYI03impQFzjp8SyvdboFKRknbV
Ef2Ydk1nd6e34Ir+kXrfZEaIMr8tcBNN1QliWH+/k/IbceDbcTMa4PfbZ3kkSXlT1FKYnmcHoEC6
Hf0HLZHDRPYeXky7IhT8KjrRtxEiWpobuX2ZXt7SNuM6ntrOmWeI6UPkHXzqZ4pzIc+AqWkT0JWE
NkTuoDR1WJ4H9572YjWN54+oycgLGLIsKQrUB+WLDvLtzY8X8b5KUk2ZzlTivYs0VXuxXNbhJNX8
cI2o2WJJEQL11EK9GvpZ1zRoFKf9G3edzRwDfVB53HIPa1P3Bo3lt9Vi8M2ew1mAWfrWmFVIgJFQ
mDgan9QJ40ba4zS00QZi1Hu4DWzY6MUU/ag9N5yLKLPplHjTT7eNUMClckgaHPLR7d+f7Mc2ev7h
T1yvfXXai4XID0dD10KrnoFcu0tfI/Tr0YAMpPEhkdH9wkN0+4p5pTwzr77EOv6TUHiONvfsnpzu
d4lVR7hMcdvX2Jk1eN/dWa58qi/o09tlVjAFwcCGRZP8oxoM0lm5gCH/IKcU6h626EwdTO0ys8et
F8QO6fn6+Ho/TYQFo0iaoolP14e2u9dHxagUxETa3n2iMEO8c0OK40Hsz338ZIUOC0PKXVozM/j7
y0BtejrhT0+XnmLxDaGQw1GoWR3GNsK+dx72vd2o2z1s0GCBzaLY1XK9XAJsHq21jA78BMBm4l2G
E2QAJ5NCtNYT60FDUh590Ilcn4FB1CBR7Zo2rH3uUlvSnrFHH8fU8f2OsUDYyJnTnGt4mRf0RuEf
56af9hDkpIHim8w9dRDzAWfqvSPDG4wh2yOz5Q4R6xqPzdRn8P0D4WVt3dgMlQ35eD8dck0iHLM1
RttSR5qWqeIvFc/h8BL9vWL/y4IZutxQl0TZfNrLBgy7bL9nwRqfUdw1FCAKtT2hlct2Vl0BWAyB
kGniVsHn9aOxMnCgK7x4id/3zH8v8cRivOi5lJ/OvAQipd3+ctKMzdHoZCRrNHDhX/emjSBwCrxv
vdC+kZ55SP+zYf579NN2FfRbftklQrNdnYW+WUo2NaLb33uTgdGxGDfpvGFKihju+OCjncR5//u3
/0i3/n0BIum/8V+55LkhNb+dxu4ytxbCZ9MbXxYna92y6ru1nKjz5iQ/6GZbD+5jounjavM/jmWY
NVuVzZpbjcFIZ4BRfZqGWJb6vQOGzTmBCPHCN+Nmg27auEoij0Q4dmhSqIPhGP7huNG+w8P0S1qI
UQ2j6QY5Bp7zWwjWDMI1gVZ7xWf69YObkm4g6yOYpvyUixzL1V0whYMyFXwHUb3uxZ4kzmiwYnKP
zgRy5ihqDfWQ6Gm8SIP0Zj2/5wBf6/3t0U+pR33Oeas7j0YvvAtXz77Ql7RDUCB/BK9kknHGfRCA
eQf8HUo2Dfy6d1yYtj+yUDtiqgJ1RXNQNqJcM5gewnKBJKi1dNCmZpeiS/bZqGDG3pbr5++98sWq
fX53U+DapXSAZCk3y/rtxo1vj5YmqztlunDgJCwXjQ40epEVflOJLVocmdj62HVHkxJNUwiP3ge9
1sHg6oJmVU7D+YPJ7tN1AcJAk7YRyMMepOQzfzZmnn+/rfYzPxD5iP+97RNlTTyJoilWuYLsRGNr
dl20hd5uzsUc7WP3egs47NLwulgsuDr7aZ/P3+F+6MBSnBMu/YLvUEeDTsbws2xtRg1yiUKnx6eh
wu5AYezhDIu8P6G0/eKKV5qs6+dKU52JAjeZbDztkptQtm7Hw0qeAtJDxMTKsAusbi9hlDMSD9wP
VWSpuJPw2B2FyXojDucdF31SbDpzFORq5OjsMVdcI0P797KKv0UsU5QVVpa/ELL/3QSmJsZCrGky
AQN5HjteVlNQQsvXI4QAx7cASe3tq4tV/y3r+PbQZ7qmWsVxnbH5pvTE7o165qaRJYLoDD8Fhhpz
uIx8MseC2w8tJ4DCxiOF2V70LDQfPYHHhlE5OFBgl4mncdixecEwaeebzArTvoCKcEdTO0GlAzxO
fYNNlIwoJb0tMxi4kMAoa6uTc1tY77ukm5C5XsQF+be4AO2StEWH96nKzY74drZIdPPT3uBskTmQ
uAzAbfoyd7q1zBuF3r7amcyBHAYpiu4yMKd1HiOBiNH2359X+nXnqYagw6GWDfO5lXG6Z/F1dds3
FzIspv7ECj8GvjV3UdXDeLE9fJVQSs1W/rHV+Xm6oYmqIkhPGYBg5MeVvPvaT41C+LLblz54qhD6
dCFmUYQVBNSoF7/y1/307aFPNz6pSHG7VarMr+RgcZmRblxRPiRNunJwGMnavjg3SvM7nn4nFG1N
1BVZ0jXhi2H77QPf1P2qJd8l+Strp/8FGQs3a9gzwGseTr3Jgku/bkMO6TFwjyoJwP3FAy0OmYe8
IQce2/dlGjxmxQyZfBpFvd2bZI3HUM2l3ouX/dptP15WU1RDNQzJIAr9uxvr1SVV0+ImT5OOeujr
Z0ffgOuTkQaGg0TsOPOr/hktmHd1FA/rQxema4K1k/Vg0iq2SthTY8bhnUcSHU6duO7oEMbwafx4
VVL/Fo1EAdI7e1VQEMB7upKE+i5c5dVBnhIjzzPCkcu0NkwI2vidRlcMp/a5U41enBLxl1Pyz2Of
7pZS0uKjKR8Z2fRuMJG654iRcMYTfYZDmXFavYgOPxoWZA08z5AlU2e2yBCau+7b5tmt4rSSdvxM
VLy/UrBVyD1UOXTY+Y2vnvZLevTP05pf/+1pxfGxVzSJp9X9dvZZugenPxKXCnzGYzj9fPXjfgs5
XHPN3AJjG5r5lTJ9e9z1kkiVFhcymkAE67cagZyDBwuBkLzqlxyB3MYaC5F4l6FEyL2X9Zlxy7e/
Q4L46/n89hZPOWGdFbtDcT7LUyGKmbqFWHJtxyDADa2GMRqmKiGIxt6rmbHfKoB/fv3TVV/e89up
0HkuFrvvQIk2bte+GlQuyGI/GzKrD5nAdOFiQAdRGAZnWgeIT/x4IB8CSoiW0t8r8ZX9/jj831bi
abPJZVFqmn6S6Y6hYwOxTIgE/zFQaJlgf9i7RWm4rLpnqHi4XDsiw9XM+oM6+9ndrbaHGSg+0WpB
vXRI/b/fTfx1a357t6etGedSfY/3rNZC7iQrLx4m83sz5sV4pGUiVD0tgwRp1b+f+lW2P69IM9xj
qJJk6Kr69I1OLbkqVwYHohHmvzs0Oe7MNAaY9MFKmaAt9K70aUnPUCJZmyiFw9Z6cSZfvsLTRzEP
pnFLNV7h6ok4CtRH5yxCiIBre2BIOh6r9OkUBjJcNAUcNGWP86P79yr8Gmu/r8LT2t+q+z7OFV7h
gXs2sJG98Gjc2toWgjkJ56pP8fEqL/r1d0sSFYekMeln6k8PVR6xdNrf99I0zv0bcvB7C1uDXbvA
aGYgbAcilaaV3fzWED8q1CXO1v/hR0vkA4bQaHfq2lNYOJ0vqVFmpCeCj5ycD3tftDJMbRU0NRCG
gcByHTIgrdGfHXJCzMnfz1d/SbdFCUiEnScrKl2Sf2OxLN1TqWXWMt392Yz+Png5DJ9DuDx5/eW9
8XGhCJvxN8Mvwr7o9MORNGiMTY8UkqOHNcpIhpnOaqjGuFe4tzEGGitGMiJkpKkY7TGy1M7fL/1b
k/Cfl35Kr3Zp1rrHZ4FbGZGt2cIYLiCB0+BZdJGrCUM4GxaGqyOj08FdEEcn0q7GX23cVLABaP72
7/f5gc811+f3RXyqWe5J63pMH+RejXFcmTuLeqM39G+Eacn9cIIWJyFsMWcEG71jzXFkqSG8gw4n
ATVrbb0HzosM9Nd0kHYX0YTPyszw03ddGaVsmrEpsa/abZL95UTLnP5uOPkw+WrAAPBeWSV7BNM/
dTc+7l3Iw6KybsdHrFquU2T5P8d7imlIwVvcC15s/N+K/aYf9/9f8Okbxnslfyh7VZo63W6xPVN4
5r2ll9j9Lz3m/lp6n8CbtD5Q85qjiOHC80XMgZe05Wnj5uR3Vii2uzgGjlGD5KPeXrzh1xI9R2VF
IB2SJU1TxecuTqs0d9dD/ZCmJ2fhdItOd1lPPBh8OEZ2N3fcJ+1o1UZjyR83+fzfW0pq4u1fD3+6
EnQpK487mYdLdM26XS/08rM1GkFE7XRwaXKRiA+cofwiHPxAbpudrEgiDSSxaXILT9smux3U8hHf
pWnZuMk0/hN4dgwfjo4UeNNRDv2Ps2wNss6gA390f7EIj3P8mDnl7eGLPfyVXP9Yg28v87RFdOl6
1AX1JnEtKk0gsuLe0fL6kxFEX+SumIw6iPaH3NugipVN3LfbpGePsd29NNIJ5v3VFdn89h+vIxMn
VQFYSDOekvKWWFarKislTjnWHZa3VmxGXzKOUcLcVm5vmv7ZeSxPxzS3X1RMXzjZj4frAl0R3URc
+rl+Tx7S7ZqlstSgsJdRjHiCjiV9S3avHlqrWJ1Mk3twRRNQgFB6nJmS0+ob3XpbM+yCfRu9BlB4
4VOJusg6titaaZEIgUlzym7q5Tcn78bdHbTzHUkp+lp12dmV0bWCPdP4n96c5L00QgkxIM1Rz15C
w42Rn4vbaKRcnDMUVyQqxgUKvQjy1ssCFj7ixVOm65AJYSpu8ZAsdSyGFyZauciwVA7+PjBffaEf
C0TlItN01Un3n0pKs7WKL4nJgSk8xa8XXOT6IpGtxe2dscGONmohQ5zQafYObwfaMfMzY69L+Mqo
UI3gYLbe4cPcj+3dICrscn3tGgb0t8P0VT/i1yxH+faeTxf+NT7JRgrCNW2UMBDVhDjlXOe4cnWy
cNVXo0sI+plCJLsFjxfz8r9HtG/Pfgoqx1OV3Y2KZ8v9coZqayO7uEKUDBq5j/XvIO5cEDm6dWR7
fO8mxH6ap1Ij2pthhXJ88cV+rYhUCR5Gc6J0lC2eUo/WsUjKMie+AgPcGgG4/8fYeS0prmXd+okU
gby4lZeQEMIJuCHwVhiBMHr6/1vZ56J3dsWuE91RUTuzMpFZZq4xh/F1L2o6CjDb9Ny9+srVXZvJ
v4+Tn3Hwe5yAexIGQGcXOPn3otLaPU76aa+MrhhuGSQAvOi73B3Gi16TZHvXgvIb6rjg7TxddVp4
ovTPRnD/Bjc9kAtL9tFx7PdOiY0WwT05HXUle6KwIlkHl5hLopIUs4Rj8IBLjcGrFuEd+dr7zc3b
EyxTvPEt+ToOg00P5m275WoJHWDC6OBPYK+EqTEyLeioa9WAYei8oOvCxnfCJ261R/9KUusbp2f3
8g1eVyIbXrjxZVucm0gJbKbN4N8flvwn9EzW9bZqGLKsq+pvuO6oWzdVVTWZedBC/PZEKJs9uHbo
0BC82yOSvZ5Q63FG/UQXxVMtfyVc7gYy5hSs2jBU5u7ZtcaXNeDNun5lZ1h7Eac5Y3qD5SI57eII
OZCHnu5uPo0eFVZucBqhPbtGkuXvNmb3IpPOjajomZl4syEMPmHSdvL4U3p2d5rdfJJad+44mt0R
JbXTL5YUpIsfPIsMwb33goPyCAGvz+jBLm652je5DO/z5lZ7LNbjRhFlPUcay/RPRqziG2z5dWH1
512CeczNEau9tUzeVEdrkgoEmGr84Tzvo/vBl/E0m0Iya9HCbENn7M1NByX4sezvUWARpiihkUDF
0vu8/1Kd/BwM/mcc400CKYy9SGv92o3kWr3u7t8Xb0Zx5Ow1OT7jCld/2EgcHQ9Ogxs6HPkGIeCU
t4aIHJH5Zf0Z8t7g5If7lYrb1BQFIuax0kadPdxv7zu9dL4QVEtkECjeVJg9rn6MatnVA2sl7VPa
v18IXaoLRFz1y4dLCHz30oc0HUtTniI8v112eP4lV0EW69LvezUUWZFVQ9PU9s954L8QnP3B+tYt
/SOP3rmQ5b3Q9Gku6gVCOjzMof990P+sO78+TeEMrhr8Ce3jN5L6/Bzn89LYyyN9cEQrfUlOiyNh
OtLqPba2j+4n0RNk66CV+JR3TvFjdKSuxlCxKpQeBgWn0WlzGKFVXB82wpYSiWdwQhIiIbE6BIf0
vGR/bfexlY+vEzmHHXUBc/1s5ytMxxbXXrOAztInjnV4678T9oL8NMAuXerVy3uBARcUw+VtJJy/
sBRrCLLpNDjwR+YQ2rd+sx+F3lOjC35U//5Y/oTZ4jzEMVk2VIJUflcgp89NfdwulTyCoT3xZ8dJ
dhscsyjaoDEqqi2mdcAyZCMJt7Od38ZuSumuw/zb+Usp9KcaVTHbClu8qYijs/bPfeNzuc3P1ukp
0yESzBBGPbC+ieTGj1DjsIvHD1+c3QMPYzakNc6CEPINYY5K/y8Vqvyn9jYHP1XDI8ggGOVn/fyv
kXmtXu3dueSh7KP07aVmmEGyp+XbtudbOOC4TU/Ijpvdu7Nb9J/ug3XqQEEI5USLqez3mqcEk7Tl
TFoe64oDTwMdHVsHiyLum9DGkJkhLWlJfUUSh+1d2uK77u0aDpELQzNqOhSh0k+LoY/LcbTDfN5R
GApXdyO6VMpwVei5SOfTJvOzv+iSXTWQets4dvC07QaY6xIYjk0KJOe9443IlVq8xgtHpe5DlIvi
YjRAPk6Or7EMQ703rnxWaXI7ELljy1BAzD9ju+YIOA7zBvrrd2wu1ZAIzXdH6iGTyNsRzoJDA8oK
3na49dVFPnZdKsKrTYcZwWke3tIBmXjUzdLfRov5p+aeYilileQQR7Xxq+KS1Kv1lKRSjBcEZgjm
/IcTDZuigWqwbOM0QkruoXOwTaibJKuh4MW4ArMF0sN5eZCs0DOS4UZAUUsWQRPrNV/puKetMQrX
Z7I66uXZ0SPTfUlB+ei+87HFaQWKro32I7xlR2TyOOKQACOUTOSMwj0QQRRICoKtcXW31eaS7nyc
7PAC+Akasa00BYlZpClVRuWMLyuMWnA6cb/OfewvXwPoZ3jkTEgisJWrh86h8fmJ9DIYfvAk9D5Q
Ku6zrM6p9cM7j/nEwWnynKBT5TBJSgEoVyoyH9YVb4MwymOwFlNJJD1P+A/O/m9bZKjdXDjCD1wj
+Sa+KnwgJg7xWMe8kijd58vD0E6kUpHqQICYHE+hZ9k08nJ3/AbUJS/kxju9XdkgB21+CMu3mpFj
2rcELkibhEdbnaSdTyZi5q72bPZwZjId8wOq5nSIS5DwanhmNfkbbrXaFSc79dVkNntrQW3rbmfS
+Lj+jdmYGJRKjML6RBrc9rLJc32NI0vYHtTx+H10Os0gJMBQ3BdXkbf3cE+gBBCaaSPXRG6EGf+p
QVjMc398nQlyaTFSUn47GespriP893+eX0k77cZS8zo6qEYR0gBVP052Ng/MZK1O861FevODF1ly
ORPoKgCmnY5To5W1xYMyp2+bU1kHJtTVcQYQFTwiUFg5nS2KflsHd9krjIbOGuaFVBASajMMtvOu
trPXbTGA8oOPivVCuHuef3p5fvLz8QlT2Zud18tBeBcUGLI6Asx1129iS9uRSJOjaGG85WPxRvLB
lURywxZBNISP+t70idFmF1s/fhYLk3mXuNkOCSmPmzMWQxxfxFacHvqzJY7D2NHeQv1pD62rH2EQ
3uquz2j+axwRXwbccugtZJOu2YxwJU2Jsqx8ERc5IaMjkhX30QoxkuEE6TSrFh6oM8Id3ramBZgC
HwGazm2OjLuxksPLZtyJUA1tvJ9mS+yNH6N5NMTrYFOP2qiU4/3T4Uy3tzMSJSiXjVHnG09miHMg
bN/BA8edkLDO8+gcMF5JcQ5z/RM/0TUwzXs4uTCaxTxgqmbqKoUgdur4rMMxDVOy294pHzUCC45I
MmqxmA5NNI/o/JqCLzzo6++JMeQ7hw2WEJ3gGQfTvWEn9qY2vY89nxKLdUM0aNurl9PzYsX1WLRL
ZLmvwjh6LNH1LtR6BB5IY1h0tVugoGC1SZKigWI3PZVOUQJuYIyDBMfzkIMGkeRtNOS6lN5O79wh
tZvsjq8TYFu7KI9MQ0Iq/alZ2V7xjAsCp4tCR2iXQKCCiDrnsInqe84jHW76fbEqIUYGHzyWjkDf
uNHr3R6e/fpki4jGL3t5KjZ4ee8UEOaCjYFM1O3PzYS9Bw5hxbwJOEY3dp9ncB2dchWNvrq8bg52
hBeDGUYfnOF/9jQcOdAlZw20TfACHud+EOG1b2g2xNk2OS2opQmZsETkmQnaY0dZdgNpyZZZm9Yr
WyHKaZcBBcmd8dh1JxByQQzPWQTR4mUj1D54F8HY4IyQ7316W5sX0YQuICcVLtzVcY0oBemem0zv
k4R+Xx11k+lTJ1fNigCUIOkGyhBJAopqEHghiEUfS39wgCQ4JYUB4FtdzntDGRyKYUr4ij0Dc4Zb
efNn9G1mGJVmyCMd6oCnYs8MLuZ7SyLN8+GvptkwmrsCPYe72fgzO7qFWBdE/eg9kjtXzpiKR2bg
kq4YL0EPM1/cvjLmHsXdz93o4i5Zsr55OskivoIRh93rw2m3b4N32vZTHzhDcUg0xQDFT5fPdTXI
JMvOTMVePnvYtOz6k4/fMZ8sxR47wWwJf/m8MotmSfstQp+Lrs5uTBv2Cm5ttJ6papi/GKdyShVk
NrzC7KwkjWKJhxAB1N+03juGSGKzglmKH73QSAxVd/b1cI/eLVmVmGzyUfyJkJpNeELnUVRIJh+P
JwVLZ/ZKxIfkMEev2Pjin6MjtrscPYKABWuQPFyc3TAPwZBnaXzs7H3gdHMwbLehIY/lHEXXLjAs
rldV7OyO7Y8qnAiYX0depd7lMK4Thf10N58r3Ied4fR3yM/F9NEyVDRv1yvs6OQN9QS9suCcnzrL
e1cjnZ4ZsWPGRZ9KGNFw8mhprgoCqaZ12y54SvqDd0y99upITkCy+sOdtoPuvnPD2/jYDXqCWvcJ
/1NW1H1lTOqgqDD0W8wJmg4rA/u5xDFj9c16Z2x0m69dfOJPP9hwhhC2UfzsJ+QyKtnhXR+56pej
yXaADQBOQuiRk+So+dLIsLELCKYLmpVxmQ3w8pCdwZWIZ+Ctkp27Raxqz7Cn+MekWkhkfAx9gkzp
LVFQFuxzf2cRah5PaX2FBXMjWR0LntWm3wRBgab5ZfdIACgK5ATw7g8TwsiPXa1yp0/0gNPa5SC4
WFgdsobs7bcg8fiLW/AriC9dfmU1d1tUgWKSB7D+7UDPEySG7AJ+kqwID5QcjvLoxLuiM4E6jFW2
1mEwq+5yVvZnaguHYL+VLpnA4n8yEQUHQsr5O48H/RNSHZYyJl70Pbpg5XufNpqIr4H0eLRQkU8m
cgTZTYI0z2HfpLqhlB2n8KHDyMeFyuXFcBo++yw32nbGGkj8jX1c1YEaMmut3i5mbkZXrPVR0Hks
RdQBkRgf2nTvRlDB02YgCpRXL+qDCL1YfJhL0ZAt053MRzSnltGwdcWH4jyICAM8M+XgAGfZ7DKc
8WFR9J4yWGwkjR5jJmqWgqezSwGcNtIYplaz9/zPkOXlQcmxt7h1nJdmWBSJQ/HyCxLC7yv3Dn7D
1HJdoU+o6aijQBH0SbYrgm52WE8E5UjCrAH4N6962dB82jT2PsnykbOmifnN0QR/irdDjGgLnf+s
9B7pMJvpTP/SPg9ns+ji81OUz1cKS+3LdBazECHVQcL1QuWf4Sdmc6U1Vdwb4WuJHzbbpF1lr2nt
jHfdCQ0Gf6z36gK6LhVJpzP5bidgcmIyZ3ro83rt72i5a3ey2Xt8tee7tMJEQbavObq3ay7ilL5p
436GLFIsJ9ksPXR+CIwYjWGIkwHSVw8cy+Z5iUUyZXcyd2Q8YEbazs4tGhzwSiloLDR+9rM31DsH
ZOpsMeL05d7NRPmAiRKZ45gjbdBjlEk7sZUcMGEo3xwyV2xsjNKdMzScWSpK8fGXwGtdFJSsbBQQ
ZK+87KWM9j36GfjaJygdWvo0Tk9OcO5IM/nsvidB0GPrZPntRZnBEtaetG1DiWWWB04QN395zfsl
iRkbZXiViPpgpoBXOfOwJ+dtZ3ULjSFRHnYqyZTUkI3hKx79vhFBlsLfodcakLrRxIntY8du68Vw
9//GrsIm01Bkfwgd5sZpl6pXr0fvdPiTh0Q3jgVx74I72qv7KngD+E8w4cJIzu8x0Eh2ZD+MOKKe
0hL0FpaxVAwxvtgJVxK7HPVXT+I5cU4pRRRJew5m6h7eHq2B0Ub3inmWJN8s2Fhk18854kqEGmyG
5UzZXPwhjwiTHPsx1VNmLu7wvGLKE77+pPQqZV9yxO5egr2wS/ei+9GLmPyHUPPwrIqCT/+A576d
nBtnuupL/VPQ6/VYxCBRRVw7Z7EWtZ0aYjnEqDQ7Z7ffNyunPzyNq2j5cct+85Nvg1cHGW5Y44XZ
7L6YUbvsIKVgw72k7xToswJppfgQZQ89XVlzRostjtOKXZAA5DxNu2dF/eFw6ftoaL4xtyhmRUT4
zt4PTg6vNKC+uyymSdKnfmHD5E1QekRZtT6xLl2doUgx4aG9sQmzP7hEnWk8jdjofOtr+z6z+UMy
BqLg/rCM+za5BlnjHIZBseEj+geH1RnZ55eNhbyS2ikfWGXYDDgISA0pSp4Ms8DVlxcOvmLNes7R
kQeb25KRutGR/pCa2guIpsbrwZgQiPvKPa/36fdbU+paKkObEnPRjr2kR/WLI0OPR8xnKis1COqd
2yumAKS2UvMPAfbdwkN/TD++q3+E9xCeJX5XJNkqtd3TcPDp/wwExmDVI3W4o0z7RgKQg5mUl1Re
8vW7+9B72n21xeUyODUasolXJ6eexwf3WS9tbNc+4YowST6xDS3hsnDgCnKyOQ1GpdtVt1Kux3N7
8Ti4Mc4Oo2d6QuGNjzQbYemjXA5Z0KpgB+E3C+N4tA9RZjv4y0ob5BLIml8iffJ6n3bVOCk11Nhq
3JUXi+llwavEVQ8lUhnctsWXVDW8Tdp4qjnQfGGs21vg5e3XvtGCh5YOfXp9JZuhIsVRHMa+aPVY
mIkIG+1A9G28esqNUOVklFhiXaxKjJY4458LYJ7jErUvv4iedFwHmKuQzWgfn86DKTyf9iUvYO5D
zLg9/KTQXFxFrN6Bh5QU5wXvA+i2z4kkpv7LtZb9yMht2tZu45gcgd8d7ZC0zy6M1SS+urFVyGls
KC5Si3OXH27iKWTmS/9N+g4gcDV+RWpSEk3pPxYclOcp1SWCWfQmtAewPG15mekPMbQUc/1OR6Oo
jURT7fLYMdgwjvjDMOrnLovv0Z1PowqfOMF+YqmgFtuAae1ElTXgmEUxE+wsb8haIPWZ6xxINuy0
314RfPFUsHWUNXgL1/5KfdhPzb8giHZX0Ow/+QkyEV0HMm5wYhVGVfAanCPuYL4C3E0Ar0t4YA65
afLuNV+32ft7nJao4+vv5CCF8m4qn/L/YGvWJx7ie7Qkb0nUNCx7LHGfZD5UpOh6WSitTok35Ea/
enstreWBsRuTmPTxWq/B3UWSfUUcTPxk6fEwXx6V0Gv8dd+lo7YiGqpHxMjnEJ18SURc0z1C/0l2
w3b+aRN3pDyDB94qBDMZLqhd2eo9d+nlEhRo/h+PsCrd17ZgDcBlC0O6nfg0rfLepBqwErxVB5y2
iQ6Vq0vJG08FrPwAsW/D+ss0fHmUd1dMcNzWd7CQleBBywUH0IOzAO/vyQtCbxdw27GnYWChCluc
btnu6YmGS6+OlFLYTa0kOcRqgLyeim40kdEPu+IXXPCBwpEZmfQhJjdkphRfUEp4HXcLj55IwH+6
8BS64JraJhNZNCCP3r4CUnpC1jwQIIOUX/AtRN1qvpHZeaOWu6il9MV1NYwPIQu165YvyVGb/I3a
fgzqbES/or1B4oQUKH/V5JN38gPKywtGH1U62Ib5SXbm/fyzOeYIhVQqSdpUoCdAmniOgLTPSztU
luTcM1mUIsQXoZQ6z/d0T5V018Id/bgP4Oa9ZYcQIaogFNiL5Y0B5iBTUeU64IEESYwf4XZ/8qSI
LAeRHUKNzJWIVm9NJsxR/AcYUR5v352QuUHIaAebQeoRy6vDPRtv5/OKmqtP8ar4aJnIarf04CTh
BxVieoNh3C6uwdgUoFYQF1qNr6i2NXlhGPkDj0pOVlZpr4+B7hIIjD5xjF0iiW8EploctEim3bsn
E/Mce75pejw92aOZIxMVWrkAgCmWAZ0571Oy1SlNMjAqULxPgufrovEn5OP+qHXwFubzk7cjYzDY
rB8cJmWveUUSOTsPUtdIKBnM+wc3VF/e+kRsmKjPzgCCmBcK0+cTmBmotPOCEm5Xd/dVD0VCrXiI
F/JHFzsTFLLxpSrEC6FS+TJH3i8xtmWIaMnE5qXb+RCKS/3oPLZfB2cVLFwxutB96iOsIL42rn3j
8wQZLZA1SxIo0Ns5qw538Ibw8mhCU3zU7WDvFkSR2PcWKOoDeJDT/v1O4agTYoKpBpPPnvicq5Ut
N01+h8JHzqFohGGVaxjoSO62YzmIAAS6f2eV5iQPOsWRFtw7fNv5Kfsutzln5L3EZa+vL7/Suse0
wZMIs9Hl1sCUSfVV3JMUL2z3cN05pzmiYQZibvUHg280Kv29tzVuHpEkqFc2Ydvl6Hfc4HSB918R
MwXPsbiagUObeEDk0bxTOWR4xDFmyGvL2x6F3CNskSpG88iqOHnnAwYXIHB5wNR2s6V4Jgi1M3cY
ThTqgvzCsoY7pc10uWi0b6FKnBTa1NtjcGr6d4Zgg7EuXnyiFG91tf66Wj28uTDA1M++/oxvuleB
jALQkspSAzIK4O9+dscTI6YdEoyJUwFG3flM85wdAzi1jjuIBuguUM/vk7WUqHbIOGjDDRoDD0yo
VQjA8aqrjxsQhBiAH3o/rA/lipSZMRrHikaDxlQexV2LrXlcc3yuOD47nJgHg8toWznodycXm5VZ
hgs66RHzZjoSDeAetwiKVujxQjJsCHwlBQRT20U9v7AOmANPSiYyccc4+pyDbZs5M3fGnGr2vbQz
VqO1Ph2vsU3D1Ci4QdNxLJM75gBqDs/O/T1+4JVUsISIwBVw4e2Jq3CPo7WKzSRo9fPKXZN8AzuY
/m57IKBo3T5P6LJtMclyus8FBsR4KmNrePYcrHUp+aC46OTQSpinYIZwsLuESxn2QkcdzTIzIyYP
8FdNn8Ri+mYLxyW7b3I0F8UOZ1Biqm4B4vPTzT1qdshnkMZmkz/GYGFc43cU1Edu8jyiHH55ubVD
RIo3HE0hJ2XlO/U5kVnIkp3Otg0C3mHyZeejnVHO37cT/8aRl4bFd6SGDHVAyDdw79twxzXgP/HR
Bvh5ZnLqFQf7j/MeUdxcbNCWH1UoCBxnDRCevX8Gs8YItj7EWDiqnaGAgzNi/novdz4DVqpcVFZC
YsyoYNXPWzzi0HyFW0ybqP5d/sivBVngxtfNP1f/xVrAWEj3diyc46CwHgahe/XG9207dDvhfoY/
loCzcgZMNyFwnSOeSJDqsmHhG9hTIKcNr7KXb790Hr3TIOcj3naoLQd5u0eONoHVpq1KQLf2u4gH
XSpYcPiWf7Nj4jwYXdPkRdBaRKhkyRgl7oQ6jJqVUzAV6H6RoIWrozjeXtJc7a3Bte2Ytw7/Flqg
IHES19359PbMsBmdUW4yvzuZP5nAa5lg6M38fdgpeMh45/KAXDRRY9By0fPgGAuBYbzHrCJh4zGc
z8tTGLddmhm7McsdPMjbUDnwT8tu+mIlNilEqK1tutCm7lhUMUiphZZZAHn7YLdkukY/jDnZTfHE
3vnsq1/Cu3jE251bV4PtjhRu3B+Bh7y8PdwHZRvSWpdFkPpM/gvNXPsDxf8f7cBfJCiluhz01oWo
gfGe53B2O6kKkFGGHCQPeRl8X55MJpUR4/AyDV6OmDUUPQExgs5iNJh3515dOAOFWUBBQcy4NTSx
fP9LZ/mvV/mLj//c6yf9eeUqJ5NGAAEiPUBzsvdmWAvU60qNj1S/z5wFSIAgW0VCh3/pGG4rEnJ8
B+s25gV7Ae0ia6ioUef/o7f6v7yMfzzKX534s6Fe9+8r3e9Dhe1eOtFXLN+zuo/vgKCHg4oFvdWt
tAszJSpM8akcxXaFn9dW9IQ7f+n1Gn9gaMKiRzlsyKaqwlP4xQyA2mbM35iNYM4wseBfG1uswm4K
GmLPB1WgYC+Gw1N4NX1SFkEHOUOUwJGQeUk042x4jcj2oUdQJE1OgYuxba97z+hnTpgzOyY/C+zg
NqPDRhDYjeYdPvZi5/p3qsWfXAv+cR+/nqt1bGvzh8F9PJmbrIuzJWulgKeujnjpyCVZbNjQTr4I
GhQYbudvbI8/PkohX7dkpdW22r8o7V/zPH/vqk9rlI7fHs2MIRBfIIJLfHo10QZsw7YS2sybuKA9
RReiCqzi6IRXHwb5wGRf+sszEe/uNyvnR0//c0HEYP3z3Z4fDREhGp46nXT5yobC+haDzoAX58Qc
Cb70Gml2jtf//rH6nz8WtovWamsWjMF/fmz1klrl8y23UHnTOudVtEi6SS/uMHoBiHMcZwThN21v
KNS8QkWYaAZAOeJE2NjDvhfAiNl+O9hiQHNwd8VY61LPXB8o0/8y+tU/sKQgxRBDZvxkFLV+jf7n
qWzDbOQJ8aocbG0TUwCjjwWX/MCtCtty3hKlPaZ+i/kKwe1ICYXeDb8Zw9v++3PTxBD9n9f1Xxfz
awhX1nx/fX0YPy76fZgv9wZkE0g4A34UkBuzsd+nA3lyvMIrHm6ixlPkGawNmDjgLMwOsSeK7ubk
+b9f2Z/EGgrjWW3rbVk2uMR/vtF967C/NdJcvFEKc0B//y0g2Q+4Ytvpn7DSBIwM2L+gtlMYOiIZ
M6IEXa4lNwzvzPej8zft0584TSizVVgquqag4P01uiWzdX9oeiO0BhdYFjeNBIFW3FYdpRV+XBzL
HUBIEo3T2jdMErdPM9NBhd/dA481oE6hAoJwwO/KvZFW0vxFvPjXy/tFoTl+Djtskr7KaKI5RBUs
P5kSk7eFRfQNqgwVhgHLkx7YrVjdOCjSr06V1ZMmQ1ChInRb8PMtu8Z8g+VqPzpY/s3997dq/GFX
/8cD/PVWv5Wsvs81D/D86eqTQ+U0w5OHPbpzNOx5gtdxj1btS1rAOsIC0y1HWFInLwIItsBOHBiA
Q7Cq+bhvV8FWPPgMrljca0SD2K01q26MA0DnSSISuZNdLbnCXWLuO7cujcqDe5oQAhy8UrIGg2Za
6vaN7uaA0zD1Pe5iZ9n/y93+YXZxt7ggIFxDt/azEf4X7Wx3/2jv+fVJBMromLTb9s60SdGJDsQ3
o8kw8tY21cYA6nQ+/TfmKnDMlW0Z+kD5YIq0kogwwf6+sR+HYJdesYZ/92A0P2jkf5x6qQhbTFwe
8Ye5PjDj145AZGI7xEOVeMjRBZ0sSI5bSDtHcFZ222Zdtv62C/5h6f3HTf5iajN1d9/yzU3yHN32
oBUArRKxIeNrxuMNsXUHJIWeBag2afnOwiL1Uf/LuNK1Pzkn4GUI71SIMzV0Mf9cL+TrSb+0DEsm
bqZMtamR4zydtftNyFGf2KB5anhmVHbMwYF+8TXmyXal4a6rpI/OvUOMaCBHV34S0QZkUQDD2X4A
HUvkUB299tAcnLZzRJ9TvfdZHbbnCe6MJpEybaIFlHzPmrndDZreadn2n/45FvJYK9cI2B3Lgwd8
mUABOtPiS9IONc7NWm5mRqrkZRd3bd/CTgE334GIDIkOZLA1KCv3pNdIpPKpXitsBufAmilk+phZ
BYgScMAmi3MEujW5Lz4JoR/+DvaT4e1JpDKjF0Z/jwU8dFpjmAZ3Ph2C66N9pA+lRAvu+BLjy9Wd
jz49JTUzNcTdmnUC+rB3CQ1HxPGIABXdP0fv4No9ETlVbwFSGuJZxYJS9uUJX+i/x638PLx2lVyf
8Itj9Bsp9nRA3pyfLmROWPiK49UaEd4TfQCd7/13XmNy3mTnkdF5IjGRQp0oHAX5KJ8bSNG9kBJc
uay8TWMg+lDARSohBVZCNMIIO6iimbaHz5UWvzo3FAjnYp4osdTR0tPyBpPPiltEGbAQpHKXtBHf
GsmRTtwRT+KZGXFndwkOzDKy8cqOQYARmpNIJ50R1K//gvB5tRyFIK6LaFTO47tnhiTdfX1IfbiH
4JGpbA3sJYlNWZuTirbpct6HMTnSw2Yp2o7+Mfn0Dh3z4b04syg5U17LW8Ap4THBrj59j/a9ciGt
WpA4J1echls9sKrXC00DoA0tiAFGy2SLaVtjqwj7b1cywznuvGsDuAEyw35BFhnhQCZm+FDF9xDu
iP4R4bvSio80iAdTLWJhgwrsn/XmS8basxaqiZcChQ+jVG5Nhd8xO2zbw29eTR6VuDW+QdbrYUw6
GLf12BKy1sLRFaP2FT/ACmlWuMDab82HTgnANuOrGl7O5MFoPt/mt4Xf/DlV+kb/HUoAWedY6ejO
i+hviNJDUrqHiBSLb4fzuILhcWtpEPVqXzbQ+rXlfcBZXOnvxvNtu6NPvuM21Nf9x2kV0lr1TzmJ
hCS8mYk+2DWuSv4TyOaR9kHXiPepPLW6RvecSxHpvYPDGG9mQE0rNVKBcJLfsK5TLNTyOgXklVZN
pCdUEvfRY3TIyeTqmfDvBFIq9U6YRq8vm+dUnmJQ+9xYNK+odGYt0/5MNU5yg2rzoN0zwistk6eM
iuuC2DWTBNlyaRAL8Roch3JyYu7yc0BD8Oy15NXXF9cB9230LyPt5lizy6jMaFudJ3ptvwG9CG56
zK7xPT72Glfqy3B7fGAHhOxcRpld+nOYyVoOaipHt4g6ogVlh8s+tJZPKTQH1zEZaB7fI/B+vjqt
LVDAx5eSUppo9F5PsZTtB6BM87BNAqWjF9y45r4Z//f+bdAqIRgweh+bhtmE3ONT0Nxea/g83nNr
DJhj0M10gXPmbCGsiBRgjS2N32Rfr+HTy0O1eJBo4LYKwrk8trOGD3ixf+Xq8jh8jKXitLmTjhVz
OZEZ332rg/E0/i7ljFQyOCB478wd+qf16D4To3xwL54A2+VSn0IBkYbHqF28Onq/3f0U5wGJE6Pj
4DCqMghKqB+/FIXTA52x4pPxpuSeNNRm3/F39PjYLD39ZvFdPrx7fN/OAWCsGGOFGMIqd/we1cFh
w+N+DpvV1cM2n68t2zfgc972gdawL/doCxXnzTFtdUlrx9lYtdnbIBbcRVrys1szRK1P8s35mv4K
r5AXIM5y1iNqPp13nmMjNBDGkNazrsHNoNSCbffv41PBpsH/54QAXP32sJqUpIpcF9ZWBCcdcys0
yQxOHguTeb4x0jL7bC6IrVqMp9bNVbCtDK8LMoZW7U9QcTEw7zKMuLF7p91wPafzxYvxsyZTPSaE
3PTINtNSfYXfau09YPkQH19nj6K9huhKesc+gTXdzqi7Xr65pk+R7SCCdEiuXkqs3+e0ydjLkldx
JT6lFew4V+YqcVwjkFp1ON9cYR+zaGzNs4PwqD15Ju/aPw7Lvh4+k9sKUWP3mKPJgTkGdbZ52zBh
K4q88YvYw3p86bUJ1FxXa1DBM9L6mbJuog+8qrnTDp+regGJAUpm+EnaK0gaJQ3MLwsaa1+9PSbz
7oXN/bQw8mP67BKi1jMHvCt8ehswrGWz0d+Ifs4TIAZOeDwJ2ruN6T1pNq6e2RWcZgkkzRQFD4YQ
3FdxgHsEt+E9lFe70Erbg32Asot3ZXQ1FmX6B/l+qnbKWF8/Ho6UtIL7WOkTwIsiSlRhKAwoALpU
Q8DBsDRJpYE10W5oOgfVQF5WxTlrkmOPsIVmqRbPTIZWg+IRjhstDcjuk0Z1z+tLclMccFMhAJK6
R1fyW8REfQbkBMbVEIlXTIjBCBoymsnLD+AKETu89J7CwtHEuO/Yoesk6Q5jmlYYrSklvffl4jao
YDzLAzLvwGP9+ejRlQsShXg9ZFm4JxI9Yn3ZzF0um3jHdA7Oe0lglMYXMgZ3o0/BUnBgY00awhM6
r+Xrtf1Qdhblkp9VI3l5ezivK8bfdoXjG4MeX67SPfb1LsuDuWwSKpkhRBi21FP/yDBgS8MuNinx
NsnnKVnvm/bwtOVt88bmbqPTZyJiT4IKzAEeBVd27wJxnnvyyupTM2HB7xzyFu2YkQFjqe1eqKhv
A5gKc0eDPY3yBx4KjLNvQERzyzaT0/JASklzGraQT0wrQWDt3sj7OoT1lrXr0nssKJX5m9I1clhx
e6II0tbR0UbaDMrzuNVXp1VyGt+GGErfaO3pHFis4Wf5luHXyAXOEHVXLVjdFNgiGIdtzlpoSeGJ
9Kn+G4+gS8RfH/cR1GIa6AgWW9NDMu89G1J8uNZLR4qtDskbaSvdcVLxMHLvIVPg0qb01iE03ymH
+hVu84xQ+C6ys+s/JzzEzT5RwyujNf4UBoZLCbf9fkU3eogsRGxp4PamINiJCV45YPO7V9b+jE2o
2GQoPOMP2SecBBcAuzJtUuoSOKWD68eusc+lTKOjNKs0h8YdHVVac9qMhUDpVnRuCrKOk/8j7Mya
FdWydv1fzvUxQnq4ODfSI/a9N4S61gJFBQRp/PXfw44T8WVlZeysXbErK1ejwmTOMd7xNvLQbABW
ZuREqfRd36Stp5b6xkiBvdqER8SOK+n/lB1QXo7vXXLIoaQPzFbyUBCy5pg5gbzA4EDVfh8lcAHY
ap8+HZu4gE/dj3PvdrppvtNFn/WkwPUr7TuefNHXa6d41w0Swcx8oobjYJw+XMnlelTnj5ss20AP
m30MJbIhPSZ48MwjvmlJ9eTqPOwaxAy3bHF/PaLK83JbI9vDrmYJIguGMQTIvK0hFkgMNRQ3cwTX
2ECI6EsvgHSwEAS75SThoWUvtFu/hu6PJluf4bV9l+Est0SEMsfcZG7af7EnU10Uglmu4eAWFBxH
Ncb5Dr2SQlGVbqQqfJah1nsgqeUs6yvF+z5uPL0Nan3xrMZaFwpaILcLqeUY1CZidyCcRO0o9OJt
jSiEU6/4ziuP63j/DNh/+BTsOu+tCj+hkrD6H3pRA0G+n0MRlAJ/KaUXHz5RIrSyVaUl4aBfHQ+H
ZMYPCz3MjQkv85yb27CVR57cWTiep58JGoSus3g42fPqS4o9nfNpndtg9ByMavYfwUbgEZ8/pCTB
N6/H+kZaMxHmPKQMemz5X0TxHJtoFNi1m6FVYBMJi+vMKhNWlDvK16LE5SIH2Xi6KmEfb9gXDhiM
OHSZ1UBGriqrRQ8yf4wp9R698X7KROon2XRnObNetfe62RnQGrXgy+c3kg7qM3qHofI2o8l9UVT0
57nDuaRQm4aD8OVDIpMpmZyXP1xQ+z/noma+BKcEVGDpLGBYLLp+4moXmaVvqj61wPystC/9SIdI
J6GYL0TGCpQK77p9rcUFI6V0S06w0U959J2++PjFsgsSKBlrRJKSChRikurA6R1NjS+GHkAH68c0
C6TYFjBI3afTz/h6fOc2OX2l2ea25AgrpmE8iulOmhkzgouJkG33VCK9/vDM1Jm5pbx7ndJ1HuTf
zY7ju71wBnxHTCkho+pOUbjUWi/Y9ENL5COcWiJpHOQGGlstUqUJ5SycCKqcW1hTgb8ZVo4aWgEy
kjAb3pLPUM4o/I83iB0j4ZQH6Uo+l9C/V8kiO4tTAcD5hxTywpJYwVZ2UqC/crMucADiswZn4XA7
3pbwZYer9idNLHUWz5mG5lt1X7Gc2QNP+l56jcTVbXf7eYM1TBKokz/mk9O/JqdsEMjjLBSmPc9v
9twmp2HYpea959GYqqNhh9wBBYfPJZQOQK4nBN/v+PIeR+TCTUFTpulWmhE+fAYnADvcpbPPAdqX
TnxcgFjQpqqDW2Hl5+H8+O6s6Nug7Lv5dwprePWTYnNbS/OMgTnSjIwtyAipjdQjdMJpDI0/WavY
+MUcqISi4ZoesqOW+N3f/PpQucNxga7t8MQlh42bi+CKdFKZA8dl8g/vhSP85STzNyN32Kvzh2Ns
RTYO+3Fot4Vzc1Und9Wdsf5sinF7UWILB4olaXRBPquJT6ZZiQjSRGENY9/igIkSjnPBY8sJItaO
0/o5sXXwur+f52o8GOfQVL7uIWHYuB1V9P3M+8aVMwgfp+yH8qocdVBB3Dwc7IfgGgKt++27GBN/
LSKqe7uPbx7xSTElZnYljI2lPE8nA1MjXpmseGLp30F6FuZJiMvDlJTgnwTnqmcIBuDgM6AZI3Kz
cRvjMhDi2ecqt+vnARNvgiLrITNNMi8n5BXd54y9+xJNCosJw9BVN02nuVUGxTgPwXFYila6MabQ
TpY9h2Vc+8PNY9yjGJwdsPLWL2r8PgjXGMGiCl5OBnGiHQP/kPdJjDjt2art62RfuVpykMy53arN
toy72YURLPo1WhTIWOeWemtOO/aVfA8Ld1g7tUh+idPsyh0RXd/4AAiNXW+UOW2XzdOVLxBdsuj/
SSoRnWeAMp0PD4b9kUdgINk4IctbDiU7iU2+i9mrPKFGjZZkPLkal0Zl6MW5MskXOrlGGTlOMlgO
wjCSP0kzlg6qBt8NVsaNrGJUeot6zXlHBis42H3Dr3x1wbV2Sjsh7QGmEXv382LgIfa0DV8CyUv8
9kDG1uJBKs4Y5OtmgWWxw7Ktk2TM2ue3MzMfhMrsgwDmlCOKgjN89YUFviOth352ly0au7/XSciq
eI1Il+qFIspadiVLPbSeBkiebYgSu2JtEq2Jpjw8dvQHD4KnF4mbjXnCHPRcZAzQLaHzY89xq3W7
G9g9EiYgbINBzvcg9OIYnzOz4W+ttnfEA3ohyHsq/tBV8vAJ4+u4Dt8TfDyIqcVagjzAYsLJqIgW
QEHhXbGBIBA7YQaDtd2AB/Kss+gSd9DzWGZwSL/j43VBwX7WNPyvKfSf6yiAtRUYa74HOJBTfyYH
nOsC1/JBsNYTaGww5+EIn859RuU8Vw/aEsIyUYS6mXyR7T2Pfrh8Dxqlzn3scF6hTgci7AEqweGp
RaaR/VN/XwMCOmDu8ZQhfyExo3E7GKekwzO4T6dsiZ7k30iXzog4fbsacZvPrxhHlYx2RFzS0SoW
niUUHZPBtJkI3nDaOtU4X18Xxjhb5jjl3yixiaxNz+iokj7LyfuEiAZceRotObqEWXFEqwoHdjEg
B2j+Xt5XoIVThbSb1OujrJMJ4UCsp2YMfueo6Ug+AiW1yMyDYvqg7wXWwOqG/YPzbxioR2mlT/nj
u7EazZIc4u3r0W09XMQ78Yc+edqulBXMk9TOgfpSIAyS55FbPK2I/XOhukSTwcKOabT8NxmGLO5d
uSER/A2jiY9K93Z5TMvguiM16LWXp9fpK6RFvW7FKdylVz/xU6DfiZOHc/NuY3GczrQDZ9jbG3io
OXt6X3bqJolFXOm2s5EF7cijPdMo8JTxyAhzSD6J+VrTPgA2vilRZKhbYCFEfGPFt0PNvH1ZPKw0
9uKyL2R8NgxtTcsgm9L+jX80hZUzWOcWKb7uPajd4Q4lljyRSf8deOK238JRQM64lRd8n22wv5b8
amSRHmiz2RPtitP7h/vP7z3oRFVhHqHPSzddpJvr5i0yl+7bemuwHmBdicAT3rYxxriQe1IE7fi6
edK3Iea4Q7Gcy4ePS8jbd+RH87ulYsNp8IJeSRprO86ZSw4dtlJLmqa+ESRM42/L11QLNBPgnQS3
D2lesEHZqwX086Qi2rePde4z6VUbNvmkdGrk1oKLlyYRkRrk9xyttD6r7ddusCwmD++5MpDjnod8
x5YI9tyMLvrX/Zx7kUP0IDe68qQptSZyQqIg+Vv8RKa6H4Uq1Vu6ydfwZnjacgvMgHRX3aSK0jzQ
ZJj7yapaxQuaLhqIKqiopKA1Rxk/Js8VkkdvdEjum4htidRXMhBJQbrbH1sIqEUuCW147g3x4qAp
+bincpb3BV8vFqGla8MXo+UmVLh6rzE4GdpjcU2SIIc+TeAx3ijQzfy3i2PAMmGDsprDJ2iQSi0y
H4M3NiSyz6fasnRa7xH0l18lOT7GjYKClWI0cSqPRElSJBUirtPQsD9BRoFNFDhtGzgw0Uy8kWr8
Gd+pDcJsgYTOWHJ3z/GmIVvNLkE+yc5S7dITFyxILFW1agRX5TFhhMDBa6cBMqwUOJB3PL1joqkG
mpfMKnjo7Af9W+KUwApJWaYhjhrfDd2lmdrRQfCSb6Ad4VDsIGvqruDJzYhbOLC5w3cndYegsoc0
YC9/hXqgwTpi9MAvrXbpMZpjxAJ0YrPDK0tpyW6/edlsvo5+bALJIheZtn2gjZpTMlPn5MDSdY3V
ee0xK9N5X3yVeQkdXWmxLbuYpRD5wYnOB6vGwhItbajPDZtY8CmNNtLeh81v0xtTPWSTwr5NyAe1
Xrt8RxcMhWDo8jj6uIIgeSCIyInm6Sbb1OPW0nxxmk00GI0HDQmAASwc5KSB8uHWVLvb1irNgjDC
zINZCX8lXWTfYHPgt6JLUWJJVumK/K02jvD96uFECyXmYFdb8AaBuLAr64hDG4xVhWtyZRlyJP3E
P5lXu1cSXZGCnBvCbxlO4HUADde7rXiVdMTlw6Qi212nH3o88Gev297nL25RrS1EzcZ8J/avqd0G
r2CwuPrp4rrRw5f3/SAkOA0fe2HKOmaivWwm9ZnrWa+MKUJklW21W6oL2eZyU36wftMN97U0h4E0
09bqhMlB7CnTj92MU19Ewuh1E4km8JyvEF0jH7jtmCbtiYNe3jIrDfRDNZM3UUD1HBLEPREDpmEH
fc1aoNEXapaJzAwIeP37gWgfhJWpz6yciidG2P2CU5bZhtfzr8sHyl3B1sbyEgAvXpLOu8KyCGCD
t1swewONAMUul/Rz0ZF3OhMAhD7grCAUMrL3UD2oX/F3Obl9SQzXGI30pwrJPjlKdLwV2pl0yOcE
Ou/A5rrMkZ3Iac8Chz8GSLUdfQ0YMOQkzkfr+xfPylTrZ4o2pgWTDAGDq037SZuwUl2N4FCmjoNQ
51OjA+E1MyjE/dyKgPPNE0wEzFm20vHQ1r4MQO8PjPbN2658Ath9kfMzgTZtMybkGj1GcWNWnYWu
ptfBfj9PMqYfA7Q5PWT3zZUs6dTOmhuHGN3Ar23s+GYmaEKvI37QAl1jofBcbWiSa7+dv2mZKatv
CPBW4rQcAugkROpxUjN6mbVIKV9WvNX8JzXpY9oEhIM6aCSCaP4632fSLvLpfZkmrm+yxVE6po/C
sH7xebkMENiJP/4rZMQxiWCvD0whHzWc5fmKTCkOOgaRbYWZlkwY9PbmlyP28v7BADHvwWacboFc
AnXeElPL1rYj7dZ6jZOfSAByAvD72Nr3kzoqKWwWRPSlHAdHDdnG5rVl9U4+jD9Jo0U3R6U3Eikj
t/pcCFTamvjIs7wD1aKSoyocPL2MLSHU0onIDB6dX23RW/hQzBWfA9dO/M5+jAczxUeAKZP5Cw8T
cFQPOt0sVbjjnzH3hvRcYv0+C5TMaHNl67o5FwHA1a12pOnrR74oDxvl8/iDOVFNaK/7OqcLMFhK
JgiE4xqOgBiU1G/gcAhasXwPwdXjq/lWwXcZ9+ds/KCAPOIf05gKML7yL2IJ3ILTSXCHk4hhazaV
wuS7ChlXdlt5W07THN9AHloOc41q6UlocBrK85hxqf/5icgJLkncxUGgXVzphg7iAiBkYLPBqi5k
/HKM8609cMihePktCtS3mU0bmxBflj/+RuZrzK8dkLAlsJ6bzR2pbU+F60gfxock79036vFnkSxL
q0UAqAPgA5esI09fvdkOuY/Z98vTZ9IipSnWKfn6XoNn+4AAMHwvJI+OMpRAZrx8W0KkCcrEyt5W
unw6+tMsNynT2gRtHwj43UGrw7Lr7E9oOF3TJ32J8zqItu9FNq4dY08vfKUNB0V0k68n9ebjVEyz
o35QcNKb37AqASutAg5uli45pC2A0P1wY44t289xHcjWx428ZBuH0Uya8MmlkqBxsHLWM6dkGqpe
g0k+7a1jOBA+ps0pZbCAOJqL1XEEkrPGznPFGRL6L44WsL8AsSym9R7Z1bBIdWS042xCengwsCVK
TsTdtOv2B3V7PZLn8IwWNwfqgPl0cMbw+2OYvwveTPz75+TtgHzuruNHvx37ChMNTglwveuR6oqL
uqx2T0+bDI4KBccj5CGaIBYmcObtNJZGo51QQG3yXeoScTgRlvpcnosWre6k8mJfvKgzjpKx4sYL
gxOb9ku2tECCmwAV36PmkfgZbYmUC1j+Nn16svXcUViyNea8cH8K594HEyj2sM3wIEzzne7DU/Je
OzbauBhpoODn5Dz8uv+UeKki13+4ss/psBIvybJy8XKj+FOmxvQ5TuBJYGqzup9ijrTb2Zi0bvGy
ulkMBaG6YHfCKjOwfBtfE7u5dF8GL/k6v4mr9ZltTgdEzfdU7swS7PIywGpG2ZUxB422TH34KlSq
I2HJo0xpguE53+Y+JlCQJgkK6n+SXUmVmxASy+l4f/dy4woBHDPcqQ7v+mGnX9XV1II2yKkpK7MI
xVX7Gqkoa3UJ8z2bQEYVGfHxHds30uLg1NFlL8vW0d82MfPDwpsbtaUCykqWtqk7/43Egt3l6t8N
fIvMIbWhElJTcvxm7FzoGX1O84gLdvX7BHR/MMEtPngjReTZK6cZX4lDyn1Q8r46fFrZphpHFJOZ
leeBVrh3xf3u2gD8PrdrasQDZ6gKCEUgsOG8of4DRDGMqZ2oZWHZFUZ9X7eB9WG1x6bamhFQLZv4
+jZ/LJjTsYVSNlIV+PpXg0M8Z6nA5Kj3wGOXeTj112BqTOJNhcLQ1PfF1336QvzahrH3Zt4yIPsL
TxvKsYM0fYRyDjzu8riiQo4RHLElYpvHAAs7VaLN3BwrgR78sF7soKEEtA8xePIai+vbDyADDUTW
8GWK8hxbG4YOBIyR2Zf3ykaO4rINAIfercnhZdwxf3PIALA/PDbDsbqWJi272R7cXr80sQ3WL+5v
T7vtPEP0jZL77hoqArVd9/KwpTcgno9zw1QTu/h66Zb2sBopvKqXrvRl1GXj6nuAF/b+MdeQplT7
+oWKhnHlSdDBNkUPlonsMrszKmvw06xioAMDmY6yxkwyQkfSmk+OlpepGv4VXxtHjt0bxtWYZSJJ
XMqY1yWCW3TOnbo/dfR6zDyh7EljfIro7Q8Z3nzx3jOG5JqfP8eFYOVMH9a1DnGuexNkPVIh0skm
u26xHhIEAKiCKruxlJ/y4ZB9ehVtCeQYmQ4Dm8R5I2zIOBGdotfAewrp2z5IfpKbj8hNm2Y0+Bwr
WvvEFp3W7fLR8yfSXA0LFgRJU/jxt4/55gRiAoas//jZDmt0S6Pa7edMif2qwiQNFIDAH2Ngp+Sc
M5ow69TWsrEO8gOLcAwAky6UxZ0tJEjakRgmLrh1WG7lJUqomq0IQO2Lr2QC2c9mddSedrbnUGkn
EFpw1XIVHoWJRKVcM/3aMIMQCRL5Gqg2mJd6xnatJwe3ZucXMhajzvBlNe2YkGZR2kYME+cy7v8J
dgi4liBmSZSRqcUmroD5J4jA9ANhm0/Fi4BuaUPEMrJSf7i/BY+xsSY8WdmkBDQLPw8ofrI92Ajg
XwydQyRGg/AJQEBGMH0jcpYEC0K0zvdkQqNspmHytOPSS6ByvjquK1te0hAkrbMnkcSZTB7SloAC
fu2eiVyzz0+vfNo4UWI9Tx/BJRw6Gjjvy3BV7NmfhmSwzeFdHKsqTEs/TjcdBMu7Hb+C+vsOeEMJ
AgGjF7CJAzPZ6DtlGxFifx0Vhqvd/FwMKnXc6a6mjKPUkamuQZ3XVLnvS8wN7XrNjLG5757ngnBD
nuMzj+V9l+xSv/BVTIhhbi5o8L3OqyZ8h4sn6EK08Ks75oGIpJ3YWh+YJ6gP0bKeXPftSQHne1jZ
OrokU5prB83ztnXrU7798HInDiW3HxaoM8O9bzsQsOEiCW/f8rnalLMPLygtyvD6FV0Ufux2lJfF
ueIwUS/AHOhZmZF4nTg6fbbVtJ5Up2qREi55unn1BgwEihQ4qO5eEWjSE1xDFVbnMvLVOYfJq3eR
aLeDIP1q/OE52YAhX0/x6bpVvooz8r4bs9DBVw4ECzg0MNkG6NR+ur26/kwrWGDTckU69xgR+gSB
Wj/Dzi+Pn5hRDTwK/jVcVGz9yOWYP1DAE3kP83JWUI/a+V6HxHWBjdZjYtBBcl6vyYNB/vaLzJca
j6dApufDZCM2S0ik0H3OGrySdcpWe4BG2/6wYmLBKjFNvJvsa+22+s7Ob4btml0fPl9AaT3/qvyB
p+vWDZC4QEPOM6AxORpl+khKtZHI4LzxH6BIqvvGPTE2GxqQ/vFl8De+dX4+DHSsqp9O+uZJd4ra
FAezrPJSto4v1qnSnGJ5+8gPEubhw4lWn6JicR0EkWA12PDFbOJbVfXYwbRlfr5vgRU5eURXKp03
0yyYcunuXjqCxiZsXrlbAlymO0t4rR0ZD59QDHa6X+j+BzSys9s06AbOvcMmgvXZYNhIQmLrxO34
Ka61dJXUmzuUvGT5YkqSmMbplTi17GKVGzXu+4BqfWDY0rGAgNPgNzCiPQOUgt37HBtMDmcoghQI
Wsq4a5hArwd0bndl3AzHHNqZ34XF7Pm2EGy9h6bKsIdsYN18d6Y+tAfEJD/9Lrfv8rTTFkz/QP9o
3Mg9jyrm6sxR2Xo6sAeIoLjQAAImOMJhnowMCHnwdVdJYNR3zS7bMDtHJ1KpMUM6KGu6s+suxuNl
SfsHaJxJnmHQE3/OzKjY87hvDRvZ4nOSQ4Z+fnlGDSaZLaJsSqaVcFFW4iTfo2zwxUX/eGlhxYWG
ZGbz/3Ft+Im3n8srTOYv+Ib7glciZB7ivPO598FuRusMH7asmwx51Z83WwpEOxDybDtYZT/gyXTZ
vEdQJoUC48Dg5R/byvJc7lQku2Pli5ecwWysHOYM0146XFkwBxnUwt+Zikdj1bvD3i71rDzl+LDf
eX4+D/N+UC5gzoG2h4h5fJzuIVMOZzijEUiGPUpTrYbszedu817kh9dc/XnWI+HCm4cLCb6KUFmw
VODZ/iPpx/RnME4b6/GAp/EEVh/fLuWyQyYwU3JsNe2a/87yucLy/AJ0OZbEK0eWcYahuE/VUfcD
JSovJhAzsfYHbE8sGFYDIUzWn9KL8fOjpRma0ldkmFIfB2IVovcauErjtm9fkayMLo5Z/OP80uxC
0kZfKSOsGnV3w+ZCAtPo8+RTNfi7cYGb/O0+uxvl4DTvXB26KGEn+mNy79bJEdFwzhQHrxVmQ9fg
dUNz+WxmAy6cmns5YBexyh9Xrfyb6D+Hpvxw2scuu4dp5XUJ2/pg2kqLenjEOcFAjT2YVfcgfi04
qW6ppw4c5eF+Pl5jzIR09czmDeTQ50zXZwJjl8c4ptcDUG8WoFEpW9fbuT+9J+CHFaMCh4R2rs60
NPRgDMNr0P/i+PDk1BIpCWSfIpXhQb0DphlkNmYRBpgndQHdHayk3KbC/gzN5JztMVCWJnHY7XHL
elBWUDlh+IfT0f6+wwnYi8LPUlxBwM81rhvcXDrl51haljdMK4yTdORLMnmEjRXPEXqIiBV+xDCf
Ctty/vaj/Z1DDI5F1h8zlCbms+0rCJ5N9t6Gfx9RKLNBZRHFspkl1lAidcTU4QYzruDghS1zGnx8
zrF6W+iezNVbvvc1k/G+DtCB/x8WhcF7VrnNbBjmJ36Isq0Lm9k9KFaDzHyvEEIr8gh62HD3XBjs
9svW5tskWxy/JjWMRVLrOdE6Fhve4NGoAE99orCgGrOiAeWOoYJ4j9JDtMf2cOCqM2XyTBi4U7sn
9nv/iSiTbQqpwaIXW2Trd0iHM+Q5wTZe7//A6fmk5MicBGMzaI32jTmyzykD7aTSTY7OqrP1lbp6
X6hbVvnDEqnvolF0aQe2Rk2KaRGUq+VzSQiWjm9mPWnC/ijBhiQ1XzDqcGlayTul7yBNhQcWz5Zl
W8CDG2Whuo9rU8NbbE7dRqFwNVzqUO7aDTOzn3Qu44IE0lebn8kraE/Cx6ymGBFytDwb69ZYeoUl
4xNMAtB9y88UiVXzDveDI7DFOj50YYaN992qfgpsxWyNZYJXgW5CAIoPn1O+1HiGaedLJ2XG2lgc
WK/IFrUTgL18tYzWjt9419mfjso3u+O1bt+GvlxMeD5eP9R08gWgX+9VOzfMaPXRa9Kb9k3qm60d
UsbNOX6Vzrt2ODb6GXRqERCmSIv2vusMN3sHkdjf0GKu/EAwNQC+MIbRqdrt+2vLuSjCXVf6ScD9
aT/p+7+4Y/I4WqqCiXsyUMNCOkkxriX9ZWob79541Lj3Rb5sv19Iw0XznZrKtljD3snYXlLLSK0I
GyyU6mjwvh7r11b33jT69QSAU0R3BDz6vLSH23elWDHEUMNTDBNfkEdIKfKGS6WMntirzqtlwo6/
4W23cDqmVP3pmkbYeZ7U8WuTA6BwijN0OdyYn713bGb/LudR/qDckzSBBCiCPRCY/J5Ql72eCHpq
JGmFzb7D2PhtptRv+vHuUvskrsCksoQb0cImzPe1k/0UVATwcW3AY0BYhglgvN1chHkETWbQlxPG
qxf0w3ZdZmEG1Z45cIYREYQBMcIWpfqOmC14EmuZgmz69e+fSOwFYb/J/0jcJPmYfzBR134TzWR1
/iiLqzTcGLRL1W4wLTY4l1gMNMuRf6192mKc/iNHHRdgU7H3ATvOHMX/y9v4g4r1P95G//XLaXl9
xuX/+z/C/73lxeNNoMtwQ/U4Ajg5k9hqlkGL6zGIrYl9SYm44vP0YlTujSurvivZ3RhGaD/xVEhA
+Wv+xx/v9S9X5jdV01NK6trIeUuVM+tiQgCfH0vEkysam5TXlfQX73zpj5eAPB/ZIK5YVIa/CePa
JL6+ylIcEqrcWm8X9AHPJGFULJ/YmpLnQqvgDXbFpsVrC/FjAQB1xW95O8R5ggADgcYEZGzcbiod
YbwjihscAYpdF421v0Rz/ElpRcYm71E2RNaN/ttbvb3iKhVf+ocIU2U0wZR2NntPHgtk28vl6OLa
8TwfFf40qEz8GNQlTj7/vlykP8jqZJkUNJ2oeF1U/tFl/7pcnllXD9T2s9kfZ5l5nlFj4wSjjc78
v3Z0mYNBoinES87dgVfhn0mWeDyjNPXJkP3Le+mfkN+eoF/fyz8X65f3oqV1dVOk7rNBXbUaBq1j
jAp0sy1MZN1nsuleDFyDFRv4zL5ASMXX1iSDZAQrULexZx9h9mzA5Yd9NvrLW/vDEv6Pt/abGrTI
6mH3uH0+my0p0TzLuOKccdTL3BHjUHc3svGwwFmMSt4MPrjHN6O/SJ3lPyzq/3gHv62UhxAbg0zm
4ggrYYY2ytFmSIwxPlxe5NF9a0zkmTy6XHqBdm+SCbfYfniJ6WO3iQ3gFLbQpLctq4F2k9EK3Cgs
yHX8y7v8R0n8b7fwN0G2rr2EsjBYThbNw+hcYm98g3bDwT5ye1NnhAp4pcPE8GPIFv9+k/7kIfAf
l6hf67+sn+RRKfHzyiXaYsKGag9buGtPuhnDCsLq2LUDzPBS5+W+oBsDL/CPioPPwPqL3vqPV0Hh
P5IiDTnjhN+cBB4PI1OfrdJtxk6/TNh1esdoz8C2NoQXjE0IvkPwBzFK+ssl+NM6/eWVfxdVvxX9
/7/yCxa3NTk/HYEJCJaKrnsg++ANHe1n8fW3l5X7Hfz3204WhKAIqEaR4v926MSPspJvutzhAzV0
FRamgb0IsxlhBzkXASWivjXOrLHZR5xm5jdOiya0gm9h6c5DoKcW792cNQrheTS8Oo/Zy82Ptbv5
afA4oO/6W3SWoP9p3/v1Hf92JkXZJ2vql9RtkvAfyKc4GRCPNIZBLfC3ykyW6VIQq4gO4UbDujKM
Gd0jbmHVy8+VJRNYUrb48zAgDwhuUvOj7Cs8h+yMyTnIqfVk7njzu4CfdgtbmVnSjGQVgEbc2y/R
BCZ0z/Njnd6dGtyciFG79uvZbXbHmPbqPWd0+AfmJOY/DMpZCf/CeGD3CbschoCjw6NSxpxt6uHx
zchO9W89npbsAH5TeOCT0qLgZ66P6uP47uHYHKZwaCxqbNPz1K9OpT+MRgLYk9uFEnXw/jqP1+Js
1/7QFUmJKQXcEDt3gZuzrxYET/buC2FChb5j7uMxNPJKjCD2HQOv4UqbGAuZznopFaZ4RYNbOO/Z
Z/NewcdqzYcTq+4Vt3x4Ai61SIFvE8J9rPMYzI9EkMXTy3zxKOIv85dnQvtDYSYrRMhhpSFoui78
VpjFVaaqXTfsNtDV65YRyyjHVg9G+UrfZECBpNEg0VW9B7R97jCzTjwEj5WD4n+SwbdsFjDPNcQY
BGJYkE5woaI9Ch4uWr5+WFONaJj1w22VQY5FWs7sEJ8jhpGBOBsc5dnbibzP9GqCX0bGBE9Z8Mfu
Ii3wUX39VB1Ilv3cGp0pX8Q9HZQTW/++KQjCnx/P/70Cvz2ehU6QjZCy2OkOwoqVScbwtF3GIaSt
ICXCBI7GCN9Hhqg316AxQZF2SGa3FfIwBjvZBivlEZoCG6LfAuxpjFQp8zo33lUOIXuM8UfXxroz
xB4tGZj8lL3Cg9G//CUfrt/RvEDndveNWTwFu7qeYDVjG4cQDNULI2Zj9LoMnv21V4+APTFZIq3j
4MslzsrYposDvtMTanynh9ExWSV8lSYdxB8dFNkDTDj6yRDPkzlYkM53P/XZ7ogYvRuS1F4XiB0T
vr/YHyPXwaM7C6D+wkDveyZahuFf7JbE/pD7793wfy/3b3vLXbzrt+ojdBR1Q0YlTQB3ysbKFL4v
pBPgghUFZtC7sB+mP3eYq3+530pvnfFfb0AnukwaGgLdVf8GfzkIjas4+JCT1eGUEOWmvFBWnxXe
WD2qfeNfLppOGFQySnIBwv0CThJ6cyr/S9eZTaCtrqfiBzhRmUmzjzObv53uwhWHITLEyQuKnVs6
mq3Y+BSC/tdMXXAQsh6Mti6xj5+ul5oXBln+e1/sk21h6czuIwvxPFXJdSza7Vrp5/jQBomV8DKM
4CsSMOAXPH2EDM+IjVi3GHqu4vVgITCwx40OvohCOXOuwo8TLdLpTbRAN7VZfEq30bH8QWZr98BJ
2aMAWRjTmd+ZyYBLq7Pqxzgm+IY8l6At2bxwRGa7Jd0XvPGnjcmXMNpEtkJY0sApPZJfDVQi0l8a
sz8WcMovN+W36kS4JWIeSdyUCoLs0fByGnRruNDg7WgrbRYdRXjzR+yFWPnwaxZQNRV76KuWjLW4
rSykSXFRqaPinrTg5l4VGBNjok0+5pBCBojQi89/TwD901JSCdMdioY6NIZib0Lyy1LSm6xQrumn
wzy8cm7YIDLNdyaUE3Nt0pp9EX7Cl/FvUW9/fIR+fdnf9uzrq0vuzZ2XFV1Q18IcmpN1jAmTMpmH
xGITxGq/zJW5+MtWafxpp/z1dX/bKVW5lKQo4XW3+4nmFKPeOO4Vdma87cz9EWuh0Yw4YTuy+mAO
88zfNFDnK58/yGxOGFXgr9MXXJiLL78v/XOyXDKhuM1aL+VGUl/wgODihAMEfEOYHyWSVuhg6+t6
6ADMwTt9mXiYMSKwsYZ18Ugca34f48L0pxmj1OLINBtIkH3+xPhrAZDxtxOTUOL/2kBE7IIo5/AK
GqrG721pV+lRXXdXGt/Z9fTeopmls8mtIncMVCAp1vrHSYu7/5N0k75Bi+C49KEwA3N5dQlNiJwR
82jJBAA95SN75KB2cPPKrFY4lH6nR0i8/0PauTWpqa1r+BdRhXK+5YyKZ231xtJuG1BUUAHh1+9n
ZF/sJDOVXOxaVWvNNZNuERhjfIf3e157mn/gFwD13L9NhMMF4j8XssapwFTG9kbEEvzkYECTyf1m
+/6egar06DhBKnutC/vwHoPUdWaLerUAMp1MFmInVeCmZDj3aPYMB/ciBg0qy/ZCgEnPb2YL6X07
TF+BDB6hX1ZPFEAG0rKhWXdxGXC6Lm4QBdL47xvyf++mIsuqaskkBIaC2fCvayiTyuK9b2DG0dW4
M3bqagz8wHOZtW75rwTsv2kin6Wblmb08IkzfoQCP63Xq/x6qXIBuiWFLjvpH3hJZctZVjvtI/AY
tDPdZnndAlOZDg4Odwc1WfT196+r/Dfg4hqMvsIbhO2rbP62eOXibT2zBqSguVOY+b416wyl9X1w
1gLtjkY7t+dSH369fb1N6P/pzRBZRDWqx/dF1rl3fWaUri57VjrqvRyZOIAaNcXNhPbcvzaaXu+/
h7W4WM3sW70+aYL2W672UKVLty/3mErar0+YHRv6UIx8CtenJWWY64kPLu3H3Z3fA9/HcB2XVKTT
eGcA9wgYdweqD6tqGQmGFmg0E0E7EPhR42+fI2fMOJkNqfSAM1yY2kBK3/NP+JkCfFnwB1haf31t
hkWEsQwMLHf95QoK2OCWUE94RuNV6YchvEosZLiuq71hqCuERbroXfB1B2X790enikPo18jhl7uh
/wblUpNU0quCu9EyJb6PN3F7JZfr4T5NH9m+dGyA5prOylE5Il/ezhltiD6v2DiJusJAW1fLc+vq
PsBrsrlqypZF7BYOFon7/a9y0R/OCHGtVh/6oaX9l2rWKUrdtRdLPLlNNsbdLWxX0Wk5Kkpn6wxW
C4ZHvr7+9W7/N8HmQy2dOgP/Zeq6uIE/ra+ifl3U1Hz3qFsDx8N74shLUg8R/jC7zO1g78INR5Q6
2Pr67oLNy3Ar+6XBBX34f39aivFfBBhBXg+zdowhcfg1fruaTH7djPOr6K/Wwg8V7WMcUZWq5j5T
SKVTTHa8sHi+tYEb+xOf6YGJ8SnmRAXPePecY6mntmgeCZE5j2DeOgKXULvdpznbTJbZgOKR/7SP
1UGyd3RybaaPl0w9YD/G29AedmYAF4aG35f0Hu70YuhbzA84eRWS+lP4KIVFRr1Q6TzENeMkUSTm
2Jm1p4s4XIpjYN/YUasyWsz2bxyZOltcPDC58tOupzBAKR8If6iMnZqCNvtZxc+esUOXqOoDSXB6
H3hgLrWPHwmKz/t5hGrKYyi84IOeIjYftb19WgGtP0vMrtJOdEoOD2/b+q3v9WkLrEQOSvetY3aG
x5ZNcVwQmGTZH2OVlY/3uNOMxjqBsk2P/v20+3yfKO3s8arejb0P+kiQbEc3/uLKue0wt3tOB5cl
XgFA7AXZFoYtFPcV1nDBuEdXcDBm/MUbY1x22znhqp5n20OY+N+LGhfCeJG8HC5Jy5wn3BwnhOv5
9uMZnPT3qQgYu3mRNAsofOiaTug4g/3GcWYVfjuYASK3dYY3HPcewaCajJvRQPFW7Dvf1UfiLq4+
MBQOQnv89uxRFk05ELgF6KC4AasmAokvSMrqUR7ivZcwZkUPG3Uc2w7FDKc5bNYIYJC+B+BxGZL+
YrR3DQ/7u/8hfsOC5lI9p7wX/uM1/9Oa65PBi9NT65FX/brmykKy+nLT9FYWrR8byik+W/RFcQ9C
lhnxMsUUGKnDQgyuSwoSbD1gwoG+O932n82M/0aIiqwqui7riqEaEDJ/vZi6lz+zwtRkjHmFov42
aZoZgwvyF1JhpxhgtwfVflC9AIaIVf+PW6GIs/P3DZoSGzU2RTU1Vf8tlnh2Utb0U0Ne5SPoKU0a
LzmyZIele5nfO2y6A7wG65d3GQuQwuCuI2y/+Y+tfMAnqgwiy0/SWdoO8aigTAWXIDRN7+Y3zAA+
FsU23XZRtXrw5qVkYQKv04Et/4K9xGTAkF4KFmW+Eb4y78z4VPTGesN5HzOeAWbdTG6Vti9hNxYA
q6BDx/TPiinZPa1hyN1f9dfZ5fc8SISBfOBnwFhUZFnOfpl52ekK4go07TPOvKOBshtMZTKgduz3
ciBrDDCHKIH3jVNQexiUTuZJnq667Qk7bfcEgglfj178CFLiRO8jCZi+njGd5tVKiOxatZXj+2io
gcZ4b2jFJktriwSYKLNhzm/neNcl20P7xWS+7luM9bzXGKVhtTjVFfaFiggEZdhX0Xn7MEG0TmcR
tRyguXwMFAk7QiIqxXtC/iHrlP1qVEXmEKNo+wzMh5KLfZtX2E3TdAVBaDgfsn9mVF4UxNVwVgfW
dxs9h2cbN3rZfy6DgfmZbFCgtk4estgHt7gCtPJcZ3McUQPaUhhoUO7btUfIETwqYUEcFLF6vG+f
wiXD/v5+rPYXJ53RVh5A7Gls/lp/iPNKiOtsFfZjhteZQOYdKryK0g/nFtHpxKTZM7l5ymDVLq+T
/rG3kqaP+MZ4FuYU9BBTG15et2Wc+OGas94nEVrFOtBHhJL3EUJPCSntRAji+Oo/5E3I0rQTAH7C
gRctb3YKkFQrcNdnO4+ZwGU8G43ca4ezhR5iWU5GY3r7ZlKGL8PrFn9fQDi4/2kBadgoQ401DI7P
X9eveXmw3jpAw2yWbGzrL4GsjInomOQZDncxy2kyYWaQYSlnMomH7i2YzYbsbG6MIQJVsMky9XE3
4rSVAYyjWggmPdp2HIrki7qYOhB7kkC+Cju1qGTNwJCJ5/g9eldnLo2BwCyn09yeZlTBgbHYH5w1
wrJofFhQFA0XKxD+A57oFT2YzMlQfdziwpFDsHO48OCiTaw1Fg2n1WI2XItUJxxvt2f+FZ4gK9mm
ap47XxwPTNDa/+pt/CnBoF1Pq1Aj6gK8++v9a/XyfFPVWl4lh3Sr2eeVNLnMirD+Uj7eyOzeDMDs
t3W0/5IZth9blD3Hd8NW50gZXge1pHC8P/z9mf5pR/75ikQ68lNIZvZrWStzuLuM4zDLSzEWnSOO
fv/Ye/+Uxf38Mb+9OEaTN1325GMMnPNQnfXmb4evl6/+FYT3xBHy+x5v8HZaJN8C6f3beSe/99Kl
5exZmTOQhi9imxU0oDljDEYgUURA9ztHO53Yf7+P/T+cLRBWNUtRID/LpimWzk83Mr3e1fM9uTQr
EmhlgsKHV1qYjaIDCUnLcSwcbcVr18UL3H7Xf/907Q/f+pdP/+1gfUivOrmqZ0wPvkEgGKAsIZT8
MJYTxeIJVPM3wW05w58tsW39i5xExpbLAcZ3p602DsY6RWHQJOt0/IFpW3CPcAggC7DRNeBLICCC
jb2+Eg///cp78h/WxC+X/luRrLbez7vV59KHPT/eYAXS234xZDyZCPPBlFqROj1BhieApYK0jjEi
cN/+xleonsyTE/6K2F1pwnLXi057eutzjOY495aE0NRJ+lEwuix1m3Jb7AUeDhyL71vQ2itKoGF4
O+FefY5JCdUPTB4aTH4Fn1agKipnxrlj47ZGgDp2FucfLjtf/wqJlD/UmxWg6QbCVd5Kzfq9wHE3
labIZPaEt0UvxWVQsYDHAyhzct7elrgb1ZEBJQdk0QCzW+xPlAXT0lTfUfQweOPAKBusni5kbmSf
IASmtx6giCJ+Di6d94AkdmkD+XSLlAjknDRsY3OtD7QQNAGkn9FjahzN2lOYB8ck8GC4nIwFUJx8
2i37oMPQ+5h+IpyyssAaXoL+oU+7joRt9Twl1OOPNB0YOWTD7/koxZCmNjbiI7ufDWH57e0cl6yY
4tYLKVK5u6/Vu2cpnvGpMHrHoIVeE4qa+6nFFwfQktrvZcegdOei/Vm3Y3YKmAEg92adOsl4hkyd
0n5ZMvFoYl4VPD4s4SUIXJZRlJ7DrO+tCDMYMk+X2R/6ex0Te5Ijm15KbgWOIHpw42YlACSJciIK
67g5mXlErpWXA4Bkjws/FSeGI4B4xPZXAadGEZetJOSFE5NZllg6MbJ9Qxvkniu/5NACcbd3H2og
nWSLLzOoGFUBZVHEFSFK4VRkdDWW1Z/lbXStPySoGYn3ZLe9jaX3xLh7XJXKGXa7eYj7l0963l8t
Y9PwNpPNk3ohPTEIdUx/yJ5CUQV5tg3EKpkYpxKQBpOPicNIjgxaBVcMBtHDNJRWVnB+h03tawVS
byoRQf8DD7F738XhjJbOO7KAavWHavuZnoeKGHdD8VlgvuhbW1VGA+kwmdL0DwMspvVNzvDa+LxD
6bbah/fosaPnKR/VefaZ4TZkdw+voLj+zXROlG2ueIXSdQAOF0C49WrU+j5ZW6fa6YFmE98kSbZ5
w6H8WKOkq5mfcpOIqXDW3kfDbDnzmSUDlN6772ur9hYJXCMNF7iDuMelc8X0smKQvAQHEehNH8yk
bDPxDzIR8BcELeypGJUZ0My4IZtckbMK6M0k03cqsjennSf8+WjPTAVL4u/72R9ESSznfg/8M2UO
Ve39tp1Z5/RSds+7vCIs2k1E1dvbTfLIP3Z2EIwOFN+pY+HVPcZi8F8V+N4f9tJfPlwcUj8dQlb+
Sou84sOFeWyOfzYBkre6kSgvwq//5xcV1/LTZ1WV2bMU+QrFSGB0MKgCpQRWQ/FvkUWsJyypFXcy
H30Ij8C+u/1UQBhhkNHzBt9/v5QfkpDfz/yf7/lvZ37Rq6ys0biUzY4aI02EaD6lakEtCYETxmV/
/7gfbZu/fdxvVc9LY1TVu+QuKwS+se9zBvlH/IXm9nw0GqCydwa4xP2jOP2j0/6XT/1dnfJ4JeXr
pvy437uGcXA4zbhNBy1JGJ/YOXgM/f179nTxuvznI7W+olEiMC39h1Tnp0f8btXsolf7boUf7jdk
XVrUavD8ZiKaMhatfh40R60fFJ4dxdqEOzH/tLuQOeJ17qzJbOxbRJD/DvXpfvQazn2QObuSAjYN
XR9RjccJfYxOESeHz1zL0mU6J0SPNivcl0ttMM5obxIlDq0V5YkxJZjtm/IkC3yxwgG1dojlUW85
ozHHtMlMLUeAs6oH+dpctL6QSwn3pstEiJUq23QoOvpYhgItpiz0Db3cjnOHFMADIuN9f5Oiid8O
BF1kN7XrDkVz8O839U+BMC0hCq/sEQaFkF9XzTPr3+TkfutWaAkq7ig0oRAd9WV6/kc1uvenRgJG
LIaFaKMvdJK/fpIi1epT6127VTMoot4Hp+d990mRJ4aQRz7x96/1p0/ryZqpId1VrJ5u/fa9qqzJ
dGP/6K84LZBkTHelg7XQJ5zwDZN5f/8w9Q+V218+7Letx8ysu2EkfFi/BVZY3bzOfzJqh60pKnf4
VjQCD50KyEIjcBm3O/MSIHx+IxyAm7pIoQIdKnnILBUDE+XmvL4droVoZNeqLTOnsUrTuH76zGxK
72Vbj6Fnc5hJ0b5zTXhaW+P2jy+kiGfx20L75Qv9toG9tfJtdfmzv2oKp6/6Kl4LxaKZg2b8lIZY
HzFEDDUSsyxPXwOuUcL+Umr5RoZ7v/rULDBBYZ56c8bCjNEGggKmF/71Pv0hxejJOhVE3JJ+9A5+
fZ+017uts4RrNGHhHbKjDgSVGMFBDPNjGuGhU4I5r9AG/f1p00lS/vjA/++zzd/yZulRXLS2f++v
stu0Z+FcYr+WCjTBGD6QsXiCejqPlUX9cAs8Q8aAcZ+Qu0CMBTr4rCMxxgU/NuUzw9mRUTMCQYQv
fadjLkxqGbuwgZHqQfnRONXaWjKwJ7uXbPBswmt4rpyUytoQKUi5B23Oi9CdJMZtPwihnkM8Gc5i
pgwoyeNLQvkDW+HCm3VCZf/c5VPNZaqGIYhKchB9je6BjqCcgV1ZeDJcx+Za+6Cq35J4uK+N7uRM
AfV+tItAsHjazpgTg2u4YQ4Z0Oq7V31DrJxeCc8wnq8cre9A/ntJfu/J2NUlUJh9Y7j+PqlHNeJN
enGkOt7NitQurHBvvg3PViAtXvqx67n71kkTGOnv4dsM8mWVOXTuLqiPrvlCevuYK/bKmMGq1+cT
wpU8TGt+46wEl5cN8z1meC8xk21Rmlpe79FrJV0Ar2vT5uqRWFwwcl1cNHcPI4cG3fvTgpFHWQFO
Jh4E6rhc1wQNJtXnB4MqsxJYGuPkgCQdbGJw1nPK0oGq3uy6StgSpAzsxqw9+r5s8ZBQanoNh4Qs
G9DbHaioI4UKHXShKMBKIASsqdPSIk14I5UboOL/ZmKZCVFIleQmnsioDLwVGAD320F3c7KxoTqa
Fj3nlOYxYYg7kGoZUsZ9gIzRYgYr1ni6A1jAMEY+LHi8nk5VcWz3+O746+QeA/7QYbS7myF5C+U0
vClMdTEXMKgE6tnN7sc3lV9Som3LMDRjcZSlVjXsAz26WSHv3OsFJCRH4sNoz+qlrnKgodU4Ywhf
6vvWftuVA72JZcXX8qXZzvLeZ2lOr9ns0oyUfJSjBMpcoxqeGxyn6UoBvwPKUjENN0qVF/iTN27d
dpVHz5RaosyLx5jm29XwQdnyM/12lnRkiplhZ3dP/W7ppVKzLsddNbjfXPOgM8imDnqS+5BWSuer
adyAOCJfSF1gPnuURuY8vzkm78HFNdADzOVi+h6llcd6fdwnzdO/tys5Lhsv/7ygV6QmTHJAfjOE
43f+et7cC7sHIIa+PnyCD+8+nqZr8ZojkjSdlomk/IcAFB+JAymwozCiWqGTduBI2Ia/Y5AQgRZP
GMRQ9LxPgVwLPmxjuTVlXfI+8X/QaKFIObTgo6M7MYoUQpZn/af4vzE/GWyu9yFdPJjgoGl8SM/Q
maQvZjxO5lyL9h7Afj+3KBF0OMvkox92ex0RzyzsH+mZFkDIEKwKVSR44pToQpnQ40OcMjP4jZv+
rqFDHz7c+hP72jVxkO4IQceD8X/s2bHaAanODMFiA15v2Q2jenhKYkZR70wSnE4oZyQiL4Zz+ELo
NYBex9R6cO4Cs0jlFOXMp0x1x3TnbBuINkgA8FzfkkTbyuE27pzle/SO+swAUZ6HU4JsZH77mCc2
5VZRvx2+mWW3/9d53gygzKLrZcujEHNC2yjs0pfLXbxLwWbudEqGJGv+bfuqncfeljuPiZQpPU9+
a0RU+JGJTl4wPUUImGG2SxNsaZY43J8EayeYzufLJTnCfqCN6KaSQapofh1tMTw7lBG+HtzWyzqF
L/+yMCx5jXa0NXpsjHPqQRTUspFN8QfbNNhbESYGWyDOEZdmCJdXE9MmG8nDcONSy4HBT0hZfrP5
sgJwufSXvVCw2qiGpTKx59mgziNw129PtdWJSB3tZAoiKEKbaUNqoAyFUwNVJv/p7CjP+Nyw+4q0
EgsXB+Mnhs1kj+oBzwpLmHsYMaUNGwWsmYbAczWfWz3vTF+EMHVxNu2SH2V/ixsMNI71IyiZhURm
aVtHRXKPMJkEqe/uGHcKYNi5+PniMkCI8timTjm/z/OpkQSdi+KviFT4RLdog9kK7z6EpF7Q7wUI
Hqqc52OkbEK2gftH9EDb7LERoZ8Zq468hoAqnA9ArfM2tY6uu4Xi9D45WihlILe9jR90gN7iYPWt
MmLre9wRuoYs2a4ZxsxCrS1m5Z38S9T2ayQdHRu6k3/yPbgJI55B0Pkdfm7npcVey5Y0KEWxbshu
sT7KcGigND7dTIljji0eYOYVy91jxHvGezihOG/YrnjZtYebUtGZ8/jfqbhJWgCnM3GWCL/hCEF4
ZBZ+e3VkgiD+OHePE/VNCcl/jHbD1mEHAextb3Djey+5TNpz9yB1zUakH8w0HW8LRnUdel0kIqXk
1WBMAdChsRc7P3U2fpLGv89Y+GfD7LstwUwOw29nfBsfZJdG8t6bkVPEeZ/LVWcgaUYzaordiZoi
MLZ153MwrTnhUrYqOvl09dzoMWTkTns4J8nzox08P9tK+PFszK8ond3ZDO9jy77Pj6pzy1hYNVp0
1AfczREOOPpKZ97eVaaQsJZodPe3UOovkomzGDRLGt1uKIj4PW5IA5v5a4BUF/jLonCaIQ6faymk
igq5Ew4CGkEU7xtdgOJ7uMWvS+74ZexqQBRa+jBOFX6TMiyGQru9idMp2G8WZg4imXXFCPPo6W18
/zpYlisIRqwP+3xGiwmfFP8o3sPnN+hS/i5gsqHJV/e+4BaTjkGVoAfLs4bmWjmPvrtrDggjxsLq
L6Lsxm2KfAoorKOHvQHm2pK+oSGkRRLFvKWtI018w1/6kK7qIX/bAEZnf8qEBg7SuP32NMXZCDYW
/NAooicKVIX9lgqy8FqMpuePYB6liyg6ljqowB6kZ51H3kcv2cgR0QfL6Y0d2uDHZ2GkzHp5j3IO
TfoycvTMQx5PPzh/ZciW5q13Bg6T+ChBOBKZW3CuxZSj9MDlt467Ia5hWYhDr7RvSxMcdiQTljBe
6K2tsLHTEyHVAgAiQzZFPLPcGbsxJhkPxle5tbDMMprK8Qtl2m2EHflzACFv9AXZ8iiHLwIKezb7
EvcyX+60drijny1EyDQjILxWz/FNhWURMqqP77eLpXXtCaccQiYnqZjUXoQMFXTTGYZ7MGw67yB9
C/yFmMmiwCuMu7++FBuRujjSjJ7NxYn4iYKoeF0QFO8DggCuuHWGUK+HM227lgPkT91I6FoI6MRW
sWuCpRB4qhBt3eJDq+CIMqGGVJSRaVc7MlENFEooR9GsNoOZ5g5ZFzGCnIwNV5/xnvllIODRyzS1
l+rq2Hd294Ml9KP0yYJ8VH+uMbw524g98VaRvowv6eZj7h5wc1FfIg6hAwTdSNBqt7zbdkO6j5lA
zSvN/rCbXMIJMfeSq5hnYRLuA/av4f7gAk7nwFP8mFNxw8ssMzRnIa709JedQNBg9aIVCRn3tfNV
n79JMhQ895g/alX0pgmOFQP8dmqUD3Zl1GDORtVgHP7YM6xNEqrO8jJDkHNMRZkFkTd42R3fMHdv
iwQZL+/2kkSGEADq1zVmz0ChYPf2g1jh/O87ID5RiqaLPhAAaNPiZCKkYHzM59xCY4AWj61vMnlF
mGrHkp1PdxtpOMT5+R4Om4HGEQBQJYAAZ66PS4lDERUUE+wrgZARHz2Jy4NkczbRWJnRi/+AeF2D
EGPf0FvbL1k/Ew5jJAx35qfRxfCgxWY8Oe7UwWb42tLbweOO+V3cBW4j3vq1NtmU653+HeP6zqfT
JE4d4hihSRCbc+4f27FwsmU1R3PLOXVjaRXML8Hbjjoaw0R/Sgi1wuSbXbzjTnY2bjsznSF7MDDu
OFZXE8YhyFKIBHWEHk5fUPA5/m8uL+uFH7uKnZU5cOhfLkApRw8eQpTFmz0AlfiEwenAywSz6+xI
3+wSjYWH0PG+1gNEXVm46y2h6BFObRT3GvbcOzEY7G3dAQSOPHdOgzo9fPRpTblL3l1bHRBX1+7u
Ee3qReYZR86vCnUW2DMiDwaazhkn4R35aZq5kv3sYIjlaE8m/k41eTEmNwOoeDnvXHbGTLdjXqLW
UTasvKf9VIISPw6ekTvhJCXWwnGMyFZgXlDs5i7+P9755iiYpuRziIDgN3CagCFpL6nWcnk6t4Ax
q42CXk08jEnuL7F2EYS/aEJLhxWezIkCAHiJE1VI4ejELSH4zcXYpA8+WtTO0ilvIyudDPAd8gvc
JacYIR41wxqJAGQSevzz0xUgn2PMebEZaIgvY5YaNFk73u2QD0Tdnnjzdg8ZwNPAvUB/fnDqxzKn
NI1LfLy81LkMW533FdU4LRwo8MzHZUxTOIDd5swWcW6+l/zbbAZaq+aB8B9vaQJdZizLQYjNO9cP
WqEGF3cQ+It99lNfMf1bMeCuxBs5oJws+pDqNqENyVbFSmiI2UktjtTULPTkWBVhu0CHUmj+hNs2
NF9m2G8hQX3KNieJY15K/EcIEU+Zvw0nqO0snlvz948Xl+vYGdxZAJ7sfLuJWEW0LuHz2R/wRke4
PY2m3KXEyyC5HieT3WaTHPoD2cnmzInW4fx8C81lMWRviAiGdzAgF/uVSYjmI7gw7bkxlghQoZbI
iv1prIBdTdvJ6TTv7Mdiorisz5gMHMprTFyCzHxiceDyGsQ7ZW8D514ahr3Mff8Eo5OI+4PdOOIi
7t6QA8Wg5kSgbgNzLQmx+TUn9ullRPOMVbpMKvf0CvdAghx9O5/XQ0ATR1ieBMwdw2QDjmpuHYmP
OFEAaOFgrRIa31f6VpI9KnZPgkfNNo9dnIf92sZY/dl3m/0EFCIhqaCUEPb69ZxA0Et69mumeA+7
37eFywhqdbA60fb8dikVHzqn951dfdPe3kcpjBJnb9ktdlDF+Pql+uXVGWUW4L/9AojSE9yJ15d8
pZ2o6lx7+FpgXb1HMYUfxe78YC8gAOzswUN3+6M6EW21g1UMkfIWCWbv/AUR5Dg3+jC2WtvjJzVs
EH37BNOFcW6Crvh+Kg6TDIDRTGtQ3MZG7gGEJAMeKk97SiVIIEsMzWcqUArI2XnzyLLcVQ6we4Jc
BZqIVzyZfEBzZa9eM6AX4IWHAJAPaJVsigClG9TcHXQvdP5owFyi5OF25tg+P0daHDSV17t/7K0v
NbobXrMPG4RlBUV3ciKD5qbykeD8wcDE6HFfP/3p9DHUwa6GDfOMENRADMpR5lilDxZnatKqFvWW
3tWeNlPQ5WBibONhj2H0ZUvT7g5Czznx2ha7IuTooE18aVG7vZY4ESPJnRDH8n6zNOMT7n8susif
bPar4WYSR2Jq5BFeuBYAmFMO1hn7KA3ou/9gfb+mUMvKCOVUYn/ldXiWwoTiPX4I2oJlQJojunFC
lX52iUi5qo6iBF8DVvpNCZvz2EjZHpiu3WfTopqa9ACcYs/0VYZdDRU6PuMEsS8S+8Z1xZLjaiBa
saEg72DQjvY8/4zijrdZZYTKO18c6xad/X4d/0g0rgE/e8IN6s0WQ2L+dKJlxNq8ByXqp5pyCtdT
rgrTLhbM/X5YH9Q1VszlYQxEeg2cqeN1pMptU6iquVPop2uCdFIlOIBzbVryv2o/koaUwiboWTHx
EwnXgKFZbAuWBMm4XABAmxUMbKAiIFYkrDgPOQPGUEAAGHJtR7xofM7bbNBcXKXPfgiqlRMFLRZ/
eQXDht1tC9x6+T6iR8DOke73NUalRVxQOhP90LNB6ofs7zuYHUDErGOCCwFa9mryZkJVWmco8mXD
JoDSPiGT0RrCqJPy6OpZTa40KRBVbpIlLNUJZ5PWg1YJQ1oVFws8eXIbl2ibc7eccVopn91XfXYV
ML3G9EybaPtyqUNQWHtjq5NPnqix+9NzPSSvyfd0qd0LbmAMDHFKJ3eRI8sHnlOz6pjuP2bpgIob
fpBYvYIZSkMFzUAyKBYVY/Ac1ShGEJCRszx8aq99eXlnoKj9MNhpsOAzsIZb8QkyqsPlfYZnHYW0
vFmj5ESjLeiFb8O/n26T51wnMd80B7VbUd/qa0uUF32iKHSi0vxZgHSzS1rkmovWE9v6PhXH82T/
VSd2wT3voiR8lzGNgsshrZ1UPSmkQoc9/lKXQO2C8uKqcKtCa0iWeO7GmPjYOn68yUFncnZM0FOL
UwZXStUuJNC6LFk/Cwry2uA+p9bdP2HddWTrbaVIqaiODBWE7cBCUa8C82YGvSd8Y9VToYIDojjB
4Va+g2Z+t5zH9FV6bT6k1QLLHKgmRQIC/88GL4BJdvPyKSXFy7DBsY96F8Ocd8yimLgW73t9ai5D
6SM5DxKY3jDwn+69F5GkyrvSHO7hR+XsN3kavDSEHK5lht2d4Po870l4Ql0D4zFrq3mKFKDn189o
n3+oZHHoOOSUkmPmZO8D1cGG/rR20ioNQl1UK/B4zTC5dh7u80hNyZL5FnU2T1Hxtm+Q5hlHu4D+
GJsmmTHw+YBA3gNNKTGx0Opo5dWUE2hxPTwuozfLSCXv6s6rGiVHbWJkntjgyFUMVcDjX9Gg8WMV
/7K8k829NiZZT6q/vFT5TjXJ6WptvH8em3Z3v09rfDEpSN7Hm6aj7UA1QkHUL/kXFLFVu8MDbVOY
kYzt2eOFixMDWCbK2lbz2sZV74Wftn4Dm/1820IG8ZIESGxvUFLULfdBrX7e9x/NQ7FbqLz1He9e
kP19Kp4WDQh6CXZyYEK0t+hz2AljqfzlJcP7CrL4ZQz0kTzEtLUtVWVGSPOQVpAOpTl1oV+92Eom
L8YQzGkx7WTbl9nwpucqMM9hSZbGmAC2cTi/AKFsPTjZgNo9KXFJIR+5n7tA7AqMme5uJw+vBX2a
V/B8ge/2LuYifw3U8zIh5sdXBuJeM4MsdUvgRc5r0g+s+LJA+ZaurnZ4wFpFgFIiIKmYvnl4qmxz
k3OMrNtufsPRqnA1lVTevYiR/0FxqB6ArIA1TS6b+jLF9+/uE5F/ZdF1UlTuy1Mj9j6m/089uMvI
eBf5cl9hYvKg9wI5VnYkeiWrHpk8KR7oWRsf4hGVHKPYtt/W4u7l8R0lDOWkqTxuqD8TJrOnVozz
J9egSqGw8StVHG4tNu6v0tl/v6Mr3kjUcLHhetGooJ91bOkTNNH7HFzKQHoM9vH1IAdFUDNp3kXS
foA1y1hH5zPDGPrql4fzthtCOABsoFf2u8WDWrMA7cVq6z2i9JM6JxKy+TUkl0DefurhN2Cn0uA1
Uoa6PDRW7Ss4g5wNy+8XWDVYMujdKcNbVGbB71OQ06CuS/PUeW3QW7KxVqubHiFnbwDlzxLKzxP1
O60XxR6/Z4d1qPJqgBrVUeKAeUWjCJIQ+VdKYw5+NfM0DHixWp++goqxE+0s/gBFOmeIlYBUhdJ/
ebtkR0k/LHclXS99wFV3hVOHKZbN6hxCIEA7vjwPYvTUbGv5pvYIDA1ZknffJTPjmO1AdXO5QUEP
M3O7LcWLCr6Gr+1qHE8IQAnfxhYwTOeyw6hKE9X8OZ3m9kRh6/lNRbLwNQpX4T6GiMlQvmhAj0Xb
llYKvhn7L2VILfWzQkf1dCpkdJTZ2A+dBCAHHrGYElzWEgM93CS2cfaPKW3dKgZwwa2leDRg5zFP
bPTTli0I7IKvAN6lblk7FRlp4hdLYtR8SP74/pAjbYcQJImVUFIcU/cfTZBxgzlOdSwXIJcF+E3g
UUgdkjH6ijRU1vEip4ZaEyYBZuUPXxck/ByzYAyeAWyH+zcOa7hR7dJJK+xYdPcJDm7IWYnfJYbV
IcU7HowpBHe0DHR/vzXAEzLPcQ8M9AYcEe8lu99loCoLHAeaLafgkJAA94Ilk4n6zPzmEVFwpOiT
j3vhXObFovWagEN1CiW6uTrweyqL+VRicGJ8vQQtOOtNPq0nLYlI4eCDSUWZEIQcrzC3BoIPpPgS
5dUzrkvbs1+B/EeRwnv/Himfl3mbux3VdKMfpkzhEIXcpu92Sn2x9QqEk6Q2aBuvZ7D9Ck7Q4EKp
3bNTdw78PC3uV1vOz72fru8nfcbhqGEaUh+tl8+b2Y/UScs+Q9UtYLUV6/fsGgGHftyHL80m13n0
eHtIV0Hl04PkaeFPJ8dVf0RSZhG+wgJ8ufr0UYSt5ZwFgl/5qKA2EZTQtqQdzEc3Nq0GmngSqdWw
oCu6BY2s407TjikU9mHMjpNdg7WbYlMHwtLodiBMpenwZI+f9fxi+1y9ZUyBys2LFvMJQ9grmTVz
F/i26MIH4bwh4ngCjaW08hzjg2v5ZOkDVbLpUmMIiapGcTDIeoPhVkeMvvU6lzCgJx1hq6jkI+QZ
pWul2KXRPX07zxXAMr3Baui9tBKPRWVgwmXLUy4qE7pSyJIPD5WqMZIllmNIVnxMMluaFxOKwKXp
lRiQqYZzGf8PSee12ziWreEnIsAcbsWsnCypfENYDmIWkxj09POxBwdozPTUqXJJ5N5r/ZEenXPm
Cki6rLCjI6lN5uYIEtlANFYFjNimD8QN5mB53/C4+fm0wuhDN71Mlk61osdxw+51SuFDANeSDxSj
+dtpAegol+TblC7iwnS1h0uZBUkYIGCf/Zp1Q584OFZoABg3QtWvaqikF9NYOA8JXxWXJVsUcQ4p
yxcLJz1A/14b/QLQo/Ecza123E6EI3b/ehrKan/Q7I5OdvbdICfZGWYagaN8GMES3/Z4G1Yity6+
Pqg3xe72HYNBmPJxA1bO16plJyEgkG+G+EibRfzTcK7ynBLZwCu/7E+gz2z6MRkj7R0pc+n0q9cH
xHT/J5HY4I64UX4QTkiBXjLxa985PRhXEu3FXbdibAQrPCTEJdZuLn6rWGb27624R6Cw5jB5bNGA
Xya2gI3m8abSSCyeHpsu8ST6P6Hv5zaPqfTeND8ULqQ9hYdkMdCthKh34vvEkwipoR+h3dfM3pSR
0MNU+9EyDs3ti40LKgmKfU04DK8ipH5ruLwMETkPNI22xox+E9KMTXjB19TtOF0N4hYlj+epmddS
G24BpZpPURd11KwGnA77CUOIAMgm02VCqwy5wz60XPfyGE9pHGPL5Xv1qAdKUTRA1zpIkU16zzkS
N3xy3U5G/gYch1wZf+DuNSyae+1XezA5470vjQ9Ftkm6FX5evFb6rzzrhDlBVAiFrVBdZ0kDCBQj
yIoXSFq/g2QDFKC5BoMQNzee+zIcqBsXfkiuiOnVgeYjHLQelwQ2j0o4qHvdIMoDXtu2PgfSkA8R
gIPzwrePaSPUaWcgH5TzTqTv70ylBMmJXsPmi0PnHernmixK669V0UchaNmqv6zftWXnp5FGdWJE
esTu1lLpXPoHk6PGfPCZC4vulgUvN4mZUeaH7C/hV1YQVRhvyL1lEdaYsXbiD5VbJfY5OqU4/ZNV
sk34Tr+kxGWUEb8mgqOv3S06xN+8ZcwPKS1lLvCQMDn0ba2gXyrqWuySVxAhb3agWQkgAsj7eRB5
YFhCUaa4DxXvWrcmfRo6Dkmp4FqewjSH0y06IfZaZfRpUoEwuSr/7ovpsjzn0kL8G2lWCbkXmdSe
X+o8jrIKjS3/87AdPjTN55xh14NRBcdGbTJt21++GOFLpzGiav23sYyqY6OGZeuXtVMlQI+PX0o9
UaIsgREk+TII6xRFyGdlvy+YuESP9jEIITTPdELxBNIPJC9k1Dh/bwmgNdnIp1YjA5kjhLq1gjAo
9EKIPFQuVbKTHR5pgQOldkrGmGU1DwEBp83zyKrSoDWCL0PlQDytvEOJ9NFSnz6zSfXbfVkQ0Qus
i1T7YqEEp4USZkyr2GvpLJzF12i2eBHBkOjeSBe8lPrPyyGbolvCflHepqFAWpLX1Zthki7l3K92
4113rAOd8gwa5o5bDX1OD7ohHRUGZAHaBjlRJa8HH2sippJmz4rYgVBAP5C2IvkvfxLcyB+v/Fhj
yFKsHPO/x0c7hCyogPasFBVuhvUDxiBsZ0KL53L+qFp/2HLc2vOAb8skg635K/Aj8Sows5X1TqNR
Aa6TfJt2+bQo4+LpfN8jXvq3yzb6rv6vsNQduHTeeUm0+W7lr/4aE9X1nQzsSwEKnlj4J+7jk3WX
ZHwyAl2viJVhz27dd3F5MBNyGsVevuITe62/ObnMkH2O85470b6/OJff2D0X2CKlZYN0sLhlD/fV
0XvFfIEnor7Gja+poaRvomHTAVItaKBut8qKso9X6nYrzdNLn48t+uC6xzlKrIeYUXFWrd5osfgd
B5fgzS1CtT9ghTOqnBVFYpvoQIcHhMsGgKCbU9hIhPf0i3JDBFGs3gBXfBN4WuQ1UNdphOKXeQRC
a1Wzz84d9EUUdHxuhyq1JR9I9X00NdoXAgRNgnVmkucW59QYPsZTsTEixk2NGx1MBLAD5cGJihYl
cqjuGz7jb1LWpMDcd+SBV1eOr/FaCqsSRb7fndJzN6zabo0BXlNtFm2lJSHLJRdbPjzR0oXi5cGE
Rm7zhoEzJVfLpsX0+uJbiF2jJU7UgTRWjw8uRDaag1r4j5K5rb+D+tIotovc8mDsSbx1ys6OCDQC
yypdfht+mQinuKHxS75hYFj25/6e0g8JU5gTExQfX60LoMmTbFK/RGMx3zh/t8als7HsZr1gRrEX
2w06UtppAhLeCObW96Ji93OXTX6Kec6yGVXLPSJ0gSnxeNxilioOaactd11MCW+QDMHAJsFZh4m3
sSGOkHRukD8p8NxQR6uES8auzig8Q+kPkkF80Xs3HrqVIn9kmd+cOk4tKSxhcJg73rPkTV0mZMXz
C6MLbU1HaoKdwW/uikfw7xdfNicUcAcqngg5XNC4BNfxE22GbVJiGlk0whnTDGYXAl4xVT257+eR
dyezE2iBYHJ0LPkKcEhvngdprR3bT4UJYlf2LFjotq7y0Cw0w24GJ4GvWZjCkjj1J5uz6Y/t8cG0
CPtp/UGTTP3maWMiFtPvkZq/e17QCLPImA4kWyDelzDjXwMcxjbgXfm9EUsSLHLnmyjGDQ8dV4b6
S56GKbiJsSKanvUQERgm7AfReGxRMPdAOVxWupv+Y6zRbk+TvHaHjVU9GLRrpLTkMk9PW0769oIr
xhrseAOmk1K9BdCOzrbY/VwGF22NxyY3bMDjXPymLM5sFdzbS3SUn8WR5vcX4c+nwrBjGc+QW4Ab
taG54cAVWc5YTC7qV7WON9nXc/s8lACZNln5xqn5zoA+A263yuu8bk6U60kvYjw883RT021LN9Et
aDFl92IoSdb88E7MnHob0acQrn7Kw8JFmkNpKWURW4ZqJG+AkiGwjG1sKnf416+oUHUY6x82I1Sf
eOLkK5QC9+7jOdrSuI7maF7OAouQ829ei4jn7tgFfFV4yKE3Fa/4fanQrupPsQHCebEJ4hNjXHqo
p8FYv1LnHV9NxUn0QHyeS4Gk9IoGjvedAUjg1WFfJLmD8YgqdgF5VGT/KHuuHuj3zteSAHQMm5Lf
hs9zw3qVzW1yMA2VvqJIpyldkBnenuFMFndGPQySDQRVorzQpkW9fi8le/mD0o4vBgGFsljSsPdc
50cBXUN1iXbpVpWdKwygUGL3S4P4mFds7kHxz0rnbUTBAh4A3Uk6QK9TRjATNc2l1bZS1Xk3E/6+
umVRb+bqoWrblb6OFJIL+GH5498IwDTNS4w1B+y3a0PyByfaPeMviaOWPXJusBn1m8CE9MJ06rXW
RmwJ/f951BsjCeUTE1BEzfWdXSES56IgBTuVtSklwM0b4G2SujohAFd99BgPJ2HRcPy3aE6714Xh
qI6Olr58IcgFQ4q9AoiGy/5Yvs8T1VhQEujOhuVLW5L+WaVu2QejENSJF2k+3QmSuigPURW8Tg3v
C+DYeXjdHtPq/VLQs4ASOsondUxN8ABIbWyWfvmmr2gbqkY7DgA2KWNH52IyMuzavX4XUn8K8XW1
P4/Ra7bjpgHv5iHwSITfWP70La71Z4DzPWrszn5/sIuzbzMYyk5V01NAlpPyJeJOjY98rKB3DSq/
3ynIKdH9iA07Famf55dNXlpvWxKVNa+yTiTkp1+ZshCWEvSZjIqUUioNUOvPuKjtnKj/PKv4Ba8a
hpLZ0kzS/FKR/d6it83ypYvyx/efJS7/U2SFVAow2bHt+n20pW5F/Sb8n4c4JpVAWUS8B9wFgidD
XibhxGPT4b0r3uNCQRWueUbjDes3fsbO1T74eZ9cH7YmEX4fiu1WSNw2XY7Wb4u7gELRVf9JsRje
1ou00ZkKPuLGftaOyv/z33BWKq9lrN6oOWvlWaPH4cfMb5oOapQw8YZy7bXP7w7ZCnWriHNwbpPL
2/nK4D//tLZ2xD9Aj3xYjfLvKw0AkZME1etINYdmj/8SHcgfXRN42S2adnq50qeQ7ELxuX97iBZ4
ChfSeZpcUv13lBl5XE3gurr3CHnc5DNrMeEJjJHeewe2B/rjYNgTaJrkw/gl4oXIlrrZqNwyPXeK
I8j/OpGS8WqjxTadfv1CeUORLYqfNufpPhpfJXtNErRhPnyAofIov6ZTdRF3FEd7BPTRzrWWA6Ic
IG7+9Yz2hl/847SwfP2aPmwzmIj2X2SeoDrNIzSodFNDnj9RsrsZMPp8IbyUPe0fQxCfa6XCts17
ZIRmGKx6WmoQZlwzUfBSK9uSERVQOWnaGQ0NRy6bbFWenpRxryBrtC4UXktRDMqHY/K0oRTYMTFr
UbawlL/q7VXIHCz7QV3Qc9bfvx8+uGDMsPP0WU1m5B+xGNkj+EcHl5UMXUA1pz3w11IDE9CbMEPr
JpxEQgrns+EjEm7U73L+LyvgLsV7nOprYSwK8dy9guZ5lo8A4eDT88cKBX9pjm/Tbg4k0hsZy8Mi
R+0Z5L96ERpgRwQO0Hu2VyHWvup9u2OzKwAhDglIEmJznV57O4l8yi34+sqM9PTeB1TolSMOT4WC
HSpXFuZkd/Sz3eJN+SuLbo0dZApevA6PjExbB6Ej8NW0slQXxbdubdmREaK37WIQ3bZfl8jklKWo
nqPhztTBcmhC/H6xzEjfMyaC4iUOOsAsDsendn6gdfwPGpn13o6x0o4m0KGfKEvStZJuzX9Tvgeg
fCadQd5AHOV7GnOaEOI6dpK9tHmba+BrPKBkeUyrClQx5fRCre6mzadMe7X4L0d2hDSDZ+t3XvkH
PofFY60i9fmamGmKU825SHP8w+c/lFt4n7EItIdNaMhx4IQqjg1NEocRlboR6E2YRWyTB/NufHFe
SfJSDdqVAG7a0ADqqLmD3vzNtvMrUwlG/4i5Br8e+Y27L31nfke0LipuvedrGNRLjmxU5PUJ+ZLe
ZIWRCEJ5Kheh4UQ3E6HtB+GGsumZKdHPEZP2sDQFry9OogJfIa/VW3fJMEhFROfO5yBdFtY/TpOY
h+o3PYzU2j329NdQzeGmuLPxFPU+xTN46d/TLDggp7jdW9OyXj0i+3mtqNjoLk8j4HpTf3gPX2sx
O6pM6IVrspSyS5fXQqfkllO+dyVc3m8gSMHR1pDYVrSADojC+Ykw2T1KR5P2DV5ck/zHz0FwczME
n34cMQ5oIAKrAsdD6j+jX4HtyyO/5nVEA0Q9hXDMr2QFT9Wm430qYO0L152LDhF6de06Jkw4t8to
n753dJREJ4baqgOdDoqefstH6o6Yrrlv3gGlV1buSzzH0txsqZ4Qe7DWGmmg0zV9S4DHIB6p+QMK
JED1Vinn+rEXxCCX/Vwkrni8gtcIKESbVSVRv6Mi4Xx5/Z1piRLSYZ9e+jHMi1Uch9QXNWi/T30R
cKi27zWTTaG5bThhV8HFj13cRD906VCegbzGSwMawGJhdop/I84PPo2QxnJzTVsq+NBrzsXiw3g1
wAPfDGRPr6xdAr7QLuTz9INjBCRgYVLCMoYjAYFI0AiRlmyj8ZODYJ7jZ5jjTwJlyjYv9BBcY6As
xKxzQr19ZIDjip1AYKjMvmXlJNSnB+hsfk/Zxgf7mbnKPVdcIi5HiKeY+SeMzG0XO7z7zQ/UfbaU
vlUE/q+PKvmnQvyikccXxB00OXEayIy3Gl1gSJ+bUN6VDI2GHPKj8xh3aH90+ktXynoSA41i4CW6
SD3e5LorxSsCyxTlQr4pXEo5nGr69EK8N2yTkMep/RqWlBpyPU+NM5Z/+uQZm47JTeCj4Jqb13hh
+qRB6YHcmedoDyYFJJ9TeAyFwiuFswimXLtFejCWhIWvqBQSa0duUbE77xc6p5aTz5OthW7cRRQf
UHYgHgYLx+ol+MwkaXTKfjLdFamdwTLy3I6TO/CEctmqRxQ44HMS9C2/E8si29IBhButztVck+lI
4ZyB+yRBFEWfGUA3TjR52SAvRfpOTMSiOHNrjL90DSkX/RYbTtYENBsZwl5fDStNof3ZfRncgx+U
qFHcNDhWi6YX8YUjS0tcfKruwKf0g59aGygQTtIRR3N9wkRfNEeZ7MhmTiqzpNWb5OcUaljblb/P
9FxHc9JDjXYyJa7bhnrmYuPJrlPON+/JpERlwNvNzjSAPrplY4JEeazMZrsc/4ofmvWs38QKmk8u
jbI/F4RPWDY7aoX8u9t2/5pvVfWX0b3JXGkjmc4EjH+Lt3yiRJMoAAhgTVxROwIxx+MLYE9bDfCo
yNoAUnQZWoCfXQ+ZqBvyAx8uX05X+aXkZuOSJVOIB8CUBf5PpfDpvWMWFRhw9SOHNc1Dde4hMMt+
2hbh6yWVNrXwhbmxQEj28KlCTbnwfc4CzhGjRHKxreszKwGjZFd7lY0aJTqaUFk6eRllWBu8nMe6
YhAIizuaZFxU6/wLnNzaUF+ok/D8zfd1bU8PM6AOEo1556kIU81A+rJ+o61AOTqJ9X+GNY8amXBq
0N9KnNALKJj6i/qfetvfEWF0V7g11QX6E4wwNoLkAs2LeQPsx35qi7kvFJ6hn5uC2+7GwJ2+53bF
JPKYSRmkYu5QQGocWFQdvf00czoBK4LXmlv4HvPz8QdzjFbyIbgMHhwvlAusBOlXpB4jRvfCkuLC
DfWlp2qHJ+HdoEhUBWOMeBHvBp6b2jgW3o/geU/ZaAZ7/JZn9hK+BoYOllt2yn/ATQhhLC+njTi3
uSp77Ms0T0puLaGjWLRnQvd57vVsTUY1FqfeGU6zPm5w+L7Gz17fyrUb9d5UhVlp51IYt79UcY5P
hHlts8n0v6FfUHv7su5PLhPCJlXUVXgG3qGcncbq0D+cuFz3+VFK1oNG17iByoFEH8UVRd8gYt/8
aG5yESjw5EYAecMHgWiBF0Izv4Co3jtwX7DkuD7wRhUQ/aJfrvnqquosQl/KABYH/kNHeQYI1YzC
7WiYTD9McNeHk+QnEXGIuIxnnQ7xEa1XxeSVUXxcumbDkRcvemHJN4IWhM/9KfkRyh1GhfTakwBJ
uDurgORodcgEaTJgAqvHAzfwjPo+eV8M9EAOYvT3TftGnyDgK/3i7szABIVvJZm5iGN7HcobmT+o
tUemod8n9GfrYvljljX9tLC1YYUmZFqaR3HdQ7rhj/Kao6najBd8rtlPz0iu7njun394IAanpiEa
zaPq9n/iWdO2D/jjE72T3Wv+IhMjKE2IOFB3IN/4EtWO9tgIGrI4h5+GVPPJoagTXDURt/32xQ/A
AQj29dx1YHM8PCxCWP5ZBWO8laFUBFQM0+aHdif6jlDeOtG2pAX0ZD1IqFNv7B6MLnnSOTCz7HaK
wQ1AGL70Sy1vbZyofiRo5ekpFBhYc3AlJXOJDKvL0WLusmxNiVhyEs5EuE380MJC+hquMe+Leos4
yHi+ICBg1udOx+rbShy+kr4+m5/i09WEEAvwMztERcB6nhqhSn4GE0SzNMtfXt6u3KHLEiu7yA7P
xBvuzATZ9M0vT/5oE6tBy+BmCIiL1+K9T/cs3D0QS2vjB5T/exjY2cja2fB0JsxsqOujq44rGtqu
DHir0ydY2JPDSUJOiSjIqb4jMm+Yo3iZJSNAZCCRDsSPy0fx4gottxkRP+YNW5UI/wgaR5X3pX9f
x2xdmiHmIfwyXMhPPmUzKI6QomjWUC6SalbZz+JUMHl5wJ2YPEeU4od8vdJqbTHkv4Lg9OndwK8s
ADsygWBwRJd2wLshfEvJlr9T9421I+xRF3P7PfyU+AuKi6hLaWzAXennQVvlWlFAR2zusRLJwTsw
0OwOPv7NLuQlYH1pbsNfRg8wSycGUDOMToMZyjeWCNavdF+ND5/uGaIR2GenZYcQodEcqf1sd/N8
dh7gZLWtMlJkyuu+KWBcGr+Pl4l8tya/UjZ0yzFXJI1TnE3LrxOm8/ofXxJvUQI8gbn1lNceGEH8
uDakIqiqHRer50/Ppsuf5b/241dO/Qd9wAnH0T6L58mA8Q0dpXIgsaB1CIU7Zp1vHdVzehH8kQXt
qpyLaWFS971vJTf3zWH7FDkhCJPUGbdph4RQlPf81xF08DOhv77wVJ6hXYVcj4gGTl4XWI5/lXnR
anpse7+TN/ksif7mo1B4NzvX4J9z/MBJp01KA4Bf8u4xBeXTcUIaKxkcyU6yqRAYQ4fxZ/Lr52K+
oJ5IFOaWCRukdcw00Ib9OoXv4yu54A0tqXlh/Lm+3fxrtE4VVwiB0oQoeXzmtCkYXpecJcmV8kMM
/8QJJlZfCgKwz7IKIU5GNTAe6/rDynZJvqIk/clK9zzow0nlDjXq74rp/68EpO6W6TGSYYAceNVO
XgJCwJE2wprZ792QQUy73BsKPZoRRuPAQZWn1xZhmLbMsAbD+BxyLjDo+KeTJ572Pqo4q0rWJrCM
ZhtdcbVw19erkbLuZjtBKt+bkR+ZcXBb/WbDr8LxQ8opyncO4/eyvcvDGrBOxuu8YJmYABF40voI
QuW7p6sRYQuepH15af+l+jJVfVSWKZ50CDvziQYcV5NxNrhRZh7hR/jiZIpOknxozUCOvrJ/3JaJ
tpnxP8K7rsMsTkDN7MkiyfKQ7gtsYx/mMZPcZ+wB6aTJT60GTxbveM0J/vjG2FR39tCdJMtVrZCz
t0O5g77Bo1gSlAXHITszfYNDmOhgsyjzdDhRTmgmi9u4N4ZVKe776syfz8EuY3EYLibOqGyvweGl
RMK04A/xVhMjNpllXe9Yd8sno2DuGYpPZwlTkobkXD5piv8kBn9cDs+PI/+WwCju23+HSQlTHTML
LekB+Yjzi4kG3vgbmz3rvoZ42n2G/acqLl4kHl8lWtQtjqpjdGheaAVckLO0+hRErxyXSeKNZGKl
F0P4U7NzP6Ds4gY1scX/GNlPLrROxbEnNX9meszerT9NK9m6V82PQEtwzGAm+7y7HGQZ+BNiu+L0
lCjDJb6AnKuR4l+vUc4EiyQ9wjdPIo3i/Vy1yRfXWwI+rhiOBulgcNNZvgYzzzlXGjeRinHGa135
mwTTVV7H1FhNuVeiRlnLbMTKPwn0I9OPZEsudHHfzHJVTv2C1793ac8UAMTrjThBlek3GY3qMF6t
d0jOvD1Eb78iruwhcaW0dxPb07BSO6Jtq0MXuREuUx114n8iI97nxwWHQmrMEpfmDgMEZ3Sqf2eX
mOCe5zx3hZNJJNjBry7NZYK6KJuFgDrqa9iz4VEws9Q9eXGAODzCku9LcnxWP/pm8pHrwGyQHeNq
Yewbzt/SZYB25JlbJmLV0SFg5oYr/kQ/94eg4bTKnMSb/6+0P4iKFch5oCnl37jqiRsyfx4f2Yah
ZEFMvBoUp9Rt7DUubmk1/Vb0esWe6ui75sKVzCAM87Z9w8mz2b7BubGFZw5GB5hJ9j1YQXv0tWW7
7zbQoyJ6U6zL1TJjuotubxBCwq+tMPnqvokNxBiHxa5+4FPns0JIdXkKW8vjfAEFad83mSdS3cJ8
1r8mNW6NL8KkUOXC30NAYYtXErIzYWxjrfTfoTmESuK1DawqGpvyBPCo3Z8TRQBBfTS/EOm8+HRI
+BMu6sPuYn+c9czwbeuRGVhFyom+0RvvSAH5O8Xv9SR7ENEIsp+QOlwgL1pX0RW0BwRAQ3W0cIHe
1Q992f61X+jBb+kOwuH5gYDjp9hSS7bihuWuf8fuo7Fnhixmbp5P3kYNlMGT9PnfTwB/B0bMzMSo
NQOGjI0wle9zLHD0k9eB3izIaHvln2+7/hsf7BLug2Z0KnI1t5pWEaVhnnRHnCE/1xFeBDUQUTNq
uLZBHPgoKcLWlevz44Vs3nALlUvIS3TUpVDtvkWAVL9gECO+5XEs8pBfDV7UrtCX1J844AiZwDzY
svFkm1nXQ/bh75v9UAO0d+XJl6qwE9k73bj0RumIE3BRH5HMaHBTZJHzzWCnemB/0a/zQYCJ49kx
ViNH99K5JANrGI4bn62G20xSQz5pnXi/L5Ww4Z01eCnnAnaTQ/LxHLdj5OY0CmdBVfoCcKe8eIVP
YWfUF9p5DeSDx15zYjxNM0fivNCHcpOGKOyWiupkO2O031/mfxNpMwbxY4aU5Wdg/Yprkebn/Kpb
oUmHMp875M/G+MvUdbp9xI7upDuUtj8sQcZexvHzCKrhH1D3SF2va/ARsX9ImQNWQmI7jidxvLZG
UIwr7SD+xMT6yl71CUA1rZvajjWvAPZh9uCH5U5P19JMxDTM2xe4MmqX+02JKNQEsoOwOTZHwNlu
DUVoMbv3dtV8TYk7rTWuvoznezFgfMfAulIwahUOY/6zsLu/BLovtvFztdx/JqiRU/69age8kb/O
vYAF51IFv3D4JAX04Qs2QwE8Vk4+k3Sdfs1sUu4VqjtW37zu1BuhaCQvPvvUItdgS+Od+CFYqcAG
Ro5dE+r8sw34Gd/1Hr5JQTWy0JZSRnLOV6Hxx9o6OxHVZnOoiz/8xO9z9SvGXosvu91L2Ncg3TxL
OFnFEngvUncSDvmZdYgfQFwAPwsZM8Sn+f1OQ75iPsHpXiGAtS7TFajX+GNgwXEwTHu+/SL6QJ+u
20XvsbK/WHaSQFM8g/htUhVQOH+DTDSaJ4g+yFHJGEAEGmvyP6B+AzOhyALuQTTV1C68V8x1XE+z
P4tPAh3ol9F68k0hK6V2YtMpn8gq6YAy+xXSFjarHtDhHYj6HN0pGoiEgxKDi5t3a2BUc+7IBbOV
gxZw5YpcOF292l1vrR59KP6oyATM4cZnPrBJpmv9NBoMLm6d2820Q0jBtdm9PxVCm8WryDDEE09s
0jVFIdHZ2qHpjqq5i7DDE3rR7p8vG1lKfmJYBTMp86UgbarWM9cdDrQDPCbN7lmPAsGzDsXkLZRl
jfGvObz6JdSy1VzKmEKFL57UFryKv2Xi1uXyvVWjUEEZuX2rtvw14/T7+DfHwwIy8ouhTge6XiTx
tk/stLFzdEAaHNGkh5jlHyCGXfAskJLJy9fDBy6CTI3uiQwiu3piCPstnz4xSEbmEvevgZ2mTrOJ
l+BGbBXDlQLwimy8s4Ui6u3pbSAc+LjYPLm0+6t0pJF7BALa69Spn5WLSHm4tXy8ltpB+kxU5/mt
pEFFfT34OQDSbaY0PmegDB1V5EIhj9oyWUvIMqf9YM2aY8JKDT7l6TRzayEbgvU5E7FM2Xj6B+eJ
OOGPE7X/4xuQeN/RJ61h3w/VVUfFQ/jUZ0GuD5lI5Nyzi3VuizlN+UdzUcHupV6E7DqoAGkuPwKc
tgZ1oFvedJ9VSTt1VWLPsNx2r4lBhGMHe+ShQFpYHPNup1fuxIU30LTu5lgp4oC+bZl0I8zZb7vq
7/g+UyQBZUYPPWIfWO0HSFLhAYEqfyAojB5RG7x++o/yAycTJY9JOLuXy/Wj8CcUqMNdQOT0Kykr
qDfRAb8UHsv6tR2ke/wL6jbMPwxTlnCWt+iDEW960vdgXTGehCqPzdsB1GL+LclgoBI7uWM9iuNl
/4vNoxvcmHnXXBQnhdklJgfWkzaMGq8TtFocB4Ngm0d8IywA6Wd2YyR8fKd0Z3L9DnBi3oM0KXne
0jZgUxwYTb2tvmRC5p36SkeCjoabhzLgObf+Uhc9rrrqicMCXp9dJbF8kL/5wk0TuQA6RM+UKAN+
HFEXyeWa2mY5mq2USXXQopvwpuRjCUZK23sPEYbMGGzuzmhhKqcci/fov+trfqdsAMz+AUeSugU2
k43a+Nk3pCEg4gwBf0AGojgEU+Bk4hg18ZUTT3+nev1BaWUU1pXTLHHM5pU9n+bkiQBHEsm9gwxp
pjPqhIobFLW5uptZ2k3yLwXrrLF7Ifxa0PgoHPjqRVQ2hUd1/cPmioqr1RT7OrPjeQYvwX3Z/nmN
rG0UHwdQ8gqZLY526utxwL4ohcPJU3hZb7fR5g34D4YKxaVdNDHkEn7Ka1Jy4/yvlS4E+Mqs0qQc
x8xKqbJDh2FaF3ThebaJzXNfhAOSePywPWUefvFR7sScEW5KLsjKi19EcWPt4m+bKq8Q3QjiTg0e
ODb+EQfVfmk8/q6lYithfhRUN7mnIYFxAbPIyyfpB2cSEBNWbrLpMrYtB9ncW/vLvgSMMDsDIUru
WWQKn3RpV+WHideLoX8EiyXVy7WIFNIdxvrmKlzKC5SIvGc8IjkHHTGRc0U6q6nkf6lk10QPsTI8
lg84J24/5hJiH3jGlsWl/BZLv9vPIusIlRMCMXOJO6ho53gcCWksUjykUkQ1XDkR2+cCCQOSssqP
8uOjPGa/zEnWsb6JkBdXZV6lwWlCLOE4EY/dru8W0jH5ALd+ceY8nMZytIO2jDhRrGVPBicSaoTX
7K7MrHW2NzNX1q8FKlvVVv8MGnQKspE3xcVa88LInwZbF2MdLD/c8bX7jlG/rQtY8D0KMCxWGAbF
gzjtZp45D5r2jPwsxue94ydCi4hvNFxgXMEVuLZ4AVnGkWb6rw2rlIfst/3F//jc5N1piHlhELsV
XUgdbN7d9R3ATNV4IxpftAGkh709NDFFbmMtHp1/JvlT8vJphhr5w8MJrmmwlhPppgC2DfHegp0c
eLLSebrgPoMNlhAFD97UkdLHvs/StmIGUaV9zE+JDGf61o1FKq0QsBkMPdD1x6gJc+5y1Yuu4Is9
ZpVnALj1JlnFcuPGrh4QiuFkHZTRJg1aDVQYxoddm0eTdBpIKn4l2AzbkMHBmtarXJrh2ci8T9qx
ABIkJINVj7rdjwhlms/ImDD1tJndiDct275SwXkb+8xcEpr5uFm/Ggf16w7jjhYBGAguqdds1SAp
gJXq+Vi3LbYxyG/qKvnKcj9ryN9aFM2/p7YWliNXNqFL+VLNwDe1yY9RgscmIcPWdsjxKhEigKw9
vVsfvMuMJlUSNoUP+hv1Z2X7CNGQxMRdOGUeIGdoaoYwF6zlmThwWboV6LiuI8+Ib/0INuvN0tdu
zWmQijhxl8avWLHwO/AO8Ri0P1Zxmvl/LpY0vEb1rV5LD3vccpHq39BMteV3fzB7eX03tlxvjD/T
gX0lCpg7oIc6/x1dhp3FtCS40PdJ82/o/XccPrj24uCNNpMmX4Q05PTcq+83e//MjpuoLFCAIeAB
/S/8qAa9dJ4p9jqcCsmqQ9SIkHCjzU6vnfCmJlhHX7kqcxdQQEkCMUg/HnfLGd/+IHqgOxmEE5gU
TdqR10khp3D8dIXE7qkANYP02Ago831AQ1jI7xHkjX6WZ6D+i9bSUSBAcV/AjSw0Ji3Q8OO4VVdy
4vXj/wg7ryXHsWw9v8rEXAsheKOQdEF4kqD3N4hkGoAgCRIEYYin14c+J6RSnozKmOjq7umsgt97
rX/9BuYti7eUBBCBEtjKdBJBo0+B7eNyfpuCVyvJ8mbBc8Q4r2GyjswDEaXkxcbcrGiP2UffaS0N
PhhIGh/IivOAZjSxxnLbI8tQaTT4TowQ4Cz5t0muOPWYDu+MJAIwovLRiTMvAp7d5CuklNpSxsrF
h3MxytqhGo/iREP3fHViXN41R7wHgu5JnwkOYnzINI4jAfO6l1+w3DZeeec+DosPPXXV0hf0rcCo
/TY1jC1elyl7aQqT6oK0ZyzfeLvd/BNb2Ad8b3roQGGtRiZygasN8/tV2VhJsKsY666cdDhIbbt5
rwBD7JV75kf2WIpkmp+9UzGv8n4q0YMzsJD0BVUBYCQw5Q2VEDQupGvJvG8CutkpnlbZ+H79FLRd
lwXtmTmfI9Aj0ugO4StCzsgZuoAWHIQIXPO0P+8uTOWYHw3yT5zWi2MvI2B5lJZgF8XQaAaUM+hK
GcxxdRBoTgBA9GuP0ZNV5ubFkmuRLVPP2sumPZQn+NJuRWrPFev6R7kArr6/5bpnHoW9RW/OQDgq
nxRdzF+YZluiD/3rxq5lOGq+v1Kfd1MWNAn2iAzpL6bxCiwcaprBCYpCE0BGlI0AnL6zdcV+yV/d
Brw7y90H84eTc7lOqMGk5bV4ty62MDJgAjLVBci2vPxT7OCMq7AM3EqLgDrbGXyzkpYA5/clpeCj
tfXX+LzUC//aeOla+ehgUkj8nALLnyVICxNQUGbKHzD6ctFtin188aAAFSWl+3BGcXkGt7FYIgkl
sBgjw4u1L0HBuuYwoZRZ34k6ZOQq1G+CNK94CJ3N9Fu9lo6Vz0xkBJo5ORFxAA+Oob/Rf9thQjnH
ky8hGbiX23tsfl1MVsAdbI7UVrYkQV5iKosL8UClX9NuLJgHgxe9GGXrx0THpJWdR/ZF2HIH3AYr
6hbGD1HsUfXndFrqCSoFg4ASeSGo/flJzhXcN2A0PteDuNG6GaOjVp6Vho3kqJ/CDYrIVBkpc38/
tWOVbE/Z7qpvq4vbABX4+bbZlyzgM/1D2WrXAepCeQU7GLxa3tGCghUW6H4W8d5iHwupbnAJFGJH
MSlTBmcfw9nHCIY3Xq33AOaFcfGVlKRUt0GhZWc9u8CpQHmwd2wiXg3UHSXK7EA2XSH2b3AWLK/W
XYxmJe59Q31rU6g+j2jTUjYiBlCYXaIdRor+eI3FjAQKD2chBcL4uxm79eq51KDD9ZC8A9MThVQL
TwdAlmmJTmbW2RWRt9yQAWOD8TKhwQyMUYPJAqTaws8IXfgsIzCAhPIIXbUjwfVKA5EZBlVd7emt
nZGnIfQFDgaaFF8WZc0NQscgn95nN/oIdpEYyUlcM/qAYmA3QHVMIzsXy9U34Wg8+3tDB2hZDr/3
9tkdi/kLGwfStqAKqSBieI+0jCTQGXM0MEiii5rw9QmR81JhcsAL/KFtDYAF/T7WLOi+TmLYQrt5
1DMgTpWBWza5d2M9m52ZV1EEUNggPiFKcH0enoaJ22o+RQpsLkpIDtf7G508mdHUBx1FdcOQaQit
P2kiTkPP/NhwRarm0uYuMoxB3MjpEANA2LvRn7Ry5MUkG733IDE84VO+7qG68NlUrxH9JzS6J6ws
AMGeiDORxVErYhkXvmRIwMoESaKsTOL2Pvi8l6PaGGi1A45wLnFdvc165CILAKEzWKrUuWxKKvJQ
VH3QwXi/2N/uwpKuV4i0A7ChmaKRgU8FCbMaPd4f5saoQ6F2wdUSGzjGYiEtWXcHOnD5SKhXdGn0
LXQaN2Kokx3soouISps4X6DWKbcpHmeww6X5I7XRyp0lj6qWXyuMVUNAGiQNCrT3Ysr0YIRWGfUc
C+NY7EuxfGHNW9DSCVeayI4xNAMohpn9nN/f4AgxfbweY8j8CLx4bgylpVW3a+bgE4/DNYS3eMbb
+p/LvDnWzKDtPK3PV0eeyEdoexslotKWZwzKu0gFAPDPnrSkBnttdU9fQqODhi6THBbe38ttE9aG
c6/GN6dBJzNYX/rYHIrlfsYcPN/uCCheuC6B9vVI3imkXJeGybvgqBNW5NPXdXtZP+Y8VC6P3gRp
BM0cBnguZWN8xGn1oL+3cxXDw8yXlrhNKSv2IIRfBkTXde4mzEMN2xg9t/AwGNWDwMZevHhChnrP
Zu00hSIOw6P3MWpD0z8NX7NkBSxXf6kjc5Ec76wlM+SxVxda32kmzs5htYophSiZVjiaZr4xrne4
QGv46gxlyiz/sr7PGcY85sY+DdIvyIufGEykPiXnKvP7IdJHORVPnjnJd08UjN7TVoYKDonhmUYD
4V3Iemq6d/8JaYBAHTeLjGn6QQF3H7NEIfEM2Q9fR20Gt8AaqNHl0/Q0kKChsqn98/bkQWrY06oy
qomqIa0Lk1c7nWXjxnb03jYANTxKgI3u8lAphvmyfOG9HAm4imwJ/Hl7MkAsh5fdDRtKl6mRtVdm
eWVDXIcSGEHE5wvalR99h9RgveKdp7WbfzEFn6ljiOhQjptxTgb8EZbW5827jTskArubh3oZlMG7
axg4wZsit26k9JJTJ16rc+X9soeGd5klE8qzd4HGfkUnlizA+YVpsjV2Fn6s7u0rgTavECFqm6Ae
Z0d6Q8F9mwKhxO5zV+9zfEnmXcTo3zOoqg/mHBC/hVK3NP3HDh+IDChqHEe37XlaJWN9gQ9zMQIN
idc4rE5MHXgzSF3MOc5sMRi/nLw0EgJj+vIZxUzMLUGeXz2Hap7P5NqBPVCMkD1QhzE+F8JiK/Zd
TTkDvkIOYCEcOcF8dGSH+qllPawmWQCQBSXlsXjMqQy3D33WE5AQ+0zPZgRPalnQcnVjShEJy4St
tgd3AboqQrgj1gZ5SLFkh714apT5ZuECECmcGQCK6l1398Pj7AtJgFwFmuCAETIG0kDo7B+bbFxO
mxU/ePkEzoXHBS2n16g7MG4wO3DSCAEQ2aqHx0rGYWKTRtKuHEEZFo/KDKWZghHHSCEXsMWKgvHd
Tl6DijDAzUMBX3KfmcGzGAj3HnHLYbJiDDHvXKhRLVvG2bkc+NFyFENbUuykDFFwoIpeG1CBnBYA
lmm13RxL3uY94Arw70bdqneKvdcAXMPNEBZm42JVfFQUe9LQ8i805fQyzHdn5kj0OwxToUL3HnJg
dBN5iC2MX4y6GuoUb3n9Tn2XDVm7IVScgM7c01uGpxNK0RujI9jV1RC2zOoJWdE5B1ghxGuY6qee
Fn9GHKgD6bg5ZvxJv3ZmEWQHtM3q1dVWxWuB1paiC18fhpOBwUJFzsJjhWiiJFKWc1vBYpsIlY1f
VNE4hjaWYKnASbb8pkaKPniF17AGthC3yBKvTt1D2n2gUjtJplp4w1lpKYxS/MQERA4QyM8zGug3
3EswWgjjI70YfRCoTs663MxV9toDdnKqQOM6o+BVzkM2xWTP/v1YQzqHp4jR7dXHlicbmh5KJvA8
WLVLCHbqMXX5bGnNyHODvqW9pwdQxlc5QUM+fqUzbR4DNVGC0vDgzh08IvDGXLGFMaAkKHUxA0S3
hu1azMOrd9l0LmtLP9UemKMt5VXjce0zRvwM8nQvf8OZLw+Szxp9HFY3fB/v1UqYvXpy7LgY0Q+R
rmAGyn2m3CcxFCiUw6ZvwN9cyEi2w8u4q/w0ROCAdCN5v6mhkYQQF9iNzSmdN+12Exq8ANDaYAaO
IHVoWDzy0kOXmsseUCIsLByI5S9wbopa9/yh8Mktnoe62avH3mnio3mHl8wYqGOyZGPDiKdfKMzK
UQJJjyINVIN1NqOt2/Q7sRk8FsYsHz4X96LHUumZ1GNJxpXZN40tMtepDjF00Oxvn9dsfPuQA3Vi
jI14QSeKCmqbwqlHFFPu6k1BCKVJILIALeRLnhYryH/8m918Ugr51ubpG3uRe/SCqGu3YCNBB9P8
ky/zpU47NG1iiDjOQssgsN4YuOGStYbIAf2oL0X5Y6YhTsMt7itmiGQyCBryrdlS5cdfUhkVuSsz
sIn5oKR9OWw99SuOJAbqlcN9wzNIQVAAGE0xGuAknkj9r7TUsBmx+Y0vnJSn9ctJzjn3sQ0s1jpm
qiHvPGA0aDulV4hDayAOAeq21fJE7w9/EjG827xfJplbU/UKHpQ60LYNigLGLp+0odij0IHFFBK4
VHgSiOobIwRl2F59du09wxHrEnRfVJiNZ26tIUDC0jgarjKvpuyXaAyMCVS/bROUTK0s2/Crqbx7
bjukvjYPjBaYN/BdejPh5n3FINpwUXftZ1LaNIO2trjtUGYz8MbvhNmDMmb3iy6+PtflFdEYKIj5
PnDnXYFXibGNNZ9K4QGWTQnzYiUNb33emfp5OjDJRii/54llLIwTyi9IJb1nU0rNzkKAQYj1T8rr
7ShWM2CzazHsLgS/zdkZqpnKErAEncGUBzQkejw9Kaxml3m1rRUKXzuFHOkJ0wxLi8q5sSL1oyAU
2VGzQPGHsImsX0Zlp0nTYr7lP4lloBWEjRieN/Ja30g49qCfwg0QDIzdR/L7TeIxy5mM4ZLaOBkN
4AJNmZ8EdD3lZ8uiUXjgxjlKQtgvtP6SjRNGy5IKNTqetMlIKN1M2SjowB+wYMEet2VHx3CG7WVr
VqT3hD9fALmo62UHxIIyX4Ei0Q4dBeW0gfqTw3pP4prWDLh7z5UbE06bt5Vr9S2+b5Naj7tpfPQ3
cnXdnp82PL+LzdQBUQMmhP0CJgd83Rd8kcIzn1i3Z8FH0/ZGCXwdw+OP4AgWD6q3s1PiMTbAFkRd
MHATx70c5Gh93CcYtB+1vfka4CUQqgHis9eRHSt5b+5DGE3xP2hJE7TMjy69fktNIhT+Wz2igW9w
CC5di1u9PPPNjrP30xvFa+yWbokAhdCCRHExHTo5yJNPhIGDPc1l+GKCE3/xkckvm8rbZENvUDnT
DCQOXLELcyO8DnFfCXl3nhPW8sB6ONkaGjYetIHhoE33dUwxQhpUpoJokIenab23oIfgTg5HnZGw
3+5ux/69ZNXC+o16++lVxbIyvZfUs/X58zW/NBmx8NtpJHaAKHsJFffwH1bryfR0r8eswhRDTdyS
GnIj0zcQTLLbb9PE/Edjuq9gYQ8f8+YI+D4phiqCNhw7tkBvdxfDGosiJ2bhuOOnz7UIpGbjxJU8
vCfgE0gORpdT6d36kNtpAWYAiMwXeAkhgWLNgZ67RryZhaecUlMYlfSDAWJ1/kAqf83pdJuFFpy8
7/rbEfe1wMxN8WnQaamA8O/TK96dk6p14y91fQ+tqbIkSPHpnd6onJRpDSNKwOjHFXW8h6u15UFO
uYc11/xu4BbqnSbmGyr7F6jRY6Weh3z50hRTDB3T2gNcuH5rW+qTdIxx2p3YpQVajc7OovuBPUrE
8te5yANxrcOnXd2X8l7/BCVh5NKscU3p1d+EDhzkTd1XlPHsckc2BgzmmeDAAKIYpQHh9W0jZQn2
RB6EIdwHpJGQ8EQQ54zO2Nkc5WyU0vIkjEtZFtj3TGokXqcSZwZEOIP24/GhWf71HOrykCEPMz2F
7aDDHneIS5D1dKv7hLkSPyPy4pS07+Ztdq3f0G5ZoqcsmyFXgab+/KYUoUG1dj88ETxxGX0LalMw
YyPI04OiFDyIncV2g76QXZCy4EHYNqtawUScTd+BOgeLcSwuLBykKB9O+3qeufIkecOR97Fu3zH7
wiCwmyVL+gQi16PaKXxzrH8yFev6fJ746oqudeSp3LF10e1TcGcHEuyScQA2YskD7br6xmAnx2Rw
FWnFPF3VIbfFa1yRLmvWuICo4EK2ZYaVusJnUjC5OpvICf8cT9AtQpLL61F79a7KvN4DBqpRrdg5
t8c9Rw072ehRuL1rWwVGnjDWhwuM8wDMYRZ6gbRwVDvMDB8RRZ24kOfn5xgcn75FQg20vx7qsH1P
2EBgSb7GBaIGwJ3XOJe9YiRC8dzgknfLl5f0WKHdwWlOSMYioULIRTnuhfver8lxADG4gKBKKOdQ
WoiQgO5jQZvq1vik7Cqzd83rbeWv7pV+DBoP7p1s8kWJ+5S0aj4xPMm8Yv0CfFOQ5TAfxZO+d3og
t6jGbYZ2Bq/Bx4MK3eXV5QtIRgaMeyG6PcbpY4pLELY8Kl9ZXu0YQFbl+/niKCXx5FBATm7NioMB
nXlGgYwwtp/XXeKwFIdaGT3yQ1J8SY8IA4Zr3LPKc3TQqNcwazojNuszukoAQbB6aVw/HeM0s07H
xLRryl39dTgzEzjBlOJfsuGLKgXIlKU00xZkvehr9NBINKoGWO3F8heJXfSi3bwGV6T1Rfi8H+LT
XDS4QMZWQ+PsFVeIPdbwfLzX4U31zwwIX4gTB2fUzLrq0xzKUXnfNgy+U+8EGG/6+bs1Nmky6ScA
uNPgWgYUpAn1PTsYGhb0mnhkR+KRoYz1kY5x6qHTC9rW7zk4b3R6z4ApdC2FTNM0jBwhLyp9UBFS
AZ5WgzbIr7HcrGyUs11F5kDGd3re3jSvfnlPrhfKBv0XxfbLJlWHfAN1b8DxQhwCDLGyDN8Qw0bE
dxmLqwmSz65lBHMH0VX9CmqNk+Ofzi2VNf+5BiQorPD6zgTuXM/qddaM7wexZ0VeYYoyLE9G0JeS
9+uecRqQFGYaeMSChVMqvstkkcjjArLVGU9O3AOWluL3wqpn9XZmTAzL1XBK4z0nV5ZJLc2YjDGA
tEoJ5uADal0pdhGz1UiWpegCX1Z2Unl/Mo+1NcmQhVyM0qamMwqSRoywwsj3FWCYkFIsSG+PGmS4
8evmcGcrEkodjyd8eXMGHxv8CQn/s6itjkULaB6epQ63vuuB14cxvq6NwQmNcqFi/kkdCEIExATF
PWVJkEIJ+JwWvELlNTJfXlz5LThLz4FfyrWfvdaa7r3gwx6ppIl9sCqIAraYD+PUspvbRirCTkBQ
m64tFvwE7nOJzE7UB20RXJVDh5Io3cqP2smMjfRAX9y3n2ChCX7FKRoJM9Hx/JoUUMh3MOn7Vu4V
ZkETSopP93NZX4/tLACtrBy6q+qYgauBOMIJxi0ze2vezvWiK4NC83jI7FdZ/pbiSCmMcEgdotWn
KE6VCW/k1FIImXdO5NH5Mcsg4u9sef8nwfHxfjMGnMTtOesgCI7I1BOxCnVecR/bC0tAcK6F0/bT
Y7ysD+fXuELSq6jb+13z4te4JVfnQq+KjrUqXJV0HvKV72GT4cCWH1uAhY7pAboHWKLaZ54Pr6J3
JgclmbFMPUHlOvJyfBdzwKSYtrh9VXbGYoak3hhBnm7x7eqCs8a4cgvXr2PLYQoWY+aJzR2s3eja
+WQTAlQrkPbvuHEP0efmL0esVirqLqZC8vqFddr2EV5zeLYqKqdkgYRTZOYewie5XLYV44o4Evzu
8ICu4uGtgTfF5rzHnuuDTep4Zn5DQkzCF+Q2asDojQ603MoTDQqoabczYXZalWPebx+5sA/y0pUe
eY2MGwYgYI+oWmWL5uoxbIdkSNMDzVUYQFvDUXqDUISKTPhqv5CoYkxxQiH7cYkMaamFD+6rXeG4
xrZHKzTPUPSBnUTWkKYCSBbBOegk/eWdQe7g9nbl7kDwY7BThDT62Ovq3nlz+WBFueEnRo9N4wwP
ElsLoO0rHrMuQ6Ts2WcMAsOY+AfByVYbJ0ZeyvIP8cbnRWCP6y0+zqx5plNoQYrYa/oKbhKvCOpF
Wk9X37K+oGpMJ3dpZU6NDS7d5kj25DCBvUgQjCPujCHroLhN1KCNGLadbT084+0FntR9GpqdDe8T
0DNg1hwxTwG57yIH8pKRuxhYYVLjbXYaxQuirMfJSmvG/cwzA9sHRoVikU70M2HegzyifasHdx8c
JiXI4ojTus1bwZoEBdDw2WFzH4pR6tYo48iZwNCdNSeAX4qBw2cXVUc1qMY8SdYeKvR0kOHEg9yP
HxcqXAWrYVa7DVs70xSPUecFbtJtSaf7NJ34ipEaBg+nqUiE04Evi+TsKbzTAVrTs4pQhhPDv930
r0xkXUwxSS6YN+FT9iGYxCRaP7AwdWWPWo9P4LZqbz5VBvK0x2ff2eD4Zl9zO6l5eVBjiC+H3hpl
BL2ZSxQovSmc/XdGLDAWI2nWnzyI2Mg69MMLt2adD0iH3+OC6zIBKFe8BBm470jGK3DYTMHwiyW7
1Ituc8TAvK6ZjjK+d9K2V3UkanRijbsTbRUPJDyFoE3Muh3kuXxMKLnwgQOSyEbVvVM/2fICCwRa
6kMKkntqncvY+tDntDOGjV0KLR7yTpTgc3mi4p+M6Vio/WNZxu724Bs9lG8YVfPxJFxgC04cnjBM
xLFEJIFIw+SYbJErvuk2thhSNrqSMPQEs1z0sOUCf6h6rL3Lc5F4yh1vOJNTWh5CGfuMJww0c4Q3
gzIAasJOZKgmjjEvgH/feg7IsNw+mRyySg+qL2lJU4Q8mZAu/I/HYDjwgEVCCxQPXOtseS0sqxlZ
LvGnbE3oYuH+BIgpYRloHlSTSbwuj/wWlF4XV53oKPQ4OjFE8KSgoYBWLHCmCKEJCPOM8dGUj6qD
fYqjwZD5Le+dHJFKCNEf4/MnGJYj+M2u0zyk0LkB9i+gHj9hgoBghJdsgG4Q+4Q1wUGINgkf0QMG
L/IAYBsmXPPxvOA35MbVkilLmYzN0cvpTxJfACwPJDz9nPOCkgRPAHbY9OPCnHTTDCnz2Do4Cdbw
YoQuqKGF+KAKUisMG0Lsm6BfK59Q/FgEymdw3slBFuEnUty2CbC68sUwHEourE+WqQZfybBFNguE
mkUti1Q80tfXLNR4OjNqSbJp3uS5+vwySp/hUgRN91V7p2xKE35dsg7Vdj4npjELyiEtovHZjMCe
ibwbwBhm3n4ZwTVXcG3ivAIYKicw09hDlffZXeyvknw0X4jf4JYExRLyuLxVF7lmA8QLW9kveM9x
BR1WKQur8qmy4pCodXJURD2Ms7QZg3fcIPKpwB4/4o/GRw0wyDNmL9acx66CV9UvNR6fFkJk+UCW
AMO0axIB3zz33ZXoDVYgSD0M1eiiCruJsv1rmPcaIBfNOLmh8RiWEKOFKuBPKwzUE0PqQL4K6kpe
pPumKxnw8CZoX+L7jV0CLQDkLFg6DPoq6H09gkST8xjzkWHY+qaxXLD4KSM48bGtTzJYRNMcveD2
1HwyEcgZ8YOyGTOcm5LpFR1iz9ZkPKB6zGgzcJ7S6eFT9B+R/mV2KAR5tVBXDxl+M1sDilgzKGU+
cvqoP8W5MNU7rPcQ383Mu0v5QuOPOVU/dsK1YVF8WQplGwvPzZM9zLBeDOcYhV3cHhmhewYLCK1X
eAt7WvwwDvjuGY2f16qCSXKgv98nAGlccTwxU3RGYoFYwod8i4gX1tm///Xf//f/fG//R/J5m/1H
OPO/8uo6u53yZ/m//i0p//7Xf81s/iOTuM/ffn/DUTnpf/q/pWZ9yvQ8l9c3FwO46wixjbqvh8nK
BL6Gjje/f+JF9PeDKj+EekviHwftg6T/OKgkxxeplUm+5q0R2FtCg5iXMdAB2VPbZ8jygXH6He7O
2927TF9TmqkD3lUz9R7xrKCkwJqGCWiQdQk8siuOp+cv90X+Mcv6j1Ps79sfpxibt06zWk4RL5l8
iqrWwngFJHKrhzwPHPyXCkKA9xSlAdXcmZpk0PpSAS0MGD377Wx+S47uU63/OJvqqUrP9lHI60tI
ch9i6hMWIBmfKvitBHF7jv21WjlXdUDTuZOG0gYbSH0KrtYChDtKB5orzf7+FKUfQuAlSTZkxZAk
zRK1b2Hpl7NR5t1Lk/oRHB1ffPMJTdNnDYPTg/qOLUO1vE6FljE4HrGnfsY7fm1/OYefXt8/z+Fb
hrpx6xqlNTgHwsavwwpJiuy2ZFnYKFNn+hhzS+T2bfjLUfug7u9B538e9VvQefosr5V246jJCezT
RqZdYqYhOhW1tWyfnF8O99PnQli5biiiaRmq9O3pJ4UitVUsSuusz7oMVHUSf4gkeaDLYDvFJfSX
A/74fcqybpqiohmSIX+7vuxRZIIuCOK6wgQAp/b1ZdUkRHLVM4B0RGuCrVKGky8mLZAoKF/Shqyo
R2RiOwnwjlLqvn6tXkBuGOdYXskspxlYwS93pT+J7w/hz5PsX88/volT/JIu0iuR1teN+AVJ8fMB
sIex0QbRktd9QT+GBAs8gR/JzBhr+18O/9Mn+cfhlW9h7pZZS6/myuELa3JhCDHpgiQqgfSfHsID
IaLIzQ+QAuAiCuNfjv3TCyEroiLpiiKJovVt0T7drFQsnncu/UUn83prMK2pbASyVP4LNr7JL8f7
aTH883j9f//jVneZKlpXieM9dhhQG5oLh16bpLi7bfACYJODiuX9cswf76+iGBoHVk1V+/Z4BcMS
H6d7Lq1LzWtREmMV6xlQNe3TSlmv72/l0lTs89L45d2Xfr7W/3tc/dtzlVLd0kX9Jq1Fn6+bPBMd
CVAfi4ANqXM/mPhP3n/ZD3/chPtl1DRlw9T55f+/v3e507ond3h9Mm3GA5cp+nxcAUb4Y/VLObxT
QNxfDqr8fKH/76DfPnKh0+v8ImXSGgPSBaQJHHv7RMOLg4uTTQG9uGN/LywQx422oidS6T79Nf1p
kDIsEXENRcjc/PZR//jUVUO1dFkUJUv+tqfkunnXTxddXFtTBgV45xjvzCOub4ZnTBQVcbHLskJX
LR6hXv/9jVP6N+r7gsInJUuabuiW/P2rSo1r2gkSx8b71pYRiRgY0Z9JT81m8ZCgVCIVsT6OUo+Q
ZUcmL0YZxaHugO3QEKlHefSMMlpJ/leEzMjH8fE2nf/9HPX+TfjbOX77EtV7Zqlqf44Pp4+r7oLc
gyrLuchu/nEKMIEgxgGPrxEGfjZxtThWYzRMbw3Z9EA8mF05WFLgUg9HIkqGZG05D9fygYF9a4ZV
JmPUuws7PopDgCkfgQG/+wXh4OwZ+2wNdH/Fun/fbBE4Ydj+2+MXf3opVVnudzpdM3Xr21aXqvd7
1RaVCEMEcrR93TBlzW9eZtGjec3mMYOlKhD94sEglmJHoDu/vD2msF6ZxKWKC+FTb1bog9pmxgwJ
omYDd/021jUbR4IW5KC0oTwTJcSALX1BI0M1i1fhMs1Hrxk/Jc9M0HByqy5IvLHO6f20wVUBjB8b
mjyDt5J2kGI+/9T29XVRKBAMewpZLwiBg8VoHMdOZriEffeWLadtix0weJiAqAaIxMFMK48DPDrB
79sKTgmcN1B6eC8jusSmJ7efpvkcg98Mn2giesG1cJm9ejk8vOL6y0tv/FRAqZqia6rOOiuK3z64
yz2Vs+Zldrz05BgGuywaffRxfAeG1OOCLEv0yRFgq9+/WrNkEG1i24m8iwNTa2eNIMCG8JRhI5zs
JDpF/mDiPqM1bgd1Mpj5tfscuC+HubarDvb73q0jc+dp9OWgCIPY1PxyOdJP64emULrIomzqqtX/
9z92qqbppOyFbcEaQVJxDlQxuJtkMWfeaW0awT4juAnVcBkwGw3//mn+tHr8eeTvN9IqrMu9SqkJ
JxLGOcNrj8OBimkQPP9+JOmn8vPPQ33bLrKbJhc3nYtEugHid6W5DIys18B2Q15e/++HM36qNv48
3LeNQjx1TdbeuDLFCAGmMDxIFnT2TPTUN2VHG6KbcAoGCWOl8bMaim8FhHPOZZ98ARYAgkMPf2mO
vBa6SW4sGA8Xhnf/UNfaQgIDTlwtG/K2IN1kKGLCqmD7acNTVEvwTx1h/fyqHnM+U02YXCw31x1h
nwqYQtr3Q9f6VusTs5ajGaJQJWFlgZ/DQmsHD/RaoA7BbVmkbvrL5vnrI/hWnZzN5iymL+5Jt2Tc
Pm1uxE++pq1Nmw4g8PcHIP/9pdbEbyWJ3CivQqjZqU8TmcWbBGiYwojRiUEmtcgls86rRynmYBj2
jCEv2uL4sWBzHv1yHj9tPhpvgmWYhqTr5rfzuF7S6qnLLM5oLRxgGBofnBo8nQTUfAwteIFo05oY
kRriejy9TeGFFlOS6kb3CI+QX17L/q37vhP+eTLfauDuGWfWo+ZkdB9qwWMGn6DZ6cSz/fJd/1ic
aYahUJOYJtL/bweSu1dR3G5PrtqCZlqU/FI7t6F/trM3nCHT0W9XJiv9Lvf92nRaL12SVSpR6fta
UuRtpnSFuG7mm9fQGMTotBzLYlnOxy97k+Mag96fXGcGRgjJB9eFbE+ZteOS/Nn1GacPpKaIZqno
bBHqDO6neCM6DEODw0HxyA55zxh3hOUXBaeRuDCodvdQttvxQRtPi8PFuUV9iCpBHyf3dhqCwrxP
I/WL5McBdkOl23npCqBzV4BIOyWA7uC8yFcYSGzi4eHF9jDtiQ0DMTrEX/1osAwZ9bNcyHaNzYCL
EeTwgAkbsc8E30j54Lg6DQv0H9ZiwX7d+YNxOUZWde/dKVnggNhlZ//qtVlvzdUuQsu/oahKc/82
Hl8uQ6ayjJpwvB7sIZ7gITGGtobT+j4erGs/7a1v6IqCcikH4BE0pc4yaEYfbYZ1wYDWVBh8nZeo
4Bs7UBcA00XA8IG/fyFJKGSXQSF024E8BogM76B8QxP260RHdzlYn2ePN3Wn7gDYKZ5rJ7GYUtnV
Cg+BK/q2wd60IH3aoIrTPkl4sr4Pl3CIiJIdGHu0XsePX75S+af1GqxA03RL0yxN/wZd6e0rl3Mj
Edfi2jtEjjIYFVtEEYPR7joxdkjIBvAGRnL08RqNAoJg7QLOFDt9uireCigrkeQZA5gmRJENzoOP
MkCi9vFwNogC/Gg6ZQ7TF1t9p7BYJJHB7n8ezz712dkOr347mMrkxq+SwSIeh4MpBO7DIbW9RTv3
w5W0DRfEwzHafPcFWwftDfrffaHIrE6DbT9zgN3nPEW/cKTaMZDxB9JiC+cGY40vcyq9BvsMBH6t
jorpcMK7MBlmAx5dNVBmljPabIw+UTgJsGAtB95hMwqC5dNfzkV/7gwle52O7GGQ+8G820Pt325q
7zqICFmbRpfQ4h4cptr46O2MwcZw5nZ1/BrpbrcU5yMYmMvrYHd6DEZzYdYMPvTFfFlM00HA4B34
kW3w789R6T/y/7II/PEYv5XClpY+hctT6NYNDL1N5XJl06gYHmC+7w7SYDpA6ro8hSgCBuPXDth9
sH85b2v7qxnMi+C0/fvpaP+0P3+cjyUqpmn2FSJ/61fDb6u/fjdP97otVR8WHi5Xhfv0IAm6tYP+
2G//+WeST1zIGe5503qtp/s4zk1EV4LdqXmahzJto3kSXH9pLKEEfMwg5PDvz1B0CYVNArxK3P4/
yG4ElWCkOKurW63PLsLUKRUcHdjFKX2osg7zRqIcK/6Z/5cw0Oey8h9LdJdk5VDg9/8fP18gp+m3
qC64eNky9UhCY6tMHSK33DN5RwT2UrY+B3X/1/Dh9kUsWWoOYRKOimeWNBdxFqr/8+fg57onH7zZ
pvAZVFj7nfyzD0WUHstyyQ+3xZnlCi4jOI6ccR6cKWbf/T8TgMSfTeXSfyz8ZP8XzuyDh1u7+Hfb
F9Q2sWuiCEAG4vY0Uug3Qwxv7GqH56OLz8P/Iew8lhxnci38RIqQN9s09KREkbIbhVQl7715+vtB
PYuZnhvzt7qqZCgymQYJHBwA5sEZXinLzSMHhXt0dxkFuznP2r150oYrLt5dgEff4H50CAzsFUZC
KaWMIfdQEQuO807I108xIHdDOrL3EOxSQ9eHSk8sMenLXg5cKbNyr7OdOyFio5wSn+jjk3WodmuP
ISX5lPxA37RUbmDob86FQX9SvuTOZCCHrH45BBoxHaqcj+RdTJUHrx6GrJZ6565xrZMyFrzo4OKY
NNyzbnB1EjXALyLelbPePe7eVmxJP2glNC3nbYhSMG9Hqs3RmEZE9JnCDQbpllgIw0eGjPZYGjwY
QIhG2BxUbeT3zb4szD86hORGisxbXFDIzTt36dDN+JYBGeiySmc/mBD7RPYJyjUwVFYGFwOYAZcp
IkMgZ347RYIVMAfZUlqGeCjOBz/FwjHQd69giMwaPcOCvyK4aUe6NsIPgoeLy9JAE1HyXYoauG/n
7ZwxvUkJQK0rOT/JW4MnUReTrC6FchxSfxjSe1K7fcVPweLwp9TpypF3qJLFt1rEtjZNJWkaom5N
qzvx9z2e8Xviv8JlQIUVpp4cjyFsoeFQbWfJIiJZPauxiO5I0S/eZ1rZkq3Tj5j6TAYIkR7Rj/Ss
TBNSLVnpT67H5F7DPSS/C1N7ZYClaDmFOpyKLXsnlzw3/GCv07PXAWQog9OWQcUbSI47SWC3sWv0
wO8k1H/6rdpdwcmQqU/ugQGJn+jPjbvimEbetEy+/M+k5TXTUn5fw6Ytd4l1hJsq79X57j7kaH3k
+P8t9Eqlv/bS/xJ6fyl/y0e1sF03odTJHJZZXncJKzJ1t9V+OR9m+sch+N+Flvr9pDYsOUsPkWco
PE6huIlLPTtLBjCzcaBrmx8RNXXT+gqgpX93Kmk9ewrvm9mCm517IdUbcxMOHmmhpe9fLH6ZHdhY
fPPMaBEkCuDzoQQsjXEepkIcMXXhOApyvf9ApLz4Zvm7iCip4t5c0r0lLCFN0Q4FCUkoJ0Z6l7Ti
iJz/3Wfl6l/myn/1mWA8/2aDr2q3yWd1PLERcDNXW3RFQgh7ULYGeTT5u/9uEcgPevNFUeizJbUI
xxEGRnFSkR9UvXcqwyo9O3EvPrdrSkxc8vYAU26ZiKR+sQ+v0QXh8iZkgWvy02LhslwDkdrSHURU
IBL+LDpI3GP8YTi+cZT5ZEoRWELjtnFKFjY7HfHUT2pyAMLYQgYZM3qYEpxb4Bt8+dBKUUc/egAr
2KCQTHsr1ZsWTULIP4+D2qkoIm0NBR2Oek5sutvpkoaTNx6Kd84oRj/AJEFdRZ3BYND5gdCqOM+B
zduJRjyPBi4v6mo6XakMQp9C4UKXREERNeyp+mGf1KroKLBkVAgRWL11ekc/o28X0sRssbhzwPDJ
5zXV7//+koUiIGp1y8LcudRAYvgp9gLmJz1HLa4e7EG3xNRj92HpySL8J2Om8beb8L+mw1/q6LN6
e7zWz0vVldyYIrWpgug0Y1jsDDdZNn/uVMKEU8dSOk93/p2FUzKk7JVcAd+/xD6Ty0Y2+z2aJbGE
bO/Xr2R7ecgz5BquFxaX5M6kBBpS8sWGjyLgogCMkYFmi9UsUwZjxl2hCMgmveF7K1SHNZOJdIcO
qc1cODTOeixnOP/rQZYKV2RvgcdeP8LC91orjmeDn8tRRx4imfl2wEYflLyzK8oHYeOWZNPsIaKk
fBUB3hH1BQmMDH66V8QC/oWvOnOnlRuHPIG0ioBJ5Dn8bVQXAXNXjshyKW965kofLG6ubuSK5FP4
7gm0oL1yQJz4nJYmW1eUHAIMWRJ1U2VZiPLBkkCS/9lUX0gU6tCyJyHtzTYnbtt9oW68qRZfNDX9
sRVddqAJ/b7YB15O062zaGWqof+h+5GRkQfolideA1HaZHREfZARrpPCmSReBADf9C0hOsGAt1pI
RYjCmyxl58WYfFjwEyGFQEiEMaGJbsbJUGCirh04h84WJQA6/8mFZe9Q+FyduDCTCD1mRQA2WXq4
Haq9cLGb1AT/aqPIRJlp0gZUIP4SbyxBxN034Dd0ZfbvN/e3Z+8/h+zVRMYCGNk3EpFynG6Ndrxo
NdQjv9llJyLPtOxPApyTkZD9WnZThDn770sX6a2Gyw7Iri/qyRvCx47rispTda9IWIKoaST9DL9G
7nPL1bDeRTsGnl/xs/SaiLuqW2JPJh0kYlJ0a2o0I6En7JcQSdAbLi5JcykYKiqTqGjEkbJvbtyW
aY1EiTphxjX1G41C9oCGxSvcJ5GES51E54YO81V06SwysnIGzvNV/MiN5+/zF98h9SQqLbH9+cP2
bPTSg59O1EETUR3EWWceDc6m09I4Ezp7vAcffA8ksUAYPXV/CLynxx9nOP5aUNTWU9FBIeV+OmTo
FyEn/7HGkZpUqNsQhG+DA27yBZUN9GKx0yn2lGTRnU57vR7PsTpFJVtgypAGIEx/76qPTdZSM9wb
ilAZLp9LCwAQWniuilqkosi9398+FTkApz5GpizzxVu2UTlkKOg4krcjQmTb/KM8iBKC0pfDMkT2
/XmIpGwgTkVlJGc8EpKYEbTPNVNjj94q+1XVBWxhLhaYPiTZNPC5Uf/YVJk4spWT65MhEHXxzySh
ILbo2frWx5NJzKJQpO46KYtTjTl5Z9xk5YEb81omtGQEbtI7R1RiIvp5fBVmBLk0UlRwGXvKJltK
IHGyxj+4mFuNv0Dmr9huNRvNEjBUuVIp/qX5FEuF2m21P1RdM+yz2hVyWRcDqvDSiQ1wIBM+dUi5
0Zi9XAHnCzaEd0jRuD4v+zXwhuHDxMOxbGMQxpzYFJRjnHH7qOIXPgRn5rTjtrPS43ZMqTv8j3U9
481xm49yDEJoHC91dEEVyEEnu+gKCcm76LgiFbsvJQ+QZytCV2Yldp4h5wQRRj4VnIMPsFcuwvIr
eLEeS8qBrxCCYWytzxziqA8ZTDiWhyP/ZvzlhQXAyHMQi9pN+bmfL63PqZbKp1SF7nLlrt+dF/S8
uzLU06Sk7lKx6XfnpD5hF6FRARo47efV99zkuoF2eCSRCGV/4RdSHIT8ZMl63jwJqe80o5RQY0+Z
VZxI8ptCmpDuia8CzmNXwPGSd9HnkTz+Xitn3jRdNZe759e8W7Dd+UO57txVvJqYCY1ronzMW3ZO
o3zlKtQRQIquyxrudjuds8Fi/VFzrFdXORzC15XLqbk77lI6H+3+xZtNo/yuz2npcrPnLTYdVH+O
wz2nu3m30+120XHoDJdCPgqf5I6hgZkCqxGi74lAevuZXXuH7NIuhcug2tmSeYqxWY8/A2rfzkkL
tMSO25L+mNDNFhlayAnZxvMcFv2TvQUsRvdM/uFw57xJKNuuoAiiE+DknPgPr4JAaJAink0T1Zii
wDDm2tXObtYckZvlGJNB5/ySEuZlYp6TF+xKSvrVhb5ItGfBzvn+YTHYR/ejIlbo2LmQJpJoB1Wi
78eN6VJTNeMCvad/Cm5xkYwTZUd+bw1kP2qlUcmXpJHroCIhKJeEvBMfsgde7MT7aLS4E5GOzd7h
h5gDuInPlJAeiMrLj2ngDGSA8VvW9ROX35ZkkhL6TV7N0hxKq54W0fnIX+ffA0yc7q53hgEOakjS
pEURPJI9ClFKpBC08xuVxn0Sw9y6iHax0pcZgab4QLCJqaWAYoXQgj3P/dTmO9Urql7W05ilvZdL
kJPukS5fJUFyQUDXdBD0ApjqlnvvkZ5yqicqiZKR0tpLd9r8hv27DsHFMNXBob24j2AN7wgEMYER
1h7LPyTI2zO/BpUVpZVP+r8itELklg6Nif9ICzM0hjOkKRv8ArhXw2RWXD+7aG1tooPMhGkYpqZv
zHA4jMfjeIZw6Pp53nbicXs8Ro7EZ4WIKeuJO37bmAgW4trYjd76btkzRClY+WK9NeO+6MWi5COc
+gYVWnbamhrKk5vTp63SclGzRc8QDXvlr3yO+/M9uZV+OCSOlY1GVPH+90xAg/JCjgJMDeRr/ZgK
VLpfdhGCfNx/o4XQBTxDlFKZRqSj/P++S2dWlPnt9+mZiU6rXUEn2BHD30X620JzWizSYnjS3t7J
srUJjKV7Tro+Wym9b5/YcTIve6uMIefPvk0/utkioz/XEkb7hvNdMF4qNnjqPRX/OTl+NZMSTeCQ
TNHw1oLEWWQOWvDR4hmmB52mDb60YFv+JeuAtIc3F0tjPM3YfCy/mQ+/MiHCMBwy1F4a/vb/weX0
t/Plv3ahv2zJfa28Pbcq7EJXth/UIxA8AoqBSz6WIHlz/wfQFS/Wf6Kufy7YapbKlXqzAtwpxu2/
Ga/7c21XPh5WVXeZFBe1n1b7iVrFtg4KxYWr+pE3p7ufJdpcr0zoOxYfGZfQR15sK6esxWpqsrxd
XKCVGVKBZFZU/yJde28/X6a3kmRyWpKGi7T+ZYrfhOtekThe4HaGBEFGrtp/vXoRnEq2QX5DISNO
l/1gWu6Q7Z+SMW/VmtYa6hHWYVwrqawsFm3jopb5Maoxmxn6MtSGUkDm9Me0AEDy2yD0Vd1/a8Am
5JyIa+ntre5DUrS1FMFKe0k4iyy7zU9ukU52nwvCVZ3ndN0ltrFKIoOzeZObGuaFIpsmUe/IHOj4
ywXs6AlKNNTtBYHMy0WRAlunnwtulaVIOuQd0cVxhZQ3Us2XrB8lUm2FW/IRbS10yV1v0t1VFZTt
4mxJkKZGyu3bG6p/QBUoz3ifZ8g8/Kr8J1qE39uf5y/PNvE/ABf/H9bT+reh/8vrVt3vyuXyY111
T+A7b/3EnbbDTIQ/gxG1xoT6oIoTd8vyXPJo6v99/b+pGDL1WqUyHsZqo1Rrwn76z6lX/JQ/t/sO
gP2pH6hKOHhtAxS5FhJnTsmE7NAueWusOuYcpvxOzcnfC8RXwh9z72HL63UgHr4KzB/yVLODE0iD
Ak+MPDgHlQrdOgmzjg5xCSooqke8RU3dI1/gLBL4TdV50rjqVUpGDQJH2pezYnEXIhKx/cONVv+f
NdYqVcqlcr1er1QbfzuoahvCGJ9XACI2gpYan5ynG4/RfMwQiN6fr4wvmnOzHWnRMCvKy7KEHGrw
kLzwLdtHxv70D072yl/+5D+9/2+N+svdcrudz1CsaZSgLSSIIufVw4xhxamzHlMPzbRwFPm+stPp
O9KWwi4OZg3UqWQU6Cz9B8GHqPlvQfQfnfSXIDrcb83r8UN7KNfGxlJlRtbagq6vckJICBmusbeR
3TG8Brjjh3X4OMX08bNfELNOqizvjZ1+cyqqX3B+z15lVEMxL2HmnD3Z3j4ZBohiU/j9lYQSRyKI
ijp28i9+ILgBxDZWItgH7gXV+OIHNxWh4wrOsXIwDcVsEU/J/BKuSC6T48/L58d4YmrJVncmBsQL
K9n+PDSYFr4OfB+eu5uhchEjBBD+I9eQxwmGIeVkmNMk4UaJ+0E7xekS/8jXSUtpyc3T0D8i9+sC
6js3VfQFAC/6VbN0T3hBKt2WPgwg6WPq1rqNRPwxJbfoDzaLW8BAkQAq4D5u6ody8yYaPQ0ex6YC
zAPR64j6ejaDUnD0nwZfo0B0AvMB6eFUKzvTHj62EXGhwe6DECABrd9UNsjStE8sHzrQyfRFz7ha
sDcKBf6+OmRdwVCUxx3dSP+iCzwcFAtMSs0fURbqGPri3H84Q7Qn/I+cC9xAcLFhMxYgoCZZIqLw
HXAWNAiygPjP4DE8L95kCRbTm7CvCAXx8lVq8MwEJOp0Xh3xyWyid1BpX1FvyPUBqC7AOheuMLkr
6jcZ1dxJu6mm3uKOUlJMYd0QvaiULgUQp7jzLzg0tCOS/TnEstmjPxJjlvRDwdNpxIIhggNANcC9
ftC4dER/+IfduPJPa+Avibw/VoqbiggK4ugdkpP4/X4c+0d3jV+ZTDGWMl8mBlkgO19wUgXXHiPA
Ekxpq036v6Vzvdb4p9YIPebfVIPD+954H+5nwuu/EiJk8GvK9Pv9ULRd0fOq8TXoo+A9patFlTQx
r4aolIZfcX9YTv+onUwSsZVrjAWHXdBuUaL4V/ieJ8bk5m2xoGsKVVkecRyj3cbOuKw/2NCO6LqO
GaP53kmsi4UdI0oFf4nHQ+d7cMW5JujH2+4EPyzElX452PnL5IXLDnspOX8BeLHqaStilihELPhb
1KBgz8s5YA1BYNwStUEAI2otSdeYSxsfhYIHjjQaDm4vqnRKpcoxVauY+oL3ny167Zr3AfMduAaU
S492EWYvaV1uw01Udkttpnmwi0gOoctgd8OV3/KIkFO7Kt6C05BgygyJ940pA9eqtZvxxh8eIgQa
C2rHGagr6cvkn4xFR19Od9HDkRW2xaFPxhhCo1lJNCte4UyQw2U5nBfgzmOUmJWPJA1I303gsbvt
V9oyCk9YVbsIi4F0RfnJb6IltSEWka/vOOXNxaqzT3b5NqkNKxBRMWmN8GWwZD22sK338kvq4FAF
OUBExut0Y4BGgXgFHiWKP8KhDQ/xc3dedVsguWWdkLreziGx/LPslEj5RZnvAxVd4qMrKDMp4gb+
GkdebS+Iox2rzhyLv9vF3scc9wEF1Eosc14q38fuV8TY1i/hpLC1r3hnyUoHsFp16gCPvWmPoklK
46tg49+bIJuW16pHXkEB48TqOoC6LTOqs+siJuCosyabbRMJrpHBhIMBOb881xXPxGosYBSwY4Uk
QRt3sSDxhtb1oYDGX3gz3thJiHxCwkdNAIN6B3LOgH0Et7n6ofwkoYMmx9WvyXCj8qN+qJoFLuRO
iJm0wi4BX/DIxZ/t9RzgRgnGvAFmabIrnGyhRwCiWQNkSL+w00RR8FbYZFB1UWW+RspCJ8mIxNuA
3g22FWu9O0tWPIYchrVFLkzUR8K0ngOCZEEZ0YhGP+KMCTJxnjdRxf2MrASLFZJxNwYhVhTnQsyg
Sz30EU8O4bDhmpreOHqanW287IHax68bBZiWdg3HyJl0JswwAeLx9uMqtZ2bTTbK+10B5Qrq2DLF
GRrwEtU5Awk9xT32zbXbJQvz93s3r2V/Iou+mxU6O/c8e3tvBYdFvFYnNYX0MsHhjDffkvpOo5CG
hNUSNPhWXjKixhM7N9hG08w70dp/6flh8AJNmsUC38VjiLumiyGSokCG+zGZgbY6xx8xZMrGxzEA
GCVH3RmKJOANIe7UDcRpQc0aaDK5QqkcLNmDT+y3wmygxrD//HnYUUlPvRCD/GHQO+4kehIct45y
ucwgAqq6J/YqAbwbG1TZV3vZNKGqzT7qdGRED15xVPUPgzIkK2fJ9IumX3ZPq9PqrMidnO7Gm3GR
bPB7XAMrlZCP1yf6XBjuhALSFtQLnDRr9wf+Mf41dvKPnR5JzrVvr1KZ3r1an8IbJHYUPJoMUApd
gyTCeII+4ca4ioypWG44X8maq5oOThCVCQhNFkOiTzcBNOwUHB+UH9opwAg1qvCYg5sUDcUGGRdK
NKmbe9MYiM5oT79/8LqQJC+Q2SXuQOoTeDLFO5boSlt3ThCYSErikiiNhYavyV33xKu1Bg+t2lbY
CO9uJSx5wJvhV7OhkiBwvugxAvDvmV3lkhoc/WM0EpIEI0CnFQVMUcE0idBUQN9v9qNHXImeoLgz
RdOBrN9MG9JmOBlyIpQpvvKoGqaAvJMBfsjoBssB52QtEALFiGJR+BfsTrkUBoLYLeoQxaXaN8vJ
78NRZ/BxfwZu52J/ukKvAWQk36jGb/DQW39ARTT1MxjU3F1CmSjuvSI4j7cEh1g6HnGwVnUfXg4o
6/huxOVRN9C6BIPaG2NmMST0PnwCtFfZdsNfouitTHdhG6wduMekYcKBcGFWGI2HgbEoaeqEjqzt
qh7eWm+aWJf+igBnv6CszVeGVjImtPbldbtN00HLFD3zzKzuRK/FhyEmcRyRPwldY+gQMMN4IPNm
7rroRWpgR4NBVAkGVfHvdph4dTXozPGaECyu2+2NkaGEm4FZA8a6U1xQzVGGfXBWl26JAJnnbgfY
lVaBbLFE+RE9m9Z9vceI/DmL8wEgLdJEaBcDgNaVAflW3e7GIcE4qLTwo0phjcm1Dc7xB2kqD/7G
uD01gla8kzQLxzm5ilRXjoBf8vAQs3wIiy3AF5ryFEkGvMuAate3MhNA4pAq6QYE7zcFZ0LXk50i
E6eZBjGi1B/7S1A2E2VJ0+ngNRKoXrB5kpwovz0TRQXJDprtct9LO2cn2DIUowcgNX8pXakGL3p6
0CFBBDndUEQzxCX1Vr/LSt4Tn1Jn/tM5KAYM0OOmQN9FfNFdBC4dY0DydtEuQwoXqC35vjGYQzLv
qJwmOOMG3qKqnV3RHr+rKqW4sialkt17LZwQNa8tCtTTbqG5wrbleXuWs1qButcWTNypwHTlLPEq
huxS8L/OqSxDQIHKZbjfD5JThlV3sAFwGcqQSt8cSY5KdsaMJ+TwK6pgorxAJHa2xcXU08lI1NWe
9wuk6qLslVnzL7+Br7SNv0FsKG4Lkiwei/YLNwe7ISlzYSFzk8IG/xcarjYoHwRG67z97M5IYjqj
r7tg9F3SOagu/ourRmcsQ66bUTMU1yMOl3jHXOGoSCVgecC7QZCwz4nFtvTZNL3vDUB0SJCVdHsH
m47k3fTJh7zyMksl/Eh82gI3iA9HPNt31B5516fKA0JLHPByIPuibPgv2f4fHgt95zi5ODfwzrRn
kIj1WQlZcCZW6MbwSTef7dn7264fffRPFM1y1X07PJko5c/aJOVgrbxULs7x/ZcQIA4j0SNwZyxF
S+CCs5y2KL/mfRhP8CVoyU8aPDtwjfPXldnFzWGtBkLdaI+JjEuaQQx6NS2S082vrvjqqZjikB06
o0td0M+VoCMpZc/sFRIoh1qWaV7xwGrEuXQd48/ntrlhxiEH2gfYyHOSwYfkbUKw4zSnib4rBNgB
9qd4qaRBToWQrrtbC0kgyIPkDuLpJDPId9CvnBBchzVOBhlSIctkmB065NGABY5X66xzbv0G6uN+
h4oYnPle+2fYE1d1ctClnAp+5rfFE+ewa5JUiw2Ku2RtvCLHV620pLsMEIQlk7s/+JJYxDYnettW
jAPTH6WK/RIYtuQRH6ioVLuzgjvlZzxdJY/O/y5DHycaXS3fzB3Q+py+o305k7ikZnwoPzE/7YPJ
HRrGs9xpO3ie5OHknHutcM8teZ5jZvJdnIiucDhEqOGyy+XcsjLF8UeOXYZ2CHGdF3zg45Bj3FkN
M8oFMwHoxK9nbyYnn9GYS8bXrzgcc1rk0BJpjPR0O6ehzJRZzjv5QT7y23gc+EMTQIAUHrQ5Y+P7
3RyvoAg4By8bLfZ9Go6wq+uxg6NiNnMcn97kvpwqA5QjUdknaJaPVFU42EVC4rH0usiyOUJe/Goi
cPhJKXdnXiI6ZVlAMWOlz/LOwxZSs/fyztvZIh/mRK993YJQ7oXcKhJiKwaHJ/VsYezxm/VJbyAH
PiHfwNk2rpGwguqxzCCPCp7SO+ItzbcyhOEfMg1cbdBP6X9ZRz2yUQhfpk0Hu4hQ6e4Zt+QIPjbD
xYryBj2AucaJINSIkCWZJZP3oyqzS1ZSHxY8qVVV+86XGyEHcNDdPZiTcw4qZh+849aXJ4yEwjIo
TiGC49ShAEUwI/zAcEN4eElep2jYCanD6LLJCSuI/O/C7KGF0p1wbpjtM1n0f9jC20BE1fwWstWQ
YA2/JRV1f6pqoOFrUCrbWZPRQZZBMiUNs0kLphlP4sqPcK5QNClngBOMRJLB2ZleAlK7oESBuLTL
hpox+vxLSh49CafEmqPVNFF5gJIEqfKpJkxrEa8nCESRZf8Vd9Bw6c0YBpyzc6Qy23jbLxtt0Xls
lOD0qmm2vWmQWF+12206rJ3PO13XvikUwTpgwjHBv3O8m4tsYVrKVWTl8Kv051XuQ6+hixAezOC8
Le+2ecHU6nISNItC8vDmvigj1trg6/RDG0/YxxIbBKRtN1Dr0aZ6PQIfuOOlRnsEdtXTErKuBDmI
WAaOCqzoizTcTvlJejrA0BRPok0CK2rXghA8Daic6YQvKu6FWTKfuyR8UpElXNAGKNlo80GGv8+y
AU2TEnQCv0ScBxTopz9NpkIPEnen6ORUXXIq9tOnp855b4JutkoGNbApYejUib2F/Kf2EK5v3gnH
Cxsecbyo0CJOb+HJA33s39Bjsedgo6BfXtzO1pXwhVpS70DuQf2Z+OiCd1g7Lw34iaqUX/yjeveH
MOUM5PsS9AOGDiJZwV68SwjMWXMLqWCKpAlSSXIFOQTJFNmyRpSzGD0EI8p998+Sf1NspWg3o1cE
ObRTgUnF3smCEbMMM80T6XpidQlXauk9bZW0ZtCDHqZMJLKw5Mt2G+KN6uCl9kvR+KoqaDE1ljRZ
9MgRUUQGsKzZ2V7adpj5+TN+J6Qtl33MrMPytIQXHQcT7NExhcJojFMNKDoOujRGlKq4Gay9t21T
lhzBVlCb0ZYvUXhRn/KPeUWnvATztaWK/QrEfir4dN+2xR6y9tahbDDkFSQpwxuu51Hd8kc0Lor7
7vt1BA4fkJWcO299DcobsUfjzbDMm0vv4QudjFzmAwlD2jkI6RYnfMILPPySlS9oOGeIBn6VHJOE
v4FbU0Q6ARer0zUSC0UGLTxXZUvYSdG+zCQgJYiBhUsKygmaT5m9uITUQ0rRBAFhZkXS0CgSZv8W
+/E4HldMu9k/M3CQDohUItGqmqGPRLuO6Cfc9MVvBktPIhqgGQXvD/SjD3W8XhHVoat0ELcdxGQh
R24Hu9+LLxEOFN+boZNVbrI9AX14r+jY/ZiZRN6X1DEgbEaocZOA6RCxDxEW0VIPM0nLOh6jRftI
zgoh6UUby64jPBSBP7oi8WS/ogWEWkoPHHzcFjVndshL0FHFiqcUDB+/TFEf/JcB3MLzgkIqKs6S
B2ApeKPgeYLuxdsuCYPBt5bed8Jp1OC4/YyRRTHJkalB9dbDGGkCh4PQc5IpxlcFC6g/sace7G8y
q6eCXeI9wTtPeM3VC9GaKTvqUGC33XQ/EKepDGTB7sJfhEMP+QINMYFct9XuJ2i4H7JkK6QQevMG
ObIkGluN9p1pmRgsMkh5mKJPQ7ZZjH9yvRFn9Tar8O7X9LFDkS1Td/adZ1RFUhQWUHNZjCds21f/
mgfZ0glG2OWuG0k8lst637s+MXGiDZ0J7jo7WPwrm3p9Sn1xp1W8Lx9YwORw/cKrO2php63sboEk
G9xMVdSaIo5Wjn0KiNouBhLbLJyCI3w1JtpKsxs582gUuV1GDg1j/IgI2FvpY9dHSqCpfRUcZP27
/+I6BObZ/sURrD6dEDNBe4C3M8gJrMqagyYgdDfWniV/mRV0eNxuv1j5FGNhKhK8lIrP3kuHG0IV
92qYYoJQ9qUTXP2qc/Xv/v6XlPFIU7CK5O43ApGvU4miADq46KS3suc2OCFWNTVHdhDa4EEKU5Tu
AS9cO0Uv2Fli4izYgTgR5UhyhX0sTJKiIrr6pnsB6E9/KLTRSbrqQMb48ifSJynCpQYPeNUf2oQw
LUhiooeY997bA2P5XmkX3MjKLI28pWxPu+7H7rqnLoBPQkEhkE0ABHT2BZSJ+K1RL+nX+Bbhq0eO
BcsEAB32xIpyJg2DiZpxF+BAPbavq085CLcQQAw3iezmN/fC5jaV6VSBr3ocAd5QHIWSB3mdtRrU
nXvnYIvR209e2LeUZAHskVgTyhU4CVwYMqUDvAsPcZ00VAEczv+Q734/Hd7BjtIsm+J+xa6tBYV0
RDEIZjhpifEwvaCknnAp9ipgSFd/tOx8NUQci4LxMRzQcnA9MXFkrZPxDqP5p7OX0A+2OrcBykVd
2Yg56VwEeBhxITFNso3rYZkG3G3RAX1anPFsgUTh8yc85ulENtOLJuncU7DgOjzfEvu+0b8oPjJh
bs5G/5I6Elglw6z1dMK2NqB1oD4dnGgUjsY/h5ZTVVrImRuIP00NiLlKywO68hSwY5MLjw5KBEi7
aGaHE0xtR8CEC7OjSGrCbEHsDVYx9F5z6aUblzNJVBl1doSmAwVWDd+QNd9Au4LfhqCduMGOdniJ
YnRsJ05/i174cir5E09xDVeB+WWmexPbxzjbMTB/eCNCv8HfFjPhoLEskCuMfQLqBQQGCzUDOII7
oavOE/Yx6bV8t2ajSKLp1p0Gb1jtFUISV+NDkACnutsAKkDiiW+aZK/Bxmftg418/eUA6WZBsKn5
TRl41gFYbUJY6taPoO6hh52hOWJtuFiRZZJsyiKsaGq2gA08epSdYZYWMSjRnDycRMRrtoZttna2
nRZSvfWV6J/oTdW8EjvOxT8nZ3XsHpNHDmE+Ej91ycFhLYqBCIkqadevaNR1fergy+6+fIn6wSmD
llwY3N33uBa2wkm/CAfziCa+9WqkOzSPDMPpizTw3aVXtrvONWE3G30MhTKI55MQF4nle7B3P/Lx
TEzcGhZiCUur5s04HXbOnVDiu9gCThH2CbVvIb+fTrD3jy9dmt3ZhMeQZABp2Ozb+yC/9qCRp4ds
DXJw7z0JwnOvFACdEXb0ggNxxx9wBqvGmo33oFWvpqoNQIA8Cs9KcKC4XyqDxuAYEDKYrYPaAK0q
O8JLrAwoAWevvWvcmEEWFbBMePfmCji2hp0vGAbOBwvJkNaJrbgpgktIEIGgJFgT+tImos+5ZFQk
wcSohceA7VwMHLlufkeYoVA0vK19ZK0BEQBi5YyPKVXuYrFYdjiEqEgS7MwFvIAmkLtkzStIjfN9
cHVnR25s59znT6yUYyza4jmugG0RGe1isDWKaJ1yxJm+eR1kXD0547Mr4Y4S4YAOGNbCa3pwKPmb
Pd1T+5ySBCGkL7Cv7hT81ff43bsz0O8e95PVvFv74FTC+/ge06VYnHIqUSfubnleZZLMGBsmg/SU
2JTX9JjKtVrcGQVA1DmV+0UV4+ooa5yAL5+YWPv0RNg2sICPbVYJSZjjVQYHoiIOzg0924Phie3H
xes1A8zde8c3GgsUByryypg3KQX1mLJl+8lf/gzVqPME8iIEYARrqkNm/Gfy8CmfPAluec1BNbn5
KGvmnrQr0SFHU4FoXNYsgjHms6hqbZmdKEI3FkF75pSC2T5oDMoB5PXQNE8ubPaTq7rAiscIe0pQ
BWHeKvR15ZRIAiyFCaDwMhazygD8hfhLagqOIfpKNnv+r+NGUsAIvXkYmAD55QJI2bKqHrOGQDZN
0cI7wNEv2xxSE6FzxcLZdRG9fYr9sClR1pEwLXht6DQECrI5lewtabHXfeydfbvOzl3F2XD1EfKk
Hfav+WT4zIjdRnKd1N1HlRtVieJLiqaiyb3KeWoU85TtiqTSiJmmU+JM1KFB2MhOeurKUTWETxGd
iXpd3pRKuRZV7IMpSzsWpykx61hLnVpMzRVsZermPh2qT2LkjGilbGv3qBYIF6RGXBWKmybTNG0U
P4rYjUfy1vR6t1jcER2UC5pB23nWEworMD0eyZ6HL0AMR7QHfpVVDwoq9h6bMyTDQMC24EywdRZ4
XzNR9EKAVJBX+Q4+ScV+smNL45Rw2OBjpPLNrIekx6uBmvLdglIuddE1UkOjVV70C1s10+gFJPjh
EDE/CbwSwBkU903TKekHrn0hHIBnHEEUSXp0BLXltojjgINJqYRbXAYlgENL1QRgw/SBA5QMJ5yX
NtHsh7ujnJHEfdRDGsKx+hSQL8qrD+RaOz56yCk44LpSzdkj3gVl74hv9hEfs0NAsaJZc3CL946c
hSIV5JeWM+Nkcim0MZN2UgKOTQw1RvZayGKpNI3qD3xFsOdHbzLjKgRz7r5dQDcLDewWC1q9LanH
+OhQoozcMXVPTsstfPH9DV0DQSwVshgMH08u+0DO8V0GrVcPq6Q4bfKVhys98oqr3oOv4/xKye+L
gsm+zycndMUqN3gK5DLooe0ShocoXpycOl+yA4o6Wvce3c13cE6BRA5ddDOkjBWxOtJJcgSg7O2r
kHIZ+u6UytDgTawx3cn06zVpWRPERl7jk/sTRHntVFgH2AaGeidU2qDOYd2ZlmHySaoUXJEYFNTx
UsVcbAlwDpSBmhZbgwma4EU3Z45jVl54yLmnFcvXOEOADsoETLibiRJHOzMXjyFeEPjUYBQV3ZM4
KgEu5JvCLi+4nPh7lYmaApLoUUXrxBAhJYxaJi36Ugm8SWKURAFMcG5Op1PePXGO6coLph+glhOI
S9AcRnYwupvBnlwYQIsvHpGynQibHw76QEUDwtkHnQ4gT8SPikBoDtAAkiRgvTGVGAKZFWIDsuS4
LasRHtqSNyOxYO6s8sHdAGUIsAHuI24AuTLw1EXpcsQdXFAytQYk6jF9OO2Fm21iABwNK5p/KKHf
MeXtgJ4Qs0B0et3jH5OcMEs+wQTlBLqXcZDMG9a8vC1PeDegh3sAb3WvF2Q862kPSdCTxXAR8WEC
L8hYyT3W2XdasYxlZZ80mutXQGTMoqxIVvStYWUzjxfcPO7oLONd2NOZxwf84fgsw1MoGeF5UxSx
DAN1ZeU4Yiw1vGpZUiIZRMJAVvdEaHC5TJtyKHPa03yd9nFlOYjTcWFVn8HeLirm9ErxRk/zTPfk
Dul4OgpxdjQ9RB2faJYnvceR9B+g3Hes5IM9jk2NmBJZIZKNuxeZBV3/Ky4Np+BUjIXIAeQrqS5u
LqYZTcVS43a5v4X2aKFZmPCgQ/x4PPOEvZXiivX+j7Pzaopjy7Lwf5n3jEhvXst7KJyAlwwJqPTe
56+f76CevlAwVHRfXUmoCuqYPGabtdcCic8Xq+N0hvXM17wtgN/85p+zo4dNS4EBbpoAkPPH+9/2
IV6CIHVmIiHizsVnbI/UQ70Kv+tVfNzMf6NG7Ya6fgF/O4m6JulOezquZrMpXmr25/Udk07BFw2u
eE20TKOn2fEkGj9iStM0n0wTr+9Jx1UMfkK8N6MElgGtjre8xBjotscb4jtFr/maXmz5YOoSVjR2
5Df/M+rZLeQgwCZoh0HzUXwIL9JhS3RL/ALUzneDkuTH+aTVaXbLKyv6sxIvicmSQMSjq0VjHlMj
CvQYejx9b/zUMI4TXs5xBdhSFLrBRTchQgLPOYlT/AR+HDISaYYfO2xPFEGAwQXAn1Igdns6QU9H
bpUHmLLS+M0jOwHSId26OuG68D4H/YnX0iU/COSfQCvFArdH3pFmZCVXcDWeVqIU4O8rDIKPeP/6
RIiARpAZWdJHL53gvZHTFO4QSrBsEJpgtbNo2Bd8lKjMEDvkRHKMHlFrQFfYUaR+cVkgB6dPor94
VAu+iBan06145b0ftzyhHJ9/xUYUf/niIp+aFfz5rrH0VW+6eg71W9q/ZS3SCb67o+VBfMKJSaSf
NMwg36fk9oRs4/uXYvo2XPZiSm8Z0d95wROlP/wkXTnJf8TsBbMpQ51SeafTQdRDSNUuy30wYzMv
egDoG1EpHy2Sq/I+J8V5ZboznTuPQD71TnNou8F/XJVvAh6d7tO9/9yhaPrmMUErHoLgsmATnRj0
jBEcWW/0nGk7HYV3y0uEY8Tr+OZHZlrMM0+PbCP9fn86PG5e4TNEZIQ5FyMXD0eMik8TQ/PnDOj2
OOXB8OVf1/WWV8TTwOvlJ/lzw0MShsCtwEBwQJicleK8AEItIiDi9IXBUxzPHG/ibGJy+MlbTgX6
ReiOrdGtWMNHlr3YSe6BTcMTYPGxfGYrEXD5eypQey62Abv+FTDG9MSfIKn24mwQEyB2CN/LbkIT
YsknbdmTFn+/ii3r72d8P5KGE76absUPsbfFB7ONV69ie/PB9s3rkf3TiP5wmMTL48MrkKcVpe1L
8f1iWzPVs3/teH5CnBWV+HbaeN2+iipZSoheaXxGf2evvMX+PR0JDrxWK+nOnhdbQQGyWm1XfCIf
xD7fvnLQHfkIAOfbVwp0DCAoW6An//Mj+boqqlfOKHUcxTAVy9ahWtb0sxrLISwqWS5DHah2/+KU
BHvjO9QnDHWmE3ILZnE7zQF3WxNyHgmSd/ddMm1HEkwwGw8q8oMXkPnGpQ6J91/+YYO3EytSgz4S
JQjUfFzJU23REicRLGPRTT8r1+VdhPdvLfQ5adkX8NoY/A6Qhnd3ARRPDnzgvcSXQmiAPmjEClYn
QXwlrKP3Jcot8vM0Kt8UbnyaxjOGAcv3YMJK6DV0EhhiG+fXnSxN+pUDezVAre7CLCnfAoE/PDbx
/odZalo/DseO9h4fZSA+JG8JMGMCXKgBuLg8zkoAjNorjCxjeVio7d7IRGPiaX8LduBQpYQDR6oF
Uf2cQoYv3IzqKqRCl7AAwpr3zSXOyUsr4wyK3ZiN00YBY4bpfVzJAAKnsJjqM+WEDYxPABjj0jyr
Z3yDf0syTFOHyFNWbP2dsPfDPOdVZAZlwPgLjNuJ301k4HQk/Ea0oKbo/bE9PEIT5ByayRtPXH7s
4bIprpFSpWhTTyduutcf0Whmg2O4z35edt8WjPzTO/2MD6ugOFpWJcqFOlQulhn55xe/5PyLLyw3
VSzfL6fEh4bOTgnDVpI0TpgGwv75OiDkFEyCG/2hvCJMdl9e2Y94Piv1ESVQKNJSVD16rjb/AgDe
UL57HNCNWw7svKpDrdLnZW8FUl9lkalRVS8YXQTWW3C26NTZt9TEtzMBHP9LBDZAWYaWNejPCt4o
gzp6ccb696LePhdsT9RYNVPKGWB5UUjuGUR7RBBJkCKAAd8nc/9RJEVhVV+rc14hQynSbclBZEH1
TUPk1aaCvl3wCwFt8TkiZaWBsxChNqJ2hPiMbUM8UVBTGCuD0JhBUhUiDgJ90by+BQ4D+YYIjok/
lRWEv7fAYad8RUzM+BNCISLeFSG6v3QbAmARQsaRUWvVk6IVIBhQTe/kHBWhSfGTApkjsLLaKnqm
2lmA7VJRHg4ziaAi+4u+80lX8AF/RAgJNOhC+RXMISYj6s8/oPQAAOrfJhTfIKQOgePE24OfvidV
BQBCgurLnjlzC+CHCuaC03UNERkpAVGlY82JKkItxle8I4jGLL4z3aargGvDhSdopHRDXlM6c1vN
grWIS4u4jrYUoC8Bbq7n2lHDg/zLOqQ9/6XSAV77/oq3a8HVQmRzhAQNZhFzR2UO0O6ZegXfzkL8
0LgUH1ZCetFxQYgcB1DRJZpcS0GehfTf3DiSPnjO5w40Vu30paVn/CE62E9F44LCq5lp6Kv3IC7h
HudXxyvDI+/sih1EztSjjA8iJgaFAkmpjBDBe6JqUe9RY8c4XP1looqBSMOCszTWDaeAixnm8Etw
KUB4vRblrx40D9LaAwcrSmGFISe4R/hq+l4eO3PWgs0Li53vRu4JNhTxXQ66pcLqWzhrYQ42f8SH
hM85r3j8iKDuoOaG1W7MyoXYKdpEP/7dHbi8SD6JzATC7+QVRbZPZA+oOmSnQPYg6MloTJBpDdBU
dliJotN06lrwFInOCEByh0UGinyNDObeWof3+FZ4Ys463guDKdw7T+JT6Meh24LCvocJgz/f2eXm
JMluKC0Gxw9mXnzP3AWjLXDa4hVUsG+oOWcEjOoOSjTIUILbgZ9nxFchdBNo0DOin89Txf5aF+go
lgO/ralB/e0Y4sT9cN5nQds3g6NRyMFWMFr0cFeSv7X869AV6qtSibzEbYykc657E6id+3plaltz
RIBlUInfblIS8qh0oozEwUSFGlQEACTNTREu9WYeSvNUnlbwgFS3A2giHaEkRADnqUVQcJeo4URB
5MxDJGld8lDM3TisEVBEuMwg/E20DYVea600FMesguGuR5C7do6jvHPltQ+hDMXWhv5mwpkXr2R7
a0j3uXotB/vIf5SGrZesuzfi3kq3cLxDLd/q0UotF225koq1jnKhvGz1WUzFQjo3KALp9mmPKN/C
gFy3nClP1GcVBHaR0eznWg/B8jJnrDm+SzO8DcHMdiauNvEhgqGUO9w24YsZUYUeLoN8X5EVDxdG
t26cRZatjOYpaU8Dkb+k8xGouO6GWU0z8JkBl1CXmntMkUka1EdJvrHaTXudVdf98DCyIGz0Hv70
41tlXQfdvnEfPCR67Sf+V815Wy6MdJt7+yy4d/RFbG2zai8P2yDZ6fG972x1l/HMUckM6rW00awt
QpSOd1eXh8C+GTXxCtJeFomidFJVe19e6um+hd4MaES2VPHJwmndLw1lK0tbST8MyTEIn3x/k7gX
jC/tM4uZbcmyqsuqCf2JY1CdaZwZlZ6vJk4mefFOhgcwLRfjYM3K+ihBg92jY55eOQ4UQNq+8NG9
QYHMV/eKv7Gka90YJplCVoBD0LNWARxxPqKRQKZQms5e++LON4qZZIFJkY+OhGY6EWu/3/sp0N9Z
pYA+N54vbK3PZC5iMJqt6rqqWCZCPV84jI0xNPJGb9M7uJswpWTqEu5PyfbhQjOfDeOvzZy7D2Yd
NEPUpXfjlXIVIEL2h+txGex2pLsFi1F6wTRSPptGXxs8e0hdYnV5aTMuQS/cgcD1uGSAhuB7Fitx
mP48wM8H1N/mbNXWNE3VVQsFks8HVOPlQZpKQ7KLIOOvliZpSXft5hdaUT5blv9qRrcdOFZtUQh+
No1anTWBUzKN+hLrEuFYIENLg+QiBGfUtcJUauK6B4hVOxdofxT7s50v2rYgPtBMzbHhnVbfy6Q/
nMFxLfduWlTpzuxn/Ssyyk+oiv7uDtoOFndlVl6P4MZUDLLiJrup7/Jr+cFdStTEuTBYaYsS7JPG
3yJDLPNdLq4jXzoBqWsUIqfVDXlEPkXbDQdQaBBWHzRSi/GLiS3mPnTFQsK1BblVbIRdRoQI602j
NEdA28VvgXzCCZ68XCO+S72AcEBxCXYaWS44Tq8hMYPySgX0UACmXdcPyEzykhETTB+BYJQHAek4
WTFkLe1Bg1V+WlwbD/4WzrPfoohNpM78rUcQFh71WbNWd+UkenJJCBOmhouBBAYiqSRd+PtXPm2J
s+orfZVu+HOrUkcjchJEpimvV7eU1R59IjhEyW5FIEhEm0SwJt9HV/IvweqRT+u9eJ8ArXGJQlj5
eoax30WZvaXqDleqsOg/PEwIomPXTtgeylW6E/gBKuzeyFOSKJCWMUHxGKrNn7fIZxmE9/VjqY5s
CuJyxfm7vj40qehdUhqVGu0CeZnFmxyDS7nnmORgTBExdN9+bu6MiP9ve5opNqOtMkj5zEfubUEu
qLBXYKMB21ZNXxqsRYT+Fj83ZHw92+CAN4U6jOUgu6SeNSQPRR3qcdTvu5jU/pjeaEW/dbwbt3mT
q9+55V3ZXTAd+gxFg4WZcsvhYqhAJLnw/FpdWdY46ZRbf5AmmZvMlAYPpobJLh6XDYwgBgrFlJlG
u66EK8+TZ305TiWqCVylQ1qNQpdqZpEczh8sbW8o6kyRsrWmF/NeTmcaH2oa3sTp17J17LWXvHzO
EwjJ9JcxbVaVG83VGKFXX1t70YUzWPscffm/J+CYOIyWrJjnF2Xk9I6W93W2U9ODjdu9NAk8wqeb
TaJVtlcsKK/m6KZTHtr9qhiLNIGXKf5jPI8HF0t2GzyVb9aTDnsOVEmQYnWTvpsY9QVv/SyY8q9u
Cl0Zy9JhsX4P6nxcmHmpFF6kJDvU6oZ4or30bOlX4BDHpJy6C/elPUnPMPq/1L/dF/PFf4t+OU/6
n59Xkfrd9tBlemDptqCYOeP4cMfelpq4Z8/X1rSsH31lF1erKH5QNOjTPBw70KRd+axQDlzn/rSy
HBQ0AM2UUBUAzMkwSAcTRGq/7gYM1OvADzHcDqmyGIMUWZl+YgyIVROgUe380hx+NSOYPEW2bU03
2AnyWe+lvO5CqSuQaK5BXKDyq0vUjaD1XaJk46jzRHuRtW6iZs9mSdKwf1S6N5kyW8t/zNy9Ld/2
xZ8Cu28Y5j/P61kI8O/TNRWWn+NotvXFWmu9wg5bmZPuYVwEqzvhm/+C54tcxs8NaV9MgHdjUByo
too23ju3yYdlFOhl4Vme4RwiglJlYExT+7Ur4V0ZfucGUkAvTXuTjcsMcAz8l9GTn5ByDeONKwl1
eU/ddSAmifMWi7CcatVuJNiRPNtlPtH1nUNwNwOxGl4HzbgI5WOsU+xYHP3gku7nu4TfP0ElJkyM
A40Jx+RY02xFjPPDOGI3NCNr7OxDBoa9XQbdUxJt0RB3HG8y9LtIWWYoKMSHOBimcVlOdA011Sky
LfTZIHqAFjDMmniG4ArHZR9trS6edco07+6CdP3zpH+zaZDykWVd1U0Lq+js6DVdxPZsA7PLBkJa
Tbxw6aU77ZQ/47cY8oWD/rsbxTT4xaw4qkaY9/PM2JZRjLJkpnewIYDbLqZLm8R9OHn9zwdlOPyH
rSVbOBqfm8k1z65HL2VQ4z4yJ5G8apu5X90E8XNwVWQXplA7i9793SGWDL2RptiyjGH5uT0vd63C
HcMGofNh2UvPUmqsndyZ6T6FPhp6SH7122oBxlgwp9arUfrT+79Vh7hpF07DTF2n+ktbwHhj+LMS
+F5YQLWWPZRDOG93yjYfEGM33B0m8iQGXBEAJrPCaSY/RwM898pDr96WCaQlPkAKQ+gxq5tmgDsr
h5ANaH2dTtQoWqZtsbTR2DMp7SmJiVCWakfDJAzAKGjWImmWI/Ue2pXTuOsgOAWce2ZFdpJdY0+L
FH5OA8ZOWDQzezoGyl5pBhTjYBmUJ0MDrC+E6JzTs4UpI4MeoNZ29rFx25Xs2fM2oIw9afeKBPKk
Rf62Iy3j4flyL+CPGl2wsQhOjJG9toepP44QVii3SpbNGo3Cb48iOdufwXQ8tTsZlRDgMtQSWcMy
oodSDeqDa7HN1YUHd5bj/Yltc9NaiE7rx2YsF44OMqTYq0QzBfBxWr8OAdatAcOtjzwuRq8Dt69L
Wb7NYEwqXowHldmIPag2CH7b91Z/n4Eq1JJgFdsQ6jdTd0znLioVHlq1UTKN0d5QyfX6LmXM5rGw
7wvnLex+W9ZWbg6+d9e10rRz//S598t2va1ePvZecZd5s6F9qz2kUWDH7ZAlGAAHQzeIQxI8Rbjy
GYVQYbq3onqGsfYUVuaVYneEHtSZoy99GQYR5dZ195Ixc67bFnIRH/4I460PgFpU0cTEQZCYwA6j
HVdRK9YJqm9ppE6kVlmZMSAhKTjKkHJoOl1wcPZ6B7UVrPiK4dcD4gsBMncxHIkOVGnVm1VclwZZ
RaLF9lWELKmqA8rps1ndJpOAqytVgoWjPmbBiylTkwpRfnYqAE+5Uj6pG5hZEHNHIVx306kVnVSl
nDsZNXCGtKilX11OiRFTHXFapnmMkQf02yOrDC9ZbBg3WnLQCuj3iqsqv6tjOAqCuYp0cRloc48w
X/5S1YhQ+zf6+KbWOUKHD3l+ylQoOsOT5Jhb25nnQBOkmaEeo5CqHJjlMHIHl/nScFm8fNU3/TyK
F258E+UNcoz2XPbdRRJvDVSVS58L6ncQHfzMJnv9UFm/zAA+JfvFN58LBWcOVo4bzuxpqQGERAzb
d+YdegbQs0npUxTejVU66WAitcfbsXgYYGWJkIh2gmnVZYvMMKeZ91zk5V2TkuTP39LuqgWI5vQa
dHi7wqLcp7nzQn8VBpeylGf5t79Hma04lqlruOH2exzxw92V2G6rV04f7dLy6Kf3mv+7C+eZ9pYE
JlLZ6yDdF/URh6PLN5J5r/8X0RRyIJaiocWLzhxiKJ+PUmksU8nLxeOgUEpUWb70IH2c1aWc21fL
GucfbWXDJtnCPXEWB0iapquHrkl3Bk9dIu+r7A02rrXAnwrVu9K9tW3O4wsmzjdBFdGs7jgk3iD/
PR+eqY11XqhcgA/9Y3QQNU4+hZwv3QLTpVkff74Gja82Ja1htlkyRrFIhn+eTM+WRn80k2SHEaU/
yKcW7+oF20MjZPD+f/iE+Lc5Hd6gzsVz6J70O+cZ1bjq0V2oLwPVB/HE5UR5kK/SX+Mxeu2uxrf6
Tbl3Hobb6tb84zwlv+pHGHyQnjrKUKq+mbhKr8bdzyN59wDPTCpmDXEcy0bcHHf780jSIdO9JBnB
D0PJFIa/JbdYRwRNvAOo+XqdxNe9Q/ZO0cqp7uSPuQJfkKWSPXW2nQOPrN5z5YBKrFG19extZuGX
tDbRQ3Ond9FTOVQX7PmvG8nQFHxFTHk8N0M7d92KPDJVQ86jXVNZE6c8ev4miP7UObVizYNM0C5H
Vk9F3MtdS90xDA9lfPPzpH0JdYlWibPiPhoG3tnZnDldqntpowe7CvS8fe0jAdMv2boilBo8/NzW
VxPoc2Pvlt+Hc6Mew1TJ2tw4NuXEJF0I89AifAR1XkzyYZauol3iLbtdDu0CZAT1xHcmP/dA1VkC
Z0uE4WqYCYaKMpcp3v/Qg1Dp21Zu8uFu+/hM5Ts8Ti9vMKosRY0JKOijPX+9CDIRQZ6zNjmsdMNg
f6FdrJ5Z+r3TSJ01av6OJEPSxVz8DwqPVkuPvfmMxvJOa+27DC6sPPvlroqqID4RTYZ8o8gnr956
2drFRKySvS2C2u5a7TDBq0NhewvV5JgnQHlhlsS59kOP30PzH2YpGpo8smzJOcjDWvYek3rXImiV
rm1lY/RbI97FwZPUctMGdzYRhmwrD7eh+2vMDmOy8TXYSQ9SfQWR5s/9+hpOMzScJRv5ZxUvU9HP
8lNRE8YaFpV3ZRTC0/OYz3EDzB+qb3hXKauNnuV2iacX5assujONzc8d+PZJEhdWCOQjw2icbZZA
l3pL7Ztgl7ebuiRdtKy1I5fccKmhd+/vyxMwHPhOFYIU+vma6dpOz+uw8a+y4FfdFwtZOTrqW2US
2DW3MRysiS7iEPIcq6OMi6mtvwaJd7Cle5vN9POoz2Ag766qxco1NFk2bGTtxLR8WA6pXkipr5Ux
5yo1qr6xc9SWSGI2lT19KrXBRsr6mRoac7nFxGVNq+bUVkJ4acHIyHvbe+7GAmJt/7otum2UyPPM
2fuDe2XF9dFvvGvLGiaG16xT41IWSRGP5MtEYqjIyFmbsvol6qR5UiRbUXDV9WgmhCcvBj7hOevG
UvamB9KyoLhobtdU0brHRF8P403QUH/jUZcDrqTyEIXqXAys5IKbq327yYiaatgyxPrPb3l8EC9w
a0c6JOVNabzIIWK5S7N4GNVyIqNyHOu7KvqlhORujv54q8iHwFxYyhSfwJae0+LFzPNJJSNioWcT
Q4ImAa5fhVA/ymTZvPdXVTjN9VtXXyfNhb5/uzzJZxkyXjpoFPPMAEMxXs2aPvKvXG1h6a+uPcyk
djNEWzNE8Dn9M5ABQKJQJz+DPq4x3gfeVun3ivf289L8GnbiRPjYkbPzHKNNLgwllQ4ZFTaod8Gn
jOJYyJwsfVTN5LUHi4d7c6FVMbzzRYVIvIPQt6KRIDpLQ/kjF0zrG96Vm5zYoBZhkTBypyW8NhF3
G7UC6lOAixtbjxxGsv/fTf8/7Z+ZbJnf2WPV9vahoEh5XLjFfdx4k5wq+rZ9pQtJOmXoLhgsTsE2
/V1rBynd5fKFFO23m4sEGVYqT0FB8PnzwTDqie/kbiId3GTLkazosxDdFiRQkOEKd4mytGHBUO79
5rpr1qW0y+2DGu5YC665TNULs/LdThf28vvlLizAz52p1UHq/T4IdmG98cpr2y1mBjvDzw65vrWk
tyz79fMy+O42+Njg2bHYaI1nKq0iHUrEW8arWr/SBQrgKm+ffm7o+3kmRCU7CLMTWz0LHUVq7XSh
LqwW5D8pjVvevAgKJCokAJb83Jb6xR0Qz/JDW2fPtPSGsoi0ONip6jFQoQXLpYVfw9jQnmqCQA2R
UEXlQLq3umJZEuzR4qXlEN6og2kdHLycevtcnQeOt+CfP3fuG2OVvpmybqg6SS79bLf7TTuG48iM
q9mDPl7J3dx21356ct4K6dLaFnP6ZY9/aOvs6ValKkcBDtpBJaxqwP+ezAznXo3nZjVMXBUESXZC
nG7S1ieT/e+jgZQoN+H9zyP+do3ZhIk1xbTZ8Ge9kGt7VINQlQ4Gvpa57ZF/MXep9WhWF8b7bjud
jZctjLth6I5O1PXsTBtdU1E6I3UP9rAvoBjIH2JvGXZbU11b+XFo74dy0rT3eZQRNzr62g3v9d4S
Y1AxHjIExMyNlAAn2WpUeVkQmps7Hk4GV0e4alQcyQTXMbmq7VspmzvGRtVno7HnpCI2NxgrQlyS
vAfG0eB0tvWO4HZYPnfNSYv6C+YtGs5fny2yOoyS3CwHhXN2fZl23I2uVcW71PvdISSkyPM3FyBI
0pTTWUeY0ourSevftPb9mFAb3SBYSpYhm3dlMqmKXVHeCx9NzrRJoA1zcryLBKSgmpAqghxLnaYF
dGFauewFEil8iNRTP1IlioPZkhkFu6fuKx+tCMKYxGORBjlqEmWDZN9GQrOKse/jk4HfR8oTXEWo
32NqttkwscWeiwdIceeaTFQ226h4Em0F+ZojH1TC2FbW4aQfTPt340wkfW/TRNvet+Fb3tULK9j7
hTLXq/1gg8qlXNPIV2r/MHZr10beqkhnNYCmzj7qFRRJtfYnRY9AhQat3ihoIRDWwdzlJPVqcAHR
m1seteBNc6k3UZypW48TnMbMfrOjexxI9n+nkekbjoqz8xQGWELYoB5H77mUX+2UOvWAGFuormwq
bmO0eey3vErWdM/LCFSGsOCSvyYqlhLm+483FhEs5Jll/AiF5N7n20KRzNJ00iHeWfXGjFFT6E6t
8sw0Mb6fW1K/RJHI9KhYzog5iWyGfXaiGmYmETqIoWCWlx7JHm/pwpgZoLJWET+fFeqV28zUbuVW
MwfklgRgi6KMrhThXV37HRkAnJdGegFp8m61n294VXaoeiAroQNi/jwDsT6MjRUyA175ZrjB49gZ
v1SKc4nRrt0QYhc/JejwMI7pxkkfhH/ah9Si8+Ax9arsNLbZLA2raS0NE73f5yOoq/JURsO1IdZO
Dq9EcwqSGynO17UMWzDea5AkxOjXanqM2qaaaSTz8QxMv9xJgTFPYkhsybXaarTpw2yeBICVw+g4
NaRrsb4T7a3P5qbYYnG00ExumpTQMoi/GMkPd/Xzc3tH+ZxPkCZzHopIJ1Gls1t39NV0bI3e3zXK
UmmXPNhFSEumv638eWlfj+GDYl2n2e+Ejf9z298c+zaZcoKcBK6JypytzrZOW8nxB+Ih8YYzqUN2
t/BBHe7T7vhzS8Iq+jrIf7f0bmB/8O3y2GmrvnGjnRuvW3C+aMnmmO/zn1v5dg8Q6rIJzzmIurzP
9Ydmwtxq1EwmYhxQcJwvxWpKlXZmq8+Y0H54A7CvGUCoNQeruTa7jVvcqVw0Jpl06UnL4KsFlSEO
BMW/lIn9ivZif37o23vfP/RtMGqzMYbO586ZWuk+y36HEIHbKtQdtTwNG5DTaM1YD7m8VqRV3MF2
DCYSmakuxNQ1g5XUVBeuqO9cblszZSAdBJ/VLwodzuhpbqTK78asrC0zy572UQ3uJH/SzGcn9NfK
MImzrZnuqUokdeZKK3GqF3uXS0S3T3F3b5TDTM82Xjjei5tFy+V5LC0dLoQobpY/P+BvLDP6S2yG
9Yrk/XtI+8McduXYST2oud3o3/TNxkONF14P5x6zKG8vLKZvN4clk/7XcZ2xVT8fXIWTSm2XyanY
HGFztCm2GJ+ZCMb686C+8y5xz/9p6cxOKAIvN3Qz9q9a409RY9xXDxHc4e667uFd7LfCq0U5XH78
L9rViXTpsonVR7748whL2fMLVRmDnVJPJWcSHTA9oueBUs2WNFe1z52djn39c6vfTeuHRt8dgw+P
MElHWQnsJhZhSk9+zotNExxcIpFYAz+39DXDL7APtkxQydQBcZhn4/PCvHc7wiy7NgT+Dm4Xlhkb
IswSbNfR1jeZdFeYFx7mN+7hxzatM/vWdt1K9ZQ6FiuU6Uw4gUZjw4YJzDeLeKX5cGGQ387nP4O0
zu5X3/GNyC0ZpIisQ8DSTMGk+N41BlAq3RM+dJPfaT7P2Jr98FzVaHH6G/SWOoBIP3fl281pY+Sw
oBSEJM/cpsGO1FZr9GxX+nMOuD6GPhweDuOpd8GVpMqFw+s7d9XWCJLqaAxhX59P9aB6VR/FintA
i8p/JI4VKeu0nirFr0jHEUBPR113xQpkTtNvO33dyX9kY99oK09f2toFValvH4Nsk2IBDek474Cw
D8u6CEMvicVjqKU9gzeA53lHjiVu7/98lnUFQ88Cg4d02dmi1sfQ6+rO9XdpI8yFsJhjtOfjMwal
Iy1/buu7TIr9sTGx2j+Mysqaro9LIvQDOWiKQpR9QQgWbzTamMU6hGVQW1nGhoCEWs7wpfCPveb6
v5vcf8Z8jsfuAGWqsdb4O6lEiuHBsx6YXPZwgAV4YcTaN4EJAuECjk1yTyHz+3nIoGAcJ6i0YJeM
w1bLnlPlttdO5KwGdTNWzowHytbqxjspb66lsXmqB6ri8mZXUZCZGN400Z2jgfha0/4uSC5piXTV
Y30SvLfd7jYJkbZgL3blg2EbLywbCr8e7Da7q7V7LN42oxLIWzFEnwCArCGDLW4eA+3y8aUpkWWr
+xlpVFA0yVx4hkV+CFHbIGReWMe837i8rADFQITBBHHgjMjBjPG2NCaeEV0lA80ntzlpV23nZpT4
Zt5CuFvmc50jeESdRU0Uouke0sIB6oCkHMaRNsbLcJsZ6bQY3jw+msOzNk9EwKQIRRmJoglowoy9
NtizvKPeBS+zAbAYJtD0KOpONkaqTN5zGUlxz/YYMhzfeh/ayqLIH2rAQHWwEclRs8IPvK85pTHy
vYHVle6DolvIQbliyvCISY538lHxhokqtetGNn97VjA1A2XmSe7MkshvvqFv3CK7oWBuSjPzEi7g
W79e11TsEPBVNpfZ5yXSRI1hllqU49JAGpkA2jEwJZtmXnjBLQiSreQnkDq2JhRr/aEifWLp1ip1
ugVsvJ70kkvVRrGVh8DEsZfzvSf/GUzrxkn7eZFkEaWfye8Ly/q7s5nCWnKDpCMN9d0Q/LCRhzjX
zbEnCUhwKSr1WdEG0wBvygwQGIsm3gBxpHVvJr915z7Q720eujA9c8UEcXLMOxgI+ws35bfGOrUq
jo13KBMkOZtGyQiNxhyLYNeDZA11iFvl8Vky1gQuQnsRaL9ibOK4gIihffCqvc5iJEzQJYDrq6WU
/RZQYmtnXj4DhMd17qwAfP039vPsIiO1H+RJ0YW72rrXi4XfL+Nump3CKxCJjvRYSK8WrPzJDJCM
jdSQc+Fie68o/qn9M48wKVS9GVojI27ErgD8pBby2tBFJMcBeW5sS1tfqBS7DXV+Z2rhg18P16Tn
1lrfb60if27Ct0LJCXYwRW3Z3LkdVNfpME8y5NlUZ15E1gxTfl4/e1p4F+SUxEpox5jj3vcg9lXG
Y1eDvvKu40FBDdJ9C4i8j4G59nBMx+DPhcX5nXOoc+iCUFBMcMdntwyrNe6Gogp2TYT/DraLeBln
LCdM0eHwP1v9c9dvYgowW4pj+uexGCYapiNRhJ978q0/9KEn58gB3S6NSHe9fCdZS3wf2YBxMNlm
NvgopaZkeRRB2gZ3iIoRasUKB1EWjSJgo4TJ9qhxlNqIPjcwvhpwWdkEMXVmrk/8adpnW58fDz13
FvcIHb393PXvMB4Ynv+exHPXNw2x5tPO96/M5JAbFNx4JEeGGTc4JBPZpteCbRwffBCgrSlNy/Ba
zp6L6O7nXnz/JMmD2kS8KEQ729JaZlvS6JEc8cCxNYo3xTYpgcUZsKj83NL/Y9z/09TZPV3ERdfK
Bq5rX87bdoJdUqHVPMIc2s6t/BS4ixTb++dGvz1FHYDxnA46Eb2zjen2SeOFke1dNe510WkTSZmH
/U1T3Mnm+uJcfpcioTYLyI5MJYGMC/r5mrEyk9hxVftXNozLu97rbvxSn5CYZ4/6yvi/nJ3nbutK
uqavSIAYRf4tZkpUTtYfwXKgIoMydfXzlPfBGZvLsAYDdDf27uVlFosVvvAGr7VFuBjp8kd4vg45
GdcozqbHQakj+6J93PJE3faMy5Ok6l9+BUkVraEWl4jKhaLVklVtX3GULUujW53oxFycSi9xi/24
3ZCDXB6ADW4sN8vozx0G26vlnDQUA40FA9K0m3dbH8EUVNNW0bFlZtR4f+bu+msyTbZMFx4sDDjy
2uFtVc2HWakkYGdYZw8NPMCC4q61mW7vC1nF3mWO07o/CZT1366M70+trQzzVNwt7WLZ7U2jY5Rh
s1U4+f0gmiXYrmPhPi4UMa1Wb6uU/v6OhGmGPrPBpbs5Xrx9kwJ0duubF4TrH0iqq10rHWqQqpZw
xUGCajRJuJCrK3Sz43JsUVDf37uXcx6qp459R0JGXYrDIQ8y2Ke7h+Lutkv6I8gq5IlebNBs1pad
1jWf5De6S40s2T/F8vxaxZQtHZugmezHlifDtwBDP6a5tlYOy+5mO1oXPagR1xKdwcvgtny1ZFiX
OdtbsqN//PeW/O3EgcgIihHMu00V5edzb7c9CcyOwmJDO8pGRH5Mjlm8vE7/fsyv1TsTrJ9GoVRt
tYza+9nZJV0X2xI+yOnVQEbTodR8u3EhtpeQtPPJphWeDI9qsprPl6ts89kA2HhGygW0899D+fVc
gOMHNRXopmrVh8JMpzkcoU0nP7/Kysbjtg71w8NZH+NUL4iY0ek4f6bG6JzZQgPFpaHzkA6WbFFY
yoPz4eQ9zDswgicp8G+4KUk+/N+B1U5/pThW+XrTbHQfGEumw+oRWsvRww6VR8fI4/zUUzaRnfcz
LS7p3+mj6uH+PTU1c9//2C5g4HTqATgOw4f8uRqsMlPWxeO07AITKDA+zfvQXo7gL1HQRVy6aBcP
n384DM5jW4ECH68f7Sr36KlzjhsX3bVvFyBCN8c+r4WCkOfOLVre/eppVmdfwfYfQug5w18zYnpZ
G2vQ2K60cdXy/36PLwhpPQJkHmVJnlo2Jbqf7/F4pFe1KJtpT60WivZB3r0GjL1LwHg0tkETsRNo
glVmYhkeVHm32sabon2zclECWrMQiFdxBg+1Zne9GyrHuLw7+yKmq7sFEbvRsKi7xilyvohbbEPg
dCcruqDOQX7yCM5lew3FI21TN+F7NUpf2w62GE7ayQUV592isWZfG8Ch8+B+mmaOSVxsJg2lrSmh
gS0hIGb14autSWG2H4/wAqZQ75lauD46yBLst96TuWIq/pkqE34T0wUxzKp98rQi7mnaxabTPMTm
AZXmfZy3FuvD8O/H/NK41pHuokZuGjq153rdpWkfdpnaWFvd432k2HgMn6LTtm8CvWmGmi2sqpdt
vFL3d+eVaiMCsEfKK86rpDpOc6OApNIxM9Bsq1ITqhmpqVcuE9nRf6jjl8uytznHVyXmFIFR2jyN
jV103tyFatPt6ijF9HTzj+rAxgsijU+yO2S7Wiu4gUe/Pgnhfsk+eFH4f2DuiTxoDf1ce03jtr6R
laKEfn6tMiSNzcUeGDatPWdTNv2iaEzS1LkrjmEzvm5q07DNWtAlrLxT6Pi17hXnfs+iHX1FE4Q0
fRh+RfPUFBt8T1uhvTaH2fIwCrTrpqfsHuDjEBFTL9FaTycm6ScVkiO/Z6ejh6Y/AgteTFo+OSn+
LdPykkhNUePRiePqkdz1eG81zLO57qSXV10dQJw93CDUJhS2FDyKrp9/r55/A0ceR6KL5glwAFip
P+e0sPNMKR/ZRraBzwYoFlROgQ9lEzLZtHyyI7iOfuyJL04bHR1wiE2NwqhWr5dVrVPRvG/Ux6Rp
iPKzBO2An8lumI3v7vZFnwKIzl6Kd9vnJGh+3AL+fTdMh/PKke4gGkIVyNwfxB65+zbmxSj0uq1e
Oj1Mq9gM5me3vbh5i6Lj+viB5MLFrgJPBACCiKWb6MTDuj3DuR1bn8iaVN6ap+rTalqexC1RQoKc
9fx2p+8rzFelY8bZ2EbCvrHCZEPzN91jdO2tUXN+qbzzaO1sQELYjoFWN8Y2SYpawB3nmbxLncdH
jBx5BIFfZsPDkhUyW9dYtEDY97h0G8klF1pcrbEQglrV3URrtNgXxMiHCINWtIzevA6idTEuJJ2O
0s1Ctd/vzFoDfBiUV8sHUdDtmm+tgQpziz6IaKBY1AqyV2TY0jFJOaSlA1f85yaqOOLQNEJwCt5X
fEUs1zMCwhFl7RwfIcyFjGKQuANs8Q9weQVEJTQNrmgYz49ichzgL5VAE8qRDlgH648GYgKfpzas
puXWua3sfuqe2lLRB8AxkhePRebQCR7s0Bm4tO0+KteDa4AczmCNiHRz6fK3TmHa2weNNkIx0fQU
Tq9++/5iPcRUu4l8tltp/RKl+czRu6gi0i4IuBdOKyNq9aWd4WW2xIrh7x3wXzP5/x7U/7MoTZMV
CX9fhoo/94C2NvbNw+n0mCCC1NOEtEU3sFxR5pdPoKjQQZbBtdN4s0kp9kK6x9gjiPJOKRCEx4Wg
MU+Reztg67NG8Rwo6hsY94MJlcwpNw6GPApflnjrBfdDfIP4gTnZCHoVKLRPs3fNL6JE944Rljmd
O7akLo2n4WVRLtbgaPDbWWSRMj9MpRTi6ty/dG2BR/TRnSd4u+HydcWlUGtXN7wD1u5usB3BCisH
t504DeBV+ulAipqlWEDtvMaM4CG/i/3oFFST5TrGWcDHUs8tu4fuzYOXvo9UoCzAfj9LCzeZC7pQ
Ov5J8lXH0rVTmr4iexFAVWiIom07SAakkx3ew8Dg2+eZNKMioseWF34mdahEGxw9JSjfTjYcOch6
opVUb2cEMq6f227Tb8WHPtUg5xhYM2nTtfdU3dER4Pk0r6J5IH4V2RCNLVS3gDIiTy9esMgYNKEy
HtCQOHQuvtT12o2rDdI2gkvhNJ4giXFwAe53du/HIYY6Eew3dLnLl3uybZttDHZcDecuKH44mQY5
qtvNDmEDf7nZKR5iOQeY08BLNPMuvVuEDLaJsvh9ooZY6BZoA6HfoSKbDp86+rLXTK6TLFh6p/Zt
liUYhqHXjBD06X3Tk2LpKirh23iNglUIxGWI4ELwzlZ6XydGX0M29owo5RD3cQeGAV8uRDXhyQKX
KV59fcuyB4JWuqbodajPQ83N43nbqCYFlnKSDuS6TUfxk94q2uP1tXyR3/W2FR+6C87bwSElH3eR
RY+RjkXK9P0Zi7+G/P5vw30fUL1+UF5319JaVhNppdueH17l+a6N5gnGEGO+K0MUHzcspAUuAKhQ
M88iPg6hp/x/zAyQUoBQTQV0Up3XfbuVuaaW6yYzc+4c7u6ZHYRFmOHvlKRSFsDVrAvH+lrxru18
omB3nJSNoDU4XdFa1EhfTwIa8AGFIX+3dLVG2Jydhzs7qjTHWgGcezJceRnXPySYa5QPUBtVYU39
PKg2x+NmWVytx+TMCtYc3Cey8Tai4VCowmxG2HCO9V07/2i1hNpX777WXcJKHqdjIz4taWQ4V5BD
nwi5Ym4FD/SkeuvcOajh38OsFcD++7xgU21CUQshlq9G1reM+wSaxk5vKbPq5gJomdbeJcivdpXJ
ZvT3o2o9sa9HqQBDNaRe6HcALvs5I5BhWynImmqiJkQULW5uOjUDQ4EP4B9CbdCEpcct6ZiBhY6B
jxc7X2a8YUBL/x4XnyrX6L57RV9LmE+wurVmzL9jq32tcndqZOqVsaFDI6irumfM2QN5n+8cct+h
dEy6T89ONmhwvQ02s51Qh40nKDdNXl61NQO5DgFTg/I1WgvycPj2MZRWllYEmtUEJx9/fG1Lk6rk
gg2k9DyF/jUMNo6Heq6Gii5q7kgVOo0nSePvM/FtDLUSxfncMJdGwUzs4HFOIV/n3fU7yjJbrIWx
hYDeiaP3QaxPTpoUHvKKnWN8JTPETyB3roZ7YMKelWdqxYr/+TzfBlVLzyp1e75WxtfEaFyoyb7j
S7PUR+AVU+nc7SCk/fdqrRXx/31k7dxbGpcLLVzmoe0vji/S3jSf3MMPMlYnOEsLYDxAkGLauefJ
SMpQT588/2du8d/zZUUK1obE/TZrJSnTPBmHY8H5Ia8BtDTYnqqDG430YlphE/qGsxY2DhAZ8GPD
TEHKY6Og8CTgsuVr1pfk92HUNq25PB2Pl739mByRYK2QpiTQ6CLN95r1pVViy2/Mt+Nz58vWkbAp
757Hq+gS5IEUOi0nJLPI3bbaeCG7FA28DwsNHxDDw4ufRhf80TNkt8hV8eeDSISBpr3YTg8Y3hJ3
7IUSSHMJzFPx8bMD0mHMNVBWLKR6ZjIIR48Eo4VPG8nw0+xCLNhCgxxR9A2qlJQItT7ihU8yvi+8
1l/zUTsoipOe5vs9nwUPxJtz5qsk92j5SWvGR71PKALrdIye4nEecG4hAfsIeWcph3pxr0iy3ttB
kAYYB3kY9XyZB0p1emltNsCzLGlfPGl8h/D5xHzbY6+hShsTTAw0dLID263a6Jj/vdJqqfp/K83W
WGVomDT/vak0s9JbJz17TMBsb0pn2/Dti2gg198K2f7ZSwNLzZ3T2PjLws8/rJuToh3rtbonbMsD
m8phiPsVBCpiWWoNY1BCnTxClPIBAfRBxAcmfKGfguMC1rt77/89+lr/939GD/RQg3+I0F4dHq+v
7WOu3dLH5O5br5QUruLk9wNM6B2k3m8C55sM4V+zvXxyZQAc+WVrgB783yfXUpF9c2utgWiwFJAv
FqyHykmSm7NY2JixYgiKf3H74kxt7hNMv8JhH6pV28TTsbd1ews8qQMxC3xcpB/CT0WvDET/48tN
Gr9SaWaNvZbPT2/w5t27fW9SiMkMawNsfwi+0eiPpUbcAJuAd9IAForCH6Uo0p3Fq+ZMroG0xMRS
roPaQNiehqgbbVDkJ0gEdP8k2vmieNa3hY1AFcGZjZjbV5jx7ebSD5Zl7M98BRo4qCtLO+axNHT2
MS1H8ffq3PwXjGQwekD0HynmvxeB8UvUDMOVpq9uI7Fg1fsGdlWt14erIS9Ov+oSmK6wlOsBZWNb
PnA3XmFrDHWSL4Fhuqu0e2OcbdRwtHOxpdjHmDVfsSUaTTKPf8QBAW+UEf+Rzk7S22nz5BT55VD9
MdzadXZX1bW6KRnuhbzNINIgbe+D4bk9ucSAe/y7Rn88qXaLgQBQHncAw1+3SIIhqII7KZmit0aa
cbGSa288jERAQ41MkjWMOyUs7U5T1uWazurglUgy9lCkHo/56dNJ+L1tD7dyzj1/HAXYHbNYkbkW
wwDP6dLdi475jhQ1LSPxdpgH/GmAbjRO2kHQT1GS3jnRcBUhI33itK/8Lv7VTif4iGYCCI9n9hDH
r3CL5qyPX3AjxmyIVSytKuLudqg5eEp62Cy9Ynb0Kj3KWONIHUf7yeks3qtgiXoz9Q+iNJxnwhY6
WUMjspxmd7r03ttzMpgpFg8Ya4RS4dlwG6EsVfy9GpUa4/TrTNJglbIUAeRTQKt93/N6f09TiPuT
eRKNrZdre5McJg3vuhojdKacx+WwWfQ3585yMzs1B4nu+IXl50ccMLVuZiTbJorZqPgMKUeBr7TG
/fXSOyvS1Lu5ad8Ow7cjzuwdSJRGsF0Lf/viD83oqoa6Ntwsky0QjYpfF2ot51B1Xy44N6HXfQw+
91R+W95OwwcATV1hIECUtdAd863EGqgx9X4XBFfmuMVkcN+0Bykmae6Ri7hDsj94114us0G6umBb
dNUoVo1yM0abHTFOZ593SE+umDVhMtBtReuP7STtPbmpaq2hf+e1tprNfG8f71VWTbh2qRf61/54
84GTut7BncR7mhT8tk01WLlkKyo8w7p6W1bmqnm85yQFA7SRHTWhqMkhL72RV+No6Upf1U109EBr
sG5fmQbMe56tpt8CUToGst4FexmN1VpSUNzS65l+VDWh5B9ovaRtOVPKSaQkQXRvNxyqSvHSf3vB
BgoBUcp1T1bzr7Pw7fm1hEBHnvN0T5n0Rjhv9DhOEbr/+NjO+n1ddKyZZDq4T87HWgfu60OjeQiP
kPozxIJ6B257b5rHfQYtYN2ZzjGZRgE/SsUuGVrjx9EZ3sV4N4gOwbmt9gN5VEhNVCz/wjD12xQo
88J7fyY4zhv/e5b+GFRt9en7tXrX9cNtcpb+sssFrs4+ds4PXDcPDlozwwAKoZMDcvuyZU+5t094
YvoLuVizr//BpFvjGrpaYiX9nHsrrvodKe9u52EYmU/Gdwo7L2YfDpvpDD/2q6sY+6fFeEuyswkC
s/Nm0bQRMy+QtcRr+IGvht8/e9l004k+UmSWnF2yQ1D/6jTfPA7nYhY00AzxkKedbL17KY3D4hMu
YF6ncxZ90y1vTl9LvM5rHDZeuA4t3+nkF4IG6PrRbcw5++K9Ud7+KGZ0aJbjHcr70tzx4dhBLD3v
romOshUpkN0fqFTlutlNcO4et+J6E0e/cI/zuXV122hJTyvH6E3b+DSdE+KQeL0RU6rLiO2XK3Qf
sS5KMYD68sFSXtDgZ8ehrNXD1rzyms6cWAqenfu5XdxQ6X8vW4JgWFagXbP7//C5n3ztWgNrrd/K
5nXLEnz0rvhlOklPc/0ICGoRMuUetgLexP1suU/yvi9Zjlok9X2V1aEIZcuw91d7d2O7NweHT7Ld
5qeKqy4hDAUhsSaNKpPxcTQevnU6XY0sFCX5kYq15nH6EmyiKzYvbwfnQ7+JQI0C9OdF2reDjoOT
Ufvw+ejpkGafjfq3+A+9GMJvOn6GRPQwm9/ivxMq0BvbYtQqHu6y4J4U/liWKjfBrW9hDNjpLrFM
ywjKXe29fcJc+ckx9cX5/Wfivg2hdk4tL81b65jzwZBhK5xl0oxbqAoCnSCjms+xuV9co1Is2vy/
3B2LhCp5iddub25N3nGTLlw3yV8XhO7jSJQUWJEHFxEL0F5TjLGFj7/rOaTYuXPuw8Dsm9Gtz9Zt
ec134hqztxfsI110t92XTmvSoWr+2oj/26dwJoiz9i5uzrgtz+3RgcYCzS4WlO31860g0x1QK2+6
r/rRfX0lyCf0zDw48yNKz8CgsKC7B47ogCtgs2GxWHY6TndUBBsyXkKYkgRRGkoXExdb7M3xyeTW
TWWkvCWf15D8yyYk1DocSjlbTSyMtnJusdMuRUO63eKTHPqk6m7QUX0cFzGbI6r6+7M+fXJtYW2a
gPG2OgurxEIGDyUwM6TXgmbAaz/ANTjqepSaPw1XiZ48+Zf25493rq2nVNtftXLNO+skdS2any3s
gU2HvC36GBbh7IHUKQdrzNeyI1bQk4Pgt8T2x/NrQaTyKC6KIedcXoC4SWc+916wnyFe/hUQN/qD
wbPyBkDP3469b1+6dskpWpU3i5Z8Kgf2J1X+lt+jUYURQJKkw1ykr1QExdpZsIOLzCHvDeVAZO0i
f1Udct/VatHAYrmxEYm7dXYz7Aydrj7vxpceGDOBwHS8jvBhb8hb9BS3re6gXQ3b71hVYuI74zKa
WcKjnlXOWNtE/jfRCCmIbrpNZ4FitLcRvcVddRcnMgnrBS/ljK3Eb6LJdgvGpw98PFyfBMVdfiTt
23TOadMmEZebroGnnDh5B558cRBgPBD8w1o3sEjBWTGeQOnvckOuvbiKuhbFKbH/pI0ofUZldDds
ReTOXnNId1NsJ+92aCVteGdIe0aJz1nCLTmkBjHOts5HFK0S2GHi7LbEprvwVS/arobDe5uUXkS9
XnJ2E6wd5nMM2HVvPGw4cJFRy4gOXvRx2Lo4X9NIdzRcVZzh+DriOP3YBEOzMwte1kMvnrxII9BD
73GjEGxhlRPMWjj42EcnaL53xIt0bM1wa6W9dbyLyWQdcjJ1OlYnGFKJE8Va+lYv+6fkLvIAr3lA
0x1OFvKv+yvMjk+0Qk9cHmePYhX1KyHGHI5f3klpF/23t14Zjx8hpWCORMIhd6h1+cVpPAw+9u23
2S6izUe3kLrDBxaBIWmeN2uYJIheCzvY11cKTN6gMQ5DPGJn8t4y1+SPOpHFJYJW63dv/P0uqdBJ
xNKs8BK+N4f68D10Xo+iG4YXuTbCZ7vul0rCj11Xu/Y3ANpPmtx1jdAQpBlmTJd4gbVT7nwY3aAz
u7kbzHilI6Ltsr7/PnRqbLT/CXz/7/azalXf8/GUrw8Fj7+wUI15b9P2h2+zoye/OEVewtsnofZX
Zebfa/N/j/avCsK3m9u86dWt2PPE0ss6VmD4sHJDs7dtV08Sid/j52/vpv6MERDiLIqjzZOqoJ1/
yu3oL3r+fpQKKxp+bDhNrdHMDrqKF38O2PSdJ9/Wlg/461VrJ7pRFvn13mAAbqI6MoET/sro9Mgs
zhiuj9H14ER5dPtD2da8r3KnTHLUeUX0JpdtpzFoYErCZd0XEarwE0q84w1UCO/g6JQvtsPXSemP
RvtFJeMcXCzXlqcexNl/P3QNYQ0QCWGnhjSZu6eIY62duvmZg2SgEgtPiZaflcV+Sx2/L+Y6qk23
L2WeZ1yedjjH7Y7wQ7pq+Lz5ub12h0PDCzzpx4jYyWhEHX3w7JM/2U11uNtSP5+vhyszPn302smx
0wM84Uc8uv8YzrzGwJOFNjw/n4UN2pNrrK6cnzeqVDNzHkwn8SKSG6naSp1wk42NduR3DK9/d2ay
90BYqorHQ4yktS/OnX/v52dfoI6hMk5FcUGfUC65xAC+EaUDDnr69+lHPw0oUx8p2mL4415mn23K
J2b32SL4gtL/serrRnwg8bJ8c5HfoOTiA1LgLxblEIjHhh1IQANWZNhXo84m4vTPDVBNVDwJagb7
gGD9yXzof2/Bry367bRpbSo9P8sF4c5vXq/we6Uz5tYI+qKDelO363Cqktzl4ZPnPgnm6l2CZaN1
yKod3yGbt1tvD8wCqbuz8df+XYiq35/pvYtLzksRhfuKIs7g7wF84Tb++gpyYr69+O1UXo47lRcH
zg/Ei6mHb9kSWUclRCjFjiLCtX0VLW/Wx0TdwlG9yzXZKXMx2xKJdM9cpIQoz4b1ZIPW87ayodnm
VS4Okh+R9EzHnu2laNclAdWRhaiNmoQ/XhxfzmIQxylOMK8jkjhZxU9XT+bol5bn9+OqXsW/ozJU
ql+LI5emGxeUegP5qe7vgIjxaBhmM+lmaEUfLUB3nVfdp/4bgnkjAQbr19Zw3DknxQQkzNPqzy/N
nh9jq0Xje8u+3G25gErPEBwnhMVf+XVHZiA4Jw/CZxvX+GWvGE3pZ6pBTZdGJD+XzOlyyS6Xc+M6
mROvdsupGSBTn3YbOCrd3EPpwNEFS7IeK29waaGDlMDOLueOoXsPnwBN9GSBPth1NENsp02bGqUp
GlKKnkZ+p3lxCho0fasVrk1otm7xqjje/lW/OGxC9+8vq//7ZQ3oRxDaqarRY7RrURWky/JeanSR
q4Bo2BZJ0Tedy6BnrMbr0XB4axDo7iZXEQ1TolEyvIyoYDgE7dA5RV2KG8FabB/YdOejEQZxX66J
NtEXqEPTe/atf4E8fR8t9NyfE59drJ1dpkvZ89bjkxRsZUxbvwxSSnueGH583NkZtvfAczKnFx16
W/orc2wXo9OsCv6eu19guIwGOQSkVdBjgsL1czSb3C4uCBc+JsrISrAQLigiAlSkqtjOw/ZnNvkk
+7rRm1/0DgOwAdfxPepFWjva5YQxzS0GWLbzsfRnszxSfYw2A+IbW9Yk+o9g9qLgw9wJgmwVENvc
3I4zwQR8HYOLSyM67Z8I5L/rT28l/d/F/eOtvsLSb+fh9mzuHq2Mt5rqwYEVkS3Foti4vTKlgz7g
akpkpUtcZapvDPtvV0pIlpigKT6K4Ta59IDiZpuGdfHlMN/qU3p4Bn5oyYDw56H9c5Ayyvg2SKwe
NlqBfOXE5NhufZVtHiAb+fbihL1ZNN7csRlTxB2s4VpEdreBaURwF8cltHH/gfXB0rlhZQQ530uT
45YsCtG0Ff22wiP28Lo34I4NSDTOgya5mMSH92U7/s+v3Xbfzcp9X+PYiOl5uXQwMbfpuO+cT7u/
ToA6bMaHJ/Ha069SC9GrBzINlzNfZY33hmP35gvFHe/iMThpsR+XYgWp+7VBDVgobervH2/34c3/
L2woRCt+eNbBObyDTG9vxWcx2TufEoTxzHdO/zeQl9/FRGKQdghi5LWTEXqsrrRyoIA0LJOkp4CN
anjD1BszRP98pT4wHkdREJVusBx1FOflMY0nI+yjcIKQnb/ps5VSM/qReRsjQn8LoWea35zZP1fK
43jCe1tDO3a+86ZUTWhNUUiUyzgKpK9uny6l7o9ubt8InCM4ypZAbIgA6+Duk2e10F8wXIymJe0b
LYif+NL8HM2W8Vqpdn0Q/V68ysnFBkjxtXApIXAjdLxu6rwqyWNROJ/7p07XX/Tcf3bNt6fXvs4u
31gb68zTKRY2Hb+ner0ciPZ8dRnsQj0uhd0ejwHXbTmelsRgzQndjZY86jv7h/fixEU8wekDAtDJ
qWYVjQVpM/sMsvBLXIz6E8wNpNW/urS1SToZrW1xPmqcQI/edG4GizuG0D3d60UNBmZ0gS0EF7fz
UkZdgPzhaOOH9Bue7DjWxi9nzPdh1GZLPWQZlUZYFuqiffLm8/x1Pp3SunbbakDxeU/dSqVvMqoc
zL0q50Kz6ERxq3Fx7u76pQHiaHN1d+2yu+CPVHyvG8jZiR6dJILJfqfyZ0bStz15rZZBhCFCHxk8
Ak3aBEdvc3QLMtt+jkQr1kwNImCWxna4fXgl1SNh7h2lEq9L0Z2gpNjjXhjdP0ah1RKf9BpjE6SL
XEKf02df5xdQEl9H4nyRkG1CealNS65U9z2ii4/JHnO4niGoF/auHXXK6oGPCz5hoblk7nHUN7xZ
xomcNFPXaDnlxbl6pw7J+LHrWG36wgKHW4p2p5CG0d9Xc82f7b9dT3uyBZcTtCa2BD/3mXnfrrPW
8VARFB6EO6e6yM5fjKmNR32z0zdHLy8v8ZkyPikNB8/fT/91ir4/vRaSmnvEVQ67Y0V2D6cGhgse
5/B+b25ViXKqG/4i4mQc7lfBsQhO/ptGV6RkQaekvP6rJ+uD18k2PLxN5I0DcuJJMesXwC8L+9v0
1GrJVet+U8uMAU4tukL4EpNikAX3oqAI3z4g3ABnlTFHIV50VUyosdKiejJJv20vbghYU4TSmKPU
oqeyNC8NxUqBcU7biSGLIL3earyJqVSKvv4+jCJlFgHo7L94jaBy41vPoRQwUKhpj0ZZ7FAZfnY8
f3Xs6wcklmrcYFDkCIpry6bKVGOpKo37RB9c3TTEox3Mli2uKlGF6r2ZvRYj6YoCKgRhXSmG/Q8d
lIOcqIeXuksaWgi0Ipvt/j1Zxm/3akshRpca7wjT1JotJ6toFdnJuE9s8tOklNe8SN3RhY7ew62c
u1/Ba3kIHZ920D2mWECjcZCbdQqhQveoxIeMNqVDvIEt+82/M1rbxR4Ck3AgmVTdOThoUP097K8i
yj/z+W3Ytfksb+muQYJ2n8jOwrYDExcGmEbBXYewdu0YePzdktbMCHcehJWuHjQ9dH7iAyhVxUX7
BFvTJsCoZWDyJQ7Bmq7cyVcCw5Pm8oj/+nas+6nDkvFm44O387D2wsT+Hld+GfETQfVmBI3ECMrI
wjjW9GG+9XIgZbl/8NU2/vLt90EWoH4UWN0tuKRD2w6P/t+zoPxSa4JV/m0aaufBWdlD2r4s75Oi
c8Ib2ozX/g40XuYeewdWUUkPpIrVQHeuYRXrjkZnQiITce5l3aXexSUPnDAFgwuqv4ALUEkBckwM
45ADhYvca8bp8PS6HRUeN9HksUJXx7+umEQaKIBTnMPEGo/tYZqkUQtkmOSvyfm4iq135qbHqtKV
dt37eE8tu2qzJlg6TR9qGrO78Zt0tkOqpp7py0Wkh1gdgD46+Be3iE9hHklOwtKD61MKo296HgLC
zgEb9ejmrCcKaw3x0SeH7C9IlJ+TWjvDMmWbU5RgUg1e8HO+gNhNMwBMJhngElQn4IrCGSGdRV84
T9gX7AWQzG2ncFjo7ZsoxPvr2lOfoE+/3O3/WfM6koRcPl8k1J9Xj34o88fxDCqoTXR3EoveLhxj
IJfuaY8dwMcAxloNx+PrbNiL7itm1ikXEDXHQEqH/X7Xc5TkusgBWxTxZ14w7Gww0naCvG8LThfh
nqaIwVK3n8xnTcj3vyuz9W3ctSPmWtyUS6sFpuroEiern7mYVgN6hwIXZzCaPdL+tW8ZEuMDBDaS
8SGMuejgiEC63pSKGDUBeJMDfTLErpN1XyeUfziyn5TG/lNV/muKa8dKpTfy5b0s5e0+b7PiPYSk
0qazUcKeeqdmt0JZSPi4h97FGgZp/BA92y+pWVHmjfoS8j0bBtEmHgOaTKi2znuLZnIJiDC3AHTA
IsBWlO3BJME5EhzmKQESPGx5pjuMfD9t3zvEOOMx3b9O8NJVkkb8aoX43A1oTsZdxZmdP71uPAIP
Fg6ArW7DVwJnYASFKbam6D48gKysTXMpA5Db6jPE//fgbpDQEFoelOeIfuto8P73MWTKWfln1pB2
UYiIZPJRu3ArZXcr9+peztqOREteJF9B9ZaLA7RUL7l2Fr3xWGmPe0bI5yZD8htDiJGPYQDAwYcj
uwFOJbpYK+EoJeIw3jv0TqZJvhcAOEEBbZ1waxJQ2WPLefLVf6nTst//d/hKvfZjKpmCAhIhHeFC
QvttwYUH4CGSYOYoTShUv8SggkcTxhd34S6uZSgMvvrvadR+rT2gFyt19BlF6+sA+FZ7uK1Tqzhm
qryLKe05O+8WsLZ4NM1eKM4nYv0lZ3lJY5z2iYZfuuLOsXrkpgaQ6Wf+3lfCXbxoiTvZExrdtFsh
FCmuRG9gWCUkknzjwwJe2W6r3WBi7+6VJsgFVsPDPY5ODrRvcXVDzcHA3IdU4ZXe2b1wzk6wouHX
NmgnqQ7l+4cvWSml89FkbIQM8V68db5SExDYsuewdyg/OtQnebCjO5UH0dbXKO2qXEBQDvw1TW5b
pNw5e3/rwhPRiTLQdvc1CtAP0GsAchQYvLTaxN0xYy4bbqe7mO3Bmt88tEh8iWx++ACXfX5lAEgx
5tf6ePy5LxXQGgMkcU6Q4oxXUGadXQw1hZ9KY/lopKw8QixOSYlZmtnEY1fP4sEBJPW7yysJU4SS
aXR3+geWwstnIQLw0O4b5HfXm80Up4KomsLEkb7v10DjYeCT+RvUdZp0VLZcXMGZnKqfM/IkcTkW
AAEabTkBOwqLOn9256HbbuW+yhfecf5SBSrcQSWmTvygMgfzCxYqzUgJwzu5L0cxAwIsjs4rNSTV
ZTkWfMElv2fyuuXrNrl+rmAADMaFCAn/nci/D6KdP4LmSnTG4FyHYcbOQEZ9Z5fttYEivqU0AVMS
TGkjwiCBgAIEdcP1KAd+cgDLoUFfedcETYHUbT0JRX9NrVo2xRRKKlKetRbMaAf1sTuWj/9C0ZuY
q8DSpzsW3epOzhAtKG8DgCZfJfpyJ6G3F5MnJ9nv8dS3IdSu/hwLy52SNgkrRVJROJLbQUYBkp4B
zhJEAKvRvTFTk9eYzUTnKnOeDOIXVBvpL3Lu8HIQqta/qhjfjoHcvin/h7Mz220Ua8P1FSExY06Z
B+N5Sk5Q4iRgMGBjG2Nf/X6of2urKl2qSFvdnU4lLpthsb7pHdhme9ItZoQ6XHdlShPAvaZvHkrL
t8XDhbcub57h+9FDsUWwC0bbN5UFKxBCC4mlfUrt5+ICKs4yX7dIexEc6PofVgrWIPtJdGQiRVf1
mUQ6T+UGQ1V4EK+n5G5doPzYjKg/MAXd/Xt/+2uTCCF3hOM1A/Wh77KNRZc9zq3JPhs/5nd7lNQD
Kgeq8046UvMYFjz7V8SQ6Oz1FtHhMzMG+PuRf27eePy0J9F1Hk044khxW5oWwc+1oz50gL6Hst+P
8dsCqEq9hTrBMbYezqbJjiL2SPN9N+BfOL73dzj403dAt7pXdz5xCzmIqB0/d09vgEgdLNoAXPdL
5iAebffRtnNvY9eVUy+aaLVbzSh8obW/8Kjin0DaZSNk9lMFrPx3csUK+u1KfwvIrVbJKMBxFocC
pOBu9zpoEaxCDRDQ2n8u9r09YET/V16+DTnfvPhpFf9llPX7Mejfo2qXngskDIe7fXi4Agz+5YHW
be9MF9fgc+W96o8hT4g3czISgWhKkN/xg3e0cKPGZkT0+ZwYiBS4cuuy4207zXtpKptO6vInH9Vf
mITvd30w2kDYBW8Z/VdF8NsTd+wfwkmtqc5bxrTAN0jcOtq1vXNYiLZxcZmeozTSLaVhKyBkWP1y
uroloUUP7WRNwIxtzbctXVbVs5lXvE2MqHfZf+25s4mxSEUgpXWungOBCxA27XN3MsE700oJ7Gzd
L8LX+eq+vbG5kvf8kN4Y/533aiJ8dJE+JMI8qO38WTbI2aO5S3pJenOLEsPKK5rDCZc6nauGY7Yh
4AAmmyv4PLSKFwPUFZR/Ss32JbxuzRSlCKi+wLToGH62gX+M/QskTrK1aHlaA1pdftFsyzyyCOvw
Hl/J1+TkRiUUOF9DKBnwv+rip2ahPsxh/nPLfjurb0scfsQ1OyvFgwYATSYpQpj0OG42T++1cj1r
cVasz0U4fX99FfagBg9sjs1QYLQBG8sxnvWi3xfRuNiAdsMInNug71zNjgKg6HMHZUgl/Jif1plH
szzEVvaHPhlijP8+/l9B4LclZxwOvSqK3JXW06yOi2YGgqevwcurPpbfhgX4tQguuX1VycAk1b0g
awMfeMijxDKQdi1dzx358XVssvEMPVKWKpvVpvzaJICxr+Frx+Z6+XrYwpRl61CJjBoimbIFvbeu
iBKjwwTtYAyFXCURp76u83kjmGnccqMj4+jtCzqkOLAj6IH3riWg+VW5IEbQzCDfEFHggEM2Xa7b
SNH50YitGTqduv3Klh+GAye8PdMKUheCYkkvF9O5ajb6LTVT3J5chwXz7wjzvxThH6vi16r57arm
WZ/L15Srypu33tEIkKGV/bL1HtGuG5Kw516A0Y9kjO5g3nJU7Ptpb/TelfPbPS9ugkMRT8P74+iu
qjlPBPnycKlAXft7hUzVuplcFiSDdGdMcE1ANOVINJAqqsDBb3uyvWD/RKX7TnUDdhDs2JuL4Mrj
Yzb2XS16WQNszJZLUkaXBOY53/K3dlv/FO/F5cxEh6FgO1GBfO+vdCufpNXo/tRkna2LKDVYTUSG
vkakQAz2E9LiJe7aurW9wL+dkKipwfMTsS+kLyiRM8gKioUV+8dxHSyJBKcfUjb1b+Hyt71FH7qL
v13vwz1rBaNhkx+mpZ13+zIsZQfi/hkyLA0AlSDO4YCDp+izmPdoqHoP9tSzvTWg5e1JGwkDlMOe
K/RzSusDYO5Pc7pfxKH/rAkZ/QkZ9w9D+j52Ls/Xy60f2sGif6CcbDYZ0Lz+15Al2uSM1HdHmQcl
9ZlHd5VNV2V6xHg3Y37y0OzPX5AYecTdFRIWeeU87as7yhxG0whovvA0NJwMM/XJwL115s+PjbB6
5B6z23np/djd/p+o8bfzgWxhyiOExH8pFv55zWEgHupeeNzWyBFaI7ztvTPsCx9mjYjeiOEBEUH5
03m4yCjesfHF/G+ekKkM6AVCF/pb1DbuO935fU/SktIQZaTNBCwHnHUNbxEafDaECRtKUxepzie1
E8GiuLGHoFWEfBxsoP2TslKkMp29j0I1vOEvb3dbw/1s7F/5Ghn75oTqzt78Mnx5yp5izlFvXJ1n
qexUpPCbkQf/By4Dm68yp6Nql57gPLAVfc08ZcY3/94bENz77447eIFCzUShhTrjW28nbbW7SJV/
g6+s/Tr2aeHVlEWQXSlxbQMSql+E8pCW1E7lPykkXwqaMVja2iwX2b96z6kxVRjLif6VYJdbTcDP
vMMA5KIzmMPsfWgg1w16hZlzrpz6ZreqDUPs3emntJSelJXdNnXwz6q3fXDhwjKB3Mv2dWaSd2AX
bG1w9bHfz/5KtVM4ItQ+8Um07uA6Vk/vtjlTMF9nzzj3lIdTrhFHLIbSJFnRlEoBdcNiafEicvZK
O9YmwgI15TLuB1Czf7fFiJ2+toxt7t1e0lkdMEQranb7iyfY122+R9K/m2JQelsYnfVUA+HklG6G
WM1j+kLK/XAuOzq6gMN1EFnmxU5nHWIphnumMV6/1cGDRlMdKkf33HNQCPwjVntYP8yp+AtyBLrt
aas70fQ1cyIh3UUt3Nvn/eSM1sMdPYio8xHD/iwSmQ3Xu9MfCOXTlmio2RJvnWTOI6go6NM9UPJB
F2EQQxH90evQePrQXgRP4BgmPZLwORJvLqIG1deIXp0vTq6s9YfbUorf+Wv3Qc+pl9DTg2PSxFQ7
/gENHIQHvRqbBI2zPXhvrXv3yNQzauHR4kaaw2u/hFhcpJ+8haUyT2MBn0Os87a972JmS1afLjC1
iI++9lEnhTXq6DNcDUeBLXOyBYg/bpROFV+bA7qci4ujCpntuTwzvwNT9nAe3ttQeDIysGGh7cHJ
8N/H0b6tHlbwUxryN9iTio7hgDKSZRWhnj/3kk6+X5VHO7oOu/eHGZPY0g96oDfn4l3GJoCcg0Nf
BCELCNqLajXI2CFsZBNcNhjpAmfeSLN/P6jGX2LKH8ek/nlMt8qsD3mvXwcc7/QeaXs25dfNx1Lf
Vk7mGSQULds1oCh4qWgBnrmDPvBKv2QZFwNvQSfiSBj9MeK4kO/gNbHWUbd4rULTNyNNtx7jztUo
q6MH1soUZc6XZkkKQidxQMuM9U57bFA+OS96Z1gslKcEfG74Dx0/7S+pORNBav1f4qAAvf48VakT
RDnvlStQTJ1WnMHW84oAogethGGN9z5lYmWPwlUi+8l7Gn5e6Gx1YNAkqqArzR+ggCzTbJo59nho
YF2H7jgEsZFbxbSvE5Lwf9+cv/VKUQ/GE0k2ZAWZmm/FxOXwyI1LU10BehzDkZ/6FaLdH31YO0NP
Kx3Yf+N8MwzSDskpODFhKmey0zj3ZbYrXDRfXQohR46+1Pehu/gTjk8eFse34Dhoc+JGypIeJKX/
vKKy2CnF0TQvayHGmOqA36NKuUM23bIDNlEalr44c9svavDTgxYYzIN+Uu5u5F3rf1+qv3AfkHP7
7VC+5UYwSUXm9ellrUz1ORZ9D1v+GlQJVTdnVbYxqgh1nK3uMmRNUr5pOr7R32aWdA8bkbaOdflh
MP4XhLwGTGnwpUX1RZPFbxGwT/P0gi3BBaZJETLVwDTRhVUlOff1gRvl96ZTx5L/RIByZOfbVLAG
hgYuPegXe2oV4pjrS+44A+L1U3T+y0OvoasqGaao6rJofCvnDE3oxDK7t+vjbkSRKnOZkAy9YNdA
Q/6SLJAol3iwB3dS/0AWGVyp59AuS/EgH3QEo1Ny2zJppdP9cXs6z5cfbuZf1tXvx/edpJPdFa2r
zUu7vkUNIZp8yvDOr884DUfO40NdnlA3e1V8k+vTJpl3i9WFsdJ094fD+Etj54/D+La8m/v5gt3b
tV3DUH0irQtcYKI49VR/eU4QBDBe0cy360iz6ZTAHfpJKWx4ur89XX98/LclXRY4SV7NvqVo1Wmk
Gy4SqFf/3+f4N+DwHx/yLSYp1yuCiCpLoTuHu271JM3y86uF2kWcHSeqq+3rD8Mzt6ptgiGdPQZO
6tlv1lVyZQdEHaErcFexDyO/OVhKzrT57pgjW9qIB+sWdvP29bCkLCoKtIt6P/NaeqY6c+nU/pFP
OjxQ/7pe30JZ1xV1+RC4XSeUio6O7pfBkUxrVoSIap3spKd/W+HcFH4yV57c9wjNHq7uo8LF2rlP
2+SHVtDfmg6gBHH70JnUGUiE/7k74q9c9LLWsoq/zq4Q1NgKCaLdipY02YL4apzLMvN03HGKH55v
eVgZ368E41ayDJAmqv4fXY0RdIyTqJ8pzOFEKXQqCM4WtywwUvAXlBoZk5LT22OsuKWHV+Lip7zi
ryePshofTycMdP0QjH+rVR+j7iFcMAVfP+aNNYoGLrZxtS5JI3v5u+HrwUOwycaQNmCy/O81/au2
+M/p//bZ33ZeoxDkuhs+W6it26YKpqUrqg5ag3RNNHutBv2n4PwUrP9+0X/71G8DlUIXSrlNpfP6
ipryc6U2Nu31pGiCNugXupVOTxO2doHZjxmOJrRrpBlw458wYdJf7/1vh/Ft1T3qqrgWD05e92kP
jHsqTa+OH544luuhiuqn/x9XGyghcFgV6gGiPH/e6fOjOYs4IJ2p9JBuyZ0p+k9W+aqHKo3L5915
azxixE/JtPSXbE77v0MbPPZG35Pp3uhPWJyoJ9Y4tqwEWEK4tUIy2zJAlUo2c7h/n+jfIMh/fOK3
/eXWp9nhJCinNcWpU71lkxuTy1/KEQOGfs8maH/CzlWn4CMdE+78Gt7AfM6yo18xNGfTn8Ukh0j9
bakbMh1nVceWWDT1b0tdFpuDokhdTUkBh6UiqSXPsJJV2AUCiPjZMR6X4QSOx4i8ZxJFXzDOjB9U
Nf/W8+YgEI7FPHuAy3yLIa0ooOKmN/Waj08kB7i4Agc798JbY6ehXMzaLUBSGjyqkzstWnGFqxlW
hVUdTObus8o/CtBvzKazqFBDo993QSuW1iev//w8BTO/dcc08xj4ru/vmSOPvNPgXvmh9+ODGsrP
d6X3q2Oiw/YyN5cz0JH3o6021C+F8AmVKkZB+2IHIxJj66eo87cc/Y+T/7YqzqY2GpWHGxrxFm3P
Ac4/QPTofTMLh4ZYq/C3u1B87KTG6bG4x46E4bIY+luLqYQ9l6SYNqrdkYTVXYhPQF8QHM3xT8+p
9peOjIEyLJaU8q/Zy7f9KT/rpaYUZb1WlkBZwRC2LBldjKpnmLcO+c3VaYdyQZIYgoo22BmJjexV
fHt/JKtBEuKBcKT9bJzbfZh4Sk8G7WhFwp+jF71/ODdplvLs3Ufhy72zJj0Vtw7QO6F3EHyZ4Rc9
/n8/kH8bemGtgpgLwnga7elvWx0UBf2ZwXlen0wLpeIKwciByNWNFSgtJQLk9EOCB54B3BrVqthx
r9adb1pbAaF9sdGgTz80ukIYNH1UqL4ysUPKa3ysrTQw8aQWiBv26GqJsksXrU2ED/39vht5WuF0
jX0HQL/tVBrxjl4Ht21/de7vrWA16Q87j/6X2AIODXcpHnQZOP13t8t7r2vtEUbGWvKgwiDDXK9u
nyWcDBZPWHu9d4mlF34XGOgB6b5OLoq8/M3V7Wv4XHU5KJO6ZxoAVLG2tHdGGyP3ETARdh9u/llO
2lUZnEKWKeCRTzliCBK201GO4qxljg9LbXWPunHW+N3FOUsBEu6map9eLkmW6Hs0zktHL8F7loGw
P+4RTFNi7oUMiJaBxauO+eVncfGPU/r7j9H4ytBrjBaeFCCZ3lgnJORqV0x0PJ94EoY/4w5W02gT
nbJ35ZOHWlsz71JfQ3kxVCmT4o67ols1vJ00vD/tG8Ixkn0BxRKUCRP5Ylm9io0tUWxdeQkuTDz2
aaKMeSHxMBvYl826XuV71bm+Pd8fH2TXjJqXaWAsJNMqPoAvr2+DawDNuE/oSOlLDxWtDE+xGIFw
xihX1m3NReV6R9V7eG1jk7M98yME5XUdoSkzfgbivF0Je1S0IhzbxRAte/2XJD5ZgHXeqXbezgW3
+GqnJh+1LNc5kmMdm1twW6vMAJPbIxLRDDh+tqXTuM/xNezZ8+jBWKftbWZ+Xf12o89oWPaIXjx0
i3ubbuRZ/8YEZGD/HRE+9Nswi9N15zX+4yWdal96eFmbi9HuEEqvtTfyywGJasz1FV5pR+4cGaL6
kWGOsOpo0Wn+nRJeedcmVcJ100/WddpFOUghZi8fylhx+HiuBc69d+v6Lvk3xcZOT5qUr+ILBiFv
0qKcIxBpt/RQXEbiI273ydrevNM2m2PEkIYHOoZvF082rdQjWiAEl7l0C+oAxvD8yr3nensAnVfi
VgHYKu+1yfFpyzuBqROgKl9/gX+pkuLLFM+Aio42vz5Vw/AgM/1Kczv/blhAW2eqYqcHa6TYCuL7
LIuL93yVvtJpiRoHKZI8bkxf+DpGMkLdwF211spJK+bq9LBrMVABL243gFCfA8RvBO7qYovxBaXm
NT7NOoPCsRGmuZ1RRrv3WE5aeO84TdysjFx7Rw0pRgcyBU7nTXkxULb9utGFxizs4Tct5mwD701B
bWTodEqz4pWmhOHA0b090F4RiGPbK0f0hh6/lBg3ootNxT60DyNhVnxyICJxAxTWL8uIjIHUjrr0
MUDLKCANC4Q1x4j4dsDjL3gNe/Nr/1b62le5T98h+TZQBaJ7II4vgT6niUspyOhxIr11iUJz2Ro9
AT/FxrjyMB4q7dPDv7yrwXnMznm5OFnlnRZXtHVnCiAS0pF9d/KErzahwgFP/Cxp6tL0NRix0e3k
ia1tiUk2BXX6CExIfmgvFjbnfCotyZUDOoMX8keMT2Wr9YWonT8G9yOTdbTAe/UFqbVq/2CvWZdT
eZFNT6/CWnHreT8rVudNn/D4poxEvfMy/dRfR/Pnvt6dQi6nPDm/nWCHzwgZ2g4Z3uMai4RYDKhM
wB/ZcmZV28fyEejv3JPLFMXbySUma3k6V7+YdJ8GRh8BdrDoCk+OuMI6ZxqbhY96IUI3qlNSEyNe
vjVmIxw+jEihu3J272MuwiU8ToSII+duynEey4PFQUEU+gG8TBPnP3khAUNBdt6QJWWIHd+S8izr
Gh2poXX6+XCpNZi45p1VvVbzcqJAroyK5DjHBQrYxSA5VOL9iCDOOy18/fUugvLXQr6/vhxfUmQK
RNDlfje7BIcJ+w8DXTEeeUWkzk+r+6I32V3p8Css3Lj/GgXViJSrolF62hOPZcZ/LzUcNY3g+1qz
p4zRP37RTpYwfUykKS63uCZ2tB3UTR9jySH60GuGN4sg4d4DGgZC0LyVQQt1IHlMcRhgx5rpEWGA
IhKc/DXnobeMh5eR11DT614nW+ZWm8zk2SkWBLtaPFcXCErru5+zE8X9wbthcaOo0zJSxh3OsRZZ
GqOl3rpNCFISuc4+XyrO5QtkKBBNl1Fwldwn2P2N8ymOZBzryeuawHAPY9Nl++4CxtCa5jeTfvbE
1cYrdgwAwyudTtVmmIdBwb1y9Le+mTIpGREsuIgT5WQ1myapFpoRsIYxR7ekfUs3N7OMOJ8qGOm0
4WNuTEdvfZCFXMELHgu+IlrZc8jf+nHN8p2dxofJswZQ0gfiC6y/S21XZ4vrddFteg61I55pm7VP
p+lp13gH5kkEi85WsQJ4WKnAxh/lQqRKfvfwSuzAdkXmq1BRirEu+pDjmHsWuQsD3mRoNa/ZLt+z
m1OxJcie/vAF2TVBPgdCZ8mnhfR0ajVUFprIhQlmd8RZmeLTgW3s07Rm12HKkjw+DLIw1JVm+ULd
j3KwZ076nidd8lDtduRoYqCW41E67U+TUR9XT++e4i5hHdvNUYmkbN5Xy6MRHy5hxYGVgXJ3cto9
rSeG+qz2ZMZIglV9akQUBBhpPl0vdrtU73Ydjz5uN4c0FkZJqHtEifv+Mc523ZyNR96yFqR1jQrC
UnKrrRAoeykceBMX+1zaeNx+3cORbF3PNiMKfSvMauIx2I5i/kScV/Uf4JnuJJQ2W5285Z6+93f7
/v68B4LMViTcnEZ0DpL1uPjS1SsyHib79nEZnz3xPZ0+N/cxExMQDoSqc23TQzt9Mqk/f9w+EJ/t
LHR3R8754AzgttS6AiCl3e5f8bGQHROr7WmOtzaARZiJOOOWbh5cwKLbD82X3vLIjM77PvJHe/ZW
LM4PlvZ6JyTE4urkGy9nNujra7krZL9j3sNhHJwe5CxY1SnJsPY22hovjVNpfosAJZpYyeHr0DgQ
p1tUbwPOnzMXYZGkjF0XPzVj2bX0/1Yw7GTMz1RgBaPBVPHPTc1UHnepyeVmfY8gczny5BGZXhff
vBuYj8pVAtmVyVyZq3lKyFTbT5MmUP3ay/w2OI2ZI6O9BJAbA6OT14/Prh4ZwTV+jrzRrN12gWzr
Se6rC5iMQRMww/VPU3ChMamnV85zitd+WwY8nH0ojZ/j4uUOXpg25+b8pjKz4nruMx4sUgxt+Mq/
mjl8vX/xg+Y65tv+4Sn7WuZHyr6QLWV//+JPyh6L+Y7/ZaePBkfla6SXUfa0RbgG4+7o3crAbAOJ
fhKG0G1I/D5SSMP53RE4D2/PAZlUvj14BlZ8d3gzhp/ypQB6zej8TYZT9SYyZH0Tht9gn8RsGBcl
Xsxw3lyaS77r0U3kPZHAIA8EYrnjw3hdz+v4n7kUhheVECHj47jflxti6HPf7diGsrf0tTxa2chG
hDVFhtFw6EI8w+cpkfHlcvDYkee5Yovz+0C07fYYw0/VV/nX1xbgOt+edvJcT067S6SS34TnGEmE
IHcRinsZH+B9PZgat2FtN97RJyuyc3fQuWvcO1yvLEj9e3wdbi8Dr8zpfVp8sMEGw66G+F37l7iK
hTCPyoEoelhoVuUVcyMUgzbJSXkk12D2rAa8MCCnatz4Bijf9EGUD8rvyoyIFR7nhP9IivBedNN3
nb90dAfBOvLFrRzL8Xmpxipf5fgwvb038R0yVz47v5WLQ3CaGd6TfgRycdBISoq06q2Y9aE2riJl
W2E9NZo9WaLlpphd/EuCFOnE8EZRMTuGoq9Nr2EZlAudIowyjKCphbhs47MEhBiTWffs9Ykct8kp
s7FVXNbJZXuOBS8fI3BKilXD3yoChKb9h19Nmgk20zH12EyYnsYVR6dGxlJP7nNzrE6kF3WizJQX
+F+T8/sFVX/j5REXmJ/VLmccFO7IG2RgTslAFBvBxDu6XAGYYQWInNJrvNYfzM40v95I7tV/sMfi
zwPJrPTK6dUXXg5T5vVYoRVBHgs+UAY0VhW3iCkCUa5tuGciiVY1vS0PocqndokE47jgNwUS8qMh
+URuVYsox2fCLFteuPPVSvDbqGZ2dgQG1Nq9LyOvVmM1JcZdks/z12wKZ5HZ1jM2vGNCtrbleBNm
BcktziZ3ZgXc3np+WB6TO9u6MbsQjfLkEmlO62ULOdJm5ixdCKs8KULM77zr+MY6KtaXmPHTxGAK
LIPax1PYL8bpa5oIy9tXPjsEFDgu7oF44R0Wt7fzZFAPufvm9DC5sPqufundhto6KCdylAVaXLp1
mLPQoYNz8qcIz9BpzhClXp8+8dCKWdDTW3x7r9fm7LLFeCviOQmN5UdDcnnwdFcKBURTzBmH7eSB
EKYTaZbDjMRVzGWGDFmBdeyzV59ZcJfJITA9wyPdCk4gvWuehnMsL6TQDHT0xAyvj0f+yMeYwmdf
I83Fbx04SsUAqIv12YByGjQL23ERqnYVpT45tl+6KfMjjNijW1Ij8XJ4O0ywLgyGqf6wEIAqwXWl
XRJc0Kk8BEagugp8yswjM+PxaP16fGWpo6KF6UfJrp4FcCN5Xe9UrHUxgBofHHn4IcyMj9PaU9+g
osIQ8JSgimCPxmVQILrGcZex6VURs4dzUn0KCx3WDFdc9jNHDw583nl4f1ufp3450YIuyPGJKF0t
MGwiqJcFJ3JFJDGD2yT1D5Pr+BTq83tUj6s3xbui625w9QzQLlfIqCP3sDlwRZ/hcD5lBN0/fKDA
1ngnf1AWEiP8Acbm+2GBND3fGdBmTWi01zBzjlELaMX8PHsAQ6c80X4zvce40c/y2eXtOc7i+4Sr
EZ+Wpnfz26mCpZM2XLdxFZSBNiZEeI/knJRBs+jC4bE+cd43xDHODoSfIGPhZ4E5AbA2UwLqdb+l
ei/n/Nk7LDpnwLQae/ztAu6kC2w1usa0JOw8bDZ0hFgL/fjG1qEFDIJ72kMXJ3XqJczfSRnQiKXf
IQUNY+SBC3z3b341J1UPO9rfMH6dfJpPB8eaHK5zYIIH4NF4Jz2L2tUZTNjdv26v2+Oymx5n9SpF
A5KHZbDCpCY+ri4b+euwwMb1q2EdyV+j6MBXZQh71SZfyUM0e+6SX3Gr2hBmnztpNzQwd/mKiq/Z
CEtiZkngUzF6RNllQYJ73qTzXy+935274Wgjn1/2tyHoXsogX/H3f4W8ZiPtiO3nTTG8V7FK5+JX
hg8nf7jwM+CMwv7//fm84a8Vq3wm8/BnC0Qkjivx67Lpcs7o/HbkN5e3blzMeFm+ylfK3pgK08Ni
EJmi83T7ApqUvrKqpqCUp8UQEMb3gZOSgSc/Xv2nZPEv7YJ0rQPNUSwFjZomNlY8z88XaXa629JM
XTxfzLEwNj60mYG2EPHr19fni7pQJ6lId7l6V2aUe2NjrLa2MVZWI8VXEx05+GwrT1CwphW6zOfH
z5QSV3jBsm9OaufolMlirMc6wfI4x84vGLAA/LM2w+uamJRUSx5Nt5mAV4EhE9Z+l2CJ7IkxrGKe
hNY1YFLSQUDNy3QqVjgaLQF23MMk3SdoQYnC7RL/DCmu8GOUCfZ5UvHU5z6rMDpP2jHVVKhiPCkG
j2DkUpgS8lWfBB1gUsHsKXUGwNwZqGYBserknyADADb0W3aYE6oxdO7QuihC7IxmGCmQF6pRGmmY
V1Ls+CWot/ucCz64QDLWv/o3/Dx+6XYCGMoCni33EKtu7V0S3alcg+eMyoP3VXgeK1qqz1DG2fPg
wU+LZZ74LL7xOGjB8Hszpm4Mpf1zeibbKDBBLEKKDE94H/YYaML+YanQq+zC4f26bRdTn7ehAcv+
Sn8WNp9v7mjexDpv2axLH49Kt0fhYGXwKYeo2xaeHB0mp/AkWzKPv+FmHOJwAC100CYy2Qb6oFiC
4pqpbKzKVAnzROJCgJ9baxxMDwwsm4yiOqxDtrJY9ZWwiZ+M0RUO6RBhGs7GcfGV4OjR6IUaWESp
e8I2sxw+h+2P//OVrIP3EKY3UHqoKsBxPCVGeEHR93/USgkWIhvvQBT0Uw+TYi4+w1JuFnrMkL8Q
ETgCBlVQUaG9ElxdqlWGSoKLb7oH3pJ98xDLvO4MHE1EqW7yBHRbOzKaBArp/UAjr9iuVLdks2NL
4war7rANDjdBCe5kTwfvGB3IzIabCtYBTGzpPT8L6J+aV7/QBA8ZioQVt1Vxeq40H00b98gV7FhM
tXcYSKP+xZUjHWIm5/xLwwwmC8QqrF1ItjlFaLk1W/ZzW0zNCUDiqJhqizquAyO5kR0ZIOqesYQC
AthcR3HQQbNbfNCtcRZePHWq+aZL7GKkxL1MDmgjHDC4UmdtwNfwGKOkANv/7hgJTqTxY8Zrkuv7
c1vOsd1V2FNTCtKtFjev2fycmHGFNAfMVWIiCETZJu2eC9N2pbNSq/khkcMegQElEJMqaOYFovwD
5aobN4vz5DLJX6rFZTKitYrn1s7cycyRNsrg4gq06b65b5gN3KmHWu527nZ9TFuGrY6y6PGFx7ux
rzt25fOwR7fe/EzXQ2JxNe+3KGOnE+ia3iKer3njC5Mec7FLYIwf/mGjJ8N39yhNjrR+DJYpOcEk
jU7EtIxMI+MGiNEFZnjOohUmsFJ91gcNq3t8jvVEjp7BddskvaMulLBYnYjZGpmB6dVLKR7h80Fu
4qPDPS2WQ8H33KHEMBwlG7HXOe34V7FEEUROlVMxGUsar+WmHEqofkdVxDBtQ6mEqgJ7R/NlLv9v
MCo3/Gx44REBg023l+cQs77Y0psvea7O9Vdlaiw1NjCa4WzzQymEaMleW8p4E4i8mAYllIlzbnf7
G8TEKJZ40XNqXm01EeLT7jlFwEdN5KTeyYnMb4yxjklAP7u+VLknL54DurtiLwLjoXxIs2qYU5mr
EkjXttnSghU+AGMP39Nzyz/NF0AJbPxrwLNqYPgKHJMiGgVUVIns9O4pKcANM7olAsBVCkr/RhlV
R0O/T3uR4zoaePSHWbso5npwntWTdCqhrY+jhG+OtdmI7g8lhsmRGOPRGjGRN3pmY2F3Wt02I67i
m7nUX/VEW16+hKm0Z3EuNYL7eVMuQI9E9bJiC/4VUjH82NzYfoylENB/IMF/+MrVzseD5xBXCKvU
8SAK8lX4zsUVPBSDo6FcaFH+l33AzBSVDT0A7M4jCdeqYiz7UljMycqTbFmPhamxk4cmnifMaCWj
ERecfDFuP+v1+f0gWsJMJk6rc3MqBCan3ibye7YUxi2pthIeZ3IkzwGwxeaS4wp7cIlDGWdSzI0i
aruaEa8ZsJRnNR9IipjoaJe0frMUKSkM3HRvcYqaT0e45MA9PdEjeghjksgJpQZ/t6YMUQmAhLUV
ridBN9h0z0xPo4yop0M29s4W6JKcTMzl6JWxrSNgMK3Mcubo9JOGWxrzsfGN0qFZsRnFDDTCZoYp
cFy8PiiR9FgND8mRj6sAkszTRfHZJuaLEMI4Kt9HyYF3bsdpopIYoNG4VWbSEvwlhzu4EWdhFnaR
kvRE/joyQ2UqhHIgrCSuacMd4Z9YoNmiTaEPQevMk346Soi8bzLxVZ4YM433KzDmbSJjUsf6h8be
JC3+D09n1pwotEXhX0SVgAy+ihPIIE6oL5QmkUGQyQl//f1O31u3Ot1JJ0blcM4e11q7xtfdXVke
5xgHNUAEfpH+MULYJmuFzEi3dlq79wkdLa9Bw/FDuaee3YOHq4QDbrFCRM5dYVw1M8o7LwshH/lf
Owu1Re9py9h5X7XV0P/+4ETw2J2nRh9Cts/h6bSoQ+RUlb6rhrkqN/8+q6d0xvzC1WxRmhC3VAlf
NjoVvjZL7eelpwNXbyDdB0lYwRMjryLJrpYdJDQEtzQXE7T6urKQ3vKfe+OHaveiD+Pw5d5X6pOo
7unQ+Sy2+Ur60dhE1VqcgOb8cZmsLW1ij+yK+GNAwMmFrsgw+cWHjTtd3j2sIQZf/BUWX2QEzZ+8
NMgXCAVmwsYbWPrKEQ4bJ3gqgiKoUI4ijZomzpBuEotShaU3BMpAut6xkHRZYWc7n0u9rJf9sV4a
63gbL4potJbWxlo5JuLRj0hba1QfdspqYMdb0x4cVV9ZPWglmu43jBeymJ6C+WCeNSpwK30ynOT+
Awxzz3dk61yuCv/rJHY8S1zJA/bvZHYcpIQDHUrhChssXaBmR/kT8RuZJ1RsDaT66n3UXdUfMClr
VVeTeNtjyI7DYw3SbJfs+sdEW/PDZGcOJ69IWpdzRhyIn+rHNuKTihIeQpP68XF5PcbMFrswJOxz
AQabnLITX5d/n4v5HuvDSYZUAo6WWvsnIiHevS58GeeT7wMNykz0OrpdtxPu9/K5AJcUn0bytLtN
v9H3QmOBejzK/t+IL7PT/z7JUaNNshMYhOzErze4cDkCwdDteD6cVcS35EgVn27h7fT8u2/4Ech0
Hv3vYf9+sxTP8Y3uzRQQIOqlNOCWFCLuG41Y6I3B/ZLMlYtk8b6mWzNUD4wDZh9+SPKMA4MV5zci
DRBNc7bNAje6MNgS6oSggXRSXfRYHYLNRYZkkYTZvbvoTszzSQ0YoaDmLmQf7pPeKWzdGQXFVGQO
2oSMSDwXblel7Epr3koWQjGdLYVKdEP8RE+H3305ldu4xT5je4xoEBb2B3d8n70utHvmCeltQ7Gk
pgjLeCX76X7HF5Wwr6FcS7xCNaSfU0SldtGEMm0Ubc3M9d+UDUcv2NaY40gUO6SQURK9yUwgZ618
2AcYZ8ZfJMuvC1Lgr95Wfr9nDvy04OUavxe571K9lCGvQqXBT0BWqYQPqjAhO0KOVW3QqdY3qlMv
oRL6VPPJDwZYFMlPdjHhqLFQl7dQXiC0e777bF8PazhTNxXFuXIr78j5WajhQl+YS8Mxg/5HDRNX
PQ2CQcAA7m0ayb7uvo+DleynF3mtrr/0uSN68cOjBIOKU3cxDHYoTSw2J/8fwa8A9LRWGORGhN3t
hZ9o/mgM5UHlxWTyF9o4j4t+/HdWhQpvRuLz3H8wYWLnfSP2k/g0Qg9kPbhz8KljzGHo/7zYLDVF
zMp572qkcY0IEbBLHbRBc2rzWRvU4ougO/Xe2+tOVdgGMWRJb7CjTuFIUSGPpaj3lN3AI3k5Aed4
nm7L3ksPoyV/Lm0gRW1QhRDsklPCipu/BXpa//yNtqFT/pNuqeKv1cmFG83gk7ChNL9VRS1iK57o
teF5Q4g2zmcDHsP+bFR3tNT3wBZcHUWH4vj0QUhuyvBhMjq34QhnyMQG5FubwpU2nxnp/fa+em2z
5Ye/9ApXoyVK4ts37uLJjsmWD7IqTsXsIjyEoJWIutVzX/n1tp9ehiBWKvh8zsd+bWWqbYTHDUH0
0/+6PRN+STH5t92a13pVrQd8LYIDuqoijk7p0BXgMMp1fG23sMUELRiADoJY23bLp/c+gw/Cr7dD
SyOg5pEtfPkzXgTJ8zNtbvG/epsfVXe4x8QvX6s3S/8MP3bj1NiCcsFmn+Wr6nzfSgccAN8VR2nE
eSt92W3mpn3zPhwizMscc+TxiODLhr5Him346UamwKmQi+grCQEBJdBtCWz8SIQdhOPwhJwvZcIX
2U68gexAFYSCGtOdEoprilCLI9FPN69Jbt+cypPWcvh2e/vhq/M3rzugHz32n7PMHhwaW6LOTMF0
oyya2W2TBOiWUpt+2p8rxA5UulaUlMPnTAqTY+3fVo+9OW73Ro/o9u0FJIHWyTjd53toS/qmO5Bh
PQ/SKRX/y6/6pj/EhHB5SL/NWGUB5QwKymdVk7F0pddGhl/gu2hbKittnV9U/02DbnVfqr6GXzN/
k52xBkGW7P6dJCxCPzHWOJQ6AsfYRm2k0huM9CNQZAPg3bG9qNAXLjpyMsdPVAkngnHHnBPiAqMI
Mfe4BGH1m50cSYBv6GeD4XF5IQhk0W3H8cWDAXljLduouMRu7A63vJ+1eBjkknCIsh6YIydzBxs6
n654l7wR0GpAMZk0TlOUYTzkv9UEHD/GIoeaT7XQK6KBfWdAip/8KaiHTN4SmstcubJKo2KpevlV
8wA1jULhsJWfCNvqGTuI7SyEur7HlroWJurO/EDGV+XRd/518vWdTkW3ZSDG4bbKVgKhwarTh9Q3
+iajahfKoXb6/vsbo0cTmHQXlkkyLZbFEtJrHwhTiGJ/sR8c3j+a93Ci4cbwDO9RjF/7kk77Wrum
y96WPfh/Tru++3og7Yg/Fu9V4naH1H8tleML0yqzS9vFIOhcOgoHM6j3z8PDyc/3fbHnwrRQ89gb
C332nSd25SoHZTFYlLPBzPBu3mM6ZDpOs1DtkppvsiE4mQqAmFiFZpJZFgMCDS/GkZnBYDbcPJyb
q7EC5oZNB2ErLK6GJ3nFueQulZSuhEd9O9Im84nwaKCdKWmSJp9LtBQBy3EySOSxNKOlKDE1lEYg
ttoCUydOWbMjzvXopqcB2+RNZUaNvksGccjLXIDuyh3QE7LPdNUqkwKpQtBoFDlJ00UpmV3rqZ7E
uwJvgNUR50MOM1db05tZDFbdjCgA+CeXxDRyxNEDVKYoHn8OKdF3vzY9IojT0O+iFkJofRh6Q8+E
ETb05M3Qq+AeOOKbumdsjVW9a/+yTbKRjygwLAoXFYnrF/EPMpQfqtiY0697W78CRl1LsiVHz79P
JLb5BdjwI5L827x8BAXMt/f+/qVmOxuqm2f+Yyg7o5mno9kNnuJo2ykz5U3DtiwvqTLtEAH/0jX/
LZXZd5nQE1dmtTJ9DRfle1rfD6Wxklv0GKzHKOxvjIgFAzcHaPF6CfQi6e0rjFW/INfSVprmwYMB
r3snVWUS9nsMu5h7g7bcO5+iCIQHqh2tPAB0GDQ7s9nV8vpZuxKWNJ8+k4VcT79NpNDK0uY6pJDs
mN8PH80W8eXHudHzqRYJt4pSP3tJXr5u1o1JWgBadvczfGPcMC19uLxP5ke+PPDu0TNB9ZH8mhrt
OxKU3WKRLjT2shYq2FylsLitikDWER+bbjslRAExh+W1KDxhOpaKXcBtGo2L94SSh7Qp/iv3pTEt
RfEG4ecnHs5o8Gqbb9CvEZMw/dEKqjNaVlRGvdHmIzPWVp/3tBJI1Z6T7A+jmU8e/RrERSOtq0fw
pHP19AjIJWN7SxbP1xTr973bo3z7ZhJUPdVhiaoLged/8otuE++T9zSHFW2GJZcTT4bx/g3o5Dav
aMmNQrnYqlrQ9FsdHvjHyinmMysToVd5bQLNKFbmK3jcvc8bYQqvp+paL6D+lLviYoTNASo6cU0B
8++U3uzStOXbZmjfzrVxeUmi9T5iMjxcmcujm9IjMyx1uMgNj1mi78Lvvo4qWUbjdJSy1bmUzosf
hZTottfl5ffhEyVpQ68ZTmRzq9KKW3+b+beeStNMWqtUrtVAzrbNa4vVjdUoU2af10ytHSObdYn9
aKYJfQv5UgCp6ee3dPH57Pm3jiEvzir63aREze4Vb7lS3oZCDfjuvUGbEau2zk2fvDOnGk0LMOWG
N0IwE3jKe3qjOBq95OmrFCMqXl+rbxcVVFtU5UtbBR0C8mkYDJ+ecV+It0k5sJppd9sEXMCqf7bx
0MeUcL7Kaq1Xsy/6E8jU/mm6d/t4D2VKOvWIj3UzzeRD+QoMyhDM4WlcXZ0l04Q+A4wEYzui+/uZ
d0ctncWbO12nyn6iQ/r2HupygDpP42Q0iNDX+9h6Peli1BbmI1pTUCNbq+3G9cgCEggCRz2390li
BB2miUGeIJJ7dAMmCMXy0D3QTmOvXu+3hQLn6+d7zpNDnEzjj98qi2RLSNwas2ywQvWj6oL4t9p/
GgG17AriN0pov9kZdKB+uj8mKsIFOUfea2bpa0EaQuFofaPuv9K98kJL/jc5j+Bsz6XveLCJu+mg
sV/PWUvgPVpjJ56MEaHxifPvgdvCvzE3CYNXCd1bGFiJafdgLn4ae3CziscsrS20cANEV1+n0phn
P+B9jOsgdwfLkstsF006bX4MhxMNxhLBmNykZ6B9rdTnCJv0iHjbPwPbPACb7Y76L/uP9Mrr7AS8
5V89sOTP5H7Wy5laOCOveK5RhP/S/crsUpq/5Vk55xZ1gCzzyW9F4xrtZK+Zhrr/AOmxzO3SUzv/
E34ptoIiluwXJaeWN+ICHlPm9X2KV8ejZ09L+mu6oEQUxpiDraCQ4ccuq3DzBLXdDIbua/cMZIJj
gtTfB1jMa3uNZwo5PqGBO9g+vgL9KWcW8NwHfOtuDAQMNBL4V0CkvEzvGqd8T5QXUbHafsPWyX5b
aufEch0G7we9hXQ5YKDFa6zjC5jMRf/mZSVoPYCuwriXlv9OsfcWlpxxLQqSgmBNgelRUB2Ny3TS
g/kFAMJoQ7qHtPKu79WDyUKH4YbnXo2sfMJNzyOhm3YBGt0fMStkZJiV5A+gM7Ya/HKWYtABl+Oa
hysDLnIUH6nM0zWaP49plEZsQyj2+mp986ieSGMTWZYhrqfb2QPQR4+IcoUsChrmysANL82t6aoh
wSzvSrHVE2+J173tur8kLCJkSObC7xtOZyuHUagcir0SVIfSHQbpnur+8uOkfrKqz/8isGHQB2bw
uoIgO3zoPW60MOGGsBQjhtb346HM4o1xa8SK2+pvtL4ho7gZBJUq9GU0BBh+W2asAQi5Ip2j9ZYs
IuqunbgGaigQQUsBTDNMC1JoObK1csIEVj5SRPXSiYGWejvJ9TFrz3nArRHHc7/4RVY4QkdPRuan
vXI7gHcLhFs6iYG8Ee411p2w3lKUsYG+ZTduwAYDwKdJBBoTnTgGO3IqSM2+VjGyung8VCYyIr2E
PwRrjcUHb+aOsM/JhLsej3XkJqCDoqCD6EU3Y1voX/8z1QECUe5gZFY76dkJr/EntfrnOP9arBfb
pud56YdAsQIXM7DZ6SDT9WTaANHSxzd1/NLFcyvthLctsRbGhG2ms8F4T2Rt3bgfjFVp/DHc+iTI
JhfkeT5sA3aamL+qruNfgZG/090CvE8Px7Sff3iv+Cj7+SUHYorX29THFAefjYGTfVWLPPDDpJBu
/KUNWCJsOM4hsIDQ4BSBK+uhJ40NmQySslRcj/N+DG6+dJsJFgrgobQ3unEOQwaYKbh0RLyxCOVY
qzld8hzV0LfKjea/37NMA4Sn8we/7Hhl867Htz+bmltj0EgqkTZFT/1hwbIZcErApoIdRDCiFyfn
nU/U6L2rKuv5193QUhzDB+l9mDnKQSNGBXBC8xCw1ntcSTx6TK6T/vBILfqkAMjRVlFdqgNlyM84
fzLFENRCd+91QXB0eu/AfZq/0vmhjRNFnBYM7+jcYEd/mSODCeWJP6gV/LU8x4nsB/PE7Xs5VFvW
HN54yxWsJI8stDrAQtF/u2OFnqs6/hpjJs+oTFoyxi/Zav5AwnDuI67bQOvkD3lvSqDUD+XBuFvT
86usEu0dEPU07c0x0a3Bq697nzAT4J6juT3o2CNAYqoF3219/PwOrzBhPhstIq6n6qhFIHx7v9lx
5a8L6dmTyanppXKkk4aEif3yQGwWmSUBx3tZj6/FvoXjgHOB0gRv4H4ZHMCVKtWYjc+///3CQFMI
+Ve2LzMKdSDFE7kXcgQxhg+GjjFBbytFtbydSFDuoUkhj0o7qxqrPuv9Cdktym8ftDg3pMboVJ1Y
PxZa2jPIfC7tmx/meZu/7YXbDiaXG8Qt6ZnbAG6V2NRnT+lk0ywqxuS9yi/cjvsFKsmAqJpUBuUe
bClMWib7wP6v0ZbDLJpMyyHOBtIzBAg5BhZd7SjJmYnVSpP80K3TA3eUDyMqnmN5G+9bYBNbiiIG
Exk2o4sRCzYY50Xfs1MeNMLjvbn/utk5Dp87Y9n5w32yNI/aQiJxum9L34gopuXB7e+zNjfq9RuS
LhOy9zum8OaBcmQPRf2KKxfZnbLiKvNL96O72inb5ieMjkpCh4HrEb2aGsWkRemvtuC/6Dg0xmwh
KxDjkxZD3hMfx/f6diLLV3aP4LPtTqhXw7mpTtSSkxN7HILtEiQNG0z5y6WJWIS1gsO5iVW70dPb
U/57/4mycGJ9ItUHwD745eH1BfZNCyRGGWOmR2fuIrXstplWh8KE0jFuSQQwWVQCLmidqcidwebx
wP/2mGFUpsKKIty446JG1/vfIzwOQU6nzJjBwWTAerzmMqrHWQTnRWFXhPG5+8f/aIIGid6/nNbZ
6Bj7EEXgbsj8+8AkzDuI2YX9oiBNTYWCUjx/3Ceo3OH9+aKjh4QIPo1rdQwjh2DgTWnshaOwiAcJ
Cfj6i4iwPv4Iusikj8f8+///EjbEBIz1siNMi+cjRJWGFl/zJDrdaDShMNCECUMrE9Ik9UlzPk67
l62Hb1KU4EwB+6FpyCi0f4/CYvN1lhGeIk2cHQfoFdfjlMgUWhLrOrIMiLg4Ed6P7JWgRRGmYqjT
wnxafBBwjb4BQhpmFYye1FikVTa8StRVW+/denLh4KAGkmN200rcTdwllVEkv4hN9+31RZxLW+VE
RUZhczP39Lvi1sX9SmLMwNvSJVskiL0F6p7wz8UOKaCreuGw5K+VqeOYxg+KzDB/0kX2npndElf1
qBbv7qS281SyhkF7fMDPiKB8FHYLRra0upE/hCiqTZ9IOOfjbjiu0cXRxjcG2HRLYOfPz1xdxmdo
fO2qPXxtDuQHIjBnEySOXbymLaeaQydGC/BZ+wWFeuloJCOyZTAwTxxzaMAachJ3wTIliMIIfKoJ
ZLnRwKLYlgGPE6QB65FbRj/B3VR/NDb6HfS0zqJyRWgyokj1HsMzo1rM/IWIMypHlNBuIZZXc5k6
nFtDbAujEch81rc5To7gBTvUI8IG3wTzNRLnKCd6QeviO1a2wmWd0msalWiZ+aov+4pdHsrDNxyd
2mvhF+uMkQ/S9LVPfkcOXqtcddtX4XTMtzCtzzeozAvROC5QR6oM95DPP4PpZ82XnNIHTuQ+4ZK4
oZQQcDO9xgpbpOMMk2mQCb7NMBWVPPkWkw4NDhN5QyJO0gwsRYyxuIsiHg4yjQgebHs0FV4I/B9U
xC9OK58kJ0oo2IIRDQPux/weJaskm1LmutGcpH35NzxkNrpNm3b6h1QjHFovE1Z/3F0hgbYU3FBc
g3lCy2b3PJWnZofNlS6s62cwxhoTRFCNgYwz8m8eKX/K0Y5A94GGc+XDE2xmeaIDgqWXQuSkn2PM
0Z2Z3jjPf043Db70SOkKhM0aJ3k70T67YdQ/FFyrfAJPl3Vf34DPk+NsDFiAze/t97G/XynLUjJW
7NcenKyr/A63/S9Bw+vKg6m+bfB/7f6fs8G361SAMFT3/ZhiFhEB83qkP4xWRY6GcHtvVbQKiVIA
ykPa4K7H1iPAPLJVBMvxKZIBQtRXMSHKqdECxFxio7cKapLYVjov1HyJa3jL3I7PhVj+qcEfnqjU
VnMqExaP+qAFcJt8Lnmgv61XLCiqBtJ0onxAksAuLU9vNFIO5l/vm1fIpgxlsp77jj5drI1RUORU
vQ73XwhEI5zo/nmuCJOR7feLI0rV1fl97s7v43AzWutU+AzS2STkCrSTtqdce2Ef5MFgPwywj69T
jHHeSTsumZTp4wwJ8e/b0VKNpNMnfEIT/vmELCXbt47qFVza9PcWEgyyakTqQlH3hySBhcyvEKBY
s4ejrrOp/QmrA8k1Bwk3g2bjAE21Q/+jHIhGUmZgjt+Q0H7yC99/r8Sq5BYZM8ftfhXVV6f6SX6b
zR3lDAao06WCh5AiTMecynzHNmwieEA8rh1X29wn3yyRoyfwvXJLeLtYRWmXX0nTDHFDnxKp2fA3
jz4AtiHW/nB8CFZgLCC4+ludvoQlFx6ksUVA1FcWoQO9FnBL8HcJCYE11dtHcN/UlJv1n+bQXklW
qJeGhgflZi/XFmUVbAiek20x+H0fir+MFI8CSdBtBz8tujgkwIwuESGAxXqICQw/vM3XlRyeJ4sJ
dPdfaCNXogT9J+34b3uG0LG+U4sC32paj+sg6Ffs5eoQcw9hyO71gFDMKOeUv2gKoUs7EhHzcPu4
ChdPZEKPCN3jIycTo9egNnIhcs0jsjzEIpt2gmDPXV/KwNs02JITlpS3iqEbEdY9LuZKDXN/5PFM
d2Ce3STf0AwKn8fEpUohnUQc+BWrK7rokI3NI8F4tmwBBmjhaE5aQZ5GaABblvxwM9yDeV6WB4H0
fE8sS3Po1aChBLr/fu2OKSStCIcHDGNJUhDGx8brvWJDLzzg9+mhUjvo5jVjxPFnQRZyaRoMC4aX
YO7qZeKm4AVeUx/Es8v79SXvGcBOtSUq8U/+gsKf52uUWGYjT1QOki2KstS27OHm5iZuhWG400mS
192hX8mO7HPdo5O5EZv/XG2TreYlvzR1WdevRUeJVHAUDkTWjC3JTevFrjvjm7O/xondwc/bNXnK
dE3aSl11T2T9IN0diZ18f0+KftzpCw6IsCvsS07gSOQkVE5IU+6MfSIi5kdkXRgGWuUwd49cciKN
9S2DtUh5eC18E1tvxLlBTghWeS46Ne+3Jbw+AQJkeSoJf/9QgEfiSUN38AeYNOoSQ6oXFN5RVNQt
3DlphiYz/Y6UwSpmxWAyQIIYq0fxLUJzQPqXctFGlQ6joN3Q453Hv5LPRKKNGYgprUMXDcEr26/6
kdfaydzKfstWUMPHvllRwSQBo7S8u0cvR7FHu8zVf17QdGmDr98HKWxsSqKgxU2mOg1BdoyfS4LI
vbTMF08AqtkGDfXLAMYACK7I2FZC1d6BohJJdr0zL/GyPHYrxSWhvm2VoKOnozq9e9tA0R1ZRKzJ
saessR0eHufkmP0SkfNQ40q8Fh/0ny9kCw4qZ37/4gwI9dn3LN0DcAGBO5yR1a/gy4eFV3gP//Md
l8EgGsCafzn6Vj8W0c3uJtr0BsB0I50GuFQanH9T1SPxijfZdnQSrbgsSqfDQAlIih97iLKBdKJG
dugOg5/cr1ygJsvaTjcJ6JjH9bY1l/H6tsr3nPkprJV1DA+qdNtwsMyXpavYddQuBCImDt5wkOJx
8js81PvEfS1HYbPVD/rsuVH3xbpZ9e5jL0qFewr/J3p0sBsqt9wW55GXHYfRcylPq20zizHPVIr+
YbZGxDZSKDnxEib2HKKw/dxSvjAPpAOdO/KSObnEQucroTj4pWSpgFC42YMZ0pvT73QISUjIa/Zg
e4SeJRbvOEAE//Q9353Uo0UTxWsibMSRzAAEB4yza33+XjkkwwNFPOYlj1LaHhNqMwYqFapF1VqK
p8+nlaUTLZ6KkBclNnjj2pjTpBUTs5k8MF79FCtI8apLpoSnI2LiZKJ2YyIquLF+EaiXT0RgmRJe
Ipb+L8IEVXDvODIT0ivOxvdSzdVotKTDXlLB1cAZgsS2C7wmEBZjA1vCTs71CjQsGMHYKc+00/2P
na4GUzPMfDgMAUMhNhRqVt0RFsXie8jWuNR9Ste4O4BripeD2bxe/N34h6CDiIj2J1YEh1b3U6IU
ilIbHOtnnf2hMQyy+rvQbfpsW3SdXCwDVmkX2/I8Du5L8v9y+9rryDvgXxnyOURB9r7AoVMBP3MX
JvJ1eFCw6RSxSGiIWoj8Vi9CV4Wh9OYKvvNgQwiDCTqMWLPwLWqnhESDDW5G2eK79I2xww6RHfJB
fZS3i3HXxUOYR/ZXXIYr3msIdHam0NqNgyHsrc+V0+13FFcpQZyla7ZVNkZYX+NFf6Cr6OGpoarS
u/2caVb7FPpItNZmlJ4ZtSStuhXkWA3B725KBYmPrENs2cq5ydzMX3wpl0Jml+O+a0u9IQyEWLtF
V0H2GL6KFul9Qvmt52iSSepYSYsEjiKhyqwh2MRQPQAuM0aC4jBBIPUSdikhVWFFSOmyqrdjxcP4
DpoW6YRmgv4znE37Fa9MRM5N+0I7fQsXS3ZCFoEBBgIWAr3816Z9/91O2mBMlPz8A7v9urC3cJbm
KnPfh8aqGaz5dTiZ7vBQ/qZnTGd/pKCCNVjX+7d3D1jqxxV3QxbOAeIOL1grTkh8oHpKAVzZPjjf
2DWh6kCgS13yKLKfRb2pfii/EqTxvimhxgs32ZoHc3Fbcb3sMwII2jVoq1N9RuLlmp91rmapu4RY
ajvj6NUgH0RgQqFAgo3wclqsheRB6shW6rUsRTH99vtWxsV6dH0qxGGDAxEQXo2t8V7Ve8r3n332
S46cL6iAavNkazg3/qJD6vzrQBo0LRq73D5d1ZE8FJ324qtsq1G5bvnJx5HDm6v8jMJk+7nmvjGv
bIpfs96JLZzVtGX5xJ+OUnSIcxH7d1JT/Uem/SqHfdAcBkGxVLbFMo8omYPfMEAoViGUMjhKN8/c
AxaDm8hIIUcg3kAmripYFeVOhVgAwscrgg/N0Th4LPXJx2ncIeasmGpTDbQX1Xr/xvhXAhOvRu/q
OR3ylt+zm9cuUIGwiCcDadkDnq9n8eo2v4PX/4CfQ8RxPLRHaMWwaRbJBETb5OGVaO2SnfOcsv+v
VO9L8/uc6VegfeUpcinLDA3IB31dzWHLT3UoKUMQ1RRVxIA8zZZXBSyJeExvMsRvLUaesMIgeceV
DTfNfs/qPRBKIHUGcVA9rewGTAIYXU9sQ6EXzgqn1ii82Rp+5gnwwZgOJ2bwRTv+6zDKFslyCZps
56rwcYXMLA161m7n+B+rgjOXY+1J1yefsyXGOKE8juobmDMIjdLkixy/AP8+vGIKAATcRYKVaPeN
m61glfokzpPC10J5PqR1QTzgEvpOBwu01I50bhcEucgWAoCCZ0GUyzxJFDmsxzKx2Qbz7KiAOYpn
wm2T5ECseViqI3i2+Xxko6sNVbwSHJSJ5oAYtLOVQRNEn+E5FwikwGOlFQBb9QapiD5LoIuzR7gH
vaJeAJvZInK01e02Kj1xpZh60vEFlKlAoIOytR6CUZwJvkvmSLg/YCLoTGRzPWBrcy0Z/FSOzxzy
EzjWp1sjY53ZN5e2GWeisRkI7BOqcjqoPU2npZ2uK35428qOEY6ASBXBcybzw35GNAJSVsI0WCbK
1oiJe/TSra/D/eHe4ECINsHtzqoFks6oyP6jBzv1QvqjQmfDX2b/9Fwv5T72MoUWeLeQribUAZw7
zSENPYGaQSLs81PBoTO424wN2CRQKDIP3AjS4T1C3LGfAIwf2c1CguuszBsQ/jGgbubdzxWgMvBN
0ZmvBXnLLvaS93VuHohRm43pmLawU77GPhx5pS3UlfNpPU9WKkwewoFpCtRLdQDluCMnXQLZAADW
2enibTOcdd8wLEtCjqmyAYDMSiCgJiSYhu/l5ClQcZ+8Pgs1gwm7SMDQ6J4amGHrptthSOi4MBG9
hNC7bQSbgrCOzrvb2IgqwJ/t54WXwnWD4ezHYpqocwemOeA59JCXXkAGgFGXEaeSYoRMvOCIZbNk
BnM9lBZ7gbEHPAjKO/faGXyWpWanOxXGSkX8pzE+FdzQ0VzDHojyMA/7ywP4//BShGZUgziTvRq6
xYvGQ74mIM3X2W/tDw7xIna/c0ncG5ZGgYP3tt92t+rtdKldmXTky9dymxzNw0NIr+brdC1fK9Q1
Ev5Cw4YrBw9vlfvPA/pN+5KQULCLa26wYFc19igEDee1+zhICNefQK67QwI8Sd8OV0n49oGiRLqt
2NIaRakFMn0Og0V92WHNEZJJgq9TTxmp0y27aDAZoSzPwAwMOR3iqRlkBJVD9Iwfns49eThYlhkv
SbWocSFhBC38kNjnuiYp1i+ejW/AVNo5UkR2D/oK9FSYEkooQYwMCpOK0LuS1vHsGwFKnFVbdVoB
dHuAd0rJE8wx2aYlCOAqhIAesCDrCpe73kGssId8FxAC7OHOGTgPu0bPJQA6/yMHfZhclLWejOO1
Zoe31FJgRDJK1lV87Xe0NbZf2lpRE1WiAEF7rtjlzscTU2jTXcXy1k68hjgyVZbkHR5MkV0PvFfa
YHsgR0iAnyD3znr7M2cA6wrz6zSrp/3G/1eu7n4wwJQSsUzFGsFI3e5dDAZSBiV7u3fv034prTT7
CVFe5c6J6wMdYwsWJHIzsNbht+xSKJh9lDrtvPBVxAowqdZw9nYVgNK9DbnEvlEw6Vwq9mQFc8Hd
z1AvgiUOgshc3+cGoi6g3kp+50MZ3Nyk9EBzfC0eJaxWggwEUZCRdC2CUjICIymMkXTR2+LVB8sk
6CNlIQNt50o7tyQaFU48pmwieahyY7w6W2VfPHykRGIqPWyIsMTWSRgm6hDul5QgW2HCQ2bpEWQk
qwrEICgsNFJIDaGeYqhRbWAzsfxDXp1nWCHYMUPO2knJFnHSvIyE3AFNltmITXXjcDZQapBPsb9c
cjrnZgNOFwIwgvPe2OpUPito+HVL7Zh7ErskJ0xBGGSqifgZg44rnj8t5gTgqIGAiP+B2s4RUoJA
6ZpTY4L6F+T7F04ndeklLEYb8ehm2c41G30pGKjaeB9bL+QVC3z/C9k+xgeimSBNYHROSWh8VCa8
SobfmkOo1WfJFhQS9/m5fFiViJLmvCtbCVuMawmDFBGn+YBxyDSeYRi1PGHpg3SaDHwIot4Ak/wJ
OqdcvuGkGRtzJ6jAN/I9VH9Z4fsOmlWgeLItY6EkDGW5F4i8B8C+D/IPgtbVQS7+wjVXpoNd5qsb
OTBPciAH5Rl2FAx0wVN9eje4JOZfG9Cb/PzeIKMIJiikE1ikjIZ4m1a+/RBDgxm/ZRZFyls3K9c3
SDOdozhgHBHtkjCMLRzXcj/aoDgEH/+UujkUKWF2n1ctSP9D2Jn1OKp1afqvlL7rRm2MB2h19QVg
zGgMeL6xbEfYGIzxPPDr+1lxWupWdUmlc5QZmRmDwZu91/Cu5w1hpEwKAZzw8pb631/nEwOjs5zv
c51rXj/+7otJQ6YLAey5V7Kc3/NxLbN3d98IRav4WshFP/cgF9KnL4iYxxG/ldPkxRAAowUhE8ZM
+BuuxgQ2kzfxZ1eEGl+gQElpdjKxp8atYZPxDbm7BhCS1khhjlcdP319eI7RZ/hyb+gfMsJTc596
/n2mxDLj1Pav7h1v6HJUI6zuEEJqjMpWAMkO6YURQ4qIjL92hnq0ZhKboT7G+WQPwgRj9Fi2oAkx
cRauN824GXd/OumVskvKQB+ywIkqSK163v9nlo/em7b826k07Ojthk57MaAxd+VMpkwkhfz7vPuw
12kbhsQD6w+mMN0fRqL5HGbCOAL959ZAB33mKdv/rE3ZqO+BxpN2A0ESvDjaPoCglqeoNTLCN2f0
2S/cEzJEhUWsOCePgWU4PMwVsr40hNqVs055Thh4EwByJzX4iF20S+I0f84N/GkyZQklTVnWR6dk
lOb4GvcRRP5+5xXty/llClTpMj3hrDRtzx+/F5ysq+wxff3WWU05NykxvUbyvfpE4N+yOtaDZ3bz
L/5zDHmcRJCN9+IfFqWd5UPGzmbFUg3PE9Sw4MU24GwOm9fiKzibaq8hXb1xJCiuHYjCsUOyuag3
t3ywvgf95LM/jkvRnJP0wOiZGSv6AtRT81Tf0TL/Y4s/IFSOejsjQurlE8KH6I303WFMk506RYdj
9ejDYhTOQo9SZz19BN3BZXYbDH6vtsHBeBh3duQ/no4y8VqaNBYkQTlGhJXw6MknTgHfHKqTxLRU
itiYDzEbH5hvTFedCYdsLNiUcwIK1zogp0f8TGmsYfBYo4dSEybJlvOw+iNKS8yvGR5N7hGBUyjQ
lg5f23LfgOzyCIQAWucjVTCSnt8jbhNIhAlgaRaaOV8BedF/Mh7aJuhC9CNBoU1oAe+GTAA7byTT
BHXgQ57BjU/oj2Xov5VA8Ak0HiWd+OwUyiDl2bv7mgzwEDxhs8Rwfg4Ohb7vUA61OzOOTFTMmFYf
9IIiMsKXynZghDfnyjxj7bQ5ic6oszkRw5xIiylORMp6dFvo7HAobePetEfzFsiBOm6j5Y8eyz67
zGOpMOJ+4K/LrcrTddy2R+30Qu8Mdcdc72MBbul4SkK9Kvx6/uZBbsP+IXcbCTZpd++CeDxS0oVQ
UY8Q0TJWzQbWYaBRpvVb7HFdtk7RRvemfbAL2o8Km+HON962+En8vLSdlttOykyuRBn1vJKHtIPp
VHqfg3ecP7fF1XxueSrfjNDC0aFUMD9PT/LA8PF3/p7zfBAGbP+eIWX5eNq3KUrCKuttkYf46zng
hkCd6pzZzzG9dzUqglZIYS7MA3X2DYkb81E/KTZ6/PGfC6rkCXrKhDCO8BPDClyqZGQqJ7Q+ESBT
27Rl3OtC+nYaVWOZm22QST69S/oOT9QMv0wS3KFtVQjJRUNfEMPlTOECFRJsxVzeagO4RG+kj758
n154cctIxkmaYckUqvGr8TZzWGCYx7AVH9Po9A4RtFBHdyV+faUMNwxfJKpMVbktIhJMiCNMzf31
GMdh++EaAyW6AOQmknRKTw3Uv/H9y2BoGkRXSsL8pk93OEIFTNrEYD+0gYsvURXkCeKThyXTvFCP
3a/pw8ZiHk33f2jSZw+q0hWgJ07exdvXEzCKs7cPWhTRtBGqXn8i18XBNKbhC7MGq6psTfLLT7Be
BPLwa1irpGcetudEDXhDDbsM8l+5vzkgK9XGxIToj6FjR4LFM1GuxCU8hxkG2ZeoJHejhsejCoeJ
0OhCwEOgO6CgyDe8Dk7MF928O4gaASUgkIDIUEBD+nKhpBx86zWgiMPoTKUBECcDapp7H8oRJFAN
SKBD9kNSh1aQ49ikhDm5tIItUtf+APEBbuEyTsDboFk6iA/8iTLCTmhYLQ6QLpM6J24jiRxLpeYV
dnidJ/dmEfr3nBpI0ReS6IO5CQAHQ6h6xHXgs0hqJCFV2CB02LeI2QdFxGS3D3tooI/OTFnVGz3J
J6VOQGEsThOSrck6fSFxJaocXgmWAMPxau/zE7yJdvL1oVww3n0Ljyl3gtnw3FcEV+T3fPYjqw1j
ERgTQaEB+RTuJclbGzCcWHyrAfNyDAuziSRPK0DCZ18zonDmR6GjtOeVM9TtlnegjtJnpTyIHCtH
YW+ljJA8uT00l2AMcSuAqBwhNxGE+BeGL0uwFLX/pTRyH1FNJgK4EXk9/3yfQaf450mHyfVThLbX
Xidtn2n8xjGAMSBl4/Qy7E6Qw7Y6gWY6kt8aXhmfoi+Dg8qwYWSRdcAkOboG6xo/Ih1OC8lCyuhx
ImqzJ8EoQY5fp2pgLIpxlcoUGi9kglDDY2f0CGoZLIbmPD5N9Aj+F4jZ1vBEIPSGCMZhQP4MVwo2
5TrSo+tMaB+EWx5hR+FLKQWXJypbJipB3jbJjtvk0wVp/Y2xZEQmVHu6UkIESRY0RBiGRzwtvQb2
hkfy9o5EDkcwb90lFb+oh/URv/Tt0eFH3WBjZ4PpJWsV3NUJe2r6QpQoHuwx5ngOeZ/UsfDJUXY1
jcZvQB2Ike2nTxg1vDk5h8XXL8wWr6qGW3JjUhxgFZ/xdtuB4QHeseTNJBeFgwoDD/BUw7b08O6z
nPVfYWkIywcYjf7bQF5ZQ1kR4glQog0AB2ZfBGnRAzOhjxQaVZxtOx2sBU0rVyoOBvUShQCeS/cL
1pUSrkd5QlgfEY2OemkREqmB4kI4G8KeGxzi15TxlEExgULBQumRRqDQmrIxMG/LuKHN+x/LZG0x
Jt2Ah/cdtpIi1KMH7j696ABYgyA17Y2UkGCQdUIu6h0zcZxnDMWBHpoyc+h8vIvXSeQrtKwI5W7B
JXahIQbvoIzlTcW5wn6adCPxSO/aIDmZ+CC296+wVXjVvJUt8WskMWI4gA0Uue9yna5H121yl0uX
ZJhNpDcw3AL45kNWN+UM9sJhDgukz0x97WqMXp7DDoP6xbCMpW7BkAV7w82i6KvgYpVDnru7gLH4
hLtU6yw4rF7Bn6TPin7M77ODyQQn75NdmE9+7IsdDdAOoKWuw7+Pn+xJ4J5tBJFmRbmG8X/Z6fzr
rAOXgeCB9/lJPYsHkbno60hW+U2GmE4DicaVQH7l7ZnraISWPQJgdZlHdOEgBbfTfNpfIqzo01Ci
NztmoXMLiXmdnHyqu6RvmQhY77291JbB19VBOe9RQslXFTlzyXu4tjKK2p7g+NHEuW2KUKD12JLl
xuK6B6uJ0WMoODevHjJp5sHUYqya3IWBVW3xoEB53BzYwkpIRVLsbgIGxAJSHri1b9BcKgQFBjYZ
2LlMOj5iyKMrjfVP0E37Iw764TkTJt553HeE1qM65YgQGAGKtiP6+kM4NjFKlCMjlRgB16McmRQ7
VQfWVTEBR+voSQ2ioB4pZG3qok0nYaZkb8Kja7qGjPjeFyix95KXkp0ZGZW1fQcg5JVE67oHd6IL
CQUgJJQTbZCH62knarIHDfEFP/P1NGd3/zOGYxxesZPLlED++PSBO0RkY/5xhlbEAZy7ksW/np5o
CJIIl3P2NqqAJHvbfqi8rC+kU/KhreFZBzZ3ANqQ1nn3Qc3wnP1N5XUzgeEpim3QCTX4GbJbX1gy
reQ7lJ/U4gBBv8TRcpkcUtJJEAPMWhfsJMzGhWpmuIYrwAgCvYSLWn1I6kjnRpLESZjZ/yH4O5jK
RE/z33ugEz9Ijp2jGSPhvu20rJWUe0FmSryMzQIeeX0btDhrkwHzgQqNU+6egGNULDN7K7kd37Ti
3OqlV9J/w1W9Bk4w9PqQzNwtNzorWm7xFVRNibpIkuXLP5nwFdrc2i+ppoEWAHgk5gAv7wkkEb9S
oGlCLeOTmb0uxi10skKye7ARSX4Ob22PwfwaJEY/I9rgJ/aGxUTJgEZLCFzvqUPwY9dRswAnZaus
z5d3Huu8MMGonSbcv4KKzYaRnJ2RkccDgFsLRVXAOmRo+E+DfJN8XImh3FFE6HPwcKjRaKHwQKFf
tteLOH1w17M+b/8ZqmiT5SQEh68pfI4G3CGnoSwMphRjWT798DgX/JA+bY3e5CXquEuIKl+9HtQu
c0DdSaNBsjZINqp5B0Rate2MYLB3RvUWcHkH9dKYmw2iea6gPt/m0yMmpdPnXMN8GV0j0JWPMTNe
wO+87jltiFDXVr9jk/eepsbykPHBefp/fvtuEYVmeWkrY0FXkjGPqY7zlov/yZsvOGTv+RkUCzOp
bGI0gfBxknz4S94lDoVU4+CjZ9/t0TlPv1to8F+E11tlyXQz7BcQzcNW7R6z1jZPilVHplT46cf4
9lvGZdzaVvEHQfoHf9gi6cxP/iPiwAHcWWdVXFKr78zLuEHUHp9XcFGjx2+RnJLOdg0ewyHmEBJn
+YRxLvlAzzltKPbScLmGpBrkaRcANjQEI3oabOf6lD/5fcqDDCFN8hFiiMnd+fhU/GkO3SdS6Abu
yUhvDRJLDx/BjQz2SPR+Qy7ScfTRi1SxIvfrpRz8ZIDKGHTOiAo7JdjXEBgo/YGnd5vhKzw7oAcS
5UM/6mQN4DEqyrTlSJ9dzBTYfnsoDMa9nc4ku0GDgowWQCng0daw5dtvEnnGpEhFKDdasyePtQTV
LdC1NZ1pzlwB5D4Ms6IPSjENmM3sxXQJ+wWIsORjH+C9QeNPwNOgNjficpSPmWyFMEpNnWsQnuV1
pgJhqDdCfmStewXotRM02oJY50xZ+a+eDYaV6+PIgncI9kcHQfD5+x0kAaC4OmHobsAOT6UJUt3s
AaDjA2WUaS0eSSE6tv0aHuU6wgnmBHDuwK7+T8lLYa8Ax+PBQsYbtjd47gGAJjmIyrZ9s7nVUBxx
aPDIEAYPrAUkGuqDwDu4fB8iT4WzApNfr+Ic6Q67Q+R4jnCLpAvT5jHXiByaxTo5pBAY2SeKsaA6
oJkN1nswnwMBoXY48FpENWvi2zVnsGZrAQgdR4XVptkka4w4MTXN9y0HKiSxxsFNw2KoB5RXlRg7
vDLoEKfX6BFfcH5kWuAFD62/vfrt2Tkupx16wv30/tvMP/MHIAyclzMj6kZtRqvqBUKu815L9Oyy
b8eoSsX1+7rowlc7IUgFQfQLZo9Zjmln3JsYaTVlNoD5rvTDOAagEAqUkyuvKQOjmFKUZsFfAbee
p/kve3hCDIIoIDfv0+4WKpuv0ZU+TqU3vV6WFL2mvfEJnYg6Uma9sFpQj2eQAdXHKcjnNXqVlF++
y17j5vAigbTH0Js5HPLwstD4lZnbtMO2rgQcLnzMwdKlEphPaTuNiUe3vdQYX2Od1vAHgi7pKdq6
8O/zcEbgfIYhzbHcGX2WMM82xc8hgJcy+1q5Z2TgxtgX20Spd7YTKnLtbQX2+DPt5OY7/mLL8A1p
3Y95LCmIqnE7gT99udlvpkp2fFhujpsWyuqdtju1KZZ8FhCjGZHEc+gAUIrctxrw9JwANXVjeYAI
1uL2UE52CUpvi9sCuu70RhFXhszv7PXaRPU+Y8Jb5qhSwjF5efLi5dcjhMsStRjuBMI1pvRKJqs4
FSyakr7ohbJW/dfv21PPjwqwwDeny1+1WXztUUU3QDp13CAaK9MPQmSKbA9MP3B+MKljwq4i2BMg
IDWmC7GOMGyhSUYkDDSDhbslnXm+GwC/NUsam2JMrGjd0ygkJDctEGXAaF/hd9CnTHwc4WPmozcm
LbwOMcZIqhEHa8VxeqHC0FCTzyOFPJGDPjz4b87mflxuHvzk8wS6GAU0wrAZaXFcz6h8ezemMF2J
XySb46icdAawjXjCjiN1sY6+xAXog7N/TjTNI3alTsUTGZLxBvBFSZ9xNADBCk81JjtKikl7wKHP
m9EFkLlOLs7N+4QvRuRg3CpOhzYwkQFf1UrlzrMEQElXczkwjZ9qy/vQ955s04A3JwK6O1RAguTY
5bCetNz7HEogAQOF+fTOHWIA1SdJIinNJwR6OZG+TmtO9ToR6wb9DgH/BWpnQ6J+Jnm570uYgBXp
P0m800qJBUONwIahD/O5WbPjKbvr6BEbzn30piZfbW5Af/qY0FQJXYyE4SI06ALKBLQAMIbLGx+C
0xgVdsGNBcUJVhY9kJ8zfLKnE6HFkM8JVLqMrmXs1xMgflD+Fvi+HGH+rROiGd4gZEbxmhXds1T3
EH0ZiK6hg11HVSr9AQrQ64tFgARuliFJQjkjW6+a3WEjXZDDTJ5qUAqcMQ+ecKjMC8OV0KTFDZS0
RNofn3EN5/AzJhqKmwV7fCIhDQEK67CUqSY6KH2uV2hwNUdUObqjAwQtjjE3GsuQ/hTvWI+yAQ1m
KliynZMSJfLOCKlN4wlcR8ZC56R5Q34GI+Iepg+2zxJqZOXXYsdBSeGpDlVlUFFwJyig5dmj0ncP
lKXw+A3vvv3Oj7SItfGH8BeeI9+/H8oT+4GIRk2QZ5VuK6gTHl7jhyb5D9le2mee4W/rum71ESQ+
gqC4+DU8YHukd1u2IqZK4GHT9v09ZH8FUaIdZVkSQcEypOC1pZH/e4yhT0DcLkyCJIp5NDs9+nt0
NDSvk9ISoGbH67VJ5+jS6CnRPd7z9AmFbzfsDfdZG2a0lRCFUSogHgNBQ4CFFLTUzXyVJwROc0Kp
BwakJjoX6OMSFRE8TRnrfEw/vEj+9KLyRggEPRdWO5FSbWtdau2dC4/QFyaBL9EW86UWjGyw7eeB
VDp7AV8WZMyNwpjn+BhckhfwvgdB2S3q4EUUU4yKzwlYXoof4kjN4TMCIzhG3k/fU9rROVeshApd
z3X6JiNVKAYQWy6JLkHTKx7ZKDXFGDeH/TEuUXITY9IkWgoL/bl9b+F20GW5SrgqLZueOB/lUzo4
+uj4cvSUd2adnqannsWdBpJYAILI8tU3kNJ037sOOMd8tD7cD0LHIhEWyGWKj0YVn1Z/pP63U6yq
mJ4ux1MffcIrXQcXlGCiSdWRPntn9ELM0H2A8Osh4zVEkNfwjXQDE6cJGifqw0wATvJxZ8huwM5C
ccUibO4S72IlYxWp5qONhcHfCguGoClb01a9jC4orNA80WSvqFNhK0Fp6ercuBstt+QFIa4mCD0T
+129DbBBDAV4ZtimG/p6lB/GcuN4j4DQSxXwRYEr/+3H6C05CGmFc8i8w8PS8Na8o43IU2Z/ZYap
7OcqBYRmKTqDE5Hw3T1s4JzSnjgPNXkvR112UTJ+ZvBhlUNHRmzAk/5XUqLDQSGWlcqRRpdGoRhK
8johAekANKfGSU2JI43qCH1lGzQlScKTjaKmC0MXlHo2rW3gypTf6IoeR08K0ywXqmd0ogcKhWtx
WLjzgNzBwrOdExlepbJDLfk66JD+5jgvtCisG6LgoEJE/YtTC94FaaFEjWBf2FwUvNC6JGz32X1D
L5hRkxAUFObcVzrHguQtMaKjIBU3Y4pkboXdT0k3mlM/lqJaP4YJzu4HdxUkKKxPpuGIUluAyMqZ
tqDAsCOkZlwDEe2mH/MbJ4Fu4XRxHuqlCdS7IryFdj/ryY7JPYSgHzxdOl10wKAlLwHwulc+grWV
XEmHqxmdX/Hi0qh7SkR8Dt9DfGgg4LxsGuwUAdarp99OrywGbXEmKm4WSkwznPiJLZ1GwF2KPZ58
FsUfMgHdb0Lg+V5JMF6P3szTwhe903NGw0Lf+JwV2Qs63BefuqOrwpf/7kmiFw0d6RdtSm2B80Y9
IPnmq78MVpUbdUedO3jgL06/nkiesI2iXwhyhfUhq7RB2EJpkFFMqnjyOqni/OHboDfgL3Gj+shd
pI91kXJcCAAfVOlfhQFw5JsaYo9+OSuJa2ADR/bz8LRFj0T7TJlJTx4L+eq/6mJyDVhBZPzXwZO3
dD2sqM+sJcHgs78cMsSAvrgRC+OIhvyE1z9q4+hBsAIN8EmBisOS73ufteEhE3MScdwciCq4H5EQ
7XRij8ZrDcgboBdS7Uw/i88Cg66vrxJNdmn9oy9YtPanSY0R4CIfvwmEEBxsRAQANHzWoR+C9xS4
dWpPkzeFKoXGxRBHZikpUNVN7xSsjqlBGYLDeiH1rzplIQYfAispmB3T1h40NW9ZPqaGBVyYYsei
hxqYKRwkAvmElWfsjumbwFkcx1RGMJMbWVOPZ+JLOPBhnULwpOM8q3hhLd0Sjw/xku0uamK9K9X5
NykdEleeR6pRIr2wWhaBYot+yIm+1hWusbEjwtsU4+uota+wf7nujzM1PnPLepG6EK58s2hBEj/R
M4JPRZOHEgwXft/ziniM3OtW4anUeJwIimZUt4Q4Csfphb2BcKjafjHp875wxcMe0gRZgEqs+1/e
J5DLgVDdSo59zX4Cacf3kfDmu5dHh6eQ2JbYo4DDLPUZZHdII4l2QWhL9UjuS+8vuiddXkl4Kkqc
Y0oc6JBWUD7tw/ub6VjH2GdOXsldNViDtD6oFdXpEeFITUmbWnJA9Dvq7viRh9FL3nGeOY1IzMU1
Zz2UkJj1lzDW7V7ZiSTSZ1Mh8FHdU/za1lGzvU8vWele/SID/Ucz8OVjeE+0NiqnNdWuU1yCoWtD
Y6O+f6e4eoQc2QfprWTFBLOfDdXQCisXEJnUQhKGk2KhBMoD212AslnB5fpYfSKjP7Ar5EJacnBK
6ebRVe0AUScQp3bxNPcN+zEBrzQdybOOG5UxIPqJSszSco7T77iBf9uMLn1BTMbI9/weYybXiIam
UN1hm8dU56UrJGUag52bNUUKJe/s56/C9U5aNJc7DJ0C0ANsnwdvOKoaAtM3Z2HlfdAlHynBQN7c
YMkVF5tigxoXzBmJWG4Tpb73/7y/OJs88S/SiSp5AHZKpu4u4cmTmhxR7HXPL1Tu9vV+vSLE74PQ
IaM88FsvYZmhbKnW8AHpODGLx561Xh1nNwNHg9vis9OoX37Gn1gC0je6IAnlc/zNpB7QA3gtugAV
ku8hJVdi81ZCmvW07QUk/ok/YywNEOq1wF4/A2P5RsJy/lWW37lU19+EMevUWPbQQ1D5OnIYFqvW
XCpg+YoWR3b7WFVWxcWq4I8U3gh3fomRIG+QAhJaEogS5PCrRKY0ARXKggXQbFTxp6myFAHaieIW
925EZ3ZKcx5xDDVqhFffYT+Tg12Fz93EUjo2JiTruE11sIGpgwcPMXkE9W8g4+wlWsw5IfnGkW3J
4Ll+sBF30SDVs79M4c/mop7h0iQF8xl5BvoC0TIZJN0X8mN1J1v0lX1I0jkmDQFIf7mFPBps7iwy
95tCQSYGf0pHMs49OVJypAkNN/HNNsWmtREEPuioC1YlF7j5f9KmXcXZgckINZ2/7ETyLqr9qXQd
YD+N+uxN4mag8opPLOOrxfJpqIWf3jRbjBCfCvRw9dyQNHNCfkxKR0gy11GtqeQBhvvA+0LJtB0J
8OYV4nALZfTDJDEZ2wgflKHhvIHXCjoZz5NZAUlw8hlioRa+huWuQN2b408oZTJ0uwGSieA6N8Zl
rC51KhdUavWU9hzIEAQXUs+Veu/b/2APCceMMht0SUYD0ZJ7l4i6CUG0ttTG9zlAMMO+ztFkdJfG
ss+AMF0niL8HmfSU8u2vwoQHBZY7Rx0NMWw1UImhHsVXY0gTlBJOy2vSM+qGI5pV+MzJLWJ1yfok
U2H9TRE3VRnuSL+P6SlB1IRdIAXWU3KmDltmBOUln9TZ4j6M69yrHPJ/ReIApentNHi+XgewtNYo
CEGFYdGJcFqxvtwkrAvmr4jYevuXkqxqPiLsTnqoj0kgtq+LU8VVjBn33z8UyeMXaVV0/ovLe/MG
6M8KpMawQ5ZBfJ71AL03kY5LTY4eVQye8M0gPGEBNs6ZaOe2kNq5lGHwI2Hsn0yBW0XKQcmDy+Vu
iaURf7r83sgAuACQBGMMrBh4N39UR6dNqNhzRUYMSHRETEtjEQtIXrTcjCr+Uusl5fpI/iAvq6ZP
ysXQBXxNkS2ZEbNA6KTn4sol/4JoFIPKs/+adgIpZ5OTiYaD7vK8Jh/U+UcVlFxpoV5lmOiAx+0K
Zmh0Q3aJbR/+CjUSkQsKA+qcwzt8VJY4jQiUv1s6o1iIlUxF5O4p6U77HjvwCiA8BfMObe0Pt6rw
vxTNZaNBhht3GY/L/QvKC8heiFC/3sEajeD3sYNr4NGJKyfSbRbJCEYKdKo57sh4v9szshPpD5DS
bbFVmeNx5ZIFormXvb8VdOYHC8HuUCYEZAZD+rAFPwXlLWJ6BjREJkUttxN2QpYboo0rGRzCtkEP
swQ6qiSL7JpTkdj2kAIfFyh14zZN9hf6XeQMMRIU1CeHeJ2yx3rnCHEb/VhRHKB/xpxK0nQRW4P8
i19IgTOxBSA3DVDNkPBe48/w7DP66fdIg5/ZH2iVbgF1RLza+EtLPJ740UJB/n3y2eBBLv7X4zfy
wYt1Enc3BtcZ16Y53ERfbx18KPPLr/98fAKtzOe4Ku0H+TuZpyavrmORRDQD2BYMJwjuKJ/JJZ3p
rqK2QEh3ZPKCLA3tK0ZkI9L0KF9xCWd6HGTqYgcrGsJO2OMl3OMemscnV4RONuu5t4TFNXytDtYR
5ZDMMXwYr/huSSSlMyNyGZ54uQtydWxPmKBNrc/ghTSO45fk8h5eBjcXFZ1Nt3jw5JBeW28EwkAE
qMGgoJRa61CFx49gC0sNGTCmXfJdIHQKGjzRjmMNcTg7IaJl0ecg1M7u2Mqgew1PkwviE+kg2ti8
TFD+0Vu6UIwo/5RSMrV5MzdM91EZJajBq+2EvBpRjiP+tkdnzQt5YeLMLB+XI4+7PjCYL3nzbLz5
Gly233PUGC7WYwRgqF7R4VVcu5hDMCYSyPhPm6wLzwXSJnZJEktKiJJIjhSS1CeLH7Qvd7gdFi6D
YtTIac88eDUUF70uegrIj2L8AlMcmzF6dHd69Ij8yV7f0shK2FSRpkkZtwr+kRuI0KCHhxEqENbs
mWe5jcPcg9S6HFMHoMTQci9TlCmjt839So4xklc59OP3tj8WsxBGTSKNZhPfnyEClfIwCEe7NN2L
BFHRFxOdNRtOibfBmpQZvyGqaoj3uGAisy66jE5yc+7uOUINw4mk8BQ/yYcM72vidsQPYlbkzAQ1
mwWa9XaKsQN3r8fo1J9rOTMMIt+h3uxIHQCRDaNfeON4aL/5XF7gJOdn1vMnhhG8wVw+WjMUNLgn
kG62qAEiw6bT/2Y7PBGMfBmdOk9JSsfFlANR6tykHGf8kE7T78H817/99//1P3ef/3H4rcf16Xuo
z/92flbj+nh+3P/9X93/zLRTb2u61u5qWqel/wcn4rtyaRvX85NxVQRRd9L6PjWEB34HoqtpkXFh
A4xt3ERzQU17ICBp77wsVP32nTn9Zjj4oGfq2T2P/gsywo7XYpTt64CuyQ6Irm7YOxUy4MbUz4Uq
xctRyWbv7n9xFfq//u3yz8V5P//+r163p/UwHv2/V/EfrEdLVa9ar9ujnhKBIt6lNo0kYUU2xUQZ
z/qIYjk5KqXRo08FdMRkPg0olaj8bjUmrmfYFmHcyuDdCznjYXINrb6FJUS1wdzTEYIG0J2vs7x7
H6kObmXMor040JRsIXkzvP/iajr//9V0O22dqzLaek9v9fj33Qb77QPvoPrfjrisNpVWnqf39aB7
SHvT89vSkEG4na55xcH0Rv+dy1wn776ND3C9BwHTQpLBX92c/s2+n+1r5GCE4MILqGorB0mCfexY
HYK2aP/ARWPQTBnkiIaY+mm8Kxl2ZZVeCPjo0bcVBrrb5vngfJjLbSzmd1vbh/JfLDzjP1l43Y4m
/+v9Hr//h7esi4vsQXlxkf2rTSOku/gyRvu1vn1RfLT6WB9bJe4qXr4Fj4Gl0/zWMsG1NHMNCrGB
TZrNIEoHOhwAlyMqvP6gW5lP4e2EN6YjoTmi042KrtebPeCFYCsATqexDj9H69uz1rYGgJ8TrPkF
taZ+BVpU/ipbAC80+R5mydAa7uvoPCm3M2GuWZfGA8dh6Lb2q05bmJFOi+iwrdAfX2z194ZlC1zA
MzVTAheDDV913n1HzWgddEunQHDfx6Sdp6CoTVzg8v/qfqodtfufLJtWW1NVo6V2sd+Vf/9/ls3h
fTn0rnqrns6cCwPTZmUuzouFrVKiWL0H/AlPe8a1+Zfa3MbP4STPJhNvPf5IU9PLY28yUcxiN7mD
tgFXtDwA/3zTDVaor38HwIBOTt8wX3b9nmrodQa9ixWBj569bJ12KrVJ+3MfINC/fZ37gJbhtW/r
SM8BZDj5zTVoQX4G2qSGcGIRl2TZaZUZSNyu7hN0iNl0OU3z6Id6YHxawCCiF3WMM2N8stwWZqvW
RWWX7nv8V5jZ293nftbP2eXri52JFf1vuYB/GO2fZvc1QIHDhvl5DoK+zRBvRm3Z/ZD13azsUFp7
6rxD+KncE23BqjHRrckwTi+KFmptLqgWOqujuxW/sMLJHc97kJmjrx7WQ9TpLCUNQ8aVQdupZS3a
QyLrd2XO6MiZDGPjcmJxkd5MCfAFcWeaNpjRXrFnKPYWWFytFLPxYtWJZhf7J8FsszLdLHsGPyeC
15L6yCIwzAjroO3RxziobVVp3LEaz8FZxLEXmhn80IRMk58mhsKEtboZBFZlA7ham6OW6Ru23bW5
rP5uoWUEYT4d259Yw7EEVL2jmrHUxNZfVgGaTVZJ7q1/mRX5IQnlqxAtxu9hHLWsyP6m5/7gioGz
RdEGzwLTmXxc1XSoetgLLjep5kl/zMS4+azMH+4ygpe3mbwwtTaVYIFhrnmxuTNcVcQXY1LqRFxa
MEOakTxoG13MYBGp5qQaVgzkgqlpTI/nz9tGi+D9pYrN1z4HfM3WWPPyteA6rK2JE9MvZEHGW4Dh
oPccSEaXAdhxiJUe/d5otejvIugrN/M9WDmxl3oX4Tun9dBzbMT9EDTDH8RqDwCGi4hOW2QHb9PO
uthmD5PZzV44ETqxrDHLZLLFuoS3NYypUNpsqNCjODTQLMAU5PtxP/EkNdvWVijsNV9XDSYTei3e
YZrmtqeCkmWLxWQCqzlj+LF7ZECUHIfPfQONGOnC7IFpGR1mgwY87TqTzchuoXexP9BVKwIVBFsj
qBAfdOOdF7LQQ7wH0QZr0E6QdCdA/GZ00AuT9XVAWMdDGcdH04Pb5MH1tFbUsqGn0X8vzeMDeejB
YaPKXLIBG8hhxkHtJniinxib21OU/Jru2QqoO0QBSxyTjKs1UVIEVC6JYpw621WkYcLcbllX9MTW
tbBm7YhOnrfgClhO4WzhrKrBc0pZwfwwwv/bGysDXO0mPFpRF1xW129dHe67RT2ercleJHZWORmk
RNbUM9gHF1vMxljYs97A3ieBbFqNrU4m6TnwcLCN0991yEtq3BrjPQ9Cxrhvha8BnkXpxzwk3kSn
/DM4Ms8EUDudwMyxvRoYrulxSS+b8SuendaIeOpp2VHsVb9eHK3YD1Rv1pdVgw2Ks/rYqEWYDTMD
7khW265LYFmZiDuNttmE8TO5mytpOHNh9A6e5qLPB2Mwk8st+ytL1cM8whTUvwkjUsqAK4dp7Cja
3k0npZ4RoTyOHCqkZm39Xri2WDHLdNWz4smLOwc7QjNT0HuVpUIVxL2IX77vAe/rZRnzTB3Sxdfq
YoJXmc5t8rHp1LBhxS8k0dfhhDV8wXznZW57luelCtRR8wWaAYAAG+Z+ALwK3ORmWXkg+CZLv1mN
zBCYUfOy58/F2eT8h2PFb89FB9jd4nWjCNlUAlf9EC2Zv7nzy43GEjGKc4s7296DnXAdr2GpeC9z
fHZDE2BFPsv3LU/ZQGS6Wa1iwDtXZCA24obLGcJ/tpvRcPAYDAYQVnRz050iQKcFaOYMA5AsE8m3
7BGT+XhRCOXt7QAmgUaSj0rvcXOg5ZladApefTNde6nDPcTf0UsxAIB5ZxmAM+0THqzmncmtzXF4
c6HNMSwjN6gaeENjOgYvMlh+bX6QtbyYc6g1c6K96cNinOALqAniuVXw+NCJzdx34GaJpriu7677
pk+zOdpfVtYTwNGJcNKwPrNXyzWQXJ6ya74BO7mD06Gp/r3vYo9h0OWtZ2UzrtB/TK+L8V0z8S2h
HMJaYczfPNlXJl6OEUEMvJQABRjAmTljKVMrewcZ9XdreTaXDSHfx7mRiyFcGby5LsZ1f8rhYQpv
E4HKwUz1Zarb94fQGtWCE9Q6gX7gZzTmPZqoLZut1+t4Y2MDo+wuIMt5SBLP92diCK/EpxmGbFmD
kaWBkTiMlyXj4o2/Vpy7zURdcds2Q+ROv7eA0/G3xx1mqA7CgT+6+f7bDjG7t5oRYCd0mF6LRxSq
4B21QgRUp7RaXWt3tMakte+sMLv0nMn+D9ZzcldiTTANmvXadJlSYUJoc2Cw92YO5sB1mKKyRxUq
x9PAH4XnTRje7d3nZgGq8cfaaTDv8LIHpMq+xX6yn344hSnLKTbVPwr4hk3YR8WCvXDQXpCcm/me
DaQ7GJtLwBC+RVcmy5FauMnaUpgcIo2GJL2l3IdEgNEdROwMPEql58TcXpbU8+45BJnH1mX+6H2C
k/9N2Jk1qaplXfQXGaH0vAoojbS2mS+EZoOggIgN+uu/sfO+VFRU3C8qKm+ek3kybWDvtdeac8wp
RrRu+out4tBYv9ewmUtbniJW7Q/G4ufpwph+7PcaUYe/5ezbpbhOC/tkp66fj6frxtnL52lE+Trj
vf7VvfS8C+zfx9xfpvZmxK2KFvn0/9Tjkvn/VI//dei4PY7lUKgvjlCuvRtb3M+r7IGtLLl/8LaC
9+Q+FXcprz31F8diyqZOCTf/fvaRxXnzv05y6piTqKSZsq6ofw/zP4rYypic3oXctet3zNb3mrKV
0OmbrWpatmzkt+l26hhTruKN6BORJL9m+0qDf38UE0k82395GH8P8z8exutVtUZVcSw2Bge1uBpQ
GRnz8PO9Opwv3uGW9NNHPo11Aksq68DOsR9b713FQert7miyf5pBLJMoOwSlkwGXVPOA7XjiUs8R
xcamXK0+Q+pKLrvja/qm5zKewZLDzvcazbZvq/Uu+6iAjahxexjldA10FE/Z3D9yYUSQuvzXZKos
kSYtGX/Mo/ZjfaEDPF75I1/9ZfHEyzVSplw/tx+uRwqbopz9/lJq5pGiUwOwjgAmnUMd9dJWdqkf
uPH3//4yqv/zSKIoqq7IuqkbmvJfF9XzOtx7uSmaNROmatE0JNOYvfNAeuwzOd3c6Tiqs3MXjoCD
IVqVpgPaXCaKROFQc8YgHgn4QNeG6e0+le/TowQZOzIqT/q9ktu8UailGLV1Xz2NVFIH9sC5Vzox
wdMzBiQkvSXdbxIJCBU3J/bz5EvvsJj4XeWfxvMBKQXC7EMLhRUu7eP3WYJZzAOdWDT6v2YwUBFF
CtHCL7vCmM2IQ4lNYNhP0LAmhcX7tpSag26m/XHZvOlhSofjqbNfPzd2etr+oHSYVzQWROs6LHFs
c1xtDleJww6JNMTaDUAJ5zp4N6tVt4qxODHu0KigCKu8LGTSfzTiNGYq8nTZBUwqg/MHLh2Nn9OK
lvOkYHIjyMYSWP6G4ndjtr5CLW+szDzo8Fk8rbL8KrtP7bhR2f8w+hVunw9T84HWZ2JJ6zo9Ie2g
tVBNr06+vEt2CUYyKLm1LzZUHKzAhEvl0zMOFIrmOY33Uz0b/SqUkX7NtUx6J/1l5jGcw0bTArEZ
5s+dcgRCIyMz/GpxFmGf3AHE0aH7A1venUOJH9hPpcf0ChOdNAIOq8mdixetT6NCcmD4Zo9hlDD7
J3fCabaArgoYvuAyxuSUbzVO1dPrQd1SLUAohU5HTdAT73TMwM7+wq3QoAZ9ID3zyxjmdMVub0wb
08J8nD6yYRC7uUFN6aDkc57kIzgkrIX48lCQXT5QyW7rj0vEUGiPFGU7chETzfCLa+gMf0obqDXI
IMjciMxGAD+G5AmlGIww6RTT8c05KYv7it92e2QnfA3vqd7MX0fn0ppWKy8Kc61AzMVjPpBQV6TP
wSIMjFzj+gda8HAwDyaGWp0Crjq01jOs54+Jo6yq2LCvv1fcnLRJwFAuKPO+X5GSgCDiUE8FOT8u
tdYaHU7hk9omn8LqYjj99mBaj0K1tvNS4NeOaGUcEItLtUOfeYWX5Wq7Cenq0AOxkTIkGa94bv2W
EHv0mYqDNpjYyBVbGE8vU2junSyNaczh/UOT/7qRDsOnalqP8IUFO1MhPqD2u/woKDsNS6HPwlC2
n5oyZGSHJpZq0VD7ZBD+gzW80d1io60ZIcOQfzijxQX+Wmt3wIJM+3aaIRrGogZOjNo/ef42HzwS
OrNwrBBx3hWAGu3Zv9LpoDcDUeo2zx+2KdvorE7OsxXD3zuRBls26s/bMD2h/aOEm0E35CAzsBJC
YEyA/20VDvUzNIk5diMO2YU1hhu80HaPefmaolXlasOafj2iJM7XnG7vr+nxZqMR0u4zfglzvwp/
CtFdTU4WDkT6sc8x58kpe8+31p2F/riyJxA9V+enaD5fRgTV2P05vNNXPs7AVnJk5id28xcrMd+C
0Q5TF8Syh0PDhJHmm6CPq/Xv67PyvxqNqqToOj0jbTKZ/Ffz9612/eR4fEMJXWMfO9/xULDmDQy1
OZreIZ7A8kMHzt1HIGLJlhfAD/4c49vPHVDF6rQEdfXinGqR6ctQWUom6cN9MrrlkAXOC6LCySq/
uOHU/QWUKmEBy1yZ//uzoF/4PzZrVZ5oijxhozH+e5dpRle5eI1v9ZqY9Hm+BrTBm8EB4R1pBEWJ
DAIcdPfafn/dvsQ+Atzli+dr/CLzL3/6tXmQF3X2oslf24CGmKMUdq/Zukw40/RS+K+3re8vxCe/
HqzETk/HCLs3/NaKAhPpoUl+g/NESHMNJ6T5PK038tnR8i4EUzkqZFdTbRHYeEtuy+cbVmu1I9dg
TLbJxe5TmpzS9EmvDXKsxeuOTpl+SlioNhT1MRDJ506JS/LJSOMYqpkCWuJD+2VrPCNvNL/GEQ6P
oMfFkt0SMetQkTX656Cjv/lTxS+ZEIwZjVJAJxwXeRM+aH1LjQUanKxCZTqhad9a/Vroqe7hsLga
09YIrh/5J+dGnbBm3P4BS9XhtR5W+rYk9ocRU3DyRqkZPv4a6cDnsF5bemYM/gPZRvkxYhOjgXi3
TfVToamo+QqEeeGPUJYXlMn1yVGz99x0qvhC/EG1wQfMMYFDUpvIeQIzL58ZKxD5Fck5n9jo1ihr
6FHOuk8ojdJl+lCnT/o3xbRA7dyKHjABPPRwyRYOJ0eLU4CcHZc3l8y8BQz8d3ohlxIrCgzwi3P6
fGYT1+ynhmS1bD6rHu5kE/RKOb2frTFhFBGI+vFaPnDehiDLG6pPrycRj2Z4MjZXwqPYMJnV5u4o
e5PatuJ0VaYcruCWcmoD4zmO39DU9TV79Zt38OgaGK5j5RvtEml/Ck3RP2IILXtiZCcYuBubUiKr
RtbgdT1a8/JPwN3B4FLsZgMtVP+kDiFGSyQG3Rk2fd4h9iNZ30r7Nmw270+CeUjRVAjIYV3/5SGf
Kn6lfqF0V75GtX2C6Pd4Wcp3MZexyop98w6vz32s30QEpwNAEIkzzn68qtLRqiJSklbRnqVw9Htk
Zi12zek9mYQKUVjdFEoGcocttaOG6WpVDjj6a+72b06+Lv7BD+Vts3S/NwyajzN2yNcSutMt7igf
AAXM33BYU2TZyrTihyNuxy7t33uOrTMGyZLC7vTavpbqyBkoEeAALBWb+A2JhxU0m5q8yPY8mzCE
w7r6cc20w2glXwBhj93zmsOhq2piLTfIvEgx2dHcuu2QHxIFzsAzqmAE2+DR+dEogmyDIYpw6G1I
If6AV7I0iHU0iEKYXXES7I/fKj8GBL0xNYqwJjfCFMXo5KvePzePu0CFHvSgLtmnrDNx18JmGZHE
urrRYGzHnonviXAWKl0SJs7zkmia0TxnnFnNFWX+KFw62ve3XfHyBrTUcKZzNR3YPtDIjqzbD9PC
bQXiPx3hAvTw18r38Mr0Etds8/KLYjEeWagEOsni6XZQrwAcTIcQURrj4pZ5cJ41X9CEyMQQg0re
0WrOO3oO6ckbtWNkb6wAbfImSILYBnv00bkPjh6W/kW4bofmwldp7KETUh3WTG8obC4OdrFXDiqc
1rtJey2dfFx+XqL7R+b508Y50nbWifRiQRtDiNUeHoN/e6b1azG0M7zXDJd/9I9/3wrkyf/aCRRV
NvSxbE7kiZgT/sexbTieqkIanvVaLWxzaU5VUPndWuay9Mnmmhzu8CFhhgO4Vj9hGoLInQGDJ47K
ANH0ysYLtud227FKuNXPvz82TZb/1xF7Ipkap9uxYhiT/xp5KaZ+Kh5aTRqOZ8xR0rlFik9NI7e6
gUkMOAer+3l5Wo8y/roLjyKT7Dm/I1eEWUMYPSLVsLdYnhajXZ2NvhRiu74w4OJ5aTeo9frfNxI1
eflOMApR6WAQQFTG8Nh0KbHmalIHwKGCY4L4yZKpmM8JAlAUQCOXShfGgDAj3tDiYnKck54coQne
lFEuMr0XrL9zoX4TiC2DKGH8Lo8vRkDDF1YaHgg25Uo4ovkgPufqPWGxMclb3bTM7tNSBFSSUgmg
ecPnNKqX9a/4eBQ0Hpx3n+MUy5zQu+WMcfGl4T162L0jPDIacIsaTXiFKewIuQpPZ4RsnSeFYYN5
OtALBNBIdZZYAsQUHbn7GWHOC+8RoiEhBnY1vDPcCpQq0ND4b+OQWzF7IepE1gn4AUABIgWhckAm
KDDeYY0SE14fybINqhLkNoEE2wL39ZxgINQADDuCGvpB5T2xjFwtQUMYZpeE+f43QYsuSzxMv94R
pkodK6EAlqDXc6W1GXc8r8FTHB0UW0XwunhU0OHsPLyuakTNCJvdEiGvkFILd7eQxp5YNu9/mvwL
juzav8ZXAEy1e3MBoSwe3nPeIYSAl4MY8M3v6UHE9kTBtpD7GkiKjde6KAzJUKRMwkEOap5Cg/Mt
8EqoPD4R0/iTkBW7/XoSzC4zoSdWPDlAzBeoODRbqp2ww5ZJ9gdTztYmj1tJ8gXJWhClTyLBd2Ms
q+iyHzb16hyRZPh13VTRDWylFBsLflZkrArii5uDlJgvW0kuhwvRzddDvaY2Gbbvtz0cup8ynRzO
Mf9fEkoK5ge713h9JOps3fnUUCErcedfOaX6yjCVYZAkIjz7jc//nomP2qZ2iQ7/CwUfVpPFWZ6K
P75JBAdaFjzDewrK0BP/RPzTkvzwJrmsqu8XURJkS4iIb+O3zXC+/56y64q47+dG+31tzgkR3+ck
N6z7/i4k3nvpV/otuRm77BmdGLJEdzSQqC3JAO/3rXAICODdk+Yktof9iR/JNElJK7aCz/YXmNlm
jN6dL2K8LDYcZv4MmMTEEeqCAQ4Ahgjtaehli5EIwnXIt2JIiVhbfHYhjY9pF3MkvHl7/qrd81ft
vt3zPe3e/KItglh+U31zhku0X5wK4oByEU+pWd03MnLqnUrHajJ7EYtkePyIbo+n8PnPK3HfqDse
hPo1/qXZQmDJjn+h7wR1/YQenij1hooVvprTiwdkfvHb1d2NWw8x3mPKx78HrO4IRDEMiwexUn6f
mzo7fpyTfsODxCCSKMwNFPAePI12c990Wb8p9ywhgwC+3fGhyorD6wKmAmtfuecD+yGCARSxD/FX
DJ75Mt/7z1dk8XrwqfgntfPPt9Qb/stKiVD6tGeUzYvaCctguRdOENR7rGwGyiWkXaHkNBBbetwS
6OjwUJ+tHtRgvRktQ7tzNMjOCo6BARW5hq8EoEY22o2IfsFZKfl9WArn0QIKLip7CasA3nJfdidM
4vEKou0dLRXR/nLOC1wBGK/NxQ2VObgI5rs3RGAmmntM3aGQxCsosCTs2gJ3BBAJYNIIMM7IFq5V
IqusEZAzZujojfr5ACDk5DAqZmgfCoaEHNe/4nnxOlTId7jWECcbITHBcw7DgrlTWdZpmodsSJxD
rjjsgO/MUfci2mkjamSgzTlErvOssSeLwb04Kg0ejik7JELuhcy33B6mTZAn70MX9qG6vcSXuE8n
bDOEhGBpHW/MWfWt75oVbzWqe3FFi6uzeNNz4Ypq9/3I0b+4SPQv84vL/PWrfz35G3kXyjsCrWgK
oloWids1cmqOdTXbiuBUoFeH9Qi0LTWX/W/FY+fCYEPDa4JcWBEWGTy+7KgrVuCZACgxsiJ9ljXg
zYKp4pSgzbgScSWXJR3QFbWna6TiLSRibq44sIijFnhG7ptszM1CLLo4MmDJ8rIDMcHCkcUDxpxR
TIrSvIpVrAXn1etXGNSkiJcf3+INCqcgkJhfGDRSHEWYAsabJjknXYa1IX3AD1CJEM8TJoV+G16X
gtpZcqphWTuFbfqcvxcvjHSPoFtfGKyp0S14HDjDkV1/da/bElJ1Awa7xheQxxdyN6Mm6pAwmWTB
jL1X0gRzTuRqxjzosr3S5PggugWb4PK87H/aNV2jD05cJBneQzWgKE8ENkQOhoPIC2Ce2BNyep/X
a778Z7gxPo7Lc0wMicw6+skK7EyCLjVwY/SpWEofqMHL4IYzV2fFo1h5rLDz7i+rU6b8jq2BTLfZ
FYnuZNYglXg6QuSjWDcPZ3A2LIaFANBc+RkXXiMNv9D4t9v8Keh5a3eXVe6Ld0t888OrXaF0H+2K
DG8MV4Zg+8UnbuMeOwj2ILBBGOGCcWry2mNKpaqv4jNXMrd5/No0MFKKYByas9EOb9jgvcIORaAe
CCvaDTdTZZ9SORDPs2VABBUMCRlGJBWJfZWU7ttTAR7eN9qmBUiGI3ehOCIC/jlvUz7SZ0UIf3KF
SbmFhWb4RfBY4DPyLwmQH56HwOCB/lkLJ0ob4k5J0YluJ9h2zagO72uZx/JgIy8DnR34sWzimsd3
RZ8hL+gkBj3z0+C66thzODVm74W06ejUPEvrumojhRePVZfrf3P85jVdXUH6RBJBig3vMO2HGzvC
8aOPmkRiQR5vQL2yP/BPsMyITQcbWMn9KO+wCtSO+sWOdMSZ9eePkndsWdzUtEQTVvuB3hhv7E4V
jRXUDPzrEkYM1E4aSnyshfOIZQivmIANyV98YBGBMEZywk6nFDxt4Mq+v4Rd++/d4V3vcagMO257
ZEUvh89I/BCV418pWW7wmAvUkUbh+MZdBYko+CsgBU38thstcTruoYhSXNEA4YKkOCC7iA71jygr
+vTkYgfqs8miDF5RE7drnVuAypuYL/+fquAFd40xw5pYpUBnaXt7Ci/w+RubUKb9mndL7KUsLEwy
eBFf+zars7/qgQ93clw5YHORjfk3RVB9cJbP2IYTsRXfxc53WdXiL6g1XtEz1ClxeDzRg/rm73GU
6Wstjganz4p3fnKyOv+x7PzOv5Di80nrnjDM588l1jl8ii/RBF302QXbWUmmDpVLk8gkA4qLY1XJ
JD9pZInS6BLLD79mNXD/tOmIDBMzu21p2VSklpBXKxaIYkArxFnkL59vSdrbe8ugn8PvgtYtQuou
gUyZjD7LhUpYkxLT8dBfVrUvEi3WVqcF4W6rxr350jJHC9rNQEb/qqGxQDZTItd9Mdsn7HwDgHqm
wVCdRGbECkJcAMjUUPEa9xXns4f/TNhjPkiFCfTo4pqRzAN4w77MXTkrSLN5MjKg++DLPojVFeMD
5xjksZred7KvYTJhir0XZHJtcUWAXcGcwVMBg5rCNFbi55ce3nyiUOFb33e4PjxlV3rkTyFULle5
S3PXX+MbgSNPkgQPBUK2+IVzbckvj098PvJbJrp61M+uDBkgshsE/lT0EVrRbPHfUeHVWJNVH7tK
IsFnh/tO4I7gKhIGlJgpCYWbfKl8keCBf+w9HzMnVzwNujRnjxSKDIEs45jHv2XZDyaEmJMECGR9
3kIiv+KLFtHejV/OXEe4PqLrvsp6eDw8R2fYYOaG+Xn3ju4jOsPtfvL8zFCBoyNRYLqAQL0L0D49
LRcTMLgSSB+euv39rduNQIWunotLRJ7I6rY/JcQN7UgIScdfjUteQUqalz9OCNFZD67qSEQgKFOa
jqQQSTOabKHu6LgPR6Bx0KEjL23oRKD1D49zSaX4eB5gh3okXWCBuPqII2bQTQkyxcYCW5bAOUwW
UJkXUnb9Y3h3ACzBpbYYud+GjTCVeOlb9NgT33keqDJtPmHMJBsWwxYFXLBCDOX0mEk4PPfHwZ4Y
1hm5POL3t8UEpcomyOhXrWSToys/bVSvd9Yt3LqN02PpwAVGvh4xSZTaR/E9BH6OzIgw9hKu8dGW
+X6qySvp0s5xXwAuSduFbp1RSnI6jom2y93RJ93HMF/RAgqvvyfZklOlsEe6NTnb48LuyOeTrBfJ
TO908vmK39H945lMIhHKlvDKfpsZDUg2ILf4LNNR1ByMhCb3YZQBo/ku14wgC3ToH0dqtHs4Dt8e
1QhnHt0Vn4v9AO8nKxGF2TNUF7Vb++9DnhAYQGPsY9j2Pzi0qEiapWBugFA8VGDlSEfz1Cj/JjOZ
lgkXnYzoauwJts44OXNuo8vPbhjlK/4jZyrX/RojJb/NnN0OanbCtFmHfE35KNeiSNnetr1iX0W+
znvbAMnUrCbu1u2n7j5ZGvFxCnoYzLl9nTXx6wc40qd8Y2cbr82AvtonV75PezdfXcQqlX9chRb4
cSBye9g+3IeLKdTLF7C60NBoSf0jbJeC10y5E0Dx/qFlO9nSSS5FHumFmfwdjykDtQ/SZCy+NQLV
FwxpAbrqsiWpLj0vc15/BcUYe6GFoiYdgiKsNkZiZspSihne0UhVQ3PNmuAel2TQLBSSwc40yrWY
ZAXWi+eMjJXlJH2jSTMj6rVigUxJWarOhKUMtBU5CvIcfD63OguUhToeHZRBJB73NirXJ5YFjVAR
PSTHr1y9ZoIQnXMYJweINUJCaE9zN9QxAR2j3J1EZWhmV25MGqMLiZWRoSOYgNqDoLUYYHKR5EGJ
2GEg1ZYCCGCSLAGVM7i5d3tBuDTZOWi8+HLNyJCLd+JfUb2LP5ppQTCJ4goaCUpEgBECOnmN/sLN
WGlNKPesarNJqodPrKmy75w3Mq8BSzI4XIOYitw1llD1WeAUnFo3xGnwc1glKFVBJJghplsw9UYy
/uD1B/hrJAapLLIPahf25pUWD0sFK8doVs6M2WvxAitRfJ8S+ZcxRPrYiIdI4IiNxKan/mEuyU3b
iPHkDgz4ZXMhTTksPWKt5rdA5SRAKyJF7UMETMG+k0x14jB4BvOC8BNDxL6gi8KkB4iIDhA0XDgW
YMU4/4SYRHjDJvDSTnR6CB5kyxus7Y9hiy1CWpaYf+8gF1r+vR5qECBZNSDQXmY6UTiopmyJ/U2L
j3uBtGD44FXRJK1J0UDS0bGFjMmO40b3T+siLBdHslnQS8Y9WTjnCAG/EsupGgpEFi0UNH0lJSEF
gvvmZ/B4l4p7J5VJ42dx1iORYwwjq90JtppILfvLS8yX+bIUMwoSriFtrcfxOCYTkJRF4sp5L87b
go8V4a1mNLJ6JkMXMgMok6OaFlPJpj1MB14yE91ZZau4J1S2YLZStwib4MQVzBAa11wJZ4KQbUu1
quCG/2wA1CY2X50L5ZXw3QDl5LkBxQMQx1e+lFMeM2EU8Zn9uSSWIieEL7/N1VSJj4QVxQMGCBsf
gxSbaznU+b8IjypJcjvOiHBq6PKQVh0Wn9RNyzLtWNpooflMpqizj4yeGtdYMRVKW96e15fG/SlQ
Ymo6JqiNoVg74jDbBOSzkStVbQ3v5ZQ8KzZv+GIy93ux6HZyKsU6K7t4n9iusYyOPdYPzkv9zwT7
a+k/LMhqXOUn4NVEyPKKAagmJEJkANGqB66HtU5434jtkMlhvLjiJxWeHjauKDuocxfdQtxBJqtO
S64VCU88Cl4dJb796jxgso2ph4atSvDgmGtOD+9EfN94spJz8snS9IuUFR1A8oObzUjELxnogcoz
hbuA7yOZRQfxAFaCz59UBJQwzt1DB4B7gmdfI5OUwHq/54iN3mSNsH54ZJzgyuYyxGhZuRNHm2nY
CLFfZSf4gASJzGSCZd4+udEzUfGUPJpRJlbhF++nFpv+y5ZZ/sbESUKWjs5blsFEW5ygfz+chbXd
DtZVMKez3OXC36NbmcukggruubbseezjuOVZXmhLatylsvMAYScqNug53KdVNIbJXy6GVLyN1IiE
honjrXgqLLm8zJL35F4oVmzrrx2xNRsipALeW3Fri7JvefR12I7ITJxjRhk3A4brcbTRAHPUW/Gm
VZnpV5mCL5FvgKrPIuVdcRriNsPafAl1X2ZtJTkoYOydXVzdmaS8+qwchT+4DcejjOSsQODPobIQ
nzMKx8wHOyZj/QIWdNAAihE+t+v6DjoHa9dsvAVmtDyxbKOB2VC82TVOwnFwIanFmLUwpHGs8iad
AxoHrgy8WnG4C2AQlFj13qFwg+J2xVXaEa1DDEQ2gqozbI5ZTRIl8Uxf3GhpjT02u+ypE2MdK/Z5
TdsRqI/mXSC/P3xCLYktJDwtyb3TfG5ajKZcPVJ5u+T0wl+XvPzaQqMRxVk1UIDc8LroxGqdPO5m
jxBYl8KQJZ0ozrXi8XAjZs0LA84jtxLdJG4Ft5q1XDM1PQXFxngAn5sYJYbgKueDgVQhwBaCaEXC
wTu7cEuLAqXlOkdHR7bHlTXxQjEqkycrJTnYQho9Tu6VqcLWZoiamiQeiTwlLdaBrZ3mPw8399rw
yB9LZh4N8C8M6Al+tkgkavGw9gAoA93hNOMaCeOMOZF2vGucZvjuE7TFNzeWjFGUWB67YZO8OQQw
IKUBP88Gcg2v/KKOOEhp9gIHeg3vjA1eW1yaLhG3OOPKWPV0gjpEwa8QWiN5otTP2Xh7NgiuxAw1
aogNc04wDvj7kQsb3cEoCMB8zDYPShDnM1sJoU+vBTFSrDV3fMfSTONxESEoWO/QrhhspCIMCOct
7soRvx+sJoFcA5dsvxhjYwBImak4Kc9cL3feoJybmEOQM46JWUtuWy4ECgKERYmEAhhlLquYjOmx
40oEGMpXKlcLzuEzQBWGl/nFToDeNeCoh9e6YqxyxP8KnE+MKQQUiqMRCBTsxITxLot5wfWqEFsx
Sdm2aF0ZRFtxIC3T+qfEs/XdLe5ex4CHi3J12xbr85a8vqnOFc/idiSy7+ZpbGgaL6BBfCNo8xjX
JVatFz5X0og86UNFMqWt5EiNZNYlAy8BYivnRJ5VD9h7jFV2RBoBGxt66JyYOBL5xPLr0J7hnEmq
EeumsJsqBNrBOA11q7NP3pYzYdx5PBrk6jLiyjHcJfHt7ewSmRiQ3z+9R/whOXXJEIhO6Q2rJIU0
W9uFG8jk/CrSQlU+u4WDw5axIlEI/AenOOLOtJmB1df0e+AhmP1r5ihleA36BSo8zkNU1yxwjO+J
euVy5+qFgsLlz0Ml2LZxSEvmrKhHChl+XHWzR0YCHVp30N0xPK3gshZAVuEavzMCK2N0jOl5rWSM
r8IHZc4xQ3kvCi1leWWxVHnmN6y6XGoYz3XnerjiJIYdF59/cEMj2NOSct0AdyDwZIuN3tHYALEA
05GV4KMOkGFHqTZr9mfGRRyH7gsczBzBRSbZcCh4ZjW9Rz1iZstRc4MvNtRRoIHtoNOsedWmp0zl
Tg9O3Dz9jJOTz228SKYi4STnQE7sXsblNFeSHnxWuRyBlQcG4Sg4mAVnriMHFwwIhClyN5jtBGNX
JBTIjgYsDMtgxlCRHZjKi8NzQxMB3mw8/ipYpk6sF9eAlRmKBbnE3nlD3cNiQ20R0KBwT2xOBLbN
IBPwP1EmigjNY8Qhnu3wGONvnsNvY39hGWL7bMiWHKXiTyatDIwObs9oDdAP2HtXthvSeqi4wY7r
3hkoU+VNkiIGXuLcmXYCzrdLjhB4cVOVgDI1xePoPxc9dlzCF5kD3jgd5bQI2CtJ8xsxwxzzCgiI
2DPQHKj+JG/JHtQMcHdHeqR/80/Ao7yfQZVe52xAKxJC52xPHFQ67hMKePK2OA3Y96n/tgD7/qVu
Yq23UPSwntWCMQCXpkbXVqXkMHvmBc66kB5AAOZ5gL0GES+eF/lo4MkQazDPKDKg2VzjHBlYesTV
daRaqOkQ0DxgaUXP5ylYh8UCdySTRGJCkkNbgkhpvaAoPYSrHVbPY67b4L+odGgSO938gBm9gZPS
RnzVhTjH7PMBT4CFmImyeCwyZr0Bn90j1gEIvV2IRkyIiQLwXrwqZI2QrDSCAixmwdKc6Qeb3U+I
CY3AKNgPiJvmDHD+Pgp82Wl256VlaA2Lhlwe4uhe/Cj4a3gSJ7gSj3D7jyw1RGpwJXTcjwI5Bz2C
xYq0sbkMoOBFVqU0ZyAHmI7US4AIfAVETOOptgG+XbWZQIhcR9YYE/xmQdOZgRNohKstsfcT1WaT
e/CHHZbmZwAnAjIl9it91vPoap5SxTWHeT0l5CKYzNQZUkkwnXfems5BpM3g/A7C1IClTGwdDXst
ukGuAKrKsOnGy6FEN77nyDOG9BucLAYoJPdyBRJBw84JB0AY4hllpSId6LxmdM15gI/AFhick46B
JinGHAuFvQCC1fEGVUBqIAiAfmygsWGrDGBuwEq6Ql4tDYv5DgW27DYxLY35CG8dsVyqDXQZiMXo
QzBjRzwHg6G3SP8R+URcYluWDxCXRcT4B4Arbq2xVUC0Ml1AMQCYwI7xFAUeDXwAsC1gWT6bbNqB
4qMNxOEThAksOvljtBhHKAUwbZF/EpHCBr1HX4k39UICzRmcA2+/3bDVdqCQZE9P2m0lUnmloPyC
MRyyL/PXOEaQKxjQm2uyZYEtEKfQwk4jMC4cQ0oyFy1kJB2wIDf4UuSlisieIuGkQoTei0xViagZ
QJTgXY40zx50AK/+0+N0teUBoFwWuS7lSiO72yGbMGpXOouLhB1eYuHqVyeG8+dM5+QuzejzZ6iE
OhH0S7QOMuepxFmEgEmx5o/S/EukVN7247ulfZEXTaIltyBeT5MkxG6GhJ/PL+EVyEK7LGOGXtCU
eHkEtZAyWKHeFDmKr8VkQw5OVJFv8rYIp2JhARQpzmkcuaE7+6fYfcEnL8lRwF5NduE5oyDmBCho
4AXZQ/HENTZXmsFFWiJtnLinT/wX01FW/xyXDJ18oU/968dSGtJpoPcMJTxT6M4M4PJH0Y2U7hFZ
V3euV7gZYlufkeHTGSTGCxj5KZaQ8KVXcOnXsDrZgDlhTQDqBCN6im98HVb7iVAIlCi0Iq4euL4A
VYed+2cueUNQ1Eg0xCTWuUhM4HC/Z9ofnRshSjLiUtEAOrQHI6vWYIlEUT8+cFkQiauhPoNjTr0s
cmTP2Z0380FkBaxR4DV/XQRolSypzgMHl59pNGs0Ft7Wo+BEy4J4QBSwhORWFFnAwuirnp07skze
VNQuJjfbxVJsjuOUo2RwQjt+oLOHd77osUuLNQf5yisolzfrQeeWS8MuiWPENEDjYoIhz7SI9BSX
UfBiC2AgqQPJUSnkOPfZPU5PKpkpblGKEC4dWiisiS/ycmtYlS+mpWCDpx9kxPN4uZQpl2mez4TS
hmcQVHEV09t0wS/wSMUdJ/N82a14m0QaKBRRjsv0ahwRaytxNhCzg4LdjsvOprNKiXnhf+BoWTbY
1yBqHC1cFAl6ck/b5UiLUPHXbFyanSc9DRo2TuHH5wdwt9B7E7X9AKK/JUNXt0TMtZnyiyhjalZq
Lc7ZZk/om2WuJSgFVHoljSBefLJp2B9ISFnQyWbB7myRe/rkZEiY8Syf8ZJRKFMsc1PWnHOfYIjo
ZB99NYFVhMjJwEYmcqJEvY5LASuYTPjUmFyXPijgoXTYKar0GUh/m1YBCYo6m9qNHxfjWwh1dJH6
VGXUSfXJLa3byNjY4kpWaTxs9mAHFQpHznVzBsXW8TZtOAgjr8B0rUY49HiuGoVbx0G8IWt4TAFx
4u4sQm3FoRvRD8NNDk0V9zJHOZrLwAPnPebJiZtzYoI4T0B4AQgFecNcEXge77I5caxjxOG3FBP9
QsR4Uq9uSn5TG+O9jx+UER+k0wIQuVL34knd5tR0DctERXYq2yNPmVeUfVqyAYiBaIddE55WtcdZ
jkkGFY9bcv6vVyCRWArz7DqnXvdE6JbGAmmwyZ7/il9oPtyvUFh9nQuRTQHW7jFsty2zeWbEM7g1
DKR3RfT6VWeDjWKCyQGBPrl198CVMHkQBByNVrAIqJFQSLx86rG14L2MOOY9QlUgSEEs5sDKxIGI
E3QGczdqWF/wKICaQ6kR5FxeApxPJh3bthZxsUE4PvMWokID159b36Lw0Yjpg6NFFOoQljEV1oLd
2kfNRz73Y12lAMVyjCkEGM104rBabtune2MLf2M0ZvtzriQ+CiHDmc2FEHJ0/f8g/RGmuhVNV4LC
OPoVS5VzfhG3qObMRCzbIEayHOmI4Lvx2ricNdi5YkPEH/j6EvkJ/YkXAaUVe5XGanCOntySsoUn
ULxnCmX0w3nQj+QATQAW7xmBZ6SzMqwiYQLIVUtvnsWXH4MUg0LApMzB0kHSZUUYB2YKcp8JgtSp
xZ+L29yglUtirkqHGRgZRLJl8wOpx7t4KsESBQLOjKIpQrTgCdQVXF+owlcuTyYM4Si7oUpR/zI8
SXOAApJ0lLUjHpYsyugZ9DnqLAXMI2Mm1idqLsdAbFj3uJhFxpc864WCgbku9VRJZ6D1e2jFAJxp
IZNTz3mF3GwasD2c1Of8ylwZbYIH5PdwTBoopAqRuaKonLhMWO40T4H105m7OJz/nFz84hLF02QH
mI2Yng0mNeguoyXDcuJGxczcXIrAHYNE8l+o5cMX8su0JUyGMAjyV8Sf/0lsMVBjHgHCygSpAHaL
QScEgiAogmWAvy5UJOXoowS79OVrYe+KExtLHdStBrcP5U9CDgGvS3sQoOIL3doJRFnN4rmJB52e
6fOW1LC8na6IGDk6Jcpf7o4CT/KTe1Og0cZchyyXdAePFDe0O+IXVwDUbs4sJKKEhTXCYXSmBOih
jIu9p1pdbCA0G1A6lA8ig6lZG5iZBko/LXtyJZtk4XIPpS2RdmpC/BJbNQki4J8qiIkoG23BzDYi
UeINuxPxFMQYRKNYyFgfnoqUpw4fW2N+XlFY/rXF2KlY5ohLT0u/muG9ApcjakpsHjZhX5RiOLS5
zymZgQuLIldcHuM5IjCiOORd4RJmIfSb/8fZmy2rjXThtk9EhPrmVi19Dwu4IWCxkBASqANJPP0e
6f/i+Hg7XBH7oipcZXshpFTmbL45PoqDwJc5fQlUUV0VGDEhiMSQ6RWmxAEcD3wLk/CapJI13sAJ
IcAOj4PYJZv4wT2GfKakgATfxntsoEQxPU3KVyOIeXjJKg62CaaBty8DkxshPJPRmiI9xOCrxxlJ
WZ2K7e2XK4nEfWB6iEkj27EGN//IIXcLz8zyIzzTyA0+Ad6cnPHRTBjRCJOED9Q6iYp0PKtIauzg
RlyPnQm6FzM48oYZPGlgzGx3QiBWImhLuAlIm0JomTMjVEJBqEUXxVohxADRDhzaW+gYLJkcm+oM
1kXInfAouMOGBc66JHvCM+CFAWEsDt1fTYF00ZvjJwg0npInsXbCTgleb8GxRrpkgSjhfVOmMXpk
BEKcjUafGubCxnSnEGt1LqoVVC3QsoMbzQj2BYiqHrYLqhITSv8DUUrA1hzmPZUEh5oghw+/onRy
846jaFdvSjwqKaYy1Q2HucBWOqYqJRYCnHv6TuaAKOFXug2ndNH1hWG7WPi/pv/Ixfg1dxXcPC9C
tErYhASjW5DEun7D4hBpqkmgyBLrM5zBghLvFV4aAxkzgG4Yz0uWBYEkF9zCI2ax4RtFR9AXAj+p
b9SOICw23Lf8F6EOPD3YxIKiLhHiRrD4/kfuoxrjpjMaaKE6elNKRJXsm7Tea9/mEd1mlNsoN+Qc
xSKz7Ua68CH3xRhjzYQ+s3/9O2idHC+tt/j6qfMYt0iwUUIBERIWHMYv70KOsi/4gviniEMQdnlf
45AWNvP4CU6i7+O0d7HwldM5VJhtMPEZ6BH6cgZy/j4pqHDA0UMk3dwILKIwL+yoQ6D47iebCtNT
UPvgYalREDddFYw/uOd4q8w/PcdcEw7QCaOk4XOxGAn0NXcgnxmZCDrH8nkFiY2Y5WToGt8pXCpD
LqHeIPcfRtxbYQ/JI2GSD6ACAQ2FWtr+Pvuw6SEhxSGv8sSBSNcRFI5MkYOiP6XEF5+EQzLkyaAE
Wf9EhVmTQGQeoT70P2ZeXFhZnOh2Xyb17I1u7GvidxVibVY1o6i3oIf+eiMPkxOTqJzu+cTyMQYh
qCdjC28E0xwMw2hQElOCgOOV0CA8p7wGOObhskOOH+r9YmJgotFeVGKWOGSbZzW12Exg0bAXJQpo
qnRMuwEPHwMmJhwIPECDUiXm9xiz7dMtd+6zRwjeGu9KNOf+/ay7Et9m6LqrjQuNM16I4gftIljM
D4TpRwIfkc0xAoRJ1ZBhOJp21IvY4chhOEsADnLzXzyvX3ERRwQWlCIr5oyH4bHp0dIm8APid5sT
sSGLEO0JM+RKSBQ7fhbQYSIX3aPG5MYAMUnI2Fmr0S1glfsCWAkuljOkBXMfA9lEz0ehOeHRCA8F
UIEsCBLgX38LV6iQZJpSihHY/LsHpEim8lS6JbsLIb0onrAr37FY5XPp8iZUfVUyDwoV7Nmi0y3G
4xlz5N0g5TsKkjyVe750iAcpG5RITJizCQqOQN4Mn0OWvw7SG/9GqMHDyjf5yvaYUJAdhK0flLY5
Bh7oC7ERxeahoB0LvB8zxlQMZd6saCuAtPGPSH96PM+Onl9L7VZB45lzHuN/uofgYyyZmBIFI1pT
NmY+BIhsO5gZ0eFXaJx/RhleXHTbuIsNHRQF69k3kxLwAzoOMSojeG6acyTbLEuu+mSyy+cQYWXw
/VRidj0cCJKfQhjE/ArIaIj9exhG/dvkqWxIum7ahq3JvyZTfxvUqVTVyCv589gIKbWONhaFM2yE
1DMG2fjmRmS5lgeOry/tbbcJcle8lcieO+DlrU+wCgsMj3Pe5n9fmCFmcP4EP/x+YX9A1PL6ZilH
Q3lsPlDymzB9wPthLfCicSSTUhUUsV4um0HVb/ey1/PPuCP86kcVbuXUuHxRBSPeELjZaMxuh1wB
5DEdqJq0Eb3psPzSUF/UHB+6y3DnWJgEo2yqXIx0YcZGVA///Z2UvzE1fv9Of1AYLMOM43fLd2Kb
pTPY/QQJZzL2H2E7RKbi9waM9QeKExOJK8t/f7hs/A1Lp2gGFAhVhjGpqP//mSzbTCstM2pohsjX
QZB7n5H1Kzxk7o7USiRNCNs5ExtE8TrVxeeh7X+cEt/Xiq21mD4QN92GDIKgZmqQTx/3REazuiJ5
ZWZEg4PVRzY7RXVPCHOffPpHb015gGzdwg6dfh0GzemV7syQIR5QOqBJtZCaLns/+npQ+rcgXVoB
0GY2COIY2RUtT47ICyK9aRHQVyOqw5u7Jbm+uQBD/Q+juhXe2RWoLhmHItp8zhtAQTKlm5AFMU68
p5rNARf3r4YAiWMKBLWbA88xaRRTyCAVF3sJVeKQKjkDIb3ZG1epZHZzdgyfD6mk+j2AFxjzUCXe
aQSa6eQdAIgYwO+lhvvvx6T9haDJJPj/95TEC/vbCxm16r1+xa/HphBjKDXuKXdkULcF8TEAPKD8
XjJ7cs6cRUjF/fELepca1GTsaQa8iY4I10ySDmNiD/bFAFXQ4gPSCd4TrQCCSofCIejkf1+2ov9t
bSu2phuSrdmSpv9x3bFRxbfPUc82MaHiA0ZbhjEJpqphtanuDqNAZC3U75ivTwf2F/0DKre8ZrLb
3738N8D/W785MBNC7M1ZzdnORvMwnOPOT5cyGYw6yJALolsXNgns59TBsnnCQAHuFIRqguuOu1Tl
vkfZJjm9EXfkkoNUFq1tOSCr064apIcnQnh7hFNYvz3XucdoxKTHPNXtRx1ZV0bEa3BcIzRi90n2
IyMVM1ymCfrNCQdOGq8GDtY2HW1tbk4/9IRoMjHZZXnw7OhHBQ0hRoOkVOPn4l1Xj75TR6Ikhqn6
hjqWGx/o9AEwfhIBgS8L8JwB4JpgQxRBY419mhSMwZkYKyHt6Kuh5vhH0FqQ/xAT3Aa9xQ31kwY9
k1IOvu6Ap3nE3DwK9SKcgn6A5GgGwINp2jtyM9z/vqw9YhJKjRFWCvmyF/YKLolhg9lzfXw64iXx
4gNdJrpXxA7UyBgXW5aLfPo+PH91tRqO0+MJ5yWikg/0G8uHDuerc+3w9J/n4wJoC8sKBicOiG4C
jDeZfHzhKvrvBWYZf30xbNPmnFIUy1L+GNpMPpEcv2wt2xwnxQdPVwYrX2xLYlKJqRrSIfW74K6C
pRqLMCANGQu+KoVruPUFZcAAJfznG2l7B1sm9cEJwb2oaLUAZpzg5n2wxy0ECfSMhfNeor4R2pAj
un4GhxhSPjHw7zOqgQ/QivWR4uX8ZcARKV2dmhjKYwqUlaAHxN8md+TpRj8PpsRtSG9eR6OdUjJu
9pV7Z7gTe2O4I5R+IcWPzA/yDJmJfxSmOqEyfJQZk3WF016EhknhFwOFpJQchMSSpLrzi9Z5QsfA
9gM7gYm85ur97HD/EaKaeqiabu+UEJysIeY8dbdnu2aFBlRH1NGRA9iefHSZ1reCQh5J7z4T9LLs
l1yEHtaIG3xG3uhBwc6CPnJzZQX2kQNPI/4EvNAYhAAQxkctBvTf+ZT9Nw9SVeZJeetz53Pm6/4c
veIHTZFnXI0hNfl9EuiVi1EIVmmKqwfQfykWIg5Bg75Ym+6wDaUZOp1xxnCdKub+41fQIVIdaaE5
MhgigQpYf+EmvDKGd//WOglyq4zudPcS6AB0jWeFvBFIKDoBzFYwYA+0jUlRBaQTMNAQA4ChijBS
Un1oA7046BJPfXr2UprjafpyG74qaF/+AvOMkRvveK9J9RjOgXHGq66tuUvNiQrWk+DDuraktaVf
jhigOtwmzZ7hGIptFByuz4MmPOOxTR80S+Y5ZY/KWbNTp3RSK2g7rorYE67uHO6AvNSX8NqOYEZY
EhxvGiPs/ZZZ450BWeiMYBIB/5ZwK5C3HJivAeWZkxn2vPe+pklb7qgsf6MeydyIYb9JwgCP5WGY
Emjn+0Vi88X6D5pUkClOlMKe8FvDy0hSaxdV4ovJchQX8fKGhbbhAXLQVoiLXm6nwkKQQ/ukMXF3
86S1FnQ7OuLQB9EwUyZpIJ+B/cY3DBX46P1jD0lkVqhjn8RTVoBcW0Ue+I350YoTeirtorU2pr5C
1wthjVj2aB4bJKmPOzQs8Yf1YRfAkKivQAQ+JIpt6VCLupaHqv9J8IiG6zI5birT6aAA0+eOU0fO
3ZwOToyAPCwd5INQUhzQ3JMa0EFpO9migyr06tduqjHJn13jkA+ijz3jTuannq+e+bBeCGKJkrcH
FaUQVPSmD16OhvF7InwI8Hx6ueXKugLhpuLDXkPpDpoTc5780KBd977LOdOV8b5dM8pVDxjAlriR
DBzfPMyQzQsYi9xXsK5dkkPgv1oNcRQIJPx/kakN1Xn93YHufQBJdtMxBmStU43KH4mW6EuCheHg
WsW5xZTm5t5heFnsIefEg2qq+QljIHQIO/fBm9IjmqIRwYCIq7Eb4i6hOhDwkoO9LV+zO05TphPB
5D7Q7TyodwrFlajjdiHdL6A+rzP8hqD6agefPaA9Slw6uVKxRfq/BafwGsGZ6pH380kXGulBkQTd
SvsCMFRv7B94F8gzGHCCyK2giw2g/Rmb3G3WYA/ONBAnlPxyvJfR+lXwZRGpiv25+GIYl0nUIYc3
40TJvJlYOfFcum6DJFQbEAZMt6KDYC7d40qg+ITl/rG+ozrNfDRmkAv32g+QjuLXXe/oAeuzT863
qgcokXAKsiAOyu6zciEHEVuYO4woIHHTi2DyrLUF57rCq33wPkDMEDVFLhS0eng0vMc32aZ8uV8T
LEsLohnlABKI4gcJwmNSxc5nTsLAqV/53CF2wITktmK51QXV2M8mglFBDZsdbEcZlHGRIbNR4XOf
idYdvTqsFvQfk35sw8yxm7Np78thXjiIDPsoFag4J/SgBrA9KqSajH99SQsV2geGIGfWhUc1lLqS
NPiut0LjRmu7Dpmjd7gY60salycsBHBTnLwu9UH+0W3x5k6OBxM/YkIiYQugs53EfdZTb6BuPkyh
He57ogrqxtgLJVxItIpRK/Ay5AdIrcvoTFN8JCHmvrmgrrTZjXEDpCwUs990JyrU8T9Iifc1U4rv
fgVaN/gAS6Sisr6TfD1XFYuTCQDBxlw/aeOYK5P+Wruh9TJgHZrD95aeOE8K2GYLFSPecBm3VfmD
EOff0YSs/C0ZEqgl1bZMVf2/UEXyTcq7UpIRV2GgxdyDzQtF4rXWV9Gy51HuXNAIIoxiXHzGPW/Z
fm4nZp1btsDTJ8YpQpm0WC0Td+6elGRYdQ9f3/WYUNYDIW/onAdVgu+jztg0AB/gRpKLFLNA2yY7
jeZB3mxHKvnLmbrfSKOqd6LS77/4mQZjBkgtt8b3A0tZkFOMMioIxtni8N84lVtp132LohLK3AVe
AHsblV3C2EOy1CfxGUw6gk4v7zcYm9LeZfSvwZNEW6bTD4rp20WhEPSg69MHpJp/ABNi8zCozjIN
JHtO33xGAjF8RGTW3BjrP/JQRf0rJUqHCiLZqqaZ9h+wq9tHN9536ZZt6l3CjWy8uxJyR29VwE1j
dJ1AjarsV+tJw3qsc4MZMp9Xlsv8fn506ks3YeCcAfLKzym/q55GmYoI4hU0LyQsdDdgK9FcBi1W
zWysQTBGGN/gQnVOA5Dom0cE24WOFZ5aKAS3NdHZt0nCexum0GKaPqG7wBzjuo1a6qtll7wyW9+8
vdeP6ilbs2+eBXvoNT/qczBBhlseHY1NEkXA3X22IInCjKrbrMEWfgWe4TYhge3EoEqJY+uFyZkX
MQk9jgwReTND8xl79kRieIUgIwqVahi93KMhhIOgRxfx3e0mQKJi1pIrsa3DPx8nIL9yjs10m11a
V7rcmLEH4zfMLjaEJydCqRZ7La9X7HbfCnyGbxT1Mnq23GcvAa+/qWuH3VZCmMiRX6x14Jr4fzLJ
T7nUcmq2tKkqsK3Z/r5Sr+WHMUFBmDEc8cZmK46CDBbTpnctxoRqhqftatzqlUMko14CaqNvS1HH
f0KokziiK0EA3MgxsZ5+4jSxWL42zRhrgufosLhoR/7aC9OVGj73FP819HRsF3BsNj2MTMPPj/Vt
btVN0r+Tth84J3M3dqatQSjCUUvF4D92iL+lG4alWIpu24ohS4Jw81sebllVqWv2I9vQYVneTgZ6
rXyGgJ8vilXdlLLYSB1GlCaL/n988t/ej98/+c9ER+0l7/KWZ5vGbYN6kO/tMzqyuwd30O+89zQf
RrWLhhi25n9w6P5XA/qz6vb7Z/9RI3pF8lPOZL5148JRyBF7McH/AUBIREAJvuGh9O+URNKhkQzg
qgnnNDhnCbajUPjuMScmWRTC1s3DjcfEkn2gUqKVpzHyXc+ZdWZy+wpRr48d36RHDY/ZM5raRAI6
Q1XystonZ0I74tnSj0ImAiIng3PyHpHR3Dek5OksYa9EJbyMb34z1fv55b58HZ6t+6G04Urb2yhn
hh4CyKsgbrJI5C52IE3uyzx4WIhj7kIrAZ2rQU1DS4quKn/RJjnK/WTb2wLOo/AyVtEykU7Cnd2T
pnTzdnkfc1GFp62lmXShYo7eaQOUYY3I5OXG23b5gh49sVbdvPZzxrvi7WNLBSvotS5zsZS7aF1b
LiNRZOfJVEPnruyFvuvDTy48HUD8oOengeWlhLMdIyrRBkwbotzuUg9hm6k20LPPl8agoU9GVm3Z
uUcJLQFAKl9UNb9QVL8YbFJDAtzWtafM4M1emJAwbA4AHldhbZoOeZmy3EkPFOgvzGlKFIzeh6RP
V4q2tsd2gqADFKpLR/3rJnQjRPYc7xYD4pg3SWe8hK4VwnYR+MywIUNd65iLeNmsmVoVUg92RtAs
CDtgz1QOYpkBg2NwQYPPPSgTh3BeOrqGCbPVI/vW+S1YdEtItLezkEdYIV6iUwbVe32MLPb8WeIv
/gQNgwRvPmJhZVHuOJtHBIii3WXgkoSYjxk/0K6Q6JBDVq65l00/1bAYKK6Q+3P8PmCX740NggHM
0BfxGCSmEB39+9VV/lZN//31+aMI9pZTLdLzZ0ZIczxgUq7Pog+z9OnlEQgJNUhJgqmRsmcwlQba
8u7SYd/rpzeNbu/9/q+N5G8xDvwtTZMtVTeUPw/aKpOP8qO5Z5s3rNBQpvXMsAdUc9ZimNLToRXO
nWUc8wtJRvufRihir/hzL/n94//YQdVUtc3G4uOPcLYAipC995ymh1NG0G5vAScIup3/iC7kv6G9
fv/QPzbPMk3SNI1TSJqUh642k8O4UFIowRb1FcRXUmqpLx3UvSYyIdZfEup7bfr/sAxMTTNMVVdk
w7D+2EWN8qNlD7VKN80iHbNkcRcOMvfnPiaCq3ZMSfmfPtwOeRQhQRPaf6i4zVfxZY7/fSF/vRm/
Xccfy1HTrVxtsjrdmGaYvvz4DhxC7bf4Mt8CGw/d5/Dfn6f+DftmYV5lSaZlS7bxR4MjSlurfhYv
7n7Y201izYUMvW3uTANSxLac7x9GeNfdvKAqtcQLrV+MkZNdijX//lJYmUh+qeS71X+8CZCu/7IW
LZPCuqQrpmYY4sz97TSX6yQ18sLiTqwgoJ2U4WNtTZCWEFrY2E+YF5Y/+4jpvm2ROj92xP7KoYkI
nUN5RerZfn/IEATt6ROo43xcDwDLbOwVEXKHtuNFtE/s7pi9oAFO0DkA2RBELO4ft36FPRhvw4z0
yRyXkU9OYXbTj0owL/hrDFvjIIoSF8Ci4k3M7+pKV5X6Hb4YuiNdX5i7/cpvlYld+j3Je5G0ph5O
Hx9PBTI5w6Kk2GrLzyWL3ec5lT218oVj6ANih9X5ry0EDK4IihMAWcTQayCC0tuDkU6/T9h6Ds11
hc04bSC//v580x+e5t89ZicpJwzq3WfOq8pG/Mx9+z0wzs1A3j82BsVvWJKC5+oQIaTk/aXL2Z/8
FNBC6tjL9KDCew8aHnvtVTlRFn1tkh3wU4qbTeulF1LxCG5NDQ6Kpj8ANtpK975eDqJ6bL+EVwqg
kh7OCiRmmtuduikjkot35CRMhdPP3rdnfqh81qL+Qw+pv1A1uzE42rkNESmp48ZEVnN9QrmmunLN
OlTIyjrmVtsOqNy05+pYlB6OzGaoU9w20nM07JEzM83GWc4fEoO3jObN88yLIJOaLmlab9Pt+Wsv
FL+bEi3WlOKqxZSHtSZGb0c21R+kPSYEromNZPu2lsb1vY/qe3pcMQ+yUsZHRcTu9sIaW7QYy2mC
xQKTye9NiUCTriDBRQ75JGsB+ySyK8wn+F6L4kDxkdpZBngE3w9rVeLhAEFXdiksytOiDdXcBx6x
7E3lKf2JkneswJ0lgZfsWAapDEHCOTmbTMDovzID+nAmmQFgUmwVRyQfFfhL/A9ShCodycAwPctk
KsMHFLmGntJrxjAWlavZm5g9d4F0g++0cbW+99ueL38oGpYgbSHnnno6DjWNUGRlwtDsiRaKEuu+
2kEMLb0X03DLT+e/kXl9U6S0Zu1VYeB43TGyLnrK0bj6tqF8xH1zEf1kE53ub8gv/SIN2MIRka/J
eJjKvSJNQrZKza63BmVOwNMFhDVUVGR3D0gUviu9CAHTxjLXmjQoPcyx5XfncsNOgwaHsQY8JCrE
eTBB851+SX+kc9EEN9lpCcVuboE7U4wPsh4yjsyqxpf435smh7EtTqU/j0rLsmxL0+htyH/iMvXY
Su2m+6QbTPJ4gTkuB9jHI3lhTibIx6S/U+AWnnUhUxw9f5F/W+8dlN8vPIlrgFifQRe5N3TlJyqf
jjKljj+8L8mcP7SGIkrZSMeYvBGMnaU901LPnNETU/AFwbSY9w8Fmo20DgkABQzBopN3VOVkWB5w
t3dqLBBy2GSbnpT5H3A7iOj5gzDlGg8fgRsNRgpq1qRbQAqPMOM096YxTt9+AX/EXCTJqMl9ieX+
dQswFt0yM7FABI1AnGr5uMEW5HVpN/lPhRdkceUmmCvsNcRtIFuVCR0egd1jjgbP3i0IaSENZoP4
BBgpf7OdcqnxvLcrUeSv70u2nPuyvuSBOpL83rfQkkpgZ7v+jbJiFz6vcRcwscIOLS3KbxDTSuu3
7I530zFv3u3paZJ7xyMCb68pVtgrRNIPNOLxApXV5XbuCTgoY0yP+SegdoYNXQzegWJa4mgH6kEG
OwD6JeoLU8F0Mtjf4zXlPAU4Ek50xsfRL+Yl2TwmVv9OTDu5o5/h4JtE09uSAR4PF+QB3643064m
bAD+fgOxH9dR5gMQQW2YrAooZibrjlwH8ha9TTZZ2BkR8gfy9ABmH0cr0Ks3JgUe5RTyOFi5mnu8
atf7qU3GMdBXbP0KF0N6jFQiWqTC9LMbpEub7IdXNvZiaUBJT0sx43wxeWlGbnXpMXGqfVOknZaR
Z+KbKwHh5mL96DjieDAvEQB+JheSYTuF3l5PekgHVidKE8XF3sIrRkBn9PVt4lw5xECkKRRXKPJC
rTouWmFblSrs+x61Gn6Lr92zMXNw0qMD30p5+Pkb9lLrmYAVnz6pXYPDtvUIs9YrGJfhLi17bMKD
dG7POMDVwmMVcTbXjK0hWX2Obl/VUMXICwHYHF1cn+oqB/IT1A35DTD/mwBJcWCysClFUWUaJLti
CQyNSShlQh6CIg+VQ4MtwK2fr4EqtkBtuNItFURIw6Sm0Iq1U6m58ds106CMQqPxFEu00T5HrLOO
MCpZHvj4Jej/L9JEZjAFWRu0Xs7M3ipiAi6f3BuP64LEilMPwiemvynMUOnvhQkgdJraPu8ZaxRX
OAzIZOzV53TT3fteoX/OukZVBaUhhNdloGgod7QvpsfWkWf6rMXRYAdFfwdBD+tjamtU5jUXNtdI
DzSgOjf3vqSoBhDOoibEh1KGlsdPCL5MOy3fe6zpJ/RQaaDCZYTUceF6zHWchAoCnS9cc7nWQguf
0N6yzmFX5akKaiX26PeKm/vWlzpNPoIgaD4ioMqWrylsHToMEm92PW53qKxbWGeggnasBPWba3qe
9G8Dta7HbFhgDW9+vOpNFQZ97UlJobTuHFJdQBKEDQsJMsTXsW/TWUX1n/j5x3s8+2XzU+Gxceew
DZ6R2zCtRjk9YPVhNoCpxfhO12clx84RbSspP33CnYFuEL5R68WV1yAkODqt4vA0UwZ8dx/ZQxk+
kAOilHIAjTpZxyzMqz07Zj6XXItNYpCM/wcThU6qB/aXGYBhRFxMx8fPljeQpo2PCV8xop7vsuLY
Dz3iT3x3I6/28qqfAcGlvE4SgQUqLS38Cp+ujcQmCdoRgpApOLlxgxSZgcwzjcLv6GQYzF3WvFrb
14nT69qctFMQ7z+K0/sWlGJk9MZWaHTyfpkJgnt5jUJaw6LWgsScXYMoSKO3s1oXlDxNTgOI5vsO
Cg6wScYGVs0S1pp4/ei5/rw2xQacIY1XiDHv0esnWpDsvnECh8La4FUAaJF2NZLa2onRZAxACxyi
1tG/lB+YsJpbIflPh1yeHIW86ipIDNr2Qw4oGaQr0VE9tPH9HBQuskwAH5AHOjf9seAGv71U3HTg
oknVB1IpOHmFQBui5eBu8qOeJ/53LxlLeAy07eqNM9CJ8wP+Ie9W50XVjJycSi+eXAnxLIZ6DRD+
lHolArd9/XK6RXZlh6BDxTAG002UwSiqLqKv/9klp/5ny42dU9IokIcLAGizRc/CaZoJlDFi+mt2
7a2wlV43025jMCpxes8kiOX0Ehh0odXX7htwmEBsWy+f5xf57TKwcGWDwPdBYU2wvijVgHWrsBW4
sVsJYF9tOymzbTxrvmoRkMILiKM0VFfHDcmIWfoZUhvVdrBeO5fz+u1SMHvTBUVSTfi3Aw5IM/N5
PW6UZTHC7eaBsPEzK3e49fZmBOEopqvra8gQLyc1TgioWylcfxJW8HvMTTcjH3yg6bE2KbBf6aVp
b2EPxAlK4gRFFWaY7qC272fnCGufqYZZnmc6rfccSgg4pIV0IHngt1AO5+7j5XKbuyFJFkr8wkPV
QQpUYWOOCBSG/vmu0h4No7PVOu0edjpJ/BRPDvWCjSvOJrTmMBmRlkxHhiyDfAwyfxFdmxhtTbfo
rcBOB1hZqro7ir7k/Weefb1hzNf49n2Q3dBT42wYkKWxy38zNk0ogkmfB++QEOpO25dFF02Tcc77
GYekRCr6+mgK3pQoaXGecPE7oW94zzufRZmhSqIRMyCkcu5O47KjTjr35dceuw42JRC1vyi9eDT6
UbZ2OK5xKFKo96lZ+cnAmHDCemwByZr3c1d+q2v2N7cd77jHO+nAj0Q9wWnr36YgqPtvZguE0Qst
ZBfKIyHHTltoB7kWdTMyWixdEi9NPHt9P79yn3ZzvGHUZ0IMfDUZ6Ebk49POpckLI47pSmZGsaON
OU56XoymhmIzHfJV5GbrUwbPot8f1XigMco4dNnLnClF+DBCfYxnS0CAEFiO4fg5JmrOy+sCxiJT
3+0cxMUvBxPYPRFL4LhXRPHoYBxyFW+jh3SrCvTYhFrMl7DgerM8Q+aH+MpTvV3q8t0pmzlw5ga2
I27j6LVkZbCqLoiS3BF+j+6kcQ+yx3HmvJzJYfJwdzZgivPuSK3p9kW+mn0hYRrHkBb0+ZU0QeDC
rxit4SObcX24LIj89ucOvCN3ZX8o5E5XbxJMdOdC2sU+232VyEalceb1d4dJv+9qAfKAleJMP1Sm
XXaDAXZx7KzehVNxcsUtTnF3NZ3iyLvEi759YV0POZR3h2qqBwfbWQcD2tKOBzAU2i5/muI7pN96
wKjImL4hTSYub1Kx44n/4oY44DaQe+iB6WxtbDQJ+t2MCRPrKhYdKdhAn9UBsTEmpnCv6fmMUEOQ
4byG294YnTPc+dR9OQvFuS44oJlWq1jpBvr/JxJqKgHBO/CuTzBfmOltEwxgm2HtXRhUpSs9Gu3K
AfUTtBN9IgTxm/w0lauYwAINbksECADbIKnFbrBrcCSuveDwcYJDPjgoPFJj+GJ7AhxK6OLYDqgk
X2Fo53kqBw2XgSLm+g62R8YuLCZ0blt5Vg0XktPfwqlHQrGwFvhvcFSStnikI3w8A/Ee1nQ0lUV4
jiC+6NOiYlUQMrt9XsItggIxis6EIANTjEFxtcKBWZy3aComOuSXmJ7z0UVxLrrw7ylZ5YDJQ1dM
DLHrutdt5aPgX+ReH1dFN2JelEdpetXwyNjuyXKG/ZHKES5Mk7NgBWfKW+3plzuLEY/BQ5nfJ67v
L8AN8q0Qka6O4I2LsArXrIEE4smZiHthc9eEnaruZ+66gJKdD9jDmaJNA6Z72bpffsu3zglLiZGw
vPXvo8+AugDuuMxCIWQabI+hGaQe/zWp1zIjyYwDTwtnhskrigROiA++DABT2P1zSPoNYoD3PmNu
uOdcjOln/zw/z3LPoSuHsMBG9UeNvTojKGAavnEfBn6MbgP6GL8K/kH0v2FM2blikLvhNRmefLBk
DrwIZzCAsTY+rRKIGqXb9JFReUOysa2BWkFybdY84Ot0EBB9Y1vGt2SCeXK5INZ/fYkHw9TRa4S1
teTiZR3ITHVpwwmLPiXOhTriiVG5o7toCBjU7xeSH5uvu82x45EH96/eBfFHvNETohjMPgM2NQZ+
6UnhGMkuw3jCgdHmkQ7omnhnQXqicY7ivCkFgstyJTlkZy6nkreKPJIF3CofznCFYLhfuvlkxfyJ
v+CI8gV7z1ldhzXiltOqf0nc/nVhsrwKZ9eFCzStYIeGbNPR8hh2mGiP6eTSGWMP8XYkFcLK98Xr
bSzZi4cLWiZCIlv5hyWvETbP4hB6cVAx9/V2lYM5frjDh8OAieXzfhEesLe5cL5Z/59ZpnNCvkbN
xxPTVaXmPGiYDu7SuHx7Knfgu3fDgq2a03eIRwbh01g6OhZik4efyAPqZfjR3i4aZTf4tWSU22r+
5FxHbPfV/qi6lxZjHMy4YxGlIq57Xi5bulGSX5euvDWx2aIjPmYrPGaMZz9XaRhvSvx0xeTO+/uZ
+RUixmu+M3h7O4fpuSlAtdSeQvCkftMyZqEuWYvspOjivnrrbHTXMGe6mG/MqN2aOY5ecO8cxfBu
iZA/cfrHz+COZ5Lpl3jtqQODjB/l/xHjulkpEd3034w5Rv5LCkt78sJ80MydTF7kzVdNusldfS4K
6mk4iRFQyeFHWxJva/Iwpff2XTSegcSaXhoyAA6IYlBlYUv4Y08MpPyxe7dX724qZWHDeEvZf4IT
mlX3odEeNHRs3ZSmNs6KJFNoemqOjg47v5PY1whcNWJZni87DPd6rhz9d+UXEMkp/C6LzDcR5Urh
3fTe9smmbMwo2nNOPGvch/hqadGkBnsDH535ofGt93V7/jxB1xOCFOumxvduptyHsnm25MVLDvP7
IY89Iwt7yaHLrkcNc0Bq3JimkUQbuwoDjc63HiMEVYl6RS19lwZFupKkCcYxpkhHInXYgk8yfOuD
5QPh5UL5hGYxfLFdMWTxc8eJFaOPpm/qM6WZ2HpoJzP1Pb+3rvwOMqg474DaaYJ+FqltGVLTlLFV
VECGIiSy9ZnMhJ5E5dt7W8PX4gggFTYmKfJ9ZN/26XGdqZGraqfGcKX7tHq6Ob1ac/jSvbVZuTZR
Zz5MyxB9bpOfniTquEAgOgASgM7CmNc6ZHZfN3CBXJXR+JH3b+1A7rlS695ufeHGCLwFx8Vb3y78
FgwjdXFzXitITRz1HDGwyrgmxiMvL1fcGqPEJPgAo8/RVIGQpVDvP5rAeM/e6cxCHIApZOS9j8EN
LOknfK/M+ov4Oc8H3L2aSWrSl9J/UNChQoMCHeSdOTSUgA9OjRCgNMjwdNoyjsewpeGqhc+llqsj
0j/j7rf6QK6+KnOe5ctO5/nMs3bwNL64gyrnOPWadK70tngRyuzle+XugabuuWY9au9ubcy61o2P
QWePdX4uH1e7COPuWIHxqhdjK/2OmZ/lgy3sGEdRO+EpNPY4ayd8TAo64jbUQA/Fq6T7sY0J1ywr
aFqzhc1QOYPJkle1g5jN+O09et4jW9O0vxPMFUOz5zZcadtXNOfIw0Hn8dNjUO7uoap8F0MVQCVX
SMEvcrnZcU3X/EflGQBrobD58nqVmzGznwfST4JBAJOdtyFP8M7uxrOhw6A9zkygJD9RNjV4fCoV
CbzKXvyjv0YxMpluf7vRukCGzVg10VFh++Usp6SIzLsdVBIOUiShwaP0Ex6g3rfs/0PSeTapim1h
+BdRpWS+kjHn9MXSbpukoCDx18/Dmbq3zsz06VYbNnuv9a43zLoWYOygiU7M7ERyRnsxtNTH6+OO
s3mvzfmVY9VONZaS2eLdLZsxc4jNe/yvmYbORg56bX4RKd4k0l5Cqxukp21w/cPS/ovVB/HeusN1
TU7CC7NjR2395OcFoVkx6yXASWp2FwLpxNb6dvc2P161A05v6laj6pHdCgOxzhJqG/IPfvLGqY2c
D4csmuoYPcy4MCMoPRupd4gQHTMw4DnFtSe0agjp25Zan+oJhveG0u+6Ec46VPXEHX9MiVUCDoT8
BNFabBdrvgBHL5RMRR2SQj9WLc4bmvjfcctzY5ey9TqPVGd8G83G8/6AyvRfxCinSWtYL+b9PWBg
+VurpnKo16/Qvh0hSmGojxW/3/GGdrHT/1jDdnL+LqMfzESbC9x6/nIv3fMJHK1NIQJMA9mwX01O
BPk5CsvCfB7knw9hLbtsQ7JpJzkFWcCXMHU58zipysqR6CoonudvLI8Q5D4UwrqWNXqHYi3wuK4h
HA8XZSCN1+ua1cxsJ5ppHKCq3X0tMNAExImganiWJHFJzpfbqjcr4+021A3INBW7wD39h//KEXuQ
hblP+UYmWdSSBM3+tFFQbfnZRCUOfIi7ynnD9QcaWeymwLWVfb3zY/XHvU4jDZseZg7Cn0E82iYZ
TGfLn/ptFSS/d3au+h0G9JBPPlZOYp/iSn/aH3Gi4RldRyEsCmlC6Gl8NfHHhlFt4HXdTBnKPDEL
mymq3b484mI/qNjH3nD5gDyhQMOWZ4ZAuG5m4e9JtDkLM7arjw1vcQx/sIR8qOM+hgcGXgYQxJiY
rvsOrAKmnl1jvScGqhokoC+8uEHe+fatTMNs+c4POvHCOMIWblg6XySEMDwvjDe3xNG6PUby6jK5
lQBXiMsHyAG0D67CVgWmz07MwHCyxX23d9TOTW6Y9e31JdafUCoW1xOG4SUg7JqLEQZP8wxlzCk+
1vDbQzYf+M4MQ8AXFUSDHwvUj/yg0eES/YJ+k8cDQQngAeVb8LkfDCK5AKhkq5ilB30+su4JHoT8
ut1PPrsuW5BB2JE2NnwnHI//Irg70HWh92/gKuv8tOJ0os15VhAgDZjOyBi2vjgQ/aC4vxyhs0Z8
F0kcnOZbAccbiSfD4koKzZLRYwPFrxm4fhrXP3zvx9/Fk5ONjlLyESnoKG37jaoQleykjY87OAKA
fZFY1CZMPt9HBCc1rmd2AcYPSxJDxpH3ZiZdUd34gPpcEaOxqfMUZieoVqj8CBjm42aescZSXTyp
pyJz4m76QjxX2OPOHKHgJRzBgBtviwzW6NoIchVIFzVZKHzUii7Pp3OZKf9uXWdJ2GzgnTzFKPt+
PeMsRUF3RnlwZ+FAX8LDJrUevVnv5BveBEsUTui2c7flxAdAyMwnrBT3q3PpTGHxpJTFr5lKt7df
stmli5jNUphyNRiRahvQRiKsrpYsBBmRyGOr02bfsfWVgxf+Z+lCIC9gSLBsYcLrDpxOmUSd3CM6
XFIcWCKMGsTRvDO2qmKGG+P0Yd4GOUD5wWuFfh6GGwwpWAy9k/SuzpViIka0sWpGqKaePrE64rBW
o19w/hjRzyiQgdNQ2UucYAsZYX16ZMLNmF+FQP0lG3y0YhnWdA0vuy59DTNK/g6Sq7pR/0Ld/uBt
QxMtU9Kwer0YlRIbZu2RbcEqFhnSIhDwrwxfO5eyTO99NXtQ5L3Fg6QFMeyFN9jQZckF9ndEcEAY
WGNRsyPDG8Pd9XhF/4TSboxBMrKYgEE5pIzxQlwq3h7vCMk8qPNuYzUsKjhC7DcYz4wdsoGzyq5T
J4W9TXQoVVpLtQutFO0zbOLuzoTQG2Nk3eGTYjA7ImsIgP2gzOKPS0K7JhWmgGIXUdGBeRTPJAUk
uxoD2IOKFAQoc6mtYyxthwi8YqX2FjeIiypCmQnXwKHWXDnBqjCW6Z/2tDRCb4qg633j6wEgXveg
EBaSueyh8uXKY5oFB925hTZw/4S0Ylthgqxbbedqha8nR0FwVeU0Yvd/YnzeXSRixxCzt8cnrrJf
CoXKTCWZ1W0Dd34RyyAV6dyy94siEEKbDqEQZ2IPM/brtdnSQMB+nVDlv8c2DUIEDA2Kzy+YBKWx
MJppxbcKA3Bq/JQZG4GrE7L+BekCfxnNsxlQGxZa4UrD7Lh0K2EiPul8JuKA/7qK98KMNvzNbkSG
5jOMmm5vxg7oYEj39lBW0iNz0RV899EnxZtImD8hr3/1+0lWp2M9ELCQwBKEBDWhmAvYJ0BVJEov
toDdw9wbhmiEYwLLMKF5fWcp/jstMiLEQFtmfKThdXw+9L2S2WOb9dN+LR0rbWlA2+EXUVFpkQPb
RO6XMUb2ujUw4xnoweifGFw+Oir19BEcpsb5mHhYZ2BOo3QM4b97Yu/obMnw5ZjmAj9SUmDGyVc+
CwM35ptYmsvuxrOKwqFuIaHo1EImNRvE66q2r4fkJwRqre1P64y5H3S0z0C5evyLKrn5CPKKqdUT
mWFIBdXasDKM02orNOw3GqnYYsCsXc38bZWt4/IafIdKxC9psbiz9DsBgwTD7mN7XJLZaXeGI6A/
oWZiYAQE01oKYiZGb6GlcZg8SrzijKE9kEOLApH6kqpfEgi8gOaEcDArvWsHicGmhqYeFIkeIy+0
YtppZfqEWvzznFIBfxuXgWKRzd+oNtdvfVKMf2i1KHHLdbOPfhpy8ForKZyPujXCGfXuaHiDaPap
7f4dPCV2OYvvEPtJC5ApOVIDF9AkrE+n7wHeRRzWOj2kIj5g4YzfQc4ogc/z0IEcL/WvcQynvOKH
8662uQW1aBWwkBC3hG6GQwBhNUDGSHVJRbsNlzOhi7AjtELhYcQITbb4XvUWVX5N+z5pMfnkSzz2
4koqPS5qUjnK10c6aOAXSvGquVXoqof3OasQadrtTuSZLzfKyO566i6LbyibDd+TkQqtOt+SbmAt
vyZl6Cp47Q1HMZwNmmgAd6XcGUaQnIsSxtucGTgyqS/jpCDPiA1x3ytym65vGssX62bWv1yldxOE
pLWXEhdmWN8r59uieM54gW+5q0C1KR2w6S3tpLTZn6tbHU6TzzLBtM8ZsWUTAj32xd5S0GHX1rMk
A9hiLv0iI3L3RNbPXDh2FCOQcem/eglOVvKa4ZpBRkIEHoo3EBNE3V5qZTD6sJI2legJkV31Tqq6
LWk1O2UaT75HKoRrtNLx8ERWXC6ehp0l23EXcNaX2l5nil0WfsTk+TPQiQ1j1b+tLwZAhXnMNb/F
m5LAJLCHZfWjf1mgiysSHXQpWnAdz/o4GFE0ZwsjNQ3k/+TuxH48tvuOLdX0cv5OWX8oAp7264ol
eXSsGk+vrU5coHZ9ks8sz/Mv/vI9UW9MZTLrxeBBc6NuoxVWDdussT6NZRTWh/jZ7jT4/SPDRDaB
jINRUsK5bBnaDpbTc2RK9aEHTsX8kB+P3E4jU2bP1yN1cv3ln+Se52OXv88TL4MOxm6Tz+oxXnjX
Qb1kDeq594wJ9yDE4CzDXaTHj45nYtucROAmGC7zmEMxJcTeipAw/4qY3sNWUywDSxF832r/+fGe
za+Exkv2rnj7jZ1I8Up8P5pfig0ZPyc+Fmzzt5kyN7tu+A27r/0iQK4OKGPiZFrGqxL6KyXt1yax
uiuX1XXzzakSsbZWGTtClknvqHMbgpUpZDJL/03oQ17XvzBZ8cLj9qfAoK63dc0R8glkrybbxJB5
P/WcDyYLlPnUqJdC8vn/F8MYeNBkncLI4gn9rsp28u3vTWKrmaWQdoxzQLIQNbAa6wXdMKlWTe3w
M7xQTj0mYSyoLYgUnQo4uiNAcGCZYK2WEVeXY6P03BqbTUqKyAYlPJkarfnIyK39TrPjKJC8xu4C
7MIQekwhGVnZPfSSg+IMvpJDYnmJySPO0yQz4RrthjgJdjazE/NLK3iRZ4ORTbsvHhnoN66TxYc8
adzSh/LaWFPAolapk0ABMUuO7z5oxvbzugplRyckMJ+rOBe3C4lWRTLHOO1d/d6wR/g30dEMF8rj
6cmh35fLBjUWPEFp+wn9XJu12nCtkNlgl28N/o1od/+Fkit4V1BfN1UgYv3TIHeU1vqPulSIvSC8
/Z9dJvFRy5JQLCI+ali+fQQ1oUYZK9sqyRMpx+C897hd/bo6f06aRhsPeGolBz63uJPt7gebbGWg
+zUk6dwGJthsYL1A3RjhIqZZ6lYPHQUn5ROlkA95IyRGDPIcxSWX2P9i3MkyaSfauqrYieYS8Ryx
Wf8pjV3WKJSG6qohBQa6Vwmrj6a4aP0hQ5ww2XvWTkpYNpXLSwyc6fEgNACIi95B96D1huF5Volc
Q6Qa48mX4878mhsQK3Sz5s9upmVB9p70x48HMEYRCBkESgAKpisMl7N6TlBVgcjyXADClKa0aBOL
sXv/dmpmw4nX359MsJxy5EBjA7wyOE84XqVjDVXcr+9gd8R8rtkYxm5z/EMg+MlMWvRGtGi2hcrW
wZohwE3R1hrDLAuAXcWq+gwXRRECmKmVZmZjFzF/ebW+Y7dvzLVKw0T+JhgF6A2aZtQJBn3naEJA
bDns4NWC035JpsaU0FsQIAwvSzu1XvgnS4znWuw5lCmGNMHnDxOqsySYIfY4GUOnZ0CdAueFx3JB
OaK/XZWGMG0cHAreWyggZWWT5SaYLj2dLU/ig+DzAuc099Hq8ksgnnoyxsKS9AYACOrsEkFqg/ts
mLlw/h8VEK1pusVJ6kaAduanqj+YyIh2DSqNFsesgM4h5VLAK+osozvzJbhQ4TD2r930WDfWuDF1
Bun86Qyz7opwSBo3U1t1R0ynQvMX4m9iJbKZ3yVoQlz5ELcEheGrIxI4gNXcpdwibZ6NGMgErwWF
+vUPO8Z1fDE05KBskpBK2CEzbPC+ttBtCLPK/Ajmcn8XpSP//kqmhhRkY4tt7EPSA0GPcMnCiYop
PWpGxesEHyW/xJpl7y3E25f0ZEhzc3E81VsSzFbN895WK/59lN8kca/ISz1ZGQjW9XUv3V6VLcIB
QTFzTRaZjDTfrkd3LGRpV4zEUuVFjOT4PamEP12b5bJC9/0jiDdl7Bjaum0OMqHc+kyqVn2/UT5e
CkQJTwm3ymwTIcOrO5J2XYxCpHLayNjOQCCmKa4A2Kr6LNbzUT1HdUefXstBXC0l9sQrnFaVES5h
ECSiK4vW2L1gTb1ADxN1/oYd/P1GVjLa9PjCQcEdv05XHC5KbHamfezm6gr8vGfZR9Je5ROHrJUe
3yIga/728cFRKJpgK8BPRCIGbNNK3j5z7LMOOFDEGOA4SOBN0a+w29Md+a4f09N7I6JMVuajVf8a
dsR/xGZ8EZSNsYmWnBMcKh03HP4vB4SAX8LAtR7AIZxNKSdnFTa8XnMGDajzyTu3r43mhrhXoC7v
JmnqqBg/AxHIRAZ29vXqi4pVodDp2JmBFx39t/93GPLuImoZmLBUEm5XWAxxMiqII6ojKIZiZ4PS
VgGL/5l4X06s2uEpHn082tMxRHDZLDBtsU4YeG6VWURdCW8WBnpHDmZbUQj7Eru74JYdGKhTDN0S
PI92JTFvFGT7hbsj6HI11eCPynBZBzE7A04sFZOZxOD2UsLiYEf/hVTRLz+MqC8FLkDaanT8LBmJ
RZgzAhRhU8OV51LfR6nTYFMSohhXlhkCdcVr5eD9YbKAx1q+qUhKS3/Kt2B2rImG9r4o2Bg1Hb5c
9Gif6/R969jt8/nzeh5Ltw+gZXEFKnxPUgXtrBun9qcZWRU9mwal6DuYFiwyMPaKr8873riDvJRh
uNtASiEs8/md1s0jZ//p7SdPdMryeVXLujheE+wGhqEeo4wEMuQTK44rUDk9JOBbtXrNRWGjSlv2
+3Gx1RNbFjbw6opuJiZsmxklFNQFu6vParP+Vgv+1L4U8TwT3SxOp2P1klLVZS0DO1bva85UJu4g
YheFyQ/Fo5OojE1N5emnMu9PqbqSG/YwVhk5r9UybIJ3sgzl7bs4asq8wLRaPnav11bNZ28JF796
3sJ352F/jU5q+LgmK3S6kbJkJFRUi7jz4P2DFhdbGQuN3K85t0b38PoBU1uFXMfy0gvTWpjyuPEK
TLJUmVvaHsKW5s6tqwVP3HC5vlDyc2hNDs8wD6XSPCLgorxkznoInVeDngc6canPms9eYxCgpLtG
bszPoxluxWueEizfriuIaokAHyK1uVmcDf20EafFay4IjZvIt/56Vpmi9gqbs7QfXQ8q0UAxM3E2
DkTyefrz5vbV7BXP9pCxbSQarby0/7zuGf9m5B/r3f/EMOzDdl2/TmwGIaIvyVeVlf5lYDDLw0dU
Lb7cS3I7KGGlrQRfurhE6Y5969p6pfCXsoNSNUv+B7MOtsmEK6xopsFggm1Qb3h6f67ZphMoWXsK
EBgjiWwr9V9WHLltWrHNRbdmDlwt43aX719gqu3T7gvQAywVRlyR6s0jnP7ojFSywstbfidQQyZ4
MsGn3DudvCHADxZXc7jmCEIcvocZEaMxhUFFa2Xwphj8aReu4xNjeKCq11DGlLCEaCEYIewr3Fx0
DuC5AalhcJqluuBQT7JTrbPDDoG/3PX+KN2Vu3T/PNhNnzyz9Yo505AKrKLZnxNelrj8/hDmZXMM
1zinVZrmqdd8gPj/Cp1JBjux5JfsHanXMpIksOqxy5n1RDqR5O2U0xCPqkcpQmNkbLAhVBJEyCRU
eik/aqaDmalwGpJ5B0UBIRJlVM6+ySM0uEFx5KNXYEBwQEkqeJhXOiP/uc8H1TXMa3d/NQdL/9b5
uB+46blVQsYm6hJfTLgvQ+6GTZAqVi9qhEgUfSqm93zXE+/Fgc6Cay3OMBY2exf4WNUgxHDVLSAc
7tkC/pTM/mcy1qbwHmBohO5Np7iP51Vl0mmqW2Xd2e2FibUjYZZitxwfO8W+WkwWoIN9ANFH5zEM
pl/CqkhfZSgFRSdfFpf6QiGqMF4BV8Z0XXLH82r7GZsMXT4QeGq72T7hwa0rOBj71F58+fCkTsLQ
uU6lR4WH9kFeC3CRIBDbPvPjKZCtZWzhCv9B3E1+AXijX/lllzfpVP4VkmWDkdoqjKzCQtM+l4fC
+fKitn1ZRDKU5h5Uv76lV/MDTG6RsgZN5XoZ4ZsLNeADL+6Fj8sQyii71yMEGfMxNhNsCCNwdlQs
Qxps4SwSRzs0y9FMnhEnBi/ofco4Q/aGGnwiS52nhatBuoIEt1cd5XeElIoCa+CodRuso5cfZ7Rp
G6iTw8ckKIpQKAnHMYBu2sYay1y8mAPjlvzxZH50gFdmH+JWxHv8n9kASbfLkgHA4XuIf3WXg0ME
uDmK99HITMDZF7nT/qDBX4j4x0Z7OFAQqig3SEgYKExSQA8O80gyOxpSBPqlpVINPuQs0GQbU5mP
7BPsRHSLjOMsdfRshn0SASBFa3aC9cbSNrUNFi8o2cMGLxbCoIMBGnFwBZpybEab7mtK8vHKZ0tQ
n5WOa2xe+/EdzP4RnVSQHODTA3Ox6BG78F2eU5AcF78iRnATg+L0ThNwhdpGhZG47Msqdu6iy8v3
bFpUN6jC326CUowkRBA33FcLj2P99faxbv9WdoXpNX7ROsggvDlm+MS2MEXGYBvbFtoriHYh4u15
vCYmcyLgj8mAIO99WBljrH3WqEzFS4kdD6uoswv2D5iHsi1zAuXNX5FjtGR9yEsNrRSMjYv/BRaF
VTGrRGuEArIFUw4o5DTEXnsxtSIqCwau+C7K5uiNQtplFg6rFzB+qmqo7Chg2OCogGwBPud+jBeR
vS5g1arWazKeIm53ke5TDi51p7rTRhTEMV4Keo59d+fMGLEjCSYLGPHeEAJE0zF77+rd9ZCT9PQg
HulEFitwHxFsy4H04Pc2PBCIxpMSF/D0cGGgfImdQWYEl5MGEceit12kdi5Qbiy03KIjq/Dx7ekX
fAUZu8GA8zvHL+puUI0hIZsyxF8LrrCDbBlduCTfS/iTX4PvpYcFCT4e4NFdY25IO4yMLym3HFmU
6HU5pfinfgAeerOrl1M58WSKEKpH/Ff4Mx4wjDABAtJQ77F+QvI+Bsp5+CCHiv0eflk01DLDWUvm
YgrYC+m/WhPofhny7rpFldn6YXTA7+cPUx+sDOiSDFPBMvbZWNBu8Bb6rjAtP+K3dq+gs+HpYmwQ
7UFWayx9xz9HJObhnjPETCkjtBBmjGnZ+ssTwXsvFQFdX8oMcaOviMhimrMYyj32l0ccWi0/MH8u
Rw9x/2aoVpq5dQ00BsEUz8Li8xBFl1PszVhf5DaSwyjhHKLPvj54jsHkH+4a/HXZhOXyedRXmzdi
pg7km/rJWR6MTAaDIPD8ryudy+P4FwuxgeOGFmcRWn59ihdNwe0u19oRueb2tQ+ZfqOZR1akOWHt
CJn91EwM0XaU//IvH92gX/Aw3XQmiWrh8gFzFpxbBB93eoIt4FhwVu9VTEVqu13ofoeya8rps9BP
LakFsLuxlN2NsW3dNUsyEi/jPV38nYweEgISrKd5VCEkQ5HPGWduRa6QzqDUb7laoADCrsbXnlr3
3+IOMUFLyfL595jDWmCeP55zdFAOvTdp5GnvBYPO9u+Z+upJlUAOrAIfk7uCemlD75LOPw9hASiU
3SVgArAE5Kbb8Z2yF1+LCbkBdoiVJplghSXh5g1dsZqBvxinEFtRcgYxJGH0wZAFYG4ocqu98jIp
RtjW5ABaEh0YxUr1aPaGG04HhRjjgw+JLtTmU47rubw3pp8FYJtxGl5sA6Lr6ZAk2yE/+gLtyaLu
CoxzyHpKHTZBPqb9oZdiI6SatPJ8KG8omJi2LT40amO35VwxZRbZgtuInUVPRgk3bT9gg4PqEzAc
FNHRz9Eyi11EsHxiTk++ESMqweLB4c9mLz+kGRPTL/SUD8Wlme04VZk3DZ8/ZkdJzfaugokuKbne
kKh43tjrCLAHaaIgHkKfS84n3Wnm7ceBXXR9u4we1BsFcrVOfqA1oZEaQy9n6h85b3LD033JrFhF
pAJq7qmQcAHL0bRMlOX1zTpOVqpF8DO3kSBBML1By6FYfBIAFmHTHlW0QJx17ps8CXBV0E3MH6gG
q4FqhLmfwHnGCcJcOWYQwpwclhdfgKHWzJ/Qomfl5koBkJ1FBHS1lZy7J4NWh7o935R4LP0yOmCu
xN9KhKC/TchZVG20SztQ/c8GIaGAEjPGdCTnnG3X1HTVA9aZds8vBovrCH8EbO27pQJPFwh12XLL
9XsJTys5vbEebXeYlzySMenjDdw53gY56nz0F9+KGXTPFdzrAwJRO56UBB8QfeLUO3K0Z9kMc0bo
4TK46F/uYx/dr0a4EcCBcUsgOpVhqLKsf5Ad4vwFP+T0Pcnz640CkCnxYGaGrXN8QOilfew3Vv0/
yqnYfckHQ6xxCf+gRLIqPMNul0PyCjFtAhtXYkdbcCZKO+kP7x9L86mwBy8Piq2hlqGVdisHozDz
aksb9mWQTMdw5FXuQZE5QNWFrdSScavOZIBT5ku7juk0mChsFWzTkjuwvcv+NMVX1etWbE2mCCsk
uUD/9ghGLMx4l/PqQwU0KLi/o8GAU89cUkTnujpj7MBz8D7iJgMwhVqZpU5c8OW5jGy+Vk9DjgEW
lCueDYDtZpECj3Fx6yO9ADsAj8sAj+zpIcK94dTH0qsuo31Nsy8doS87o4BPyuXmN0nBSIcxLY41
Wzw497BpcD4JhA0IO6GRmMlNv3dtU/iU4kT04PWCvp3ZmQ3WPIXFwHnAKQEpFlVWPLnXbr99IgiQ
Ca6+2uKveiYVmngpFLgTIl5N8fw+Amh1ggnSJp6vs04AjQ/n5BifcLrfECns4EYAMbs+YgDrIkif
MT4RV/ovtubQ//DGETbDAGCVkVWInHEIcHbYO6QNqXKcIIBu1HBoBTBsGyoCD6Y/OjySYAmq0LDD
b/1GG06heC5tJAKoRwT65TbSMJxo8IRH3MFJQ5yVPkT+whdn/QQgm2TMUbdet7cY61vyNMz+EOGH
wQ5gjk4KCYTCvLMHd/VFPmOkZaYQkCEDLX542sk6nAjrzywOIBfj7MOAglFEt+pNPMNt9i4mFPmM
LV+jcsamdUGw8ywDxoMQ9FyAOlBtYGwPHDb6kRhI0FUp6+Tvc4IwxUIa3i5GREApTHGJH5BfHkmj
4zOjfGF4Thrt1VXW6s+LgCl9BhDWT+gmiTOrCX2CY78DUi6HyJC1tjxgEYxhZiRAMzQVHPz09YCU
91tl98/+YmjOMGmYITnniN+wE7jNj9CakkdXPY+p0yNHpI/COo4xAq5CHRlWfHSrMVPM6weCevcz
fHMEhS9yCGrTZ6UNmEivQuatS/81oxghKTMt0Dmb/bC2RKKMe49wcWuDJeTqfaOCwAHv/DrFZEG3
h/bA5BV8OELKxslL/rzmMZogQJcQg/vby2jrCqdzo8FQH9842p8FWQHYmujm/6ywgRKPY1Dw2hGT
i3zCARzwxtb4QWOKEnLOiGBL/POtn0THcD4kNdPjMHwxyDAlZoh3Q0+05NFmY6dJHW2M2Xj1LxbA
4rpg5Zzc9ZjtgZSv4YYNBDi4/fmWuAWT4uEOKA/OHU1maLpZzAtGfMxguB4yciXDFrDdDF1SmaGe
kO64HTtcUAKiqI1nRNbOuXorjPW87wS/VtrW0BKJJahY1sYGbg7steEJ7IktiIl1EwNqB1phOGnF
RnUtHPyEy3NRcYaQUva0ihNSb36PxM82htdaPzzEDpHHyB+YOtEp+ChNbaS8Sxo0Yl/pcjl27hFk
aasbjFxrlN9mtNb4jZwzWab8hOSFCB6XQ8AtzLA1BL+Dsef+Nqu384aURApXMn0tb+fqdK0tY/8i
BTVGcb2MV8mCdQ4n57p8wQBZvYKa+BFUpaTetOaPMccy0FqF8/FmvODxIdJLm49+Sx5g0SQWZDIy
tUl/ADbGkvq9+EITO7F4iTj9w2EI40JaT4GoRNJ8A/UHevjqSgSxfhrr1gsyxrqdNKthR15Jw7AA
ZNa/U0Yselu4YwWC8P3tMkLC9grojB2TjmNG3UIo7axgY919FyqafkZ7i5JgAKbJwYgEbYEN40ts
AXvokaEjM5cgurUOsBI8Y5+naJMuaZ9qGLiR+TlHU3mWYlo8g7/XIHNt7QTnQfae2xn2nsLwnImA
7MhbGnuJQwRF6dN6HongJiZbWsCFWMNfnBCf7guXmox6OSCWNxi2m+iP71kzX4+Ob7KQM0Lvwz3W
T0tlHfmJz8DiaDDx6VdfxkW4wbREp4kwo2bFgWVTdCbGnsfr79d/3inmiNNec3FxD5M8tASrkNVz
/ZFP4a4hYIjtW16FMyw0aAuO0bA4Zcy7qGqZHVKD8Z8rOdiV9NgRCKhMqHO3Ok8IFLNJndN5xmBK
/eNrFs5oBTnNPQLQOoiXyAx+kxSGa9GczgFuJsPxBdulSSIcy3/MxygD6LYubTUh0NQ6pKuH+zf2
HQz1yY3EnhILfQcSFaJ2aJMTg21+y+5mw/5wkOPkuJMBepW8V+2ANHHHriZMLtzQvad1kybvQ2+N
N8PRv6p9futhy2MjYXo4Ica9cUdoV/H5iBEfwhUH4Hp7g4M8+wYMUKhS8W85Y3FGyCPnX5oXe/Rj
UHK67d83e2gKatpVim8IRVZMP6XPtM31lzJB23y8YingL82hGWG7Fjp0pMOV75F/iYz6IJc45JeR
wgXYxRxf2WC95mC2zydEKYc7xNPaH40bm+RvgtgFdAedGOMZ61hgZIw1CSiJGcpWjt/dB+teOy2D
N/RcTjOcA8whNqWxR6XTjz2Nsp9q7OUwBJcEZ6H9QZgTBmcBDxJ2Q0wGiyMNpGg+ftmwYUNKgwID
hCmGN1nqx+Cfb4Qt2VQB04FwGjLBEeKgwqL55YTSTADjbId2lp2jZYIxNnXCVUKY+96X5OXRucVx
GRkOekl2hNrHbwfNPvkqZjlP1+1v7Dyw+2HnMyzKH7r0eN9PP/v6zhtj4McqDKH1sYTO+fyzb+9D
Bi3gMcXQqLHC+Soywy1HAycCSli4jpjzMeSgYIEUtA7XtFBqgF+w2QQzfTes7jfO+/H+7Y+2KP37
DZxJAj+YzAKn3iitcO+/pBek2gfYMMKynX0mOXNJ3vJpG+6YNgXvcx6CgatwNT3Ud8fx9DrJJ8/l
Z8PUlzhFwcT6IVBlhriMRQlnPlDQ+yRhLcGSKdQGTFbjBCSBYGAsWn1A1t1Cg2+PM7zH0puRSYIs
Xpt2j2rR3fqg3faBcBw0qwRqIMUDLfKhTaBbRP1sgjjyqDBhm6nEH7Hm2XBhaPLUIZ2w0n28F0iV
anXcPp4ubcyQXd778xGWCJqbsM+4g21i6iUYN5nifuxmAVOm9ePrpDuKbQOPWTBzorsJTHdCMGns
7x8vDwACEgQ1Gww2BztEG4iJQY4cYJDIVARouuBuAWzfO1DtCf0+SnmhctM90hK7n1UeTFp/KMam
dGLEXiH2z+cp12OQolqvxsFpCS1jvkZmMCMjnTJ4t/vag6DxO+UenLVF6rwcTpx8hretOzw4RYJw
nFhrHBdt6FachXlPzcUzQe1GjTlMMEvO/31BXm20YIyI2SCP1krnSWxmML+8cvZeSAcou7cwkBCI
vyioxuumwl99hOloj18QYO9GN02PxWMPlSav6kMfP4wt8HAckHqQaz8OmG8GPxWAb+Qj8T2MIFLP
nsxxbQ5Kd0xaJqia+ySYNCWR7uqh7ab5+U6XJRTXmAWykH0Jq1BCyqmR2sE/3xqxCYQel4PjFhtl
KvozTBGWEhQtjVTCeJ6V1nOKOmCYqXGdB3AZoJiNk/IOtx5yqtAo1nikrMMgIRy+n6zgls3wwCQl
DHSThwhHxsFRaQJ3jNpEsNJ1ZjcHiVjU0CH9yeDQZE7OZ0kHX3TrzBuPLQqSmOqYYe1U3n1RNA6D
YQrqJ43Nd6pTatcOKZ83bY5ZFLu2xo2DlEe6l2UsVtQLwsKwWCgrIt8t7L4J9LsSnFFPgGTZqMPt
DaEscwEcpSIvs86lXZ2xRqQRCZY4fAcAtlSUuJUM9iv80qHX4I0/5J0/yD/Ehokdcw9owwy0pybh
tpDOffvTnX7LEJXSmjp5sscBkyeGc3d3BasiFvVU0P4wubeQTZAbQYzd9uMDUdB8RA6UH4wBBxBc
4ENynxekVXnavp4UwyZxlubaRVtnPqTbAPMSMBd4jlCUsgtp7ZPSf2Lhj50hiDrxoQYhPji0kgRC
teUMZCossRO7W6mz45VKnkwpO/WOOmdouH3ZY24qNbv5y7gC4j42VQWGtsUcPQU5HzF0eu75zxCk
rJrDKGd3zHx1p1BwcszM3znF7oznnuVIYbj9oVK1huQ74RfUXnW2zBvJeZbdJugvBRY/8pBmFeRb
rFlJ/SHLcwEa5/yh5+2wVAa4mkYQgoCt78j/hzITLcWE7YJJ2qAF+ToTdUP5i8EratHLk8FIRawq
hYQLdIutL4YBw9XBnBwTZE/FWwKjOp+/2pVn2hpmQZRdUwl2DkZOAfXthz1/qCaObPzz8hjb5M+y
0Q+pQFNQY4y7nnPqLEhkVJ14V18Ib+U5GY4G3a5cijQeLdoI/ke1jkmFP4JrBCS0AsBBzkx7R9EO
tdlO9ytoDxB5/32wF7OHM/Y5ObMiuBBTw96CJ0wBAtzY80ASXEpwwmaZbcQ0M5CBeA40598zShqg
gUhDxwlCI2QRKATmNjLXNToKggFGjsbCyn1p1cMIWkaXJ7EHXs9dRmIusutSn2HkQ8oLqS947sPt
wWUeKSlh6OmBBDkNIMiCTbLI9vH2uhAHdw7CFllays74/fCb4+wjBcJv88+IlTrDewIWrBhmVCAH
S1BXHIIJh/sy8/HTZQXIdRSnZQDCui/20aW6q5vBXZ3Pdt0oqxEv/B9J57WkOLZE0S8iAgmEpFd5
L+GhXgi8BAg5/NfPOj0RHff2zHRXUTInM3dug63FcVTbGwbZCZQKzCVwzYeLxJB2TUfey5VBXUhH
FhQnQkPhTwniUIJzOw8M77V1iRXeLg0OK4YrBoMXIiLyZc/YDcKPaI9Q0fWHxZ9vj8+RS075Tlxg
/tBOBcBIGLaI3H2wfNwyeNr0A5YwN7qQ6njdc6nrPxEUrgcDd35O9TWhuHNYfov3lL0hwq7rqoEC
aA6Jk7qTD8WQnG87v02e0e9Ua2bBkoQQnpiADSKUeQ5ylg93JtHsYpUqQaGwVYzoK9z5zgckCbRb
alyQmqMz27zJiSsOF1bxfwi5mgMcuvf0c6ymz2nNo48+ovJIJVoL/6Oeh/lO9N6iK+I7wOTiidfM
lvpyYAxlFwpOdw5ZUdhiW9lHXYRD24mdm6WgZo2F49uQMIbeqr9AQLgIH5MPFmHEePJ2SmIxRW4l
GJ3F2jfG3cC7s1A36z8uQsEdASolLAbKBVw/ENrFmapP/UAUqHJgiJDy0glaQg21XnieirVx4fQ7
GjvEPOad9Tuw6J/YssL2jp5+NUN1FnHyWBLuaDZiVQ7QwZElDkzHc8SMQvwJL0fO26Ks61i26mQY
DXFsS86l+YzAD3htVBi3FNLkRiogvTpnCPWXeJ2b8IzCE2A8JJm+md2S0dd5R0jJmxnjKLtX2tgW
FQEOYD8TERuAC2344QzO+JjiQwP+grBxQi/kCMyRPDrOiF6AUQOOt8bmxe/XIyLS6SY543k8QQSe
RKljFM2zdvPeswdbadyNO/v7NAFF+jcTbgnzFl7McyhNMDZoDJgxULZ9naAemXM6PiYqSHxVrFOa
RJkij92rPX2OGO5hz4lHNF7MAAOzYH+N+OHD5nDV7NDA/gnzNtTdCzzIPCKWCSME1brH+pqjgO0+
JBacLHR2vfrizW3mAIYASHjjN+ijOaIq9Ige1KObS1b9n4ZDRc/9OncPcNzNOSI3Ds0Br02PV9nW
QtzliE2bVYfRSh0zuPtKooD78b5SrTHBokI2wKg6RQpdHh8Y7xKPMrEFvqeI6DQuJOeB3dE5VfsX
tZzmz2REGlNPKkI5QBsweQWP+MAcMYd47O0xke79CYbuuL/vIh0JlUufA/OVfHinTQA84Di5qJLo
40RJH0wAxeETvhkH4QxHCGUhztoFU9gSjAR4SsGqiY/MqQb74keaKj/F5B/wyzOHt5BDYNaEcXDe
ONgUzB4LhWVU6wEMmjbelSx4ro1RHRE+049K9GxneA2b9Hg2MFJxftQQ+cBcegYvYbNMdWJdZjAM
mz83z/lLEh0G+Ui4xHAUkQ3MgInAxO7F8GjJzn7YZ5NhL8MKHxNApp4pQlLKnACo0ILQwb8W7HLM
FjBiZOA7Ns0JZUeixGd8knHTRUdsPffsWT2d1v9zYr6NCndfL0Tne/aTjSmjUGQGkJD78q2UNaPu
fS6SPCmHdCrM0XSllX/NIKOsmIbiVrX2ut2xAl1g/B/hBy7iwDhdSKzhWGJlEl5jAOcz4xKW9j5E
VeR5pBbPESTEZOvQI7XjJWsizKq4vXeXFE8bSepqGEGbW2MZSFCVeduqAT7f42dWj1FK8DY+gqdO
3pCYXnKvy+CwRM0KEIbOPRTEbx4S7inCiBA9Cg+8eIDAJ8GP4Ot7W8V+Wt2MnCGK+j2BzDrGNtwe
RrAzLWUMZDRKGfpmoFonhlTAkEEMoRp1XJRv5ZUIVsOj4h5sly3vH7yMUAvZ6bjqFxEY3ZzZ45t9
DVrNuId/Bvdt0XMbOqzOK7B1pBkFKO1mpKHTAaJ2DucvlOWMnPBUIIpgowlQa2M1w+jBNpN7sbH/
p2ZAgMXGCGDjl3F9AChutD+RIOzcx32sP8STLBjlBLDPOJ9fi8ECUl8EgQMA8mr94quDssXq/rVF
E/oEDbCQCYSdMpVVXcOnEW6Yq038iDYnJXrH3ZxgulC2aZcxzOu76qzaCbzkl63uFhu8CeJtYh2h
+rarmA0QZy3xIvEd58+GBYHRZHmo7XKRoYYRtv3cvT1RnG4i3JmnrbCmD66PC9jJ3VctAXKQXfp3
/yOrmDBhIn7JMm1p5nldCAJbkitDN8ECx06ER/592VnRgHhscHLmOHwCOLq+oTbBzgNQU1w7lVbm
OxlkT/yUcHHNsPVho0d48Hs6AOrh0a58aYtavcuuqHlJ3HkcYX/PbnEdV86GtxWV7brmkZEBqNfz
U+tgnvKmkVTETAH0xmD/b+BwRrS8WvLvlIg1TLdSFQREgEYi8QkoUQnQeFojWDWQ2X4WOTUPRprG
uGAdT0wmuiEs+flo3M6P9SzhV7gj4WIb6cKY2Saii+OMqaRJR+iwf7iReUCJpToR6niyYKSs5e/9
nBHn4i3QQGVoGolHVzBHpSfSky+kXKVe1GSjVfAZVo1fApVfYmyCVkj2IJ8Osg7YbKJnsCWxI33F
mKyl+hEpxwyvMvtLYeOpRS1o/DUJu2d8NLFyba1Ti8VMhekFdRapOyFrIIyojZxHBtO0c6sYfJU7
h7Me+lPH/E77kexwYnTYHs17C3TmzHyQ6GndIIMAzI5fIcUWRiJ2z+M7JyC3YC2DWFO5SKhj98kJ
o0SX3MGjGTiJUIKcR6zntngaFzzR7G7wpohzybiOf0s2sNVRy95MbuH7+AUhCDQUExvnzdEmhJfm
falFfVFl2W5dCZEDzSxdyCEGzqNkD6FQAT9nJSzB6UOTwJB8WwC/8ohdRPgQr+vp5s6xOuHw+Ye3
qWa93Djgs5POH2whFFsvMeUWRj55UAlLUyLJ60IrCQITffgCyFQ/HMCPnzifGA7w8Laf4zLISWvo
Y3CUSYz7rPigEBDZwJzJ4+LWIYhtDKPsiekxkzZ1WbFGf5p5Inrx32HR/9uYU5zZFxeWqQR18sDu
i0jCbnXkvMa4gztrnACNLn1cSTox+wzUeYJC2v24iK/mGBAZfEfmPhBUWZhWLVFiRzSoEI2mmoMw
/ruhy/k3egHZI+w7Doaoq4lkSbv9HVD3493JtmePbZP8QKEWlDwscMHDFLIf2rDApRJDSC/jrtIN
gKS61/lv+ebVSIHnJHu4BucKcFei9wCdvJ9KkG+Yp1CHLebzao8Yjdtym4Y88RAimhjo5kELKLFJ
ubLJFMKhTwCsfsQ/0muzewYqlKpGjKm6AZigmMHVh+rqgi4xYU9hSm4y6WFUAfnb88+Srevbvlnf
Bfw+WrXbgt4jw4vGK2kFNWPyykSBE9VnmDLGujSVAquDXby4Ocd9nly2rV3tURAh6ANuWuJbFmx8
EZTYsUbUWxPgkV9tSLYiu76RDBAP7gbVB8aaeBqQJEHRIZjjbcrr1mvBRgirmNM/8eWu5mvZhjUa
qtuUsmuhB2ESZRE7r1K0rzwrmths5Z5sNdO+tUaL8DKWfacfsR+gq6ttQM6cvPoPgBBeIDIQlhax
bdwQRvpiBu4Bv9cU7T4u3yam3f39UWCAo/SImeXfxTmKat4Gz1RA7EU8ZHWM9jESNwHJDA8Dmdts
NpccQ/wB8slB0oC/xkPr4Z2HxpGn7IhceefyWT0FqgmNFfTRsAKh/gDM0l7wX2h4gPtVXs9B/ORc
Vsmf6iwWUTbBo+Ljd8c8zZIqJTINepsRgeoABn7MGfaKEKAYOVkWaWnH3IcvvnX76xvrQcIWDUYe
XdFgQg9AVqZYeQBela7o4ZCGRBsgAXY01Nip7i/e9mOmGguOsAs0RhyU/lWwBjzvEdLQtsSlwtox
M+7ni2eQuO7dcHd2nt5cE9mbHy9DNMwVYePrfeLbmJHXohLgzO5eeVgNcG8UwRwocMZ75hb/EwP1
TS/LjzCBXbDsZN5x+whccR9GJIoLrlQ00VhIa4k2YWE6/cTw3bAAuAQDQEY4bQkKBwBPthS9Mes3
YYtrtqXFr8ep91ezoZasfqokV7fAxI0ejq5RccWKQ2j3P4GCZ5jV4qzqjHwcmy1gePwRHIlKjHmd
rTl9q8ePgS4bGoYGvCabHleVVWQFvjJaPlPG2dUVMT79v+LUDZSVQAaVVpyRblxlZHp3CuXbYhDr
d6umgT5BHvHZzbmHn1D4rb/DmjZT3Q15+uuFjJ3fSmUIo+CEyK4otCriTBCPA97XeAiR9osoXDOb
HfN+T8i43t4w6U8w8hpkSC2Ce1CbeIDJBJ5+PBWk/0JDzvNfzSWPgF443aD31pCNOzF6E5a+yzcG
lybEH1gTZxvWxMbfHIjpTXlffkKCqkXUJRXt+qmsDP1Pa3h3Kmb+T6gdXjtpyVRjH7cDmujs5twc
Dhm4ECaMKnYOuMBPN2vRm2uZioNFjHCodtcMBgFovANdhCHFH6S4AXPpUxj9qVjZczXD/5tErrQ3
BVWI7YJub/0wMk6DlLskNvPgP5PSxVfe7dnZy/7ZH3bp8zdQJJdl9VKMS25KpQ+1qUSEdg4FL/bn
v6aX1XcOpZzKxGk3CLO9yMLeC+pBBOSaKrtvTKisC2AqVE7ixL2EGDz5MhgzML8B9YwDU5qcMVso
IzEibzA4xLPCxF+IDpw/mFycAT7/BiQzCkOdbEtxQ0R541RmvcbZc7NhN/gP5G5kABsXb8ixIhw8
2WbSRK7FOD6gYT7v2CSKmYmfn30sphsiC1zipqqoT2z8mtzCq8bngJDvF2cmfPOAt02dXKwdbRK8
074thsboa+2heSTlfMCPfkSHZ/J2Xlgu0HMZpJFz8RNB1173QXWE3oh2gn0I5QX3fJlEe7xlOFcl
1vUyxxN0gukihG8OTtg3T49xHqi+nOAgS5UxiWRX7fWFD5uDyMOC8tj1JBk3ndH3w5dWlyRKU6Rs
tipDf5mHGasbm2GNs2wQI3ZlaToytn0q8M1YNnM5G/Gb/c/GJxFl6QmDUa7mx8zoxzywXWZ2Xs2n
p6xxMeGh+k04FGDb+KQR04zP1wpjzT3xd3igsPLZvUoGWDTY7p4/xznKTppm+RY8XDXQ3b0oEPBD
ClNdAOjQ307mz0hm8BE5zRhjW/nkKUY1avwHZjUcMpacbdZMShMWEzZKyC8gmExYBJiktrBgWWPP
IVglFqQC7FWvO4z2bK5npiQRvYCHgzM6gpKMcXHkYfHCEVRitPnEjhBcfioq3vPOboGK48wgxbpL
MGRDLKY/FkO6WdO0Q0kQyzRO0J8pAM+zk9sPotCYQErafooPFwb2/zYCJzIQY+gAd3XY2jdG1UnF
jmjDTiJ6WFOYg+vfZN0LunRNK8cjWKQDpOe7es7+lv6fa4BMskiFpKDz+i4zAnuBj0M+2VRAyqxS
a+MkmZAI+WiSSy43TIIbT/QmUSwsjwiFg4u9PhTpyIYyR+p6Q5Y3JEJgAXgavC0bR7AliGxzSKXI
nks40/A3T/8EFyrbJlp/I6GCDVz286CRSDzsDuNZLPIWMtEudDLP+cbKEkEPbXiR4QN90zJCSeGj
+hTsCi3tOySMceCje/WwULagIgYMLV+QyjUIargnwDlZUhYwrwBYF8UNXzcmUpgS5ochAgPlCXhz
mI8v7NVbXshdz8d/baoePwlOkU8D66/3TKZqTmTZ4nnsuVKQL7T058r+HrIVSMJ57mpLQlTacC9q
JP2oLXs12yxzr0/ECdQ4TMkU5T4+1XxFglLyv2gUibNSXTDweV+/ZSXxy8RM3As2K7hM9v5mj8I3
G55iRoMprwCe1ADMjlARFqYWyeYs70i9JuJ6+vAg+HS8tUMf6TcdKRogq3/4jH/j2wLrgt6R/0pO
8RAbUcnAfCjH917sHcWlIeKRa8KQIHbg+yvdFs0Zoz9bG3GfpAD4a3w115UDagH/68pR5xGTyzAL
HAbGPeDDdEi9/2FZ8K7CEWgWxH+IUog/KBetMWduAYaCMKHOsd2xRkiFVRhNpjpWIKqNMulPn9d2
APcZyrU5dA8DWC13pt6NHYDori9LkRON6oXZ5rt7IAewquzpk7V2QhmBoQGC0VO3Uv+4ONg/AJwV
kWjqe8eaugKszSptdVlil9ThbrClqhrFBCvh5LKEG8AhCt4NzhP1OSsBPyLAb/a35iDWY2w6g8a5
ueD+0zbAh0sMelAV7Ts7QTBefgIwN3L0JHeQLLGXs16Ael6wHM44ZjgNGkcBx0GM7hRgaO32GQHM
3BOxbBOMiZ4lqH/MDDRDNFk0xM4taaAlaENoITSvxp2VO64HDqgwQRRcNk9muwnMpXGhX1iDCeSo
XnDqcWNJAD/t9oxfgp1FH/AJapou0CQ8i02No7GgWRIsrhENDcC2QmYOvth7BNTAUgqggPtiTz8f
+QorIdZ3m7WcET/hy5EgpkF1AhW8k2pZ/nDSEtw80SP21kLs9PbZg51ko/4YzPAT5KWWXhiAPexe
xlBVOMqq9Axw2WdZPDL5K9CzBDqSY+CbG7+/nlXOFN5H1VpgXbMovI6TN5Bx6W2WN/floipesu9y
N5Nq+XXrm/kD2ETNbfYiLjtX7wqKR5h1ejNrK8dBWuUMfns1YWfn6RX7DpbbQGIQB7HPoebp69bd
7GQLNtfplWx2Hxt80Hr93byH+8w+MOB44yg9VYH1JyM3FB1g3BmtBBZE+KyZN+JlmbXZJQ/ocp6g
3lfvhQ/zhSm8dcfIU4JfhF0DyXyXyX2iOTKcV6hYhPtZeF+eFuAgHbD87k23mL0emNewegMDE398
y3mmGMvh+mUmwGtAPKCS/xqzkzblmlNCa44bKkzj9bzrgp8O4OezbXlJNmZ9vMQNYRTorNwKGA8q
PSIf/I6dHDoUHv3sDYdPp9sxdIQagVDZeYeUk1Elu+3gSCloGrpltazxsOZyunxMAUBdCGYVve1w
yXFZTYdRta4Tuv8RPMIVJJi5GperK5QpsoeEiYXzhfaMywW7kU3YrMlDhtQAKze9m82Dn4jBnfUi
Jnp37/2G2fFmPbDi9HDy8Yac88YW4b8wpd4iM1GC07/uHSD/s+wM2/jLJ15+1yO/iKH0CmoEDddc
vE1377uWxij9bGrputqp2Mjf/DzDZdVZPVk/XoKbO/DluNzpno4qw7llmM5HsKQwHQ+flA9Ut9YD
K68prMtlZd9WNOpcPE7qE285Mh6EhdF3Altyt0la6DyT4XjEBkt3/ggPnfQOUlbsBrCw/2U4Uspl
lqPkNvZrs4ItcXyWfA8wrqXiI8OeNic1va8G6RASP3VpCz9z9lurNepaU/fpOfnAYIp0MI85FXzC
RsplUYVTBkguCelhxSMkmNqmfhAf//CbCpt69OIc/oxs1sOVUFGIREwbhZT3im/2mQ20R2Ywp4TY
YRMAnZ2eft/BPj2jjLjlTGzxiOkhJ0mejFo0TKT8mKgiapGUkDwJ9jzp8MemV1ILYunA8gQ6zhjI
zsb2AJytc6FLpXqau6vh/GnLYxbHWeWN4mbHNkc4B0IB5F2lMRLUMVQ5zgdKanDzbhxI3CZ6F1ZW
46q2SotBiWeQYZ/XFymH8/Hff0TFcqDwkwY8UIBBHJgsL5b8ff6xdZ58jdylSzc9MCxre0L657xp
45A6ElWHjTa3Qcn0TI+Knerf5qjifZWIc/AsC+TSHduSGeU8WSNjPh6N3xhsIIgk5E6zXyvehPBp
Hlrz8HP6Y5UNn4V1yWVWLsgaiivsTACi74S8WT2PWMy3YhTLEpeAiy3nDi/0mcauXkDbJQn8Yo8c
ztflHUgNcVFGTIXx6vF+43MBrdj7BsqBf/5eTJqzzRwEm++GWNGQ3UCPt7j5ADhLUzV9w3TkB/fm
TUbPw4zygE0oQ64oko+FuZnhHb7o4+Ju+kpUqitcSVC6S/AMb8cXurr1IDsvcxxg4PStan/FCXHk
3sC6ZqcZ4RPfnzQEHute7gOOm+srFZOlc5DD+yUVhOoJtuI0GY+Yy6MaEz5olVOF0CvSJgi6AA0z
biUuvcaKoxOHZWpBYU4+qGnwZ+WOqeur8YeKAOvvymu8jmiRsMWTg9Och5Fp6nDzhdf/iG6qjkQK
TIPhNVCcbknYKfJaoENuGNQnLAQViXQf/Bq8O32cZA8QVhFI+MQeGbn52Sv4X4IoehOimze/Sae4
PZ6Gs/dkdQPCjl9IWhG0DHeJAUW3tj+zhgR6qq1NzEPAM6mu+0swC/MsCAbMIlTwEJNpcB1C4z/M
lbBI1+D+4/p4c3HatsVDigKcM0psOTf2nK2JXaZ4k1DiBaT5j/tlJNx3xrE8QCc2e1r6hx3rmyub
c4WbiC6b9eIY+NqjKvmiy//yuotXCqagw/KSPuUZNc6XTTy8nwbH9rBKczzT2J+pGTQRhK1tzLLU
uVQmBWD5hhx04V+dp09m2he8hg6+TEc6cEyvB6aHmeAzbAm4FhUabxX/vMN+nVQF8Qf6BFY3IVYR
BrsOj1CmeLCmpgVLQewWzX0Pnas+ZVgAusd0YpjgsIh6RrEUY0W2mqOkHKdezjMDnuTmswGFSg6A
Z4JbhssikvGH30u7k/Y3/JMh49rw5q+RJPY0ZokmmwMK26s+Mp5NPAzKBMOJFNU235clDAQCkWdS
7we+CCAjwAuKHNyYlPHShJwKY8QopvQlrnjDMUiJRvET2AlZtKGsMUAK1FTlYF8M1jX5cyLiQshR
euZkBKLfmLvSrme/KP4QW3GRRX5luRRRJ5J19W7rO3eYcBM88L27JS21DMar/Y3xXZwjXiL4oWCX
T59XTjDfKX/2S2QlO+df+njiIOZ/SAHhwlHx3JvfbEW00oUF1D85xnmhwpQrjA151OQV4W+I6NL4
O1CsQw4qW+YtGrrfcXEzCKXS6JMwNF88vQerDyaz0ti9lpoVdwHsdePmzAZ/ZTyTQhKgEVYZdwg9
vbQQGn3nhz2agS/3ouTTf80nKFARNZzevJ4ASFDpwTXhJeLiCt83vkX4bdYEhnLsYVs5RPWNT/+p
3f8TMBjw6CAGaQRkYHPHlUG/w2LxEbOi4iTueXW0cXe4bHHsrvMp1pXud6Hv9Wm9EheiFz72X3YU
rB/gDRTWAqe8sWRM0FDBJcXiaM9z4F2XA78Kqe5MBMbPHziEKREpRYQcFBdJXI+Sr9ktlL2Gayf/
dLrvqxBFSTwi3xK3FUF4HZDGzLx1GhiHB6aog/SxWrAStWDcfd2C2A5YDrHwsd9jqfJJx100H3et
wTK8jllrzrrg677gow7NR6rucG6BJwHtdYWxEk3KEgWSX9CSCO8oQSWq7HKBytx5TOHjE7Elg9hD
JoQTURnWzv/Q4PZJ2fmX2oZ/BLvo+Ot2trr/8B4RbsJVYfj+rnmoyEJIxZkPT5nLfI8O6hob0MZE
rebjOonn1Ie9KdUBqPtGh6hy6W5TxAjWEAKwPqViecHLZSHHNca2nt0s68aXua1NroJVMECqnp7C
YbbY/VuQSIKWd5Z8ArJgwybslm8YPyq72hpwEdTIng2cUVAuhvEP30aiRHOHX/BdC4yw+A0qTr7s
sqKnYwdGW/CdaPNvwLNmlwlhNhCzKWLDBE1fHpWLc3LG/xkF5gRrMHwXGm8Yn7eoezwSwqwSNcWd
zCJ8F9M6KhOVMWoN5D65Wa/ZuUP6aGFK2y2wuEVQ+YhEJtl10bCSaFkrgsaaakqMN58bm5LkvCX0
bNRFGkNsiovstAA1z6Cncz1huto47kXd2yJf8lzaEi3fwH0Bj0KyQDBbcfIVO35g0hhqq8/DLh6a
4O7n/hDjaPIY4FxTkPn5TfQ3uIMiD+Ps9bavBWCjpYlPiNm0AZvJJtiVqC+35bxEnj7CGyL6sRxJ
elOS6Mc1EH3Cu16vcoTqXEpaTqhGBOUNgQRA6OZCRu96aqZYfHrHQdAq7BwXj2g4vkfSimcqj0YQ
hMldp5n+BNyeB1QoiXAJjiiqxi4fCLhkPoBadEScXMM/JQujzYPRyyEkAEy7jJGcVOW4eEwV2Rl9
FkNoOleXzGkJMi6kV8orZe7f5PJGSAZkfjELwZ8bD784ChpX/P8qyVYO8AGxIZ/2A052e2iz5wDE
QDw2+ntBT+o5dzZLkI36OHk7DawSoihjDgk/X0P3kIBWREAkaHDYw6HRKGHZszBIu/kj/fDzd14d
t/N3SNDGjo5ZjfQZPFj/xWZ/evMEg461RL/CDgMesY3LdvTBqQ/XI134f/9YAo/8ErXSREErvbuz
BoSP0DHFg9/AsPhtmYvMd/r4a2OPdUiP4eUS9iCXD7wnJEOkBHDQdPAh+mFaEm383n0ljD4DfWgV
hM5fZ1V/Ij+T6pXJ2rgV4ttHWHXTkj1OH3us5ooR+eacfODUE/5aD2CndBhd31d9floJLc0DUPtj
th/zq2O4iwo5+lRYf3k6uiSWwiPzg1EVNHU5fNHbaZjeil8D2ekPvd81VLVI3sm7FjYEYCO4GMXv
bQ+HHm4SKmuOJsDgYQDODCbKXIw7SwK2d7HfXgdgRxMxNH5vW1t+r+Z3OP8h/gkaJs0R5PdyvOFc
Gblwxd4sC+FwvtLrxuHLbJogZ4UN6Vb70xHWd+5l4GCvoGDMeiEKkC37lRh5YSN/x54WSI3m/+Px
6R9Xq4b/ecVnCaMKt1RjCB/5y2r/bkUgHQdMIlcrZ4r64/+12ruQx4T7yie+A/28nYYR/o6EjQFs
eF1vRq6OKAszfRXhuvMj95K5jYeIhJqX2zvhD3S4AswiVXmSaiKEXcq4c27Lwu0tiuiyAI3LtAhg
C0y3O6ILANvUxM46giwKv45tNLuEyWsHzhz05gMXrRarCEZpoc7ErYqqHotqOf9GDxZfhHvAA1IQ
ZAQNdMYKGR96Vi0T+KlMg+8w6jIiNkslkzLqH2+NglVFkWLbaT4WAMTuC18W+iGOyie5TmfIlX2v
S697Vuf8qvDVm72tZ7TRDbxvXMC+YJ0zuzDHCHO/Ywl+fVkMgndE8AagdB5wFD/uoA2Xcfnvhgyj
n2AmVv7IebiM54AMgubSsQvck6SjgAsrHr/RiyDnVSq9890ZQJrvYp0JHr8793Mjh8cvH562QpIq
IYk+R6jvUDshSIXMBVUK5eHPPGrWEq5tynrFVMY/du/YgqRV/IKBgArb/MwBfQNGwQ5jHYGtPSmw
9A5OF12zAjXb2X/Y5UzIA9gmsjfmB/fnX6fwuQnuEA5Cs6Mz7+8QW9GJD3HcIbOAfnNg/2L6FOdi
NvY0Z+uCrwy4kJCeCki0cKhmVwcm7uKim8ppELSCZyMtrgziE9AkNpVQHSCR+ijLoPhB7ROa3Dy5
JVg0LK6rz5Gz4o2ZOyueGM79CvGjjMqMX3vtHXYk8Z3ehLeuWO3h7IlNXRWTFVEBG0x7dOu60xw1
Hyhz+gQfC16oUAWjf+jrCSqVgjeNvYY6Fs7a6CiKFNp/DgRMyOl0MAZwBKR6ubjM4J1Ukx4Xiiey
F9xtIR74PwsKpgbw72LkLrj94LxrBcbRSTPz6ASVHgVW9mQtgr8r1JPzQR8jbwsgSaL4+sdfG6FV
g3fJe2wJ+btgkfzCciy02fQVcCJdsYTs0CHRJKGDqFx1gvgcxSdQbudXNPVw4CFelOhvlJBcld2N
ZQjCHXBsBHmATSi4iQXGLRQFlDmYLC8pQzU7WHxpWYhBDQhgLwGNyCBYWBX5N3cKO8FljcfuujiA
OGcvrhz2XWB7G/ttjlxGFeNQOWPoRiM2HQfVEokNLQuvH2A0HizwCsgA/AfnsmHLaKrGVFBg3mFE
xkuI/wcTuojwe1nqlGGeBidnp8KHWAGRXTPuBW0wJYzWQ2ziCYqGJs6MmLWJjhiZZwffsuxrvZ03
yzgaH2J87U0gMtMwXuUQcn+LO81DDQcDfh/Gqy6OTDzcAsH+ssgUO44TpOtEGCwNx1NNkL0hGb+j
lm08nCua874Yu2eCExiX03aM++RrqxEdIRt8/xe7AljDK37b599BUqbM9TA4M86rSyjBo+Hya94H
/TakFEJN6S7Iq8NTCXgPBuuP3BeFxLMmztB5QjnoZpB56HZQE9qXCdfzp1pD/Jy+KaEd6BKHqk+Q
wx2gsMRyjpjmC0IEdhR4CcAYhn/LxgzCH19aQ04EPYnHRptt1rM7DXDOchuKgI0GEvZrxaKpAiim
jdKtjS8tr0Ez7yF4o2ATF9eHq+rIdO0ptA2+HZvTVHZJEcZqgww5KLGCwDXMbjsqfvGH+SlL+Xyq
JhBGeMPK2aQwRotmLPHootHlW7OUpkKN+54WUjO+UQ8yyp1pXvB/iqBl/pFZoxdjTG/j0YwMDDij
ECY/yURCPrXWOGyF1xdZK2YE8dqNAqgqGQj1oQLu2tiS//Su0763jWg/qpjdE0texBxluKFk4Oo0
YcvHOUawG1wqzBUgDgY5uyYgAd5YlX+G8+XrQZk9trnHw2DOHv4doswg2biFcdRSacLfM+e6z7vw
C0ZTZj4KUc8CCMFwGtb3pLX7vJJsF/BTgCjA9oKDgiuimptZcZSRP6HyEiAgMOBvhSOuWB+b3Wrj
XHYoI8dscl2SSz4nZAKxOILJGUEpNAwfYzx0rlPynO13CYUMNzQeNaaR2qWPrc2fXfrUUNgO/E0X
6TDEG0guWL9lYJ4QVKU1r1Nwm4OhsIcC/mTnB+/tlpxnEon2+28K94U1FdIAWP5CVynPhER8M510
MdzoWbcHXWGJp7jnbAgCPdyVaWXhqkjpVPz7HgifvZGWlnxNhehpDHT924pFPx9ys6JtlIJhStSg
C6tCcJh6VBeclR0kKhLn7SegLglFqT5R8F3EXHfgSqjL3ux/ck+AsE/nHpIbhq64nTJJzHAodfVY
H9/RvA0CCMD5SfZ5sPm0gmYOH2QkPgw74eUPoouQJMGhjsmL4zgR1gTiuSH/EtTuarHP5a+sBPO+
EPzKmeDdvv1P3JpbLUVATRXneXwk96DPY8ZZ1lCOcgQMYqEOLdpUUj4/2CI5qShyFOQhHgSCyZtz
zgRqjiVOVJjHnfNLuKqpWCDB3xNspPtcWVN9gtH4EmlMqxMximAoUxkrxAIxXmvsglhr9el7avfw
xQm6mOjACaB+7+Dmy6cfo39zpHW0B/shTTBE287Wxn0xdVXhJinSx/w2/oZCCIWkKHv5P0b06AzI
hpcLgOwlIil92zAuqimjfg+sDYhvj9WVPnvjKyhj/Ja0jrT/PIGvK162T8ZYxKeV/F6ETzDENfG8
vQGIFv2gSHC/StiqbKtkuFi9CbJlbmGeeJMvEnJRQIw1Moz5mEs5Gczu0YDRXt0X299e4Usy7QHl
rvCMAQsZ4ZujO7grkpj4oQcSgbZoEMlyxxsXBgVGXZ3RByTScbtQMaDGmjrLX5zJj4SN3A388mFd
oUlXjtI7PT8HDYvzCofYaX4NO9wwv+7lmjR4en7dgb6Q8sOD5bpK20gvBO3j7KGnArrsMCmcskPy
PhmM2iPpKhDBuZyALTbgrwtu9sRM2c9zD/lVjbGHxuIbGaKhkZhozEWELiSn+niGQ8aPTme3fW67
xRWqFXGm/T+G3vPdR62nH5Q1gYTsk9IKvR4nANYBQlQNocIB44hG2KbRQLC9aBw0fpTVf3tTnxMP
8Fn9Q8RAitPVf9MbtLScAp/+reUYm0uqzODIxn3MhMUHhxiaATaSJE8tSLFzgbPD3zAe1IDR6RE9
8aW8sd5wSGsQKDVJ1MzFaRXKE8yByl0v4m8G3BGmbbRXu40tLy/z0aSedyHWbl67gvmNjEBmtxHr
/BbO2QQyOz24zFqL1Yv3Wl83NFf4YcQSjQDYEAGzwi2SptK4zrSUHW1MyhJrZTon4F56/xhfY/Qw
IBN8/5u/Gb8DjM5CIPGUN5F/vxn/DiO7NxU8ty/wvwDWmjF26e6GcBDqNv+uA9dpxq8U46b+Qj59
sQXQafzNHrxfYmMJ58Wi6Bp+LAH7bwJlAyKJI5fdP/4h7jT+Uv7orosLkZR3DXNIPPB5S1Nj3QAO
x6IDORGhFUKqJSRbL17XNiomkpWq4cN/Q87Ovls1/RHXUtqv/XssT4aJCkUHRyzV/CrY5HqbOYox
cCB9Q3y16gvXmdYhTTogjMIZkqwJdANdiyMi6kWsQ3pPu0f2Am5pXP9ImH1edzLAnLT6ov6Y9LfS
7OVDmg3hSQSgG1cox3RwPEageuRxLTS2OVutb5eIAD4u+w/WMrguimHZ4JA3fwce02o5Iv+gXoJW
6P3wUTm4keZUWxhLrI00yJpoCsElfS1pPMknPcH9kij8cv49uimXB1168sl+qUgVv8S/DCPxAJz6
4rdOHqM6LSXzTVlgQqaC7zQbeAWUvsKcecjUsquPrGV8VlW96CS2V8IS5haTFQs4NnC0gHwfVHeg
sL90NG9Xb7Z0sTpjEbgsmL34ZakZ7yuXcPwNyAtK6IFwD/mJQ02B8YKozgTp3MMwOMi4TcOTvNro
4x7HHkbu8K5kW2oMxLIfSxNP7BgEOq3jzQ7HOgw+e3ye9IfAYseUKsxW1xTp3oyTma6qJhQeVoqZ
u5+MxTFag/5uWlFuRHAxG3JeNh4fvr1C0s6UCsGhgSVkP+xlXBg0liM+h2JJ2BGgElW2au7hgvfC
DXIIzwN8A3BAJspSAACH28B5Mz6N3Itu95sAAGA0nA+KY0tlE/Y4m2TAsq8AkNh1HqAPZoyTC2Op
hNuwpUqrq8zoqOOE+h9h59XjOLKm6b9ycK6HGHqz2NkLelGO8uZGSEkpkpJIeVHUr98n6gzQ1dmJ
LDTaoLKqk0mREV+8lnnp0CdTU3A6mK2kunse4HXCi6auM3Yf0BDsh8zVCpqmfJDhBZzgA6nb/L+x
ekLDcoYzwf7QJ5AXjiWB6GDY0y2PliwoR7KcYJ5Q1I5y1o4bUKkwOJEHKq+PCdDDi/mKUJG8o599
sBtuyophl/oEO33a6UnuFFZ0IttT8vjNNoodWCQiiqzekzbLzD/imDq2K8BaLeRLMsIpiTTZF+Fd
Swn5itVTcw5r7mGzgjHqA4S80Lh0bSOu+wfO0fRh3iewWbWBWNHTKp9/cggAi0VtjkvV9J9U7QCm
IIbB1mb1XhC2qmfkreORSeMF1IwxD/W9NJDtoV16+zK+8H7ic4LI4pjO2WBHOUNl+6tjuNpIgwd4
HDx1x8TThs+L7JZWCZiR8frQDtE6QdIva8bwjb5uZkCRpjBPOz4qk7Ds1WpUVn5F9w3KXca9aYn5
kcM1Z2cyAqcm+wVUvuMqG3B/IwOsljYV7pUNSyBAv5QF1qhOshkRouWO4qrnwyP6LSNKBIeLl/X2
jHoNUXh4fVx5B4eQDdUE0gCevs08ce+owaMnzZ0H1tXyoxjWH/wJEOZ3E55vsJHeCu+2iFaFMaAm
EKlqtb1SweY+JIS7PosV+LMMSUDLDUFgnMHjJ1HQaH7riZ15NgLCYT7fczpc0F+lIYDtAD4PpdnR
H5NssTXTLKlGhKR8Xhc4ZTgRPny8OvsjKJdXEKy3O34QBVOvEpPEOQb/jvYrAKm8+ucd2+cDR9ZH
FqnIDYCTnuOnTZp1+wDmNrksHxOFFxHpCHkWZAxjFNTd21IZXxfUb0B5mV7VlxRPN3x1ok8BlEXx
2X10SmruBHsQgbKtR+/VMdkpWs309HH4AHAO3p1nx2SE5CEo3Cu+G1yoSN24qV12BeKHgtcW3L6e
vh6RiW424pPIx8YcootokyK+9CQSTjEdXwgtvXae88tUj9RkFeWlKH8/fBxTBbtmgk/fNzYFeYHc
5qxnRqyZbPwS8VdSRx6WO4DmuJieAi3l+E32TqdJYK1wyZ/ap0CYuyLGQKWlLRQCG6Ka+riFE6+e
bOK3dsZBjvdDhUE94ITG+JrUxF1UMFE8ogiTPzkoISdCS74woUYLkpV8nmXWFX6DZhPG6huHdPUM
a1Lbqi4LkGqKt1qXfaKkKGg7oxssgtP2/cKafAidFG1M+7k0w/eUw6FAeMVaoXNc7HIKSa1WM1S7
8MyBNaYHA1WvNKL8bDnc1OJMMmTZ6UNpQR3Qd6YutXGGnAL6iWrBoTnQ+laHqpCMvoQ3AbPU8MV7
7oYSqPX0IbUxSzOmPbBMY4KQFryC+1dcgtZQpNNV+AG1VKVGnUNXxSgdq4NbosI35UwcOJhp9jbG
p3V2TnDLr3ByPcP7AcGOkEoo0DtQzRbNSGs4f9Elx2AO2mIvFfZ4kKtpMasTZvItF2yNGcV9J4Yg
ajz4zyZZfVoc+DpGX4f6W01em9XH1V/m4VpOCHPMkQV2SkIVkOZjCF/bgCzkxWKwvM7yl2s/w321
phLWvo3QerC5QkmxvADrNe6O9b+PZ4KDjbyWSY5g3yJBDcEpUzvrvSDuRhkinDOr/25XRTUOc9TG
fLcjlF6DBlKoMAbzQhcOmcSOUfihw351J1jUfAPUkPqbZcnsanyu2tdE7+zbhMqBDmN38HAUkHkd
VQkCVf5NrnkAXD/RZ/paXJi6PuOK5i8CEdjFB3t+H6ndyT45cMy745gq+wfSlIleC84R+Dj56yC3
ecIfi69dYWYUPg/xRbmND+YTdhOVX44RE+kr2Q4WsjbEJkSkk2TJ31d/ansIqZm7YXDY2oItgC4x
3j4v7Xl+D2FDYbYiDm0fZgSZyR7fJBbjyX7soAiEl0sVzj9EHveWYzdlgJ8p3gLb+JaUPcLeFqga
3+hS0I4PIxEv5EabiDP6sOhsVqE6znezVGT22P7nkKfQbfXDbteO5nODoxoSk9GcZid3/g6tjer1
WwRTgiF64/GSSAjvAEfsA+27tIgxLYU0HvPXxV0q/nJJYnOLX7UJsmFPgTsKTrspW/bDbQupPG/8
1RccpLl89wV5TtMVKiEnHsSjJPMSZqgBC4ZQ5lzaOfoQ2IK2NVbosEpfQjDhcPzjhHVZw6fd1sy2
nNYiJgdJKCmdRc0ogcE7qlio1gQSMLrhGjqfw3wJoXZlhgEsE5/zPlFnheTfKb70WD7wRYqydBLF
xaqiry+jaqmu71i284TJgS8fB69P0Iv+iJGNNEAyej5ZfCBvpLr1RL0h2CmeFp52GFPg77Y6Q8AB
GTQhHocz78nTiFsxe1Bj2GP5JrWNjFFtKxRx+GRaQPkwY8Kphwhf9oE+4/9F8jg1GR4p9xG/CNHE
r8cl+aUkLQz09XMC08RF2zOoJ4ZZPAA2FAaCRpRW8EaRswwWl/4x2snubrsVNxuyOXjwV+lutzUX
zHlpefaOvCCSHdDDGVz6PO9Q5p8OJkkqOl2zbcYnzozJgiNlEMR+u3TbbR5rHnAM0y+OvSeCIbBy
c9ZFz9zlGtvIpbjSV/brC5aJGB/EzAAbXuLPxaG0XKHdTAQvbq5hOTyTdXsu78E8XQ4GIz1GKDm4
qby1DT9LnR6uQQ1MRfD5uVWhYnUCG8brSM92vOKoe8BNNS9Er9UDHR5qNgWGqWe0gL2cmIl+9Qm2
oizkIULEVrkWaB7lqkHpE8Ry7grNn7fvixgP3RuSeDMoqJpC3dGRJmTyCa1yYwDGvfE8IENuOdP3
hwRDQuLIM1JIxqJOGnar7hdkQD7iVQbJlKUkKBzmJpFYuMTnaLqWpp0cUERwR5luxdUHNEOz5UDC
wY9JBJ0ynuKFr/zSSeAwwKsgT8ZMhsUjOBJG+6R8Nzgs7Ht8Hb6XlFFjcD5UISyQuXIVLZKU1oll
HqMIYghY08K3wbtB62Gv4eHlAHSZIdJ4+ZDNWhbyiw+MtA/YpGDfeNbnifgH4unYPQ/iQECBDc8j
GOJ5ySHl0LfLwQP35QXL3812M7mT5y2HhhpcHXrMJloRDkPo48NvtMnzMGVbOhq94tQibb4CUScB
g52pJgCJRZ1iQkeKawdoiEF2RQD5c5HruK2e6LXw/2sfEuheluzleUEwKBAsmPHKTPbF1jqubyS4
HYJVOQc0oYGL48LueqbxDDarWOgoHan9oL732auxSDiMWTnRDbjfDn1eVhjQt3h1j5RW/fK7nilX
hqdv8VZRPcCLWsCukLCEPJj4hoN4CQAc+ap4QblgNMKZeC15pG+/ejJK1JvEB7JuHGAy2zDvskoM
h0Y6MY7HzLV1YihCh7pT2XNg26Y5znCr/cI1fRWiaBa3ncp8RVwJlY/HUL3Fz1tYyWjN/ObQKSFa
Tu37hfLtoCyJYxJ9G2agcviUOq+FeJnRKaD6BSJ6zDh7o432kNI8kYkJOicmdB1PMRK5MzsRuTgc
rIjPdyqWQgm5SHS1Q/NOxA0Y67Ut2LTn2rBcIHx8CFAypGs+CSkx05ySPtwTBPHla+lTpvWHdeYO
CcCACRh5bb154bQ9dtZ2seqaIygLm8MGQi2CQ8p5sxhjb/ReEEjXmPitAXadoNnoo6xVgx9OlaE1
fM6yZT0hzY30Bu9TaVvrIjl0qR3U+Ww/j6MzpkifEDIwcP4fnIwzfMQmafKSS7Ml8xI/Fyiw6OuW
4Q5jsoeFdxbT2iRLDvAZt4/LkK7WgoGwl8/ryT68x5BonkW+BSeEM6Yo4e/UO6+4Aaax00cXeAaE
ly/RROnJGKXgrEg3MBIjR9OfLSqXaMnNpaVN6VhmjwMnhdBFzzDEM4V0ECUqv12EW93auAgslA2C
hNvto62I7K0cT0DGWvDCInbnJHwnmeiU7uP7sELxbw57tC1hPyaYLsW3nzTjR9+e7RMpvU9WyA0p
gWD5W7XZwYigJ9OCIzVMPjQWZ8rBPbrhpkVKvriED3zDcJSsWlXCy7/SvUdfZS97CW0h2mHBbAtg
m+cqnFRTUaVOx9UW2AGD3NSIbtjz2A6HhxGmcRwWSDowFOhMYnSYgsgjNGbwKUNa3VpiQFoxyGuB
wonf9sAJtiR+DqQuNl32BhU70ym+4qKWN3iW/QNidlxUtJgBCDM/9LUGy6EUgQES5nlwRyI4zmSC
BEiPfmHlT1Sufrz/IHIAB4fdP4zf8Dx7KJucxDyuh2wK+MJI2HOwFPWwKfMBZCiXb2No+IhQCbSn
UGc+lYX8zhUD5uQKD7FjWOPnQVsRM47zMyEdAvAXoCXayTJAi/fg90AEBHRKDQDjI3vu7OqOOHfL
xMQi7zoLhVKIurfHpmQP8paANHGZcFwwghy1ZEBMWziCBIVMRJss6rRF9E3CaqgFdjtv17C0eAnQ
Yoc2MC4sC7YPOuN8dVq6AzZUGJl9IuTcL3DwOnIQtkeC5mGRo5iNw0QAZ0WQBiKDgYCgs5loigH8
292hKpGGeTbCsD3CZhpi+1S0IIxCItY5rAVeSMtD5956AjuCqrikLOVLq0UzmooBFJbrEGdIORhq
rx1zV8ASM/DhNwLFyROQhdEDsPeO+LThMMm+F79YOgkwBKNacw7r5ptminiZMExmq7YckWAZ15AZ
hw/wz4HO6VKYqxwi99pUMmkxcARFz1zusXN8eKCPF07efNgEobHcOW1tW+n+GWMvygaCQaxAI+kA
YJR6ODPRH2lVxzL4Ok1W7Fckm9cwXGBPN6OlNAPKJiggeZGSgBGYpEXcK6+uwZHSwMbCUs8IYse9
qOk//DJtyO26pY9xOd5/OIMi1aYm06QwTDT+eYp+m/VWsNnPwTkSTr9bUgO1uUxTp5DUSShm41cw
VPZ07yRxoylNbR7g63QfgxSJfZqoNuGzLKaAtAxAoqSIN7Qa4BWh1FpEZ8cI4SaM+RsH0YBQMdsi
ECBGaAEfT/w1D2ZD+jRzXQDAbmwoEB/DKUJqytGquxPhD+qcctIxWhMx4B2XvLUcLiqPAg4U720M
VKND31rYQHz7TymE6hHVTpmfsK4ICUKNPIQRFpiNjw5YmXytcMcbOiD8Bk8ShXcDsgCT96SJLTLu
0MagSC/JW3bG+05R+1NiLZZ2n3hnXm/eFeAOFC+Q7IzC4hh8Cu4bvjCF+Sdtqwh5W1Ez06XTb3wS
+cKSSd2l8ZwWg2vntlOXZ3AQkCWbF3usI4rlR40BwbDhy+tXxPNI9JUQ9IBqQ7lT7Wu0CR9lkWAO
pGTAcYHWXw9Pmxs4m3bI9vcdSGCEL1u4PxYNVDpg2DIcNlYeq1+CdEgdjb51GDcq7WmXF4QVJ/Ue
+y+JUh7JjG565c82M2NxmglJbPkL1QLF7x3aJCK6+nA/yQNzBka86mFSKRiycIAUH/m47FXp+JIQ
x/Lxnu+JhrKISIqASrmdxBQREElXDUxtHtGPMC2nElEvq4nTwdnQELf6+ZgBpuNcGhq4qvo2VO6m
3JmDO3fpwivGnEd2jvhchL3442QTFELRiQwCipaPEsLxI2mSawday99CGXWOQyy9ZFEJDlxNIcsh
ZPfM+wO6xV8iEGpRo1tmcRdBYIdRo8VGPVboHq6n6Bu1U2hb4KsCEM9If0DuSGUd2+HowoGBSkLC
dF4o94WcREheRGwZNiK8GIcRAxeCrn49Po2f0zwW0QBAv3WbxSStetiU6L9C8Dl4ToBwGaKfE6yR
cyGuQXAVm5NiJravksJyxB3s+762yIPzAOCKn57QK86KeXQNL8G24JO1E9n2G4KuJVAOKyV9CCwI
IJX6gSZsOjMneHmYX1HyC7PwLVZSpzVqUOoQUMbbaqSr4IhQZcVK+EZsr4Q4eDqCtgOAC7NZ1b3F
lERB2UZO8JjXIX51cE8+P9xBUxXhvU5iCFwZquq+vdTAcyZWRyZwnjQhrC47alTp0IiMDYL0SB3e
2lWXPaBt0eJCbV0q6X5OwgHLzbYUqu0tbw38VgvkH5cxHV3gNiy4Rpd/rnpgSMSDNY5/IYRp36Um
U6w44K2ESbyFrAaP4IUntwBf2XPnQWiwNt8x7QG8kBxS42IES4N108EW7/fATmpIskt8WivYX1CP
C/+LtnnSqOuDb4b37XVcR2QmBizqZ4TxRc8ueSnv/nS1fG+L2Vlykfq+Frx4qFFfQm7Wq88Uz3uP
GWSR/IsxiuGkEdcwL9NTZQ+vZEvibuLbvrj7IjQSQ3CMjLHLjCuNoQgOnKcnJHY2cTmCGqdioG7j
3T5+8o6wtAzOk2zkdN6jG8MUo1S474mnGFtXKII8wRYOeByIKSEd30rUzrurxkDnDz5NyIYXpjqy
aHHSoIJ5INGAJfTLKU8tMg/ERqHe3refXUAnzCoU5mHFmqgxqpapsSvHDiEeiCqmFqvPEVfYm6he
Eb17SVH385VrorYJd3GbGSfh1qlfi2Zdfhg0zkcs5k3EWROwMXDScm1skS6f5xBFm7oSlGUBSczu
0KvGDxyANJxj27DBnoQDAqr7uFCJGl5KYEivud3lYNxWowNnCxNgBwvW4eO0s7vS6CZCsBVQe9nL
slDr5BvAJ1a9HqsTC/cRG/ho3XwUnBiwGiTiu36wITwIHlNAHLmO0gfllxsmVQTmtDaSkABZiLb9
sTtBRfm3Ht4ElEGTe0rs9dzp71uQqZ3rR7a4Ditugbw+9fdtbZptQeKfO1Rwd5ZWABviEgYcMVaM
zXC7wX7XbPdregKJzpNwRInGAxNFNXhuZC7ld1cTagbpEj8vrRWcDmFl6xvoUtEzuPQ8bGiUPoWX
i8CneaEUBuKq81ZCWP3MGcMrkfw2+hXbIoLMXuinrmKwXU1OMcyg2sW/RiriRjSejS23v8IUIgPl
PrCHEV0wgxOlyhIhd91CyKzXW0Npa6/kVIRkpzraqCY2hvpNnMWfCHphbziXktQ4uDNm8aCwtw3s
0Ik4bgl16HtC3AkWYaMl91AZdrESTo86Y90WAn8gnCo3+oPYFkM+JQaqN+ChshEs9ar3ln7V+qBU
2JpcPGJXS9TrJHoX6YenYdeRUCcAVjHCUlnQtfxng3rAJCXKCGlJ8YGDeQrJExxDko4OU3MJ68Np
k6V5xuPaWW2K8aEllIaYQtojRAboZaXOu59Ns90rxJWBR0OYC5AOcKKlXasRHq4MNuDf//rv//d/
N6//k32e0tOxyU7Vv6pHmZ6K6n77n38rsvbvf53/8+ut7f/82zRMzTQcXXNMWZZ1VZZNvr75GBZV
Jn77f+XN07SMy/s4KXfZxz65BSgWmB4VODPfusYS50jyqOiUQCgqt3C32NGl19AR7SrkuUUMBk5G
IIgzePNhdw82RE3TFZp12LWBSYy6tj6v79CRaJTQcFHuG1vrNyU/n3uqY8oIJCkn6xTbBUrKVB5T
E8HB+MR+CoaNq4azXrYi6YtfRCJIuQDCs5qFw8FIsdyPnyAl4VFFcgxu3r0SqqCil95I6aRpabBC
6evTnMsdpkP4YmekLw2CmqhQ5oC8UZf7Trbed3++pZplfXdLDdnWFMdQbMsUt/y3W1pdT6vLwdSP
E0Qc5JhseKOx3W50+hO675HTVwN9+ZxXbLTYrJoElQHSIaCmnkHQGttG/4rB/Rhqm4MaXbcqRoD2
ISaC+jxie0if7WtOs94xNTrWbLWgSHi/veaBTeLtzmR67mn02c2Y9i5oxUsvRzyYUfXNuSyAsbxU
kWPFl32ruYYsfyahClWE0gfSUdsUaKs71/GBT4tojg+l/RCx/otTHTiIBz7zjT09FgE6KUhIa0OL
2vI61vl/2v51fFzY04xFjM6ZzAtVssyop9dmeMXOkPuk8rfq+WtoDDElnSC8URZjNCYX6w2gRQog
x7vwFj6R43Rt0CH8If5+JC/ONCARhl9w4rVHVCcN+U9zm7XyAlkdaVq96gNCkdxZZvb0lRynYBH0
E/OfrNQjwGJaUbRus2WgZyZ8T54fnDaeZO5E1aBeF7Mb8G02gmzr5J/mTMfOuHpQwbcaPzZFqm4o
jKioypyrc87bD4hMI3yM9bnBKnkmpPs8reeXOb/dIZYSHWqDu3ZbTWGeKHvua8xUJHkgpW8dphqI
AfE82ZiwY/CD+xzOLkuNZfVh7Mx+PszbJ/D+1pnk2XOvZivtVjNLhPjkPbujb8iodsWD34Ro1omU
enQkBNVTxk7QiXjfowk9srrS8jTJOiAOiAF6QAwwHB+cpK47gh5uOpvqxXGfO8pXUIxb3RrydgBN
5SAfJ28gLcc3ADqyYVEW7nHKjpi86VrHdq/OWHW1BBdI/YZF2BMI41Xdoker49BIi76zPc95yEHU
Ho90NbERT179fCyx7B67V+iDkTQuDiS1sDbfcPMR1Q8WhD4EY45B2ffc7N7nDdrpK7UF7MBw9/Nm
eIitB7S8cFE9dprqIj2aP0Hvn8FKazlKuzkn9al1SdnFbmNMnS3GgVm24Bb3oRnGh/7P77WiON+9
17ZtqpZp6rKtKH9/r/m1an/cX3FwG+59nnNWY7keKhs14r2dsqkzDaBflSP93dJ3fEUP7nPMP8ja
lf59kfWq0Maodg1v8bHznp96jsgS5d/HfhnYMGEtlFCBMrijyKp6SkzEFK7bO+kh5MQB653wIBwY
FqVAGdYASeTmEuGn98uuTuBVG/19Fy16RGgLSX6IV1F43gnZJfeEjzvhPW3VIUG/ETloZ8tnKZVI
jVL7pxZolYieCq5ThJzhoyWhxqVVLCLUJ81xTZwn9KHu3Z/vp2784Xaqf7+ddzU/1vvL5Th5XEWo
ZjGEoz8MAYQE27qza/+0e28dzlrcSTfHM6r1tdG9VcA6OMtDSlPQ6AKWGJJ1BevvHTp12GwKcsMA
tZEhbU7CVUAaXMogK4U/X7wm//PiTVU1LNmxDdtW7C8Xnz1y5Wjp1WkyZbDr6BG5ikvFpVUhS1rU
qnStmxtxBk2oUUJwPeLEvd3ekp8vQv/2Igy2GcvU2WpM++93UNbPN9m56xUXMZKvrux1657Mo9Jv
AQq3NtKekAx3gWeKRDwympJBPMg77WI6ldrQWwKY8dq0Kvx8VZr+3a357arEa/Tb9qdlkvQ8W1o1
aYdLpPjj11o0XJz72mwcFRxn27TgsfMQQwheMkm83bF7Wt+fwRFi2Ibk/flyVDHAfBlwTPWvy7HE
Tfztcuzn+6Y0J26S3u32u63V4qGTA/BqR0jH086CArWRPKvbI4QNgGV/uBn6N+OVqTJbmY7hWIxX
X27G69Xk++dZqSY4UqfzbjjGUyKcBJ8vlnGoZQymXj76LL1UbaWV2+lhA8I0KAM7EPXu9rw4rt2B
3IPiPfzhBTS/mVN+vzbly52RclW9XQuVx2feffndZ3+9tBMMIV6Lq8JrEmh3d60H64ym4nceLHUc
vUxxSeZ+sumW3nM9vpAe2hpuok6P4khkbBD+6A8wKzFsTW+kk1GUgHKBD3a46u0OobkeZGE8mP78
GWvfLCV/+0m+rMy5tjooZsEjVw+mNW5ax11F/XdrzdOX++OWvRimdF3ivrkGM+YPFrxkH09QU6Ji
8y4zpfXz9ah/up4vq8Ppqcpa7ohXgKYBxxXWD7zPcIbup/SBL2jGlALemUxy11nsYPR//v7GtwvD
X0+d8mUCPeTK9W5mPHX2xBdnUcU/kUgv+jbdc19pE3eYeWOqnVznHLToNy7piPl8R1SJdj4k1M+k
LyB3pNji7I3ywOOQj/Vc96n+Eqa+Ue6OOPZ4fziL2N8uHL9dtfj6b2/qyT7op0bjrk1p+AABXMoB
LVOczrqkH7t9xKzdOcKrZZdn8rRkNOq/3eGwmlEZkWKoCjtMSAvdjYh95w9F48xN0zQgMpO+NxeS
I+Zctuoarr9DS3GMH+vjJAMvHKw+EflB7wRnV9th2EB3i9R2q/7hYGCKp/AfK9FvP594an77+fTD
xSwtg0+lhhsIDwEXSOJzD7Bw/Hj4LfIf1uinTu5S88PWcHgHD76JrMbP5+zlfqJMSWeNDwemPfxk
1R4dRqQdHj+3K8uNBzvwV4AtIE9ESmSYUfiy/fmh+n7L++3yv5wUtcK0i/zC5avd+S9QuOh1+Vjg
wHmyW5/m2OzwemUpq5bmgfjDbbLB1NBQf3hQ1O8XVc2QDcNSZNX58nif5Uw9rA48KPeQkg876ZfJ
+MWjoAwFBvsKiKvnEUUmBci7936+DYoudtV/fox/ffcvj+nh/X7Jklg2pTbl5SRWMP1vl+8W5XFq
0C/aDqMMb53lztFa+OjO51VLJNI8hmP1s6D5mGSE4fIGhkkGaeuJJcNy36PpM/TroBuy+kLHJlbv
03yQkKqnr3MgI3LuiXaJVZu6QshoShjcx+KBKupNUv/M7SCcTeJRDV8GbAQzN6BFNAmy9E0jt4eX
84ghK+l9KF2ofLdZj2D3SJLcJyPknqXrLWrf7INY9sShhld+yZod7wjBQqTV/5UzRgwH4J17p9lo
NrCJIyKrbp8w3GT+jllyfPZ/vs3O90voX3f5y8tiPY+rx1W8LG3CJ9zTm2V06YR92hzcE4GlVnt8
m4x50UEavMM+Goop4xUj2pJuLpvrHVbMM8/EnrQ3LPm0nHRmFtQ87ryCkgRaGAnHYFkgozxNRtVg
v+TOJIjcgMwFoQKpmfIznmwIUQJlYHmnZ789P7YwxhMEQ0atgino4Q0wdh67rIhkVA7wZ/x8F9Tv
t+i/7sKXd+511l7HLOdJRxnnFUOMgXEfm+0wfQ/TQ4cZiof96k12WZ9DxpZYmfjnC9C/OfNw3pEB
OYAyTMf8cgGSlWn7VcnHcA9JFbl3OPuHa13A1SfiW0rUaUQTEtjnXpbFYD9ipqEWx/GiiFxBPbwv
SxGKQOXEKU0Q85T0PbFcUU/rO2nljdQZtq9owGL782Wb322AmqYyocu6ZZnGlxWiecrvUjXF03OH
u3v5y+uWwbhw2U/6SjzGnRmPz+Fquj5SyAdE2bJbt2dLx2H47lEt1p0taH3l4egh/dqJrsk4g7IS
rUPFCLDWduOiX45iRHW7PBjtBoOfr//bNeb36/+yxryV2qoLsRW++xCPt6AedNtvTAy5t16Ps4Dt
4I6voUW3orY+ecPPVcf5SDugFaABCwx87m2O3xPMnEf8FZD6LH4GwKa8b2z/cK+/HXZ+v9Yvb+rz
qTSWVLIentlfSxSPXdNrhUNQQ3ZmuZWii2t8b8LwMDiQjf6n9VgV9+Lrevz79//yiGb3V5FfM6Oa
nIKu43bXl+jRLRithxp/v9idlF9p+/0mAC8E3eyW7hImIX36fckdt95tdyh56WmTLnq95JgEPZqN
NnY5lEDhvddsPNS3LcpRXdZlSiTxiHi4yrBONYge3NkC7stnaG/ETCS8O6i5p2X7Sn07IZOY6YbH
LrgIUgZpuzW27NjRaD/Y8c/E40zOllm5aDd6HvMJ2o0d8a0s9Hf/ufj5kfp2ujJk2bDF+8CB8csr
sXqf7uZZvpYTdh7sDLfdLXHGSp/oGSgJkFIsyQMjzhIj1OgNN/yXf5sQ1B8UAWssOVhTJSL4O73H
rzZ9AQcqGugEJ4fFZXYpKZU+L1/Bvf2ODeoaNao3b3ivAWp95Gd6KA3uO5k03SrZE4BFQQl6GVLD
NXI+rTQnl1yfiUY2RDitfbvoA8FzH+JqIKV/WtGs77ZvQ9E1TTFNRZGdL6+WlGkPe/8qyonU1wk4
A46KLJIMb8mBbUYkNjUfSA8KHBds6Ei36J6mBPYYH5AT8gRAWyXNOzBNOHFqRuXg0i1e3pV9hzD9
dTW2KEcGrPB5VDpyqga4k8EjlojvHPJamrEda6QDgHjT2skwgPoSm2czNiZ01Llg4HWfNATkURfd
U2CbzYFcuPTPIk6kd/HzgjC0Sxznz8+G8R20ZXFPFKYdS1N17QuS8MremWZp5+PkzMzSWdHji+JR
3VpO91T6Op5MNGR8yNQsfezpVmlzb6yrr1BEhlKMKMHH+Ny1q0jG8AeST4mIPbJQETOnWFG5Hxha
utKiB5GZFCfCwGNptzoZN+Kex2dispmBAHBFSin+HPq33rw9JVZaQj9RhPVrQsz6aCKf5KHn1DTJ
uZ8neyqu5mDR0oMaYWIqyPSMjPh48wHDq00xul5jcwhz+K79Z1cdOoBHEvjabtUCsqUHl8CPKEdb
2FuR60Ak2qrfrGgD/tRRb0G3X93LpWcCjaIHaAJl874HOfluRBTOa+jeOlnd0oLcme7t1Sm1+HId
nS6RU0SATRSETMml5uNEU0w3CUxX/dGQUSX1VxjBTSQhjywEdO+++6PrCwnKhb3U4LwFr4qi6UUg
J6WzvibBA53nJAvK5+h9C1Q+AYird7/KggcmBNrXR5K0XDUe7guo4ppMtaExOud+Qfonyn+LLGIX
huQMj0IBchUQVESw11z08YxI8RAzKU4kbaHNb/QFOi0TCL7wn6i6qkAnzx2ugRoMlFRYQmnytok9
juRTDyPl+xDq9OvNtRvFpsIVtdo9Mk9HHQeesXLvz1BLGL8MdXJpojOdNhg6xgC76r51rAgQVtoV
IuaRQiEQzhwCXAmP6JdizbEbMvxpSrizz3ZezZIAz9o934eA4hk1NO9ec09APG/JhY47/zwjx6EZ
F6tYfhBz5RtY40dqC9rUgvd1vCspTZQDH0YahBK5vWj2eOyatDSjjAxUWlHe+I36FWfgtBzdeGaK
4G2IRJfb3qel7H0NzVUIP6H/oiuOaCQgsJGVQEAkteGVY1Kv96MjsjWyJG8u+tAmKD+PSOaOoWm1
AkrOq3frjOl+UiFjI1GN8LOPS1e/kHzoZmjJWUHnJQXJo5I9hX6JilQk7HDRjaTdAb6qFZ4472W2
7dSe8l8oXSkHHT7e4bMkCwPXmVuqvsqnvDvgcCQpIUc+Cz9KMjICJW1aSUHdR/AqnafyzT+2D+i9
fFaa5+TeU9AxNAH5QiqvxqlvIYBFxJZm95gUG46pAPAMvKQrooNEVkY4Ksyd7uVA8o57nR1Hr6Fi
80r7nLFvGIxIZUDLlLKEaeh904roQOYUO6pL7wBgRGbTMkMwSsYM2tfgPSzwXuJ/Hlt8pfILnqQ1
fBfohIa0K93zAENwoUHy1YvfcM6fO3gQKcG0Q4MAUZGD/UaYDk+BkgITCK4utGIN4b6Su9pYSLwq
l3ZDaBPt89F5XFs8LNePK5xTD8hcbmlknPBCUBs62a/3iE0yF40x2nL+aIMwFU6t8/4wZ/URTy86
1CL3a9JMxldoPfBWylBHNQVm4NUEKZ+iM0lMWPRV/0hxTe8AKdeD5jGmOgBoFrGgZZSAUrlY+STq
33CIfFb02UbXx7Ae79mCJz8v68rfJyPbki1V1XXVVgzb1OEtvkxG+/pUrN5ndT9WQfw7y2eaMrzI
/XtQpERL+X+CvZS/n1b++f2+7CKHm9xUt9Ndad8kHOYrCqpfWVAR54BOpWhn5FAoyfGOIMHp6gZa
csT7KzS1l+CgHrEQjv7w4/8db/nP5XBq0bkNtsON+DKYPvRVcXtJN7mdqXzIRL8QVkimmklx5Cu4
5MGd0eQ+fGV/ODP9fcD432+rGqrlqJrpqM4XWPX6XB0fT/WktCXIdBTul6R6D+X8o3QG8nn288/4
3R03fvteX4DGyjraL+PG1MnjqZIbW+/spycRRdD8gWvQvv1OmsH4yNOkq7/Gqt/AqxexaE/Zlllq
8/94n+ZvnihyRP3l2OBM4t4ZIL2hTOnEOXY7HEQKb9EbvbsQrQJ0iAcDZM5/GFx+UW5/zf7/e68N
EzhVlhXd1L8Mc5rxLPX6LuMrUxOzISweIaCZOEUsoaVWutf9jjthSNHPd10Rt/Wnb/vlyVo9lNvq
cDy/O69LS72HRVtH2qD7yoVM1VB5kbN0ptbsHPz8bf9+Fv/nD/vldb4d7zeztE/vzv6e3ImAfAYy
qjfMYuDs1Lu8/vCRf/uJ/3Zvxdd/+8RX95qP+1692goZnfjipagoAm5nbfzhG323TBl/faNfaPZv
30i/yHKhndRX+06NJHq2458+rm8WAs2ULZNp3zEQZnxZl4p6f26sIieDGF+Ms/+ontv8sn6VbfJt
UBNcAmZJJf35w/r/nL3XjuNY1nX7RALozS1FJ0qkvL0RQmEoknKURCM+/T929jnoquhABvChCtnV
WZUhitzcZq05x9S0bwXTP89LNRRLUQxLtXTmoH/fwKNqab3slrcLhAPI3QGSBIiCxgiK5uSfbK/o
OI0Ze7ypANVAmKFpgYcVTyr5WvBiv6j2iNR49BGZ6A1TNCYLAwfHiP0JyUQ9Sowo0eu+sbuGpsh5
ZpFHUgV/AfXfQJkBq/FJxGWLTJsp42x8nCDiRe7UzYF3HkcWWwKnln1pp05QRSLXu7vNV+fTeHeU
4FT4KWm/EshsHOOHCyZlOKRG/zix51a8X142WvIlAIPd8kRrH7srjoIGq6OGWk+AZaP63Qg6lyyk
pOgf6TyXnC0fb2zPH5ik34zd/olzQZ0bUH6mxQo97eBiO9oOQe/y+d69mzJb53yE2Bm/ODLVWIkx
6UIisVF5o6JyNf8DHPQ7KQwvFz73HppL6uCxkUAQfVxQh7PLX1oCXA4cYseGL4QIlRIHlTma6C+r
9OF1sMpAUydPCCXzqmG1AtBlhmgNrw7oVy2SvOcYqNuM/y+/Y8hKV0qcrosDismpKAhFaCUhCtOe
W8tQp9mWfsFYo7HArzBiEb70xZFq0Q13J2TIf/pAgUpNKjwHyFxPh6PLrnx0TQCZvBVfTxtxDTYG
IyjfrMiGCI1IHzic0Op4OlBVdVx54EMDylo8dwcNrCtNREyjAqgjW3VjRgji16B1hRtBfZf9C/4d
g8yYvsowJCE7Mra3NbC0aCb67QoUGhiv/hVJLqAy4o72OJA0IAMEiVOFQFHk1Oud4SGyxYBLv92m
S5odXkHLpZXQWKCpvcNioCz7CKAjbGrfHJVDRhO6z4gwH/wqd8D7gk5k4mvf/6ELPQxQ2OmbFCj4
Gc4ZiOaOzvCMZwPXRYkIAUyMRICHEewOFzFK7g8hzhS26w446pxR3UBZISaIRwXlmySAGbrxoIjO
kRneCVvlNupzLdZmCuLql4tUsTfCXs6Zk10y3OIGlWz3gd2Rt6R1T4zThjN6YqDBgQsIfYEakvdE
vTu4HYhFJuTqCIsX1vAAGRkSRji5ECOgxMBKwoceqEhAhYmZO4JIYyiTvgk5bk+YkT0H8x8Z/WrX
Wyv9jTZrpqjRQyXmu4ylmYIQF+Egok6E0JzMfCXgwM1Y4npHWiymBy26TJDHJQeQ4VNObIjR+esC
QSC/IiDECxwgC8bITYnedEEMYD1k8gAk4UlRC8V2dFpAmsalwO+VdG2gAvvqokTK3XgENMYILJDo
p2+CNW07lBQblLaTEyPoMmLC0IKdHHKueUMCi8xpet9wZLsLKIUVnVPn8dYb4xZAUDklbyJpt7yB
4mkxKt4ACcHEeeOh1e9QhsUDvfaBxBjBi0cObbaPgI0k1IUKH0me5wOpD+P4c1GjN2+mUnBDFsWh
qXBqFDd8Ho4Kg0SYXe4WsQ3jd3jIZq1PDQBFUjUkSQ/FNB0QxIBXvh2gXkIvob+7SDIDYbxv0Jky
moZMsNwhFDhjGo1YwdY900F+lo8fHL8Dhap/kk33A2x+iLDyMSwRH5A3L1MWZdMOS4DRL6J6jAlI
IUp1CcUp7fqno4eex+pzaxD6gk/WGaZ98d5D7WJo67MOo9xzADzeFiOMG8CR+OuObQK+VNUv745S
uxwUlCmghI2GAFje8K+klwdBvN6kKzvUZpWAC1whuljbensj0YUEvskNQ7n5nia98Dw8H8ytTUAi
TDlrI2I5UNfskVKq+LjQxCb8AeyQ5iI92AsroaUDwMKYYsmi2iZISDq8H5NmIhYyTnZzdfPC2tW6
szTGD4O7/ULgzIvIOiTdQIZ67wAiHZn7SNKsoyZXXkYBPDwPRbCLArq+f31HZzh6TzEsVTtpSRSn
230omOC5FWTpZVOdgxHSqHrSrGhSs9ykjBNR8NaYMdOE3gcPhdRUqJy0qtwz77whVsGSkQssJBLh
KgSsRc0yA/OJB9KHxbQiImNkBPhTSMcBDdUkSn9qRVCe43ZQTfVh7hfMwSSBJBMywjlFUpI4nDJ+
1/SesCSpiV7AJS8bvPnKoDjRGCB3Kj6tXxgBZnqM73BZjKR34k/JyrnSPyqCqnVOPWgrk+fcIDuJ
XAbyM/Bkf1wJZ6684hW+sDzzAnMmBC9JVYXoP8QA2zvZ1G8lYGeYnpnIq+BP3QzvQuI86Le328cL
mwChI8/Bq+K9Z55Mh+CxrADlT75Iw2uUU09gRN3j52OgShNDio0uPBOVUYRPzRPr/rjbtuPjgBqn
CFM5bVgsjQQjE2ZwzBW7RwT8vGNWf4DVJWWw8dliulwuN3AFOgaqeOF8CHTe8uPpPlZT/I8cAFBb
oBp+Ugz0ehAKCheU2/ZI2kdJudyvIEXtjoPHF2R27z6g3APrns7lvN7o4xR4i4nQzTyI16J1pV3G
EB0JehuMrcQ++QwCz4pNUJmQAACsnhM8fuQNNFFvLlbnV9y5nO0e/PuNcC6lxLrW/dkdBwO0AJAQ
G+lTp61Dyr3m5DXW74VCaU3Mzo9EevhTzcSU69He6Sa9YRMpFP5I0DgfpDumCWFXYYHn72xcQVtK
HclEnk82tD6oDsclczc8nmO/ipAkTsi126H3G7EJQ9dLvEJ6dquvbgMGhQnMiiGzjrJhCU6elUXk
ENGh6NB3Qkxaa1RYt8bkTIww6GUmJzoIW+ToyDxJKjBDXsn7/IRX59M0WXbZrqA6a9H9ye7rHFw2
PVIImDipb9HY/IPQ+vPnkKMbfSMST2b/VpOrMQPfTrFlWLvHSYfLbsIWQBDwmTpB6yfXpJqZIKtD
lWUoe7vQ1uwtcB9OqWEYs25y9815jg57fhw8RcLVPr6zBqhuGewHJ9+EsE7LAF2J1yJ65nOSjEDK
M7DShu3XjUgVaUaH2qOi6uBt8V6TIsAeDqRzxMV7pMDO2siaC0VKSdAY/CKJ0iy2GIASmKKFOJcd
ynVZD188zXm9Po1rolD76Ikp173LNzcb0tArqHOQTRdwPtqH9zuprUQ9RgN51I0gAozNmTJpiB9C
MgwNBaooQ36pUXNyL4MeLk64yMhJmHLQW4Z6mMU3vlmPPDyRzHvhnzTxx8HhYGQjYnDYsoLzxDAn
HZGV16DxeiR6X6EKFzvgq8uULLcWNaAxhG5KCCPmoO1pvb8BdkcOfZsLeN1twDLXeIur2BxSdBOZ
DBqrHu7Vk0u0xIt3J9/mLjCG0/ziArmdwRjcMaPMTrSyWHtj+BW4mxeKV+IiaoJiSoH3GYK/9/P1
dXMfnoYSQiwkR0sUithpYF3wkatiZr6rPjieHT0LuNXH1f3L4CRR9ddMbnO0+9L2nCc5RAr6vkW/
bBke1ichk7syqmaHDrfS/LRld7+msrv8uC/x15NEoryV4sgQV9veG7s9zGthKxznt/GVsfFxmlwE
vm8jrLRK/zotp+38+bHnNWYpBavbTj/Z+oKCE2OlI1RV8wjdYdXdtYTRMYskCscIZo/XZ81N3HZg
omz+AC9w+26658ODwwC6Q6RnNkEqC8qUO2GtyJj2j3OcpLTL8wBUKiFPNdueJ8lcK7yTvjgGWVMD
7HHuWrBdjNEzRKNDULbXo9VgDbJpEd3GF4wHx/d2cJqYAFSx+6lDyxBdoAyWilfFj9I50I4ko32U
rs8377Kxm8hiaG21GVYkBS+JkeSj7p19VUjqKEF3kNxgs+AQfqwJDYP8Z8QXTgVimuMAt9xPeMtx
AHvium50JK8ca0RkbxYp3mVywx7EuJvoDg+ydXwDQzGwe0rk1ohqNec4hHy8PRNrYHvFqP0yNiIO
x+JuwhdhPDDc6wXRveGFU4JHPFJ4ZdtHrPVQWWhzbQzSfIkN4cJ4hbKM9HaAu4uVEHntUEHUTVwS
u/7UxUPGCZQNAKwNUhW6kdvQ8hfWTMJi2GkjiIuuoMzagfFlrR7T64wjCvZdzporpORsG+mGgCY7
FAklRBZczWVScIjGw3LWuDwHuiRcJRKjMWn3fZmzkJaIoyfRLEMe2eA4Lvl922ehp1XbW0lbjRx4
c0oUyojSszIuRpDRkuchWzLpDM+JFdwHRagOWYnYkYIfgYpeLCZnJqem4640gUrUF0fCqXzY0whG
BIktw+lcesQEkF/jMzu8MiKdZ5CjkpmzRRzKa7b8K0raJKmaYeb1PJElTRD28vPkqhwyCuYTfVrU
zGl2X4QQ2z7yFqQJuYVrlqr9lhz5A+0gnrDHCJSZT0nhrGENKX2cJRnwydtAd/SJgDSiKooaGB1M
ZNY045N6M0h/3nOEXZOKwcvjhfXI9huZSyI0OZQ9/HZGHzss+5JnBbgMp72Au4/NPDEYcfvA9vcR
yXAeDGCffgp1AZV3px0+4nrehoz4DKB6RxZw6fJ6gJBz8zWhjl4bZYtLUs9alI770WubESl+HtEG
3XMQxBIpMl8gPNwjoBtDuAn4ZymZR2cf+wkk+cc7ziBjcOeszhelws9hQpDZGe0wd5QhP1WaHFdM
KNYC/ROMZocRCBgTh/sc/MT4vDHGqMjptEfbG8L2FxuCu0f1vT8iN3mtQezOoabTxOUQM8PgHeEa
8h9uSqCnYC3eYyr7p6h4rxONlRtu1NFNJycawRyYF1JtO9hlM/bUR5cWrlDxVgSn2zD2S4Iy00Cb
A3dnY7SfYL5Aew+Qnw7BmE0rar/b+jWp+y30gXt/hIeNAcpeQGFgHpMSQ1g20d71KW4nHZ7oh4mv
NLaTLnws9wOCysme4NUoA7HH7SgS7Fh3J+ky69M+RdAF2XKgEePL6W2/aGe9pR5g20KbIOj7j21q
ssIqHxe6g3jqsW4PnhGAIsgdBCERfZARhFDBxtJcBhkDkuNj7bIXG7fM0taUjVfUvh8XxexBxk+6
Y6fxiMX7MiGzjCVzvzjRJkpqACnp5x8GerVkBcI9WXkG8Vq8NKVDiuJ+VL4bhJERGshsitYYH2TD
+C0Ddj+2pwbXQTEhvh1rI7spN7l9CSND5gLe+Pi68ccvYTc1YzU2RhkeB1gh5TpZq7H5BzmeBbbN
Cn6ecbKIORP05TB+MTNcA2Oy2ABvoIhxOI7v63v48MklRbaoJq+t6XWJGqeI9+HDJfpQXTczBM/J
id3cf86KqXMwCHZgMXJlpAFuzn1T2DRhFtxKVEN2DYdrOVTBwRgDVk2ZIN9yIFgIIovBDJbTO9IK
L11QK4KUhFpPgNSBh5TUFiro4YKQBkIkxMnNMBJBDiCGeL7npYWrPrkysdBMmzD9+fXCxBBDIEhN
rU2sDXJIAhJbDZWIpWEDE4MfulAxepItMrR3d48R+sl6ySzbLtqj81gylchhwfSVcizVPY2oWs0h
jxpq7alPuut+DsAFzrLG9h5jOHQDla35qqOZePIeQtxJtsGA4d28C5UhWcJYQvEtmf0GHs0CF5e8
q96l8QMEeDuVJldOhQkuQEv8sDHMTQbluzG5M5aWlmuNxNun+PpUpPLqEwUArSDCdKKw9mWADTFd
Y/jCWd2QLzxuZ81EqbCvOUDUR89h8XlbV1jP2IfSPkaPAkefjHB6eA+fuNmVYJREpHynZCL//ytJ
Rc1ss56Ix1ggbanwjuYzzETcBcTapt9BjLl5FdlyLw44pymt0pniy5HCf4oGgtf98vBfm9Mblqzn
ql0duQHWBoFARDU5wekaydhS6tWe28mgg/wQpkEWW4w0y+fuZ7ss6gaPBESlwPTHHAaO8wvy7NO4
ivcuLVcNWRp7U/4VaqpiaXqmJ+X80k2N1FM+yqb/iV1u0BFlXULfG5+nbDo4x6LEGxexwh6zgXgB
vOzeVz5uL9deZgN7SiPX2hjMyMAdYhWRqAoV8BjK5PaKffIRcwa0rQnNWvMUt3K/+DR4i4hpYFlW
CULAb9M/B5RB2IqnTk8d7KmQybNnRC7rQOXE476L3QR7lqAIGEsPHF5TYPLKu6AyPOP95jrRMS7V
7HFl3tF8njFlKuz5xsqGV2UCPYyXbIc0cPnkaUFzYwoDUxHzYEN5eI65Ccy5byDL2Z0spH6BWxYn
r4uo4U9dvPL0seqLCUc+MIaFUHG63z6WxgSIbHibU51DhHiQqHzOUlbFwlOH9zHFusmN7ZuzASCi
BPuAU03hnEOqNJzNU9bZIWqni083f0zBeF4tbxgxhw9gYGTyQqmgMLEf3Nlu873Ql4nxU1H40CbW
wuxzDoj2i8f2dmfNf8+WmgtaQpAbyUWV5iwQ9ls2SBfFqLcqqewnFuB+5jnMIiUVa2uUP/qnNWoG
UgS2akKjOo0XNvFhnKPYrexJ30XzfIzIUGAz3D9qQHoAgmN0PC0RUjgslmOxtpG3uG75+R9Uy6mL
eHYEZGU/VrhOm/2uuLvaRKRIW6xYdixDcjjzzyRfRVl8jdVQds8zjmM70uGT+5qaL7VCSjXIvghA
8dqnY89sZnbpnYX84hcN0+BjwyjAw/XyqLSORe7hoQ2tj9eknWYjnPP9e/ianJhDoiOdAjyIjnhx
qBjPovRDpC+abjffL1UnJDd2VW3EMkkmDEE64W3YJTTSVfRnKIDCEEbcQpk/OcNTOtqmTEbauGL8
BcQEEK3Dq0AKSg8sY2w5E25xoMGpPa7EUmKTDmGFguyQR09SZisXWD02FsLClpQANQw6JVkVig9A
MTTmvRh8lQAjvtbm9nZlZpeijwvUAYOLILxLfvUxnIxr7y3fPeawDvuTEhcGdJgOqV8BsejEmVCc
CrUhkU249eBeIQgDpEOK0J6FkUU/bsP7wciDbPmkQDbahyWTpBmJDJjHEO3Bulzbi94H9vy7zhmY
ZNXMhcExorpHf6LnLnHxsG2iasBQEaE0+3egDWzQizXknSkgbz9FzOhSoWc+vy0BgmOKNUdWIsJZ
sIMyoU8tR52Sazbs0C7tqg1JSMJpR+IDsCjXnla+Mi8g6hM1ExQHzMQoif4gNZRpDzYlxRIQUuTC
wFo+mL3AJNBYnuAmNBINuRORdMErvPo4uCHkEE8KD1qsJ3hUHZooe0HeouHAXu4Gy8MePKGUaB8i
jfSJvL83kucwQARgtlyTvw2W8r4rNt2qJcQJ+zM38uJXW8KZ7mgs8zAV4BkIMW9yRJa56Whuw3cg
eSN8u3sIeQymdDZc4MnfiagfZZyFqvg4V/LATqzeQKJm0PDkAF1C+qmQWcGxAI1AKZroFpNVFN2H
Sw0yOjMxZ6hx+eCgOQB5yXWYWqIQcRenALcLex6KFv8GJQzGqu/853UvCAdRpykv/Z69f8Vhysvx
N95DO0mj27w7nJfPcF0OaAaRSUJTIxJvhORet7AVBzxxTg3i7cMmDHWF8mOflGWAS3sG3NknTw+c
2PPkauNerPjgoyB8EDI0uoBiVWF7nJ3iYIkgcE4/iogKcCtkmXMGTlKRtAT8dUkSByvywRY7bfwH
p8N74y5Ze5CSrW+UZEAHTcqDzP5zZtceHwBX1MRXNzMSSPHz1/poCKRrivyzHpCzvQDi5d+Caqgr
847ys7FTGRlQbPgysp8qHj02UndzMp21hBO9NkMOp9A15eHjTW2JtJ9vOD6KvI1Qh+QBqpi9MByT
CuNcj4NnAerKgdsJkc4a379wZbeC3gKeJjsQS0LEBkp1ymnHvgQxClZNCAWF0gHHBfPMC3/3bqjc
CYOpRnZ0j2A8HgFOwNHHP2Bw6g8kXgZBv2VzInpdtyl5l9Sk10seBaYNDq/QLB07uvrS0P48gQCD
1Ex+2pMOnX24TVoit48BkF9+7NI61Ltqcv3QWYQ/eiwwDxAZ1EuOnLlVcDWYZadNinY2rK8IaV6+
dd1aJ/+UIAtLn5528hG23B/+EzmtfCHy0aulAQAFvXF1OVAIU+jQeF3HVRVce5FGki2Zvaeod03q
IszsoL0Oy16kprEKz5yybhGhDNvbY/ua7FnUHn4PhRWlEjjgwNo2bBGpyZG2E1Zbie70+F6lgxLg
Zs5PSQcZEYgEk13GCnHN5nJvBjVlPqptYoXbb3XaiYy1noOl5QxO8DKhFxAVgbXorTpiLUb4n2SY
GZzY7nPlOuLMrR4e01dMKhc7j0SUBNkCVu852buzgJ1/kk7PO8rjRTQwcldfV8nt47itB6+YjfnQ
hCZA9VRpOe1IgwfxbWIekGeVny6ad34NPmE8hu2Ucj6NQGmg784o4HBU01UInkOzT6bb12l1ozyV
wn087/LNieIJKMgv5ImspKVP0MJIgUHJ3HD0DN45fQUyliWB5Eg2F8Lwl+GLsA43PCc2GCpqABN9
YY/AUn4Wtg/X5DJNN9WiBrQs0nR6wwfWVMbcbVfNj1RPOOyxtWB70gEkGxSd/6Iw8xho73Lj3nT/
+XLQAT42GuHBj0+iztbtzbsPTW8rYV5gduNk9gxRDeAMapkZzmOxCIFs9C142pUzR73pyZDKvNku
oyFIWyTkBMK5vhi004fLtpmDfWSMUTY+XAMXLetCws0BtHBafWYhdTP/OeQtxXEpKg1iYWiGRP/5
RQZqyg5owiFiuH6dBtRLXBaqL6CIATkFYxoR7vOdg5HiKIDIvlhHaYgwsicIDSJmII6Kkxu1u2FJ
ZjtSW86wKLSdx2B7oWm20ESQuTXruSI4iQw8FhHetvgS0yj0nsy8FHuZnFlPb2ExstgXHUGyQxYh
54XCBNi7XsSiDkx4+RinKlYyOMGYys4DEXD/7C/BuIpiA4cREMEVPVSgl4NbXI5Z9e67NpAQvPOW
byWW65nEbABp2O1SzmTKIF0ytFiANKDYF5aLLStf33Yo0zordQtV4OnArEJivoVbKaTgzDAB0+VV
EgJr/D2EfSxIXqFHww7OwBeybNYizhV0JnOHINIdg6YZFesKKtyf2YT578FyE2eHJ0VpJbKpWZ0D
RhiFoatQsDs5jn9Wkx1b3pK3kbPv1UXA9yI5DTJbpe8aI1KsxYNax+syuNa+rU8IGO3SSCEm+hVA
D/zqNf1CC18QzhE90f0HDAmkJ+2Dwb3mgteskCChu7nhyirg3il8YlCwdeGc0D9wjgCaSK++YG54
r+rktFMLJB8OOaDSPXiAqTdiSBQ3Ohv6/AxGh2QOuNHp4A6CmROP7WukdzTxAzYcgZK5m38CxaLH
gSok500nAbGJ7g3tIHgy/YIGu5JUyNWaqN2Ht55zrfx7NiSchT2xqGWC0fPZ1tlbc1uu620zPRFo
L81MZvsdlfl3bdrBvpF8lhk6/2dQ+Ep4z8mNXZ5qL6PPf0NCAmG0q71CDywKV7C1oPYhSsXEBfWa
jCoYRIQMEjF0Y3fAYsMGLo9zQq5KarYiY1xfCJ6GuFxCMAanzxQKe8kLzLeVDpe4t7j0j3jV4Os6
xhT9Elx4HvjlU588QDrEBA6M0eZ1G3Nuh+c132rfv8EeIzbHFB2sDKWcYBEdvXrKzqxxFJbbiT7o
PpqIgiHDYvAHt4556Opjz2cum9qTR3jZdHP6z7KnWYsGLBqwJ2l09pXhVzaneK1vy1DkKzYAMRqP
ruwYsL46qQHE5YvG8lPC5AT7lK09gn4Sf9zelpouKzMvL25sEGys5DpDlW59bE96k3sMkcXRxmLP
TFeVF+EREqEBtOoJAJxr0mB6AhGDMYp95DGUB0qC/IF8AR4xxMCEuFJmZJp/B2ruf1d4fTNN/H/6
Lg36gmSqKraab7Ky69XUakkxAa5V7OtY9I7lprvpfcTz8mX6ulJaJacFy01fIlsF+WulKDT83xpi
urppl9I+B2Hym5ruP9iHb+pE1dB0TTK4MlNWvunOGk3pzplht0Mce2eH4pfIGo/xo9auQNjHlLGd
IceaPw12evzCwwvMHuURvXQg4rSyMCHzJMRf43hsO+Pdhp+F1JPf529+FrGOzu6wDzDUHcaDxXg3
9gefQfA5ebjBJIBkMKFbygmKSMf+WltMaic4up/8Zulm/XfDhYpNIN3TGW2TZbSEShhtt8mRbbiT
EMrWL31O3IQWJBySFYciGSPk7kRbvOkZ9m0hKJ1Op1/TVeVtVu4HW/r+nBPJdD53f3nIQsr57WZC
1jB1YY4xNUX5pubN9Xt2QeqbjW7tE+k7w/MSl1QY9ZJOWBU+LBIHzhyQG77pcXHp2BMru7rLlxkK
tL9fiy0Env9zLbYMr8tWkeDqQuf4/l9WV25kl+P1qOsL9ryb0hn46JVaZ3HwN6+vWPd3iBxoYkn9
HdJcqY/4YvWgMzkaGljziN70kKsdXbXk7cLG6fia58xqTrhZyPm8fLee/fWabkRg9gNBpO7POKc4
J39GHWN9+pp4bx7ex9QliYjdtz0Il32P4+joMdqm4PeQsDscEX6zcmo/qENVXN6GLSn8KuvfJM5l
p+sKmJiKmAC/lVdpPkjXEgfAfNl8KQVM+1sid0Od8ngbXI1RB+pZ31XXt5O6tNvR6xlbt6kCLzKf
2JAcH1FNAMkrzsuR3G3qcqTZYYOGq/lqq11z2TTQcPn93jTnzGqOBQZPHjyLIDd/EfP+JJb/1/f6
5sfT0rrIy4uuxKVX8S0iLfDHY2zslAkan6y5N1DLfx8/3zAZ/5mw/nErjW8fWV6bW2qemtcCUQ8I
q3t4rNiCoH/Y7CTPR8MNl+STl5XTym59Pflwshw1ymhZvVUfEUFz4f/h7VJtVdJtCC2GDE3n3yO6
vMoPQ0sbcvQIGOvcItTeXuAOezi12QFQT1bqQEl/m7h/UOjzqabQi6PM1SQx5P7xHtnp5XQxTlU7
eqB6M0mScm6LGgYGOxLELeujtqs41eOPfHlstZFys9nCRXHfh39/IPK/bcr/eSC2Jtmg97BkWt8v
pJSLQi90Ix+dpCR/BD0jAkZ/Z7bGFlHdh4WEACD/hZ4g/6SGtnULsb6KMtn4YxT9x7e/SE16TnsW
mU7X5Ij077pD3V3nF8ACUZ5HgOvIrHh7Zr987k8vsiZrJg5UyzLBaH2765Z1vNblmdkLkcbKJCOI
RBQffEdAAXsAKiz2x/vBzPrI+gFO5j9IA+KYR0naF0QCbNaX/nT6GyrlB5G7LimGYViyLcmy+m12
MYrGqA2b6V1qx9lpfYJsx3Ffp3VNnMIvT/uHYQeyAjcKqEWs9Po3Qf3jerzeX5KeE8Uw6t1j24Zo
/QJWm3Oaepz9dN9GTxo66Rm0wPPV1wvMQRx5syrR9W16X1cPALZ5ff7tdfhhhtWZWdmq2Iqlmda3
ZeVhm0Wd9o7tEI3hEUdeqohB0exXynl2yjeVstpXgWZ8yqeVeeVNYCv8f7gzsmII/6kqq//zHjys
k6Tsc60b3pu1un+TH7h0luot3N9IluNuyG9cR6begHvOBIm8jApGqdpIjoUgJcMA8fcL+rOqf1tp
uRodq4tqWrZkflv1u+6+PxrKfT+Cx53gaLacMwe8zn0e7uvbOuXomA+fS7b1p3RAGBXr6y8XIKbi
/7kA1WbJAyIpDNv/nqKq/H5tm5eWL6DJRUwLxNKiKKOkUvnoqdACobUelLRwEDaRGEB8IPTYX67h
h/FqqLYmW7rJNhIDxb+vobObY9s7QtqzajiK59ytdcOrjNp/1XQWsd5ar5NT0UfW0KceKXD0yuhU
mQOTvtg1fT/qlmOforokxYNa63kC0gD7HFVBE31zu5VpGxTFtCirUQn+6+8Xr/4wqP958X9mwX/O
cqXZnSzmo8UwjtGCAD6aD/4wgUAkOoD0HG+L65795jKcmosPEhdEGFX4y6Sn/HYZ3+aX3rXo1LPd
YdCyybyJeph2ujPsWdT0Ve9x2Be9AFjF4CxVIPY/LiSwqS1JvbckowuBX5Su5Kk69IximTX1rMR2
Xl6nelckhXUe/P2WyeJavo85TZIlHrfCwvjdL6cp+9fjYhVSbHOKo6I2aALEP0iEROb2+bcR/sPG
GmLifz/tu5spN86yXvCABDaCo0nsK96YPcgsKF1ndOVg8BYBOJqu/v4tf5jwYR/ItoXV3VaBsv17
UEuPspDKe9cOcyu4vmh0kivyQrZ8CtpX8PePsn78iqqucXBgNrFNMTj+MQZ1uCSvh56juZhmyW1i
+0/iK0E0DlOil8+o/hb7qKUDrI5IrowquhPD8xQhzeXudYOUavywQicxeq30UEE6hzZIijPTaRCR
rbVJvj7TPRfvVURbaAQDeGJHZMA/BnlyXqSZe5+xktjE5VWRNbVi4MirP6qKERKzgVk6EvqGySnB
mFsNYA2FRLDm1/5+BoR7d+siYMxjauzLv9+Un7YfPID/3hRx0/5xU+xbm/U6O8cAfh5f6L8qsakH
ss45vtSinkFAXv9qHCks/brt+2G39a9P/jbirpejdtOtuxzv1OHRB0XiihYH6am/vEiW+EH/8yKx
o2NTy3rK+/Tvr5id27pXvPao8HpTlPKo3WtXWmGbRrdlOy+UneIwjR21lGDicBAHdtFflRT4GpTD
+Uih5nQa9UJ13JDwa5D3gYr+k5pzoCdPKTHrbAiKmwi7fLUf96Ya36Sm29OCErnynQBvu5eIrsyU
shoVZKTJ4dlZXfpPwsWgDrORBwAfiP+woo2EuIbG2y9P+ae1QzNsFg5FknXD/D7v2cq9VE7P/Sjl
MAEaO9pj4kAAXtLStL3b8PVejGh3nmbNvBYOnb9//I/TLo5nlk7WblOXvm1pZOUGhDLPlKHNRuop
tUGVtqPaIPEXjEJZbiBcXDX0DmzvT3LTZ69TWEFNm6bLvkot2zxh5j2WUmkNqh6JeM19Ih21IQtO
P2/qX6aJH+ddXZEBkliSTZXh2yHIlJrTTS6OatwIKWjRifBT1GTvJWlWlLfHdNZ+m3x/OAMYuqKZ
uJQtxdaNbx9Z1ddnrrxSsEE4fyYyah6kGjEWmDLuJecRfu1RTkKINMyJ0Evq3Xm+T357TcRb8P0t
0UFbsbGQNO1/GE2Xfd6qLymVYhXdM9KSRAFH+/dx8Adq8z+foXG2xP3OXK9/m2x66lXS2ofELsDd
7IPSkVq3euBhOcjO/YLo+9q/XZzF+DiHFfjpOYgEYZ9THacbIChod4gm9BiikwdgfhmG/4e1SNcs
9ru6zYKkfDuPX08XBbArJ0uqylEJUx2tRTv5+y346UXUcdeyh9RMzdK/PemzygqsaQ18iWuSnlIw
FbIr1xzBkJRaSqLnyd8/T/1p8sPMy/cSTFr2Ev+e/PRKyq+N9lQXw3y0Qa/2whtiz1/96wpCrjse
zxZaz/kMHv6IIBJIz/1t96UShsU5D/1G353+/Xp+GmUGmHuFLSwHvT+krX8sN+3xeX0WJ1NCdVIP
7L6yoZnc//tH/LTMG9SnQOlTTLC/v0x7I+/uT+UhD2/ZDPe5AmPyt7v6Z+/1fSCbtiHbmtiJG9K3
gdw+0q58pW0ztNV3Gw0BiQntXUWOT19cUZZWg4xFmvSk6zEoIMmc67PH1dztK4k3p3Cv48zIj+5+
P7sob088OKVp0VrvhS+d8jrNEs5XGl6Ell29phWBvQfUAx1Db3s7nnWYG8j9iDiy0XXJ9xEBhbFd
PbfXR8+TZATE1o6TWwVokEX9Snnll/lc/mkUW5IhjuqqyXT1bVBVTOav/SXrhhwC+/sWw7u6KgGh
1HdHySL1gU4ppY3CnoEye3a6+k+DsHZ1+iRHu5RJgM5p/NX7Xy5L+Wlw/feyTOnbMVE/1ZZaP25p
XLODa0dNUA9uW2EZEfo7M0Y62RP/Mz4m9hTZztCe6BAhcbYazKb26O/D8MfJzqKYxvvM32A//v3m
ZVWl5VXV643SBFNiMbtA/6+ifLLHsch2C0omnKGEOqhfjySDmpfdI7LhMu7W8vA4vg3h5yfVoOzm
eaIQIUzqAslY6hu5MuNyflNZDcSl//2i5Z+mCxDaZE8omi4r389p6rHMiszI5VjU/8o+OpsPoXxc
XBAkIgFI+DZ4OSTpl3f2x481ZdMyZOp/VH/+fa/uyl5pVAE36F6i8tbq0U3+/bX9sY5gUWxTTbYi
6v+QSiXQHLVxs+ShVq6OuRTdjzh9UEzUJi2pS4rO+hHuZTLbrx93OloWY7q5qa5+JPZAe9vT3dIu
73JuOqJbdCS/6u93/6fxa0tcH2d8xTC/lzmuvf/H2Jk2J6qF7foXWYWACl+ZBefZfKE0iYCgTCLD
r38v+px6z97ZXd2n9lDpxLQIaz3rGa97IKfJ5CV4nWQKopvW8xox1Wj+jM0/v9GwD3V+2i91SFWK
7I4gcaj9+37nSprc5RYEw4SBxeYBBWktMYGSXnjDMrogi8kXYX7IaA6gGJnLxV9cgd9ZEDLNPSu9
9wqFHxeQprH/EiDCeQPVHfetwpXkRKNcz8dzkRI8SLs/f+LfPvp/vuGPw/3RddlETrLHDKmf59gc
RMyiDb5biWH7jkZqhpfuqdvhXEr6ex2GX6PJrFR27+osUbZ94ASW26G/+fNFSb994P+4Cz+OEWUg
t8OsbKplNq0ug9PTIuEN0yr5eiEXWNpkIVDrUF4GT6gG9nQd0q4QuH2HTHertneSkQLcEetJmBjA
DauulL4ozkvUEvf0tkzoyGgRvP/LVf8ucCNf3ydN4faN1f7Z/uMMl7IqDnOFusXpV1GSwQcdxGTg
0qIMCdPWTPPM/B9yywwJFDZJA5VUzvovqZzfLiB50pNQ8SJYxf++iIoTWB5HY5F6EqgJ9G/pQwQ3
hcowkud//sDq79xzTvr/fa8f1ql6Zt3IV9/tDh09gHDMb7gxsQGTs33eXO2nxiEv1/PXQN/BU0qW
Y1rqUD3QpXAJbnHFaJhO/Zu5djllfHDHU968rxvoCt/w2gd3fkinOKMnbjD/5vD3bFNfuA6RIf1p
gjakd/7KX0smQt/TtDijc5CKKyn4+rhFPMx99S10+bKfp98+v6mCel/RlTUgWH++Eb/S7/8xG/+4
EeK/b7pyHz3boGxG3Ii515rW4LpLlqn+7aOGN4m1I4nYvQvtWNh8OX2b88Ogg2n09eer+O0ZpcKN
GUqYLziJP3dN0tTD6kUS73knaKhqa0BC/FWOUAtU8sdHmBfrYX0/K01oCmpp1W1jdf57/nqgQOnv
hTL5y2353eGljmSxd7BFjvsfPj1c5Nofy7XgvRHk7ARzlB/80VS6F395H/G3a76vTOHNE9z+TGRQ
e/WrOmvl3cE4qQwz9sP8oEY6ZmQCTbOluaktisVFnEGc0LaBcfiL0f7Blv1VIOvN9f9ewI+d36h3
JX5Pho2nUgV8KcgWMx0kIDsHbap8LdTyadSNWTT0i8hvA483bG6qhNTZc+6XjT0qsbSo/Ii5XiUD
RyjXCc3fL5UWbtzFYXz980IRf/tgxhOV8rwwoWDdn4L/MFTyOw9fQtoRbh7m89OS5vwdnFFzah9t
E+lcfdtP0v9/ENH7BfifbfKP9/3hHmf3MWj5FoLS298TgeDKVMr6L5/tt0cHix8nRhlOpJ/FY6Ui
fRa1/WfDVbOsCQNHOzoEpjZtzysUa3Rd980bfYqO95f999tVqIx4U4I4Qfm1SP5xV8XhQ5ayMm9m
4DEe/cQ05mlZoPD850846k/k/9xFCpMC1Wj+k39YXV/oumAsPkc7STvMT+WhMU6Va3x8fOxikyEX
ZqeO391iBU78bS5cXfdAggPbcdGS5LzZbu+auYDoWzIZq+lmbzEhFvz5Gn8bcaj/uMYfBjGuXpN7
rD6knepAjD/ALpmX2nL30L9jsNuAiyG9y7RuuzeAa4e/vPnfbtAPOxjVz+Ah1d1rmTDHwBTkCw6D
j4seGCLdwsvhjJEbTgGbAYa60l7ictyuRogsmxLt4Uw0wRE+/vmSfteDhT/w/57Zj5U/fGbhJMjr
alnDL8mmgcP8K7vbUgFPoWNhkFMhzRh/DTodZOw3gwLi30KJ3tr+Z9moIkkcQhicgx/LZtiOG3GU
4xjUIw353NcAgaZYNITP0SXL//L8f1vWAmImoz6F8hB0wX9bmChN/HEnDoZe/JasFLyd2oGioVXq
UZuP53gWx98VcEn5UhbM5PYCo+Klq5h0CD18XHQaN4OWu3Jq6ISddKXrRzGIXyZqmlJT0qMKg1Qo
IUQEjjSQjEnztpVxPVeHqfWOM2Oobv78/H635/oEuSQqE2S1Rj9hiZKqim03CFDSFg8yNNqXKUS6
33EX1359zrO9MtgUAm2+iUjqVSQ/OURSLLflZNOI+we9GTLwJDEAOzJaSY9tMfIG9X6M+Y+sUedK
oqek02psqpWh3m2R6SsK6VJ6USbrVNr77Wdbfxd97U1POtdPHR8yuJu9z5UTyUs/nvsvBuHQzjb/
/Ll/s2bgKJLHGKpj2JQ/10wj1iL1SfpemJOH2AHWhgbuWUNr9J/f53cnODd2IvZpPknEhP57vWRi
NUzuTTJCRutwelz6Mlup7Xb2ZnA4IlesnxWNBjz95vj63xzm3+W1J6Iqy2D3RJEn+cNcFFnbjJXk
XcOZavUrPmhqx3PmReiEZa7hb5bg10f5sQ//9XY/TEHVpI0iPeJ29x5+0VrRMi2YkUM3x/M81GE7
54XFQooX8LNen35u3ZmScSHOqQzxMuMq2Gk5GyPJEdgdgusder0xAwMHP+5FE+EmR4qRZwtxYN6h
2zIpl28KuDMtlZwT2z5cKaIdUNWZ3rclRKwQ7XmHAKU9sLav5byGnJcZPZpk51MD1uTAwQ9XGDPJ
tR7I9oBM0bjvXvIveZO+ckV6ij0IwyPVy4ZmcPeYIjQVhvtu9afQZzJdcQ3SGmCTYmfWCOLDfezi
+tgckClysU9rhMIw6N3THTDGOheNQWkVB/rkW7O6MZV1ks3hgqmw5Gmq+WEmbpmCoZg/gt4d7SvZ
NF8P4z2AD6wpn1Ki0RI3MbBrReLieXeMTnS6dBsAvjx1cJInhi/1GF5BPgQKLmKnIzc9eJrdx/uD
5ni0rWm2Z+hIsXJxn0E7vDOXY4wlh/9nQ9CPWjc55OXf0ku9x/WnRfHDXk5KZGKIeEWKDBUUsPyb
wVuFNlSYAHbQz7ApDJf9ec8Nf+ONTagsj1n64khUlR8LsSkncVc1yWMmZPpDUOxJdTciCUFLDM6A
hOmd4behkeVWNy7m4QN6lgLlkXkavLi/XMvvCmH/upYfDnSYUCSLgqhvuvI8On8BmRH2adrENKkS
6rqrO38PlX95Sj/vuozYGYaNnipipn9bHQRLotFTjppdAmbakGH5AAnUgjXzwp12YjaLMmhigBVs
UHQGLaEfma6AVSNvGx0fb+ujCc14nLFXpwpkt8QOliqt7n95Tr2v9PMqKYKNSTryrP5TGhhTGwiG
agZDsjlWhX6vFtKTge18G4cPE3ps0B7CkoAvISkndX9599+dADBBOfvoeYJe+8M4Toqy9oO0ovPR
hCNjoF5I5dYHofLnDymPfqkA/viY1Jbo6KDHixyK9OMISNNXFxfluMWtDRkwAC00MegSro2XBDYk
7Bbp4fFEolwACVJYjDhYI5SbqUuTdSQ3Jen3qXx3cszA/JD3QJ2JETHeQsWOfyAgSm9Ab0ruHeg0
viM1DgaRw0RFW42++0QPmJRHJsUZGLcXciT6+CoAA97W3jrcH0Zfw2mzTB/egW4im5byHO226hAt
TjIXoXuvc6yRN9MBuO183StdBGiplYPAfPAZemWgmFljSuzljXmY6S81gBT1SBwe+8HSe4ITDH+R
UzfLYmBcu+nyA8cVaoc7zxcfy3qTGDWyOd5ru1QuIxkYJiVC3xX1kqQsBUmNPrPW9FF4NkTKCEx6
9zdvnh9ol/cRy4s42fIN8BomdnQ/739fDzZ0M57ovO+sj48BY3L6Ryw42WxIOQxmk8x8w7sntpwK
3wWuBF5igh7OwJpHHSwM8PIawsenQ8XzuLXsnPF9WjNGPtLIVdf6g2yQHghrWkN7zI7IXDrPCnc8
B//JH5IeQcnwsUUaEczqE6rgw84BOki582wWnIyQKkMLvFkDcSc1wa0/uFeMXVFY4S8Jp2T5YOc7
MT1bnFAAKe+phZT70EJlwKwYSPPen4dmeWB+VyHmm6x6MTg8a9AkgsU3mwGstvrpfE0kbT0ZTB9H
RP9Gq+a9y6+K+bh+3WSeG5z4Uf9cCbaaFU9ZH2154JnxZZTH9Vb0QhczsN22zs2RVvDiHG+OILrm
GYa+Vbw+33d5bpgJWKPOFM7vsDDbt+EhnvI1mk7O6NVNzJoJV6aU73ZoK+avqw0HvBHuAJaZge23
UbQrRdhxZ8AxlBu1XRFRocJ8At3I7MTBYNKBZ87cROFfOobverUUeuDVTAe/5qpSr0uroCI+Lmio
F/XIAUoq8QjJoPJfC7gVldXPnpMIptG69hiFnuZa89+blwytzpBQp+mHLhIEv1leF9SUYfUsHv6C
JdjMcCkUdzgLGWrlb+LyYVpWJo59Y4RI+/Z8STz/RW1OTjWwHxRL5FuXYrS0Yta25kDVABMtmAwA
tlWb9YGWvRdULoYIYX4w+s/8bWemF5kNf3mHZkrNDzbwAyb/e4aSBJINd19TUFPeBIuXJc5L+KyK
y+TYhEn+4Cav/flzii7UgpxkSRqKeSRIg2oIxFhdVhdupPgwh5JeQ8Wkl7L4BSBWnR5+NZwOkcZQ
l/wSV9Wh7Jy4EA2fXa9bzS8qmACGLLEGgwQYHCKA4BhYZE4zZX+ah6KBTsdoHHZq+zxhiR70a4sz
9hYKssgxZLKJrzfGA8T/Yx3zhApNXke3Ouv3RN9mDRckMOVWjzhmxr1aRs7XhyHbvkC9pL/DYtvf
bNbEXZkmrTXpe3P1AV0TjZfNXrQ28m/fCalDlmUThtRPx0b+XJC3Tai0A+BiyN7fxyOPNO7rLE6I
2vQCb6SYPdk3lFUfjsTzpycLKRUmoVujLVfj1JRFh7DjPtAGjGJ95anBkFmAS8kSwEYPbHHDS5lA
K546I9mqARJBalDUia3E7s4DFFK+JlBMRF5BYKwgdJMf8suYYfAckqP8fQX/5pbO7fnxtCdGANA3
d2RYz8eJMZgyVm2+KY7s6mXz3TKhsLw7NV3Zg/1j6p+KRTmrAZYuXi7TjS4UmEWNovNjGbo8qG0J
cZOZuAnkIZ+cLNOMHCGTZWa0tgq2rQQv5a99tzbh4XwBFNQylHqXyalb9iRe7hjvfuTyuKMspfyG
1grzqfc5JxCDX/QzQYwFDiMfs291tQY0a8lzxbzPhZeWLpmyZrJOFmeMY3nu0EwtJ7NLALm56c+b
JRRiJodnZKsFdk56qFxcUQTsEQ9BEL02Hp50Vja1x7hexFydibtqRQbzchG9GaIVblIDvjPQn21+
mHwCS50DohxqzFAWn8GVcfTJlBQDlBiasUzCgydToxBtFo2duIz2Ds6wF64Zo9+r+34yzYyQRq/H
BTbvqby8py9qtI0nMpS4zxGzaXbM0m4Tg/4cFV2b1dhlm4II5wzkN22ZGj0g6VoTNsPtC27wHLl7
VMvWMeN/bDUGb6evRJdtUDxGTVEP/Vbg+MvRUgGLPebbuUsswP0beAInF5HHkGYpLYCetH4vA68E
qVLRXg2/OhO1B+Iw/QGrBYqOEUzNcD4xemSiZAXee5YecBU4eJThrnwACNKbhNnwPff09YmlDW4B
4ko8QsTBh0ZSmkVggktMRUf8KE7NJ5ssEKZ0QOF6cGaFkWak2CRa5uZJ5JWq9+BMn7PDmiXQCGLy
x5CjhMnGMQTyL7W03xQp+AG11c/JrPtqmev/REflrj2u73M4iwDWzoRbY5UoQo/OgJaZtx18Pa7c
wkmmRR1jtQxOwjr4JEpMptKW1ih/zSiiUTM3nenumB3tRlvEFcwFwCtT6evklT4kpbDqDgoVd3wA
r9g/6cfDmSVjcu/HUHMe0RI5JaarAa3mXqW56jpYFZdxpCnO+EhVITbDX8gR4qhwMXKDMyqMIBFK
kHNvXJBe/bQGzhwsAGhqD8TLsIc8U+gQlOpy/eM+5+OkII2XVa6lH7EnWaMTDlD/ORQ7cnr0cFLY
L9/oOUnjc8p8Jl2F+miHnJWyCZbyyO5JG/ENR2+w7dNooOsCvR4ZI4p7x57vO9gSJPcr/QCe+DmA
Ljg8s3Cc5v8uirhdjkDaXbCyoWhIn5NKo+Fk8lUTPeMlMqwc7utrxP6ULTRWsrGmQE6d5StJ95fQ
gV4oYVlCZEMh4+nDcf70l0gg+8vwwjgXEKbJpYFA9PWAS2ePoUo9HTBM9lBXmdjObJ7QnjCT0e1g
mQK6+U6Zmng78hApIzrYeh1zBb8qNrM5A8TCkcl7Ys/Jikf/hFFzTlMD1wH7V3ymhSV2GsKh/eso
biJ2j98C1z7QWppv8bU+xyYmYx6aE7zhO6z7iPsVwUqMHPUUOTiQ6w5s8SU6PKMZDleB9/Qy8EUq
rfvqlq/C4YQRXAZ9D8LhJXJSc4TwtP7PgseWKB/RrYkhdCvm00bxZjW2Mv1QGF1fhUEt4KMEQjQb
fcaLPQPr1kvptcSeh3jXAjNRnGY4zSK9F+EBBAFeAhm+mTDLyAnCogAVVEYwNeiHoQgOPKHnnzF1
s2d5UN56fCtTIEPC8g1DwN8ORloVGuPPusCq9izgx7Izq1Nl3EI7dW7Yd0BSbyDpjfPySkveDunt
B4YMYVMPQOUC8S2m0gzW8nJ8fh7Fad+mekcAhyH+BX1C71t3GxVaOstuo7nQK4N7Y1wdGI6NE/YG
Su5Z0adXfzv7nUBLJCg7YuXaatYPeHUkerh3OwEcmvs0kzkm2xm4EzTt4CGlJJ7iVjtwqheqKzHr
ivf7hczWZNctcbJjujA4BzJT/Uqdbiktn0WvmoVP/TzRS8QANiTzweyOe3vj2BcWNdSkK25CdHei
2+OGuRh9TpYptdnb85Pv80vqLi71Eg7ZQ5N27VpaJtNx7PDcktAobxhOqhjdcrgiG46jOkugeyfG
AOlQCTWpY/gynj0veELP7Bojiv1+8ZCAoNARQERzbp56GVo1a9GGgi9jFsoCxpeJs9G2jv/wKq6C
JkagY7k+DzaDz5gm95qgBYO/bpY+XC6HwExeYCEZXTEBGbsp4BJqFe+TYOP39N68EX5X2qG1Q/iS
uOZYwvRCCmwjgLQU8FahEU+rhXx470az15KY7Fs9lhwa1Ro2pIg8aG6DpRvrxZXmKOi4n4GdeLLW
c+aiaTrr3MKsT0yifoAf2ld3U161OOaBI9wXEk6OQHEagMeAtoyi1EmUjYotubJOXsZjXU4tjihQ
U3wHPhnuAqn+EaMKJKiZ3Z/H+xF5husjBbqlBnAYjTFptlhryP+Q6iX5o8xymc2hNySJIxjL5iM2
RuAVYr0d6yX0VmTpRPNd2G8UGAB8AY6A5dW6sEUA3ID7gJB8LXKT9gg0/xgGIsatHZ9PoJjN2ypR
RKyMHNHf2EyrZUDlAUAMecRUBw1Lfg5iWmZ0L4/m0xckoW388fJ3BZ+V5dm3smFzpeOg1OvYxufl
+oaoO4/xBXq1T+CnXGjccNzpbNiUXozV+8qHp3ujRr79pZfrkoBKxdXRW8J0SuVvLTyXAGBpd95B
bo0Wog3FGcA2WH4r+1RnEEb248UoBNdYu8y9zoOFsiYPCuwdt2MHKY2HPFpkzhA8EdQusognzEhz
q0/jre/cjz12Nd4LsqEQmj21mM/g3RGgoF8kNmKa3BGGX5HbH5yK3bCcjlstm0mAdjH763A6sNg5
oT2c9j7RAL34yRT4sbC52/VRnWKevdypHH8jrVInmWE9YRSoS/x6vuSvyGb+upgWsMRQ0SKEniaQ
jxbw4TzlS9r0mDB52jHWZw4/MkgimT58OPDz7ka7UvfhQfxsQvwWbhnQECzn8zI+kSklxnIL9muk
4ezGU3n7vDUtQLFA1IQTVnGCQzMd3sZqzytR12YOF2tkH39xTsCEXMbbBzyn7IKp2sAN3gH8hmW6
8a2ewxdCaiKix8WJeNPickk2HeiYkPQC7fkz8Ing0zLituPLQ4Bzpc5jFNlQhKsmNilZH0KeHmOm
S1zOzfPYCToHYqUV8L2mnObbaHpnsBcOwvkx0v3dcNMOtbc7AGEzG9ogZGdvV1zy0UB2PCnZNevx
jNajxdMpP3vGl2RHU0rsVn2+97R75evp6+0dKThHBIANlqfwfn3dCyr7tV3jeU20Bqre0EyeDglr
UKAkr/lOAV5rxTy5pBotOJIBvakmQEK1NR5QxaAEwGhEbAIYtqA/7vYbJCZnbqnLLwOBObIEKN7Q
ogfJizSJFnwDROMnnpq6/myykWgLuLLdR6ywuQjfHOE3GpewDWCq9gCG+JKXRmjSvpxRtBRTK/rm
rDpG36kN3Blfm4ww3CBZw/ONoGAqFi1Qr+Njj+l4X/khBuN9nDyn/t3+Vlb+ucGH5t328IeuVNH4
l+czPivgO+EUQmCeaO+UbDj5BbPz6VWZ4XN9CaSxGMwY9K/gwxaK5e+AukFqLTzx3CGNmVpcqHjG
Vgmw4BnHJbDjtmHpGxtzhxD3EFmORUlz69X/klJjEloUDzLuVmfw1kwyMejApYE4AmPmvwxQkziI
2FGBBHRlgJ3kjFd9D64uP+Xzho8TwCSdX8DEvmCj3XvDBcFv0pcQXkesKz8Y372wsPk6RG0wM0PR
RPEULDF6ihgfvhkh4gH9Zdl/ibkCNAwjLSeO0NPMghLbv3aPfaXn6J6bmWolqEFiUDGW1xI4V2Zh
mnkR3itGE8vLC/t/lf6LILOenORzkLc9/15CZIX3lTV+EbwRgpOxmaCKCrhyi0XvcLj33bHN95PO
wFJWaMh8Y3obQcN2fpfg5nlkmVEGU8aO6FyOF5jXZ2Hz2jimwGPxxWuMrq2RbPmYvEtv+mMTm461
5kOM+kqWRGaTGhbIw9TB8nMe8MG5fL7/ylF/4cP0F8XO4oQARRMvnum0ZOG1tRN85ACg+d2RPH0g
6po64Tb95sbEPVIKtCZLtuBxkkq8m2SG3XYeeNVGAezLG6jWEHot7FB4QB6LkaLaACFFeJ2A71F8
OPgloOaefVlSZtEHvpFyY/clALg16SfGbzqUY+BBsNrdb3roFE06xi5dZNL116HUW+/ogxONM5bn
mCr4cuwC9p66AQUK2xVlpWNzlEf6+Mzq4FLl6eAiPvXk2pf7NXp0OIq05y2etid/qSyr2X1DASk6
+3DI9jmW66NajiLngYKQy9iZNWo0xoBgbUFNSxo6H/X2KPhGso9oUMaZugbLZF7yPHMoNeBy/A0t
fiteliH6InrPfR9DGSXrchsTAADvmUYZze789MkBogTa/XuwAlAzIfKrjsl8MpUGWh+nHXlRi4VA
3JMa1bdwhPxDGAG5CPbQhCbc7TsGOQ1hKCQoXvLT8EMGmyN62Tqbp0tZNOWjkBkJeqEsUuZotokb
ugFo2uNj+VgKXgPHYEOHYLcXVWsMB2gtO6HrLwhZjK3gEaDAQiRtvie/4et3UHofESkDOASBnm/p
3++n5IzsW0SLpIEmiJWZcxmPWO+pPB8UwMO1CBh0OlghZ5h9yNcB2VLob3auaPGAyrZWfclONMDU
6elWnY4GwHzeoSM4wSnTxavgFR9PoHTCsfXo5aBKAK9Zj4mhbMF578fXEfyDq+9VX1XPwJbMiwxJ
018+F8PLfQOnTrGoVNrvRboTjTv5lo68B8St640A0lDhlpkMp1EYtGRyEcZo87wuCXdwZF5OPoKi
yxPTi0Xv+tC/h3I3XOJtOGsstv4aFSXkMF7OSzuHHmrSU5AQCtBd9hsstgFrhd76SIewNWZSS5Nx
Ba0M+jp2kQ0JhwgkMKvz0AABp2Nxe3eJc/kK7L3zOrxNHj0bLlxyXhjBR6N9Atk0NsgOa9lhrLXW
nnpFoG0vCM94uQHdGrJcOudtnsv8Y4dw8Iou4nXgxkgqOcMN3RUL5Mc34Xk4y9dvgPzCpVg9TGkm
U/J92D0svXeDqeJqglFZ+YwMrKUY+Kwu4tJUIqQj6Mg+ka49UHSRnCGUxl/qJVBAx6sxPEm6FwyO
JrxItuQDNq94BpNHggrtk3nj4Qr70/s1monTIXlCD150zx1zXy60bzzXK/sV8h5NW8khN0CBC1BQ
hak8ffH+jHCbuNPI4hJXI84hrOAyQ/3nc0EvjqZ4kibv2pB4+qrOk/14WVkwECPwn28Tv2W4rk5j
o7vyPAoPG93LrYk7fCCHg29kqvumRXVNe8wSrzwNvkuGIYlnT8FOneOboRUiT5MbfstgX1rPY7PJ
DfiW6LTeD9169DQGh7cDqnkmnFEXeV1TWF/X5Cie+fNdj75HPSWZGAMEG+ChzhABpyIV3F3jHiPf
I9hwFDJHPCu7xs08Pogw7eH6aI+hSoCGhXH/LHuS+4YzS/4GXTbv/xjs8ULeR0z0FtkYHrNTfeQ6
k0uBZqHMYj2w9/D1dLI2L4Yqv2VjEyN60GxjN1gX18yD276eXKOPJQ79vvM4Mysk6mM25nxoABnW
I0w4BOj1AMonv2q8Sc8K8yGZbpET0e11gmbIY23fK8TZUd4+EVIiknEBNmZ3VgB7d/L5WNC5T0YF
vPCW5BgI30u3e2wEEpO7aJMvystrx3ytVmyZ6z7IlM8s4cLbIzrwRlXLJyX0XJJtQx6JKRtPcdON
iAaEakXIreB7EZIl2z7Q4NwLYpMehtwO6JYwXvQ0wk7mruM9cZ/9c/6dzrm5TBPyNF4eZB6cApBt
BFJ3vbsiHDCiA7nRlCkBTP+YiHD6PyyIxlGKSfXmSDwWr6P1mDHN+eODE6xF54LJadWqoL65I04n
KjMr7szzbC1zVITqS8AJdYKL+SUfoOvRoIhAtC6dYgDbCCCRMwYpRVKQTGjk+VD5MRUSxdB5h2jE
iHuokAwl0mKrDr3+iRbe2wMs5ERegSYWOUuj2r+W9bdEZWdMbY91rAtTNt6anrO9fGgetDxo3Y5d
/Fr14sQwzD+J498n1FsWD7M6wKH84NatWNpeiirORK/JFEe7+Ku7KKeRoqNTbHeLwsuudwhtM2FJ
cNBSOyH9RtIASWw9pl+Fkiq1coCCnK89IlqyWwsMslGQAHrMRvPw+KKKtfF3cG+f3sDEFcMj2Y8W
I7iNPT84J0KQl4hAW2NNnat2usNT7bMI2ggs0Pq+GC8j6kjLwXf1SV5Opi+EcTL0b5Qp7ESserLI
4S1jGZ/zGluGq2hXSwI8LfjKANAHWr7LFtWOJN/AzQSYyZ0ZybooUguyhqirRQatuCU5PcouJ+Uk
ko9C3R0jmwJaom9LH1BGu0m/9hPNbFhODs5DQzPvggPnwTgzw+7UUS/tW+su5F1Dj/+l59RSHPmt
pauYNPi0+Bg2mjhLEIHCA1CNgqsOQWWIxvikWIWd4n7cHdiPRr5VnGwReskiXb0Wj1V+TjZwKi+v
Rc6APPiDEsI7ScilaHDVT1XPyPFB6lsQynzknymFHiKtp5WegA3X2Jg+ADFQ/d1i3UGwm9HswbLq
iLYEpCReOhr31vhEjQGJNkKcFTmnBVNtfbuEpc7u+9LNToVVoQ8AYhEtqQFkO/DK+Kjb974KcZcm
rkR5oobuyJg+uKB29yTpAS5gTMVLD9M+yVb5pCt1FWk8xcABI+fmn94HqLY8jHT6OtQkzWqDqWcS
rc9LOh1Q6SbRhsSvSU6uMki9utiPW8ZYrEmeW/14OozVccCoOs7TjETcEngk5ySOLlUua7R5OxxA
4RbHERUEQ4Lfdl8A4EP0o5v34NuHobpN77P19M4B+cR6SsK7h94AK1eOPaU3BraZaAvgN3pxEU/J
Its8EfOgOsHQQTVrp62BcIiJ2+N083r6K/3J6e50B9ZRCkM92BEFF6ZbQqPm9lrJhaiJGhW5bXvk
gjbmH25E374EGTe5xNOCtS2C95bWyjal0kEpk6LsMkUtIEA4ivtgJwtuDfzkCiK2xM2xMi+atV+5
ES5Y5gRoL4wgii6e2lOXKY5ps4Xo8ISmwRevHy+R2lg/vYrQj0KGIZEOo//OzDbJ5rFiz7G8ys/k
kFxedJsg7AAE3UwW4eZe9grvr03o9LsWmfs+WT5cxzNyDk2fhUlIX3Qu1PBEQxRlW32ieAXU/61T
FDy858S7q5E+OSQut2KG3NVGmDWHFheNvb8mlxDp/E3+0t8G8Uev997z6dPZ/YJ+M6zf9w0iHC5W
YKskWyjjIavT6qCAoa7Kn8LpNTESYY5n9zyQghbQk+SvqA0sFuvlzjF5A/8SBzbpkjI06sS6d7pQ
TN+34sDLWpodRM1sJsb9YfR3lXIfUo7L+6Lod3vVw2bzWSSiCG9n8NBPyS0fGpM9ncXYJJOXjIkZ
LIDYzlCvTspSKfuyJfIzSE89zQr2OVeKVSXDzN8gsOZ5NNFKXYsp/WbG+2FkhyGJ99B8cZMv8cuk
NvHYPejlqPBxR2wyXFuo0NobC40B4+6AYNm9N+0MiyMYoWALeEWNJu1lJ3MTopqBUeyj5ehMcnl0
vu8ZmkrmbV/oOVKdCIniNjLpXBoBaND10tZwBh9C78qiJkY3Qojzg0sVTBuX24fZT1fNYbAGOy+i
4FjvytXAVlCpytw37nfZXy25po1iyY6IWEps9ddCnRz1VnvMn43u+0kiz1DPMcxVgpyP93e2z6/y
ZrRS+8vrS23qbLzxdYwJ9XD+GdrhhmY+s7/702Dlf4pGfKb1EWkQjryZeovOzAvOnotgF27YT2y7
M7AAEqsMcL/moIi2mesfQeltWGWo6OCzcLhN74xo6HR97BtTXd89wQk931OO5OEpVEHDcOjUYJm2
GFpYytWMWhFbmDEXAjbiF3zipSia4jFjWwcrwchccvsUl82wN4TJh3Clg9Yuj5l+kTWMfb4s9gBk
gxD5qWQtX0VnOG8pGIj65LsB1P8iZmdc6qiQU1hiPuXI5GGO+daMP/VBEUhdM/tgSE+79xEDIn5e
QH9Hp3UwWOz6RdexwwkYZUjBak9Tdh6h1l55yMlccDDXCb4+dyLn9jiPbabQLEMAPQsxZqSQPvlV
+Xp3R3p3oERMRNNXBuOVOGsfeuLk5MTc5+J56LHkInliYI45yJbhLYcjCms+QjiFrCByabRFhDA1
q88EFc9CA19/iL58ysT4RGTcjWTODeo1HcdWdCcgbCR7tG/21UB/Y7PIcRAfiUss3eZ5ISlIdhHP
A/63BOOZrayXOySPWA5ombDx2U7KJxJxWERUlG+szOEh/VqgAURz7GYcGuGTh5juOv1Jh3F4OU4S
YwZWsjwD9nOJJTZ2vZropARKkwW/sQViDmd2Ppu0PH1dLsNcd5GDsPHW1ltEFddPm8F1cjFLGLNT
aUUthDc310ylkdbZX+pdO1vcx4xfpIa7xXWEtR/2w2tEx63Won5h30gCVM46QVOAFgD9S9n3fVPj
dfZ5n56EoY1IEVWd4yGjoQGwLyTs1qaDWKakfnhc17VXXaMtZy/L803hb3Cn5liQofbUqTqtnQjH
At1LDrptvt3e/AWbG3Vpu3Zazwk/bixdFoZG1fHGqrjFhvPevHRG6ZxbsB2tupW4yY+3dMQvbDM7
02/oeZAspncCIWlZW9cgYl61dmPMhMT5B4N3e1C6LLWb6KBeteB0h+nj8q36yhbct15k3Yj07zRs
efyN0JgFIKryrBB0bknKQPc2ocPCuNUetZ79ZKB9vREXNGpH7nsr1DPuEhVsvh1+d89NKWi3p31T
GzDh2+oN89ko25mzzl8aIqBUn79UOpWnlEiRSjBykgd6Q3SmI3lXev/D2XntuI5l2faLCNCbV1Le
S6GwL0JYek+K5uvv4LkFdIRCHWoUUMhCZVYeiuTmNmvNOSZIaeK54Q9X0oQZcR24s73JfKOcx4yw
wB7lnAzmwHt3H7E1ovGqCXOkxt2btfLDfRS+8cto61ejjw8wr5lzb7zefe3JFoime2xn0YLn5aPS
8IAI83gQGnoMHnE0LgDFsmd09qMP44bZ/op805RgEUiyIg7a+guFa5Uanh/2UXtU3mlX2dWimyDS
ngg3HHjKFY3qj+tc6HeVyu0Vt2u74wMZzOvkufc5MXruqL3r1sfJ9DCePitfmwSAFcoNJCcdDyTc
zmbL/S1mzG9VM3g+HRKuoio6FIqLO64jseg1Ccd8JayratMi5temf4tV5UGK+lOqqmgmClaoITJ+
X+VCqpr7rlFJ/QBtG61f4ApDAxMcYkJ3Yxt4Ea1wPhn0dX9fVfptL+aquoixDUOGhoL2p1pZ7nTT
zBW9p+xVcwJswI9SPAEdvy9vICCvPMPvV9IvRL+mLzUgPqp2qVULoWHjLHPqSl//vp/fJsThdhS8
ELohKYZ+YVQG+XNWT2UxlIJY68KN1h7+L4bA31/Az8tc2J46ozjVoQpl2pC/TtadRUkmCy0nakYC
Nadm0pQ3DNjy8Cf+Gh3cEzQXvFbc2s/3VAl1o5f+WVo3qFulO/aaU3Kcx9RmR3QgqR4Y7NIHwr7M
Pubk1De09Nef6/9c/tJKkJ6NTFAtCjhEjFHt1qbQDd38hmCbSeTabSLUFiXGArTUi/cXnvou1AOR
A93TQyZMfBi1DvoHwPoIUdcUEA5gUqmIoDG1D3NSd9mliWM2cY9H9lkSKU50uQH5E11AF91sF/EQ
SuPvdhw82OFl45Rm3VC9ohMV+MQS8ofhEt+Wn8P/n3ZWTJOAHljxaI4ic/LZPvIZTuZ4Wf0FFSr7
3RjbK9ClzmZz305nX4PoD0/rsXPt2b6zZ+104XDGhG7/Gr9zwqSEjfVhcp8/F7bUO/fAlGZ3wuhj
j2yxsb3PhvBGbKP+6GRgmXQn53Xzb6H8+EAkMXXJeuKTV46BQ74IEh5HTkfaTnqm85CsPsplNP0o
Z6ihIfsjlDBYu2/NfNenpW9v5GKol3I5cHSZlkZPo5d1Mz1Kj/MpBzzTHi/uF/4o3I72t2al36ZX
Pq9v17yYCs9pZ4ZtJfdLMdtkDZsXf6klHIKmcGlvM+N/LzM/r3bxaZ37rowjsZbWypZhtfKcIdQE
LwbpfuymrNnfM9QVnM/Py12sakEsxq3nQ843/VmYbtqYUyotI71AV4drScM0xX5d2WBXNNtNQ/Eu
GTJwNKxCCiLs7qHR1n//JPnq122oInghKLi4/X9OLn7T1GZR14NkZ/RkoiWmDcLnVkJZJ/WJl62+
m1t9u8rsMZyqG1ObdHVq+3b1ixF2bnq19M6muC4xWhHtRi4lp98hIzS6iSf8t1L/mke/XexiaJli
lEptYLAKKQej31WjFACm3j0HtNpPja2zAc7O76pMISd/AKLUpOuaslJPHbDztjee+/WRZ8B40Nhc
yNLF4ut1SVKLCc99ibUBawdye1xKpT3BpGQ5oMgTG+Ua5vnZren86jxrqnBONSw4LJY/37isROBt
TebZkLwN232I7adkvkYeReulpE5svM3d/QEgNfMjMA16P977es2K/bJ9I3Z2eqB8jbTplWLOC2KK
cDJ+Do+ZTfVSoXCVhPPMHjz/M3fCxt2bJvX8gTnqltvs6rj9dhcXn5Jmabnmeqd+2ZKvRE+ZSiHt
8i67sXORrr6nIeQCbqops1P6+bSiOImVPqDWo9CMOM8JrQUNnyHwRkY0urXUSlffjQUOCnKqLMJ9
+Xk1T0vOnddG0oAL8jFreII76bppUcLDpWXryWuhWesaMePdGz/XsWi1/zcD89tPuBgekeB7ldCX
EjRcbWtsG8e8rxeDh3DYb6BkSd7Kd8k5c1gj7IZpctCJ//0Tri4BGNOGHTfO6EvMx1lz5TxuApH9
TkjQJb6QFelGNz6DKycM5mILHPwAoocQOLyKb3SFKHSbSM75AEdLCRW8PVo346fOad+xD63f6KPa
cwrau0fZHT9SVxzyOm5xENXhWf6akb79hgtuhhLr5zbPFGF1WpPjtvWO8SbeYAXBqhCSja4sc0KQ
1YwQxtMODMRDsBO/ct0OPvqVvyT6h4w+1D9kKKs4N/qNv6NgH6DcmbYoP6hczsxJih5n6ZM7G6yL
5sZYuUK3+vkML/b1leh1Um753UAAlM5TtoaB9WicsBndt2QoS8SqTYnDa1T65zu1Pfw9TpSrB5hv
j+/ia2karfTdjv1JNlqP1iq9xNOcHppjHQ6BaE8rmzVrE9h31dofUSFY7jFNtMyof/+M66v6t59x
MUWciqDsPAmamJosi2rfFMnonFAspjKtYi1r6PKd5aOnTwq0YmHwGiHpT3A6davivDdDFKHirV2U
fO3RAPbXBhSvohn/EM3fRrfvi0HMtkLG+vpSPNOKIpc2XM53lkNxyh4L08qREWgPx4Ubg0K9NodZ
5EzAcAdhg8/254flR43ess9ol528yJFCRtSq1XZ9RqICpaajh181mP89rE/pthB3kN5KjYA6xZhx
ZGvFddcaEzUxHvWQzop6fyrDNakwjpypdkjwXp5II1P5Krp9f44ntczZK0eFUYCMRffWndUVUGuv
YQtR4DdBwpMU90IrOr2sOFqQAnlob5xdtGszFjRZDesv4NJfcR6VFzcloBi88dUBJsM+FbuZyaZO
MvVFUaSLUvRHWvKu6U+G3+5NEqKERdxHR+UkTIqWAmt/+hLJ7YqU4KlQ43XcGJta7denNniOrP0Q
UtFrqKWjng5oeFoVEXFTqjDF4utoVHbdjNiEwJ/JMTGCCQlZ0qPfIHfS9EMvGV/C6a7qijuG2aI+
efM2UGeB4aJDkxdRwUGyjDfnpLZDBV0RoPagW/gGNtDkoOf1xDu1s5uf7pWFDp80EFyRox7Ymcs5
3m8L1VfbDuvOKhrJOFGJE4RFsck25S5ZuKPz898fqfXbEP/jgpf7XFmTCBGSTsQAztIvcy891Q/h
gf44ovt7CHBSM8kX7jLfeLtmIW6UuYJzy9pWx5D8xAFPHvNPlXdpSw+WcwKhm80CZT4LpHvwD+1K
Hr8Vd6JKSz3ZRlsClZd5dkxXwrpdnO6kvbbO2GOuRGOsKvy3tqaPI+zpQWXgxsOticjpPlujm6J0
zqRdJOOA2dw/Ggtr0czDpxpdwl0XOr1qZ2vz4K2FlXBjL35tQwW3mlqXKUJy+lXnavVALnTqXF5w
GKCi5tkpuns2ILfmh6sXskQqT0Ol69eOqu8rvxV72MSh/URIgblAoyono7egxO8jljb+AOyhx+N8
Pl0RZzicp8fR6/P49VUc9RhVbBrmikOFfwiZBb71cWP7If8eKooO1cZU9CEW5BdPtG6qMHCLtl9m
/Sb0EFLltZ350ltKyz1G4NgH65rugmmEk9b4FNu95W69gfPDjOo2EvIf681vXBgqlPUlXOP0pbxU
nujWY9uaNw4S/w4KF3uIH7/2Yr8W6GncF67Ir4UCFtAHlreCimoC5YhoEHSHjbVWD3UXoCR8zAhq
914iWnSpoe0MK7kxE1470P34NRfbcrUsLCNNmn+1qpHnJFvysofIzRd3a9x4T9fOcyCBoSCZpIVo
pir/XGhSvw3iRnK7dfZUj4Ut7uFZ/imTb2pu0emS3mROQkr7t+INru16flx3GD/f1tY8NuOz3LFD
xn04ShfScjgUVAvKmqAMZPoKt/aqV5YXnaqmrlMcHghIFzeaCT60iXPeLsPmNbH2GUtdgFUuc0Sj
t8mW/nuqvDqiVJnZ2VAHdOs/sMK3+0sTy5TdUGbbWB8Ml3lr4A6fCEUOHz1jIKW6DdYoaDAnuj2q
ciA/CSFGSrEmzW6Np2EHeTm6v/+Wi82Em56LstPDftVnKAikxxLXg9rQqUKQKyAmsAu8QtBnol2H
jStcBqXolCyXfz+SK/t0GE0y5CIJ1BVM24s3HoRukZ9icQmx4SwseApecKeW69Ot+71WjvlxpYvv
J/UUMTol0OYG5OeasDq0acmEoKhDZU+nG2n8qoxp/92NlreIGde2sRSZKQINhCZe/cVuWi1Pgp+2
HLvMqTUJ25n2JmwElF6oPx3aaMT1RmsEwRClXFLf/37A/z9w6vJFm3zDkkIqGKvDxXGsqhRfbYqQ
j2qbS9POXUvv7kH+6jCjEHJ9DHa97Kjo0vfdC6ih0+S0O33kjSNzLA8G8ufjib7bKJBRbScz9SjP
DX58MqsWaAw2wiZR7JxysEIhYtceChaRtUzu7FtTOuJyiOueEcqJ1ZnA0eVASkfjpe3cUfjEqQaL
KaQ3BAm4AtbiHMEKGRY8mBZF2NCuZde0UJFAk1OPJYcqfI+WAObYp0xWCcYS5qOSPBkIY2BeIIgu
6Gx6yKFd2rrWh3DUN+amWpd0+PxtTUbG0h+1ZNsqxwEWYB4IFecHop2wVifiEW4VOIYv6K8Hf/GF
ha1VRHGXS5xATyDRRt7R2yVHzpEjH1g9PS/a1UhhDgkLMQbCW5P4lcsz3mQZrBuVf7psPz+tGmCQ
kHvAuyE3nFcYOiboWMhtnmZjLsxpZeBmpRNiw3bG/O9BJw/z5sWtc2327az1RPL8g+x9m+iCrIjI
SkqVYzEa0pKodh2mnzToV0Opc/9xi+d4ZeNDFwU00lBNApl/cat+JmdmWA3TOGWGekEzkZkz6m69
0CuT1dCssQZiPBmRl5XFOJbTs9bIwRGqAH7RDWyDRUde81ja5yvzaeEEe39bPjLS/n6cV98k2yXW
DVrDv+qKhRsJCfBWvtW56vj20Rq7R9RNN17aratcTJBRbxqKGnBwYMkfxqhDCRKFw63ex7XmKFVZ
Q2OLqitEqVy8rDLpwuScmPK6g8yNSvpD7Kl5niHuoPoobXXy98NTrmw6B1ody4s8bGX+Ae2+jcVW
EsTAb/VuSV3K0U8U2/zYMUUX+9XJjrGWGh0OY+PFAhUohQhIAq9DXtcs9I6dXhBU97mpo9+rzJWe
mGty5TBlqSGw7YNhFIs+Vxa0mZcPSVvMziUdUuFcjOMg/DDrEzox8scVc5xb2UNNxv3f93ZtUaMr
a7GDodo94P9+fuORFJ98IRpwuo2zHm212XFuBQ4NOMOZOraDdqF7LNZoP24iVK9eGqWCKsoQVIef
8PPSdcJ6KupwQ5dPk3W3OW75xue7jM76s+SMnYK19KueIbO4Wcq9UoEhHpkdFKIBhW/+Ys+gWkJk
BiL5FGdza5Erb7k4C9xZgZAt6h2/icY9Z5jW02/MqNc+fxW6v8bY5Vz973TzbSBVgZSXQUM1ilmG
1J/SXwyEeWgSt9j2VxiLEM4YrXD0DSKCzYvmje816qnu4+6YkeuIg9Ydy+oEbGBZovsmWmZgNi0C
jCsog0+OK0FMwBdRGZNylL0SnBtMMg2+SOiuqOyUy/jx72F37RNmMgCvSdaPxhHhYti56smS+hgN
CT2OTTvPjuU+moQfPqHj5Y2573+5FnMuR2jmd+3ibQtRWwaiW6NTpFKOR4EeziBz9Scn5++7+lcZ
uVi0LIKQCXXRYJopl1TgRuj6IE5baTnECRTYHi1tLnpwGHxx7rbroad4LtR7Tf8kwmnRBASaCed7
GXslRgKR7IUgqlFpR8yeynmeAjsfqkmeXD8q8WfwQH/cqzZ1Hk7ODTsVMKshznZkgaWqIZB+qeGE
AeJl0+8RFTv9dwQop0XU3sdV/ub3JPlQ6rAMeW4J3tg9+WMOCWJgMRmJNyCH+u8FlZoOj5tsA3kY
8BdzdJTKqtLJNZksd9b2vCKIpLSBky/ShfnqL/sVnCfjXd+be20L8ebBxd+BrmqL+z1PDtKyXgfc
JfrFbb6OtkBYVh44rGO4Sg7qkucS7eN3NvtLptXoUOjgTvIJoiu2I1uCtebYoLvVYORDALu2jJWP
6y1bG7v4RmHmSj2C2zTJMSKYk+LMJYbdqJTypElMn6iDiEo+nB8/dyGblMTeLBazrw9hRX3ixixy
tUCniEAcCWhCj3EpDjIlHm6nSN1SDu4G6rgVANeCxFA100JfD8HuROeE5xOUtle9xOPw+vc4v7I5
oymtcXlFVSlH/fvivs1jci6XYtTQn1FozpxewMpxIDpO7B27Un+OBmGzcUazvy965TMmFYXkeNpO
rMW/Io2aUNdrqwUzTCE3U79Cdc8UBkOYPB0nAf7VNQ83WcC/J2yuCeudNF5uk6rTzyUq7QoxqnWP
lb959XI8uch4pDUP1FNufDC3rnSxd2qL1mqSXIMqrzyE6YEAdC5EEMjNzON/grWfk5QKd5cWANUK
dtfGxZXSPDD6rIybpdmGYzAiorJtqSlW7VQmvQhHvraV+6klIlW1Xg1GEE2jqvWmYvbq1zjRmy+D
opnfIP2hvh/XTxloPn5simwS6r9Q3EcwiWS+QDSXQX9fBienx13993D4vdfkLlD+sV/XSAHQhz3b
9yEYe8VJE2ppWajjNJue1WSR6RgWmd/CekJuZhFqN/aB8rV39P2aFwtJE9ehKDSqu+72ETGZQ5PP
XRdLTrB3pwXreXJs5zGOOengryqwUtvioVnV88ibGwHHxVvFriuNJHXInxq+ClkXFfPiTXpK6olF
ZQw5YtWqPQN5rMcg+DjfGuAahHsPm0v6IYOIIibpcCuoh5YRz/hiJElMfvRo+SQV6VIVVpZualUB
iziw+UGrsH4StsGOPtrm6Sm2l9BpTG1Eyd0HrJpN5NbWstF87r+snE00Lhw8xfi0ifSrDjnVyJKD
ibZilZih+wLL/iLZkTDq7WP7xrp3h7jd1j/OkCU+3w3HnmaR/YhTtaI1ETwMfp+xdwAVtnltUeJn
hnMfUmHMpp39hUv7Cwt34hAR01FXaO/vlvXAXNfHM0w/RIzMhvyDGjTP32P0SrUO0PS3B3SxC/Oa
wEzTkwKG3enGg68ymhAUgg4RGU0+oSmGdOzW5vbaqBgCt2RZHqYsOjk/v4yqqzTjZNTYBIV+qmPf
KsNHmZ8gnO47g5De+E2FvRD6H7Iqjq3g6cwGwnCPVQFBQ2hnJ7BTQUCVWqNLJQo3n8m/rd3FqCFQ
W5U5vkmMXWs4+X/7cnkmzHSqDL4P+PupFUfU6kuNnBcMkK481WLyOdcSIu1+XGqTs7WVgns5nJ/C
ZXl+k/Jx4T17OAHc+oVE8JrJSUr2GtCeBnyMZkfmwvdd+xio92nTYPBBWR74+HugWfrPFgLXJDfv
s46ZK8Afh4hRNnFwIDdUPikU5QFMUnA7wDTjcdR2dls/JGdEh83nmaNB0ty3AXASwfuqrXkZvXLi
hl3b2W5532aLGtZfuxTCtQabm+gbUAQSlDVhEpUTKx6lNFsFpwD4RcRrb5uQ2rTm2UsOGUyZ8wSy
QFYnQHWmVnJwgWWbgh2Cu4kXZ3zixr6vnoGsUUSV4XRXBDNmK6udWOY2BlQTpxRdKbcVJd8UfK+m
VWGTGNAu3FnYIe3tN1H3qSKO94ksyVxrdvbUUd73YzGbn27lD1xbrIfsUBLcRUIXqaz8fMmu1iay
4pX9MoweNZ5oQEtZtR4sVF0xfq08vmdtu1kev3Kk5FCnikOwpIWA5PI067uJy77IG+IyRk+0119K
J17M55xlUYeOx7QA7MVdYzv7W3KRa1sihS2R9i/3QSWO5OcNZ0YdNp2cakfNXj6JznoroNIbFJn2
sBfEYjm7tSG6erMKBygLNQ7tfPHikrXAUUeu8v74RFi1NFm/wdTDv40Cd2pxw+XqeTG4Vb5m9OE+
/p7ZrpwvB5Eam8Bh6kegeCFN1NVUP2U9t7tcdoNbi2XXXk8kmzP8/KBtprvWQSVXr0jQvHO+lvu/
L39lIf5x9Ys719qu1IW+w8HazSK+2iRfnPVjK4NGunGlKzpbbtQgMECi/m5SDPj5XsViEEPJp6Ej
ul5vCSdDazWZ+zxfk0CVirvDg/Lx8Pf9XWljDVc1aHHqhIwp/0bbtzlSMrK+lvq0Zxz3E96tYEN5
cE6Dp3WM9de58TqVYedyOSd/v97FmtETuUE3j6E0YhU3p2vz60W9P/Yze2oDZmpGme3c388wAt0R
4wIWfPMq2jdjUa9INX7e9cWzplQQhGSqNctQN8YKBCazfNdO7KhyZW/UeNiTqF56pjlGQTMt2eYR
5f4JELQ0/W2jwSXoFIIycILpnWo3JkJ84P1ZEBw1ayvCk8sTEF8lVFsw0pWXj+r4QRaSmVybiGDI
qpE7OH6mLIFfkeyqDFaasLOiu4IDRikIkz4EmGihgTesmXA+A6BL/fsirkaK322bOFrwBzmeZT6q
Ova1tvcnsR5O9VTZn0LodPl5VcSyU6jGjaqyLA6z6a/XB1CdAwpbYraEPwdp7uuF2AdtsMpPpNpk
zcSqPNoozd3Jh8vduBOpcj9F7bxMJlLXvAaSsKIqBgIN8HPSzZO8mGl1MVNFnNSnYH0WXlPzsWuE
ZZN0k6DFEc/+NVsz+mjqpaUdWh8qfHqk/eFnpIhTvTwK0UxGUJp2E1esbR8uTCUs6MGZRFkrAH6F
doS+GqyTCTMQUX2SOKdCHKn8n8vqXrL6RZQFE1c192ngLapoS/WAWtCT2R+sJLSNunVySJ2VsZJS
fdefw7lGG19103VmnICG6QNmKW7WJ28VFmtsoVY8r0hXrWWTiFggtKn4mLinnauxtWzL2RmAQwiq
OC+3Vg/IaJ9VxNwvWvOoCsJzmL3QwSxcd9uCI5Us6zVC/lG35dQPsUEWPr5j+GpUeYxeHQkuGAgD
fHdKmsX5S4ZAqltj0aNppCZz2QfjFgQLN4aOep4UPmZ1+rHC2Z2omB3Vs+5EMvxtKAIZjTSPZgoa
AC3NDpWHiwGhsw+5KP/UMCenW9nv7aZ5Us93J+G+MGPY1aa3HP4NIWnHMddgWn6M0eyY+I2LbOuJ
T6pLtwvOXSxO3HdJQlfmvwqaNLEnZPI6sQ8PIr8rT1x0n4Kxr47xwPDjbJV1/dIDt8nemyweDPTK
ukjfU/9QuqT4nDYN4uG+X/C/xjngjewMIipO+WDYS2uWU/Xd+JwIVLTUaOYKgT38jZP7gu0v8jmi
AH7m9Xpp+QCWv3+Wy3YVdZlinwtUZW61NnCXnqzT6O/J9Yo0kWnGkjT+Y1rUqC6mmfhUSefADHoC
/Iy79ikBqG3iOb2PD+ddOI7XUN7U+WlSPyXSFHNp/+WfMKU4gunUoB0eFkA6hRU9v3ymv1jHGz9u
uPjlp0ysH2IfVC6c6i5+XOcnSeKW7GCWQ1VcXMdjHGeYaw76aGqvxihd7/Bw3g3x36O7j/1/tfKg
TCTFj+qsyoP6OZX4ZqGwjY76ZWBO+YJbtOU04mzWKFBfD2nxVeSPRKr4krZphH6G80OAXv33Q+D4
eu0pkDwvE2FtmoSD/vwVsmDopagU/fFBmFWTpwYcxACzH29hEoUjYJTw3Ox+LgCg70c9XvzZttoF
SCEqJ3sm7UWagb/DmnKy+fu4htFwcfrSWEfzDVD3drXNF1uoakdh89lAAJxM2aRtgI9+EtC1Gj+n
MFzD+QoPPni5wn5eUH28t3wcwNZizHCI5xzwxwIzIupjY/G6OE/vIlxDH4NNdXAfre+SxZ0/mt3f
v+bzzcJcAiPfyzg/kSABNoUohxXYaIbWsXG8sXv4V1u9HEM6+2BdpyipmOrFO8xKPcuaNBowr6Ah
5sWkBwqkjQT2ppodzlrc0iC0D8IKt/s0HesP3io5cuKztv6hnuqOgfU92HlkRxsTDjxL/ZmExb3R
jVgVlzWPi330XfokHLxtPNdnQKM7TnLv7QMoF5z5ikNo0YwwPB5DDSBCgZHRLAdAmXunEMxwS6Aw
lDl+3a6KupN71WhwXpw1zFrWgzrtgUiepzoHJhAzp3IsJnu13tw0h/xz0V5ezdC5GIV+DJqXH6jq
Z/q5z/p+aSgPnZjPlMCbGZxuYgappcf33lkbtexBLFDaVjvvXU63VbzqKgWbu3kMYjILXHXhJc8n
fVTgTj6ZcBstzt13mp/PmxIqcgIGsd4b1Mj7LHJy+RGqF43OlL8vu/eNYU3P525bGIS7pb1zZpGP
TiZBad2zGp4WLbugswa2RiM5Q+NJnIxpl8tzuSyncmpMBN/a4VhkFoL4tx+iyBHjlsaNj3gojf56
TqaIaESxJI4pwz//toUVe1S3aVx1yxZahwUxiqYEVcIkvDHarx41KXOYsiXT0iOT8eeFQremWmwq
wdHdCIghYBSZW2kMSeDW3HylvcOfb6K7Yl4e7MYXV/LEstHVWGxXPnKLEgQ7ChPhg79GxVzgLjP1
Q5LgL9BALXrk0cVMdp8sAB2EtrCZIbdYn1nQ7TNb6sBuDzBd6Gm+4rhE81nrogTBcP7EAznvrG1e
jTOYDnjdIrIdCNKD14f4oqCPbNkteXpx9dS/yiOP/Ru7HyuDpnqjfnX1lPf9hi++LCHt0zaNSo4F
T+JXxQ0e29GEYyaIsk+gliNOAqZl918D5KCiXZus9+BeJ3+vBtc+b3RHNN+HJEM6LT/fr9FYetqp
mr8y4EcBvdQ6J2MSY3ynhxQ83H9xNRJF/xnpkUBfnIQqsW+Fc1u3q7Cfn/VxkS3MfJaXhA4QdjH9
+1pXdyJ0gQl8YkzxvV0UlP0KM41w5hQ9IpvV+yhWzXj0FH8t1y++jajs3XhZIWmINmMnsJ3ZfvT3
5a88WJrRw7lW1IZayUUPVkh8Ic8Rw65Y52Og4okMxNbfRvLUaFjxheTG7V47S3NBVAaDcoOe/3Cs
/zYl6JoZ9ZbUuivNnJb5BnXTCJCpGT6UbBgjWh40PsJaexFJU6ikF84QCQqPoa+glvFjNLXwDwda
B09q57qu44IHJLbi74dyxVSm/viRF0V1s2+rk+963krv8MpsGHF+uCtjGLHkj9eLHk6KjylRui2+
vnIIZwmTESYQ00sC48XQU/WwCr0zh/6QnAmsKc4Q/cDhv3ydAI+b4anu4cMRqvquTB+f1ffxdHdw
Xw4MFHv8/Oo/L8CC5uM7julYj288lX87rovpnB9HpCgkBBovl2INxc3zPsnydtta+BKjOecP0F33
crpj3Wtey4P3nqmzNtrzXKRs3OJ4B1syk/K7vt5ZhGM+R2yqYSnP+r3iEVVRa5DmOELirf1HfDLg
PafIa8CoTtX3wrU5aIHmpDbtWC/Egwp2CZnzPKuitVAugXDy6Ze7ZqaPa9bg0YD5yBGdgxuLMBKN
qPWTIjOWxrBgJspYfzwREU9D1IlSjuAjNIQWf4X9V41I6XABufo7QZwEn/kyVOa6vw/f/IDUT3IP
XEgpdLMOzAaf3eHGg71Syhq2EpJJP5xW7uVhxDNEMRLKsN26yciXjnJ5CPUJhPI6fBfMZx0EW46v
PgW7o+8ClYaBf1dqU7/e0e/9+6f802RfvmI0YujAyGRTfu1s4kI5mZ1kqbRzKCgC9h+9qM6bspRm
rv3mvb8d2iUNepR4u24Hq0+3n60p9b1+jY0L8svjgDWJ7tkElzNjdKPRfk2Eqg7VMMNgideR/1/M
lUkWCUGUS+oWBXG0U1OqNzZpB/3YqsZ8JzFtcIVghVFVsVdyenB3Q13ypA/0+gZjh+KQv4tSOvLG
fgm4UtRtTR5XoOYhTAIIJPPuKHWT8yL+lD9h0Ps4PE27xPiiT3NtRCcL3LLfLTwUt6kjIsh6UXfJ
GwKvapdCS4I1B233CfQgLhFvGnVrKleat2ijcUiUGkx4WGQhKlXz0b0TU7tdS0S8bKPXZMM6X22r
N8BvCZBqygN7oLzWikpFujy9dK+A660l45bRmD5S5moO3Zdi2Xo24oBsIC9h9qTeMgjrs1frExhc
DP+4uiM4K9gWsGtIW8jHKVy+3LaYPtfRZ0tcx4gepftMzCyORERtLnLb/MaUf22JoWA29HuYPNiH
/Zzxg8CXjUKLRUhWY1NcVPEauGajSraYr1PACzdG8M+GJAwO9pm46kSdbih788tibSH4laB3Wnhv
viBZDeSVUk29ehq/5pxyvEV9AHCaEdE79Zh/GgciopGNeVj+XIQ+ONHTmXjUhDEMQvIV6yfvLXRn
6kcDShGqG75q2HObjFkGQuu6m1kfJmmmIOxeDH9FaKu40Z6LT0o7f9/VRZ3/P3eloy4hw52dtHmx
k/bPsqudZYkCBfC1J53wr005zYxFBEkYQhyjJgaw0XoTpCDFrJvU1D3HLbQpu+wnHFw10q8JMMaB
cmN/eFE2/s8vG3xJNOHRpl8mJWtVcO5qtQzvT5+GhQmrFe3+NOB+lVkhDXGyKv7Yj1KYnsppOI1n
8MCALn1FB0CYa8+bFeEywlJ05GxjSTbRS+rBW8ir5FNLnPzWgUT5J/T6nwnuPz/XpDeqUFmBFnQx
GqVTKKRal4X3Kc0o01HJ3z52kN3IcXs5D7D/ZS+NKM8R3WAsob5TavP1JfklokVqEOtF+giUShvC
nkzC/d5EeDwcr0CM8qghXb6fgQriJzo/KLMIgOGZXeNQWwKxNSiTwCjAwTrb7RPucXNf7UTyd8UJ
ONxIovrsjip51IYvdbiQ+1nSLXNp3mUbaSLLUxJTMEm60w78NekzpOgIC4GqhhiPSZ2UJI7kc1qZ
PhUMFLelbUlOphCTYcZjQi5MUCqkuwEede/6bBDaB/E6ifYd81i8K+/ND+kFDK4U7bU3DYtuCTrf
rl9O5grbpzcmvcKSR5I8jk5D3J1ON5UQlXhtwrGHPpeMU3EGIkFPl4RVdvomdx3484pKGNgs98mx
mAwKHfmoUE0n8tgYZ4aN37PBfoplDF6Nxmbg/aQd/Hji1mNVHKXo8vP1GX5fdtTKQ1+8NS2LomOt
0bBp+0SduvIAylWIBm55lbb2JZME9QrusSELLCL/J3sos5EGdCxoSYhwmn5EeGo1JlOCxlzH1qRz
yJBQ1dEJ8OszQszn7HC+160RFHMwkylV3Rbm+twErAZA9EXyZr01FvJd/O6FY+s5a524HAXNOBg8
rnaL2KLbFQ8mLtcVPMdgBq1cUEcg1jKAN5Oa4LN+SDjKd4wGNXaAYlFQ9EhCqqe0mYnRUN851EVf
6tFdBcH8zC9iP55/xkTbEL6W26LmcFTUFvWxuYMb+CR/eK8+L9mgejvQ4sud9lDKDrBIoR0rri1r
O3rC1AhoX0u8MMshSwQsN8RUytcl69T4HJJsZZ+DqXH0YGoTaZfb5iNJ2Go2VbuRXzrkVlmA2sed
RiqNneCMfGfMDauZPpIIQABCiLODJehdfsSYifR53ivwdSYiuRiET271ZCHGI1QIKUA16LajwnW8
JTU1aLjGzCfE5ENf0mHIFknjtKTvMGNsgpqEghFrEoRVApqtrw7XqbZ4F+61V0Dz7h3QwHsikkJj
+LduTLfDefLXLDF4IAE9mIi9L7bh5elcYWzzwnt3o300Yw2ZRjzUGDG26CN8K3BWTXnVv5I6yEQ3
9gH+HZtHKD9//47/x9h5LTeOBsn6iRABb24JT29EStQNQo4ASRCO8E9/PsyeiO3pmZjeu5nobomE
+asqMytTmY71//ocv6F46s0QdE243Y/6MQFeG9zkW7cOE3q5wW3g21g8OEBzh4YZyaw+E7cAdOkl
/Yi/oaiIq7ofccvFMuYLt2aiGQNehH4tBvqa+NP//qia/C8fddqtltkSYXfidzGWVUOyyUJ6OybE
biqWD1mDR8Joa+DlCwP2aQHcjxG1trT2Y9D5eHGvjdfqs51DCY1rrBYfd1fZSzhion8tlxVWy6QK
Lo2f+/fj6glh8X7Dm/F9qPERTI55FpBMsHgSToSt4ipZlcF/fyFjura/X3tNMugnpi6CeZU//2VS
Faq6lQbzdjtKG6796OnHZ2S3HQohaMTsSaSa5lmdV2yexIiw+dQ4A52bP0GkO8O1Ji96HMq9EpNs
bGw2ZajiAE2fujQD4qNdevdqJUwSJpUsR3WPj2SIpEUtw+vNvS9Zo1tUR6wLV8o3cRGYHYVCMHpX
vGgu+cLcV3hv5i9kC7oEYeB+KL/Lf1Aj4gfwb1cA+a6qWIATsIp/vwKVXimt/jSu3FKQ4XSrbZQX
EXdVCFScmHC4vZDZRJzi9UPxqnI3bT9R33AoLm2yQYjgGzfNpQhRpWWlMxbBuMSPlDZ9jvM8Q/RM
4Wl4a4G+TnlwW0KmSZuWHfsZODMo2BRZ4udHSXQkfJrxEaMENXb9Um1Y8r0dKvYNt1bj41CQ13tj
8GRXYT2J1qP1ZMONzo/C0xtHdbk9AmJYTz09TsLs6urFrPypoBzJRiC40olf9IO4TfH6HXAbt6V5
tm8JaCST8qCNSKP5XQqtuGsgL/VUzM3qjUrGw14OEQE1eHUTsiFc9Mqpd5yaSRcgacOBWPrID0+k
x3hDgaZzog2siZG2yQa9Q8RATrpEu+t/ovWIwufTfE9X9PJp6tD2dyR7Ph3SC/QwOqgeEmZcglFH
pWvzK3P5CziFbwg+SolTtkvvzv/8MImb79TvI/7TEIvwbATYeOkar+32xzpd8Q4vVnQsxap7QQC3
E5FuKniB4vjN2Y5BqPJx3SpktBFRi/twccLU5Ss6WBd+4R8eLFP5+0jw/5uw6ZlCjA+a8NdZ8sur
ZUGm5lJe3o8Vx9KwJhCXvi8SlrG2KCSvmVK97YKlaHYdSX2VnVS2CXyM7oF8n5Mpd6vn5oq0ZLla
lJovR26qucYz4D+UF5kcVlKZEzdK7H4zZl6nTUwHLJABWRvN9PcrgUFtkIoYEi0RTQ+X21nqtjIB
DvNyn4JdCrZ+ibLveNwU49bCDyNNDIaBqYir0YIBrDFsgCGycB/CtssWCVXxjsUlJmGYBfeOjglc
MWtItrEQei2fV9yPcD4PCY9qG6+WOBsWMFhTl3h1pHIzpL5KRCDhwgUrRZEbZU4srrTlKBNP4Q2s
0QOkvJhbmTyip9PDxhNseJwaRw4BAmQNzxBWU5paMiWy3saDpblXek9BxeTY6GzDPCKXhhZXt9d3
NbcbEDTLI66j7S/8YoDjK/BCErb8M817nNrlU/LRKXK0bp+F1xHOG5TTVZjVNxv4jfXe5C06xSfW
1/DlKjGaeh3WxPkNR/PCQTF0doNZ1RpmXdk8EHv9tJxmYb6W8WB8VQzA4sdXHSS1bdBveHgK87hi
bA+Z5iY0EwTl3gg4nGnkQm0K1NZb5RPznOMVV3ZlVsPhqaHM76gdUHTzmyYdpQgu44NbvozzK8OE
X40zjZ2VsN9Vo3O/LZ7drlZXmHnT/ozDdMjKta/iP3xKac1PQI+8cC2Z8ZdH49JRjlwlYW4xWT1Y
L41msUTThiU4CoaStKdAxJnZxEEaEQAe9SRFKOuS6Ng1PVaPM8c4k5+uNYTGGPZ4T/MYp147BrD7
/bF8kbW92lDcSAhko8G/CW6Ppz7BqeW2XUGk3U40ez2u4yTMPFwiszKLUMmCt5LttsLDMQX1sRB2
V9+IyOjKGo/UrOGM/bIZZpfyizC1sua+KDaRZzw+xHclEtmUe/JCyObjjKPixiORHXaJXXntDfdN
f4qilW6EXel0HMty6SAl/isaICMqBlf5KxcOgD+ZGfWsaaBfZ7lIHHmYW27DeZz222ZkD+Pqm8qh
jA8pmzU476ZvUjYvLY62XZI7eDUkr9R1bhtxZvR9Wr1sTHIi4mKnXcMHrCKRus95ZZGxG0i6Q3eO
UuEmg7+/xLcjgGCHX0ezinH8IIYH30ZSMmmM37UFD2Jr8IIjfM6UoFbc4nkA6QHhqfEXZzZLHLFe
NULAE8ZZoo0OYgjeIQ0DBG2FDWVtOU/l27AWRWlb5RYXdr5ydUlIPmZlqiJUxE3xBWLQw5ba2g20
wWsGKUzNqjzA+F12hrD+eEjOs/YfN0cRZwIZW6wLH6GqEUX0SpBdz2Dd1n1nvBVv/cud/CRxAmO6
b3zpb5f79vZOf4H2nzjKwMQJfnBBuh/n7ltZ13sLzaix7GOnSObq/jmfau2SBzUtp+DaRPPUhZl4
jC7az0330FeUDxQpZHfghc9OlbgQuETv0tU2UL+8KMfrJcKGosMRAcf4W/yWgHMOYHnUKunYM2Ot
ucaVvmAS4q1RFgZDxh7kI8vdWvZ7YVt/JK9Mb43Xnq6fz4sWsnTyqF0SpSh76+IiHcXcNblneOw4
Wu+VvA3RqgShePR7pQru+i478q40NPj4mUAKsw9EWJJXVTOCpjJs1vFc5CWYeDJPN5jUe9np+ilM
r5Znbai8Fts7Rv+Ynv1IW4OVF9PVCUF8zT9VimTltLkbA7ctcFNXFJqvJe1TtmGOSugBDCeP7AeD
DCHEyFwQtnwz6dCWJWRwEdeOZdd9JkU/Su7dSXEj/GZgjcgfJe9QxAcyw6pji+GXyAM2Q/4gq34e
8YwhlVjUsoewvW0d3EWepl9afGXiBlR7erZ8LPylzhG51j9UW0Jr20Bjc3tXvgDlNYXzQCDU20Cb
wHr1Whl8XMOGTylfiu2WUK4nV2dxkroXrN11ry22LfJmhl7Lj8V1fQ8GEf/7QXJKoot26tm4Bbx5
mJ5kSHBcecnsxXzMv+GXjQTNBc1nGZE04GA+9HSLehm9xRyxqwZrs2c9R+jA8/N4YuMtvAiAhZZP
GsEDH3ACpahp+779KLf5qxq5VQmX7Iwl8MlS0hGd8QElC7bGZnoGnGSMHqX5g/foXTn3EvjJvMaj
5/OGQf9J5TkgxEWyRRZGVLebt+yeHMxv+SczApHXqJlJCCFBaI1PUI6e/xY8jPaehH4/lyjJisZO
Ld+oCTQNwMes5IM9kCev6EzKbKRR6m1F+GyPC5lCGQ658fBKhXFSn2vuHuZ9PCFpb2einWBtJSGc
/inZcaf0K9apx6ufuwC/WyLv3gpbnrl2VwtIyOj9gQY9qn/9fSPmnpgQDiY5/x6sQxy5Sfui48uw
rt+0gwkMk4U9jIZ1mfAIngpME/DpYFGDCDkyrNod3yejX/yu3yziLXm7okX9J7sMSNN/6eynvem/
BK2m+BcB9ksDpvVXQ3w+roCkLGHEbjZdmK+H4STK0jJD9XHQmWloa6NZITpdt2k3UxdDskzlyLsk
OXJPW9OX6OoJsYj9O3ZKAqJ813z4j4xtLHIstrfKATRIn4FOmGix1gXX1Gc52JGjH+QbAUpUajKO
EKPHwWPwIczTAierOVG2dwrMuyLYhBF290UWL5XC4bQkkzaRZkD47BzRuJjEtpTgR2GSuMngdUQM
gFp0KzRA3YjFPFBYSGIAFb6gO0s91UI8Op3gyPoo64SNbsvESXkTWJd5xaxCNdyq9YiE1BbSDm6f
PLExI6p+R9W97mXJlx72nUzJzzuJB58ZsqCCOBsOkyDZ3DsXVF4/FYsO86PM5+C+HYEJ2f0O4MfL
r2qbvLKOo3rau/wNpSV2M865KijYeeFTrMmhWVPgosNjw4EinfUpCxz0BSMwWvp3DanB1xP8+T6/
XUB2dBIW8hdlD1MB8s+g/H1jE4ap4jBwEBGXtIyEhXj12CFN2Dg13Jbvy69Sg3onvgzQWqBU8L09
Z5J3F6nDs1g4d3mARbZ6x3RDV4ixaY8ZvkhU/O0T3911+sNJmrq3gPPkcZs1IXxDXyzLDQAUH9qM
pqQfYB0iqB62tmN9gaurDa58ncXknhpB8qEkK6KU07l2CzP9bZTnVuWxu4lnVFYti8oG9ussry6P
fT8fH3v2pP97rP8Lj/59rFeneR4wXVe0v3wnf3n062tWDUVW344sSCgbk6z4Bktd5lkvXhisMPFG
k7LCHfjSGnyv/AT3CUikeI+xI51RlAagQWPiV1OYkPQqruQP86ubbszMgA1dogkec7cgDCh3KP81
2Dvpe7ifmKG4FX5q9CLEYMPAdM5t//zOPjDC2+Vsh800Jl8PLBNiqHlJyZI0XqC9pZAT4acgOFHw
8Ayo1iQRyTNyV4Lbu8BgW7LNFO0pW1pYr/LX/75arC/8y0mB7MLS0RVL2AVOJ8kvl+veCp3Yj93t
KA6cy2RA01jb95GFopBFFLFg0Mw3qxx4UbZlDYuXplupx46wlofdJsT4OG8Gjz+a4YdnnkR8bCE5
9XSeMa9AsTwdQ3U1YpZvr/3TVTlzYuuQDetbtunkEFyxwRfcAVnoHiiB57dpjWaeajZoPBGVXbPW
ci/dN5954uXwvK3bCAt4QW14q5QDp36mOo02txgp0G6/TaszJvtWwqISPHNcpcpSZr3oGT6psKTE
mS5egJaLYhuwoV1KL+OCYynOl2bvl8WSLo5Vo+HK7XY1w4ujCwJj3TzFus0mDnD388BuEvxjZzrJ
EzrDIbhaZU8wRvQcu/nuuiTJCNSAHyp3JBr6BM6x4KOQuJgtZTZ3DU+OHdpMY59titeH4JOHfIJ+
+EJHRPvAafaMHVFy7pTrj7jlrQezV19K8tZxJV107B8yxIARWe6DhCplJQWkf+G4vru/UbwJHho5
x3fRF0xiMa8vDXHsYfOdjsBRMKAucrbEnZA33A/mBNkchzB6mw50SIoZ3fh1FR/vrr7tp20e/i87
cOReG0dL/bhBf8QsJX9hjU0cHONHRdzb/Moptom0mbzScScOTIaEXbej03oogeBQm03yzmGUtxmL
Wxcjcp81jfaCCYQvaV2aA0coMR0l9Jw74mEMOh276JHv8UKDUMEpzblyUe9T4CO9ls7akwOZysPA
0Pmt7czK6WZRhSNuUrJqxY/nIFPhRuY0XybOsuTd+QkqVvgJ0H9+YLw2eUNnYKWA80Re4aMur6XY
lZ5ufpFYSS92jeVckTxwofePW8BJIngdzc68lJe3MWzegHdEDIiJD3xjs84685bSfT/OxMxtEwVV
ws0XWrvuXD5umwaQHkjvZa9fE3IjB5VFIN3s+qH72Vcp0ZP9Qd/CKfcvb7WO5wVeUpiZ4IHx97c6
enZCYQzy7aiqHl+LjM+pf0n8ulu341KAWGe8Gmx5mNfWTmTGIDuMMVtyn+/t1e2oqJt2oYiu8jou
68a/fTGui6XTQ8cf9esi46GEDhdnwAYkDcbsELg5xHUP4jEzFhj8kzlHXthwbrncMCevcm4/18rb
cJ8zlEQPRzQc8WOUbH6AtYRi7a+ggtDY5vwh7+i4BGuWnvEGAMQjwHuE4Dh0CQTTjKluegcZUzTU
HZ42kPI9fGfDjPzQx+5uThGU0vJ6xEq9T9ynT+gASa64lDGKwZENH7cXgf3n8PHznDA0b2CQJzeQ
+hYOeJzi2SGfxA/qN4nnbB0DstEl75kUmDQ5GDP/vuvOz2N2m8Q7uDNoi+n4o+egD51OzClzct0R
+lbMRnlG5uWPObix4jc7xnacDzSQhXdNsq8LEmMvpnqBSVMS3zIpLdXg6tEcQifVvCKoPsu3VvPy
t46gqYeje+UrObj91WYIjpjeSVkiBWmEgmEqI8SN+L3H0hDJY5kJpyh29G1C5XOussM10L905MBA
j5+wcnq0ioU5fHcPk3MZ03k/J1pWWfWjHX/Tj/SrsZ8drMGXdJqSRzTr3eHwaHyx9msWSFVn2IHX
Ru8y8OkaoLHm0nOBJS+RPPreEkkQGXqlbX7GqpcIYcYTSIJptjEf4S2hw8x+BvI2H3Z94SwUyfqS
sbewhwWoRn4eEEcsDG3RXmLdFWRPHsCG+Q0v47EGi05XpeqN2yvpqStwpxiErw6zny7U+0OzyV+v
nG4kzxse36F7RfIqVPOK7OF34dLhm505GoyuZd/bubEVYt/YSGeDeM0rIJuPDwqtZI6elSyoWXrK
yEB1n/zAl0cx1aOideNPop+XBjgVq0hQsR1vf04o8uauzKzv27ycDmthsNtVjPXhniAu5VulgGvf
6dvj9UZMCMnr1PRlajoMiiM7LWxeML79aQn3L93F742QPulpDKwAWM/87Qx45PfR1Ibmr1DH7Eyl
wiCmKW35B+giumGu6ZTti4L6m/n3R18qkasaQXt6HIRzli+5FeDa4kuN+OY8bqlw9e0Px9Rvjnf/
AxNP/oYyHJyl4e/+91Mqy+qkv9+i5AhHoA7w7E60GklG3NxeMWJoBGhM9khvvcNDn84nJT0vz58E
sP86K/3yKX4XOKhRIj3U1uJTmD5UP7cbOl9/R6qJzfwFjr7d6GIAGmM0vgDU+jhEp8dRJUnWx9WY
saJw6wtyFzlfCalDz9/2m/wJZ+g0zyCqwv4CUGNwWJyewkTWKeCxIgPAeF9bIAMIhFpP/ZMhjmX+
G71lIWBmxQPzHc34TVIrJ1olZqOSHHWECJIf4wrGGDQcJMGTFDc25nr0Vt3c+KO7B2PvJYYr6RgY
B3rrsJ5tZJ6KlsMIhksj+zw2xrBGhQLn0hwBoRMYYr8lU1tkcPgUaRXu8z7ftWQ3jHoQPT+idypr
w7tkre/s1JAQzWp8FHRYANLDmV568+tmVQ++kZ5EcZlv4Cgw2X90zvggvqvaPYRDWZKJp1JpvHvt
ZdgeWLNuJ9QrhReaYLT7/PlcJs9JvfDg+CxlxPBunAbt6NVXp4vWImHOHo+5NDjYvYk4JJwMEqJp
ACtQdWWnMOobzkgCLPnwCdinKyHoqJdZeoT8ji8SSw6PgyGjUpy1X+Vae0XhLVy95zjvObK8nPy1
23qMnCijcPjUuU5zpCVbhk+i2LGJwLVgI8JeYkIdOc87REKAngdqQHzOunYaOBrToXQ2qQ+8j8hC
CuoovCa79LofQzNfD2uZTFrJ7olUDym+VO2nueALqlIY0+ipbgJ8Y4XJ6KXqzx3pkEJFXT0IjY+e
CjwT1mmobB3BS/JNIrOd5wyjmwGe8s/AFBu3NZG2PVfM24D+HGPxDH1LdGp44bbETHy2wGvk2L0U
ieMkZjiMG5MNfqxB2Kq7hcoILD5rjj1JZLRhmMEdnlKo+xPIkb4DnrEwf+YHTkeojttZqHF5WBnM
13QkdxJj+VlrqCE26RkTnpmrxciYXCud+EAahetJYhQWgVxS1BNOrntSYz8Q7bFc9hmDoa075Vyw
GhSv4gtPGOREuTYHDCMzhHgXtD205ROhcl/K6auA0zuQEZvpuyhy65Deol+qnfPYw/aWO5EA1Odn
A53U+djGIwfte49guCo5SckJqGMU181FUu3yOD4Xt3QVNVCf0GnqhvGh7S6t6DyoCCxKg1oojlC6
5VueewwT9fSPKM0WpSNfJllYovYZyODqPBY0dNKqS6KdVsDlfQGxPs9Rdo37dFhK2juLWX07v+6S
qzdADlCM0RuRVT2QG4oBKydi91KrHxKLm7U9CBpUWGfTiGSq3aTUT9QWQUbiUW/Hu66zJSJlC+R5
TmMuadnUOUTYJO41qUlY7ShT992cFXUlqB5U5gE2QbRmlOC6wqbOVnTHlJzkVBuz8pidaZ0IrA+e
ZKwT3rJuDVvtZrfPaCO+WBqanCnREZyWkojYhodlWTVLxAwDJyvB1qZDTmPGXl4aGLeQyttsqZxF
emj4ig2YDXgIUhAOlYol05f2knTueHdoN+4MFq74YqpBlfpyi+0Dd4PUP0KFg/YofT8OsmrjfrNK
jvLr9czPKT1lg8JzTyIhzRectF1umDVoeZLFJPSivmEpjSSe9pT5XHRAZA8xrRRZ1nOCRKNNPQaG
tHrQe0RmIPDuWlNaL6mTeAET+Iscx82DIVDcXgym5GxmemDG8UTjRf1K3HKRzan81dpgs2G009qr
PlT+TPKrV3wkct1WUEeoizIPMHQyfvDqGB7v4ou4eNa2vq4IfGWpzMZ68PF+9fGcUKGU5i32zq+0
ZFXrwAHnaA7up2iYXWFU6UBd/at56d+JqwbabG7LPGQdLGargrzE6ijDENpY2isYZ8uWr1RejTPe
dULRyhfrFG+f3+brlTkmcmWo8XbG13pk6NC4ej3ErQnXhIyIucGOj8oKyfI5Wl63RIbyTz0EIkTO
j8RhzMnBlsFDN3nImix9t3kQeGHsx4FqDhOgPD1pFe3x8nrtohkap25KilaXeeWqnpo4KqLfxj+D
m/D7osptqjBbqzTNoXGiQJiLO3G1ULjLHsyNVhhtG7byO2uJUr0j9J2lKliHpzWFi2YfKTRXRTy0
yobVXt/3PrKPfphH5Yr0sA4FQgIu+UK3ftO88sV8eNHbOCdMICW7/sgurkDS5BMWAczIuwXxS/vR
r4faJWBYJx+R1zJZ6abf8ZiQmtJ7nMMc2/KWEWBZHe+hBKwOZqjuUyLFONwW1Roxm3lbotga5/q3
tSIGWruMH+Kn+NKCqEL0LMTKfn5C/Rgs+BJnvHzQNbwU++rHzJ2O4MyrU/2Ast0qL2c3jFMQrQVG
HDa8UAvkchgN/7HRCjaE3WzXM6fDLb3cdVd+NQc0z27BWbywlsgcYYc6kjSzWVnMlMfcYrDlLWVf
aV5fydKEq3biD/XSPFxs7ybMoVO+0zXeQ2/QTkLtEBtXwmkt7mtYbkqUk86lLZWJRjl6rzVWe2bg
3YMx0yP7fm4GryYh+oz8tj4hZ/gw5vUpuoK5AsZFbi+4AnDyuVzmh4QNd5NAT9yE7i9E2C5JbMYM
WHUV046ClPDcbcVIuNZRJv4kPLZwkE51Ed/ovrqwhOsD8g6pzT7LFVe3WODuv4rOLVKz934OGhyd
owAWkUxpORRaJ1qa8wYxC6S1X/rX5fWFiWHHwoKxu267VyGQwuYVOq+NXdRw8ZcM1cetAsH7yW8e
BJ0RkGRcu1ee0jFQu4VxOyTJJsLogZupYY/CrAg96d7m1Ud6ET6kYRNL22flQKYKzUeU8jJP7ZCf
4elXffHs8ubIdzf/ac7aZTgkYtiOocHdbJgm7q/tg6EVW2bqSsVcV3z1BHYrO1k9VfD8nacRZ2P4
YryM37iQpLAC51pMkbdFOSyaKLyxzh45rLo39HfZ/Km7nLFmv0QxDSsFNEmcNuiRqrkFEcDSH6Rw
2j/1ZSwkMAMgLtMRjpjTn/8CRGZ4wT4fRUwm7HPCCGhyaEx7r5UvKY/iCBOEkEZBsNG9ZUaofeXp
fBg5tyDzkYmhqkReFXt3WKEJAohOKjWidvU2uIMAQHczHt8TqG5jVgED15zpy+asJuasUezhvrRI
S6aWi5C4dtvD4BT2o0dY6vTrXHZRA8fqHxR1+j9FiIaoymwiYaHPxsPvJm111lxzgpZY9rSzsAq1
pXjUPxBPzZ+gg89dde4P2rI6S8HDL17lsGA3iZ6OA83lvNyPPnXZPCRrY25eKW8kXG9j6hdzWzmL
9sVKnmm2vOhZhQGN0nf8EiKtAZ2p+UgvZ8Tv7p6L8Swskj9k2v0eJTkNdnwzFb04SyZ8Q22aTX65
l3ozNvSgWXwUAtUvlomPmsNVbaRVQYH946y5JNt0Ky0tYPVZ6equ5UDARW5nX9dZWDg3nyMgcq2g
8GC8/fK92Bo5gvNmnW6zMA1LV/BEu1uPHnj+dVaREjKGEZgzS+KFV6DcOLSf4nYCrb6LRQUF5Sen
JEAtthl3wxbNRBZEAfpEG5SatXA5rFxeDSd3PgZ0xa2rkB05BLUvbMnuJuf36XwhWYO+mhXoupZE
cwQ9BBO0zAIRiq0hbERf4uoekt9kXsyeDqIZ0MPz6JNCQ4Zst4AXmN9fxGXyPvIX9/lCwH9hoe8R
VN4dIZTcv37M+h7eAuS0n/r6vuExdzAY3uHFwAJU7kiYEnj/TQDo/xwTuUUYH2JWDQ0AC/D3WxX3
97tVP/P4WLqinc/QLQLUdS6yuc8ab3dvcDfdut4ogbTkQJ/fV9UnQ26IUtUm9c0tLlGYgnFOHUxr
Nw5OeDRDmAl6wqEjK5vWKvNhkpzOM+Z5yCnkRofn0sK1qDieO28KErGH1/+DgfS/idBMUcG7CHtH
/HvE35iNsnpY9Wgl6ZFHJ4eEwRVbToKraLNyTf0j0ag7pSievW6vP+bVRgaE8YXDeB7fEmSP0LZY
OdMaV178KnIczrqfEgiz1l3xNO0n9dtSY817Jpl27yPrEY5gAeXo0bxmOPSJhPH14uZq+f3HLQ3z
5w4n9xzwLZltRRbSgF92BbluPH2Ike4LS/UZTjsS0CkJo8NyHQp2loKvhPMgJ0ODv3+yOkfmHBsq
c+Qr5Xi403SzJAxuIszJR5/gum+R0BTeFfoQxikevtU9C9If7FSbg7lXpkmV89EbEe/0fg0ljUAe
LB2xtXgsBD9TXYtJ+0ve57RB7Nds2T3owI5DcIM7MkuHca18hc2C3b5ucJdUfqBcmgPx4rejodmk
nst/0hP+szTA5f1yJ3/DiWLzLt36+J4eR9VtDKcXNhMDnwbAMgVHwAMvoJmE4BOprW2QIGrOsi3D
OSDutClQOcNG2Y/xWWwDExdeNv36FUkVm6s/bB4fZrMsfwx3+IoqJ19al45EdQySgUJpbEncpQlU
3T51sBKi28efEOzmqKIpyV26JNLD8jMLAHUcJo2DPqfwjZC8cXE+ntMj7eEGjovHCUnv62OL9HnW
pA6TQsEhyJoSuuD/fp/Vf3mhJ+LTYBMLXzqW5X+TNcdjP2ADr9+PIijWJAFCNfUteDJZAnhTuO1k
tCHP8wUw+2mggy0n2t3yrM2A4HJHIvyrGUg0B5JNznZjeLpLOlJ8ADFx0QiYhi19RUd9nu+aU3qu
lmg1km+AdQD7jE0kVDinPH1D22NGNBU82G/jJv6oPOOcL9Kluo8Agnn2bgA0tnK4HlibWOTuLV7E
Okit0wmkyDBCg+uAL+irDokUgjGP5YLbBCitKe8OdB895OMTXUd82/Qs8bCV92qSLcG9cYcFHA9I
4UCDyQJGZueWJ+/ZFc0PdBBXqLgZDnniWt4pZ+BX2IWD7j8Wus8Jt2kKwFCMTPEk/qA3KxdEXNgG
DNYLYiTvsR7Bbz4Qp6grQC/aQ+iI7EVSXXGNYjTZlnvkcy3rEbZ6D6q3G3pP2b9zCtCb47R9tdVT
HbYAEkvlTWZsxKLJ4YuDTdUv6pEtxwE5Zep3rPE0Tp0zFjMnzuI5B7JnbFBA6Tvu6O1t/ER9d0P4
tkBSkGahBQhf+v2iJcD1G5noG0gPQz8wD5wM2s253s+Z1UXWNu6zBwsxCSOa5O6a1w9L8Zmq0Dmu
JGO2f6gzrHF0os04tM8MjbGP+s+MbfTVROjN1A9IUuGImb2TW7agbTST+G1UNQ6cJ4ssIFlwHIv6
5fnRMiqBTqylgO2g8bXZIezIH1PD9nBN1cF6BlctRnfdT8/jomTF5ABHA7DQL+IFjxKHne4gJ6fQ
4NnERKz5Br6jtgL/SvcNV7suvzLDYYaG5tNW6s3tEG/o81uBtburNWsagQHpH6hUtsXb0ZjdvHHZ
A2dlwbUAzQBhnOU7ixEqDgdO2HDSaJ11J063Sb2ACmbFyVoXLnFgkAaVWwfX1Kf6BbXkZ2hZe6dp
/auC3tAbeHSfjgLZzAYQ/hSiI4IUYED5bXwU7+N7/YOSudrxk0rU8vrM2HFw37+tn9Ht3op0YrhQ
3EmXZhtbISf8s5kbAJqVHSt78zNvUb3zsVDL2AAc5HUtb/u7tsdDjl7/1UR/dr8tmU3RppQTwO8z
dSJLHIt5/HNfJZDaAuP/TMOQqXJc0evdm+ncmcPu9vWAPBkzi25ltat7AV9kP8upbt9JpPNQgd2Q
R0Kn/gzopiFQfq5nuQgBS6Q+sE4CKocJ1a2OuYKO/yvtpx0U/n7D4nf/A8z8/JTV1ZOqsFTVsLl6
aOuQkuCGj7u56Vamq/6hXEj/Wi5w8WNJBYdU8S+L31+6z1KxbmMzVOmRDqunT8xtQjq3U7AxXusA
Mf994v4bz8La5v/+ut+qU9O0bZ4J/LraY/IlwaUIaWrtfC8jxQwMSFIai1Cw09kHpFI1Nz28MnUv
JVN8/witFSixi1bxDx9L+WdjRzQ4m9So8LEQR4X/98auT269bkICHXsPYVcdNidSTeuXqLf1j3KH
rLUP83lxikPLtA0Sc07VpM0AHp2ZwXrbB4LtfiCKo5dDbrX4k7Gw/k+FmkEiAA6xePqwiC7/Nu6N
46hcJTG5HincDHpMBGBsPw9lA0AArl28jC/Mui2d9nmypULLy5morZXFEwiDKJ/V8+4gATO/CwTp
CACpD+v7+c462jlDzjfjmGpQuOLooQSdugbY5IIbKpuNzEe28K4vhzeJvCF8lC+PzYhZLo1DPxvN
pcTtAltCrOGA++mvKBtplYx2BbWZkAy8/MPz889lCZaqqNV/eQ3hD/JbB97JsnqtVCE+5jQ1c4B1
aorxWtQHiQl8Acpt7G8o5ec1mgh4IoONU6BVUObvDL3hVJtlhocayvwH6kQT/G5w/vAR//ks/f0j
Tn/+yxslsyml1s8oPj4+0uaQE9B+f4luLtuKzbnI5xjqQl1L+L6Bui/0aEEplroAabDeLTXRs5CC
QU3MpO///ly/hUr+z5z566X7bYEpT1QxQ8EZHzU2kf04kJzIF12JHYdpjqRUr9DNfkgzGuyC9bnR
je1X8/tVmbc2s9xZPAP5npW9YHdvt8uwqTcJoUvSOiLWpidD6h6qAQp175t5FByAMB3XmtNELUhp
WrIWzlt+295C00ez4sZOtfrWZhcBiz9eGRSEjb0oCcYxDs28Wsq+7j6DA5DQtgyxbPWfC+0PtwmH
fO7D3ynfv9+n3955/dH8P8LOq0lVLNrjn8gqEEmv5Iw59Aul3a0iBkSSfvr7Y+7L3HOnZqomnXOm
FWWz91rrnz5SJ2unFdP0pZ7eCu9a25krOjoEUOQxqZh+HME+O40zH9tthFs0YPhUcuql6ChuS1TX
+UDKq3sKoPZNT3vNvMQXX98I9scjuTWhbP389Ns6es5zBmNNMRgiXDeCfz3SVAs+naALprHQexv1
xXuKwTwafAXPmc+g6mAQ+ggwBwD2gbfv4zoGmQeVglkk5RYLBpydBrq/qwDgY6CtONDOqFmL1cTP
A/Q0Ku3obS2Yra8v1Gji1j6s/ykT6zzOXYiWSL9qu/HzGKnOZsT9k+w3jEvZhkP5sujVxmlDm166
imCOIpS3hrRQkqtbmZDSvXFtMjFxslD/Anvu8C7hum00NCmoZovF7/in2uQ+fCdSXy0Jwqbz8idW
/nDOHoRQChhjCCUHCalWOqRo/+a0s7u90wmNPXN2wpw8281hn1GY2dVxIH7dPRLNjNH0Hp6C3GYc
OPvEr0PhUHyv0KgbN4uTsyJQGdW/8Ugxo+At7mY3O54HPShiD5vdajeyyRV+MwIzBMaH8OKBy3yA
1UH0ZRULujVK4m7ivh/W6z20I+KPnFaoe3qYYKAT8GkxL6/8iYs8ymXz82Trk6KWiExUaebbJTDL
krc34/h0TAbSAgOJKrq4DN0FgttK68SWyjTKZTlp7mX6svvpyGKyjymGh4UVx4qN/fUGZTuz2g+k
9B4tM5qJsQO11/33XYFwn398DBgnCvpgTPaXB+3ftquiuwqf82VyWvXWZZpTwr/sA2QTj6/HfNqi
//TYLwSX0zr7YuQtbnWo5hbCPucS4zzIF2+12xrp2uJqVi4uIHa//Vg0JQPAqC+Q1YVNwE8rMyRJ
FBeZ05pwJY76QubBh3Nvv4aSA5nBIXPwB78e7uEmt2UPVBP288fXt4rZxA9XsyS33MPlsRHvWK0n
7IpfKbMUHoRvNYNE5XBEV+510f1KVmfne9jGwCUenZAFuZJi+GrVEa/6MiBaYTov+BB5lh3nhuLn
7mmlWLeAJHsDXxmn9plVYGxEohvhBfE5VZBP8fi2IZ5bHuS5p1WSc5BFbIrA32bh6IMcgUelQ5mR
magMPDlARAVcQQEbjL+HmbtIO5vgQZ8q22qvGNnyMxPdiQXSdx3O2jxl7ONE72mNw7B8rFmokeIg
q1vcJ4Y6beADGSPi3TtfNKcYPyK9fvmCcV01KQsoFNwiyS1kKUFLzoHoglabox3tdoKh+kzwVqcY
k9IhxTdGj7s6ajyR1xCkhoeAwb7Nqqfoa91qPXYIR78a2lKOC1/7phdazTewmYr0ZL1NeUfijNt4
2zyUmFyNrIuNdiR8WBVQY8a0UfvK97R7ijujJP9h5AMVyoTYEIw83SMqwq2ce5S5XfBJ88OV4+Ls
wlmIFBeKYSzMmOLNO3Y5WkK3tvRUTi9uVvLMQafyqM62T+8cN+EK+eEg3VADJjyAbOQnpJJBvCrf
/S/Cx5STJYI8MTs5L+/fnxpyQf7hqfn7JPCPQ76/PIpH9i5ZNO4QMsGk2IK6ve2C4YQ7eRgumPIW
INvkti9amribi02trYCoIBrECdYu15U9P4hQAI2zu/262SSOsO/Sj3q/uVmHz1ibVqGwGK3YnOVZ
zQz1bfGYxR2rmRuh0b23a1aedbKeHueG+7HwD7BhWFgTE1JJfKFd0RJ1SjditUx1ewKKNUeAaDqM
tB9h7ZyS0het++JtrzP7HtdfxfK6/9hMl+eMcZdXO/uPQnvyT2P8IR9DIh6WWKg/J6h1o1y101M4
rSbxJ+256RN3zE1+2RRqVAg9X00Vag+niZsJ7bT+xQ3GvrLDIoI5AqQmv9k1W8Hq3foXUNW/YE1t
dCpGiuHnjjMDA5j/uuS/runPQkGB7y2PBax7yGZjLfxth7zU4666qDWoLWcetVPMlAqKV8Vejx1D
284qIUSI+3ntSuwleOYgDWWB/MQ42YZG1MGERQACyskd7p3nnnncbX2pgZRs+UZGdysu3grcbpdp
Ybt9iG75DVQ2uiDfWvVNqqrAYs6Lw4xFLVkSZ8aNoHNjdLLRtuKyXW2lqcAheOgAmIsNGRHDoI/N
C5zSHSvGc68+0uvHGU3sDN0J5Vpl3Si5Ntg4NPtnZcr4jRAb+jH01hVLsCP7IkW4FZRk1z9D0tJE
HmDNvdVzuMCfezrgS4iKELiJJPrFlzzUf4D1yhMSL6wZbBgq2QVfMnZCRTaelCFGJf3wU/AZtS/y
GZrC0yDXQcWGtR1jNtVgYWL2rdsTVQ5j2X/N8hk6ztNk8bl7HyRRyb206ol/vc0mlCSVO6LOgAaS
7aBdkzS+7D807CgbHwUMEat8InUzmF8qGMZw8MvIDaG/i3Ylu7LKarKaCYKzyVSaQ/ekYSjrpJaD
fqbewvcUHjhoERQJxIaNW6Aj/ZiPSP1qbUB1lOfA3nLwXsq/ee2roqt8pvhGsYNnWMVqfmfpSHHG
oE0C9UFpYmSSxx3ZFR2CLqekLXKqSZx1watFQNzacFeaR3T7zWcwckM4/zzGm2wtoTaSAJCZdDBt
YlYz+PtBtEEEGNLURbf5J6wAuQhNXPBc9B63ZTlBbAk81vqn2dPSrHZkOmcGeKdB0yy0NpTli+Qh
0IWk3jbJZEelN4oRmcDZ9T52O882JTa8cwI0JLNe28UPPe7IRRdUJrAlIDRocI/WsD9/wcoh6xCw
y4DtbvFyTNOhEeCfbdRf0O+hoHN1OIlRHOKqc0lVBOIQCuYIXdHnAcnjd4Q4GQfi+ElzlH6+VKsj
p8btIP002JOlKpM3fbCtE7ci0mYIqm945Ck+KjLmGQpzq4GuEN6apMGsDusP2cLse+zdr5bIm87O
LqVcDakCdv8JGW4EGyPjVgMRMCFk7Z38Nj5jtKTZr59Pv6rbfXW8dZvJyX5+w+R5sZvK9siFUHGX
IdY6VJE3n9nThNaA+zpyi/e0LBcN8PS31tgiHmNLAgOFPPpk9ht5ofx9YXmcLOlLeNl1PbBYy3UW
FfAnqL1RHXWoSFIYd+ptMLN5IbLc0nsJkgmxBgmsr/++WXE4bcuG0hgKg6vcgMmfZ27pfkCNkGuT
y/KxmwiROCtQ+r3uMUiiyj25eMzDr8Dx4Pz19q/xjYcMvAGDXaMMkD1+qKu7GPSaFguNSdBghjaX
ZePswc4tgww6+/cYUjpIXGOrErblDmS5FtuZYTde5k4+SYsHJr1M41Dd+uPL9r/O2L9Apz83XlXC
+FuS8UUA9P2/G69yujadiPv3SoNERtaY98G6LM58MgOYfxz77zIapt+7y+61l76p1CuQ2uSFzg66
yZGQHO+yQpmggAeeT+Brp7UAt66yoNRD1nHOwYMHqcdxZ9/6oodaHdY7KvjnCjQSe7bgGmVfI7+h
mYC5QQVrC1caVFh1zdv6/MDlhz49SourxzZWNeDhgOhGibZr3rkv+K6GaEjOuTWlLdugpiUah5xk
V4UDWDghc1CCveA+HgFJ5OdT8Hi6ejsrHxG85+eGqft12HHCZ6h7PS73ThujMht7wqZKKB29Zvv8
ZmATnHCypmk0aFuik8jdPofd4fZdme/DZHN3mStAJ2ehjAxMPaJh6CY7HBT5UXFpTc87vJsS4+PC
lTtPO2N2jceJEBTYXpeRkuQprEJsQ/T0RRGIkGFAKK+JvuLKom7zACEZhafZ2dECxR15j3BwnfxC
eQq/qVmeAxHhA4wCmP9Ma7qk+KVhDWHRqNEl4lBRYG25+g+C1QKgiUHN9a8jIubNdMXXBHdyc+tv
ftVhBPG2JY+WGtglPd9MTKO/tdUo0pL7b5Fmye0AGePpiam0gIAuGPcVhaZfsw/b99V4Dip5wn/N
eOPNj0vn04Opt31M7y6S6EK0mavBIGkEE1KU9tVhZUhIV9z68F9+R/yKiIcKLj7IB+LeoGc0cPWl
7RUncSp+HbgXnx8HSQ8cJcm5pxMT+6/bUfqpLDWdBDkJ28uWzAMftm1UbgXItR+HgfKhMbO4XE7W
E9gGNbtD3E+pEmgzs0AcbDE0t13KoWTBCTqvhBqYv0byFFymmJ6JUaGaMnva7MK38nVm9xDsN3Qr
FL/W40Bu9/23jnsXT2QHlhPsoz5haNdEEhJXu5wXjtyZA//GrL8/ztg8BezYtUfvQ+MVsOVS0wjB
Y35eFOjmPxvR4mHTzFd4jspfZa4Ez1hYj6f3Q+41awpfyWSProF9GA/alyif5yyZGMOBYdQkby7b
8odNckE8OCoI1P7bM3T/JSR29AxsTvOaHgT8pRzWUnwKn24b9odzZwA2nE4OoNzDw1LSlW6msH7N
21TaXNKCAQr0upWGuqn7Vm0aOjFBPC+gQb46+RtBCNWj1EXXR5Bxkk2gQmKNMhe1JeYPZ/TjZr3J
v8rwzVAl1R2k8BAXv7JovOLP6zI4T/zi5E+mmi972o45C/KSNFsX8UFB5WJ/DgIvSZNxwEGE+oLa
fpLeN+KBl74BgXyC8VQPtd3dArLR528UohHWIXr4DiTnVFhkkrp8VdD+AOVW58bABRJvlQ3ulqmy
hLl7+kW2yzFBYnssOpe0TFXkhtsSRFaZjuYVo54qxNnn9AVeZJ4TnWnoK9F2wuq6KGF4mYjSvPui
Ivcurun6aFH9p2QUI7zXLX0FR6bnLP0RqILSV4xSiCndjsWG5BvBSXXzSew7XGfa9szc5ah+wT0T
vlf3UF1N0vH0hUf31bof5fn5CLYmUJ9b1bp1BZwohv++vy1twREGQzCWIeMNdiMPH8dSg6oVEzS4
WoP84/VJcHeYQF19VNtaZ6uWvi/C7n5Z3Pt5nif6w/6wvG9gAzr7sPxc4DIxKWwKaUpN2NGXbZXb
k/XHbdDt+FRpsA9R44+CcTrZQdOWmEhIB6jDsPHzmX7Akrf44mo/G8YO/iMsI9kD3sJMafaJeKXd
41efc663m/NWD+++SsrR1Sn90hG2N3gL1kmz4R7NFVPpGCSZt/i8vDjcmX5OsTGVFsKxXSCGnhDG
QPXFZNHRqOKxrIFsYHG+JG9ndOwDiT3JUDkbtirqqxLjlVhLnz+M+WIxzF05YIbliQf4ugsUM/e4
38KwZUwWX9znQpqf9yP3lZJ8AfT4turP0A33bsGAnk6++xZoyc9JB1dcQn6GpNgopvIvbSRPxBdU
U9XF06VZMKToOwvrPFIJqwFSHAGCh+p8VLoUJeehnhZ8xhC7t0faTX/EByrvg+rQuNVgNXAZDRXr
w3ryzgMv8IYM14Mph1vgZX45nHxtis79NkN1xhfEKiESBuH5xYT6QTFVzs9zKFkQiBWTlVI4p7Rc
d1Ydf3YatU1riNE4eG7QrC/qeBRd7NqmFMVRzRpP+eagodWz50ax+7i7msr27eUHjs6WTcHV0Hr9
VHsxxgP2ZvFZ0Q2ToyvbwrbbAYlSOLq31SvKI7xoOOFpiWDbhnp8DYuFxiTnIP7iQKHhwkPRF0rg
qL2RT5FzFmxZvpA5ZEnieiWaEJPGC7azwhEi3NjPc8U77cYH5dAGxfS2GMqtmp0HXLD8ulktYUKG
gEoBGcPTotrT43uSIek1FCymtPD+JbRO616PPcTP9O0PFh41vieaanAEQF++WcWSrD6aDDI+4w4v
MXrl6SVkzUddOBgYxupXMxV8tu0Vo1cJAeDTEIzXsPmqPpS31wJ+xiWkd5YuxumObRxjuvFsFAJV
5qVVfnWMFxQTgma+4YifUjorCedbz7mfUQLU8QuyGi9drd7BfVpFSAV9hqOF+9hgFor5hgH/6qqY
JQVAZ1LaCPOLbhB+7JfxK7NGP91MX8r+aCH7l9VAVgixS1yKmXfTnIq78DJwz7Co8IVkMqPTRIOO
rgTx4IELbkFHVJd/SlPZveP7RRJEpE9foT7jn/QHu38vRcf/MO0BFETvLepjYmKFP6Y9pdo2jdJ9
MtSQgDYt7Sz2m+3kg0vSQRv9FvmakElUKnd7QiEjc5zd8ct5bFthprzoh09AyJ+Z1nOHxdya1Kv8
nujyQavX78/h369V+4drVcYiyVQyWRMkfP/h6Vpe8uZSKaPr6mGvt2Q8LlPB5Y6OoMfdtzVj6S16
nQdTAcPp3CVcKVSpqpH9zDOL0MQv+ATGMCtieGkwwB9QBsXSoasNyMEmuq836B8NPl1k2ncb30li
EGzdnzHnZtwIiccMKGzgQS8w7bG4f5szRWsw8o/e7Gr+B4gjjuV/gEb//nG1P4YzwlW66ZOLNnzc
kDEQ5mNIl0yUqY2hAtEmFVD/fZhhQHyaQUSHHX+lGn0wajwzBbHWhRHqVng6srycmJUYt9FXqoaE
1BrLNNaNOvpqoaA87U4IJKY8i2Lz8+aVmCV3ex3XgjkicwuGt8dWNB1UMlh3fT/3gmrFb7NYy4Ya
zWY83j8/xMrc0EdZ9RV+Snezt1uVOjK+4oAL3oT/Hw9063744kmb4Wkpojc9SP39INX6WEGp2ozG
ZrlVRT5Ac7ztacltbEOiFDELY22EwaPB2vZlStGhal38L15GjOKHL6YicINx/suGMYIcGx7OiIRq
pGoMrz2l8HGrVS2cYspI66xqDDSoGwrD+Zfz9XyxwY+w3efCxibmvCNhWoMHAYlUVHlIUXHT3qci
0iZfuVgUD0z/PwaBQocRXdowi4L80rivfcVstAER0ah6QDk0q7foxqh3prS1Ib2Tnx5UJx1953PG
Y3dGXN8NnpmcmWM47rinWE2Skvb5HpzNc8HLUerbX2k90GXH68EEJeit6zLG7sDcqt/bTvCyQG3h
4bCMf6BpudTfVv/N1xGxlRj3Hzi1KR/0bXzdJYPLfa8/2APxpTwNHH8P6C8GYy2c9pOncVDDlBQK
sCceGSolkFB+sSQQzaSK4H61ERurkUKk+VBF9+FyWazgESnTeRv6mJXztZzsHFCAqnMyoPV9VPn6
cDWW4PZTuqSRE7eW47xiipGX2cxyY/l02XU9/ua5HP7N4RuQ9GE9XbRO9AZLdunBbvkGYEMF/U6c
r9YqI/S0aLWNGIs24zU/0Gf9HsYrLt8tQzISuDxwEapBzecRH5kZIitH3XCVEKjBWlCVWjfe/gSi
ZSHv4G0v6dm5wC8G4OeT97QKFHiXNSYEgb0KPFpHeqfXhrSC3ZGD2zRvy0uiGRuXouJq2DCfsEhB
r8qlDtkdiy7kZ/SpB36wuuMWh22+aeOB67i5eTlAYfA/ub+JsP9654adyGZgFosFDo8rfewyQWUK
XsfQK50kn/L+jTfLHS+oAtHek78STcUvGI60dcZUiebUJeRwGrViMQ4gh5MZuhOcQ5G2DnBCCI90
S8/D3V14ieGq5hTWF6K+8BtrYP7fhD5BNAQr0d3d9BpOSR1LGDVBIzc4yJ1IdD/Bzl5xKTr86Kwx
oh0KdVQ0mpPsNud1D1ATyUHSu+bibWhJlpCeYHziVefvd0zQEkjTJrh/HFxUp5onSYd+2mhNWKrR
hmCcKS40lXfnrXamvG/85DJAwWCTHuyku2F0W322e1p80d92YyX21TPH3tuwIFCq/gKjZbuajS0z
AazCZalwvhuHryGNTlPNSOyHc3P4MwyMnI3k7oBDOwtrLMkEhII5m6UKkvYguQdM01aLM9s72z0G
VNMfzD33iXgkJkyUrXNPcDV3Ut5PYI0Mr4GNNwNpvOSJnIiMOrgcpq/dNzWfnYB/2bYdDPxvbxXw
nTc7JEQwuZyXRYWHVMw25uwP8ylEBPO+343c066YJhAKzNmwm2umRfbmwwpae8dneVrjqxnhXG6s
iCW0k8g+ub8f1fjlXgJkgbGJc5fvz97D41rZohlVQNSvKDFPznA+cQ32id13fd93VrDiWFs0mXW8
//7cNp+SqYg5ObyNyYG1wm1nY3JPS6J+hhw0wzs5FELX2ENbNcxCAeeAKXGFMCowVKtb7B/TLORM
BLRJF8cFhrcLb2XuInXQQ0+WFMNHAeWl+fD3Y2u/q59mFAQLGLLDKiHa7kyOCVq4ESs+OO2Sarbf
R5phRLnpglL65wU7g+H+Cv6Uz2QHZm4tCCMl/dvmU7q4HmI335q/deh+373NxyRBh5GWZXrveWZf
fr3A3A1PzCBSi6nzvnfJfnx2mRrsyAjWIteObmOLFX2zPALcuPV6bq2V+c97s+B2JBTDLV4MhrJN
9nXytnatHUX0iaMqwgQjwPkYs2bd2GxqhE4nIPjetAeR4ckcPU3TKKE4Rrt8ye8wZ48I+YGoatD6
ctr4LlcAey8qovITl0dA/FmiDl/tjqE00KypGUFlrDzIrV4SsIgFxnDrrHBULElTPPCSpETZgTDr
YnjHbO6tPe7VTOA0Jv3cNdmJXhHf2rAo27Vm7E/sM8e7SU6F4Xne01n8XM0fUQh/Hm/zpzCObBE3
69h5j81sCLNLzEhyjWS1WpyswM19MJNBwjniIGVrIEFhxR3k1X48SzBstw0QtFk8xnZwo0Ai2BIL
c2InsCVtlrib9ja0jR8CLxa8z8kMsNPsoiEsj4zm0Fv/e6U4/sfSaYKPEXQq0P/xH1wq6Xarxq/n
5bYqDKSujVFb6O2ZCVIANclyWFQkm8h2hKzOx679thTNZLX4jxJu8g/8A2X8t6v4o7bO89vt2nVc
xRaz0QbYl3pgSYuVVFEvIStEY0FsR5F8OZy+xs2cZw5keggbLzA2LIEEduHBch7B3eCrJdk8JcPO
957/x9f1/w2gVS6U8EBZnhCo/ZeE4m8wYPm6SHo70a+rfP3xxcN19/wqhpSAB5XRnC5uaI5d2oBM
HQxrECFi244J2n8RNv+xvicFUhElTVK1v7iCf7uMu/5q5WfPZXSuuGFzjrIpYQn51z3kJGl+1Olk
3h3gkf37pxf/kiH932E8FvCQDyUBmwScMobr+tv7tk3f1B9iKJcVI23j7ANCoeSxPqOgWl6EQaPe
v7xy+rbfnQVV6pW856JolLGu2HfR0ZIn3IFb+DpgFgiVAbti8AjYIxhEzNVITunmmrf5pBDH8Rf0
k5QJOopJ0jD8vsSij+vC5UdiBgdHg3iiYLzHWB19N3p/xkZf2sdUv8c2aIwOB53ALut1ZLS2KNwP
I94BCnzDIlkzadPIwsH2CiAQlzDBFL8w0imGkKb74Rlj1EjpNSFG089/r5sLmAFDhC13d2KpxeLx
jUSb9u+Kg4Dfgn59yH98OXAo3XL9nOqDZmHEWAvG1uDKNPptbY24YEii9/09aPwJ/Ax1fcqHDKZy
lklHDZ/Kwe73kWIiiYHKL8ZMZFCEt2+JgILgPLtl5r/fSOn/PfUTFs0golMnWB1J4h/38VIUfSZe
n/0SUANpM1AJs2rUIPQJb0Y09Iaa+Zjd5lSusOlxa8AsZ5ktr0c018hx9NVk+d7dtsBQULU6pmz1
DDlLZggUrPzFWCV3hMd/7BIiJE/W1x/rT4T+SkKtNvD2/lqff1t/Zd616lXVFQbpVoZF8Mf8kl4+
Ogz5u3ov8A1iaq72+BHvFcpJ3cWkojlOVMYPoQxSI9gkFNU/54XErBim+hbHwvu0FI3RzXi6WBr1
EZbSE/jF4LQYTeQmmVNPDVTfbX90+PPvX0bTN0btDHHPqluE+L49ufcvHMPtSWvVr/TCElNmD2Yf
jNkxcQelkhYiaCz98PdjZNdEf5m0kmsaPSbuRH+g4sf672EAJOWgxpVxHx/V0xzDtzuztNzTz1Ne
7tyTb3L27itNTstiLeaBVloPXJM7e3TE/QNzx9pAgyIkHyKP0Kbh5Tx2Rkyd7jbY6tf9KyO54bQY
kYSG/U6etFj4E33hnKcERZVFVC9b7aCKWMe4Ldg4ePvDUpnrYdyzq5wx0xu8NWAbmkqT4CkfPzHu
RQr+wsIBSAJqAtR4rGfxJm+scimDU3qnvcDJ/1uOkxJHgrN7y2d4STpACKK+IjoZ5IUKGzId5hy6
pUMMWANjl6Mhg+gTdsfxjrJ/kHY93Tdkle8Jk/WHqTMpB8g/PBn/rUd7qMtoHWSVBtFuTjNhT9kA
DNsvMarUXD4QjK+MEouWa9CNIWkkdGdwIVY1Qxm7D0JKljln9tjKUbpzsyRwRYT9/hggNNtjfCtk
G/UVAC0Cy5DBoxC0hvXAigEbQ2bZuWC8gLGLQr/P1VcYmFJN2/xZtq/UFeEET5QFhnoA4MWAf4/t
1uNi48qpK0EeKOsrByvg/C9bypM/L4Z1+K5WIqgEZoy0XJpkvS/EUAPZZtYFQYGUwg/NBEvFjGOM
b4NuYBVuPSZvU1SNHrb8y4Tr3YIsYk7A7lTFFRvN1XrBy2IKvxgYGIILj48nQxOW1chl071aHb83
h1TO49TLh8fNfqFlErAXCbMVNBLWgqIljN7F8fr6o62aN7ccu0/G2i+nfC+6coocp8J+LsjWjAPO
DVhUrJiEnz9peVf4FPVS1KwY0U4Y3J1w9SKiSdMXRSipA9lCxQgsX6E7+NUiJOrXdV/aEKVRtReo
5Nr4CfeRYq9IPuHHxxAG40mmEUigeEIxLWxwTrYAj15M1kE9QIFuD5Of72VmWG16Sd8YtrQOIFQ2
2KmXh1Iz5Ri8ht8vVjkkjJdDzzmTI+XyF0HGKyJphr3qh+cKObRKVpGDWbSyvRb+GBY8NFsu+ote
iUk3JwyP9b7ZjRkl7J6YiWHjLRtvHMmI617211iGbQubvh9s49HddsxIILDiaORWI0t+wRad/CoK
VjHWPcUSn7YVM+kPEX6+uMwglpBh3yMzx0WD+HO79csflAmjeY+YP8rowD08Gk6R9ouIr4gI5/lG
7aQe0DThytkV+J5Zr9lppsHhTTC9QenLeSjs+y0IdIfzOsHvN0tjJLh6gMeAvXLmuf1cSNE/iUrY
LWX4LZDvgtEKzoqArfkC/Q3kjgtIQVIf0fft6DCqm52lfYwTI74/ODle95XgadvJGIcF6xNANPqE
ElhuhCnYQAI5z2v6bzgKv8ip5s+h3m/3WEcwdLZPtKpLWWcfNrodNo6MtXrdEcF1Q9zSu798D+Vu
JYGEl0MUImCfy1NeH8X9/0Ike2wP3zl6MVur3O7h460PAirfbf3jNTcQJhPNvvBxunc4EmJMMrEm
fMCLUv333bmHjN7f1/kAuz32p+CFDhYdvE7KnaXtWRdYKGGRKeyfV1vqHL1ldgIl+JKeou5s4c42
+Rkpbv3zml2IOWADb0KUXpNdR9NBOIY3utkCZhMo0+1si4CJYIk1HRMpSAC0GTQ/W131uFRW/dBt
PnbkomAcK4uuOoqkt89qVdhiNMKLDfkU1+j8nFbwLsS39xB6zg/7/KWvdfbI3H5BT2aFaGYl+PIa
6ESt5/frgjfFK0T5tp/UagstS1sqpio+vay35ik9wtoqHkMCyk18EfUjy/naWo/dKRW3r3l3BI2D
DcA8e5x08HitWjHVnbAc7UaFDa1HxDDSY9MgqeV2cTTs7WuTg2fEkRIrB52gwavxIlDCxctGtYoW
D/aJDaFmRIwHrDIvG5Eg7VS4X9Cgjuw77eXLlt++TEgTT/AL0aI1Wp1+edZfeK1gRwU3dfpYXj8m
Uq3TmJck0zJ8oi0PgTweTvYytYRUAR1fKaAL+Ttnkwp4osW7BYWlS9+hAsBo4f2MpeUT10TWMBpI
wuzE+DLj3sAV/5woDmzVV9O3Zjx1hyRPRq54Oy0ubimZ5wjXmT4siJ+bC5gMjFIGRKQCQJ6WkOKm
+MSPM97j862g2oxkyRxLuBdQTI+PDDhxe2zZT6FZB8VzLeC1b34I7qCTzA0yJ264lRBLMFBOeqju
lD04xN5Cmo2RowNGMBPu3cdOBcXkGIEQ9UXPjZFwDT9u8MUlmaYnmRHKFdhhk9w2OQR6H/NYfNXH
24cFT+S506iZFreFztKOsuRklcEbfvvYeTqvfA6cdv4Yj9JrUgwyHmNrsqgSbjZpAIR1cNZQSsxx
36HpadC8GHUXlxDDZt3htcC/Y4LEAM7RGsf8HEbeyZwcpN3Faw4TV0lOUN1mqMCf8LlHlnLoU4iT
2qocImmysdHUqGSMWzrB1SuAw1Ng1GIJ0Wkx2YprbgIr4CE4sD6uS80cZE1YcGyvINicDneT6QR7
NoAZvIMzwwXWLg3A1T+vqLzYLbKbU321swx16bZurGJbYp1yN+5v/FOttg7GsBieFrrVz4U6kO+x
sSvs+IfIEEve9wWuaAGAY1Xi1Ozc9zyDxYG8ePcNwRLTsoHWnVtPtMULlWwXS2os9effi3pyD/+p
OtZlmThEfEH+n3+hIveSnI0qZUnIhD4wPyUEPQT3LFg9sKKa4/NtwbkW3bMOi9xFNfXEq7CKn5A+
P9PHkZEabUCFAmXiXDAr1jBYJkT2PePXlA8FAaEn+0X0CeP7MREGM6R78LJBKCh3cKcdYYIHO88b
XQ+Dvz3BCeTIMN3D+um0uMEyG9D/5sDU9LJ6wkvoXRl+iptReuPaazcLuudCcfvH/H/Byg8Te1KG
MNzgiYCNsh3OrcFM2tAC/HPbcjm0fTxM9C6IM8GUPw6YgZxhiRo0QYcEhJgOFOeYzYhZDHyoJOQ0
1NvLD6k2cnRim9Cx+qNzCZ519Eh61IfLxx4aKm9YCL6m25N3KvbhU3EKiH/d6gHacLeLu6Vm7tkU
8SFc81KodCh4hpwmqtBocKC7rJSBQGtLk/Q1Dh+y9V6VeItCg/rJoD/RDV4s8dDjVFajDpg+cZJh
wgru07jaFcNNu9ZjmDT5+/Dqvj8phTrdmZg+CeCke0XJUkKA0Q8Cj9mvPjBtKRZKUlanE/SR+ur0
mMuiiT2dzlDCkDe3whUudivHlwU/8lliBXN/AUbj2YaFe4xkbvw7yvFrNNtPosiOUGzkJ5R90ULo
UTCshpuzgSb5xggTidgGnk/226J+QrTD/h+rKS5wk7nEHsgUCQsnFCvwmk2QUtQk2PxR2s0vT2IL
sHQcFBkUQFe4VEz4TdgbT3BHfXbF0Btmq/v4payjOCfApNrJ8Yvz73cMewhvOszoyugewv+TF3ln
5wPfUZuWupPjLIgZ/+b9qyENqidkLscq2cbEDiJjLfx6Wf/kd0AtzgpLiYv9M6nP5GwDwuIsyOrC
fw8ZMaIbPBn6sEny3CsFh3srQqJyf20IodruTMnmVp1Du9jLa4qlMbfot+mM8UreqDikGqOgV7eT
lJk3lGGiP/gtxhQwmpqALSzbUkSNgX2Qs17Np2RiR1dSO90nzv+Qdp7NiWNru/5FqlIOXwEhiYwN
2OaLylEoggIK/Ppzqfc+57UxZareM12ze/fMdC9paYUn3AFHNJEY4zhcytrouI2n+iqjdMmRU6Ma
Dr5XXLLK0qovB0qTEHejQUj8+yQvj5/ksw9oOx0exUe0mKzUVpBG6kVv9q1Lig6N2dqfBDucBbUt
9Tr8SIpA4oPJibBS9wGvpR0FNjHxAS/gBjhEv60cgm50t4q+AUHgW4MBBdf4hXrbKR0J+/qJWsHp
MXMrWoaIpYEDHhWvSD7tARUcnsQZRJjysQGjh0MnMlV1BeL4XUNrxqcqi5Nlso0LyONAZLXWFt8P
X2ndGy/x6UgcengUWwm4NwE/zmIWxJNexbcop6C3AXsT5xsPBepoIySRT4+sdKQqUMXJh4E6VNoR
EQVcmvKyijd0MSbWlhQQIjd69NYc3w9+pZhjWlp4SuFF8cEfd1mge5G5AKq2KNfBM6JK6+nVBJoP
fHm+lfWVorh5ogMLaJ/8WdFnbAMQYIkX2gi7AwheHWaoLSgf+Gjn/FdYuEAXy3DdAk1XjLUVSST6
fABM+4CkffYXAJurTzkCHQ7SDvEmOi0lMntCC1veDSXbzMe0ZBuU5R+F3pBAfLqgoVOPrBWoyWhu
uSTPaGKB00vBRQ91VKCoUpHNpaMjpScFdbhh8Mg9i2KOScNuB3qfeSUSoK9iR/TvFtkWkPC5ec6l
Ibuc3xUsrFG7P7tAMS2ShHE4Sp+4yeu1po/R1EkG1gYgDhsW+V6wVaxH4zWbEzWj9/gIClt8UmHg
8VxvjAtdoX6Bp8AlmJ8m8vRk2dUihUk5V8MxYJnLTijGrQPa1aeeCI4dPgNnWR+8pG+HanRWPHC2
zTSZsL50Bao8wcxlHtLDBUL4pIPLTeMZvoJU6x5JJy5rf2WG+KENBD614mSKJzAv8pD1S65CfCdK
A506LXncOFoYdvaF6Bc6AOaKye/QV3AQ1CN6QZJuqgNomka0jrU5l1kBb0ccxUgaeMQ6fDC/9Kot
MXiI3caQ+kT0emzH1hpVBd/1340h+jWTCyQxaE9jQZ+eykHLR4pn8UZ9RLGeDJgzHjDBhMbU/siT
0XE+2EHp1uKQndA4DaB0SlBuxJfbtFDzXRSaXkGkU9d5A6yokMW6pfbGNvVLOwHuJWMVsa0f0ALs
nssNWyFkk+qDA9XYj7LwxGAkPADuOj3Cq0ibnl3arqPH2uNisqaSPzq8S2+oOxhvQMWkxbHnSRDq
oZU61aZUUMsxMnn5SnvAvu3yZKEwyX87jzJw6CPiRfU9HxMig3E6/ItJZ/o83xn98cEXRSgB9Wv8
ZHrCAP0PErxd5ASNI8AiYLuTxEENoFbukiFor9w0IHULCBKs0WQuznTSkQ17D6lF6rkLFGVRCGHp
s3yw/KOi9KC/xx/UGlgX7yLp+RPMIQ6/l9gz+LMtDmTboOiAs9NOLjx6Q+gP8nk0x6wpRI8qrASD
Bm6PQ46trRuvnCnk9o/6R8P2f/eFMT3EdBuBKsQflq+CTvG0hMKHbLFC+47MmYvsGbKI9ZDvGwrc
sIOOwCsvaF4Rsbgwui/hJK2GsTIS33BuI8F+OdiNOhTfSKJyBEsSYSCebIredTvGw89ugH1n2+AN
Kcj4sVvrAEcgU/SA/zmVVo4eysrWDGYwrIfHy6f00UtjDWK0oIGzgy595o9S3v9V/J7AIGORaT6c
PvNlsv079JRuhZ6yKoqWRk3W0DTrCoGjmGIqap2ibZqez0pJ9PDRNuPkUeAld8VpIIFc+dIfsBJB
9tP0iK3kL7RWFGuAWtCueDk8UtiiAUffnHTlSUFbeIRUXzqAz18DdNeonXUgFHoPzRon4AFaKTDk
sR+bXp64JIplaBsuNX11Xa/q0XkLRKXbsWd8N5hoaxVWJ1WH0MV0ZAYYpHaxie722QhGEOu64fh/
A4p4elVH5R5DoifrAqh14L+dp2mxyV3K5MEommoI/ozEB+X9PAxG543/Tpcu+UTCHNg4jaeDvSUn
42qZ0CEguOY42kEOFt1kIs/PbrG2XvBU6anKy/xJ2uYv8hvXCuKU+gsWXtPDa4pfEMykZTZPPSqK
vQND60AbQSVtSvdDGcLemCY0iFFAHPv7yzYivXtmPoHijLluFBtK5jDfEQtMIHJso0nIWuZ4hcdN
tRnc9qacJgREX8FbskVICBffJauqoNeCVGAvcfn3wsAe+DonUVWVRgPEDUlCo1C9IthnYS77mlAI
G4XK82nW2BSzd9Jz1AO/iZ4d3IWYZwJIE5iKCjdSHMKPPrto3ALTOfW9/eIVaaJpCLlWW7HAt5cX
axO8SVBClXfrkcOlowC9xtyetJnILng4vqoU2x/1ib8+LqgpzJG0LseXycWBQkgjZwmafw3bAwAW
fOGhToO6dguY+F48yGYJunjNHEwcaBrg59JagG1ytkW7WeCktAREMklBlz3DkqANOEaG74DXmrLq
IDFCGF/XI2msYIJLlOujqCDaABOHMJc9a1FP8RtyexmRYKKvCPcAGUFwe2hssP9DHy/445r+glst
jw6hYLnN1+E+mJgv0bh4Or2FW9yL53S2+MTS2IenHCHsR03W5dAcmXbnNOt0KsywJUMWGdGxZkIN
3Atd7kSvBQEOJXsSOkj7jWRAUyUXwypf1LymONSWwQK3VzYd9ZkpuiceN82YZTxpp+FcWBgPxgNs
6TEEsjk01DfFPU5ClyvBLUbBAtPyMcqDB3hp0hPw83m7lj2uk2E+p/Dr5DO4JYsWSFJjpy52F1ug
cg+xo64o/HoXR/Uo26IlJ05OXmDj/TTG2oGH0Sd0o6DSTrGoozBcPsMeQ5AQ66nwodudVs0F87qy
J6+QAbipq03TfQzcCz0EtJEO42CuLEIPh9HpYYnr7kjuCSrP0Uvdx9I82uDw6Hs4yzwBga+mb6Cy
h63re5dp5SJ45Iljc/pUuzTBan7yR83ccJNN2vNrPW1B828CfQAUVzk/PUY8oeHGLkF7tCymLLR4
j0b4ivsOyT68eOYg6yfSwB85RBCLeIGxDSz7iJUVuPWKs4lnlhx/7I9QC1GmvoMpgo1pjZNve9Nf
bcrMSG4MdowySh+oeicXilrPgGfXsDLHlWsM0ZkGM96MadfDO5YAbprZEOCYB8iPHxdH9mhw0m5Y
C7Y/q57SeWxn49I5jHltUhVhUU0tqANUzKcCX0iz4X57hyWiRuP2yfT01emJrQSJGAMh+4yM8aOy
MmacKlsfohCVULvChBoS9ooCpFM4UMPm2va0RrN22UxLV5gdXYHdTUjkUDJLHNxA7dw7AphRZ+o4
gXfcgcXMx52X8UeBW4INH3Minrbp42kONLxv71eOPC3mJ35AkEVAuvPQ7aSIs7BWJwd1Uq+b+g/o
J0zTZf0A1cXu3Bg4RTQJRuCNkXQuwM7j3zfRwT0h2wR4ycY3A6EIuFXYUSuvhnPmoMZ2eBxNMlue
mm78Unr6c7ksHGJ35/iBywflapQvXrqXeHtY9jHUAwKeO4qvr91zPGtJrpbGPphhPYgYxs58l6Dz
YQnIJoKKMaZl4hlf0VRFvRjmJIHJNB6r1eC1+kJVA1ZXseZMT9bqVJwGI8Sv35VV/AjmnCZxO08m
W9SGDHyzCyiX5tJyUsqUolu9UC61qdryzx8bIC8vmI0ucWpDNOk8/cAl06XOOAqgHpEtLJAAA663
QBEeAj5iuk8oDXj1rvGgsiygjaJOLTg0swsbjjk1wPMsXhUPMSH5yUnWSPtl8841x6mHMxOKqvlU
nlP41efJrIBxby4Qmkvs5CH00lnspRuatR55AFFNuES4dmPMwjflUe7ZS8epBoAGoxFz3M6RUJye
3dyWaT/1AvSXR3VxmBszUAKe1H9dW3CTZ4UC22XOp6O0ZKAW8oyOO5IhVGNX4RhZKa5BlCi4ZXq1
WEj3gw9yfLRSg7Fps0Dd8E1eWPAixWk2h6g8P9pnsLYJRyDy633FY3uedg5WDxyz2FGtL++UyPz5
DlruKyLlFxtWgJNPL3cqebr6+9JEfROoOWqE2HxI/b//1uauqxKgTqH7G8hvToVV6PIwq0fdsB7l
X4UHm/vkZA4KsOid5i4aZhNwzbuK5mzjVayDYEiM3xHuckRTsKe2S+4NohJXpwUblz6yDYcU17RR
AvKtZ46C+BrHKyaueD29EsKzuh8P84KquWvabFYbztvlTdjcE7WSfwF/AJGApddNhK0MXdeuPDeO
xkFOhSrzYS0bg/4YojEzPzwH7mEsOfGIOuO410BFXXYZsiRwjrmn4vALUnD1BP0TfpvrU1UFLfZ3
/ob8hAOTQxS1H+Ut58JOBgu5T5MHloc0onZHzVi+8ZUNWdNlE5g+xAL5KjTyj+W56VJGRj5wUo94
f64xghKO7sBBqeTksmdByFU7mW3MeetACbT/DtB6IsAPQAVvzwMooED4Bsi//Xx74XgypDCuoWEs
AeNEH9rCWIukcfIdk8HfgJOf41y9a3IWTF+WzhYaS9WSq/nt8mk1g7/fRfoFzrp6mf4hvn3KIGsu
llA1FuXNAVDwTwqPgWPStodz9hrdy3lufr5vU9cvrG+jHZvAOhk+r9R9ljjlgVgjCGgXOkRBjbLO
nvQVCBgn+P/iLRUJgTpc5CUJVvTPcc0gsIxaz62NOs8+jKnwKuyjB0gnIKj+HunWzlAgXKsqgmog
BK9IJEoW1Ycoy6yNPj94oEwekqmIpfLfg/Qf/noBfhvkmrpxNhSpuqQM0k3yLTaoo8vq7wG0fgn/
GkHtGTskIBYGPz/nq066QisOkbUpngnQpuVWWqa0Zow3eZdPCPOBjTZ28nj8DPfaG78+riqnfcs/
zZfTJp8Qz9EgtHP6eDQXl7qLQwhly+q1msZzfXya6M+H6fmRnHptzITH41fLbyf/ruaJ8/eLSDdS
KS6E/3mRqwVXxQVE+O5gbVCIyIGUDGnsH97iDyiT9PZiyoriHZyYdOt41vGZ6tM3KPjXF5Fp5OEx
0TpzU80uXvGiT9DytPMR8I0H7LQPd2TQbx1GumbKJt9JtDC5+vml9NYI2lPQmhuyMid2j9scyiFg
uZc7E3nrMPo+ztWhl5HFGnnTmJsU4mdMcB6vWzfcFlNlniF5ng0MuGXNQHk5Pv098r0XvDoFqyy+
GFnCCxYefuhuhXZRggHKvZvl32e5XvIobHLk6orFur8aJ/TLg1oooblJPJMsLV1QOxt+9mj33MvH
6uwenvC3Lxkn7/cBr/bYsVaTSEgjcxPuwl1MntJCEsGZaApKAlC7RMBOk8Q9ju8FENKtb/l95KtN
EUddaIUprwr1cEUVkizSQrNWGxv2C23cDQQUxAeTyd8fUrl1qJiyIktIUmgomV7NsCq3gnisDWNz
tmWEyfyV9WCxaI9DGhLTeE8r2gknuaM8Bd6rOUXvbkpv1cHI0jng21IAP+jIffAfGN8Tc/uH3fz1
8bGtxSdBI6KyrnaRmVfmufN9Y3Pw5AmgGB4lGaEDA3EP53inJvr9ezLujni1n9JAUv0sEIyNPKyI
UslnKRlUTyJ6ybWjrCyvmd5bcTc/+7eXvJr/oySf1LgNzA3lkiEm1SgLKt7fr/Uv9vk1kQblTF1S
ZdCyV4valPJODpLS2BB2o/kGQgceFHkKJK5/2rQVye1L/5knyTifd3OQT6P+NKGu71DPGMo2ECa4
R82YbuA4XfbsSPooo2bYDLZwlEeUpUdUr0aoRXkKzJ9myv8bYU7jljZYZUAdyr3g4dYdwo3+/97p
artcMq0+HczC2PAQ8NLBEz5+PsHdmAejv2dPuXF1mLJsopnVnw3AdX8e5uYl7epYrPSNMlY/K6+Z
5K/JBtHaZ4sm5SBenzb1BqFsHXrgDKxb+0UjKXhO34VJtqgW1gRhkKdqa71Ea//h70eTb0wCe9e0
dAJeC5X8q/WaqM2pltsSRPMcPQuPKqFznKfUiiA2U0U57brnl5pqBqYM793kci9OlX/hNHD6+D7+
1eJNzkZV6grjl9gNDw7EGeWOEpCLZNwjqZr60s2BVcfPR4Qo9rSppggaeqdg0Ll/T4R5cyKwG+nt
LpX+p5/fqMpFq40Pub4ZPT9DrRgvl+VwiXCJAHFz8AbVwht7n563YUkPHjzH+Xx/GAxse2H3HKPh
Yjhxh2sYMi6ssOFWG8KEGbqjdcYiHrmjKZt+9PH3E986aogL/ueJr6bOPAd1qhxP+oYep3Px8on1
VG5V0tvNYZrPrHlJSZWcqbwTCJk3bu4f416dBeopV5tCPuqb5+mcv5ip5YbpWe7HIyoHo9F0/jzf
jxHwmy83b0tmDu6rNxj01CXISy9wBakWTEglmbNJP2UwGe0Vk+nYPVtr6E7WzcBdT9f/n/N1td+P
x9CKxZbnPg9PL30tZoXwvPKkzC4L/xnX+inK4sfHu/2gWyscZgqZJUp5Gmvr58LSlDwKj1aib6TH
w6reRI/FWzUR1j5RdPdEEfDODXTzsFElA1FBUTQt6V9m+C0Xky25qFJD1TZT6K4s3Td9+MYS1of7
dw7gfx/hZcFfLNRtN/hCFn5wvnO0/kvXr64LnKNVjT6HRnR5HRJEaZkJB/mikS5h+ozqnurIyJr6
XuEGTjU9j/2xuEIB0jW9g5sudfvYIwRo+2ytOzeXdGu19sEfcoWWiJp5/++/TYcoKpHSnaFJHAd7
YxBx1E9h/baQ7oyh8wR/62t3Z53dSL1NjHNFTdJ0FfzZ1f5QDpERFmeIQdlM3KXuxYW4OssRsCju
7MQbh6fO/MpIR/KttV+uV2YiyLFZ1Di9obYfgPo+P5hfMMuR3EVjsBpL6bOwC9HeAKB1scPKpmBc
lwPcu/yhgFY5je87Kaz6+xjV+7xS7as4/XRfbTKhiAm4D+ZlUxlOSRWF/uK7jHgrUHprCG5bKVCJ
cy7Ysh+HKa0mXGv0F5PGFh6NNJWR0QF7ieMenbmSphxsJvBkj+EHeMv4w3QRL4VNHo1a1OHeoj1H
HMJsf3+/3zTA3vXY4howLHYs4c7PFeMXVnkIA6PeAMwqkNf9pM0OqKxDG8Y+f5mTCxI46uNh2XE9
PXJTH3YXasQYk1IBpZ/4Jj9Qjfi881D9oD93lKFbOkeIqhtIb1hXi6rRz1J9CYt6U4wSD5crr8Zh
LtuYk8rTh9kIxg1wDUg+E7Ty+DlGHFfvi/icyH8/ifJ7Q/VPQgZMOGOavzLTQ2fKcXLgSaBHhHb4
gJINGDZp0D52nwcKzyRWAD4h/PAFPzV0mdSPljBwi1LQpl5U69MePT6MAorPdInSivhGm/5Aa0gc
IGEorEp3ezfS68P8X5MHwQu6oi7BFLyKv85pojeZH9abShkmKKBB6sC/9lFGWhAwIUuTG+FV2wkf
9wou0o1CBbNlqYBQEXnVzH+X+Lfj55RfUkPMzTOXTj0+Id2jY/bZDD6QHSlmZ1Rem39/nzzfQdjK
gdI3DlzUFelj6cPUjvkh+o/qQ66Zg0rBo2StMbvDEB9C2TtNeQXs9IZQgMBh6MiZ48nEwUZZAtex
kvS9/yHSvZE4g/h7pE0QskE493XxOtluX6mBI4uI9VY9fFqhaaKt0QICUOQCSE/mYbA4fEJKjgGE
UFfXBrvdDooF6ue45fAzeNo7N8eNHLafL5PDgzuT0/MqYxMurVV1p7zeyLTD9TmuOi+UnYIJrJnP
w4KdCELgDUJWu71bKfin7H21TGACaiq1Hc00flXHEkuvtEio2o26L2ogUnYANxzawLBOh93cZG0/
mR/Ni0JDYW8io4pZC0oYn6hHQAsHqEMThQ56g4/iAKCm/9Kj8ddIkIRQXQ6DEKzjV2GC+x2dEW8j
TvvkwHYolhboJG4sODgQ8Xpx0PofzRCADth/gHX47K4Y4bIAt+DgPbmMP4/P1Q5T0WwHrkL70rb1
grouJrHIe2+11/QlxuMxRf9HAKW5iNEpwHjpq/ygqVGvqz1XLVi0QoVGNaBVxDGdyYMQJGM1RGO0
FQZpP8PmHlEcDC6TR8CnsYqBWfusgYzYxE8t77gpVkBOjCd5qxypfoFeGeV2vZXe8aCQVtby+CAt
/VdzIaMDhEjTi/+A+hEo5sscZLPBI72ftiW0AUS76fGuVHHIIXB8A2cuCa7ygZ4wwWur3llf/7b6
X9/46n5q24smtUEN29POvHTROPT+v1B2RKMaTWG7G1pjvgnCaGhH5048yWf6YzZ9p97p+Rv637S6
AfR0g24VvUZPtAS9ehgtgo2OfiuioPO+F2uthJfT1loV416rUlpil7XQkMdwcywd/j6Nr6pNCDD1
UBIq36puqniAXJe3BCk9N8eDEmFRbRvyV3qZV+Ei1PbYnNcikC/QdJwgUDNV3xgZ1e4krbNkYsbb
DkpMuf/7afpL6H8m978PIxuyJVIoN9Xr0FNPA1VPJYF273miAIZuoemJwMvANkbO30NdHRS/x+oD
kW8Ha3yJpEAN1XRGoNE2iR0ok4gwB9ymCOM5cepm0R0myNZG5JUNflsVwDwqnWwwcn3rXuBz1XD5
7/MQMiDMihknMe/P5zmc1SzyFVySZWTD8HfSctvAHUycG6QVTeXk8Iek+M5yvrpe/jOqqeLYRlmB
U+vfLH2bhVY9lUaTq4iHGlsp2tbiWGs/4/M6OfQkRdR4h0IwORzCO0GAfMWa/u/AhJyaYaBFC6bt
5+uW6bk4XWolnYWik4IbN9OFEewtCRY0sD0ECiQsySvx8yDCo6JHb0xUc3Y6YYDR6tMOebdkYhjd
swCX5BAfR1HpSBJ2GUDnE65ntYb0LdSPqvqSHEDZNtOWuhLGrJfNuXvBMbpnv+bTMnHPHQv+FSlt
eEBYrgVcGaDuiUYMR8DKBc8uaSIWiCM+REk9Oam9zTvKvRnu5BpFRylwfSLI87EeyTpcoGPzomMB
zxNHKkd4zbkQrnWEh87CUoK5mpZrOXdjObApNvbvV4uZnSTrC+eXDJThuBfk2UEY0PUIUMjyRzVV
X/CoaAvpU8V0xfKz7NZ+sw553uK4hvUAmbIL8UEQ6VGPFEB07ZgQXgPdma4rEOgsH36ho557ipFQ
4YCPJqfDuoRcVUwAyaLAGalbofvsdxuK6oJdBg7g7hDYhDmSoeBqnpbsKt1E6JD+ta6MitNnGkz8
aNZyAh5ARx3XxS7QH6iTD2Enp1LgxPpDQlcytrZtTmRr2UmeDJXsy4pdKR1F0aQEpPmpZ2up3FXV
2BfRRIFyu0qB4+W+kzVDk4JaNMFbPWVRyN1UAWdMS2OAn7BceoKhDg5wB4pCti8Wbq2A3BDskiBF
qnAXg6mPFQ54cxwwEZvWeBGYZLnLKYeKWo5FcrA3DMic6V6DCSgfkBKFi5JgcWB+qBrquGWA4TTW
x4QKak92ENdVbI4EaD+lAI5HjScRssjUIeXevLRdpunabw/DBFAsm9b3H5R2xtv7FWpN/LNTLa3T
FCxK2uHK91XBXcwj9xRBHFa3EvPeqhIeMPK4KjVchu/VLn7mlL+329VpF0Wl7gddFc0O8CiABCWL
VF/VzJU/D+RVY67P1dffB+yts5zmj2wpBtVzQ77a4MkxkAI9wxhOpSoCNbyZ85IHyUMa+++Brjo0
/323byNdvZuhnLrypPlxP5KOlGLjRF03TEonLff8gvXNjSWyRYpsImjAtJvTnePsqmbyn0ew+i4y
f8miLF5FBf6FF23NU7eZIlWxq0cazbD9cTBeIgOWOp+hs6oQYJKGr+JoYiN6hRwRcKI7T3HVYfy/
T0E+j/qMZuqi8vNMPV3kVixMIV6e/VWuCI6IbLsM1dUiZ9eyUYTBgu6b9gHmd1c+ptL2zofo//zr
65syMAhVCStt6lU/x08r65yFXRbPyhSJEqRP226oBuexrLfD/mSvChJ3OwwI1XA4lQokPpR7z3Br
oYONlSTMhFXEJa/yXMEPrEuWx1DzkAs+O2I60aWpknmludWA/ebbUr0TSfxe6DJFoF7vR8WLmt7+
z7cO/UDKLio32aWwUxb6CdlmIsBPzu+/5/dnCt9/3p8DXS0yxTj4+VGJIoyzzgtzFW7aOz3jG8uY
EQyRb8da7qmPP18lFdRDaRpCNssqZVSaj7CyT4BZsJSU8rfDBT3XGlnX6EMIkfnIdkZFtwO9fWEU
m62bwAU6dDCGSozvhsf246QGkES2QrENdMIoadYAcTMgWFQVtoiUki4l2p6I0v09TdqvVdi/BMk6
/0u2/m+XfAtp6lDTss7K0hm3IKgtTCTq9t6R06/knyudMVhkVFQ0Pr54VRRMD2oXW6URz9Kv6r1W
Zl3iSrnDtQE8FaQqgo3o+H7+/V5X9fr/fv//GfQ6Oq60QG4zIU9n+Qla1qPhL5ViXSK1ndjHxpZR
FQZ+L8j7ALyO6SmJI4TlnRe/Nbe4B4gYCPSwAvUqSK2jYyaegyaamcIq8cehtU3zO0P0q/h6ar8P
0T/Ct89XGidVryqm9lQ9o6EvKG4Z703SVMv2q/GdKb31HSWN3qfEZ2TBXF1STaAm6bnUMMQ1PY4K
o5qcCLZArh4mMj09cW6adEDotxV3Do0r9Z3/fExJN6jpgEq0qHb+fM1OCvLK6LgxyglZvj0Xh3OE
TrzNg+l9fnYvg5ltVw/upEGvzl3v/jev/W3wqxsz82W/uxDCzLpur1u2UHuq8dwoc6UcwlwsSw0+
5D48e+T3f49887VpZXA7QamWOWZ+vvapOqlmm3acYWggEw/r60ZDEzvb1gkUnQQGqu6JxmvYYmCs
QMiRD8OU9E/UNAcEgX0SvbNMlNdupTi1Q8I1wq+kpF7tG8O0/yPyiVh/ZXpx58Gv2gD/+V7fH/zq
bo1UuUpaIVBQiVnH4bMVq0vhiA4kiaCQ1j0530k10e3kT7/A0QEiVu4r2IQX6BEcp2IKojpud1FM
fSSy/57UG/e+LPaXHYEHRlAs5KtJNYKq8w8ludRxKkGqwYwAgWK0vKFVwcU1RwX3rzrCFePOwLeO
g+8DX119ydmvrLIle1S1FFP4C8xWRIvsJkAvKc3HkrytsomCIH5OFNwmMQUETqiM/IMw7M6z9Cvn
+txQKL9ZhiGzm/99wG/nhi81YScJeMWcrLniz7ujY/DyPIKlTgo0eLmRif/Iek6WNfp77H5+fw1t
cSjSAqfsfx0BXKys0XPllIBSR7sJdwrqJpanF3cX4c35/jbQ1bWTiW1xyVNImjLqcGKpIEwF7jxG
+iH8NKtg1SrxRDRmh7RwFNQazlmOAWAx0K3EVfL93y9965xWrH7Gdd2S4Kn9XHT1QRJjdnk40/0T
aos4XzVOf1rGvLahvaTqneDkRpgvi/QkDaIsgjvt+gOHYVCZaUqliopBceDQmqRk2mdKfBEXIskr
wuC1/hKSd1+UYJga2MLfy6NuxXq9ViEFM5TT5OtTu9XUo9+IpFHIWaKKJqRrEbhHObeQ/fp7em+O
xL0kMlQ/0NWe1mpVucRi0zMf7A7zUZL5MH6TqQfzbn8PdaMWw8x+G+tqG0d1qoJeOHb0hnbPp1k3
3CnL6TPdX5rvtud5mNK+n9+d2naeNNsZvtJ0D8bay9r9+zn+zd71PkIM0gAe2SMWr1XhVe1YB7nK
c+xGo70Hm6yXmwUjMRx+fXzcK33dvIpUMDX0VXTZsJSrSzCQuljQm349nV8p0mStPta1l0iEpc89
FJ5qL0XUwkgzO5QM5IDQmTaHTTsRTSpFCplViMmDtWqt8yOBuy0ioSbK7eyMIHOf9Ijla9ZQ+qFT
HN25v7WfLbT/XEbfH70/C7+ddYIR6Ge/CaNZKTkKXtE9WxatIwXwhhhSqTQxSIM9aYG9TBpqEhyE
CRwGhEEHZZaNjvGu5ABO2n2kvCgU3xIqMSZKqZGFGADOcZCcEtnVgM0jE6Wj795yzpgdv8Wu2tZL
MVTg5WPfqw2EYLUXPZtb2FNo1AnRcmkkp0gezgF8fRw/BcjjFebfXMt67+FkELvOhRM+ZdqQX4ho
cdRohFHxU493Qskb1U0W9rdPfHVpS+LZTIAPxbPLeUJIByZ2rCCLgdEdbrtiT7I3ViHyV6L4+vdS
vhkufB/5KlDWu9rK07ZmcZXdAMfbozxOYvR1M9GWy+0RzfOUVm+B2ZXwWcQIwp8ll/yUYmvA0R5B
ZmrL4YmG9p3n6hf1ry32bUaujpU2TetOjvN4pnVjSXsVoSNevtp63NuzobZ2wRvWmOj3UuRbF+T3
2bg6YOpELHLt3IUzVcQF2O4g+sA4i52/X07rJ/Wvl7tOkCsrTkFfhzODxTw/X6T1wZJd0CUoTbXz
GG3F5HwYh8fIEepgrl0yRzq8RmHvhLauqmxInZzqL0bn7dmrlG3YTGr0K1sUCRKMkSlm1PWW814H
NZDoGN9p88q4zJozhhmc0PIhGvU7QDis5V7k4CFjS3T06U5pggk8rljRKhHLWZGraDJdJsLl7DUl
3KMgH5oRzgZqSCHXGnVHD/zC31NzeydYnPEyJqGQEK6+QCsnWVE1bTgrzK1/6gaZsE1QFRGjHUVA
gn2xXKtILt0vPPZH0fU30aDmqGTJZk9N+nlUVUUhtEIWo6InrAN5ndM6bNet8Zk3c2LDHKWyvgYq
0+/U727/W2PrXJ0QvwATidfljK7VlNKyhGiWlfaRUc7FkIJAF3z1hc+Iqq85zs4UbGwhune73IqO
QAuIkCSkXo356nLp/KSoL2UZzxggIzii9kkR8pA4jb4P771o//Gu55grjCTWtPqix1UoZh1qOe8M
UmaiEg7fS4kzisNdhFyc/fc6ujkS5Q5NosxP1NfP+LeLp62L2spKOZt1eAjFu/a8S4t1RLyrKnc2
s/K7mNh/OQxKqOaBevuHGv82lCA1F6MstH8Noo47Kobxm+8rvPcuADrTiwEaCN2BYK0HXNxKNkpx
RTK54TJpy1RrZI00OorMtJMYx5jckZSXuJbHfY2/qmjpXYQh/50cCniFIV7DOZ3wu2k5YOP496zd
TNC+v8vVqVsF+kkPlZYKNU2bEXJdKlpTWDm3Q0jYRua0MLMRahXu7PobYQKOwIQ29NfgHV3HU5e0
CNTUpBJGS7Ggy/lBK7c+rV6scG4Fd+7aG0f8j7Gu1mAjR34lZk3Sp19ctewwJpf+1d8zee+Nriay
kOhV52l1mPWVGjTIaGyxDBkMaBNegVsirr8HvLGPf7zW1bnZCYFkln6QLDPDOzKEPO/iaY3VZPEe
hy9/j3Vjc/0Y6+r6EqwO/2uzTmcKPmQ1Jmaon9PPFJPt3X18ax5BF+pa3yYAqHI1j1Io+JIm5xG2
Ak51Wvqol/UnIxurV/AMpsm9g+NW9iZJpkHZUOcyMK/h0SSIitlZZE6iOKfSJuNS14ejNGdMxDdQ
GPlPt7m4nPpLqE4zVEt2f8+v+g+M/uug/HamXH1N+azIF9k8xzNQ+2Bl9IestwbTxqEi2X3eSiZg
1AfklQSRBmNGVokUEzgZCamp81oXPktkWCNqLNv8vG/klMWHnTHJGXC1DNvSArHqQ+f4seWejmAV
L5+XhFZo8BQR3p4M3H0YM9KVSeyLq/4Z0ojoHR2OdFyZrpSt8bHraEpKnS2o5lgNdlERjPX01Tgg
fGPO/eNrXc3loO373eTbaWkOBZHu5GWvavv26FhptSInkRFSpP4rR30xT1krcepwTtD2/OKoHdEW
E7K9ckhmOpgdilhIHY4EdU53VhL1UXx2Ev4oKlto1jlHlUY4pHFVwxFkF9VsaoRyalZKboLaAWaZ
IM7TINybiasD1n2BuBfpu4rN/+HszHbbxrZ2+0QE2De3ItVLtmVbTqIbwkls9n3Ppz+DqfPvshnB
AupmI6hshCK5uNac8+tMJyXtZML284GRAG5r+TpPiHFv7UFayQquWonjKm+auGZfSonySkEJ9bVG
HE5LqqhdxUupXQ9M0wi61pYhpCGdRGLudilxM9pjRmdiNvVqxMm0BYuA/UTHJqQt4YDmPtGqO01w
nySMqHvhokPjYLtoU3Ky/bs41BaS+72M8GBSe8cMxG0Ct6iTCWN6DBKSgxQIZHWCs9Orhok1Id0a
WTIZzrlFpDummRwq/SFM4CmEthzgKTTg8+GXy5w2cnBx/TMxowmUbSiRXAD1LcKZXLq41SVIGWuy
1kz5MkZkWeFr0r7zTNJMe+nxiwzkdiWkZJdzKMDXsTvclapaxOruLYLhlAp0nV4GkH0YM0w+j9FQ
8Y8EeBD224ASbpp7KEq56jbNFA/IzbmpfKkJEfAF0HbGpkVyNi1s0CIyKQklt7ozU8XFVNXyDfoG
oUPaW2pKF887J+n3sdt44z5177rOs80Kl61jmb03BZ7lzSIccBnI5cckPAx6vCozgdGe9oD60PHx
fYO2MuI6IoWI1pSzhV+z6BPK2u6MRFyG+psBN0PuVNKrx+UY/FCzxyZ8y6qLhv2s6t8V8ksg4uBH
6F/5I0dDT8glJ/d0inUXSTsyfkFvUYm2Ad6r6ZTRRDxa4lZ1iSRaKiLP+ghNKfffxUZcFkUL/HlJ
u7NAQa4Y2qrHJ6nEjLMTO7vqX2JdOKLqxi0PhyIc2+iP1RoPt8m8LWnZCE6d1aw6vXcCb10pkS1m
BCfKF+oFVzoPGq7mgjOS4ERgd3oOvclkmrQdCxUXTzI5adj8e3elBxAKU+FVjcXVIBcQbNrpA5bi
5RAfs+S9bYmHHc29j0+jmZsrvUWq3tElq90+Vgq7c1mPTIW4LT51iZCf0nxI4O/FZ09xDFweYpxI
q8swEEWH+ocuxC/d/UhIs2vlz9PizL3XRiTpyDgKwlnlwxDZgGvL56tEkZUvc1hIOE5a2O6LGPrG
HtER/blKLczt8HUQd13CG7UeA5NzAzmexbMid9np22Np2YMGmexSMSaRCWqMcuy7sMdO+Mf0CFYZ
VroaYcGyuvJhzNAtTWP8jnlDxKwkM99kcyul3b5VyOZK37Lu5FeYap4Yey/0mlbLHDbTkoWSNmb7
RA6PakMqs8qXkh21pN15rbdR+IKDKUED331OU9/Ak6N97LXzBCooPGALWUsW60spbbbeKjCrrUFN
FkGeHDIYqxMSFKO/VM8ZJ4QkYRWfLWQ32qq15cSpt+q0c68SIq6RjzYGG15El++sNDgw+Y4tVhfW
+0m3yXFCNw7E0yUqsKf/ElWlzeOr6AgqUdrCNbFidynH+Vod+4MJs1FRcCVzEQQz0wyq3ikr+SjW
ePdqua2ThAntR2Hbq/tiC4AfmpQJWJtk5UMgV8+jN9woIf/0SH8fmaakSMaEcc+Fe2pTVVbfMDBw
eYcablnwaYxo0cj3hgH3WTtSkBdM15W1Sh6cCifpqCbRMvPffP0+jhWncS8N8zROqyz097p7DPP1
IP9s+eeIhgYhwAZEw/Edx6LargTHyM96ua/Dh68P/6n+/Os+JkWFYYjwI+Yz+iaS1LabxtVyf1bI
X8C//RY+L11tWRCxQj4QkevNm+yy7PzOGsz0EKknjEN0jE2SCJS7XEwTRY/zo6lxj6bNx5iSYJts
vPW6rtR1IuYTkyiRITXimc/9Wd1iDJFUGYeTX06TFt5EmO1KYlnY2t3kFP+H+hjyoCyZMEgt0kRm
MGaaFd0gTpQPPhhKE0oLyn5R3/r9kane16/w6s19uNasp87rFPRnSNODOVEPdrUXL8b+Lcte2Zkj
Rpy3ySRXF82HK87aXWUQu0qy8uQwnKgAa3/ZMMvMF+gVKBYYC+UvEyMah9R+kWPSfkvcePWGTQ0V
CfJj5Z8Elw8tcB51WVx4UKiYQXNIFNEy3+fR1nqjH2hvQrNXVy/XwgvbkicU7fPa8cPCqtUcFAvb
1WpcTka7w06q7YRWrl4O405LvufD/VjcuVP8tZIvsUEOyGrEfQ2H0a2lIzPIjFtasOvN84ffNRvi
+p4ciY0ERl/2XNV/bRgcl+CJTSPaTaiso+hMFqzOBC0hU4w6+OtVN1O4/jNsN8h+nbwUoObqs7as
KBVDbHu+KUmllNXljSWly0rAQ8ZXdtPW1ivHqT6fZoTuW8gkwtTeIcUdK9xLa/6+LI8c11qIv68L
3RIT6a9/4bXeCjLKxPlSeW1wkD6/OSU3BUgqPKGJw13vuhgyeXK2MImchiDGSaiDVSkdJxpiBXo+
Mu5INe3Wr5iuMt9hTYnVg+QJKvmcAycqse7XshQfEoks8nPmv0sQ8owNw+6RUJPmJ46WVpT9h03h
41Wnb+jDNyJG9RD0ovjn3pkvxtDMquaSTY61UJhBHBJptG8872vfJVQ/fQp8mpKTZl9KO6bY79QT
9CmfMn0n5w9hBZsJe07lCGNX2RRYRYreWldtQjB8gQSHdS7eD97hNsRx9begNlah/dFb67NOvhqF
PCyk8s9T17spJiSG6CfCid12wUnpCKXX7lX8DNGqRpXF+YxDMV1cbTOQJyNhoFnolqJ2Y+R1bRRv
MndFto6W1DJnH62csRwaDya/R6nrkSed4jf/9WuY+V3982GaGoZPqsRcmWHG51dflrUmxbIWHYRN
iRtc/m7UG6niLktbxqc+1c+adik11+7TjTxJYNYWhQmhR+zVHFFFu6ut7yVlOqXb1z/tCpkfDigI
MUIkc0oPmE29Gyv0EjN24/tg3FoypWljOuK4G8SV73p2K7kryv1MvDV1vvpI+PR4Hhp8RM6Nz48k
scyq5EFB54dkrceE7dIeqB3fPC96GPWNHyl2BvZX4a6vefqOvQuS8tgto2KkrO5otGlFT434NjFl
rRjzpaK/MVO7uqMydCJxD1cNRLWzHbUT42wQ3WB8fvmO/Hu19R3cvbcWJl1o0CZR8VPy03DK1dcv
5cp4DaSXyD1cRliV+myXhJrfCoMGGtBa+RocN5HfGQnrBnnvN17/lbJBAm1QUDlOPmzzWtMslNDr
xYQTozox4ILCbvTrr29m+qxnmy04Dk5jJuxqOMezm8ljRcnrgtKgtrbQalNtHcpHLT9/fZWrN/Lh
KrONzqDS13KRq7T4tnan0TuN7Y2N4tqSZaoEJkWhAz41ryAtPzLFToYI96IfvzsXjBO8xXo7PDws
yAAenOXmND59fVfXzktqY6gVSLrB/bXZninVeZeLbhTfy/oeQcU4PHniugof5P5YCns1cOqOWPCc
8IXKjoitKW81I9fengR7kn4ETy72r8+fqamGgq4VDE1Io9EAxfMdj9a0nr++z2sMh0ndhWEIx4P1
V7LlGAR9w8wzOkD87sZdapZrV0J3qJJSxUlFKJK1F4edqm+btqArf05BBlmtqfCeIXGIyUUjsGhR
ho4s3YWnBD9NZfw++jWBtS9+eWOxXfk+4UlIisznSbE1X9LI/cXB9fLsMJqvcvpO49+k1Rqmcd3d
qnWvqN5krkWXhOSNk2Muse+DMPWMgmm00H0rDeYm4jY3z1lwJPEtVram/6IxplGNcxKv0GKV0qmR
HtzsPupXxS1w/Pp9//tb5rthLVqBLvGR4UEekC9Y4RR/av0jSOHX6+Faf/rprme1UqKbacZYOz6k
3mshwVs6yxpQcPuStBhtK2vFcGoscX3LSZp3A9ns19dXpmZwvmnxamlLURtCL59dP7ZaTTDEJD6Y
fbQCk1KZ/4RoYWjkamylW+GHl58MRuVayhwSSVYGl7rvnNR8G4Z1HdXLpsYSKMSMmpQ3/vL/81Zc
kKAmLJ8hhhVkw1jT6AZm+I1649pm+OHXzzcqt+qLQTD4aDWUtRbz4yF6Fejkv35I09v+4hnNt4ZC
GfRxyN3kIKIQZi2YYWA3/kToBjxWo1sUzuuL73+vRJ3t8IMQWLnLfnQf5qdutGGxRu67bP0sm/uv
72tm6fGnWmPx/Xsl5fOeN7a93uttFRzG4tmAA+v195b26BcnA62ZOqwDsq8MGmtCdMZ9YsHJ+MaL
NsVVRBRIcVCtTRK8pmQGVcRzxr2yMMmeNeopCOHrX3r1DUgUlooCmi7Oc3lVKdfSwgjTA5/IBFEZ
qM2ggmjpGumSoBs3BlPX9yKFigTzUEqTuaei1atD6qPrOFQFemjrHDLEn9oYiQEqCuq01r8xkJSN
cztNHxAQ5/mCFQFyEuciNve9bTbv/+ERQHHEdUazMDyYnU+eYJQR0CO+w9UOYIbzKUpIXmxw5Fhr
yevXF9OmN//XkjdE2kbIuwzoZtuCNkAPMmtg6ipZlyBag3rSWuCllsXQrQYSVIgtGUTZDgcQuSQn
F3HliaozGo8FI7UBdMUbHF/HcUC09kUe7mr1HiRHTUlY0sKFUJM1U98T8hlqyP6RsQzu74lCTjio
wefFZtJpJMGg+xRPmda9GsQfxTmpSpZynwQrgUsbyPK9KXhFSResuIp4hYkDqIXRbqgJari1DVzr
ICTcQ/7vocz1saKnRkyJ6+BgSjtGlpQpaQH0tuwYqcNRKIfTzbL1msDk0zVnrz0P0Xe6nk/3gJCf
aeWAaM8EHjVIBCLQoG7UdRWQQEmurTis3OFNbpV3ZSL99bHz9aK4RqBDg8TUQpwWIKTfz9tFSC64
NU67LdJXE8P1/NhYd0Z2D4QXmqTuEBBHGCHpZJ6TZZsWpItG04dTQZQrGUnt8sbvubr7f/g9s42y
DNSa/gHxFaMcr8H/2UgcVbxA9y71o1pcwBRB6BDCmmBfY0Yq7unmAPT6AU7Fz3CZmoWZ4OeHEoyJ
ZYhRgO+J8tzra0m8K+qfot2zH77wAyTyWtLhNfWf4ludwDUCGdyxSZyOXBwfklmVYllUj6jcKFk7
2kWM+rojm2IjvWflCYaC3OKbD9R3m/Y9vei/docPF57tDqJgTq0iU9/ESOweHmUyGWkA+MF7J7DZ
WLi6MGGYVomW+laheO0sYJ6l4puj0J7M5fF13GZeUI/BIbTOwJZRhKoA9Wx5TKZEPujnX6+ya6fx
x8vNHrIQCrFqtdAy8D8IG5304PUE3319EQ6yK49UkTAL53Uyw5pvuJVgNW6os5ZjxTiO+O6I+JS0
vwJEK2be7f7Iqi3CzKWXHBoKCLU7RsfEexyAMssk3k7AJX+EyRE171DxVYG041zeaRLopH7xLOE+
IIhsmn2m3mNFPpbl8Z6CZtWoxL7XOxOKVrMWYmtZhSIkZt3RhGoFYyAkYKFeVsVKIYvD37TB9I3p
BQnvp6TfyOVdVZFKeSQlWhpWdfD4fXLj2XjtvvPXgr91O2/Zl9/FhPFbO24jD5aDCYQvLVT4EvGw
sIQnT5Fsq0Kt3iwsj+iH5I5ZLrmisbVgXDmaS5eErXadmzFpOU9Z90JQsyWFqwJtezb6d8B3YvTc
6CbMEdw+oBXmOTkzmI2YcrfI6h8TpiuiAs1VMPkXkUSlRM5X41isLDIRGoDasiochqWvck9Cz1AS
hNyuOlnfWmK77MmHTqH89942ik6QOIos2A3lTkxoRXdRvKqN6pRoOvRRlcy9eBPpuKPIv1UOToSo
ZA7ajU78T3A3SiiAlDPnh6JUC0UMH42EHOzhKZYupfdd0Jy0CW2r/RYT4htwzKv+997TSNO70zzC
6hiUdclDoC+alpCD4Efj7rXye4/Hf/sUqr9d7wcaLqZvNYlD/s+yPU6x16TuDO2L2eH63+cOG8JQ
48HuPRcQxY3aXDTVg1sBBUobs3+Wo3XHq5aZUXq/tSGl7Hn3yCQJX2Kw+gS+bkc0YRiuAUJgdwWL
RlR3E5XG59PPjB5+gXIqkpUiHkLxlPfhFubiwotJQtRxYMkuhSEsu/Y0KY4H9hDMYtZFbGEINhbL
cHhKCLSEuup4FAKBZwKRk1eBQmkwqxfGHYNwMaJurY2P0CsXnUGqTFE9RP4z7lVE472qmC1Ew6EQ
101ROjqmud5S+ZHIdxHohFBdGgk2/oqmhMyzBp/TcNkTLmHsGLbqx0x5DkBFybAp10bKElmnvwV5
0kgjI0gx/DVIT90L1hotUzYsJeng8+dsWxOWNpjhycPfyS3v3ByZj9jsxwAPDJjsBZrbVBnXZdY8
tPoFii2C0a0AWzIclQWuAxPHCy00ZCIdbgPRTJJ20mPCm/Jdl73C3MPayK4TDll8WjlSLTK1x+GC
977dm8raqz3bM9+hAdwXUrgUXHE9dhmTEuwvRGJMyRQU6lVVAzpQLRk56sm+cnJIK0nlwk3hObrF
qTLJqe0L/CReIq4DsaqA6p4jpu14qR7ko4gkSXW4WNYTV6vL3pleuUJ0HpwiUB/41d1PIA1c1W2w
/cr/rirZQwysHkgvLZQOTxqdKDHXfmLZkpnbboNlSB061NmL1NJWafC9xLiLpeIJC6Lgc8KX4S88
DuRsRoscIoLnkE9Yjb/14Te0Bt5iVa5Ssqh3TI9l0VG1ZV+9tt12mHYNcHdVfqB/DnkecClwuGW4
Cx1MG0e7zdcW/QwlqruP/Le2Ep+DIv7GEBStNMcIFLDGtwNQfUMgph4+GcQo3SDTVw0n3H/tW8M6
1Du8G2qn1KxfMSl8uburhQ0M2ElvkkTDg1Jk2zBki8vI0+Plw06oMOqjUFSjk+Gz0EwTyhU5G/JZ
7givEwDwinDblauwRLCsXYD6VyU2ItMYWIBVE4veRNtiWsuoeqfn+77nI27W/LUabAdmIu5S0rcA
Cla15WuDrBR4qzZ+ZMkmKQFSw4axUhBug/pgDvfqhXDkKeW53Jk5gSniLs33cDZUFX7jvpdWpo7j
lS1+y+8anzjTfMPxl3ZktVi7rKzt4RtGLQz1oSx2UrRToI6HQrD++nD843c0LzcYp+KcPhkwckh+
LrFSOSldrdKCg9BCv6mVA3ipLRc/u/Z1IhizLbQ+3A7CeVmuo3Jxm+Qlic4Fj929Oc+/Wn7IiBmx
yZnAx1kRnHl6VzNiDg+wx+qQt1LsKLqmFQLhJCWe5cbN37rerL4csyArq0wPDm76MtSlbdbaSfBe
5ewFucqG4UBDzHc/SsvMex1NYd97p8GInLbJpp4EfgFfytc/6WpFBEqA/Z08GVXNqj81y2tVa2kD
qBe4Pp2oWU/Tn5v85ekf+uu9/3uhubKv0cqkySGD3Wex0xbPsLMZBeex048bEefNW+OQa0+aO5Jl
MFvY2XM6rK/pgwKfCkUMlFtk5hVHMnpdvIon05+vn+G12l2ept2TBEefbDU/r2lDraxCTdHFgMwW
40VB4oJGGBod3BBOAD2+pCzt5JaS/xpyz3WhnoP0KBSaszm75ll1EissJ0HAR2inky3ZLT3KOnxU
CyrOne4uzvktqvGVR/vpqrMvuEQJYQxBEx4mKb87oSO0zfgcCUTW3UJ6rqwaGQc1czKphXIzN+aW
5VytGyVJDwiJBG1Lsdr1Z9xnFqUkUwRebuI+15/phyvOtgQA3U6umXUcqEMH8VgQyCb8gibbx6fa
2iPPsLnVoFpTRN1YRVemt9yrhv/vZOL+T2zlB6S9ZEITBv00PVZ+Exfo4qne7iahSZhvSOIc34pb
w8krTxfDc0aHYGkGg7jZdlThIZTmtRJgeIF9KmRVKIkkKHfESkPKnnjiN27x6gUnm1+QITwK5sCQ
PogenrR+cp/2AkcgBVtkLtIQYbe+xsSLEpUX+7jSm5+gewu+7AVjuZosXEHeQfBrdBwNhv5GdMzV
rh8o+X+/aragzXoMPcLooa7Fy1F518X1NB5kNsxuiPSBn0AlFGkHX7zc5rRNiPF8X1QxPhXx7eeo
mU9DR7Wrwq6W4vtossFLaLeKGH09s7ZqOODbkEfPLlaxQ4iBVn/08ZPEK2918yFcOwfYvpgGTX4D
eGt+3sIyLwvhyjMjbCvHJRQDOQ9U0O7e1zc31sC0Gf51wx+uNA2CPixzveoagFXgGEWmF13rfmdn
TBjT7Wg5frgRrVe26TFe3pSrXbtFenU0ctDpVH1eeYRakJeDlIX3UbgzrHvYdOFkw0g1SBbk1zc5
M37+Zxj/8VrTHvrhJhtXqqIxg9im4Wjred+iWt/o0csQb/vh3aLFSOkMRUwUFkOBHqF70KUfWCCq
TEqTI92okhLJHRLCXL01BUj6+evfd/VRgA9NzpT8z19+u8xZBD+Ps0OcEec9nuB6G2iWBjrvWyOX
a5/8BEX936Vm+2lpWkUZtGZ8iPTwz9idjyqNI1sZiiW8QrjdvVvfGPNcI0BIHy86O5CbttbaxrBQ
+rhHKo2AcO+2VJwWchaygNS4CM17jBeym/zolHGl8enJ+PJN3Pw4GxdSW0GDPkrSN1UkDLp//Prp
X0UksIKEV0AmFoEws58nDHku5KIe3gs5YXEmEfL6o5QfA//kw3500awJ5n0dPvfBvWGiHsfbpEcx
IrrGOsDyusJNOLiBSFydB3/8TfOzAGszvVYE2Im6aJfBayEPy7pCz51SqcXVqvIwzUU1JGjpBtlB
VZnrdsOPcolGBz4I62Hp6h6OvPmNQ+PqAgLYgsgCOZBa/fOnhLZlTPUQjTmmZ2H46jenWj9ic4aI
AhXAzWP4SnXDGfzv5WbvxjX7MiiGLD+MneRU5oPUvWgVolof1OJ401vv6ocIwQSXK878v4JHWksz
Whiw/zi6iXeGFtMvo4W7u6mRvH5f/15p9hhFtR7FSmKclEkngxDc/kSnQykDYxp3whsL/NZtzR6i
KWSVPLgN5ho1XHRMAbdmeBeMZ+jEOgd7HaZbHctMOMbhG9F0TmPq9LiXilbbbW/VVdeQBSgg+N1C
nYS8PduL+6oUSj2q4glvDGKAA2jNGqBvcHfHoCLRtgQXNt4Dwhht3fryf2gOJgbK/y4/re8PR0Ga
d5EwdiiVGXEQch4/oc6L1bOvS8tcOipwxwocrNMbO/zV102atSxiZ4P31uyqQpcxoXLD7NBIa3ZA
GWQvJ7AeH7NR22lRcAN9vvqR/nu5uXWaWvnK2Gq0kWG9g5xPT0DhZPR071NP4N7yqrl+OTjx0LMm
F/LZYmZ2Fo156MGbMtY0XIBEnGDsCaD46EludiHXN2z13+vN1jPOcHVqDjJaaU4KiJBKbQHe/fH7
8ORjk9e4p6FAihdFXW0wbastdWEwjg/AqjBFmnTPya11rf9RaM8rKTz+Ia9TPE5OeZ9XVq2nRd15
XfDonv3nZ4pkatbtGCzagFCZBaOkYVVOKO1atNUT/13vnOA1eUVI1/pTStTD9/Y7AeAHfHuZOtXD
PrprhOWR0TT56zKuGtpTcjcyTv8hYYDO9r8YF8adAi6wEF/rQ96s9d0qYQyZjmQrQ4bsy8IZknxV
MUtkMiWV96XGsA+T81zct/l5GH550s+xui+0fVqdLFznhOhV01GLLAJlZfys4l+K8MMydkX8oBoP
mnVS0u+5YEvFUo2coD9a8lJLTs25i5ZGc5d1m9RkOLcYjkFpPwuk0DcrZQOMP2VIjyOetPgkLoge
7MIHwrLbH111MVUHLozkOi7Cv3GvkIoekrR+ecaKonljVLkyGUcuTXNJtvW4MKVVqG1jwl29TQpd
DSsKnI41BxvesV35sp1i9n8EGEvO1VkCOf2mAOWWkV2RGb9Xn8EOnZiQpPIp2FnKpvtRHOQt42c4
CE4u2xHy+vdBeIGpU711R6nlP7c/lW94VfAKbSzn/cLp3son5Vss2KW2LYtljGXxHdTX4hDeo6wL
V8kuulQXvHh31h2YBmNVjagoktKHnf4js6Plyl13a35rbC4ykt7IsdLalfgGVTY7Ef0O34aHlbpO
/y1Yjt/qmrEkgqIfPFysnJH9kQGza+9DopXW4lO7jFfRPtlPS0faN3iHL5Jdydxx2BnjI+Bx8Ib3
CvqYXOJxSev0MXySt+r9G2vqWTkUNtIdpuv96CjNHQF0IAk/2035LdZ3DYR+DESEbfze2toFlCSH
NVuu8vG+TzC+XwJwPEuY7Bzak/Hi2RK5kow+FtbJgr60yJ1sofzCk6dfqMSX5Y73tPM3T923PkTc
Yfsn8xF0pbPxjiTiAaae/Djl2kkPdbFwH3874wq7Z992/C3Zy6hww2P1sJG2kBb25mOq23nk5Lvs
2VxgnZ48mY/yOlyLa5KNn+Pje4Z4Ilyn6sL9XpDD7UV2ZhKlpi7efuEQ9k3cl+gVI7t8a57SaBGC
QvwkLrvG23mLy/FIivARF41Fin8KuWxd43i7avHdP4bFwsTsH2/QjbKw+2jpLxXEMRdfQS27SHfn
J2sj/2xg9jj5Inp4DVb4+EcrUsKPzEwZ4vbr8rVY+YvIX2T3wzdTPNSjHdGaSFvN3Lfeqh8XXrM0
RrvMli3zR+hCjPzjA+tYlx4ydxEBE1prK13y59fqt97sPH/dtGuLfEDfUSmgiZCrnPKFUjZ5jk/i
c3gMd8Fzt5U3BgHm2g4lbX0me8o/4966UE75Xli/4rbtmHsyoJ3msMvXwUokwpt/Z9CWwS+an7N/
VDcl9NCTgAjkPKxe2/M5+z2+If3KFiHM/9Tx0lUNuBLj+HLu65dsVZd3iFsVUIniLhv3lrDMfuMX
SkhGOS408NPqGD9a0jag8neMXfvOS/pFLkN/ASJjH3SwTnmuHjxlmZCFt67uNWXl7gOFzFJn2Ejt
0rvXui0q7XTh0iWcyUN47xbqo9sjtxNJTwSCWrTv3oO8aAR7iGzvl5Z8i54IrjqRsf7M2jStFRou
f8EK04Zd4TppNK2b+ijwDx2UdiMYh/Ts5bv8LO5N4xQexwdJIWFPajfAK7iqBK7juPZ7s2k21o1p
yB+L0a9OldlQUdEzYdS9DPmzsXbVVV5tAMvRsxcgn3Lyq+ltkQ/c8zhjzNMAwmlW2VZnc4/uuuK1
SsKFJqDq3DWY1CpwLetl3q0N78BWxoYQkzYR2y3uJnQ6VpM/6OUPPMInqpDgYirdYx5SDY7o5iud
ZAqkcTuj99al0q5k/0bR8odd8NWtTmXsh9JMM/NSSGuP6WLnOy154wCbINC14i5JP3Xkbh1b1tod
feCtCp3WSYEvhNZYBUxXPZO9R1l+XTlfK5w/HumzWtWI49qURA/nAAqNyZZOkzlMJvEyW1p0o0yX
r1XG8OfRj1hwmHEl/nz/tTe2ecYU8DA0Ctb+XWULrbw0OdqEzrsvvNxJogiHQ32RZOSLCJcEukLH
tjANC0ppCfYvgE5FrrqEWeEgFLLrxrUl7KjDXnssFGMTh8at5v76M8L6UMPqAo/TWafq6oVnQBf6
I4kstW7TpSN+CRKZpbL7S2KSKSq4ceKJ7+48xqc9zv9w+dBwW3DRrFLEMW20jQIZWcsIopIXkk/S
5SR2y/hApXI9DSTM2thWmX9DuHC1y2bNgnxhGgMwMVtxZltHMnm+TFyHZaSpbP53DWL/0u5dJ8M3
M1LFZdSvK2vnG5OjpizhMBmtdeMUi9pkdNdR3Hy95K5NvDHKBbwwoOzjbjorpitRznPdxZR69B/p
TcocB4hU2dX344vI4BMsHyoowQYVpw3JNF9f/Volr4O9ETGJhFyZj6DVItHirMRbvm7sjnOxUU4M
Xlu28C58lcVDmd4K+7zWGelEWqIdwiwF8ennRe+FmURyhRROQFRGDIh3F8h7hEPwNzBt//rurl3L
mC5FB0iR/pdMCbMTq4gx7QFZnZrgfk3TPRS0Knbv3Uqbu/ZdGFAaJ6MqLJ3m7G8186U4aMR08pxJ
1HwSJrrlie3q5oxEvfbWDIhUwIbYb0Ef/PwM4dNgfx8DeJXCq9FZjpi/8CjjZGWlF0OG8t49CKFd
ayvf+O6mdq+4WFB0tibsS2LmiXNMV4ISOFG9QzZN3+ZR/ibNfaI+wZbQGECFyUs+LvheRe0xYBju
CuayFyub5O+F4r3qeLKgkK9cB8+3Ud5LXkBty4X6H2VBlA4ZEB5i6egGWHpV2IJAFdIuhsAkf8/U
2DmHo9WEQ3aQRvmtrJqNWtNHAF54Xf2gpKdpt4YnKMCukLqqZJJePTMjq5Qb3f3Vb/bjD5ktYmuI
xqJwvT9mvKqebjJYQBZMZfglPE4zRvZCAFVCQgquECyBr5f1tddvoilCko4S3/oTQPrh3NRrI5Ui
DRodsHk1nPXx5P0hVzzk/h+xX6HfOKn+zA9mJ/UnbGwGT/h+jfO90v9hzk4yYaznQSl6gEBuN4ov
WF528Y2LKtND/Oqi0/H54TYtPZXqMkuYodDgx7XgZBhvRvkmzXCQUdIlIJcTBE95XS4zaBRWclI7
FTOgdCugiTVC9MqZvAT7sZlVJlqxSvmxhuU5eV5B/tsGWHmK6UOST6F89aIOREqKqHw225t7/JU3
BhjOl4NdJwDjHH3XpKQV1XEE5pdxDNWZKWvHpGTaPf6qOjxa7Ch9aet9+83dpDKs7eEU56+Fe0fO
gHjq/Rvb4rV5Cj/HAoyBEcBQd/q5H56sLtTw76qWHIQoWGOcuFUzb1nr/iqjBsRfTpJpRiRzlQ3u
wygJ+1DR7CbK2UDeNLhU/a8wC9aT1PrrdX2NoP3xd81xkbBstXDUkEh14S6Lg40rnaSy/Bn7zQQj
cEa36jpOo5emDO+Mcdh41SYCKvwvNsiffsfs8zYZn3ZFPfFEMNDzd7g+QX0iTcjN1zfueKrm/1rj
/74JfT7Z8irNa03kzSkaH9y7cG3dVZpsZxR93HI5vGE50aBIi5Jm1wblgi8tS06eOCwaM99+/Wuu
/hhOSygNcIIJef68LALNZWYpq2BF0o4vXMVkBkfQlvru6+sAcl8B29ElatokMgf4/uOO+GEFCpje
y0rOVDaS210x3ay402gS/UDEzb1cugWcV3cZKp2dhOZOdvGg9hFVNeOCieqgDQ5KIicNRDuPsRvk
yEoG3HvENxg6vVbv5aDegNfH8D5C4U0tinsv0iHEGrjcKOuJkYtVlTwqdt+pKxND4BEENIQiBzL6
MwYKdDNvlZo6XrWhiFAOTGYQKA2trYrdWdJa93F5knHz8lPcgvQLFumb2FjVOoZAJSvSM7EiSJ2B
aCUzeQrwjZ9CYmQvP8X9MHEb6py/habp4pGiGjZFXwjjoCD1aTLQwrCV/4+hCUukCoqr3CP03IXT
wEvCMuoSNqdSU3ZtBlJJRpTfFUehONaybmeLCPfjSR5u4DZECVKqyhLWojFt12BFZofRmocaDk7v
yAhVNt/HVt0KZQ7LqcKvDcKg4S+jpEcSwVxi5F5cqIKT61R/bASeYZhj5CTshTgEf/ohhK9ZCsVO
jKg3HtsysdEG72P464rob/OBTE4TCmQUCfsJ6zXUrcKAI/1/nJ3XbuNatkW/iABzeBWpYNlWtJxe
CEfmnPn1d9D94tIRLOCiD7qr67hKEkXuvfZac46p3osQtkiNzTjSwM6Sx2g1iLFjKONca9LXlgqk
yPttujX89CaQ8pVE/w05/kSr9fVqo6PudMXmPh6SOeGlj+mEXQLPLjTZgwCVh1GGxd1RVaR8yQdD
TW8kc1UOt2p16pAO9topqTkFt72d84x5w6obQG3EwIn4CnPhlOBxGOjMoFdugLq67aHIECTnpEud
TFBTo/pA1KHbISnnzMCbUhJlMRD+wvNaK6PtGow5xPsegjU6WxEemJfYhfzl9Td+CMgdpKN3L/jx
KhxtrfpM+CuRmPVx64B5H0XwfWzpg/HWR99aPDpZr6wyIXS69C25j9DMN9YI/U1APEiDkXFZ1r79
+OHj2mbR6qT4piPaEMCdxT0cv3C2GJFwJ0xXQ2BZMuuHSVpXNnwFkw5f3Ev0cFy0p0OUrvz03i8L
QFnDQQmtuwlvMBU4nA3ADKu0U0jrDEnOrdeem51iDUKXCB6GKILxra5/Fq68s8it2JtrKxHXQUGn
2cXlkp2EBlKVa9xGKSC+4HF6eNmUWWOBQ9oeqUk+0Qb9V8etOi4aarlaFRYpQhRePB7dmTfrmplh
HOOtNjrTNABNizPK8hK/Bq8+iCQh8WRNQtxiSOd6te7USWwKCJDPx6U10ZEnckowrPuNpgSaG4i9
8aauT3CjnTh4zrPgR2mcxXSzsQsC78pjy/ZBnqPLizvgZVi0pt/yIh5k/YijZOZzWdEfTyArTaJP
395b9EM9TCMYuZYu6k7L2+rq+8CtJ6jJQ9IvtbLbkEuHAtsBCkfdjfSySIwnGUBW1dCezrixVXUh
C/ELemVGOoaInnts0QAnb1LuLdTs3mOd6avA7oRiExr7YoidyGKTSL9DdGdudOKJaejdTM/39Mkb
q7wTSmB4XNEyogJa92a4TmkHD0wJwvowyHcsCSiQBOHYYUAspWzp8xOR8KDDc4xhsnFWCPtlbfUO
GxQrDFjHGpAg3yE3HgOhCb3CxIkzgAzIkZskeipJliyOlWXMWvWlJ6lXBzFDiAJT1iBCV1/OGyF3
pKxfRE3uuGH5qg8mf32xqjAfIYKf3ntYh7YHX1LAJEhBmEKqAW8+JK9qKK4EDfWyEvHkDKRhsPoJ
yc7vuPXVmIZ3eXBLhkPq68RMibp8TtKJ3Wp0Sy2YZVnjKB1qr5qcYO5eHbqeSDmUzGn89Hp8k6jw
w4fXkk0j6Gj9FnOhx7MwLCv4ku6wbt1wRXxBXuqzoNUwLHyNdE8tpburxMfYqhdMCLdMrSTzlRAj
r9GcRqcuDYnDAwLJ3arn+6C6V/NwlYDUSQMCTTArZDcYZe0uUhyf33FVmM7w0yyF4jF4nIqvcDyl
1GsTmxsnyHTZe8YIbW9uy9Fl6Is9IjkFoTGXOQNKngyA8kHn7jCbe40Rjpk4ca8Bt7Oj8cjQzGAs
I3izoMxtvzkF9RKwDVmMBeEvU9ajohLJEa3HJJt5or9j7JcJBHr74UIQCH3JIMu1llNn5WrMbizp
1FHVTs8dYLI1szXsMcatC5w/1Sro9P1SN5HC6wlMmU8l+RwFa8W578ks1jqQyC6Bnmel90JqrSyk
6pbv35uDsXLjdtuzzRU8CUPZIdIgJjjy371mGWJ/Kes3UZih01byVdvvoLPloCsl9y2PTlmu062m
pfkifmTVvqpvYvmG1Hdgb+oLN68mhowksHSo6+nhFjV8UMNDlpG7ExAcjSZdi7GLJKHjxsOr5JdO
qYCDUxBh5u52aIyjKGSrZMThXtCJpYUFPxJK0qi9iMXLyFBHQkbcIPghWJNJxMktX1AcrmswoGoI
SLvQSPA0HC/p79KyX1lRhSvQnE1Laxy/tONGyl5S4lvH2rRVmZtQlWZDxbAgwurwCDgaWf97wVMh
usvE2ArsH02MlH34TFn7UqOdqcK4GCAsWhok92hYRLuYRr6UBLeuNWIwTVGlg7obc2r7YIbLfYaZ
nTYYYnYzZ1fwoThHy3wiQI3SLLOEO3gKnd9woKKuMixQtxOGGvR8DcIqdJrcnOdeh7oezRGjb72K
1rgekcw/je7+vcpaUnMamTl8PBcqg8WVXtC4KNtirYzdTSUDNg0Jspdc2/JjJxncmUpqZp+59pAf
fQYPCNjBN2DdTNpZ1HS7Xi5tkB52ZzfI82mNwi3KBow1o8SREVxMXjLe2JdlPRdmzXAylHihD8Gt
YpBraNwKxYMrL412N/TWXebDI+sXppVO8RALyfqKen+XDcpC4qclPbVd1WPtXJkshVkhL0S3dwou
cagxQOlRkxXa0sx4RoydnxB0KjopUDwl0xYVgZ6SJxxG5ho1ksIyxQrUPGtx/GxkTJXMCCS//9iG
wnIomcvo2U07ZiujotsvxathMGYlmfHoKojR3Xec+nNfXNUSqRxZeWMQVJSGSIWmVFX3qS3XarUJ
Kn/lM7NBDEPxka1pKzzE0bvVw73tlLk1yd4OgvaextuhWGS5eF8py9qs56GL8eGIbKtTNxWgeQXw
gB/IUMFeOu1J8reyeOzhOngJ2aUaajrf0Kd8WCbykU7+RZHMk4w6V+KeMwM7bWnoewQWBFjQxG1r
uvM+xR/EiB5E75T1Y3SLdGD8DdvL1J99C/yrtkEb0nHVVWglalXbcuWfol6bha4w7zvwmcwnKS4z
/EMJGzPtreaBwb+bElNdBetSUBmu3VvhG8UaTh3E2RT2DHck5W56vkIGClV9MqOlZNLHbkKn1u9U
/icZPrvu02yf62EZA6kt5AeB2O56qTQBuhGXn01XovjeSs9aszIaALiYUNJ6J/XLjjtb4NBRSkRT
dQv2os6bScdqTdzxHtVl8NTvpGP2Xn5Zb+F3f0gIaHgQj/JRPAonKKv7fq8eCXTn/pCGWeDO+rfy
TflmiXsYT/pTvW/fxu9uN2y5v41v6dF4LA/WY7vvT82OJ6d9qw/eR3fMXrqH7iGBG/XZv6nkzMUz
gL6kEfAT0lzGc/rmvXRH9z14Hr/Ud/Mp4wpQzZ2ao/bV7LqH4UE6Bc/KqXjB2me+kwZzqr+CF9bs
U/6VfpVfwotPCMxXfegegpf6rXnQHquj+xS+pl/cmWM4K975r/JZOvpf3TsNkOKbePFXHN+UkUy/
n8rn6l09oLKzPot3ImqYxb/j/ptmrp/Wp5XPlBfppdtLH/4nj+ZJPcmnZi9+h3N1xZvtv+iMy+/h
1whA+aP77iGRBjNqAOFj+B6+x4xf9B/uc/vWvqGulr65UHxQnINP/Zf5xBZkPARP+cdwqF/yZ++x
ZtVhDtzO+LMfMrg1iLwQZN/1d+OleUs/Gb11r+JJ/LKe2q3wLvN+8k+TrxEoWsoFiVI+h/BJo7Xf
8R1vo+/iu+Qr4q2FrMElBe/07qwPJCF9MIveOMFo0/9Rv7tvXgx7Vfxp8Aco9lidP6I32KzCs/st
sVDIRK7N+EX8sCqX8squv3KcDcQivHO12KGTp+Kbqtj4CHfusnnjJ/mnehOCWfjifseVE3+GLwFl
0eMw/Uuwu+zw7/kr03xrFnyMJ5eLoj+RP++elI/aEW795fQfXErP5bOGz7NEoNwFlHvEC2jmRsBA
ksISKAztSJ+VUyv+q0FuqXFeu+ZR1V2ayeFuOuIXMNuMhm2VRVqsb023QdE4jybOSc+uCIzH4+FN
K0wbgTlXjT0BPJaGgoXiXBlcG/8QtjVk6FFDN4ozMwal5MnkMALzeBT3XfLiYsYzfDLD6m+POhqk
QD7Ru8P5VFWTmsmSXXx0nbaK2dxSvaHgv8+lfQ5RuKCUon4QImbvXMiso3HLWYSCPcma1XR2LZtX
rzUcK15DQJ40RX5eOC7UfKmo5gIVZQmEWq3uqRzpluJsLuZpa1LwpUtqcygAFHvBOgbkCEpRLMx7
geNZCoKMMcF0+O6K/airM52Yb3KhJz1F8q1oDyLjUD/MHTVGBO9THpVg+vcpE0GMw9THU5vZHztn
clIH6U5jdM58I0bjK+VLHSpjH60nZrq5juNPXWrZq0JbMY25mzcTmLnLG1tz2cALQCy9k7DUVe1r
CnYbocjIN2l0X0FywMID7z0zSMhu7s1CPERN+TEssEWDWsME8xArLGzhfPQSh/KS86HoqkdPpyr1
9pOdHBtO2Yswl4oFlxwZsjdkP+s+RFVAwZKZrDMMpElQzLXsu+NQpnCSFmepktIUHeYBmpyY/kTK
Pl7F957rOuVwihWeKRUMMWdHM6mW0wSvsJg9nBRUxz6bmJkl92WhP4r+kxzeSP2R7o8/y9FY9JRf
InHogAwE5WsCKU4Hr35Y4up2ITCY2mJCy04Rc3xj7LYkzQ0z0sNjLvWUYyQq14ZIF1pw//TFzlpw
pklurFqWyESHOTx5GJeo8aeO0t8duEuzqt/tt7PWujQogug3DOHE4ZVTXN3s/HHLRzal+d8vhNL8
vx3Ofz7RmZ5BG3yxCxWDUQnaBYcmkm9wDAMFJe0Fd8H2X8gMybCVcIi5gX4xNSHwlS0rbuug+kgf
qvwxQdyWeLg834ip0E+pskirt05dyaGNVVBYyONqpPkUv9bal0DJ2kcvxKbTtqkJDZNtt95UlB6h
z6DGepLk1FZ09FcsPMgKZ1zm0LifoIFMEmaiIDuVF60tkota8m85CgQeuZvyqfVhba40oVsY4V7z
CXbQ+hutp/Po3ZntI6Zl2yyrRSOhM8scTa7nI22B0nqdpmvuYKxpnvQodfJQpikTOfWE6mYcie5t
MvYOirnExy/GNynnipzgM3ryfs8CLRBpzs8L3SkPAV360bOEa33qCk3RQrQYbYE6XFDU3dhSMNKd
mDhnUzA7qweqiSJXKdYPno+ovLALSuKOPl4Xqq9m2T2wYLFoR7n7jDGv9cIPqAo3huDfF4HyLGcc
oZq9F/Rzk6c1QFFQ95RfNC1ryqG+w/HqOVMar8fZ2bzSHb/2MJyNOTUBIlXUQXs0dQAIP7NKDATX
0i0vylB+PwxnMgxTMCuObqTN4T+KisfCmNDpxP8smTaYLmhyYHA87CxaBElJKPEoPJo3M9mk+OT/
flyuPSxngxm3Q9hTiLB4rbCyw2DejQ+g4btm3rOq0h/Ur2lQ9CsrwU+j/lcjXiaTMDVjPbpjM1Gr
yGla5G/FdFbc9NaD0FUzkS7E2LBvNbbov+Tqd8SAe4o7p78u+euwlBYVFXXf5rzjTzK86cu9CYwz
Fkam3E4/XGnIRRGbW99osHOxmDSpW7zxWN/IIDZmhQhfWTaWU+tq6tDUQXUrexxZc6cpsmlzCIAi
TPd/EuymtrRrVsgd0cNNCtbykYZhjxAqtgCuN99dtHZrbzGqfIEFbH42akWrHosF525aOrldjc3i
76/tks6AEDCYwPoUdXw+j9cJZzV4NhicpPNcgDvx7Veb/2mvhdL8/6zdv17s7HbNjHpIfB2HJGFz
rJdEnNFBDQLG/9fS9H7mbWfTKVQ+ClkFxMrJjMT+HQh52SgkZKmT61Q8agGnNgJXLPQGBb0lMRM4
fregLrJDLtbr5p5VV+k4chqGHSPvmT55HzU3AApnTc2CEWym3x6DdwRtY8sKxiGMASzdHOEzqOIl
12wsCVjdJe7MMqkwV9BUDhH0BW3foICkDF902SIbn0XAhe53r7/yybUqs+mLjUU5UXJIaiyjgnzg
9MUvIKC08VJr6eNKN0ZaHENtvDIyu2he1EGpMS0jyQsL4b+XSK/yvFUKFUURDAg4wUDFl3grprX+
x7049YHVdIIdBhkXrbiyRF6UROiSCOyRMDY4PmeSiAA3otSFFAyYZUGX4dPFY8FLY69oI5xe9X1O
eA7TMwIzcF1YCOn+vvcvLSCI4IllUzQNE+vZ/h62IN8ykVIiGpspgIacBzl8peUVt1cEARdVF7pM
2J3JLcnc/qxqaZU04fETkL1Ya5V6D1iCiEp9En0A9Ep/JtJsXjpNWjiPf3/MS4/479c++5ill4R6
kpaIEfAly9NUmN0BI9bQrLv8ymtd/aBnN1XbNl45JgCMlP5IOoqIIw1Snga4Z8KIPAbutmDAUdHm
wc3z9+e8CFX9/UHPlpfeb2SxaybMudjeK+Y2S8d1C3hHS4qbQFFvTRFZ/JsQkvkhLKku/HZidJCQ
Qv/VM9GCt9Zc49H3y5y5LN3YcutlJloitL8SHVh0vz2doHwmVdfe++XvyJjC4BA10Mr591n0ZMGX
ytoI7yz9pLU2AABBkHbkh0y9cASYV1b9iywNHfcLOe+QGxT17J7oomoIDM/CBpNpG3cfulsYWn75
5MkLgeO/6cKRWUal5ZhN5uC2+p9KRtOEK4vQz0N+vk7rhI4hHpQwopybmFNVLg29pIkcjafBu7E4
vg+4mftV7Dy79VsUrKABVcHGl9aMWyvly5Pv+rGhjT4XKOFiZfP3TXSpjEHXChFh8jMTaP3vF8FQ
oArGETo6YXk5RyZKbFOYDpGs0FKwl/orK8Pl10NBCYkByuSP7PNXEVNXpI20OrLO2ETOsicbne8e
4AQn6tzfX02X+xFC/Od6T4rN/73e+aJbd52cQQzM0N8Z25gDTOW/ReG8zHNQSZajojWso23Ubidt
bNwmNzmKaxnwjlfxHUj2NMcDMKaGqAUYv9aegCEFuyMrmZ8e/v4uzOlin79ZU1UAfk5iXRI7//0y
hFjWo6wqwztGq6NON8RM7yPOQ5wYvkqK+axLZoHuLeQOgGS9xnM5wRB7A1sGQ6ZJjaAjzACoVKTa
jdWc+uqQNPfMW5W2X+Q1OVKMbt1E2JTW0hOARaXjHHM3XQKJPZmF0miTVavACXelL7eQZkplcdBT
7zoVx5TKSMZ1vfcYowEVUzQYhK6RFsQEjOEoZzCdmQyRVFL1FbXHaf4mpntyxByBIGiXJg2xzbaU
EE5WY4SK1/ypiVPjFuiHNW+RuCbon22SWKCdY0cb99OcbLQw1bhMTFLNmPTVp2m2mFoclXqE85Gd
cHYCBwEt7b4c8nkt56u/v5QflesfX4p5tlTFbpHX4gAfxaqWWXI7AQ/Q+FcGjdf2O05vjA0XuMz2
3Me6dpeQ5tRVNxbn3ghTFRoKGjT+t9FcEVheeo64TwAwaqCjEVn+e6sUYtGXekHQKnUs8AukDGxy
NCDYTdnkAuPKY3tpvf79cmcyKyWjehKHhIADnDfkZLWvWTdpZqXqREn/9xW/+BT8+mhnpawCkpnZ
Mksk5O+qffGyRUlqsVRf2T7Va59J+fcSioIvxkkfE6kj7iHDtdFcNJX5lIakdxhgmsJJWnTnZvTE
UX9bAZzQXcQtxlGHNlnsQZ8sTLB+Qbbsm2AR9QX0tC9ZKaGzioyo5IXPg8L6MhjDBIqgzMsr5Y6v
aShO2oCWpkaM/0LA1soY1WPGHLLGAtAE+VyJGEt1HQ0RbdnoEAYZ2Etv47UUo2sX+qyDZbRdIXq5
H91JxgnxDEEEkwYW7s/f3+dF2LYJP4HdntYpxuJ/L3QVJDoiExi+QfGI7LnXM1ujhbGhXRSPT6F3
G4k9A+iaUVhlA5AJePz7USWiMaMDPczz9hTcVKrPpFdtEK9It8zA8yK+FaJ8LdwUJCJKBMnI6Eum
tLW/3/0lZBFpocTZqIQRmeo5DGNMitGMyyq8MxT64yiAlirtSoSGaIYSje7fVz2s2R6uvOz0AP9n
2fn1stPd+2ujlGM90bqGZpyJXSq79UK7hQ3H7BPuCXZSPHPX4EwXb4dfr3i2+7RpkxruROLIG2vm
KSHsWABsp2nb+/uzydMT/J/PNmWRoIoXkeCf3RC6H+u94MO11oDBCVDYyCiB94mzrg5WwD7Clh1E
xD+DC71epX29JokvaPZ5VM6nbrnv0ueoX0vfXTT9l5a/RX57zfE0Pf1/vcez699DxmzddDqt6U5t
LUUGflA95dvwCQeUqt6VeH+0U/46XKtVL63sFk5lLgt+bfHcdSH1QZ0OupdsjWgxPZv13JLmnX7X
1M9ICRpl9feXcVFhLKLTn7oikk6p9O+NJtWyn0o5qRfa7Pl+u73Bufpx97K27f3+yiZy4fxJFSYq
+CAogCEM/PtKpcy6nobwbCLArbJdx9uw/9BpSF2tarVpPzr79v55qbNjWVwmOpm85GpAsKFZgg7r
c9Jzq9xO2C8MsHXtwLxU9G4m9WhEtqVnDU6T4Ebwc1tQ5/yUF8GR9TZmtmBi1RirSrFNa5spX627
m34tfzNZ5hdN8dAVD6F7RAOH9q8u0E4lRyZhEnxvV0cYiDgxY7zdvVY9JFeFhE/fkWJtHQs7fnJw
qR0e/v5WL9xEfH6SQ2WLftB/crgyy81E2feirZ9vzYiPQmsjgHdrzAZ9yT1Uoob8+xUvrB4yQDcS
5oG0a/8hrMWqHIuREWCG9A/U0vORnKHU32fXUG4Xb6Jfr3P2zXoEzAqJMITbGs1OAIpWf/Cj+zFR
7Vi/cja6dGr85zOdPRoZ2aeR1PFaiX9vqZ8p/fjYAP9YYblMb1MBJwITip5JcNG4yyC6CxOfiGIP
qSdt2e6K3xTM1YW7+jc976zo62RfLaDOB3edke3FkGTlgBZHcZdq+ryIjm5w4xtghCc2v4q38G1S
Sk9zOD2rZwmcMldhnt0/UpZL0Uby4clv+0Y9NN5CIEXQ6D4j8TnOn8InErIU6yTjoE4WenbbJ6+K
ilMQq9DCkp0G8ZL4pXQrA+ynSL7Fh0pXwRXUlaEfkBVOhGqayun41CFlimWEiCtPmlW95QQ5wbk+
eF1agQ0bQO7h8SjV26HVbkPRcIT6QdKqlReNB6VOZ56vzfJ2VQvWulQxDVODjWZmi2q6MuN4R+/f
mGa0br6UiHMV8tvYEu8EkxhVdojIJFiZhI/2YKRoYU2EockqwLNREgBMHzJlNIIdaonmeWRwS+tS
gvusk6Ma8PQzbp3Qr9OYdxpTS8O4GrzvVlyPSr6W+HJNRYJZ9RgH+roMV7X4MjkQU1YT1tLDUK6M
DA5zIdpKNulLow5xonu0Xvv2NJjKVu3HRwuXPOlXi0J15zBBuNIali3OnMyurPY2b0EMMxgnlLiI
J0XhtZX/QonxD4zxrKgXJHfwNc3PpjNE2S1dU4R38DUqyCG8vZyjnxTAShvylXrw0hM8zRllVVYN
iCtnvcHCE/QsKuj9YFxAfUQHFGsbE82rgU6XmnMTqtMgXEmZYG1nH9DsodXJHBjvaol5BinS0g1n
ZupcXx2cGuQFem8OMXGYzK+GNU5rw/kOBKqOcCdMf4qina0dvoroThuh1PM0EL5Fwg0CXJIsUHl8
X/UnX7qkv1/srHSzBF+xWgmXoQa8AKdZsMbih6b4OsBzOhP852PBUOEDiTIBGWdfHlMGJa1LL94C
MGnZE6E6l0zYVcKUP7CGtoYxz4uNOqWC43shxxvy+t8bzSXbPQMOUzEkg96hpJ+d27pKK3JJoTSq
RmsbCa3tJ9ltppHbYtDMVKUMDQbdiAbuhy/PsSrYnqzMwzFGHYhwoBxbR/Q+GxF5T0s/haxfVwKk
nGWLhJgO9vo+TJ7crrmpTdKrLdm2XHMxqKTCA+iuC2nhVc4Y5xuZee5MVtqTqyNjUcydkcerxt15
3rB1IdNWrC+CEaEJuOZFuvh1g8CyMKoRvCae7QOKX1YCfP5gSsfgvqbz0ED3kXZX29sXdxz51yud
PUGy6VUesaPkCAOh8/03qANQtnu4C83KK4XZQ8oVRcs8J/NrSba3k+AdULpi7oXCPM2DOe5avYGP
BjdbDowntxCcvtBnYY70RZzghRkNHGunDuwvSI4t/jhTgwyocYKDp8kCsNHtwqPdRig4ZTD12wgJ
Rey/OzGg6X3NZf3TCf7PDf7rE0978O9zl5y3pjjInLsKGYqDZVfmbdHkNwaLsyvUKO7qcGVhG22L
ahlG3Ymrn5YDSHD0Uzhg5sJklGi/mdWhFqqR/nsOS3iFts5/1GLHH1deh3UPWrpcNE4ANrzI2lM8
rBU8D31wirEZ+K2w9dJvZlBE3u09s75pNMUpxWSOFD/MENCjC6ZBZ3vXMmYvjdhlxdBVmUAGRZTO
V2ctlqtSkr34jgryLkzTG0X8oEcoZo885AqNUahYWJPnFkO0eJUUIlDi7xBjCR1qUfKu7VGXSh4F
AoCIgQIz5k9v4dfX0Y2y5iqugC/8QylJKl/VlcOiUyFR/oy/Q+k+r5AmXm1ZXHrCfr/s2V1g1r7q
+11b3FnlXK4OiEnL4Skt7w0TupEtd3PBeFWbre4dLQvPB30qsmhAqk+t2hNRQKq/0lUn/XbbpWaB
lvki33PsDlpwjzSg6khEeA7cl0J8D6wHEyVdN4uu9bcuFeS/P8LZMhl1bk7XWgu3roK5/KNuv3ge
Z3J45aD8Ezp8/sD8fp2zLpJb6FFuVVByasOdlRpaLfeEQrcBrEWCVq4tRWmhC9hVbgWgJrKtSi1V
Dhpdh45b7lMHJtgpnbS0ZiG6NDnYqwFzCJDQDJ31u9CdSWo5n3jGTe1klbe3/BZisyPV+HsiR9U3
TfJBkaKtunyRofPApltjrknsijyG/Laxvju0PEw19BIJz1djAphpBJI1cMJkjwWIRGq8LgeDVRKL
i60EFUPH0NuUgRBIyKM1xHf+utGuXLmLJ29VVKxp+gJV+Ida9uvejvwGqrBHYLDO4soHxIBDIEOB
k9Z/88Qlmj6C7wiOnTRAroe6LSE0scdV8Cr4+6tr/aWCBfgeiT5TjjA7y78Ln+6pmZlngOkmeiRj
8Wjp9QBLKJPB0lzpXl9qqtFtmEZ/dB5E7Tx3dUTUlvAFMHbK994wVZ++fk8qoO22dougKl6CcJ+s
s3/XDpfGb/+87lmhVEh9nUWUL3eTJhBjiNAfk2qhEPuazDDnd18aunt/o7premBjeKPotyRGt2/q
iBFvRgjC3+/n4mpLGTxFqk/zMPXsIU3SsalHOfuJ2UmRlnUZe9ytVT2z2GI587kClXkq9W4amCSY
YNM2W3IiMVEKyMaVq3P5hlSY2ZsMSuGMnL0bzRiAkxZYfTsku+aSdAVdWwgahxvbEO+Nk6vtQsAU
78q+oRE6LpUpK2/ZpVcW/Z+RyvmSov56H2dLijyGqS4oNcONBIMX5xErCCe7dTdEK7kVbkcifRh5
B+w69Chdwo/Stpr5tWqH8tuoII+fCQl5AI5gLg31lH3FnnRXduMtOhRVvhct9KmBmC3w5KzoLCK4
oBaR42rORdYRBmrjKeYvhWpgF8OXyuAsSJp5VC3lVFhMLVGAccYpiO0BZeuADQtHC+4B8dFLsSWT
kobYlNeRQAQ3yj30bkcM/EWZGC9DiezVfNTDJ2Xchdh3y5h5Qb4v9RFr526+0tBmNZyxjXBTUaEm
xquGcCAAniEAfEqzt79vQE27tNMxcpSNqdcoGj9G/1+LkOZB9y2aGOWei8XYHp85P/SJbZq2OMfZ
h8U2458DiqVkIyU2+JAW9jkgM4W8GEhUW4TpGaYHIA0HRiObYFtE25CJ2ICRyNY38r28b6Kb+qHe
lQ/WLqGviZH3Vaxn/knR5/LB0mxF4YBMbsOtpeymiNcQZ7KdjPbwyABzk++g/5HsUh7JSxruDfg/
y+gLG927uosX0iy69d6lT3BfUkfo0ax6Co7uxnNqquLhsZUXWPBEDI4EoDva0XpPOQvoS+lOPTUn
XMhRNCcMKIlu4/hBkefRq3fANvJtmTM3m5CIVbRjfiOtqoMfgL2D+OPoJ8HRxTkpfX3KtHUBdNp/
GHfuwdyDH3shiki6VWpnkOyePHDCnDbd/tlosBLY2Wbop8+ih0t316vboHHSbWJiqjzg0HHxx271
nX80pztmk9yn+to/apuYQfULeWMcKvLIFjbKgVtSeMSPeQqzVe2/qC+1CjlsJli2pty4XMKXDhLy
vj2YR5W2uroUIGof6nfE6e7neEh2yUPVYNWy200pLxTjznpwx3fh3pp232XTr5HA+0/iFguhr9Eb
XeZv6QHdvAahkIRM5jWRvxbUbRgsmFN1u+Sk3RandifqKAwXBba3jbfthhthG78o4aI5jZWdWws1
3IRPuruouJEwuAWOtxtBy66lQ1FzKEOvaTfeOtjH5t7aDBP+zt2C5FNmO1Ia5K2IfvYeiaW49R40
w1b2wj5c5et4D7DPuOl3qroMjhGOmbvqvbeJxUmWxlL+MO4tukGUZv0sfMqfxtvwiN3AQ3Vse2Qx
OKXgYN9K1jo+OG1j5ou8W/Q4gBQJI/4tBgcRj4O6EV/A8Ty0A8+mXRZPQzhTCIE8xNkagxlyO8wJ
1c6gVuTjYpbR4dBtqpNwyE4aV6Bxom5VP/UBIwvbfdEO40HcsoCpMfcmWs7b8NEatlwATJ3uXdou
jI38mT+VIhbgY74pdvm+7dfN5Plx6xmN486mPn9Ei5DcFbvhmE2ZP8nOhEGo2v2mZOZ/E0mzZAsu
/YM7ASJQ4MTvWmgPu36wIX8p9/pD+dTgriDY+AGx3rx9qPbpNoxsZizpU4iLwZwbwdaV7QGSpwU8
Eu6VcROXixi+C0FBtcN5MM6ckncE9aOe4S21MniMnjVHB010mnzKOf9QUDgJ8us5gmz293kgrLqW
6JaVS3JiTwjW0n9u0VC3kDSIt7JrC28FThoUAnjkyF1d1CZWhHnbLEYFiuxM03HogUWYxcksfhYw
qdndu6TZ5ob1hVSt3MlBSw6rUrSLBc4pH3FsuVJrO8SgiLfk3b3l/s+OwVbcGmtBIcZ0IR2t43gs
3g0QmOEza5KqvzLEzyQiN5GowCFcYCGssSCKi6LeWBxuQ5urI86D0RnhwDFeeIbwpuHp9Pfy0N1z
eLuJczYS9pTYW/HnxH0JCmmPVDkfFla5whSJKbM+MTGujumBbw88ZY/yHEWscKgyh/MHetlRmLGB
/L30/6zs/9llLTDP9OI46p2PYwa5zkRi6BPAx6+TcZpIn1ADVNoup920dTunqAFWVeIMH03GMwA3
qGCf0rkrrryVH4jIX+9l2qV+7UJxpcaN3FWgNtFgTfz7HjyA7wmOi/+KIb0tpRi9fJaN+FHv97WQ
3akcD4riqSRCPAxlWxdg99ImMLiUJo1VI2THCHfdmC6anBFqQPgdo/Q8+NA1ZZbRqO8DQBsNeOIC
2THK2f/j7FybU1W2tv2LrELw+LWhm5OI5xi/WJpEFEURUcFf/16d+dS7585aNWfVrqyVzBiFpnv0
6HG8b9gVw3JNj3W+e+zbdnmogPTtBHnrQfMV9S+HfnArhmmvml4RyMueFsVn7j1b1PpB/fnQbUcw
b9yM1NHQCZemn+Orgh5uUtDvHtDYVv5ZAvexfprylVMryHnVKCsakysBfSG9VVY6aaWEzfZdnv8o
mkTP2zRLYnFY9cnWdo4mqAagyAYPDFpW58U+KJH3DoqkPB7k+UJ9MfFGY3Nv9J1GtjskpqORG/an
p+of+3inYL4SXClabkLn3/49MeWTYlMsnsQq3AOJsavZUK3OPLlFJtancRsf7xwTR2keT7J7reg4
PNELUtLkY7F3WxSKjS349jol1b9Heqjw4WqLbHzDoGVroZEEsy5aAYAUaluNMxG56kszGFLq5PxZ
jP7NlIEQpt/RWFv8+GG+Wlm/VxYZlTrlXur2lCSgIIac6V9Leb+xfn6KK/lSaoihkYa88ocb0UuP
xpNGLnMEMeBh2AtAaKPMCRXbfrt9nWiT7oH0a0HOdRxTPlk2Kvt8ApLFMxuTr1wmtrU5xk9hsanf
i+Ow/4nKw2Jc9kR7k0AYF5DbVlfZX1xGRpg4lg/yTWWFDeJCjjnuTq8KgE1/vXnc7RqM4pbfaUfU
fnbeaDqhSfLwt9agf3MNf3vc5s94Y5LW3eadiYX6iuBLlyVuXwLOm/OxBr56/j8sIxRGTctot9ut
n75hpy6fmoX+MKjPw2szYiWJ2GsQGTro/nynf3VDO0SVetrw1bRe/612aoqoLsYDAF+oQ3umq1kv
6idtkBj+BDwFcP+UAV7JJwGj8T/dGk8LBdw3ibf9963Lom/1XzQX6d4Ak95jertoPVzr7bLesev0
xjnewRf6W2zrX7OalA3//zv/2CanfkZKpAeBDUX5zS+QfKz66zh+nJcpXHj3MzVLhYkkmwIvvIMh
fod2wEDZ0gj95znQs/tzF3VMaC3NDhlqw/oxBffn41gfGiSCdP4975ZCY/tg45A7bGg8ckz6/ynK
8fs9fzx8dr/2eh0NG9tNJvS90wLCHdc1MegT/spfvKuODo//9oQQcfU7SHK3Se1cm2X+8YTZ6WT2
D41mOr/K0gGixXnaDYwtB0QnZYAA1QcpfnsVlBI6V9EClr5jb/3MftgtQV2nPXIf4oOfjejtJAb9
+VlQSS+QFQewCQH7tph7ibObHp2Azlq773Sd+1/WqEkw6t8eAvg5TY8Aj8B3X8NvZ3O/OhzagGVW
s1LtB62x6VLuNEj9ZNID1b4XrN1kkvN7qVK/E5xmideSLZnJq3tzr24m724S8r5xOzZd/dlS1UFv
rr9bseE++b2zMulaPg1MlzAvr9PLG/Snqd+NjcAMTj6m4HGY++UA8kY39zuuGRhB6ueDYpANCUqr
/WdbWSrx2uoxKHzIbvnbZQczGLdkd7m9qB2DhOcXg5Z79g3d410OTn77wwySCac/jXx+c7keWyqT
D+8afQ9+DEaYn36CMTI4DfY+COY+9+Sdpbp4DXXzCvUMTHcdnXyDQZpBzy0HTUVtlt9yDu7Lg7SR
u5mBHvnRs76/2ir39Zhz/zBkJHyOLmyehXExNh6bRwaEhWfq2G31mmXSciwHGArX8k58J9fg3N2z
OgY3pvYStLeZfE666oxj2lVtZUo9C3xGZcMeI977PQC7RO3is7kXeQ9T9+qlLmAUnzcvjfqfsHxs
u/592/BBPaDZ3qM2GnzxwiVQoXI3cwo3UzTbqUyl8u637aasnb578bvubWCqm98aZOqo6rD2AIJ3
7x4VwZnQPxr+06u93DW8ozqv9MWM8OndtieouQTxvYR36Y+k7s3bu5fw5vU9EIFY4v7Hnqk2XOCo
hvC8nzhigQk4+bRSsmgxPrUK205DQQbqVTSfLQtW5BoCQeR1pH4ZjlKkpBgchkjIy9aSWgw6bj/O
9XIMDKQx4U8nBAK2NJcF9k9IW4s75gPk4eyfefv3P62+gJVl2kIQ9WBMZKvn6g8mQy2cegV5t1/6
llN5JAH8nl96RZi4bWn65EI9LQuYf0hFEZZe6Vm0J3qFB5ijl3ttmctsmUvKG9Vd3dSar7ZMePPR
PUT67aW39isue/h6eHvFy/m2DKmI8HqfSVR83y9ziQv7OM8hMoeUNJG0LAC+B6m4wnXQV+YXWPn8
PXPLsPDysL95BC937eXcPpcv964SP5c31XS78sD/Hf8RrFXGqA/Rgas/wp7/8B7hhQ1teVe+N/ne
5G56k9/mL+9yFEBcBTSYVF4SZK7+XoVZ1BiCHsBne/76vecDgNfjESgm5x1hEtCYIqvPo7TeiK+4
XdWEfWG9O7+DEOsQ0FctiaRLyixRKGekuvws2Ut6yUxX70i9c36tAMQY7MWr1/YRZu8UmZ6WX9O7
T3M3dxE774rUXKTeEd/CxW5NvI6td5flZFw95/qmBG+eMbG3gqOEWf77SQ8BPct8AQjAX1963FSm
BJUHpROoeO410o9+YoYpFPp6fc/PMUiC5tvaP36tkQiW269V1+274LjdBR0m6iUb/HrxL37mP3bW
9xKsPYMlKOQrgA4ouCsqoAeZ33dfsqXuvumU9n1Ku7JtSVL8IzA/ncyh5ERe2KAgRMnSpXKf3zJF
yfQYOkQHTDLV4C7pMPMPo4t/Zdu23f6q6R78dHHw76oRHRlBzTsrRlRJmJ1dwNIU4oEkrgeGr8W4
hUpLXC0gx0GbEVa7fmS5udTy2nJKrz/swlXkaYmiYpFLPKTJwLTmyNAloJHo8elfynHbNr/HZaqW
6vBlSZ5DZQ7j5j0mP/N5CsmB1h37wAghaHCBzdC/1J6BngEqYWtuC1df7vuizsM1mYoLH78oorJQ
G7i/FNmvN6XcoeVlKh+XCMWvuz1j5ot3ms511N7QGz0yHD2uDq8YXMqSeID2xXkM+X1gOA3XVO3A
YD7BnxiZ6uKbS4geiC+dhhcW98o66d+Y3yDzzY8qaLvm0vxoBrV6qldwU7822ovZ57MIg+U+2XaP
4HtOV4+gCvQmNKmTYpq1OtAfwBvUG1Ovh77CWiUok8IjOqC3FBsLRaDFi9cObsvXmzdx9Vol0fFb
LVCczrZ9ha/w6l545YWSeoRdSeiBr44WzvCXguIVFAuaxi291sz0zRn0L95NjRoL6KktJOamzJle
bz0ePeqnyvw7c5Mpgw3266htKP3VkRcJDomy/D2b8gr5Qu01fO/AIbAPfp0tBuuoT5XaO7v4Rh6Z
/K5PzJCT487VNGHDPTxxiuxl8+gM9S5oSnDW2TvJu17ujO2tL3BUj3nhlhxY+ktftnDTYB/k0dmF
w8QlXsUNvq8c6W6rsOFzzy+4fraEMP3GaC/BlghNr+SkuzgwCiNPiKJHPf6kp+DzQRTYeMoMM6W1
S5n+Je/yDeL7DzPxNwvrR+rtVrzSrCiP1azhrbGM9NmXot6wtzi+C7V3m1NOQ1ebMKl/2WnVV3Pw
nDAbErQQCSxkqe3WH/oModXbhZdanXdPVfJvGsfm+hAC2uij4MS5s4IwXalaH+icvH+26X9SLf0y
eX97lh+RnLRLwUjLAvDuaZMNp96pEernqFTlrJrOMbzafsNeE6MWDdl5/+LAmPQGwHVKqnNkPuwt
LRu0gqPcpe7nn4f2sxfs59B+ZjjTQ6t8NMzzax52RZR5r5ZN1QL4NDKR9EI7J0EamAJJcR3BnCsR
FOd6o8Ne/CVM0fsRp/i/cej6KXJ0rX/0oN+6zw5AE92apX7akEjFNxFX21kTP4BewKuIt5YHPhDN
0kKV8XH12IumB8AveGregT4veYqv1CyKeG9Hq+sCECR19iNmV818f9L6PJ7sUbfjUNUGyOWI6Hkp
Xge/HQ2kV9h7YY/3X11A1ir3SGgTeMtRBmryUwcZ+yO21O7kXt8ITT28pygu6i+r8O3V/VPY//P0
OtjwmzuRXMHvOJn71zwlMwIgMFiAxazRF+1pTVxr1/zowOPx3n67UkLwVZD7Wz0w2G1QicwT38dg
koz3LwErTNUiDgxcZ9AiREnC4y+uzzfnwJ9G+iM6kB/yM9Kcv+bNmMoJmkchpy/ImkAz1XF6hjz3
J7fbsGkOb5QGQam2Om6su50+iDALSkeJXBaFU3IebaBt7W8vX60qeLV8sLQ6IJgkYb3o9t7Li7fP
p5VFFRdR9eBQqxeAuJ0mAQG/Y9mUI5TW7PyKicqxrq/aIUG45ppJ2AD+YQUMzO3tXLndhkj6yko8
HVS8z6iK+/Pm+fdlwzemQKBrtPDZ/3vZTudG93U8FN9eoH+Rp0E6uMirjO64aygiPBbujQUFfoQ0
FDWlfj96BeedPjZohT76e4+CYf/PozL/fU//NiztvP4mTZDHUnzSvulhGe56bqIQmx7bBBOao3G0
x147BB0bX4wRYl26Hfcw1E5APqixGI3gDEUb5mQ33uPYWdrrwE/qe/dA/8QrVZW+XHDAnOUcxQxs
bq/fxisQkTc8sTK+cmDq4xezffbgSOWYxfk9O9oT1f6CVtb6f+2TdFxtdwKeyFwZsvDXrrHQo8Km
5avwTVl6L3yHHDUNQRvK29IGmf/CHNRmRBvzjfyCfwUQjD9ru5EaCqlfRHXlG22gXPz1R9+tFg2O
TG1kacMk+TT4ifkX3AbaXKl2XZcshl/JbnDxT5iH+mIc6t8/H7LJ+7oYjjWGT8VV9HVoaPMqqT9D
nxWHMXDXWGAoSqzujuzIewA8sMtx5Ws3/hnsfWv6DDqRnlL9pf9SP5zXOxLvNgZtv4EPeg2t99YQ
/w/H7S+y0fvX6MtvstH6b9kAK/eUNnuXaka+anBmrnvuwSt8Pe8mXkXT0TNP+MLTIQs8OHzzJhGE
hPeQmeLd/B/oiID23bSpleiVDjsYxMeoz+u/PJtfPt/BhZpqq80qSkh6Pt++/TR8rj711J52eEji
4yIhTglAYqM92jwJtOuQBZaWK6QsxWUzcXYs5zbWTomOoGiH4oXsEc3+drvaW3JxIL7CYcc3Um24
W9rJMN5b3w5nNdEeZFe2ZfoGciNeph6wdkmx676dU+3W6X+DDs6iakdJ20jdb9dJRwi6eO5dLDf9
6o1/YTWd8aFqL13lLghpQabaTzwOba9TugBvH/EBXA5Xm2EY2xhlJf8q3WtcjvXlCQGcvw14bf5p
m4083C9PhSucpYXV37ZpbpfNiEIwXnlwKbqfAsPTgQV42qK+z0hGOlZgoX0uoeUXSltIems14o4L
rqfoff/LDDoEU7Szp+1Qy7+Gl7DrExzgu45F6FFrLwqUHryMM08JQ27QkaclhcPYm+Yb9qOEXs+t
QdT7s0x2tZb8x5Hym0j+sI5uF6hIHvcHwI/BMjrPVi/nBtyu3Yb+FR3VHJxvTpTkbkPAqWXTGfWU
TVXMYKabNkU7JH+tviphjEbAcYHtFDdWABmCR+rKjfkQ8+Nybnr4WhSBH+3OdppZAlfKEPPuBsNX
7GjHiW2y+JkTeOOTzVz+xZL9CSH2y7ShG7nbM6nXJAvz31vOMm7XNagg9dwSDxUuV/7k8FWEVXe2
NlSvI2uS2c6x4d4+sEyIs4iNbU/H68nJBk23aX8+jRkawqL5VrYyb9GYheu/hWT1pv/HCvw2wh/n
2OV+Pz3WjVcFcwZgonEtjcq5cXgDly+exQITrKOOjSFGSAsEV89c/MqIZoM0FwcRC9GW/dXtIt7h
wR3e/LWofUoeo1ZY0cwxRd5hQCA4ewTH5SWzz1Zrt755+XD4mJTkeABcDZoROJJQD6ran48TRz/7
n6XsZ0nmP1bhx6HYO1xu5aVdVRiYQE6Km2YqvVy+gPcVibdqzralD0SPqO2u2JuEo4GhXK2u4vwO
xmUAXV3gTlp+k+oeOomE4Y8IPr92YN0u6U2ZDOuHbTibbuYAUWqn4RzkgNAOZDqx7YBCIDW9i/Gf
H6ilHaA/LdoPTb5vnR+PVnHVp7x2gUy3xZf5HTxucJjo04cOKMKH+aBD5EarTR2Ng/tzq8MWOefp
wScDOr4NtCPf59i8DAZa+6HU7MWfR0t/3V+G+2OXQ5hRnvJWrXd54SybHxbHi1O1buIulxWIzKtH
MaNt/EmuJ5ltj1iPRyeFZpOiHzttD8rPpqbNBCU0G7apaWu4DzICVnBFRNuFE80OYnISnPgl9oCY
tSSq4mD3LqFBOPrsli9164bGy34YwycmDu0P7vMln9b4RU4HwMxa4nH0QxZ7fP0C6b0/PL+9TK9+
f3UFsEjkH3AYYGmdETUkASw0Wy46qBzQzLS8iOWD5iYi8pXTFypuewCXvsFhBXOkLN4oO2pOktIZ
aVyGWgyQmo92DRojMGWRqdbLgF4je2p4u9PX2QZccC9a4bT2777RiMuXXItuWw0bu/f3o0mWo6We
8VAeZxTATs+Cfsv3pr15uHux8xznIpcdEPuR5BCd4TzFPZya3rTTcJpzE7JKZ5o460nifB6FMVws
o/5HdB+qi1iP70Q6Rdyx40MwazpxdBympvNaAib7lPQ+e9AXKHrllsvFdM8I1yF0BUPwrksWrQ5R
tWXrHbxQXrxQEkYCgUaxDXjIm7vPfWeDUriT19teVWLUtUeV/YZTuZdMRr57e789RNPG1xwEJzk1
xDRzhsH7dTAIUmGfVlVky6oQg+EVfnvAkWyKXXZDapWfg6dPwwmUF00PmlQCnJoItOGvKXr5vEhn
sV4BuCqvCx1FvfScFaICKm1GGoHAKk+2qcHOtF+KZMgy9ILK3eRYjMNUTJN43G3bidoB+TG/psqg
CptT8lH5vS0deJCRO88+8ZBqPaD7sb1od8MLcI0BaBADclHUTd7U++BRiDYY98FZWEbUE9/2oeft
xnfx+ecN9u+nKGRabbL8zT4eyX+fMmnae/Rfl3U1o/tR0jdnn3WBnnv/SpXlaavphB2lUyU6D4Ud
5dzcXHXfCI2H2mTXQXKtIjDSCdpeeTfIHlhHFobyWT6h5SWolJKy0OZC8XXtYbsY3nmlI04nLAP9
U8ef1m/6Nx2C1BEnAGX+Ugfb/vez6j/P+UOPUxicdak14Tm/Y0G53/8o/LYysA916FqH+F+Yk2us
ugPGexubD3z/sY4CUlaae118sVxe/IarY1gFxk3DT74jbr/Cq9puxypHfzZU22/7VA/8pbLnG1Tt
n5r7P4/wQ3NTPFMlyaWs5sC/CdNdLnM/2tuzqz1TzUG0Wi4Pi9p2mirC01K+GE3Mke83RcyJRani
amnYMXb5bLVskYWJgJvmEKZSX1RviRBdG/IwUG4FdbyU3pwmubivhbUoxFnaU0CunHH4+Tcbp0Xr
yc8c+v+dsP95rB8Ru3LdvT1vaf81pxx6CQdp6pHbBS48PdkZkYyMpNFq7VoKIuNJFC3a/h0k8WXh
VE0HDdpxV/BCx13AolFe5GzHYyKV9njxmi5aY5IkY9yki1jFvc2qIXpBtHQKFY73EciJyxBL93iw
rw25XFpivNtNTeFNd3s3rN1MLJ/yoQnJl4RWLoxiP4qWPVB4g7A7dbKNQcujhPWclos4PH9gHby1
SUpTYKWxFxOnDtjBKlohXmGTA6mYKWA3jmLbL2VBvIyaRhGFhRrfvTFOsk2Rb0FiuxXhxvVnn0+R
xB7KaAH5qcSiuA+Jni1zx6uFt55QJRl503w1Pdtj2N5bpKs/PxeGuySPZmeVozPiS/LjoPkwhJad
eTHZt11fxPHNVgA9t0QijvjWe4dizsmk50wudu+9EpN9jNA4UVcsU3JLzG+UhCTUq+/5vWy64jxg
WfZisUx9IDSgQsD0ISwjXoMVAag2BO6KmvDVU0ZO2JHjJ9YyFcqGl0x3PZlSwSSeglfN0Bt74ISL
08BhptX+HQYS4gGMjf9v9mylMuGkAydi2vyXN9vbaN7GB/ccUqhocdcndD61/SA3jDAPVy1aHtyH
swzDBddf1G64pM5SNAcm77UgnV/W9gHMxEJCCompRuoaIg7Wc5HADxwCHhtu8uHctndP8YClzr6V
YrzQj9qTnzvosqd2L5xCjMx2mNpDzh7bFFMn3DMhh2HNNZvTcOxNTWeeHJxNtcLn0jUFlCSn9icZ
Wmfx2aG23vVIltjzStrBru+vaQmxKRWjVl0c35Btqg+wfQ2xS6bj5iHMHarsxyGlCbU/neJCkq8t
FGwibYzOl+phddtYpcs7dtECTi2gJ/IBpy/rsKwAOAkakIvHs1uEjeJdBcIAqZtdg6Fjr8Cu6rKH
SAYj6kQyVFu0od7FW1DryWEK4U8w3wc8gpbHvnMH037sBVIO+pF8XwsbUfQub5cQfEw27aLJOrbM
QNdjZIgF6HPzu02sTVxDz7MpugCaRjyddztoeVNyFZ+LfBkujZpFeO75CB/Hlp4Ym7gpLmRboeOi
+2ALsbYT0dE04wSmdZFvD4c6hi4Vf26BwdKbP94/2fLwKcTTkJ1UOBQI3ln0lrsIHby4GtvAbjjj
TzOifs8HuQFBFaUK+87UCHenqOssOhSWFIV3k52aoRRNJzdFtigLL2xOF939KNxHTzpi5cGhKjJ3
p4+UoPYxvk7NEJQLZzzOU4chpDKQyWg4393Cc4TSHBdqsR+Q0t01fVSMHVSLYA4X/C78rO4yd8Y2
RpczZx9/so9TsSA2wJ4SqY1cLQH32su7DJsovdTG3rwLY5XBPAUzuGj7Yw//kxCoIQJW+iI2e6pY
4JERn1RnOgvt0FtxJgybvIHnBZv9ZGMKu4h2Z5dTNygXcn6fbrq7jekEZ9t70cklPGSTSNl7TwyD
fBwMu4G0vWfozXVzhdgEu4YzHY/rkCzOYzg3BFWXDGGXoIGsEfUCthE4i6kt39tuOtwMN48xmwQ4
OnudMrDrlt3APsH0Tmcv4jZAJ9KJs5e3XcddJhOKPunqdjC0nNZutTqiOa3wME7ExJyNJhlHXbxF
N/F1FxxoK3WzjwGW9RxI/dqJ09J+4nypKG6hfQvH6Q/IEUNGYnfkMnqhQHSFkIXOO2OvwvujfLRq
1GPtI6XgACG2PKPAhGyFeIy2ZzVLUZgi7mEl2v7F7ibi6/Xmb+PVM8NkX92Gpn24iVVrDisQCCZC
rYoHv9ovf1Yd7ZtNEVLxub2Ot1H0cCK0cbxcvlSfBhvPtK+bu+FTVY09GaVnflZ7qWFjeqNKzJqe
7z9EtvzqD4EEF+rsbG83Bn9O6e2Tnb0HnccYEPoabsBx9+2wOqntcwhmE6fcxV0vDhSjOdWgL9jh
L4SaOSuhVxDmDdKdyCgUHbBm5pp1fLq7DbJZ8U1HVatqWrZvpEGAvnWYtnZA9nB3jz10dcgGjVBi
qMP8KQhBnL2TXahDIRbpjQC2JawZMp5G68mYcvKvMSKt7aCa/oKrA5Jy4dz1OE57dNbqtjGp0qpX
1N7S0PCeFHYTHX8Zz2YPML/EtrkPO5s+1WWc/OBwYIaXeXxqRIZ9GB437P1jzzZzu3t1QFZ2PIQw
qGeBx5DGnzSB5hmSTzCaA3AVP1jEbOV3bPQIhxRn400uqbR94sryBPSTMItijI7fnYPpdySB5hna
cD/HxNlEsA+nu/GVDeJaT7ehahREqtMWqX2ViyxzSjQOZchL7oaX2o4vtWCZV4aMT8qfJK7wOYXr
/JMGn1YSIcC4f5adt8A9QuG4gFY8nOsrzgFGqcIKJ4CM4nXcLCFpyWdGVcHzKI2Aj8AXflOFSeCq
SwUrz3a5KW7aUGWl0pbscch1pxx1LPW5ERzbis6trrjtQM/JpHH0zmAZ2n1xRW4zzuyq8OiMKp1l
I16WCC4cGRwRAJCMOTqXxPPXoBqTqbnJwtn78PN0p9DPzDh6M5emCcKD+WvYy0iyuO2PWocLeTe2
UleftRzNJ/uxbEyLxGUw67YWwQHkHoNoUcWWniGcZFoPTKbjIhbJYrkEFQyRtlNKPDiTLhsUIIsF
VJCIzTnfwRsIqF73L4sLQSX4KPhg4a+K9+15emCbtGxmfccr12B2kH7mTox3f3Lh8MO1HjT052uB
emhsr2KrzQkVZ3LLzp7tnYn1dpAHMesgllex0jZNf5ohLKsVb8JWdo0c01qXAUwasi/3tAZldmMC
e5hU8WsWz2Z7zVwlvlqdQd6KGhdpYFlkdvF2/KKCfi9m+yXRAqHj4+cRCP21qDOHmNmZSxzBdXFL
50wEjASZOHixEWG5M1wyrIZcdZeAboj84cYNsV40z2J2chLxeFOzeFUOUC3H3TKK1FaT3KgLyVh4
UwhCwfEJvJqXN+yCHt8vUN5fYk9FRl/NrLVDPY6ASxr3eIRye4utPSYYDjhEWYOcetqGvG72o87R
Q3TWhUqgKkUnQcUGrYmXovB2Bq0NVJW97FahSmim7KZlQ2K5eN1dk5IaYSxqAg4urCuA5b7fJ+rV
sGcHFFYi8R1jSDxiIOw4K+BXsdXV1tQENmH+w/xrTR6O856dIK3w9oVif4Uk/I7sBrQ42pJErpmG
icye78AI3fFdkQFs7Gz0wsQxbax3QHtGzUb00AWhrxncpxJt3n1rX/gsM2U/ZrVkWhOmyeky5Bfy
hB2JuEFP88YmSsUMm1RyVEC84WW26Y/omvkAkBjEm44DBSYBir4sL8EE89k7jGH3aDHrzTf0x9PX
n82Ojv8g4Axx5uA5aq+gtW24BJ3G9A5ciUl0OAYRAznUGeXd8y23pz1vmI0omiGPK7xrfI/tJxEP
qA6R8Fvwlg6Hm9eKuJZpz/n+QRhxeIYxatcTpyH4413H/AAYgnXJoz2hioPXcZ5Uw5wV4aT926PL
xCKnbHb7HiEPTuZi9A87gwfF83LA2X8eDi+6Ena3nmCaAOXxRfCGfqKZKSBSGGza8+cMg8NU8gyT
J9UphXgfHfzGVz86078kZD8YBveYCshVETX8Hcr1vt0ZXnBVdsPtiZpNzAxY4+q0s4oBrafVcwDZ
20u4ZlzK9viy/Ehvw6qSI5itRLV1O87b4N1Q4jWGDAV7HjLrvd1fvQ0wVIbQGm0NYclhv2dvqmGQ
xecW6C1i2vJ6yjZV5+MsLpgJIIxVb618ZpK+oiGklq8GpVw4vQ0COKTlTFE72awnXjvG0BadxOl3
nBZlVbA02bdUHm14JzL78EUkHu07HDFbhOV4lt7HJsXSvE7r6aa8MUnnTU90YlpMcKbFywUkLHGv
+E6VW67tI02J5wEZaDMVD9FLJc0M+7gMv0DhUwNDDdv2PFMBJWQD2aL5sE/1Tp/ik4/i6dD99hBv
3PZ2k9Qw9zgblNV/Y7VPInkIqGmIuowQKxSAaLzcxC6H1Y1/d/mDadkPWRLpsEkpJyTEqzi526OD
PZlgc8Rqhe41sY0fH1ZTm/Co3K5QJ8d3zwYyy016U0qqzhAZGOJyt/dt9QYz31kM3t8B7SI2R5OM
qBY4QNiLqbj7lHT1mKEe8SMUJn2+/PdBv5pLskUVhRqdwlGHj+gg6c3d251FZ9HX5dyXs2w1RtmG
Th1UCpobp6arFTMxj9SZ5CHGyLJS4Wt63HKmeYteRBS+JcN6b5sBPqnYf15fdoMzyCHG3Qw6UEP2
7GOXs5pymqqiddKt17JdD/EFlk8QAuwFVd/itv3sfob4JtpIaAUry4lz1RQVpuJqlW2ibtz+4MDa
AE7eoNJW30ifWi232RcFDT0cjU13X08PlP/zRvSfCUjnEaMlGd4KAM0inKx078AW1eNz1bL8aJv2
AuUZLC6SRNkuuVAvAvr4vuV8WhdFfe93+UhvmLpZLh8Nv3yKDFI9mq/ClJADjW3a2l1SAk2aK26h
+/dqQh2hpnZ2D5TD9Rd7J1W99xspTjo1GW9TJgGOP1GAq/a4O3aq9tPXG32z4nZ3wAWFBklAWzgz
v/RZ8gJDSyVPIA2/bdOrG7fmTUE5zcmJYs4Hiu8Nqc00bDXFWqknzWaiil/v46shsu24rad9EC4P
Q9SGfUP3ku1vol3FqslhvzRdHFrUj9OfPhSUYVgw0SpGV+P/qRUIGKxlB7dV3r7d99odd8/0RBNF
CUG6cJcrlcjUUeXUuIpJfzJJY8y9K/4v8sKh/kWbs2zSIYjOy6ezx3S7iiwtZnGNeZiNZw0AUiMf
+2E/IsYBOBrOgqVWMKItifKCkbHUHfNUPvC01Ph4aHUiJ6WYXXSM//uQ8PuG6IZUQ4nrKnWa21Jz
aEuwqlrAdvg9upSawLMLuo+pdJ3nZ0F7GyFTSGoJvKwbrmA1/BlncPwS1kPFum4Xe3WXbU4+dKlQ
E9sL66iSrgP1NvXZIdQfxFLW2jPXIQZ8sBG1eF4SF1/U9OD3Co4QkKOK+RgtPoV04hhPEwg0OTmg
HMKvT0V79Hl4q92jNsfMo9fEDcJymvkZwYKETiy9UMiH9HEeeOlKGOowWVFHzKRW8IzQmctRKmft
AeaA7aeqRQSD6SGIo/RrE5++ZOHfoqu9PYbb+sDBjIWJmVrbq21fMYW9TYsK/dsCuxhYhjt0mURU
8JstvN6Tm873Mp8fnL7zCXUt5aQ6RIYnsoq73hYLiXiGzjNsbzgGCb4XA+NAR0y7GN4j9/02eH97
fpTyJN5iRd7oYK8gtETgaNKvJftPddZSuwp3AOJ80BEscfV6dOA61KudyK8wiTIg58ARkYpXNN80
3ACfdvrE1b4QsTGjBVYidYJ2o7SXBRYuX8M+OXStQBZdXNDPp7cjCS/ucTB4kcUYv1HYMxjalCfp
6tkcRrt+6nzm1D7bOBfV6In//lDnc/y0CbHR92uJpkVJHX/vYG13WTZIXt53uU0SaHMk4BDgXT9F
SHSSaIoOqWDyQ5ErIkVA7+jOCO3H2SR+Drf5FM5PkU0o5REq7xHyc9YODFJioq1kHSRK0GrmrktY
CSjDB9u1HPw/ks5sWVVrC8NPZJUgotzSg71ie0PpsgNElB6fPt/cqZw6lUqy11KYzRh/Nz4cLZP2
jwgvRhqOvMPbO8lWkFiQb4aoNlmxrBWNc7W0vky9KxApJi4dNNm37jp1brLHC0i8fb+iR+KqWjKs
1kAosyx9J5+sWzeggFr/idAS7lq4s7G5bJbOtDpoXMQ6U/D+HtMHze1UNdt/5FrLO85YVtU2Oq35
GAqqjeVS4c5dUtBfTq+lbQejOXrEqeCNKnPaXxQmF2cm669df5FxcO+UQFrfRnNkJNTusUn5+U2g
8yLrXy3s0UEsuyUC3f04d/PUOlaRPpeMY43GUqFWCW5Pknhes1vIiWygVMHU+TMfFq3l0IzQQT2n
wYkRt/rojzU/LGhe6At76BS3QXrjTVJTiEo2tnF8R4nZiWc5+NAR0783a1s2iGbklJIq47SwA8B6
/hoHZG5M8eeuuMCH9pSMEW8Mp1dTVPrH5SfX96/dYKXojMheSsjejY4IhYEuY+qeJiCbk7/ikFuK
ZP4wnmAxksz9+9yYxnneRZQu/hl0DsSZiAg8LLVDXXV8UcUvSHwbmV8mdq1CfpveHVk6AXsK9H0W
VE6wvinXpXT6kSOZzSuzvB8ZDZ/X52/u1cNDYWrtItIWuOW4TYe61nkUpGO8ukZpxvIuRXs4XLAh
qWsQ/1RGMzLLnl+bOFUIspenI32CCFDdYsF5CThhxBr/nt8BCPUiEGw7Nfbx1u4zKsYFtzZNBwP0
IooU8AZu7Z6d7irrWbhc1DwQZhzqXLz8H1xf2pjiYmneu4Z4EbwI4BmC1D9I7IkYrlBnFD1nWnLD
AW+SOsHGBHgihMw4CYC8qs0LDWk+dk+YLjYLgQO9ll96sCB4b7zLbPEMTidqqq04nJjbW1uDNb2U
wYK5/ICjYNb08jpKsVbTyRv1z077C2ACVHMmLCsNx9AqhLKiDKo5+RtvgK2Ubud9vTRWn1brK2oQ
YIiIf27S1dcmrAHQ72DCjQ7c755O0fyASKE2h8qV3lsURqKmIn2ksGFKZl/rNfJ21CWlDRTXA68B
AqVF5WTTqBm+tEXx8lR6l4qTIpAmHsFGv0kvNNTWH4ST8gJ9IJ7OA2W/znaqqRh4QpJ+AdzhGheP
MjtxYa7fFy74ke7c6v1DB5sOOq6V5lysZ2SGMIxep1yi7269i0QvFdKaz8u+cUOw82DQtdUzFIZ0
0oBjO/+B7tkYHi/a5DctuFjnnZVWlzfqJ0/LPWbJdAZztERygD38exE/bTBrlMY6IXGNkWd6c8/7
7DGZNIjHy32MTbj+wWBaIm4rxScm0kLrGZXTzGIzGJEZwlTdvo3gQIjcehqTSzdVf0aZWZoj7u5X
u8kH15SaODe5YlJwISRek+g8dvhGsvWBT/3RKBBkqkcr+krOT35yYXR4mU1u2Zh2ZOsVq15i9LfK
h0t5WTlSz2Qy8L+PI/FIFRpr2l0yExPEioZW6ouLYp3GfiTEW1KfRFqWfDM2Dnh5VllokQXBE3sv
hotdct+VRHnMYwM0GiskMeFbJOMIU/Ld8Rv4vupSLDQlVcKm6HMDXsMcbgIAWvguD2PnxIALVv3k
MFmZSFTAnL+E+VobFxCYqS9zaXmtj6qVPBdJ39lxCWXgHLwAEKhHwjUyHtovhSoAII4CeMDMaqAt
1WW6pzYj5O9j8DsOX30RWQwqyJzgxuHcY5+woqJ/C+BBepQuH7F/9TqT5Bb8BNEyRQ+InynmGr1v
3j5387XTcPWTf+MOjj9GrQJkDpZf4jVq7xebzxlREy/jdYvMTpddIi7+dbbWANL9QSw5qgDrNTas
fTwyreHspxx+Q33f2VNGMB0ZLExUQeF2GAj1KZ0iGYvvRabNaPNk7y8kQse4cfEEKnf+13t4S0vV
RT//cYay7TaXpzXo6XeeXbl6WVQYit4lhp/783drwirVKP4G2/kI+bbOZWXBSZ5A0FkxJvN2Zdf9
CusTYbgkWW36l8gcgaTqd+o9B/wSPgaRxhhMqDbT+WnSPqzf4SOaKIUkhCUsLypDfVdMVvf3bRVa
tFAMZsYluyAR/73jep7Sn/+AJpLlMdwcNeeD6t04R4oxN4a3dOhu01g/P2C8CRuy09Lw69UZhcX5
2NnP85A0UNpLeuLKOMZn+m7EGudjOT9Ls+jvs0IPyNeFUVYlK2alzK/yekxGhENXI2FpGukxaSmr
+3P2VMR3ajs/MnvmoHeLE5MaNj51DKw0iHAiqWSSKzoPs7HCPWKV3guhh4Zrs9Mj2Uw8HL7JaUC6
IqjIZ/50O/CL2BoldJaQUE+S7Bh+qm97PtkDjT5kUO5UxqolfoTmSJwyvrYa06eSUKg7bd/K3kxl
5HWSnKGTMmyNZijvXIoKyoGBEU7Er9nt1c0XCPWt/6HxcBGq6kP82HRkcKjGMnS/4tkyt5U/8TC2
TLSe4bFhu+h36nnmaQsC5zXr9vfsZ14zyXoZ7pD3Y9c3PyfpUs/niE30FqQj/0fmvBwW92T1AQdv
IL50xrdjFaknTJTlOCJuA5fNu5o9Lg0l4cDpDcxnZguiMUMmqM5X8H3Qxigi4C8GU0oO0TsDYr8P
OyWzkgtxiv2BEMPfXagv1+288zSev/V9lNH2D/35x//nLSuhR/loyoH8Lp6HNS/nwFoMMt5yspqx
onM4rCv8BbQrfBR4702eWClgkDhq6tZw3U2n59t7M7mGxhVB6mqHoEKBd+M/BRebPexreMOoutgJ
Uti+pU5wAaEQrZq4v5gt5J/+tXvAbiehyRJnawR6KOl5aD+RypoFNb1ZgQeHu8sQ/SEocxue/xXM
zDCtsmtNjvHpTa0BKdUAf+bBpSXq6mX2QpMMfKs4VfQYDBRiRKpGg1mtRI/6IYBCb996pJlB0Ahy
pmWU5ZPLK/WhsGoDNzGxFGS5QmEl8FnprCjN8cBcMyUkJfv1yZ9/GoPIApjW9O7tUETL5IZdilW9
RFr5fJJ7wrv5pHT4qdQa3Nzj1+ZBytoK7Pd96zEzzc52QBmkoTHbWI/uVDah3SPmR08uYWdmlxFk
fF/veUgGmE2e7Ee06rty950OV+PFwP+lYDffUD/LU+SY/sPYGC8FJ/MXR/zDiEwh1RnLlgAEJQPa
cY9c0ez55yPwpWSUZ6Ce/ze+BpOkI/PcFfRUetznH3+o5Tox1Z2F00NH9JyNNb0WIFvGNkD4ofdm
ik5dzcqG+V2O9e2RaWnWfItQiwWUvcUJ2c7PfVmf033F252Kp4B77TAmui4F/atj66Pg6I89yKEC
QHHSilLi12xeI/f1CVQirLTZY2g3Q7QLBUut/Oo9iU8aLtXy/OnR+LWL4WD9GM/7q0QwilZt/5pJ
ZTX3PhAOMWJ6AnO8gejSB95VI2uNWLtLaNF6Te6b1yr2udMuD/u7JwocEnYyE5Rm31J9EO1daZZP
EPLWHs9+mwkaoQeUk03zx/eDflUxIOAoNXdivi/k7e7qvvyNOxF8KbKC1+p/nnkyWOzG24kQtyT6
arXhyWwetrsR0l+uOdpjMh9c5kTRlYobACwbvS3bhFv1EE9XuDfnRjWtvLPBFtwJVSuUy51Vxd8V
CG8EzV/xc2QyhY1d4dN1X2IHgK00Z7PTYIrS+gQ6o67Ek6cT1V/NZEfJLGhuGt6RLh2oVYdwlvzq
r68v8h4IjKhP6NPXQqegvucwZi9GV1vgKYKOFRRv6HWwAF5KhSwEZYtuHvqwUZS+KjQeqF5GjT8H
GhINNjRWirXyLuElods+4RHa8Wkmzz/SPz4lygmTvToL6K6Ctg8c/6B6Ys7124xVj1G3qHbMTOzf
DKqxcLijvhahP4tILxtngdNbYQ+XKm0Ng4rNegOmiB1fnY/2ZKVmRrxJVQPkhgJUeFde+J5bOo6L
DK2UdrQCDDP+mv3bgjbu+/PTE04zMzaF6ry9SC6Tyu1Ir6+XmQIcVZh5CNa80qDCIIMQnAXDJ1PU
jf7oMKAxFKfUizJg7HZqDfP9NdXXJm22RX9WQR2J96c636HNM9UWT0p/HllnzIY5qWWIorkUXw+n
sV6c8LwdargcPzl8wRheCHi6eTCRwRKTFzCGfRWhqXrgCmgmabnmqaf6v+Mkt5W+Nd7iMiOp7aAq
/DaFabjn4pyOEdiP2d/Tn/14Wwdq6u8dJYnqtn9sb5Yg9MqJyRz88x0BS3c0Qi1cnIzUkD+JUkjo
p1N9p1Ku6KxXofVq5qcIWx40lUS1f8sXwVCAZ9agBPeHA2KJPKwgO41xPFbmwIV/r0CPASHE6sD7
11cn/bEh2VLhvpf03zZHb+P09op49vyU34UTWjDtn4lwcM+L6TzUi6BClAEBxsBpqycfjz3yoXdM
YKUilH4zAtjbzorPQ45rdKjj0UWBK1fkKSda/t0RtEXKZKw/UuO9I2qkOzE1PeNPkuxj1Qk3dzh/
MapKPXwwB93rcJOkNtnPUX8eD/w+TtzPItSfmpHWBgmDr32EVpmeC36OHOu11GxldlX4EiO3vfiX
OfnXyKvIrJSn8LHJh97Pg98orbB0wkpXP7Nq5OXcitzfJjRD8CyMt7s8Hr8eRygqFqMTYqMzTIXl
0JMTDP7Ql8pHB4mh1LRYWk5qOEAydD3W7VHxQ3IXbeT05+v79+Smomef6KVVW1FAHRyC6CyX6rXW
HzfS97prLMzNFjrjXD9vUvCvlzuve9QGkp+tOBKgBGtDBUbnlYdDm228SCaKlW9gSbngD2jsgf/h
P+kGPK/V/xTwFtPjUMnWij7w9yiCE4MwBCDtNXgqrj92eZAan3xzE/3h4+Ql/tdghB4D7IG7EFHk
tSOWIwuLf40p9BKGayhQ0wmUmm8cI2nN/EKfzUAWPFoUoscdZKJiaUV6c0vFKZZPpb/KmtHSer9J
sFicyPDc/GMceA98m1JzTrMGSWwcc61ftMuCc0zgyjU0w/jUOSVvh1V2vL4ZGqz395C8y53msjWJ
als2Z3C0wRgvFZODlVa/jCvzmVs9zg5QpwSRrWZHqGTthrELqlHSMBLmeRnJOoKZgMZ8jdcAFmk6
z5a9Ts8CSlN9Xiwx6H905pCmf/SfCzzZp+3bIkz942X2uCATwbLCBbzSAe7sZWiGZt16a8AD1UCU
oCfoJPHHs/qesUFwbveh+I0e8FO5hZpMn1Yf7DQAAEGM5qFG3UDqwZ/irQGJPMFRL2aBrb8n++JQ
6kuaetDDnx6sy38JhBTghrNOZ8+F4CGQ2SwT4ET6vxW4QVAGJ5X2OaFb/83eAvmJ5lDos0LvBB0h
qmtqTP2XmbzUsVVOFI8UzG5kreO9AFnk2qVbVIrF5/L7WLeWVFTsgB9Hi1dP3vLyUbuPwfxLC4ji
MZCXeMYHi8/fDnj51DiRZrVPshT3eaWf+udPwMyhrLzgBaBOPsSccIdDzbE54uzi3NsMBhbTww+l
tmD86+zkQcffHrP4ws8f0ccKaJxDyAToM+0TP8Ks/Il0nJh24pbeGDHX/Sr67R427iXvwVvRuurp
hCzVk9ZMGmLQBBM2+OMGjQnbEjskeztdNhGhOVDcts2htgZYqbnOvrPnJggK4wJ2thNnY1iy7+Qd
olkWzsUeFfgn7UA2PI9LZbsI4gMAhb4Ol+v3mJYFZmIZgErYxazgXRRzdmkbnJgDj45uRFkhdxSs
QlaVH+Fy8v78Z2LDksWhjoDjhVjkgIRugjZBMGjKi/96WBls6Q/HcvYzMAwE76kphDMCYODJsQ2S
+YEqgyCRCaF9cAuLAXAj1D1eIu6H3IzmFGXZHD5wJ365wJY+aHwG5s+kpvtD27JLelaCKrOFoHvp
h9NlNBm4F3l7gSQAe7i3FUUFWSdc3KKKDFtrsODAqam2llpkSkf60GsYckQyG36zoT3r9KRvvv1t
hInEwTH83Xxa3de+urFxQxrqh4Jo6grhpeAD8e4Pe1WLPpcS+jm7Chkk3wvwdzayLwzeYRYnkc+I
EQC8ewQOjSHsyWRFHEL5L74lqCWoiWAoKLZabVuk1I6kax2694QHhdZbWY0ESct8m7cEuANl8mgX
H+4fxldOVBHUS5P3WIAyMCCXT4ICt6G2K1tn1ew5+D+rDRIt8edQCh+EHghhGkSLXu2E2LIEEa1A
flZIdzdUobND/85ZzAOFHsvFUgdCxWD2xCWNqK9bfQ6jB6N3EyBbUWaUyBdJXBT2OAIUTdCLTl9d
m9UunEl/1I0DeiQX6LE138ufQurkBiFRQJcGJYScYz6OjAK5tLgLLujaSFysDN6/jNuLcyOWdO9p
3iQAQdRQC0akEEurzTSmc8EftLpHyQCpQBIN7AVZV6QtDXlRiK3dIR+LwQ+5+U0nQCG/DZyvO3GN
QQurI5rw0Ipgpaxx5I4ql+lLfyJvLN0xxCzOzQE6XSDRjgPOoss6i7L50ZFpiVwUCQ8CyHtr4lwf
4Etbhwik7GiNvEqrBKnOzCjEiILY2tVvOB6tj2RdPSF9agdAZMmOCZV9mx9L8S776KiEuhyYJ3RJ
IuyA9LBYwUyPKj6QPLuqucF7njyexhMi7GWtcgxGTjWRapcIaAYCXFcI1YDwCkap6kPuaRw4tN7X
dBJDAZlvnAybKPPa5+1FzjT7kRbWjMynJRb8m9FuRNoam/uvQdvQMmKDeN8TAcGc3FTXdHJmHN3H
e/kJTqX5rdW+nZDpaLrQUJArjOLLaRBUYCQwWkeUHNnG32ZExHqxZvgy2lyLhqkE5XH98T72vwwk
1POVMY+WlvC8y4uBc5ymmLiBb9rzOSENhf1CBK+eoSgEsUG6dJj7o7Nq+5VsnueSZuAcUqAMf9jo
WiYVXfkEQHHkAJgltQgY2Q51xryHFCU1t/VXSG4izE2bRlcGbGRAJ2mExcslADu0QvYH465qC/Qz
s1Lw9cMXKQVO3oeVQ1F/pij3yNqg9MPE9WJpGm/2DqC62ASc/zLm2tT6/amSTwi8THEOt/g0P7Xe
5qbA4OlU7ZZJyl90NG475lRtRZWA7oQIHckfs8cg/STqX7MOmd21rnv21xLp6bIxGRsk2m7IRyXw
CGdoZ6o/1JCxJRFsfyzYg+DTXK0kjVPcatYgtZsEWNp4eSjP4AcWAqC3bU5oDwEstFl0CjTbnoXO
6RI80BjvA05d6J1whoKVuixImTE99h+0E1ibek5OocgxwakZGmDaWThtB5x08iLuXbrHgfGEGuEB
9CZscEI0qNjVh1/K25QcldiK+vfeLu3pXMhJPRvHy7yeS+SoDol7+ukEpCOHjIivLqdDXnfQJWQA
kyVsvGqbPPFWtTSxFaobAFtJ/LE+HBFzqH/Gm15rdRS0F21dxfOhvGig9t4ubDzjizSiEQfL99D/
ItGSG73sU5Jn9ihzqwKzG0G2c8D1PHPrngGZl3LD6o1DFu1j9XpOaSP4DOzvdAVlKgK3yRKq3Cib
fvkiJCwT/Gp+n5yqwK31qlWDH8EsOpVpPrLTCvOh8Zy8PlNo+CqQ3s6n7xUvWyHUrTftkxPQ+F3l
8lkLNAOcei8Oouv6yUVMi7rJZtDalOWGeoXPg0PRJkvKAYBFUVIUw3mmUgq3JMN8JGP4diM0czRM
4u52ngSo5dseobEQvHoEXfbumRUU0df6yBYfmMmKRj4WRRd5DNC2+SZ42s9mx6zqHgiLTjh1g8FV
KJYiTScWZ1rI+hGZEcOGIMZT95MbZ9rKZKlWuCj1PVjMHxHcEJut80JzhqfusSaIKfJy/hf7MWc2
6EjpOMPVUUPN5RDJITvH8E/R/5CifaymdPZHDdrVGUTwxw+kSY5cAZ3GsgNST+K7zrg5bUW6Au20
pU9Hxm2ZGsTa4/gWpQsJkNEW3EgfPI8eX+Q7oAPjCxAdgKz8aWqwcTd52VNXtD2JweLp59YfPQXq
fLuP6ks819+P0p/q4nTirP2na8F6SkYMnJ0gQPOQ+pb/YFZR80gP/g895qJHQeIJgWbGkG6dvALI
sdGag8ikZZpGGIuEBO44Jzzc8jeQT0wsmvmEM8Xz/b5dJQZSrj0vFnBwJBneWjN4AIPZ1JmHf5k3
RYxV2EvNoM9aLvXp17P2D94ED8EinshZR9vxdYg4w2r3VPAOdYJzUgyR+fbxngEUHzCTMFghfJf9
FLXCYBoE6TY0beGjAv0UdAGuFouBHq1oqm0sOYK6lIGixQLyEG42luc4Pwcw0lA0jth4p4e2qLcf
dFKJtfb+usXwZAk1Go3HzqJR5M5goMx0yAgMx7sFi2YtXEjiN3IA/hPb4rY94YHSRxTB8mnSwKul
iCvuo7/qa5xqr1gTERygsBHoahBNFvlgOjoAbIBWITGC4BPekIhWAa0Xz2/6is2BN3xOHnt+InMj
oHd0slipR7jpjfQi54YwqMTW5oGj3HjN1QE8h6z7G5LWX1QvZPqMSRGZSKTDofjYNaunx63/dmgP
fzTkhKI0azQ7o3ISEf5wKbb/88M8JYE6CMIOwKGFh1X5jWZWz1QSpIx0ViXLx4qFCj8DPRCbNcO+
fK/cjz02HnotYIaQsQuMawAyPiE02q+X66hzqG4+k99a2Tg8zB47jKLvWVyGv1n49eLGDOE9zA5x
shxD/ZrRyBr3HJVbL1qAOmtWqq2HSsUFNH3eGQi0JP89wlBnRD2/ejiMLgiXoYa+oF2oi+bQmAMf
XQHptfjIluWZNF0olVybc6f+QZZ85uf2p58RFx6mrTHe9D3oDjLTPhxdJnrJ7m0s5UBaqQxeAcg4
nofGdvTV4Ur4vd3iMSV5O6ZXyPS98oe56PfSYTYkrvYvrpaFPPIs/kbJzaP69wJXaclTOX2zQB45
T/SVJPtx2Fo92A9QWdkNpyH6qpepTSgn30eUv4+LELT07+oqAZ8WgCE4LOeZp/68J4Nr0AWMiFIA
mAzhBqwD1PAzeNV6sUNDcimXkl4CWRBBOF721uOr0vMQPzKKCU11t864q3ldGhq1t4lohvpcrD8S
SQ35Tr9FWj6xmW7SX5TBAiq8mCEzB6ti4B9Iwfjege6h7oAWLaZsSlLtgeyl45VFSmnU168JSFdo
XnMbeRRV8dcvN5/G7mdGspIunD8sHdbeeDSFbl8LWaojnfY8afSV5jw5nq3fnZNzGjFNwOJsXMd0
d6NLEJ0QksT6TahQQnFmCsXonEkM0py39DL+tHNBKzHjyP8BOHkJJCyLHhm7nRil+8RyaXa12y85
wQtuDbzx+DSM34trnGLYHhG8tWoz9yEgu0cC1lIKhJUjhKyWyE/B+vpWgS71Nb0It4zoNLrV7CBl
C3DjmQpuwfQUs63175o2H+kEFX/e2L0a5JR5TomPPezLXxqZJmxomSgvIS+ArVnUAcI/Bos3cxlY
28fx2JypdV4YmR+nYtsrJ0ycrra16qhji2SQ1higVrDBOXEsKIjMvfznS401zjymXagOasyVUIsc
ZrzngvtuNZqApcKg3zfgjtUkbOZ+uXVRS9MIrNi1GG4BvUObWdChZAw6v+WitQriCvs6TJcPivHQ
z9LLPcMyopF5+W2f8sPL+6hlxXmJdNffjnYPyhNjdNuOywl2vDaZ9PckzW/ECQaRZXz3hNBK1tiS
R6k3jCYwEXRuySp9zRRgYTPbh0T5j4KKC7uobHU7EUDrzE4tD/iLtlJPti3qZzgotwb6gKNZj72H
xZckQmnKoUoKFIlTsUuWAau62M1osOd2h2Lhx3QMXSTqeI24Xvn3wpwxpJu8rugfuo3/plVwteUV
UoKVZKZD522QyW7fqz19lvr2usnrdk96xvuWgWjxnVZ5Zsj7TYL4rQkaeO0N/KEyyUZ4LklKAuui
kX36EITxjBaop69eDga8gaJvoL9f/MuX0QuyiTynJUIdA5pPEyv7hIKD5JxYbhqzd+jycSJhqJE7
Q9xzMD2cf3r22ZRfBmywBhKQkpEG8gqGMYh0MgygCYQyju6cHHzju6Yt7e1/KGZMetSPrfwcRbMU
jlB8Rqjh+rpKmsbiFS8+332k6OF3WoS0hmzWD463XRl8x9NqyECBNbNx5MygBNMwB5PpH1fLiDpI
s98YQT7DbfbYpLLzrtxvYrZkBjy8Yc8YxTgBt4wI6bdGRhj0wxg//Li5jr2Mkk/1uLDTn0XGfFZM
uaIYzZWg0nKfmacmc6YZ5ybtZ1cvo/o+7htt4wwjJ64YnxNUS6q6R4iYAX08rIheREFIuCnnzfIH
bM0xcM2IAkAjLiRI+ElIn374Q7AWZaElzrcojXfzISnDiMidZIIE3vqek8Cv/2i2+QP1doy+ASfb
wGYs75Chl0PCLKrc6vDLYSlD2ChRhhl1Q1zSUu2mFeNoPiYdJz1q0k0VSlvFzGuL612J3VRjQLjD
iAR58tTMdNErzUjQ52NkNkYxpcxUUAEYjRtdEELkxeE5II0FZRmTioyU0j9mkKD5rpnKMOtLlhKa
irQuJF1Vph2gcYaNgGL23T/SN6Tc9pAxqpUulHxDw02EJWYlo8BIi8aITQArUM7V8mWHWEUZkJIF
T4VJQ3ZyeTtSq8dQpsgpSvs3OsSIyHt4WRzGa8Sv+YcEBKyyXJps2X+imey1GSrrfLhOCIhx1Jcp
x37GxcaVB1D/U5aw6DKkbE2JbkqaX3Z2WXYGmjkomf53UozNIqeTXL4/LoNphlQDyJkWjeSpkteT
uX6q9+b7eTp9Bq77H1mXPrO49PNw8QJko62QzUc+YYZmxT0N9cEAGVlsB3mIA/9VW89TOsnmPw3P
gTlW7BpsMQeQNbllZbR8L/Xy+RLIMrAbGfiC4xjc5SGBu55aIjLkbd2swqGjPo9lY8UfI7t+UJpL
y+4VdHDlIxRUKyRLyssEYnp+TzJ0kmKSatoGHKFfQhtoB4eUDoys8T54cLYP8hlg1TszQtlPc0Yv
JaOJJK+Br0oENt8kNX8ATBt6575mdqrI68l8ci6QhBR2A+LRz++yEgDddL9FRynFK38UFybq/L6u
9oVRMZNs17RWSumIwqw+9qjpMnOUrR/kv/3MuvbAXaDM0XMAAa4Gy53cTIfB09u9pwcGmwASepPv
5eri/Z8dZMnhqmunyi2DMaJJtziRhssPwoJLt36WPgXywNbqZZNgo/r9xRxg+Efks4R4/JjEUM3y
KacKoCxvzBKQicMcUTzJgdxM++cUkq47MRbQHq8R7Xzdxq/BmKbjCbpwdioSDRYboeVspgLfFxEp
bywM+vfYuYPWeK6k7QMEJDGGMYW1IcMG+t207vTC+/DsRfiiMV6P6Mr585f+ms8XmZk34L0v5OmL
S/hjMPIGq3rDmBKc4E9E6Puq72jXzmsisSHCfaYYivuetU41TaYqtV6B7qY9dxPpWu0/J2X99H4H
FHZjnyxBF3xhtOwcTRICZ4r3cvoODWkCFk0z7vXI6v5LkRp8EJiZGkwHN0aAsWuArmtboC/T8wl3
QGdwsfU2BMBA4c9YxB0ZSGM/pl1etFOyKcek1pNHeHlK2CW+K+Lr7iU99yEhXE71+t6IdTlnzBnX
AB7OQn/sKIUY+PgS9nN59Zpmc5pqadq/f7FGL8JV7TVUSLv+PK3p93UEWWA72qFe1gU2rIZqbweg
ioXeQlw6mOChY1TZC1pV/nnMBYALxIXMIYBqs3LBqT/vxRNXm2Iqcx4EC7F1xhZla0oKJnEmYry6
BW38fbnD6WDfGzP1Sf8d6r9SMF3RDazqjlOE6wLahRtsLJ5Qc6+cPnqb1ZOQfB4Y0OotVoyExooZ
XZIxhrxXGBJr/GSrhkFcEIdzHzsgNlhhH/poHk2TU//KbFYowz0ZTK37JeXYqCw+orYoHApMRTFD
RufYBPSvIBHsSEVOKB0ks9XM7OHLn7cJv9vW88HQURILfSk2Fg2MobKHff+BDDBN7Ijk3dgoJWKf
jAJQhHjlh9H7XfKMkVvgNjHeIl+ODJI2UgYfMJnwMyM0oHu5MTHaqDlzolB6qdH/TGWLRgEviCAM
HrPPaDte5UuMkt/1gLbYA55Ee7Or0RNQAPcu2bzoWdkuhIDzfgE5A4ngKIgpQCHdWRLtIlXFdDDh
3dn9u8yEY9y5x5qCafEiYIrPm62YvLBKJ91FunXuWHGe096mf46BY97oRXnsa2qQ30cvyf/bR/ch
FIZqksNFo7wKV4U/vL4PIUglrO4U+xDCqH0uTVTSPLZJaJDTdKEHaWYSmWSbtIVS2UazB8YIJBJx
UBHaHGI8zszfyC+BZGNTJTM6KC/94T7MpqyS8b2EK1xXDvL0XxLkwEOZx1rQsCRIOoMkM/Kpjg9t
SpH9jsxva6I3HQ528ofyV1qqDSYemq2dRqB06QCOa+9t/1QeIqqVT8WwQ25d1ax5nCEpdXxUYEwU
oZ9JXoNkMQPMHY+x6QmN03BSxA7lVDGnhvsxMOCL5pBZ6LgHRUQDNezA7SNSl8n8e1XWy37+TDU2
08bie4yGFrRK+TG//mvZZ90eEfFYqmxUMQi9nd4+pGtkRncalJbMcY+P6UkTbCmd8UXShF0IXQZS
A8KMZ8C2I5Sc87gQeG8edAOnppmx+oR1qpzSUDrlkhhaxOzElD+Zm0v+GLMg3iOjt0z2D37ewFBn
z5uKcUsXNhgB1nPu9P5eBVrlZjVclvaQBYK2zOK8t1h9jIsKQbH6bGuLChWnLddvSEw9TqM+cYdP
F2lPeCsU/IXOGN0L7KeRQ/mR/xAzVdPlaX+RPq+YQIZYB3AKTBWzbhp7SbXGUp8OjsygZMpyC2gT
GWUf6IvXlRoIWKTC4BfgZlUjJBMjzvebcv8dhs1m1CFhqhuHT18R1UD36iSIorTCGh5+ogLlaeNB
BfxGMi+5HZ3hGBFKb9EiEpUt+WEDsI6HwQPDLm0FzdLPp4kgNgaVFvmxEpZzc3CtmCFQ9ozeRbIZ
2c3Hfi/rK+tZVkxEAzUCHrThn/kreMrzXmMj9x/0TIkGi2b6yBBF7ApLJEMdqg9KmQKPMmJ7HLRb
OPSqBYzGgP3I/6gKqfuZP1lccgIdc79/UdfaAi1OTSMemUySi+xmhdsdA+T0fRoI7Zi04KrsQd8f
ssRlt7aopvbJGHxJ8jQukCcqzrPG2JSyYUNSr1DbKSBOPj2Feu7R7iBlnkmnx4yvr97F6iKmCZok
+CwShm6ovkrg1OL35DqIbpQtX4QId/oW4WcUe5S5goNJ7WV+stXKOzA2bTdqpNcl5z2vpcE2nZVv
vx+uW/xAQD93tdmkkETlfySdZ5ei2BaGfxFrGUDwKzkaMPuFVYYCxIwB/fX97Oo7d3pmuqothcM5
e79pWz0bM1+LXMtIZ7pDrZqPWkZddpTgq33NF6QvI7Cgq/pq8FqcmpDIyV4RGTytn97sAktytrB9
MdGxvPywOWcHKmcnnymnUWEMiszKG+9Setf3ttNecEief+pneGtXVrVjVJl697JFHuBB00aGYrZA
xm/Dc28HZXxt2UyySA5/KXpIOnRWKo/sF+EhqDZ2RM5acusPlvLelizWVte5AryQ5puHGZf3sSHR
+6CvX5uCemyNWKc/q9aPSZlSmX5psncfKpYD6GyXeMAEH/l9AYoOSnpwFbwDjNBWu7TJwxboHCf1
GsfeG0uIOijH+MCRqqKLqLx+ZrUA0cgo65oQlRh/KhWpoMuU7LwflKum73weTq5a/VbQzl0pZ0jH
gZtWnBz8lUiK16Z9dq4/TwFK2sm5FfQMD+aiMzImGtgL+JOrsVqC64ULchkT7k7gTovEI9p746es
7eb3dRndM0cn5vVunTd3dnFawUt8ICi3nmDLUJpdWYQYBPhEp3Payfxic4k13DslZKkBbJ7mdP7N
It1TPHkEU8qYpKfqNCHasR1gEWMN9sYo5YoDXL/f5h71gqe2zVHnYS16wxi6BUmReRjg7AUInHgI
gpuPuTgp7svCxw3GboJ/D92EskVyV4C/wHmONigyKiVi2NmfcVpdEt49l867nK3Y+To5ITPP0U83
RLWNTYvRZXcHAIkBClcPbAulx7ABdmBfaMBMKTlYD2DlWbyNOX0ezoNQ2jmfTxnFD2efusH0Et7x
vpvrpEyZZpesWWqSAFtbaFJQXxyRraG8s/sdG/ORgk8HqED3UYdRABFI0PPuVxuETwz8+89wtDj/
jka6M8LqmFKoAf7n46qy+RENqQF+x6lFVpgkp5+lzqgkO1mT0kaaCwETEE77xrx/7TS9oyxQgqZa
4jcBhhFweNpf4LeEXOFIg/xyUp4/szzPtn2nsxItVs4OzGkwIm/gGN0qd5tSAu1Lbw8Z4GCDt0L8
BHtgFDM8Zabz+l3kH/fOHjddDLwrhwmmhVaME8Sqlq8KhIK0xGrk6Ny6jA2QO/862qOF8TRHrBCs
5zEmYXlRazwuNxgFbi0gc857nCmm4YfK70At7K71Q0Ueop5juCKQwQkPAYO2KpH+LoyjhVHt6pj7
APQTLh5Er3DWGOCCmzX1As3BAAj6/HAU5ARLDP7aLyvgUJs408hvp1+dEkMKAG0EWLUINhNZdHYd
XWBbOdsodns98YPzVH5RAfIs21oLO9WXErUwp9/otXm+EQQA+HpsVi9JVUczVFjN5J1bG3YFgFrI
2P/y17NQ+kq0wzYSyZgn0j4R1zQPFA13Ui1d9UNaS8bFfTuPuLH1vlcd/QpvMrc8ZYGfZXXDysRe
hZ172U9GurVVyfWmeJYEox5gv4GUiMXyZiyQ18odzztGHvlrjZCX/FIlDIzljbKyazMWEu1UOJ6z
HaXB0UXHozLhzFQMfkHTBnZb4sGqWV93mHsnMCtPG2z7D7f3dLoDSEtzX1oLLy6+FnEBBw5rqwXK
6dx/qiU8/sfraWTunp1Zi7XBhPrB826rKqYXPihWkMewH+VIET7suREFhLJF3+r2XZR0ms9DXM8Q
MeGhMDlOAcnWDwXLmqL7ggW6QxoCvOiYqNeinzgvlxjZmK/QtcRFCgAH9f39DGpHbwic18B8jhz7
p1/0XXinMPsdwY4b5OtECL1EbWoZlqYPFXKBdBdaZSKI5PoaiETm5ujTcf4cFDPO4UibPiAqzR1Q
Y/40w1aLUZpEpeKMZpYpEOHRevY43+L7jVaNaKLLG3ylCGqNxLgh7XjLsu8uRRqa4XK0G+Pest9I
J1n1pRy8eEtwnxw5wM8mXfZr/8qDO+MOzaIyf2XwCRve7ocHhP0oaX3RvvRX+FYwW3/Esu2rmQU0
UBDvTzZbg8DijBKaf7QYhoZa2H6bkwto77uXhJpmZw9eGayC0LHcBvnc3fxLdKsH0bheYJJxCGFD
Ej84ps6gwDj0SnhXv8yJoUACb9EpZzwFJS6NyZLwXBGLGciV+RIB0nJJyXojwiua/2UlEZ5HQ4MG
Gv3ZvPuAUAP1blnwJYgXXf4mgrATa4z/hlhOmNBgKaRPTXMUBU+LcjCbqYObGnQ2nwkEErqQI2k6
NLd8PERn34AiToX1oYo9DNVDRIn5wQjJfnfBUM/ASOftiZe4iTaPgIIIeQIuS4fRfbW93ZNPgB7w
jHCOQV6SPcAuuW7DrPkvSVtBVmEikzxs1VmNda5vMM78NVGdW9jwEqNP8hg9RnQCqwtiftiXb9wE
OSs1oAbtd1AI8xvTPCdmUv6rJIInj+iYzcJer5WJ4RHB5KDBmB5KRycXtobWw+UvDUKKqwdLZyJz
rIJ+WvS85zXGlr57crThb6ms66yejOvISDmOGcVDHhsuLKJCr1xI0dM3cB6kr3F70Gy4+S+hBpjy
NczpYAQPQGn+nPShb75OWWxSRLOVasvcR2bCM9eH+SLrAJROWZ6nxO2PW9bXvgYqgTZMr8McKoZK
spOn9+mXiCH+HwMvH0YPcoyXZZr7x2mJYmZ6lNz+EigiT0vC+n6L0Ue8WSjlyAV5/x4DGb/4RFkH
A577BnmL3+0x+LrHqfQNpjpHsvoInk7OlEE6BlBDNn00AWDRZGB+/0TiRxQP5jUYTnWyVIbr+fyN
4wtQi02icZHMAJR3t+qYGFCrgZVyDFgDYD/rEr0OyLL6tqjXYJL57SfXJCP1m6c5AGVBX0UiF0jM
6gltrA/fYYtsTVzylKzTvt9Kb76ueLQmJJsNyo0eq0kbYyMtqUEPc11qSGk+Y6AwjeAyZacOsONT
/DNijzx7sXlcCfhbFYMHMiV0VB+fVH2O20/c4hk9YIOyJxZxzFbhEcYgzyvOS560+RsA5OuSKAzT
cIb1c36ve7FK9gPFfiTA7LgQWywU9ib0YCwN6xnNkdXwB+Bg2i43GNbrmegbnhK84VFvr0U9C/4K
ZA8BpyuZF7DuU2EV/xhFOdgezGY420f74lUclIDMBAqYUzoZvxgrAduRYn/8e8LwKBtbnPlzI4K9
SPPR6uD/TIgyRJB2d5fFqEEzgCKfo88YAyhVg3xABc34GG6u2Dm0ieohX2uQOMoEwPq3+sHuPsQu
koFuYvZHu/mRxp51BBCEu6rFtD8UTksaqbfG0BCFcPrOoIVEl0f6gXoKRZB4a5RpF/JodVkwvhvA
ntvfHVHDRmL9qX7PaOOxtST1L66E5E1sBFkOHmSqQbMG7PfaahRgtMDPu9sojMx4hi/ed/KCCJOF
Qzil/7a+xKa83KbnG2sFUzxhgGxrvOy6nKsecRvFPegl356P4u8QP9HkMdTVKbEBIaC+AergRW8x
OW8JI3Lp2+TDXaLsa0p3OO3j2eReXjif/AP7HCKIKzGx5LjMrrNqCN4T6SNBxU98IrA7PFZnEuBJ
FsEahlRRR/6LeU9nGf3drV/qfHtSuvWD00IYlP/j+CKDvKncbxEjcokNalgCYvIQ3KoDHH1FkAS6
Zd36YxhNbXac03lQ2WohJC/dgB7eeg6TnYv9y+AhtbNq/NGnBaIEPTwxXopSZP+wyt13dqxGKgPp
b2F+TkpXQ6waoHozwHLam4xKgwWcE8mihCpMwv5Y2XS9HHWPat7a8AfVJ4z2i1pJH3NCXcky8/or
NQJx4OM8Kof3+37MOkDyLQuBKTY2dgn2qsOdOagdlj0yPEAidjKqfxKcrD6TPKDjwE6PI5LuMq+K
mOKh/tTzLlItetOawDarS+bCdV5diCXnMvOjDjGJje3cywg8JnpyVaM74RwMwUxyXx+0e9MWmEo9
LHBuQtgwlRXkWo+lcmO7j2BU3vuSDtbHnfS13vx/UJP1ZqudiD2O94c87HKld2XciN4wA54TJck/
zLDBCwQceblbeY+x4OapO37U4y/zZe62Ubt3jvLavTZRuzO/XhAilYucbD272d6IpuHA1gmUsJSb
3V5CanC69ekHoI/mNcDQvKvOO419X6ELIAGfCfM31iA2QOQGZ4nxAb4trPvJ6n+BSiLBEbZ12sEN
evXLNblACYfgufAqEkNhRC8sAyIrsELBv+N22JFeRNgauQKkvUcZ464AAznbKPbuyRF2NASi49O/
gQaJ/e5FRCMfXx7naDbHnlNszzveBpjql6PxlwrrG6B1URGrqn6Nwepg9gyyF2iSse2/8D54lBgd
gDBCLlPK2/vLhRsBqeIj5RhtviNa+nYbd3OH9tJtPWf1edC9O1obWaQyLrERf6i07sfU6MBFWKeI
13vq7vWZsMxyLQD342QEzwEJ4IYioK/Rn+2+OyAyMuH2dYpJBH8YSJRS2MUUQuHKbvx2Kh/GiJQq
jEVoFlXz2YmUbtAsdGpDDjAeBoCzjTEibU/XgjfDtcI7H4VptN9naICXmFCzb4wTP7dW0DCe5uYr
k/OOVMOFVjtVhCbvtTHi+8cCXqCpqd5mg5CSga2kpJLnxqt692zKAqPN6QKNM8GhQ3dz6Mye5ChR
HbwJrbPqV3C++Frp5lfX2NFhacyfWV6h8hGWFxZyIOM+rJ/cXDJIiBTCvUAJgKmaAMM2sATSmmJA
BgRcGVkd7KBjvlLc7PcPpXntdcptDs919vOHVxC7TGvGjMeIjuob6WmXgrFlvSi4nwE8QmuHFQRI
BgESMsUqVPeGKk0azRqYU/vq8WYvL19/x73LDNld/6chOrJnr6pZzg4C2IfIsIIQcN+3GdTFubIC
JHXHzFK0kPHiz6d9uASPUwILfmKm76DJZwc3O6ZVE0JvtNtYWRAXtde9kbbo/dzGcDw6hkIAneSs
RKAs/Bc7R8UEJwAdxl2SunK1FQaXA8JGzy+iHQtkDTLHPGw1Eu8vCcvCynadgAaM8BYbjQn6P+wD
xHqdg67IAxXzPiEln0qtRb32cTYfyurRh6DPXCbxOvclG9Pv6bdZwjXl6WmQEB+JKsxF/68M1y54
Q4ZUq9adD3eUq/f0sykTYJn9Cr3vZDiPYAro+ogy4M2MFo3ljfZVkiHfYNQeYj0opome8j4FVkPG
iOsxbCbNtCP2IvAuELeM2sLw9C0ezvjmoMsfIg5HRveWsII3XUFrECV2EmDWCVwm431ChICgOuIG
gpYGkeA/nl49bujoSrtmGNemjewN3SPiaSQiyCEcjKBphrR4ypVsOZ/5Cez7SDF43T3TYfDci0Ma
aeJUoqrfg9eQUbti7Blsaq9i20d44Fxm7egwqfiXPcvRBL3sjXD39BEkeeWYSbIgSL3gzG+vBDS5
Lg7wfsReBt7ItK5mHIOntb0FB2F4/OlsRQ+Fzs06DA9D5RoG03JvYCUY1O4JM3LwGdYrdYr6qbXr
oYUvrKvPLI4PHOdOx4fAJ1foBAaPEJ0dQ0fH7606aWiqUXjbqDtQxhZzZX2J8eT1/qZ9PsL9noyi
NGUSrBfwo4wYc19yXegoe3kMLoy6lbG5LLE+Lkev36WjYemeAWaRdJ1eTs9GvdX/YQ6hWPBQ1gG/
8p5pHg/DtuGmjDTuH4i9IUQJpNLbVwwuTdDspoi77BwyNJ5y9Rpz3xUN1/ZKYre1vy46MBtcYg8Y
zrrMQNNJw81YTTemZ9oA512NlV55KZGF6siw09MsKJ0bllr0YkHqHTZX9GbXTTpSp96iCQGSCEDo
mSuntluKKzgcsYejQYeodNIQt3FMgCAjcevwZngnsgNw1S47jP5yznP24jk1vUYh7sokpt6E/CLJ
TmTzWiwyv41/TCT1h4DFKuYTnYMpcZ/jDdI+hu4AME5K872f6hEYDHruAuuozwP9NhhiQ5tmdSCQ
bPYBWq0uVTVMm2hcRXOqSs7aKZWkdMLHhH3kkU5aF3f/2FSwk3bWhOlFYj2vxJHaj80rUlTWT2k4
qOE0W8330y6WUpY7EqBXxY0gy+nmVYUvnC9dLmgXg+8oBKbSTwaY3eJ2qI1HN/sI6SmvrKs+z0iw
Zx6tiGgtdUIQhbsvBBxFtYc6gPDVll2TJIuFLNkj5OTnJGkQdEHlSPkTmooncwMZClHpo+J+RSiZ
WawotSS0UuXJOZBOW81SIolulgbxQJqYtZE9TAcF3ndT9j/qAKC44QjnHlIY3Id8ntsYLmg+XHeI
bREj+e3s4WTKQs5MdMGwel8TkvCG7pWNmdacORonK5DM+emzJSliyDuJlJgsid7dTFMlPWEpFWga
dfbeeIeKJcCmZqXa4H229qnO6sZm/bbwn+Yz4xzvEZ9zOm1k/ggg2AGNkHvrep1bxOj2Mfgfjw6w
gcEvQdAbYfbbX/2rM2K4797TrbhHHEUYUl8ztnPgGEN12TjV6D6XKPv4ic+0sGOwSq+2WZzbzrRJ
dUctvc6K5CxwHhiCgy3hwG7b3pBcDV8u0WDBnk2CQKjcEXC2vWCOBtrXESrYbQvf49+Mw9w0Rvu0
twPTo0Njg2rM98HhLqbVmrQfrj+6a8HxzOF1tJlOp2Zq3mxJ8IohLKmUWrTJuvPIzS3X5cDN5zbx
xy8eO0qAcjazSmukjePVjVcxRoDytu5snVNsjjQA8IuH0rgisxh1pLIpAS0obDwe5PPmAdNisYvp
w613e7E7ZCvZScfg9BumObwd7hjwD0FS6/UzPdsatCypvXXBMwIxf3QPGOAdqmHMzVYQlDPPk4M9
BP3v2bgr+SXxFrpu9W6A3Jk7Kr0L77wN1k1DSprSZzDE+U5Qb98r2czIgv/L8kjImObgIPbYSoit
u1lBMUnvG4WyhVvxAh1mOXfabj5+vkHKGx+knA36BTEDllYPeKRO6HU+fo4IP6LG4E6iJmJW+81m
2+ks8ScgyrR+CNoZD3B+/6XdLPCPwTgYAwLFn1AcYNglw2+o9gZtKmySfubxAqQdwTRj2P64B6qS
KVV4RzEDj5vQ9Sjqg5ugcZn8giVagcQKVquB9vPTtd62ItN8biR90YJQgBqhgRmIIVGx0qeKy9EK
W/r2TZownx5DfB+XCYogpO3sWf3lZZBcV5t6vaGb4Ba1DY5e46cbI1e20Ash0zeHREyjEOMaoV03
7Kvho5GDRL5ad6TQHuVJOYAaD/hRqBhL5kC8a8ADlGK4NhmHY7EVqtUCIUtNEGaL2qWEKLmzs3Ko
o1y4WGcV7O1yiWGlLjMFoRdBXJ82+eMxVgQU0VTFSHLHPZuB5yt2KPEKFH8VyJ7ziDaxSp6Q2Zwr
RTXVcCsV9quk2En7Tuo9n+b55PU4462jbtf28fepAgRcxywiRJTs4ub3ECyw0dS25n261qLVtnUD
xTKB6bW7QqpnL+hrSdI2GQLLkRTHWJNXXes7J7avSzJQ+A3LWJ+RzTp/rjAJl8kpERkxCmCIlwUN
B3Q4cV/yiQ9Dahyo1RcGerOVsX9joqPhPHAeU1q0IWvO0ZOe126tFOsoyxI+sz/FRoW9Xcw71mXN
HIDc1JA9yj9vyZQ4GBuS1hsWQMUS9o2ypOI2AY4kr46t4bW21+ddB3ewsedHzigLA5dWg2p/n8LV
0pVSdP1d1wmznyViiF3qqcsDTOPLRhR1I6TOEtjZZjgZruIr22UwfXLCI4/GEunUuQtBaWD9fQ84
koRXahZQB/e+nbKVsaUh0IGhYf8n7myHSIiprwoqGibpwDuQ84kg06zGHJZOsWRwmcOzEDz6q8pw
/k7fKSbBMdGSVM4cvBJ1fISrhahLzwDilp6WiTB4+ViMSMrgIfhp4+33eVjYN/xFHNTyENDb1qrb
aY15HsQUKwQd6vA6hWr5zPBVRPWM2tYjQQ9oa/qdfmP89FgwxZR9UoF46lP0pW/BLHsBVXPofOkh
12w7LP1soIYQw09HBxbyaDyT3sneVD7HI2Gy/H2zIK2ALNiY4H94Ygz7r9p44ka01QOyrEd8JwOe
RHQ7jzpgyhxDmIdNzccyAHnIH1bZ9jF0moGo1BmuRa7JsMLXb4HMkB7L1XZJDsl+N7icb1z3A6Tm
K9o/IlhmuQ8YXKkBKpaTQebgk4vX0XjQDoseimouqCHp4tPphgRehrFaxcOhcCE4m2C3IzaKwWj/
GG503Awyr+3ekbBiDuSuaj1/CWpHKOccyG8RLgWo7i85BJoAQ69At8MjMVJzBv38folLlkTf2sFe
s7z8wLx85oCCKXWHhU9smmMR5TTgZoSlL1UWQS2g2YfgI/Bxgu97Tejvj1RfjSu/NwPbZvhNfJsr
bHnrFq9Ge4uijCqMao4B1oN7jEGbPQppFaSfp4HUIQ9BxDKgnWZ/oh5hnBGhIAIsB6ScU2d5B0no
9wu3xNpwkmKKiDiY/DzkzOEdzgqXY4RGWTqGzGaqMe+7cLMAxZoMOsR5M3xxqgx5hDniqjVfIx5C
qi6MCyZ1wGFyo79smEl3mWUrdkVw1YkMnaXpoBqPjpPDkBm1piK1lwMXjwfrlrw49drk4ZhlKh9u
uAlSvoUxAiyfQW8l76MtJ14fajRIaVHertfnOckoN1E23CiqtiNOpZrHz367mXuz94TBpPm+m5ut
1cO/MpZWzrnjprV60RexTka4o/c9IjLUQKUw+Q5eVubib6PIHLUmFIeUsLN+ypWwwbx06wKBQwnu
lDy06G4Yy4vk4URKCperIqX1RI8v282JsVF5KGwHMfeu+OikBVVXjOjY3BfSG7BrP3WOkeHR/msB
fZKsetbJefPMnsjgh0oyko4nLvav22X2oE7EcmNzLHFx+Dr/pKaUsGq5SeYm6QKO/LAGAdDflKDU
YWvbn4XhlWlYsx5M1A6gVAivv4Xs8UEQJdZ0n7JDIZamwZHGZg+RpNrnq3Nc5N7dPy/oktLPLg+2
mcuXapvC29Y5XWoXg529fRExf4rbnjEh5G3RwLLfnbfb2hrDE5jLD2eQ+3I+yztlARHDvW2Bq4kg
VbT1JhFvKwn7xcuoJwvKK6tHsj0xi7H8ezukaMbA+HAQTXxDMuGO84dTDEoy6/DtXCEYuhiq+97P
AI8XTkr700fdwJHH65AeYmZPlCuOLIg7tiXraV8yIvdYHa3tl1f88C2rDB6vRbdjgAeZDBhgMlV3
0EbX9xjqbDqobvEdgc63kPPO3+yZLasX8uD3hxWk0SsuU/45Voad33tcz+Xh60/gZ44Beu3pNUbt
rS+Rp1r3qTgI6aRAzFGbJeLZe1skenNTi47ZQz2K5dBgUs/giKqKo5FZU8oEbtfNxve4/OluoRoo
cYZPR/q7F9Os8gHRDkPGiYDoE5tQz8sUjv6nYZW8Ykb6OtSybJdOtuL4snrWEJAFuvLlkg4S08ba
8zdjs+ECHA36TJ9AOJs7CODr7HccgdSQQ0pDRPAu7kCfkJY3gZkEpkFl8DXFTJhQlKR7rkXSX+dS
1fOYfE0UwXwvBjLktZLRDB+HwJyFB0RmId+Tam3IDonpBP6qHbTSq+DZkeIKRzVH/z6YR2f6EKyv
E8nLnOKhIMF0pozIBgLj2x9Qz82ei2Oi4d1btF9O5hw88kq8Xso46R28gni+Lz7TqmDL1XF/IpRu
DzyPi4zCdn4N1pI+fZj2eZaGb0KRODF1c06W3oF3HOFQY3sV9hKKc3xDCwNF+vfYEEs2hPVG7NDY
LmU/wepPsgraq8JTB6SUc1+7cHR9pLbQw91AHdBaMz6655QLg3kM1g4pfCoDcyqb/E0mz9hMmkJE
ZfJKc7IlRsQ70Vt6h9iY1WEXVoQfxxl94HsvC8Mhmt8GeIseyIOXHfbLXWfwwZbk1NC0cEKjApEj
zBDIH/zab8EQOYi3AAn4bCLGoqPH39Yh0Zhw3UnPB95AO9DsS7QrErgjbafEatod1VArcLDz8cm+
2Cf+XN/mRxCyNDoAXsBS8I53u2aEGIGSg1FFFcYh2Fc2T7rZt5DeZ2aWWG3SOl7Myv1OdmSO8ciL
sqA3uGyY9z3tMgu77xuz4/IZquubw1xs+hrkJEOGQJDrycaBo13bVtQgGU+NlPkgf/CyRkgVz8yF
s/vatdnBuiSRnYd6pPuqI3HsD45IBNculv7Nm1jax+RBpU6fRBE0asfIzAeSVXQmQUm+vQRyvU8E
YrsNjF90mBxB9AnZqgxJ+ZeYJxKSJI//G19SZZl5h5EaYu9HwMUfHZBbBMfL8aq5mkurRgGE3ISj
jJ9mA3Da5Ec7lxBCnYeQvYH8JBm/jqiUiJsvjyjbPTI8ytEwC6Z8nrEWUQDLK3QjwJFyTOXChZzy
PJcOxY8jdkaUzh6GJpJzgBQ2dLBeMZGvofTjMKYOdeTwsxjD0R+Ip/rud0Z7wbo4mCSEuKHcota6
8Z74uQRyB3+VcGSroQocC2CUiENzIwKDNfsRMc4gG9idcW2Gx6ATfpBN9NZymFxjlSeCvzizjnDa
bwd0Uvpo1dpsaBAZs0VxEsojNaVpoAo3qNtkoE4xMVakf0XTIyAJLJVb8kXZrSgGoWtpo5LbTN4w
VSWFQHpJUuCQ7YhMJtLlbeYdcAS9rNGdAfMZHfTeAFVRSbvitCV0X2bZU5RwMoP+zDhxpS+gxCw5
mYFBUO37SHTlaiAlXJwXlXfyDPu+6TtZfPXzhCto2D27flGCkJT0YvApHlgAvV6grujVjOC8uG9A
NqhhCvu7oUSiTPr+qdMuHk0OH4C/6+Q0JhgzPLpPjwA8kn96yCuurhDRVzYh4s+51lCg5ubrvlzS
BpZk9/FgKSwB4I/SoYXnzoGpOTl9CEK4zVCApoZS3ggZffS1uy6REz5BMQHoExh0NXjEuO3nCCQ4
Ko4BQAUlJcj602EI5sPd7fr27y90FbbDcniEhX2juuCUhNjHzNkP7MKr/TugLvtzG5kAqi//2ies
pjupeb0/0cWyCA5dCySiCC6kwJDsxOzL1hjbyMPt+7v2iCCXXRdYiw6OikS6ZwpeQSaHCBggmIOW
x+R2eg5bfv+MvZfYDevNdzWu6j1YUwjn3S4VMRkxP7T+fxvAfQqMHgGUO2gRR5RD88wjBH7QY6xV
LzxOZaFtFPM8FWWFfUpfBFXLVi/pR62kG/ddKGiWyItyjQkIxJR6XFWAoaicpeLLvnA3MWaDk0t7
cSPJecf2nBCfqkv6HsWXRZYBJ+jHSh4xKg/ieQBe8S7tUCUwXoCJkSYYq+KwXKgGWXY0ShuIEfRH
fKTM4yzuu2gg5cNqw9ox2PmgWMxeKD+D3Q91SMx0MY3TRIRWDLlEtuVLgq02keT1i/9goWQMf4jB
el8u2Svsw60P+hiZE9K4yHKt+xaJ3uC76zmS3wMJNxLhBHPRZnoAAfgnvWArxo/gfNI+UPTfKmlc
tMvcaGI8GNOs23K4Uh/xcfzemuX5+1qKeQH9zpZAQ3pRCJwf9iYWv+JMwWDZVLtE+rRdNaQiYxOR
zybaB/b3P/EGBwS3+btsM64tJJ3rGDDzpEb9wdgsEswaNn4ukzuX7UTeCx/eAmpnveiURDJAkVqK
4XhNTDgm7U2INRv5opB8YMpHeAKZxswbsySzF7NJgC+AgRgHHjK0jLwjtuudFiPD80lZdDYnDg7s
sKG2AB0wqOql4REbOA4meibNpXWF+2ZT/P/OUHTg+6WAS+DKkaFILhS9kzAEjEiW6AzQAVuS+gpy
525AHXStAOaZ7FK+7CEE2aDMZ33JWmOfYpVdGDQl3BT/JUj5E6z4wDZ2cE9r0bayaOVlyDiIQE9Y
PgCt8tnlA28k2ZEtga6JeSKvBVUb/wJnwaa7BkB5I4bqUctKbSiJufz5g0glu+DbYrGXU5CsSXOD
UIoonIab2gX+KKM22z55c18mzfAU/2ndZJ8SlkDAB7mxLxRLVMXeYYpIjBntslexv3uBu56TUMxX
kMf1mHmq883cXfnzf/1dE9QD9i65dhwwR4ZLch2P2DqW6PERG/09R/L8P3+67ka1GHaFGpkSF2tN
oJib6bBOppu+jCZ744Nn7g2lD0A1kWb94SFYbrp2Nn8OcPvxXtlvmFiAg80yeHIfPFKGNcYaHukI
+3gMkYoBbkFyyAopgnLeuMegIXlLdmE5y440sNmI3ha2hwQTriAm+pZDE2VpsRx3/EaXjlukSDin
2cBe7ifMGBmwbE968IYaMyADPhMDGmQsM0kpiKiwwZWpMC00Aa2QuP3WB+olB8QDiYgP08MI8vHv
adbhdT70dX0uPlNghxe6jflcYoz5a8s2RPrZIz5oIjwDxyatpB237RyoyXpM3rOzXSz7Bpn+AC8c
x8zfWpVRiUKDcm3A0wJPn1w4+XkKOJ02Onu6dXb53wZiVo6qliOKus6vfNCuP2QkUcNtl56Aiow7
iaYKlwvkFcFTPaGQnunnOqrQxPNZ3/P7y1o39rewH1c6xixpdcK2S5VdEi67eTtnzVkTed9DcR6s
8SmtvjG2NMeYH1fXVT0eMtXajviZkv0GG0UHwnbHts+smv6Sc2Bb7FTWOvIUvoU1Pj+P+Gn2lRfh
OO5QkvWXaGPQEVIH4kZ6xVC1v7RnHcv47TKyvksHtdxJqKDgypLMp2yvL44dEfyBklF7vvm7mH4s
ivTBPbgH16BNexEaGM644Xi0/pavEfZ+2+4Z+ibVeZk5L3IRmwuP05enDxeWC4ymIlVJWbNz9PaP
+BErW23ZC8tUiPEWdkF+GwkEGYKyoLpUldWANA0Ua33UmCIiZNvCCtTY1GPzNg1kuKFNo2Zy4IMg
kgHViHUoOZja7sehPMOTzO7Apb0N5HHKPJpE1pH8PEUONHaWfOxWDJlox2DAbHhtG4P9CFSqWL3i
kyyqbCxvtf7RkZX/KMOe90AkSalBLN6VgY2iM+YqcyDDy4IgmNxzhVMWlR11yRRGG+fmbx/7JJkk
fJyCk0L6U4BKbOiEVpnHXRnp0Qb2jmPXTaS2BMpcowc5jnpMF/8/nHZNERkkCdOxd5EF3rAaEIJd
mPY46S4Jy92Q0cb+UZkRPTEB5UsEwZKAbC5tPwpDhrsBMeRBvFJdw8wtBzDC8m0bWt/3fz5MGfxx
UGpYMGMphRZbDDQVlgYI15DxBINbEM58mjEmm46hvkMZjdyi90PdKxqW22WfJYIMMN7sXsXdnNGl
Awym7BLfBQLw2ynsUnwDnxjRhfGoK/WnKKIzde/JzXMXUuL48Fstv605qAAKPLIXj4fx2RM5KC0P
UarckkZJWLvv+WmA6XYwpEanVH1gv+gE29Tl/I4ouwBz6e2vdpdcQvr1mwyZtEWWiol5+ZxruXcl
HpqHBEg9G2aeMqzSqkjOD4dOWV9WPMWFzSpEqSSMJnU+i54fCwR/YU5BN8ToV9DXc3NXiH68DQfl
ogeri491cZ28kwIOkhxEoAwYf5RqtEgy82n9ijmPKChbnqjgrzwqAnp8LCqKidSCuoy5brOha1sw
5yDjR3PI8A2yJyJLsaTRENGnvClA1N74aVis8As5tih6me59nKImpT8XsJAi4jLsjfm+kloGT/+k
IxVqx3uhLXqaXz2Ql04I/s7W1B/5nDOqj6r1TZ6hMW5j2SfSDmUcosUxTy47XojDlPjktnc8rrEN
nqqg2Bl05t242KEA44/wsMAgQVm8bABLMNj1mgeXs0THDbK8TjNmcLb86hR2cONYLVb+qouy8RpU
jf8ZcLNhPlDDpTwp69OZpxT+S5Ls8/pvPyqmzRaX2+0X0Whv/MVQCYCjmYRefrn3pzkXgARnLOKT
HLyJzx4YawyXIhhm5gXBN4ZH3d7xEJjqEwzgOXHpj60+Ocb5/G7TzrXD12fwH83KEvwGNYrhZkt2
pcSZXoMTCaaIyPdCBYm0R6BdyWu9WF+N4rkMwY+r5DRDmVTu+aUDzoBq26cLY8ffU/e88I3De5rZ
DpdtD18e/RmZ0Iv7wqBB7Qq/Im3bY0EWWYcKZdXAd++/7G+v6L6AIKlmGtXETIVjNnaX5OHn+2xE
rDIkEDk6lHElhC6zbv5qQubaieO7HKeGDRNeuFdMLjNmlqJ7uMwei5tY1nBNvyjbmg0qAea+Opiu
KNQY7PnXQgpOTrdQuG35mkCvrmsnUcTABSAdKqERALo9p0kQ9Q9PDDj9gbHAKGiaBV05ZQvhJBGo
uLnt/7FgFJjDV8u8AbsG5CMBF6M/uItWHw+mjxg5y/3sDBdc0dVqnRlVLsIYSkN11Cx44Xom8zAf
kTJomJcaglYkykCKQRraF+Ww9PT5+LXBxZfBPDc+SRrcLVIbJaZIu/joMW6zbNS50HVfxgTKz7qi
CkJEh1Txy+hZdIkYtPcIJCsrg+GB0Jq+U4SmWJwv4wY7DQDJLURkVRMzcHWhYKRfb989yLwLUQaU
eR2XOX64odgbaFnoW9Z4qtXCR8XToQfTrApGlVudZl/nncK5PAgsO480HhUymWkyeuPutkCLOsZE
e2KSKgubkwOdlm+sutSSIG5pd316jnM9yGGQ4Uf9wwYb5VBfFwo5WHjpkTL1/7F0Xtupo0kUfiKt
JYQC3ConhISIvmFhMDlKIoinn69Oz3SvnpnTtjHoD1W7dgD3nqtd13r4TwSDZw/bve7Hez8iqHR9
zLLsQwSxAaOtihMO7Rt4pBpg3Nh0Ykz1GkK8afzmhP5+B1B0PmLNZxyiuoO7hiSY1uCsjdO9O495
c4jugCWgNxhfMhzz795xdqzse2V/1Nia3O7EW0IEDRWE0zWWTZV/0YCvr6eYF6vwuuCh3ItuwFAd
gxZGudoZKaej0WecffzWd3vvQb6Ihj3eajl8cgPvw07HYfazy5QqAp5+ufMp/wGq4rSnr7pN0ZAf
Lm61h2h5yqTdFvxZH2iFoI1TqXiOlArff8UrB6DJn+P2K8OEhlYSRqPXL08dhFRw3OVQfrkmBRwy
bDqh2tOLZt4dkns3VNGEWSmAO9y6vg0ZnGiAnXvaVnNggs/60+fu8qs5Xrxv8KFuQEeL9g9e7N6Z
T4/O1IRsRfsKVnmbXhEN38botY9ViE0/3SNH97nN+EnPb2Q9AWLbuIYDG78vno7eiC+7D3jlCouB
K4RWr5mTrNRnIPHv7LvPIaU/eNz9WIGPySeCDOkY8wtoGF5eEuLOdy0sNlGUE7mGjh7Ouz5oxEgC
gmxbPBHcD2mET8dSVZ0O2LlAKfsUiawLNd/Y/ENen0k/2rkqUSAknM7f0SfAdyHo47XA3AJLN7a8
fb24Bhh4eovQFhIqF+0TJSBY5DU9X73l+gvBITB9Llr3OVwmtwW+dar9GXR4HIGFcZxTFefiGlcB
iT65Eomlwz6+9Wz99zREch0o42PPg24oIUAtSDNSCqzemLqo9uQTxHu7Cq6BkhdL5+axvoK+GVpD
DfcHh+ZL4OYjiNBxUDyh1gMOIaEqWT0w70GSHTisq53DrNMnQ4ssP19xBXr/An2jPvnXaB25VN9q
ZGDyCka82vXcdtqkB+yoeS2uZBFF7COtIH0E7uy3TwtzWhnLmP8zkJsc+q97D7qV5OnOrtP+N2rg
VcMqtrvEZPFAtkbwdm9jvfXPWevqvgQA6Gv4qezGbvpm9ge/L9DHd28XXEMIooLrXAbK0TE6NPoW
2hCLruYZYMIGc5ZRJACjY3joBuwbw3iyqzzY555pC9nug8rzhoXDnhDSxQlFyk/1d8NAA3Ms//b2
d+RbWAgSncvbv2r+0XDPmkgQ7g+yIDD+8JaZ9bbPHIdL13wEBgXH73L0gHbrKpGpDw2sKW7u9gBL
lw/9PLji3ZJbH4LLwvOf2vMPpRoi75GBB/9S86/oZnZYURXHwTWwoLk1dnHo+VrI+myD+uG9E+wb
HwjyfvqokHE2RlHRB8hpUaUCW+5wAgOu+Dv+4Y1iLp0rmSpHwL/by8eHTP73zq1nOPhGDFTyGmCQ
VvkcdGGf8vm5hHB+DafbuHdCmm+xsnn8fm6+YXlHHYcb7GueyeNX4ZJHaSd/jKKwnul1csXzBHJQ
cPOvhZ40Ay7EwbPEc0dN9yGSURWY2TFipThDkkchsXd2lauuz7gkDE/Envo4GDAU5LRVBt3gw0RP
Qim+W4QanC2WW6mDltjqCO8OyC+cqgz2IEpBnFTQAgFrNWDylM06qVT1nCYk0ofXKVrsAOJE5PDE
jaAbL8uvs88WMlB8ecrg3qTn6cs7Z5qvBPX45vZ69gmtJJOfEm9pnxUf1rlmb9Xk4nY/dgUyvSlD
uDRoYKNV6IQ9L3TifwnTup7CHGf2E6/Ev870K4T3nA7x2bu49Qa7GztjrMlc9Mt34/lzTC7KRNWd
Hp2Ptdlb/mlRjy0OltShsCZc/Ov1TxF6d/1FMrtvYJneeFf8FbRg3xme+w7fezpAdqQSwVXP/UyN
2t9tVKqDdYeR5t5TKru3xt8nWnwtvKwG7S4gb+MGh3a6nBvxISe9XN17O0pDUsKP4Xd6ZOrktakS
19Ee5kXcAKt62MPbj2iCya2nukd8+twujmyjDgrnrKRRkyKJCR14cFes7irkyHhJciThqYZnNqm7
16A8+STkAUL/gWpyAE2bNzKxCiGrTL9elCkwtTN0NywtyCnQjoX+T4nUFeajQPsYENujk7M2bQTg
lR78jSiBKNtedh5kWchpd3a2cTb7G9FiMv7/Y9pCm5tUCpQhB2COQQPYH5JLKFUwxU8DPdfd9dVe
6T6hcXSR+E4nhAISK/52A0C6IMiuWXUYvMeTJuA4QHBn5QgpQrbZO8FgmrzjCHY6oy+OSdRxwcE/
uSVvNp7I01ZtXNyCGzHwmPvthhwBcZbSbAbRL1QZwD5+JaA8r4I4MReRILOAkAyIKqAChIiBCaqU
dYJmSxLJOs/TrB/fR6cF1nC4mCwwUKzxWuD0YhMuIcoMSdS1eHZYleKyPHqPj6N9eBxh2MJpiMic
6se0dfLeSCFhqmYzvHcXE87YTILtLYxrArbq/Z6dcquH8a9T6w52Yot71unGFor3rsfVGV1Hu9o9
5bddcljcxupxxIekXpwnf48zNc10TFPfKRYj05XqskwQLV2cLqZWQF8xwpOITV25p3G/gPEd1CnM
wMCEpAaI4KpzRvaQ1siYpF2/Qj98upl3DDMonUYgAVmLHieJFbR710A6mBkXbM2cPSO8uRKQ0XfY
tC63MUeN3LnXDKtbm9/h4BxyhQIgzVKIiYsPzq0NTTC5Xf++/Mi8xjXiHVFlPl+9uozr1NhekNxQ
p22pxnrrfvAYawTjWVxO1h2sYLdBvDQ1/btE50SPCGO+rRj9Lt7uwnDe6W5xyTUMAj5waW3ocxrd
oHvP6nE1QmJ4zXRfdU+opXKVT2sfYvBu8NjkZ7Up5aZXb+TsfOT78AkT8m5/V/WYrz+wEVdqqqZY
3CMjg5g67U+XcPE8LW0jY2L2wDIMCOHBnmrajnfUJx9HfcvaDENyMAYdfzBw3RArA/QTeBmGrV0N
ymYAnOd2pqo7MT72St4L5J6E97/S9Wl2ZhR9UrNb42UrMBkPIohpW8ExvDKTOIXV6tGP6ot/P0dN
T9aTtYJPtQ9Qhu1tUYmXseN4SpF5Ha86R0iewrhkFuUWiZVSoxrDOTCujIGtUrAhfwCLDyAYCHk+
mIYoA+8Bmkbeg8ukRPG5t8LN0WHEzvaLs+ztetQ/IXc6C89z4osfswXPnsN2/jpx3F/ASdFCJyPT
UjGhlJztBRWaFzvx1SnCpB2FrK2vczihIQzTQ5Rmi32YnaGx3NJZ3ikwmWi8GbULlS/vHHcdCLEw
LPU+VYXw+vGcn+R952k4uTJdzzrkZUoE45GdWhX6p4QbA70/a1seMYzfJ2bLzWdi1lEDyHJ1V6eu
HeuGd2Yl6zxX3lT3ZJefScsJCqfGc7LHeHHrBwv9ZmedaZYRxXln1WKUhSWL82BMEh6WJBD0wj5J
uThhYCOYxrJhDYMaKptoL+f4IvrsublB6CQWI4QT8zlg8sEaBhb6Oqv7hwUryzAmQl2zW/Su5ME6
ZxyOD6/yXKVf4fPBnXS52k+H4KmWey2Mj2cIdzGnUEkw3svZX+zM2JITGh3yDov+cGC77akT3QNM
LSi5rlmHtORcaXx4tAuKzwqVYgC/KqYs2wdNBnitS5CycphV3r8sSxZHgC0D9Fs7NaE4MdyMCNEW
yhGuKfRgBWvqkpu+6e940Y7HjuBtohtzm6BsE/WXTiAsJpwKEGYhGPWDloWQrrlQLObonewA3wpd
jWNlUjBazhci7XvOA4xUv5oyk4aR1AHs8la3zXN8y/E6GImhCMnNE/ThEa0au/0S1Sgh1seV6t+i
SyThVY/ombZuPf56PTZ9f9pG2JOOLuNTvsSOkyOQRMFwH2pswHN4c/9Fcqp2iXMZC9/I+/kSqknf
ZaMe3PIYgE3ycCnVp1zcFB3xMT5D5zB/T/7NfwzNBEMLeetUusk7REZM4gYb5TOoeLaVQ6UZvooj
NT6mDcigkWvCyOm/MWho0XizxxS3PHMvP+04zkx7xvGTfmLDqzwOT64ATrr4uvp4HU45Lnx+JPpH
j3+Gt5Iz2VHoK8DM6JSQl3MvF7thKw6+T+5CUBGSJ86exqHfZDGk5be7whYPMwmKJ65Svo4u50+J
sIOg+yF3kur1CN75jpOCTSM14TNFUANNGpK6o0WzYLbLP16dmjDTntDY+j93T6H4o5d3sCPjlb7b
R9S6x9GC0mv8mlarPmqd5VD1sXqNejafZcX7vk+0EE04bZB8esgHfTG/wG4PpTiXP/UdFFm7EMrM
gb9A+fxzTOisx4HLA7xmy/mdY/3NOIDPxgpO0f1Cofl26Rg4llS34jrCFYKvP4cKEZNK0N0KrY69
+yXY0ZX+SwQamOBhSDKmNVlwstEzUg9/0Vh9PCM+ZwC6rME+xSX1WCJVJ7aijgSNvFlXMHM4GEYr
zT/V3L5WrPqLGfDZGjA9Lt60s1PWEUWJ28/l+Wu4FIcnYhwhMy1UDKz4wLEmnlwnbxAwE4g1eCct
b/WZUxsQQTAz7QOZmbD9U7af2POIh8/F+e2IDB8eqUO6/cExBnwhNrXjnr3icz3Nz/G9uPmNU41k
nWtioyOGAswZghfl0KbOjRVcX18PpYWlYLwPGq6xCWkmQRWcY3aZs+SSb1AT5c3UiE+N9+052KKv
Wr8bVHL28xwpuOM41sPygZKL82i55PsI8KUmD/Wk3LbJsbg7cRtRGNBRmj12aH8He1DzV69Cet8r
2oU99g8uZ/sTplKTmmTl+ifk1v7T7ZUzg4bQMdFJ2sHTpeVgIdbpc373HnTwgwvjaViUfUTCVKdw
/oVMOqrCk9P5ac+r9ZEqrdk7/LrKN6Tp3SO34AnTU01Xq1emi3PK8WPjE02nFvY30847Nr2H0L7O
yBKfCY9PnZU6qnWbnFw2y2Dnfsi+urH00wtBL7Y2RIXDHlF9lmOG2nyCMq/2Y2sq8vTVkkXTsvHL
om84dK9X3S713/I9xJb7aE+wErY7k5OLuD1+BRml5SrbQYTl6WdXLy7oP+WciAUEmbDhNQwpDicn
jInC5W10tn0oj7B3GIXRQrHeC0CJm+vFDxARgoO5L80ErIudgTqhdZfz+DViXzR/1NjDIt65IcYB
FmddaIYTKhEO954/4WTC20X/RdzoQ/cLia7NnFeG5QQ5TkxCKG3eeE8yXZhPtcG0QruUA0F9htcr
jjcwIJ4In4lDOMCSdurbxz78Xh8/F3QzI/geD7gY3w+KatQxOQy3gx/ehkgqBQkgHGG7xQV9emlh
TkC1fSJhcXb3GDMO6WCkk7FMzzC93RNTkxenXh1L2Al/rlDBOk9SiCHdSBTUjsO1+Yxb9pZDInA4
vYvtvdqGL7/3Gc532QH64nUJ/Xyfu9B7yI353hZwPjhYAZku3seaINPGauJRWGXTt6dfK4Atgmqj
BWLDPdSuoBy+7RdcbJyyGX3pRAwBsd04sgAJwEZ7npoIzISM+olxtM7JOzxp3vbR4zCvAaVib0F5
s9u72OdniypjBNcSRAt6xRnCJoJ+uMHQeNPzoHMqbhjSIAVlyatt9BGR5n2neYMWyXK1YFb5odwS
GTVBNrn5kxLzh4XCHXb9uTvbd9hgvuV0807ULPDlAVv9F8T6CGkssbrFOZ+l+m7E5Px1skMMibYg
HxtBFLWPR5pTY/fzUE1KjNNopusoK7k7QYX8IpHHCUBouurPRhsRTO51Fwhk8qedCDR2fzrCvrZE
gMKqUdQ0VI72dquFUDf3P/dJawO8Ub4OSiFbv1/2Kg7lluovWA8W2xPPA+g9Rzzw8Da+MK53cVbe
PDseMeQ8f1ih4nFRXgelPiMn3MClAFCYK7hrOrFcGlkPK1p39V1RVRw/7qJDGaq/7LgzKdXfa7Bl
E5ZHm/RurJapczx2JDshpvyaAIUwuLzH6By8yfcnzuqLnGsxjU3cC/ndmx0QIbgM4CA7XMnDmns6
2PQj4jKBAu0rRCLeBWbKO9I3PZ27rdgXlJz2Vom2m8+Cnt4GGH0XLdTTDb4ub2Tw9pbsw5+Obv/L
r9oChCmL4lqc3FXj0E2BL3CY9SiaGujeThY7IW+DoaWCR01hdrxNNy+mU6xRiRfeuTgjnVBpMcnf
YOp+9zYFoHRMxt10aiA5YfT1siJ2dnF0LrMjliWAbhHmLK0r6wu4gC4AxJ1We5HcZgX4F7iBM8WT
CcbzHuE0//2gzvOMzeEasdvJfj4GbxtPDhbwHpZIccRRpv7DPRHBBpD8n4pSi/i7Z2dV31xuRF5B
VT0+CbuzePzqLd9oWnb5Mp07YPJP+eCcqFkIoENYltt6qCrul+NlPuGhtj4WcF/smJE0tLch01Iq
wSbrmtSMHPRcc0lBpeVojM/OkLZTAGpeXzhz+otT7ZO/3vZ0CXDn7LuzJ/BKAqXl6RR9aMJYtsvz
bf7uAzAGNTkX2uz4QzSLGQPo7YO7wbvHKTG/TpaemenZM+QtJDBzYX2dqbMwP/CNHIwRCyKPJX0C
aCS5NjAT0l6YHFBJm3PUxPEJjOEzJcn05J5KMuipK/ld5g1xHXiRbKwIPjJ5DkRGEAhIaUFeevz1
Jgdftam1Wgrcl5eV5mwPu7iQCf7TgwnxwnVb5PCPFQST9xStiw0vCQO7R7Bkqg078uq/D85xUeXq
PwYpk5iciR8D745fpRilEKTBAh4OoFWSD6gGTDxbmvu/BpZbCkl7xBqJ5I265M78Vj8kTQXtbx8G
YXAs8CnXfnvsicJM9Nr9/pjv/FGqhGmwGOK2Z9d3dHr2dfJMvkBU7nlydhIzqKcyspb5MxSiKSGO
ywJ2j1bZrlIyhyU8vlseprvV/CGMeWEGk23YUEQjIMqqvJs+CiPFHu7Jk8OGLsFe8z2Bycx+/nlO
Pqx59Hs7gpUt1IfwfKBDGvNfqBxgQUSQiPTGGd+xVgqfBaYKgxdWf9i6roRX84uIG6E2pDvm3N95
d93lt5QBT4vaCGs5RryMg2R7MT2R4bhImpGj/Ag3SiTgEh5jQJn7J8jsriuGZ8D+MLsLY8jgRVNJ
sLKZpqdtDIe8lxnuHLJjjUO4wk+A1AG76skZx5I+/Ar39B5chtvNBt5Cr3iQ9mbYTB6mUCMZSChD
RvpM4QeP7YeJ/zWCKRMgXZv2gjuUa2RUuRn0Akz0Dhl2ZaGELOP2G78Nm9fgb6ETClkGRkFR5YAF
FvxTeUKEyTxjHOUgg4GX5k9euIWec8yfsBHt50rbypt9FHyMaMFW79UyJiQ53PUd6D0tvJ1qzKwC
5u4QRcB6t9pHe8RfBZ7diAaZBB7F2AQzKx36tigFOEaPgZbBumfZjRu/4ffUsF6D1vPllSvX/GH8
9Vr3+AdDu16BCRpuUAF0xTkExjtG6XzxFUtnOFYrJBYQGcUXY78QovAJariotKB+S0gNWp5RM0NH
juad2edAGfHHbCrnnjwh+mdYfAjd2RrBKna6yAv7Xi9nUH8KesCr0a7AMWMHC7oKwU/RMZ0Gh0Cj
RcDw+kRH9XC7xQviLDaba65mhDc0Mh4VLXOUPHjQMz/9L/U2tpm1q63buT78MNejR2k8Y4Cjrnfj
zDsnJ1TeQRAsaBbxn+hi7SgqzTtzisVygXPsQ6J1ZcZv9JCdPRgva1py+kTCMFEnQjuAM+8PpLTz
58Jk6hNqAf0N+wnI+lADr2OJ8/q43B+wxl5plWqxCsgJzcqCkwE3UYtNThuZ4aGJyBT/hnXWi78I
q8yWLEellIUI9wTSO3QnyUtRKPGU9ImREE8WEALrtZ73j0LtUKh98Qj5gZjwC3AfW/MfdP+8HsQx
CHxwvFH38xYRqQ2sBE6hC3yNTSvOZEmVS0jr3vdfv8zOO7wbxscccez1CAO8D4RPUO6IQLGGXmpn
wwUqhFLdx0QWCSx/B8FsidPGDICbI/D3NhlfQMD5iBk1M/HxASszuO7hHkovlPq/aIjcxU2I7WFy
74zpQP5GCQ6HcCWxYdwXWD4nXGrwdSF+D2EbjpUU56SZNupl1oI4mfAwrAJzxnQqYDrFTKheuteJ
Qgrs0ZMukTIqpOkAidsNGUI6u23DB6xmCom3oEaQGoWiQjAcrBPkIZFSWuvbBcZIdMcWOIaahxqu
E6IhFBcTfHmmBlFFLSxHSbBVyhpc8h9Fh9P1WodCAWIkCOEPxt9ayLpwjVOiFoihxHQa9ps+VaGP
dg8QKUFsC63F0sOVFF5xzNCKJbImHLaSHd3L2pxgvE35Q5fPfxtjwRcggtch/5j/DMbNTPxofpsS
oWqIXaDbX+MXiMyyyvmle9goEUFDJjn3YXFEBogX/PBc7rD2xZzHJbg5eML8/f52E8gi/ik+Ilv5
Y5boj9AKK7Bj8kuwROnCpOMDSAV3ZMc+vDg5A6vgPwEiOk5x4zgjjBU+HaHCoybvaLB5r8PLG6tF
fdEkKEOG3Vk3tGZ1Mb7AfWciGJBQmmD+CsaH9tKiOiFwS3wuju69RBS4Vk/Q8p6SVQwz7LEyZUou
gpeXuxyIKu0aHaPzGE8xtPWMxGH9QTQVuYPpEoothHeCxUQxK8cxp18sZ9g5VagBIHX0CiHziUhH
bBq/aN3gJupc5TtknLBUuOE/EZ5Y6WXUTvUtohQHs5IDMkDn2JPj7B/0ZnEWKdll0AmBuP1lfBmJ
JL8vVMzswa/+wMX4FLeTPuqSiTaB512PDuEBSwwRZoPnZ4wc5YCjDb+tu4N7uAxNt0+Y1y7QiPL+
O/2h4SSOAHoiW5f7LoEmfBv9Xjw+nvtBzLK/LkQ9tvXe54gdXYLHHzSiP7l/MeMJlsJ8QkU0EIXl
bw/EAJsIkIzB2WWp5uJj/JiMh+bWjGHdYTE5MlByCAv38aNOkDNpVDuvCENzSJSiopE3B/sXugbe
7OTjrHgqDNHdX06V0RDOpD7g3uYExDIKwjyUMI64IZReGA/ZK4XE7pmru2/5DEs/PHQcm1y4QR42
BGb+uXtmjjPJAHMi1ug3eQxOP3VQfyi3kAf9I9ZXpciTROu0C1uKjkvW9c+5NrVguC7xDpVDrw+Z
Vdgh8HM82CA+MwEO1cqVwUrt7rgp1M26G4A+LG/AssHFl+FSny7lHDbZK6A2ABcwGbMsGhJpHcHE
wMNi8thxbXBf+DG24ZPYzCHoU4fa9TGbGvac45ELQCiGsNDHg7n0L3LrWi499XBXnvHQ3Bg4Ev7z
i+AUeUMh1mImvOz++T9W8cpCIZswFzBibe+SPTW/MHuhkaqCeyA8CotD7AH2oNAp0+NSOI+hrHjT
cOeLRlwo0a33wOap67byCV+85+g9+kY6eRA4DbAtujOUwQmuGDJg/HAB7H44EsYcwH/1XwWCArLC
zsAWisC2YT+FLwN0GNNqDk7lGc4HkVPXwTvsRww8HGWBr+eCHmeJ8t8tb6ApZTtrwccaPiU1AZS7
lSWzIj7Ao03MELIbUBNxVpSRP2+W4gqV1q/w+WlF5bxjYQFAlth0Ahw5NCAc6QdfcFlmCH5vdv/X
lcZ9kFZc3XHv6DElwy2EKhmAn0EmmOgblJSBOIBmPTzRDfFn4WlILBtYkuJuGbA6sfmrhfw8vzM4
JuDk4CnAzP6bRuNJYjODn6XXhYIgskXGcmFhRJjxJrSCla//UN5t8UdDIy06Ibw3WXEiirUQdpot
O4IkzF3SepdMNEEa7GtGvUJPHwzmA5c4X4zw6GnJAnFpKke4zI317AEesn2R2cOnsONZ4/HX9Zq1
8KOE59QtjylyKFGYyjjqmAon9QMntXKP0dvZcJlQSOAaNLiun04f89Rj+vKnCcJNdJUiEe2HSHqQ
UvTD1zopSgxKXGOgRuyLhRYyjGDsUC7IZ3xh9Z7BGXGsaOmU5SoDMcUWCzjv4AKUuk42+2bBgs8a
JIEubkPXzTMrqJuXDioD+Y2vOfHceFFDNoWnZXIIS619HTAkML2iZLaLkA2BPX1nsFj1fgmnraM6
oj/PYt45Nbp3gz9suBoVvMzO05zEBaR2ALd8Q8e7uTLLBo8jxMPZD5RNz1EzKgvudYA1X7YSVyZd
3qJmq6f1Pw1+TeeYKxmnTLDMqTnkyCeOxtbKGQ45jLyDPCU9w16tgGjUMLZTBPqSCUsKrQU/J1jw
I4EhcAvKFbcoFwzc/n2FXAmUpJSg2njd9xiJOTNGVj2NTwa0i5VuIv9QTRfbyF8FP9E6mSo+vrg8
fwU5VQ+ek8UUpSPv5ZF0x2rW+7DU6F3db1nNtQIFk3+ZLzFi9lusejA6Md2ea40wSUEnP6nFD+2E
PqdPNuQHGbtX2ROpHFgMKOpEwGVFZB9CQZGG233OirKyZxa4Mpi5o7n30WfanTIN85lu4zxK8Jtz
BRPW+aLAA3Ntk8NQtuPNf4/hj2Ok3XWq1b3muxnl05QwvqCzHXYqXNWs4kKnDcXN/wQqlJEPP7nC
R2zZZvvsPn27LxzFstdW9RXL/TCeHN9XTLSDhvn7I8WuBxm+ENayGAIH89SUxYD5aj95QAJadG0d
MdhuJQtci7vzK+TDt2AxvF+4cObI5B+YqKHafpFbBcLO1NFWguVQGdTAz409GrNCfFxiGLYbDC8Z
fj5YfP4ph7rk3vI9ONFCZhimDASCNrR427PrX8PML27DrQ7dCVrTpiXbCogKRJAgIZhvFV2Oassf
RUquJlr4HYDwO93x5+18IfJ1PA1SNPy9hTLGyRHEnIMd/KQnXr4N+0RMhaWolloHS/aT7Z6IroOL
ltYxKXoIu8edUhvgyA5CIZqyxj1S0qjBGUYgiAtoAo00d84bxBEMJOynG3BU0M7R1bkNSf7jjHti
jgzo1vxVoNrgYzs20tHbngcQ9mxAdzc8xltWycLI9azRQUugVdUzMSWnQ86N6Jbc6EOEQc9pd45u
01PGby9/ckfdn3AqMCXb9hxmVWAY4FO4FoLCxl6QgfR/nawsNpxNRWsDm204kEO+ZYpOacinA155
TustgtGVyAlFlNgLTisdxj4njEgfDdeciMZA8TcnroEL1gEe7jRatNzcZ1VYcTSP/x98vO7+U13g
HmUExxXzl4U+DJ7YbNzWaxNOM/ZXLoZR2PJkOuQeAnK7gTGofXNsOTk0Ed8ekaI1jMSvY+f95QEc
j9krJhOI1c2EnClJ8C96WgQ26N5QzFHRvThT0BtEmJOcHGwKyOO40B8haYLC780hyD7t3UxaO5wk
uZJ3Xs/lbIANxtCl6EJB6UJ/YujKpAeo3bN4LZrUd6rPOfoAvU2LzsZ+sksAMc9Zmufcg1bA4DNY
hvJ605n4Hj7ca0JopqsNP3umQSYd9p/hdX+W4SHtnr1XfEcFPlIjtdTKL+4kFPnIvGVY9mdBSNxz
8+UdOrg/rPAsZ8lQ8cgp2A3Wd6+XNjFeXFFvyIwL8qff+v2/z08TQF2n5ToCyFYIhWD8YYfQFuaA
zGgwF/RvuPkT5Bec51bKUts0oLjctiwQrAWsYPd748raD7rcPZz9482l54P/ca7DAAzfM2iMDJ0Z
+T2RCiPpFH7W0QFz5JpJ0KTh6+xai4NfYXQAvAy5LuZiizHzcKgoll4x3UfiRPLvxF28f7n3g/vg
+vMsAXxBTCfxOxLfgdP64fdjYwqH5bPaJ1WmxA+YA+EhX4AHUqcfgvV3ZLrrU6oN2yGHG2N7praw
Ebow6l6Df+Dd9efGrZoww0g+PyieQ0o5ho3/XoDGTomElEW5UTPIZ0/efywq/rJDQAfK6B3b2IpY
3offT95PXwjrAAp/KWkpO4xhr2idHp1RfFjREz4d08N7uxYMnUpTzwTw6UZzt3A8b+GVl+GbJctH
8IYLyU7s8ZmoyWdwmj8Zyh5ZaE+/pWB1vuxZl7XCfHFycUkukFn9xY0hxzxgENw2X/5V1JmKY9ot
eow/JjfTMSEI13RqIMnySsAsk/oZFwZoSL7/qzsOlM+Dyxinx7y0GZghbA4ugBFkBRqqiAjmaL/F
/BbqJBxKZpYuJu69X9XmEmijf9QrCw4uKa4yjmw8Uq9Si28Sru2BvGPsAOG6d5l2cq/cVzCwvBMF
p10PLz6pnCeOOSZLVy7EM3TTOjQ4WOfD4djvJ1DRGJys6OntLurm5Wp/9B6gdGMuEmYKO3+7MSGq
jDr5Rv/pltrPfb4HiOEXGTa+lu1m5tdm9gpmT84vdzxHInFmJ0QAW2uO+A3Zisz9js5hpgGp2slA
jjPaAynbBN6wSI+mGEYPf3UoFAwAvacz3Swxf5RhxpJbrZ7hxk0dSwZD0PKnwUd399Al+XFvEqmT
4kA56fT8EtyEQrX8t7723sF/Qg+YnDOifWW4zlUKLkzd0aV4ASlWSdWofBcyQahnW0jA3/xKgQwd
gzky9wPkGi6LAsUd4zpG8fzA62AJ6Zq/cHkfVY3L/cXqFRMR6U16Ho++S4fwcy86XsPQBWK8kzzR
W93TJHRYZEbxSJm2Ku6GOyukL+A7x/vg8iu6cGb8IeFecstRyIqinQmIyY948iie9rxyUUqKUreB
rZ525jRtkAiF/wm5IlXXM9ydxZGVc+yG3wReddGfCeKEa2dYzV439/qLGgMfAzE4LC//zKPwPBNE
8AXdcOGdYybMkBccckUrT5ks/YMTMA9ZdN+unK4KLEOmtBz8zK/lXzF4VChEP1k77gE7U/dm58wK
7kIVZK/BIsIfRkkNt5tLEatEe8Gm5toepjiUgopmRlz9hUVeFZMOibgGLpczc8yNpEUaQwJKSmF2
UZa5Fghx0YFS3vxz6guoyWtf2zDFT/Z43FXhUez9ql8R/X+J9h7lzAyyXvpeEH6cv2bwzDFJeVHY
1b4lX4nnwA2LC/UTKM4oD+DVMgtp7lA62rlQkBGMKKtOho0sy5V1t33On/ND9MEpHXdfIracdm4U
MPcAyua3+ffmMeUFd2FPCgLbCWq/U9S+4d0TcdJCbu6/eFvc0An2aG+y/7h98XTqYO5CplEnOKUv
gLDy9LYBbN/v8sSQemgU+8wASvesuDutc8gBoRA97vgC7t0PV9T6DbtE8qWwg9SHJjLadD/dT1/4
Qs4/Tk9Ll0PomwoKcuLKU04RQLs100p4XnvTf6Z3uCh9jn2hCO3W/b9eQiYqY3JAF4Bq9zsgILiU
HhTiOKxrEudgWJ82EFdZCLsc1gHHC3VTz9OpdGgXmRzzsLtS2S+6DDNJ56HTA8GSKc81/vzFVEEf
mH/Kj1Vcp/sRJ56PYDPQ1xDPhWoBu8ctWP4nKj/aMOqkZAosxyHbpfD6gIbSN6R6ltwgGhp4XUDA
8PADpfYm4t4BN5X5EttHarbOkPn7j/RDhcucY38QKXwzB+9/I9OTH0Xcla3+lrzJy/AV0ErAVnTi
os8Ln/yJN5PfTvnRy/tWkuuR//h1JMNhaSE7IO5fKaQ7mDfqiBoRAjh3T5jE/ULeWD2nw2w8G0qV
2uNO7sB/CYvtfxd3N++N4GJjscTnI7oVZrR8ueGlkjaFhMfvF+/5dZt6TsGUF1mOlX6Hd/dGG+mi
ipy/gHa+4EN4oScdzsNYZsK8n1DOeVqfVA6ndwJ+AbPt8GLK2S2WWJtIn1IhxZzvchQXwgSC+B95
IezNDaemljRB4/CYiMma4cS5buivS71kialzOCEG1OmeL22FTBvSBbSkCbbIT9RZL2eWOk4pRUaX
T7czbAsRyrdxb3BFhsLcRTSg5sNvA4lHYTDpLICaUkCPHe32djM1GrG8eOEKJI9IQIYTP8ygHNBo
lIWAh1c2cwQucajvSHUyqg+cscmPWgh8dYZk9SQuZOHNgsDy/oJF6kE7WrWQCOnTuh6071KHZANz
MmtWrMRty/nycOHDp94qduSUusL/WvJ8n65OFZjnndhiq/OAm5jLjRLXTGfqcMYCiN+p6sMRkFgS
2OfwgBDkLBR/Kh89uDi7AH4fbJntnrOwT0CSsecSuzHxuNJ8NQJqyDYpYOHv/7HX5J5+z9CvwKGk
GWFfPh6udJJwsFfYr3GTLZ1CUWw4+ROmBAA1SKKboOVshtsLTfNDuZtmE+niJ3V0RavBvL/lUdXz
NTEArgnQeJkcCsFLT0F3ZI47GaT8/xF1XkuKK9sW/SIi8IhX5B0CIewLUXjvEebrz5j0vnFPx+nd
XV1QSMpcucw0fgWBC4kDR0NWabEVjI3kbtkRmdDF7QdFStKKCQBofyc5raZTPiDP7xL8lQa3t1UI
Lm3w4Cwwj3vGEdoav2PQnrQgSOCh9sIXsw5/L6uOFJ2AmNTZQ7cCrhOe6qLqN9rSDicF7zc4veI6
fBjb8N9Y6ND6QHCaDphVzRDGm1XB+OReFRkvRF7oTfzYQ0XAhU+yIAp3fvQZwDcCOeoectr3yabT
Y3icAS0icT6ZZrvoXMn87gslcnSCGKm9g3O0xl/e3/7WEuGNFSY4ZW43OHjY0XfOBVYZ+VnQWxFl
oHftHYpH8v9n9KXn8DdEAY8UrOE2u0JhB2yMZwsnnqpXDytvbhUZMI02EkIIRGb/ZDOgEHyRivCE
JgarxbDrKdXgojYujffDgmMtEK9kGkSgwGQI4Rj+dCfwYdWMh1FQEouYzn4OaGSLLAVnrXabeeSP
UCMBKIQntplhkq65ipywK7OGpa4lNQdibTe+PUftGiRhgZbLbQ5Lmals+x7g9URblaYuE4ArrTyH
Virtduklgc2ZkywZElZD8C810l2/+XahkKxZwxwYlNqX/oOLQ3WBFna3iWzHqJidnYp9Qhm17FYd
Y4TZ2g8yrNYRapBwRYacWppufjqV9hPORlhqTzkhs6L/ycPd6tttxrUJ5+15fvJ4lV9G+hBnPrAL
0nJDN5b0CSzSyTXaWJHtXCsM67H6Szt3cXLPrNV+hXzHzcGyKWk7ktoBTMM62alivfNO2Jrf3u+y
zrNdTHLTO/8YYJsAWEJnyp2vtutp5QJuC9U7rEjM7tnOHU6UQQgqh7QVN3M0TpLry0Jjr9eM3h3V
cpQyHQq3mPTHOfTVWC3gn7OjFNRkP7cshOAGV/tJqshDEfsLP5igGRH5Vruo0tNo/hYhb/b3bwax
9rD6DnfjF2qo7/lI6kyHjiadSFgBrNsOC9EmVk+wmdWs96UVHpsWTzmXYc91RjstRBOkyJQgtwaX
0SiGr9qcGwHTFUnVbNHckZwMgjIwtNE/piV1CetjZmNv0knNV47ehRBPkRCUyPykR0FCmhwHOeNb
rLI6aCczBMHChdjG/ay0vpBUNxHL7RjuorJL8cYcq2hOmqjr3BBxyi0gEWK7V7vyxgIu8tPM6L5l
gTbLtsBKqsgBNVl/IAhsCKg12jEP50BbWIV1JRmUJ+KtJocSXyqmaGjR6wlY2iH3k8e9ToAUAeqw
9kxpkNmxIFqAa5g8ec2Wup07tgZtfYFwoFNU4kVIzbJLSOwvJv8r0bkhiXjwsOyQGUd7kxV69a4K
erbdAjShV+5WkAT8sj721mrB91lYVqDyFQuSg6MWGDccts5eSM/b+MCUOKNocWeoQXGveh66Xg1Y
ZJcpgcVO/gRWTN3LwOq6vO5thcT2ukpcrLVRzsI4CUVZIALQKiHX724uw1pYbWLqz1B8Nrh2VD7e
KCCfnDpYFYTKQmzsUAKaF2D1FX0Mfxn6DurwdVCO9p8f7AZaL1JJeusgUwgZXM47OSO0tvOKP4zE
06tNnSpIIHLSzpScN3s24ODfvUUTTPkZLf72Bw8T2r2zm7udB1Q9O7jSlUD4aUDvgPw3cQPLc6Cy
FOu/0ngHTPtmFsDrwEtU+tj0V5qvFJhMUHuvntpbOzredHB5H2TZnT9chxd9jkKJgRCDD+aC5iN1
aMFZAfanNmT4Fi5O5s199E+0GY0UGZuJtKlQobInVFN1QGM0Ibin/j280I6iUK0C1qwjMMK61QCr
6K4Ho4VMFPhOJivAQjfASrG8ippZM6LJEFfbILTUbDdHGNsFd/ZfzpTibLPrDtyF9JMKbXqqWtV2
Pq7SoP/AXCadvYalBfUvNaDyoy+7Rq4RORiH82CzQVH2xgZCAudOfJFAJsg4Fk81zRkvDmF+hlTl
4wf1RtMqgsZljOx96Ps/KGGpnQ2mJFWrwL7DyPvVAj94mTvOncWBQtvDr4DFgYro3qL3xnpCNEQC
ZNO5ITKzh2OyRdVmndaJxXMo7VJ/ARtFgopGKsI1moDyG4pTTgbwYdbkYwrWw/c/IpAdrK8aqsmQ
XVZlxJoIIh4HurQFd9bUX74hEKHyh0r0nT5hZ/hYDZkl50zAMz2baTdO0G/gsXoBhUYtOPqBR8uC
W/UTmHrylK+eATIHeg1tNqB3cbNjcMXceQ7HGI1/HGyiIsIktED+junXui2MAYa6T/gpJG78YuYo
Fv50YtDb4GX0LipoH/kjZzR6/iEXwiwLEajfFKcUvdpodHUemVMe7BanTgHkWImmULs5umXkbFTf
lxR8qIamTx+uGsRfWkU7z/xkxzkCNGT9r2jfMebNANT1Jm24Q0Q2bQg195H7DTaQOCpupbtrty6p
2Gf03KmPzKNzdS4s90KAaIO7CYuWKHIoV0fX7I+iaweN6q/QZXRrv+kGue0tfYEvNsU5v25Uq/Wk
GX+DPUZXCeUi1N7bgMQkZsbgT5O9j8PJNtv9fc3ntIUhEbsKZSeoSGuYIBWb5P+ObeO8CATlD4vW
Sq2FVDAAWHVk19l52yKVAyw+LgRHeBtf6qGx0aQMwlGAfBFiZXAiwSCLpKwkla4E12ja28PV4bnh
ASAi1OBrF1xAiYPdH/84Z2Ryb72ye+fl6xbcsxpJwyl4LSDV5V0RWD6zaVvc1eWeaRwC0Qmse6oF
5mlLbgMdG4t0d+eVYHDGl+6LmWzep/H37m/AxqeQZc03aAnwICouaPrnfQ1UYUky13nQdEOxHriL
0zODfq3OZ7z3VEyceCZMx7tIm7uvjIJhm23SXQrRhYT42jl2Kn8ErglPmccORzw9L9ZmMzj7u7bo
nUUrh7QPdyKBdxf0yeadS/fGjWGmTP5Ha07KAQQ9RSLOIGfFB6N/C9eclJM2eBeTVmKOgaQtKx2V
X8COxVZlCUwErBBwV7bYTnlMM6kG5ZWUkCVizGbAO51ZzK6PLIG/695IwizkbYI9jBZUYcyDTVU/
BKIK1Bw9S0oiSCrWNVpnSPvO7z6TIO9iEG9LrBTWT07rEcOPPg1+0ncSXRtlfHffBxx7Gx5yFFrM
x7BJNmW/aNcxEizRBVm7+m89geZL6YTEHZPrhivtALiGXEUpBmiBlAHjYGebbOyih3vtySWGNcYv
7xQDa9rhIDEDb9D+jmn7veA+Q4opdo1JDT0CRMm6Dw50SlO6/CDFvuhhaWQi3UNBvt/0ADrVVJyA
ineeAT0OCzWT6Mi91WLqb+nCYmzsnpicz5650xxfMHW3DjE/l+8Bb9BjHXtvWO+T8qwwXvfKM5oa
NO5fnDsHl+afzQPgFKBRV3C6g5hWPLkVJHjEGOF+E9nxpSFiEp//gEFuPabTaGIpWecsGKhzihL0
UQfGc+MwAWW+Y1eLprHr1hZT3PIQY/6Or96t5OxnBmjszuYdVDp53j0OS3wvNnEwHdaawtXT2pjj
qpCdSWkWeQH0l4hjN1xBAvwqGfH3uSYQwOUSq+k1Qy8AkgBn1fKDkmbVgonnrXESnqwtRr3cjfxt
NpYHup/riwVFiKXKwNtF8sX5DIFHQNj7WL0jRzD8Aoa4zDuEYKuhn/MyuwujL8nJIt7KAuyNjgjF
lVe4fETr9nv0Ba0pEc4Vea/RRwYzH5/mWyZtGHs5FtqjYYz2x87frnIExS6jD4KVGPxyIN62LcaC
DX4d/27WBoMw4LNIvLTq8MnmAKQ6ldHx79gmL91kyDTV6Hl0XzaOx+b6awIWg5EL+4dR42FemgIw
3LfZMmi6HTLBFrfADxGfQodwXgxI7svd46o+KfUGU5gEJBrxSIotQoFXEjUnoJSg0qCSSzBWHZdI
75UxDgAbwfNekyny0bqIXEmzko4UzTnwrUdkUk7RBgkamw+E/TRXRbeYmkVTzmcLOsyOXjcK10yS
OO6Fz6inLA8lkdKD0LH4NEOUm3sbn6cVALFhVrLb0Y4Gl9D0SY8akWGyZSqITYf6hEBy3UYP6ImT
MK1LnMJo0iT9aNCk/k9cE6RdefLqlvwNfXdhXQbWAEkv6StOEmNQtXEKwK5zXkiOR9r4SPHx3WSJ
3oVYZO9naJo+nQVRidEBIFyg8WTIEFJUK4pyAQh2fJ/t3IFhA3cMBQgoRFdvPftKKbLYhn3eKv6a
RphaCGRJWkzfj4PIpCaiV03ptrXrQHG9KitwkRMECWdQJi82+6CxILsqkDKE3AfyIr60xblseA2h
ozFPYDRn8R0UQh5NSqeQASoMQ0qB0ajSGhzDMzgKHE+plhxwdijqnEnYdy6soiGAdaSlwLgC2HFp
wal7GHa7UKK8bndxJ5fXO28iebeGkCp8QC0eKnhVwK3d0PPUJf2xNrglNZYtUwET1jeoT9qzLZ7P
gkvlXdD3duBG0PaXKjryqy4AnFTYBcOGWQO3RgiiBVbgptdbUM5pNsL7gz3ik9wBxW5IjaCgaZZh
wsggRlHpMramRMahmz6D8Bernbvpa+BAq1RsIPVNX+aAjyNM7VkkmbYa9/okGkFwu7gYhiJdJv0s
ySMhhm7t1SWE1Jl1piXg0CC3+xXJL9SplOlUDCFsZU3Qq5XsTO/2yh5JAXXMESI6jXZgZXvTA+3b
NfIxNxLuXQSCvZIUvNscJHcJP3mGwH/lSSE04gulJjxVMlGAHB96RfYhMuL1YEdTtEa9TclJF5gu
BhF1dIjAhLlb5vDkkozOuwApPBoab4fUjxybAwNkZfVjbzprCKGjImi+gREjUhqguszVclN4ATiE
H3D9YTH1Qt+l++kOFit609SVdAtkOC1jeQMIQoyqZtxk65cI+815BTw7qHF8r49t0ujiSgB8AEiD
Qbe7orz7aZHi4GYmcQyMJbpEtSREjQmGTXc7nC7p3rDkuQqMDRCWAsv5GL3nXPdzBY4TLSjE5UBz
ksKPqsh1TflzOdiDw7xlu3F9YAze2RTBzTIa6FPXCCSl2xztOodOc8QF58wbGZ5TBEAOyDkwq4F1
y65/CN99BhjLBqiDBagO8nMeUWVEkdg9DoS3v0QFrBBy5xRpdxi0V5DqooWiYlyPD5ZHmZDPhrSq
ac3Kxzeypi5FFbUku5tto1YUHQuq/NNIDV5odEwLn2gqHrIcFIgsKDnGra23D6WJefOvbcREv9EU
VLJuYiOZgr8WZwCd+kh1wQQACFpTUss6AQg5Ec/xZuCV3H0w/hbmXF49OLPFWOgiH4Fat+KJs2Xk
L9HcrZu2fGeWpOiRCAVAzd0I0WtFXPEa4I+U7CF7EL0lR++ekgveBUdVUnp1MivxEtk8tlporjAL
IX80aH7aSNkwlXU+C0G36p1mG6ekDfUwUrYVJIIgVS8/8St9ohazNY+AYgcP/wsiljIIcYgFh9cT
CDqLAHMT5o9byrQvipy08VcPtgLZE8pjOq/KNkKx3eqyOfuSkWL6grMagul4nrTcTuljUm88WnOX
3q8rjfb6mCEZcsm0WSkIdw7i2AfMYbBPgw8DfQcc9AEIslwY5F0vvK5Em57glCvWmy5gk6MT4O22
lZXgadwScL0e0v+Ypr17eVL/A9oK9g1RKX+Dnuw3OnS4rBugZQQFkc0Ul+iBsum2zTXdB3VMBm4I
DMcbYMsJ1ZW0JOVoz9icCfVlsYfxguPUKvenAT2nisTxWHMS7xae9GOTZ4ECr/C8D1ltVBnhC84j
F7SdwhaKxxarEB0oHJRAiYXRZecjYv2B5kTIsk7WBVOqJLFIUAYLlsjqw5NWx6lJXFbEYK9Mu+t0
m1YDJXTAf3kjCU9XuDmwevQOR1aLMH+MoCj8zVgrGEFUW3jcKU1UPiMvPOFQgtwk61P/lUYcK9du
ttbhPsWOnnigFhz7DqlcXOxX9/TUgX81dasmavO6bV/k/UWW2aa6czTOMBxC7jvat/lQgaIbJTiV
ALrZFSfnFmx5Y2nkNpinNFq6NdkXxVlh/qm3b8jVF+n7/ZNSzhgdSwAWdfNIlgJKZON4AkYcsDXX
0aVh8OsN1OZl4oPCHT+gHdMxAvSNVxWf0i+B+ESchuei/z+pn8EHkwkTjUCDGhg0wtD6KIYfB2/a
hWQfPEmiN/hgfUAamucBcZ7UiIYUadMH3j76d3Q4iRcv8q7RBFj0vx8ieXklJIdMXvNOoUUCNmEK
yMmJTx/49eCSUfwPCslWcXiTrdvElxsBqNAzCJxGV49AAnwlp07Y+9gTg6i5T5/t7ckqD3KW3t8r
vThr0vhBKXv3XmiEo8uMHIYa4mVySvQoyPqQYpbm9cm/EY3PfzRRPBYMAXtQGcmU5hBt/I3PWc0y
RHmdG/L9t3rwQVuv8UFrOlWi9d7DCeOwqK4wuC7RwfMePrbb2RPu1lstDVGR0MSkwFHzWFVGxfla
ddAkbpNVqYXQnHMrtOJKreekfjY/9Du9x8sBD98l7lySYwD6E6g3LdXyoM5axyri6xfQB+jVomJc
GM5msR67LNUSDqgbTbO9JNtZm3duJc5Ic0vi9xyj/Da48fwdsE3C8IHfI06ciByojkAWxO/wElyX
CGuqMbkDFdZHqP0XZhEUztLWsuNDroFlsLf3CIOKWYivEPH20bvBiIDJER/tpkPEFZgeRivhqOZM
Dp21VwMNX2b5cgeiOzvj0NFyoH5BK/SEH6Y0YOlKcIr8W5NoNrNMZ1+ipFg+RZtTxZWFgEJaNSjA
VDlj1pbOmeR8maINXYB1W/cUAnnHq6Jhp36W0DgWgLWuLDETrhhEIWsSJB4LU29EidfWQUXG8Is1
DY9Pj+MHJwhfwYKATcBWoPpAzjFWyap4yr+ZDu+s6oHuKx+EaQvxJF+gueg1vHNw6env0gqXPxJp
uAIF0tq/vxGOS6jPv6lzMb24Mm1KKtxR7lkdu43PBC9kQnnJwxLDUdjeIFZN5/jiZHK+urcSEvun
m/lLH16XWAycv947w0iwwmEghhf2g7ScOTcYu30ZflhGh6MmvsbQFdxrjMgqX5MVAPabljguSOu7
mwSeGM4pFidAiNIXAq5NfM45LmXQwFkbnCe3HiqnF0i6/WPAL/YAgZ+YyYRiVKF1rUD7T0VfGtxl
tuiswYPXZisTafU7qHOCtx4DCVuOIW+W/TvJuSt6oCnSrLQyAIek+KemWn6lEILPD6QoxPKDsfub
4xw2yc+OS7IZ9JF4JhDGcGPJQEwzyOBMJGMj02Mm0cpYtxnsEhRl2EEcAywCu47xrH6foa1t6lXS
2BZBSNfwU9w2xYbhHLWJMN7WU/jSJUxmMyz9+G8WT7TMJ+jy8zuhld4ba2LT4QpHE0q3ETrNWmU0
s3QD7AmGqEVzxD+Ho8nPz1ZxmWWhzUD6+rUSni913mSGx63YXHzu3/3hAhAAg6m2ZssAHGJesHMy
nJTZ9mI2asVy7Xy7PAu4UC43S5gN8e+8JS///19Zhkp25idZJgosV763fz+Dvb0PsjSDK8fSIh7w
s/30P9taO/33mLAzJE7wYXBWsGseiYVigpOxyH9PkJ88c77kI/p2J8syrR35I6wDHqa7IaHRv/Bn
PdqMd8WNlj4IG1Z+QL8PosRLvj2/T40Nj5/834df6kX/fbnR1lunPi7UvJr1spyndNj40FkScwEf
rIN/t6X0+2Q86Bk3RfdOZMKNxUaA1YMNOjYncKYIgwxq5BjH0sLk4kdNeqMtl7GAZoTH33sRj4mY
utKD9Uj2DGxEVqK/fuaVXDu3ITk42dE7kurhsuHgBHAnBhC1oxlMseAz4ElrFWkt4UA3mSidQIy/
/FshcnIhYdSy0K7JfcmSP/hdL+B8YQ+xYEYJzXcnduLRr81hUMRaaO8VyZxpnkzAn8WTOCEwyZiy
yWH94tycNEjAa5wC8hgDwzftA1ChzhZlX0A6ytMB8xEad+YaPf4L1I0mJ8Q1oDqHCbcOznEzBbk8
nEZXKLvwIhgGxEU6VJ11/0vfhCl7bDCrce+QRduV9DArdipsYiGGX52GXUuNrLZu3bxKvINx4X+7
VeuCzwdCg4R/esde/YWqID+E6VRWsFvr/rpf7rxgwvRv4TTv0rcEHQYft8Lkh3yPuASbt7Nfwg11
in8Ke+vAGDf42TeQCKUJkLrwMaPtWR+XSrbEC9+o27XymZwXK56e6REx/KXScGPsZ9gcLk9DeSxn
VfvTFhUMAWhrmk0jzGidPHgEtRgsrTuHbioPDujRMMhGIXkwkOFnoNEGmk0XppSF6EA7RZNK+gEm
7QaKAvIWNqPiVMO5ZR+M7FE8jbWTyFq0ZVH8tZUtiRgoIwRqVLJUaDXMm6mceXBEFj1Mo6u8VOsI
GideDEVS9Rq5BOuPba848zGpmrTL8IKEEGmOIyBQjJfsR1D4O3nHyOhhYgudWJo6D8/osBN83YZN
wp9hnxQwJsczK1n3D0P5MRrjPRNl+ItodON6zznBt6Q4WcLQPJpHlAWumLucYwzgD8mxe0+R9PGf
7QbZCLzE7oZrPnpfLDu4KCirD5zv3Gb4al/Ta7rH7KkRXpwcI44adEkdJuRa3nR1vXN47jq6GZMn
vFQxVnWvFyENEe8Dl2AgbxKd5lrmOmA0qBcYCbV3km5CcrXLzF4mFdNYeU/VfZOHv/kejIGMyYW8
+oN3B/RYZ9899eCBDk89xMetg3XBekGlgt62wrm/xz6JUpVCb9uujS7s2eC1Ugu7GGg4tQW2/RKf
vpFUyVZJXiVpT6+h+CfkPS4vSCq3z4PSaNvGIXX7BxkryUe0DZq9SqLTQw0+KFMfWiI3h06rUCKC
6/JWFA/g1sB5dGnnaVGIyQVLmxXAYmEF6ZTRiipwuCmvIiDZdyiWxDXEL5FPQgN51kCctH1ns5HH
2o+Nc4FgzhwYjtON3VyGgLTu/3P7eoEzwd3yMEM2XWwBtryxyOVfXGpjLbvnLK7ZV3ScIStCOOAb
Gm3DKrVv2Ig22mu32S4Ap6ykxOzlewZHHdmF1IA8yRLywLbmw2mHIQSlbfANwTkBf+WUH+9f/o4j
Zpm6rs3wBYZGT4XeSjpriIg5F0Y0QWD/RZHrQ40S+kGHColMC04sqczRniUcrron63CipEQe1FXi
7oxE64rsvMQkbjA82B9klP8cE7SzaC3/PG3KxFHpLxcDtU7uK0jKXckp8mhsZrKUrxNovuKV0509
+cgEc20lMz4hFMaEhXIAaUhI4lXxCjwahnybwwYv2E69I1q67zsYmkWxY/mZ77u+iyyw5XZcsh+f
A/jfuSWvN1X+OgmXxFdmNbdhge23tp9LP5vdzUmZcWlHznCSPSWsQBbiJCKcqYWAhzYafEreZD2r
JO/u5jTzCAuzFxP2ov1EMzE399wYRsTfkMVPwvlrtWA0i/0bmdE2JK1R4buPT+hr89WTc6YmOdqZ
T4a2hWmNXJbr4jfiyLOTCAXPQbDPrho3YGZtXbmTJtmE4/HbykO4/6odi4AYjiA+j3TaH/S6S731
138FZzYdQbTWK7rfHjCUejyd1GutDcvPpalYmmPBTK1ZYCsgKYC4KQhIIma33m2C6mj2HvPbHIQl
ugOPh/tNHqPBnf5iF7vImBQ8+vSLYAGBHvU+/UvvHsOW5t54aKUg9H+OJRDRTKE3R3ibmXv+P3XY
JuFjmA/RieAEgQuOI4LRwRjCflGaQC7Z+3fnNYZoAtWC7fUcl9p1/6YHAMgNbwHvs7h5D+8RQkV3
ruZyOWcjcCu2LTB8wDbdFM4NdbXC2r4N7MGFH2njPsfE0doxpAFa/ltrspWCxr6F+ar8FmUHFr0q
FVZyjmzJvfVyZ4qEOHjQ7nkSN2CuAjtt0TFslyxI0fJdxS01/dhU73QqWf9nHRo0dErZlzr3xYR4
AZF6dcl+PklCGzD0WNdbsfQE6OjKPQNFCFfmq2uAolV3/ddI1POdQFrpfZPTHPWH6BRJ6uPmXOj3
g4NrZo0ISNEPM1WAfrWL0LjvlaluOD/CPJx2kLfE/Es+Fbch+Zlzmx0pWM7LPV3+MZCaKaAs4lrD
Q/SldgcVdSUmO3AYuPotKuSEhz+hBSClDqTX4JBbYrElvnEjea7k8cen3/5tB9vBbit08W20XjGn
qGQbHw2lapfjYM0stldK3giaxCW/nH47ZzitmH5gY8AdX7GK6EP2EVKKHiOaujS3ql1GXF+cAKaI
NPw6Jl36rWRV5AS4FeIx9XIhhIdPcn/o9gyYUehGtMMjF8ohIBB2m7ewku5mH9r6LKzPuL6YZpew
lpY7VeKFluUluTIlHRaXeIIjyC4+aIilIlsf/NBSRaI6UlItqGO3TsuTzCbAFoqIkM6JA611uuiG
oToauwyrCNo0HCocHQa92s0ip633ppvHPm8j0ECvVnnmzV+nKBnQoR2VRpjpIhPeaySatu18gcPY
nhu/4N1tyBOMO8IFXGNEqfAZh3AbPXEr1YCHQYsvXDgEw86lFMIxrI2n9mIBxuuMpekmAt1oq/v/
k5wCpmh/F1eyu863B1gaC1SNawGGrhmtLRYhnT8qb52V2IERtEnDgh2+gMwXOEcP0TRWX1oLAe5K
pF/lU0exWxZoZTKLMwICl4WstHTbaKNyYqihQc0dUgBjS6mD89ilVOaG4jft6jvVTqWnWTexo55R
pXSawFwfwd1h1B7nQMnv0JFA8+JS0aKNe2gRgalMimz9uoXvtetKAgYZUL6ORgUaqfufVea7pQe5
4+RIgdUWqZvI84fLH662/CKxotNtn4WyrY5vYWOKjeljto83Vol9TqZO9lOMdRGYnHLEbqzEnSJU
AcD/Rq5Hb+SDgTRT8xBFFPy1fSPa6xwmAWJKyByE0mqZzkHiMlre/vAfJXDTVS5ApCUpUYoDjb2I
MxdaGTZAmzQCAAJk3FZ5jlMDJtfzra9XSJse8V+/AJxlTfNrdYdf8aROR4HD5OXGD/CMmfVeGbYz
m2SO23KhAUe1SWXy5RT8BlAL+Yl8xzFe08AAh/M74ukV0fpAwsPageFH2gYHtyHZYvvTlnLAq61C
fRJbtBaYX1x/QnKxQ7KNALlr2/IjLwzgChI2k3JX3WV5m8YsUBJqKmREktVY41DgeOO5r/mEHTuo
Dw/w9fedPi04PlgnpdR0o6j9V43+nsBR0FxFdgR8PWScCLFG5x1cQPkc6MVp4sSCFE1UMlf8gPkO
9iZC+mikfHB0kls9wlNIMqk3ouStTg9U2S27j32GRBMwKdw/ySChfWeqXHec5Geen2HVji0lazQC
WSMcxMigLLlvmN9YzxM8mSXBL5kRHzDmIxeUGe7O+iyPwWz2r8MhfRPNSqShrrfkeCJBQdTjyFsC
vSEf/raW93Gx96ZOO5oZUCz0edwnptVqnDPMHErn9OUxaQxHYRwnZA+ciOp40RVI6C04QCdAXkBo
XAEQFA4GzLH1QXBTOvAM+z5rYgBg5/BDuqupM4B7sgcsQgcy8WYIh2WG5HDcDQPeMqg/mMS/fxBd
bYNrk0b5QAgNpIvKxANZ3z3otMuaqYB1OCJvdpFZveIBcSKSGQn5QFrvg6EGyzftf5lv3awPtRpM
YYfgROiqwx/eYV9ScBA9oJID+Qkg+NV6QYU3bCmIAmfDAkKiPmCpexLXRWYASjF+Jx9Xl3QO98Nz
2MimINl37j3UL4ExpIILhCV+etOUcx0c+ZsSH4mhxsIQMJKo9YuLnJ11rBH1iQRFPOwdo2kijcgo
O3g2iJgVWv/qsAuB+/052AKxOUTVLvhop454ilYflBoSIQCvm+g0KrpAaEGtKuZSXHihQA4PmlGV
JAefi5q1S7EBUFqCJLrraJW36rTolbDdGYhbzL+tBSgAR10DIjGvFZla/66/haNi+xANmMPb9T56
Z+JNUwsvushzqoxBcszkSRO+eSFxyySL+xVIv/wD1Ymdj6gUb2mFCI8B4Gjhi3C2ByMLtXV1xyax
qHU80puY57wUjS92B9hbTYc06lGvjfoSxx+GLE0QzyqOdc7N1GKjSwcKsqPir/nL0eEhifsoYIZk
3FgZrCQNGNSxN5jtbBaApplYTV2iUVgd0MukTzcZadpvWQ5SUw3TJev+NR+VmilnJ4hjVX2gcySX
wVn2pBOlNvmM1vmlR4JL9OL331SzFJJ7Tu57bNZRPcJuBXmr30SraCLNR/00Ah75GlD/RnlCfo7C
D5GVZhUfQ4cgLT5t2CahGt6c9R7ulBO0MlLVAl1dDhm6Mvj49plX2o/hIywRwzhU6HGx9VWMnAkR
bwYQRxt11R7qNhb5L3mYhNJq7bIv7BgZRF86vHt3CrqOQrKcVSj0pMnLDZiXnzCWOPcuAM+WpC6i
ui7oRNKwVMjFfKxhrzkiANy20KomIZkTB6POQaVkgSNN/d6Okm3pm1FKeususkIusla8fr41z6Py
4sGomgjF+YfhF+dAwpTXRXuOlFrNURoHoTrvIK1J0ZEN8k49Sf+paoeT1rowtcHWOtzQn3vyzhWK
AIepIGZsu955suthSxvWEa3oREEfgYuWzeHTtOlx1H3cxkjS27b0qy2xTCXO0jPMAYIfBh8do9kl
Yu7EUY4OZJkaYXm5xY67bv3zyxmPSfP5o91HWFQZwgdOPPRg7rKcdCmcXuQ4A8QJesWAk4C3qURv
tsKTkKAZ5Yu6k7A9Jg/hqdGxDWlCcouMzjbuzBWpC3YDfk4NpUyIwnOwo+rP0IvmU23NNQnIFm/d
r6dnwnyHuj43X3Bk0N9ASQ6ByhZVJ+9iduRHEAFGdq6cT5yJDPolzCaWw4OgAcaELjkgkSeKIxji
2O9xOX6M632CBuAIaA5WPGVemL7VqIH1vW4DCls1dR6aqAA6Ypzp3IC04Rx76EiCvRHaBrU4Nbl6
ADrAxTyHRlrrPOHPnyDgQMsAWlkFUrWJd/zaOtM2r8Jy6ssxqSPiy9YB0/cdQy0PSRUrPjg8Th/h
kpSV36ywfx6jf7xCx2Lwj8zRkFCZ0EAkMuC2sIGe9qlYwDogYsaOXkmpULAJVF5ANQia8XKLmMDS
9KUvdO1WKEIIFnTo5GOrw2sX1zqNsdEWnRbSAEfZFITOr0mr6II9rFkeFIh9BF3iXKM1m52cZ5+Z
Pgk7M4VBc6Tkuwrugg4eb07NEtR6teREyUWaMOhCeTMXonJfiGyQ9QT+f0DSo+72c5pdyLCcoKPg
RAefchTnBN4BZJvWrf9pwXSH4YBqeQ+6E0+S84lj7K1zrUsq30LooAnbH+UjjiWxgg1OoxvPUepB
QsuRd6O2jOjwREh+EIveZlJ6cXzVAMSuhO9HZTYWcqMAx79K9cSj2HDWgWAE3IjKEV4rSKHzUyS0
sKanufhVu21wmQitIq5QR2Gm1jHsLU0pi3qIQ2f4BmWLYB7g2CNMO2oAr9haSa4G1PUa/DUfGfCs
RHYKvmRQCv7HQ0+fP0niYcdi20w2wRNbIue2rIOGRHNX9+QQfPt/qL7b6EHwIgoSYeekT6KnRkLi
iRMLJ0F0tGsoYNo9AJzWvnqsec6LJi7KubMdwHIBVE+/6GUD7nQ2I0nU+V+fSNOntPAunZqzDa+o
i2GVTHtz690AS+zDBsMrv7Blogz6Ah/Yc/pydVi9QSSUoj3m201Fc7eCmGgtWoegaxgfq3R5dvPO
u7fXvDKg+QP2RVndHQ/ERljs1yKGR5TK2NM+B835RLMKzfok1VbirAT8D2CNrfxD+4CgQwPts6qy
QtqU0aCH8IGgkd17Hd1DRNlXEfLwlJ3bZfBRxJbWF13RD4P+BgTipjC971GhpJNRhrl0w4p6M8PF
fZWV/JMyJTl5ojFLWTmAorAfbOhO0IBQvPjYJ/AV5Q8/4xLtr5x7VMrcSERenQs4T+AKDo1T+hRr
74qOLdAodDRAGTGFsGEOZdW40gOGJit4qHMQ4n5I1nmDJBqIdcNjtgJqZ3pNy5cOnswYPVn1mvNG
6pGE6BmA+GqYD1RIqvaj4dWQB2XNV9FBchobhANQMbcLZw7tytM1YKe1jJfV3FjV/gfyANFq794A
Ul3tOzIIazOH6YjSRK+QDx7Ux4ZV3nbyWswwv/Zol06/DtCRI7lakN2nWe+cZjTXrSYto/riS8Mw
m2bF8Zv9/0Z61PBzj0w/H256hfQNEx4m6ERT3H23Er7imveMG5AxOepADpx6VIrmg2ae77SGHXca
zakC5Mo5p57akguoSUtbi/PgwdxFHphV0IRM65jewE2kdLs7rC9fNYVmeFcz02iRBm7V/26cakYv
bEelUGhzJld7n0QaHDebw+0Qbovhg54yHT5ByjnbThz6qPW3p440UhscQ3dLQmjt4VwKgtIxrR1c
eK06BpcHjiFchXUeAnfVxzZ8jXibmkDXX2QpaJyOqzv38aAThPBeycumTFbG76/FDKJ/j7n/O47z
5vAGJp9I/VlSLQFqQL36l4+REVFF19qa/6lc3lgXeCttPgUe93/q0OljoWlyJKig5kEVV+oixRQ9
ow3mRFgTrH1I5GneIvuYWtVFA6R8JS7dcNxpYbx6by15sH26h/QGTXfeocJfxyjK0uGpcjWMqxHn
wdZ1ip19efnq69heU0aRonF/7Od4a1ZiuW0c/eF8OIQLgsDetgPD468UdB6tIZ1WNHrGVcozJZl8
kHeLqSmxpdYqbX6VHPUpSH80sU4E9NUWITLwEW6J4wZ1W3qonW3/MnsMmWiNpZOpdhpAhA9HUkd9
+6mzWw2JvGb6ryAEOkB6oxyRjr8GRXjV8X7v7peGQN3ifZcN+5tWER8Ds0Z3Y6gqGD2HvTsnkXo5
w4v3TtdRhcoX37S/66tVQH1sDh3UOUZ3S02TwnLt7oYN+8iqoekfzcs+dg/TrJ6xgr/tlh0wD3Vt
10/o5THhWrO+pgvlqAaiSLyrnQP4gSt94RGWSV+V43462EOPCn+1+IZqRiWdOgcIzS2b+3cGrFTC
CGSakIwikTR42HgM3exNO0f966A2BpwS9DHgzM+/Hp1+dcPelvHBQwDzV6qOXUaYYhrztGHgnXyR
v4CVfpjHqRJhHaKxOZs5M0EffMbVDPVQm03ov0omFyyAnYM2QCHbKtuPJKNSniXksaQtuAVx6q9l
Zg3YJICIQLWkwPZc0YSkAqZHWYWUC5yTdOJDgcOcgxxHAluQKpDprYssRmP0Q55RB8FQQXUyPnoC
q+UguL4ER3hXFvoKUOj6lQTemlUjmXJpCUeAGiSUBZuA2DygSpO53GDDVXlH4O6I3N68JycEVzGx
dK3CeAjPUI+ZHdN0zViSex6NOjxa3ynRI/t1ITTor/tqrb2NFoMbcnf3Hp/gurE9g31345SGjalV
mpXCc3xiNSMXwr/wLgfEYe/xITkxHDx30X/la2g/UkJp+TbDch8aCLNdIEMlDlEhYBqhQJGgAxRI
3ujRm/yFHkrLX26xrNNohIjWRndlamk+hcgy4gEuuibuEIFgBECg0277bOhfR+XVGVKrnGhPAc0K
IhpVsJOxZMYf2IJB71aT/IYk1ht/tv+xdF5NiiNBEP5FRODNq7xBCAlhRi/EiMF7b379fclebNzd
3u4MA63u6qrMrKyrrAhmLQy4KnLIsH7xxgAjqnq3rfH1UTHbnuxUzpgAALrhp2MwXQRryKDGd+z9
A3rPe489w1uf8wMIBDgD/vB3zB4ddNx7F3+Q5qBB8iF9f5lM8qaGBKzEF21qh+rw1T3A5hA10wqx
qjx4mPKP483Y0HRwTExJjxAOqqTfdcEIJmEytUFpAbwHIbksRfmb0b1fYIGDxSUuukAl+rcZl7eG
1ILVBD2iPhOH4WLsxXAX+o6OXcwCWCeAwCf+SB8s65yL0YN8xvwLU5u25ab9u+PDCDOgPgJFYHuz
yXvA9QBPKBo5I/kGhWDNkby2jW/5hxOHSqvtNsB5Wrh7G2QRa1SR0fQrRmQDHnmzL5CSx0xq5+Uv
GPFyIWdG2TQL2hG7JwKYf0MECeQp0f6imQcwEmSUiYo6TCMHAqUa9JtLql/qhiVOmcxLO4MNesAG
vw/5gmuoYgWmwCr3/llGSspPb5i7WNmnl8kk2L2DwHjp8DtMPjDtWgjwOt4MC1v/BYHDSL75f/xy
/n2Imw/EoWQJpTQrI1K/AT8IOiE1JTq1VIEmqtpk9Du/MfsXRaSgu0BnQvsUgLnVRZlakScXlL9I
mYC6HXFEJDHL+rEkaMjJ0qTr3vN6CLBgxP+p2NAlffWwrBEFCEikiGV5Ckgr6lA6Z8X3hwhx4cBP
QPQpLVQTsPwx5nMCEeF8QbarfYzHuCoOGOpAE5PHAE7Ys++hAncIuD4JBAIL7wkaRhJaoJ2TL+Sm
ABTx44jfNg0+EQKZs4Fk84lYWu0/FQdxzBtcC9EmBFYE6hTS1sxzWdHlu70Zo6YsGLELoO1CbSuq
hKiDJufR911T+vHkABjVHWVZu2yfVk29VER27EQnH73aPb2asf8Ipfv5p8UAqREaWogURf7D5ZuB
jRzdFD7WTt060a7e5yTA/UUZM9RT4TFcZlB7fqpvgqDiG6m9w07YQQepuEmhwL8L9Br6WwmT2lYJ
2ht9G3aXTeO1eFHQs5w1Y81NvYo/RMZ9sg22+TFp8fsrSmN6p1t0MAG5thHWSV5J4hyyZrj3SdXT
Yu5ww/+TyU49JXfi+nVGtLSbT4hq4jfaSHA2dqMXjvj8PjmprlXXz6UAhxWGT+4AZHTs9yNVHi6J
vlTmKzN/oWjIp2hny7/n3qm/DJ0sdVs9Ll7DlvcJr4oJK44x3O+EVs0TTBKMV/iBuNy9fo3uDeph
O0dS0kaYsvRleHixBY80DRIwuzfu9gnDyvxqzJ0/RuDSVozKVWUxjNYVUuvNls9vPnt6AlGMLRlb
Ps8jNPoRM9u5hF5eJ9V/MwdcDX0EWm4dhiUR5QXhxaSExoTPgSgHUie9hUS2lSXkPH/SXvHq8oCg
DPxsM0Ds6sC6G2zObS++9cWYIef2O1IV5tnRBQV0kC356EXOAhpFpz1gAWQ9cG1hhv2t6xsdCiza
H+jroMOMJpLgRU/PlzkPy5i2eAON7iJeMJBKZe+qTpelOtqZYxWGCYA4pQawLea63OJVLvWTr4Ox
TFVFNWYXGqHAOMvAHoK/RYYtBQSrlqaedziyjBlAzq5L/AtI0GPJzoTRz0o91mFlElGYH8iSz+dc
exgd9XCJNeYIsaAIeqWUpJvrheV6zm+Dc15iM64TwYk7tHEtD2nFOixwnMAKo0LZ2IFyBG5lfT8g
2dPf0a5Li1MVH9wtPAhxFM1ZmSD9WNq3JanJyapGFxAOzjZ3RERoqRSoFA9UtGujLRyXjEbBooXW
/58eaAfXqkK8ztiNL7KiICY2AGt1Vh5ncIIIfmxle+1Rbx9+7uk6zIAB2cp0LlAtbCaSfd4Yqv1H
GkGdzgCQT/fmX2nQME4Ab+RweKiLaeNy5XI+qnT5ahil56IaRHTaZbCU/+w9BlyNCLWvZU767kfT
DfapwhwNGOyMHBU9eew9+b7Y0kZYALMTH0TQrV3JZCTbIiyIxy1yQdC6/lYSHUmiMs2rgPzMYuYz
SvhPE5NBvSrGtswUlUv3TFbh60O3F9yUqRZK7PejRuvlpsqFHybhH/54AzaVszOTP/SAd5s+w6VK
K44jp55PiI6St6rNsqS5hxPGHbL00OwWFZ4kPTIv74OD6Nxt2O5y3kjTQ0guxbQM+wITuXUP9JHp
k1mUqMr7wCJhrJF1+pwiXkPBjPYa6PHqEO3vkhQZZt9D/oNAAxUaQqMCtHbtVGhw+1Fc6pjKuFY4
ECetoQaF5pVkNkt5r6lBz3Z1sumtM+X1PdkF/zaGbe+EQRSEy9sYNMw6GLXGjPYROOs/SlTeTnNC
Tz35C7g0towQhRRvTNhljva1+wPBhyEYVQPd8BgqgMu6m9GSaoHhfXYt6hysNpOm/DodPBW3lDwt
jLrMCuMVH6Ofj9lqYO909+1fQO8j3k7vjkEadBqXzBkleDDD+q9pnTzqR1JS6k856R0PZl9aKwki
wzbCLLsPEzv1JHJlHXt82yuYKY9ziretu/EUfrpPBDV2+0oHzZL2A8xyQ/InKXfCBrBeRtSAdyHP
WdkytJGHDSY6Ys79Khf+0a702yBCOnMcOFI8McnLtDE54mHtSeVQ/ZeGGPWh5K/NPlmccaAknPJQ
s4JmHqdiRatM850WtL0aW1/578OVly9X0dGmo45UoToKrSQYbDxgZ+C5aBFc+y+iy8obrh1MHNWL
oWaLrf2Otl5xynLa5FER0XJo7nlbAJhL/BivjBssz0rJbkSRhvXhA6yPqZNhrb+xobHv8XZwGm6G
3HIvWuFoGvYpOk5to5RubQfJIakEwvNOL8axjsTrzUGLyT+5s9MsizzoDFDKvz+mlMiEIhni9Z5M
poFyn78EF/AmInnjQFu+8giaKgjOKDdpGJigyEV8wnBg4aUfZ9VnRTlt/xQLUV6s+RHTbvqwCpRe
VOqkvN8BIw3Dkqb3aLZE3KDt5w5Hq0Fc4yqWvl2nB0EAzU80zCDujAvElrANxYSVLbuTiEOFKrPt
r+fEaNN1r86sRRLWtPoUEKppGYnBRUV+RcG5NAAo0XmSpx2fhtvQEyfO6tqSTpUsix5IJGwyu0fI
VfuSShp7EUfWO/nSfgjhSJRIe/AbHm9+ofVVN0l/zZ2ZTzqDOluGLrEKKYMu3iujBLgMJkp8/oHJ
Mlx5Bu385jSHXEvb0YR6mVzI8vE8FkGVUeoxUWjzDb93dBgVdnmJRhqyw13WdqcJicBMUj1Ri7zj
nDJCEg60gJ5uMkXkom62eFHwe7bolc+/bSi11AetBlQ6sKYZjMXSK1qMbfhqoZiPoPqjFF+4wuvB
NAHSvDNOCUaOYr8cHK40MT4BuTlCKDHRRMkJzE9G4ZJ+sddkgubWd8ec9fncLxBk84ienIFyMoly
P04Bc1CB+KVhv2+4aeyz6jQLqWmNvrFfLm+4Y3Sek7hq8za2uLloyRpkX8e12d6Tdtyvzo22uO9K
/qopU+To/remSVX/FHVv04Kk+G5DgdRoXM2KEo2yOx1uENhRMnE6LKbvkPrQVdktReCDolcxfoYV
mZrJlfGGXCCfqBrVo6O9XHS80aFLoS/p8wH2eeVPGaP2hncXn1GiRZzWZNrRaz8Qx9DHxI3OAPdz
d4WYyGpA8Hfhox9wUxAyVW6d2kAvBdwsnSt2Sx0as62I9A1Ayo5iHxVyr70xUOmpfIfrXNps0gKn
hfFlwO5wmot1WqEjHBsIr9ylRpY5+Coo4R17J9gzlwFfiHa6m5OOCr3/2zLodmt2jd41m+I+F2By
SYWGZ3SM6xiWH7d8ZZyzGl4o2x9NaniGmBJfzOHP2+kFTe8ZN0y+xWXM59LEYqTsPDQb275w41yR
AzsaMdvD3a+GMwsl39+IEkXFmjASO7mG96LG2sFAGEMcZi8YTsnKSnzi74q5FB7pXsdfO1tHA793
DQPLBvQlzpRXZCqyvDyxRiSy/ux9Dd+WhRHoWMO1f4a/+uzMB+w/b4Y3uMdHp40DKK+KB42xeMCp
DF7Ms7WYyzbo9PF5Z+zEYCD7zEuDkQmMNP1BpESiHgT80fxZkmOLR/sfjeTm4BLox2JJw4tdErtt
9FsRSpiK3eRL+OWVfqaprH1HT5PIRYbzJs522FE6n5JrvEGpmCwqU1y0PzBe9hliXGiZGmDuCfCC
8yCXVUskTAe1X5TTNk4vwgtigOQjv5oWwgFYWEZZ4ldzYhY5+Yp1M08Xk6nrc/Lln1XAiDlX7skl
vLwGAZhE9wcXk6O/zl6wFtZbxlQWi/821vENd5YblxTmg7iK7bDgU+koUEBCtCtGDdCdF4hZp5qC
hMHk7bBQfhOjuys3QbFmU1JphrHVdH5ZlLfzAkS84F5eHdwZ6SVa/OjXd85P7zc4IK342Eum6648
TLaytnPt7zk3GH0BowtBweQHX12jD0I+o4oqZ9UuRjS8UT7vGZZgQy0AuWpxHcLz/rbDpvP9e2Zc
Y8StWRg8Kay4Br+/wZBp1jxtGdQ8xyV/PVgkDPAcUTBSlHyFEw1KkPCJcPZpggPV6PM/QZhieIAp
ARYGzMCDotPg4guj0wJJd9hSTo/pixbzNsvOk1INEFfIGIPef4Lgt8p8EwmibrBy7G5m0ZSwjGkv
WWuNg4G3pVmePJc/lo677B1wWsXPs+mewA0dPiiZw8HAjE3ULRcobg4sDSW8sBpqejkXvjkZzBbS
DM+28xndM+w0r6pS8GydhhzKjgvsNODl+QEJhg/SYlJMVBm/UHfb+TWo+Rg4+3sKzfDsBNcrLyZX
nRoHmWcIZHdJ9/26g5GmcyPb2AVVxh4fNAodJ4dmuLUqdYZqmWtH+7DxQ6X7div+O71DMQwx+4D1
ZfrO+IRF6WI0Ur1JSzsJNLvXMhlYaQHFqSD2FisWq8zh58HakJo6qZCbA47cgaGueK/hrmgCKkFL
cEXFbRp+8w0PozKHRGsbTIZkZszJhNBd2ciSRNveQ6Ydy3JLjrlYjzIMumYrfFQBl63H6DO6sPRD
5lqvvBp2UE1mprMFA7xXQcbZyYyx8YikJuJdxsRuEj6KV9ZDG3jaUGvnxuz0C5RpmXd7Zp1+CV1c
ShZB7bvfeLPgYSV/5+L3xA7F7eLpLd70GJGWRTiv82G/Y3gO7oC56x7v/h3y2XGRY9cwWRQHDvzg
safdmQExzw5WWJiiLMVaOwmZGMhHG5FUgutCybbtsJxyf7DsITy19e2cYAYbe5nGTxlwYNrn8bhO
JnqD/Eo0v/cr0X1QbmNThwBiMKww0/1FcwtPF/ulBtPh7T2NBke+lDGtAaLGgAihqtzFh646xqtd
cTu4KFLKBu9vP24TCZ41r9VfDae9c3G8mg0sR+G+rxX9Df76ROL97I1nFg8dQ6mHy8T5N1N3D1Dz
N7eJ1sdc4VaFg313w3Vi278mY7svJkgiQiqIcVThX6BSFD4yYg6CUmh2idH4K/fw7/i7j5dtA+Pp
IBjcx5w4x+OQ4GUaMagTQzXCFgYfd5OxidB4DqVBuOAOuJlLhFjDwdm5mOc4aDsB5tHBngvkFeG8
tZQC0taMavmhzolA4R4TXB5rm7dARfHUHBMO+RnzJ1z1dXHhQs2h8Q5bbjPe5HwVtPoSz7waBNi/
Je9ujUVfHX9FH2Ug+x2RXOOHDP4wZ49zDaK34+IFU+VZY4vi4w6DUA4ElQ3qwfvZ+CZNWRLs9lbu
iqGR+MpUo073iOVUyZGTjfrbVl0JiJGDjkb4r96JIVjqA5WbJCTAKAj/vvB5l/G1JmkuXRrWCLHg
bCTeY8msdKtRBTOpR0+6485e8k8YIV0An45Ffo5bfo3zPyqF67F1ZtY43lRGUgUW3i4e4sSJO2wc
E+21ZmiSDHwmkObl4LJGv9xOANv3hpPnJMo2veeAOXTAP2gDaOGOpKJBzjIo+giIqtfIYARH7xFi
k3cBSiRNAR+y2IQOYhbwDYrHkrneTVp/5pT6E5z67evi5dQTan/ezqjic5CWv2+8CsjUnfciGkEB
9EKgEwkK68EOh7Ye4m+ml0UAiYzPjbE9lTtt2/z81E48EO12AoN2cqm/UI/bIkkk+Tsj/kN808f3
sAfcxy3rLaS1YPOgj0FcODpzVJZFWE4s9CYbE7tN2hfrQRO3psno5iDx6eDBmmD6Q586Q3RcTj0J
LjVFTHtwXxqzi21A8dI0gaYI1FpurIQDnpBNhoqIL1BKynxeO6zFFGTMMZ+gTjXo2oubFLdRNJL0
hPImItOPGFnthbhATCgeALhAIw2cqg3qEPhnUeaxQ2VsOfDS6jKiJiFvxmiBneHv+prNR/FtMuTi
1IVLwVGUKPHztxjxTVGUGTM/dVhnrB1G1QVfyxNFEfwOiK70yRDMpJtBNmRxT4H3M6DUKcj61T+s
JrKJfjY7BoMkfrWYMYRjdzw5QXSQ3IOOO+o8Bt/BbgQLC4SCFu8Hb0bUzzRNA8ohoDbILWw+Oa8L
+bI2U5cKUfd23bAJuN3ZitIRDGbjxLVurkbCqUunN90T9ChiYgAPk7QMtvOT6ejRyONdg58nJLWs
WT916Di8rXkTGx9TF4xd+MppbjnAUe4yVcfzaIQgSIC81LCyxAKdFuppofJWMYhfUShMix0s0G7C
+lS+y0o58g6k6ZWM+oSfjh7Umx0TJqUfHuLZbgP+1r8aNVaEz+o4lFFsnYjl9UYRXS9uhj2zNWGH
bY08nRn4JFh/PHwnNnjv/JjniB5spaoPP7+OKrwAHbSjUc0XgbDBtextcnZeGn7kODCCIESpY0Uc
1NcMhJIa2HUPBjMP+OHYCsuzS9YIvks+eDOMGNGoNGSUbT2MvGyIAQOC0KbziweiXs+1V7Vjfwt+
XLflcKW2UPWtCS1ri7C72xEdWk5OFoE4KPRRPxSqke4U1RdyY3Y5G78DpcDOV9QgSV5yhYUrf4Jm
lnfgcD+ePSsKo+KINpWuMSoqUMoufgHuxzPG7Hy0+BVUGozG9eHRUY/Q45/2U19tqRAkKyuLa1Z2
wDcAwhRNekefM267Un7DxQGxW2dUhy6BJxMTvHL0gxCDgye6Rs/+nVHBBWvbh9rE2pys0gKEVVu7
FBUvD0wC1WIhPkPNvEhQYsehtRlqghZ22xFSUsIfNgIK3jkGoJzh8jaQsA/VueUzEW4wgOXc0FfX
NDP+84DRgHfCnJozkBk4xXfTlcUpiVSjUCBrQO6jWDmMqZivTfLuW+B3aG6LabVi7BCY/sG6DOAg
Iv86p8XV5YWh7LO88AWXCiddIZFwMqAHfgQfklVMka7wSfnl8GHyiHzWShDIr4M07fao/Q2z7jEq
aWzAFTjCT+cpAybzl/clyAGXwXdy7qaQ+94KncKZpx98yskcTHtn2J5tsBw8tHQsJ3n3MG5by2HH
vm6sJlMi7Qdy0LZVB94p0V/08NZD+g5dHsiUAEcEY7UyB+IQ/FtGQp0wQ3nBoSfQKk6mY5Iuo0IT
II1mmCup2SzD8sCBoiKc8DzBml7+7ueYinllek+zB/bhOABE9MfH+x4VPNiQRfZKs8zHc3DRYlwB
CSPJ7HeMViJ8Mo5rhZoPRPJrTGvKlDrsjwxXwumPVcjTJLp0l2k1EOpNBRmELcaUhInqOt2pKA52
WBACno0qfaYFrgDkVI1+S+nlADABoF0hgVvxbkoo7vuwTr5r9wwDed4LiJHjaoXkIAtIMCcvGZlM
NoBv3K7JcNS9DS6IwIVDb6MNSP2sgJ0l8N3N0WsmEWIYARI+xlE94dzDSSGaZWcA/NCPwn3PV/Pn
ddv37S6wBgsj5hNxA3HbGrGv0dbYPE8JxHHhgEtE6dM0XJetsOTWgP7IlgnmTwNOJegMr4hnkRV6
Aw9658XxQGfPDWwlof4iHLHz5h0bwgsNCsQlG5mvXonh1yVGwU04hLxTF7ZCwCdcE+jXUGv36DCg
MTVUHu99b8cI2sXtMlyMqEEvOAc+5ETjbSKBhO5IttMarHZLRyLh6Q6CCR7NRcxeLzi/Bc9R0njJ
3wu1LW5tJAnENMOwfzGv2MVAiD5BIEObzYOiR7WGRFn0xxxozC8Kh746p/DZuvOLR5zNr/BWiOWt
yV9C7OcTWTgwbG1ASEiAPnctAJ5TcIeyEqw+nQdWyxASJmaOEHUE5OLRdskg0HrwXjr8OOKqNDY3
dqnHVs25tdO60fehRNy0S/1hUo6kPp8o9OmUVGcLck0LlwmD10CD5XF46i5I2tqYzwCE2GIOS9GK
Iz6XKGOWNULoTJ5L9zLhgKAWwWLpOSYkHlokNd9CgkzZeT8GK+Di8Wr4IJLQ6zBFBl/LU+CKxhDm
5eFysbFwCTMIoHobXcyEazibPemKXvF56NaAtAdjgWhJ50bX6CJ1gafw6WOTABKNYJugPNbW40lk
SEP66ceD20LRRX84+P4M0T4RGN8UkOW6yaYGZTJYBwf4NLu6PFxRX5kUBcQO7ptFaLGIFLkxFhX0
B89obGWkOLu2YUwcUhL2PMYmKzN6WezrW4jvLIQXmw7vdI4JGWATM0Qrp4EBoJ48jcfbJD5wMRkc
nJhVLKcAhBKLyN+Ha1GifoK8k9+EvY8iJ2fBUAaxSuyXtO/zdHYDYgA5dgLCjF42QNdDVsRkYW6Y
Ab4hSM52IYo5uuT4dLQ5YUs5CClXwm1PkLLRBTN0QWf8nEaniRB4yG+1jhg8NCdijwoLz+Wzwn3k
kKYuiep9lwuBe1E5cTjRJxHAH5Ou8WV1WHYyWLLcyOn7Byf152m/2zUcMQIlzwJox8R+hEtOlPHo
LVxAaRTn4KSubQwJz9yuDhA9b0iNbuDewdKIEWk4tCysHN3asQ9j5K4jvqvLpcS2t/ugSub4hz95
8FJMSUUSx0FIwdrR8aRw9/xuGxwGW/oe2fCcTKzdxPwrfeHObLB3opCBCsDAOFnijqtD45lDjfNB
rBL9hQ7XI9OjtfvY+/xtoBJ2QGVvM1EnIWxv/NwpeLp4cMCpC6a2SNBCiZkI0XwYGIo1QQTCSBnd
Q1+1tAveD1GC8ME2IvPUqUCbm2GDwtQWTq7DmilTUNQreBRznyfAloXxoPlGecI1Uv5eEA0yd26P
+QuMcHhIADvmxcWm1wIXpMAMTFsn2/4xkWCxbL92FzUnXe/c+iwTf0ZoiCKCC29C2g32h1rv+nMo
JPIeC5UuP4yp2heEv95mUpTpQhJ5qwuLjUlU9eFOEL4NoUSHxFnZaKgj3LV/9XAIUWSJL65bhIN5
yGLjIRhlJF5oKYhebvoYky0OixwEnjsm9wlV7KiMM8ENjKEU+Sf7xTaZY8RlR8zyC5QNbC42E5uS
lf0+IQKwz5vRV0J2EhbZwOuEPUFuPCVxe40V6bmYaKqR1FiUOVfKleBF8RSz1uy+r6lSMCe4r805
U5Aupo0YlEVR+bSXdLfEpWSmJRMp0NxI0fjhKILbCLffHYsGDv9wH6Vagau7T7Jz8HTjKqSGGsSx
ENDJqfArx/KKQxdhos01ZaKaYwsScMCTWQj0QOyLM0Eg9+cIUStm/0oW63IusFsgIvsG+/9kjH3u
jIiJmUhlMB/0WZEBLxLzLLk2OJ6sEXkKN4FDnNdek6iA+kGXt5yhFHCN1AGrjsmNcfyMYgoIcmw2
R1s5KRIunhShRMAjr4eQhgjETY0TkHIMNqpmBvEgLG4OZvxlLJ3LrifVYzORIEK+X3wMU4oaBlp8
MjYAMZSPznnA3owfoJK/EAVLfqIzgetFjT2pqZXhKMELGMScS4gEgn8TiCckd46BxOd7i7JlpAx4
cuSgmtxyoIyAS2aFtBLbpxfZHBcpomV8olosr3KOGgujpIxLIoPoJ3NOfaIWapm1h34VqjYaQReS
CqowZHAh/ackDRNGMhAlWHDVBrEzcfwNbel4eS5VL0Xgdtfwr8Ryk54Eu4HyFRDABcoEi6hJBcGp
4Rg4JRphM4Q2KwvK0Q7stK0SyzYHXmAwKxwpZ3p1eN21q15p5AjuW0JimPM2D+zgpbzXTk9UJ2vI
3Tntkr9k077fGBeSNHGfLY38lkmYi/Zh9UefBCU1li+0G0iQWw/YfNpv0jCR81KFqi2xwRvkgQqy
XfBJuYYoLe/Dgs1kWQsBXbAjYCCjqAr1HlrkCSVmpxGlKR4GxJ/+AxN2fRIT8iLgFnf5aMgh+aMT
GX/V4rzzrlOZfqVUjQhQZ22LvVx2DHqbzxZta3O323/xIhQyXQxZmAHrlrlkiIASPXBnELWa3T4h
hQNOZeSyy+Y3bzafjd1SjnEtXHEZ+SnXlsSxKPehB+k8ePHFpAHMgYCe4MqkkwG5DxWkBLjY/gU1
IuvJqbWxwSYOoKbpFwWlE15sRRy1Az6zVrYVsj+jXP5nonBp1v5085ZXnNl0b8yLbjTAyCSQqjY/
/9bYfDkeBRq0wYHBbpXyW46r7NVAM+lLM3nevhGt7Ll7rT9uQbZ7tERhhB5mm9LCUeP7sbCw1AZ8
wY6Tn73JIlxApi5SbfG61Fc8rqkJGAA752oDWskCgWYSnXv6WSQSRIKLaVoYDCdlw6J+xsIBRbU0
lxknd0JWAeZDY3B/8QfZx21NphRNOIFkdgPCU0LspkqQIEn9qIe+HCGatOEVIAgkf1ILWIXsWGK8
Tc8m+TpOHVRH+vFcgHVxxuxunGLiIidxV+Yp0I/WqAjpWodPTBOaRRFCqoedTJqSO8PjMUvz7jMk
HbkuIwRJdwgCRJVI9U4EhupR73CuuGV522zZCYBTLoGCkCOM39hvmHelbAIVsmgT4gnXBuQ2skBq
xJuREuFcGhldnHhIIbeYkrQcbloOVwW3XSzICAOwzgMoXzhg/odJeCSxFh+g6ka8mORnmOAwR4cf
XeNz+7i7Ojwd3hdlAbVqmMZFjMkhtCE2HhSonrWn7ezAEyGg7NXzJGxFQTTbB4ysomg9Rwq2TlFk
sY9sLyffJGte5lSVJsZATxv8KCJvSjSmy0gIwco5SNtiRZ7EQ2acA3zlxARVx6+VcaPm2dqdQpJQ
qdhKPfRxnp/OOWSctZSCP60UfsTiOrLl4wVJYQh1/L+uP2zJdAdx907eCWH4KzckwhBvi2L7f3MA
ewmtoNvioUPSsSelyGwGUs6p4ODJR3G6+kI5ZM8OYKZEJg632nEIRMSfUbpzrEnz7haIArAjuwlN
Cs9hgs4QeT7FPY3hRL/XGOkVllxqBQPtrQbnltWI8U9Z08YGOix1QBtjZgY5UR6qObFkFBL9zY8I
/aTqQpAy+Hh0HZ0p4F/4N6m8K8BFIXb3+SYmttkSsuFJ8C3N5Oii9qSvDJ/r5bungACyPZpRdaUh
wP+Y7pTHzo3fo5+bu5KDoG6dpj9rs4nBbpH20PbyCF84PQliaIQ8+IgqHGVNhVoF36h5d0waY9Oj
o4FK90hmghqu9BgzUxWBEwNF8Q20nRqmM1wkW7PWZjZTSpIH/zOkzuv3Z8C+8ryUgxb1q+qbCYk7
w7lxOpoj1eqX+Mjqc6KtirC5srCvItWp9IicyLbG/BzBqdvkBOhvN5vGFKPu9sGens32Qma779Fz
tG5btHbf6W+YouHqvRc1kOEVfv0fmjS2vQdwwO/Br01eyPreRh2NxGyFEU/v1O3Eq+w8Kg06DPLS
9AOMd19OBR2MXLXfaLpkXMXE5R7tjDgUZjQKNa0H006ZkOnXjQ9wWC2Rzo0PQGu39Hpbt96/eTTV
+Luphb3erbgyK8BY82xPdnn1t3nQOVT6fc42v2/yQ7hSigfBOe8vpCMSE+7MhrGJpKVYIizUJDxo
AXjYISTfT9eo0fPdsHcMlmx7dXBMerYtyRn2meaMIJeTmEKNA206Ce5WK7mQRP5rx7laY9JrfmkA
5kPOKyTbB4wE6SRfukwMN7nzQXaISlJR8gA7Nte+QphScsBG9GzfTJReO0RPQ5qf3D0WqQB48oDk
ebJTta9JCAAEsd1qo0HCAhfRMX/1tcGVCbfMtLiFCU36HZy1u+bn6Ncj3NNhxwG9jdNvwIVPpOX6
69wtwJT4KIiHNp/g4x9p2jxj64PJic1ZCB7FEc2eTR58joB21fMi+xmkLvrt2q6NxTxMqWnSJjmL
jqDEkqo8UilxudIzDgB4LNeyjMCAmL6KSt6mfBr5Mq6POJx4CIkh4Jq0T4tOWAx+Twb0o4oymWSI
v5E2aDsSXs32fOE7X+EyIr1FF1wZ7zQ1KzkxY/L4160sprNDrzwRjdBI7s6d5sHxD9oUJiwOg4W3
+Fu5kNIbKMq3sYAG8iisPK4tCC+F/m9BGXJ60Vr0Es/kJpl9PUyAOLv2cPj7K4ZZlPKiftMcpRiJ
gKdsSh4aUDhM2FriqIGUsDjAR5/MtXNxb+7B3tk3tDwwydCnF6bpSIewZrbfaj7tXQsNxKzvac+4
a0SHbIeWStPKwJVSf0wBERfiq+5jZjzCTzGV0GMGA5/EXdOhtKEBRFymuqU7KCQ60DPyBdH4QnUK
v35WrtRGeIfIRCNcdfHbmJUR0i7d1T0gNTl9nP3BXjUJCP1K1vDOgJBEVGohENl/trw0PZGFimsq
0yJLpcUTUECEKyDyyRwZw24a26sB+IIQGshRUozRG07lRcfHjQcHOpKTYOnPHw7L/DdqMZ+IERno
rJ5oSjRvTTTBkonZW44QfPEq0QidMvwrk8ghX5fOji+CJIZz7VjnYkV39ybSgun/YVi+S+AcXP5+
yYtPbZbNYPWo+Nlnkg4xh4F5Hawh3/FzR56wQWmjGawLyGmJW5ZWm+0ot3/9UtDgOwUZqU+NAUKu
xhU84C+F0CGvo4p+0DaDPw4m42pQZ7IJLmQPZ+U38YO5wZeC3lTdxuDGF54ZSdKA9VQWpl4QJhDH
jRhB6fUbLpuMY7jTq6zvg2TyX456+RuYBGHlaMrUiw7o/4X6qFC6I76Atyb9LP1G3Ko1udXkOVlV
g1/8GG2DHe3xYrj03h5o3dQsLgWeECMErRwryExuF65+ZN44Y+ownOj8p9OeB8g/vLKmlvx5LOSC
dn3RO/KCgNAifQCyhHdS1R/5lulZI04vV8FIgvC2K1dD0cGARzgQeDyNfxtbC6AfQS1nWqpUMOhj
a8nrncMNnJcp6MTKAZXn6L6n8Q0Z4zwFFarhWCIlp4AgfRL9apGV1b8neenlqow7oea2vXxeQrQO
HTEu5rhN+JCzKSdQrZNWymGGCppZVq6DOSY5EPp+q0B5z09WBoqNCtFbxoXo9skOdz/ATow6EJ+C
jv4KqHJFTYwH6gpL0BpM42RkeS9XJXXFSlpNcyCbhyomT1v7hR03ZWzFUEswmQp+lnQqe5HD1ETM
ymKpAFq8LQmPsZgyATawwoNLH1GHBjTrTYlnLegLb0fkuPB0pyZWP9B5PNKRVVUzF7IqTNpZGLLH
Dqsvzw7q1ZZDX8DTfZER0zydgj6Sm76MGl/9g0USWXcNSlTjRUX5Fffhe0iQr5NPc6C/HBK5kUdu
OpVMm3k/2klK1Mn7wwWqGREqTI5jc8tQ5/sJKAVJdXiAFOCkumCUBAxeQ3NhySZXU0NctTI9ypRw
cYtO0TXeDzylUZC81DdU/mp1YJHI9WVqAuMVeSHAxZm7Ud0PCk13t3bgX1T15d86hmko+YHXMIxF
TQ2tJXupNq0NJITH4B49qAkB66CQXXrx3ce33Qv6HqqIagSXLYYX0zZk5cWTvN+Df53E2drujF+o
jvkEcrLyQZ1yNot2WoWrtGLUBLuoN5G5Av7NgfAWcwQ2q9OCfQhPouJY4HrICa6UfG9oVrL2PhWa
ZKwogkE3g+hJNbYCDiOdN55dM8U0Oyl4PGdKK5ghZCDaID1Ku3Q+N1BG//EMyO31qCg/Lw6QU0n6
79DRkbDCBdOCaPQiC6eVJc+R+QM/AUBTb/CNmlNCm+YfZD0rRXNFtk411egrmGibIQopxHrg6GWT
dAGMWOUJxBNHduEFPCkgcNVZ3z8EeQAJg/6BKIx86lP1SUeqwPm2R5dCmlH3ISAKZHsVxbBDhZqX
VDBImLZFdLwMN5kqgY9VgxXikCvlx6HZ7kzIWHc/W2oAgNeChSXNza7MT9grp1VpURaH3zGKk1OI
C4zAU9l4kDDU/bqxzj0GEqT0apWofvP1r44MlfiTiVttTi/HZMFu5HFp4AIFOe7Geh3pi9XLdbHW
2OIQQJ1mtPLr0VlzkImr2Hjh+JCUPPqhd5MVKTISAa70X0AatADh6DOo8ZUMoGX/77pPGnO4FNT6
ucJfk8hNxSuJCL+bVdHfMvFhvWgYyxEj0Ga8pqbkvMmt+R3G/k4Le16Mnjl7Tyz3Loh1jrbEzjh9
BWfdBxgiwi5x9hsMMcPohiKLq1obEw95ngOQ85F+H5hXQpra9zP1M2MXFXy1zRX6lfdJ9cwuL9Rs
dEepz7yzfbrEO0Sp197ee5vZu/fgQRUZ5cuVwkINhC/mfbGm729Y70zy5ujBCIgXQwGY2Nt7opln
Zs2xTbgQ/kwjElko3ruI9zU+CENUbGZW/WqbZappiijgSpC38bxS8y22imxXtYIy5cR6L6g36bV7
AkgXYifJeZtIsaxjRAZL2j2frenYU5q9sko9+UTvQB7Pw87NoFAkNJBj2JniofrRGZIiLqpXVEcv
3nIFH5AzbY8sm3xIK/wt+60rsOjW16UC4xQ7OZ0JbVqSGbCXaoMhnDCX4QNWTt5fElOwiZ1Lg5zp
gJB4/7Vc4Y8YDvrJquoc2zDq2GkvGmijsgqpESBLb/W3TTVlBieS7D0CsOpXHMaoaCjKJatxOTeD
5tsgZSub78UypTS7rLggNBuP21xjlpShgUyBMOGVSb6s3niiqIJWtgyoFUDSU9ngXzH4or3Of1Pi
3jKtgMAHRjvgFt/y1MGOJgPUmWmuNFXm+L4wUYK5EjBkRUe5AkwGui+e4ccqj5aso7B3tpjZIMQX
sPTN+fcLuGvX3uFP7//id2Tmuek3Az42vdUTZqcg+CHscWE08R2UqiQHS/SNmAWRmdrWYzP2iloX
8LfApAiKO36mNdywn+kzleloURBatOYAG2BOwqeIdHFn/I6WLTbsMdA8gpUiZrUPfzsHp/j6NIfK
fPjVCHEBCOrzZ9pxNhveu8B/NYSdgzeX+IcNoRZNZUtY91qP7hpBGp9FI/uKvX1PoKbw7YbRJi8Q
BUuLYGcMEHnnKirTUvbtALVVwG1NPFWo8G5obXlL4ClKvo6J7qjSeB3Gt4Ha/1qOOv/kaXBkPzSI
hDiVe5/sBnSteKu5GVtlD+AJKsg26EEIjI1ujV3LYNo/XZ3qmm4Hm/71F+kH6/1gWu/k64AHfE/t
ry5dpVysXt7SflcaIGjGJyyky+EykjVLCR8PVaQX+ZL4ZeTu9NQJTJnNbNTWraBnGz9PpxW5F25j
Y7b0kbdQPwEi26XhZjGj0h4vgcI7FLeqZjvAb8Qe4FumUVuvs43Hwn2+s0rFo82HA+yqcm8L7nkw
hle7V9uwuaguOnw0jSiQC97mb52u6XR08CPj8MHLZDXviXBgV2L29ZISpgPJAyDiHqNH2cAGxp9P
f4SmtPuXomSjRPmRPuVG/7FX9Q9v63q26tYnqeUne0u0ne3o9o1uQbOKp+oGYSy2Jz8fd423l9sZ
Tin5y36thulcLfqkpdHSbXer/moM8JJxzbmlKwB4mxJ/G22HVN+494N+pGDdy+7UmVNeMo/AvXng
6yxm/zh7pc2sTMMdeAEudQA4HbsGhaCln4Mc9NHWKGBDWBRQ3Zk2kzbSMmql/RJ764jvPadC5bY/
PzFQgnTJxWVuoDTva6tv3umlZoLAllXHRgjt+vA/ks5sS1FuCcJP5FoqAnrLKIqKQznduEpLESec
cHr6/sJefc7f3dVVirB37szIyIg18dgfrPMON2WCKAaJanKY0Ky4IpKLrl7WqUdITrdNMGOQafrw
oDYVP1uTN/IkB8jzJww5IZlD+H0SEkaESMtBJB5LNTzcCt8wwO+eUOc5D5E8J9laLsW3IK/soSy2
yX/nNPYPakE6AkiMzqHtbLvP4EiSiX0B4njJpe5vD50bNLOKc3/7lZ89FD+KuP7VhvMfDS5uRE/v
SXYSVLrbZTUqmLpkwsG5VtzRY09QGgHAIEGRHFkDLwxtMia4OKo3oC/MxAbvPRM/DYe7zcquwY4y
yVHoDUykekVo7t7BVQDRAHW8/Oxvt+GR4tV99qtHErzaiE8gjAS3D6gN80VoUvNcA+qKLDjAnMYW
OWj2VRIh/MuxZ1KbLLHaA9XlUbBlQsoBhLN4Tr0L782RSMahl6i7FVS/KMBsb0uxC6sYponG2ehI
UAfdvgFA6jMX7j/iNqdm+p3bVQTivO/iomZu5XFksY1IjYlRqU+zgLltlopJDYTUWM/Cq7NwyDLq
ncawPn/xZULgXCZDbwrAyhBVTqJd1V0iNoYoTBOap2YgOJnQIIAQCUjE3Ax4w0526MwE55QAZLjr
LfDrcV1PDE5HpsMxo6Isb3BvVwuwQdAYaOfgCmWqhiP/9piqUq2Fn5XVf0KewnWszti4HKIaDqmb
kHdpbWl2j73vPbscVrikkY4L9Id/08cdqAP0BSyX2LCTj7SQeZyT7LdG9sSngTPMADypHdKaiHTU
wmz8oKEtReZP/MCIrOxzBKCPcOSzlS/OHTjj5ZhVkre/OU2N8smtDq/7Q7BAd8TJS1XyU3KbMWku
4LvDgg1ugw96PDO+IRyA4sGcSUMDseJFvJvQsNXpJA7uNToBCVODD1AzMF3lAZNsUP7Mi30O+j/1
Ou8jwHsQHVyUR/bvuMKYvdms1UAjGK90s8k9qKX3GEoxvls9M2McUFX0rcqxjhW9ap7UqT4BKPMp
QtDjQ9rZtqwD3g/+doO/bgp2zJj7EtMSiJjep3nwnlCXM2fxwAiPxd4gfiL8BPxqEru3kNQqgI58
C2lhRGOP8aIF5B1UM2eghgatdFgDjCxP1vQ3C9qg9Oq/hYUR39kiH/Sk9z8U0zGON07yoW1DgaUK
rvN//P3FmQdeSBiv/dTJDYePRL41x74J0qTyxJ6q9EGOjiumcqbD+J9cRmWf8dQ5C+nzHkresdXA
Ic1E8/xDv+YtmY573EA5lvDK30FZtoi7pQM5Pd6j3TRvCcmaS9+kV1tTKFf9898rxilkR+1ktXZQ
Q1SNNA+jBhfywU3khikLVji/H2AEenvGtAZ1ilTl2TVoqj1Jr7M5CnJYP/j79QukX8SxNsF+siUV
RbKDI5aEZLUSoSeJjuvtlnYmX1RQhz/2Ca2YWPtCO/vTXTQPk6f8Z/Kd8xo8Dl4yOUO/PMaTEyKZ
EDtal+iDwNYLmMR25aQBU9ojJFIkoDPEI+JuNSrId5vtJU9vbe1pKQBp/KgDK1qYno6YEGirzb5p
xfIz4YTmXB4K372g8Kbc4zLfzwXNHCkhdt4TFenhte48llsI6kdZ53wl5FD4ul/CxZ89uJYBsAUT
/w/wfHhQaevRvC/fCDmFtMIO9HT3P2rG3GgrS9EM7RF6IYO1oHAuCb7oY6mLOwz3eyedIzvb0qLh
ZBBtV6YU/89CWgur9QQ+y9O7w0GboFKWXA6wYeC0SgkFrSBO61sAnQR3nfWRo81Wh/LUhHa0jl68
Hu/JIc2gOwcR9Ht5J9SjrPNaoCUDsZWfUCeJujLrn5nfB0QRV263apBtKYNmMFwg1CM2OLa9Eyb2
gUGKDj0Df4BBadWQDTTBDzr6VYO2xbjUM/maXbifA019VcIyjXl45hRSFziatIMga0iiwqlEqNtj
Qpwt+9bPaaXB3xvVJOU68NDC3aCrDzqnaZNxY1TXjOB+I7llIRDH9q1V7b4HZFvSSs2RPykFT8rc
MSQNvFZhUTmA5IILx8zm8TPCoTAYwwQOb24qg/udvBR9Cf/BBwWNEQXqpj+Q7kKl5okU4RUGleRl
wNzmI3tigwPAiQWftDpCpNCIZ9CFtqOwga3ak2prnoeSt1/SXiXthDqUTIogSSO0/KRthaj7dAXS
g/cWYJtuNOPTSCA3FwxnPmJcF4iSDG1wJgpnBvRwMVQwh4z3cqDpnIOMP4WQQh9WmfPFHSlPQh4E
Sd4LNRAx/uveusTfzbHvzgM/IxSFoBfplzprj+8g5W119ckv+uZ8EdxYYXZYcX+Y2excwyZj9273
RasIpRxiZY2tB03Bk06YiTqi3RY3i3XuJhCXLG+3KYLt+OybHePsNsDcbNfsoG/sGkhU7ehjXX8e
nfrk0qt+20xn39i1zPnk4PxuGQc7BkyYug/U3Y2w3Dv7qNfYLjPeiCzScp3UhnanxlcSFnwEKah3
mz+o748wd4k3k4v3ar1716uzuLv2vFjZncv0sHkekBCska0SSP2CAUd2JWylJGNa3wwb18BEPezX
aJVXD7/R/0hSS/I4p/Guy3nh3yWizEsTuZCKJNocGBKhWY7IoTkwU+cNFO4kDBrO8uTjN1punjyP
ATIY5sc9Dd5eo7XrWgafqbJvWvfWw39798k5AiAs9WogAita5UYRasLa4iT7u0dvLAI2oEqsxe3s
PiIWk8d11Kbu0BzXEz4jfcc6Sdl+whAoUjt3tIHYj0AIcdW3m4uxVIVJg/gFOI+E746kZiySlQBu
+cXe/PxNLicXVHmN2M5CVAJ9xx08H1z36MAgZVyDLQtpsPtfw4kDR3rf39mcF8R9SHDNN+cCnsDo
PT96snDIBiojq/6Rw+M2Lo85U0LOYJjXCEVimYG4LxsJNnL7iaMwAgIBnrjAZ+/ukWlmedVikBGf
gZrUZAEBKty/W1uDX0jQdmhItWt0N+RlQRZOB6jeLcpSYSKePFuYuqCyjpEGczJ3Ul0LAQP2+29l
mv8iUIWLCgeklFuA8IP35jKu99V9KxNvbuNigxr4iZta6h1/r9xa8HYAA3YR0XjIKv+ioqpd4Stt
lFgJFJApV9o//lxCfH+oTZYcoWyKVxt+LVw+iJVPChh7wk8PqZ6DW1dV4H9rX+gzv4BtvixCVAfj
KhW84FdA5iGCfI+unwdWWTDIYW3tUeOmpHxS/9AMp7PRzvwnGYbOEMSp/VOz4d+ZHWU8+OSoLiO1
546mkCmOTuVJ9GJRWhlpDm3Iirhw+hYkLC5eo2MxSKOxrwYqKViffIXH0bn82XNeNHxq5K+DlUXg
atDWrse4T8FhQmQ0FPdLxZTO2Dty4tCnvXQtlRq+Qd+GLDfFn82+vhNJKij8wVw0w5tnhJdY3QBR
HA4ceCA+6qZCGNdpJNYGN5cbzEEILUoOTLkKbXbyVgc//xV3QYXaka+TOH3fGx00UDCOx8dXTbMx
OHKR2rs1h36nW9R8ghVVOw1txFYdGUMVDKzHKcRDdUkoo/jMsNhFUPjR+VhFN1Qmex8UPy7eLbgF
TLt4Hyz3HnxtEUioEzFMPgOZB/9CgCdQnrmXpG7kK3enCNBwr8OTUFd78qSP+3KzqPCeKxqxF+/i
zbrxroqTkXuJDl3YJQa35+qbNPyRV4hq9HlmdrTwj8vUG6rR+m4+J7QYaTNuO1tmBbUfPCStTiED
wC6x1IPN4J5bgvwPtGi3GnAOzu79Jx9ew+O3cavx7aFLe5AB1Z93YDJ0btDXrTOTaoaFd0FfJo/K
U6NlELjSvzo6AHopQx3f8NC/htdWlbFa1BVCupC3ZoOrQv/ZNXnJc7hjFPrg6zrwUourwTuouI0w
j+oI13Dg8OnkcVKHQgrOss6ATZl6QqfyIWtU///ygkDIkfRA8tHq7eHc7dE71e9i0VXxEre7UrCs
xPJ31VzHq52HZvM8Q1KGaMPKv4CbGu1dr3rhyCuz77RXMAQIwHz9OZUycReojyYM5DB4MaSLFQdw
lv6SP4clbTapF/dhZMAow22yl/cXqLia3XKUxcWq1DnCv97Uh6V5evXs0JpWuHvbZpnJ/Tx+uXbI
TJTWmlMZRCAUZtcqOanSOggzeKCYoH4L7N0JrwyqIqGODUI+3hIOTRp5eKBFCXQNpghTZ6me4wj6
odHihPZffdYQCdgYO5feDTrHjTtTQIhNO+f2qZmFlYHZRckYgIZ2etfEpEx2ONyV/kd2pQwXxQRn
egf7LoJ8osKZPSZllW+Io6AOQI6RxFEuvlTt4LYvvI2ZDuw3em/wqj0digwhWsgjkN1AV8Lq/D2w
vSeEgD0NbwazSeykwChLabrD3njT7LMEy8ssYNlG9W46rA9gbUbP9kaMgDHDR22bU8xc9Bbe+Xfn
TVY8QHIzZRhQMtjCYQHwo2mEK8QiQN4lptYUUGBH0Dz6pcEOY0U1meTXmodQa1TmKQmrrcsCxU8V
umkMzFEXAC4uiRi4kPKnJrUfLClQqVBA6n9AT8DNNtiTky9ptqj/cQQZP4S1zhYUHDH6nXtpF212
49bZ9xgBD89r1NA7RXuLyJwaypUErYCde6p5x0klySEhhOfV84z/1QN/p+3o20enBcUtl3r/Idr/
HtB7QRwIhg4G0i/wb/XGz6uC/glIhskh2LyjRX/Ycdx9/soQ7Ggoqg8qDugyl6X1p7mHC1dpVpY5
WWDWYnNMzniShDuoXlDC5a80yjtZqzHZ9wlXaEIv92trRtR2EErT7tt3ABoB0yHYhFRzlL+H4AE6
GiCndW7DCHrQuPQ/THaD/RBpy9G7Z1NKSHermlQNxjxObYBD7zQBzoI/rakrH5OH3XIA5jYYXNB0
QYnbMweUt/jEinGsyC8fTLZt3auNdkvi9g94Znh5ukgbr8LJHZp8Hr2DiV/ET283RnYELszJWQxr
vfP4Gch70+gjiHwEUTvzvmnHSgAq0USj393XqG7KiX1pQSHlnqeaPmfSiQedNksnMrlqYnkA61Md
iTfPRtk4rWpSeXYYL3rWSlFRArUPvzQnVbz76UNmGy8GOolRATXs5BOm0T6u9Xbjqw9KQQvYWZEh
Oo9WSjrL+CN6VGt4x8nFWz0Ton/GUZWQ5jpZ/OnzzaVxUvo5tC2EVsZV2MWrM4E85KCpRhMdVbxs
T4LTZ44NxKf46YyHQsAksKnYpEuo4WnGj5gG4qbnAEXOqNIuUo4mSY0XREYNZLzciS4abLiAzOe6
Pwgi/GKecZ23yPjP39j8ci8xd7jb3bXLXsVHtYNgnqJc8Vv1XuEzMqqh27oE3f1fpe52f/0Dchcf
RBWqkIpyTCOc3y5bYdi1eqLL8rT87t1tTXw++sGhv9mDyZR74q5R6iPK8NDA9Ms9OeCg2agIzM6j
lUULmFRT++2SkBeGi0Ic/0UN+PYOtt09wEdYDeBYpSj3+Au2afzi/A0+Pr91XUTGQ3fAY4dJv+b4
ZmiHAQd4tkwIqEMyYs1/s4cUcDoFxEZzz40hWREGIqHzgILE7Cbd9juiz4y+UCSrHHFmfuvkd3Pw
CNquvSeiN7Up+kSxP4NVzokRlBCJJKGH0Do4dmgcqK4ovJCZ5MF6UaKLz9yos47T6BNSGNIjYkhm
NkMob8ZgxWTyDj66G5ZqlXMTxPjarKjSOhPdC+HdSHGTG1DXgyNAP2NcLSJOjVTcjY4dKYqugZAH
OtFGzGOytiCaxIOQm6H+cY8ePi7UoMdgAhxWvP3FC3nbeKXyNISSUmeUDTlhxVORYpf0hdSSukdL
+aCrl6RpwtGOgxf0f37Y0n1lMMgAC5bV1hzONfWwuke4DIYDbXBiC+ndapVIZODhHrgjC7hp3PYk
n9bYgqpLEfwjDPC93NwZvrZiNdhLVd+apl0uv0KPCsk2tbeKHAjGkHQ1D12PhM6gbj7gyeqk1Qvp
dzFlFOF45L0eTRUgLkfjJjCENZdhQf8CBpafNy0nl6YxjZuDB7GCrBKNLIIIt76N1NtaoZE1RKum
11vyZ8BtguDqDuszdPAd7TATApyCMNmA0SMyPlYAQ1C0lLG4WQ8mTuy4Q8afyEJfA/uHiHBqypmt
CIRmorKj5ZdCxH2wucl4UDTUNgex8a6pc27WEiIKKJIPAiophZQQHQE3kbhozIX1qU+rN7WbPDIu
Ju0j7ksIFOCl33PKBwoITjZuEvxJ3SVRMWma6JDFB4EsdW2XeU48lzWWdt61qX+RdQC1BoGGWPLi
aV/pdTEYw5QAqT/mN+TqCE4+hi+LJpxKUBgWGqlhtgfvKs1yTEmUvs9tOlWGICRDfAQVnLtojH0l
4y2UY86SEY7LPCMfh6XLCQ7MpUqiDkKYwREGWKD7puB5C9hyBCmpZv12URZivmz4FYeG1+Uyr9xE
W0zCWh/feflGC3HvEsNGLTOUn9wX1+gsmlTdMc0VvAFaBs0SuS6cENxXPEgSgR5WlKxNfwc5Aq/M
xQl8iAGbgRqGPPXkSnETHtp0Cdm6uO0xZZiCIxNs2P20pznTdMuJNAOeD/8b6DZqZKAyWVBcCr5Z
9pCfo89ZxmIEMEe1Ao9HZu4lN6A/AeLEe/KwAOvr4zPrrNpimoCxIPgGLdFsTBB6ep/0tzkA4vKG
5LY1l6KenK5KvXPVsensO8BIYswVLZtBk6QU2DAtjQj1EbGulNaAmPXTANmcUPxjlQm516I7L/0g
OMhozxwDpmsQRIKk2JY1218lkRSySFt0UOCkStjhD7U67M+BFuCexBdEjlw8K+mDFC3N99RdSJwp
EN+U2YW+IAnZRqtbIgl/2W8X4xrhl+2e0Z9fKnfDlQnH90eyvIVCEWwUZkF69SufFxB2KLe1a5sB
fsetCs7qsCIuc7r3oVhRpxLDVaIDLLmxKs0IBxB/zclnUuOBX5C87Bpu9+k9fFv6X2xF5N8oUgy3
9KZV0loQ6gODI57x3bPRu9NMcYJinPentJ9SmOne/kPvuQ736jB6jUQp+EC80Iz/c09Sb6UYd28Z
kovwo3ZXRIAEXFjTjKjCViYjwkk0YJ406rZYyD/FME+KhOLNucyePKvOh7MPuuOGJISeFzwYxBTe
Hi1NFuQDapsqntQ9vpzll11I0GWBtevPzg6swnbzBiBsVgmn/b8+OT5qOAh+TE8JgK25smwvPbSM
1XF84Al49t+bZ2TSkyu+wjdHprdLgfp1PGhJch3rkE3BEkq0VGRWOh577Q5YEbdow0IkEaFyQoni
FCwb7fr4QcBB8bjRfRmoYhbhdkg5Qn0b3FkcXvFT83fTe7I/toqxmYb7buPA5D19xaDAFIJUuuZT
ntCQo5GC2n9IQ80G2zqgGum/+U4tmndo/chgT5Ls6A9FMEWlgvJkYaKLwkFRDgG9KGk62XfiNu/a
AbNAqgd6MEwoi5hnqjOjPLqV4P1Sh9EvBMw6UfsoQrGdriiYwOIKjHewG5krVUE4+zBNkHX1+7PC
cAl6jJwntDmhI8OURlCFaRe6jvvmEgf5iU7ftY7tldoaEzLGBZ4ah+V2uaNnCNE+ev/xW33rxBin
UOutV2sOYo4dkH2AnQPo5Il1u2M9PYYH6CI1OpAobXKgQagjypCerDkKt4EziJn4QIYXPKPuHZYN
tzKAO8Bo8owzptQx+rGTsRR1dGEfmpEtM48kj5YSeIqO6zon33Z5aiYKdHsqMSAZr7qGLNfM2hkW
acQiev8MxKBOJwcCFFAtBwsa060HFb9LTjlTPP7PDj+HMM5P1PykexqHE2VAgwaS85vD7IIBJi6q
cEj6VcxWc9KEA4xoQLRzoEJ4o6pUpwFTui9G+JLVV3EngCPD6CWj6UCYNFoZf+Lk4UEwt4XTgQG0
3nMG4YTLQYzMn8UcmBpwxCOFqE1CZPc1wGfp4GVLThi35H1oUyC5SabY66mntOuNKBTW3+RA22te
WHg+a55aFOWv8gODrXBtS+AM7/Ec9nDPBma4EgmMaT7OkHt6YLv03pzjrAvouEJBykuxbqPS9h87
lGPEy5YMnbSexHkXyoMAI1J/Q7wPQlSgkEPMl+ndySd58w3bBIq3YNAcjTYzQY4xOLZLTYtxT5Sk
Bhd5QSd2hOxisO9BO++f5aBAjMfqd5Bj/Hs3nE99nTd3Ctt/F35HtG9kdUvYc4osjgp0QpteId2m
oWtHFcS2IazjuMk8aWNUITjyrzhUIYnyh88ZhCtoLU0BUm+OLsJERAPYiEzS84rLJMCn5u1+duvD
umAyzMRSDEWma1BqQvaGc77jfp5HpWmVEC3yNiPqYH7kmeRuWnrLL2GUJ7vgOBSX8/1l0IM5wBHX
Bn8SCeip4016n96I2Oz4FFyB4heeuwimT9urtp6b75A9R42Y0nOemfSJc+YR5yTQ/8cm9F+bhfPJ
mE5jNYm+9eTRqdh+u5Ac6chQsnfKc8AANFf1FbfRRBUJvXSmuogAsC/BzxnLe4fZBEXEEdZ+RMpi
gzQZhp4Gvno1poIBqZEx/VWfR7FF6lKf6L8M+oXMFYAJmqlOdKtVbZVbVh/f2v67ZWDfLD/R0+o+
KyGnXCdml3jiWhFb/FEbGJJKEvQV4AEeBtwbyAgFFN5DhAAaUWvKMUhC3Doyv/UBv1dOp15Kiogv
1k9Yx0BiomD2j50S2CYlSETYIvVUhg4G3KVIBd5V/VlNhI7aGD1lpGU1alrLew3qMdOxo0NbjZl9
VO89/GOkkKe8/+aRVy3ic3u9ReiEwjvSTPFKGW+D/3M6dqxehrXVmafW2cfocVtxPt2S8X2ZfoHM
12DUk4A19N39dwDCGMu85YVBowpVJBi9HAVaDOy7pdAOz+Nt9+a5QwZyKsxB7av0f46RDFWOcbVn
d8q925RaG4t5ykQj/DDN/BoYndcA6tMv3aTF1vn0ZT58pfKWDfGpeacrCs1Is0lYZjWxpQ+Far6T
G5Awzjelb/2hNIPOiOKzgG5QRrDojALNShpdjedrdBGmkVDtlJychjCjc6R/zawFxi03D1rVmAvT
XhfiLR4oyTioPD5P0YrQrBcED9d+IRPSbhEsCo2DJqTenSkzToABl7E8cskQXR8MdrKyeaXrRK8i
pk32U08ejLprzqs6gweVdjBem+Cd3hUOU/LLT+cAhoGEEL5qIbnGdUIyqnqTEgnjLTCeH/w6uvqT
LjTDhkTzXHADmF7E56k5oBLkXFLH4L+H18VjaA74Er9O75iQaQWIaKIKeh0g/d28u9fBK7y7P/Tm
wjpWP1LwBPkK8+DUGr46jFU6DOAKlKg65KkaqVGuany/LcMO+e5KUVS69BWQAORFUIxvlVrVoFv1
7kDUXbX6KmEW32h+vGiHCtY/NW8zwVd4jsy03M/U6XTieRyQIGlJqOyV2dMcvjb3Ws0tuDgw1WA4
AJLpHqY/AypJ0nw6k9FIB7NKbvWd0SkufIpOIXYqH6GGCeteBKrwFmiZoY8fgSfR5q85IGi6V3re
2E//UTwDZf2PhXrGmV/iIGM3+py7502NqpBjHLxK42LhrOsnHxqpslBXuxmHsxWt1gP4+z4SDk+z
l3eEfAEdge4JNS7vswJjzqIQTRNlH0hJsIAoG0V/2LcQmiIOe6rDlWgIORmwxOC+1ZXk0LZM+FcU
nWBwQcISv5TsjXqkCvm4SqtP9kLixCvC72FbkV99jS+J95zhClCirENPb01hmyEGh+hg3a2lnDM6
eDQrpbEfk0pj26l1ZT6k3O8VSBTv/4u9CJV6C1WUD2L8lzPe4OwQ/fQERZitoV/q3e3hqwnI0OcT
QKDNp+3CTiGrIoFVNa3F/AVMOhQq31eDRElyobcjB/0eGLlDjUPywYPVE2bqQ5KZ+G44/SzIhqcO
U1s0STQQ9mymiNpm+j8zWv/HmKToPVb2omPm4xVdeVsAUujK8i940XtSweivHIvgOfs+w+ad/zte
HwbbWWYd1TjEzJJf5LLiaasGFxbzn8xM4or9GCbVZw9qHL3fEUQVfuTtLz9ie3zd6NUEafBFcWPh
OX1JKOFqoLsjmEC0J7GIir6scSjtyb00AqKansuHtM8pxyNTRZktDcahpBqvMaFF6zQSh0RGG2oh
Vzw7uI/UTa23BOjoRurDK58V3nbEDfqN2EDXbp6Dd7fGFJR+QVJiC37pDiLKaUpFEMHyw/wPgjhM
9FU4MY/+LTQgEOtvwo34RbwTnZHtyyuM1iNuJEpYnHGQbxpLPO+zl1P87NDCWCpukqb70EwntwsL
QCFWACJ2S4THtUZRRbBmqYB47Nf6kwyTKSabXEp7evFlKaxPI/5eceFdeUq0bjvQSR9nLgtLHu2i
kSQ+wLtZZqy+L5tC46yCcZnl6d/3cM5P4PeVCd5EvFfxLXthVEPWsptV0k7ogrgvazB1aUwewC7j
4wAu+vbBai/TRIVOUkJXpei8cYI7zj9cYM4hgxnKUHY/mBBCfxbmL4x+DdK0CGqeBaiE2TGA4AvD
tDtH3gTr6GYZd8Y0vHhGh44x+18CRN+o18RFk9ukpTpAUUM4Z8V9jZXq67QHj43gXLfpZMULjuaT
bwO+NS2C/ezp+QV19zGaGeC+RXBnOvzarEVrxSbhPdQAdMUZ2tXS53xslsFk5y9o5rTEYejAQ5PD
cwQtG67Kh9TiTkKhQ9KK1keeL97bezfXvPilYyx5nimhWp9blzwQvwdBOayF6bJzv7hYiGac52bH
ilMahFTjO9whi/g+fnOelEnHK341IK2gYuD8aunIFy8FUcOFV955FrYF/nENN/tDFpWDkMKV/zAN
ZzIox1lw6T4/4Z3d3PzEbAjanrvhcb4Njj8095GA+ymT0A6PxGK5SYL5Cv/lejla7hhIvgiGcX30
GZQT4vMPSNVShGAa9tssABLEJwgJOEDi8gwT8dn+O4S9DeB8TfZcGDHiu7p1bnAaPNqL5PIjxuTy
xNI3Jxe3jP4tI2Np8+njBMfIu2NwtNJbbHA+cjIpDvTfEEnmRxhrX1YfTA63vn785YOs7iFb6B3X
F8lGLp+DSiz6hFBBAMOUEa4GyaTWPJu4bRNdgcGBQFhBaYtBDFpKbTZD2meiJUvdvHPN0JU4drgn
ZCtdsDKeFqS9ZYafeMpRxXRhu1J2ijn0AWbTVFjXUJi03dLV5WzdTa5NKyGrFewr2Gewju/0VP0Y
pJbY9UV+w6geC2rWNPlXZWqYr0xfQPuLqBYihqCBPCp2WYfCpguh+iX16LJr665WkSsQHIliDJx5
7hYWwt7p7eb89eJxsDP4v4eqyNp2tnlze/ZglQJ8cDE0Mu/OjQk+qTIgnHfrW786kU6zj9LXN7uo
HDTmV7/ikrTCw6JCXTQrIQ4GrFE519z4sE2DYcgZKO3IBAaYkRsCEsLLZKkyRTIzKRT/uFBRqflX
/G5J0fbQ3sRtP5XcjNtr7dhExKJ5nXYpH5SsQRJZL+e83G1qGOigZLdeP2c0/3hTGn0MGkDtxDhC
Kibg9XCT2f5Iz4d02loLCIg1QsJqdhrAOfm+knQyLXBxWNs92VuJM1JhJ3+ayN7kL5flAhSt9BO8
de8WO+8N8De/cwiy8WHAYMq65U5dOm+yUTp73npHchxCLwNP8e9L0miWlvrEckEEfMeCF6A8WVfx
LeV+Ks3ah58li05XumSCi6xaQxvR50YuI6+pV5u7tkgaE43JcDYyvOZYo2vzhL9kQtdlEds/5ETA
f+8TRc6BFpW/g7RBGvtpqQ1A6KIj2U5rXvmPDJI4vXAftlOAz/FGoo3coaM1CAcwjF/udmxokdSg
rGnVsOT4G3vMvc243L2TbJeL+K6rr0b51JjfciehA0DvcIqYnr7149bAMSBI8OZG58GnlMft64x5
8J0Se45nEpG8txgSrg54MWHSAPmMJcYhtoH3RvzrFt6ORPjmwUgJaFOmzrPAO6UIsqi6Ks2/RVJ0
/d115bxkhO/VYVMuHN7i/bdFw3vnc20AA0t98orPjEX+YBrT9tP4E9LOODkl+qbP4Dmt6QIqTy8b
ZcmTcyhq9OHC0Ot7Bhk1IBV8uI/MfmPOmApgGIMSpR84wUfmfe7uZWXW2pSD5iWo9qAHXp1iVSv4
UbvP+olPkCVXBeNbU9pm1qrR30e3gsPgyfhLJ4cISeIA2ax/5efQyX77t1WJ9sP8gA/PTxpn8ZbE
mHbt0b9fHbqLpY5Ij9bwCj2G8x2dBkRT0GHImYYkvTEdq+I9q+NSLdCf8QWAzJ4n9CR5RC+APPSM
j94LFBlgnokzvGhT36jBa/dp6Ox1shxJ8i6B8fIflsd9ZBznBXj/8rcMk1+80s/7T11eqXOcnJ8j
Eg2/aeJDqKGDWEKi7uHHg2ipLEwTFcp42S5KW5CXdKEH58wj/HKz6pzCZFl/AIpPOKkNj4Vjzj+M
QnJhzmW6HR9wpoCu2akX2Lm0Lob7Nlx6I/jQGm4KcQioEIprlUVSm0JtwZCG/KJbae1LrUedigou
2btwucHnceXt3IB9q5h08YA/m/xWx+PrhuZxrI9ho/O/HWwHlypgezqrBmbrFj/GdfIEsoWPb0Ic
ctTlZ4LQfUZda3qJSmE2e8aX5AHeZjnbwT7BIyVOa+5iarewhIlP3evHrebO76758iubaoDSi3cf
15jZnkLDXEzPXStIAY09e7PAlyT3yhroPiZsINhKd3B7WkRVD4eGZ2/bbhycOisyrtDNPuFM0v2M
8wQ/CYul5vj56ONbWHRYAZayiPinbr19HhxOXgmBFRDECc3+hPj8DG4oExyc7S9d68Ov9hhLHVpe
dKK7R4FFxRt8NtloH3H73wEcn2jy9PJvl3hid278EYOv0Oph4hxY/NwdasNhfPPSmFfIqERZHC+3
NGfd3qasahYaf3z+RypYw8Xq83bZQrdpfVgERPEh31Q6tqHpsncydopTsd1P15g3Gv6B9TkkTrZh
D9F9Obl3iicGYsIPVX4DAdidy9zXuZ0ymgfTV7HKJMIb3TLHjRUzaDazPH7eZlp7y7lDY3bnkC6f
23QRiQUNepxPimrz4D+wknEWoCFerVfrbeFJpA9iT+lngtEY6HetZ8/Tghp099tgDy56rN9hqaPi
XBxF1h6yNRva4mkc4iq9K/kGSF/4apl9/rvB6iRixZp9tmV5eoRcAoL2XcEEgW03rzop9/zC9ovO
Y9ZqTlujw/fAA2bFLnr8RN2JHyf21wvTBtDsSrVvrXBhCRInuLjIilJC+/ElLu2i89lyn9SnvDTi
8PtfOp2IWp/wimTo3qcvQd9AcroyuKq1Squ3m/2+vHuc/+5/Cx55t8ZzolbYgSsiQjpQbtSjxpTX
U3UgPx9mP2VBxhC4DDlV3mmk8RSfgZJvYxoNRxCNBiHNKa0gkYU2UuT1UGM/KqNlO5AGdFSxM6O4
Hldbd7V6sLztn2kLqlSW2S3s0ACTLfpvZxonVr8Mh39abA7xcXxUrxCZD6+ii4d5//2iU4P0R48O
OZix+Ktgq/kVDtgCN6Ey4TCLHiv0WObmFmMDWja7nYebT8eIzsJqd5hI1AZGUutiitSxfMuvzC4T
MOR0+WcjOGMm551vWPHOfTzD2sCS1QOOA/QNgXktEljUHMbeFdX6XQzcDc0cD4S+0VPVVSMfJMqB
DlsdA/F/INdsvCPPM2lB1jpSNan38SZGzUOf+wzEICrQ4gdH3345BL2dMpF+ik281cR1k+/ZbYMC
xpR2n3fboGqCl5adelkdiwkYw8imvGWw5hUb4c/lPk2p+LN6BDvcu1B/RG0NgcgOJSG7EcQA2SkM
S2++wSP+gyxGW00cORkWGJiWok62knUBjwJhPrkTgMMNpjbwyBFrSsLp8XcPU1rr4cyvh1cagptI
ZeCKp7O9qrXs6XucDT4YCPHu4o6P1s7k5FSxwwhkUge8OYlfnCuQ0emKu1tiE3M2cc6kTeGdqdoM
olPdWawI03ncmE/AgJZL1g+BCjy52ldrRYbRsr+AGMNoLUMWh5CnomWGeAikQ2Ryua5DtOM1HJAh
hu+uKCVcqGxL0tKnv9FHso9uIWqDUK0/8Su+3JDvv4n8DI6iESc+MgW8SnEMBWgwwrtznxS87AOg
GtUoHDqoNd+jJ8cQHM4Mz+VEoyY3H6c66nyIne6Sg7HNdCXFKunnrAIIApG9UqVRU4McON53mXVm
BIOnY0pBcXlsLdUTOA4Yig4qK/XPBfncqFmQ6fTVF9CTRQUM1OKN6Fi4TczpsVtvnZNDco+xC11t
k1eVlwyygSaRmQXkorTfFqG1eTP2J1o97SkRHQT6CxZr9EQBPUV6vxc/gnW0egIVNjRXD/9IED7f
NsWpNNkjlTLaJgvgMlHVzWljdWYc/wMqVfXkc1cpNAnKM9v/7snpv3+8cib2ra3L76+gsmjdIV+4
+/EuMla3TXZwygv/c2cuUYOSNEKv8WdKqBE3lAY9dTuLkFq3v7tG1X6JZJwvrU6m+4Jyz2FUbpdD
PGDerl045513Nd0HhP+n91qVz+GCNhxV9G2wYOzV9rJTeKCqh6vIROqlcyklL/QkyTue3r7unl7t
6hFIhBGgRetitbFWCa9SE0FCwXCNVWriA+a+GgTK2pV42Th3PjbiEbzwlJBabYlGaR1QgMX4SxuW
z3CAt+vUb5yW/hZGolPaB/VOfgzpF+Ns2GnTVHHr2qOU75zTCLkj+AuuMIBGSv1H3Tkv4S0jpB7s
dXjkgrqg2gyA0Y7duQfIeTd32LeftM1kucJ4xTKDCYupGK5MGDLhbyS0rwYvPPL+Gk2u7VnvltgX
XnYNoHam4yrqN+PH6ikfQUZt+49KfG847Y/hj81hvqnvmvmGPXOZVvtvutxEmJ3h3mt+/rsgoNPB
l9pE7ynPNyk0qm28qo7uyHEc3PCprC6vh7Mq9y2aHH4fCPWJfK9NCyS7aShWjAYwWp7kWIdfaDYM
yXSpKwBL6Y8vEKEcCCOGE483M4010Fl7dGnmTcIV0bkcWp3r1EAJIXOQmARaI4OoNZzn9NVvIEGI
d1fi0Cu++0M7hHwYdkbI71KFYxoCayQ2nT+pMt0hZb5bTIiVEa2Sftg71PaTyi6jUlBYqe6sP3Kr
7uVLu+fpSBGDhgs6dVkpWj1Zjx2aSQ93YvUem9t0d4vfGVOHqzuaK8Pd5upXe0rv6z0fQ0Hpsl7Y
UjBpae29W0RUoye+A2qBU9S4A5b6P5LObFlRLQiiX2SE4oSvzLMi4vRiOBzEWVFE/PpeZUff7tvD
OYqwd+2qrKzMq3gbwPnZ0ywXpP42f1rVaLuleaIfMuVjPgb+FxiaIgFtERY6LeGbCyKVgAGjSQ8h
RkE4WCBpSFD76TPrcUozZ6uhJvKx2gEQ5xBT0/lchuXQXOULUWWZvwGFIUhwag+/RBPUoB8GIt3U
efBMQGkm0nwhFtr0uMMQebWGu6fbKUhym1O7h9WJDBmzcflsxOIVbjBfykogzS+gHxWvc3+CLeG2
Su15mQPD0L0B7aefM4Fq0N00wPCgCDDFsw/pgThoql1BfAU6ZS61mKmj72wFWY0hwTGo4/MgPvII
eaD9/Br2mK5ipgbXS54gU/K5cad+p2FDjdaFKcE6Lyn0pg1g2qw/bG9lXGc/vqxXX5eBVrKVwbDK
hGqhEGtyo12KliPyL0QwMq77W2tvFcq6gbanJ0M3VUVrtT+8B7iE1vprvodgWGj7rPVwWgSl+eVi
rvrihok402W6j24SHwbJg6iQSaozP/L3EgmPBJBHIXmOqM7I0yDRucAwaA2x9nzRVyjwJdYV+vXy
18Jqkq3I6mX+mKP9ROrR5xTVS1yIXotBAPYC8E+7+47ezn3+XbRGtL7JU0pNiXKbXrjeGiHlt2tr
atoPvgvccdGcamqDyQ7RN/22GRirSBoGq4gaDkfNJBUBOabUWWHSCCGf8MmfiCMWBa6Htfk9bLh3
PUuO+L3dtQTWD0ZhDILJbhJhaj/r+Gmi+Or4bucmTnpXvmEwSrFfg8+uOLmWcpu9400Xx3RzAJMG
m0tAIwAD0LiRtGPI6DrgG3w2XnmlYzAszC7RqEShLj17p+Eq6roDcW6dPvyrzSRny8WeyipSrMw8
nM0uw4Nxtw9Jz6Fh6xYRtaIZdfUUyzuJmtCSjMbCyeIKJbxreuX6pz2a3aoex0lczzqYBWIQJ50V
Ntpp9mQTgILiusmV3jbY63l3vIsxBK21b0+//3WiHYwG/zQkVN+xWLvrOA8ui78a0gVCeSu9+OM7
72HFfZGBhiwp6Bpn5Sa/4XM3GJ1UrYFC47Gj5cudqiOGABLi39MzOgZClUCkmjslz6VkGTzEknRl
ilJh241VRsUbQqbQG8EUAnzxf4nX+pVhDtb7HBoBPJcDIe/h+Lv90LnNjmF8tHtjWX5ijqlnGP8F
A6c96o5Kx8/p7oyF/xCX8tJKpCx9hqPXN/Tu/1OcMbACGkCOK+YOoPs3Zah+LtZn0x2u0b4ECyoL
tN0cyH2JT8SreDnhtOy455nPdeIuJQENRgk9LVYlZAuE/hy0zZS4xSUJcyWJW+7Fl2OAz6Dp68ri
RATybKN8DQp0By1nXsSCsM1mo959S59y/Dbz8d1bwzFX5goyk+ew3eY0veM71Q8OmyyP5TYWFsMo
WNjv4Z2hAwnVQlgn/IuYE7LFPiNGg4VMeiOznjYCLOJmFcZ9XxJyH59Bu76buAN6nFdP/7isHJYI
p9WcLdMDs2yxXl+03cPa8TzTS/+vhAG0yC4zV6JlSbOOWNgxSp+zfHgY1rw9Q8U2a9y7WSt2KS01
BRHF7/Y17ycfdu+LVNc+Vy7LFqyPAS1h04mKoMoUJqGHAizorEj4L1P161RdZj1+/cQvsnYfq0kF
0FuZwvco5iyJ9rAZ7+n9DuEKVWwwEg69VfFEWlQ60SpCEJHOaNcYUBt1GTt5ODhwIqkxMFiL51gS
EUbFMJtUIcQ57OjnbGXC4RntSV6g69CuDHanzYMUhh3DzZLIUm5I6mndWLu+MaChZK5S0b5vLtlA
uxKaD8Qh9gwFw9HA7HPzlEFMmbWOj38SBQhlZn/B0mBHjHqk5rfgNhN3VzFAbUwgEW1wQd5rFwYx
3PYvnDR2LKdD18bCbny0v5jvmnLfxH+uh9fkw+/vdgO6pQiA0WAlBocDfGihNEUiTKpgtXllcNRm
BC35RO0092v3Fa9mF+O6vCQ5kYDKcq/3/1T/7HSn3yWdDQiemR4Fa7HlvMOwykkkhft0DBvGnVHT
B2PkbKuxRFkRFZFPtTIzGWc+wGYipNp33auth9s0mJtuEOrCN5XRSSMSEXtzES/EFt5bfL3AQ/XE
bLi1T1vYUtBYJQ8m6GZ8aocwwsIs9JUvVAYCHYooYyBT7UYkhM/HhV6ss9OxroxntKjkGKlmgx4M
xcdOkGG7vZ5Vm3i6I5Y7qAXjfNwwjig3sBDJoo5gFeIxqo4PqLzm+KfSih5WxBfcm+0Du+SQ1KjS
sG7/GFT6XZdiVDmdusvwR/XlQHjpIIWjjClAfeE5cQfXhP80bkoWSxx+pAgXXlJ7OGCPkrc8qKAf
Zj8pqcDdMypwA1SVESJbr+gJ5WhevCe0J23GW2kOwXKx7jkpjcpBCnUV6JZ9ySALvbqEiS7vhqLw
kWb1j0fDF3qMMNkPabDS2rMRIX/T9UWegs4gHRYmcqkepZWGnOcXmZweM0gw3dEKYnY1gvWC/sRq
RB+CrgwNu9Om29YeU5pKb9RQ6XvsyvTxV9Cbi07EzgiaV3bctsGQjrpCF7ND3DZWYID2eXJ3IfWR
Z0VPkE5YXgWYTn8uAgmv4HE1B2Cp0WD7ESc9CipUI0vzMX3TBEYeocxgkmYkS7yA6JNf3e8cYAce
MSVz61ce9unYUy0+9kIkPe/EQr5nP6IHsiEHZ8UaGRcj7uqYgfEpTHAUX2Dc3saiLNA0z7uWUbiP
qA0GQN54oZe+dxjjgKtIto2KGay9qUBGTYhhNQPYF4it9VpagEKmawx+YMmFCyGfpGAwuW6Z6rvj
00OeC+4sMqCInVOaIkVCnnkNyKTg2xJYxKic+iZ5IN9Llg8dTnIVGVll++rfEbvLPmSlV8VPjzl1
6AnQCkSxuAt3AMUd87V9WXnQ3lNIAods0ZmgZ0vHmzcVxhzyWLT9Ex795hA2OV3HKIR3ca5Ne/CZ
OhRTN0N5O+qCxcVGYs74KyynUIhI0olExuTBEHNutTaXVNZYf8PY1PK2zCnLZw0Emenrwzuv0gH6
ccc5iu1ADsuONwBWWJ6p/OFLsJKFcnKGWicaoRQ/4ACNbbkGdYAAPh5wel/QiQQdGYDPwAWFceLA
LjyxLE10Ng00hxT9NbneEVdjqhvSAxmsRyOGRGq1ofEcfMMeNc34tPiui6iHkzBt7p72XatI9fhi
mw5mzqjt13y4Jbz1dna5iJW512GEt2kdQc5B2PXPkkABl/6kP2C0McdhXYadDenOE+7gwZKA6JDm
cS7WTPTew4E7MPhDb6yQBW8Zxh/ceYiQuE01EoIoYXJHouSSCR3wZuUYsvO9vjoSHEUvmmSlQTL1
/rtZHUfEolVLdegSBZdJw27pKiRd2HYHV6bBmtvnHMg76YYgTq62eIk5BzMazP924ee1IyBiYRPw
ob1ToMJaRhNCl/bNMbvN7zB5WIqF019q5+yjPwnBgvbSV3oh7OJ+VP2+frrqluBoHHZfs1pp+gWW
cm2kwJnawCvGae5AOcPb+oWSAxbbBiCR8XRFBuNqNjLVKRg3axqVS48haH3FUf5q96HeOnogcWWE
RJh11xSSRofOCGyBG38MTvqiDETPBpoW3bA1LRZigLff1UYjXgBYGB/zMJLpeFWrcqOpGO2npQ7s
l2LnaEKXfqtyyVQlGW76AAsz9Iq7HIg3cyc04Z6MafQXCSfNUec82EPWXUV998nTuBKwsSYORQBa
cpfz38HifGdZyWkqXqG96Lt44AkrG261Low+uA8iDORSoL32YXMkuUa9+5LIvUgT8VHF+qwibTYb
E8nF0HsmBsiO5bwTLfC9df1jEByeB4cXhY+W7C3kZ6FsGJI2SX3EK6q6kyJJ/zE9BSwyh9jHekRV
vMeqkeyDJWWWfvdIcbGKzvbnSMwo8B1Wwl3FIuVgjXk32mJ3Dr8W7vRthufXs4/Q2CYHu2L5fPTj
uhG39FdUu1y9uKGTL5KKcQjTl4WLUzFYn+NJ312QPe2gNCNKZcyXUqaJ1tlpWgRqDBAPRtwfHqaC
c7RJqqA8czrLxyYkopphIJQKLVoKsyZ212i9k46SG+VaetfAWuk7cR57bdjdb7splyxrQUa6rs6W
Zq4QWM20RScMHtKvVQwqwSIf0Kor6EPzJQ/jVkEtbY+/wNYO5H2PViEAgtFOv1gxz7AN3/YphehB
e+XwQ8+r2/YUheVGU655THtbMBczR29hPPA6gUqGwLeQcpPIMMuvOAgHYP3+2JzfcXuxihquLB2c
0PlBAGXNw6WloSqNK8ndX8IF0Vsxk6k75qdcZX5ft7Oao0B1yoAr69Y0+breYdLRGM86krFgPdBE
aQFaJ38ohQrklazqJb8gOo+CvUqV2TAeSdPfJ9iAX22FNJ4pJF8SI27tL4CQ/bA6cD8w23DWG8HN
77aNm//Y9I3WomGwC76hfnQEwq7m0loUC3bE+qy3jfgMuVVSa/WMN5ndl62Uyg//+ReZvFh4M93d
Z12RQMEp/YaKczNY0ERIDg4+womoygr9hK1QOelvCnBE7cW2PCVoconcSp4uUSKuE5WGEF7k3b9W
KKyhIkzrnMmp7t87TNBh4OtYJ5JTxjWgDamMkd319IV6wp4fcof+g/AqEUWxGri8q5Yktiu/Sujq
+qrDqg7qoCTt3OtEUqvL6qrojrTJ/8+o5FOOs1PYI0WIc7fWY0eStQkHdrHu0fLkTlAb6E4iH4MN
SafIOWAvwZMP+R1ww96SnLRBcl/haiDLXniYwmRkBIC8e+CI7EoTESfRnxAOPquelLSBTv3ALbkK
rMX5yVZxWxQCkomKtQAFGI73AwNHenSYZTynz7wYxEFWuMbd4S8p88Z5SL5PXYHoP0GWFJb4wYNK
meJgqCTuu9QzvIfMnTXYbPtEpia6uKDLTiSAkMZ3jdruGjKFJjxEQToZ8bEFYR8Aggj/UMZ5pAX0
v4PeYEuLcLWgOrVOg8L3+/yVGKBIyclPqnwptES/CoUZS8pdGVTCA5vEjQ4CUUEAIokgUisPDM5N
uXOSeB+5c2f9nsrnuOG3EPLDltpQJRd6kAeVBFXhjVLpPvxG0EXu0fgML1wQrS1m5PrJOQBltMG2
+Hrp2AmERHbFDZfbIFpaQrkUCB94li3CxUxZDL4AJqRRrhh4t4Y134cMY5tLfzER8bYIao7MTiFJ
QOeB7sePudhFgVB49vAFoV0JAfUns0K6s0F5tcJSSpoSh2gfIX/o9kkVpSv5BXKUty9B5IDTcSR/
WT2zJkLeCOCCN4QbtNjpbkr7ge7QHE8Bmc6QR9BlBkt+iJOfuC8w4CjgZYEwNLLetIIgJaGwKQRq
meS7o0t8HymI1gq/fsMlogEjFNUn0717v4xOzvc3vCXm7jKlUaCeQPUaN6jlzzblsdR6LKHsbX/D
D/JUa0b1gQIGo3tab5obaq/nUHU+9m3Ixo9a4dvuUDs+FlfvhIqKaqUfou/mcrR6vuq/0iZk7ZZ+
9K720/8S9FweC4kvcIb7cLru07+AUJ2psfR0BTNO85r+C/17AkiRNoyYAJBl5z9qQijCnNt4cMhm
rsHXyhmOHMnRvs1yGGMzVhITOatx+bP9ZgfwTiXHOV2I7oJ7LaOZg1Eein5MCYxUzgZsII6dEBgo
/SLnRQCQQEeQ1wZT1SonCokIgjHUfkevA25WpAU3MVFmrFjiAsDXPb0vr2xPGfBHxtK8hxeEf33R
Crt6PQc+Bfnokf+rM140KyF+fMzTClbOK9siX0qv/ZzRnqcpAEPEOE36dh4hoxIgP+Pd12/zNGp5
taFY52i1LabFunhARTD2UFA56VToGtwn3l0gP2moHCzQsKypeZFmI2IAWITdO2YoWW6+UxAYpAf5
TsJF8dB0D5LTGk1516UMToVt0CMdW6G5YL6Q85OBCrPjjmkniLIeKSh1hEg9InALZQ4Sm/0n4wAK
QipbaB54ROqZbjbsGrY+8RfBQsnf/hN2oIIwcCbShQWqNWg3iDBEYUqKh6TCDHo/4kcG8/g1pBAq
PdLcESIPIiW2jtBNWAS8EH/wgM4O+nZGYvlFRuyK+7Ud2JGnO5ifrcbHmAkHrRV3OGSZ3qdjgxEp
QgzR9u2hGwCZ0dvStOGjjJqjJ4TQHpX01+7D5bRRHUD4qEI2Bn6uBh0EmRoUGz/M0wj5a8+0cLyI
1idrnSakaKW7H11oEQ9sPtaD8QFJrJoWtN0Vd5GlMT6yN4EkPMax06j1V4AVOXLOvQFdzmQRcgwK
yPLinEIAbtkK2WksfbGTUZyLAegcKw4wBCfRakx8BBriEYPs5sAmZzAWcgEgY0I7BijY/XGGZA8V
lxmkSyldTszLNf3DkBUg0RDJwN0ZiZZBIHYzgkjjNOElyoqklC05Ljn2cP7YNQKJwq8WALYgzZwg
C3kDQbKYyQN0YtdukiTRdznEhR1HLN0c/nkASMqPWjBZ5GvyoBmroRKTmGMjWeuAi/IiNzLrlckc
gEA+PWTa+Ujsv6NG8iBZ+N6IVRPsNj7NWi6sj+jGcbCC3+70d5Khn22FyVOQbDS0iCH/zxHuCaJL
AxfxHDqNYPb8lNx2Ff1OdDl0yT+lxKYnr5oD0qKTcbJOxCjJdthBrLoPzrR1sEbFovfDjyDQkYTd
EvHyqRlVOKeN0cEA3JZ0iwqQmULOpt6YYDYRLN7B3s2PCStu76fiKIgfb8eNmUg5cQc++XjNcYmF
XOB0SU6K5NDUpq290Z6cP3azDxdjTgWsdC1sRjjxGj23x+DbVX/M+kejRYz0UHMWBaUVTq1sh9QD
WjSmhTGNOeld0nceKkGR509BRCBQzc+otnv4mDeXTbvhVIzJyT1lZPIMhk9CJJBue3S3iRS9sfzh
1AKb74FrPjlvc1Jdp4pfi37w4MQvOOXbuzvFsHnZNKPD5rWApeJMVYGGH/BUVlEFngmMSqw9JXQi
4Ng5CtisDYBK6AZ3e5tMyBOIkN6JAM5KSSMvBhqBtFba+mEksYwYBkTIrDVNXDDiUnemCicdSQI9
K7ySC4vrJvc9DSvSVyrI8M6vUg+yTs+uJBzkYHb2k17iEKACN68frbkh8efH1exOLwvFqBGKDt7R
SvMuozYEiGnTKN2IfFnSubM+BfmvdVF/P/GwPdwzFnunbe2hy0YPGfupp52pTDXCaQJdW4FUIWLI
VAcnuZe7uXvpWPOb2UEFDVaTPm25oq6zMzrRbQasSn4Iz0Y/QIIOzwyz1jRSrf3w+EfaPmoEHZjf
Fbu1QS7TS3sheNuePSU4b5cj8DmTvhGvYrZxOJI7Hgv8AH7NKtNef6yWk9GnL8USYRUnDZtOFfeP
tHUnkaGg8pDbzXT8oom0GQOAE4iwbzhlaAYhBQF+C+Huhd/nZQIR7Bx9Yce+6f9Ywu+fPQJEV2mL
0ntmQlhjHk1heoGyFfiG9Fvi4cBGQOez7mY9iGYQ233vfGNAXauTm+QGLx77e9n/a4BhxOXT8C6L
HKTP1L+c/SwcR0EmjuNDjzFvvvTFYgnxYGpwQZsrPhM+pZQY3ACIAa2hdGAYhHIfCCOixKB90guL
Rb8Mf2UMoruk13kqm4PzvMNSYVGkgvQ/vSkt0E6sng0saeF95RPEzLc99KZQfGTqCq6ZrCgoPTKo
JJBNz6J+tY49zWubPZJbiK2mPvAeu4+da5RHRJdh7cePDTmH1nc/V53CRqzAjvQ1wQtGT79N9gNq
T1VxBKbeg0t1EZHjGVuDRX/0mDUC5OeTXniYKkuWgEu4a0AneZDhfi08+JKCTJuoL2kTR/bHRCen
SyhD8wOCiRmt9/xWFvuZQCshC8gBh0cZEmODkhb9F6gQiCI3gc3d9VeHNEx6IN/WWODIpZ2SenMa
KrN6c97reVxADAU6+GvOjnHHf/29bGVzSp6U6B86f7mnOJIh3cN7TU1Dk4lwuRrnfz1iUAniLQPN
K6xpoBHQxoErBOx5hrf3AERQiE3C+gIAhv1Ve5esycATa5/l7t3hRIWA5/x3u9rf+Wd7ml4u0PSO
4nJ1JO+RIXHVl4oaGKnDKErbq4IXxzZd/Olnehmp24MY0zZCKKSo0FVWy1uUiDy2UTppxTCZofXe
gpUybcG/bTBh2fN7v9cTwm2fqLuavREJlJ/nuON8Qj715arRI91cmU+HpklDzy7+9qwPuRmSISrS
aE1ZCJsCjcEmcbGaAd48/dI7By9LPDygVvgDdPjiDyfmGs4deuif+WpZZordWfaWvRCGESj58Ak9
AA2I6uQ0hhDmqAraejND7X0tPKery8wYy3UVtubSJ1Oh9Un9MRgilAtrsRN2wu+w8k7ZfsoLQtOk
JffMGugMYWfz9FZpFX8Zoj6sVzVkIqFocqbcGZ8m+BPA4bYPn31tOj3Ak82k74qqlJCp2kC8QDgw
LgnWUisx3w2bU+pKeZpva86Fd7dVNseaZw4TC+dl8whxetLzOtktWk4euosaMPZFBoCjHiUXy9Of
bjd7TRVenoz6aTWZfsQoi7SuBxi0gJlHD/4LM6/I9pMKnA0+BXzXRRRR2Ru6ITar2PdIc1hW91XX
73EamXRUqZHPnheRT0epo8cMhl9myLIbmcc0g+at0dvKXllOVsx0VwB3xgbUgYCbIM7ZS1p2oEAc
fpPRxwpM36clnH6Uu2HEkC9C9z65+0m9zadvxqEa2WnxiR6Lb3g2oUXzafYXvTkH/hnhOQnmFp0j
NP0E5YV0S+Y9bHPeDXtDNTkoGux/PiLk3QOswxrxvyo4O7lzm5Ru6dbJe/wcwmCIruPL6OwMgEL6
Xk4RJjjMgfFVu1j2NuoBaz2yQqFGkCJaZGWO9BilaJcfbC5wa9RjI/ndkyNuzY6TcluJznNBMAYT
vA8wQUj7I2q2ckPXfvOYrUpLoApqrjwUOYXnhncg0hZktYRc1UcIbUh1skg7VBvM1aDYwJkK7yKj
2sKlKnacWCLSxUgS6pXVmKxT4viqz/+4Ot2hvezEu913dPOb4575v6nNJSN+zbEuxSN2CQAkPGH9
lF3n7eQznDbo9N6caQescs/h+BmCFCyalNA8ZwIlGeeOBW9y5PYNafY+gF+TDPRlg47PGdSrA84q
aLL0/gq06pKcY4nm3q+xDiIxxYJJ/NA/BpSbevocQLMUo9s5mVHX2MWC0JCNTVl6ACRhFw90WAYV
ZwoKCHOV9bEW6KQ5VajcfzQmkReGczBta/4OQUj0skWmo2BwV3o5lO+TqwF7lCo9RMpepm2HjUWZ
4cUkvsiDBK4f3SXJUmSwV/HmnBBCmJKza5AIegBFKzTmoXTRwg3a2AcSGNyOJo8+olTHeUUhZIqO
kEhuwzsTHyzZOFCDlyLDAXl41GKYySHzdkhgO5ESvRYlEeNS0/kVcytoLGeh5TycJrwsKTURofDe
oHp0O+wifNPqIN2IIRIsFh+dcREZH3Fp/W6vTjBbqBpjApD+obx/KOgYwTtAJ0Pt1eafFlLbIpUd
BZ3tN+vMZecO/jh0rSttTJKbYvnmqRtKIIVTPqYaixf5+DBByeqJghG1rgnA98oeMiRQW9RGo9rq
DbsgvwI4z7Zb0ujFI4ii5kRgYrq7L/vBVIvFRIa1n1dJf5p+w5vxGldsvvb6RbooGCqjAx6aLk4r
9daX0Wm0YtwEmg//+qW1QkXftp9z6c0cgIgpH+fPARPp98oQt9KVFomkXcTMx2i9jgT0070F0gsK
lX4V3KH8yAjP24z4ABH/X5gtAhgUZNUGRW4Ajn8YPFo5M26gKaMa3nGcO+tUxKhe8IXXBW0sUNg6
iCS2weJoGvxd2/xtxIYrqGETxVya4VJ98bc3wwESkMItc16psrmmUvSwMUyRCgOx73qmOkQMb/Yw
kHOczZgIZLwdh1+R6kP1jA/Ev5gRd0Ue2Ntcry9GbyY9M7ZTeN9TIR0peAte9OhR4uJZSfUKl6Tr
dqJLx26R1u+u8AvYToK6gZ0JXzZ3a/szao2g/yEdAtsar0yFVqP4opHzcegn8Ecivz2sPQHaKHDc
RlAL8Va4X9RpcLGGJ7BzEY/Z82Fa3mp7JUs90mCgi9VEp1Ao3sj0zES2TNXWmANPWTzRosWKzMfq
kNyWVc2CIVdb3zUvZvx1YNeWAAZ8H60vU4r6hkGYgcUFnAShzHrZwNt6d7om1H3+mj6YkClFzmlU
G+dofSO7FvmBjrsNoooMpWRs7W5eoLNwPw3YQvDSCHBuuzI4PwQ7CRjKMMzsPW4GtMT+ymTwJ8hT
y1xXu7NJfKekB0f4UxwpoyCSDe+2wvs6qWLw6UHhQjyUZ6ILoRg6aE0B+O/n5hmjW3qgd4bzc3pE
S1weGYBcvsc3KxH0uYkiZteOIvgUJN1oJDOBBe7QhBXDsbK3JCgLQ0WYXStOkJvJ0wSIjX3i1BJL
AAJVgEr/28LDVJvC56JH1uIxw1z7JhUxB+JhD47EDWIvLgIU66EB573B6PowpA6bTruGD50fjLov
FuFg1M2C9OVtGZBK0DcKacMT5phI8HFCxGa0g8/jHHNHJCplvl5iLraFFAaOfDXOY2MkEpFNQli2
CPBeOen8hcgYMJFPNqV62DAaye+VLQ2U1aUYeMGHZ2HSOfNq7yCVe+ntoSwBeDIrL7fCBzxeMeoi
In6iDL+Eg2oYfuIYvC0MfHSSwlqn3hCpIzigH7yvuBw/Dg1mZSqPJAle/fghmstqoZE+AT8PD1F1
MQ7ox8/FaVCA4v+1eI+ofIAADKguhD7ZvZCzht1F5VfU21LEytkHCIEAELST3OW0sh7xi2JZ73MU
maK2LDIDsCq4rV8uwg8hhljYqmEONoDUDziNXJCHP80DnJnxAB7KkhEiUPAGSsjXEaQMAGV8LUYD
vq4Qyh1YTen0DVB6KjKWJ6f7WNoSHapAW43yP5iG5z8ukoK8M0M7D+cmMGWk5gAEZc9RTdJXYrbD
4JSu4+rk3bfSXpCSB2hIsrrcxCI4SdOIQTpCaqG5Lm6tSFZibsdAt1CgkYsFCnwKn1kHfCS9TDmF
vubTlX5SxCSxh8CdEJI6TH/DH0FpaMpGv+XGlzsZnFTzDoMrhQ5zpydOf6+LSqKqkdB4aPeYdNKy
X/bJ6UKm2I2/XpSvu3bXK408mn3xpxZAFYK+2V0fBan8YoqU0fU8+gI7iDQ2dCydvLSwE2LTN6QQ
pBMZcSh6adPxpJ67GKk0v45olGmmgWc1BR9sfyvS3/aTwA0OwJVcqOBbfCq6hrMrrE54HGQ54GDo
ikjAvf8dEbwi4HLppi7eylLhnT0plY+wsuILoBEQInmYo79Cx9QD1g4suBgKQ9pwhbufZNKnEiLo
CeqYo0s8xD9VHonhAM5qTvbcQAM9kxfmZGH0Em4kWrJWISt+hkd4cGbM8AKDrTtEH4I2tsiKB42C
w3P4gcbSJyRIjsT6FzqJqKKA6Rjh1Viyj1YmK0oktFmTLND5y2KkjdiBopRUF6Qww6H4adV6SJJz
RR2SzeL5BplZ7JNkSUuFYQy+mcFlu+eRYIXkb/LHtqF6J0d0McZjsVdlHgd6O30TeCwooVuM4GNb
EpL9idgaczTDDZOm62LyGIvrBCym2gvfDJmi5i+eTPc5VasKbaoF4cvJ92afJ3XxlfCM7kt4pGtJ
14b9zanoyNcYbcwbmJ65aPvSqmJmSED+mlevS0O6gNhoHzYfMC76hRX37gGOuREhMkY391olGe2A
8Wv2OjmtVTtF+LJfLGzAT+J1IsZ9wULXExqKFMsxo996GiDpEIxkKZwQDntwaNG5uAA/cQAbSwxe
SdbxbE8BX8dnO2I5CTk2Lh1KdOhdOyk5OYMp7Pf0qYlA5z9RMBN8USwnanpdtTdw5h+4P2LtR/gl
jBs0OxN0EW/axkI0D5VKRBFELYf5Eso2wjg2UNJXQwBn8L//palLJVbTucr3t7VpnLHvIeMBC/E0
pAvYpSeJ2D/fekB21ZhPyfO77m4aGndkxag54fcqpsUCmqqMzkE/Z8QN3UcHR9usitFn4fmThkMA
DufMO0H8PWqQqSsGbka9qL3jN6xfMNPvAuw46O66E/XJ6Iz2vWvNMb9ceAITH5px6fnUVyuTPBnZ
/0mjabUh7HwJicB8jdJRxp1xI8A97W1On0edVyVedqKnU+dWT3EewIFNDWLH52j+eKzPlklbmQgK
W9Ee8EYkhp+g1XBugEzBmcZImkhfC7YAR7fypH4pQsW/o0F9uAqiyuY2mw5O63VSJYAaM9Xf05b3
SzeHdFQxa0yd+aoZwP7GHUiBY3c54FEdlvAK0XXaBkTXk9u46x+GgyH1064hzyN+knMDne/JZYil
BOM9oOXKrAGNQL6EFvkcFiGRB8DtyiLEPhhiiKFXIP1m4Ukp27NuZCdo+9EHECaM9IL5pPo6pdEH
UIeKAFj+AeJ9hxdMMudTaW3a+bQLm3SQJ1/CxZUNh3UXfw+afKVPh54+fTzsFag3BXBu7/jaH1e6
gn34+/I2z7RGWxGCljB+K78xusH5h/tBf/FKs6UBvwAoixGqh3BG6TSq470lQB1zGtILmMkFt0IO
p6RbGu+Pdh4E3xPD63TszSJtboq/N5nEySw+3P4X4b+RVe47fnCvyKnpeL20FlVYA2Zy5QubB7z+
Cm4oDLEjEwK0RSjcwe24AHDcq0a/h1SZB2nxz9adJK43K2xaPWJgIUYW6RmqLqUr3dP732l49PhI
Tklae9Ml/8uXJ6G4LkmCZ5LwX5I9XQ+YRZ9QqFJNR9nUvhS7RwYFZPaBp8jJ3O0BrPGdeB+9bAqt
1p+6kX6JkEDeYQXeogD2bl/jL5QOr78ud7AqqI08Gr+c3bw/LFz6KXvmjxhfLyd96iIG0Es36Fkn
yF5fFDwuE9GoYyhFMusrNdFxfHN7yBOiStbNbpNWhirGommp24H9MW9uZ4u0wXF9cXOAY8yZBKS+
uCAlSOhzdgcNzDr6GKmgG9oxi77xgd1ivVu2MKtwVacfJw/5RHMHDJF8vjZo2gG4dO1V8rngJ0aZ
RdWZKjBCKlcy9vtYsYr1wM7HzwBwqEToHoYe4/w4t/WMHqTZwmHwSWWgaiZskocLfAX9uTKeAS1D
KkzGN0TWvefw4PwkizkzHyYCw+qYRXDUMdNeaYnT1hzgdmqkKMojoY0xEEC7Os7tviFPhZGCzCcN
k/4/ssCMXkiwVzZCuKGZlSBqSQvh93zxO3nHb7ugK3ZLssvwHCeJZ6JjjwApjTZo2ZLUnyyH/joq
8T4AGZLnb90OimllpNHFEPYkt0aogKchFzElPP7o7ZL2A9/Y5A+wk26yOri06OjAQhFgHDtzRDhu
LgpGVICSY+SMhzN6xlv/OGcsCqkpatblhRqJgpFGaYuaXhhVb/LLM19XP9HXV4wOKVKEt4FOGQvI
xIchFC0hFHGXQGMNsh9KSv1CI5yAQ1e2SzX8NZEsvgLDiYfLyf14HdHZAKfW+AIgzImUUmZEUXPV
0EBh/I7VJStDCl6ostSIBHYrIUVrQSQ6jiW9/FIIy68A6+VIVoXwi15SGznImVFD08FlF1RYeREK
0m/6sVlE+zlABTSC4GY8Ripk9WIs3ZYPy4xRQtQMBJLuUknOKqM5R1LBWOz1Bdj0ye0NAK8rvpgn
JmD+O2Tr2a+Q8zsulV/XEsy/EcveEWjzkTzZkOcTnUq47Nzc/g2Q7WVD2EDSgQ/nQiCT2+iz+gl4
0takcgvp1ZHAdaKHzxmomtgGCxVGWCkIkIIhP6FAl+YqxnqDGZmn2XDAocDQ9WLbYBLgsKE1Ar1m
u2I4F6wXP+rqZ4LytUQH+Y2LOqX4h+GuPhJonagXPf2apIJcIb5IGzI7p1SVUqd0jV9DA4OEJuHY
Q7uKxr8gQLony1r6f5Q1hNCzScrBlI7B2S9m4Zf1FNBARl8ALNH8JFLROnmYzF/Srp5+aU/DvQkZ
wHCViKYnhQqN7NJpL3oXslU4XkQrWUO0g1kiQrykh8zbsbM8Z9cVLNxpDwt+LawVsk/0QSsPSVVT
REuhSnl97TiRKgrXbiy51YI/nqIek4vMck/ebxjiK7vNtKGNoRmmpvJFQumRXzekrcuefVcotmBe
UXfK4HafWlRo6R19KXZcl6ic/rcfH4hKE0PluKOL63cX3QrAGelK7h2RYCShqsLNRualsU6NNtRs
KJeeoS8N976CqLT4hFMjoXr2JO0VJ8satpBMoh8cMltGCSiChU5/ilTSJBR7+Nli6lpmte+A2GTQ
Mva+Chsi7CxCz30e+yU6MB4usstiki7o5WPasla4+DBMeGX+sIbgDw+KCUbeEEM0KUD7ORPgUKay
JnCiJYotbUMMrT/ByhsSYKFZwW1ShFrF+wcMd8PlZ7DShHD1ptQG5iTjl4v84Fcu9u3cEb6/w0i5
4jEi7q7sFnf5gzX7z24RMQuqcv6Rb8JaenKI7i666pgH0lWGJ/afdSVkOOpY/Yb1508evbSXDN7j
cFBOl5TL+HT/bpIICqAbaGJG96FuUe02I/7cKrFRwmP07IqwwRXCrOwh9C+QkfhxuGB2ecwXzEV4
lgHUKX2euUxM1rTBaCcuSl35yWVQbTCzJo9KtDNFWWxgvhFrmjAlL1X7eVJnDK6tZeRdFsOTJQMT
TB6e1FHHCQP1QlzrUbU/ESnEYm6Jdi7z/qxG68ZMA5J8fBTV+2Etd7Gr7XjM1LKY0G6TOe+zNXix
oKq0xYxBn9XUdQao7uV6J+07JSJ08trcnAa/2fTFwk77TLCuM5kN4PYzMTGFXkhLPDxOgOemdYYG
w/qLMENTL4nDjObXuPdhAYe2MR5QrFRJ/sVjffJf3hUzIj66arTHLxzULnB4YCBxnuriEtDlfDEe
sTjNPbmoPo+rtxaQu20dF18gAHPv40+PzqVMLSBZ2N6LQcWHpdWafXAJ6e+1O44DouvY2oBu8JVX
rgBzCpWBcSypfBFXvOn4GyNZ+o+l89pSFdvC8BM5hgqC3pKzAuYbh6FUzIpgePr+prtP9dm9q9oy
ENaac/6Jeo6nwT7eIlA3vY4OlvQqcoM8ONa3YaMya4zSfH2Kuh8ByZuNTC4SPuuYjiPszyv37g7R
NmJUXthM9GsHVH8O2UCh9T2I2whXI4FHHxvHAoCDr4N2xgb6VF2FqRfnGFhNz++UZ+5F+I4FDs7A
woAAH/iM3z4hwWK4KdIjlSWwo7tt5jP2gbwu64m5uPOiK+v2kJXgH0BW6B1X9v4nWyyxa0ZvSjri
5WI+DsZ38x48Z8xXFbqga8iqxzJIhW4u/ogtQGt2gGho0cDiNMLKLV+frJ6pHFj/OGliVGxCdCCF
0X3jeskUYlLqhoYqCu2v8HiKVTM7qHCKOqjX7nRG9FdXkOAzSEIjamciiZPHXcP6YKvZPkbwO6yM
YoXEj/RpHSboAH7niq4AZtKoBMdqzZDc0Qo2ohK7BP77mzzSpJtpyX0l3cTmp8kV6ixTYVR1QEH0
iWw+YEPCwUdqB8FQnu87K5lf0bPdJ4zNDgjS8SuRDVHESAtXlhblt3i3g4u/y8SRgltH5mE3v1zK
gi1rbIfBApsB3CHWyHLcgpXC2llzBoBgcTORZZNjAujbdhUiSXPE2nS03VjPAWspW8HFYYGwZE3h
3S7QjtDPnqI2bteYAjgPRw58AyppRWI7o0BE0fCGX/wKM/h/vuN35MULbv6gHX+ysdjqXCLx/r5N
QchmXSbo7N3tdCrmOGLfIdjRDUbtgwmIBhlVIN1dFhdJgdmK6pJIwi5rM569kFtyt+8Md+SS3QMp
t/pNBgKXSIYCi/nBb/Wfa1II+vftwcc3cZec8dVgvSOCc4ybRvp2QkRMnG0OOeMoEGf5Roi9B78d
CDgurT2TBLeZEWgLQVfhs6C3oqgAHqgjLcAsYPxJuQYh/HLg0A+z9e99GRK1M0xd/X3UCF9BAzw/
rjrUAA8OllCD5SoR+m8VKH29ZfR2TATwsvh9wopO14Y0xRibbl+qDlOZQbIJdf4PA+8VLhIZiTQG
Fp0n7u0jpq8/fSJAIdXUNodHl/7TFv/DRunt5FlEl07xsdmK5+0JpAzeDz8qqOrhKslEsxn+aFtS
DSm/iohrgO5YSHGo36Gd8yzC8hENANM14A26AgyNqJigqM4Z4ByCWqi0JS0jGbKoCD4UtJqTC68V
kEn6mQPl09NcCoNFSmJEC3YxPPsROBkbtaSGbZ82AX5D6XNgQ1qMGrcauEox5iQIW5groIMwhDHP
5ur1sCUCVOYjmUIIhwM/FD6T3F6/htqk10H5eXaA723arTPtwpP+42F+fGwHaK0WxiiR/s6YHQym
2FBaOAq02Qj6pW6lno/bSBheFqV3E1+xFpBNAv9Q2K4wdim3pQG5UaxJddgOQR75Kd0I6XTYaGvr
ROYg2w23AqJZZ6BZzIID4Avhv6XbYASXwvrwRXBan1EyE9uxAp3nQwfyhDM6aFqnrLddTEH3pm8b
MtSF2bHOmPfsKy7ZOFOdtFAhKMAxQFSQnaFBh5dUnTyOgiU+/8jdMY8zoXu2PRIf9GA5GlWbNyqE
5KYZy1HZp1VmBIGqtMgbzMZHtH4NlFLUZpw/1VMnSHFN6DZoxmjdmAEI9bNCCEDNLm5QgiRDB69h
f+PW5DPG0ikiqQxbLFnAFrKssNhRhGOCrzCF37tNXK4OFMHM7lhLfS37R1dSBvL65QqOHjrw3uDQ
dnZ5j9EWXqKDHtuf03hRQL9wcRkx3+FnuAmBq/b3BZwMPob0WoT80ia3XHy3e/Aqj9h0XlCe0Yqz
5dPeUfm5Bu0ynJyoFUhz2FwT34YDxu33JJEePynzjSgT71qchMXIFGN7vPNFRs9JcTHTfBqZ5hek
z/+JcIj4L7aq7MGGjq+mGLkP/iY6YvtOIEr7WmRQPAgbXAvQd+HwBG9IzlhmpjVbT/wOn6sCI4Zg
72R/A+DAweTvbJ7jFjVB/9a/vw2CdnJy/4Bmze8KERIBtzoz4yomzDbFlpFspmNAuXRx7q4yGT76
17m+kkKjwYFcieXxMdC69mfUWeHA21gN7zGGxmebSEWvhMFNoXGel/G7jXrzjKH1ef75ezJCo1gF
nyHOphXCmuRMUm40DXWG56df0dRNGtiT6Bl5s5CQcdXEsCfTkzunyeRoNPufDeovuO6u+GH2lu0N
qejlbOHo8WSNQYwLY8nJDHsyoovM0V4TSdJJmW8UH0kFwCXys9byLhwRi0hP/oSgDWPDqa4iR7Tt
bq6nJ2APMVmH3z6BPCNKnUYskuwl0SeA7dz7M8FgollzfWKN0XhAa7vbvBgnnsbRzP7druCtxApi
HBl81reHc/kYXAV40VW0wvZ5imsf7ngy7+G1OlgnMouZkv4ZfyCvMuTR+rwBZJAfi5d6cs4hnc96
bhShgSMVi9EG6E3ezXtxC+wcT00xc2Y2dDKS3lZUoi8UwoNqyIBEVoyjw3rZii/2cXoI99CerJw2
nxXpB63n+W+pYjkzE6743Qbe7ADJJCTdkhXjOnsTxAk3Zw9vpwk3AZm6Crbfw22/sRXn/gAcGSKk
EzzifUo77tC9P1xzuQ3us2fCBFd4lHgphPtw78nfrjl9tKuFsrqJKnC0nM2WCMkSbEiZASyLge4q
JmR0VjcQpIdoK5dtzsC0AR3ukDUd1LDTtzmxYQh+QLw5dHNsqjJCdUo6iw5NRtSZQ3Dq9rt9FUMU
GT20YsVmlAGCDMeiFm3tLSE+4DjkNkCvMR5wL0WDyTla73xyoKzJY9xk02DAcoJ63+UYk2wBl95t
BW/CItxvgI2gD2BmT2YRLqbD83DR59vj0I7WcvKcXorvI30mb3fiohNoscZOZPkgUwdQQ/OE7zCC
6OAKAHicBaPH/JOPnuwSCyx63YT/xqH8A9EAWTHbkUyboR2TB87+priVI5IE22360cPGkfUnQtDW
4HqBzKqYDMmY244CLcQ/e/zyR3Ddce0Ur7gIdklCZiPMjOSJYbp9CdjLRkgxPA92eM5EjTHX3bcT
75d5qsMHmh58phMA2HjeUwh8QoitUCa73MIsRujWRqhkjIAJbqCzJIq5qTNSeddBNdBCBTkARbit
/3Xo7NgNA94jZATmb0LfZ9Yl3CqZh13zGn+ZM0xIxa7yfQjl4oFIGbGniP3Ow6XCwP+ZJLO3zSwL
VpmRsBaTAzHWRQkiH66DEmB9yJicWQ1auLTmDuRgfYwJZzB6sSvyUtvD+B18UxZ1hFAJc0+rlx2J
XHMltwM4h8YdK+er5CGIdTI+kevmDBdeFvI/CcHmZ0hGWMIHupl1rYU/6Jk7F3PiDOrxAO2JgfCD
6L0e3BmA8h82gTTkzYUzu8LfJA2De5HPyfRIKpmWLQtXG2SJm0ZlGufmxN3RqjA7Nb2uE1ApQK1F
H6LZHiyIvCsyihsMFOGZMwnLcQehYKOkoBdQBlJ5VB4E4wfcvRzlDIwb3wtInp6zP1spdaV4iWyE
899gbGR5W0pFtuHdWFiQNyrg3VjE/cfJZgNFgIm7urBqSh6ILS6z/TrmPDNBB4gr8y6Xs8C2Yp+x
N05Ux2gbrxa3Ozcf09CPf1TwkLVOT0cFo71YGtzAi1XBRKWuH4pu+4vm5pG8xyq/qYpuiBtfCqXz
BurWsIQvjFHG8IH5LZNN7FQYLrJYspB3lWznv5wXY9Inhrpt98Zy3YhFfqNOsR4a6wRBUREdMokb
iSZKWlINci2IwXfD/DtjmO9nSoJQKOluNNwk8JeeyFxT1DOYUA/Q78hS9m9tRN8FYHULuk4T6YJK
nMndeaZXp9Wx4BYfMGXhY7qPblRBP+oNqpUOgRiXjpaYuQiREVotx4gZLgjFc9Sd5A8Grwt+SIHd
R/AiwkyZD8qk/McpTBjuWbnmgTSlxVr1gLtZE6gnGSxjXAmOBehuj8DDhk2rRkzK8BqOzR1WpeaU
wzo54Gdm7WZI1A9e5XedRG7+l9+uDaxw6yXU+SrqsAKuCcfDDZhT1o6WyzIqBvKxP9FifdIMpR3s
uacWa7g7sKhYZxou6lW2wHsE80xMfM8wwai0f5bC92h5oSzeewevxclC1g/LymZvhJvtyQxdzipu
uzI2r1NQXq51rwlPt2dtQhSaqCIN+v+bFfZyQC/mbXOmCWaZlIni4NFnrxr8DNzR7jiKNa+WRbYf
iGpRS5+Wpc2BrceExbXnLf8qTdMVPzvSAswUhTd1IBe6FJHCsOVrjB+ZHcNLkVdqkREGtXG/EU2E
TrssDg+6xdRnfOESTAomjrR+7s5rcptHnTW2aEIZZnIBs+bI7SPpVFQwEFzGwgH7MtRStwR/9z9M
qOaQcmx12cHkzJL0AGYv9moOHeU3ERVkX3SRlD0QOj7x4g8JalIGjRok9gbfIWtn9xCIFQ3URBeX
oPOq4zecZsLYGPVuNyMGTMbBunR8kiblv2d3GmYMMyicn6RyPZ1PdqQcYlpghaAhlfHNleEdrwH2
mu1Hoqv4CBg0wKRcYhogjrZ8FnBqQMgXgvk2c8L7sg2pAC0JmXtts3NlzjjvMQmQSSbaU/F1xEeU
uh9PyWcLlkTN70P/FGZm2OEVH05rwywFD9m7d0Q9guuQAEqYFnjl1dJIPV89oNDc8PRqQ8yGMPE0
+AuWTw0+NaM9FQcjEXxpVwu3LL31v+vRlWqfW+lqnv62G0y7UL9jFuzA/14d7sZlREdwOtpgybsc
Vt+sMTiN8MY5oWF8GQ+N2w6HsebkUzvcgMEemc8t/qykO2iYr8l+/lSNJmk+fzyUv37hqBytReGc
3owrrEMqJPljwxLuGpCrIBPudmsGQEd4DQf8r72CWt+mwzulhznAMdFZdAFv4rH9785UoPr8gQbx
T5kfggYvQhvY+ftS+uWt0agRID03e0wn3VPbZ+t+wqly3pgC4Hi37QSJ6iSkSd79YlCz+4voz/1D
1ygJfnr8DfZLqt8Ykpova5rtnegfF5mJZGxNjOmAJKEoAmC0I/autl86PYrvv/UzqI3B35AIdoLF
F1bXPxAGaygZkSbizM8ySkIYLFG/Q3npi8yGJUHY3gcvOWS7QSP9YtnItijeCCJ7jKiVcIqEufoN
KiyvBY5HiZLRey47yPr3ntTaFLveFbKMtwjvVJX6EiEUBI8FLE8Y2hhCNdnuV8qonn//3u4R1Lbg
krcrv40VNnYJUtQKYgkkMj+xDN1nmK0c/Uu2fNvUA5WlEuOwxkuejeM2BvIM6uDJwkbN2JxSd579
65AaDmCrJz145Z9YGwVYFev8C/a6qjwEfJQF9bZ8MosgDC+4JcoYrKe2D5lKB/m1Vee5VMbX2jx5
wozqgFXSsObvN/riB1D/E+ovFAK0J8YhPQW9K2zO92hv03ibFD8nG4crrgpltAhrJEn9M8eiHZ6p
MbExOM/YfKQjD5/ApLKXs2FLZXXvK282ppJtQzgBvUGNpdWZooC5RBWmwlsX8OziHvsiuRRFJfZi
K25CNCxbkSJhARpCas1kurM9wVGWJ+W1hvw5r/oVbwOHCkjSwr7dz/HcA5ZDAMlePn4AOsLlpVi/
g2zR9bpMO2qoZyStQ7/4YpoFaskJviyVoKADWlLQ8oDjQDaRL3sXNXSCBS9Q4m6oBLRZsOmOwzsg
6pldQ4w2ShBvTkwHIxzhIiuQVC80LmenhWwZLgg7LWR/ILrGxXyBLoOSO9ikPVSqTpl9KSxTCVMs
RlAWVqesm8jKpF+qVjhnjSpk3T/p6OCFAKo94UkMfahHXfhlW4gK98E7aUa7GeYRXYbnNMhme3rh
MqK4s79ANVSnB9FlxhVSPGLNcoRrO6di8UA5urNYPQrE3zoCABk+gU03DS5XcbVv1kaJBz0VOIUR
1vQ4+ALnkZvXNWsYFNIR7nzQVU6wNYmY+CSlT+0N9bWA44D6ylJmeJfI6BNB5IsLpXCeoxJsN+eu
obuQSlxjqG8p23MHxYLHM39UPntNxgKN5GXZw+57DalGXXdVG0fWqHe222vyALT1mZyxM00Kvj7N
6a42Wh/7udXwxX742JBQlJW21t8NaatgkU3rLZ2wIvSGl4X/W9TNwYT7PXx2X9Yipyu/bRWaqvps
f6YFiVyyhhwJw0V6QbpDehmfKNPFR/5kPLYEXnhkKMRy6eyXks/z5DLoEM/3dRsjTK2PjFNoHWGl
q/k50uloFw4XFhaxhFwPaL8Ga0JW4od98cj2mSsy8eLZ20N9xGTF1+PmRmclu1usBTzLKTlGyAUI
7S7MSIZkEhN4jqrpwlPz0hFu/iJCKsN7GhdR5ax1m5w3s+AwceFOOkQcrok2jLI3iaoiMNfwVpG0
mQkJv97OvYQqgq6u1SFEpU24Bkb9drScAO0QHWctogM5HDxo4Wl8o9vk34BnZS3rbrYP3FTtmTpr
URll6kzJmoyNEtTEtmbBvX6cDSXGUuYyaWWtTPW1gjgPTJXMtYJHMiSP7mYX32Ce3Ygs6Q6VpD3j
ma8s62c30zhgHXu/0ix+OWluRKm7X0lU5MP7Q1VOqqCEoqhDGduElWLUEP7carZoOuSmrH4/OkDq
u/HTh07ECp2SWHFhHEzF6dUMw7LCpsou3FYiySYZATK3sOCjdocPr4hxJ05IMLQfXnMm5vlF/Mc+
VJCbp/J9ET8lYqiXyeYDCuWQ8CtGtyQnJRLqd1mRMrMvzQ8DJu8RvloYgnVJonyEkNR7v+wpMhp3
Yib2XIkzrgpXfUAQ3i8S6E6qPYZ0PHUH2l2IJTKQnmxyPjCZV8z5CrDNIAQRUzEirMBwd6DPztA5
9Ku08LDxXZEPHd0T4OmEUSY1JGYYe7PnCNuYMVxOd8m1TSyYat6zfwBLaVQp6B4AIKFGgWS+nUDw
NDya643wOclg59VP+XUkaPI9ZmrXv+Wd1dnWQ4UAKuBF++0tfAXuHSbrngIdxiIQ3u3hZo0Nwt2V
oLeFvyCPSZnscOQjRBqU/Bjy7OCy4q0htnGiSWACq0RfH0IjCDrecR/7pIowePGgRj2Gq44jhbgm
eKwJIh9zFKzyl84m3hwg93zDZ0XzbV0zngB4FBh+CVRNBAsEcDq55bcCez8BgaCi3BZJcysG9zwS
APhrSUlPEAggLANDDsL8bfU/sTybYLoS3Le3/rBSwcCkAdopqaolgWwdpph38wSHxGwRtNniQ6n2
2SOgEZhVot0OFlcLHX38DengWQn9Xbpn1fsjH2i1SwmL29kkkq2AZBlRwpuFSPAO9/z+3eUwcRX8
C87jJIlt+I5IIUku46rgrDWwY6WTwTpZLktJgrpjI05UNvGSR3s/FdPCalTxM8YLQStUWLDxp5ZT
IUF/PBzPOmEsEhkl6WdvTz7fYsDhxPib9gIYzvddH3fpvjyEi0IzC4O7CE6mVGFYKP49MH9+rGRk
sSNUUoYXXdKX6gnzCas76yWEAGZcDaRIAR0zjbazg4P2WYDyjMww1pRseDV9n//A8GOf/11d7jLJ
Ezyb2VdeLIPrwCmgY76bmbwu4U4uwW0c3J1xJIWNVpqxiXyuWM4VBGGbBjvck3wHKbllcL8dLIjI
WDcOzybotMNyJzl5Q0nak4wr5JSkTXH2eEHy/YDE7yZBibyxi4V9Hm3HfLWg+xKTnxu2+h9bI14c
2om1CNp2a0i8r7XzYAPsTejNBXQR+cl+hgDXvQ31KayGClIHI33rHQmRYucBT8dzPOmJGYDg2YSV
IiqyvgrDA6HDvDvWWWS4DLiQxO9cLgWB3SWFjr3fXPUFqicYGm2aoP5imsgoyXhskEHwpXIf34N+
e8ndI7GGfa7KF0HSXstaCUtljoPg6jJYlRmJBskuLMnFLvn9Nye75/QBvTfIGiJI12btczfwWlO5
T4HSYZ7MW/BMNLMeQjGBu7ME+Q8/vGfNHEqU38s9/gIMTywv5LBzVIaSJXmxmPGLxgBiDW9wbz5z
/s6bq1iSvpCAYJ7/kgyqlKPIpwkcWBxvv7kULsnZe7kV7grmt2s0uU+Rz7ol9t3mfn0mQ8/CS7yx
ao/U0c2pZMnKZbnTsFCEyIFQrxWCOVwDfkSdEvPOuHjkAipjUu4LoARWO8bivPMVSxa3YeUOSTjD
tYi3zsLFJcP8TZCXh8f+ccdv7UF1SVzwVKoBJe6ww5eMwTIlq0FSyA1kjSNWYNDJbgzvJCWQzXrh
7NjfcR60DivZEAnFNU+TC38ntxjjmEf4ZYtsGKfV0+tQisudxpbileTJoglJ/h7sHw3zhLJisqOJ
hNfss+vQELEhjvCZ4b5TjNbNXsBr96FpQM/mduklzwnQx8LasYRStbCFc2fWIRskAxPnzF3UIWJ3
B+20YbZweuBPaNtGSYdpPbrG609hO7j1n3m9x/HR6GtmB837b93VvbNXZe3lPbuXEJCew95U7B4I
/euImCetUezgSi0+U5X5U9HCm/PG49o5AakzM7mjU73bLzQJ6Qk6j0SrtNFV48Q8xV6aAA7MJCJ1
T3cv+h2RsiwS0U6IMOFjtnooptFwp/shzDmiaBhswOcJjh1W8qZNfw3Z5i6Q0+RCpGAHeE+BlHXz
78ZifJhy4dzRin6tc8ldSXYot67CjkCmha9w818kP5NVU/w9e1nBbO7t7QICFlluWIskdrOwO/B3
OhE2YH7hvVXzsTnM2vZtxmaLPoPY9goj12dhdFk33OKKkEM726/Pjyf4WF+9NwU9elCL8/U6WBoF
BxeGuxh2b6yxjxA0jYJrcMNegKjn2lvMFoPzH8l7ZSxRiy3aQ3hAokci6oRVDPKYzDz2HDosfF3h
8MmERChmCosKi4fs7GdsuM3+qoHFjC32ruzMgS8Gusy5VHP17BMIwB1yNh8rPZOo7qa/f1Le9Oi9
tQilXbO/Vq0XPoikNilZ268g7IJdUtxS3valKi0h5J+NQdPHJ4iQSIR5lK+ow/nDILMLRSHY0YKR
Kx4KDH8og/k5k8VueGR60s0+BmbZwu4WGjd+AQdmyWpICi5qRDcv+jBY07IP5xy6pnnLloA3UJpJ
voKUCnaNJhEvzcnk7Lep0V9k1kB2XirmsoHnRgmIHmA0j6MP2j0jtcKnNd2Ig/4GkNbbbJBL9Whj
t6MHExCZd5a+aFiFe807hD0IUfnGG/9YL6aWTQvNER4IKFRL4qd7gCmoXJnfSkzpDwApxDFPQPtL
1jGXN2YFyEtKABzpKlkToBEDzKH/bADSFT7PxIDV47pA+wMnQfjWqqORmyawbMdVXHKm00+/5b5p
ZgEikGPZUI+xfMHOnief3Uy6dGCZkc3btkddmK2JSN6RLl7MnFGp6rSd58UuGYyOxUCroAlkqrb+
SBJde10zlInAJXvAkJ9pI34HL9Sz1Voaoi8VO9X5oI2TaEL97Oq2RNpK/fzwnqEkXjOSIUuKyc/D
bunmLtqBVhMhYmRH7HQzYifD9eFhMARacNkjIlyjcY4m7sIarBHuugQ4ctW8g+a6hXZMhjaM/u07
9gw8WOvftgQAMoIGR41oxWf8AvIsD4n8mcviEmDxhM7qFkJPt+mvDOr5rDH+ZuhDnxw/dMD2boBm
mAW8tgPRgXIae0eX2ZoKGcXvED6IBhfgEj7TZot0ExgL/A9jKyF7myY2KMIXxulRhhG7X2pAqgxR
W2LaxATCDLG6h4si+dLS1JseFI1Nlx83oT5JoTsNYU4BwMK+EVsnOScNpKItxm95jicis+HaYWAq
9zIbdjwdi1uRDOlRVOQpXCK9H47THEPUlsn0Rgb3uAnB1sDXSIOIPJ0zxezXThMiA0p5cVsNd3C3
sHLcMoUQrol8A+DDaLfAzVW8EXUxvCKwYP+H4YZ4EnnvBgNyfSbmvJffjJe3ipyp0eG3xAWinHRm
zDl3xPKYJZIDByNbf5Ew98EAEme8GeQHId7sgRZ6A4j5I+aeAlnsxPujcD5YB3CT52gt8s8E6bsQ
cTi2KRSQfXoTJojoU64WthADNSrWIu7DfyjDxY1Tj68DeO9iKn8H0mEMBoybpxscvBBoQGchAAJo
0Z7YOXfT3WPU2rCe81N24ZZpGt0Vw6sHWCTQIIb2nEjzFqPjYLEpEIwI2x+8EWGTUPKZ9gSSI38w
mOwBOAXJz3esCd0fJTlDjoZoFL2ZHjyT5S1pQoQR4bQgTVxrEZ7B09lL8EPekHhoCpYIks9on+nS
zZj1PsQQQmhHyBfdxgcWg31y9sXa7oXPlkjFr9FuSDsfaDlYcG3S64Mh0c3uDFdPAHFpc92eTemx
5m6kkIZxYfwxAzijOHRd2tlfHcy2H+ORTrFOQS2/dYwzmt3s6AJOuarF7ZkVJt/4TwoePAWYYzCj
HaGEAMZhNClatHDKlsK/MMQShUGRe3iumfkIcRW2cjkwX8ogsOYQynTwn28bQlXWcAFdoWfAss85
UIpZj+3ABPBFkSymCFtm9kbIVfYhQAC42sx7nJUmAPYWszBo+dgPW1iGVfjim9hGkEl3GnHtAA1y
j+Wn+dlRw+7kCxysAWOK7AZFwRPcKQsq9psWA1vgOpcDnlyIl2gFiE7/2ei20lfLmDy3bxNTPYo9
UacySdqDNQmchGKWZEj+BWrF+VrKCWYECdR1tkzCIuW5GYvhJpCOWP9ffsBHBMhDOzML1Al2UxLo
Em7GYwh7xuYKrLpth/gZsdMAicowVfG9/On+uJWoQ5HosUTw0QS3bbN1yMRX4K9ZtBRXB2Yprh6I
fV6HC1/kr5OIq2fWwqe7ttlcxK4BTQcP48Jjwun+ofyBoLOwWANB1MQJ14MAySiQSzdApuoFgNi4
EGAMaIGLWXkgdng4RoAgirIDZwhOmYxDgxH6DzmfbH1JlAhVCT7KCNcWlgYbmgkahOV1KMGtQnER
8cjFMOCUIOIA1EFs1HN5NpetTtQvS8a5Obi8SEcCOcO/85taJnynij93Bk/DDRcE0Dzg53HAjS0D
a5ObNmdFvMUS7QKk5/Hu0LJZI1l2gx4sACy8TLMYIhHBQkXHCyw1SVEwQec6CNV1Y8zKwOUklqaS
yAMn1wClYv0uWTWZ3DIrxW8aDJvLC0YgbmFYZnK6IFFzg7Ohoo6XRXwbdMyKYkEodHDyPG/Mqm83
Wd62lBNMcbdSjLGKh6SlTHl1vmB4v6g5469DAScs+F97JnS0r9NvGA6YpHwjpvrYlVjlkmBGHIEi
RhcQYtkFpMKj0mMxNqGwara40kBLw1Gd/YfVvIFt4QbbUAsXl4zMGoy/DmwUWlKBXyE8PRhsS9xt
G5nH7/GllnyWMU/c8LhcsQ8DUITgKexXMqdC4f2yNXjIXjwAP7wCbZV9ZtCFFsehJYpDn+3/YHza
KJpLqAbuIkNw1cfa/WUApB1GkIXvEiLR87vsPysdCnzLZgeg5iuxJm0MqhJtIkjWRwzv/lkTLjKo
jRTdIP1EC8ZQRhyh/jBjj28IMDBsaK6EHgrEhlIHo4Z9wF+aq73Njn5gFzmkTW5MtOGAYd+uDZiB
VsZ5Pdw3N3l8movXxvHgXIJTeoEW6LDriARLpFYPKlPG7ye0gQ9oRMAjThPPNLvsa5M6PjvgJ7tp
2yufXPVkGAM0swaIVqsLpRLY/GK/cmhQ3/hOsg6gUjE9eScbdR81hrVgXsBwfLyHfMJgv2TGT4z9
sM3K0rKR/VVgD+D/+7BlX51glLQpe44D8cpsWl0GfYG+BdKGGggbgRL6HHXSQ9dkrl05dwpxYRG1
XHGLubLmPSmJMRvBS+aKeAsETKHi/inv3Y4LtuGWPqwFRu8upnwOyr3jQNxIXxYbk+ippFzq4AIG
N5N9gdvxRj0sCjRZZU/IzorZfYMw7o36zThRYBJ85bQ5IpTby+ViKhtlkuyGj7FYpukukBclebff
YPbPmwOkETfJagp1hlDaBxGvvbh0mvndOkZ8Gme/1WVvk0Tw180YAFEC70ixj9M+tmMi9y8GpV8O
70M5Srdkz4wRW9Weu8Rn5k6l8LGW4hjec7WpHMl6jM84P8W77E0tKSEBTOoN6DIv1kDxFSFWGuxt
tqyGAGl8jfbG6MW+xubCEpWOZfnAs4s7jQYOmvpvSiLqFrm3X6ZIBBQ4v2rSRdysDHbUSF6bSTB6
b0TRR2wSfOS1yuw6UWHXRPJEd3bHUSPaidkA9ROgM5pUuDTwoLQMX96V8LDF2FfIw7QvLEQpNzy+
/D1uiwKGjjj8CgGa9qm5YGvBoYCjw30Cx6foH+Zcu7m3MRu423TZIiAxA1GxG4oEj62aojC9CrcH
t1NwrRxKHSVQBZqzhBIEpvjhr6OWORuxN1A9GQcicET3eB2+bTzH7hEwDUavVnMdMbUfTHR3EtVB
j6kLlw2SaShkQk+SvLzJ5Oh3iSCC5NYRIIPrtQ7uljYEP5Z+spu3gt8uPKsx4Ht5VLJpKNuEbNgL
bybKSBhGeFaa14fh5bMT6zCujrm6GkU7go+j5dN9wyFyn0RUQIJZmamspjX5mDJOYONLUwgCnxUR
B38fHD9cFCfhftSFsVFtW0TAEfZ5TRYI4Net/iXCDtQRur047D0dzd6tHqgGKLLREFB9d6xz2Ble
daOY7FvOkz2icpDttQUWJAFj8GJVYuG5pCYeu3B52L6o8bHj+I0TGr9RX9ZF1AvgvAg/8CMwfwVZ
DLoTRXSJDWtMNLDMt0vb2p4tZRlwDXhtGFK0AOLpwh4AJ39MUpzdxuruCqGFD8S4xO95F5/I2uiO
n6s4qx5G1Os/eFBspqHImxAkwsOog7KEZmB2+DvEJYWKhP6iW+Sw+XW/bU/VlJF7YZOvczX/QGS6
TMevpr4w9LY1n2+2zG3OnAoPIgrhdcbceaMVGvK+MLWRqaah9MdwbsbcKzGCgorOhTNB570YQQNJ
JGeQ6FRYeN4NmE0cmyTaw/2TsdzKmU9JAyqWJHOmID0BNsxrqreCsrjZr5yssluS8XcAm0+4FBMd
aKExPQ1WmnkO5ueE3Z7S60RPLcVCxc3L4uOegCgHfKrvpIzhIjMkIugTUwZ8vX32e1wRfnk15nX7
dlq8b6x0EGWdNtBDghstGims28oOxyStbTCskQbw4Tv+qa9DkWbk+QK/EPlxSAfmaWHas0IGvoAO
tsO+bFnAH1ZnqrDVD2/9dyj6l7iHOgb+C5AEPmPTPjN9Z45WFH8NmWUzsf3Nn/6GIBcy4Xo/jSHj
HHFCE/FLsSW1PlBxGntCpEQwRaDYYi7CKZwT7yQRd+ccRwwdUJTucIzfLUv7qfBgUdZ0YNHw4Cn+
kTlzOjTiUy3VcyIM83K7mAvnCGEiE1yL9NPn9A6H5xQ9CJ0TFZa4+Ii288PkA8d4e88g6uSrXEH/
zC1OfiFCNl7iExALK1YTT2aB8gAMK5h+S/P6dmSex5CM31QdtCVizViv33hYnnzGid91p3/A6arp
kpK2hkZF0uUp6vRFT4uNfv/tFEus3HCkn2ounTSa0y73OQlotUMGJxFrHNiHcXwJUYjk5SODCno3
PvXB77R4b78vwpR5LYKoaKM5CpBNtvWaN/MKlJbxwXjwRLQywiRUY9PjGYlvd/QixLnCSyXo5Qeu
U7o5cogelp4/neda0teIhca28rzVAc1BHO4+pk99LX4iUQOCPttNDjQ0psW8hcvLcdyNtTm5oW3Q
OfJZt8rRWcyJ095iSHndcruQw+Hzu7cdpqB7/+pVWCzxRPzDx3uuizE8JjKFyBNlIIrEh/iC/M4r
3t6OOsepkrhIv4KV6DVT67RDwINtEN4eDa/1hLD13dSsQ6MOlhzWN9ej21qPsOado7cMVIw8Bjs2
eecM3Q2wbXRlWk6GHkK4kpnF3akpaILF8vmzSWzOWRUPmMUjtp7eeyKrc8qgCVPV0Zmw2rzQt999
Gxp18d74Anuj1YvP233UHfFSGBvkCKzjx/qT8mk4xAinUg4HkiuoRhxeggG8cm8eUBfnWtqdL+ZK
vmf0yux53Y1xl9rWmKG8p+rHJLWTAwc5bI+vGFmhCqE/dm8NXHhM3lQkbmtaji+EEHC/ibpKvAF2
ju6LrgzbgVEUpLDNKLxrPn3HiEFX9/0+Fb0MgsRMoLTjqzkn1Za7Wxgy2CKxBlPze9Pxi/owWqYs
1IKmUOeT+KwG0/cQKHO+Y1YSxlMm0DwnZiJG02c+BnYAVjwRrRkxEoW4IH5MnpYbjfJ8LqtEafwk
l56/C8FGjqwQDOxBdekn5pRMbC+CtftOHw+ZMU0lBJBIYv1emBa+cVWdspk06TODfIvjgfFnREtc
wGiEPPillAThkqIvALfmVMlmpkPXlc9G4wKMjP+F111KcqynCqGYtdXknULRO3tYEMlI0tnyg6Z5
GZQp6WCS0X2x9EnNNM9sDYFjAlAYtr8vsA1+UpYW4KnKecTRGwlbM4CgCE9QwrK5tLvzrli8nsUR
je5/b7HWkLWOqYHJoSF2j1KQmPX9EL1nE3rHmBPO43fj77p2SEKUzbte67x/vOaiXr73j1v9brX3
8CffBGZPFSJ3/AZEHW7885b1g3kd0jruHrmyuKrabie/kJvcQqX1shoMyylaWYOmXG56zsoQo1Pm
Nq7ZLccPB78dl/eqzZupKr/OYidKRZFGslxvxWlc0BCqjHotTNR2yl8vPVrS3derp02WHMjREk5/
m+6jCwJYcU4L2m6P/j5Q2KMbD7sb81mfzp0WUAVCkWtEatDFnzSIqCRHh+jKws/r8uSd/NtveAs2
rrSdsnJyg1VsZTcaRV6ZpXz6xiNOhIrducA0hAVZkpz9CeQ5G147Fm0bEmyop0HTLWCvsZuwuwrl
lTWDHV3onx1DzC4bIbTUU6SlohR/rMVh9keWVXLeGhrL/RWlmzgZMZs0TaZjJow1BgnLIPe8EADo
5E8lqAAG2NZLTC5a5hRJQIPNOGVqhbTa/JqNs8eWeoLRBcMKj5JwI+lL/7TpRTbvl+lqzu7AS3MT
EldD5YTqle+5zZk/LcypFQto87JBHusBFyY3FUDgIfdvziu+YQMKPMqXLA1C3FVd1h7SCAs+fHWy
OLLFtskaIbb+5NBQtSNviDZYV2MHQFO8c7aiOnjRL+//8pypQm9DIFpGoC7j+5yyYJv3kEvy7mh2
LeVFULA4dY2lIOOeIqgAP7yYT8xDZXArRy2O/2PpvLoVVbYo/IsYQ4z4SkaiiKK+OLYJMWfBX3++
ZZ/bt/u4t4hQVNVKc84V00A5tGkLLVTo6WQ46ZEfe2H7TsT2FiSK12A9HA6RaJDEm8Cd7+aUE8+X
niQIbRuj39PDCV4iB/tIIhF4+xPcGD9Ez4n4egg9mjpafNHDthWzynz/8OUKNAMgn4liGP+bhj5a
TroLYdAIzXAJBoXEgD6dz+/Jm7YqAm2GDmyuRVJRtImGLkrVfImkM+acE3XuiuvaeRxnq0GXhgKU
h93ClbqzeE9Tc7g1DR+276+terz8hNk8DudTUlWu6P4Y6CWxHYGRveo2MobiXpPhOUUAqgVaMl82
xp+ow1s3XBQUzDJwTx46EohdNZ3wZvTg6B/tLAxBdFOOh7r+ddNzfHO8ckwlEHyAToTK5ppeULrl
J+hSUhFO7pYDJ+PggDaV0kXOW0B0pHx/cryV51jEphafxRu0mZO4hn4KkidGZdbmIdBuw4h0UrTg
HWhQ7sGk0wnQg0BPwS6kqwMJSS40F2qfhv9j9yOY9IPYDq/BhFRsyJeB1fgkFJwCwBPpdfQYfqKS
kUJobTHo68ekP739AQzaJ1gEEYxomUv254WDJAZlUxZZb4R1yzAPw56kd3nWD5qB+9M1ucntEA8K
a0BGizGlCTPDR9bKDJmDjDmGJoUKFzkOEm82j55tWNTFmFDMrZNITE4lnUgEQFckKWr4PDEmOZlk
lCgt9h0w8P5v87lYE1J6a9/vU8YV2QgsZYhtdQm7G6SETwiNIVZNKk2H/St9p/hR5hBjSSyFOiXg
rphnG87pK4GcWRiKNJ1PlcbHtCLQ6KXPQcojl3lEpMJlsRaonOZk1rhM5P6GRNQyP2z6fHo7GwPs
cQ5UuE2K1TLeod3xuwaJCE/P7CUbNbVSwTKEcwH2nyJ0MyCbT5n8LCL6TAgwXHTkXEpJMiXDeYYb
DxxliZLecD1CBYj3h0MWd595d3P4Nv/K2PBNqFZICvDy12e6UMWZyK7MXTHupk3XSura5Al9uJaG
p+hvLxbxT/KKtp1lraBtUe9VQIh9nO7k6WGiJ0MeWWgvbTOUZY0wHwp9bCmojqLtWdAdvh+zHTCl
eC1Dgv/qh8vwzmWzutCcwDNhL+ShHj1+LwqDcku2p0QySrg0PzItLgDbgq47cqIMGUBO5ZuaNXRt
s0A1NGQdhF7GaquBwBiy5kRdhBmnGQw+3pfJLmr62CjQIjgyPDDZoCWofVlh2JItb2qiMsiiwv2S
nYR511o1SKQ2LPADIRp2tncbZzxsQg0eh1Tezp5qi+rAjogwY4JB0w/jp8qSkKcl2xTTS6D0zJnf
1GUkGBZvIxoiUD/EPYkf7HEU037Bnop+COCKuNRvw5afoaH6NW3mEQKlXIGdecwSJJM8O4sxQPMv
WyXHtkDChRISg3KhMy3AI4rwOKb8keJM7M0Ze9BHD/2IpmjIzSxVHWcQ2CQPPct2o5vBCZeZwOGO
I4/Q/GxeBqDmC+lrNVe5BFI/8mSWITcytZluN4MHQjGDpyIPVzVDtgGWDacn2wz0y0E22wrZgvYM
rFyeObeBh+mpYfEPKEHbYwfi4hCiwcGoQRVklzGDBzoJeLpUbfFauVXm9QTTRMxO5t6WR8yjECzT
h7nNY2JmAHNlWTEjp8iksvOKeMoDEFeaOgHJOCdI08yzqSZ3LMrGG8X4Aj3ODxSJF2zFe7OVv5ix
hbsMQXUJuIdZghGSyc3Xgmfi21JSTilvn6yMcY3A4/E8Uh6lgBP5UuRubX3Ts3g6gglK+9aGu5Qn
gx/EiRYJgA/Okqc8pcq0PXA6oEEA+XB9ieOlXmzLCOnOgfvifc/RQewHXPse8Az4CV9noXGd9gJM
bqo7uXxI0BXAQVe2LhZQxhgIHM8nDfSIBSPjFPf8+DaWHsTMFEs0Vh7OMc709Ih37pWg1th1akBX
TMSzsybttab4jNVld8+YNADFMpBccfYaZzGWm3iL6wCvBfqr5nzMIwfFcJlvwj58m2DC+jYn24pm
mk8YgmOBd9C05qzcPgaGQqGxWukUh7hz+RyjmaX8x2YG8QQlL3FxZLGp3IED0COX0iQDjxgPgDXW
jWisTIUDRNRkx/wJQ4U92/TnWUrlkWZYDo8fwForIGodMJwetBGmq5cBdbtE09DE3kmOAvPEAwJu
xq3ZdqpYXkxyKMRl/X/NTtlfRDEzFG2nh8NwzUVztLO6Ei/QE3nPNsKGITLzTMc3cdwUkGhjIPCZ
p3nZFn8ohuB83fFbJb1AgUMcfBIfxk/VhBdEF9R6Sr3CekqTkZuF+18h4FVvxephTpH+4lwTcYQk
ZLhtSYlUtgZjrJzQuR0r0cVfFC3WDpupaA5UpBklXSP5EMllPMX7J9eihSphGK42eRMiItFeUtwv
MmNFdJhctg/IkJ4WwnbUoi6xLuGORpheTCR5MCQX8Auc2o5GgoOY6mhqY7qITN+ApK7GGww+8QWw
q74kJ+59Hd2bL2mQoKwl4mK4xuiKhHRjJkqRNMguqAnJ7vjOpIZQKykjSpff9Z1UTrV6wNiGcch2
SIpo1QUBRvqaGKg3qofdkDsIpHNgFyvGBebKGfnpgfSJ/QzQyEBuQcIrIp+c7jTQLUak0IkirmYB
mJm2XJRMVWsk4IUtlAdwD4voHRb2+EZTvOET8qqMJ0Us9nHRS9tS96F6/TdmgWx7O/jVFoK+FPOE
r7Fm8cVnm4mDzx9n2NHKBHMbTyek9s62oqMxYkEkhij7d0TVBLpHg2K3Rpd4qXw14Q/ucBdw1Ukm
Nt3Rmt58Jgk2yQuQR5bkHebRZ1JW08OfhA63SBssBtrkAEaOvZ0+5aUuWTvJIIADZ6+5ERHv2SyA
giUei8AAeQxQkRnLKpNWugI9IROclAeRjyWAuZDE1hCxkeY3yBJN4U1mHfx7mIUmRECQncTTxDVt
64lhqGyR2XkM4ycyWti6N8FpSoqa5dIY0GaApYrvS+wIju80OMcCMmuBDVi1xfoAmz2B6r84ywpd
M7J9xpWVSgAl4GzZ6zvC9jI3yq/vArcFSNcRcOMN0kHCtlmxXbDsP8TSFfEVFpu9qNI3D6SkMIr6
5Ldi+J4CzS2ORwcKstYXdAMJ4Ax8QxpzpfuAfXtn9qKrtSrDpBrQHYGXMk4ngyJOUulhDWh2lRw8
SBoUvAE9DE/jB5smeHusgVxrmkKyZxQ5kGSW+ZsEp2HqOZTKeRvbNA/BLNEAWFfnHGdclxgh/zD/
jD/OqaAnRduo6cpDUpCubnrkrj/kF1Eomnp6QjHp5FGC51ti4K6mGD30exkRpDJIaCEbxEryJYE0
BYq8wkNAyOsH4xUTheUjn0IoJdmlG4zh9G142RNsuILYBrGGkdpXu0bdXHMqExgOkDkUxCXLivap
+0XWV/8hrcnTlwzKQ8AdGGcBkBSWQ6AwS6CpCMJUWppfjM+4xCOJSVG86TTTKgEvHzNtQP68474z
tOOgwLICDXLq9MIEIY+3MRThsaxyH+Odzcm7YGfrg7nBIs49T89eVnxghtzJ57mqfowZ7p2ZgV0O
jySfxIOnXTRhQovE5YOOOnhG6Fax9dUDtniiFml4xHY+XyILRwbXEUUyVhez44rdF3CmsAiunmjb
/W/IJKn+zg5CpbgNemDau2YKLFM013EawNM7sCJ4TfkB6/bC3ejh2JwxXpLpDTN7U7l4ZyUZe5RF
vEzzxPzuCbF3tiTzpb/jphg0vcogKXdWmbu3uYzMASU/Kg/gLCdzhK8IXMDs8MR/GXw2pel7xKI3
Xw4nBpn6IwZA079wAhVdp7fdYlPjsI59XLfsJ5B7rsK/pGTM+AYb95jEpXf3drMqA9/qMocX5g+v
Xvn9SAXwrpmptCWRNdf1TuHejhcJTojdSz0vni+zhYcdxpMF+It/AdTT2I0eAFtDUh/oSE3PIwXf
J+2C6LxaPfD60hmm4YQ4jlew+hC3zOXeZk393AsiSpoKkJnzluDniUH6VipnY4IaN6ooIoS3h7OC
YJyPjMpmKQ7ZAhfw55bRBRP1Up0tN6lniqEgiND1pC7YThTryjb4hSKDIzZuQ5TRYdGgdQ/pBnkD
jrz6z3yRwKTRD1DowVuzgEvoPhBZTMLwnZAPvJ35aOMkUpsitXg23wDtVbasBuUlKn/RBZlGUdCm
cRlqnUQB7Erp1fU6fqGjogAwkes/SKtOYNTMF3w5OBlQIg7hacM4QgWBRCUJy4sjuHGZfqx1cPTO
KbyFxfiCn/pj+OTlfIHjzdjopzG7SoZdmeD0448ah5B2LuAnmTWzRgLm17yj5GZCEr1ve0NNn71h
aY4oyO4dqQ6jcojJFZwjAghCL937hVH9ke9fXxJ4drSWJVs8RKI6O7r16Db70qm+Yb7WhfGi13zf
uXhKuJ+gNAC+s2xDkwemZnec3c1oxyB3V7yMnpYSCtqyAo42vVqbq9UPX4WlzvdbZdxE9osBYQZ7
57te4FlN1WF/XHhtsq9xf/ywFUAxwWl6rQVqGTypBCR9Cy7zR/DwitX4GM/87UM96cAPkEn+kQYE
loKlxCkMw2/2GpINlrhoKrVLMj93o1/qRxoWkjO+DcVoXjZ7Td8T8coYd9Ke1QHrnT3zGsFXSGjs
Hllz1mXKoq6EZgPNw6fPyZdNrwEaoEYdlmIPubCd1YWVkxYKiGIkYJt+G5IM1cQRjQCemMqL0V1+
MRk7Xctp5G29o6apNa2+ANu6kJkL6KlUB5rL9pJa+q9zGbBB1EleMeTqK7Twq9HZ4IH5J4iSO0q6
sEXH4Dq6ICbQmDWfxgkZC8rqtYvcntuYf+HPK5k0mhE0Ik1FpTcQAEgOKGIyiLH03utkOKoOhTfq
NagFsnM+7XPQj0+TI91WRXEMTWE8SsTH8s66JTAfrwexXaN0ffF76xpZv6fewQt46i1Q3E+qG7sx
oIRex+iRZ4Sn+3LPIR0gw3JUL5usygYwGYUr4X6B2gxRYbnEkLk9hqYK7wMVPAIIF5S47rhetLOy
EXJHeaEFOqQ3UY56nx6tlIqRsDj2jRf79cO8JPCVgeVNrtQdXh6M1sW0WENnBkrQAdhSm9rdfHg1
pdzkHCm4wNPulGaLyrCzRXQD7PiKlsCic91dPSfPP3mo6HVMvlt1wGtout1V3ynRyVFR3ilokfZL
sKFcI20ajpM+xfBQHbTZD2CC0vzudjePJ9ie/OZdWyWpQKRvgVr3KCFQaLBLjyU5guOOnNIlaEAz
HYKLroGhoGw9PE7OW1AO84ok/AA0N3zz1ryLnjkMxE6oDp+Dh33eLpgMowXdf4C1UFpaHcEoy14D
rTVqwQahnt6iMhRh5Mdd8ww/01kkCrBjTBd/YWmoZppYg8hjsyWqSZCkjKGEdHnn5BzCnd2LII7g
P7ItQV3a6d6Z0jFEeucwhkCEHZMduOViC82nv/DKlwmuv0Hpm4hxsI8fzHxN7+efzaUwsi/OR10Z
KkmmTv7aHAb1+IEmeXhzrqMm8f6w7zdZHzzzecdFdOtqH5nYUBKGysXrIQL6ogJEKnJe3uyWrypG
J2+TngWLRCLa/mD68A28L8oTxjdomf38NL+hmkqB173GxxH2yz7aUF6iYlOE7JMAz99ux4J5mfZS
XDrjid3bY1SFzLYEbNDFtyWnCS8Q2lHL3ZsahLaDszMhPDQ25eA1Po7OMWVG7MMXt8BR51f3xGn6
KeP+hUn20W9sIj1DnRfOBxQ//A27X5vlWDsbbSFuKj1dm1UsgLZ+2exG+wPm7rM5McJC6CPU7OFH
3catpZqfR9CLwAA8xn3VUB5GdXU/lbFX9TtsjWS30jY1dRzcejb9tArojAovcZccztYZzzcDAPBX
UX0nlhteTuYZwzYkGgQxUUZSfVJeOMJNavd1TdGdII8iFvEZ8SOFUH4kKCT8q4dPWx1RMf3GvUCl
IgDUMYcaDg9/T5Xm8o+hDm7O3Q9lqf8auznHcWkjnINytnTBe/k36fsNVkmjfFHY7N3GPmjABtX7
K9U+pK0pF/r62wFk3ZntScXDLFxh37QNYCPee/2I5AF33E5+AA8CjchRcuwmdMWKjEgQKMNDUz/R
IwvVBv+b4jEsgk6hw6Mlkiv0PowWG2+NJAkMp2Is1nkXL/A7CDuWh/lj/BlfCCi5fo7376M9wF/M
q5ad/WRDzODXtMo6LHFpMCMv5zJcXLi6Vwij6THuHiw+/ODCDsYH8p77AJxlwaHDt2yi7EuHCMgz
BMcw4R4Rtoh03Z41q3l9gyTIbhaS1FgjzS3JcEip+nuJt2n27+Y5u/3BaJ3gTK97dicAwkJB2ren
iAFQ1pLSoCiYsPXG6JxQ7KxsZXTa7j0qS9c+O/gDOQFK/eUEREJAv8ccQBHd/riW2igDNpvSo4cj
xQKAtX/EuHdTXbGxuZ+a4Ao4BfU6lYgfmMMKoVHyB2A+BJuBysw/lAG4jQHqLHyZSH8eea5Ukwe1
g4BLl/qyOqL0+Ke4V9INxfIzbEb9NRW0MzDa96wrbavGPU+R9h1p30SsK52AygAYPlTsyfbjdq2r
+U124GUfAoSlfzyp1cMIWRSBSCrId9HwU2/9iWzTbX27AkED20kLPERVhAsg4PGFUYxaYGIAnv76
7dzwJJeP5QmXFHvVQ2bhcqXkjOEuYjTQwY2OBV2+1SL6T9gNmqoit+jtNvvxh8RT0tlb3ahg06O1
fFDkwB2C9sUCy7Bc0J4EKPvyCCa1YbwozyaiL4xYK5kJMbWdNcoxKD/OgOXRsCj5+CLosh/WhOvw
++lPPu7D3nMeOXqj+GprDGyP0h00+eRMd6NC+oejUQllD9FRgvnhrtJroKt7rDyqWi8DTLvkhtph
H8+7A/pGXT0pXpOyJrDBh+zlzDxCNq6QXP8NH7PYVGec0oXXj5ro3nmFZr3pvzOCeC182H0MVUx1
LxBD2fjDoygoDztiO2SL+oyPFBsu4EINduSz5KHZ+5W849+Z9N1NNToiDtMjFOpB6mEvg5gN5hAL
M/v8PT2gG7pC1M7O9Q2aFkriQV9XVoWLio91onWgUaTnE/K4khugoRiqzpJ5rzway3yQNf9Qre1l
j5ygn1gxuxFd8f1Wd0ZSj2iHivMelAU5TRYZXF2jJGiYU6AFbIVWrQM2jiTO0JeMTw8QTRHhLqYV
WZPbnDsnzluY1yUM/AD6LGPxQuFdmT6p3pYlYt/a8GaRAGpRDXhM+lPZs0rr5byhNy4clunexl+H
5U1OZgMDF2OiQAX8bFSCWeG8pieqe2TqhWiKQBQ2Urz8RvhyUvKRRDc9/2Cp7mMjnOvrkkgTo0Qc
QZRSuUcairGFuNnBr8MWGYlPejZbMHEXk1f0TsCLpU9vl+wW7PUij38PyNdIH01ikZhMhTboQCym
uOfUtMkz1eCUduxn0qD4xA0R0+3J88Ykmm1EreyTnh3wMrLsawK2oHcuADcu6P0lPDxZHlMEhieY
Jqlj7cgak9UXhr8SyTB+c8jist1KialyX/CiR4f5ZXMcSXJHWNSXEE56pRdDDc5fzlnfy2rJLoqn
LuKaKTaSeAkW7AaZJPs2LgdESIO3W0GS7yzPMT7ElZwISRW3419HhyEgnEGTLuEt7rBFRN9gVWhD
Oj2Nl3Ff79KNgsBZSYG9+cxphEOvcTm4xzU8A1LQreV1xJdY9/iOMz8gEoPI2+A4uPrloEWD7M3l
QMQq9MoFgfYxLoZq/l4uEii02JudXbHMIO2zjuz2DBYtie3xKVx8oOcTKyxZdYNiDhNzfc+vpJwI
Cb9oE4ygyQ/fEETRexqeBjeB6Z24isO8sekys/f2YdDBHWrhgymcn9jH6TAThF2PjatpdY8YxZmc
GjIScC0jApv6owv1t8yKcZ8B/Pb0z9uSMB0IrXHOP7NW2MxuU0Qit0h+qggKXYLvYD8pvO7TOLvY
0ad+mjY9KJsP8rpHsN9a3JjCCoELmrY4/jtQnSsAGreEYdyKNPOm6DUbKMJXxpH5mKma3UcYhOTN
6Kmys5zgzn6ME+ugynnEI6CHVxqXDFW/hxexucwbN6jLRm/5cphQzKqwhpb9fBpKfmInEDo3ikeG
VE1QyeAfHCOv779HYC7+zqXTfNo7AORJSeVzeZkjFOvekKddiygCc3N5pdSlBpe0azTZUGdv7xKJ
agN+7nDHEsStY+iKcYtC1esjwWBFqxOEosl6tIzHNG85b7Lt3HHpnd0ddpIN0lnYDTg/L71efciA
W7z9WGlsVi17pQ7v0LWc8g6evt81Mb/Pk/NAwcisBs1Ryfa8o0SFPm4jRlwlKI3nYL8Auiq5NeFn
FfAj7+7BOELhNTansJuUoWiK9C3pA9/Fe2/PatXG/8S3xbn0RDlhYZ5+WcsvobIo+pPQkHlCluOd
47oukQPISWQyfLyLfsSXxKYIQyA2sXyM8bFE0QNdj7yFF77H51WXj1DNmxfjBaKUmQl7GE9Ew199
jurNF1F6eqBYj41Q+JdCCKb/1kb+K3ISV3sxodUA+RYCAY3FSjS2eTF5z3aTGkDSc/v+nn7o4OXe
xn12JLOMH8RWTbU4vaXtSWfnYDXIb7ulqwaKXvh0TSQRQnYrkrKQCG+U7jNrWPfsyi4Gw8Ui6G+C
o21MulBj16CLmxONnVBEBxrWblaTM2j8NQ2RXpDeEk3S3EjkQYX+oIEzUCEecGR/ul9/4DqQqG2T
S/6jA/HfpTIfqBuROMr2yTW7ox217hTOczF+qWEbqXZ0j5p6RcPsp3WoTKRIjiejU9t3UO3gvABR
wFn60IGj8Et27iO+6AXlChEf3tm3zWmgdrw63GPSr9zyPTulz6zDYp/Ur6CtWI+/u/eZXKIDedmU
zqyH6DFBIII1AUB+0KITMe1MetP2djGgB8K2TBuU3I9mzM73K2WxvHZUxKWP3il9B2DZ1+3JJT0+
3XpC+v7bCm6Yc2ltMe3irl9p1lETyaJWH849srXZfE79nDZ+LRefHdmYvi4t0BmsDsjnymQEsI+t
lwEMUrHOHnBa/FhQkfZ8GcY85mU4pykptYVLKsicMqqCufDwp3N6pRjdwSF9eyUNJOR1zZV9MVBv
U5ptaFQYSOhsz4AOqXa9URzU5ybqdD4oc/B1xBOcqW1c7ZhqHXXEOeoT/dU7uESivkEdbXWbHLNz
Bl9fDbQtj/TGwyVqOsP18cgYM0WOGQjyprXYdrc0tjyihR8RhQTSxqMOiTnPoIteePFamzVDBi/v
LFtNDD9AxhUmAxtBCaRGRYKxEqGUwvKkikxB9yBKOf4p7J+98kOmE7tycd/+3UepYWESRbMy+TTn
5G9NZxn/EmZkawUItDf7PQLGLrMCzj8qL2ix6GkxfrKI+9Bb8y/bA+VGToLbwlaL/4WXN+ul5ZhA
6Ir7zL6bXMa3kCidYMc6aroEsy1Swc+42BttzezBWLT3CX6WtAfpwH+2G7TSITZ78Ed6WJBOP0TK
ivpndsxC8s5UK5RYnZbo393weU08DuXuVa3JYviyLlSlSbKRX0bLg5kLyergEpuekUyFDkSXpjYw
70XYbWa7k1G9nAW63A8bl7V3p5zZp9S3emnGF2zj8E2glO357M46XPzzN9rx+L/enTPTQAhHEtEF
1sDJqigw2Ncmbt7t4BbX5Kp5zUtEq1tUIFr7YFc4+8pf1IaC8kAfT9otO/b1OdBqY9pEC6rW95e4
ahm9a3bRjB1ZSECHPG11xrm1R6B+/BZ8vibG0H5smXRnH+hTz9TCfs979//Aydd0o33St5bCJyqV
hAC7u7k4Cq50fzcp4dKc5mp8VxRZW2jqAIlfhB8YyJQ1FvNy8uAKEAKbgzYF4ruiTcKTGOsLNH0x
f5JtogWSoD1BggObXMw5C191DPgvv6oHxQSIvUDVn9P3lNPykQ8o/RuHdEYUZM8tgzeBlvOaLwB5
Sg8T/u2Q+ocejyfZ0cGY8i6l3WLCS97k3zvwbiJNYBJA2W9ox1o7qse/T3Agn/4M+EVZyyn48B1W
OBvm71y/38vpjoj+O/xE3fhDFp0DabWrEvML1P0YyEVRXvpdixzF1U04Mf/nO+knIf8S0QHKhNNV
y+vn9LDlP/+/7XFRTVJZ8qHWiCvgMxwnl1Lr/aZx2FYkL0AeI4FCPPq+mfwfDCy9Wngh2PBG26/r
8DhtzKvkihAn9Pq+9bkbD5K+xHNxddX7b6MRLf7e3HDDKJbq+jmr4jdctoZB4FfFjbR2OOxT6M1Q
XSNnCjMMbm7LfNKBBMVVyOlP8y4dNuSMyRfnl6YvAKKdltcmBfGmnlUljbRBZpa6MIHjT+OD810k
gqYKiEeSVMmRbpXr76iKO2aZl3mf7i3N9JTT1CWqzvQFRikkqWadjEaoDv1KO14v6wc1EFzK2yp9
wHrrT5uqwM3vISi4d2i5Cc+sDcezGynrbtRBl52YUnobP3zNuuRK1ujpX+rUKblgOZ5Q2ONPcsl3
oUL7iT3FuFsufziwmwLjd5Wsv+55ndmCgzVrF+7CBzRRmoWNO7Pbcj/+7k3UhiGYJvuxtNiQet4H
7YR2SqYseuV8Km0le7rQAIL1esmLtiW3vDW75RUd/EItveVfWq7QkaEzk5voeygUJjfa39LZkn64
GqwvLeqbiidUNPCyJn2QkSH4dy6NNp+wwshHQeXxoVcnchNrZFqNDlpwJsQDdBbRcSVqL0kTR0rQ
rs07jNaZmig2brXXAUb/TZo9e+co/IVEiyseVC+vEdXpDkcYQkQNK5aE+/y5aqLJIOA46Qv9oh4p
bbLERUIT7MAWvwN7KEgT44hrBUkB2SFiDgI+IhQkvVTyTqWFEleu5rfwQhQkocre9hBbA+9rHWPi
pGN8CVGzgtFDrdE5IfNBqUvswhfTQrAekvNCZy0UlTAl0hJeUayilCeRnPF2n/i+p1897jA+jZEa
y09jxVok/BQiCUA2mbI5ZKxESw4hqmTWIXzyoQP4Jb6OQIcQjX+QFioosOxMJXr74kziFAqOhwD3
MMcnxOWR75SiOKqmQcdSo7uvkbBupdRh3De6YLi2dEm4k10VUfKuCXVTI4KmmwQUTrK5oeYtcNfx
Us04JTZlJDMqyOYJcYJnfnJE7kpoC1In9GhiRZEPqTuRlZOXUq8tBYxQIMpDjCo5OWJCPg56QoaO
0Po4AvhFjVUhkJVfyJllnCSAF4cTqgFnq8Sgp0p6QlgOvSoq2h0eCq4wIlqSQcYBoIJIztwn4OEr
RLyu4HOSXaGcTdRO8zVyMwwSZh+vIFtmqXwRqXZU7xB4wy0nnHTFlcfEIrHTFh0/kMYE3XyRVN9/
4TbhEypMhKUo65knHhh/qCYqVhOahs0P48o/AE2nfvZmiCWOuOcacFeRO2OoeLha8sxJDr39J2Ef
wQZjvwgUhiXlyiClMAy+5NOlrFnw5DVCTsVIepHCU1d4pildLlIZ9nJD9tRj6nCTb2JNsF+oWnGU
DDFn5deSHOABUPdsJpsNczbcVDo/CSq6mfSspHCowAHgk2j2yt8n3/V2OQOVT2bEXX7k1L9CHUHS
cVnPSmBg3d+8ahAc0oE3SSi5R5uuh/AQF3v231cHkYs6ud/9BoLTPZ3q6TXvkSPmJmgQwp8vTPq0
7RH8SoXg7jNO1MjPede7+9Wey+myp+fy27b3pLAClFEagtwJ7uXayhAqivNF3PEDusC9ErsdiPpB
wfC2HCR/CtS6OBfTOJOCs/wKzayIFUxqkc/0HvpqYctny1CicP/qkjvMVLALQMkilC5Tsg92K6QO
hNyTLWKarS+AdPmyfyPENXAVX94kgl3YJ9VszWXxLOyHXcd1zPfhaka3lepghg0pyHoErm1kiKkp
cJt18nW6o/32DumAKb9Kyr6+AJaABwNBbHXoh1+H+Bg2Neo4jlxg4yVF3dOUw0G4exLlrk7Tdmly
0hMOOMsdYlh8W3FK/n+GDUIyDLQbUGwIEeunvt/yuk6QOnO4sy5CL6S4zybfwcPr6Y8Z52AQOHq3
pEvFnOvhR0brQA1cRhF4h0OPhFZIyuKKyObVVcEkfJ39thHLa568ywW9Zt9ImdQJD48ZFNRxa86V
3wjCbyukSEXKQ6a2jGSbvgmtkJGpBgvIt2B7vN1EJT7XMvx2u/BowlFBPNcq+0Rh+GOSJtkdJVmi
zPeT17RL0Y90e3fU5mj+HpCQ5v3jtjJqbMzqFJwCGOzcesdqj75DVJkGPAlq6C97N3nYh0B1VOgD
Q4ZTnavD73C/7XJ0e8RjaOt8JOKAOYeuuH7YM1ySnIXn1IjVOTJI8X5beFz212mPVObEfnvc1jF5
h6dex3RqfRoMI4P2HSp9Mg9Xl+vEdQJvVpiPFuil01TZMGgMTMTP8j6PgTd5DCAODpIf4WkpExbG
gpQE+bqoTtrs21/WIPOMRDPitaX575G+ZjzONokLKTjKroHcJ8tCEDJ394VGfvKqUKTpW5lgkACG
OIrRS1MMDmibnkVG1luwatht2LyxFUYKbMH1NC+TY/zuzKP6iRAqJkYsXkJWRHhw7F1oYGIUQJHE
FNuoa/qEsRL2V6YgLidrmvDR6WJ8NQZ/ItKMesy0/lFPGApMMpBpfFGIPZgPS+cG7E7UZp8ReVzQ
/G/3uvSQtMoB9qcp+SMwZmK/DwJkQhmNyJE93vOaMw/jKNlLMpzyEmuNUiZ7bEo6a2d6C6B78c4G
+or1ICsl8aBEmrQi4khsBs7nQadA+eDXRyqd3zzdxxwO4JV0DUhhsUXEoSSVxd54L6DUS2ywFG4B
dokcq+DlUvDYvBLLSIiIuSOLn2XeC23Eo30ZenI4+emM0pmYy6Mdc/n30TX+/H6uw7P5ROqUpCTG
LmujlwcKXmQi4/iRHnzBApKQt5cqqY4G7T9RhTQP7pzOlU+ybguH6Jx4HZRjbe2SEA7GFzga+C6b
fcbpDgAoW9NQ6mYQG8KwPQDsTWzzQAqwNkAdwTaqSP4gRklmeWfESynfikN1GVxBy8utsqR5XGec
A3Ke5Ht1J/uScOIiAOzJVzPb4IjUXNzUDh8Tf/77qrALmo7aIPtQzxLAmKiAHhmKX3tK9O8sSZgJ
fkxcGZBEkrr/OAB7qD3rqacDNJSgWWrLe2z1hutDKlG2fVL7qCX0rTbYROMPriRRCIs/aNDGTM9L
YwPyDfwhKG9MIjjA8ZhmyHpTh3/1RALuCrEtSSLDHfD5xEKHTnghY4DERklXI92ikZohKnBGmaCR
ZxhIcni7FGkF9MpQuKIFUJEEDXSLguASIIRg5UhVaCNeEXS+6DAFGCc+bq9WGwEL9OW4Moqq/XHD
A1pFvyKwBbaT/ZiWGais39ggEwWoy0ksOm20446Vl57zst9grh7mDc23b/RPagptQgcr8tulWTHc
JWKyqRTpSxJ6kqe6GaAxnwhQ/aEPuJFen4cQl5JnmdopC+6Oy5Fecw9PQYQ8ZKthbyBLyhLEhq0w
9F2E8ikUxTPUxoFy5m9DlJgs9DZ7Bs3JLGnlgdEwQIZbeZSLjvbgj0HmR+svIMBDcWnEgA6ivxYi
ca9ABItoHhJEFsMd8auPJ72OUA00KucP3XTNLgzRteIRQYEd7y30YBw2EcUDarXFzFkAfWjkRFdl
NEw02k8VSALKa2yKMzpbo4u5o4Bpj+WbURajeu3/1aBXCgOtdMRUWmCP2I54i0O6oJXt6Cj9tpFC
EukU3eJUsBalB7UO43bQsuRabDTTdXqQoyvI7UY6N0C7doMOeuiE8dEA1MosoJPVy0QtzJIf39bs
/Derthp66sqwRH+JiXOfnDwmiQW5wAoYt5m8QjCck4oCCNXjMuOMPUcZIvkXWDSiW1n84hZYZcaZ
+0Pr+KcMZxrj3hqgn+JEtWjh3ye/64noRBagLGUxLYtsZqGaNfudlYbsZfYI+PLmVBT0pNPdjCsK
ZmhUXfXACkRqP5jpES8trgXFEtviSL7k4vE4RWOmNbDoNXWe9BwDoRbnz2EUoLAgd4WEF/nroLJm
0uAIxamew0nlvICEvoYMyT7KNZqtcYF8Afdt8eV8Pmcg+GmPcNXvLb6fy9INlLX4PbchF0lPPS7h
4H3MWX+4/2MU1IFcZuS8LS1GNyVyNN2JTojZyN1o8XHyJXuCXP3ujxrLinoM61GLnx8TYAMlCunp
tjMWhdkbll5rqMITjpsx/dq0UZAv3Ldhtebf9JnvLt4RL/tptgBAXOwnbPm8R9IAWEQJ59l+VM6F
xkfnqNUzdjka6W9j4a42BHAJa7M37kEFJfHBtiS1BIlUBBhNUJKmqpum8G6wvEhae520ecZBxncG
X4ydwVoQxZqozO71sq2Tq+wC2ydjwb57cyjlIQfuQjgqh6JKTvHgyrqWmAhMeLRZeB6Ov5d5HuLx
RBjEDe4l/ObgHg2+QiIFzC4C1pBq2GZfN+zRPX6xRRTzo3k/60uUR7GeWESzOa7nl0HLFZtGqcNV
IhA3lA3Zsu8xdlyKwqEwSyhOw6Ocn6DZQbn9Ea5Kdu0vyF+Q2viwhFzL2pJikw3QIgzfb5RexcbQ
AZk9nYhYYpiQUUy5SPYeROfZ4gLHw5LsA/8/ks5rSXGs2cJPRAQIJ93KeySEvyEKK6yEFeLp+0s6
/nOmZ6qrKCG29s5cuQykhmCCHg6RyXbI9n4zy50ymM6NzNCpSqcs1IZzJK7IV8Ss0v8rNvy3+0pe
XnfSHJFZVzhntu8mDqTMiCyyi/ZsQed4KjX7OkG9grDtbc/uobLDnZbzcD+Eg+KJduXBnBZh3XDd
zMTIn6KRePceDFE2LT1EUwaxd4YcHEjMykcoS4At6S7s28FYIGhAlpRICkE4b1nx3LG8YWt1tldi
AQ/uy4hd7E9O+ibYXYlghb3OfBmIntMwftJVYjNT7d40rPETaF3AebiVHN013J+3jaheknWhIdmb
VOJd1WGH9WowzGccz7e3EAnCGOeA+TLXvjJ9HqIGQl+m6QOqotEARnzDZoKPopIbjGIO9kqAvw+E
V5dXEYEuzFneJBxumMPUmMMtd43MVXZTiwWvOwbOgOwPxCCE7P9iICocOaBzxlUsRGd9cGfRYpDP
ZGVDqdd0WNqS2z0CmR9ARR/wO8y7ZyIVRLgn1B5BX1ApUPcEFYODBuwrjHZmCyombnZ7/dMb2aKN
E2MTJgHDBnSFRYMFKf/SttEydhzeESp6JJWIHb58tzgLg/0aqCsZe8kUBPpmEAGKU6CigqLOgejO
m0aG4WDZMpsESEexPcDl4ctL3kOJA6fFQq2vLg4t5Dc1Kyb6JioIBPJ9+EuwCvOBNupvPlhUHgl0
7uPqVoFTON+n2en6qqWiAIqP26WRj1u8ctAYEd0J+Y+xPbxPPnyjAwdGyqIcqhMOEPv4jcUED4CX
3tz7VRAzr4GJXA7UYmyCmblAYCiSYKQvpw6iniqtUZNQis+wQsr8P/z50MqMTRf9Xz1G0gAxIYhE
KAdbejUcJushjGiUe1vPRglrZgr85hTpliiNSRNxKasM/WWHxml9DDAECESYexbFIApDZTFB0YvK
EIzPv427MrafloPjoP1ENJZYQ+71QNhaXba27/TgD2FsyYYlLvmIuZFdoy7jCgYryubtG6aDIDYF
Tcihcp8rMCN2VUjGY+lZiE112DeHTrK9t4wu9etvlgvQlTC1TuBuvpgacB9MWUFtwpLZRl/AdYyS
bHth9k6uxJsfwYz1F5SwPeMzUd2xMPKEIRwDz35uCZOGiadkwB/cF3Mv1Ml2FYuOQF9TyN3Ik2xT
MsRi+GiNx5x346fBsfeZ/B0DnG2NsdQa4vCLPzFjRw6ec/zd9WEO7p3Prqfp0/Lk9tPe0u+nd4rQ
6Vpgkr2jjIrZz3gL69X4i1EuHNawsvsRZHB+2C6tJ5NyLSoIubQtzIbRTsNS4nGnxkd+HfQscUET
ywJo6thzO08b3wxcA03ysu+EbudsGKxrvnsWFFaAcwLzgqddWGbKM8/p+tyJ2e/Hh2ELIc26AD5H
35LjLUkEGTjQ4SaY1nF1xS8gpUEiJMQlN6Ef5//op9tp2bGnWjTt07ui7lk7XSxMzxyyd+tAI86P
WWva1A69/1rohg/7YAhSxDTZ06A4iXF1Oz44DN3aCPGxDNbB0U7j4RYKlCd+10nSGawT2CxqqFlM
9U9GkrwNgIr1nbOLnBdgG1rKZCh9med4uIkmfaMdbwGKkm2C6pI3cxdcsud1wEWCE29Nchy6sYbD
BP12aTUH1Zo3rgy6pXE+Qz9olYbGpg2wVbpbMWqdhkMuC1wIeVXU7sPkZNkJNUAAXHQVsvEjnCSs
ZECh3ksasTB/PX0IWAfP5dExry1LaFG5SXsO9ttWBURkDxT4UvWeK7gEU45RARz17XofKnwYjrwr
nhExxUeDhFhqqnO066wbHrkDfuAds5l8hsfVFyWXi8iVUx9SjDrnMHrqCT/BizpPrG+MbgAjBltQ
6giOeeYj8IidFrQDsd74qPrN/2RNi0Z31Q5lzI4TA36GkGY0EIkA+c/AloC7pd/kqWJDRSAn4snW
gO0X3ZTnIR4J91GbVl66bMijkcYJxXnfG52nDRRzD13xVI4lJEBO4nBbz1OQiODnsAB86nG5NHyM
eXCyBG9I2wFs3Vt6ce+JQOHMvyiJGAyybNy224xK8unuiDfg6/WcyMP7Pyd6ByS0b3TZgGL+8aAh
zad8zoCX5VSkyFtgeTBfIF412fIPBiggtd1V4dP2Givs9Jnww4S6GF9qF7Cymbq7e6Vnj4Yl/MI4
b1kJQB/PrzckHsNxkpATUw9JknVYhnrSyZauoFHJw54SPTulhRA3YWQzENWFLB/jmVy7rzYus3PO
fd0TyBqaF5EiNwMVsPnT0Y5aARkNwBcrYBcfeILUhJqBl9g70EcOUAHaFQnaQih4m2WIa8tC9l8a
cpttrvNjMbQCb5gkjoMrYNLhEqhRS/1J6wf2TVEox4IK1HvCrLiZkI8QCz9mzSMjeuXEMmKSSim9
MIahqbOM3PLHNAGiaiP16AcOrdDWHHxh2tk2hF2T6ioCaedWPihLNHarMxYjUj/mxgK+wRJOApVh
beDeR+uFD0IzXY470ftFlDOk2K45gWULrZWSmqZVXo5/c6jZsFvpOflIyqgS5xJE3LyFqB8L64hn
miBPKvMtNJ/wHrC8kCYNeSNCDnS2HX2rYFQbEz4EpuXtX0IpEw2VsNX2qKfIBqV0P0KGI26gzMQh
4CuPxNerCgsdJxyH3EC4dAekepinIWRABSCsFNLg6Dhatpz27DpS8MVDynaGSM8ziFhj2OYuQEc6
Tmm6sSpuu4pXlMjgpVo8ADlB1sCtpecwTcd9l/N7NoueiBVp7ofQ8xid8KAyR1BI1Mbyug+970IL
DzGfbG2RMSztm6kQGo+Mqx2fWf73AF7ZkAN01Bs1vbUEkWtseAIM9o16DgTg9Lx1IocQYyPaFZiB
sGmM5UZGA7I3HsZvVyOcuzeXX3Sfiqxcpj0jxksyyZCW4g0wGJ0Wl71XpIzHWWyngFGcZ5MXuW0F
1HODRZm8hm37Bqq13B3nJx7GuIpblBLS4IgJ6e5CBcj1CR7o8HsjqQO9Yss2wCNKnSB6fzje1LE9
Q9YqBXg7xDWBUhbtEvCRAIQywRvxpFhyCCLvZPnBgAEfAd0CIxuMhpw/T2Y8mN+vwE+Ypxy5q0IU
AR28jG+iVv+YK3Y+vCI+P1sSSK5vW7wRZ9SLNEo0JwFmJNAWELyzipk4rhZyFbAJqNcwS8Ifefdi
ZjqhMrQmE0bRdAbeRUzjM5mmppPuhqeIjlYMk+mlBWPJdmd5TYNHAX+lIxxcwehscW2RsaoYWAv1
p08xsgJ+pblazvc+lyusFzXJMxS6cj4Ai0KZ5WBYJ525oMTQTgGZVIpzkE1HxqO0jpg8BgT78MlA
wRWw0y58KIOMTr8wbGsMaB7xc3PfdKy2ii9JbQz6bx0m9BlN5OAnR6XcHpDtUVOcjxiloXe5UMWx
h+scrCKtoYJjtQ2FgcPT9IpxzqFuc07bTsd8B02UgFIIrzo8hGJX8/O9WdggkOxY1bCAFZU2o2fW
JvOqpXOk4OCQiDK4TbU+WPVXRwT9kHuoujCIX3Qgm3e4BvO7KGxJQsSxBvp4oHmHDul+edSLe4zy
50sM2MThZrGAfip7p3eLPFYoVkR8sOYMgV/2AlYYoxvb3vH6R5WzKH0F5dAGA2HrnD5R+aoI2C4Z
vzG8Y1yc+9XqDkEPZ+XjGId/PMzSjAqaZoBD2DyPsSANH+6RfIPbitDRlHXCqtqvKPoXdxwPmn4z
5U80xDerk14qsVyzYVn7DVTKUBI+8PgZ3a9IbOGm6Uztty+oA1ilDK5bmbbvSDEtSRS/OgjmjZ3h
G1mHeRVpgBez1uFQJBnBgFGN1KSRYIb1w9lgvvdxPS9sWZW7u8GyJXMBZ5dgQFvQt6u/Xi0lDKno
yLksjDWAfbuzJ5aZz2TRNKilRRzMgzGo/x5YS8IJauLkCHvp6InC3YTq9jaXlKl/EIfFFI2emtUz
4LnKE3wvMI+BxExxJgtym4T0GxREshcx7KVKY7en+RRxVKFaBx92pfV88vRvQZSJFWpGtIl/7d+i
lKZxFbHp3sNq14ecFO8xYLpNhJrGaQPjJ653F/IZNI5N4bPBU/r50ZqqXNasbcM2IjuYeBw5ogTm
oCmjHTqHiiT1VpboVZvQELBSM//z3nG+w++VTw1FPWxC8Y+TE8+hImWh8jp4W5yNjvxgZ4Elw2cg
eZv4riEFaYv15FyCilEL/gw+YeKzXD7z3Kkd7FtD2DVw9CH3fdgmbUoDD/I5jjKcgbMXr1W4yz/8
3yaKI3vDDXbIbYrHTzXt8UNTMe5GExhhznXTDYBSDBuNcdNUyCKllbvzFoTET0tAy8m6lysJZsxN
Ihr5AVuqifCRNVwEmxTrJEA6gwWSUyvhzd2bjsdfEGsX3cTdlNZiM2mjSdngC8WYDz/ktEkzyRo3
8WefTPjYVwsAEmoSfll0QzNlpgYZ7lbuxkU4x94+1tfr5ejgQNnfDhP+Js5dcM5Y0uOxi6Bn+e/r
Vi7osfxd35s851dYoVZ7oGXR2WvNIIheiJejWbc0BY6iBg+27d6QBd+cdlAXmDPi1tNq6t6B3NmT
KDlA2p4kqn7896p19dpoymktr9roSMLn0ayZe3vXPgTS9I6l4sfZn2JESHbQ3QBB2CocTNzMSvN8
n97vzof5TDdTz8l96VV/amuwx5o4PcGTLty873dIBLj5h7P1ubG4l2/+sYIB2hYyLIhPiwkhER19
OOjTCwDf3XqAwn3h4h5cMLSvDlJMbHp61fEHgsXOvo7LcQg7dunA2J2okFU11XlNUP3ZT0XPSbB8
G/kI7t7+r5xxALWzAMDmxmT7z3jsWnevT/7YedZYEMmaA9nXtlPdzHpWKOapAfMrrhXj8NJbYO97
ozct0+u4DnqxMrw6kJowjLU2h4Ey/UTqSjsYh4Zzhsp2RDMH6+cJv/8UdMENuuau5UUz9WstmlET
s2LmwU3MfoaAgofhI14dX4xBeRIVyFKrjj7nV+eccZyhjY9zP7KJW80gaz6NHnYinHuzNl+u3Oph
bN44SWEyr785+5Gu65/4y/LUG3CXJvWwSygsjA76uUXlRziMYhHQKdYz8YQpenYXT8XJAM0JuZ/A
e3+VFVSlRVKzVrFrXrtmtXppdk4wNLVy5RbUyeReJZWOl/W+ZZx7xqRPbUHiwjGoLzglNYP2qKjC
3qLj10QwYer519BV1GwE2Qk/2932x+TpWE8VlrR+wf6g+PpD2OgKOJTfgShP3LlehoW+vOlM9whz
8xdsZDzMPjS6Eu2cXy2D3Q0TWZaAl7aR0WW+NgdmSqEbvgxSjf6oKzu6cUvueXTXz267tAtVP24V
CqBRuld1zAP5Zv/21uM3TIWst2qORL4OZE1eMlo2K2+6WjW+/n14B+C5cQH3BHMF9sqLSeqxMe87
Tfv+1631Dx3qjrDa8xVdtnt92MuBgjbNAn3nhXzGP5pz/utiJN0VaxK9y1l28r8+8PZAHbTu9hew
AftxhyHCxWPl9d0P2peRFj0ZfihrPGPeu+MVzL8yFVvmbk1bsUNnOHp7og0aYmWQkDplHbyHiY6R
KQXGR7QmOhkYX9IsLHuoM2344+P6O8ehb7msax2XSncGwbTjBKZv6NczkzpHt9m4FwubATGTc+uP
ccXbd2h64lz38UvEgs2NLSY05WQ54C0WvB9QIIYyQBz1YMqwjy7S0bfh+jYjuoVhhTG+Gz4jDXDT
LiFOy0xbyDyNBFoGmAwrBVVpA9ZLA0rMJ64RHyZ0+Wqrgp4KiIYbl0UfuRVswVtvf/i8GB5+UrTM
d4s+Mpz7bo6j9rhnG1mQ5k76EnvxqIXEHmY/xgd2ozLQvRGNTr9kXemyJDSpAa1vJ56eR2eX9aDo
ZQjjztFOgdQg0BIuk9gS2ZmbYzFvuJpXI0LfoeRLUwzawY7piQangST97DbVD8HkyEHKHu12TUDE
0kwbo6UljEJEivPNpghwBCJ1udKfBXlHN9SJRyiFBUyGxNW6xnG8tw/IYh8o8jivOHe6HiawcBuP
UQ88lV/3mlaM5PbIyRsbzHp1xP7wuDETUtwDNc7bOVr1qltRdlPE8BYZ0/DkOjwZvOHdz8m/5iTR
vErPF3tSS3Jqb06pBiXhBj/nyQR7cgSPYt7PgdMc7lJ8fl6B+ANScjVJi2eDRoMbgAxTlPeTLpVU
A90D3058C5aKblvuIpkfD27fgxgLdJxp31Mt0cqlvH5KzkvK73cwJe6HAYEkmwneC6R+sK9Mi4A/
+MUNu+HebZUeyW82KVcpjlmuNB2F27Dbemcx2XDcojQt1++WfsBZNvfaeMqK5ypOvQZlI3YDk32N
/xTns90k4ruBvJGGcSAespvJ0iLGB6Dmh09djGQIYEF/rE95nkKZrNPQ614IUoBZPmgMcJMMS2q/
YFt2K15Vtb4ZL6NtUhLlMXGD/Q6cK7jkZAIGNFHRYGLy3zepa13uRkCqwQN+q4ZX1H5QrcrtNcKS
1f9YDT93b6OO3SDN5mz9jy36KCSMXG/EzNAtaRWfepZJmY0NK183isGuCnbcdxK+0G+yqjaA6I/S
wgVegraeb6szbFUQdzvDb7IJzs5l+k1u1kY1iJmfcHQd/3ODcXJ1XsDkGv6XS+ts1C4fTsTypZhK
dyQwXA1MrxpmubgNSpwqamKt9PeYYBEeKWbYFFg8ysTYsUZE74pdJzfdhZHlcECIyW3KgjXh5lIG
pTR+YibLWtgcjbQLDXd73WIkxWrY7bMz6VdiRfuCusxsRr775rKwXb5Z0JGj5UL/rUjwcpfxrphq
ZprLC/LflGjmjgvN0s0mqKm5JnIdWtKDFxxMQHtTfiKXo9G8RqzX3c6kTS2jbJNi/+/xYR0jzDz5
tEx37Mo0jx0ie7hNlivO3yzQ7gimhNz6AG/MSbqjP63SNqchiJC/JEIlk9KPfVK4+ziG6xOmOkwL
B+ZCHBeZwgRtj3Iw+NnH8ResW2sAhiJytEbGSvR+Xn30Y5jN/VoFSPmnCa64ZgDETRdsSCFqcHkU
rZRfAgahpXmaYF84a+Klju2nrHBmppTDBC1YXZzTqWN5VinjBSUI4FVvaHBuIOKgSk9MCJFQ4cwv
fy22SBf9LjoANBOLBtrSFDN7DEUrDi//MuygnyvRbD7ooWWYJ3PMLuO1Lg3qI9KINGPVPsEowQNE
EVWTd9km4bjw8SNisBPBNBUkGBWoSwEgSJIkR/Z8FSdYxBwaOxfwHXDmnt5JCDbSj7OMmN4I0fUD
ioGDXkmjWMSXmmbjZb1nBR7WwBO4XyEiIG6g6XCs01OQ3SkfQ443vVjMH9khEA1gLKRiD79G+V6Z
xV9jsB/2iMDlXWPCz/TpOztCKftrcjj2ZZ5mHcFw6FJ9chrO3mlSI949xHD+aR8wohUP9abf4dXR
jzx27TUzNPnVWKm2fpPRptGdvRW9+7MxXMHFBupaMZcjRIme4AmaQf4ApsTY7x3+rrjhdtDzUv7g
WklKA7oIfkXUM6glXap5Gr2FtkZcpRhoceUzeDh2n6vkRs8ezCBC5PVAxjbL45rg3PSawHzichiK
1Y7JQgYohEnrMQVt6ASmcpfpDLHJi03JWjBNhoIqXEH9taNBNBs41FMnAhy9LF6bS4p4J9CtCCq1
O750ZoQW/Kwg0ldtcHMfF9IOBKRhAjtEPQXagheXRDPQNWZiG8hnA3IoeyOHHHa+9sx+Lxn9gh71
Ki7ARJvTH+SeYKXUXMyl7mZv90RtPBOXtMWq99e0KovY4klNoGFt3eILlkqsDdn6j+F9jen+OA+/
2VLj5KeWQ3NJ8Rf0vcpdAjqIkW0Dw+hu9nsoxPgVA2mzuYAHYDC77G6Ob6u/YW7Jv8Pks1S2Us6g
y4qtifdKNt5W0BRMclSMBzSzidt+patUKS9Ta1B+U02Yx0XTLT86LeMzUgLVbfhG3PXvk/tE//rC
s6J0EnbLHNqVNf0Y+4NOi0mRHh516jUYK5V9Ix2nb4Q65J8ayYLrG3OmXxCKltMuFQ88HNLEcIIk
4YksuCXtTaol9LvOrkvvuqtocF054UmosXoWH0oxZOFhNrSoHZedDovWDdsb+x28EAn9ISyRagHn
W9XYMD+hbpBQgc6U/B3yn4TlZR2BlDpD7HkIfGnjbWAQR7Q+8Z0/pyAv49dxnhgHcyfBpibAtmw3
XdwsaKhlW+I+EZpnni3OSnxB6Zk1zgaqLfIHDpl7yYzrAiZlrEPZgUtDqZhQ5lljJgeGJYl0Y4pY
ARFzDBsQ/XIeSFaisKDcjOOWTJp0wnup3bvYKkko3h+N9qfW54wijV8mnqTXtUiy6kLE8ptQpsaU
sl0nZq4IehTGDf/hEXtl+hCp/nzJNK1N35fD8GeJdXbIXct2Ljtpusv8sThFyBm92wGKAThxGO4y
Thas+XY7MWxS5AqlSGNYHTAq2mygPPDHSc9SThOOFTnWwD83uKtLDWbWq8b8lJ1MHCB5A13ulbxR
Sid+84NEjOgvJk92zpxtOqVIn1sgBnM+6yP+PKSYxvgbuRDCOMG5upJVKKVfrb9Wm66+cTlF0+xi
3uw/P8P6gf2S45AP2u2OPwxXxzUnbMPjVwI9WNy8OTdJXFouJkf73vTf6dk9BsuD3tjtjT6swlMi
caaVjSbSXEOiCoVtZsESYTq9ZT7HsHseQhoijXCc8S4O3KOL/UwzDvy2rKlfoVqxrChYnYyUsmzH
sf8iIFAs+3E7Ftd5bi/fyNri6KdkdHfZkV0kpRSs2OzRcfLJ80YEMdnx5QnVJhddRhQY1EP5WGBW
ORwobwL+ShbRRjAbjU8G7A80kMRVqWaAREyhzc0r82tUdh7vFbM5E0aYwWtnksozweIkRZJHBISC
cHbGFos+ir2WxT7AybQP/Srq4VzN7Dm4wtjfm5NNmm/FPRTw/AWejXyKK8fGfoO9mq6NKOP5Bm3U
5WHcsNW4DU9QUjn9qWEEDu/ydXDxJ3ZWd5ELsRs5kwm/+sMZrp5/3yO4O3atq9cPUC44pe4ERMtp
CsVVzM6aTP1R2J6TT7gCuh4JOi0ApHBOV1KOwPg42w28DCm6eWHG6I2sJhLFaZFhISax14dfWJim
UmmIJStTBoEHRUvdMfCPsIjlTokGYgDWMv8TpsAXBRysmdhLKEIkVhxveL4rTp+f30bIF2tOfTk6
B49dp9KZE3/9KeO3NaNSFb9NITZ8g9cWs2SwI4RCzN9NjfkP9Tm4v3FKRaAiGlbmGT+zG9yxmRPi
XLJqBziI4DIBsB6rGE6ecCRF4M9tEZc3+VMQT7HXRuDNDcDc/vCnyKVykjet0YORHvt7dugZhwXG
gkxce8xyfqQ1tLEo/hmeepctaJf4PArFox+0zfP8mrzitskw4cdAA63PZBLehb59SG/Mu5nM8rYY
TrxhxksKCWaG5FDi3nHG/hSraWT0N+cVCYkJ2z6+tWNCo/3CFoOPwbhe0GIM/Bh04IIppnPgNMwe
QJUjlbj3Az22Fp9xYfVO2/tKOcJ5X3pLpmcxwz+MRWx9i9mrmIkM+a8cmbDXwnWyZOygTfGmgFNu
UPNRfLyGB9fGGEEANj5buEig2zUsMTw/unZxNyAS4dWMn2DN3eT0lykhJiArYDoE7eVIQ2WaLH0c
2L7YSVJ5rDDmKnwxqGiZt+EJ2fYCHbrMYxieHfEcqLcyW8mNPYtH52OVIQ7EK90STzdX4kPZ5NjH
57heHwh5Rs0izADBljBHjODcgJAsbaIMbMADXhXTa+TUjOuEQ9DztvnAO/jYG1zQG3ETPsEWqhaf
CNNObvpohI21rv4B9TPQhTjG/aeWZ37LqsAUOhIV1x77Z9yfe764pcIVV32cTZKnN5iRO28yhubK
Bd2noRT7WWGosNZhq3MUX0Oqn5ZJuWaT06T4v6SZD3o0ikSphxzzFH/tD/+D7RRRsmF9zi+h9nKk
nOf3n6w+83LuMZ8FLwMuPiE3WmMM187MgjYPvpXv4iUm2hrhrrKHiR0ed0/OfCFIsakTeWpgj2xQ
S0Y/w3R6SPamPHINP3zZJKhafwI95Jb65KRL8V32sOkjFU8dypbKFsAlCPUDPmOKjIBFIzNHe8L2
R0SGBNjY0aDPRzkaJnDneno/hVTtJHvMvfHVWPoLNOPyjmcKeXY0f0i7iOw0xOCffFoixOWIxX2K
MqzSoStzJnbsOamu+1C35hjsZSYnLsZgDlUuJCEjUuW6wNlFMXkBOuDsPOGUSNlgp8YkgBaExtq5
jlpdYuhVBDckMpkN+hLaF+r0Y2aLZz1rlDEubQ1ORcKmWs6Pg5Z7W5zSD4fj01hBB+P9wQGxGcGy
xPZMpdurQ8qiAtdi1TFcEw+8IdvUdo2fERUhHkc1DAkla2NGS6IN1ltNHxD0smtnikPO6tKRKcdT
Nlb5YJ8JFIIDZva/tAxikLY0ocx84c4UFV8e4vH+JH+pZWJNAkcTSzcK6scEt9uER+/g3oblBi2G
vAHWD22nWBzIZAsok6qqPdH57GgpDkHfHdh0pbV1+boTiHkc1citnGdHb64qQrLHhBqzZErnGuX+
Les0DONOKir159nqBcXgMei4hS3H5NXJllMKh7tzX9yj5hSkqk0x8siMV4JhpUW9JyAWP6kQ1ll5
RglVOLkbN3LUczLkwZSafO4Hm0phZ/CsM4txA4JheTJwYDY6oFsDj5u+aqzpckqGMMRW8FwAFDs8
KzwmgJbyBJxBLrBzIpQXcII5Dux6LtitshjWujGmijDiP4takERoinDqcl1zur7PxMeH2gmJnDpU
r8LTaDmL54/wlCh0JgDucRXWoeoq4dhoA2yuQEa4al4vyxjAPqMjmVZuPzF2F9sVb7A6AP4ydgeT
+EPQnYoK68RDRZalTzpmWoEwCJhjwD/cXR6GNjJ3iJEtUIi+Kcc9fSIZYxz6UhfA8vkNsYhRE24m
gyyVLrLyO+SP0Yj5GLtRmELhosGbHTlgy3D/19zRIWNIIgSSHKj99ksUYgbWwvBLSctwFswqShtW
30kHgyNviSEyDJXD7hJ8eMlNlbYSwRONuZ6ADxu7X58xcb8bctv4BsoUGuO27mohWmiSDJ82gvVh
Dtg8Y6rOVhkJDsJnYnY3sD/xQuvE+LiZLvFsPN/y1vDzYNsIWolAMqfVZaUOv3t6L8Gu2NzqgN8p
yNee4KIRrVdMSQnYybz7ZJ/djHtmsLZIdWZtZhS6dzooKtJP9HG6E22SW0oINN1k9aHNwCwUrgmw
JmRiDOlpeNJduhHEtZKCN3fEEhUHITN9kEd/QvJPeaqEH6fsS88VFiRkHy1W7GVwNxQI/EzOWcqn
dVMf9/+W0/YEwZq9JLWd/FdILRlAkZG9HcJNwy8ihrHLh5yVjjwp46MISP4U0zA0h2ziZF5s2sYT
fazsgjogkIqWvO8dEA9yRaxpu0aH3poDskJ2M3vweEys5trzPoHQhLFKkCp48oeI69JodXT6Mz9u
EbTNwOuMRypDb7dCxt/2DgDLGOnKwcIGNIkmD18K0ZsLDkuHphkAX6rREmjv5W5MLWwOVQOwlyaL
GlRA2g0P39WLuMiS13vT8CdgegTLkbtMyCcumENmZqCBPq71XDEQ2412hidDrpLOkO69dgSSCoRv
wiaOe+GProz5CstR/v89L82cr1lYE4wpsSl5QUjYfKk9x9geMvYWTR4IzqRr3/wa9iHlhq4tOVAX
YGXgbCj4OKkvQFAY3DNVhvuAL+jmiP019mXGDDccmSx+Qg2/toXZB6ERBKNgvl8Sy4ipocRQLSQ5
BWHCgAwU2ysxALROWLZxcC+Eqy4jYSmMRSS2MGcSgnoLbjyDJi4PznPegXOCp8L+qQfMKsCRzcb8
yooOroxdHTT/mF94giT1xAoFZCaKVAcwZGZj2MPVqETHqPwmwcgQsKG4WyjbGxOzKwXmF+owtKLp
e9UYwkkfN+I7QkfYlsj7WugaXo4WUFt+A/lP9FMUvm0KdRA5KVT4H29jxHEhpelnxTgc3ErEGVos
Wm+phNvwXDihXeoh/MdXGo6h/wM49z8Pjn728omcoDmo/YkJz4chF3DxXWdMNFWwe5Zse+RCY/ZL
mukU50MQBHXIpCLjuXVo/X5Hj80A4ndKUGmwcP+W1C54K9H44xfK5ukWpXmPOtNfzDmWDEG+NVMW
sEguqLgoAZcV/yJ6u6t5QUb5GlKKg67BUsrGb4e+nAB3lqAcRBueHMET5As0UMTVdhPGPbTf6Dpd
tFN0lYyDdKKHpQclHpwfOqZ91iD0Atb/iy6ahCRSQiTAWF4qM+KGA83C/I5VF140hVTIqP/sPtmQ
SKh/eZIX/eXUgUPoJd5g5Dh8VzJNLLQdjGF237S5Udq6ygBGZvmU6TB3AaXCPWJ1KfQhijrhvNRr
7zB7YM1dsBdRLEH7IQfd2AhBEJ7qL/RArlD2zSaoA7XSpJ/xnFJj4dBMFpw6VIHcnD6uGs0L7s0v
lnEHK069wsS1m7VBh2lZ3cnLv9NMctZWJATb175Vkk5NfvX4Cp7fJTlxeQnezLS7EFjMVqUDuWkI
445WsWJ4HsPoAGjAki+4z/CSkTySwrqsTgf707JfN+cGa2f4BaDBZ8l4Ub1GlILaqDc8O405j0r/
qBOhzvl5whlj1WAkDZn4mHzeroIJ6AhskdDR1t0q11oI5Qxvk4IEdBJbcTVVHGXxtI/YsOJb/UmU
Ydm3jjzFgbbpj76dpMA7ujF85EzSjxzDvDj7qasQHknvW/nLBzcQu85BP0NhgmXxt+c3cOEPzhev
TT7QFy3+fu/3jwZt4Plo3yEXkwmDfHeL75JCZGNTp2h8TSrSLi5bWE41D/7J3k+0PGxLxktNa/Cw
iIkkE3TvFF1pmQDfX0X8ZU9uoabDvnLP7LQLL14joACA8MTAbphTw4od0RPSB6zw9h1/vlIdKTA8
VOvT1C/ofjA0iEvMItLby6SPbTK275pnzT/s8SYjrBk9iYq8xoPC0MqKo1/55hXS79mrNeuBD1tl
v9gnB50/BZri1WpUWcG2MLxAvxyVis7PwvX50iIQmCKmMWbPuXvPt3EAu76ksD7uud5ivtpLvm9j
T3wTLm7I1I705da7N+phEH5nmVNCxPuP8XAopIHCj05jCPmXBR7DY2GLu5Cewjghgx7Vw/8DJ2nh
2SFaq17zIxVaL7wcgwNc8mCJnZN1dAqOBcxdMSxlfyRPvCbGXIXrxEQ6vp6sTndQr86npE8QptE6
xnzcKg42V8DZ8LoGycFEav+3rN0Wm/hNDIJyEa28Oq72tvaD5hSGxIft4n3TM6mVjxinMQrBMdDO
zn4B4ah0X1nP7WCr+nSbIb7sVWle8Z619i+mtuPywc4ig7jlUGay9wiq3bl0Otg5LDCDv2Em0bIu
z1jDhJPky83p4j1BcfY8yb2XDUpbo0OlsVGwObGulmpTTrOlqUFxs1T37OYw6Y7jdpFcznb4tN5P
1JWK/aTYf84aiP8NpL5W98NmVoPuPdDg43PzBn2hNBpRmnUNqg0Fm+gp92LKdkxZUeHZ32Fst3kQ
cdCE25kyzQ6r3J4143KGiSIAWuGV1vJgaTzrhbWs/EMRvjsOzKJHw9XYagoXu4oqec3ynv6Ob4OD
zcg63+LnYxxWamE1+6zogdpcf07JZdA/r0WsWhQ4Isb9bdkzj7yDpd5D2UT0xMl9kEykOfM7rGNw
nN13oszUm4mx+mUZdT/0BOuXfWggLOYk6uK7VZnnYcHM/RFcP/aDCgODaZ500m5u1vc7uoCxuQ04
jTe7Qzip4St354UzBUX8wXx2zS7lLfSlCh1xy6i/prAIirYF5M9E9NLx2jnnEyf63tj3I4WOpnLf
gEO1B6sEfLHI3i/z9Q1PrTW+/LWv4slIogKwCE5KB0LPO/b7Zdy6gRK9SutGvmTl97Par+pB4xAu
+0a5hq3TAnOF93hyapzE23rxcJfaXyO6eO+uHV5G3KFiiff+6kMlScfBQrtzvF0aRg1zQ7FP5u2q
09Er06YLu6iwIWOB/voZ8wvBjPFGA2fBl40FCvYNKsqAArWzCnx+gbGCiLgy30huT/BP4FvhOQG1
BXn0kvkGnxVK5qcjYucudfH3T2BewW6B+zkWODAZSTNnPkfEGfUpXhlF49BMAsJ4P+gLkWAZ7weM
FWwumeuRdSe2TEt+Wq6IWTDtFFbNjhLAqeDku1LOnkz5/t8M5S+WT+AVdOE7gnBw5NBdMFWW90Ht
IPgH5xSTKOEBqnGHgwoHaHmrwpg4Wsq0hD14HTdwhjpG7TnWJZz7gtUzGKLChaORsD2FOEJRyzY8
nKL4fg3sBE+p5DEFQel7/GFynt7chyumV21vadyCRijlYB4tGcxspNagA2QL4AflR+fyF1wZpeaJ
rxJOKpf4w4gJR+jzCp1YZaBzs/KwmeYh1tdW3zTU4XF83u6z6/aFzexKa+j77LiArVVP6QDu+Osy
kmpw/xte83ef99keK3wPokyPwj2qp40538g7dq4YDOBRK48kDSl+7AN4tpTydQAiTwNKfaoxKZFC
TOYa3G+fgohNye0EisunPmZ9R2Va+q/kUTLTyt3LnEVgQq1LLglmMcY3ao07bm/VCXykvisZoeS8
zDWFzxI8wQl2O+AaqWYuAAfUYH1DDfDc/qO1opNbcFT7N/ssG1d7fOf31B5/kwe3Ui+a9m3jtywC
HMzlrArLuA5rIjRKxfmegcCatki/Wbd+c5ZjnNB2Knv9y1piBfzAcLjj/2g6ryW1uSUKPxFVIgrd
KgdA5HRDwQwjchYCnv58C/+nXB7bY4agsHf3Sk3wi/uwJzVbAQcErrDpvhAvHcYUuNEWnVUd+PUH
UId0B6rNBkk6oNKqk4EcMW5b32qP1NZ2zk3COkVKOip/G6ovh1QgEtedHCNsdJrCgcNNNVzmLPnc
4FTN8AMG2mWh+3jZI9r/VrFhObfOvksD5n28Grq0/jWq+MdhPb6QQulDbVHfoA5bsGWRrtsgsmEr
0Zr5xsHeSOtBNjySC0NgBJ+j1ZrVoPNezrH1g3nKm0j3MvGoJoKvy/Bpd3+Ue4NPY7kGxRrSETDY
m8TiSg3slNAFF7bAqa3VIcgpwQAmjpaB522LfrmJOwGDx2nC2ARvMcSNlZEL03TxCVX7LzQGoYmd
jwAvJkz42Ju+B0cGeo84G8peliDES4h26RlokytIHE/eznugZcKjeYlP6ERUidNgo5vFgQiZxEXC
6uIb4Hvfxl68H0SOe291ljS98EEJvl6UELrSBgjC3dKvFC6nnqBF/hzBcCRU+fTfQozEKZ2hrZme
jekV/lxAEmjnRLiNlDfcDcR2sAJtU3rrS+vSRg2GYKGHFhJl2Aoiq/2G0mmsuD08kYzX7q7pMmDE
4VVYYY+DUaVVazncBZP7gBslHRW/5WU+lJzTK/3VyQWJOPFW4MD17TF1v13DL1z5uU80D5xrLuY3
5/EakYCQu2/G6RyjesD1jLtwEW4hfwj0UQ5WDV8Tp6H2W20vwn1rD0Vn4zchywcdXan99F70IBz/
jsGlSqym1+EO5DiRYzEKfyWnVzQCef8zDjhUdmsy85achxG0MBuLXUx1Wc8wcwFdoRM82WINP4SJ
7MIOLBr/jnU2WR/3/oDNlONArkQN3L7TEWE8WILQcOp6bq/NecK/hblXo7VB+UGUxvzdm3VmI9xi
LNws578QcAS3JmOHfVanE92eVtK/8Q5M1QQ7qIO8D19JWgYXByALLFrxi79arYasE4S80sRPx2Nm
GmU+FwecoEtPyBYNs8suxKhfbQ+ir8XP/mH+lbBGgh119j4oFZeE0vk0HJ3vSCMvIkl2QBMUawHG
nEy/Qx7dsRovIFPgGKRaICW9kE0WQIurVa1YDh/Ipwb9RpfwK7wc9ItrlRcpPN4FCTbA4jw5XNwX
7vj6bu6ocpRqOz1BpvAH3BnmA0QlmlePXNypdPYTvTKbmoezQeM3xmwqHxz4+M4A4+ZtiBeelh8e
l1DOTHHziAYrghWwxSKQvAJFDiD+O65ib6SfJ5RwT61nAA3moAFJ9Xd7jsEmUYkzRBGwZOeOL7z8
LTkUxBtWf6kkb7wlCu6HG5YpxE+h8QbUG7t3PrFHn5i4nyrRkPvVtprunr138XMN348MMSKjkcp+
pc8LWa1nQUArvSG7Ki4Q70ZAojms0qoxziL3P0ihg0/dOXOTElhWmj5Nj8KUKv48oTutIykbLgy6
SR5eBXR4erQCC/C6WkCTeWXoWPQGNARR6iBRSwhRRiRyse+JRWOGTIA8wAldxKmcyLMT0hryLw1E
zMNNuz6rEiF5VdBkF1gOuPPsnsvOFpcV/aPLBmtFda5RKgRKGtea0WmXACbc8b9LTJ01FwDnuDrA
lEybypHn4r7BIEluVmsvRlNxGbVA0cdwTxV4zDY4+JNLhd4epKmkYfUvohz8Suer5eNqu7Uvoz9E
r8GhzWe+0VxRI1EMgUlQi5U9eghxRVX0uGfVBUCelkQfkD90zqhUzy7CxTwszzj4NUu8M99afChL
qkNKE5A6yd3EGTPqVPlFeY+dgcwq+jwiOkDa2B4YnXNLoOWIB3HQ7ZbnDKXxd5MKyDBU5B1wcvKB
J8nmFt2+e4WigJsjObVrkfVHikik9A6GoWPLZPStSCbFKZCyLKo2scKxKFzLTjF5wpEwtBzQ7eWi
NuEO2rGSw8VHAoVk/N+4kMZ8vQcwg/3g5WCsgwhhKWBXcm8+ERA9cFaWlIFEhgxVkUq04qCwYzEa
qJ6Ec/wy627yXZ1c+cun/BQmEbYnnVUBLyrgxskvWAfSVk4k8buuJq5KGsX5Q/q2MvikYIhnDI2K
XRZni7UBNBKI/Dt7TMvIlKWjqmQGbnxiRnhW1H/VL0gOiM59y4oRjnnZQcHKKixYYocXBknR86xu
QKnM5PFI+cUwKhyV2wWFnC45WDx3P2EVEzbLxU+UhhCuPU3RcRAj9IzDR2CwhcH49cZyYumndKB4
acnHF/MLTyYpnC6BMnM1hL1WkZHDRCqeQxNxLaa48PZhKRRmys0LKihiveD8scrA+WoKN6saUgBY
h7cWwvE5lA8QzXTBRlwBk2bhkxzhSxtXmPzMURxYxKE2encv4QTogM3nc6IUgEf4xdFlEiXvRreL
XkwDbjkA/AgY8HF57DSCBmSK3gsdFBOKuZYpOtAjL9BlExfLgc6kiRqoPuj9Md+U6wNOhAXUohE7
MED3On66NcZjfLZccKfoyZwIid8srrtIK/GBQUkPX6IHHbLvFEUG7266Bp8DlIAPQQwPbldOtygW
HUSWX2Bo9y55JMpDzLEMOodt1pnm4MnRqU0IYFqiyXys8DHaOmdlJqtUaobNjIB6GelTknJiIFwR
LmhA0fQy8ROFnC4lUSxONoHZCfYLVmldr7/E2Sb/BN7iT3ZIi7c+WqRyF98mY2SRyfLT9zib3OML
fJLFxL/cfmSeYhjQykFCCbGfcg41Q7fW00lGuyLlSarPUwbC3M+lMiHjTZi9Dsm/+BBWoSEHONpw
ZZ5RiXxSnXfJWR8EwTSDf8fnQHL701+0y/yv2IDk6RZ/D42dgmNCMe6yD1chnN6ByC8JU3SvKZ6P
y5HrES1tyedu/M4RHuu7ksKU/WOfK48xymTAT2s99kD++SJBXu/RtEsDPrYRJNMnZ37KvYd+R8+u
I4nBzVU2jaa/SEf4bBXeowUNx2nWmpSFCv+XbpUoe2XsqzgQ6abLlWOqDJwXJyglYQ//JfHzsfLu
NX+UE45lyU5gNl0UYwjoeO6Cs60xUNxfehbRFVC5WKQRs0hLQohfRmBdPUwVXo+MVAINsSJMHcAI
CLHB4JZHS5s62gxB4YQDM5qnHNbt8O8N20pjTa2q3v3hdJDcUbsx6M55K+TrDcTY7XSc5SEcvQJ4
LBT9DnceL0GJBdjMzXI82X/u7zQ5RPUqTu7/ipHSwIhRSzEMqhZ84LkrG25svI2i4afz1YpjrqJq
nNCl98Y6+5wOVMjVdDtutJ++bp3qgDWcpBzOpVYrLS/seKritBB61Zz8bPSfEYYvpKDQnUh6XYAU
ThOn+QeE8nQnWIbD4pWjYgGNtimc3gZBHpdC4YxZ/Ap6hsECpBkcxauwqi3AA3CKIpPYfQsHYGm3
1PA2yJq2oyOvBTE4gxXE3kRhd6JUerD61ymhEInODRScJWcwKKNWDfJueVnzb7DI7yzI6PWIirM8
IzzUkaQzrOpbbjwAHWDEO4xUnlSuQZ2YbkZxOx8ozhJy4KG1VWTOoQgrUDntY7phppbPaTFRL2BY
/TiHMDYu7vbiPteQ3Kh8fmurfLV7RtVHuzm/kvlu9LLldcwIicI7EkfBhVtngfwpvFPFrRMudvEq
3KIVEl1q0M2kZF2d99G/GeG1VSfQNS/5tSrt3pWS3qzT1OCc52JG2YNzc8P0kgcrPqvQ0yd95rNI
GAmFV4s25OJb9wQY2libd7d0naEXOm+d3c+iCwp4oPigw++dIaQIRh+t8SUapnciPZyIkDrVEowa
DkO7cvYvKJ5oe7gV9uvy8INqam9H1grdFCEHoN6kKIFTktH+su+gfrNXn4Bds1/t11xzpMgN+iD9
gZSqRCw0813Jrmj8Vi/UF6YmvTpP54EzfTNmWs1l3MHudSVm7c4Hhr2pB/m0qvmKvYMdXN1tq2VE
lWFt2C3R9/MKgGClkbXMiAl+0X3hDaN/mxWII7PutrvrLPPoTswIsAbgriRM1gzjRJY+2vcU5SqC
Wwcg+YiP28/pdYvBAUi39MdkVGxaNH7lvyXdb2j+VfwrAV+KqDu3Xn9vt+wRNncAfwDbcvEsIW6N
cYZBlZBKDd+EDiDYrCFQmuDa5W4OQZQN/sCCLs6j/WDY5oAOGr77NX8P8bbubUwezgwL2bmbOVWP
u95bAiZmT9C/j2P8VINtq+huCyf4ecQ/RpdPb58tu2t0Teq8H/pJ5/Hm3fEUH5AWGOfP+BBW/Bcm
vc3WMXwygWp+7Wx7Zx+HISNHgzudGstXWA7urrCW1k+FuYxOYKQcWO+nH0CyGBd8+9RufD1NGM3b
5kBno/7VraWF3/IQORkpLx9sVjX35lV+oB+cen+/3o+4Cso7JyIqjmorIsgB1Ib4J7zU6263dXeP
EbrsMTNqGUvQIhnGNuNDBzCpW7i8Va4F+uXKr8nzFT/1eS3dt8x2w86nhCDGFbuzfNGDF77gCxsg
mOvgQAbyIVm0DHqFDKauL1HacxWdR4iByAshZHZP5CT/d0uyNm+vKpwENutmdwtgkZ/uPugS0xf8
BAe8wVvSVSYBA/cEwi4RpYAc/Hxiq/1yqiwr0/PWvgBOPf7qgSaF1nvGT6ldD9CvEq4Ic1QOuIIg
KnwzsHoCv5rTc5RvuVqkdn4hRFh2lhU7Rk615nfZ0dU1w3l4Gxv+c/mhv1fSHMMkg/L4Gj04TBEX
pICDQ78DPUs5PLMDXNro7Vr2bIZKGaipzGvjT5TDceh4H4alNqmWgkY4ch79KjDOhY4bwTiDUYOb
x+eblcfkHRIHue9eh41pte57FV+ZjuxHAA1uJ+50cDoAfXCKghkXElN194BbwqTRPsE1v/2DPfnE
pDoT4P2ZbNIH68iPpJHEJSnqszshuIVPxyTYHWM3SWom0EMSPd3FhIf+1Ll7majzzYynNB9lMb6T
1SZtRjVNTtsHEl0quB45GCqAY2yGdeI0lHdfi3ar+6zbX5Ons14HvNieyp4EV3dN4nci3pzRZCmW
2AxxgFdCruhEmsp0MYj/YbI0tz8kb1/h+MzWIwOe0eZQXO0db26iLKOmu36El0nwSGpVFjGv6ZLF
3XDvhW3SSO2czR/BTORglzNCu3Ygc+Qr9Vn1zM6xjbWcsBPCavizCx/jb9lXTm5etbfBd726+0Y6
yadK4G7RH028RQqd4DX8UvBaEhgFfe0hoz+B2W27zHK+cU010x08NzfLDNRHF9hpvOmjjgK24puo
0Qk4xeUQTH5aZHyislel1nMR7VFhAGeyQjqAP5mPkwFNCsZ6TJ26nDzDRXafuUdQ+Vp44l2QdWl3
WKuoxRK39xcPWKby7ih8IuDyJl2CU3CeKp3HEeLWYlnut1pm0OTCyWA00IsG6Kvu0RUgrUlh48WS
ZoHNyLaGzYGU3CprJ52AMyoYb8lFJmCsaTszpiqTbNZB7e5U7AGCIEBkQNn+GQx8Yz/7JlqquLG6
zJ0napsrZKCMbxgdWAa7BxqpxuSAasEAX2cPD51rRIfF0EiRDXQazHQ+u5d+MQR5GyBIwhv5F7PY
kmRBFN2AdDF0BC8IQqE5Cnl9BiibLgjteqVW6MxyX7cISDkytDUTm0cV3lUvxHUG3BFj+UPbS5OP
SBzVDqI6sI6dh6Spd8P0gFARVkU6eAhMzzFnIgh8qTCM1cLhbKnWVZgB9zlGQ9RNE+o/RWtk/i/F
ksQ7Fkoxqb/UyOjBPgAeZmMpDkr+zafl8JD12ElGR/TykRQRlJx7mqhEKYJRawRStEMao8QQfISI
pDZffHcAYTSiLwckxJfeoz7jIzCtg2I+7NHzAgjjzc2TUlcM0Y3hsbRsYYNKiAOALTEN0WzBYLj4
jcwI4OmG6JYJ33i3+AsdCB0wGiUYDIwA9P5/NagNnboxg1R6z5871fhqldLKIJOb8tNqmGFtHI4w
N/FXcEKj0mofO/tQ5T19hvpHZVfsoptL1IX9S6Aguytl4olIDkljPz4mQKSk9KooGLFwvVwsZnI2
XVoNjKa0vCnN0ncWB/iHJlrJS7eZkvljf1pgHN/8kbtnxB8+DYGms/mTgcMfDHmrsv+MDM2U8Obk
3b38pAn6uaUz33SP9m6opA7kf1GNEwtbj2j498BkkyqSIznbXr6me+eYs0L3LxxgjcFlvSVC71c9
mdtGbyTdPueMD09jizSBOp+GZSWIlcwuPhHhr6xz9LG18b1PZleH4R3xutkdqjknXEgyIlbENblG
tO3nf2O8FhzpCnGT1Hsp52Y6zfqXaH7o1v5kJnwz9UQ2Mvrlut2YozrjX8CSjTZjiySjBWz5pDe/
praWIUQ3CmYm4uSGw4VV6df6lQ4cnPsEc4DBCqvd3nHS6NQY8VIu2Y1OTraD5Tb6KIxJEu/QzDC/
BmsGmj/LxTvSwZEBqHsIIPFwVvHtjMd5FFLDzK1DAZ4nXxEeBt9V+RVYbg0NRGGDtCHF0dDznAG0
VmQ9XHO26DNLZt3o83pEl/ITYfUVH9ZnIMlOfYbcE4iwT1JBlZgXOvESmn0KI4bnTba6/w/fwcj8
WxRp76sZxcVtdaVYJBAi8y+Bvqk7KC6S7cCA19/EFbTyMGedkwdwf/T1DxFxhlsKZpSmoR2zbs6O
ESa2AFMag6D726NzJzhwWh9jjmQOjWu4ZBrE1+5omVOiskruiSJR3pOhWIjnWhk7EMQNf9ffhBUW
IxbBFBApcWAHL4F76g1CcTjNyT2tO9Z6mR/ZStg1YAusIPslcIGIWlgwUX7QJP96T6pcAhh8LsQP
CyKkFqMg+x8UklAf0BJYoWiwZCja4pi/T5Cddk0gjG+bfqLp3KDWTd/9sweohJX3232r5xPIUEq4
v8MifgMRPn0ZUEz7OkZ3F5Ck+s8NQ8epacZq7bWyAaiBdqBdyjrNNljP68di1+u9g2z88I/Jp/tX
hqU2hyYuITSvZfwC2AuxhH0NX4lmbN1+8hgZH/eMwKlLVB/gbU8qGev1zg7d3zrXp8yR5/AKuqAh
0KADJPK62HyBvDWMSNcdfkaPC5SrMcGH9sQEOPhDbX9z5RUSn16E94T/IwLKp739NSMJLQH5BucU
GZ3L3gf5xBBkNs/4yVlCNsIqy+4m1l18NDjowcP4FvzxKlyrHuLOHom7ECKCx7SZ/tFa0MHwL0Km
WOretNyFw4IA6DFsI8UEnSLg/0xGKgNt0LcMkM87z8EH1ALGeExYDcJz/C5E7yC9Txvxtn/sgGyg
sBwSnIjaPiKoFA+KphBsPRafIjj5N5BknllQL1J3IV9nXOkH/DopOArq+aWSRIRKghKgnZzjRqyn
2458vQJrmAAMAof1E1Eo4OKbf1z/7lCRQYIgyKn1zC9y9MZXzHnlTEkUzfw1RCnLaspD4kbvgEmV
K6XN9bVYc/kATLArtTh9CTquv9x7gEGwmt29K1Ork8WoDt8e5gxLT0mFau+iIobvAV2VKe3E8Tjb
GfKJzMO5SopjU3atieEduB9xH+/4uHnvyX3HzSGjTgPvRlBe5e3GmTzKZxeQjcSnG5C6QxRQBhqw
7e/yoPqzR8GUta/Innbh9dPO7v3XNTKMIGNS32PJXKrGKbYWYbMSNjY+tFd5JsXRKdoFm1EDgoRp
fh7XAVUcb3C69Y8QKzvPnJXOyI+8z2yPPBxbeMYc7Oj0SJveNfevJoJyrLwZaZPMy0MZZrgI67I+
Kc4Ndj7mK0dazS0QwumbLnlg3b0TYyf2/h21tEUVnOxXiLRuEJYXrzFa7GIDEQ5VM8hzwZ9I+nBM
49k+oDmr+ZW3fV3mFmGBOYF3QD3EiD68690vxkRUNOzmLjrUSEYgwGvRO3O4sw4D+ha9yvK4fP4c
LPv0UyWcz9mVfirv9v7v9Qjuu8mLdwu+iZyVpfpI3kYVqgYBXKM+L85Y05mJQkAQPO/g0PQee69Y
YAdmmBYa9TKueGQGMn+ynGazCguoYAmvdYB1HS8RaUFfX1tFzduRbXTH50ALblECFU62IUL5QOIo
coL2niE4dt69BeeSU2arn+3Y+q8semXnekQjSYI+H1TFyK5HbcmQ9U/0cm+kZcd1fLkMQb+5pfTB
aAfGx7rMB3yRhgvwWbU/g/OyFlTiHPwUX7cVbLrfjPLq9DOoc3ebSDrBPklkW9aYjNU6tL6uP9lT
7wO2qujJYkQ7hyW+jqORpzi0NkxmR3PnoLesk0j4KTkFbvDukzvj5pVL0Yu1ljApUD2yyZDg7NY1
ttXeLqM6BGh9k+cBUYf4s3IKPwxoO7sQGXeIxbNWPYv3H/DtV6NlzHdUP/PPLCO1CvnMxuEk1jrw
Wg4PWMB0d5AJNLoL7mDyLND4eaSpBKB+HNpgL69Hk/1PecaSDN1G14pn0G/Ni/TYPaIzQFeBUPFi
76A84neyg0MJymspin5P02IXHovWzcfw3kB+s6e+raabS/sKTHAjDO2GlqfZadTb1AJX7heC23YQ
CJX53Zvf3j5v3cTuXbKrYFTn2EQqW3M3JJWWksxwURZWWUfrqVVOHlvYGmAv0AKi3p7tBcgCshLm
GYDnlFjVaF97zHGlCwSYs5hYnXduEQUfbkfiRH6swcdKP8Bzt41Xz4JntJuefGuXmqxbV5eBK4x/
MNuHH1xO5vS83DAeu9NgoiRnhnBI1u4SvpDi067v/ZqJcf6Whw30fKy3TLtFI1B+uL/V3/NjYy/u
Ha4pxs3jxDg7F0J90menufGelJTE9Rlsro3eUXzLd+tjSCzWJO7VundF3jHMvXIj3Gw7PIJfadEx
9ppuFt+T3byC7BX7OcKAa4Q02T7V3Gt59GGqK5xh4VlPxNgL72/PVbNvk79VMCz96R+vg9/yc1ja
IiN1KAtL4ePn7r0s+8FUPIM4joa92Y9wWzG+/OG9kFOHJFWULT/fJ3skfqsjeAk3+eABZkzub8m5
kgr4gHwNtqz7a2P0GBiEWCiVL623XkMmFZP57Z8GJPaeybkg6YJaOO98WnVEmWyDd/JBK86pe+wX
49NQlq1V2U5XgukvnLMXqP6V1kB7Jt5CcjVOBEJUsKlV/prwVQ0U686xyZ60qzqfFH0ZBIkKDHBt
EG9F9BkM8bxY9mcPVyXS7R435iLtnigR6vb4lZajc7hrtKrDX0rcnjFR/H6jU549pHjnVmuwDdHh
FOQDcpc2Rncat4z7Cgq4YfqQyOeze0cAN6yIxa/0ObQ5AQOTzegX5k5x+sqB3WNAa8S74Y1QU3x1
BN2OmeZKd7G14WywsfS2nd3GZSfgEUD2V5xGBKqe7Rr3E1st9geC+tonSASg/3TXYteEucHad7PP
DE69EfLz7uVcKGWbjbXofXJygWrtKoRLb8tgbbImip4RNIB0KaGo6ex2lJKhqTFf6wyDaH+oFMai
HOyi1w/rJKvEUgqHGul8ODwCZjE71Fpw5PJ614L9mDa1s/t9o1YdvqJq60l42gNQ2C7a+byOyLmA
meagj+7B3a54z4hguzcBuBiAfTMn7dNKSxQguSdikNQSZNJXwPKw3AWvDg+4iAfU+wui8VErXAlt
EMMuGsP60cDHnG1sERNCeppVls/fiqV5UqqY+BTUH2xplDM9xZGo6WwgJhCnmHvbDvcdDZ8oJ7lR
LP87tYo9LKdCeHhEOge3Vtb5tlb9Bkk9Yw6i0hBFnWNXR8JA1gMhw/JvQghUeVoJSCBcC44FGarv
dsE0p3rrhB0vbc+nxLEn1KVNkzaJosOzyB36lwIBS4gt5JMmrhXe0CBkTLw8ew8W/lrQ5MDfqKxf
lGSVoDFnfYow1MebVgF5+cF4hiNmTyqoDPwoUngbW/rDlwu7UeF9lFnMVBe1M+9DavHJJyeXOw5J
OoGu6ME9KiXysplvget537uONGJZMxfQx2fz+pbZjHvvyaRXrzJawZyJHjOWB6R7sfhmtewsUn8v
f0NLsWi4XHHZn1hGGdhfuA1ZThh/QQdbBCXb9I9ELz7TffLsPgYnl1LXo3Atgsq46Ny6/9hFOONW
jfgZtR1YQB2LuhCYgVzgG2Sd6GHhLjXMKyYF8VfAFFUpbzmLvDnwa6KFas4VwYVMOSmsKoeFC8GD
MaYyZjL5vY/lFsc8vmfvW0HeWVi0LGH8ccurnV+e5CNzUmbY5Gd1BTLggMRy7b89miGR5mr0Idl0
ISIakntUAyf7irT294ni0nVVlWQYWl0GwxW19vPmUtYZ+Bso8iRiAWD40oOoE5xwypPg/QfSEDnM
owEc6mlzno2bo+xvA8n7QNUiyk8VejPQqkbQJTN/odspv/svJAM6frqtlRFjeKL65Wn8+G8qHI2x
uGIMe+L/fKBTslpNR9x3zlIgY5WSbNg2cXQBDTA0TGAVYAZ24YRg0+TD0vENKqFdlGhqwSDbDYsk
tT/qHrAuxL3ys2E3gViKMhqlOyQbMgnaIqVdKaKNDNzv1xOdONWhf2pf2qWvx27r8y+UxAqT4u8D
fp58rgPzZ/UdRW6oMy8iREcdBLNwsRW661r4DMAnabOhjihrvBIvjNqXp5IWeoMM8gainTkIvHmU
YTfgfJZs4zay68Hgj7xQ0r3ADshPkXBXmlPgTj0SmAxA7RZcvm9KbRz6H77q8RoepmFQMjzxmvxG
vifEXs9B9i/P0lmQZZgjA6euFFvAt0ZyVlLddjqzRUp7r4c/12S+xMIX/72iIAM9icThhotviF83
yIg3+saKX2eajaTlVq/wA6UYWM4FkmQvcSlU4RbWBz4PcMeFjIO6aPKqGfjo3iW/g48A/LKDxaXa
CxrwXU10C1VyNZp8NKAcT/gNcZtgMqLBQDH1axeDfdp4zEC3x1IIK+wxc0bIFr+yb4uKS0f7nzwc
nVeriYCm6ZX8hredHOmMkcGV/KZXjc7YzesAZm8UL7oSjeD2o7/J1AdE9b0y2ZaQTyDL0X2FFGal
oUDDg18HwDPwMIPyweC/uK6BHLbcgiZz7Y4di13+0noiu6KfwdmuPDHBCLrh9VVLiTQRTczB5kBi
D6kz1AvLQqRxLsIxBRhKH4nVh99QGM5hsPNxXwVMWOJ7JHeg75WwRIFf3Nl37vCVhAZ1PwtvJMJS
ciyCS2TypHpKtdRSQ+jWXSAB0XLhkwiAENhjLrAnSuPfREyLPxmGCoci5sLq74PtSNMZ6S8SeBIc
PTJQjUqkNDRm9HAMuZc4Cu+hqzDvlxiUb/6Hvp7biJK/0imMjre7w08xN3bjM1F4dGQMnyg3IjTC
f3Bj5r2Yg8u4RFE9Z7EyLvMOkWAx3oehxowz/k6zBadg9K/3SV7fmSwaw6sEZmTebCw8p5d5JXpd
xuyCYTJq8UgbrgANItUZhnt0vqONRxsXXZfkZl2mIgfE1NK/u/2Nz3zcibReRx6xhhWsdZESkGHy
CkmzD6zvzGP+F+VciY8Mb8RImfOId3lFdw1JRYiEChcd4ov+qKGpAIN9ANzqLLfJicDRKRHdB6JJ
Q2WodZixBVfFs+p5RUDpwOgRw6ujYY88LdcuA3d1XKQjAXnWyg5O+x1rxE7D+BwUWZIfUV2q2NCy
OXX9r5aNbaFPzE9XQyv4ac2R1M/DmDrArST1FmMQ69Vqw9gAz+TCWzEIPuQLo5IURzDdDaWSebEl
sNdQxbK881mQySF13HS1Ay8CXbRonJSMwCvralMZ8qKbUMrNVOojpdxyNQIjo4ulebTnvACRY20F
6RH1h81OO+pvqCgAkKzxr6YXyWd79yq6O6ck7PP2fI7wGKx7isROr6aNGGvnA6UYpqpR3QUrB+vS
NgHfhh0fuSESSIC6Wjv5/b35Y0S+SrXCKv0bjiVEkXCMvzDzeyB5kjRFleDGAC3dyfotaRPbEKrF
rxAPwbHrUhg1khfrqVikHeo8j7xBGSPiWjgwCLyKY1BbKNENVBIIbME6phVczI0+MPhmSCQa5ZJe
/u1MkTgBOYGNYsanIEYFkfV0zkmogL9Xbgr/OLcpJxR6o+sI6CEYciJSzlb1O06agB1MiFwl3Ahc
Q4TgaAqjJrjpx5Co8PvrK8YZsaUyIS+Qxx18xF+gfCw1uuuoPoABmXDK4JTw9MUEKUz+u3J5aeyu
iaYn8QgmtF2+k5R4IN0VbyvGCotd+QRweHDhUHhrWq/qiUlwzt6rJ2q7jujgKlAgt+4nenbLLWqy
MA82xBUWfGXw52olqVybukyDGZA76wJbiWXh5SlPtECirKNgdLcIubQc65KS5op0YiBDhJy0Ff/W
XQtf53yevlE1au3ezerMLtEiq1pNKj0IG/4PyiDQ31Uozg20WXo2pMweL1/6OUVc7moFa7EKzhej
G3RbqOxBGsiLAX2jYCKzhMV3EbyZc3aJKn9tfkoarxe94IX5L3o5mB7KSNgU6nPdSyosL8zS2Az/
q92pnbjnRLispEfcdkqp+Ljn9/VoRkLdiltyARE6HoDq7mTa0zz70nLpl5inF03lAU+8+ozX1Lhx
Gxpoz9nVWqcWMNT0ED2nZEHop6VDRSwKkAH3BAQgCRjvAXgUUyDPrHpeFS+gFfehYueV33JByA70
ptiAgbQCbNSTEvt7wWWe+ZRgXe30Km52gXyLRPG5yLNbv1YLEbkE5k28UU2+0mAOseAnFXquIV0J
pcA9LMOZ8/P1rkq8SgbijfcKTofqJ1CGLfWBe59k7hVSgSyDNUgO5M+C902oGFYrlVSUD5LryG4S
L5eyUzbt5XL0gMhAJgdDiAEOpiTm3xZ+CkqMqjPqxCd85DVI30Msw/mJlF0VR9/INV5c6woKXTB/
VbmcfJbOE81M3s4D5NUU7wXpPzhEvts0i2nyxk67ImrbqbcUY8MwJ06trggT0LWUVqAJM1pB1Qc6
FWoQ/yGwleBAjP+NmgFqRGdKLQQBTqzj2hFuDAtBPxE9kyNqhNK/QUbItXv/hDSLGVseLRdme5y6
2kOznnZmbX3susge2LNDJQ9ocWD37O3YMr+mKaD8bU8FCImimmcAbMJX1ooERWKiDC0WgN5ef5Jz
ydxh7seqe6I5Ub+jtQI/MkEwameEkzQ4GtxQWLMB8vhFQ0igUZ2ApS/0QluW8+vgf48gAWCmv4iL
5Yb5RrpPvw2kvw+FoNW81+AV4YJgySM3oOKtNEOo6vJVv+AsGP3Efax9h51nLrRGiUcfbk4xCVJq
6qbSDvWvMLu1rPThWgO6OeJOheU8NXqAXlGdDu05rmOCo8CveBn1irwML4K8EYHe9F8d+HEvw2Is
0WexzMIaU4u1tpj0MwpqVbdjQJDu/7S13PxXKpMedvVfdcvYC6CfyIprk/GwoeJZfxd6qgE2/hd+
GERRkIMJVUFCf8zoa52wsgEBfQ/qTJ++9/51jtfgAFlDQxrqIH/cVL1fFj4wpus463eJnlT9KaTv
y9UqVYsJBWNdK3F6tOLp5Dyj91gHq8wyWeUkvVClSir7pOFgr2e+s+pUaW61LEhm+/8atyZSW8si
wmsfYIv/+q8C5V4xgOslFFcSnyZwSAH8ryxmygSbrupT6b6hEDC4F3TdAjP0WKFrOtoG69ADVhs+
GxXt6bs1n1oUB+pHBcRohdRDmE/ofmGCrd3/6cqsUJI3n8Q55cxpH3qmtPvsQGqSa9yXbFQHf6UC
6ezQAK+Yn8AR+XfA1OQTLkeEU40jVaaoVqGl46fyRpYdfff8T/rLwfzTDrJg4PWz1YyfkY78nQ1u
6/W3vDLLAhOTtENJcyANrPg4MA1uFg3HUTkP8upeokerTOyJxifXWzrDVJlsqKTmMe/JpBXRI2Hx
2W2Vz0aOnGOMrvF3jCezmlZAJFyqdT8ndbT3SXGvkAa8ZpMdFB9+yp9//IcPlflG1BJum7a1vk9A
fX8fSC7KKYEmBgggSpWt7tejc/sVdJZufjbkOPSaawL9SOkwk9sTw8sVPZfpPUktudLTJcet8+Cm
nBJM7JVwHPtorscUBYgX2s34tuOgWVzUbnlyb8PtgxTTBG8QmPvP8Z3FkQYUTqG+xh5K6djanL0n
NWvdnrz9zoMQUmylx0kT9aS9nz57ZQCL0WluPMi1OvRu/evCfvQO68+g0TNbjLx54Y8k4WYFk4bl
m2CgA6s6fhFiAC4Ez4tQPYxOfMUfS8tb5zEGos2zW2XA8xGFE0YLvxRZXXOWJ+bMVPL7CEFBnzGE
3c0aIxL7Wp7cibFVYDcSmahILCQvWcpXoi+JIQAWQLxDBql7c86+3LY1fxOeOmZsNpEbfZgbXGWE
wAviqOKbMQlBURE9g0tcHj16l941rSWXuLpu4ugMbz39vs3zwT1thIQdxffB+eEsJvmGCK/mRA9+
thv8eR98MkK7Dh67melUktP8KhMJUWCE4mDAbBJMTuYP4UylLrEtk/ueg7uBUMlcsdP6HIzkSRcd
frGYAZSckQxAXQRImR9tI7wRDP5of9q70Ao0KOHhVRmxjL6QQxeQWYDNUh8fozZP8yYSsXtCz1rq
crxHxgodNsbmYgX6MihF0l5g2mQ6TJFUu3j+/x3OEk79UR5ek12bzX8NuAJTOyPC3Jxlg5pUH0A8
E2WU82uEcTrllHNF8bAMHyvQeZe6JLIwqsp9bc5IY9qs+QNp0eAw4vxQtWxEFH4RGyTl6JtkBhQk
o/OOXgPDEakRWbrFdi10SQMI8hX5oNjikYhgQUdVgLIAAcudbAtMKmigah3aBfZtwjco92mLtN2Q
+sGvM4u7xqOp4RsO92EVb9Gqr9UfXxq7M99N6ebc8S/CKMAkSQMQIBdfgOOPMFpSSPUWe7tAQAe7
CDuMOeQAX16OyduvO42LYw1UM+6oSF+/AOAwJzm7M7E9pXCD3Yf5hM495/WOTDZVj00vDojzxIhc
i9BDhkzMmmx72t4//L3y9G4kMGBZxJRO6UScwMzqGLjPZvvRdl2DLz7ayvTBQL66VLwLSgeyVpiP
mDHdxt7P+QY7Vru8qj+pGgpoqCb1xZnHDIp9cg3e8GZcwKP3PsgzJx8B2N9ONhscN2uN7xdU88BC
6H9TMp0MPBbJFbyZ/73a5kP/B9H1Ht2Zuriqr85z/pKPLoM3R2R1VQRTz2jXQ3NCyKixfo+sCQ8v
Rnn7lN4G+sYZpgDSwJqcMPEMCqDX85yQqtKkaJ9779GFh517PHxAtmiUU/LQNtGOqBSi2+EXOip2
lKOHvqtom0yiPMdANHGd8XjnuE7LRG2YUkn5dyZqaOZPXFZpODoy0RF+kGLI5M93ewMLWKxP6TF+
j4r2nWIiS5T+Z5HIyaBJoVC0TilbPUj6HWDo3s7X96AaapNQRuKJDh+AnUbk0P0GkLMfPakC6sSB
suWtHwM2oI5FSwbDGZxjweG0Z+HR4/iED+x6RttKLpqpabTfndLE5KFHyi8zfKY8lM+/mT677zaE
ZgAfl+jPItD3j1SOj5QfNcOiYzIFi+mXYNFHlCSkfXlmUhBwVcwvftG/+PkcFQXGRKTkQFlV938k
ndeS4tgSRb+ICJDnVV7Ce/NCIKpKgBDIIGG+flb2RMe90zNNUyAdnZO5cxtiZUL+JDisM153O+Vh
zufJcGul6oty/qzn8m55+AUuu62ManqFw9XJ+NopP2LwoSm8OdXuxqw8m5879JKTgzabfPCyoCeG
Qzn+PE/FK3jMi4urrZWL836SEhxVjEPbuCzhe1PjMjbb1+NDd58O9u+S56Fev27hBSYxDbflfugw
Lbdo4x7y7douON+sU2aCu3AKdsOrNjxkUR98m/TWr69/Bm06sOBjoul8Ok/8cCjBOqMKr6mLp6RL
QrWjrO/o7KlZdIGgh9G8tisNKoiR1g0fDEgYfD1pTgH3nfy3T0VmpkFTjg0QPtSrNG3pwKAfCPoa
VrD4n8d5OX3kcQ5vsTtG2tQxw1sbqBVCOFq8NTM4rAg/Nu11M37E1eIG/EnR2gCHYn2BfwUyDJAi
x4IKv2LKu4a2Ac3FZI3n0n0/I7KhPn9txOJz8CtKYwn8ZNR59srjU3FLiWfCRcwdUHTcoSs5357d
VlvDcO/ga5AbyHmM8aQV3iDlW9Whp6bEoxTCJw9ZnZSGGX6ttQ8vpYGBMawpLOGqhIw8K6rK24+5
VWQgEtx7tCk8S8Sc9k1nYwL43fzC/w4LbPzYHJpiesXbkUJNZrWve5B3UVtCMYph/oXY3eB14lNf
oYYNqwh+ohiCKIwBz1FN6QBnCaLF3ekN66PmdFOn/ckAWJhHw41+L7Jiajzn5fq67NPKdZU4I8P9
tj8f7EcxvQMp1Qw0DgiU8KodKTOzgqzCNLeB8eCKu0sPDsmVGQptLgnaCEJpq6em3TAWYrJJL8/D
T9H4i/7gyTeHav6ltKPE5SxZF1PRUUl443WY9hdb0LaKa+q0gMQLhrIppJUxjypK3d74eXP7gEZw
l2YqFywf3IbG8RBY8DezkPHTq2UX+6JQ+4bERTR7ejCIOK+4C12O9XBdWbA9Eub3H4CCu+ZkIG++
uT2wxdVzuqM1AMEkXdfvSafrwlt6DPjn9eWUQEpX1zgMTQNflDRBGX4GEPUZND9PrXk08gEhWDRZ
w95CxUwWPnKJJJ0AnUEOfkd1k7pKDlVXe/o61W/EXBrHayyu6s7w23O7psvUvVTBdqkyy7WA6i9Y
H4sr6UV4c+uSAQC4uDW3KFQn5kR/+1vl4H010hDgOLfYXIF5aCZ/37SriNWZzr/Icpngq2AcUGxY
UhpcNxRZEqIK4K8QtKI6b55IZK8KFC2vw3TwGl2O5s0vIX9M83be4NDcOo8+LNd9SsmrgL40QDMQ
CboMsEfXoZAtcKwgI4Eei6lp6aBWzXAjqXBMYsCfJua/sRO+amqEJ9oMCLX1Oz6sLuwNNDc90E3S
hQGkvgdU+461qtj+2CnaBccNnTzHcWfehXD82eYQIoqdsZaIYHiuwBoITVwN8iRzxFDfETlGCqkB
kZUx1n128/teER78ToZQSjDxV/CkUKkDQ7XftEoWBkWg6WeclUb91/T+Xh+mfZbSDBghNjf9fMnW
T1d0HyItHDXxm5EVqqL447Gx+/fJ5eW94UiRUAMyeS6iHMyGBYc3ptfBYY0tD6uUKfwGYopujGpo
0GnjZZuZt4/4PAGbxMCt/EXy8VzUgYml3zmmBCix85VJA/OS/W3XrHtbyEfNGv7g3/kZqMwEN/eH
j2UmPOUD3PYqDciAPP9048/ZqdcHsqVv+FDRr2chrJPewc7v9D/mgIc+etG7zcrZXqGnp8d/2e1i
eeo2lEwJm5QVK5QDDXNKbio8G7+D+Tvu5L4BtVw80YiMpyFCJWXEX9zB1KgWi1XnQ57FcfPQnQNe
fCBCEFvQ56Fw+cWS5oygAx1H8CB2mMSnSbZkl0NIZnzH73HHbUK4sx/2VvccPa7hp/EBzt6BMBVk
Xi/WR3iJ9o4V3lesDz8f0uehwkRmH93nxs3h7fvAcsP+SPsHhcEFmGpW8kZaSFQTihO/3l7oYCvb
OFXm4GCG52OXW7FmI6Cvrm24ZA+4TwK+Hrs5ZDbutLTHps1iNj4eh1xpF5gQwg10Pkh0odHW02JP
LttsqM56cU30enfSVkjTzl37GWfMN1ydzR8/it9eB4K96W3S6Q0sxLthCWTY/ZEEqHVQwWNY5p7E
Z74DJgfxhZHaP3MRcA4BNBB3As9qxNdAH5IxtCVUEZr8CXQ9oX7rU5g6Typm36BBZPxAWGjK5R70
YYCdi5gE4ZYCzPQ5AfRQZZHtu/CcGaQO8UN13kvz9I5AxEFopldm56DRTKESDrWERkvfwRzpzgUz
hdQanBfXTZ8j/Ol2wsPdHaluCiF89p5/w25m95MS/yh84W4jhp9mpCEsKOBGAzBEFC/lPJ1jIF3Z
HTZ3wRquVviZ0ey+2KNAaTl/vkMFcBkGAieWPFVf9j3GSpLe/JhdkJbcfW3FLdwRL0lhx+oN08at
OdJuk4PlXp+OtuoNL70wN/0MHKWzSEPTPAlS3b3F0sN/q8LuwEQ4ctrcREZPY4OQzIoMnEugkWZ+
mcPTm3Y/wpV6rdvPortuJ3dwO6LHu5H59g4hnSfCqPOiI0xVWOpD9WBT7bTDfF6vr9Mi4nRjJ4ac
xMjGiqlJB685ngEXKDZC9ugsBJET4EjEDNo/XwnmIlQiUDznENPY0okiwlSGFn30aFbc4mVdeH/0
vEWAypLGUEct9YujJSlMMn7p/Zyx5ayZIitutewP3tJY0J+N0XXpjf8Y5UH1RI/aA2x7U8Mt2Rku
cxjNXxBZkx3X/PgmLV86gqfZukYWXneH2WdWAVgbXjbm3JIrxCOMLS8HB5zPJeuN5ZiOOabAWXgD
nBKQe9CfNpIBhVn6y+6y/WOw04LwUQhEzPiq2OLH9cDfHtAL88EfxNXY8KCR+sRUHPwHF/IHz70E
Vm0GGiOst5RUAGWfzlXfOioexe4LF4ADOzxdaHjZ9wZXy75DhWiH9Rigz8L6vrsfEYY4hE+kfO2G
kx5uP6JKxFF/6SWCYNgZ7NNZyZiiFDC7icMugiYyJ0F1sUaXmmO5F7/ivr3MfolfArjOww54Vx0K
jN2dmXwFQm8Nhknpr+HsG0/Z9wiMSjkL+wNlnc9BtWaP/QMSkuJ3r16B9wM8zov/paMMWrRO56ix
PFTH9InRI04HFGXwKME6fWsGnbaIUnKYctA5sTJ4MvAB84MohsXAAkNNVvLZo6Y4UDuGk/cQrmzN
ScdqOy8UptCqqzwGfew31ungzmzy6lBatECS1Dk0VkTletsOIRYMn7D2QS/9+TukTj6/olrk6GJ0
Cwf51ffuk7tl3xCstpyo/a5312OjkZk6vm50sfTL+9KpvjCl7TOsJY8Gu8XzAUMY3e2BrhKn+kCu
7pUzGmdIxgOe2fvr59m1axwiOJ2hp6M/2lwatyTQU7Obzq96cHDZxAxsUQCdGmO9pX5VwWaY9qo+
LUh9vJ8D04ruuf848iQD7IJ24Nw8vk2tj90cFrrOSTXNAUygyqn0Bm9P31xiYugZe+L4Ca2kAI1A
mAfrzTPP4QsGMQrqTmBgXwE7dVLDGf9GnZHilz+ckTpkEJzPIM4wLNUGFxfUDndLhLLpsnaRZA/o
88l4R2ScRkxqxrqDGvI8qRnkcmI4meW9zgjKya2l4fvibedx6F8geqZe2Ub9S9jnYiPL/Eyfmq+P
XjvwwnR4Txq/PyuIAId4D7udKx6n8LgLHJsnh+F3XNynvWucRY9I9bAfnXd+fjruY9Efm4UHvQVL
cV8wOzHfKiNw1gOcQn56f0w8ptP57Y+u4zYqhqPOE9rj/yKDhydxZJdjC16ceVXP4QfeaXDIEftV
x2lQoV7yrTq4VbjtvGNjUkPuBPorFTslteZYLO8RNS2T/Ou0OT6XzLnH/RNI8eR1jVl08xaCnnNe
aNPm6iovuh+dR/0ijwmi2rNldyDMYbr6q3JFWQ+h9vA/RHjqanhjSPZFTAqdOO4VHhcV19sS52Io
LtBo05hlWTKug7rKAY5jGWwfyrg/fW35h80NWmUmGS/FJl9ZruVyXE/lRN487WkaeeN4RdkzYf4v
06r/xwMyhcH3K/GN1rsU/o1BUkoFMztMX+3ooU+NnQlfB/I/O6gQTfhwL3Ym3mPCU6izhZAuk9pC
XWMWIMnobkrYdjnICIbP1uR6FW1k9vwbpkpUPqCFWb0ouFHa+P0SG+TacNmRaAlzvuY453YlaR69
o2x/5SiFX+il7+X5OvkikEK0NCoWRrWqWnRZDAEtMa7vXn0Cf7iWfssY4OvibP3a3EVfdvi4PzmK
JxR6BmYr3GP2s3fSYbgBlACLCjldBe6SdH9fwaQphU51rFCaWri+AfMjS86cAvhKtP9X5gvwKvFI
+6vZ5nu7K5Zs2qAq/Xc6EVvtPzI9UhtHLUy34KGay/sdE5qWCfjjHIEHgbMNXutq98nc+veLDSwD
geMDxG96GNNlOQXQuZ/PHitif8G+uBmjbu1UmOf83ve6Zld970u79Fz0CshvAKbfXYk+4I4LtQIA
kfAD9FBZ7WlhMSfNkgaPJ0DUifnCQGzCEVtcvZrrxj0oOrj24U6PP1efSRilHAZIJkxRnGtKz4CO
sP/y9HOuXEK0FDekKpgNO88VlNYPYzXcwqiQoVC1rkLsHCkWhlfDIcsjDZ5TJ2jbJbUVbHYFA9jV
Z/Bkl2DN3RHgMHmAjAFNe4Q5lzL74IACnu2f4R1SO32ucLmxSG6O1+0FVO/sqqMKvi2ud145YbuL
qU8Ue4PKfHCGBQhhiXSfbAYiN8/mlNAUwmCC9g37gYZID0AautFu0A/zDdz3FZnL824TpNBJ7Z6o
b5rBUSGkllDZF/ZJX4c2I/3Snv4sWsiRkysTup6D0I2GcMnohhrFHFUQ3Dbd3+4N/mvfVsnKRk6k
gq9ZKT7QwH1nouJLBk/Q0dIw4zBs9GlRG4SewGlS2tBqoPm9T9fXz4V123B6msvrYWAoXLPrUmVY
wMN36znPAaiufk8HVX9HqWOx25lemcb9ctO7bT/Ar89mnPJD++srsxtjquibc2eZFw4eIR3O8TxQ
G9oROt7a8HWcHG42BY3FvV4cvtEdJjb9tSGEJSggw9uUBxGnE5poPIjt0QWenOpoDGDvy4EmQz7J
hzE+/B85rVrct/1ix7wrUIV00ggu/pZN6h/k6t4nE+tIFQMAmnAkPOLl4RUlJfRzUi4RBHy+cQLu
cmvjHKPbJeM4BbjEXJyl1ZUJYbnObzEyCoCri71/tgw/q8hATMjmk39oDvs2CCeYn+4mvWU9hnkh
XbZiUlwOSoH1t9UQuit6iGTJtUIh9z9hhEZ2Clp8sZdnHAl+c1Ip7Tn1PBp6O1thLDFfarga8J9M
bFjsA7FG7N/8JFjcd8ptIEWCUSuZEGLJ49S595npdx/ZrAwMWz4eqIcR01wcabCWeyi41BzQB+I7
NLP04owYSxs0ZshknBRUFp61PnwQgMCzaHOPDpBsgjwHO6B983GpA1bgJTjmgH6Qnoz0Eh0D0DBf
9/CxexV3a5+mqLj2tMzb0RYzc7vI/fshMKQPTgiHigFz6X76QMHQkIsdYK63LH9T+5lYJtPXyZ4D
Debhm1QHs3b8J9fnPgFhdOdvU2hw0RJYgO34bU/xffh9bjLH9HqV86uhKxd/iGvSbTya4l9tZ7jK
0nTKU0qOHf5MMnCNIExp0fSMtUPw3Nx7zvxwCHG15tIzPl9m+3KFTAnaSaRXjnFx2/j9caaYTCAF
uNq/RGy1G3Pe2m/uitPpO799L3oEkKGo5OIE2M3zP2vFuUI1/2FhfqNllGtQ/pL7znCWjOp/S7yA
XIxMWmwsgtsa2TAZ2jJ8vkF8tfsoMaBvHabc8ILvy43n9HmMKNnujDstkGJXmIAwFb92vl+y1L72
iPb5rrrZky+IipBmpxcKKYC/gTUFBIvJV3EtzDztifzn54DzHxSPCXaN3GX5xb6P2cnFhiJiEPwN
9mCvPGK7I6Fp+NFQH9lzTtRlksCq2x72I5QgD3uSiObzM0KUYY7fNmr4YpqG74WMr9L/u67biXQN
SB8A8oWdYIQRFZs5G1iXFnRyWCfgtpMkmc+jmz08TMYB7MOIOc3Xrg7ub8eZVrl9un7sTUALbzBm
bYPX4kC+QFd4ngswJxMn3DclYVdjbEwOQzC9doO5tkMkqI/m84+1tlzqXLAVLDRSu+Cwhc6CiLVU
/AdPqtfwf1+on5xa3CfEempo3BKZu2kNstBQQy2IJdSwoDjE3SHUGGD3MDc0Im4P/zKGFzrMnM7R
xKTV9Az34N8HlyDj57Vhx7uMzLk+7uNQZLi//fFzUCUUK9kqhwibxdgNB+8w3QsaJnwNCK8elfrj
wVyrBBJi9I3SAf8ktm5WBWU8QxvxhiM2jGkQiRihxsgE4IVxT9L31SFbg7PktrjMQV48dfJCoScY
zkSUWDyfEORycHBogXBA2AHZLaEA2vWIHQxmCELlrgfrQXjCGZw5SQREujKqV8zRWLMkrTyQw2BH
ZifMcGI8cIQ7CHwD6xQyHxMatiivt2GlwDxgnc2t6M0HFlKFLIqEZFyvZ8+xZcbjhYoQ/3XchqeW
y/5GWdd3Avn3z/TX2wz5Q2AdssYQir/8zebiqGN9/KstceSnRQ+KgQJWtPz/as+vk5xvIUTF24Lc
QOYQoP4hohDgqtE7zFZWxFjzzXe6sNt1R+yV3utXYvwgY6HVWQEXPnCj5mozeusN1IE+YJD4mOUz
QAbJINEZ9pUBmESP6dqNRwhqo68OiEGAslGSrUBVxJvLCEZB09CHlqF52QC/BQKTiVEWmhQXQQos
Dz4YnfAgj+GA/dOHCAOEcZ1wSxjRDc98TuGQLAl9BBSD2kgBLywlEEiuo7XjDZ2l0JZhWnInXyth
fABL/MgLki/RjSZMKJnyyZVndIyBOCYQW2E1wpDkKRUST/Iay34qr/jH7QQSZYHJEktk7CY/uMee
gXsNu7D8+ke5ls/M1gF5FzaQfHD2mGLBVIwPz1j67ETc9JTyigw1LhwfMmUxyGNVDeRuPTcSPUMq
O/A7/1nI1ALPXYJnyBCjx6HqPDHoPlUbuyo8+l9d/r4QwqnPDzt5WGRF/mPc/FtcZdBLeJS4JDC9
ecRhePO0aXg3wN1mZ0/31GNzjo1ESNTWsodmjlFH6YLoO2zyuFWJh8HXMXCzJpfMM53Prjc3YbhL
SMsc/nUw/bdaf/ktZO6Upnsu156gSrknJA0idweVFIYzVGbfxkwK2yfMg04Qq8VOS/7XnZTYWu3E
/QihgnjC9Pglvkc6CfQGBjz4LEMt+NiYJ+Su572RRhT2TlQhsVhi40otUg64L2LrDz9lBOMQ+UeO
0gR6Al4QzbAeHvg78uYQj7UB3QvosELvKEoLNVa2vThdnsfeY5ji+oUL/izHdEkDeRp2J5JM8o1T
sh801xiymTk6F8PELF2ZauL19oXwGaljk0tW8X6HCSo0fle6vT0DeL8Iq4/bpvaLiz4C+D+BkwSc
xNPpaUNgYBTJIXhYatGXAohKFCL2gdmT/nChDLTJ2ScJxKCmXmHgZCdcTJ09LRGfci7/ULP/EbXO
PqsBTYlOzWQSaoSqJJrL/RHBwlxc0qciDhAWIy9DvMB5b3rEc67kbgan3988sDA8v9k7QD6btzWd
bnRNXjsD/AbokK/T+C/MsT4+qF3ARcM/6TYXzbFYZr38lrOH3X5oDXGPw43uQ1yOlA0Zl4UdCxiD
jveEVxWljX1KIw0rp7AYGNjhGqZXJe2gTTpUAXIitQTPRELZK1fqpiA2BO4KpUzMRvNgklDt4MBD
I4AeMYNfElv4imFdz/Ypy6jjAXRBIROicjupJhP6d06O26KXCHEqj6uzbTUuRb2peGTIgB/dGO5M
DiUZJ/Z1mwGAoESg+WK2D1CHLS+yEiRjFxhbz4urrO9kfgppMR9D96KCf+dOl7EiupaanK58Pqpw
thS2puzyMMHt15zdD2hOTjRzfsFC6+P34uLYXOzOCFgIJycc0Mdfb1VGHxzXmGgDoTy9zixfinnT
52IzGfKf3mtLbao6t6PiW5jNHS2+r2WfsRsRXxG0+RiK1e6wQJFvw4l6gTZtpvjWcelbr1jjDnU0
/EpSgJ9/4jyiO+9A51kgUwM3QJUn7oVaKZue59bpfmwJrN7J0z+td91I3WsLYOdADbKh0rMrJqXR
awt+hZlbn6V3GbEnvRE088MKG6UWzCs+Ox4nT4+AAefK8weqGD/ZW4OmsbvRd45x5KgvhQgLnNWi
TNlhnM76RZvI1henSOJgbtw8daRyclAgGv/s4ZuhhA9keNyJN56BfgpKbvK2g4xGcsCDF7CPrb7z
3lyL9Hk3Om+oQkLmRlbr9O/ul7euT/dQBQi3UyRRqvPYlrik9XiID74y6Ub59j547Q4+e+3kgrMD
X5FtQEVq95fTCHHboXLixzM7j3vsH3kke0hNLsvZef7hhpAPX89Am9wZMjkX1IHxd0abyDfp8vBr
ESObe/Jva+fZNr0DJfOXchClLQP1GKbO4v/D02CwSEPw7NnN/Lz7rEmnGJAWFBtkg6iI7YiQct/k
hSD3J5HyuSqCCgbx6DYj6WIi3tzX1XkEAqCN8fgcvonbQZJ6xY6pcpWZtrf2/wi2tUcfBKaeBk/U
l/BMZaarxc9hPgarxfhPWndm+8wVPal01wigRcfa+qSwj0zOPBGGy1EmWxSDGnjm5nSNjD/ozl/O
lgM0sHZvFA5NbHl5Fw963VUnb2YjGg8SGZ+2tT9TuYVNrHJ8MtkynbyChOD0MUUpXT44HACtZore
GSjjN/On+uNc/h4fVzcnxbZNXfXUP4Evx3gToyPsbgxW2QJH3z7eA+AbCCcMN6XCaOyWIJLStZic
Jsr+30VBjQ07AvAZ2oUg2so/+xIxzkJ9N/sRRK49wTP+rBIxA9YMt0KdxJEmDPYJvy3cwxvDHHgW
Xg/WGfoB3qUCgFyrW+YdfXjL7Np7LFKwWqZI2AudWLiweEJZM2HkIkwAKAFvQw1bRNcfZnDMn2z9
dF5+TwrOLERPDTFzYeh+6s6skY6mcWZOaGHFECafPyMsKoS0wrAblwMdkwQDO2UKDmfib2eIsNfF
Vl8Ao7wY9CNzaDBqcUfSxWP6c4Y1DMIzKnF/3dZM8nh3eij7ecIUJnjSJ4Ms0I67P+J7J46QIm3M
0ITCPJvADaVSUDneL1MM5hEwPtk4uq7lWzBDFy8Qqsfg54WmIIzBEr4QVVFsujOo28ZfPr6j+tNm
fE/Y/DnTAqbfUxIL83HaZzAAuPDDgLy2D38PdCLTNxbsFl28jC23KuSE1/osLzfwoCFeiNKVIQEi
3Jr7oLhcDYD5CttIK+k846vuvf6o4Q6b7lwZAaW9d9kGWK0xUf+j+ddgbAR5YnidsMBuSd9BrgSb
syBfi/IIkzRYlbjPo8SEoTg5uxOMrlGD4DlOkQbQilOIs37FBJ8BQoiQkYgsxmXwY5Bc9IUfv+Uh
suvQHJ4DDOkdPsVUhciF1/NlrU/USRPLX1BSkekb4zKEiTSGsTG1uM87Y4wX+hx+pRHc8OMrEIVa
83vQ2KTgIO3gnWdt8MGeCwmJ8yOhEzUKL8N7DD4B5AkMvzpoTOp7ZMx5mN6TWlQSTxy5Fffzp8Wi
wdFicRS6cuCsO8gOcq/gt5hw1t5t2C2c7qwfcsH64QFuNkJ3DULGnR9Nssg5ANCNvsDgoJu0J+H7
4Zu7Eu5h+Ma9BDiUjAKRzevYx2yVEbYN4nH8nUhc8IFk+SZ+zd5TSXvHnmz/CkWMPO1E2URWEMjt
F1uBkpEP9j1leANMBP78YZsAg4HkwnCwYWNBqHZF38OjQs4JSlSOcJwpZLD+P53040lYK+L+fbO2
MBRgM6eqb4fN0YhvS+hdGAnfo8Os+bvSMLHusXVABp/jQHKfMmIQWrbp75mXn9BErFUKXDZJ1aXT
sBNcBDHWBLBiFKr4nGmHH1L8XuAXBLXBhnj+4Jzh4pzBVoCFCSwp8wRi/zvk2OCE5pzueO2mD9QB
RVvjzQAsDkNpBIDgV9dF6tXwAq0jUgOPpS5KBFSLRAGqCw1Pn+woMgGQbYaW153iPWY8NmjfpQyR
NuYVAAjScUmrQoLy+L68zJ/D7p95aiykAD0KJriAQipsRiCPlF/yQlnZWuqYId3sqdr1ls1YW/fc
bNCn3RDyPS8mzo7fUKMJt7IXPvGRhFn4odgS2dw3vLztxwpcOwTCui3ItffonkdM8QfMUkVniiKU
hgWCqnDjEpj/Y5UBmn/eqfDiuGYqZgxQbwPpzKYBxKYsupvsNC+/F3DSNv55TRKDOqLc9ro/ukex
QalpMjS3oirpHJjZHjpyTduwDS+/xBoylHswCRQqQfiEXsDL5Z+wUERwy6CwqFH1GlGNqMv7TLkN
QAOBxFReAn2uz2nI0BFRZ+/yEX8zobmjsYrOi/KX2bCfCgsiOgBkatMq1KLuTos6joL+V2fWS3gp
vR4ypA01fiUTD3gQiAuXieZcKSSRJuMSVuPLkUgDf8V8JWB89t2kMdIjPMTwON8vGZqwRhDgfl1g
uEE2KhJpEy/OP7dfvOXW0izpAaX2xQGT8WhVfXUjTev0QpN3KgFwnjE0kvgSdU+bE57EF5pjca2Q
nUEsHEQ6lY0/zNEVjJjEvg1y22xL//H7mwLrWGSoWoAVl+C2AfsLyKHzqHQaf0jRf6P5MHA61qja
Pn4WYYdLrjezF4OnSpBgTt7oxWieqJrCTT8YgbMfdIOtH0nnCoUEOvDdNzedJPceRIMEFETqXZiF
OPNQ41fLfC7PAM9tPi6ijCNqu8Zmi81admAkSJgtiD0WuzGG+IDnYjZh4EkvKhVRU+r+bXr+Mdj7
zO1tyWF9yJlDasH7xKQapzrhcVgxzAUjFtUuUxFvvwczBVA9Fd58CcsDGw1hVoAalEdhrGOVBgtd
jPERv67V3ZoMFrFGE7MGfomNPXdV1F40c33kPpzvwWONOd8fZK8CXdU9guxwhxj3cXqnGp0sokNc
rSg3hs2fCnsvZld+COC03At+LYKaBCEpn0swA9pzVkiAiM2eYDxlD24jyO/a/Od/R4YqED9QIiBS
DibZkBshmt62dVxTP/qIeredyXlZDR+4kdG+M0iMQS1x44lvw/6CgANf4n0qXC6whYr5klcMVa8y
6+dUlAyEgrQAPhg+mGCoAnWIPPt/p2AKTC9aPgTyCMFQfYCELJCyUR0kIwM3iy2E/5qrIyhJ6vUG
TE9XAuABSH1xetJDRq9sH2Gzui3KkYwxQNeAPJQVUOBWRLNqwm47EkQRsJZUdbnuzgt5JT6zOCKk
7g+VGjHccnDygRFmUoBJeiyml1jIckEErgArEyxDoEj2KBtCBBkAjsWh6vwM9mz1ggFxgVGRc55w
Q+Uy8XDSuld0tVVo/bCNoBM8Tzrzjtf3gLgVhoKIlp6uRscKFsNoAIOS7ugdTW7kDUaT/qDztJef
Ygjrya046N9sl8sD7syLz5hgkQ50OQo9Qs9rUhehltw4mg52e1QdLDApCFBk9BRoAh80DY71da8Z
YZD2olmUuxib6m7uoASKFx9cELlnO9NV5grUCq/CS3yqNXg9MCu1xp2lXAoJR9FtfylnBwY08PaR
11//B3UUxzeACfcsMJR6MujYJ6inuGCMJqa/Gxhz3jCYArfPGeGQVe2+qAGQ7HF1t4ozWv8QD0ry
IXE821EiGgCBTCHARPsRrxK7DsF0YsVFTITg6Bb8/SB8jZBwiIuQ3DQWtrzwAWAkDmgSW/gKn0x/
sVoTPQmDU75g6meTYoXPGWNtiHI8hVBiluZPw9gZdA474RK3EgA1qMEIRyFRC1ueeT5Mk6VKEqyk
0BOXirevqYpilVtuBfjRDg9MrqVXYqNkJV2Dy5GywJpROUOVNoLOJB9/aXGEwaovDntmKn627ixk
Z8n+SgAofA7k2F4rI3ol+Ub7EZNM4ElcGgSF1cNqAm8HM+v5c2nCHQqpXYEVuqLilqkPoKbMmh7w
c2jUUOUlqj+KwEDPro+Om7GgBzuPX30oug+mXhK2Idjk3W0X8GzmouETP4xiAVyLXgVrBaZR7IsQ
oL4u/r99lJAQYRFwd3mM8GVY46oEHZdGONrWXv7HYQZZUInh3NDEiAQQXq3K9iplUc9tJx02qjcE
R2JlInj/su+isxz1yPXVJOxCflEUn7mdEInPbIYS/pUInI79gYCpsPNXfegg/8DSeYK1LhrC7ezF
FqZtLi7esbCSkBbPlbk0lghDG2SCsC13wtRnZwORniTbrRSAD5bM2qXocbBaHEKo/mDuqTHkbndd
eKdTK0gEjfPnEYMkdlVIXNg7QRbnW/D08YfMujKnglPFTgA6n9r1r4osRDnihEhbDDn8PEVnAdr8
8cSSMePjnqfWzJyex9nysewDCaz7Fno1DahurQ0sxFslDcmdORjtQwOfsUMwbsddeEdxj8GQJnfH
dcvzxGQsENBUm6izhkQBuAPePzt2xqWnmtciUeApe9kx7tlgPyvoSdiYEojFYmv4+n8hzbfT866h
7nyWyPUAYonKAhzaCazDKJz+rg9iWhC2YPgr8cO+iA1QUKwWuWsei385hl2f1DzL/1/wB84xKCcP
d4XhDbGSXrbIMK/55TDfZwrNkgC0xgbAA4Og1JcELwzasA+3YA4AOA4AnAF+isRyM2ejj07wl6Yk
23K+mmPg0OF3fnGCfixWPHoAxSqo1ofJc234Lca/xIxiX3RJvvjjfgggn9J2hpftdYCt++l2tNj6
h9X4tXyPEdYBwBwvU2vyJJXROL3/0iVGvsDCAMj++MJU73zUTtRBH3ArDhRs4h8Xu09XN2l8pm7q
6Bm3jioO/a+hBcPU+7ja1jhZbFVHrj6tBB7Ed6/n3cfplDgBKC6DN6iegrwguoZvR5mIlT9FGTGf
FcSoI+2728cZaPcYllU4PYHVZsG8rglG7KBfwyAgPhaC/bmG31+3CO5BkOz7/jk6x4tF6StDhd3g
n9nQmNOAX7AqfA6FlwtCLnpJy9c4L310cAsR4BFXzhL5+4TipoFjOa0W3BJ3sSL51luI9PAwJ62+
DJ+7MtRJXJd736ELSycFG4a4Nv8BgYbvt3ONifaE5/N3w0c+6CYXP+N85SOHz1eEzI9+FKt2ttkz
rF+heA2MOf7VA7zDF1CynygsP4OFODF9QkI7VsXo/oqodeJqlC+0REkOjCQqBpDUKHxKzAmQhSZY
v+NzUIZgcvyAF79whA7F0ei5MsLSz64YMJ3ZkfCChx32+wyMARIMOUtwxnTguDlHSXglOHZHUmzG
4qbfjNIHjx0k8B19Zh22+LWN37sD1D4uAjG0/CjU5zxaNXpCUuX828xIYC7ylBYjPjHtuDEQu6kU
DWM/+mtJe8EBISfAt/Trn4er0NlA/kEr+/DxZYdpCF8BT0IvLK6nj03cMtk2TZL6f7rGSWmd/RpG
l93/+blCPSiwRvzgCXEPwjjeNbhNQ2BEvBLkUQ+3AFudKXg+X8OX+3JThLfYIRHwAgop6iq3Fxsn
5hov1CCcZVvxvGZREbEJWCxZsfmwAzX87xHKia/LTx+zROKFB48VmHm445PrhX1eISSFLvZncSnF
aj8/SbKBHiM27sf1pA141zoaa0MMIfS4ujiPFo2usc2nTWuzfz1IXajh1w9YMM3DraD6/MDeagzg
nSFygN2FyBfTfxRALofG77UeBK/eddBRF6ytgmT3YRe3MIIK3sGxXO68y3KnowKyc2YYBGsc8QIG
eK5xCFvdwsVtv0B6a0j6TOE0X/fvz+gCPBWOY2EU3QbxH1wtHpfBQfam636mqFho/XWQarq8Mq5g
ypNC43A1h8PhjWBDTEhTd+gRRzsW+3hykfuCCF3c1cGyP6rLugLWlvjszg4Uhq54RQBr/JwjnF51
w/j7tXlmlAEoG9G/UFEtG7M0NLEhHMvxgBxKgAkwi9uP+KVgAQCggUUlpQFuj7r/cgZvsgRAQ1Yd
NxSkY2S8KABGKnkSSPDsL5Wzh6Ggaau1Ryvx6MWXNV3DF9EQtlUyq/ZhwgqRAvu85Z59v3Kxeoii
jKrh5iYJB95RTnSL4hHqeXD5u5N9Dsv/210DcaabQQ5G9t3pP4h0byNZJnSlROtw4ftvV38EL3y4
F/dMvlgz+CkxAYcbs/kulL7buXAO3c1h9+EC8vT8S83jIkzExtXIK5G8cTGQSyepT9wft+Ff9u0z
uO/ZFTLvDyofYbWUhcX+wkNILiao6R07ov9oOrMlRbEtDD8RESooessMiiCiojdGOoIjgvPT97es
6FNRp7uzMi2Fzd5r/esfPiv0u7udHm9GV6//Mk9XuNV97zQZ9Zu+9a6DNhZLC8pn4fn3l4v+GxqA
ceMyEVea9pX+dYYuJmtGGd7mDRM1qZPWtBdpGFpSZ+wt7kwWolg9WNFqkWXgQhl+gMsQ9yHoUaIn
+9CdmtyMw5JsU2hII3FuORrWAbVZ2Cd3oNUfj6b5YEq26SJspg6NKm58cz6FLTZOOGyHx+GiNlK5
Gx2Vht9nWk1oKX9X2C9WFMVPJ+u4IR0ZRHEmyEzbxTGTVnKNIxSTMPw/u252nGLv7mhTqOIGboGV
063MzZ290sS8hirGoVFkDfjbSvULF2rBETiEAaTAArzkaPWm6ZPaK8tquXDMuy2gBiG+I3F16Heo
VKhaAf4BjJjwJkm+SmiYVlgQwNU0AdioslDSLVnPmXh9CBkwWVp+2g0cx4ctQqTOMkhBuxJMS0PS
FtCJ4bq5IzcOlGTryvJ8JI4BSyTxnT3RG9uLx5zpPIihPcInacCBhFG79dsUutDWF2Fam76CgaTj
Y7P+mIYReYNitAR5cUidDMI3Pf/xXCjl6E1rD0EUjAOn0EXkOII+LRYVKKbBBIRoXoV0dThjS9xq
VJrByndWhfiKdBCFM9H/rhhuL87DCANOFol404UhfB/f95Vh0t0Q58m3i4tmvyGGHzmJhwhRAH93
IYhxCG8IcoePa6uwAgJM07qbpEf9acBo44rCS1rUfz3B3sSdqTrzxlZl7ED1EjYEjC1EKFC3YLEg
rtWm4tYid4iv3b0tIVZmDP699BRAJsRDW1rt5L0Cp5qJ9dzS4q+SRg3tihh6iFkTvnfUutf2LwgU
oaqB8yM6KU5tSSbMQsiXC6xREgbBqEqmbKnAF2maO6SNdXwikpgyZGVPXoPphk2Dz3uRVkmkRLXd
uTnMT3h/xGNww1hbamXv2/3ux8+clVCWK5BOi8schjzA9T8hJ/MBmfNGCxDb5ZaHS/hzKz40dB4u
n487j+m6+Swu/Ljhr92kmLQT0A8ufnTHPVVeF77NFmUAp8/LwPPNYX5D68VzGzqp+NzxPpOUNMn9
TvAZJjSjDn7OyP8RC72SNL1OYJN4aSIcHOaFsS9GXIQpQhvlc7hRGQmEQRg1/Jsk4Q3VJqIRkLPs
vubp4WrIlfJ9QEibO3vj6gS8B1229gy8ZUnxDFkBLiwaVkndw/FApUE+J7Tb6dISFoVgRC9bY0qT
ZfoYcKuDeBU/7jvHow9dAGju5/5p3FmDGnAUHNDxu2mFV0oxY/QdM1z44gB6tYVtqyDf1Riu2Z8g
IzFZlWsZRTykSGOu7EU3z2KNslcuuOmyeUlhwHKQQsfjwe6HjK8iWXApDLE9kC8oSHQVU96dlR0I
3yQeR4YlUMD5UGxZTEhUg31UUjt2B3f6Gk0RllBQM9YDXCySxZNKwbi25BnC+WnGPYGfQAZU7Pgp
u/KrNBkW8ayWsVw+yWntchEzelm6YHCvfA2l6BR9PW7P6nmmf32j5yyGS84xVyifT2EEqf20NSmQ
OfGuhUh4dJFAENdRA8by18OUSbrMw+naUHX80FlgGCdNxRnocXW12nkVZlH2nx3QnqR9cpZCCL3D
+TM7I5z+ma6hPh7lSw9OKJ//Q1zsESIvpzOS2Zz+mIPJhgjGwA2109KVLrHmeeJN0gGfnLdqHnUe
mNfuLWLABTdFuIQ8FhEYC/qhJtRa6C0b7JPYXtjs32CUL/i39MlQdUAxBY3sYKdg3BmCnWwyBq64
KukM5T9hR6kcRqYdzNzU4Rd1Nvs4FXSfiMv70VIp/ShRrfv205SgekIzj2YAocY80UcuExKboNZA
HqfEJ8pKI3CJZJcxlZJqmtzZkXlnHNiAp2GpNDZIZUmm17d7s83TolqHNowdu0z2JoWvRxm5Y5ZF
KY+7KKs4C6FSHIeYB1JrjN/YE6Qvo4MMY0Y9RivJS00OfRrXL4lWOkQwRl7gZ4y5VDSG89052lFG
7Gh11mNxjTnf7DGWMVYgwCRfRld4CKhsVd4oYxm6mBb7n/ndgM3yNPqAShQFIyKZPjMSaL7zDZjS
7sW3nMCz7d6G8oWhFPFBj5WAVkzt0sfe6NW01ZdfugF7ZZ8AAWhG0lpVTp9zowFn8MtNd5xqzE5f
3g0xFY6KRPgpQBxQ2sD3/CgkFEgAMBTJEo26GxfWY6b7JUfHz2BcDPmYxBD+jrmhzAjksRTRvZ9T
5mNAiO6f/eQ5S9h1FyE/hlMsO8ELEekZDPYWcABX/iqK6slqpbMDM0r1syy/AlZbUxy2Had209/5
6WOKjeU1ZIwGss9soVqLhepkQp/mQIMdzXbO9omfJAVIevZy+N+gLetLvFhwtGWnwU2gbEMFx+Xh
5CR494XipAzLBvxdz2cXZCvXaZrxSr3jdo3x4A/lOdtPVARMUYi4Y1yXdObkR0dnjJzhMwmpB9It
JZGYsOKbat2/VrKlUFrionp0D02svzlAcWvjbGNvQmPbh+IjBgbwzwHm3NZPf85Y+0C1daf20zdi
q4tdHnoA7jRFKRefgJmRZHvBIAdCA0k0HXbxkz8VkK/14Uy8rRBxyHJpGwzTxZJWHsW3RQVUjmUi
fJ2yt0973gmwgSCxHeuPVpkk7pab8cfajtv32BF/uztPcwlSPhoasBTrcM0576SJwpHCUSilgw41
orKyNy6eUl9UnpFGC8mXlp+ypsqgD3YovoPwj7lpMnOmoIFkQkUW6Zg0cJe502KpL6nALyW+Qbxx
8lgM9JocUcz6wa/Fb2wZMJbM+FrJ3jplbQB+8QIO1RsH6iILmatjzgjI93MVYSYh3ANpVcB/v2bY
mILVBSGgmoyOFj2wPuauYKY+cTS8FrbE2C+CGrJ066A/0v0RRWqBPwnO5jjFsrhRr6aszwXJ3Bvw
nNFmI9lmjM2JyX2nCyj3JS6W3ECyizG5AxIXJzE0OmzurDdqfN1bsW32MoWjNi1ZyVRdxFgwCC8H
b97PFSrWQme0hocn8zTM/qxOfCmhNcJf+VqoDN4PpyrdAtb9uheqqKcN0lG/CUwlmI7niVQ2Ryo2
7SLTty1vmbLmt8gp5/jPRHBZ5sYBIcjpecTnSqOe2NzeZ8QlJumJ4zIhWHVwg7TwQ9vmf43BcPjd
vSwDRtPJ6Hb8GDXIputv1cQlSZZpI7EzVOmaRokU7fdSePjUxkvLjdpe6ndFugw5kKC0xW3IzAoP
MZYsyO+aIr02fFeoObBF+Tbq93477VNSEYJiFENRF0B89x2et9Rnth213mRbXSjftqgWqaCgEZsp
m1TY4jM5PoZsnJa8oy0S8ruzTiR+gEKsxyTgbMTL9mA5qB5Og1AXplENgtu5tHeick04hkxMh7Jx
PMJVdwo0nCA5z4oEngs8I/8Qw5Oz0/eK9f9uQjs6u7KjQVWWqjvBPnic+uTtekhfr0Oty3YJv4Vv
TqDU1evZ3uVe9RO6Fan82DxAxNmDQ9jKPyKxHPs9+3CFwooWj9EthTpswBvMH7t1Gr6+bn2yayy/
zkMEMfeb1337+0Nw1vrqfgrrlygNdqNmX7i6LYis9SNdAqfAE/XnJ+HTHYWGR8xokrMu6D0mT1c5
2kusKRGg4hoGBvUm07cyawgdgENw9zs47N7slqf1zw4ONNayOXxhkUco5aXlYnRy5Ux1ersPc5AW
QMYRvKzEiG9SOJPXmBzdZzN8X9wbiqycsGKIanHvb132t+ythZOUpxE3nfFdh/Pl6yoVBkyNSWfv
OKQ+0A7T5bz+iq/o/+/BF1yVjB7o1XuvnFO2MtCXgrbol/Hzble5u2idrd41eg6YOBd2hTEodHDc
VJcsstXHXpaofeohQwxlpvZ5JuEkxsk+bMQtv0kozmCrAMe4nbe7vQOBMbWJntn0lO1vrsye8NeD
npZTuH2I1gmITaF6Mkcb7wSafLAxAwEPpf13x3CzhNL2nDfHemUzw8Mi+ONQuevkRnydReXXw1ok
Z739sGixvPXO7kkiMeyjftnd9KSy2KdlYbe/9LBXpgFtmi78WFjSwC8YDSlZ23ngnjbX1GAJ/yXn
k33+6gvjW4bEV5gRu64Mfz4m3Dmceh7G9GMibML22dFG3ZF43baRJxTWreNAtuCR9VO1z2PU/GBa
zlFKE3VvGofKPlHGrBUgPbKIwReQBnHynE/epzAVNjU2MGrlLHvmojJv0xuws4H6OVQUkIU5KZqU
B4JB0DYh6JNZxVRsdcUFNH8ZNKk0KHiYsV3Bz0YRIDP4tlBiQghg0NGoAp4Z5x21ChvpL4DAPNxt
9pBiyv5LNVZySGkEchzSToCvaPdP/EVbO0K5ZGdnQj0FsNANtn4UaI7T2TYx+pyuqDoaHM3O7W06
5KWhmtwg/CIPm3QcFSeIduX1mlyF6aG156wRe8tDWpy8Eg5XlHVGbehQJLbYPWSiNyg+U0//ySIf
S/PNwMdujhlHUTnHgBTd6ULP6AfSlHBbTpKavZi9QIOA3IPEKxKK325mpVhXmeljkqTYtjXmCcOy
Y8f0ozcTsWsC/EgL8pj475UYJBVG8bTSx/bgtKBi7tF2XF0a93aCPAPm9koB3eAGhd813Ra3YYm6
JAshV7aZiYl90qLHY2CV81XP0BTKsRz9ZouzCR7DEzyFdbHnCXuMQDEwlvRXiIB0zAVNlLdNC6XD
dO9dh6A+mB84hJBJhcJ5/rIX4BvCug+6Tx+yiptSjGFlhmMHVUsnaOzQuhVni/z4B43Y62232O1D
7C9uRkEHJ8sl3CfAhlYYvobOwrn9ccpK+wmj6hWI23jTCVdHfMRSHfWgkULO5pIKfZkajcl3jYuM
fydQHnIctPAXVrgddnOghT5KokY5UXQWJ+QVp+zyD4SG0tw9kuYATpbxYnANo6Th43jFVYo0/LuQ
O1pNaiWq4g9SDpwu5ahwmqIRVJF3NWcis1Bzyk60ijqvgnKQWihogJGOWa4Ue+CuXGArunYx92TQ
6XBhQLUWpSSk8BJGCZeWZ4BnJ24nR/MNfYZj5o73DlYVZ7OzYSrX8r8l5Wb7aHQGhSKjqIbKyYZ8
oSZHeK1+DSZUUGXWca1AlH9Akoa8dUb4vhTY/Xg1ZutuYcXVwSvBJiQQbX5qO7N3MHM/FQSldYsB
G2so/1o6kcifrHlHOKTLiLP7YtnpV4trucTGqcGXlvCilo903Wb/gksz1xyo1LZpo+JL+HgrvOXA
+6QGKILtEUJ1x1pr+EYxYrnTzg417im3yYGQ8/ec6rtLoonJGpOvxh0Ev9gcWDdVOMdvIIej66ia
U/Zm6/rifJrG6+WWpG9uOWCtwXPHEcjHLPsJu8lPH0a/hw4LddErTHuw6SkPzyhOOGqN1svYghA1
jcZEQL6ss8gcjmICyj9IjeBRXU1CDUykAIMuuo/gxaT4Nh0OlQvJ3c/pAdsa+evAAI2ogn1N6IHv
1pZNCnPzr/m2TMB0j0nWCLDOw4B0OC//ekQtGdrHmVf25+6+T1aHpA4mtkcNVzd6hT31BTZ7XQEu
qdtCqk50CHsED11GRdgtYS1A7uIppQbujA7s0zrPj1oyjBm9Vm/Ey11jt/N2PR8GSe3hwtX6+Dmr
cQwzZv3Zgf/2eLjvFAJWBZFUht9v61BJhY0RGQ/Z3luwL/oQvwCfbApDCvsmM92vu+Bs8bDeOFoF
/EkQFEqG4Nwn0fiAKs/KJ7/Mr9+WV/EkCdeYHCfy3U3ck0qbdp4SGztPIUtqCf7iG6iYXm8DGao/
rZqWiqVd1GK9/mzN2Ye7kGDYF81rl6xJl8q8t0eki8j3gUcXJ6nykJPugME6/3YagKuXmVq+oFsq
YBXGTZgUjeakfb8am9szF2X+Epqn2fY3cDv5NgB0qvJXsnofefZPOnjsDXt8KC6YjFjO5SnufLWx
+LYMQd2bBnUbTs498Lp1zeP2lOmWe862p5kCVteNfXSJLNxcGFTqIFKdBR+AsKjfvKJdwXbl/i8x
defa4GeGlTXEYNgR32EnwH4teiXIQdQetU2HJphVwOsJGI7wtdRHvYvX9ZdcJnMr7J4E6x4XDt9b
GPAiEBXlGLYhTeO54d3KbnJ6iAOyk/r7UbJFECtl+FGoarV5XbA/H6wuJtR4fnbmOFpAQvRFyYoy
kL72QUmBTfADUoQv4hPgKJMn/YgA7mK9N5q5/HLUn9J9ArmC47lh3ltyLkpEpyQ1XNG/T2nLEdPj
xCdPP7UeEOtW2wCzIlEwOn9gh29KQ0csj/Va0DK132SHfcb7fg8GDwdna/oZAhGEgAsyCaAyytmq
LQUdL6yUIdJeXhT/0zMnXch283CbxlmXx3yEeE+2ZeNSuwrETmv1+cIDkvcrCMA+kRYwQhD7k+0m
Ww0aQryteIu0+FKbGT+J0qDtspPF/lKR2++XOFDNdVSSoNY620zJSGgEsk8dC0hj3Fe9hKvI3Ndy
1SFD9oVLan25YkOfb7c6msnfG84pYg0/frwMn9eAE2NHKXJeEIR7HKWgekayfsMsUCauy0acrNFK
GfnfxUCbVquSud7J5sZs78evGB0rRYTZBkRnqmdT2rMtzdjWjhiHc3Vsf1vOfLmoqPwA5q9BxKOc
U+6rD4rpC1AdsAhH7mDhwFvk5EJXygm6D1KQvQq0XbXSF9xUmi7GPpxCD8VI7it6rMprN0yyWOTj
s6D2nFH+15Mfi25/TiSoZlWSU4EJbm74TZ2rsoxTrAhF8Oy7jTn/r6KZZQmCTwsTa29EXZdKGNf0
dBlDGOQTPD0wYBCgyzjtTiPqCLlSTAyZr7nLjdyrG6GBbRfzaT69HOoNIFUkyw1s56zyjln6BzF/
ejZ5anlm0aAnK+CtJfYSduMJp2hP0uDbKmsrR8aUD8/eHeZk0XFaX7PVtXq5e8CO6bzQ61G1X52U
iV5GtRrQixB68hlfG1GXxNcirCFTXOwSwmVu773Tp9/LrVvy44TWBuqwHspRqRZq5th6+ctBB9cv
pmxQPEPQX0Ful2X8rUJt1+xi7QNyQ512bkEYD7TrVulhVPP6a7RGixtWtpX/fc90NmMAjmnn6z+R
iZ5tDZpEsyMI75P2Gip++rUWAqRzZ9Hay0MmtSRP9IewF+Q0uCcaH0Fszk0WwSk5Vv3lli8FUMyw
K6dYop6mccIRqBELHsYMMnzYylje9X4IXVDwfcBkOGLkOHDYZGyhsiS4yPhsxkwVmL2x1KARcN6w
5TIyipw0WsHQxJQGd1wVuzULKTAI2wgaMQr8BU6DN5cXkT2LkKbr9u1tK+jDIepAKi9xBhOnsBai
2Lv/9J0Q0neyT8I8JYEvwrBC+ThMqNTS68DAwBQb9RyE8OvoQqTBL1qAQAIsILtTR14nKkvqNQi3
kmZQDwvv9Xf3nR40q26Ah5TQbPmHKD4+NjavEvTRDbpBL+tRmFaMDm9/Ql8r/bCF8Sc3Lni5T6pg
6jlh7uUx5mv262yxSWJECFEfzAg/WbGdwr4z4ET+2Hl8J2kKMhoj+EE1OA5f+IxJpITKd/DviRDi
xbb/YS+eYCWt3XHIPeOMqaeSQkI6LzKb0j+hnsdpg6zZoByA7WNlJM5u4tH/doTmi54ISYTMPXJX
oXMho5Wka2E/yqiH3B0CAbujEOMvaPXq72rBH2MRNEwLY48VGBK6C3ulID+UDVcsk78MO89Q0agy
3UOcxxD6djiemQesNof3gRhs3Ae4dUom7hQ4WqaYpNPpg1HGpIWJgCPEyrS0FPQGAl5WBg7BEf0v
JUs2/YxA3frWZ+dwxmT5gDxn+gxx27/x/9qoxQaXgeZ0LNamLsxZmcBAu+bhxzM6dNpsiQmbNjML
esy06EtgzGcqfvzCe75nVFPfm9VZMH8KG8Nqb1nFrkKe0vYPJq22hDxYJErwsnvMa5l3aDCbMRXt
miXNot60GGADDPOrz7QgvGxqLtg/36QXNFLpkuI6fBL3IMIFznhqaR3t7VlOF6KB7v12eIHMcTHW
A0jxylRTrdOu0TQG+qjpDtqLwvyO9i7j0+5At7cXmPKSFwIweDfUyjR6WPWz+yHOoBDlFMipe/3n
DS0DYR0TNF1rDYK4HuEfG7KzQLU0blhpl0C54ZRUTAgCYc8IyVH0UaETpKD9LSRQMJOtQz6LRFAp
45AFO8D/0uIo2qY829kngBsQykrA8wBLTOwZCAFasIgqenhaEA+xurBSGWrRz29G+fa5tuRJeKC6
/WNgmWWWtzvD0Or0KZk3G1xLncdOxFYYvMQPhCELnc7fOqXttRM2/sBQQc21HedV6HyIOVr6FETs
/JQbzsN5DBqDP9uGosBYugNDs4LyF+EvOsodiIjL6GUdyGGHAQxwSdn0meCg9GBq3ESzTpoCY035
KYwqjluOTPo5BXHsl6gFPmCzYWBY0IL2iYFsFVfjY9ti5HtflU+nmIgkXvMptWBg0tQfVq0Dh962
2N4w3xPsBINqatYDAC9bJJev6awYBvywaOa+Jvk7BiOSBg0uBxhjcCYnTTN1MsvyHquR1YeDcMV1
Em/YFtlsjC3gpmDyrvaPpFLi8W1z9A3QI9BthxzVJcgqQwcb3uvkBpbwJIOTTyr+4zhFsEUUQ1Ui
7phcfyYNRD2iP5Y6h07G9X/JUcBVSAJO88aU/GBtigsCnuQFMxukSV2jtS3Hy2OMEws8O9AvNk8s
6qCHSzsDCkvlwlbMuFLqSjmG5DV540keFaNLpGlGG2lpSkXbM6lo8SoGx4RmJbjFy4TFscBHN2Wj
MSMuB607oDmBp96oGDMAgxAAsAEoxShHpi7HUTFyQugRM3jwMAOEvstWwsK94L8mQ5AUuDbg0kNm
QAZCdUXlQtuOBwrwBLUfpf2TK5YWXEze2Ht1mzy2zRX1eIuTIN8wv4QpTTcOwy8PpdCdLizyAtoG
G6TF7IB2hkOOORQXmNmpnHqIlcxDxIOpriq8oJhnUqHhVsFsjGQt1WttL9ZqIR9Z54dlxt3PFsyw
UZcgpuEEcdWZPsPuYj86cgxet/tRDdC/4BGvQ7W/kpir15T9PxZ1DiPlUZsdFZQSL/yAyLP1d8+G
f0LJCHUA9zmVEoB4rkfSIN3oxcxZYXKyDL5sSW4zKwmnxVE1yNE9vjPw+NGrXzhMxlV/BG2SU+aD
WQbTNHbZvbPZdEaM0jQKM3Q7H4Q1Ka02s/Gtxu0nn1aOfryRRb61em3FaaPxZvUDwSFqcRSigmgq
uPbEpPQVum8/YnoCOums5M4oJmp97CYkE6ngCb/iiihBPQ4hSG5c2lswezcePCxpxue13/WGc6wG
3Rdi4kHpvekBk/3i2S8m3Xkn3saG23YNrmOSGIOvqbsfiwlK7cR3W1t/OADMLhTewxASXbviv07T
wgdacK5rNfwOb1bhnweQYQeXvx7CTUNxP07bnTNghpqHGKB+mtRPsVAJjz6SCWzBfEwacOp+stEz
7/pYOfsjvlCmZrWxn8Gugg+t24eZtmE8cYKGIQND7EN9DcIxpX+bCgj7gPqC3Et8EaTcPazY9GfF
tjPX4q7VTflprG3o4ugG7yuOA/R4oWJfVsg8BlX/igvbjHp5ooYVDAB4lIse41kYRhjdtO0SiHJ3
2KnhYdYYa/gofFDjjKETGzF/Wf+G1RB8qY75nb2/Fts7HoVP+1A4gCOT99UDUvvgKbs3UIwsY4Rg
XhuW/VlyGi5jii6ZqnT4dbMGd1t34VK2ADjM1+DGq081WH6AOlQT2ArEt+w9egaDc1oNc4R9BJNe
hlesnRBo0Uq579En3g8AzB1l2x0AnXBK6uZl1ytxovw4v1fZp7rbDM4gJs0RrOesG3Uhk6q7E0W3
eSdopWU0C/MRS8Bf6V4mH+8caUjcYMneojYN7ahwJANEn59oY6V8Ro9KSdRBsKHOYZiGBX/vqrAq
TBr6xf0X/CJzFawJoGI/IYm7L0sPyClAaGgpu8cAnwT/jZ2IbmKSgncUjkj8khDXdvBgFcoP0OAP
P4P37mmjF7FvLCAmNlrPOAyxjsTsP7xZa7wHbBSYpD4O5sO/yoTwAGEeZZOnmnN+YDqYT97h3sRB
gY+Pm62rs/6w4wn3foNfGr0SDQl2UAbUmDOb5iKVA/xjs7MeHLY+LmkbKw3xPBHPBhv0AROnD8zg
PdVEhLtycpu98EzMF/txPdPnOQL+7rDuk8jK0LmHbd8R+UF4H8EzhaEBXFSNWgPc85yb37BuTiM9
ePs1lst8b+3xP8NuY1fSoZ+PjQA6x3KYG384fFyMd8DRwRLfw5GVkCz2jNJRxZcHqOUIBJMz6hLj
JXCqSYe13IhKL46bgficoL/8+8J712iae6EeasYV1WFt7QcV3KLaLvxe2Jvgf1Awl+DTYmjhXbz3
aP+Al9axWkSldH2NAdKm3fIEsRRbzznw6SE3S6/h3wM9vIHzjZhoFT6YXG6x+vbp2wb+3Ju3eYeP
DgU9+HgPr0OMTM8XF5hgQmqdraHjjA72fZJTwcWkD/kH94aXoNTffZ1p8P5Pj45/rWDJ/vsKFELF
iNUjOadn7aMyLJgLsGhpJcxinntNsx68IUMPldG8g749FhMUyQU+sDj4BZ+3xQ0sJwUsdXCJMJ/o
MbIj6zOT6OMmvjZNrLi+ZPu6A8EiOWHEq0VMO/cgL5aO0JP1ijcFHjKRsrjbBapXeApnS2KI60Ge
NP85aSijPJFBsXC4SUEuiAeeDOcspV74Nsu2se5EWHQsAFS5kMNDYdZ3uxyq0/sQBzP46dvcriRE
+WOJb0gHiPJktNZq8MqteZNljV/62Skg4PJ4Wlh1UiYexA1UlFLQWVfQye44dZC60Bs0/QPMQbfJ
QAPTuqVZOfd55VDgL5nNg1Mj8FY3+kaBZAGP++TCKjoTubPVCqfVR9TdPzoVhCGUCRzXLcaaHKeI
eVAqYmoJp6ZfWt1JBxi2O+pnPW90XiIzGNuzWWm/gCkJIKMUvbR5CJuwS5AT9q7Bcv5eqR5AEM8w
wnNxTIE1iBsBjxwcGRQazLDYC1wFdJrj39sfLNYaL3Vl2sloztQX7fCNu7iKU602h3Tinbcgd71h
L9lu4wHxHEDg2BhRw+Cnh7IL2htEUUsOTsmRA1h5DranVdn/CUTfiRxu36AXPihYHi6iE7zFOUUN
QqzcOYEmbNROzZtoRUuvdgr/wsraHVuGGLQoIhPS2Ub/bqREQfYP7nYvPA6+AYfoSDxwP44YGA25
eS/rNETO03KamB7JbxjZCAsQBfEUsc+IkK6BXKSY3zvGMVVGDUfO9FakjW/IgOWk7PJI4qRji+mY
/JMZF+mIzO8RMvYx1nLlvyR1N4eRg0/yDwEF1kWXjvseKFOBodcZi2wqDfBS0hV9kU/yJ5Ygp0Jl
JQSQWhBlPR2PlJxSvAlKiBHhwdKxuZIhP68tfmISh0o1h8hzAs1pOZdaG5sf7Fi4o/gNLb2vK88Q
huIBOga03zQ7ML34VCI9vmYP5zIV4xueg2aAqsn/o9+whPJ/CFr9E2YUJ49Bgo2r5kbnG9D1WLp7
9EUIxbjbZjfzP2txcpK/RgyxcmQy799f/8ZGH9n5GUOcNjIMOWP2aW90IBlAy5bGfvP3nVydJ6lf
bbP2JTagGl4SBdukjvO1K2RCHQ9mAbtU5Z6RhUCZ57B0ofaTmNYDQ0eJaQNiWbDNSLEiqBurF7LF
kFDlQcNr9W8N6znSBlWg2tqgjh9+7vGW7Negh2W04r75XeMrfcOi+YMJFt9FQJoefKfV8D2VdyR/
3uS7VJaF5ijBy29ZZ3GTCT5EtTesz0C+oxxSR6QtFE+SvFb7AUI8/lDWlPyS3Ldr3GSTIdDDefny
dRXNy8uvWHGQKZG3o1lC6UWUggvHf8V5SpLch1GFZMTvscy9UAqQXj7swBGaK2lNZNnvD5weEgsJ
OxVhbtesEUHckVkyLcd+Qzb06wr64FAyxF6kpXFn2bRbfQ2JzcnurirKxY5zjU+SbFfjiRKIq1gj
e1jo6O6GSzWL15U5HnlIFPqj8Xh8de6mbR/k+/nA7LwdY+AiR1NsViZzGuJ8BgVBCnRIMjySFqek
FExuWFTWLHBIRTTmyA3x2BPTKXJ7xSCaHFHGxpjioq4McGPDGwAkMsI1GpLKWPBjao6+PiQ+jCpu
mRYYBHUQ1Cu2Ci+aP7j3ob+F8hjuoXI/CRpn1DiRQlaeUVFSd2DyM0KyqNwwS8jNxY9EIE0RNrCA
coLtOmcEtqp3BEWocaOQOJHrAiMsRhEj2iUU1XQ6F1wYMY6dSUyX2uf7aJ8uUR3SlhPUimk4lnZ8
AWs8EGyE1jzKEoj8pdPCucGVGFfGrMSSnReM/d3jSK5E03swTmFEKOYOHS6VNMdLV9C3Hi5AgqBh
L+IL2x6z7+l1J3Hvp8EL04E78pOCiRcG36C6fBvaBiH8yK8UJhx2fOIPiqfeP1xatmHuDAPIf29I
lOOCnl0p6qVP5+Slx5Ff3ArYJew6/LgJGcw+kweK5QO/wTBxk7wxaEKCzreeqYXE9k4UirIzSuH3
5Mimem/Mu4M1V56y4BncrKdZUBBWthSjD4vTh6qaIoslxEtwImGFQBgDFdk3+eJ01Urp3Smajuwf
V1x1xG1PNFnzLrLMhrOMngQcyuvIETZjQ6ebajlSSHTFpw143ZjgTs0GdkBIKHpE2f55BnFlYwqa
VVM0VNTtHzzFHpacM8oEdz/qZKYZKEdrh9A6a93hfXNaUfVQw/78/5i6zSCi8WZIrLJevoLsk8oK
PRv9rS3PyaEvYY93hF6yZz4oVN780Bq1/z/jxC93XewPJc2e4wKARAQk8hxAn+NUXc9we00ScBAI
7tJeIwaWRlaGpwtQCrBrGSULlC9PmjRlQtrCp5qNGAHWx6Iiwk3IgBg83n0MTySAFebjd/ceSveg
oO+XcEJR6yFPRG51tOB0iVfRkEmc/fCZgkKpUtnBMHXh/OTX79rCgjHQkaGkN1UOXDkLxFetiSni
l9q3ibmY3DQ5PYXAJ98h14o/ZR2ggDVaY8ZTvfELHJZwJ6TjSwn/GIITEyKtjAv+7e1Ikq6gtwLX
AywwQwCeZvnxsc828FsLNLsLQxxLYvMgTpLgSl8PVgvnKYuV6yG/xUqxy7HUDHLqCe5ZHMcvJ5Yv
cwul6BQDkLm7xGgnkBautjAvo2AfYdL24f2r9HCNdZtDTEpNMfO7+stIliEjAtDVdAVCT6AswUPC
dTLUtQDdjYDMl0BMoxqBBk0YdfxIvqZHb9AN4bbick3INj5TO/K8hLsun1QwIGG1MDvkuRTGM8sF
k0oil+AyHsaEIdGQAxB9XSSsmbAq5FpreJ3K+uJBGSgLFegWRIGvP5jVy9P2dUvUtBY7tW7DkC0P
tBN4J7vfpEubxisENIYBPSlmMRVPUs2KfXNh5EG6/ZANHg7up9zLl9XKnjtpNeLDsOEU2ELifc9T
1FnPX85g0B2/sjPVNTX4r1q425epPJ1YlGODKO+Sbt5nDUSzmDfEVmGu8VuWagWyFNuBvHFgFdk/
lgPa9jSfaTyEYpUru4uY/YitjDjqyX8LtNcFLjy7fJ3ngn6Bk+bf4UM7yYEh2wu4iTzBLchOYgBC
Huns7sk50h7mM4q732qRl+7hyqvYnblY1WCBw1ZH4iG/JUax+N2blg3r6E/j/wu43czTkL0JU72J
P4VMm4S/JRJBwoMlbqDFomXf5EjBv4HjQhwElKFos3oJLBAhtfNDwvy5cayIhS/TKWpA1rzMpOWV
wQ2AmSV6ufmbwghX+xR/YD69B8tgz6hQDFXL9AMq9bU6u4pA+K6r9CbtPbnTMsLjH4vT3WZc+LYe
fxo6Meya8JBkTHKIJVL4/xcWa5WvI9HI8rscYHEHcbmEcE5Xzowq79gYykwLyEg7KM0yg8gYpXgl
jdPR0bwx3Iyj1Sv51/bXJQL4ENyi0hw3KXOQkkvuuflvo7k6Jn0fHb5dspdjhlHhaBrwz+ZuOOQr
JRUg4unLlqpudsCfghoPfTXqBG5ILEYoBxPLLpsSyNqwl5meBxoLqQEaClNgjAKwwxCXi26C8PGD
ZlaC4ttw2XsDSYLnx7wDOasv8QNAX0rVFN5mb4Y9s2vTtniNxlD92WyAXBriQPCNN5WlsmsJ5Grx
l78MTHk0nHW/UO30FL4HsVkK3i8MJH3aV69H4QKnV7b0N7gaVYtfrmD9YlfiAfOHSoLkrH8V+3Da
KP5TGW6lU4J6I167bclHp1g6B2K1DDNhJrXJxSnHcnT8+opAhFM9yqRov4CCYMjWJ3a8sOA2eBIB
zDPCpiICsXC7MRsJ7BFKHr7jEfq0DRw8COoAlHGigoKSEj4gI4y9AVB/oPJhSg76W8ID4acm7RkZ
EFRHb2joFD8mYROmT9apG+EXdGEoAVFdk/KJx4WoEIamLCxmlpAhOYkQnAH7fmwZYg67QWuqZAQF
YgPSFnYmi928P7CaKBzyp1C5AOphoWdMmdCNA9OeLb27MXs5dk/ApfNgYF/9eZ22uQ24Sdi3nO4E
lI0DayTmTL0Iz59pmJnDojSKJX/wSj/jMrjOux7cYmdJtNePXTxb9t8vu2RTGj/aLmmEyKr31rQf
0tELtGOf0Z05FXQQPsOdQa8uKLmKPobFkS1Ak7ndcs6ChgXa0njSrVzs798Btp1zCg6Lc1Rui/Fn
dRxXZNNuG7Nq8iCfhocZXhgNKDBN05xgUBm0Zsex9+mfpFQHFkRSBmkWENIRmw/RRrGdTGVN0v9j
1bIXb7tQ2ggk+rQKCpM1ntkCduuTXnrXXKN0BRIbN4JvBgm3+COjYU28A5QrpwT1XFfr1gINqvjL
3XY5MGPp5/FypK4f9IBM6h5Tko1Iimn9wQRuTb9UeLsrHLsUmoGe/UfSeS2pinZh+IqsEgSBUzKC
CW3TCWUEzARBvPp5vj31T+3dM/13ty1fWGu9CUZ6v+S8zWx1wv1C3gxDfabWl2Sj5Ka8yXlXgJEZ
A60yPB4hwRkiJcYg4oFhH5PeX6wsf5Mf3HsFUWsiBs23sYr5ek37nI4AFj92TliTcVBpFnrrX4AR
IPK0QIN6x1g0mZdsyCMkWObgvjKXpreLMAgcwueEkeMZgbY1ZmL6heSo1yBmeoVMY9iuD0RhiCKe
RIKl/KqYtBWH73awVWf5QY67lLFNptg0VDnFRmeSJiHEGR02UDYYLayGBVQvPDPvnLQl9ICeS+AB
Ws1H+HX74K/wzKE2Rwl1JKZrYF+8LZs8fBFuzAEzZiZShk+utRS/oqU8g+yYjlHn1OGHMCty5s/S
GrEPF9cu61nftbItycVrTRnDP4QDs+pqKye8V30Sizbkw/TdtCbyDwclB2uf18BXON/exL9M2reD
jo1YOA3UBxu/r6fED8lSW+sG9ZyGEbuT7Qc60teBaKzvELsAhTebdFUeq1HRWbJHZAW/LDlsFdux
hOVWOekKswe4Mgu1sNHn9Og0SYoWkRsipqMge2tSXfoTdSYFyZnFyg8YLJH7RGgA+QnFpUGHAu2Q
xuNC/geGL9EAIyAU4zfUJ82sGHFSjdPoi1F6FcOSeazw81SnsANX78wh6gNKxx6yd8mQCUJNlAAE
IgLFwwEdn/fFdjWJX/ROIhiIkGH8P9/Bj127yPdaNJgO7tYX8Znw8gL5TAIjJrSEgfTwSgs5PL0N
e0iyIPI5Zo6Fx3TrjvAs5inxbPRAwqqR+dHNK1Evki54vC95vtDd552QJfamOW2Cbg0lT8WbFsic
kaZIP8ZHJ4DcWqOAgYY9zj4jcpVigM1WALHfddxq+GFBtoOxAtQLcWl6+A6dgd2d2dPnGBvqezjT
F/LAMjY7TEyRryxCzE4tOeZNJbqMoJjbYqEfMjMJ8a8KSXHzHgDmCGl0i7N3EA0iUGto7DlshoY8
gvkQjIlM1mM7wnEzSuHm7qt9GWHl3/6R1RbqW1p7kBjnHpKaNikjlntOQYJjK6UsTJC3daU9LTkY
kanhvSXZhnujWLmNpBja1VEh6LXeomYDEDQWV84ELq5Ztf+uU6cmIO2D11PnGG4xhP51W/FZefQm
LuU5u8WIr0HybzZQjhomqCj4foOFFKBGa2HV44LJicJY4S2cIPhHfI9TNeE+vNotjKExbyUQuhpq
m3w/xAGFSDUWUm2YVWZ9LsbRcEEiOhLI2WrUc5Dn8NKGySlbGbGFgxDrkfGQ7caiEGaVjF1x6+Y2
i+T9aw4SnMxgUEAsGwb3NajZH5j9RD3J5Cgx9eGez0xjwKYzK5oVn1fdj6vRYIm68tealBpXMfO5
j5LCIep+V3rYwXrcRFdAx5Nu3Teca/Umn/wMcQJxDnW4ZWPbeuTAYud9uex2vcUbGOMTXv8KBsHM
W3iNqkVRoi1vh4TeEAENj2H6NcyPzmBVaDn0cwUd7vhb5uggf2bDgILfYqNgFJQ5CZc3P192a08i
3eJjG63/urrcV9Xht+XI/A3iprBxDn5TNF0kBCocjDqse36fnttCvaw9LXVUHPao8pm6kkj9RpGG
NQW0Xyrt82+sroYco4BKIOObJwTUN2QRq8aG/fQ8fwh2MWX2wbkbtReelCZbCdkqZMbscTxWGUvj
SENaIgTDt0U05DWzqVIVHJz2ty+Qp0Ogyh/o/4DzrYD8BKWTx4lqq1l0O8jyFZj4qmR9VSuFWbeb
hmgJ8IdU2StIVg96ipH5r7Jr/qn9/n5IoUs7QrWKARveNFylkDoJSwUR5AB6oN6dlw8LZnO7b04l
nGDwTHSuJz714siqQkx0hXcf91vJWQY3B6c9fINUe4jiCE0Kt1lACDphEdX8viUTYg3JVbi3i+iw
uXH4JsJekX72+Bn9Fr8BmcjVqsNxhZ89b4LhpVg9aQLaGGPkf/k80P64qCGBcUyUMio2jB0oAsBL
NPw+4AxBU0G7SB8BuxJzGgIJWGF4+SIzQdlrqgBKa9Tab6y1rQHBgSedmdNZ+atwRFwqUxno8QLj
jDwFEFBGKasO0zGa6cpVM4dHzkrrfla/sDQk27egV8wxWcGTb4irdn6h+SU9darTTOKSPtEW1ejG
6JLjaohWMt3rGBixPzIPt1/WqJPG7R5SRgvPco694XeJ1dJNmLaea4wad+24gyn2Xn4KhOLSxxIq
3L1I0mDz36evESQ8fSXJZDk16OfYtk9L2cJolq9YcaKYdFrGYYnd5zY+tUwm4u86d7AYH7PJybOz
+dHZsT9uTkQxVrCGmXy9kP5IiCZTX1k1kWJpa6rzEcami6d9Pd2RAdVAnSdM3TJbEOWqglrjHzrp
+gMTjRKSp1XhQ1LuuHZ5ySOdzQ7IbBFAZmAPmfrP6Hsk53g2IEEbEcxhiJ0bGn7Fec8kv0MhQkqK
L+Gh1bOqcx7eT7DwNCjqU5VfHMCNN2NMuUNu4uoZYbAJn2ecAiO1PifonAcAB8/PnOdIn8jY+aZ7
ZEp37KLJQV7AsHbRuEHrMzUYISQNH3p8aH2OtOkIoTgRI6C5L/Ud6It/xU3xoNvA/MqCT8w/glMD
exxtkMLYC8spchvNclafWvqXfyeDxreY/ChSCqiIOBZ0nrp9HGQ0lKSy/1H7MFGVKzyMaX6pvCHH
cnOlL6/DwSlHlWJzugy97CRjPs0uEBewgsDv41ETDmkyAKrRRNgNYDOfxpqNQ7Ty+bigfsa/DCSu
RKPHfSdNOTc/nX1TxsYJoqb13t14VJUPv4K4SCW8s9R2DN8f69qtIw1lqBFVo4ZYTSKPR1x4sbG4
7fvzevNafUNlazjPsKD8o2CiMNDnTcTzQiMW0k5M0lj3MuZ8eAwEKQa1xw+B95JfhvcwWfaJqDIN
+Pt+fYDpMOVkxcDgCAPUluICc8NZTVYs4Qo+Kb9+u1IuBgTRmoa9mDChYAz+I35AOMH1JjUun9xV
HGw4EIVoUaim0PUMGKph1WznYyku/eeaGkcKNb8b52G7u2K42+dphcPtV3gVD7kIzOu2txHd2ZtS
Cvqv5ueIi95w3P+4NpMtMqAfZgp2OzN2z323yVYvJMiOcjIcTGgorG7n63AkqO2YG637KKcIVjws
c7ScZs5YIKcXM3NQ/sdcXTfYahKw0/KDD4w2x/mOuxSCHIGUhCoBNyZRtSXyqjykfwZRBACHXnoU
KFUVPQJj9+WtiirQGez74LQkdkkXMbTQGPBahUJB8187mtrdbddw1VNBi6ihjGBye0hry0jT5GAx
YIwnLm/ee4Dbc0KVBBsIqn0EtZSFJTGroV/tKrNurJRWAk9o3Zf6k4+EqyvE67s/+IYNCMs3pJ6R
kFHB4ynnHa7LS2pcpvH2s3bwXm9F9+pjkSHK6GTc4OUkGFi4i9Sn90wItUxuHpnjjOKosaHGYmAN
2bNv3WGBYVwl3C13PywNDJhfHwL/OFzoKkcsUUHn3k3jMyp39O7EoUH1z8f4BufCZ2Va8Bia5fMk
sll3bPTBbffPQJ9KTfHE4fCbSYtQtWHCfqgsw3Do4WvQ2LvniYuegwgAEHc+zKB8jiTBIszZltha
zJC+8pqZ026apfI3lVc8ZLgRGrMiSuTRp4owSy9+eAgbhM4f0xWX+nD3QCTIDYol0wbrsAvjm3Cj
aj57fefeWAFmHnOVMHHtj6ccqHAwx7ii8BgOTyQmh0cMYXLKqYjxs1nFRFv5BxXm+IcJdGHt4Cjv
rgEkUbwm2hi+CfRXApjRhhG6JHj4QryKJoE3wqDdB9AR+rnDnd9VkYL2ATusv8ctgerUMgioeDo6
BJKB9ZZ5xdxm5KoHlFjXgJItpP8ccD101gYpKF4Eof63wvmhDnDL4oIN4ZYZrCvYZ5sxbMvwg0aJ
UmXFwfKbCjE/vFQsJyAXU7ivPns8rorRVD3Ai0TPEGKuwyhAWGx1F9mDYYftFTPDK0XW7LHXNqxN
IaDkMdiPCaxmfD0fGAvAOvmXW8FRiVHKlNpAJ5DFZOGhzf0y27pC/2CO9eRe4IXwVWjcVxrX9OaJ
JYFYafwUgTggHTEE5W942fF4gPqQCbNbxZuU+7sxtqGiTOMARGO04kfDyicao1oJGnUdKKuv4btM
UYC13cd+zM8i/AHis6/vsNRYadHVIhyUBSAFnYc5S3lkpXyE8RQ896nwWgA9WDILUHS7w2Gf+dIQ
DMtYE7EhpDicXC+GXbh54yC3FQCSdLdFIt/xueZMQsIp8p3Q6fyJsZrUs8m4kcxkRS2XF6HsaKqT
wduSPZAoOijrzqyFjcZe/Rbj+o2+ytj/RE47JgYc9Ni171sVj4ViD4VemGdvQq3y+ppQlmoLBdle
Ny37EG3e42GClcc9i5HOle5A8z9OXlhyh1U0IefDcYZdJTWYBh7wNPYYybZ2cZGZZ+H2oJ7AcuNh
gr3jFY7uitXD41BW91MTGccdSe3ILewex/Lzn33Ei3klbToijM9oTjw5X4IFF8pemq7gQIgpgKUV
Yqe3Y7IN+0o6LA87V5w+iRoy+lH5+BkxJvqII4eHZA/YQzh0rOxbXwhHqGI4DlBoWTBVXXTS442w
+KErxVzsHx+WfC8eGRPizgrdA1RW2NCCTM9eyHVrQ2nMbhrisHsgi91DDoKz/Q9qPDUd0msonQ9W
EwdD0Zloun68oN2OkuBQBjtxHmYcjpv25jOHbqDUueNyI/bGGMcuoWrlitktVR/WM8CIImaqbOjD
7T7iVSZ/XN2CJOvCcf2ti79l9zcgDgxhqeQI8rVIgtt9UTpkJ8qOL36HiGnTcCrfzAPVYH/MhH6y
w19oI7YXLmkUbSE+F8WZtDdmnFes5kT42hN+fh3svtSC1hSwVIjzRHLN8sBvXlisXbFyWGYGJ1mz
mAq/4qzCS/gx2dE17QyTQ7bYk1I/sKUlHh+2vWExJM5pxVtCD0XENv4yPUzOrLcwLOQY/R6FRRA0
JEocMQVlYFagpLtv4bpy0YJIlNtcs/r0FwOh5uaS4V6DWY1+jdggmzNtYPAE+N6cMc2RNl+oH6EF
7wXQdV3y2uAGMznpO8ORZr4qfoXXSsP/AbbzdSl2wvefvTE+Z1w2iDld4lTmiRMOAmhLwzkqdhzb
BFGA9ybDnE6MSHL2k7ge2WoMoCfQRBUXTFtcd0kV3W6j5H1sG3gGSvMv837NVN6fh10cznPsKscg
C8z+hRRjTE1IxRfSWGHivcDuFBjicjq97ZDDcQoLRzjWjNUFf/6DUxEL0cSLVAL8tdwdhTaraVMe
6b03ePXZY8xK0tIaE8dO81e9HGn5dNUDdgwNRB5MtZgaBS1HTf09JEjxTw01M2JMPLqK8z/dOQmD
yKs5wNWwYwm9dholAMc5KQqL+7T4WiQYGEg3uPs1Jz8j7oa4W8ZcaYbq3O9Ro6K5aZMJ8h2eCT2e
IWSynMJouljBAaVxSK4n7T3iIvbItJgg7eFnzFBJr7iFkcDEgmE/OTAYYQ3+LQurnJY6kxIOQ6q+
VtRM6kSrZtnnRKkW61uSRNeoHX+j3qF/d1CLD8Qi1TjwB+vl7c879xfHwRyyVJBw7JktnQlUIA5a
aKKD3fWgMkdTAejuh8dGAUjFwte+GV4p8GNjtM/7Lh9sozUibRfrA8TA2AOINW0r+GgFMEnIihV6
FkpvjP5P2IgUXvO0TtgPYR9AjjXm4AUXLuPUHOt2Hv3r8iC6SzhQ7GisvwptlssbzlgHMgOG4Wsq
1+3uSsg7rO+Msys70sB+TxR4mksLmwMrduvfLfpym7Mx3pW9Y3bGmQVRU6VrVvrjsUIA0IsEG4br
TAwGDh4CwQZbdA5k4crtLd/kr0FBv4VMzHbJXBx04w6/DRghQIFkabJ02r8lF1WGONDMGD5avfh8
rawk9x59EiK4upAjCDUChGZYJT//QbTVjWvu7fZUcMjv8n4akBbZX+24/FFhCyV16uuX3IdWzxQO
yyzZEiYIIuKEfQ9/xYCW49A6HwQOVFiw5cE4uUnfLh45rz8GjBAQFg9cAAApRTKbS61PI/caPXyV
dFCBR/+IvaWGvO3eU+G1GDesEMYaDp+flDOmHoxLaIl2wxGiCcTWvDSenrkJw7mga4UnaSYqVDYp
TjkBNj/DUw/VxdTFlBKuQ2xUkA4TWKCYdwTMbQBgq3nlTTHSNNYCDqVzrvBhoKCeES+HaSXaEELP
nPdSoCSHcnHY2KEveFEivwmLqHySzd7RZohU6tu5tIE/9516tjB0BJnfiwNSFIdLvDreEeldfEL8
f3jIZcRHz6CVPGoPkeTwWhGXcekt/lnVUfdfFO/n5vua8bjLH0xU6OgQzkC4w2VUFvgAl80dh3uR
pBqOfRvIMEQY5sJfKHjncQ1yXRsAE181H187jEfEvyaW74biiKIQ4y+uKeF4kujWlLKVp8oRMKam
Z5Is6CGoTbCFG+Pw6WKHyFeFlWO7PUu4mFBdCYPJ3RSTs2UcxJp15pEPETmcz8FyOcbmUXBD4UMw
66NU4pLm8VLopiCSzEYEs+eIyhZfCzJe3mywDYwYMPrhFPoECI82/z6cgZetBpSYAVqDQFlI3tOv
HwD7FNPIowmy1WIoWhyI+JkqgN7ohoTWW0CMjYidyQpWL1g4eZvmWV8a+LaTWwc9OrsY+0cLE4Dv
wECPZbmD/v9cCLMLMSE/DMJyIYgS74XISuVmppJh4Pek/MfokJPqp9MBvwS1ypLPDK8Y5zMEFDxL
VzE9L6A6RKsGHM93fbvVWDqgj72jpceWby060mqewek9MRylh4RqYeECZocsV5E6ILzP7Eu4gsdi
ouxJ5+b1EPO+Q8oKXTe3zsK74McydOlYWLkhTjcudVBsOsTrEXgpUm9uHp1ZeYC8EOY7DQ5U4Sjn
ckumAUN1Zmo0WxxLKZNJgE0Wot3fPxBFdn8CV87/7ldL6btQIfrOQ7HRdxwVZpR0bS6OFhmMJBOg
yRU7TFgnl3e3Lln6Oxcd/GPTWHB+rzq8DI2zkKkPLiu+4X0f9g8ab1dB68EJO8ofVjRQzffDq3q0
NlYfCZZDLqFgphsPH7L6KRaSekdA1WStug3jcG7AE1gyoMW7+59vvd0XQK/1ZPKGJryHMlXPZfpt
C9MlqwsrWG+7zlyUI+sxY5ZqD7CsZ3OiTyB9r3OT7yTrRNIh7h3y0Lk+gnPezK9PP7eGiQ8tBoIt
3GGKH1PjqMhUaq52LPlxzogSzvzxaxUwWrkjl/te31fgnhpYmjmy7v+cpDcq9+kM8UTx4V0YQDJe
bbuoDQz0ItDVCrah1UN75w3Gt2r0eM8jAy8FRgxWsqz5yRij9bfPsHLXhC6BHtlMfIDsmsTqKzMh
FSCqp2WQQTGyaGEdfMLTu1nq1qpw9HHJr6nsrtZVkAvEXYfX876dGz4QG4aZ1SUlKYMiS3iqHmhE
XmR3lgGZ4XROiHigqYkKL32IvF4RTB/TODJpFpYUGx6uqc4YX6lQuQ+8v38D+G3raG+NJCweGHJY
8Cxa8zquwjrxb3BWT4ClveUrJG3oPvR7OmOehlv1xYzwg99vQVfYwG8ZihZI9wwMFqYQKv9xPpOt
0lJRL68Jlwdaa5i+/qfv06rIKI4oc2u0Xf+ADYwoKqAlpmpflGHWCxUhgj2cmGv7eT0gfLk799or
QOJelx+D0JzeXRSWtKAHIq4DT3Vez2nv7hzxLKD5SFd6g2hYVlx1qqHElke9/C+rR91nnwW4ZuX0
yUmBcQvH3NtsUL5ukYjARYLMhle/4n+9H4nhNxevfUt3B7ByXyI7w3+sCsaHwuj4a19rp0//3O4V
eTQACoQRrtky4rGnVw8ikRPIgwaU0gOjmOfJAremCZgXo5i0PnD9pD/rhssROYqwmzBZvO3UYwn1
CiEYkZAKZAMxEacpfAbQwlqDx58STmf1Fi0EC+Mhu2W16SdOn59UETcCyei6vtcYFT6qQ7+KrsSY
PC5SNUqrQ3FROlgtL9npVRKQhZ+DQcNXTRu3Vxh2zdFyf9KQQD2ocYt8LTX2tl7k1u21Ys3J5J4i
nrrVtXcd3N1+fy4ZWACwVChZpJKBTIIO/Tt5Jrv65r7yQGWiJi3EZ6/d7Fu/nQd+9S8MvuSisfUS
MV42q7gXtOQ4/KskzM7Tv/ITqMlRzTTn26P3kCdKG0np8ad9SS1jYvxAKpZDVatgyPXg14PI5J46
DCQCKpqOsYWs1pH67Lt8BwbB8lS9xy+e0D1bMdEtepth/+/H1dTCHVczF3E4zWWv9fTKnIc1yDQm
IQ3z/o/Pv2jt6EPhkC2benvPjvkbQTd+t0oZPorFnR4rf+NaMZg06CdLphs9sPE4kadZ47c1wMmX
o5J8ko/bIiUzb9cRsZuF4hoF13jLi8UxigIEfJP2ClhjCOnObmjjiMNhUixKek5WC2E+lvODCFMw
4ewXeLnFUHdURZMEqM7SN1sRRUuQMtdiTHNRzyjK8YkZmhlQcTFB3bhSH5DGlD9mxYSkAchR5VNi
Uzv1jsMLvwg0ho2K4wSnNeWdVWCx3oG5Z5TJu17MFFiUnzBkYAdAVCi8pEPE8hRtDlmapDRFUhd/
Um6OdKvn3oA7WSb9sjv8KDckWIlAP9nAf1Mgt1+va/wePemYv8sUWAwWnBa1GHRzVIOqFo1vDFHj
Zytw1k7CwU32tdsPlmN/dusFCjp+NACPIMmwi4L7JQdyyTHyjd/9ZfH8+z2CUh39PpwtIFaJda0m
WRmWkL0Mmz9/2foZsuh6L6cVvchHczSgUUuG/Dd0UmYcpbnW7pd7i2KGhDVQAXfw8EiNMJh6JOOP
dviNus0vcR4GvAGe53FA15Zqf4pdwO+84mZsFff4Xe+b2yW3WtQ21eQmubfnPoHWoZg/osGf/v3l
t0Rf41rl13D0viOdrGMmzIbuapDBPWNCN3CzMDPRJj2AwiSfgUufHy9XgQ8CRSzhsv+gzZMcpZ72
LFAsvsGfpHqQs24jKha8dK6u4D4CDqwDYLvk6lHLUFvR8UnrF6oqYX2YEvCOpN1GMq+MesedMGRj
/oIN7cPDAKpGxWQZ4MhUnPY3BovgeUMskKxfYqEjQub/DivE/6xMTMjpIL68bPKP1z0kbg8DNd0c
HHdtjIv3fMARDhU1SmfbPWnkoj/vUNFD6PrbRrcIGU3hrnXJnBUDqkwr4ygd+l5vj4KmRnkn0nxK
vpeHG36BT/Zow1GaT3b0AoH3BSsEPIZzBFGXusRGdIb2l9L7bn9hIiNNMBjH0n3GWzwNvqoZ3Qtr
PTSpXiV7/S9QUnucKWVn7N0YB/IX+w3PnGcYiRc8qi0fUiAJDtzYFhqzf15bQm7krUW08ppX1lJD
9gOceAj2O3NJ+rNs9QSWEtzzUeFCbfRnXzM/w9k9MqW0oz4eFrttNrn3fb4cHJlhl+LWDEhJYPef
nKGaJfWdI3TaKDJBaQJPY/DPKHZX0Rjr1nbdgcDpqIL60NPXsmQnTCk1a9YP6JxkUG6EEpZwa3MQ
XqzQuUmjaD0Ye94XhkmhQub/hvGZAsXDCO38Akh/kkk+k7yftZ3gmRZtoeK2hd2Qtj2Z8VUMJgaY
6Wxsih4qCpk/2zkBcYEdDhbDP/xxj6s0w10C2SCnCUJ+eps3JyGnjXwBe8cKkyhRpoDMEtlugTBL
JjvZ3gyIXM7RvWp/wFyC600bxq0SToWfMR2DD+eJtSH6y+WD04kySwgE3oQKmTIzc1NeclexXxhg
vKx6LbG0dFcIl9OeScn1Xn/xrUQsZ4GcYYTAiAGHPprembBFuFo1GXiqNUgiY7BpNe855IK1vprV
ItxeRCysRnXvT8RCnduDPk4NgIIPGml0K4P3a1YQv/oqNy1HxfC1TPwrS6QI9MUbgFLBWIK5W2+m
aP5bdd/DUIUqQ6zZ3X3Iq2E1kq4+65QAgt/2mgf59QAlroIgNJjJ/fCM+S22c5Fj4ofNZNZ2Y60+
H4X44A6blLKZORyAzTjVovR2uFYhh20+hu5AZ9VdPcVYKYjsEXD8AYD92KXgsY+xAU3ULvobrbk0
2A2keLDB1HUMstyzrWysaPuoVuGgBnnnwYXpyLinu7/SUlWt8/1FGN58rQERl1BUiOOxcH/AHIJL
Q6C1XEqfSc+ReyZvOAcEL7BEcFMyX5w3QNsOdA9DSCEQBSDeMn+XOzZ50ARFKpPsGlxx+mJNowl6
B6sbBvULvvfN46nC/iFLiycH8JctSFL9qt4dcBldzd3uI+gveWJWA5l0yJtFk/apXT11P8zs8AoW
FJfs636gQ8BNg/wx4r9lG/rhdPSG12UaZPHQFnLl8XZDxaX5s+jI8LWapd2klEaSggyE4Ev3LM9m
VwaeUPTN/lEcYGjBl0+fjy7vFZFZH4TGb/Nx+qOHYVgzFJJNyPnTqz+5HbtlFSRmFmcTmufLcCrW
BphCx2SMxiIdQFAXdsF98igQgCALYUCzBA0VebmgGhhDXK1ZU1rHm+4lOKtBtn0BIeKZgp21OYhj
9+COIczmB8PnHhbDU0psuNC4GonAgUvrI2hIbICr7RMu9B3bFkakOTnOiJDdvLX1cQ8ZSur1FpT2
eFKLaACGS3Huq1GzvLH/6ao1ZmhiPlQBkX12n8lzRr31Bf7ZSziSksAAFVK6Ud0j/LzAtzIzLjDY
+eiFETpGPf+GmC5ETLwEaeSChlj8z912cCVM6mqRFkJjHzz+RH9P/76EJ4ypvjUVga+ET4w+dGxM
Qe/+phgsYUeICTjUM7TxjkhjY7pCPgQYmpiigxgyze4k76a6kIsbBfhFAld7VgEdCbPe6Wd8m2OK
xQa5MSK51xZMC/3tZvqIny8UUM0BRipL+swQ7nC1VcXnZeW+FuL0lk254pv18pUia7t+TC1kBHoi
YCLo3Ze6Eb12wePMTZajukc6rc3S6SlUZ4OPnUqmNK6tD2ftFNL8+SEJXnzRugh1sN7oLIwpGGIw
M7nBFuh2tHbJqA5kBGszIS7A6RUbgb/JNaaiYn5/fNDwIPD5wlj0rsQPvHlEVrccQfCgVE978M80
hbfnDs3bHK5vboUOwlV6kIyzofUG/jQV5U/iQpIP6kcIxfGSCCaog9/mF42jLZNKVNL22APMEgiv
VCHwwAbV7R/Ns7lF7sH76xhzvuIh23rn7m+nvUqDPc+gjdDj4/lv6WiqoTK5iLLuJHTocX5zc6TH
aF+hRyUekWzIr/oOIXkEkHVmulh8mzHvnN1cHbya1BmcJ1OOn0fYcLVNHZ2C73qg7YCTArP4gGiy
mnuzsgRqkElF/U5BNDPqSCpyrHB4uM7lVThvTx/4fglq0NOd59fyP4fU5tOp/eHaWZPA9YOEfbN1
BULIZc4+wVTJX+j+35AeWsFox67eox7kMbt8RcPX6PMG0KePTSZ3a3FjbMJq4019WvLhyngf9Tka
MLSh2mhw9Zqe31d3t19clYu8ceUq1KBKXCeKYcuyXzEYomun/6G9AJtGrvDwdQE1V5P6X84UrGLl
bhtpXNuQ39QX8zj9bdJZJugdmHD8DFN5W2kvUnawvDU4Ww2kkt/sW/q5RgiZxInDXaz52nX3Quyt
BToX+WsqMnhSzOsImZUbOxT7kSVbgFA3HDgUG2oPKr9Vu+RkYN9T77NkpNFQaymNDPPOoQeX/y7b
GOwKMQqZII/JeKOPO0vMK6lGA5M7bb0tqG48LNUPO1JDRSCnQ4HH4hYY20FxmikmlMY/w56+uSxV
ypCzPjA5lM/l+vyNvaO+INUs2LICIxRM2pg8xsaJohmVa6SN0SFhh0ANup44uJ46uhkdtT8wJktf
CiG8kNXxxnOqXnUzOBwk4bo6DeL87wz82GCR7GmTGGuc6VIUd1gehv8L13p37oE39plWBHVxu01P
aOI225tMR6YwEb33PcZxSPfUUFjAfN7m+rpqK0eCQ22mQeS9/XMTmh7vAYRtbLfiev01PVGsvY5e
JEIs36azFv64pBX2YSfN8C6Hc4MJYQ9JzFYaIfQe+qUzW8o4qX0Qo95Z9kQt6RcoiAbV2g8RpwIr
Dly6H9CiMyqg/eZv63dMCJKA1ZeMvgLj76sig+OBypQ+VKQcEL01JBCWcboApf+xJWgOxjuhPbD1
3YP6DCgjmcuM4Qb8NzC7f/jZk0QRxWLWXNthP5amIUcsE3sAyysRo2hDPsTlUO3GfJXkZicBIsJe
od1tSsRFTLHIYgHpgYmse2NM0Q7QOIWgle8IWPsGU65uPk0ycwoWKI2+dQUkQv7jVZiLCDqO3jGS
Gou0F+XmC6ZMCv0a9cR1cVJi3XofSTFcsYhXmYc10zxMD5V/MpDUv9xH7i767Ez3ep4XobFkwjFv
rfxuAp+Hp+HEvisUEOa1MOdCU8CEzDyJlB9oGe/A3eEMVkc4tPMuyx0VbsVbhG30hrf20Alfv68N
89D8wBzjvwNXwdx4mCtyVaz5vDvMCYr737JpsxmQvuRjCo4FL1XvCK8y4ZIIvk9awmZTgmv4I2vC
spiMHu58tYFRAwOeCcLA9NFuAkt5XW39TfbbDwq82nGcBQdXaCyA61eXXsAE3Z5gwR850dHDywDs
EkbJaxTE3szhyx0D0fdw6uz9ETQ0ZiWmEjOSfB2wk3+Ta8iQ3LrOF+WuXUBUtuYf/zSYXVJ3cXUW
YLHSDDkUoUa4jnBlt1Y9MNuGEQC0zn9cFuRAdYR54wiFBHcfduokuLTVTJUnBQmEo34eyI8QioFy
9R8X2GLERSYhDA+uDmTP6UTBE9L6pbGyk7KdCp1fnCylwIs/TkZwrAv/CG6NYQrYwyCCbrqjvz1Q
+eG1DwM0mraD0RQHRUHEA2cudOYtvSlrXsKf4TVle7CUn3ksJVN0BjTJLDniW+edxTpk/ZEJRcXF
HfNG+8L/ZMKNxL4R3ASYRiCrsAyO98aEuQHJSX0vr6CQrg713P5thuk469bf659W4G79mvLsiJYY
NGCGOKdVfzEFKAow9TWq/d/Tz7R5jpCPMDL6ldjzqI05Jnr0nKrMWQZa68RC5g5682tsj9NLi4ct
BS2VC86zd1tBvuhS2VA8IisAZAYEyYHUhAALIttjkTFChcvqPjO7utCe4a0F67zGRYxZ/JxcI498
zR60JBEmBchK+yDSejphPngrQUIe8WMwf8G5gE3EzEfBCKCEmKh9MFDFu9QZKvOitArunuHq1QUv
wiMg1wWveTsW3rAjCieE6Sh1zzjvP18gQudaX+ozpcEycaQlVOJGRraN0vhqgtCfzItKsZ/plnn+
fdNzmLH/m+qgnIiZQbVehuS6s6m4vLY1U478Tw0O8eSwfdkC5NHi89t3zC3pTC02AEL9Ts8fM2aB
SlaZxZOGUaUfAFSQF0O0dNBMrfWDYTCa4H8q59ty30YTWsPW3uqbxHzM9qO+uUgX7P1Fn3hfMI7U
In0CdN+Z0FLOdaAM9tZWiNcf1Mz2E5CxWG2zOD85Q3dEXWV1hnvprz/rLsFrGrKPBkHOvpQ3J3Na
3O5HInXTX1CkJJacmquX33kccfwK0fvIDh3Qu4CV2IwqW1ywSHB6ngHvECZgzEi3ZhbuaCISQZ+V
ixqaXzTYaz9ron3tej4aHsqdSKIC4CJo5zBq2MOJCwT0954zu55/ddx0ni/v78n5dSJu+dbAPzSt
hOraTEpbwbbFwfPiBWrTQY93J4/TXnmZW6J/RWJLJCHZa+3HfXetUAgP4XI5Fe0LBoXn640bTZs/
ZJEjjNgAEw0BWQ2GITPO20hPcTKhfgF4S22vt/I8FZg6qe2vNk+EdXROW8juQLkTC21jvKQjzand
WXI9azn9zDWXcxrIGF9WpFLh5fnXcvJC7vWAGHabO4wTuDEDu30BH/+i9xJGYUl1bhPALQYWHNY/
brkx5biQuv3LFQSBADkltOxBP7HhIBFYuzDzhEMwORQ7YDlnmblfM869fuA52xG618Xz7P/GI2Jl
4Ud4yEIF3H6fQhh+QRzKOe3B3UfM1BxPjwQyd+0wycJl5d6LpPmDA4b3hR5NDz65uf643fQeZoc7
tGtIFrStCDV9AE4cNgw7RxXoaP5SmCgngXkvvIpWz5K+kW63PeRvzk8DMuwJRzdaORr6/1g6syVF
lS0MP5ERKo63mUwCooioeGM4lIADDoCCT3++7H3ixOmu3V1lKySZa/3rH+DEnTKViK40tRhC4TPW
Zh4lH+59rP/mXxAZPeh/jNP1s4KdV7hBs1buRDyAmh5iUWIzzsPOAXcVX/mXwO4uxTlQRi3Nv/io
/vIT55sUB0Dk/avbHOa23FBlaK9JvzbzfFaOHUQlGha2DD3oIVVGx7RnAFaD7oA0iMXjY/P047Sj
+LwckChdi+huIAi4kT3W4Y8yoUSsGrzPcqlyJwjoows1tpkNCIB7JMbAxYqOtAvBaKNCNuY13H1U
QPaB73rD6Ss1WZeWhnlSQQ0FfiQ6cwDeDo9Uuv2+OOc4DAOIDN3p6rqihjq38dyFJnACgN9mFCo8
oFK96R1U8mLd6RrdKzI2hExIdknL4a3I39uZ1UvE0wZmpB21xlQ+PEU7owE1B6BmCnkBxPdqe1SR
EUCTyyLQuApMwGEqZQIN2Ra+CePh01bziqCHYyoVFq7IxF8NVqp3Vuwd4B9lOQH1XJGM9ELF2MPf
5NwnjJdjipnthX8Gbw8BIezAv/k0UUK5WwoqFX5jUEE2qjDP1Os/NGvWcBnbbdRe/eNmUEX/iKHb
LbxDnjrl1vKXWda8dCzxBzlheYC/kHuky2JQai5RvKJvP8w0hg6kV1DlkHox2cWT2dfHfhxe50/M
qByhOUzuQFFygQU4xuElQ/5c/8xnVFzEZPK88GwtwUfHgBE05T89M1ovTE7ufLKCowQ/iKsxg+mo
mcxNObnVyN+AsvJS7KdHMHvGIEUYpSrvxwwsBRpmNDPHG0jZCvPY5nF5evwUAbxtgI6pOis9TWe9
CHxLh+3UMEFXLvnL35qkTTRKdgs1k1EscFeVDGQBP3OmCMZbzTyx0KZ4fgz1L9qDDaQR+lbFP+xO
mTrdNqsuBUb/iAnqSlnCK3UXf0lpUPmzEnt5vTeA4rTjDEYpRCg0HOGrz2JRZzHsREXwwHaYLFnW
Y+ZT/tRDGz1RabUdxcZ7d9E4Icp8FvaXSRoiJQgkqE3oBRiMIYBiGoRyRE2fAHt8sNL5C1u+B8w1
E+eRGWkMJlMf9QjOPh+IVaQT/PGAMCSYgQVc4WJc4QVlRvtpYpeDn4y6pMpVF4rkNoO0pgRB4BZ3
ltHOYlIMhftBP801+BdI1Be7u/VrTHCi/b9hGcNmZdt8+v/b1KC8qhQGZmb/iFhQo4mWBb1hgc34
fcuLIkHDAZeugSJFg/ie8YjkOljzz+Sh1ne7OeX51d5sWldlb0BE2oRyXJXqVEJctwG34LZzPmaK
NXZGB6wwJAW7PBacEf9Y91DH3ZfxaOT9DC2n4DEYg5agmKzYbxS/slb6dpX9iuMrTMhp2dFpq4fh
CrYaR5gmkvW/24rHw2TRx4DsUM/hincpZdWfT2Gmo+HaP4mvabgfu8Ccfi3KZAGwzgdHJrlllsuX
igUKmfF8CirCdN5Ya2OOdXSpAdymbXwbTA7KF5X/eHlSc303h//VFsw8X+6pUsnL7hhqt8103wkw
zNL7yocb/eD4Kc5t13ZXG84yStqfeTGeJEues5kSH8tK/Uhi7xbnZxTC27gZlAq5c2v0XyJzHNLM
vf/MpP8i0H1kO4OnvnOjsZP7Mef7iNYWw7V43LFAf+FYjCrGRAPmNqqXhqXy6NEkt48xkxFj/aAa
Nb3eJvbbHsgY/17RFifFOq5xKJFvdFKgyDxpog08pNJHdr4d7p5GNkvZpGdOdvK/qbHPDXZu9Pwp
LmfWAHBXz6eP0LmMdcenAqNNujViDbFpjeebwD72NK/MGG8BnK9yw3G4OnQgrgsT9OatCmdgBGEa
2CtmvRcZ4kvw1SVGg8Gppsgq2XuAVS9YesLKn4YXt/F8xkeN7URwCQXueOoIL1LDh3RAUqcWAScp
f8RcjlWi9yVozc+7oUD+8KLUy2sL2bWbT8+JfurRquA1Ik9ha26TW51vVr/YvSAS64vOEWU6BA2a
ZOsrm44DmvMUwDZZT9lR5CbaWPtEuGw+/TKWEIU9npzpdOiFUVjprJLRhW4UnfjDyHt6ckCXdqCj
Q7JarDEeh6gB9G7tfDDk9xQgLqCl7oMhv1CcKE/I81U/c53N0/B0OlHG4l+Ywu6JUpuOQCk9MQbw
jbaQfL67ycf58h408C1eGFbS1WZtwxKvHDuo//BlpyWXNKQR0N3C34ctHSWKyvfGgRsAmaZMH/i0
owH2lsrhiTAc6djn/oRSIHpGT9kF96xyAUb6iBO5R65N0+y/zJA7teq0TZr/c3AxsDuS5d536q1f
4e4W4od0lXiYANyxdf9BEBXJER4Pd1BBhZ0pGEy6iDurcv/epz+jSnVfGqUVZuA/Pz1Mxcj1h47z
MCOcSmiOV80d6j2t6GM1DuHlt+zUOt2mNpeL9YyDg1EpfPy6Dngww+c0gOE67suKqfAytYbavK/v
gCoRT9N5usGAco6NWq9qr33dtBv9nc01pfml6O04YAvjgb2bvhizCDgm29scVI1i9b5IT9tZ5mK2
HN2xzeakf4cHjdJny/lCpgKcg96NVCB2Lmg9wWVSmihVd4Vwob+I3m7+uto0vUhEBZ067TJpttwO
xFL/FOa0+6vRdoByLjFU4hvftQJkB6ICnedcROxSiI737xSdQmj/KIsUtBCANYpC1JqB4igbp6/V
jgDiXv67sGmiid2jPCqdFliTv/1MunCQ2XQ3mxnsbnZB5mn0VOSrStI6W1BeFM+GJAqsnocTTDCQ
v7yhu+4G4tBhik32Jqc4Z6kyG/nwSgcyanAxWKuR+VKjWZIIlmQKMwiaHilymD/xvm9UfnJb0QPl
BmQrOt2utkTZy7uCgwV9dKjDOZ5SWNJl5FgEAkwIDJ+Aoq74VcIgf+vgNo4cVdKHUsGy/oaslPNX
0FtraBFoTBhvoNGaLMwJ5FaKi+lt4g47Ali7NeuOSG/XkA3dZ/DdW+Zd8AmuDL/pQEb/kAmcDcxt
RqEIEUR0FJH/Rvbf7B3WLkNCbIJoAmDGUenBfoH6/Y2+FTi+UcEgNDrr1x8DvLvV0EPdGXP8GzfB
lDYmsJUBFLGvkEzH8Kd42hZz5+NFfXep2QtarwOjpyLqiM+AqsYkQRE3v6uY1SjosTpIldX4Baoi
kPRkRtmhbXQgm8ZZaWGJ6wyZFDfqc8p0FCfG9Hq1tWNnZAF1E0KS2F2qb/fep7irwChfxt8Srv1u
8tfFBOXrjZaE4OjtD+EpNpp08cjlcXTCo4RsgsXiDsOd5Yxmk6MNLiQ0cQXJ0e3BI/uiPbXP7ylB
UnoGVXJN17wg3lsTJ7fzlcGwmvQaHVS/j/kKp2aLdagfWAmfsF1T3aMDPnx5sAa50VFatw/lkZ7O
GQ1SplTq8J4qzJSFX6LWxX/CQGLwXTwPsARubtIyU5W4TmQQFj0JTGtzcbcmf9AryEBsw0ddwHoD
FbHM5eFgUp20vBPHr/I/AmrjKbXZgjnMzuqNn2qo6DpeipPFlbaSjm8JKRVtj9otOCa5BGRvg8ue
Bot+X55OPf/UaBO4FnTMsw+sPcWKf8fQrwsq6O8V74kftR7eBtjkw+C9Sxgrqstu4iNkF8j9vPds
CpflK5cLJJw1fQS/KCo4xT8ORumEKMJOzNVU6gy2Kw7wHmecit46gXd+AxWmMdVnMxzll2PzUHu8
DSgoIJL1YXJ3nlQI/1LoUM/1dWoUe4S4YpoafAlPTj9hXSeibq7SLtWc6FxCYUTpZGs9/RxSpeDs
AgsYUmnYttviriekKePc27B9UQBAb/zkNHsFLT/do+qVeCCwLnqphD+X84f9/2Y42h71q3AeLT18
oqoDb5BKejPIJzeLz6HYD18HmwaR04OUevAu9dvFQncFYsnMZYpbyNXJ9p3EcPHJACfsObyr5Vj0
NalRwDcsnXFXf0/GBKNtKkjsHrJOvofQIJ5hJj+KxMl2Xu3mwHMFXyB9ENNdMBZZBSwML7h3zm7r
6jeDham2b8AIIIlLxqAN42dqZhyvfdh+FTNMsUvNW8su7Iopqd5gGYRrhv1qJAHXL1MjgvyNFqLZ
tMmPr8wX9qWljkz7XVv3/pTctCA1IGAlJt9FfdOETpCrWqDlrVo2DcrHm274wm7FjXDKBVOzsTfW
w3fNKdp2OfPtfGSQVaXbAbsZmoPZRtXF7m4RFF8W39AJd4ghwKoiLGGXkPPmCO/+MhMcC9OvMdZq
hQxHb6v6+CoEjsBzrv+s5g2h0xD7kZ0rNfBdGuywk4gf2toNTkuZyejAUqug3mIbfao+Vgb+mskf
jcsT+w/5w+/1hw+HGJ/xifpYQ5xyCQO6rX9GmpivTB+o6g1MXXPi8RCzWL9j5EZE6YaBNV+ACDJ9
S424XPk0dHeB9zrmKijvmYwqN+QbD/aCvh/i0txi0bpvh6wKSgmthk6DE7EmI6cMfGM3g8HUCSwv
JhYg+k2hgcSGt6tNJq75FVdk5eT+j5g9fJw+jYDircwVf18dfhIUKjgLZCIf6+C4jotU90bPoLxz
MAArvfX1GyfZxx+E2qW/78t9bxfV18lXbzESwnfXb3qyBRXjfsfYscM85QyRaYz1otBS6RnOzcBl
V81ixypHXn1wacRrz7II5Zoujollxd1Kep61/vsbKamBxUfDG3w5tuIbDq7GvypsJ/YXGxKqjIxW
8JMeCcAhpVKHETDbGJsFpt2MP20npmR7aZ63z2IFPLZ1v6t5bVBD/gd/VmTLuDZ+L+lfhhufQk5Z
Z4VOF0vbqJqzLzDFxmFY378FZpbG+gkH3Zf2LbJ79m0b3an/f/K92u82w/M+RH8ROo6fzLF17IWe
oSA7WwYuVZAbBFGH8t1g6secLmX6qxv0DVSOACIz5677hvfaECEx8QYbP9rbrXkYOVxSFqKEceYZ
vGr8w6EYMPjHtTX8SIY7P1Q/6nkqCNOD6RYXmOfLu65QtZ6HabnVE3NY5XNtahl+1dXjdZcRY83d
vbPPTgcxhB7a7ppf+u6Mpl35k9Snw7LCcEZeNgqwQZ45VycR8bVDFLjmto8by5xYtGWhTIdAUzuL
K1wX5RUJub4yu8wXOnrvCEZ+YbSOT7OfacIft7eP1HouGq84IdVvpniCMj/l6dHhe9J+MSrR2XM2
AMULPEfvwh9t2pyaYN7JB5EX9f9TRCk3g4XqAWOKtD3TzoRBayvNMebjaL2OsyW0ulSSdsmEi315
dgnOK0KBNl0Hl0HZiU/cvpBbIaw2zhGRJeL7BDXBwqktdQroati02vxD1NzSVFVXDsOIkaomWVbS
pVLWw9qS8dgyGk/NhaEGJvPaaNCSGs+R/m8dvXC4nYZXvSvoET1kwy5nH5e+RTjSD4an8CWnic0J
QF9E72RL6ajFwTPM0XP6fOUpMfWnZBvz4rnykr0dCEdVpB0PfHTPUhZGxbwXz1QYOfiPespAn+3H
oS988ccwDI+jj/RqxzMubZseM3Jy2Zqw7T5e+t55+nt2LtVE8v/aj3i0Xl0dzQRmDKjczqUW+E/c
WASjhgYicThvt0yt42jQ/AbkqsLdBp1HGCJuv+nOPg6WoMDMjRVRDPtl2Egc932f9w4/3oP8uOPu
lXDGJAM2AuvEY+7Hax6o+3y06YMUsnRw+BxPucvGF9LeeAo9f64C33kNT/iJ5FBlviBHmZC+R6rC
BJBQ8DcGn6kLwdIT/JPAaS7DSPIZ1RfzZn4kzVQxRwN6KRp81a8x1YR4BWMUNlYyXRAuWEWk6MyF
IXvcCQxeqWJ+CH2Wi2vUQ4Igjn+SJ0g64Xsa0ityyw2iWSgXq9akobofmWNwMHhfBCfq92l2Ne78
t+zOj9bOtojCIGNoM3zMLS1Yk4m4GKBx5FoN5gt4brfqb/QUC1UKA/GC4mNGJCcZce9XMbcG8zuR
0aBnf73TyPvDDrJLC8iUy/6BVlvtr1LQtaG4EEBwuGIYxrCLiuqf7GpALDKYVgJ51UEDk5O9yFef
Hha1I4oPcSFf4kdAKeOT8bT7WOJxWjjrHox5y+DeH+Mv9iBDlUn78D4w4a6mV8OXSFFAs4x/7Ip+
6e+RqmzwdVU76ieZotAcXbzbaoAZcx+S+ZrMH9bjgAHMC2aHsNjGOa+QK1C7sOf135i6PtKnhMaL
bazXYmwvoHcognoujEGLN1u/Dx+ZeQMPH+XbTkKmWN9WQH/boWyHCeD2otHY6bKI+peV9Q9obJRM
jaum4jV7E0iEP56PLlM4DR5v2g14rCtgXX2MfLqrJ/E9cX+AR03Yuuv7SEa8I5Wo0rjpNqPxg+9N
9w4gxvhjwgR+LJ1s8wzAicAY9r8VSFFc8RcscCfpCOft+DkBFam1f+hOZl5DyAE9sTNaJ6Ir9M9X
vMFq5A2tiNkMxQldbEvvL6nSKco5IT92Zn45KoIWnTlqcRcuEdBAW+/vOxy8xbLm6PkxbW+nuOQi
rhpfHegs5dl76e3Qgv4zlrnSVuVrAoP1HvCM3l8cjz+fdVVC1Zv0ZsWGQsGHGo34HjyR8cgit8X6
OhFq6NjnlqVXW1UNGO8CwYsXAySYUlaB5GOIGdlsDktW8We78wVM4KExL3SEEoOwAMSsZb+R67hh
lKe15jzgWAY+XJCc67LjkPOCdDlLrHWnL8ZMnhXVQNGHGYVeXzqDwNaZ8eCo0J3Lw3qi5sPmFcXX
oyFE41eYiK/w1u//pMbZID8PDEH1IY1cW8/wNEToQVSarH0nX/gkB4t7f/Kk2k/UdQzDPaQ0h2AA
Ujr8x4ftY/8DmDm/DmoT/hmUX0OGP4EDN2Hg3/5Ch0pieOaMuvyMmqGqGQ80aXCcYzJynTlw06hP
KfQJSnnwL8AOsuybvc/JA3Fkzxup8WzYLukl7CuG3o/Fu8Z6SircKTEDnABz2UFsp4KENfrH7/L6
VDBQ6nCZG0I96PI5EugPwKsMLPmg9m3ck2KynbqLFbO16yW4wrN/3rBuTBQ290XDIDugd2VtXht6
/O4UHywx1LDDWrUt6FcahpMWIEwcXEHErPqLSeoGEghZZrXhAqnsenQJSgnfmax6i1PhMDkgHFFU
zhCrDlEfV7u/hwuSjVyaGRneNPo0J3dmKIGqChyTNeJB6b1PlwTP4MXzbdeJARtGm5zQaCUzLPQS
B7uJL5hgwP1zyuPFw5dg1YGuJK90HUQT8tHWjJMJZlcWCchD6HPUaAUmAQO+IfUSj1DwFUl4DssI
FkmAOy9dHMAO7x7A/4F8rR8md94xrwh6Q7QkXiuu+zupjHc67MEX6PpcDGFNTXowLio5+kH+QShC
7jq1z33owkpo4/mEMZKyiABl1JMFKBHdOm0c+5OxTdEsG7PLcez2WzIlEhz6Jq5THRXsqQC09zNG
Nql+hIaMSYviW91XGG1ARXnMKsrhEHMT9CEA9sWKCSoiuTOf+Acyl51BoZizMPxeVSTM06+Am0H9
wSPBzo/ux+yLD1xV+Epknd1hWtRMgeSqZRIrw2XlrxlGKAorFCi3zKNRZuNiSgL5aZhZLIsk/nb2
bbQhYLBsSayTxnJpM5kV0WPZw0lLPxHe0+bQHppqlACpqntxGB6k1ldoLaHFA/9+oCP/HMmjjlte
BZD+wANQ5z2uShTuUNnOJ9AQqp0DcgEw+NfbZZjxHDuwq1r2kGykt5Eigofa9ZUJzAqUT7f9ExyN
8AxRoMNyG6CUi1EPjaA6hO0uGAZY8U4GCY/ORTZvteAHPiD+4pyqB2ekApryKHzwLEFF+hhtGOt6
/Uf8Xy6q0wU8FoOwBc+pCkpTBZOz7hfUE7Gxj9TuK7A8SYG3zKB3gMxazfvS7/YBDM1XYYPDfzcU
oYIJhh22e5Pux1ToxBfzZ1AE9Vlh0W/aNwgiNE/QlA1CDlW1zYQRShaqOGP5mP79qSoU5sl6wflo
qXDkGOUsr0uLYM0nvZZYFDyOtxbaFIjGcjC/EYeEV35bkB88EfwOj+gDZINilpI9RHX8w29vzawW
cbOyP4HQTYUJUB+sVtitmDPyJwBZD38pfvCvNUNSZqgRrMX3bFlAnxSj+Xv9wKie01wpaAoTKWfb
gn6qRL6c8Xc9XeygggyOsHje1J71hfomI4gNzSh+VRjx4KloPsV9+a+FpUJVPwcN8TXh6kH87UBI
LCY90/kiJWWiiGc5dNqbEz4jxgMY1TAbyGX9tcC4viKNdovWpHKzkJ3QPg0a2IkQ5bjEQZ+dsbsg
ZKI00TBz98cI6VgYCI0uZD17vUUxMvkBtoW+g+9Dmh2/uf0o/atG2h0wxjXoPvS2RsDV7sO4u3UC
rkt0rYp7GI1ceJJ624c7uATY+mazwr3VDqrW9eVh/hpAG97HvW+VLfub8dCCUUDnH3DSjCdBn27f
vk05uyFUn7n617YYYiuBVTixTeBK2YwFizx2WC3vv8MnQZMx9IY6L1Zw3ZOw8/DOF2je5s4/AbyM
jFPFbgylkwfiBDwSMUjQWOacjI85jdH474EPBypGUUJU6Hm7ygHUYHwvGs7wSodAikvpnQ+70trE
MBlr4+qNahPVwAexEzBAb7bOVxRkhUfhFSNg8gfmPm8mVQENdYKO8vpxEToTcJuFN6OeFhcCuDpd
Ek+dJ17Tp4DT5WVAaNMrLgEu57S+T3USjCQdDQ8hcpdzZkL/I68dpezQohxcdwhlIfX1oVeQmsVu
aTUza13psSHxsLZbE0AjBoZ5thrrrT789AAR8nB+B02Wz4te0XRaGiO9r2hqr6yd1wc+NmwW/btO
aNgaUf+RtyNypge0AUBZAlL1D9GVaHHK86er4U3sQQc6tUxrg9LtTE5QAl0ZuR+QwM1R+0jvAOqE
uzGLm8b0LbRowMjtwhF+ZuVI7eskL+uUIluihWYZduIhAok76pOfl6d2MjbJ5VK5SGHBKqG6SOTt
46UuDDxAWn0wsLIx7JdhD7aZHAAJZYy3/tmUKGnF4zdJVs/SagI2vBV6Z1o4jrMfvhVEs0B3uAF9
KPKzwpg15ViiSJIcbUMOGu4FOzYHs9bxhqkY1/MKOffozS+B9mCbIwxsxIuOmWz/TMgLoOvAxeQT
M1kI8LgfGLhBtAD8BlPFOO1x0Fic5CvG37M3R0vLYa7Ducz4Z8xsf8YbY/CLghrC1MgqvXvBtFkF
1lMoKP6CxGx6BOcy4hie9ayBhbSAQeyiglkvT/nx0/E4R/TE7zbGbstk/2+lEosSnPL7ITpmChlV
razqmAecy5Ph0A/pLchleE6oVmXApQaf570p3+JclQFbDI5IJRMHwHsm9kPwH9yiQU2hYjQMtcXu
/Fj89Oqjz0qGiYxPAOKJMKLi/W+OjlHX+d9rcNRj2hcVMx60CNERT6LMdFcJPChGHpfgAUSgI5jB
tXdo8UjYNqVi7j454WvU/gvYgf5Ar+I2hNPST6bH++a1+TmoGZd+sdxXmX6P0ZDMQhjRASAy783o
TxipvrHQ/MqBQZ1Qe4X7Kv0bNsBsK+P7AmeU3+5MvdQcb8lfShpXefET8v8SxIc8C5xlerobE+sE
vK0UBhWn1HjCtcKViRLiK383DkF8WsVwjvcD4JIBtTl1XhnHWmIWo4DwpkppFroQmdiyZ227/Hvi
u/CYtQHRuRKITLATpoA67iDuEZGpa9T1bbPvjNmJwG2i74h4xB327s9F8RG4zjtwgUdrNouWCC+s
f0jn0fgn+1GEOQ7kMn2nHr43h5LC1mAcMifnfrRYsy3vouw/UUqU0rkNhI94lluBKchLQSsKEHxh
FnVqtaETGi0WNzeVohBKAnVXI6GH4QuljD4l9SJ+tuGq5Wk8dKoCCkEUmMsQ6ebASoZSxN41QasM
BTcGmGnce5sS3QC3Ccg2hENtZth1VlYbbwVNh8ytHjxI2iqUBUoH9mg1zlt4FDBvXPV5RnF93QN5
czLDkL7Iu7uC5KRtkDAwxLgrYS5hHwLjOsLQoZEAHL107B1vGAXBg0bQQZl3JLJP/PM7ZFRrFIzx
UF+xbCmU4ctfI86zIW7XoFioLUukUezcvWyG4IQTcpbLx/ccDOMvRfS/HUWYZS6WPAsJxewWFjJl
arYHNbVcPQjtUkFBcCvACgCm99UkkeMVxzdXh/X0E8HI1z4GLVGVmbzyg90gNVQk0Kh0u1qEfOen
qKgZtwN70M7NTzQmHMxNDZhJNb91VuR1+KwaIAJa9RdacqBK6WWAvwxR3gp+S0JKuwv7+N7jzAJz
q8QbttXVpKIGK75HC7G2WgHAXHwtwRbu3rqz2JlryKYrpcjlSZQ01LwZRTbHPHdDlM4QDwDSz9R+
215rMpvHoO2cGP/+5zsRnftYv0W4uI7cqEc7i8qQ/thSqFKm40lGPQpKC/LrtUtLZQW1gtFG+qn4
XHUHBoixO2ICO3oIv6sSIq+zUAKdKwSldxzv/94HqHlpuEAvcufbdvCIL8SOLlGlPM8ANSJHNC9e
m0JP7wC60DjrxvC+N/OyR1DcGI+C47sGkYk7MqJkxWmWzwncy6FfKLLw2+B9Ke0x9ZnntSvhZVzP
l9wzt/CLCQAoMC0TKCBYbcgkgdadjPHxYrgYqhnj4gHLdPSB5IxtPVDYUCYTozXtB63pF3ofwz/I
DSCHe3UH+U9DCyDEkNmTwmeVF3/E3wL6STabh8GcepvPt0w3XaQRSixlY53C9+xMYewNSD6e49j2
rSVes5DRFZXNazKkpAQxFkBQa3SOF3yV3gIx61x5AnGqgPmBam6Xl5BS2x/6xyKe5+crymguHASL
VntaVNYoMd7nQaLnZ+KlQMBJj+yh+RGDvuzSY2AjAIZUIwJbg1WdnxhoCFKPKIM5xfGJZa7Vp15B
qoroJmHGMpg94KiJx9d9Q+S+AaP6TA3eKwWMrT/MO9DZjNEUAXOo8Q0UZMXdiZ/MmRhaGOm5py6S
iodcq6yae8zIYP6ie9Y9bpTx8feXWjfet4mv0rR4oXW6oktCIrUU1gCe3VCBM/HXA2GCQwuiwMxj
3+hMNZKUehstO/cSPMP1oU5zmL3NmCRexkFtPbXhN6kV+y2t76Y852cj5t5fmTVTmCcy4xHrg3iA
DBcTI67Pw9280kFtjFbDN6CTUiMFBO7h4ID1CbGnThMSxgNef6NXTqzBP2wNeMUTna1l9IegVO/c
8OFYMNYXvz3fzluBRI9YkvnqKxfn+2MCdyaxLmSBQpslZGkELsQlXvcdg0nH4DCiEdu5LG6Fu+PK
MP9LSfnAmnE3//sbSuWboxdqNLBhasDF+J7eTJ4t9HkMRRjO/FbXPj8Kx9x74KwAIB3wQDbi+eAX
CD+Upf3VK7XoZuYxFlRH/Of+ngb//tiJmdzNuevLxduw4t5GLfmOMYA8SlXJqZTo59NQ76XmeTwB
rmWDZd84BfYPTFfHxp9zSvq7I5ME9gR60tacYSuMtkgxmQaJMnCPKLFLEagmXilCMhzO3NQLegsA
2VL2T8S88h7lPQ5lSLeRhBxxMIE+Eeymlq6AEJTamg2mdCU2k8qpjb2+W92tDVQYnM3VYPeflmta
4kuJc4RJ2zJrQ5FR0qncQ1QjVkAuMypg1V7bQ/2fKUpgk78ECnY+u+APT2REY/tUIa4WDVjEGOKu
cKEGNtaIUywF8FBsoSHmZzr2CRKcpjPJd4tfH3pakplU55wYQ4gm07oHwGaHiBqRloIT2kFYQ+t4
7ItDQltJB0S9j2qqsV9PB6pCFn5QXF+N5rrsf+LH2Ewfi0KBst+gc0XtYxHc3GRmQ5uoMi/53Q3P
LbKHyd++c4jqY5ryWzAsti2GK+8/9SFfY7PdeO11hvTHTZ3WZT7AXQP9h/lUETskDmSzvLFgDSTs
VsNeyL2GmIbB2WCuyB+/rls2Tnl139NRn3ge1Em2Iu89UyfrHiAdvK3Pzac4eVRgldeYpg//KHYC
VR3dfJ8D4vc1WIXgRrPvCQq82krYX7ps1Aw4IfwIaF3hOOOL7lOP6FseekPsVQsMmzxxVDp8p9c5
7/3vBDgjxvlhnaF7piiTDz0KaZtfB5RpfBqSsGhR9ee05DGEMVyaaZsAZlApGE/wX82vPjiud2yS
HAdoEp/KiqL/VIj7PCHViDNJHROciqpF4bXOIQ2VFV3sfTej6KPkDqDv5xATd6hKz0oNRmHofc3P
b6o+MKqX3ez7moLoAiv33iD+u1IWmw/nt1fCxmSbgrbOv/oDbRgs3gSNFJPsZ2oO0g54PyaR4oyX
Y4NRGHunGiBs50eVMj9n3o4Fm6K7P6YA/7vl/EixK74gDmw+vGJ78jG8Yiy8+KmOQ5wrV+yMRuq2
iV5YwL/bkA4F7/xJ7BZFitr3P/JY7Kbss28Ot8ajTOH8YZL89B16UYeNWXKw5dbpccAjC82aVEjv
tHErhFL6udMSw8lVDQNJXQ6ZGDPfPx7LJzl7Q5aX+BGB/KcmRKhf/FpBz5AcOR3WnBaeQdnD9kQZ
xT2bnXu0hfdjMQa36ikyAfO3i69GvM3sr06YFBklxNnrknWOXHoz4LhR54rxXT4XKLzNwY3zYH+f
98zryOZv/L0/culgKcr0cDjBv2iIeRSnHuNVcssfMAbYK+V+YDNu41DXpovF7YrpHvwpYc29j4GA
24cpsXNzdufa8oHFd7Pxdu0zLY9uXKCoyzz9vdh9xF7NcoZyvhg+mHvlB07vHhIU1tl96TOIxLGK
GAVQLFW5U5vZNDxsd1Sn0ICLJbMnmyWn6BLsmpRv5/HDrLo8NkOOPoGWZHxRDIj6ZfaYtJZGP53m
Lb9rdinKy81nlZzuCICYlVQMHIa6/xtQw85xPu2JqB+BmHAaMc+spHZuOR9rgOlvrh8yt4Yi87xL
80vM5geCf0dMksCa9KEDvMgM7HdF2jJi+B+y119AEL7rT/g63p0wPaMaU3w9mC6/5rmfYlnaIaBb
L/JZu8YNgp9pL/OxftwtF5xiYpYwDoJki7NlDRO+xm5nBBvvBkvK6izU5RZ+OYWB4+7Vg+8Vm3XJ
KH9scEvENbooKw0UDZiqTr5zvF8oo9JAhhd0W5QSFNSMOmixwutIhPBjfA7f7ib+YKKOzt0sfvMP
VP65ykLcTfLGwzqoJTuV+RsKZjsptZC41nB8BXwu3u60hCRHXa1eFjFRjOQqwUaOEdT3bfP8Mg/k
UkB4+Te5wX1DMn9UG4row3vsWHew8buMaPigKqwzthvJ9n++EqCoOFKF235Z4YX+930z8OBWuw27
d8xubGM6YYV9ye424DT1mfAkUnI6U+q0LBmVsM3hN4/n4d2kePHoDdXwuVhmyubg7ZCTVkZP64q6
rpT7D+sActIsZ7WKWGTsu0Yc3V86Fnd4++3R5an1mM0IVz9wLNKgoslji1sn3pwkTynPxZp0uRxT
ZICd5iq/YTNxkpOhGofZmTpKk35I7r2qEAKntKKUGdTuLmyAJaWk9aMcEjBMJNuPu5qMAaNLRmFs
VwFLI5Me5GXegwLVuRyjH2NAzohYeRr2Nr7jQG1S5G9MBOn1uZicPPJ8i4Lfxag6Bi1/BKpKIz+w
PgNZglvdhupEURgVA+vJWfq/s2IBQH6qt8romC6dI8M+dykkoBbxkR3nszIiaRcuKBu9vk0r9o8+
56Q2H/Zq8mrplbzEH5m4dA7zM3eomIUhb4PBAt4YXKLbtu4TTX+rJxm/8YGwseimJr5hayzjM+jo
fL9l00o52OVQ6lMPgzkAvyNL0ZXAgnQCm5RGpnQccWwcmegJEln9PbVRBmLi8LbC29Tt5N4HT2Ls
QRiHYQd4btsQvJ+L2iLVG7CBS/I4vDBbkIrL/v4DN3nAuy/p5rlFXVw1BSTBHjsN8F6g5hktl39+
s7nvYcAwpeE/AWMogLgp3yNuEqgYajKUryD3EKHEG72O8kZ/g+kqrKJAV6TQod+JnwIwRwSMcgzT
8bGY4oUNtaZyvgEVFAgvKgslnGbtZxV3kkm7ghE5BUSPzRgs78WZ+3SAS+wzZ45ry/C/bdNO6OtP
YNOyM3Gnm8t8O8JtZ4FlqM8kJ7wKeHYKuuAlINX3hdP2SsqDUJ7d1v9YOrMlVdUkCj8REQ4oesuM
gCCiIjdG4YA4z6hPf750n+jo7jPsqrLgHzJXrgEpvd0CqoihA+cPszGQaZmKHFXIdW5XngQP5e5O
NWrE64d/2vRgcOUDIPs+8elbx6Tya9onTk62Nw6C+st7JoeY/qd0QuIlPmGRd0UEVpzaeh7u/yQj
UHVuwgfvoKnvHuPu2Xre/J6S3U/uG7ji6tTNybY/3SlJ9QlwtxCq6uZgVD1+k8VjqJ48GRa4I3iF
Y8a1/Tkwuwqtzij76WY03oBqweR8zsanM3e0cko2HCLxhlGQ+hzuI/ikC9WTAK0J3MDtYGt1u+H5
4d/2zgVqRnGDTdZhyTIN9PdMonv2WC0agLcTjtE3WqAFR8iHCt5QC4UAxS0uI5vxNzT+tM+/EQfN
wZ/1ch5G+TBEOH9JOLY23FQgWmRLqfoYuQvYPHQgqz8d8L3AD/rBUaw/ICrSaVGiwPgnQItjcTOF
JH91f/UwBW7Dl7EUPd/VquACXr2y1i/QI9yKEpOz7EiXpl5JowbYgzI0P8a/HoY2dkBjh6ODNKh3
/guzho4E7X84QJ1ADnbAfNrGPIKT9WNycXHF75eD4YPSBByvgVTBPk3cyYBuRvy+htzgg/GWYxfj
AJrGIXw80HkOK0rqLrBJF9gP7OYErHaHGQHHH7NWTvvK7MfC4zRzZPUhtFl39Gzoo/NstOGTnEEG
2Akrd3Ma8WJdaOsw9vMPNirYluvZdDqCZcVJxwkBoRVBU+j79FUcgBzzDoOGEXaAgnI/6tGIfDcp
FK4uMlQRMAHcuGJgIV5BMB+wotqaaP1yc9qjO+EsAHTlQ2KBJVNYjEP0Uuazb3JpCMt5IOnByjPE
m8yUxANCsLxT8C2J9HDR9FoNNgzBDchpSK/SsfK9mH3yrLcGsWP4Fo2wgzgYnL5Bz9p1jCnmPo8d
3dSZL4aYrw4wmOee9ZILXRLzPY9cBfKNOstQxHTe110vIP0TtM7QruA393vhC7ukbX5bvuyzRGMZ
d9DcFFEbEkVqCli9fviiQGVw3h0JdM5j55fP+XZ0bwNokijTth4/nCMJcr+dY8fEZKGZ3szpa85A
BOkUCiKNuTkPAk2KnAz7oZldASlN1WkvX30G0A+mx0nfNbP9kEiXFGM7YHAXj+rHGPti7xgmsMyj
lnGK0YeKgAKRAyNJAMe+vh+GPkmU/LHII6d6p2NdfsQI2OvN159aXydn7KLQnWDuRJJMVo86fJh9
wwF87MSigrmZu0qfIrdiqa1g0kxAjAGexu7BGXWHKzWEvk8jfNaxEvdHbsPd5oxqC83TPAZyW+ds
dTEDO5jtiEEIP+ue26a/l7kFjIu82NKmG7b3wp75F8lyxh0SRpw+1Xi8YcNK0z54q34Pt2MvhU4Z
ZjTvv0iUxxx7Z9XBTz1/p/hp0okL0Ht0o6TUtz9XAQkWglOJrx1mNh74n2PbiB0IbOMtFPicn4gY
Q7MAd632AMp9AoBnb/wtkasPykFCEenZir73D/h346xIuSpBobeHPMVqhPIcXpk2jLebJXY0lMgX
3SNG2ra3MfYj0c5OkjvepUCfTfbnzr2a8RoqW+odlp7IopOEyO924m3t1KudLBSLUVzloCMjD4Fx
JYnBpOhoxQdx8X1yQKv7iOqEl54w3Wtq9qHtQbXzruHdYlGX8DBKVMg2w7Sln5/EZzyHkJHlmlsw
PALZRiXr5RAvRJvaGIUhaQMlv1Rqv70ISzNYihbiklTs21Do5LnIGQEqrjoiNGZq7Gz84GlV0rxK
ojA9NXniXi/msUCtm83oBJ01j7/o2y9Iy1BD7RNBdzgIMjKzVMd0x+9wvJFSwP45N4WvSs/3CW+V
H6ABHBCVypwaYjwEeAt3ETlVYWpIxo12lg1l79cH/IrexDMjUkBDraA2rUkMgt35ZeB2j3ZvhFmf
N19dcw/mN940kMl5N8Dt7Gyt2hAbuHZnJ1pJocHTU9FlCQtJqamkIXFK86kyraG8mozw3dS1JnVK
bfXB8PcnE9/wW4DviDzD8i+z7TTBJfSnya0ddiccSlF7iBj8zn9+EcHUOEInOXhUDeBRjMHMqqAw
Aoq5iNivyfh5B1JFbeVTTOBx4uzNMTJSHy0WwTVPYwWaRVIGLCEyWlGAonpt4qRuhvtZxhH+ZADX
WT43of10bDPTAiJesRKArJLJ2jjcPaYzf7y8phsh8q0tpgm6JFDBNj4byfq2MDwvfKGYTXFI+Oz0
pP3VY5bWJHn567dm71ruUo1Zsx7prbhL4eICxvbRM4kbhgTEXmVQ+Rlec2iaHdNTEQ5aIeMYOBvc
F11KRiUweZWsUX4kD/TDTAhO1YT6Y0N3guxsjik3Uo7pmUvBRwwvp6X5XXJu5KX7Zcu0zkaE+/Cq
OA7+Z1XMj5gz8qG8r2djGHJxayw0veQr4mdwzBO4JC4tKgarKn0I1W1Af12btAhHD1+qtQdHr/4X
QfElZgbTp64Zz45BhSDASd46MubovQXWe1F+yZQzavKMblsxVFmMWADwNrYWjyKUT4n0KK2EdPqh
/eGb0eGV/IehT8vIlaLI83bWQvT+CE4AevUwPdiE4ewt/IX0MwXfijkSMzZMAZWVKq/vCM9dasC+
bmM6enZS586h7fE3hZ2rmPXBau0bxW1evM0aTrH1SDsBFxD7dnotflcst8eOApPTdoEcnlI727F7
Sz2vrYx954OqVdmE6UCI87LNT1MwyNE59GUALXlqmpvzu12eSBBlJ19S7iTsOfk3nZZJSAA+DcAy
zGX4H3ptVv16f7HZnk6PdDw5DnYm5zI8p0SzEfw1U2b+eBn8RsdPSYbiDTnLAN4l46/BEOUCYxGG
ZncSGgxVMlUuXj9DsS+3X9NPua8v8d6109O4UGan8c6ugRD40Wl0DL2H7jzNQBvMLSUPYs/j0kDh
NmSEPrmIfIk49v0oAqDND5heUGHzMLE4MFvcRDsrqUFHDNWE9U4hJnYgqcf1wlscvHWymLYGWT+L
EbLP/vBD1Wx0K8kWy3tOLpsJp322flr0ed7q6OSFXYMYmL1B3clZxOmjxUit+CveKV9ADEglvz93
HJ4jgM+E0Blf9+o0daXAP3Ne8C47uHThk8KMCqEKvwKubAT34NYDPizqpRcSdayDGDIO7nobiZ4D
6bCcZpmdH10W1350neAnmv50VPmnY2PFNz4EIbkbPe+3x6iA9UfMi+MyqHLuF06WvDfALx31ZG5r
d15zQ6BtMcUgq/dhrwx38L0zX7YoJylhmISu2OtZiGFTzgGRXsOzwdaBVtglLwrRmPRl0WFpbytr
Mai1DAMoFGptM+ohiN0Ps0z0lp6Hr0SKFQSUhzKZikZt02rQiKNV06c+YifML2A/cHlxAp1wkQAc
ZPDJ56M5kuNCrjrqJAbSZtQHj444394zLxatgOMVXnddVPlxQjCn3g5+ZMRCajVW1Rsqqo01AJnV
C2NzAcbe1MXqO98cHLB7o8PMyYTtBplKKJGQPqYIo3n0nUrfvvAaKd1XzGpirPwxpjcb0TL4m3Bh
f2o4HtNo9BxMs7DN2yGVglKpUOajqdxRYc8JMWNqWSp7uSXBEjk5GD+3sTe2lg16WOB4huEMcIZ5
BmAi5yfkFPiRJl5kNql055veHIOGQ6+mv96ow5WCqyff+doluo9GdfQI3RrqoXkmDajoz1u05q5f
y+8g41oorBpz1x/b7nfPcAJsYVfaBPm293Zdee2S5Eua6Y6JxL/RNS9LoaxmRFB9M8gweB/yrdri
mhJWIN5HC5ZHR+9p/IJZlRz1UTkeTY+IrfEYZgkySOMISFleNk62X99OMV7ki7H1IccFX3++PIMg
yk0DOOA2YwgyH8142NTEeHg9JUv1Y2wP+ZMxFDYMtBBmWG/yU8rfTJF4oqCu9Oo27SikLCl4zCa/
961arCB6TGbeHEuMiMvJucZ/OLFm2MOD/zpHhDeornEw0IMrljQqU3rHwoXjby2woKT+JN4961hr
SkrcOL5uSoZJeCUriFDshmom965BvFb4/NOeIlfmwEyzLSceZWXE2YCTRGsQSrAOCl6KybR5YsPx
Dp50MG7LdZH7o6jP9y7yS65c8SR64J/siKaIK42vwj7Gxr9m+MbjluUCv6Bjo5KGWHhio5auXVNr
p6iErwYRI1J/ZX28kPh/Sm8+EbUgFoKy07+zU9TkrwB+JvL3OMCwpYmeWkgCFRDqqTSb0BiP+bdg
PejXMO0yRJeNdeYDISWREQEt2y9th1LkFwiBWyOeMGeqCcXyvILoRqqBz4bEFaiQcyJuOEYZa0rj
cB7WbzZwE0Kk/g5oYMiUU5id2wi2xL1ogsvpH60+ZSMAkSjRDmdjs3qiKMrxQInoNHumJ3l5mcLS
aJm9Dc6dOqdkGDY+lKx2BQ6sb220vHcdU5Idogm9vHEjR78y7vYiuMwRO8BrknPugEJwupR4upJT
qxBNNKAJvWMp1SZ5LOFAxmEmxcQtLRrWLz2DUmXPFioT7Enk3szoClnifF/OdaGs0Pq0bWLBPhMa
GJLVp2xeMVoKEcpTovNxFtTu/s5rEUd9RnA9zLZk+CDXp6pD2D5VjQ64Aotqq1OX45YsMnPQKMD0
3zubUHYUD+7WL6UCX0Gdcso+XCfsQIIMmMc7RITytNL9iBS9eaV/1hFt0X2DfTvFBQSbq5Fwe/Ka
8hThQhN/mdoKI3quNJQPl7WXnK4XNleojnhJOTvMF6E1+6y3Vh7IhKHEE+CdY0sEjfvuSShItHeL
9DohykocF3nP0tZzHkheuiYjzltw/ftnCsMPpXSCWEKHpEe0T/ntYZHrwVNqWennbGByjTXRlWvD
rhKhAZ2nVNMUoVJSJmHTFBdkBCrJIlhvOVK8V5ML8z7xsJZL8MY5WJ+3/pDdw7ZIORPEUywtrRY1
ZAmfWGyqaGi4w2kwUnFakYBN6v6cZo7icu3McG3vjlFxUhgTFqvXNN5k7jbYaiUded+qCE4CQ6AC
2A/ScuTpnfBurtm1dKcPQfsZQejqfEHDlCLpkkW5PhR4mfJaKkAnnX5s/Sj46veYeSYcP+wg/MZk
sfcriQvY1hT9uLDS4jtiNQMb/TMCYSD2kKJKIBeYFRVaEqk98U462Itp8eZ8YKulWfa2/T71eLfl
VnjsEYUqpqGMKvE2yEwtoK/goeowSQo8yiqrRG+F1x9HDseQSmy3cPXkwYc/DUN8HwAiY30jGxBz
EhllpOmNQKOvKZ34ga+SUuVrc4DLTPtjnNgl+FbkYcbC4EPJhFwpzevOW0DkOm4N2OqygfbDj1Xs
/eh7MUFpsLTSESLDmWLD41eQhT0Dhtd2wmHQA07GWgQYHS/n+KdhVzjnxhqKcevysOAoElfJ7aQN
7oROcL5JOkK35gG93MdMuogEfweCSpGmLZ82g9kBfArQX4UYSPg3DCOD9gghJvE0nDNAB87ZkEhC
fulY5DkdDP/hvgeI3ypFtL5d8cBnKgr/yFSSDkNEAAYElabhPJcd7pE3fBo2MhUdz5Zvsq6MZr49
rbpbfXaz3kksGjKY4RBzZKStqHwqq08xMfjbZ0OLxuU1QKz5p03/Xn/Dg2XAVNiAc26oOKYBRApx
hECANDjm0twn38T5eY0lTsBw5fX3FzxLptmItvJlMOxmc76AVciS9pKZhQoy+HsGw7dzPdl/A7hH
Q6t55xQu49pcKPaNLGvNKifrbkm8Ekiefutxy0gbzjtfdo23YuAfuTNLnEj00yxOxOWSoMUtO/JH
rJ/H4vLPv0yqSbIuneWMTYVYB95yMGRWaznO1vRO4yYGGceQkTOK0lmnA2PFit+ajtwK7/YlI1ps
fJ/L0nM8CSiLm8MlrSs/inL+aDB0u2ZYwyNETO3ozUq4rIo65/2Dr1Sj7VYnUSIWROc4KnWVqwcR
+HPEPscALemZpF3wTTm2Ik4xz1vEigF2My91JIpOsg9hO8WHk/u7/M5789zlni3CksrzkIYUoZL4
8eSaIV6WPb8GZkowUXAxppVrMbvfdLLiiKdQH0bseOSOG8V9KA5q9LCO9TeEdgOD6e9vUlH7xgMm
vbgoD5PtzLEY/xmAygYrLuFjb8cc/s8c7XCz4ncrWpOUlFV+8M7wUPN7dvKJKSDSdO83QY5ehVeo
VC1Xh6lkPe9byVeeM/bLxwkWjkFyNnTlLybkMG6HkmR3sDlBrY4DAm5UNZLQOCYSYU/N9HI/cy+R
EWmMVJABfJKmhSQYh8UHGFfaCilirWR7N/BLxR3K1LrMaPt9nqUct1KE34HmKme/cx4sEzSZZHaI
BC5o4wORoZ1EoNhEw9ORNAP5mrRy6SroxMOoSHeRk9ztGJ4CbZ+MynWWThKdWfgJT4U1B9y2Z49D
CW54szsoEjgH71XRo4xYKAqjLDxaHLscX2uPe91LlClQncgk78Es8BKM8SjReHNt/oixhr9U262e
8ybpCa5B3dQho7hrhiEm5YZRDqk3TjbKe2qNkMvUBo4c0cyGMr8BLFt3rCU6v5pGGX9pdf7mE1JC
FlwhuKMgvQ2CziDgIiwp+ofn8L4Ww+GFR51V4SClx4Rq9QZ59HS+PK/bjGW+Qy8Yb3ezuwmVhKWP
9Dbdu8+/plk7Z1IjkaJzCnAMxM4+gBFNftrwAlOHjU2r/Z0liarrLCoswjBJpdgNDmStYA4lPJp7
ZPFPZgffgZ0p45ou1B6IAwoE/+FBRLtXk5X9KDhQdTUV7OR/hmRAdbifiNnrtji5jEgMcS6ABtNS
kSXiJIrchdnstzVq2RbzUEEgYAvjOxv1DCYxzFyJqz6awbzPeY9e9zKs0sv0GECGeKCI7E66C1t5
0w1V0Wvh1xVwibNuNq0FvLe6upg9r9MEQPZAYTA4vGxpMqrO8PoeoT+Ci9lAcspR5cAMgOkfPtek
279a1snuQ/j6jF5cLa+oPJCyhe/qhPor2jHsZsnQoZw8ZgHkgoHOjbpUR7xotGk0tAGL/mtcF7CF
P3c7L3ZCjOW9NymQMEwv+UFaccfKrxl88T6a9gaRNFptPE80mrdBR99zoS3czm1wUWSA0TO+cbmp
pgCBCm0XaZmfwaFt9D6ksru9Pq5yaB0jglqW01bILclgAgoJghG5W1H2QZ0lj5XYJW8EswgVYLRI
SnzHaajRBF7qAaogzVo1uH/fis2oRfwMcxQLTANwuA0OOwv7L7nw37QRL4AvxDVkEtiY9igUInkl
ZV8YTntdMH5439gcSQGI49H1j/2A7z5uOguJTKYdKwS91ma020WUNzb0QGmTZUwPyyymRxfdIsnX
o+ahZM9zIqaoX/eaSfDaB95qz6CWxu+cxOLsIrDwAhlW0+tabWwPDB9f6rYH7+/+Nfnt0Epi78X+
ZrcADiYH0lwB52lVKAe6xnNU7MbIYL/sPnYXPPMoYv9isO9su64WfJHa7IhHBy3jQ9jXrq1gHN4J
0hOogq3MVEypou+XpgsnUetis1ya+o66vmO3rnzuN8wFg0LpZn5kfMV5TxG0aaPo9KejMnJ5sZm/
GPXCDKdg4wB6jR/raqqdZIaUY9DOPSHRPFhU5nzTQFqw7vpbx7d+XiNexI0cnJ0DZS91JPfUKz6Y
0adHHM8YjLplRDS56XG9hkGjc7+AeBn5i4kAYeOCMkGg1CNF5gVXXDVNLwLEXkvDhxEp05qrdaVO
NqP0vbrYO344Q9OenkSAMywpqQ/fV4sZRt86cBoG7crG2XPE3Ivvhqsl/eBWKt7t8ieZ2z0lAFQu
JUI7dvxR6km6mJxOFEha3HC7lPb4I+UZ5TzO8L4fUunSYh45Piih+kN2Kjcs0B8oJie/p3tQSLV8
VhlOItd/E8RXS5A3TBsRUG/b2N+tmsqLRkTQ8VeLRU2nI0PFp6TfvqlRbxfqVy4TdFVsINPmDo2y
ckPrRuNzXcttgzkpcmzajV0LFCW5DzvBXZeEYGp8IS7R3OxsUEHb/0qcHC3bn1x7naBg4Fdy+L78
20x6C6A+QELkp/1QG9P3wLkL0EiISncFs0djjorobqSGhErRPYKBr/rmqp0yftl0G8yua6Yjq6sL
OWHcnSHiGrn+fsP6vASkr+OpWq/5GFHo3+zMpNuE5UrU7kkmoz4oEJX+IDRXqw/fCT7Nzfm4H321
XY+QC7FPtAhQZj9kEhM12g449S4FzTY6BVoCMwSaODKQQ9HxK2/Ib9FhvLYo6QnJNKZopmtXwQYI
rc8MDbUPOCZWRvFq1WZOS0sRfXgqfb4B82jsmBy4FoeRMFRRlhqMmDLEHtFn2OVwZdXDlz270w3k
Sh4EmBLjjiBnM/kyMVhtkCRB7TnlQtCpAUwYknDn7v3XGNSUWbbF17jdhMQ/4/Mypys+nMjCFy3C
Sx6h2HVIbAitC1Pqjs9Spj86eWz8cC/kEywfMUr66VCUFETmOfiKlzw/hdTJEdPRMJRzKZuCqZUw
IfhOBBxg+rvgvYe5icLdhQ6mePK7oUbkx+NU+WJaLV9B6CZauA6MG9gNfPgOVC4DovwANzpAoTx/
eGA5xRWYj3P4LuRhDgFOYqSK/Z0F10TvxzeOL7IS+i49Eyjo12xWeqbYUyYpl9B0+UC+HM8RPRzj
noLDGXIHJIqGGH34gLa7HPaSpcQlhJ4Pg/4sfzPVuPA5+lZ6o1B/u9LsXNxe4EBcnGGBQ9xh4hzX
JM9xYDavFpubze5QF1GAibEBupLBhRIG1OUU5CYMADas07rRRLKTaE8FP74QPUxF7dnp2cFsQwqT
VLABhaUlWh92PD1CUj4wFbf4qijMVRTFzLoowjEwQzCov307qo8mv+AhyNBUC+latQBRDBmFA3Wk
n9Uykd4K/9+wD1DC8A6pPTNxnomdPuAhxHwezQUyH/50RSryym5+P5hT+YOguK8gh+u71YvPP0R2
oX8ZmqH/Yh5O14zjxZxTBfzhErwBXLCH2PIqmNb0pBzRp9nBk8wW8GrKBWYuLae82burB4zqd9/c
mTiqAygxVFl0dJ8M0NNj0BEqwYmmG+oSRxJpwEsxa7zAkDSqlpPfe4we1U2rZ7DcDqsrzRaI0Fc/
jEEiMA/MQcIPVHHxtu92vuPWHxiCcR1hHa1pg+voaD3gBIN1c2QdQ6elOMQ3e3cwv112HHjYm3vL
1irutpmfPGmOgOleLrW9JX38yX6M3ytIAg+0+oBPzC6YzxheNTqqevJv9I2LCrBJm3GSvhu/ZnpT
ms9FDOeXJonuMK05WKovlxsy9hmLiNSELm+pIRcY2AFKawAgirU3iQHGHp9AJ41aVtGTBRB9f00O
sFTpco4qNzcUm++pb7jwmfRdDlNrND2DLnOa1RbrpdJrupwe8wuVd0p1koXfRXRk2tsyw2Ym16Du
0ULeWOpI5akdk4e/phwB0DlwQTV1ugqskR2hgzRBMcIPa4yXbxcCIaT0bgyHgCfANzqyU+EwM95l
9J8T5c4dRwOl4hk2U016xySpYG7UCQ72tEuU4y2PQQGXrVk5/CgVrsNG40L86+vdTWva+JMKhWGV
uXeWwAqyGwV8fa63Pd1OQVtPKHT5Hb0++YWwu7npkoSumSx4NgOjORu47Uv2r0szdDceTHTA6K4T
QV/XV2gARLiQQkAHg5FQH/I5MklwVh1rmYvbNaX9gGYQ7nnV+d7HgZfEBdUiLdHRfm3QG8GGZe2S
iQae8Td/TYU+q+XKNKZNAiZh/FMNdG/mzDEBKIFPMxhTDbuPRp3OYdLuWwxOsU4D1W1CwxPiqBoM
kCypGQeOFr5HXLGatYA/rkNbhAP7JEtSuv4emLZqKoZ2sc6YG9FTC86lfU2Aa6qfN46qNzmKGZo4
WENyWfN6k/ZwuS8Jg3Qp9ThfL7ZNaDCJYGZ+QQzF79qewW6sQTNS5QilgbXfH56dPYholTC25QeJ
Kyd9Ms8tPnL2IK5a815l3leH3luGmIAT6wWhmKd5RNOctNCSlzrwH2WVYOeQenGqZImbidcm5ovR
KUPgv7z7p+hdiKdSRU8XhjnYL7Gxgg2FFyNnEfP6wa4FnLDHgNzVbk4KtqJvIfViv4npY593JWfA
9mHgU8BvTKNswwh/uczGzRjLtMl4YHF+942uieot3k+EGANowviZmkFO30ZX706PbrunU9IznKuE
MMKu4Q6iuGCuSQ/a9ZQ7IIYLzFNCWBQ+9cHMKWcXLejDsCuPWF2MqN+wYze661vNRLHpg67xMeIk
vrBe/l5otDXaAyvAEI8dp9ZeulDNNmtAMfalcVHYifcw4hSJzoncGJn/jtscAAxM5JMwZ6YRs0XC
43OgwxMbCBJ7BS5u2w0Dlw1IHStqoDBsb4m85HsAq96dfhPPCHxxkye5mvyzJ3uHR6V8+X+aDwYH
DeMQF+Lvz1yDXcF/cFj3MhFLhweEptsdz4np5bbWGbaHPgWYkFkEe1uROiBGbtz/4N0fsg/Q7XC8
PzhKIEdodlHJwKQ5O4ITdAlJecmACcs5C7ICT6ke7t2WBaPXUTumWMR1us5iSi1DqZ2/mGEnisWi
YVzsgqQL1Jx0LOnYt/4QbrVgKc3Aw2LDOuhwIe5okAqpQg9LZrpOIp5/gvyxHKd/AQCkA9QFg+AS
0854Tf/NYZw21gfzPjkbR44ICD4Q0lk88OODyuD4Ttv+oWUAk/DPhdV3V/UU1NBBzGuhW+sbQpTg
OVPCfT3+MEccbIp+os47GjAfNmJ/eOfpfAmP1zuOuP73gsFxEK5VlLI7AnPYJ/Mva5ZBLZz3+aBO
HwYWfg7jryQ9jxhjG/ReNtdWABVTG2DYR4pHLFyslHFB5XLsAg8BFONSkRa8xjVIXrIkDyzQY1rv
wzgFTITSFXUHtreLkgdoHlRAnhBBZ7ojaCH/EoJJ2r+ZED1Sm2MvsFoBWa1rHVYUyQUSa5jTFcgx
wuZmApiw9+0IPiKVg0J0G84qOqy0h0c3xB8DGD1zy1WEloF5MxCkADqZJ1vnrXDLIgaa6YltFyG1
UW5D3xFoDvNVFlNYoYSEWMRzl/uHepUWZZnnN0jM7ARGa93V2oMX84gZRUmhjJ9gGHEjSc8I2CdT
eG7vwgzNNkqyKY0AdQ3R3sbCTGJtspbTmieOudtO0+M6Y+zJMXV80U/c885sa+651ZnKcgzmYcuh
mlKtwr4DFPfMRDSjlHYeBC4OVDyAU7k16yE/oRwld3KQgaJSDyqBw53PTASgdWsnUPAJ2pyia+fS
4hHZ2PCweaU9ONGr2bZkrayT5nBNPpBCQZeoO0egsWvmOHYjBNCBXQJFgCERF/zu1yYODvRiP3LH
r2qEr+65te6rIeITgQFoflmeCYsUn1zS7KSePBvO1/nYukdGGNAfgGUWAfOkH3GXqVjhUgucgWx0
O+tNzIxf4+1RU7MD2ppO300Qgw2nK6sNf4V5P/RP6SuZ5+Uc23lxZabTLGgPIX4G5OwlvVXiaQQ9
0a3osP6pyVFVbFYutb9JpAqeukhTUJyLUpHhGxWWfAYecaKxs+EWO6e/QD+5yZpnTb6ZOuB2OA9o
ZMGej/AVQRdv3AiK8WD5O5qhI7efz+/mXHHQ1rBQ0YQTQC0lyM5s80QNsYDeGhz2rJ4x83wmJTT1
Rt4Is346NeFuAwTBNKDTlAxH9PYHSm3OIJ47IznrJeWefKfSUBSfwGu7+NE+QH5+axc1pCDufnuB
QMV4qFSUjD+sy+/DcHPfxpAbz6PUw8gHmDdp5kE/VEbzBsIatGyoT/jtvjjWZdasdMoX/EpqSt6J
I8NnZuE4GzMemFsDBfRyCG2a8uFpx/saUPTm9hRv3aUAPWdJshvzJLeR/SDR5O1S53KhWQdUpcbN
v9fA1w6jCq4fJmwUzpwTnC61/Tbmd5zRkesahw1ZVmkDWHwWPKbWbYiXpkjL1OxJs2DcIRmPAYNJ
mISUYpyfYfPm9z/sgkZtaNRbPkuG+bnxKspBR1JRhNzhaScvLTsmVzeLzuoUuwcJQ5CtKYpyapdS
5ZNZ/bb3oVY9ISf0Xu6rANL5KCD1zOnvxjm8vSD01pzLLE0e5YXbGsMtfpeqNCDj3T9OBwSeqg9K
h/wQ3I7gELQg6g1PeAiciYQf3Pq2hkIe1eULk5BBt2V3bs5i7+zfIZXREzbr3TlErT3vfU+YCGMf
dcLb73zxQTkbT94/7kDq3llAeUKZiLVBbbWf/om/oAy+DnjTDdAiZVSTGNNjXKu14pMy6hqntvn+
2vh6FZWm755j/hQZlsyQ7O/L6JXGdTt7MYzcDbpgvnpFL70qce/n4m/b6t4stAY8cOzVjXty63oP
8j56yeEYPers0lt9b/P66u/2Nj+le3auSJdvlrouPqhMrQfBkyptTPsd84eOHxjLcLJxiEw+IJYL
Al6q8Nj3wXBPSGm6+EONe9OyYfF33zLmL859o0fksDLcl3bjlTQgvJX+teffGd7i/O/ll67VwvHv
Ah0Ja3rO55vZqf3rYXxvjfr6Lpa0ICja2WcEj5TdvvZkHgwWBtntEeQcAQS+hFzWERuRkBRXSNQK
HcCRtoQbQWHQyRlQcF+Dvq9izrQEnhftMJJzzmptVrN7b540FyHg6QXjGYDfHfTKXE6Z37GYep7G
2fDD++gThF9AObTRlhqYL/8FmYDSJJwG/xG8TNo/wKWpj08fDnfC1Qyh7V/SqPfH5Uv7Tl2VMPj7
rOIGYD91As6acgUKwfjcNSsf7gXvEga+cGQLrOCgOxUn+3OFOadarI93L8TGXX3zYp3+c/BB3n+9
r06rqrS1hwyhe6B3F4QnfYdml2/Q15tPR1nmrdvqpER7Qnbddllctk6jz7JYfI3n2zw+mEE62zls
tLB3ne7uF8y6UdxpmQKXE8Op8Nqe97qY1t09Xv+DboIjD4+9XXA/x59bkWmUowrHg32BcYbWmBwL
F7LOiBY+5LjLOuMKVYekYLSgDT8AwVBMI1jXLDQ1nwK+8RytMHPqFWwrOkkBEopXdLJ7U8DQ5xR8
pKXfN68lA4ecBBfUmlNETEZI/idN8NeiTCUCVGicLVRrTuNmM1NHYkNOx0b4xecPNQDXFAQVBpAM
RGhDiueIdpDZMijJpIBIHyW4nbFSYRlibkXjLwUHiWwS5NC7w3ugxqEvgsCUUneuOXaWC4qC/pmX
2HzZpZw63iGy8WQ1TgXVGecWGVMPaFPHa8AL7dhRyIykntr42AGX9qkvvzPv9OKo7Xmt86QFvViA
3W1El5jvTBUxOad5nxmDtCUc0xzxT/OCZQHnqNHkMqNfIorxYh+6Ueehf2qLNqAxKaD4PfN3j/bb
VGZkWg1L1gy/abQ9kVcBd9xpGdHeP0Eu+ULiYHYYwUrPw97fyT7mAFRNjWaPup6OKn2POzMhl+5g
5vBF0WX8QK2pPyht71f/SkHMoiVRGLqHhK8ztIi6mw6QfyiRHSHMIxBS8NL9aDfm2525/j/DEGyO
wcGWdo+Z//XK+f+c8JC2uO3ol5KC6wrZ4Qsm8Xo6DCMZTAIedxBMca43G7SVcXEeMnZC97Zwtgt0
78Gt9LV9UIszsvs5mhXkT1GB+bS03aS+xI823EScpJCv9BndSETnDeYFyhUhUadKQmiZEdnYj8ks
R7tSHLZypg8iDT7734a9I3umNDFp34C5ZlkTJUH6xnljqk5f3jGB77Q1d9SNkqMEITBqj88kmbI0
B0Iwro3mGPB6U/urhXGG+I1zG1gNIpQf6E9PydpeNi7GFW2IsxMc72OEbK6ngshG0yVhIwPjYiCE
EQt8k+wzgNE6kxEYJBSjIahax1b6XtegZ6WYkd66xqpWL4pT/AQsGL5aZp4tcN2i9JLqLyz5eKHM
pGF8p00I0ZkSaXz4bgjC/ghHG3/VdykVw/MfDC1cN0ml+MPJBjxXX02nMH0bN8rrB8IEDIZGH1EU
jlY/+ZQM9CmYGPpDaWkeaEPziG4RhwVic6njMgmmEgXSI0AlBDJOJdlHb2MjS2aj8kVQGfOw8Ow3
zQg7icEN5yWrniWGtF/gCUl2x1mbEIeSjpGmzwNQK6Jr0rFBO+5/6iW+HZkPwyM1Hm9aY8YLEGEQ
AIB+vkSKRH4i0b7sOb5tgcpkL4S3vBDe72eyg7YIfziFf+sVdvik2yclAWjZlhAv2IyH6PzvxiGl
HGSFb6yNM3KJuVYaFsV0RRosOSYdtnoTXI8+sSHZnVTwR1gBbT894jxCt1cgkUjR8th9/zkpagj2
0ipSioEkJ+2CWdzH8fYugMiGrQKEYye9eZISSiCgR+J0V3wXOyVyjl8F0COCfJ7sNVY/9HxZFy22
VcE7TgAr1qyH/rLPpmTVS6MjsMeiaZ/PQQVsI/DaPYefwFgKUGbdv+unYg28IcEbvIgG23zhOcvY
gg6Dk7Xg1TBArCpvQsyKaP+SXkAl1jaRX0YCP6C3+mPEcyD9CxyQMLsfTZDpjEw/WWyIyEayJj8W
vSGd98JUL6CQIkoSZDHccyNb1XX4RHlbhfchU73/WDqzJlWxJQr/IiJEkeGVeRBx1vLFUMuDOALi
gL/+fll940R0n662FGHvnZlrrVxppt+opxFN/NII7hrCMA6SjBAr2CoHJaBgHwcu/+i3+JgpAYlv
32O69QWX4Z9569PAPa8gNK7+68BsDlwHBgF2N48iaX+XylzLcLC5mYzM8QGO6F8U12GeF7CyKaQc
K9KZyAqR4urI3es7UURBAwTz8VMG9xU2I0qiSZ1ElFG8DJvwMsTzm2H33uBgTQK0PgeAWFIYkeKQ
XTAUmxKJUr2gHZWlAgBD4I8QFfF9JoVnH5p49P+v96dZf255PeokgDbNFrxK2iU6awTu/jvIsKD7
zVCF3bL+xkV4BFnI2/RalxwcNI4qaIBxtD0EN4gEiCNBJ3mlLneuK5Ie2qDYr/QPRUGNnHAI5IFF
6OTC6BcSFH+d9rOUzAwMBiQDgNXnMa0qD1EpSXaTTBhgHrAVn6JEXXf/XaCG0qQ/JSkit5+dA24e
tTEQGBuWd6Mb5y/r4itTgwFlAVoY9ED9HYr0ACao6+iwIplHNUs7yddlAuO6GHJ6p4T2mgoMoY+E
IKbopeVszY1r6FxXmGT7oa192KVwAl7T0KpMCJthHlOfIWWk1cF/jWApYnRhc+rmN7vpOxwNqMNR
nXUhTU+oGSBx9CqknjvZ+yOewvRi84ju479MzQgjhgAT/9kx1Pr0jNG+bf+RS9oydH8ZFJGa/2Ar
uDgp0QjoUfRYZ0CmAbIu05YJEF6wBOFhfWXPj9MLdzSkwSnHdProKfpzqDmOR873rp0JE8YgYMo0
ZDdeMChGAMFaFow0wNb8QH+PeQcKYIZnD2kTNdiMffZHF/Rt5k9xuD8Ieww3P+EoMXsxMPygYp1j
08pusRv/GjpRMOA6Q2Q6/ZIrQjOuoOTNIGWDUn19JzidADFFWf3L1bQpZVnl7KrJTrLV3o5NqNhB
8KVYzDgBRGA7K3SYshtUAjAJ6ix3cviMAXgYvb7LQJ/tQx8YlWeDwJ9j5jCTREsWN8hq5gtPLUnG
bDKx2IvH5Sa8hQrHqUArsBq1S4eeW6WYHboP/8EJSR/HE86e0OoZnLgfGafFkWQ457iJUBBBPnYD
7IlDfM7oGiQV8rVA5lcDog8/YRNibxu/AxSmoRlX23zS/rMyfexbF+euMz/1Mtr8O0/Ow+/qNMCo
eqYMlMF1dxejATZEcEmr8Dj4/mjj2mU2baDFeWhlHQbkXSO85MI+PZq0PFkAI13JW9cMsQkuPpF7
iMOsUw6oQhmJe6M4MhgfqQdPxCMXV8flmdZr5ygzxvGnnPa479AldL51+TcGk14Kq+AbwYvf/iYG
M26l/wnVAKYdLqItBFw5Q0e+Hk8jJzSd3BpklGLP/TB3E6vjf0+akvOJ6r7p7CjE7Qt3ZWBb79+8
5vK7HlN/7ZFMyFo+o63FUKjcu4nv4ECbP9MrIbxHfFQh5U6+mhhJPracxukmP6bbI+P8hJ+QgAiw
20MlTKiHKUNIvTCyTkt+3dB65Blu+KGawb1lVPzrRd1AgbcaMrXTv4Am1q4aFYsOnbYXKRBPoQXY
XAZ60PWKseJRJjO33YxLouNl+knuQet9fDwoYcmlzMB9NbmuP9OGL5uiwICxpWmUorNHqRDRc03S
nUcHwX9wacH5gqZZ9peIZFTAW1pd+HLNoGEx0UTEjgXuKsjH3vF5seEawNwh0EP6eVDrj15hnah8
f5kS/Q0wBHPzmHWbKMDIgAKsvGIMsMfLbYR+TIFFL4AwEosIwrxKaSFHE3plaAsiLP4rZyZaocgP
2ORuQ/TsAJDvP0R3i9MFHohRTY5QSkjKXDSpYR8JpUQrYGx+jkeesJ9B0HjEmS4rQyG4mfxWzjur
eC7feedPwmEY5MGP7mJoFD2oMc7xA2XdDTCeazGDr/tKVGChe4BcOEF+Hb9BKp8erXG8T8eRBI+M
niu8eudQG3cRaF2DvawUNbz4TBxwLPYnuKMMv3UAVplp6xq8pufX0n12HzaDamj+s5zzgCmZ0dMv
0Eo+qDTUxHKM+XF4j6pBi1UTV5jdoyd/X5YL+zzCh8fv0UDK6xFBD2+s3hybZbJUxwruTEPiDnll
cApwBrDPAbrV1m3mNULkfvqNxWkNNzCnz8nMSTOconRwjOzlL/q4b9/iMjCiK6oD5nLhtVC5uuv1
aKwDVPMw+074LBfvJlccGCDHnY7fukc8DazgGqEx9ozxN7ZSLSuiD9NNpJ8y548aNGCM8dMX++v9
bAdF4crzBRNjqgJrD47q6W6ZXOn/cEP4E+PZMv9B68ufN8/54ecR/gvcoiefTc7qWs4pO3Ke8PBI
DaSt/MTTEJzt5O57IaM5WVy5TAZaUsnCMbNtqPGxDeugr4Y6hHABC8K2myWRE0TlV6k1QVEf7ny/
1YDEJ3cH0g3WpkJDBtRCguVu+BTuqzNS7FlDAHbwG/B4Mbf/6xxoiQV4wVqcA3m5jVu/9eE27WUV
PBjevOhznl94w5dzAAGncOZ0f1DAQ0exMRSWdOMtH3wnzK2pMrlBFRAB6Zgz4gjkgdXepKI0RiJ+
/btPI7QaWNiQwyFdrfBJsvjOfFhAyxi3RBp/Hp7ON4VGpEOsZy8+Pi2JzqyfXSKZ8Ygw2l09EeA8
UF5ofIJsXEBnflGqWkRQvA1gsCsV2pufrpKuP6VYI7WEcwdc5/9Wwc3FQtPfjM6Bzpbv0hVeeuaU
gRJoG6X740HMO3Or3hwkJ56jgMH7IoVkGj3cy+K0eGNvSQ2BkfDXzz0IeAA6d5ZxrkPIRwGSX3c3
M1F7QyXU3pYn0uGYoKMUeciZ9cyU2DeeU39LRGyS5h3WgsJbbtw9chh7xDNwDiZLloSHADPYMkjv
0Nj7MzkgmkWO5r/Xws6xr5Zn0jM+WUYkF/9916+7k2CCJ56NXvpnKi1hsnYZzbI/cEyR/UjF8RHF
I/oY/kL1BiQs21SlU0DeTGGVv1m/V3cE+oGhFcp6e4sKn79+uDuCl/FrTKGjhqR7jE/fcLozaBNM
iRGDLC0pOmkl/YJp8JYavyQWmTq4MBUyIB3Pg08KqPQK7xWKlSuZAdiIxgaQ2CUlHAMSeQhsFLRK
kImezIrFzpazh3UYX1OVg1QafCs4FFQpaEGovY4+QIj9DvJ4EzUsNotzhsjCBZQYWQN+O3vRGdU4
JMPDscTkBu0xbd3+Y5DL3xe/+m+2n+rco8b7xE2cD7qROesPexOtRwm2mdXJ5rej0CljDakgT2yD
8Jxe02+iJvZ1rYaUHeMq4CHEJSjNY95jaHr8mL/f3nNeIniosza9x21aorrjTOBQv/n95BHg2JDk
CWbUk3P4iurZdZKH5YxMZNhHSPQavCI1FD50M2qWOjXozzk1hvm8j3z8ttwM6qQz0kYKyUQ3Fksi
ShhnhIudPT8HhBHC1zOooNbkMTI5ILGGMibm4hJmoMrt3Z/OiWB35aCyWGyEM4ERTFbElVRYeg7Z
KUghWueXtcnqLRxJbKDBYG0ZfodY5BxQfKIGJWi7PXdXePsfaQ5G5svJP1XY4V1P+rVab4G2hcf2
4A4IEFAD/QCT8wnyxrQbCCjA9ItdFRBTuQDdOdAtvN9ivsP1b2sGwnFpAJoctXSWuUVIuxtxDYEJ
10/C2qYI7gg/bx40wih+7UTeRqnWcQeyZGcHKXLEC4cwL9DGWbQqwc+efIDCEshzgfkGxiWy8cAY
8ehiZc1ZifwSQw641MGDiGPwArAl/tD3NF7vX/ZOFjiVI0cUhTDX3mWNkVLTnyknsIAObOnDYSYY
5YuVFh/tAc/Nl+Wg4a0ilixypFHHiCXtnuFIf0oTqkctZjNFpNPcaKoUCKa/I0Fa6LjZb3YsWRBE
ePjBN1Gi6JO0CWodRlR2UkVqcPzlc+h+N3jF11Md5sy17hm/NDnI0U8RWCh9KJE7GfOsruSSbdad
HpdNUpCM6JxkNIyNnwF5ZYjsJeizrmQ93XxjqdO2hj87fvNMYsenlYSOnWbyRCTNEfVCRiczFavq
/irRmesrGNyQyyQHvjfds26FooFTIP7rFYsvCP/ktNrERWp4WG3aW4wUV3RJksD5OPT45PXcbThD
j/XHwz56QLcIBBMJhVpwAjCRk/yHlJGWVzYH1R4HvH9kRVWpxuqpeUYV74KKwTd/Njxggu7LNx2m
9Nq1rw0pUDx4PM4QrJndMzNpqM9Z8h/H9I2hGZXhhWRov3t4PdB3BS1lxWGmM1CWJgoCHQccK++V
dH6a5fHs9Gid53w+xtZDJDEtUT7r7R5zg8ww4x9wXk9OUJajc2HOut1yBGt2l3pMgGxIRWo7NkvH
fc9FB/Jh9pj3+DhnuC/tHfaXHVY5Wjp9CAFdeYAShdf2iaxF6SgEN4W/drGFA2d4DfW+21oqZuw/
l9u4d6ZNZEMjhDTVWvmg/Qb68+x/o+s1yRH+W+9h7zktWCzF6gVwbGyg0/z7JVI2JL28sVYcbmW0
Obvle/iuJicLPus5bVPQtG9Ao4GZR8qu7rj5d6y9Mt8w0s03fm8GV0qxS3LDTuETmt/Ze/gsSQiY
ncFkVqemfiRHO856G7/zgM57C5NlIeTPZxd9oeMIWv9uLmG9iU6v+Kn719fgVLjva6yrkVL9XH7V
rm0xlKMaVspQPXr9Z/C+eXl4Aa1uE033G9KILhPdEzBrVWJpu36svzNaqy6ao+aEIyinBIFam1J2
9CA13S8bt0/sM/re01yZlFdq9nUfl/A84d389znSO9G9ZMjbsIZXfd68uwoUpGSQOTRzUV/Bl5RR
reXwldGGJvXvtO+fOsyZoZTg3h7L7O1dzdXJmKhtYjzjEkm/kqHwuZCDWcGlCU3cx+zmzA453nz1
EcBRtlimvjmoLvNHL/669WO23phOt8Lp2Fg16qjXP6g0PFSg9Rd6/88fTrp6fO5Tr9w63rsbW9VY
vw87avDoznp19O2CUFw2sar4FytrFL/JvWeDqvez6qBIekUl82tpef73RRzFwrW7SIuPeDtjfMax
eg/EuRa/eLRIwRwZltvD1w+7C8EbV0npuiHHDPbGDFuFq3UeuCg68XT6q8x+K29B531IEZfVsz7J
m+3DhiJtIffCQMofIxmeT0PAbxpwSTHop06Qt9YrRQ9lkoRklQ+oL7Sq2YrZEcixQLJSrGCSnp2I
HzMfigZ7Aggdgg0lnPQC0wIZq9kKyJgAMbrAiYKGMHNkHp2DiFawJBM/JBrExRsozXyBpE97zuKw
YHCLfY5xAaERJ2XqkwXUVru/LqUB/gZ3b+V+ji4iiiOeYc4YHzTYSdcvfZ4iHWSArPAAT24Nek3o
ijeZsBjqkHuvbnR61P641+NnC3OepFgtRfYmDCTzB2+kJ/YddA/tWlQjk0CzAwyxPbJGlDAz4HEM
kEaAiSlORLhfCM1xm4lTEqAmr/SXBKMJuih313VKcU45oztf3j9k8GDPmAfxP0EJ6Q1TnAmWBN/a
2QO9gRZVCD05goQuJWfbrt9D0srrcMGTxbN/Ou6sqSWQz0MCV7GATNx8inAY2nX9c/kB4Zcb/sfi
oDrxUPfdZtKgBr6kYUaFPAgdCcAVm7HnA/VLtq+NAUKnKTLalSiskWtndOtLlt+OFzQRg3160nKx
RzVBog8LuHHpT7M63gHAK0flg1wxgwZc00yTrIlFftTViPhf6GFuFKH5uuLDIfsAWCmBK2cF4Ug7
nsWn30Y4c50QSyXwM+AeyQqNn4ih6GxIXR/s3UefJzhaHtxXMtZ6MuqjQVPGS91W5suLLWMOQW6U
hTbbB1o2+Olig78Jy6tNa9qgP2ToJE2z5LbqGEdXrMLJwkTGZk4Rx40QKQbdHa7QNp7BHlGc/lQS
iPfUGZ5u3mYaLNvRCGWH1qe9AHE7k7VvV2S4KoNCnOoOagDsCQzx8msRF0ZnWbXkGZ0TjcO454Ot
UhhCPc74ofZ2Xk8Q1c0Pa0CCN/JnTE/fdrPjEGHiCAzg6+vipwOsbVCYinymGKPwJOrSxdyoDgIw
brotOtRaJQ0CGfUUXiopKJ0+Xl1D3BAFn/N7nxlCAaDzxf9/SLNR88Oltm3HQQuBjo5I/0ax4FRX
KMFPeh0rTXKbXk6+8h2UGQjSzFCcWnHJAhE8ezjbUDfWXt1yylY+tD0/pvdIA1eovA/6eUBT1BJ0
shW7jhr1rQjCTnNuFYLma7yhbdjuvZz16TIozOTyo29ftfecnH4eRbp+0kNKo83tSA1jvJyqCBVK
6G0f8+Ad71FuAi0fd5WpysBNt4dQwIoeud8tyfBv6rADt2gbR++m/yrPFYqAN/Wy3TNCysV/Fn5U
pRSZBXpro0eVbdCKIUPe7keUqPRsPP3fU/pGIW0jxM395Bc/HbXnaGKkRJtY+kWAUCR3zk4G/LAn
vrA/PSSjCDaAWaMdOlDIbR7Sw5axH0oLalQJa5TSV4cW2nnLsJRykEJh7JCXA/n/LYi12aIcQ/7q
A0U/rvTe7Cjj1j5tR2Tc5ujxYb+du1Rh0aggAfYGz669PP4bHWQg/HcD3sayA2pEUM8uVSX/QdQp
58xsxuD4J8BrHp3jU9b9zMw3CqznZXStfJKT7jdG1nPOCsyBq+0zoGFAtUv6DS+0t3Uw/LfCK71+
eIQdZ+qGBlhUs3skO12vj7nm2UruzeL0jI76wqp/SpM6/7lvP65SgMmomVVlJBIWqxZn3tek+U7L
h6uXCbH6i3u918WB3CAI0YffXZjaLCe9rbLXoOe/eqWnPuMb/8Vuq4aP3rihXDLDvEwur2BD6HWO
fbxoVabLNKuioiD2X8UEkio6zTgdi0n/+nC0aqEh7lgp0016ghOZvvb3hXQw0mNA3UOvCJ5QackR
vEn7+HJdQoVRXq39WKxMfPdcjfpbOAXY1ZOgIvr4uaG7L30skB0vEE6g55lBs7z2jZs0P51h86Ol
TZmWVvroJ4yaoQMFKuL5j75mBqGoLmLB1zPQadoHgDFQCao7INWe25JVe5/f/uDDz5uI9KJ6TqRB
RgywDEp4nWMEaddYFtd7uDsj9xEvoL8xiHd6LhukQggMGfMljU7QRkRF2MfTso1XlrTgrCmXNuRQ
HioSUaHAdVA0wMqKpoigSpPHuDdFg+i4X5+1CW8sUG2I5pPe4h1p2wmayxLoAe62PyRCw8Sy1RE5
YyJAYbGczKR6oitaSWaSILP0feGgRQArXZ+vJQfDtGcibuMBcPCbweoJ8fByT7NmUAIErvpUEBwn
jDCmNQjkqOJVj2F2LZ0dPOtECFPptOiFfU5DyLkOzKewKLADsB01k1kO7RBmVmMnkDZQ7I2JwDwF
8grAr3hhdB38mM5DOJ93nEJmr9LNfNGJ/4MCumIo9fTIFVD2vgfg93SvXbAu6dP+OkaKwNKBMBEV
qnSqGCES3K9rMTzW22HamKWbceswHwFVDutxvcsoKsAiQvku/b3BOfJWAYvvfXC4XkbKsiAxEjVJ
1sES5qfipcTGpku0R8H1s5O+LLEr6G3AIKMZVQrjFySwMFyLRSQmLv/d8g/yGLY7cAltupQNQCGg
AJR87aJGL0W3m3zGBW0Y8D2FOnqok+Ycpc1IwUdgR9YhDUU7K8l2zQxlb9ZbEqswT3TOByAY29iJ
EVsXUCvLzqxMUFxRO5BYgHTRSbQmVqE7I9tZP7aw+HEHrDWFtbLbLRv5+WV+J2cv3j+6nebbxWpz
wOCD09mQTkuk80O+LPTlJ6kYQQHr6e6RXU73JjNdJbRK7lGw1igoCQjUtWIkojEmD5UavmYYgmII
D9ff2IyMzqnoiH8kr88FajufRIsQuhn9SXS4sO5BEx0r+LF4p2W0ByCTbKgBbFFqSGNfEbbD3oOv
cyloatW/9H3il3viZpeAnXSFkMnS30/qJEtyR68E+wIndofjrOv4b4TAGFJhmYcbGYYEx8xCbLBh
xxxVfg8mnGNtx83iTMc2eXmYdZAe04lKMp1VNXhKEV6p0DG5GZZvDLs6DrduTQcWx8VlWniUfbjN
CLUN36RSvXm6dDdYpKEFjOYOD5nWy0nCjtItluOjib6a8AefJR4RtCT8hQc18VnDkJo++hrRXtAj
Az/RjVGQPGSvodGjWY51xsIQkpPTQmHJoU88V6yY6/iBXNS9IMw4H3hUsLOYB7HoOY5nHR0S2tzu
tK/D9fRcsoObz8YERfNZdJeQpJYyk7z5ExFSZL8CFUTdPmtdIVE8TUESCF0ee12weR7At5BGDhWM
dfbakTRj6ib/qbHLnNevdDjxbuL4Ie+KSzYe7465Ze3XL/aZ/57wV2LHc9H3+/RpbKnpEUvRaioL
iNsvt4r0A6WFOOZG+86fgwe3b0cWK3hWgX5sY3AwSvpVBRGKNLD9CV0VbAP6wFIUNAn7mv2PjEZZ
6bdg3fd3l4+PVp1+CvddDmbmzxMYM4XNmxz9DRgK3Dnr6TXVQKrkKYjhwIOjYaWvAZdq/+18KLRk
Atpa0nh65SSz5gTa7eoINh6dVZcoZQAQp3ybmWg50UauLR8wiSvfRTM6NMg2P9jB5C+Z0MocEqFa
elfMMy7pBGU3w6tRiJGPIid+H5opJCgx1lkbKOn7tAojGUtIWvgA6UEDYBbnwC5K/Ii7r3PV17Dr
EKlAmnBwXfE68EC+GlmiuNo+cqxxEKtfGhIyH3QTcNCgH67vTYBbA9vRE+b6wLJ0s32BbkO0qejZ
l4MzzeCQWaoyyAc46QSKlpJWdxXWcvlaXGXcZ2h8EPfobybh8G2RK37Ia00k/7b2XdEnQx8QhQiZ
dHsMPzCQRhyVHbfL8bXxKVu4uLMsWohAD1tkw1c3YtbgGv5b91EE9xU3o6MSFwGVvArtdu5Z5pjh
s8UapcTlOVQgc79uqYU9MLBzUM0v7S/HdvJgmx2a3aTzc7C2OPBBMMNdO8/9U+Dzl6d2sPr5/qOJ
jlka6cUobQu0EJ1pzg2ynNuSBkD41VAZvkL6H4L+cmceLEFtrzrpuKo4JRk3kh37stPdO+62J7fN
RksrHRy3J+iJp5Nf/efAOEXedzw6nEknb8RhYjHONqM2218fNBkUzv7IkA3aSAHD6IB1tMPi4W1a
57tf1fBD5ce/MnD697rTZT4i0mCWxBq9EqZrV1A4ckquATbty5jWIDc9nCf/xOjLl/icnBQHXdGd
BUJFE6vLHPWngaYNDWqrj3DPk4fDpsPaCjCUr3Mevo/h02SbOzda3E/9qJtHTYnssXBufudwOg7U
jV9AS/VF/FNyKxl7ARi4WZS/Emo71EzsQGK5Mv34n9X9gdiQ1Obff16FcGn01cVafCo8xNonGhSD
74Bj7X2giEJGsGvT/hJkUb4WuxY9K2dx1A/5pJzd6n1mCCFJYfmxgez2kZ5eI2Oovtze8JSdJdLx
8C3P4DiZUydzomA1B+h8JG9AyOtffl/RJ2JwLmTJ7swsE/+zFOY4r3i3dluEBGhkgrsnGo4XUYVE
GWD6nc64U4+1fugN5Objt0Su7p/Da+4TFF+m3e+F4J7f/txE/jolVi9LxkoGm1GpRXgyVPHp4b5G
+TEyL6NOqnHE3seKMmveQ85mjmATg4QH0iqAvmb2UUeGkoHy9ff31v5OrY5/98x5J8gXKqYkzmsA
pDa4Tc+HW51waHdhVEF+2yqyPjYe1xTRmKyw23dVrH1cc9GgG3i5zzEhVz3atDkJKv5akuKBp9Nm
QN/CcdpLwKC9JuFA2oyKVDJQQqLB7t2Eo0NJ6VvMcwgR0dU6VoLJI+ky9RsHDXzuz8m3hvoPD+kD
bXT2LL/kWcwQF3BMo6CwWBd4DW5VeHiOU39huQ/ah4VtQ9hLdkbY4A+pr2gybzByV+G4AMHJhFJl
oqN6kAvbuDqUUJ9teeUSOQmwpB5+wzMND48x33DwHXTwwRbHIjhN0gq0wnK40/bHocOXX6tL0GjO
HGBlZCJ9+tiOe948RjH0p5BfL6S37BZRDNFkyKrEy5mi0AkEBslR7ei0gh6WTx+SoICgwQPqQ4QQ
LyrFmeG8Dc5O9cmFWaAOIASOzvm7o2V/sMBz4A3jzFEZijKUyuE/SIwam6KBryxsZo+bLmdsI5Ox
4oMgDGxI+/JrQRpX6ESOjrgiyyS0N2W0MYBWgk5zb7PL7As1MAOYdXl8whZBUpRowh8B+t6gK+U0
CaQzEYJSAraY6ZAUERIzMTYgc3MOcP5Bj/7VTQQQxAVhwAukwUlN0AJcE36R7KBx0LgrB63gspU7
ghV8THw6iyb0QsUFts635BbmnASOZTj4g9Ct/PZ1CFXV7WS9oF1tpqfhe2D6r0nXPdKFOntGz6yH
kHXQAbZBWxr1gIz+mVmfqBZVK2V+HXzp+H/a7aqI6HEJlMXbbQew8EG1PPtdWA+652iRRGmB7OSD
KGKJ4ublTETu96IeglbgrsloAaIp9akzQ53gBOW28fY6vdg8s0WBJuqFdqnnUxryesgyZzNVGaLI
tCf3G9RUZ3x6Bcr09Br35Z8G2QdnCBOGRdSo2NggNfePA7ifffXvun3iZflknB/IJ8+pGH56TDMp
2dur/uo+fPFwABqEhmG5VIjEGB7IECI3n4NrEeOqeS+h12L3CCyhYdD0jI8ZvUZssvsBop1fjkzw
4TErj2wUAk7E8nehw3go5uAb3LlcTL5esUhqTDaWPPY3fiILWhR3eOrR1XngMaX6noB/xD2MSTrV
hrlkWnbclouO/4hoDQi6vkhYIAn7nhqfEWFAxJP27HBZpXvCAAq/M0BpAis2yMP3vzbuUrYB1GB8
57+izsLyKX20xXegf9xPJL1MS/wMDhqKrOCUYfhMWvRm0u75t9x+PTM8xd0ERyooshpTBHFsFFgW
rBlajAwy3uALD2CgsR5lQNqLcV9OiyzvEumofaBZDdllPp1Z4S0pnCYpk1fyObEbOUXe0nWMHhnY
5QHyW3jkLESJFeX6Ozh8yeeSTrQJLzOttlfYLzHigiYthHz5zSVRQd+1Qf1z96wVVkXvoN0MLjd6
cdtP1JnnhmOZcX7x7lxZJv3Wxiwvkm/rtnyi6gOwgDtWB3iwb4MjbWTQBBi+6Urgsy8oXar06As9
KKOT8LqIRL/0V1UHJsjnOYXoPkCqFfgogwwSzE9+f3nJ6mmBIpI2lM/yxhlBJ4erEPZGoD4eDcBw
tYRrkbYH/bSTIX2Iv+MXyw0at4nVYRPqUR0KtX6Q12Wc9PYAUU8/2HMRmciA9g3ui4gDAowVkQJB
GaI2c77oQFo0FUxRQxXxQbB0R4t4Y3juVpRIZFzG+BXDHSdPjj6yZN4AL0ixELCQRChC76JSuQZV
yvLiuCMdFDdzoSf3I3IuGN9RKT58T5+ZmJwGeTRCfeS+6BWunR86y0aET+4CmTy0u+kyApWxdwnW
ASKtOSFaFc71kJYubl7RdUEsBA2EIhvo4tbFiDdmkdBIQeoyucxEmNiHvCBtshcqBZPC+QuqwEkp
OTVTSWzUrVfQVodjA2iVhzJ6EKfAf8dSQMkQsWDHjWb9IB9EgXSFBuGA3VPn0q00bmOqksFtcIlK
tIhtQIo05GBH/mIi4VFFZNb5eRnIyDhrUfMdp9Sz+AehYGFUkdMm5vD1tjuTxu9n+b++a81AWIbF
+pNoXjF545irut3ax8qr3psO8HYw/vgyAIagS/gRKQuTddm+tH8FHYQeOIgkJIf+TvTeBymo2MRC
XzALAj0dg5QIgSqhkq5+xKMQyhDeou/pAW+71xhR1pe1iP6OQHV0mp3hwRTgBGuwvsqwVBFKyKlE
+hQYCdZD6PSoqyrv5dLhEt5GzaC3L4boWEkmGIH57zKAn+2sTW8zMZ3rskzlASF0sWmSdH4/6Zvh
ZnZ4SsBR3Qre/YQCRqSbpxhOCR0dvr4YMt3mjGGLxzW3QMeUrWXM41lltOEjUdzu0BpY+FxrQ2PW
EucjZDIhlmdpHSjxlGY1bjSkxS29+8yH8I/B1WU+G9xFyQecbN0X3V3OVAuydGeTmNB+c4WBbtfB
3ITN2HbdHmMlqHUQI1w8k72hpsewduatewqvbuvG6rzjfhDx6T6qKZysB13/MagQ6eSz46THicsZ
zKcx2wipUccFcg8e/h6xIXPY5vfoFRT+GbAcKpPpFfLVL2mJr5lTRreoE7/2H0By2FdnYaJHoZD4
1+Ba9PDKlRod0+YETXhHyJMpbn90YnDr5moX087uFLfhOWOodsJQGe7kMT0GViRO5cdxnV4O9aHk
gz+Hwr94Pe/EfGyFNjt0qFxAw6DHjce9Den3ZAfOmU4z7oFH7vlNbCBOjDxv6aODEu7B9qMP2JMG
755rbd6M8qQfqoN2uIlvo1ckB+J9qMdmbKyMFUb4AJVsb98YwOGApbZe+attQci/URHiyU0zCdLD
o0Nc0StMe4tEW1z2zZQzeQiWC6Zej0RhSx7kdLdPzoNZB/L0FOG5FxmrzuLJoDLvGJ9iLUT26xzj
2vmmzbDy0XwqcR0bB+2IaUo7u43LuDu4lrQ5MDvuvPoM67iZXEII4ud0k/QZx2CfQs3PR9+FElv/
Tjzbo/0anrytbrMSfGjlV1CnMUtEn+4rDtwnSkhK+zGnd9wLP+NbItnSxr5ssXG5DxrOhmF3AHGC
jVUVqWk9vo1f62ath+Xd6RJYzz8qEl/Ow9vKhICiYmHYc1iPj5DExExW4c7IowuVNA3AjDg6MEGc
kVI6pjRgert54T6oj5hHyhQZt07LPOrumvlt/MX0kTnCrav8o+Af9Txzd8sdncqY9ka0A+N7dks3
vfANQnOnqdhVR0+giUlnUoWn4AFRztWsLDhzJSgd07uHFjb5+YRRM7CSO8WvvM26WNC6LAhaPwFv
QjBC2fqoJF9/zykvuwe8JNVdPbKWMGN0Sd/XysZ94s4DnIiQmUGmmNesryBpn8jS5t9meW9/TJoX
j4PuiV5pxksimD4Cvc+hAzvzC8t0ddq/0U7Yx1UVYzylH1owhgFt0wTkTANoYT8T4aC27ByaZvYc
z8yzezWYUOjouQP4bm5ZvoxKYE1v7BY1KYPDyZxKW0G91aHT6R1w8drhuD/uedfnWqcUYNzambKR
X+flmOTroOI2i9HcbrAbHVJLdhG7c29zxrG4nfSlR8/KB1A+J52HTeLEv+csaOpoUjW0z8R+Gcbr
wvp0UZquNovegLdufj8zSuU3ZlOvKb/ZDi0+lk7lrbkwMMaxQDl7AwjB2y+tc80xoPh8RdrX4535
/w8Ec5IIncNHAHqAJwUnzxFEyzBtkc+MP4nuXsiQGLA+NOZKi3QIVKl/RV84AG3aReiBwIQSeu+l
ILS8MjHm58jeIy5EgJWeU/ItMjCoURs9Cukj2UlN58V5jl4ypAkC/eVuRu2j2VD/xWiJRcmABE0E
nXCN0AuTTUi4tLc3ZF4iZBaREyjvC0qOzFl7Y0+YH0i4yFLmOPAhc9y4FGr+yLT3OIqSD9Bk69Vh
kXZx5TW8/oQcPBhJdtmnmKYAAgozXUQCCDDdUSfqEuY3PgIow7lwgjGry1PwGxfB7GgELk+ajRcC
sjopkg912LkRzTXcEFARkoyQkA/Z157lkevofKSCWPGMf65Fntcj1s+J8/45ECuh5I6TSL3EvDck
huKyKDUXSS++SEuBLV5MCxDJ1hlrMYpjqQGkbtB/AKxQZ5lRvax3H5JfSmb8C5KD7m58hhW4y4/T
3T/dI9RdXMHh14vjpMOExFkvvs5akpNFvaUIoPx6uz9dO367z0giESYJHlCX1wR1UOOGjKylT0ja
YNp72t4HSopflIacmdkNISMyX/yC9SXHaAIg3yRHe4tctp+ooBne3b36jHTF09A/pv8KHpd7oYvb
+cyblONk3VC6BrcYTwa7jSxsu2bHEMAlaSPsLII7I6TuDM7kM9oI6MPto7jp0pjCNCxURPaPyQhn
UsV5l2m+V/9M7bRoyWNcvpOZ6VnOkAGuydUylWkZpGHK4DvRn+H7ZDMonS5G0wV5OqdaD8dgENNi
rvSiDtNGmiFGHteAMmKngPvO/5Azq/B7Ccq12oR+Zeir2PXkSOOWbJYqMCG9eTZIXJmJnZ2logPI
pzH7mYd1fw0CbFUBBJNGD4sW5bJW0bRgE/XhbtCeG36WQjHcHsGp4egHsiExf/ud8+8FiV7pYjeQ
qgNlZZ3m5Uwv/1mkp7XzoNYBejRd5etD81+rIUKB5/9IOq8uRZU1DP8i1yII6C05ibENfcPS7lZQ
QCWI+Ov3U7PXSXNmz7SKUFXfG5XvYupPdFcZJZqyqFXKVcxCkAS3aPyIwLFKFDBdzH9PIwgGaRSQ
/xF3U3EvSG7ySOTRmsTiPp5yFFWhIzmkBoNMc/Vr7AI7XQnruNp/RAv1I//GMRujkRKl2qKovU/u
ZiVjqzLyuawpxhDEut9jsldo0cCEHDPkfXPskt2ekhadUva7T8bsJLmwb2I5e4Q0Z9JInyEgf/4C
D2jhqIq4bxWO8KTyqFZKzQjnpXmKPnPb1PbjrD2Y03e33sxQN/uNzf0OwRXfgaP2n2XZLadHDR6e
JtPv6eyF8NqrAAkuwLsBTdCoX4FMvprKvEaX3+JtE44ydBbAaIc0ZOJVo7DbTs5cQlTCVwOshesm
rN0dTV9YZ2ooE5sAsRSZkeyTtAWU6d98mUX1+HwyEAw1ZnGzYx1ZXjq0aKbydCffYyoeccCj0iQi
6cND/kYtqS7kpL867ynHbqanafKWnavmjRcvOl8N5yNZ3aEjgPc9r+TwOrF0I5hc7BeCd6TrRpB2
JvDL8NtoljbYBt1jHPqGUFLcboYADcuScFTN1Qgt5WPdzdgi75Co8FuhNLjp/ka7wbbh9Lr9OApL
xWOu6VG+MVjrB5N86KAhv//jEEkZ33BZpE4xWETJ9ZM/CbVoNh8lqf1A2CwTPkPiwSBynLvK62Tv
ObGujU+FUf3cTDHvABY1/rPyik3+RNnnGEgJQMOaYESn+1GO2a4VoUWDFGiWt/C1q/3+oOd2sTPK
oNjd0DZUIYIGaZ3qwd0IgGp4xp+1vTuUg3tnH+H9P2OnvcywnayEoPi2mVKJCTadi+TUKTW4DPnl
apav6ni8pEcRBUqO7Q2cA6OjvJ9OvEsCy8wXlwXyXLmu8zwgvZiloqfVxC9IoVHt1+HCmTxdVX9X
5LBmOW/m9KLz8B9KMgXK8AM/oNii5b63X0bU3OLXPbpygtwipsgwn8SX1qnSRKlJxlhzcd+JLrG0
2FT8TjdXUcKE/9scykh7J4gYuWc+btY6pFY8i7ChpTvQKClscF5npDAZaPrR1ypWu4DZVKAbyd3s
wfCTbGynlV1y0pdA90b24Ld/iv+cfxjiHH9SBVS0+hrja2amelh476sJuqV8b6eTeRW/9zclVAbr
VnmabOuYuupVyfCghRW7L8E0YyYEw+vxxJyesvX4yyekqaLLguyAtmH7zFhdLK76e19Svk5orkFJ
MpVTItcpR2KaoIp9w/U3s3yJJsI3Snyo9WvLti5lv/cv9ku/xF+Ir8JYESKG4COHakKHj4whvDWJ
HKB2Lk0iEehav+cuOQIFMG7t9VFzyqhNe7kPkndGpnYoSMV4hJ1fgr/4PdTVIq0tze6X2+dZASUC
xpJt7tErZCxoMd8yx5qnLbNL8dYKe4LqfCEsCErPuVBE3slSPD1hQ1PcfKAXasGZFtbLBaCgsOKP
jHPEHsSaUsV3cSnDvNjsfGQNa8H15kBIZbN7JC3rfRZ8SNVi9lGxbsLE6qNtl4c1zS0E/8CMANyr
bPbp4j7DADMO4Dy4WpoNQQWVQaiWo+0E0P30FMX13PyP5f0SZnbzJ/tlOEW/BU3cbdNlEdy2vRaN
vz/YTHxDNmvA30nQUjiEsIvpqZDsp9ee1NXqSaPz/uMp6/H6rlr6OjvL3/Iqa80xVARnDAAcKEkl
bHFXVM7na7yjA/h99T6V1R5atmNaARESLfvwBYYwf2BrB9LzyKPvzVILWu8YUuTNKfXQwlNDURz1
HxWr2T9Pmq2wDP+8Lf1nZIhtHUaPeEslGk497To9I/l4pxLG8n1RHKPHn+5fiCxhaANQB8REzMvI
8GR2Fo3BnxkPl/9c84BVQEjfPDAbMpRO43js8xspo/MDUxhPm4fb08LruRlhX7XHES+hc97hNL1u
4cfl/SAh1p8kv8osC4z5TTfvI6eNIb25a3hEDTlGz2vEYw7XG25IBvCRpT7cz/fQ+gWKD9plGrqn
3QGE0lTspNWWdX/qf99ZMKoXWfTW3UcycC5Kyg7kSz1eMGhAtKlhq7vP1OtbS2aKiG+/5cvrx3FH
1NYj6i7RPYUANNnRqjy8GbP8lbEqKZI5QtGoJdN2/iIQUPNanse3ESOWI7/e1lqbeY6xULvjcv2M
E40VsOqD1OlSi98uHrGq8ZyTgzWb6EsVsX6KOv4Fx+wo0L+r92KcL7t/8qtH/LkfiPR+jGakB0mE
+FuwwFdjLuK8R/98CG9nGpbQFRP/tmgAf6KcfI3O+lDZp9LXgrdDirSVekV35kyQrEeovevvfFZ0
iwZqGe8Up/uA9ejuPDMWbFloM+xXMevIo7Zbzss9gjyz+UNEid1fevkjyUp/P2MvI74aJGfZEuKx
flLV+T1hDbn53JTjpZbH4ubki69PH3hYJGz5qg1aLMwGtpAH8/nUpkV1ak9Vs/+sKiPuoqZ+m0vr
7rbgNp07xof5JDKVG3Vq3bEKL97Irjh88sEfbjkxJ6ktIXtk58QMX8COoSmLL7opo8ugTQqoeQi1
+IYKZ1UFch2g3CX4dsNqf/mg9HQwWuPPmFj0sbdxvakPCoHXdr3I4dHIBEnNcU2xOyyEgyQJLQun
t9FP9iu7zbF3jDmoPUeRcaiEYov7Gc/EbQDhiAj5iolxhhKCzGUCYbQNja/lTl3oKGMsLVAD7SDg
mDc/PQsu2/xUeI9Z9fUkyeNv8NWrDeZTYWxNDZM7Zco0CnFvF18DWFm2LGajhUAzq78uMg4MBMZC
xoTG8Wp19TQAOBACOEzN+hx0YturfRanf/2yYXZ2FWzZrbtubNyHvdWLTRs4S9guAWYdqDaqkLGK
kPfe+dtoHKKmtgsLz/z2lx3AewLxdKi0Dfzd4FVu8cUAQkognewWqIj3jFS2PkL2Xd7Ty8kgFvzO
v2Lv7f3Ky/705Ioa1ryfBMLRszRoPPm93yDOxy4CFdcGIL8cKte3I5IywGawq+YoOZdEm3+I9/q4
OO/PYHLH1EMdut60wegHWwJ6OgzZnrJIY2A/zfriu7Gy1Y4c0udqgvCW8znR68E7pvNrAW0QXXC8
pyFKt1XuK1s8dfMryV0fpgLlKIL1GnhrCwsHRlR/4rXgahnHT+HuprfJHRyVn3Tz37EO0g3XgXCT
ZVulJbCEU7wjgsx92aZfGKeAQmEEKBUgBxg9wl5RASgH5JOC+LMqUeOrUasL0Cn5g2iJ+uIIjgHx
7Vx9QAEBlV7NI3WJ1NZ7Q6Q750PlqyE2xug5L/BLFH4T1CtgtM9RPoOgxdOwx/9uP12O0/YreQBw
hHokxbdFvhnNJFeyq3Di1vSU9Jvrirke5WqohbK14kAEuyPI0B/2WlfHM0XocWnfFlC9jflzeOO9
GviEwqaHEYWJot0O+FEXSnSjj54KxF9uQYFrolTe3HcDtgVuJ7ZWYc9D8S5ceDcgUPb4sw7WNgoI
BnPLQKbR6Z1MomypiOtg90ztAIvyyzcWgG/NHDKNBpbxbhzJ23Z5DQ1qNH45zUEQSlv1Zda6M8Ww
humNzSlIt4j9UEGs3mu+ei1uF3eUuoQnrBj2xli4/Xpx4e5uhIEIYIm7gD+HXlsFp7keqgMaSToV
ff400151QMi96BLN5UaQkCaTcoYDACSogF6+/l4i3kC70bf8yCe77wceWt+mXCViFRAtHqrFJCS4
Ausk5tcKclnQx9K2+B1v++OdhRGtBuzBSraF+lRzlS2/Si7RcFQcaftcjfY3X3U7AnihFRJeED8o
xBuYL6Fc8SBu8JV47+LOBJJCKiBa0PaEF1g35JNoB8guSD5xh7aZF2ix3wrNVg0C51CWl1tXHgrm
md9v8eqph9Gf//utn/nxkLrEAlrC/U/2GggHzx7BClb9z88YD/g4Cf5BGbO9rVIPN9AGAugo/L3P
I/gzP7EOeFqRN4VlMglTSEbZzVc0z/A3m222uMJi8D7JF+OZZ8ncq65Q2YXZIl8ZP3WMwaNzyMII
yeRYErPVEj5xDZABxUOY0cRDawD1Eb/qQZhkvlH+CYGdQLULEiFgZh5IVJQvKJvEIGNitOfki8DW
QXIOZlRRigYb8LbksQ82ylEP+8BjjVSlDCnfRF2+eJa+/ky4v5ih+qk1HfE81fMPVAvu3FyiNiZg
k9GwkCH2qeelMp9MbIxor039snrFK1TWhyIgAvDNA3sw0q8xzE/rIPsfMKFZCoPtxO5bdzrxO8Xj
IiAc14SwV3i8Kl7ucRejFgz+LRi14a3wqw8bZ368gTle5cUAi1CS3/dDWNYLFlHxUGOzeMpcTEbY
y34EkurcbvAbnfMaO9N5nkzn5RHfGY8ukaDbj5TUxOnxyrAj4lMZ5iQP75NIBiKtUUwTQ9qQrboi
A3qwIa/QmOXRzVjXWly/aPoxi4utQShOVoTWkp9HmiQ6M8mlT1mFLWSZyqLRaF7djuV4ySkAFAVt
t/5xdKCVAp1UeL97FS/euqPMzt5se9w6D8z1CMs+Lvdtyat2483/yC3zWHcLRMLakX8E/kqg4mEi
+h3fUU/J35UEruqE5vAFaoaeCCOLsLODJ5oMsIOfbQE0ppdZej8oz1k5rN+O1PifFFt8x6kQM4uT
/pRAmAStwPpV3mQq+ITziFsqhm723yorXQEy33NXUjCCxyIqTxzvmkj+VTnsYfZiIxyhYzKz7zez
080dna88BIU7rTxWN8Vl3aTJAxCdACNW8fBC+ImH+UFCDAw0ws6MHbyMfhaVPyx0KQLUKFMfb7ce
tzLrMPrcd1RNXblCy46YmrGqN/MZdp/72M52EgGTfBAQM1eB0caTt1aCaqf3Fj076MLUyNgBeXPr
cQ8XvznA175JisVwHkrn38DG8ATcbTMEybv3Dpp1RnTV13MmRGV5qAHNYNV8Cob9f3PqN1bripTn
f1rgpESx+kM1Nty8e1FEx7ka3SIoMcMEtxQWfpJ1lm0q9ngWcY6575h58ateT90R3//VxvfBgaKM
xDmKY961D55tND1kX5C48sOUcJUeKBS+nyt+guy9XMmDlRpxmuEIiOhAFFHhOSOEQ3N1w0YeCE36
TJ0HqhcapMaRxIkj91S0PvSzYPxmehSpgKp2upWOBIdrfQoC/MzpD3r0fvvYQBLMDRjq1wmT8MTV
A+SOwMx3P6ML4Ol0l2AyeCUOf1Nj7+2WyuIxcQeGN0S6qytnXsgcWrE4Ns6pJqDSofyiK4Gogp7U
3KiNkNdNXkJTgbcKhzJJqhNLXZyZqMuIYtxRZPxC4/3QXjWDekWkxVr3OGgkDVBjSP40iiU2KZyd
HEl6hMRfhm1Uq3PqEHqrBc1pZN9IBUIzywVEmXExaSebMVSi1ZI8pqwmlH8nSTGb5O4LRSqagz9Q
DX5/AZlnc0Dtd/nD554FdQwYc9jrDdJHbcmAPfTqm92vOTOUPGWh5jz8xnDQaHLWrxpX57H2+zkU
WgBuMKTRh7dkw8ZP3BapAFI9jqEXnD8kOy5YA2kIZvfQ7xGlFtnxPexQdwN/gdMDFj5xuZQOZ31O
8PfmRzqzCsjxPTR4h7Pu+45QjE3rbU/nrHPEPTT8LRI1J+FA3zmqL2zzyFxQxziyzamswskCpDAS
+8YahaRIi2MHP+PeUfeI4bizllwfujyuk0BMp3xAFffZvzuWICfK6IVjOqxQGvEGTTzykPYwMk4u
OdmBnZJp9m2LmuUt6+w4VDuCvDhbQNWFd0davWEeqbqzDXawcdgjakBpUyL3v8uBnNnSYN63r1E4
MH6OXdpZ0u90WQddom8f7gk7HtIlLvtKZ5rLaJdnRPunHg4vFxOQp7pEfAhwnhb382fqvagBxrNx
iWrNqTYSJmDeo4gWKxoOz7Wt6JJ9f/5J9a/0Pl4KkJEAr8GzuZpGRUtaQ9owg+CpRNtZKt6wZTXG
Ci3ndpUDzX9cklmrl5XXFsXpyutUtBsqLPDljJENq09iO00syggsmxXBucbLY19le5DKsOb0RnYV
CrvV++W9YWU4H78IUfd0Nq/W7+QAfP71MqWKntlEbBzHqUwqctLyfNbbVwoUjQXbz8eb7BLhYTUU
+0X7GQ9a4ZePSLkFjyFqsWkhhT1OQVFZKJDR/NuMuYf4wiea+5j4AgRUvHHlsW4wIvIxiy58o5Js
2Hvdtgn4LuXOaomRwaCADm1iTQwb8x77+RgzgsTAaZe34Nm4mKGakQNE12bOhZiI9Fir8S2b9feo
oYCv8fE9MW+q+xShLfdFat5y635kWs0YgSqPGx006UPMFitkRsmpwy3UnflRYGtKu8IFZjyXd+r8
jipqGY7sU290cWpo96zxc45NnDJQnTygFBjsGaitd21PR+64x9zvNFsmFXzFPCIEkX2ndybeyw5Y
FpQZtBnuxDrbj2XmLC8u85/7JMYRmKPnkE+xBP56k9lS1Mr85vNnBG4cKqybAvMhXNjuThOHZO8Q
vV9AQS79AzI6F/EnhJNZJDxM8U6iP1BYxwf2A5499KWIsADdQUPGbOiwrZwVJwym73nG7PnLakNo
AaKEp2UwIq8g9LwPgfWK0x3hbmflCizgnHG5+QNresrEdQGNc4sgB4PfKt/Pq9WyYcZyIPZvyaLq
gE1siZjeufEdzulXqpL3T3/WAax/n5ycP0yAF5HgDMc0pRHMoz0NywgS7oIIratbPMJyiUbTecSZ
gnb7+8SE4ENsEJTFZLZDGI1qyHBxbbzdFvEL+WcIGifnTA9k/Z8WDcqXhxd3Ix6eRe90mQW2qDuv
dTchGuaG2Y6MlhNzUUx7S04sspPGFEVk6zwcJVNnvKFfHDXCQRh0BbOLVGv7th4OQRca6bOkSVFb
0eKlpBPUFppDv6QWTzRM8g6RKdkBCiwKb6+WAierzXKqhtDRaNabCZ8DbqgRnPX9STgCrx4RMXHr
Z5D56va+kNyaAzu5Qd6P1EPTyiu+kF3jkU6FJOrtzslzQaCF1cB+Ljgh8F6EApi6cBKxIGQhsdH+
U1RK67N5TCMUHPwULht3E58baloJBqRieW0f2yWb9L63OaGBIB5zZG4jZ0Wo2hq/FKFlDCj7x5bM
MWscyw75moihRw7caMaSnKK6ffEXWdetO2wnfZwBYliXi/SwFMwM6PR4gxUM7lwTM3j48ZBHNn/i
ZzcXmwxiEgOu4WWuVAE8dSSlM3Kj1qkrJ7r9hwqNdRgA37NFbIsgJp8Q3XBg9mv1SmrrYpc7Y8Gk
AFr32HKwnpAwVHtPPqCJ2MTVf6QfIS2k5ZZTk/giSc2EzQ31n+r8QcRK3TpX/2XGh4K3UboXq0KH
vGo46Wmm+rC6PfGrB93sIQkduIOQRA7Ms24bTmJ5VZ2Amt/oljck3KHwQ+9XUpcsYtNICENwPX/u
+ZIbuyclJPiheQsO37wmN3SY9rjxXw5cfVyYcesQfIOwpuMcW1hV6fSd2XcOgua+xRnqTVefYt/c
Y5BDZizlun1OeRFMhHgnKpLEkUuwVTRwKNDujXsLXnxTsODax8kof2OA4A4hrAcF2vxG2JKDnKZB
TD6ZSa2lok2pxC9GiLl5uMUp5ZWMXfnc2ZqXrW6LojHTdD7qv2TUbHvIDfwBluFNhLmEoH66Lt0p
tZzk+5F7NLGG8Wr879djPCTpLG8ddQKCalcrlWdo1aK01sFSZGC3i3ujFqyylNXDZutz4J1g6pDV
o+JjOLf6pA6Y+pfaujunaNYvycv9kDM5EPX5nZ+BEjlxUCxrqz9EpjvZL9JmVvElXlavD0V/HkcB
sS6xkZpBaa3mwiu1TM6Rz81sPmYwU+2sZwGFIHhY7bJN+rX8xW1grh9/NRruHLVxeF3lm/tivG8U
M52iuSAPpz1KLh/MuwVQjywiA98AD5wFHVyCAn0cADN/iO8A5nXyply8TqYhh41gEgElOpWDGgni
N6y+snAUCEwKQR7VEu9zH4NuR5Lbkx43DaehZt3taZgvJER5l4URpj+TfUGBdzrvXA1FH2z5QnFv
i7RwtcFkvsoVe7rUMSYfuZ9aAFkS585DI6SwkzVsLKfmGyQV2Lyjz8fz/gdo20BConrqUsHmerFr
1HsaMRfK4REN8JlI/8kDYPwnbAkuGriMXgxcQ2rCWZTAhHc4/U7U83h/JP1DRwOUAP166NfG5rkA
lRQKyg8nwAR0GoQem5J7Nb9IIxSRgbydV8gNTx5td7ieVFKmighDCcsH951bR4+dtFACaa6xmnxY
XtB7HKGVXf5j9+QrGWEHrNcs2OkXxdHwikRw8IfLokBgs1WXxOLRXH6zdlBEbrcpf8c4orRQ2aM1
4ZpWq16xjTNf3JiIKKhxFrCBtBuzOtItrbPyiaub3T0ZnaU8e31Tl/xINEv3OQwdEUQmijsxQ3R7
oL0Q/SCw67uLHDtogn79mnVzJNju/VCvmpjlMMNYqykOKjh27gENEbOp/RIJTVxnBM3IgVjZyVOL
DU9CfMcRU8Qv+ZPo5gpJ5GgxOlwRgO4agtQbK6095eFrY/POYZuoporX7V4WdWufuzc6a1sJeRdi
wEW1uq6Q06d7GRkf5qHavjJtFX5L5p0Sym2MfkF/r6dLcRvIS+hzac7dUHNWZm1bqr1dBtzfl4UW
XhbXxODJk2aM8jXAyGVWBqVijjiAjB2osEG1Yv7ngu5wsDom/mN7fiD8mQRdZ9WGrfxcj2CqQAAO
xCUM//5JMt3gMtJdty/kAz24wGcprfuDFEhP6iSU1jK+846kJbOquTqP1FHWfEbd1r41Kh57Gto5
7f6gFFGrpHbYtHAW1gJruEw93uyLsZ1GRnxfSL1Lj3/KL56Gzy9g55H37dtzTxYm1OmFu8fAuviO
0jrIN+JGu2tYth0tVJ/bZ/DBhAJvLghBoza5JsiKE0oGg3YQlZhljO6hRU87J1UaGaPsQSDpP2Xm
PNnTw9apiZskKRPNB7GZRePKw78vebqEpIZroe1a2hfH0ZI15UHQ4YX+n+r40M3LQg2bxr8J6W06
uNywAmTmiwFWaTKHz/M6o28ybP4Ej3+17ex/v8ev23MLybBFhAHv9ZNN2K1lXLhA547URyKb82k3
Pxc+v3WVPAmWDgf9ojdiNEb8+8YXbWonwD36gUVpA1J0nnLh8yoRPlE5raEcCbhdVI+rednI53yR
+eViGCPPGoJ+zpK2R6UqAuP6mLc/17zp7MKefqbsL3jqRArKHis03IMojBqRLiBmMHHMQ7nH64k0
lWotR+K8S738jVhZ3eoZwfEXESI3ioq7fb3tDEApmC6W+xXfJAwzdhthzkIV739ORIJxQghFwlpO
LpwcoS1Eej51uyV0jd/Oa8X6oORDAyleBaSGP2YXa3mn+vcQruJIysivEKcPX4Sm3OwPDpgXugbX
SC3iNxgVHSPJvzhG16cc2wuq/xYo09YSxKHoEHew352NKEcdcQon9gSMMw3vK1BdMeyCQHFCwc7A
deTBm85wSDAg83sVOSXLAt1e7RvOakZZbmurILsYydFjWPkMhdcFa9jPQSW/+I8df7G6UJt4uNPj
htukJmdwMk/n3HkUHy2e3L7X5A2qaY2+WO2r1HkrgW6/cZz5q/eJtyGRep/NUb+ibpgRQOPjWpNP
HDgw85KKekKeRjHR4zQmw6TF4xCTjBVOfvJpkBnRGFu/l65HIEh4vAj6FKLEnVjcRKcdEza9lmPc
4uVXepgCm4xEpdg4j9QyYKX22ttGPo3R6WI6oNdNprs1uGD2wpQi1Imy31Lid/psGPmHLSiEDrrO
uMmAPauJhH9yyMKk8DXla5DIk8yxTbUOm2G9fWIdE7atlgDKCisO1UE7YaLHYM6d8gcs50IJHIHR
PiqWNazXe/RYNiAQxgFOzivxgR/RZxx96tUV0YVqAi6OKI3sSEFFT/4j39zW7UHrsWU9OguWbbpu
OP+kc2ZJeOghlAkSHaMPoIeYmeEeZfpKQlFAcO86PSoQWGNxrA2eO4TqPWXOFbI2XJHO6xN+XQkl
GWYpKJ9VulfSrprdKMaYOSGAztQNc1pZzU5PkOMv7kZ4rpZPxerW9WocX6fIyc+/W2YpZTsrAfRe
ZGDzi5vpF1/0GWZ/11kD4GOiwregQDOvg7j8zKPZaWIXJ9AD3Jl3i2M08qttuaUzCpYWnfWyspBE
mWsm2s5XF5CzgC5bUrbdx+w2bz1VNEGBzdYh74Li1tZi/EFE5wnTAnoG8E/CjtCLnhmwyWH5sACH
FCeRT3En55lFXHMKffXgWHP7vjcuY1zmgJCFEzBKtoTowREJKE/+lQ8tVc4QpJXVYajGmu/og3X/
+GJyHcNwgDEwueK5CyGAfNyNGEFTrzs2W4hLpoOg+L0AWP08t7ft00G4TSTyit0SFK4LppIvw/iC
FuBu858d6k9U1PP3//IMYU7hwGpuI5FkgA0FIXBNMhDyOnNAe/9Cxz4Kauu1RHTEvYbhgY/o85g5
Eh6QLiys61L9+heoaWJiI5NAPwq9HpTV8R0TQkJiFmjFhwOo1RIJL+91r2ELnILtxvoALZThZtii
PYENE1QRHLD3CvDFcFZjI2heJvvMz8P/wNDVmzEQGuv9ekxFk6OSmo7tACjiDh31iO9b9BSok0TG
2t2fJKAU6mJEfLL9+j73FlMan/Qa3jkcacuPVUO7kjft9TuNsMnhDGJ1PxpwOhZbbvh8MsFxvzP7
e0LEMl3rpMgKNypaHkIm0aoKGa2vpBaSJzC9NwonkcykhEDVn4cJtMmYwMtPF4LhfIN56gm/jzVj
RUMwP8N7TE+qiHFDDLPM+eo+8yc2dT98MAYvLt4uGUzd4VMQLRK8YbbmI2tYgO+vVqc9dduk6SN0
Ik+T3iUEamQCCYE4eSFiGRGlsKW3AXAArwCOA04QjJ8SXngh1EDcl/NrMF5Gb0i1ISRTcD+kGAoQ
UFKSM8/ixkHoaG0Neyv+NqsKNizhOhq4f5ECsp283ZeriarwiUdwA6WJ3p3cBR4kmt95YtMlXKZb
x7fjCREJwDY2RR5HtOzwMDh42dHm7ncU/a6xzCzg724A7zUxQFeUBPm6A/b/RTRgbmcDokFHCstj
HT8Csj1Y1siH0El/+SY+gqoqyAn3FQ9b5JxgRN//UnqA0+CwSUQgA9pC24BGyjnNZcncEAXDdZvC
fSpW9Av6TI2t0Frx5TG+zssE/zLWVMWr8f0S1sNHpXXqRN07jwh7wc2bOhytfoybqc7UmYam/Qwu
8LqG9PCyc6wb3HzfiictP79UN1DYjToMrRrPGHGFkcps91nnu3/OYyEiEUiQ7ojUnm3maWRqrUQy
qk0o14lwpKunmtsKi5d0frwQcZK0I1bp+SlfbsBUN/rhTbMin7HAZgTwwmMo5sZTbooyS3DN0wWb
mQh5uaww9yDzz9zSMtjV3v5CpxRGINAAa5SM00QGXn4NRH7HdC1SNzMU/S/rDSi5HH1L+I4RSv48
yN9fyZbGuZf/wc8aZNsLevxgBCwDjGvW3MHxgkYMYqAWTpHcFu9tEk7tL33eu8YMG7Kyz46curxS
tTADvLhZ0AJPRMgzkM8XCAyXKipS67qDO7gjYMbVdyMTEj3tYCNVwDa5wgmAzhpCDIbPUpe5JUlI
L5CL0eSGpC3Jz5wE0UujO0vRyRs2Bz0u08dlmtYIGnF0XHXAnNVPFj9s1ILu3SeQEwXDdxaoFEV9
wDOWkPlgON/qyE0ZlgoX9qiKsxfmvpd9+gaCh6JsEr6U7Vr3Q79HC3OBmX7/fH6EQZx/JRWhHDJ2
6RMPhVhwWUe5j0S9w0BsHWm5uwue0jH1DGBETG/4P1nzjG8CZs0wt9dJfCP2ArKOQxLiyP09mMKR
4UoQrFvFWhSATG0uX+SKLzgTjBDFoyS/eqTxvXc6dhLM5G+rdh8x+pPnlgAiUFJ0UFxTAD7IiikO
NV7wVLh1Zd6XT0L1yTZHueXcITUvbsNceFRU8VEpxODvjTCXQYH0UgCrNmYblxaatJCan6ucvCa/
15F33ctIgSyiXt9rqMX60Nb4Tqb6nNzaTHXGhEP5WHwfIoor64IeVRd+7bfzaZcfaARBx2DBVX0R
HXbD4/jmadZXEBbDbopjgtjd8olUMmyBmDPo9+dmYPXMef4vR2q9mM+EImf/vCHkUON6nr9nGQDk
zdak9RjIrnCQ8eMHuEmONhHYt99/VeuX5hHf8w+yFNogDtNf6M9Fus0ruC4kB73xDEVwI8pXrhv2
LpbzIyFR7PJ5UiYdZBPpN2i/BdQMO4TAFzcpxFqkLQcXaS2jKVKML5lPDnG5BGajGx3lxeq5uCOx
UaLi5hX6rs3CYtl6Y8ovyR4mD1kN9FVRj83RCCmDgiC5843Kvail2R4G3hfax295/d63oM4vlmvc
s7H2WGogukhm32Z0RZZusJX1d1vbEJFxwBvqaLADMZtFIIckB8SPkJ08uULkJM3vgbH7hVPkWG5G
5yphrCOgzy6+azyepOytJm7+I8WoI++bwlF22TcmF1BK+Vj+InjmS2VjroCGJnQUcuagmQGeC1+b
tOuj+w7ZGPwfb0Ed2/lu5NPyC6Xw9U63F+jJueIDN/e/l0ocuuqkecGn2K3ikXUgM6gDOGZ2fXx+
XAbMbNVKPmPla9tuFWTQKtG4dLC+thdwMDiaGmMOWWKr4viExBtMUe0gkJTRUg4feJcwaHQLARMD
9n3OD9yljP5bXA0Ki8L/wlaWZkDW/PBKcneClNAl0XZ2dZp56YK61aaKbgl7QPh2GvBQljT7cESU
iCLOEagRqjkMQLX1BVb6QuJ1sca+7ma+4srOvxOxCSBzTSRRkgHWaYRtMlHjjCMkcU4XO4u4gnwr
oOMDp69yrvVm54NNHW4Dq5sRCDfp1blhb+YcwAYy5TyieFWs4JS+xv2y2EuG1YUjv3a30IyHzrzO
xolOX4Y+U5YjX16PibmdoLztQnlNru8hg3fn+4B2IlSbKDHKjthmg3PK640ifTb24NNswWFkgT7j
GOFBsNy3NQe8lMXz/SPPm5C76/OboSWyYfD5/DDz5Zl9kO1IrJKYqf3xNykAm9+R/cvawiggqBV6
XGrmrJBkNBQ1I7ayImhK+ln5O4Lbr930D2mi2USa/Vmrc0GPa7+D14U6BVhILmfi+LZ/czJlGLJv
tblFtHI25peEFYFqIEzFxCuAuBbkGU+WElLQZOK9CTlx5H2ewIjRCKmgwgMaRdg5WkO+yXt05Py/
83XDw92fa8QGS9KtyKrI4icpFdkmP0rkj31+KUameadMRrRVSOHzLJzqPfHOkvPaiHrH2xJL5oC4
076DR9Ye4+kSyQihpyKXgu6j72pd4S95IOQiHougosxtT/QfEa8Kw7zW8DuDI/R45/ghWPkv1pTs
sNdcSNni4e7oKMEMADlXjqdEumEM3d1RpxCZQwzRa14feB6XiJ98fkPBEwP2y26EmEZ3i8U70FXB
JpNLwZmCjwoeLYSh3RG4bV/HDDajOTzdhShC5HIJpuA45Z5r7cmME2Qo/uzHhQHkiEKCI2o0eDSF
eLFbIrvZZo8g+AGvT7VQwdZIbECeqBQIJW2Qr0qYVvAdw+eDsGhyZKVW47Ycc3orgnRZwXiXnFRU
sbUuH/HlyFd534o8Dg3SELE0kAbQWnKbqRHz9o4UO64hgT8Eqv1H0nkuq6pta/uKqEJAwl/JqJjT
+GMZphJEQETBq99PX7v2d746Ya05x1DovbU3av94vCINLRcICilQD9HjhcgUbHCZxihdHqHIocbu
0I/Goqbj55F7yNdGeMiDIIhXKDIuuqCh340tR8jLnNcaqRtPhMJzzRxHtGp9IuHG5/FCKTFOsEe/
DzX9M8SZhOA5DB+9r8XdnB7YhbGqkJReuK+WRKZwKKOJ1WK8E8W4+o4Ufqlkyht03PCGTIwJ/22N
4X4YslN8VKjPlLeNkFyOFbwTHsiLCaKHiANJNb59pmU+HGJtQuQTgjdV+acx2zNADj01cVD76TcW
PzaBhH+Eb1W+SavHxJwWMI4bssi4Yb8IA5AKO200xpqFYHFIHpBcI7CWb0zXXMDsa0yOJBpdQBv+
U/kTqBsZM4l7Z9bNTNeYlG7JoyCAYlZUPmXx5xCch/mLEgqxR+Hew+QEmPXhlCchgURA+V8+7tbK
VgQsnmq0XbyGxZZXn2xTgmMmENnLfMlf/pwM4EaoQeBt5WUriBFqb729vW0ULxLZlzolXx2uM2Y+
fs8tdbovXDI6Dyw5PxAYd+eHE45EJhGjIUhJAKeRPId2mCeitxGHAL9h6VIRJibqxJnBE5dTCDR7
osNZSjERIiQ2Db1i+SMA9si+ABVFCKD4zf5xfgdIVzxCNJZYAkeCYlWd47zYiCiWJRnG8vRcLjEx
I0JyQJ2ZDddEloifQhvxyGZzGOfggzRSYb5Ft4LgmD1MMKrj1HNEU+cAkyyyNoYrsXqGFc8xIhrW
KLGKrlN7V4DxaDcN0aVJWEYWso4gmdaJhB9ehORyCFsZoQUxPO0kgp+S/3SqdFRxHguhslhMGr/f
WMCYLTZ7iY1ov+UlJdUSUJNMbaydDQrL81q0hnTsGsSTjPY3e+CigRptuZudaTrGsgPna0FG+0Ps
1OKPPpLa6JHyLOoq8825vxUIQM9FsOZvds9/25aPXSRSiVvgtcb6Yut/EAiuQfZH7Yo9Fk9ROBO5
hmKPEXIoORK1a4Sp3ba3ntdBxBcDl1D1BhrAMcVJ9J8xZf9xriLb4mlfW5QJ/1+BRJ6Q8Eql7t/Z
GJFJj9eezwSt6OgxvXOPSLOKQVDkNp4Fx/fHUklEhMtu86a3cI1UMVZnfz+aEH/hLxgsLztw53VB
FWbjUwCpns/kglQT05+KHE8eRk7YnUwxhWhBocbNluf+INohVHfXpR2SNz8T0YyWg6hCZ8tOA95A
njberzGpYKMZZ4hjrDpCHcAhvR6Mpdx9nOpgeU9nSZ37itWhw6rEKwbHKsXEwfce8Vto0UYXitQ+
7pJU8BLyZgIVPvTpFiFjsQsQ+HnUeoOAcRYRHgoqozHA8zkTtyKeLlS2YGr2nIUN3HaC9Z1s/Z+z
5606Kfb+5XRPvgXS/sgd+4foGWMSD0bi0ObscaXvH76+hED0QXMAgVhLwxZY2wy/cwEXw2/YA9+k
C4dLkTep8Fky4EwpOab1hsxUtx5r/mevcGBwlU2f5xqCjZAeJtqZEqYhwvWPnRPp054IP6CQ5Eg+
2Z2nTJhAU1e8Ubjwoc1MiBIC192GR4ETXyW4+sGbOBTpHcjHfkELXE3BB/qBKkBrFhrR8JBBkVg5
o2SHD7JkoLxP8tCY7hrKLMlm5Ae9Rwbo7cceLsl9WbY+C80I8hYhgGR/1pRSHJBUAaZ65RRRAYaB
oZeiJmGxJXQdaUa2RqBBAswAL30yG/BVYszBlZuIJt5khrRs3zMvGvY/CoM4qUkAdyVe54zyWazA
Li0b/Jr36R0Fmo7vklM7ED1h9Ip9wqf4W1X2f1BsVLFA7t3OisVfxh+P8Z7QUq5TsSGyXStXQmcX
X6H/tJbKF9il2rXA3R+7bvgVs7i+wvHYzaoIAVSDj2/BPGvjdvYCNMfb6wovex9geAeKZxgfx8oY
LxEU6AvTehaYweG7fyewUdWpcZrpL2gWRzruOvcd97wW0MgW6YyhchlOoV2eY0gX3B36WFqIT58/
G1EVv106gTBxxVLL39JisDNESsAKfe2ERL5i+g7enA98JSbP1ocuRtYA4IpAWeE2ZOMWpody//Va
Ejse450C4YN2NjnV++xkLd7kNR2vUHA8BWZIKtaWkR9Qnu2JVBE2C33WQGmnazBLKcRtGKoLPPpb
8mbIAxJRT+tiTeISVBYSB2lBXnfqDllnqHrSw6FPXsay+EfmFp1MWIhZoyP+fjS91OxMRYQRpwf5
7KLIAgePUPw7LXSP4dVTIbL5+3FGcs8pHBmVDKVzdIZH0kRLe/YH3scRTCwH72Jp0z44xqIOGspA
h21HzGACljh/qZyCPxwhmHvjFLgv93dvjFCfvDGW3RDCl4XiKWI9RG+ADd244w2z16S7MkgwuXMb
wKlXwbJwW3+2HwOrcyjgjRW9hVx8s3/0jq1psB2AoYmIZizao8sXyQAKFH5WtrPRSFrM2d74k47B
i2ZHJO8gYTr/V4gqVYDAfBxLcujFAf9zZsuLq+1/0EOwwgQKkrkxCg0eBhgSvtoUKivlABa3OL5w
5iVWBWqPyL8XtQAUcREIxzcvypLXQqLToW0RIO+/uRshSeR/o/GrQhoxsJw7h0lHWn14v+rRbIaM
CGGPIOsFn8o04B8nHUEWlMl8uIN5cu22B0uaisoO0Sj65NedGwvUJC55C5DZnD/85mHDv0vphiit
nmoRDCW3NII9ZKovRgdxAm/vzhV71D1WbmJo3jOwMFGAovOwi2zBxIMbA1HB7ECiI79+dV5mHjEa
2uhwaudg0YB41BtCY6IvakMWZe8OoPQYnUzIelJx3M3tYUem6B2MaR/sGCrv9mTCIWTxVP27TE4E
lrLK9qPNwP7dRJrOy0/ch88d+3DR7NmrFXuw/Qh+LgPUZSe0W6Ss1eSF8Me+RiKrSaQfpgQ/voFk
35Qy86mQwvjkq+BAIvdDozRRjQrEWERnoHAdRURBkfXNKTvZiDmXI4OvqF13W2txwLxkT8TXo6yl
rRz+7Oi2yNDn1u64AxAmMHKwKsHjnja1lK0IRjSiDzQ2fKPB89YguU484s5QxpFnESMg+K9s44BU
jzPXmCI2pSLyOFK3iqNNoi+UB6yWvRHSFl7YJ0yEnZ2UC0fSaei/OFiyW3Zr4U2uKL2V8LcUCmDu
VZ2jn3Qqqsaa+Y/TkMfM1lZfvBJTInGeI/kqkMzh8sl2tyPrxdU4hzCNXAaLLvqyJk/FgyktjEU6
1/dD+7hXgJLaa7Xs4iQQt48av8eczOnmwYcepezYIh2GN4qC0Ia1Vgg1WGhT8PMXEkfqcMQIyeuC
RiZCZjLlDke4oe/rCboHTUQZwriTNIkgPdb2dZjFnxvfCXbdCSRpQ+0em1cInXT4uZ84gSoWGVsx
Ki/H5B/nJFwfZzwHHgqC8H17QGQtjmieUE3oCNomd7/G8s8yx0nKS47NRowJ3IxjFpT1m2y9Cus/
QgvrD/0dXwaigwnlRsiEiPja9ftickAPQK4dMA33fe2kEB3OW7DINOH8Fv2FntVo+PC5Gj4uqiZh
T4yFi02IZ/I1vwxKcPIzQ+XQEYBaot4YWWd28c07sNwnTcY1dxChwsjW9scAlQKwuTijSPAgbOL4
dz8dF0WMlphDNB7MYPO6+ZHj9FYK+7wEpUhc1/IZ1tvPpIhRkHugIyzGGnC+ErGIUca6Ze/Uo/5G
PMCcMYFz2bylASfVRCZ+gRoGXqypGGf72BhjuuXfEZR7N05wFSINZOg2yROVYhkvMbqvt4OX91nj
8hHZ4v2mo4n843I9TaQ/xICg7+BurHqzjNcTZMxjaURahfykvsgrA+AvEUJQ5aCoop+g3AyYGYw9
80/MmTJ+8YWBD3Of+cnN4kzGUYs0BcuWl7B80N8sYy3tXXxxpj9YvS7p9shWGIErUW1hsZfgq+P3
P1jMT0ekdOX4y0yzS/wnOjzAyfIE8vKkRuAEcnCh1dlcgCvRcbHql8PrEeUV5Kc8GvCax9bVuFpk
PYzGX+yFGQb5UcpcsMYhkXDeUxF70xa4Ge4a2rvXwHkCLYmtNKMXnlcAYgfyjISE/T3+E3mIJCpM
c2WUTtoDtDHZufP3WD8YmFJZuM/SXbThvEjYWsJcLTJ0Zem4OmigTqSG/XUz8SPdZ0eX9dwIBwd+
Gvy++nKI9vGgZv5zc6tXMmE++vLH+XH+fYLjkhwxCT+GARIaZH8fhvBN9fdcNISOtMjsigOyTg2x
QPj+TzXKTc3dUs1fTcjS2pCDIfZegOZy4Jc3xU8TW0bC1ow1WjkX1qHeIVbEL8WuGyjRi3ZknrBN
Pn0F7cEq3Yzfh4mUjbqLPpXbfwJZI2kVc/no+3H5re//jgOPu89ayhkb3oNDDkNkrHCXwkczLRGd
ioyE8EOG4YFbEN+Uw33bHTo5ErM6u/yXft1OGvN/IcWGUJsGVTfbMQDW0LkPyWv7AawQOkrmKLyT
cF+owJCAQZOUpZ9b9XYf/7ezImZ7EeL4Q0AupgqxM1jcjJ1HkAiMNa3PHAH0k77cie4IpYvJ/2wt
MhRcEnShIoxFKjiXTkOF7GZ70flOlAcT3JeepRfvNEd+F5QbQiRgxLi9b7yvYBXwTW7iEjOxEVMX
9PA+Y9AoJgyEDPKN2DMjmEXm7vm6dQ7J6YNUyvrjaj110bLe4pBcQ4IfWcHJm7WbCXlq0ztmYhKp
kPwwzQRo/YeeQWvzO0IBx6M5QB8O/uppBzLX09FFOyxBa1YpprwWaQmzzqQ6y7RY564CSh5nMA4/
zhOWk5Pej5QbUCW0COcHWMeNZBCw1p1K9sZnf1xAZsY6G08vBkJmRvhsrmmbhHosSTMNGU9Kpl6C
V5pNi8GfgbdFdqM+XS5eZ8gADCEOeEYom5ecfjChGoFZWsZ7JuL9c9SW+fhBUy9vTk/AReX1ufsh
pjtZZbixjKjGtPUm0K/fgmAimHlIto7YkHAmRC94nuYK+6cyKyc1+Y2U7NYX6EIOfu6RH34ASLCS
RRF92/16xLUedSzDN5lfnwtM9Yt9x52KEBs/0+cOCvYBLHoRk+VRCbo1mTtjmorSAiPQ6JEI7z5o
pP6egAeSoAkOYAU6uQCY8gWQieHzCmsBUC5qLK21Dvn9pCjsOOXk85B/oN3Gy2sj/3IT9FjEdKDU
ejhVFcjsmaQmUnkOCxEYY+qNyLSb/IedVrCIYX3CkJJcSWAcSZwpkFN35l7k18BWV6E3Au+941Kz
+fC6yuk3RD3+ECbBr9KZzBERJAdAG1kO//vpdR9kVe1jmZJuQIkbHh0TXS0WYkKz0B6JgFKLvyAN
cWK9mD7vrKSSSypJsgcs1jAXNFOV6C3TUXjo+YWe85LUY2K4fmOFi6Dmv/jgOWtJ+WodVJNi+icQ
2X/SqDIlVzlI/SaldpYhhgOIkoYxZqSIj1VAxgL+1U5cdLhPH5NvJP+VQR2grOW4gopg7dadmpV3
n615IQyY9+hJEMjgOeMlJ60XhJwIBwhp9kiQq0c4XBkTbCkvD8YfnQIX6xS8uXDLHryW7JJLNTeC
YUCbe/xAcCrCKjpAwJ28kmcMF8wY8YtM55RnHJNDarNVRmiQP2BvFP1B7Q8WGV0kIZ8vVhdGja/T
nbhdARmgqF0S6u9/3a7X4td/Qt9P1Oz1mUyHaomkF2B/rDLkjikc8pGp/bKVXIf9Ndu9RNMujPLs
udKxjTDGkxav+WAR28IUQ06YkUfBAaRuu5sBjg7AtX0AuFRref9EF7quoRXJeJubPp8lsF5XzdoE
u0u35ov4KXazUIM35cWIazel4vFa5f/0ubF8YFWkK/izK1gpfBK6EBqJlH2AoSNpzKPnL1Rl/3jH
7yCjjjNZSLnwaTBZKNjLi2VWeDRgPtiftwQ/LgbsZ0OKPl90YXo17/+UdhD50M/ll6uvrfhDGI/D
/yuZwiblEoIFtci2iQwcYqhwQN5g7cDnOgSmzkY0wjcRnIw01h7+82KtOuVq6UF+e15M+Ipd9yU8
JvlHwJBGIwXtmiy4fFcI/WDTUBr+9UNCBJgjwFBfXAsfD4ZBXO/GSl093gSV/LdXqfts89igTwFt
T7Kxfh81xEKF0twsA4UXeqaMSS6b4f2aq5zIy9qrZxkc/JEoV7VCejsykDeD7fq6EADVFP2BllOr
9gJQguGZU6dEl1wPPUDgnhag3HzCtZchwT5aO7sP9mgTvz2jMWQTyf6g9Pa3G5n1xMRqCTWBkZTa
hWpJWidmFeSCyajNcNYi66CgmTC7/lYn4Qu5z9sWiZhWlPfh69CW7odMAZ0R6I1bSF4ppkOJnQn7
RWsN/U/3+KtG+ulRB+/VcU5O206N+4Oy3knsZtr6tVRdlG6IzRm6kVrY5kELWQ+LFZFP6exJHG0X
f0nsUUb8/xmzJil5a5LNVJn6qlUP7ALWZeLgclBkA8AwSiHXFxvn5ROpwFB04Iak26HLtcbYvSxA
ir/fuEDxgR4fMe+X/IcG77kcQHVqHn9RisUTdw6JQSipDiLJsNualyzWZ4ygCBcm+prTkTe8O7/P
rD/fr43nMUW1/gWSFpmNp8Ry2quF9FubNdYo6bmXb5QNxmbLVtDvq5u04WdDqkoowKq9lDzS0+cY
wy5w2CcABWU5mb7P6fQ+/R4U3fXjI1MT6NOAiTGfaKrLe8+CgmQ6gfu1Fg/UcUNi24V4zdauoRYN
L8/JUPIET4WH0DTt448Ngr0XKvV3IOyeA5HUBM4vQBgubPhu0M0HaTx3guFmOegJCeyGg3svl+Yy
/BU0iLrW4mZnOCKaH0dzsn5N2sZTkLggk2/3NKQimUog8Fl6Td9MbAZGCdVbE5AE/PBqw6HEVSu3
BeAhAlPs6LPfpSBbHLn7rcEMQ/iUdQw16qxXOlgRiw9M+MdlrO3mRjISGdNcgpMh5csA2p/wM5cJ
qseiWURfJKdX2hiXNQkPBJMSiIPrm8wfqAAzzqbPnvxeFptlJYXFTl+ioeeqHYJr9AQSzzQ8WAu8
KgvrSngSbmZX8wd7zJk/aaoTYFKOS+zAQ4pwSf7zO2GXffFteoOZ5EGMq3PZR0oH5dXbIhVNwUy0
Nvr56zJc87ZnC5mhKhkFd7S4XDqulYzuz/FeHa1KklJZEwf8KIKvQpEoSuNwITLPwJhfMewi45ms
Z5lnwgXiYWLwDEhAIUWjWTanOwQcyEy7HFiwjoO9kXvtlgRlUtThT0jagOsEtXuHTKGi0wn7D52l
tavE6sAzN4R4I4F3QWQLId3L/yhkQTwAH2aiNPq7gxG19jCbDCDWW77xFJqaD9TGVmS/Q02YFIcr
nROwWTEtMGdDArKP9jyAKuq7u99e7j7GJ7gX/FaTN+FsAH/8QMIkje6OBRW9zfh4mHMRX45gEiA3
8FAOwBvGQ5BAbtetRf/uJ0Sz00y5YEw0RqJSEaitCsCaiY5+XqULxOAdArafsUZwZTIqCHxkd4RW
ufMVvBY/xSHlER4D8ySNqaBCABXElvgmG2bcRNXkO0XIBE8uT+9jafalLM0mBO0FjYdO05GYcIgc
hoKkZ3hWbMz11/A/ifedl5N0nyyTLRlriM9D3ELgeayy9T+dwqrXuE39npSdwyD4doTNhT9CQqVl
ykxEG4qs2606rnM/J5ToOLZKp96sqVekm3v3RKjh8mh/QioHXlNFx7Ro7PhFEZ0zHlZOJTrXv/dQ
ryfylAu+GuWDEA+68Z9I+z0u1Xighk3m6PjhB16G4oXjmwDkl/3QwgyBNjGTGKneJzNAToMy5o2g
I/tXrFi+Qn12MFkaWsICo90HcCDiHcelzZJUTXjMIeajbr1kurClYl5CkKLJFEaXlMQci5OlNCFm
jz65GrBzQP+z7pIX3N6hTkhjbAqHq+hPaOiFyf/BCfyCSnHJlZCzy89aKzCcw+BTOcJGgVJwzziX
jgi+0SGGooyWD59pkx+muHG5H0Xiokbu7iMue+5Za6K38RuOAj46IryrWA2Q7rb0vOsoi5nuOdQY
Ri9UffvsiiU+XhCMgu/uHhU8HLgZ+A5+Di/WCxJMOhgSr9GTZs8pvtwIhqHE28ntfeJUw1ZDstNj
JtNjwouZ+5IpoBIio5bwK3sJOJlCASzlIJyucmemxYI073jjmxOfxk/Yua29IKLNr4DSeSGRen+J
5+ld7J6AE9ScfNbPVdfYQ2wPyOYkCi05BzY8GaNybM3V+edizURkFd8/9eb83CWKjcFxkZl/lRnl
Hyd5RQUit5Q8XDQJVHtwUQoRw9e/5y4zgYGv4+UeGcKwwQ7IaX8zh6MoOUjUxdbxMAHD/iNmk1S5
iYQd4qL9y0wxHEs7Xk6e00FyfpQkyNzng+P52HgEfPcb2X0Y1yc2/W+y73SwLdUpKxAgZn1q7AtH
hyEuT9mVqnHpWGD29Jo8bLiqNTr4UhL0+DEOlTr5yiL8Ax0ADXXINH5vEdrTGpjgCYeRA5FWkxps
7g/knCdlOAbCQtqIXJTsJVyKd0fF2zoIhopDyTryQWtP4shWI4kQEgb8ndcKTSlPFe6IN/1P9YKk
PyxIJK0TqWRJTolxGqM1j17jZDQgWiJokZ1g9sZW+bBV5Os3QYeTFFEa4+4X449vUltIF3HEvUE6
gGnvyBObUf6msexDtpzLb9w8KVt5Xa2h27WR2q+4rgcyAAu+TsPj9wPZUl9rCff+a/E5nrpkqSEH
QbfH/SyM4D+YoEB++A1TLbJFXpDq41PAm/RjCx0k6aS9mEqBIvK7l+150ni6eIiQSXcEKYcaFTcD
l5EaClz9b5ZZ5lqs0dR8DzRNHDMZK6prLCvKanJMtqh7QUyp1325INE8RML3aLYzqt2KJHiWQfEN
BmXwRqJEuW4akH1c2x+2UnmLAr3oAhZMOBAn3RzTcYsFRScMO5/mmKuI4DuXEIKgjFkVQJMMnsFw
icoTXg/dJSMEaSvArwCr2FGz6Hsx+UbYDnUE4Xog1d6zd2qGAyK1lrpDiHiYoiij0YUL3fTewess
Z3OJKmCFFJJiqQ7cxGuZxYiZh5KT/lqvWyY3tlVOFkyf6QQTs3FTb/n1cAB+gBDs0CDTjKKw//2g
7cvRdP93bqbKGtG3Vy6RgwrEBwIFOlp3o3y0Z2KCW33SmcAcfo8UzMxkxoHOw5ugTjkbqKMzWwYm
LdwEuBZzMjhXxldSXj6FsIkx2z6WNBWQwkjoM36Fn/34boTpmIol/yBtPlHGP8JB/MNe+FmQ3zPA
853OK5JJOPPOhO5qCVoukn4x6vWxVgcqdsQ0nTwIaBS58IPT8D3nmJ2S9iWU7zzRUhf3z23+HA84
aKZAO+zKoMM5sqxC6PG50o1QbwxCi1dU+P5WsuVQ6XtJyH9lKr+RzlHNP8ikkfmCnNF/zaKReokp
ajW5yYvFMLizp/OfJlbcOmbPm7Y65cF7iaCKn5tr64EU3ZeiPHp44dOWjt6VXZFaoSXeZrs36Bwl
+43og96Kn4n7Izx8xdTCm5fH5HcZKCmsxjVxXSLmqeZZ61cqknz84PLLQ+QACUkhNz7t9zI/7hwy
K5TftNjiFMmUiYIujHLrc57ZQt34mKA6Q9awfFrEQwq0uSVv7Bcq3d8xWw07j77jTg8yJpo7w02O
eQo5M/+en/mVRr3LWFuqcMHKuPyJ3Y5SEq5sBLGHAa0ETu8zczCwfzzirUb1M5C4AYTmLbfIyaqR
OAz8XLgmzIePjO17K35ucYw/RpAinL+0rxECDaQEDONeKa04hZ4i26PAeipF3FEIrnSC3vIn+ULI
s/j5i3ia654Frg+4yb0z5eXeDe6RGFN7wrQPxxnn38g40YFxVk/mrJ8P4xRUIgEoxWqKNfWDVGb1
KuDOfsn0CNoPBJ76P0zR8GYZCtbKb9v5k4xJZqMpcb09u6Jo1wBp/vrIkhFto5/GnG1SVz1DZ6uA
wD2omHtCvZ4exc7i6en78cciwvBgSlNFjhtMTnBr1rloo6IJCUY4/R44Y1/EmZFoYjpscDpWQwQJ
6Va6AnUrZ32nfL3nMxpqJAB57MJ4gjXTK8hmaMdlTpf2iSKNj0olxkg2oqTZaMYfGHp/n1CewRiY
kO9+Tn+OPnCr3te5lb9haS4MmAukrul39JaW4ANaSUAmDsexcJUoN22DKRLh1vhbed88lpTNELtM
tfwBJvCrkIeEToKOsirsoZlll1oqItxyE8swzdb10mqm/XubgzFaY1VE13C4k7Z5oDO+fa6yYpO+
Ly+6clGIg46Wy0I76Mj4qpthLL+nN0oJNusaDxTGuftiqE76398wXWZzrln5iNRCuKXY0PgL5Uid
oWYP+AaDGgJ9p0zlRUHwRvBFf3DRfNp7Y3mKEpSgm0dU6t57wjwo8NwGWubu1lNaee8BkkTI1fec
FD8yrHiHqPzmBQN7fl30iCUFSnUrnCGPecNNOTIe9uc7lpTJgNjK4EckiIhYteaYqUijhssGa7t9
4fcBvv+eM/0eDAcipEg5/Jv+lv0h/Vf/+9Dx/J4gGEVIIsZfLQE8RjH53muSayoLhc2Y/nQmniXh
Wgak0J4xgbdoSETmylJI+ht4w8kAfO3hAjdyiKdL/l4Yuy07H1C8fVw6jRCyfda0mHyou3iA2zmI
yFEZzBEoB0dmugIBE0o35hJf/1KDaeGxYh96rKGEPOUs/DhC7kmewcL8ChssXPXPucf6Zj9lwxB6
Cuwwe74KDBmTCjAdnJ6cPn1s8b8AiF/oKd9IPjkSo13F9NYmiiPf+oHPniZ9xy/t+iWCBKj9+a9r
abxUJ4QJ6b/Zk3WEyR1BZl2J1D4N9P9iYE7D/Mh2Q+918bpgkTML37hwgEocbRw2d75ihq16gbkp
f5/BkEmBb6HKyQAAFRdyjkaecgDjYGvI1Cb2TG3c/NTefhT4sAiDJb4YgkIZPv0Y1JV9hLiPaOQb
6VecxQEH8adatGhfh9Ex8TKIVzbfKUm0NQl1Yj1f8i/9LnJMlzx55g1JJKue5r2wRf32L/Hvu6Fw
2LQjJFWEiNuDGbeXig7tyB2tXQgKQy+suQnwQcA1si23DOQehTBIQRfCfPSZPK5gmGk3kjuRM9w9
A74UctTQm+y6QDlQoJurzJwyJlQ4VI+RCCKqC8/sBiQtxQO2tQrNFl1XgU6mHrn7Bwj2+whtWbvJ
GjKe6Glw+pgHsyVmvvMk2MQ45drboEOZ1FfmAUIyP3YCNM7cEhERXW1N0rxfnva2hzF6KPQCOj5h
ONVt+xWVKecBMa74oL9LDDctQvcz89hPJBJMq375nasL+O9vOxr0gjt98Rl27uNGrkWLlz9xBnak
e5kSJj0qBcOHRdu+3Ap352Cb3IbNiYnNvGmP5Zes06XaC180A1ORkGsO2En49BQrM09udnn2kztF
v/Al9z7CHwzZx4f9fCx+6BuRwqHCK2NR106XUyAqoXNC0KBFRSe48JZXV8aIHSTnw/JUBVVuyUbI
v2Y6wx3apHFRbe7k/qoBf6Rqre/trGFNVTc1ketI+tHXQVCoZ2Iz8zceK6xyvC8KUZ+vkPlD2Q5x
4mPK/qEUqi1+RTpvvAF+OxaWZQk+yI/FdMupvf6cqTHqdpiuN4QcmZ3f48CpwnvEYWPOyRVCpKIc
UbMcpI+TDyaMbRcaSGqsdSduPPC3lIx21PhoaJClPNyh7KZTqfUGSMuDweztLZxF6hgQsJO0ckuL
bqczK/JA5VgZrl5GCA735gToR5/9N25E+0hfeh8QmUG+aMsTRnl6LPmwmW6Z6tp71GoOtGnCNVI6
RkWw6E1uOF4rILphqH0DQwteADbHft0U23oKE4Mta4c4hnCg/fFsUiwBdo8ahIAdEOB/5R8t5X9Y
BD7ci39QGRA6KFdMPlcfTIm8UsqFGsWr8f0DciSBzGZOSB9snTx6n98fL81RGvdcCSpUDU8eGQs1
2U+cKOmIPESNULPF6wJCPJjLnJwAkgM6sMJ0Vg5s4v1hEgMNcdRGA+x8jlIiO7jIFU8+v+rRKvcq
VGRj/iG0+kpMKDhqsrtBwLJOVBLEhdVf88d4YFJusutUlLjoBslxfy5MipA5Fzpe/oayr/lzze5l
QV4py4ZWxiGgApk4GNI8ntfkqgNJYuLEK0Ybvavg5qXjSSJjBW8ECj/Wnd+QGcGuiXKqffapB2Eu
Jbp4ZZMVU6U8EeWfd67aIFQTMCPYs3lF+gO/5usTw812cNjlPxpoNPRc/2FaahtTlg4sRA2JqNZ2
24UZkXA4WTGocEd7R9BMH/2QYMH3jU+1+RhafTywxsqBDEZSt7pZnrnSMPqVzqByM/0vB7lx3yRE
o57+HPjqcsSjZ2spccLyxM9hSt7FvjoedN4LjShQc3iM5G/4pD9kGCfFtAY6u3eL6j3Oapf/pqGd
Ff6tjyRrbbCiYQ3Ox/DtDPP3qBnsC1Kj3QFCSnoQydxKxAYH5gG4ssuyw0txe4Yh0gpysgPAvYx5
Qc5Flh/u6e2tnnvu3mbOMUmCMqK6tzfMlhIxEtLmiWbzPmfT+BF+9KVBwuYJ5LX8r1QphhrkF1R2
KSkVmmMA/hCJ2kcsmT4SW0dnWaSOl4ChnuyvGDtX7w399u1TmSIpYYPeAL0eqZlXyEWAaQYJ1ICN
WyLvsvxcsxlTn0cwPokzBk8Cmzyzg86fiBqCRHPLJWkgZNgGVGCDwY+XoxtDdWE/Xm5Te2/aUWIg
zwKLXHl6ht2+4cl8hTXJbtvHPgOifcfpGc0IkC0MskO5nehWx9XQj6QXLmg84SQuQaQTYszfC6vK
EZtI9guPeIFej+iAKsgeM9AbPrWKZsAt8hxlxUeBhoTX+Tf+D5B8j5OKmMYhGXQBiCRlWr0QX2Tn
O00tQxkVj2+Rp4Q8iyk9GcERvXj1p/y2I/t7Ze+EDCcvlXsEzAnhg/DOclI0CL/QU55RbiDZR97l
3nFSsgWI76XVYpJh5/VFMU+tQfALkmUm8ZP6s110iC1Cd+Q6bzDDhpS6jUWvGiIJVLH3IOkmFjFq
RGfspN55kQL7+S155cAzn8fxfcqzpKOs35ifMEm9qmSnFhEjL5U3vRkf51Y75236nUkz9tSdOedP
JUgWXTfJOKtnsxsWe6xM90fMT2+dXzMCSuGsx3mQfEeUU3NrYG6dGMjJl9rV+l4KcBp0zAymB50i
BvQA1anjLk/BiaiTsMvk1uTkKq4IFDboWfFzuln5pnQyOOokKrhCAkxRGiDuVx/l+fU+hL9CJ2Cy
a++O1uSBIdmWkAoj0qER77O6o9IHtVTC+jWvOLMwnr8OFZAve0CptKO3ig7dBNJ77B4fyCh13eOL
gaA/ZXvv+4+a0A905Ng88G0DjDCBkc5GBEG2I2kEFHHTCCHN2hAeWBmPI6BjWhPd2NG7bixMnqDB
RjqOUd+kvz0fRkcw5fJHsy95NHXny/PkDF1rwdRkJAc56XeRPpcPBs022w5a5HpsW+UyW71LSsb+
7t/QPAj3aL3S3k7znqmm1zyJ4gRyH85z8oq9Byy7FirfRabNXtnsYx3SJOIeZPr6ll6+4QwljmWG
25isFVDjhUS10op/ldvFZjU5UlYDQMM9RBoB4CRdwvBjK5W2iVVJJ9nXWyuucIEJgCZF28WHAK7P
fhUkbCSXIrDOOto9ysVeVZRrK0MTJ56uj7KLebhveKOOBLLQELX4BUQelOhWfkHtiy5tmCy4Ve7i
gNAX3Az8B8SFegAkpkA4Mf9ZmhNCj33D7hYYjvj+EOzzgWA0ICmFTJmISZlCZSTdh8H2udSOo2oh
EvNVt5ta1YTIEnFIB7/t95quqzgx7O/6Djmij/XvWEZXcnRV//DBKv9Gdfj864AaqV7D7I7gCEaS
hLVNI8Pquo9puhuqrslnuKtpp+2fgZbO2PxrDKhoZ6fcu/Kuz2cfPT4yDT7XSUr+2G1AVBZxVapj
8NiR7iFLUT6XRLoTslVsqP2oMvZDwqxcMpRQ+eEttWCaWZM2AiuY/2I1Mjr0PtDOgVmTKoH2Y27w
zKKbrFFiNOgKo4KkUG4enykik08GETFMekyrDEj604NnMdOzRuEZ+kWfe/GDXpunOzxeFfieDTQq
Ui0bld+Ut8/CY7Ur9o2DXh5YNYeYc/NJgYfw9sPfciFmJHu4OiIYQZqI6ghIfWwfXAhY2QfYee0r
CRkXfdpy6j0IfihR307BcPKzTCcanBa4R/zwyzMNqmQYuf/1lfCsbLrKVoHZEQigk43+s8VL0FZa
NSK54XHuluWGzkEUcAPZpRecvQMgHssFwzDpzl4l4+loMSdhoyzi4ffylPadEuj6RA9J3a41p2f0
yNh8cqyaCa9lHhMXNHszH34IG0rHb8T+bP/q51KQAJ4jZ7Bsc80kz8n+P5LObUlRZAvDT0SEBxS9
zeQsKCKWhxtCqxRFURQV8Onny57o2dOzu6tKBTJzrX/9B5QsTcB8sP5svkiS8XSe9EhUq3Mzv4NV
Tz+lX2txqrlv+mWYWfVQvs42Qz1il26yPistQV95cxmEEqIv/uBnAfPwOh+f3PNN5u0SL3MiVWm9
I0ohWv3KAykywvaPu1lhj0GvU02eTPGwrhHnNTk/D2wDIIpAOrhGBYzd9yQjRh1zZ2hWoPQbGAmP
4RQXRuqH/mScms+F9pooVR/SEPHedAeTpokJWltp7Ab/WOm0S/ne4KIWHjD2qwlYb+W+x364GtWU
AE7Zle0tyMIcYkhHnM7JQ49GhCj2Zgz6qVZ4oyvlTTNmWDl6KlPuEl/IFE4utELEQXDcGoQ2kZLr
oyUG30RA6bUbJP/43pzFB8OXYxPjB18j6FIug0DmRszRTMwHbqsjH/jZowXFvWDFpkKW0U47xc+o
v+rsil3/Ki87UPmLC/MG7r433idgYdWBoVXfZRA1IRUD1w/NrSEvld41esdZa3aWnHKQsj/7m8KX
R388CVxCHDwfznkOdgwtGlHTczWGADBRzyctrst75Z/b3aSlA8AAMab2/RrigIEHACKYNgystY78
qyWHN/muYQpDcUDd0AuNv8/HunzRMTNtFD2Fg7W4aWFFil7FxZ3JadVv+bIW9xVUsuPkU4ZP+GdL
bZIZG0Zyelik1jCkydRxprkYuGViXqSMYJT6TRmyJnbjerY31BEekJByJxDApSFFovyFMUYVjH4t
yU2KUGU4whkQejOPNXLAWpaDSudXwPjghi8tw7t0A2tANHt6mMdWjxgVbJN3mPCHLlYJWEkCU+Cm
xdmS0C5iK6KEp+rowOzjg++hOOGCSLIGdIGHhevYDJPof4R9EEdQtElBCczDZuoXyLCcYeuKj/MM
tjf4ffvPImHM+JDcRqUVMUrzw+y/mZz5kGf3IRitF+jsGc9BfYZ2mm/0Hx5D++30aKBJvRHHk7/A
MOq65UbpwvXHm+Ncp4Sk8sotwn7+7m978mfSvOYqxCfEj4R0U5BOvlbD4h5OlLyAmtBO9Za+C+Cq
qVzPUj4WL9YZtCCss05Dk6Qzu1wurk4LbVzMQWvEfADmEob7wWQWhtjFoBWBFQfGy71QAN5RM1Uk
88sZNARXuHRG8k73xtpeUL3fxLGwb5aP4xDDKeg80vrMz+AdcocXCSJaBoyWv6vHe0zeHzIXbzgS
w31HSLKcLQ55eieGe3ZN8WP6L/yI5W3LNTc8CN7wOQZEtCPyRwSfkTahX10wznWVqxK97szuV/fR
8QZYODp1K8w+uxYY5OZlv2E2hN+IK+TMjzc5Z/OGSRI+yZ1ZlVLX3VLeaYRGZDmSJ0YmNNNlPgs5
ZfdZVguymp8N3k6a2acLIzntQwuGv/+++WDft8Fqgo/PBkoeHlPpJQ8H1BAMzAZ89ek3h80znF8/
7vcMacrjdMHSOnXhe3Wt8+rWOFfDOj8hhcwfOP4EzLKLPc5J0zFaE6eTykERlznWm7KhMq1leQty
bC9YhNM3vC9W3Y1dEQZ8Doxo3S/h4CUzxJ9o8Kn7xsErjc83AFen6R6GNc7F2u+9u8yxKOmi4uLT
951eFV1GWC/xhJEVh5wQbs2DCJx53kOg4MHigd6Kw/3VzOFbEeWXFbBEcAKMLsveEpCqMLvg0RFW
8qCMJdDlffaFK99gCQXbmRnOy3C1GVNJrwYsvsHrlLwGc/7u1W5/Xil6xVQD1yXNgZPa40kpbI3e
jwfIMAmWGxmYWxSdaAS0W+BZx15LCKD9ekMrhXDUg6R1ebq9zHzeol6HBCT8ISi48zNRf+6nYp7Y
elXqDtK1locNz4aqApv6t4F5g/UdXK2TofYcHR1g49x5BHnk9C1AXMk89DranCg7M/fVdxmIvibN
edb0MUxhjkNW7bS4xRWtcHHd69yY7oTalwPQ+ByQIH28QkO4SjXDctY9o2DbuTyWw3L5vIaKuEn+
DrykEYoY8rUQBVMCF0hFF+yCK+okYQzC65CtRpvcDzMxyly6HLowjCHTiIZgZCfsY1v9HmQ+9wai
9/WSJG/tqPwJaWX40tplp2QKqupmjia8sDAeYxNdnLenmW176XPLZhhhkQh32ANTAPGnVvgh0QOr
ZdvzuEgo3pN0k6hMAG6U2sxo/PmJaWSjvAvVZgvhWDFEqd4RtNtU6wktQoZ7IfgrLX3SuF3ccGbn
LTxX8EMJo/f5id5UvXxmzACvwBAktObYOfPT8JRk+/5OOOfQ505uZEO0QZf0ONo4/4WIbP7Eyzw3
u3sKBBwrrvPuanB3r8C3HIZMYK4L2og5jcFDen23mCPX5cAmjwecjWSMIJ/BFUeBo8TZ38kj5P+r
F2N+nSscRvkzZtZ1wezjwBdNWH0d4fGu7QQUk/dsdScQsxUYzDVJErwL+E9eSF0I/mXsOWxQw26B
J0J+3l2O+dAOvGeWLu+b4g2cms8nZjl2EF/AK44k5WJZjvhiTIr4zgtcFPVlVchWyadRJ+FD9j92
Dc6yLXX3fDqeLRYSZDj1I6//so99nOaAUO7yoxyTSkV4KKyxrf98sSKWs8tkjw8RNDTgWEpgDt92
mv9WvCR5x94IG0PbS9QbG+xRSYbxmONU3eG+iZOZcvXidRhH7sNSCRtsw+VghrYPVoqCgYvmJ3tM
CHg4fHg/NuvlZMezJtlfzd5ylhEVHlD6RwVmpFBYJsnoLPcJuiLvMKr9LFQ/oliCCkzji9+fvDlk
DpwkTuZ7HNfqcXooEha1QCW2g/VdzLi/iFSLWkQojyGBoqx8c0eaf1zQzKmjX+Jno/bvt920tTCm
KFE0yJgY/pztmDiNIXfjsk0g0ELu4d+KwcDP96oleCwr5x4Wcu999gkrkjK2VuMdShs6ydI6pCZ/
xjyA2mXmFUtukMs3Q2oibNljwfB9/JCExc+zoIu4d0fZzjOk8P0MUj6SFYTCHx5ivP7PdcIHOcSw
xEDAV/v0Z392twys9gailHyh5LceP8WbgVmrnziDafDvdT0e5BNrKNt2iW0hVZG5eZfZHYyUgyp0
WOU61nXitu9CEHGbuJ1hfvqEEAGw3h+bt/2NffegBJVsYWe1GfP4queeK0/plaS66SETO4mYNxFS
CcM/ZunhZ9XnvfNF8P3Vvedx4kxFltP6+KWsQEdwnOWGooEAJnNfCN9+maA4gQXwKtHR8HbOsvNE
EkL1/FbTi1TcN7shcxIxNkyazxoqeRa2XUgxS8D3kXaX1K3yccH7d07C8PsUpXdIZw0Kk7t1winD
+CmLSdaZGI/Je1Pw5723e8MAiubyaiTF4GF2zwmwCdfiC16xKWD+u/qm0lxarwHRwOSlyQ4LarA9
mcx/uo/Vxx1icOV1KJAI6QTnvoSddzIGRW4RS76m9+eWiatoBxGgW3sPjPMMfPaZMqsi2EMmbBrc
dVUNnlBY8/TyrOJJQ82LOH8i9imrt1nBZ1Sy+NzWEHDLChtHcF3Wasy+7HEkgSdZUcdbrYD17amF
vb8oiRScvRdnjEapBmEvCUJL1aiJDYBLyGTImOxKfDs/cYdA2wVQKvWc63LmANF2ocljhY76gqKz
H/X/yEpYQmGdnHA/nR+zhcv2zFBK5UdR9/4pimsqj4vvJ6yu4Rf69R9uF/8AF6Iytq8ghGbKIpRx
3QURiCv7bUYYA6oWGUotHxZyHDZ3D7Fe58EPBp+UQSSc3vc0GH+Gbi6wpzMyD84uWsRt6ZSUt+PN
fH7eg6iQ+ogxMe+0FlJKi3a80oT+179bv2+bfC3rEUynfjN9blvEw2AZ9wKW2qSqzBfxdXdHjQL6
wS3eDd07sYfFDI3yfIJliDLe0fBosXyDRCfY4kuyBCme28mCpHPzaNTibxDdU5Nai9OH/tzN6dD7
HopB46TYQDco1ihGkfRCxcKXJzt76jc0sub8b0hf+jM+I/t6uMejO7Wc3l8dfRn7qbAv7U3a6gv9
4MCHu0kTX24jHmv8EBqJYlSW6DcY2AbdOVCYjLTxBEwk1bwbmZ2kft5c5rpxnpo9bOqBSoieAobb
Iw2nJwW43owRYzHoCVeeZ49FSK1KIcDOzdZZT2fvJY/ihy/3PIxF2BofVnJd5DZ+Hq7acQtO9JK4
gQdNOCbEmky8AXUJNYy40nN32Stpydj01RwOfgn7Fyung31TyfdSYZIK3RWzynlTAqj0PM5CjlmA
PR8bCuA02Jj4Ds7iy8GjmsjI6oIEzcWnK1REIhibfLVdHTJYmxVMzo4CBB8+E92LBaH3cagI7eRT
FGy6TDOhXIZr5WfQVx43KiJpaJhNM8H9O3kIlawcpmEJL+H3DFHJ7/MgnpiTb2FCck3wLYLtiXAL
jrwJyZWRfVuJWdghHnTUcfpEr5CkMlvTiHD0oHjriZmtcwJnGHoknAmqnkjUlncWtWNjebV+wIPA
+ibB1wZmGPMLUJmwa8ypENlzn3grbj77uJlwG1TB1N0/2CkAeXiw+R9XfOrNyNYocF7wYg4MLhc1
mJncLxa3B2Im+LSbZwEJM2MbhF4/vBG1e2rYhTGSyZwBxhEGzrQGtLiZu7+4e3SrnO5dN0kfwjuA
A6glyplVc8Cw5aPCohxbZPPEo3pxYrUF8RAyIMI2mmgw5mewdB9AF8iRgZa5aK2A5MBovr/KTnxK
XKmTTCTKTJPy+YEWP7Ni6jGOVJtnQ6/ZIkZJPLCCDYfAUd6s3WtaIAVaa0yHMI6piCuBPwANsrCG
mEdA5G1tklpO1DYv56FbhR53Lnb3zZ1orNF1M8x+2PGfJ1vrbyFiYfn614zsC7Ia0+Fy8lyCwDHB
Vvxr6K88XdQyZ0xncLpgyijS3TqEZk21q6rom83xd5cHdLtlVzoxRTOMeybaM/X5la1c6oQkd52n
9pWOv29iwsh1Q3XIgC/WLLC3D8qoDDM0M6HCxrsUG27SAjsw8k4r/IlQb3Lslrg21V27oykpMGUW
1iwPmSgpavYVmpgZExaXM8YdQ90h1TzgYwzD7mSXxFWvOPxCJbuaYxz6CmD/r9dEARFhxNGfEPRB
ERt2C+/p8m3hQY2IK2StCiRBkR+87d7MWGrwFga+2kh5DPqeHtH9QBuL2VWwMOQFKb8F3BxEsVDi
Yli097hS3lW5HX9WB55R75Qi8AFs0hB+9sOPj1oNMoKpv6XV/OzOHLQ/nPYR5vnO2241u3MOEKv2
oWCa3+mVpLqb/yBQGqIgJDQ90j/zfjpB/fV+zbSxyb7YjzscPB272py7hzdOM1kwGEfdh/2hP6oi
o7Ps4upVw9BeZnRgBprYk5l+qMn+HbpUW9SsI1W2TpBgiIQ8+P1oN0N+dBXbCyZfXwQ02gLD4O8C
L9n4DbLTccyRU33ldobl1r91ETcCC4yLJL1n1BUBY8VecsMEqQdDZREEr58RBhOm/0/eZYgFIbTE
YXBC+7vnlFHjwB+Rd2n1lTgYrckPXGRIILBQCSEk9/iAZojlgoF/9tiOB/6wt7j1dl94bJJ9RZXg
SXdFVpMHWFeTy4Xn3HyfJM2KodwSGP3wgZeOehoyFw5O6OubFU0JiKJXUbwXh+si2fcsnHxIDBv6
W8xf+ixUiF3lQnUuiSYPhqzsev3E3XJjXMW0NlffObk8XSl82YQ+bSz2h2ZLTl+xaEU2owsCLQGb
6q0W/mOzQ1/UUnMQa4Ml6cjefX92MACxwaS+eyLpGwqrs76QFzHvrCsMofAiutpBQ52PITwSJxUa
VL3wPjKw5+TtsASojTmrQEpMfaEtX1Z6Xg4VsFCbXd7ewKlJZKp8rAvtHnuzsUQ0TF5WZQ0I8L64
xrwh5wxKUjutc8hQfx3vhLVkJWLnNvDbDRQYrfBG7/C5YjpF6zNgWCIPnL5RaZ3xfoOu59VE7o6n
lVncIaF7V/HpkVpigx/w6LOuMwsn3jrsMY5xezulFaeX+5p2y/6CrAfTwRRzFxrbOI1KhIXU2Q7b
0wVNtOMIfDwfiycfyMHCiEQ/pYa7Tp8/oAnBcKH8p8hbZ+HqJnu/p/YuW5ftz2wQzDDmsNjUgH3d
z56OzcOpiYg/RljgnWaUoRD4d8cbzO3Yu/CZGyui+NZWFZryzXKUUDtiNIcVpyGNxjrDaYOpxkTA
PcTAEZT3lKG0n3I/46NwPhKXKOwen5haQcO3dnm22gOzAjymAOpgcx4Ix+1TMjogoHBEJKdAsQTW
TSOyITTyGDgJlurjI1bvo8sjRoishTPpovgnxSKa7qgA3cV1ZLViYW3Er8M0QXl4PMzfyrT6EucN
HNbmrSHewl1YloNWI/r6K1UP39C6iWmRTJX9KT5K55dcoHA1Mzi58d/iOqf0WC/k4irdU+hOSA8H
HzWXOLYqAxScVILyGGwuCfjh5CT01UK9FuJLUcIp27rvFR4juKlQQcmbQ226XRw1D1LlyOrhaCQZ
roLIfpaEefXllHBsYKdD3gj/ahEk1T9adDLB0xpsf795GA3JF5cEpQzmjJyYsHWlxcxusmTmfpGL
enXsFYJkdBBa81iv3KwriUKoxPyIIlCQoRRsGPSurjwp6rycVrhPTHb9JYsNPJVY7xsmGKTpEbQH
VKm8Y3GS6G5GuN9FsKg4OaAq/XF1QIkrGEbm+G67he3nuJdvWK9fq5y+8WZjdiGm4yNJPyVXF6NZ
eXwth6tjRwAEs1mOzbn0wSL5Mq6ueaP7A2buTM4nweW7m0sQ4O9xupTu38/rZr+Y+sm7sn394Nr0
tAxs0yxlBju/Hhaob5m3leZP66N/JfL+9qdqFtwBR+Hk9ktrFM17QHIfC0x6zhYEB64vjsCkvovj
LzET2IKopGigk4RiUsntFB16rNRTW4hplHSKFw5ZEiYBRfBAhPZsRvOeJOGshqFCgZxHKGi/mEqW
HgBHyOwMP46XfV0/c4FusV/EGSuDclvRsjiU5BO7DQL5OngkDtkObOQicKQm7f621CLYxYtBGXcz
LstruSgRKpZbugKu+ns/Z4jyUxng7bff0iwQ4sJxfNlG5WR38++rjjxyDodIhU8h89a9wvM1s/fi
t672w09yem5Fp8oFP1nkRzXyFQ5QCi/hNMK0UoFL6QooC3Oft1VsylhzvtiMjYkY/alVds/phk+Z
Fr7XqyGeZso3LJf0rxeA3XwV6eZ7Db8x9chr6juvI5QvB3I1PdbVnS4yMmgsYuUd9yXllCZl4+eu
z6uR8nCT4w0sXkNUqmNTAs/uDC9QBCIcrA/X5aFkZVrL6cMLNh+KAwYivxm8xUuQAwvkFgrs9iVA
4G+Hk1DL1j5Cxp1z0RB0Q7rCzoNxplTzgD/awa5kFF7KQmXQLx90vXB8synMNHrgF4iRjjnc0P4i
3aS9WjeWr5wekEigL31CPJFdY7Lx65E77Jka3FcY7jtA5O/N4ovwR3A7bwyqTvNi9Pu5WVdmVl+r
hn57sgYwdCAS8+uFnF9WNZ35anNTnkzsJQ+fDocqMjtAPlQFIPAeqGgmMU9ACqggrQSH9f9LwwZg
AdoPrB0EnFTYxqJYA14baqqLS6GBcrKzuY7NiLicxW8EroZXF2llAV5QBFqx1BimMF0V2RrGDdMd
8e5ZEGrZrMbRnGSggDEInTMm2OJ4Z5eFqs/M5+akcWpBbV8smOC5bFkO7AKV8WU14AaXCEXHSd7Y
q3A1sZAM+G5OdQqBlzyKz8Zg809+uDG1WPAtUyRi03dCPO+0B2vZmfpL1dGrHAEtGUfHDo8jpx0b
RiaXU3jBM+JR5wFNrfzNgiiYBj5PE5p5ZzqlFR/+ch1XqX1I/w4djwKyK6cje9lx1UrImMUiZOeX
v9uopACLFFiEuLM5Mxx8oX+O7wmfKrOJuhQMv3r4XsBZwXjzFOYHhjoMAp2T/wmf8p70/RW0WiBJ
QpSVUVc6gwH2/JFTdDYqz6FdLPzWrd15Lo/Hk5gyJOfNLHf/5zyAUFQAQ5sHztzkuRyPNQEd/HDL
yCmXalbExXY5lKZVwAOS4jVNAnR49wzHx5KMbRoXxOl7clxwUnB0EGwuuHHXA4Ok0ZS5ax7yLWqX
RJ7Lu+25vfiPAR8WaWhYJRoVpntIFqm18BYrEutEqFFQrVcdNY7XflT3//WDjI9ycq8u4pT5ecZW
4g1L63ixj/I+0x7Cb3Y7jqFy+tw1j79vZRsd79qZNTfrxdbXuyy7JCpWv301nukoIzMCET/dEM7d
SOyusW6fI76JhDh2mQHTNfVnlatTe7/36XOOnj8rbAN7gYmuhen6uTu5THaeKAExfX/thje2im44
9TVwQMTIXRKtnfHNKaLBKTQ4LzRr4JcsYVylcIC0T3H2V3lV8qyEDx0ecx8bxJDi+inOycBZsQhr
88lEOI8bq/g4eubchyiBRJ+Phb7tQpTY3xC0pjOdwmYruQQ/LPpzQTHAywy/UyoSivZzhM4dJ3Zu
+JiljqOABqHKK7FgqWGc9DJnDMtjZHCJKld77bX75PL2q7f/6m/SAenHIufcMfmdpGoEMOV0TK0x
VIwrnldjcjNwjaDhwAqNzZgWAYHDHVHYmMtPOT18s+f2PmL62BAxuIFxsxrNmlEp29E+PdN4JUZv
/mROiM8aVlbN60mE3KI6x/10kd5nGOanwh//TEsVe2NczRWJlYBf3zedapCh5XphwvFCmPV6BffR
np9U9lF94vpvaZ+33FyF1b8uBs6rXjJ/++INc7JGIJiYsNStDaeswLugR9zeSUi1n+BlYFlnr4WM
PUeT9Fr3exuNCl9nQM81msJV6csTkw7xiReP2j7eLvjp/NT7+UWY65LDezxREa57YwS0j68kZwae
LNRYbDKQyRICvvE/QvMox6dwN/5aJB4QA06XMYJy9dr3tYisTdIPO2HHflQe23Uqvj8akxBu+IW8
5wpXuXZxwTz4YQ/ZOFGdvRBOyo64syrKQ2EvQB+bi6WNLCo/Op4RJ7GoMLwZBwyyWx59anzp+yef
2qq521pukWWMs8VNcmYt+JzzL0nrGrgCDSV+BB3C9bD+Bcxr7VMzeVeAAQKeEbkPfb/9GYNOIcaf
1ZcF4NwVQIWBNfqK1kVnODSRmeTjGDVSxxl8Jt1bglH9phfDXiKWw5j3Gz+VT8j/JyzAelSC9hB9
Kb5BvAbHhmN3QYswnpBE5ppjZVB0eQV4OBBuw5BZ3MYu1GdmQXAN3VNfICDG5Ae0FB4vriNyzNX6
QK1BHwz2QIMZwFKECftM8icyO2yCqNApT4gEEJRGc90Qf5RiJqNaHqD3kVdCboM68bGvDPvJCaQl
cyro5QIUtrDJNTjSbE8MoJiuSZVG7IW1vbggWOaLRHVZ5WZDxufiR5uMuLzu6W4PvMLgcejAtPe+
WN6ywcGmMBmdAMHblgS+RazHXs9e/Fku6xlb7HycHN179FQliu/Os0rONdOXVtBLrmIVkCdKu5dD
8xXwxwgn9O8BHlIwesR7zRh9x7ArhqCoAK1RAlqqmubQmIUgIwlgESQSlKgYA0UeJo2Q9Jm1OIDg
2E3OrI1OigyuoquhnKFcZkTlFYcDkwamYMxnctuLfw3dX0FNN4fiDCx2OTlYu26Xj8VSw7BXuDii
YeRRaEGnDdHE4GzhMLdGc+li66fZw8VNBKQoPjmzB51ZhhBNnO5WfzQhghHTRuwf/1grl/XyixgJ
HfbY+0BXhDlXyDZzRgRWfhlTytFpO8ZhXnZ72NPSluP+Cpos+srb+DtlPmRsmu+mA1EP18Gx38TR
2EDuRy0SNLr9ZAdj6zoNJ4/MYe0hVmK/ImgSqQDcwFZsHjxcQCDr6efnQzyGJONRaIbCi2Aeeims
OOUGFmXo+moMd78nu8+rYr1wfzm/8JdOq3J1YL993s0IIx+6Q7oI+fvpb9G+wI3Ynw9nhnIpA0Wa
XI2R2ABHUvOQK/cHO2a+348xhBT6PXmbaDqQkT/NIMDEEOkERipgNGeddSF86ozzRuE2Y/Z7zdo9
knM5Qx2Jkic7M9baMwQ+gSiNluv2iNTt7QC2ckISHHZy9tVX1NRntMWIQXCotVUbQxC5KAl7y911
p+v0vp4hah4wj+Z6piFqMBnM9gZ410M+wKaP6tJ83ycIn37pEd6g0c8PyKNibXS8HraLKK4WxLpD
kP/BTeCm+GoleDTDW9p7CmmRhGtlMo6qXwcRt79B+pP+sF6XDNAbgRVfPkogBjBV7I6Agp6L78Tu
CtucNDN4JCfnqKf0eBN4QexPWMOsdT8MZwV4txpzDu7mfUn4lbI6D3vOQPz0k79iD+E5ouiZLBbz
9+pvGKOwDdIDapAtk5ZRC8D+D42AU4CS6yFDnZg5ooB1rlbfxPLsvAW5ZKqlMdDNRUTZiT/nIHev
FekwfkllgIRUZHmgz1p6OnkdrjMOJOqxKu6+d865HEFtQhV18a8EQg04Ca2Obt1H3gBKC5Laao1k
60mRlxXybeIEvemifMO+E7czFHEX38C56mn3gILGjKpPHa+t1uUb5Mfq/fIXz3ZrVMFZ/3tXVn/A
lUHLemiGJYIst/EfPUrcDjZoOsOI7nykU5YT5Ddrmp5ZcgD3IFKW3c0dC85xtOp0TaMLceNQ14tL
6g/v+CKgPma8maHfIA/yAEdeoZ+kWen7tI93kVmOWYwvfR2xvWSGxUUaveR4R7+EUffmBNxFz4tl
Qjp0kXDJw63vsSgY7wDTJIrw+J7TGEvPKd0VPpXYBmHZJDsKEmYlTtBoo6EfauKbys7HGr7BUhmC
Mq8oJ6SwE2YvGZzquXW48QUdG8TyUO4hVAIqJW9MFN3DYNr7+43vMOMU7eVw+DXkCuhvhVnaL6t9
hVAGdRXGAMtDFo7ly+/NotTG3AGbFBkfskDxe4Jvi1XZC+wnguiJoyQv9/i4eRunhNFuvqcVlFxX
pxWgwJbG3XIA8ID7GT4yoD3dvLHVRqX78Z+YhFudys9pwVtvQKbQM/6+lkU3yFKsysYpcqdrjEtO
Vs+1cnVbceOfY2iQJkfP0GyHwVPjof0kDQr33ukiDpD/og/Ezd6irkEnH7kzABGEuUj7bBp18ISi
Bu+B/VxbMnNEV7aDhde68yPjy3kag54swEXYssG+wD0LR6fVku/3pvdxjet6+N40N/CxSaooZsx7
kqr2miJEEI+cz2YixtyHEZPxsRMslbejgb2dPXzANqVxS2+yxCAH2d7pOsdTE7mFUa6MDuAwI9PA
sl4ShA13MIcisPll/vsytaQPN6IGUjsi1KwVwHF1XOlHg60DyM5IUe/amnUY4e3yd3ouFG2pnl+Q
k0BjE1WY6DAXswx0cTzhbWTbODUZnrwYURQD84HK72wjUmJZ6+YJqKQjuVY3RBwY7CA7+CgihfDY
kV4juzWsR+Yzin/huktIYm7xOn0y2tSONdLx/py9eOa6Tdz/cr4OtkyYY0XlZNz2YXQhZozGCCMA
GYNGU7HQyyOw8ukHdwu8ZeEro04OMSGuxLRxGDB/Qmm9A+ZNG7yVluocwR8zWCFlEbg8b5Z9S4IV
un/ly/w7zjsuzeSI88RfPm8mgGO6zt4+ue9gth+x4fhIM3AW1tTZ9TuUN5nd63tUPEd4gqqGnWcY
tZl6d99in0+dKfzPlB8zugu0rOF1moqW7f+bYUn9y8BoiIqHCEYHg5M2s3VEQk+ZQ8Zr1Iyxtj4j
4Cfzprvof8DzYRM7aN+Y2Yw5Rh60aFSPeCaMU5iKTOg9bA8J8JL1En6IShYpJISQ3wAPIDISGDsb
oBD5GSEr9xWGyf6DA85WuQA+BCTZc2OGVIB44kYZgYSGGTa/wFfrHzS9cGEbwrsyDOAvP+ipKxew
MXMQIxOmgg05+zcGDKI9yfWtZzYALPi9jEeCGOOvoDRlggig83S/XZPh6nZ2o2yluWLWrEa+SWhe
12AOYH6wvmByQFs4Pg/Xw7GUuS/TyZL5IcDC4jw7Quo3Q87J7f1lbzVA9YbZT9vM9WtfJM8F+tRM
9gfe+fI3Q3fD2fDCCAjrKlSl75v1D7dXiymN4mhg5RfmCwPo1szwZD6y75Tb2Kr5hXSGb7eHi2yK
S4aFXJ3DQjv8Br2rXD3Whhzr/vDpf89epO3aATG/D++lBf2OH3nnuWLlkEn+R9C0U49Das4R1H8k
Gw8h4s5ftKrXOg83xwDYYjBAvw0WwPNYChYAgfOPehK09gU3M0HqQKFA8ndusQy4ZxDOYaqhp4iY
+UFPF9ueH84GEy/uT+NghZhypHiVIDuO5d/8Rb0/PrrWPDMX3+USN+E/eTrLzcPYs3IG63YcTl9W
hugb75tWPEa7b+6WhTPoOFU7/Xy9qp70B5NnFTcy1bYnfBcuegyWknfnWsc/Idb6mI8uSU/W6wyW
+CLutWSzycbioSG+YW95vg5vMu9hP3SWA+Zkb245Ytr5Fz8dgxQyjKq554wjU4mdDbvA4RtXv6ro
hot1Mg82FMih9Ci9OSxn/7akJGk/Yeduw11AG/AcOOyK0CGxtOZHYcDSKAdTVgyzEDXkuDv9VazY
VX5XBQzgI6xm62y8igcIldC0FblMcR4RWKpR/T/izktgeMIlZyZ/l4z+YZ0pgZDa9BwPH7H/qWDN
xPYuByS6uanImrAvUMg0kxn6PcbNmB0PSKKKqnzSKq0DT9b17jJ7hS2K5rpYJqNaxQV4bP9bEjxK
P8t4LUWHaPYPyTvtTt51qCJM+5MOI1rfIwmBUnDBFB8RX27zh5nlJcyKOBz5rIqBlCsu4oTF9czt
NmRuj41X+fG32H6aKUAJNZoaIlNUuWeUV5SI8fhkw4ICm82nGn3WsL/wYqpMD04fl50ZDxyShhog
8+Hwf10m2RAZbuh1bQpR9n52mx72JU4Nx5XvQbkHS5OmBm0efzmlbqYeHrZyncVjcYkziPJ4GtxG
yPgJw6IdptLGd+CN/94zgMiCx7GqE3t/ZcUCo3l1qnzK1LhQjtM8LPBVNDf2Uq9wMJKytIJ3wlvp
6dMHJxLqVjMjXw/Hi5mhYpIIH0pSMx6qVgybu9nhzHxsVKi6AB3wGTnTgQmeeuYYw/coOYwA+s04
E50r0zcCYbhOsGrTjQJ5eay22JnnsxO7BozgJ7MyfWog9rztxhlgwAMR7bRDt91N1dvljDsNnNGm
kP8eXiBh4FfoAx92PzYi8jTVC/N35wMI0/SgxTFXUMkLGHBfoK2b6vnLOBI4Jc9C0e5GmGITwdQ1
6UNqfKNJojPvVqFsFPAyFR2o2moygng/4pTIJjV2z6KF68eDv0/giYbbJnP66jztEjdp73EO4xmJ
ti2JtGL9VQSiL7PorDEZuEDwQcRDhTAyf1XdU62dG6PyAW8zU3uaekrSxlcXKAIKtxguUBxtX1fR
6cvH1R4+PQbj6BcvXf4i/2ntdHanYGZKTkrpdXEexNjW1mZJwmWGmSm6ovH2K6lZcQjFTAf+eUy4
uWmkVs/wGrlh0w8UIvi8sYF73d4c8HD62WHyTIMX0P6mvCgBkWhvdlph6a2NgOkmpmyqX/JBaUej
HjMkj5VHMoatSDeC3RScDA2TnQ69969Kc8ejE0mDymF4Du2iTzlQwkYH/n4zQpPd4zTQ168fhH8O
LYMaC+gICqLvzdHPcYr3CGd+gJSsO3/lq3OLRascA/bgGKU4OR2eB80ypifSPDr9SI8wHkboSkjw
L+U9/wBTyM1off67Xl1mFnjJ2cxe9wqUZvJ2cnfM8RcjPCzAszcv2u8NqOxX+E9fonHAL9ddLP3u
EEx/bpjHBekYg8LcXHcb8JawfhBl88/l/8FAlM+KR6AjJJALfVNrw7dLVwGJNkB9MEqOkHOoRRRc
YsKOGM91iBR4JYHgD3+HT3Mj6BvgXFL6c2LdZuNmVg3dbylXn6d96ctVQF6PuPEqx/9IOrMlVZEt
DD+REcogeMsMIirO3hhqKYMjgwI+fX+5O/qc7j1UlQpk5lrrnxBXRAIWaM7NYE2ygOoSVHmnGCsw
/TV7E1yL6dYYpL9vwYaQe3QPZnPugW0zPVmgwAorkbnphr8y7rXQdM1Q/IidYEG2kT7GuWhfm8HP
3mVL3q5zhgIj0aaVosMhKAflgN62JGTG1ba8tmYiWa8Q5hNycmujL3gD8DIZVAyZqEbh87rhGzue
ls2QHhlXJwqbg/1x5M5LrxK4IJYSzDcqS3V/BB0wmn9fJYxNSIFtDAYdo+d6dMfS/KQJBiF+dg1F
R3pS7cfNwdOhO9FYZc6gYBdrEV+seDCanmgYhP325+nIk8rZmBzpolaVthttj5SM5suYjSh7jM2L
Aji620c+v+ZuvmCF61/pDNxcVHz2jqcmSO3SNHdpHIYDaoeaaQsvgEODh4H8MYGIA89DPw6wIKGX
kYRfyRe+CUq3GevYDsxgPlYtYHuBADZjHJQTyyyBwHfGRlvRzPGjI7q53cY2G28BYMgDN4xuJ4xh
4/6+736C9cEElyj3wd2D2PmLZ9K0OItQCduArLp+0+Zqxtgr3SCCsGHwmt48k+FYtvBMR7MD9h93
c+15FaAzDz8QF+rQ2X0y8hlF0Gy9zABKCsu1czYPzN+mYWDOJY4EouHNakyhznc5sHeOgAbrHYMF
lmL48G0zKIH6S/do8yDuYflwRfXF7gcBNZh/xpklVEHRpr7uIu+qLf+Ql08y56/ytNncC+pJCi55
/ZNiVhqwzMuPAD5Nb93OVOZzFLNWSYzrWuYGUIeN53AF0HAbj1l9rI8gk9/KKXzocMt+mPzx+465
kKU9LO4+fq2MIo1wxnSMpEMexl30jnB80SAXWJvzWX5454Fr+CckGnF8nrFZ2OD4MK/DNmAzMgFa
76trN8aPcWzNX57FEBv8DahAnrj20fSu0siqTvNFdAQNmyXhF9W35YLNTu0jneL1s7kGkWnPWA1W
/D6JE5O/tw17sfic8G105wWWA3Bngc7tHlBYYDNxgdBWkRqmmeI1ABLfoqiHkwGrNzVW0T0Kw27K
tVemduSZ9KQom6yFCVwIzwFGA6yNlVYYZhSFjzC0jyAv3HMua8ftQIQWzPFCNP8kQLO7uXhY7Cso
VaXXLhvGB4U2zYbqwWnzCz4jtlCCSmxSB3b4BYJ9w8dj2AAgBIkqhpDDiR/PqLk3CIq/fIuySMk0
oXTXlzBcRzL2hgq2ui6EtiUvMhUD3DwyI4pc8Oqxx6YacZNqTg+K1AAaHkyX1oATfoELbsWfnhFr
JnzmZhqRJGaQQMQ+qZoaGdiC9Rf7APqh4xv5w6cXof62NkOCqQ0GXuxpt6UdlLTzOSvCzpYmbJTf
Ql302Cxt7GfeBk/i1YOWBjcLIGkTou9lU4A8u2Rddn+QnFwbboK6HJtB4a88j9nf2zowgLIHC666
uSOaCJLJ2zD/uJU0s/O1AvrhQyFnpbLLMzUKSOpZeSPrdXpAb4UX0PeCzjoGK+835J7WoLYGvTX5
RHcb6n/qGWG+Ce2vbTKLCBa5OW828H0+YCdvl12EO6RPnwZ3drV4THGKpk/OQGUM23Td4V/c/X2c
jW5ELKbGCFY2i3rkkihl8gjfzfIJz3oEBk1CD4DUMbB3s3bO9x4Xpnd3VR+Su62PgCuywv1ojEeR
3pvjihwsBrmMu8/b5xKK75BmdVgKdrdK+M+CuwnYDMwrjR+N811lVu1eWexQ4JhQEJlcpYK6AzJn
CFx2CIjLryT+84DQ86/3P/RpW6txpcEVyVcI+lXz+lxBd7dpBTEfJ8vyMZ7l0GkcjrcIK8g+Wjqs
FsH3VWrypfZ0j1j0AEDFhWqDwmp9b3TVCvMZ3WZ3yR389iP43xaQqUDlngMF8AtcuAnl1zgrsSaf
yvVJxe5NsNwHNjja6EqGFHxChvUKx3TfSnbZX/2JwTHVZtW+rlW5fNOZU+r3bysFQjWLIwRQlRyw
z7Lv33CBxIgcX6igXlOFkENtrMDQAHig5jA9Brwz1QPywk+CaNZvmadhRbxMBWwFl0CPbzUYafBA
UcetyU7soTCBnqbFjnCI/oVGN4qbuox1G3P+ehOe+uEUEfsYezICB8N1VXcXKazF992CN53TDbe3
ObYVMz1UGcXvDqi+BdxCY4RkOJnMOLMVggCPDFk5hrs/98YWxzXXgqPCIWZ4erwwA3ahr21jVR/Z
ny00q4zZjAP7+IYTJzAHpikVDBOc0lQyC+HCM05lr37MosPUZnO5+ZyUD6vEDyWSkLEcNyMGPg0V
LqdrF40QCXworTZJKRY14FMGQKxZBoUs7LkUWsZUwpftvq+LdYc5OV4tu7u8q967pOQG82R8j5R/
iNfRRAIXu1BuB+jwCUys+pHeY56MpfW0q/z62HMbPj42RQPsPs0ulHTvILN0hxmPF04bTyu6Id0t
EJUyoNbx6lgCewzqkDdOzZy6Kujb8gBj4yUA+1eHMZOx027ecAtyBqg/jEG5BNwdj4IXW1VGN+/X
2lh9IYgEiyfK0H+F+pQZV0GNZZiCGMxN7DtAoFR3Sbfp6yfKC4m4H4ajP8ztT8/B5PPEy9mNqhnQ
FlegtbsP9l1LfYTDiSGlxydIvvwCGpaGZjbrwJ/Ek13sgmfUUw1oKPLrAuR+GJ7v2na4ze9eicUh
wWJ87t5wHGl0QgKoxnZSDnlnN+V6OLdHqil+9ZZ3KWQGCliAe5UkcX6jw94t/kZvfGOsjwLMdPfq
96ziV89DFGJCZEdHKismNSUsBtBqmURMcn9IlnkBDb+FS+IAmaDJW8HRqQ75HFhicbrYTfgesqe6
9yMViCg0dZn+keqUsh4oGOMSuKHvpwu3QaaZgBVwe5h5soWz2Oendk64Ac8ijpLanhEiWmFXbkgl
KiTjUNkJhpFYJ9NZ8YL3RZhkcbgDoTuUJKzlT/vDnF0ejqXO6TD2EyZIlU2903f6vO0SygAZqlc4
GOa973N7OEjzn+mWqqPIpubySLISoA3gt1p57F+9CmkCX3U7TEuNbkjujMO5N8eRju0m1G6bXjJ5
r0NBi4RElUYfSP5ZjBCMEstG8Qv7R7NqezAcPxJ301jDkXHH6tXn49ncux/ej3yR8eGd3p1vHfP9
abRpuRCPw1SlfKMtfBHHVKGrP5c37wvBzoJ3LOe4KmMI4ZeQm0u0IgSgHCYYEPe34D98TchQZwmP
5AUwWnqDxmKRZzjQ8uH4VXOY9Kttpvu5NCdbRcEGsLjt78Mxc7XaZp79cZ/gcuJ2YWo7S/HVVDlw
IYaFxL+xwsl0aGmgZBHMS79D26sRQrJMmN0jjgGMGU12DO+HZHqMsUC+dU7z4dvD53Nc0Sx/YFTb
iRr3CLWYcjjzvnW3hDeQpPGOb8EilwBl/B8liQ1NnSepXXQONoRFHtKkdaBfXJGOx4EBbR5KNQf2
bUO/ymeVqm1DDjE+aQwn4ieVWUfUN747m1EVCgwOXG2Eimc94PXkdt8+x3nCgqPAywmtTY6b75XC
hDE6kZtsLMmkxsrPan9EoYVUUEAxlQQPdFxCCIbYQL5WU0/OBbNORhbXF8/hcAur0lksRlAYXp68
4I0lqq3GQtpk1oDl+UKTpv0/mcAO5ea0D/dGIsUogP+tKdtPFQB1o0YEasR3twp+DX7wVoqBT4fF
/EZ2Qeyac41DDhlrpTPqPKaT/ZYJIbwLFrA9QoOPrafi4KfEn9ChdtgIfMV7ZQbawy8Xmm6JvZaJ
CBEp42cQdolFYVPdnNcZe1tOlt7d5Q/S3OumDzmupOgn+f3GHcoWRLdml6EPa8wf8hnukyc9EckS
lWOSuIcnlpKNm9oCHgPjQMnwwyuTURhYTe4evnMA7AGocS0Y4fcTGOmrdSkhhz1/hKn/DC8tNIL/
PB1r76CCj8mpQ32aXBI0B98Y9Q0eb9N8npA7dDATfLUy58ay9tmUiZ9o3VY2ZEK2d9oycz7jfFI2
poy4xvjtkk3nDmbDqB+n733Dtkcdy/l+GHcH8z7pYLzRDi3ezM5YPttvLF9a6pkYUnbGD8wElRgP
Gu1S7+uJjgpxZKWTPscsdsQ7bcawYXIztKm61FcV4XPqItt0Q0sLIbwlJ5LmaRRoRPoICu2hQ8Nl
hKvOuKrWPKHkYpxsPcaFh3GDNV8koiEVWaDbaWZrztMBs8R75/DH4LEPaXSdu8npdoKxoi5rPmkz
Zw3wQXukdRFX3993WBvTw/aRN0r7flxa9RlQ1vkEGNSM8x7zNaclqnXx++tiKNBL+e+d2838u0tD
bYl1A0l8du9Pb2ED3+BhnuoXNRv32qx35d3UYH47zRUveI2pU3/WXGt8QDQ/Xd7WykT2K6ZwUuq8
INWj9Ja9bFpOxu8LZL2aCMrVa5bNPkxLZBdovL8tlh8olrSySjWjQIeW/IIKCoNHcVrhwOsoVBsB
pjaYQfSvxRoHW2I3Fvj8ecn1E4wyLtyQwAZ42AA49a7nN8iHF904dx9jTdBxBk4b0jKbt5/bMKmF
7IXVIhOJn9DyfVzm5eNk/IoqQPkIx//JD1vGDCcGmBPCvoLnaoSWFutBJt1Y4M40/B0HFLBjThWt
h98Sb/u7xX8BZlmJaK37GdhFMyg8/OWyXzLlHUUZgvZdOl0yjG+cD7bAmc4IXzs/KQX/IP8SuUQd
Xg3MkvJYN/jJkNE2iTUf7B4Ey7mHCHuaPUOv5o+45GEFE2iV+S7QV7pBXtK5OfEp8SOLgB9k9FXC
Mw/kH9szm1dCTgO89XRuPUOnnbn+1rn3m9z3t2yX79+iVs3nwxPddHDDJt/A8TLFiMvowpFKYaPO
O4dNBuN3KaflIJ4NIQS8FWz3D0uVmOwqR9CEbArKURolM0zrYo2bJnHewlfkOLxHaUTDOpxqEz0L
pUU3ZZMBswYRf+MC6emY4XG9nj2zmOC8vhkIJkVMANC6tz0E4Nxsu/OPcDJjaTbz99uW/vrTobDP
HMvBDxklBZugDlFHIO8R/eFzXXN6MSgROakZDbmQdWH1CZEU83NGZJBNNfzClUWNL7Dxm1dbJm9E
THgj2hjQ3A2tM/gEhzM2yMjmEjvWkAAWF/IErGyixWpEuUHbwzCg2w2XCmFm6H6WBJ1NPg7nH80P
UegfK4KXI8TibB6K04Xy+gcvs0Wsyx8ZMRQg9DB6UM4GkJlwVTBeMUZQFk/KRaEAzyNGhPAz+QfI
lhlk6rgXCin7rIMUSDMRDY/CKRRQDVoV3vvQwq/Nv63IKB23/ClA9lixHlvOlS1nDJ35yM5yOwkr
B16YXZM6srxvhvSbKC8sjDSd7kxr43FVGE0qf4k7eFALCbMu5U8PEWYZ073u7ivDn2GRKAc3f3Pm
5VdkrX5PB3bV8ZB9Hd4GZhJLQMwl1DOFWAwwip+nkc5cm7e5mLVnk+dGY15JmRIqS+yyYW8oiyeu
WyXZeUIqODt4mk0EA04DJLhhvQladsPPIMOwAe7Em5RoeIE3wkmwLwQ3fqMqYq1uSAsKCkwnKgMb
6NFiSzEqJH8YXrCjCrOO7+k1EXIjERGd2AerFwlAjB8zfgFFfVb8EE84dYmB0MHDKIGsC0SlfAH9
lxuf43ja2T4qU2y+Bt7gH9QkMCO2PfN0apeaAzWITUA4CgiHrm3f3bbOWrgmgRklAMbY25j19LMv
5umWuTt805D8VPO3HIT1EvsbpvlLcKz9j3jt1vo5+xSTJ0ASUKzxwUouygwriJN4DCu8rdx6rHOJ
MHzBfbcPy9FThKMkxoRfT2V78hD4Im7uIXlkBaMmtNCnI4wC3iBy2yTalYs7EQQFvhqXA/JNxVvH
U8IGLTJJbAQs4a3w7FPC4ITQi+5TlHfAbkJm/HX2DpQ12fpZUtAIyS6oC2A+bqBORpwg4lA4CSq2
FTlsNpBjL+GK3i7ticuF9hTBKDW8cXoSAiJ+K4BBzBvyKYYZE+ZOOJzcubUi9BCuGcHtPExokytC
H3glhJCCT4L2Fx6F6zv7LY/aiY9m41mpmI5Q/zJ/BzyjaUaSBZ73Rj9YYz0BKGXHl9MJ5ZiLGQj4
DjYyPF9YqOHn4xzcdAYRxhSXqwgGfPLPCjNG3ENYoULmLJTIIgF5gKpMc5DBhk9SUj+2iJbmzpsw
D74c5Hs+EDFxPg/i1J81zplJpMlEnJgn5dKtiF8VWRPPmcYxohnreccYB2dBo0XYP+T6rhkOa8Z0
uE68PQmHVhFjZGJshzbcCC4AeTrxyEhnClROduab3R0HIVabuH9RulsSfxzzEBgXoZBkKEcd4VCF
ISQSX/B/+jWvLMFhvq6Yd0DHtR6CLpH6RK/zPmAC/wvEZNWyw4hdCgx5dhHR7YCeTJ6YQsCD4Mry
Oe2HfeI4BXrt8TF4sC0+dsU/2EMEkGoNjSeOgmYx2KAlEQsWKx8sfTSHBmjRs8vT15iFakAnBSTN
GuNF7RVkVrF1rYCyZQufmoD4KkxQlgVSZkG6xvH64MQCPWR4zM5JUB2l9QrgFnWzeM55dKc8xf9f
Bp3FgdZyOzTOLX+HbQtlgE3wtstUFHMnAqXYzYn9xtVOLHnxDGJ9SNKzgiYZ71T3yw8NQOHtJ4+f
6uDQj0pZ6JTZ8mSu6UmsE7Gyft6H60Krz9CVkBEbG/RBfIHqCnVKWaB3NBVM6wYOCKPYwmEMUASS
lWGXVj+Y8JwL/wNfizaDwL1vyg1ECZnz9hwLXjKm/0yToH7was5l6JPaG3+2HH4wLJYVLGkAckz0
FIDat0tR3set6/v3pnSuYP8LqfH7u1Z2iLAaqpQHGNam//WAh7NJXY3RPMIMAXlW+DbV7fPnpTLl
GERB5g7JS7+b6QNgoY3PKeyKhgmbIPYmvf0DzfYgfP98eIGk49CFQFE9aNO+diy1RY0rMVekxdJh
NjpmSEQrAJ3NWzc39DT25s3ANhej4psqDuMwP7C7we0zXGEcwhjFXSRE0BEKarzApQaTEWgYrheF
gxfrxnvpTn5hnr74teYH1sY+xTkElk0Cjfo6H74Y5L8nDPd7S/gY2Zgp87dxUdecAZbDUTgcWX8M
3nH/nuerHzM8W+YldymcBKafXi/E9SK+A5tk00UePBzFuw1PcLcVpg/k4kYjiK8QvTk5+lOGaN+H
/QhfI2OGM3GKi7H5Tqf636Ui9ZjI7A1simQeU2YAuGdU3Aa1Rn52NI6rxsWtGXMlYfME2YJnY+VP
vzPEcSzKBDKHxV86ZK/e2ODYbW7GVD9O0Nfi18ZzlLLsRTQ60T/RlMQsBrkc3cX8Aw/v4e2JioKi
VO1PXAG2CDTVfQYcE1yeoO/TROQ8vilcvTkQYNkY77M0bwYBJFpSyWlObFUCyqY1UWBkcHC1Fu4p
DJ+dv2v/tGjqf0Vlwu7IFLlkkcK33Y1mkFgq8wrzaf0xJ0R2pezoKtSDljG0+AAn8kIFwQkyA5R/
DB3wIYe1Lgyo9pR7Xo268cuWPmqchCmp/95Ni/1S7BKIIHsROxP2Qgecv0C+DxbsGihY2ZxYWfdz
gWry2E+/C1HQfZDgmJBCndNSyMiB9TmT9F2MC0VtOJ/5yJGEWTGcwLF+wcgKWw+dIE1OmCQNhFUQ
Ow/bGaexwNczkjuJdebEfAnL1OzCkmHjgVaPyHjETL02FUFrw96bPZ3nJRBkl2r1Fv7j8LBpRSDF
cFxaN+Zq1BhdAw+CxHAOaufEr34B1mXCWkqYJC3v4NNwdLiLSEpPeC1R1wyMBrN77jk3+ytZsvPg
SIRb2cJPK96cRcL6of47BCO6KaGr+DqAsQe4bsnxnaEEqGzEpWFxxHPETcZwXVA3Xz770bievf+S
sZbazY1kRHGacNTUXikewh+T1c66yzYWC7IhHEqcmmfyiWl15rQIUkxBMArSBZfmhgmM89sMMNLC
3uuzT0ghuJmn5mZVq38VCvZSLopHmN3lGJZIzAXOHTy2NtT3GKBQ/aesgdYD1sLoIeObDrPB+PSw
mcEHEhsen56bALu7/GGYgF7Eec/aRWVyyrN2eszNcR0TLwVYLoCxnwePHAXjhyISd7spdCLcKzCF
QO6YI3ukiJiSvCyoRE8eT602qFHeKR4MtqgSVsLLa9iRGcwpAQcG/y4qKm5ErK8xwWf5zHPrsCv4
64KCT+uLqsu9Q8gVjs9uMclE9od8gsW/QXueT/HuBk6Hm0Q08YU0xDM00/PBY/cIMwC7PGRo+v7B
FmEadhkqZ4Z5+hTOArGGCLGxCqixYlgfpmncWM9IUu2kG7ef+INQahgPacDAB0C0ca0NUmm+A0sc
3RdfCT4nDgeEBq0Y7SukZCqMNHfKGZJCwTQPevfP19/4ImBYqZ57DNKwCdJNEun6fv/MSO7NnLJz
mFjaoLdv1WkpAMHgyUR+jpkj/oJ+6ek9pxNNZA2ZS7oWyrm+Ld6DZQvL8f38S0eb72elkUa37JXx
jcS0h3585h6TrK43/5H0xYx5JLtVz1fqSUm3Sir7a6X0iRVTR6RKl1/O/Z6bfecHXNhWssYhudFi
MipUeIRfHxa6xpdon+vnazc5GdSWPuNMOZgQEwbDAMzgO+73LkqPiApDRd4EGzv+nij5+T/EJCIg
W57Kx6VIqWGh1bEns+Wgh8Vuzsnx0KtLbvTdaXhuMOoT1SL7xrwjS2xf90wcz1nZkF0/d5iyZtaZ
9aL9Y+O1geolilmGHWQhSes7I06zdbbPOqit+8fc5tSKVMdfCyqx+0UTLrOhPCfLB3tEJQjjt4u0
qwbjAkIXriTC/JwgCNHFvjIXGuMG44dkiQhvC4qQ/KEnyyARvZbI+vQDKMz95rdXZtq0L68LYoSK
9UPLDsG2A/Hvtlpn3vLw+3lbuHMRwGIkL6dmqr+7aHhGmEPUPGg5KXRSVFcOKRAZVpcmXHZ6Vko7
Ky49yCWsL8GsMXpzcM9V8MbFYPWHyGzwCufIRoMjCvw4+SBUrCqRe9ya6ZHhJslzm9bWjcN2ByUG
0pSb6wKPwhT+ijHM9d0h6HL6iU0p6b7CTYakgQF9iP/O0HiFJX7aHFPWS+e3aHqYGk4x2MiKeT2Y
Vxa0JSRAeng/XbIVYczfE+WYbsQYvRnnDbNp0BoQQZBDI0c3PBnCBC6MRX+8WOnjIOrCHeMG5sWD
zqws+EyzYTgypZ5bkgrvMk9meLUA4nt4rwEsnTWFUlDbLkNkaDM3xib2ICrwDNm8rxsbb/tHaouw
c0MMKAYwi5q3MRt0UPiF4mfgtkww+GgqKS/mUbZR45s5G8h9TnQRQQT8PEehEsAOx+jIekjd3Esp
x5TlG094xmSaREil3aP4iZSM9GLmCbw3C3D0dVtlfCnM7cP2cSD6NX5CCDOGuteErX3IV0Oi7hSM
GxGXLZF+YnLHv5AAbW+SpWwlLr2yfqoMwX+CEgcg8aYg+cAsU/h7hoNEqVhv/gKlBHdRYrgXjngO
d4z49XL+7nsSsBfJuCnecwLNQnCaWb2a542oyjlP5Ps4HK1ggeWDyWPJ3kYOFzDtVyX76g13YSgj
8mW4c5g27AMy0luD4ALZzY/S9plO2t5scEU5awr6VO1+Cvt8IFADMRVTZS3h21LJxQAHP/5I1SzQ
JrQyb9bFw3Lh0zxtYOIOAAVohjevrsDokRyEvUnLwIc7hNbMU/dVaQW7Y8rVzUNVCvRqq0/vR/Sm
ruJgHjM+2C/Z/6F2kumACryB5/VrlggOzKB0wHWAjJJZAkxqhmA28o/SXkBb954N3KMnNsjJo7LL
K9/CMzDqTCA10DKohy9AbENkgijbZKeEvwnMSJuCu9d5Gs60SOIlcF+MYDQcGnDMW4PiaMIf/UV+
4KOY3KENl873OsAfA9wL5idGpOZPHT/XpQ2DTS8sCYaY5maK3a/dUiiTgo/uKoUvA0M0ltoBza5u
4f2KV2XxXqJ1yo9o5STkZ5fGw2LvKM0HsqVPamRM29fTTb9QuNEhZP4PJQitDDUJTUp/LMVKrNtK
xFSf5VayQ7B0M1/eUz63yOnYRlm5jZNHt2XuocHDgh2Bg4YrDdlY2Cs8odfi2+l34LoMNazhZofN
r2oDiBHcgD+AupJdwBueqo+aQnbJHwu0E0iGtclgD7QIv4oYMVCRsbLdHRXSVZL7VIIG/JjeoPjp
1nffnAiekxj9UxjLPl2ITW7D86wzK5lUJBdYbcg4Oaf9u4NNMI+Fu7wCrnoYCXy20URlf765nEAf
gchJ276zg0r+TcwXRBc1YFY510PRd/nlwycNtXohgDAfc8YEP7y3FDNr7WJoPfUg3TYuCNzyq0KG
cHuJmyKPHWL4jUp+wra9bUju8ocBk/DqSob3WTurIg/94Iq2WYYZSt4uKN4Hw3eigsWsXXCpbzYV
KoXo0JRepHr77UKmapUuykVzqNdp2y8JgSj0lw9ITFBZg7eNG8r8O3B5XnlC0yeg1j+FGoZIHG3G
68wYkYNUHt/kcXFhayTY923VJ8qdUwl3qQm+/aCb9rF2A8mF5SoUTBxtPwwtzWr3c1EiLZrSe6pO
oNwJebK//Ul3zvw2IHCKPouXht4ZikBC107gVEVwZGvy71DRsY082a5gPRQFIFQMCHon58Vn/wag
A2DGYDismdPj+EHCTu22QP4VYptOvjzSuKKWYUxyW/T2bPcFICoYOpthZQ/mfFhkaKMJIOWuZZpJ
7ZFuCNP+zRhgXPtkkw8CfcFE1QFTNLNV1vNfZ1C9fI0wlpcvrGYGemeQp5aBZTsdu3JlQIpjPjGt
HKYeYlLBGAXA8OA1M2zlJ5wMjGcxIMZhmDA4FGiasMr3HzazeWmpxXQ9DFXVKNlXiIvx9skR5Aiy
NiILMijKsfTZKQekhWZ9YgLMgdVn7DNFV2Fy7HnKDP86Y1M+bDaJX8fWzGLGu24AcwyaVmsPz29k
peC4uwHk2SfNd/u04Kgw3G58Mvw2Gu6GuBHjJkGbbike/XpHgOjkNZU/1mOaBskivwjYdaXH8GUm
xSad0DQKMh+W6uMybvwbji/4I0TtccRNhD3DIObvHT2jIeYLoPj8b0DxC8pFF4lRLg0zjeORT8HN
gXl6HFz5jwqrpyXhYflY9i2djRSmU46aac0siHFlwajmYwS3LW4cQEiqIVj8GjQxzNRYmbSYh+BJ
YGTtt0zUmMM9g2rWRuRlm/XqjS8I1vXhehhplrqUl/19dspJFL1fqpNuE2FmMlc/LLvaIpL9afL5
/n5RN01c9DjiyOhPzyInl8dyEKRRthy5w61ExcWuBOV3OiAaW9AnHALxxsK8qKXHCd4rIkt5EdT1
WHTccK1blKubw8wBNQKuSYLR+VylYCD8JreJsXZeM1ww8EBTPI9JonDoLycPEtzxC5iPfMzGmzF2
JM9VvtcJiZjDEhvtwOuqjR6DcOnwnjb9k0YQDoyOgYnXAGyPgUmiaUaFnmjn7xpmS5ihisp92R3N
G851xksU9/my5L7wBH2AtqzR8Pxge2gtFBHnlpksq5SIvwmDj3RKQiVX7BVKeMHjXcFTubn9Y+HH
mV1h6vsyk/l3/FwwQ4nY5+iEH3OZihxAxk/xe2w9nAVpxsbvBckOPO1Yuj6tAiChHDNswrlaaEZ+
J+bKKDcKRCyMwhN8fl+TepPM0+kXxn+ze3pkzMGyhO/nbvqYKwkn7lpIIMAcsHrzNCpbOnuiM7N4
GLzDAp3+tR/Arzx3zGa5XoF4rl46zfIzLGySS8VEmE2Zar/BqJs1qq3w2J8StAO+hgwgTCieqdKz
JY3TYSGdBYvq4YtSPJngxuvqZ+V8mP5s2WQY444syIt9h07O/dnFX7YrEeDV5rHyddgHQyPEB8Um
BKeNev7dnf+BZppHCNYwG4spkIALW/hOxqxIUoDNePs7EgTivoPnGkrY01UvCQlcD+ume0kyJjrn
tqy1bW2zJ/KkfnCm1v0CL8uj5vJ76dxq1s1nt4f9MtS8wc+rflF7RRpPEPi5LZ3RXG/GmNjaxWh6
KPzhd4Hwqn6tkQnLwmMAugaBGmk8vDlEE96UGV6MUO2Rm2QwMfrmCEdKNDlIMD9QVFXjN+GoV5mX
c0QAqGZj6TYZ+BCof12Ec4GTFxOJVY0oQjx+WBcUsBf28H/q4alBdx5s9floOjq3lsY4T6b2sNRi
QgrrHdaMNW7W49F5rf6iDM8/vr3PAM/QpATXAgvzQXLU5ANXgQJrKg056MwqPgSHa3cUUOVzp9jt
4omehJGA2JyZIqOKKibpmfQBq3KKeUZCATa+DtOaZbUmqCG6L/MZGnLZqRckaARJlPpUJvKWPXfx
ushiLPGYZ4F8IgsNSS+jCy6QSQCXrwSftX5t7KErAk8ImD7+tricA0kewVKYm2wygDAGNn5BKzAl
vwzBrH9bJ1Fvms46XGb7dukjXnwFsjeilskx/XX1faab4sJNKaWw5RDY+33GxWI/ZDWvC2r3WBY5
tY+I4F34QFafKJiPnUTV9R2+UybXB3xqq85+dQZNLNVR6uN3j4UWrx7R0urgFoA7bE58it9Uct94
giAYjtliMocdZ7TTeWc3GAF0blEWD1R7QBW7/uIarZtJJJFASN/uJpGgDkXCIODDvL/2IKXwKG4z
YE6YO9aToVWzAr7EzIT9zH6NR2ELLvRyb3tmUviGjLP9YPyYPx0GevvaG/r63yEchp9/UkVMMn09
hDPNkQtjdcEpTDfOgTMSZKCUR3eNRvqa6ERM2TRtClzyxEI5Av2GIxXslvBSIkkmWF+ptKZMyRhI
LGVkyJzOk8Ofji85g63RGIKCLW/Ag42BpTrS+kFm1z92QpARLyMUUuxpeBYAOzGdo7IV74yjvjzp
ZJdlc1RuvzHt9xADNPAM9MekeQFagLURnxKr6B9hFdX2cXOwzqycaRaSrYQGQ8MY/DKImh1LrHAK
q/9H4Ci156z3D/HWw1YUoqMYDsOPTfnEC/SirBUBiowzv9NfP/y4TJcB/EhkwyMRzg++wAVZzTxX
pa/tc2xcPh4r/dVzNCQZiq/GCnSfxNZ9AjkZ8QM4zMnogw2k1bPsu8TSHMxBSs+HpfTxnxthfAGj
CnI5Kjm3R5Ls0/sStId3GLfJr4nm1GwMsU6l13uTUGj/xMCHEklcOeR9900qdDmsYcFM3epWtmII
yLmcyl71FTK4g486HuTYHS6LHhYCLpbRCOfwcCX7kvHRY0L0zokoyQZA6MUQn6m2TdQDY+iKF94N
HqZcEYMUNLSLMNe6Mf/+wLBct9bXb5j7Fat/4YgATL3LoXWeP7874F3XBszFfn27YRoMaqDtvweb
kQ1dG+VXlsabEQQTxcihYgj8iR0wQbyTQInrZjDR2udsg8EEkh3kO825G1ySkmrLzLGkWkhbELdx
e+Kx+cKN4N8v4kh4JPD1BabPba7e86Tj8G2h1JVg6ENKW6Dy6ch/Y/frZvlJ8ZU/dmO8WfH8RPd5
M+9r1a2QTLxxAf56OMAEzM7Rd/5AhXt2LyJ3wiH4ivsxxI9X2WWrejyyGV/jxyl85NnPo8cE0sdK
yDmZhnKcDrwpi4pVGQOuMUxioESXzGAPh4OBW0B/SBmugrnZB3/EIPOIgx7jcWSLEwF9Kxbbwzzx
GfVA0e3NWxvuDtHvUtj5NTFq/DvCVDM+QMRIiM6MSg5SCPf6lvpVcVS4q/JVvmJbu8U30u/Cgm4a
hxXmOuIHUopBV6ULnUN8Zth1Mw/Ob775WBRrJB/TXtMW6Atp+tkiHpPn6pw7CFea1miSrrszk0sr
8/UFW8MtpGehKVgP5pnfe0Zwp8WsKF3nbGBnJFrsLA9cYRcKjdDQKrYFULr72pI0yojETXygJNTW
2J1+hdmFwNXenVmcabLIeITW0lsn9AkkoElLPeQe1sz5/6FoT2VyP0G5kWa1N0IykriHPxwioNvp
Ph0D5t90A+ObCzLaECzwH01n1qQoFkThX0SE4oK+ApcdFBdcXgyXEtw3FPXXz5d2zFRUT1d1lQvc
mzfz5DknXTgRK5B7QOwGBHf7jHFKnc67NGdoXqS3AOD1hfqTtne5uW9aTjmq8RONiFG1n2QXGt6Z
ju51eHtj9Uz6xpyV0/i9Oo0pbKk6JghbYQDAI+IWwiK0IP+VNMR4AS5UFDqVrPo7dwm2DjrIFSuN
WYT7ulU++8Q6sEVwXMFtJ4y2lcxP83ChB/E9wOrnuwiTpfbR1QOmBwnmwmfybAWx7SG1TrsIuT6v
obaETNGyaX/iEbLvOgvNJAvF92FvXXcYUUFT4YnhfpSCizRPbI8J+DbWQpdHAPpI7gNWBsG107CA
LRd1m42Liq5oI3YlxLRa5PLPk9Vcd2MNUxdLr2+/nOh77jxHaRetGNheUq8x7cSm9hWMHII6/XfQ
zR2nSs0uu4whvEog17JGyvPAvAXzqie0CQ43RMzwI+m0P5SG2/HbmtRfdgF0SxY8QWLLKAYm14TX
ysGw4a+om+LpzZgyPC7ONMAw9IY3iQXnzvm81GKDGQnoNypoOl74hUM9uSVvzGTHh/TAANCkJVO8
7LIGL58xDVH9mKL+xtob8zvaaGnUmbaHkK6mTJdWu9w/ltZZR+WmWSd4knIJSYvqaHuasJMtTEIW
tbCGdgJdpPom0InxLUJxCBMe83fM4CcNlIiUTLuw+VQ3mDACh2owRivyw5MEJS17c4nZBKRv9MRG
lxE6CCJC28ZA42vRefOu82N8sq1kcgwFhK7ZLzr7mPSggGVQHaPAxA6ad2TPhHJAw1uJD/hTww+q
C3bXoE732thBXrP8NgIcvO/9xTXOzzOaG/CQ0UB052h7YdK+u5MOuXW3HKNT0gwnH9MqP7xRyyYD
xlDTxK1zLjnM2+1kQC9tABv5pgavC3M6UCTOV+YjIHK+KEyeRCMr2QTgBmbyJxsqdDcWdBjHqpbC
MNpeDF9lZCwmef8NME+xyztW7aHBZOeUAhDwGUIvqwLJqba8goRuz1m0Z80u36BqvNR6/Liald88
nawq+maHl4scoNnM6pp6RrzXihLlhOG42wrul+2t1m+vmVQJsf1FAobfHDlXI4OM38RKquXc4bah
fTLfGVVDu6xMSPXoJfT3sIvlMUXFGc0+KDZ5PYV6GcBeZ+uIa9ULlQUkZ592lM7ki5k6Y9Vnd9b7
NvgoGi64fJ1vvzgGiBauD+d68Ha7QVPPgP3BoPX1C8ugrw/YzyaDZ/j1UaPcsIxEyLuGvV9+FD/R
oakv9HUuKBelqUeYYcGXr01P0X37ySFF0/YM0MdcaJkgm0qLL3pdwy0GBg7vyacBRowCA8SBULjd
L4b88q7r8ueTa8Ir+Kj3lscE9NGLQe2TEClO0A+xSUMS+zCPdf80onvBkADq5Q9M1tFehKW8SZYv
kgS0CNLmwGRvwD4H5V30DqN7dlwyEcx6Hh0adNSEOqM+RFnwkQ4gxq287F10o1OIBWXTJg0ouQVX
PqjfcOPeJxxO0CC50HPOA/YpGuYeksIWCHFQW5FxH+dH6xJW6IDdRq9OV4pVU9g6tVLLfHzM9pxy
BDLAu2Ie20W1hpS856i4ky+CvzqdtAo+aTP+pJ0x1gQhxOHz2XrN6rh+BneorO5XT4rKOgKDIL0r
xWe4kXtMpctpKnVSRgof8C1Dony193TYx4fxieQYDZoRFcOHHn7ZOoz94iAgFawtvEv3D9yhkt7J
Dq/iGXiZ7nfHMg5AAsL14+V+I4BmjegC2tBk/bdegxA+nQMHG+ZwF9VGqOB+3feHQ11fH7/WPun0
wLr22ZeeEPrJPG5Ip5j2Goy54DC/pPfhhSu31TGSm+pXAGdH87oe71VocXXvTfuQphh+Kqd3AGZJ
aEKJedEI7kYz5BDnsOD0YCt/sJD1MFH9H0vEQKvdq+r4P7pg7UgryP+v6G7s+xZINe60IbkLj/8l
541Olp2r7vxOjGpHdYAQOJvE64swHdbkZlTTpTqToVUCisrS8L8fCyUBegaB6al9YLHAh5YXwEAz
VJYunYpuAOYKyojIATcXw6um7R6rvGDGy5m2qokJ2QKgnk5MgT4BnzMHfSc+QYVD+dBA1s27B9nA
Ux4T8ae6hk2oqeT9jfniErdgGsuO+7fdef5W08Gy/fjFiii4cliyp7dQhvS384WPiYb0DoPQ2sXC
F7y5ozIkT8F3PSyZwHQV3hSRvesKu/axRoDRuqgvPHlPYPXWAEINZKjC0iGiwSMRCuHB5VwzBrxG
yiJdbhIOFjJPgteEu6HZFz4erVV6vfse1ADvNO5oJs1gtnVI9lPxhBBMSVcmx51DOkDOST34sVv4
RGmD6yTnPFEF+Qtmf17TnGCLG2h4NohaGNaaEFYhPx5cEeizdI9hNaOh4pNV1PoGmVh9sGNb/MYx
3BVaZaQiwE1XL2fQrMV9hElVW4M0Gy5JBjDnjXGFAyIH6htiAPqhE8V440rRnun1qNCZWcz0w1aI
FUBEXgHtZtShsCa23FWxhf2MTaqHfCkUgJluULNXT9kT5wnJweFvgb94CAPXeQU076foMaAsi8Dz
DdWJ6rI2Y8Ixw1uTFwn9nvE9ZFbXjnOfvNso08LHH1yHPcAXxosL+8JM8Rqd8BYn7Pwyb756JCHP
A2s8AKCAJyJDysMvQxnwzmuJByVUl8GF+b64P6TYH0qX++Ls3iNqOoamw0ly5dWRx5GpUcJ1Bx36
PtQXV/yp6mbzFbJZ+q8PNq7Po1XRzZnqazpqpaJuB7XH0nIEN0Jq7z7FKtP56mELuTBMvRM8WtJQ
plmFh3gX526tV0PIC6Q8PfQfEUQJ+pSgXnCsGhFWsK/XQAvKwQLPlrNd5D2g6qCkm4JU4TgvBteM
li4SxAaB5b6m4XBAmxOU7P4cR6VBM19qr/H+4OXgazYHV8PlhOeF0++jpHh/vRYdCm6Mjo7zYTCr
lIZmrYuZKk1RJlhD+gCG2/kMQkMbdcyayKnoXhhptxU23FdwDOF53ylKnuQPpjGv1kS43QijEFBG
0olGgCrsQVufDW3E+rpIOIiwTP7Y+4QzjR/m2ESD+No2p63gMmptOXxIHujksvQKXE0AeTTn3E2O
+ghtGJpnlGCaAxmEvJOq7jU2DoCZ3Tl5Lq/7/liRN+M6SK/2wQsmGfuQ2o0JDno9+3YnwAOftoeN
5/XduzNnetIYEIU7/YKJjNUf02mYDufsWtCxqo7SoFq6HAlm/e9Lphi+/14uQ0ADztzmGg3id3tc
4lbx9XSoxVhNMXaDrg2XUbtj1+Lpa05uyCwMKN9demwi7izJ+j27+PTW0DMBJPSrJnoTt7FtQoib
cvkRI9a3b3St5jn5Zm+68B2vdC+9198bDtHwsGaBKAPZKaf7jh5+v8BUE3q0Muru4WEf+gsszXy0
pziwo34+JuQFi2kp7ifHJF+YBq8BzIzZvTtEWDAbR51e/eDRBaCTtMbSwai5FfROLc2/dEAb396F
jDQqaHMQxXXMIL2X1m+AWGuTfUKwoH0A66U+qt5DIyUfGi2GHAmfKe9Xi0WDCSGBIhUHdY5H+bJy
6G7ts7uSIl/yxxQpQ8OtrU9RUXfJiPgWzR7EHju/PXwFRsx6eZoTOXf0XkkiQuiifanBcL1SuwM7
McQOji0BaIRFP+IEyDBgPkjiugOcGqnpxI4JjhTV/QOWtJCpz74eYLFni9cmHO+UqVLg5m9YOVSH
8H7Z+58NNK0XpBMQfJi58KfgijF1lxwmeQhF2cVqIgEE7WmcChOJquclRnOmWKI87VtUW1/VB0UK
fvRk/bmr9/vo+rzGoPs1qbfAAaEFKxxsEnzI8vQ2Bi0UHJbGAaetkNoAhCYnGhEny+AddGaH8cvD
54+EnlSJrsIehvOeqXHCRuS1WwMS3ODoHHgILE571NehhnIZhhw15i4WiKQD6AaDhnOrclEW0H+l
zYmOAO2O6BYYACQPiAoanQJjs5i/d4oBr0pOxrt3MZDkdJ9UHYjn7FIqacizmqWBqSAfAYPpkh9i
GLN+mUClQsX+w+wXRAOFsgVRSrP6TZu15gn+eVnL3Zz8wXU+CQuZnziZ0pJp9+U828HGvhM9MHHQ
HZgcv1773dUR9TE+44N5htYvUpKB1c7BI8A5xnTHzxYuF2InzwTmJtPD3Gt8GB5sak+z8vKhaKAO
2BI0PeYnDaXhRVsL+xL6WbSsZNhcC+3VzXt4nQRPfu8cn3rfcbWhXfFmCyy1wMC34eWWSV6ZhWcQ
zQYTBsV02F+i0BxrNm1dCj3Qjzatzn3A+AAkBLCEePQLWANFV7LjDxyMDLO1aWwKhsENGGHBYhrA
iO0M9heLKTquHp7H+krrX93zXy2szIf3nZHiYtXqwRPd3PDGx3+RBBvLSGhPyKbdJnYMyBX69/jB
Sfq2Os6pf/FbW0rLBt4V96xcYtxL8YPpXoxiuj7eh994H+T2JWTuuNuB8EtGM7wgrxvXd/Zbhrt3
XOlfdpITSQpEfQiHjDkCQ34sS1o1mbiS8Qn7AV0FCLIShGjvXHsvtFZzXX0d8v3SLR2g95NZpDUO
aaebPUG/AIsNyEiA/9AqFn8N9ItbmNJ84ggwvmLf/x1jpEdJm6FrcjrDCeGisscV7hSvNYIVOHjW
hpOPt462Esppb0GqesbSq+OeKSOeJlO5NxjaYSqxszP6OrlNtXAJDX+fVvxyfV0FnTngFhI+Gmnb
PLttuRHYDOXLW3YdEYV93T1P80kD1Wf/sSogC6sckpnN3JJzyz5AI8Ij9K4qhH4Yig0Zo2mWtF7D
wktmUllKKBDXZ96uf85E2Y2Y1AruJm/wymKl7LEvLFYZCaPZOTOrN9zrkD46phAd/ryFmy3d5LtL
J7UwsaNKuhh13f95f/A9UXbuXZkjAsKE3ALD8ehlQ2Wx5/mggnNbKWBvhDZgwE7Nak0rVakp7ECb
s8gunZv6uKwPps60fBk70/KR821EhPhEe4rE1z0yIahihL18iEeNdH3lpePq8nvhlJdKusB36xjs
1Ss+2DWz6Q3pJKmx/CFjVsR06ARJqQmhprgz4hyLTpqD4PjBzRFWyiIEygI5RZLL58Xm2OP/ELkc
ylRLC+T7pdVQ8jPyU8zj9GGV2i2gE22rO8u3wpkI/wWoBFdzPAZw4UJupBNdeWx+mciBWvXmdZjT
zjAfNnyXy12ZSF2ZB48UmoBSqEIxWdMrWFEf7GjJBemxly44u58zewojELJiI5gZwTeTb3D7Z5jc
MG1oWbcSUd3NhIM4mWGID7Xv5kO9sio7YkpAP5olXJMt14+rRyIdk7NyzUB7wFXqqmYb2CpcRjg9
qzM3vM0pDWETwYyshrP6MvsnY6YkNsdoSskmekZu13sX7zSRqSWMNyXK5U7lLbhpOX/L7W5fm8lt
Ar5jvJHR5zv22ZU3uxOFgitzccij2X+0IXkhmO7qYaHkahEKWROsP4Q6moe1tmI0vKxHPq9sqD2e
/Rvs7LmMO+c+vgxlws7BDuR+s6gVsVUuHstgr7yAf+XfxXJqsz2yehZ8iPfQZdJMPG4BN8SwM9TN
NjcEhxv54bvLelLBeLkcD3HelEXmMVMJ4UTDjDP4qwdzynFhU3cih7k7tMDY0Rkv04U9TAcbG6Rw
55Cf/lYO8g0irI0rgjUr4D7o07fVL3GECrgpVoBX0hLzJNbNcBNmJzMONwfziWPP2eXFD73gO2Z+
gteBKCETgj7s4++WMoqbyggXPj7mkDFLBJq2YkKqdeQk2AftyQujF1ngOjYzh37LWu5NWBJtT7fB
2tUCKw8E7VOZ6Tuug2zJPA1hoz6jj610JxKOzER5XKOQMGOeTJuzhPOEDBXxFc6zjrzpJh4wfIyP
bhE/wpZfuI3++2zh/rWCoxkjnJ7f3cXqVpg6E6wew2ev49z6F/tk4/TG/StaNvdH9h+IDpJQIemI
p9DR2gAXOm+xAyrcy4qtxHdPDtNh2cp7VcYo+nE+co9YLFWjkz2ueTxejzkwIYsg4NT1wF0+ns5x
XYfpxWkrV1EjlXUYyltCHjnPWTJsrFO/gHIAxliEjDFXRvDOBM9iIAy72t+TWDECTdhUxeCVfXBw
MbbtHftPj7A6dNhk0QssFTyLdyErmVjqoKvxu9GN7cPrdtl5ElLwCbPGEBVSNjYebNBWXOYBqx2a
//NcDwkx3zhJZOTYBE4TCczfCOqGQy5IJois7WsjnCHb6qsZE8lUn8p+Z61x5JjNkuXFlsckrjlc
ZxAnljOkn4FGKOIJ2pZcF7lGsiqDJQ7X0QwNBg/DGCD2PBCI1R211bu/wSyOQT9eupAJbRJ1JQ49
hzBs6SQxsWGzD99u1bumb/eGAVQJ/kzc9fbBoXdl5pS+2r6Z24Nbmqw98m4l14xrCcHUnOBHJqLY
O0wTQBRUdrx8cbBa7j2dI0YCO1uuowigwyFnFe8U1S3r8i45jTnGp4yRPPhmLVvBcogtm6jLIVeR
iEn0VM2QGh2CC5QiiTBHdgfh2A5jWGD07bMsTb3hsGYGJ+aMlO45lXVYg220T8WaUfzKcH0LFJfX
JWV0uT7cMRMYr+t3+9WKE7jbH27le0j5lWRwxD7C+XOCY5Jb35shC9dmH1cWTp4WGmHhMzzUJ2j1
npSomRfkshdrJoZedhjasRNjCx9qYpGNUPFuH6Ez4gCgefsIejo7790Hry3MrPCZs9GNxHCBiAUu
GTR4FomNmBuHWoiHCAvNKfySw/ipaoFhwr2HznD1687X6faO/t4/RmIADcFWddzjqEkpAj8j0YFb
psWIq8Qjt/wv3VOr+JN39AglHvHdjFwm6szJUIweopvk7ANSB0W/tr36H4X9jj93kAq8z454AErg
ZSSEIqK6zMjT/NzZcaX3c77JGYmVFQuDjND92BzDR0jzoHmkyojpgs7kzZQQWdBCCBq/XAytuP8L
IkQd6hvi9xMeZN0U6IEaD9RfPGueZOtvpI0dVPEnXCbpKvNoHHA+DCTfiK9b4D/pcoIdvoN6S6yZ
z6HMCJVtINN9uCmJIh5vPW/jpZvUrnoN89XPOGiGQ/E9s2yLhVQpLsZG0qdgVndx3TRxw7IZArfV
WRR7FTRN/mMD2TbDUIaBTg5QR5eFtG3v0bLkTREEDg4XSDL/LS5wOhyc/sNLCQycgixBHLNrxBOE
A695k1+SHcahZpZzghwDq3SvxJ/jPb7O7/PbkNAGQ+7lQiqwlzUyk9yCZWi+3DFpCk1iWc0oGakT
DQuzTOz78SOUd4xm6UcHlkRhgZk63RKiAkSspz8GwLePima/Onpw1nF7kxvEic7ZVnDQyon+pFp5
eIVLaqNCrspNXe2GmXFQpuyQEtYV7308DLCYM1zOu2WTJ9wPZH2IxxkMLwsDQIn8QNkYay2Gwhj8
OXNtjRSve+fJ3bGUNySLIBTtCE28sOXyynmaEA44QCU71dm3STK7ZnSETj4mi3BUKQVLiLu5X3JD
nuLowy138PnEzpTT18Rrfzy21Iys6WstesKKi/p1BprsYmpwKkIcuewOvhYiTO+JTorxvTiqWm2q
EmTJ5hujY6ZWk9xqOJfQHbG1n9i7sFYtj8MEkbXIrHfUJsTukT9w+1Kp80xSqfNXOoIF0V7eviSO
yfishu3VHtO8mSRxMOgoOrppyy2ZeHOQJQ3HFjnHuqVcqW8LBCgguVLHn6w/GRgK30Wt128a+7Km
X0RNjkB7uYQVytIEAkUk+uEM+BfSZYvhcC/ZMymxepH1cG2Rj3G2YdhX+XhOYJ7bdOR41Fm4BEfy
IDmet1QLqj0o4qdHqp7s405C9kfdqtmw8uJzE1JlAZBgd5Ku5FWkX0Li5AhVv+pZ0l5Hao4dtbPh
12kmrLRR4Rqjuk86RmUhLxfrPiw8ZcVLyO/6PKm12Wy26Ckpp+XNsH0kO5N3JlnnkWhl2O1BQ/IQ
PkXtLeuU8i/vnWNJ5SjJCUOSOko5zpLiZTCzg4Sj5V9W7USqDkktJRJBM/9VECwvdZI95h5Ibo/x
M+Sp4uJPMvtzrM20fn74PQ89e/WdUcwQPXMenNqJA5Eymsz3HB/dLjY8naSIW/7exdeFxLaBgvym
Skd3oZHpLoVwekYO9eOgOYdBw8H0KmHwid2lGtbWkE4X7n5URrsBTb/oBUMRpSJDcZICu4cSzRX0
ec/YsTzxamFJVgqRfVApyrCP+kAqu/pV1nAeSR7uPF21+FuThboSMvB9dElaDKLJPflRjJuor1nz
OEjXWdoL6J8i4G9xIIUypVNeesuu+8+gIkevJbgAUQdW1stpwdWVE4o01mz1pdaR23NEWrIgM5Tj
6588HxtPc7qj6wK9CjEtclnmA2f0vxWdJJRiX6eNsw924jH6EjnHx7idXs2br7kP//4rXnQquVvd
DLDJ+0VxTGBBQ+6gMd6nDz3R6sZiHUib9cFylhxC4qNk0VeTIrlUwvY5Ra2USZu/AnkJfOvfk8um
8jEcdSC/SHFJiXlz2BNN8mn5OKsHmQ+FhiOrCX+7UEpowQLYYOE5xmuJ8bl4tDu1UGYNkhk1SVbl
x+WjFrKgesd0gYpUuM1OzSRneY3PFLGL1XhMiT5+xyhymFZLvGPq5u/N3gfMZyJLlJpNPv69lbuJ
lpB4eh40HQFhH74R6A7w64mz8oSt3zdouDc79xnMDU+ukTAmlwaH+AIAOdKGkm4AtCr3NJUAY6id
m8cGZjEMfCYCC94tUUQmWfLAlPNQjzrY1FqwLoBUD/CSiLaYsGJqIF+2UgLbNZOAmrAzQxJ5+VhY
LRvPMFPz8BSmmDuFenzxLl7L7nofV/PEEwAfeat0SkdAAaAF7DhbfclBGBhNlGj1meXS76BNkaqD
pTR7TGR5LUDONCws77YO2FNEdOyoTHDgthkuwHdlsV7UI5BnffHYsHv9w7aF1fpr3WY4UhU0aU/0
7piJLmJcIQINh6Fh40mZA1eVBf+mwmu6r2nTra9lzZLTNZw5sD/+Fy87ZybaB8LmlWztoVBXsklY
1x+LtgTkzXNUg677dviWnWUZ6TjZNrHLp2jbUSefY+Tj1eo5yTnchni1cqTFW/4k6pASszqIQlLi
Sry6//JxCSwFqedQ8gepX7u2AYBi2C2/Rfg8UpGJmL9jpeGQ58sa5iYTFE8wlqMkqZBRmwPDfngg
PJutKBV+VbEUWRoxtp3IZ0dt5JefbOIHAoYibiZMJf53aVF4yCPxeN1IHodQ5kotLPko7WGuGsQs
fpExN3wfwJEbXHORG3OT5aN0JFq0bB5dzofc3m6HVpQEydALw5AJI3d7Ko/V6EmkkHtQcjPl2pPc
EhzW5XQf1VJ03W7FRZfPPGvHqPJglMS1JJ8slpSnZm3A+DVV4mNsf/unsKPKWWP0xPV4DwhAXamM
qJwhbjA3Da6P5jU2yCS4ApfVAzMssAgQKI00Jx8uBkCFNu4HtL8+ffI+yOlOuLitrtr8dtqRdpMr
xiy53BbRFCuNtdWZ67z90mkzFq7D58vJZPG/HMndZRky/+Wm6j25OFVQ+NC7/SqQHSAX6eXIAtxH
JUz7NnYntaDpUsOk1wjn2ycJPqou/ElkvdGGsZlG44K9OXd4EyzLo08yj/VGTMJ6jZBJpW0XPjK2
H47W6/bq0xwSoKpPwXkoLMiNcCCTlsScVvHIwR/l6zxVtT36R5+2urtLpHjAJslFrOse/WmWeeHZ
d5yp/ATctKCZnnma57Z2UoxPa4HtR/EZ6clFwew+8IpP4Yvk122ijPvEJW9V8y5bwQzflCyNXu3k
4nlTGUEOVlr36EyfMZ4RYwFxIrk6/0462tMkbzmifBRxqsF+/K5ZI+xQgkeL/bb34VaAecsyrNQ+
qq93y1YPGwC2Iudo7r3tE5REf981TyEN85ShziwAqOGQgPCIaAE5pCdeFwitxdnWtr89+nnchWIk
p59Y4l3tN1RoQgczL7peVk7f62eAMzNjwAtCEGTsUIvAmQRLxTaGfsC8YSJl3TkiqVuoJ266TQ5M
LcRnHCgXJ15ODpB37CioIJEOS45wZSZEZ16xTQRNaPWfgMenSUsw5QgLyfRlHwbg5s6HkUPslJs6
hfumfZmgjYsxAsFoOyDAAMP9QDZSZA86v/cMGzjeTZoLy9b+Bc9RBzFMG7/1+EWUWBEOjuNuMzkj
biRx4h+Yt0UrBayWYM2G9fNe7kj8eQ7fIK5npELgWJxZgi8KdNMVngynPERdwerAco787tGlsUHE
+IeCbsIwjvE76pJRvx2kn1wF2bEXNunNk8ghX8NCNjMCUTiNpzjpumef68U2unMRJL+QuEWhGtNh
5nrLM5Nt4I1IouUBS1nf4WZDMsZMco3oqa+AjN6A4vhD7xjCvhgwgxJmkySBe2baUNk/Q04aLA+l
smGA6+8lYVvNIcNrJ1oJcC3ni8RxAVgWioaJJZmm5HLyguQtw2xjt8vX8iEuRC/n7bxRMZS2bKbu
UE6Ebq8Y5UkXK+JlMdKG9WmNjGcKsigPs2OEOQtKPiTNEoidiYOcYMCMgoRelLwa1rosXV4PZdd0
Gs9Xhgex2lw9xBkIdww4xU/xxOrFF4BFOyWz3srxAZy5zR1y55Q+EUbXroaBiSTlgpFK9gvOArKW
jNGzyxdco5684w0AimTx0H/JjaQkWC6XMykoxeYeVZXzcNi4YdPuRyphlsAmTRnGmswiuPc94ShO
lGQFuicoy3C7zTI8Py0EaXLLBf5kDqAlzkCksOAhHJi3CWPMWHcdysDtUGoBXgBor4A1DaVM08+x
gV9DhaKkS8ZLIzgOoP2Ctla2gHcAZGxWuy+aAuFdS1pDY69DE+2DHa/U/vTSeP1Hk96h8J/7TFFh
bgVpDFWyjBuhfJbB6CBAlE876nDKYUnLgK0Ew90OGTdLLUpVLICZbGQpMCgSxpAP/NNqoeqy9f71
M7bbAyf9RkBotoKSpFjKD+7KHxU29wYYhKTxHz4u1TGFs1wp1iuFFreALbWRUz/1QIdBKTDxqXDq
lkLsAfgEYu7VfUmH5MBBhEuF2nbvEfoiRstyRMixIdCUdGO+NMLAtOW8lsoWhRFHh/x825WatkZt
8eM9/4xCpOr9kJvXBYfkpIindoq//Rjz0F8+SkpujWl5khMDiv2D/lmkdroBX+S1GyQnN9DkHDO+
BDzoB/DsmApwW0kqUR/+ygfOrE7ApBmYZ031SOAl+udRx5VT7DvlzXB4Ervf/U/Ksdqr6FRMJUxQ
RNCPQQgWwUheiiCwFrZXhblsT8fbx0o6GZzpRJQHD6T1nkQcdEDkfAWVNCQhEolvr63w/iBcugTk
PYteFxyGudijZkPU++KYoHP7uVek+pSksMft20TiIU252gqkl7DK39DwSFYiKc7iLjcYPd9KzqRP
8ADIYkZgz6Dyp/mpD1r2Rus/V4ZPGkUFTlFdGdipqklz1PQvJHgIZpHF0uhz2k9cFlppHfMGOH3o
NaWVJ00MJMPUq+MuCzeA/PqxYWjA98XjogGNG72AGIE/aI+LmBZeY/CZwvvpwYQQetjBfeO039cr
s0n4hjnAW7fuWPjhYFh6uzFkZGYe0YoXoAF+Q/GApqDPwHAVg896hrtY1yCROIIcMX8OGeqXDgI3
xmqHndVRlQOBxentrI6xfsEWwzH6xgwSucbYk1l3Rl0OtRH3d7oPLyJQA4dCZof9GeCtmo1DP8Yq
+yvrZU9XRyABjFt/EepDK4MBKVdaLp3kgrCTa08rB7+73VJaknWqBY6fq1XOuUyPkBAnxqZEOa5Y
Y/OdkbUiZ2SOJb9zwuGKJJCdKonheV0BE6w/eNKGkjp2I2+zd9lyKqL0gSTEpwSODyJHTA1k5g4E
XakhZ5EMksdYwIyivtt3oyiZJQwlId2iGzerAY/efMrMQDFOkdHcQ6xyt5J4H4jHfHhAE3gsB2Nr
uJXGGQXDkP+22KlKy3UrP0wUIICEHv2tbWoNg6HFj4ol8A+ScCWMc+ry5uVHie9wW21QC0ISRAX+
53R9+ZbMP+Tv/W0BPY3Ik9t7EC1+LvUYECA5OU1fLjD/U56VpnJA89RHLqakMnIA/nqZPO6OhyLb
YGMcY7AW68rwBckHNLAVSXq0qKPIM2gRPWgp5fZjJYARTQnMyuR05oz+By7+7izXRAoeKn6B2bmB
IFbedovhwB4HQcIV6AIJCwefgI8Li+vCZbJLO8w4I6X9Knc43WSS4bmkhdlNtRlmI8uDVFxJgi4f
Nfe0hcmbcZYWNLJpQf/OWjB2HmAjpSVR2/pBGdn0SarNH/+qvqei2KQlJkMpOLJpB9LOlmagtCyp
MniaUHc51z5umIVhlm65Ww3U7pyAEGEDplozPhlSa9dC49SEpNhIQQWPLBqBA6UttxwnjMdgOUkB
fjUndWtGUOABONGE38kINGwxNbZpB5pO/+/vN6izD84IBWbdfwXRBDGFPGKf2QeKU02WLF29Nn7l
TAaJ5Z8UcxpA6xxCiqKlqALLGqaYmMmpwrsHTuOsIWZLmnO0Qo5z4DyOPJaUwHHyISWldOgEnOPW
yJktKSuXlTXKYkn5nzRdtxwDqSQ1stiPHHCb/xvSQpnJ2dckHV7C/CFp/6QseAlqwXCZ/MBqGXOl
6JkOWT9puJE+JIWkPQ2zOOa+k3GTqJFC97asRT72sWSCTFHnOMbZpgqlT815625Y3/CBE8rP1KMY
l+ciDaSNikeNnOfBb1wJPSbPCqxxg9SW0QH0yRKGmlgeR64Xk7xOeaOS4P+yQIJw/Fjtx3sQUdlH
v/A0VIygAuNtg34LGMucliDwBPAHCGDRyIn7sgUxeCipX570czIumEGeIdBpKqHBZp+nLGgBO1NW
kk1FhwKCKEd6NJ2SLrmsz4xtJld7z9Xu+nKyORnd5Iw7J/dsu+XabHhoUmWaO6Y84Jbuk52F3jZ3
JJjwIGwrwQO4FqlH86LnOJSQulSeP5pG9kuEQW3l/tPC2NNGppcjrIXx+EoGhN8OiSXMDFfaY2OW
LwlgsN0aILeyoXgDsk87iWwruXIZW0ywC7ldZD3sefmQCC9pnkQntPu954obCCNKs3niIfg47RgJ
hOxM0nRu6/P3YLI+BbGQG7K3JK8k8eD2SgQlBHIpCeACg4A28FjyNodD4ov0YuR2bXMy3CM/8buI
Db8jgUTWDLkAr2THw5DUuFsOEHl10jJ9eixEO3tw37AX5TLzdJIbg3/zR/wJK34VoyeWxI8ukxK6
uBK/eCWgKDH413klN8LV3eYunMLDitKIMDPl7qQpS7Jm2mywz2ddebK+iriNh8wthMl1QDfFmZ3c
Qm4p9misvQLt0++B4W0t7CsOEHxNIiqIPat/sHcZ/0m49ASi5v2l24qElsE+RPv2oDviTHYIhmTb
PMmGUAuOhfgKQMwkN5dkcT5fOTu4WD7+iubKXyHqtQrYWUx4g/PKOi58oh0jo+z0ZC7GcJqEHiGB
l9RULqhNz5lWyI2QhCTgsy5JQrQ4gswg3SK2Kckz5QaYI4sIKUNME4vE8u5SgnAzvCbaBVBmjkPd
u4T0DP6FITAr9jxF2MftRjqkAHQYfVac9CYEDyPD5iIZ5g6fZeDcHwWKOrCOBzLlIdk0w3CCNg2s
S0jeICkV/mkzLeLE6ag7eCPTcSgSNwVzqXEtfIDg7VNA3MIXp4oa63640+zXmL/pqwUgfu59ETnZ
2OOI/YR7HL9wdb+pbjXTuTPob3FXRzbBqFG/ZBl+ViCBmFHLYr31FmEd63MEZvDaUIY10QNizPnl
vMNPd23gw3g2aeif7u52h9xA3eN9ukh4HXif0y5sQmM6xovBc/Jumi/4YpYWnWh/MrUNDHyIFc4Z
Hys6uZL2PIftOt5lDO62x43xSShUNM3uMEIQOhVLhEgMPIEIzeiGCpcCq8lUhQ06BZw1LlaTtE3h
Q0Fj0zDrJw9N2CvMU/c8XOSODK1fvN0dYz2gmqLP3UH4PAI3oqGWmbF45OSY4yJtC9AukfLrQv/r
srLnMkPV1xLEyUyIaYvhQLtlMSYYt0QkItQpJgYXHTw0GSRr5XPGWJ7yoNXwFthzjxFUKBp3N0QB
FkOpF0RPjGdXt5e6GerBV5yaSIch2GJViHpZXsBXVHN//T6NQcYKTSbuVZHoSXrH1Bc+6xBiBB/v
8rsoHhS9Nlii7UgnvvDiC3zhtAS1t1NkxaRqWfjRX8NFJGLUNpIC2nRvTBqxrmlzPGP4J4a/Fv4d
8gWSCOrXvqjf0B9C6ujSyhOvvaARohkxRwP/x0kduJBSu3MjbpFIGNbg7w9TaKr7Ryzej4NBX4pg
8od9AsX+CXjP4KJMup8MaP9Yxeq4QgSNGq8+OHs67RCvnpxDsonjz5ZNqoFK2I6kBQ9bvit18Rtb
5Rer4eEY1je5w2voG0j67qGmSkQf5US4KSOR9p9nL9/xB/0cbz9zHRmMUmVOzUshsvMZ5ygTmRg0
QwP2iSkRHZmnX98Kx6bMcFYk56G1YUlfBld+Wp6iZhT+drPXRgtFayIHQmDdk/YcLKi9jOqwrh4C
bhFKUa03UmnnyIhLWCazKKH3Le0eJImgF+nJ/zjSCbnQXYax7uqolCFzy5NIB+jXI1p/8QcysX0X
uyy3NsUmzWRIgHGk0pdeeDP8vBwrYuzbBX8VeMo4b5oDLp8R0yiZ4hzWJj0+omW6381T6fLV/eR+
Ea6K8LI0EXyHLhADiRjO/OZtuvBQOkWT9Z3nG/NuFDpnfCIxXCNbIzV0I1M4+MlpCC1wLDwCnRqH
+/ovNl7H0KrAIYRNYF/jRXjq10bMw6S9JfUXnzbzlEwYgv+4XfgKWvjrJR8b3nx7yrgse3kVUWoB
n4dOFC0u4fUcvbc75oz9HW+SSJPVeSnJEImRBxJCmxxzSd4P5n4TjJsfdLOFZHryF7SsX+yeM/kS
MwzhF5Fm8qSQ9evcWeh0wEVtZ0nPXwYn4saWYuNM518aSiBI/CIp3sGKIsZ5wRmAtyCFU2S67sBU
rCUlUAiz+4bUDZwo1INkHWAx45J4V5i33mvchrxZ8m7+NYWHT4Ik5ywpI9a2w0PvP5bOa0lxbdmi
X0SE8PAqLyFAQvgXAgoPwhvB1+8x6X3rnnO6u6pAyKyVOV1KMbiHS9w6bHt0ndoV1V6hP9wm6c5d
r9VrUIVQ3SAvYF1eM6wCVcaVH0F/kSBSQjwEoE27RtCTDRomdAzLrKtzpSpY3O7MoeTStzZuKi0n
DCVgDZuwAB8DAxh1j9+iiqEySVGCrCkgQyqSjBLnSMeF5EQl0YYDYmaFm1DTUncjWAJh2Zp+yhw+
Hai/VsG33Kgy4uR2SuxraaKC+2C2gBvbdB7U7naLAoXuEYUJApZWe9wGJZ8zcWQN1fLvSy3MJ9R/
M7acnbvO79O9GJ2CK5mjTblrWNSsVbNFijLb5J3NMu9uFoTKCDXa8HhjqAYjcfXL/ORQPyxERy+6
DxSfrJqdEYiUmdtAgDtpNRIoUcby87zQ3WlT4fLn9hMirfWrOdTogXouL/bSTm0UGw4d0Td0uHH0
pced8B1MRFou1HcD3MUVk76HzpsbyBoMfuqKeWdOqiWAH3eUw5NNZMI8iy+m7sBmm9+XCKZxRvKg
f6NFYvLEkTBG3fH8X9ALuq6SVq5me/p0zqbrdoP+qseSDPeJwJonYIKag1enidMTwe9fuIcYT0cT
oPsbtSa3DlLdosWwLf2LVirAmQ4alMlIjwHiTjKLUKIPkeIQAESEYxVU7cp6JC1iHacys8LI8fsQ
kLTp5yyl5K7YrGO8e9Gac24eTkVIj70fbudqmbAXJ0yiibbzqicMSZOCsb2hhBF4AVJRwQLD0dKc
dJgM6VOtUmKjDvQimkjsflVGy0qzoie7iVzrn2AHoRXPNqIbejOGqIx5IYlWTGypSkMi141Ia1qK
NmmdjOdVSFwjZaEc41XA+pnDSb9Czfq4N4m+A5N1mWBDxqgR4OX2G30GY5AiiGMNF03WZqNuE1JL
cjvAFDtPwcJ14vf73S7yhC6pzEVqCqVVk9xC+j2+ReffJnsjRBfTB+mlpGxIIrMidU8pHHK2kOwR
b20mXcyoNFYBMG84D6mLmEvJsjnTKvY7MdEkGsW/P08iJFk384iUfP+rT9epT0toWWEHa9vfavXy
e9QQnNrJxZyMRIcz95rVT/08MwjRiiqqEz3wl+uO+C36t+k9+WeDPxc8vkkmGvpMvQ+jZ03NBhZA
IDhdFbGKYwyG0ntri471Of/3ukj6kLMV6u6TIJwYpw6YXFj7K68P/TO3j26jN1IvxKugc5IZ3LwH
2h7WxIGk70fpXVitkEOG+/C1UjNW8n9rrQifLfoEaVdFSUuQhooXRwuKXET4/ApltXSXWH3pgf71
clIaUWqDxUrCD2hES7RxG52NTTNWZxFkyaQZY9AVDZYaEbp+dVtq3em3aGXUzFOLO1UAiKX+Wf0N
X+BLWnBFuMBJiAdnaNEPdijGDK1CyqpwymXy9FkNyyw7b+E4fottzFf7KMeNWBuBSLRb6r+HglKh
s1GbIPLhFQUaq2MlId4SEPUD60DbIdE2HDtFPb0KEyrpILXj8PDg0bfXCH04xobDkitE6KM3FnR2
pWPVwo9liA/18Y8Ddad8PFoBOlyfDYONiiX7YyEE1RQMLai23Vr+21p0IOwRv07ZHITzAbtAp2wN
2E/ZrwFTOMVPbhA+4jplsiwzYD1MZWCQoxGVoeMwWPnH5ggo4WsNbM0HmFlroAJWXWYtuNLdSKwq
+lkgg4iCqTI/IQVQABmQAhodUgvLELJvVmnxj4IxtNYL725wRhtscldsIcObDYLAbscXIiOGspgl
Rzzu170ELKJDvb7MIZse0SAs9GCwSECwmfNipGyDkBh8/XvLHGKgjivmwhiSQrdyY6d5rqvcAYHk
rNBrfD04etFt0gv8+zPAEB39DGHBWnyZrjZaxX86hX1Ql6pVZCIfGTZc5La+lAz2iC7BLXo7dLVs
Z/p0lx+6DKbCxZH4owkZIppcVBX4Oe8bIksIytyt5IOVkU2wUjB2E1YdsuHfb4PH0JOm6XIJ2IjS
7QkGQpMPj6SllMowlkZaTJbFrUC5ALiBKcb+R4hmaIx//F8x/XI7gctIVAG3yFmIpBj+hPuIsRmw
Po3k6WyJqvbqqLIQc50C/ESceXz8aJKPQTYXdSwaMnehJccSH5TTLZF+ehJ0PnfEkOl+aJqLCv09
1359CrbxidN9DJrpeSj+CKkaQxNMd9pFJ9nvugudjO6CNRUKUrKxpnmMb8E+5uYpMQoUhSTjHfxj
jCqa3x3n40pC0luyx/oEyV5K/qk86nD7DU9X/u0cOjrRhNiadyyDmaO4+r1iCQiux8fOZypZWect
sdu68buAXzLwyn9HnkU8/27xr47egag0txRKRpG7urdEphZ88V4wo3oJYRv669XhrhTUQSA5T5/c
Sg+YNH2L+wDWq4RODWEnfkz5OR9B1uNBmOd2g7WOz8QphSyb3iIsT+spFJpzNeWC0iXY94mYy3c8
aAgoqJBaQubAV5dUWiWKLm4sCbV1WnUMeiTNhEHprI8UiOAX6Mx4uH+1HqU75so+hBeqrxNLAEHU
/AubtErxB2NwvzjcKAucsMM/aV94uqpM7nYUMwZc/2g5ITUvxSngiygV8cI+AeYmCwtlpmBZIXrs
ByzjWuGyHwzGEqd1HTnkz8UhdCZNBeluXIBLF5F8FxEcI78vqxPhnSePoJQQpTycMXMRgIpkVaCp
+r3FAIahE3mmZ8myJbnTERsSewo7CUXzY1XRcgbKId71mDzaA0FiMCSU/78f5/jYfjB4YPrJXHnA
oLV/b8d5+jm3LM4VZQoDLdnPO3PSxSFp2W30kdmeEjYx6xKqc+AWJeO1EG79OyLDAnOUrwRQV0Nl
rWRBFhxoI8se7mLKqGIoVBcKGMmsqvGUT8wT27Q/C4F+wgq3OVKKzygDBGYKNbvHDnBFrYVsZw36
LL2bhPAFrxnCWUrTqLZM/yvF7oADN1yiy/+JAGnmSLpU68RbGvyU6ooXE7bxW/5YYuHl+lAUcOzt
sMY+FRqDZ3EYUYaOgPcpRj1WF9xGOql0FTcAT7Ut3F9sv1xsagz2CIlfKQa4K34Xn5KBd3i7I15o
8nImwsQ5BhoX0dVv87rQQiXlrKjRVB/y9y1sIZKr6+K92pUWr6/N/lc5oDyWqpEMdWx2como8Pql
52eILDn+6k/1KFigJqU4pVBV7zon//NXTHWopoKc8oX6i7Vy3/ZTjC0U2VaY9R14g4INM4bUIJJR
44IknR9ix9b6W2JwY0qxx7fpl1h/KQmAg9f8fcCbGDZGgCjy8AQMBrs/Hga9MfZNd8D5TTcuIS97
FP/L50gAsaBCobrV4KoR7Y/Jmb1P7BtIfwKGWjYvdkvA7zDBLMkBLAEbh01EXw2rhc2GLrLKKKiV
xAOqCHiUJBzgwnBCl8TmIRuuB2vAZJByZNWNXjWuBkCpjDKdaJd4Ljj5qyP6AVymKI6pEbCyYVgG
Mvg1yD+lvK6q4X+ApPHJHGvs+lRG51bBXYrfoXxKhrMVKTU0/HuLf0LlFG/xssKwFNNauzJ9h8+Q
fYdY9kS0Q2kKpIjqyCyFwxKzdejx8LmzLbCGuzcEmXe/PkGOZG3bROPUA6HiHJTacfyQILlb6h9u
EJBCkyeFB8Yq08vwKRroepznxSGXtL78Ij5HzIW0osnQVRJLOfWUbhQbtzEDSvxy/3thNqbIRcjk
PdY5KsvghP36NBWvmBnQjzXHmBbTD2T71itPGobw0JZCOa8LqtDoSe4tuezNMrRQMSi1twi5Gx0E
p/Aom2EpmU1rKNakcqTyw+V0Wh3b2FmUTOxRAKcySFzQHbfz1Xd1dSuuIbUwY2b5VIXJ+aJib3U5
88mbQa3HkbNpSyuao2macb+xJe58Jlz3TnG1wEwkTYfZ2k3nRGrvwSv0GlXCtWXHv1rvdtkmObRi
qQ4ihyS+oKpUxWaEDCLPnEJ6Ijn1y9Z4DrfWiwqGQgqyEhQfDoYa4BEYFCj5uE7PFNS8adU12NA/
FlcSP82ymBbTq1NK6umHUPmkQdCp9do4qi3upPswNyhppsqY3RMRfFwa1Gft83DT4TtIm9rcHxiu
qaYk4i6YjJMhsoRQi4vLIDt0JSWm2Fr501IGIdNX2pe5Okk1O2jtkwuIvAwIONhHcblNrqVVTZ40
7SwDTtmZ53T6s27To0+nFy2zAiugfTuMmYPtXqNrtOtnv267yMJKk+NqoYRS369QEsRNxca3oVw2
3Ubn5B3S52LNVVvjlGQxZY8wgABZ0blyGflS6lzYJBJAe6l+HszRPXdP+NpKdpMp7m886GjEjX6V
D1MjK7FKR/6giVfXr7WzMsKcCBTVwPkozOlxtl5kpy90QDsWSND/4gCDmn8aFAJECMUCanlm1LIa
U8ML7mEVpEcM3imgfEvbs8wDxbjgNvvnRRUxoISEPCTwSNzo4lcKrpRUWPmoHLU+iMT9UbHtMZ1y
v7ugEhmrwkOI7Q6Hhkdp+qdHHT8ZpfGHO1O8ttR4byuBs/2x30bnHyP+NllQPiYWcDzmSJ9YQdRH
aAX797+ig7WfQLLKUqsjauJ1UOOiNkmrkbRfe3YY4Cptdje2OxmWLoTNMDECtIbVVjuptuZfReKz
Vc3/V0PQqrC53Kw1aznAmLZSvSZ8NfqGH6eljrJORq0pwYHsHFofRQpuUEcj8FC/BoymcoZbriXL
Fp9RDSYNYYedjBVBqznolbArSFnaEQzqP0pVPY3K9jqriPTQ8uLB2Mku79Qg1CRHvI+0anN8qp9u
2sMojvT2v4WacyMm/aeBjMRWFVrisHh5dMd1iKct28p1xKhrPhHOlFhnd6l2RYrgfzSxLt+/Y6sl
0pXzN2rOmSdDEjMqKZpvPOaydWi8ob4/5DJBcP5qOHTlYJjanTlz3JUqm36tN38vcbCcbW0jasFn
PW4j7i4WrZ/ojnOGBcjmy6Ry0CXFjaOPRs0Hq6r6rx6rC0dohftGH4vF9MvdJV0VSYJRwd0tSLN0
+C2QVjy8VIYwvhkVAYLVsQqxATCSKleBGG8K1gvDPwSu/XPp4V3rDLhLfgWdOPWObqN/hil+ATEi
dyjaE0oOgaj6YHS5eqCADnguWPSXeUw3BWX7TwyiiwAvmWZu+k9+x4nSnUXJpa979+XJBiePlHwa
qvW0rsvGqEpT95OEoupaSXUIYFSpVwV0c4iaIfkXqcrgMNhl+TluGJ494QGCHkQz/np63e360h1N
1A2FaCni6dfzMQjJLQB00T/iHCVzn7pPpVJnPnmzNKrqp6wdsNTBtas4FowsmIBP716wZAl4kcpG
BYsE/UvgD257cGuu6+5Xciz/8ejQnXp8dbH0gXh++frXku+tYnwelTl3wkh40LlFJfvRzQKurb/o
GdIDojPxQKZ3da6I4AQA/+vzBRZUwl1vHxe4UcEC6KQ0sM74YQLCOoQ2CExo02rhsteL6SRpgdE1
ZNE0z2OKb3C0rU/MkF2mdD72ZmZ9LWhy28Mp7B79Mtr8MjCY2p1ncF8Wwg8AG5mPQQlrJfevi6LP
FbNMGQ7pUWynjDvwMWb7l9XRu2Ei2XpMDEjO3XNX8we2IT6A+NK+DVCe5pKfkq4iJIt7q1UvMGje
4UHRZGlcnpS5ML6Hb7QnQ3dUar2X7+hYw0WXE8o3qCyoUbaDygdJ8ZeZwPz0bcULHkz+/Q5TM3kS
ZfwKjkxnIAWMMYpARVh57cNord3kYjK3HayeIuLg769x7my/zoVmu22Mmgw5obuEOLw43+UdvROb
bAFUJFvn1Eh4hb3toPhyNjjKw9OVUTJGSaZ1u6bpFNSg5d5pwTyclxneH6FhN1fnFEXYi+DF3o1u
Gf6TUdznaGOXWCN5kBHz3bqsimRqYY9YEHYGVdp6wTQ1rfeLW7aG777QZyQDd2012RRh8RhayXzo
4+CJ/SSqoDSIHq066GPmPqTS4DwScWhjKR1oL1H5um/Nd/Ge6T2MJALZRjVWat1wdTZ/EDgENxlB
SJ4+cih52NubWkcHd1g3/DDr3FMCwkCb/8mr3HE6Zu58Uqej2JuTTcAILpSdk0GtNQcpBSquBDxC
c06SxT70XpAlwK0tId7FKzLqjpHMHAXZdTSDxMtZr71F2FLlyKCDq533HiEZrtZhxQypHrNJid/u
5UWnFjeWB485jBxruXOEdgd+1kjHmtXPoaOhVsMDcvm6TQphJS0MX8LH11UCS83rLCyB6gGaN9LH
zbyPj+vC9EQQGBLGzCvs/UZ6J9CwBrxF9zcsM9zSeiC9cLdkjeF6T8mLTKrTF8UW4rFWYfBNKl1C
rnhw46+14UNcIetE8BIijpK34DGbiantToMsWaI8WYTXjDUJYB2AlIfvyHB3DHPY9R/ra1QMmyhT
d5rmQPjqk1Ex/NnmiNDFRU9X49UNqIqTpjJhff2YRKnxQXcg4A1cgmzB0BSk8ZCXpo9kEuET7II6
EBMzRDa/bnsHDZ/xH7LgSDBjHnTwtl8MTWC4XqfhNvzbyz45Pxvx/Dp59ouWnH6OhfTo1SPAJcS1
c5kTrcvdM4Ga0Z4yyrA5Zx5h1cAxFonVoKOQ5bBmEWPOkYI/XTGzD+I3d7CwMEQTDgBUX9/Lk4rt
RTH6iIQ8c7y2WKr/meDef2KStXUR8kEp+VVbTm4Lj6xJJCmVjnhZMSgz+SXyu3nrnZfHzkRrV86P
EX5IsMOcg/dtNEOtBJPEGFCIJBZweBx+l52CmAlrK7ShnNaFdpGMs/vY6Ba9UheLMCqCN1NXNv0q
8ViN4MAHI1c93PaeUT4kSWrra+k7w3WdSUeyTj+25g0FDiPu1v5IdfLr0xIO8Xr7+keaIsGhLyfD
0ocNmTLjB0zA5m7IC3xGJZf5aRSo7+jSISfXamI7bHoz3qRslRCT3INTD+Wxi+vdL8Cr8OHNGlZF
/rTe9fWzeH2wUlZ+z23uVLE11sMZ0KsFZSf58Cc6+k/cmA3Seli/2YpzL+98SVRvPzQMjrwMGWuh
2l3OCk7KS1iJ3mmZyICzjZxo4/owFoxwaJ+cV/IiR4DKz987yqeoLPZQyUWOiSp99Zo+KBqMVmUk
7dllhQypTbZEXGnJHk0pMWBJf6OwZ8iC7IYRhpyAWF9c+/fWdkXySlQAVS6jc73637gefdMLfeWW
frocy2snP12d79L9UU7VJ9if+7XOEz0shWpHsit0362sKwQq70Cz+PtpIWhO1s1Yu8yJbz5H8Nit
Dw0o+JqsORsamA8HqW8WJkdPpdehW8AKWOvl2IgmbyiGQvBZqPmBNkGzrk9Fa7zCpUaxX2av59Up
z4Cl6TgwZVlgCRTBT6s0/dAEV2PMTBuYi7Nf62Stcv/syGopIL1MpEMTlZzRKQcsjym+QvCPX29O
zUi0oZVPisE9fOOwIk9IGHu1i7sNT7JgA6YLDBvtLRXWxct3nceuVb53Cyf3Npacr+a8E4rijgT7
SQEcBakdAm9xRtVYBE2hX0XCfPGuowYhNLKBqn4vTsrx1SdELdT1afY5hu7jL0NWRsfzZFCPFGnR
NsI90PtSlW89XYUGjiN1VTXY6WWhVUNdJ88pw5tIhpKMZLAc53aXUWVImAtAG48J22mtfQwaUyaC
8LXr4L2TyUwGboNW/BIJdGYkSLlJlw10YCnEo5JgJO09oSsqKETMfXQaHyipNNaIInoOCH76y0Y1
5+ZCGsgc8gzW/MqhR9YsqNMQaP9PTXqKoxKzmUG/WI6Lcan3U7xVvqAXh5FakmJQaWOmA6NJjtFl
TNPtvoFVOHLw+fQYvf7wIDwhCz64DlWlVy8mKA0G/o2bN5wsVf4QwsrWto1W0Ifhb5FpSk919o3O
PTQ6jL+yt1Gp0/QzLIJMKYFlSLaBfHzHSFEr3z8AgR2EIIeAG6xXhJ9dfGrmKyIazKozkQr57hin
+AeNG8dUItNWR9vkFPzLBhPP92qDquqxEcxxwyVf7773gRogKmjNG6Sg8d4Jx6okOcpnFHc8mgJY
HvYsgZBxy2qTaTmOUQ2b22/eNR8L0duDIIvjoD55MpWLl+OahM0unBKQTw0jTXVSiAyAqUE1Liwb
ve2AJogrRXnC4+ZvWTtuDFMgQYa+qRoUeU5OY/R1BgzGndHlh2H+93KL3bxbDNDc7UZZi6y9u/lW
X1mb7qMmPcTfzcWa7EuqyKNz92u94uTaOoxek4xbfGZVsN91ziO9fBHnSa+MG7qwpNP3cPpiXyBi
yeJObBjON/39ALPEWh9usGz0IUvh6h8WFV1HuW3urR0GmdWsU+tlIzAvoETM1AhVlL1G3U58Ezl7
aECXtJ70OBYpZLCcQG/V+Aq+CFy3ajIZ8kRzv2GRQUd5wH3jXRlbvgDBmBzBRz4+v8ppBVL/zgfL
l1tZ5xAhW2dOaqjmU1yDDyKHD5x4jpCI+H4L4QFTJd2iI3XQzu6YEbk7TdBX7eE+OMQYAkxuQdE0
RVf9gtset3wisAWACz0vOnpJgUTQHeoVH2sJ3nFkUGzW0ma77CGsM/8qKOtUncWrCwK/Sex4cKMk
5aIfYyCWE1PYK2taPpfc/EMcFHgOcSiKwGBWm1meKxOFjVjcBk2mGA2x4dq3Mpol8xJeQvX8QJpa
TTmpLMmCVgvR5ecrOFrZQlpUNUvCbP+vdZuB2lOhvxvSJaDI2dM2LnpkxaGtxSVL/F2PWbiB5dUw
A49QH9zaSosR9yBcVVA7Wxc/UeQ/Jf/ZoEHFpdeSbbziV8CzyJK9hEQ4us/0TJSWWkqUBGdKixKw
mxrMAeeyX3YGr86Z7/A1pFYHgtffPum2Je5fAqsyu7UQOSDCqGS/gwFN+cc+LLmMx570Zwr00iY+
L/HzH9Iafjp64DK92W+vvnYB351QwihEB10BJT8cwL1YZ5fQGwp5ZTiBR1DW0ssLvtaZ0FlasjYh
fD63aGi1WZBCwT/s+RPbWg9LdQAy/MOI1YEqXOACAVvw/7nOcdyOwFTUpj75FTXlb+sxPkbsTuN6
mo+rDIM2wVI1TerM0g1J2UwPw0pS/Ju1mynfZMXbB4x0xJL9CTF5QxKDrrLo74PrWpyq3NlPEhFl
tmPyYXjlv0UTi18XrAQoA82vflf39XQhXlapF+/1rGoWAFhfUMmztl5QntFT9Dqzqja7MpbVuyc8
00+niYttH2w6Ymv1fshk3UwibC1Bb4vDs04BL4jz27DKfy+7wZ9K7E3/qHEdBHaNF0ulaEuW8chg
e8ZenlQYubXH930HRmhY37/L05pNZ9NPSHvJO3zpdoYKtCp5/LJ2ETh0xSbcjmy4T2iCE2EJcN5N
aIKCX8GYv1vPBgX/NBZaraW80BJDoJgHzq+iRLhgPCuqPQQW1fsv2BpEBJ8e5Uc2KnX8DyACM/jM
B9Mx7OKyGDS5rPuoQsXe/ngkZgH4XVsGto5S7/Y2+cmtlzE02Wp9hFhkvK7iJoFq2LgNVAxFd+Nf
ECJUcNWfUHveo5wn/dm9srCc+yfqxg/PsEF9R5bUgEoprU+OmNJA+NrHgbF4jzCE7qH79jA3+6SE
cBevAiY2iL8NTf2tZqEwbFKlDF78fbCdHlIMyBt0jyySwB5oyGODzhvFOHrW3/8bi4YcFJu0NrON
qgc6TbQMosXVe3RjIuvZwmdIAhMSbX4fl6gwI+VU8nxtk9vqwhgTrIa8A1gy42/sN7mvKdgC1SII
c7lAmfdbsmuLW24WMdO3r11cdS04VwjQq9toUUB3N01zNy5FzSGCFXDcFHKB3m9HYHM5VH+lNuaE
8gQvJFOUS259vVnSTvsSiOX85zUkHxzpGcmvp47KfMS3sKiSQt0ZM3Ga7/lqJrOuweS9TEMKUBTN
D8EsNf4QB48/xEBv56U/EQMMzbPJD1OsCuvpkadhuBaXeyZJX/6nXVgghpl7pL11Z4in0dp1mSeY
0lAHELVkLcIfoHm7MtKYMQg0hByzvUL9ZTKbo4k9p+7tOchdnNGT6HPtlufYsAthiT3sEkIN94jg
nR59sGKHK5dydq0HR/aavhJIY9T/awEHVqN1GDM+siSZ6CVMP9ymb+s63MaFv+1kG8+SDGF3t/p3
iQ5X1oYapRmVKaET5AtsKSXL6WwwWxlTSlQ84SM29DPgF/ZF9sXRhrKQ9FgWVSoNjKrtsVysmtz5
jYqMcWH+AAluu3khfa4p8k7BfX37eydg1Es2eXn4hTluI1Cxp5tbg/cC3MnjJsYrDzTqMygDpwJ4
8+A+ui6IGYjZcYCnI1xxlJcUfzmDpGBTGP8NSdHsYz6pMZUg3oxKXiFtPplyYmKlze0l7JHH38uc
olq3OT0wN4HxhVb1Y03CDfVYeVKpgz5OMi/faxbiyV+VmPROCs2sn9fN69tqMKWNcROTau+yaFwg
newKD33HmOzazJhdvVqzySy+VTVwq2Gec+uQVKgpO7VlKWACBinijCradozxZViH1+kACHzhdKvh
Zb7pl7rlafyBjahaL2YcfJlMbO7AwIJ32cyTIlYAFq3ulZlU179P9/n3olJHl39XqvZYiBPTAsYg
RrNx7hy4T3KnhLe27BmMVel/ggrhaDfv3q34R/632K6Naq0KB8mOlg8ai+/qkpA86fHmbbIH04Nd
XpX8kn8hHYJagjTTyugBJk7wCjg8w2Qr4NkyMWGyEglFCBX7JFgWhPbWCY84hCaCyDJ0HAUIBLnc
UCpF5P+xySAVdZDul6ldLDTfUis8wIKfI/jf8BTewhO1RMlLDPbwsvNIzumuy2LERivMXJ5qPQWU
1Y6x2DuN0WzUAM+8WWqvKyMwWHVH0wpjx/dJwy+vWFNIhRy8Bq+rWRvd2blz4u6tYkWxW4izxU4z
nBUClSXJWNRG25CaegCf2t6B9o9QtmlW66V9YYFlCOxoQ9dDyUs2Bphgtz75gNdaz5C1/S3rKVBL
q7bcj3gX6EMIPn6MZzQ4DliS20RzBXRwFE1Qih0FT2ATpkwQ50OhtXqOKFYh1BO9yyYlvEzGfcJM
4QhjYZDqq3fi4bcD4ETkDTuXZqCvNlvdNF5vBX3qealP6OEJAuerS+tAjfZGOshl45IUkBEqUgLz
4xN7PhwJW+DL/bzZ1j/guueY8MKIZZTTSVwaXP8FoeWJbownaCDmvymZDTcIFSL3Lf25EmIQCTj+
xWtwhPyjTx4ZJ7AZnEegvEQg0eGgJ804TLQwA8IbWuCYb7LfDpBKpNMioSfMDD08eVQpOg8m7xIv
7V4XmKjCF4iLBO7Awro5Sy2UoMRuQiv6uVtGV76PEu5p3mAXl6LN5MTBlTjsfaLQT3AgMJX36AO7
RoeE+Zr5F+kTdLiAooKZX9Ayp0QBWlmXghBR04MLrsl1BGz5WlGzFKciyhfKRyjYsYRGN261Z7fI
lN9LaPAjmIc6ciqcnBq4cRGAh1sxfKdvuHgFFpZ/yW1nlxeDuT3g+Kbbj0hsIRBmG5wJlWVcGeJc
6numPmcUr81Qs5wri1+KF2jKrHPn/pMGnxqlV+vJhCj+eLsilApSVeEbquXWDQgfLlfvuWjSInMP
cRWrekbbZ2bLYSu+nCNB6OewTsPVKAd5HnJLENKJGR0/apErtrovOLsxDQE/rvRO5pmf+pmZcgom
c4fRVzgoXORdnXkaQvfGNssBK8NzoT6DKlgVsfwERLfEgoa6awQ9+LCRjfULkcQ9cH6i9tQ4UBoA
ItmpBKyMIwXiR4cGf8efq0j2qBta1xGBpkT8SQKrhpOPN+Kh4fV4M3Ey15Zgl20buYico6hrGS0L
DHNVSAxaSXSK6FrUAzUs/0n50br7nA86T5tKTsTXg8Kj9zSH1Iz0tTLyNe2SvgUXRZOkij8VecoB
70isQcfByRwtj14N6IRnURdBdVlzqZRSWoNARk5cnH6NV1E0Ie+mt9e1Z81b6WywyXGyCYZlhdnw
QPCR13QUPEMsGFRbJ5RQJBwOkOIuecCJrVixAdEbDaikfqH9PEKueCLUAAcLqpBnL6fTQvB1cPkr
DA2RT95xKluH8om1z37PVvprF2lr7CsVItxWmK8yJtmXRjzYwClaKOnVeO7QR7m1RQOTIIMV6Ft4
XAo8lDy0DdTFdJb+c8Elg4JFJtBqPVzJnxXFIp5QxDl3AedP7O3Rk7AIvyc3iQi76qTWQ03ET1yV
86MUAORQ66WvjFdcxPwoSxgN1k9JTfXHdV6wEFFLr4D2YH94ZXQ4G+5d0BdAEWh31kMyjd4+aIVi
cyrtJSfQHHBKcIG+4UI5/cp5JEIHEo01kOw2TpTY7fvPH4sGDUxUHCXqILQ1nxGCcTYDiS+2CQq6
Floe9ojnDOl0YbLpIpjmSantSWQRgsPavWrUucSbLjsAIKoxugw+qBC5VT9AJOsOuXd1C5dDJ/39
k7qAJF0P5joKzDs0uKKRGwSisjVQ9mPS8H2pL9OtU0PszxVn2xuU+UujdWfNU0QqePon+gB+E8xN
41CgzlUMtLSS6DXFkxNfzPATvH4MZOB7AsFLTJz72DAv4X7OKBx4E4YhDptJPRQUzS9AUUACqnNm
gBBXOEEek1sGPjfm+gQQFvis2M7BOcA2YKGazNDOoXG+JN82p1f8IMbfdv6hsEYZSBzFzZlh/3s4
ZY/UW0/0EklfFJXwKIru+GC90hAH4mIBOvBxa5g2rEcDV9/ePYQVp+Qs+qqWa3htIDAhpp5uYfoe
v5ksV2i/nBuvJBcdY3HacoBdsaAowuDjFtofaIATpJx+t4xapxyeAwPgf0MTwWy5nzmwBJ1biiyo
CgCLuL4mfDGuuQpfbLRoSMjIIC4cbRgPEsohryZdTvKg8j6G17QMI9N+DEhsH9xWR+qAChtkgeuF
qIEFog5pV2rtE5qHmlzZLH5t6NrLgWX3CUxy4Aml8uB2pnlTjHQBUIz80gGSoSp3uZT5LBqapXFi
6QeNydgyn0BD9vmKYIwH6zNCpzNnvC2P/54psiGVdOnlFpjqBO0POMZcV9hg/kCnRxGzSTEv4IjA
/0uxRWOzg1t7OR3/jJIObH6boBMz/JB/6qARp7FmXDQvAjm9gHrGwoaBOQmxGkXzlHWdQk2yXRp1
aIGjY+Dgp1faTnl9tnJgbPY94P7l1mGp+4UNshz+Hn5qg88IwlU4Mwh/sw9L4TzKpgHyrzw6cnXW
mw5Y9s0uMXCqQ/jo52O+yHehL56Zj+DKdNu72e6WxyfSnythLdz08qCMxEhRGQTLgXFoSgqui4Sc
uU3nQAzHzb39wfyi6MORzamabgB2kA6cncoUTDiPG+jn7sSqXR2845LIgc1AYTfNKZjCGPi7WGS3
udkGfARVf/pLbvxjAPfrD2DBbiBmnxHNRsIb0MgbvTieLiyccxEQxKxGVTCUN0PFgTLIMSU/jkOD
rczs57qZnghx3PaPfaQI4PcyJjCxikngU1TLoeZwI7Bx6gyqOdqfwbP9XB2cvlxHe5R55wF6eyje
ix98qW28zXSPW8meunTkA0xGSEfcq5f5p3hn7sweizv0ccDcHKfa4jTayY2IlYM5nXmSuhfNc3JP
GKaYWfcOAfaWwcCTW3CKP/Osd/ia7dKwEe7807IJIGgR+fq19/EXwUhAU8iPVbg6cclhIEn4hKUO
Nv4tWFytHihnV4J5dEYAYGgQcXOcO4+g6uYBz4ibJXdTbl6k92v07MxQb45npC8V3TfetHgfc/XL
7r1mnmXmqALIoka8dx79mXcfPgiPfc9fkZQd/YMXtMdVu8UYF+a+RMabpMEimz3wWmN6JrAxa9Uj
QvJHGzLz+3XElsOF0caR4uWELbezFD1F1m2MGq3NlaLx7L5+fVV1BdMXvhh1rZnS5o1dGSCFeaXe
jMw0tBitO/i2SnQFVhY1dOWMPaNT7u9ulIAPF+T9MoaRqqavpqlQNppyILrkwCT2W2adGfv+6JdA
j5nS9LLOGzNPP9OyPQM+Rsj4SI9/tZVxNx8xuhXn1t+0LpyVQyebF/ERMfUaHVVYdA2LNqFOFCSO
ii5yGuUtUC2KvSibtaZd72cIvwxu8L1d5RkHE/vp6OAZYNImbKZG0YHiacasI+xSMeF0C8CgAnoa
4p+YcHDCGKCoTh59VCgEJdEREEMblyipvxCBksRT2lDCvrTyPYmjpUCYtRous8I/M/Mco19k5BUb
1JpYARraOcNSI1Zc2ngGyFQdxhxsQCFiGYTzwWlKnU+l/mZFSxXLwZw8KiZaC4HXwNZ3i0WHCQyM
M9FAk9tAcn36xUGWlhav1Qvclb0VajERZ/hwZ1PwfO6Zt7Oby0xy5bkkDm/TM2DI3sRx3QBLsXHU
vOfwBstmhBhdqI4ZUAnLis2WG4/35lMRss75wBM/QaLqbc2Ev1kpiAxJVqFh35lh1znEWQzJTU5F
8AyaYcHbLGeorObv6ISqvTps+KcQFQoRDjSuJQVXJbUFpVdsjF6r0iKnfHwQPqvgh2aBU66GZ+uw
AcFbzFofxqXhWXjQX12sz+hg896A1jSApJZK8NNQCZzx2wiP0QMncHJ/dyBc0gB5dBl67TOa9Wu+
57dgRwBzAywX4M0CKiKljUBoxY6jup6eGPOZlqERqcWJemTwxvS5IAmiq8i4ByX+oVsZPdPTlH1q
AXQT71dUwZThxbi2dandyU1ttN/WDmE2Xtua468TaFUKQbrJj6nk/W2rSD3DoBknI2IPP7qJ2nVn
dpBPQdcGxcw5DA69rPfovzBSxvVxFe1vRM75xjz4RfOSPrq1YYA9NvMCc3VsaSZp/6axkHuyxjZt
zT9v2HUwO+Qr1jFlaFibKIlNeLVKuaXMwt2BUegN+7lHKIOoQvgdmODccF+MsFPOG4hcBwyl9/JQ
Gt1QRihL/u1e7bp1LZs7rwji5VSJ07COo1KwY4xjg5Buh/esEWUdbMJjdxM+KOnDfRe5dVLmuL/B
k0kMtdz8rMr+ffVsFwyGoh1yKx8ViTk5ptn0hAUlLS/KfnmkYWll/43jEktG8lndrVfaGLIW7vxN
axbWCDUx8wDfFPl1wHNcwuAFWlfMrNJQNqw68d4fZ8FMt8WXCI1GAMTFzNEeohO7nGj+8dNmAPdl
KHduAXYU1c2RWRo4T6R5fo83JKs4B6zQf9v1g6yJHTkbzc6WQWp3r7zI2ldr5zDTLTdnbOdPRpzv
wl1CJsaN4iQzv4tXCxxNY9dG+3QWN3jeWgx/y81ru2jeOQntJqAv/QzODKiH4TFukpI3nIUvtorP
0HAyv2hnJJQ3XQZy4+86LvmgEWO37MqaHaAG+2vmy+f0gZKzu5vu0zqavxXHs2fm295lhiYH8x0F
G9wrbyI8GnuPVBD+v/S2Tne0TWZlUqybJYbDsBZywZEP4k6nzeEJ8J5/lR/EywBy0JNbJ/t7TbeU
i4s6FeEU0TUzBe42JfoZ9V+OCOXLKneIcwYYg911gcQEEiNIwplcNS/r5x/ReEfHO+88A0TpxSAO
Bg7HzV7lYRsMgfcLzszeIgztAjpCuiFS5T4kvQPY3n2ZvS6GtXBxcA4kqTFS9wYk2DIq5ntV9d/e
fyyd13LqWhBEv4gqcnhVDoBENrxQxsZCCCGiCF9/V3NuuU7yMSBt7T2hp6fnmhnTC0BI1Av3P+t5
dcBDb4VsqG2OHAin4hVzSkYQn0ZP+rzRNonTXyhSKVNCMb9v+z6t/KED8asC25Fh2L9IXN5sqDKX
4bfgrBepnIdU4ZuoG04XwLwm/DwsmNqEy0JupJ6ZkFfMoCLRGGwsUuRDQGatZU6/O1x5Gif8pvPo
34Yweqw6b0n6TvbWP4QLZcA3kzlTJXRbIJzpie55Ff/0OU1giaaTxogPHOBfnkiTiYhPoJcnwB7V
ZHnR36wFB1OBv7pTZz2XvP3iTLiaYdy0FhpXFoxYVpuT3aFsQC97QeQfVOnXBerMKHYQ9kNgIcYl
TZ4AVGJVBUfALXTV7fJa0MxE5LyoGvg9iLmSpoXzw/s8Z5O/3CF741Y/rddn7rTwcQakIiXliEbQ
/BGXjWHZ4rGpfY7WOYrG5GX2AvIbOx+QV+OJ2pP65OFcLqDocNY0Fi6FCMhYe0kZMW+U9rC7s58T
nRRSc0NDZfL4abj6k8oG3G4YYsChfhd1S1h9Rm3UnfRWr5/OqsqPlebxZVVuTv6VuJ3Zmtn0VqVn
3ghBxru/J6QlhkHazSXS7ufN4zXp9arm/sxKdlBcYRYy4D5QL/zGzJr8UUFOLUrzbl6hW5oFCpvs
YHDXxWtBFel1tu+kZojoeCkb0H9MX5MZ9t62z1Zt2E8eBv+4Rt6o0v9+odHCrFTomqzKAUj9r0k/
P+k0j/nIsCLr2jPc4YzE20DrcLGbQ3s2trsIC4+pl1IO6jbV6AKdYi77djMAArUz7lYTgllnxFvD
BCCn1ZKyF27mh4iHZYUeQNVeTSCssg9/xH6STSOygL0/8WbmLJkquxZDkEmA2Eo1QK4NhjwuJChC
m96SjBZuJiw+pao1FlECI3OEXnA2qBXwQrdAAKIRcGbIwG2em5pTxEBf8ir7+9+mHRp2n2cXXx1U
EXgLWJNc7MtJSvh+TwIblGMGpGU4oIQcM0e5ieyl6WrujlhBkJqJZGw6oilAwnmJuu5qUCPEAWjg
F/2eEJ/Rlh/sYv5CYZki0ZqfliSHZAcjGjc0csRZNb4+47ii8WbFtDDRz79owIXm09G0oQFNPXey
lq/5b9ec1wNohHOpxdH/McW0I03Pz6kfmD6eHRXiI9ocEh3mvN/NjlGJRM+Spkfrkx9kcJvUq6R2
noHiZhWxaQqOUtEluPSDO6cezc2TL2l4BRQfD4/XDqQjW0ewvOvWGShB7ZEs6OCcR5uoY3RHuqDn
VCzwZpD3GGFBOIFnOI+YhkvKtF6mQZHZ5Q35772TMtIG0jLojN0CVJ0gCjHDBieJOc2ggCxqIf6Y
uhnTluk4ogCz3TFhtOXoDQeNMFmdt0/v7R2j66zmneSR8sTMVwfnxGaDqXc1X23zvn2djcYCbzXa
W8cJRTr3hrcvVjVmeeun8f7RERqyh5c08+CcmHcNzz7PpE2Rwy3xW5nJrOUNSd2Ieb7RIdJFMjx7
3EP5yN36qbHiqTesKBmVRBeEzxAK2yhRMMF02BujenElKnp7EUn0C2rAYMNIJcUHtcV4ixVZbMdS
xlK6yZ8SIfLKDalmgPCFUwySIO/aySihdGNls/WSea5EVymB1cHKwHEY/Qyfb3adHZ1/TWYFghqs
sDHdVHlAzGal9Wxn7q2n4cYFodjeOTp3FLLWfj5ICCcQ3KD516Nwb6GA+GKvmW3e++xe3bbZI4U8
LI/OOWhYJ6fjlXFuP4lmQQqYMtJmQsmmQc39bTEuylc7mPrKFQmxlaZjxJQQuRqSzVgQUegB6ytK
vBnxDyuOdgHmEzRJqlaiDWlGOmJGwEqomnBOO675jXYlbN9FvEX4ZYmEhjRUpOkkZTPGvL++6HiW
xNTDkghrA70XiVNp4B09SHzn7iMQ80QdquUSZAFqIWvCeYfv7TfjdFaGGQkfQQySyNm4GCorfv31
ous8J2Wskgtr0oqE+NWDQ2s4CgK3fvNPDXd6lpqIeYdt8qIr/21dmK0iGELt8m9jE9JGhGF4k09P
dxbEDgEo65HOO0daffoo/kvY9Hde0tv3Ih+X8D7td/YKDIN0UwyTwcu0ViuJojwhezRBO6rueoBa
QvB0ND7gBjMF2zNfj8SkWmMHvuhtwr6U6i2KXuaGjNiCNIKwQQkTRJUSjEsPgP+FQPLqaqx6xmOu
z4ZDwtvBmQGdKWljpAjtqC3+yhsQ+HG5wk8FFYNTQ2/c0VaBtBAgimQH2qOOEeVo8avvULIRLWrl
mvQgQ8felg4305ORESjoXlqLoMk8PQEWJIvkhxoLI+lVaTbUA9YhoOI9bwZ1CCxfslXARVMBL1DJ
AA+Msct7HVi4DsuvThN0AVizL0s8a0lDWiYbxgSKB4NBNdOEnKO2FQ1rrkz2fi9ajyi39xsMSavz
Wc2AhH9YidZuk5E6zKGFyR6n4zYIUYPsGdSkOu/AdJo3+h0sUmIz/xm9gpuSDRtlHIdOWWYtp0Ee
3AfH6DR5FWZjcx1oTHTLywNmO/MjTMn2rm6CAYDnANMcv6SVGXPl6ppp9BuMdy8G+WyHQZQyzo2I
fmcWJu6V83SM3ojctZfMoh7TIeH1hqcFETV/bFo0CMCAos3Rz1wygUU+WPt8WT+A1QjlAINg0lLQ
448XnAV9F1Odegy3AuRC3H2ppijm43yqeTubHFhEOeiyFIslDFNYkzP/2wTIJfultZ8G+CYZNtwW
h6IBqCMdWsFzUI53Haczhz1G233Xq9nMN4YkdgFUp4SH+Fntexc+/F0oDvnbPo7vsMrbDuEn7HD9
VI2GBXJPNbxKgq4ZlP3UA5uCGMESMczeTrwm3XBpeB0LBUtIW+o2+3S8pj+25ZCA1e0mOFnDqhF+
LRv9Vr9mZeHDLcwxuj9HTBFsEJf6D+ObmXmoVpaXtVxKHK9p1H2E8UbwXMYX+vRPhjvFbYzATcg/
SV16NIHso6tbnbku03Mb82q/F2jSluJmseQefoPKpW6RUbK5ChFetd+kg1glTMJO5zk/YpXuROgw
6K4sElUGIA0oif6O8ZNXX2NoazZpOe8p/SCmSLKJbrQASmnj2ZeRvU2f/df3GTPVcM4Mecq5+WLc
aqFOsY9LcD+hDz2wQ7npGmhEDcWXjJ5kpkGF8qKWHv0dMfbH8MHrxcRMvMzrOE1Ya6jEB4AY/puw
gASaCVR8iiGHwjKziQv34DT4gHPQc3Z4geo3PccMpnrNWWg7s9Pg6hYjmY4Ntg+PTXfz1bxE188E
6I8oh7GpoftI6zv5R7yLJOBYoSaxvRk/+pu0Eu1xx9yO/c1m4yQGnpR8cTttowx1dnHYYYfVkQql
JqYNE2P74xLe9aeyWYicYGU3GW6yMGnBCPF71pRc/ywPiDrk9UwUoanojBrAV0VNfCRJNj9X8+Se
94Qd58LcTd4LnL2DFiSnERarzeXRjrysmbfva98gclsxQq7lKOiRj2Bf2tw6A+Z0xrsPRRYIWDEk
vTDzmc/ZHDxxzqSIoreI7QRsYretU9i1aglJaTPO3CbziZHEOi0406fFgRoGo5aHzfgUHjfyoG3/
4kmwMnWPizvcY2ubmocw5fqkiJWZP/aPyjN1Tuqd9gNVMAFIRbkExfuDcwqeBruTtsyXs2yhzHi1
xKZVb6M0C6/Lqk/TlPXTMU8hFze9cGHGbvNgzLyuNXERxew3/Qv/efFa5K0WGpi0QJrJrAEOWTHa
fjpoDVPX/flh5mycuDdj2wSzSd3ERZyeSxwTcKut5sQYLxr5bCd6Wqubv1mBMSnw6tk9NgMvo+HF
qI3b1n5DvDVOeIPUXJTUvToDrlGNYobbhCNEFw+8mLN18n4ER6Vmhy+6ufxmpErhydttTt4xfLuc
kKgABBseFinXdfIqbxrESiqp2FLRlLTSxw2XOjst0llzmc7W/s6psAt4nOWi9MqwN64kRrnhOzE1
gCfQDLsQugpxtFd6gDbcIeqQtpqL2nDXwLm+OqhGouapm1cj1tpp9y9e2795PRsR0Z491lZ9woMq
vdzlA8Zdn+jPRiLAyWe9jrFztHF20ZrDAitOqmgunLfOsDcsQyJFc0wHVVwZF4O3B97PTq95V3Zj
g3KBLOZG53aqfTnG2scNdz1pRpAZWSZNHyjJj5U0vWn/eruvqDFI+vWJsf87eiStnYEArKQPSkMr
EdVCyjq0VGX+kzRNI9dyJnT+E5TLKSI1g/20E3WieiDW6npAG8UVJXY6Afq9SFUk6bbfkJmqk4cg
oOtJlKJR49tNBi5JnRrSGOdHR6+Hco/Lrbg5Nj0Jgc3My7TGPPJwt0R+gPrG29iyWUjvQEGEDUvX
hArce9RCbaE5gefFKDNyxBKYMN8SpPMHOnRPJF6NNQK2TdSOD0TPZ6L01M5W1wHyBgFGjDXfTVKG
9V5QJU0G1IGkUluyPXOTXcND9NfLfHbjDLBp/BYpQQvHnA9yV5S2Czhlh0yBJ8f7tjbvRcHn1Lzz
Ez9OAoSNxCIR8u+wEjxxAhv6DBGF0PWt/VtIFmCPd46EdCG1cTVTLQivqW12fHZhniIAwUFqa6Va
CzAFbNfdvfKdfHZmM7VIz63zoHDZ4vbdrTIKgKA+9eos5JWVe1AAIZc4wNTihwo3tXtsNvRpQwKY
qIyOBFi5i0Qra8ETGR5+rttGuKsZObnQmtrxleEwh/ARP7EQiEK81FHsvZl+lf4hp28i54SPRSmC
bMIsAjKWUYkJ2W8qxE5dc0dfiXLQS8THUIM7r05Oa6EbZhhbPionb7/Go6ZSanXorCTO8ei0sd8c
xwJSyYtPOJyMRr8Y1/E7JU5eN1bDAVzH1yGfaiLAm5rxFE7027nSkEjqUnNWLa9hlf55XPZ3J+M+
VJhx86Pr4EgWBp+FjF9tpz0a7Z6ES9QxGP3gViiyIgaFJSYpmDO9EDd55AOvw5zz1jTL6XV4NT6R
hn0A3c+9c/D8fU9PSM463flxWWOzqvTkEwHig9jZHERlagdnuka3rAvdB1UZ6aiXONPXkNgGFs6q
1d99dbwqWZ5xDrrf5+AxrHkFssRlUJ28XdTTIGZ/USSlrEoGnlBnfIwL+kyIKNOwOniTmEHeQ0CE
pTSgwFtvb+0TtfLRGYtZ9untgFYGq4NUAR71Mb5MWSe87NvbAFKU7L9oTkGZQB5BZzvz7uMbPR7O
/gc4PCgnLY/c2T6QmTdnOblsSasFjjLZlotuv+3vKMnW/F1fU+OVm5AODK9mZ3EenWHJTPLgOqiF
PfD4t3eKsiBGk5t/FDMFHxs5682TUi17fNQIXzPqpyTgQe42hpXZ2tgWHBqcDqVPyst+h8To3Qdn
De4uqtP56HnBqxODuxeki5/GKcqDDllfjftTmA48oLD4uIjaQREco9aG1cP0hBGlDo5HgfIklALO
1Y3okzWhFyNMguyJ+rPAqWGc2E0LeANN6BgTgbeXcS7MQcuYd0iqAVOoxqMkBByTa9KP9OooHHFi
sQlhw8tX1CuiQiDzeXvgqGWjLHgzr3YqOXa+YVDlAzfBoHPYOaRU6AfwOLDbqQns8iAo2zzcciIA
4Mg5ygPQBBKlGmmniM1jVs6jfmwVQbHCsuFQd7zzy1bxomHxKYRmJ16asS8fLg8z6PDrSP2Kyja6
24Q+Q//rq/A6BgZI51D0sMLYUKReu4opD8tLfIyFA3ScWl/QABuOSKvhAVspcTxM39bNL4bdoFzT
OqHmCdrveLgYOW7jaf488URd0BbemxK+o4XjU6AvzKXWpk4KUm4wJ6XJT0sVxlUxlDZGk9y7DsgF
uoIll7b2GggFNAlHu1IPCZCZmrKuUAV0fGukiai3kd3XzWycjhGR443RwrO7h08Q1/uivE2xsvbF
dFbyshMz5tYuBTH+YXPPksaHoMXoDKnq0d8hyTy+7nNe99f6aXJzJFa28/Ugdb1y//upOjsusLvp
xKCHj5xWs5pIvDtclhLxkOf4px5DYYR59pkkmP6h3dcy6oN3dPp50JJSd+lROfUv/S7EJia5dgMt
aMtZB+IK9BF0pB5V6z/cp5+Fb7/nZHZut7dFcIla3gEaQBbkI/AyvGkxyghTj8Tw9Pm5edAKi1FO
5iqYbu/wkL1iu48yAmDE7JExQFsdrGRGsa0bd5fdGKX20ku2BBIMfVeEDYmJ4cp8DyR8lm3b5EmJ
cakqHiKF5UU++q08lc+vsCsHh2cp+HfptQpCmWyQDdgKyK1SJuTHE1IcjtLaUshMEMbR0lxTRObB
M23ipjAdNOELE0BdPBjlx5sqSm1KjLhhFKcVCx83wDz814Z6DAGljXd1u7QY9BBMbw1JvBvDjt2d
EgLhkn5w76H+USNwlSb567cJzN22iNJ+63E1bluUzwnWJZSNujuyCCgBI1yDytZkZoN0P024YTQR
sBiKUkh28MpDMUlYUg6iBG7loRNbbplSTWYeCaFPXh1lgdpYnWxtajOvuN3PYRSBYUVXpzV4Mx1K
oW6N2OvK+Oy7I4j7jUp3O3p8/nX+Svz25EJcJu3k8jOXZP21ZxP+noa3IXoCCOHtve86zRBq8pLU
LZI9SvE/8iNSlr3NIb5/MuGKK/VB2sttpAL2HE7CqqfdhSmveVA9V3+evp/2A/70UL3kKn8IySAv
uun7FgUpROwqoySmMrcfFgju9Ub7bzlTmP0UV+hlhyBV/mmWLQA/dIVV1n8GJdO9iUW9as2QGkMZ
wNgHywcYpFigLEVfnZH+ppulQ37C4oyuLMhzVPLuzI5/Gbzd5W896cIUdJ7mjY+8O/W7AaVcVxWf
LZu/3ii76r+QtedBtK21R7Xi+xsxPUEAsGvIg2oUb1SaUM+KxNfV/laBFIcF49+01ZHV7zx4pLOL
acPe+hTnhhDHhGmuIzwkXy8ESiD48xIG3SM+Lc07pWN7gz3TRqf6iiaDdKNV6KMRAV3qSIidCsob
9gpf7o/U05d2P47Bckp2kvJGJREdsqR/aalO35htwkQ+Mj/KHaQGbOhPBkIp1FGG9wPZkBvTWD/S
Ej7yozb8w3S8JllU1i9bfJ8l/pLEADuLpVfJeqEYH42FeVsS3GCnrrb+HXxVo9f/vQuK06RjNYBb
HL99mR+hkvOneIR89IXLoL2Gv90dLe44Wm04pF1lmHrVD+c9pnIJMKzgukLpHKUKgyuT0D7XG2ln
6JUaDPBDmTzrU676CAgtYBCw5R4W45GnraBFN5O2s6YbSyX/haqMAGKg4+G3ngOdiohLcArM2zBV
OVMlT8piMGJow56/+ndfIwbAjKmE1eC+A/kZlSaFsaFA54dVGQErk7Lqc252vAVTw4RiODnj9Jj+
cA5Y3w9fUjI2IhonsDiGy4X/ROVUACZxF06PYts/HvK3tOZoGwJHg9cHlgbfl14Faf1IL0ANo7RU
QO3jh3JaPSEDCb9C5l/XKh1HurT+dt7OS+NiCuwdUcFzO8ADGDtWEnCAcLYA/ea80a07hMXoVGIN
L0epmf4gRAVgAEvU6yBmcizNwkk7rIJRIbdhVhgbeXaou7NWknLTaoJlErrTYW0qqHy4JycDhxMh
AhyFL7IahzRJacwCGkSKdZdF31BxoLBwJTSFfcbwckHTEnJtUlR6OgWiC+qwpemZYBamAMjyQ3lE
LPSq5eChq/YVSkqj7xCoaTV3EVgpv84EcwTFSowdHIVL8AlyCkXE3k8gQZCSCYfBVeH39LqG9w8c
Iu35JH+PGSguxD3alqghpfbR+QzB+fwfeWJNFSsbooCTg7L7vCtR9CdpJJQnMsPjR2fJu0q5GMe+
AS+0c7CevcNoCVDhdITfDe9wUA58OpGa8yDfkMx5GkQbxQ+raJxxA8Jpwap4Hf9HpoU67hEkU7AX
C/fB3W50J0SHydvb43RgLhLsuKIzPDEW6Qj3gqvdWao+/XO0uu838eOBpEOBUUX5K4kl6jW4YvlE
POPHkOid/lWeiCAjmCeEf3JWaxC/p1e4BAOgD37JhwFTLYFFzGQr+fZsAFgywAPzX2bBY2eFWDCt
zRH8mmDSaX+LAqlV3bFtYD9+simVQyJORgdsnhxoScAxXsckz4odNI5kPU3ci3cKq0sm1vLFrEPs
nOa2YP0+rrjdF8JNLkV8ofSZqqJzKjzSF+5ZK1zGwjXZmHz+wWJHkk98ShK76O01wtT4oJ88tYwi
yWpcer4sY2Kw9xzs6BgdIlwbjv0AdsCKcH1UaFm2m3dDT9IDSTJfcY8hMoobwEkAumA5HULF2r2h
Nn/GNpPWI6U0NkvBEj0RwleiLzudmW/3JyeNSSnzRec2x0dbbYdRWbODz+Z0+vZ1rK5ctpBoJrQI
GlGsW4bCG56gJUdZIFIxNhs7dT8BRyO+6tC1wY7gg7YKuJQeEhiwMuBF4F4EUymxWI9HJdQi2Va0
bUMCQMCHHbuxMt7uyMFIfVhJ6jif/aWsTL31CrXFSbqaU2btgEmygYWUcdqDhCwmDVgtfubtUXB1
3sJCqWnmowOAadvM2Nt6J30gv0BaGdlDAsThu7sPAB+HQUK6UbBYbrtJjZZrzz3BkQCDFEZ46kJ1
lI1VeLEAMyW3Wg09fJpfQvDnD+bGk4llgFskZyBGP9vFon/rMjjCNsY144vCH0zON7OvqXAT4afs
lKZ58XtQhSl+O+IrIq4JPEU5nooDYPk+ps5ZDDsU+ZHOJgGtmp+r73Aj7EQeYMV8E60Oi1k6ulOA
U6GWJ8wWCu4MTZi0FpDOADpIRsMjFdfUfmKVOMGjkiNFHAzOy006+x0QGNSqw6RDVm2fVLH+F73z
lzN4X9Y2u/Fl0UQ8e5kNegAIpFagKGy4hfyCJI7pnoUC9PM0r1+gd7VVbXWDJbVjNE0ZHP9O/9Om
8K1rrzV40stAN8PVvv5AhOEH14QofXBYv7nEBsCxgyxNugAaeVs01PNpVemK3uwPA9JgQNrxnXr/
9ORVo5a9W0Dx2i2eowQcYMjQ3iPl13W/M0tAXpYdujIbKwZLnHvGFb0iFMEIUxvBw+msOquEHyTw
Hm5VTc84V+kAMlk+y9gVmAgSktPiIvEtPqIxLOgrIoCjCyOb3q3d/B1UKYEQDzKPCEGnn+b0PUyw
KMygIkMhO357j0EnbDD8KLpnRrFiPd8UzkCx2z63xdl5wvtG5ROgVNSXit0b84X3VgMGlei/dcR0
EhAyCGUcY+WwMuAUEKz77EAGphP7D8CDOWBNhdwAOHiVMfkUp5PBFcqEPlqwPFkK7ZRMoKcbcxrq
HYl2vszBlB1DLy2cR/B54drMOeJuLxAEm7EyrGxGFWXtc09HLhdDI79zwIPII2a8rPiRZYJXyb66
hfXlLbyEhIdKnawxlQnwZzCOocBNHeLO5y2mZyy1iKoPe3Mm3sSm78gN2XmgDE2+7sOaYlR4niMS
uJncjG5YDu6NcZAD1vGX1VbYWRuevH82scVG0l2Dn/IYeJmulQBW6dUhdG9BhkHneofYEg45H6AD
pZkhuh/ug1+Ej08uF91cPmArh9/9BFgwGpR/yV/S+MaZ1PVXzQ1FIsJq6DEPxDQph7GJn2DAsroo
hLDq2DBcHk5PJR/ML3ASkQNkcPgaglsrMDEBbUaEPtyiamBPFp5VRy4SByq8gX1zChssI/Os2FOe
ijX/jI9cqWpEoB6UpwCfxLAk7HHl+R1Ntn8DW0oMH34qyBBbiCJziz2FrdRJbtpI8GPghfTrCihq
gTE8vTFImnDhHkWOMrijzCaE/kA6csOH9cGu2CUZnJAMn4MBN0BkqMpbEnhQyQqaMtAPVWecnwY0
g+FRNlQJrQfgAaOI32kc+NCVCHAEVwhxgjXh312tac84UWMsLXouSgSjGR3wsNm+KrVLGEeKGUIm
qb+fQW+RlsYNSyJDQUAaUlTE2K5KwkExHmiRcFWgO0wUd3CKJpBXBHXjPmG+EEe98SXQabDPWEwi
6Q+G+XF70wZYGQtj36G7UtVWUY63H7CNCWO0XGwWNqwo/1OFYGp1kWwlLBmv9FeDJ3jjWf8PKEfh
kPydTQ421AxYC4HEPWCXC+0kmqJRJTyFmCCig6aSSNopHIBo8YhWhIEhzA2uAU0RfKTCGNkFRY0p
NFxqoQDGb0qUOJCI8TLUIMHHOQ43wpyMfIjh5RxEUFQlPV32DhtUcGDiaZMIPOPdGeJx8bvwz/Jv
wXHMEBUyBycNUkcD5u+OQmEzliMRq5WJdOcPgqFzhY1wMqQPZacOk+MEXsHHnzc5Qr4/hcex0S7c
WW7coW+JsbNsY4itgJ4qgyezFsY4GXBjJgUs8FEIc9QCqfGZktEjT7wFfWUgUEHPFjmjCruhNqEM
gXJG8iRCJGqZaJGyRMwSFC2ME+2pupIMtoo9MiI/HXIF7/I5ulx/DJ4MpgTT4WlUHxCtckFHCmsx
CUqserxBbk4h0oVPOLCYUotnS6GXUAvo947OGRQtdNrUnio9cSmWFMiT1Xwg27PXHL9RivqIjnkl
WjOAOsCITDP3L8y4MRux2h2voQS16EUd7120FtDQWOQbBH/RpJK66q5/carjB37EbtCdKU0oer/R
ZFIPa8V5uaN5sVADOwpr9rztIuipJhLmWtJbpYGN4q1Isk7tttJIQ65lew9CuidgCJ04llIDbtpT
mV+sJBzmg2a4E+38A9XYPVoRRUhEdJ+DkgTCknP2uuwQWRU258Y7vbE/LcR0mlTdMEjOYKOAr83P
iI/0AoeV+OuOcSIMYXG+uoEEiAXOQviBkQGe+XbWDCe5YlioRnMv9GwhylnTCACoI3SKIt8u3VcE
gz3ezVALL09lznLTqeZ1rN8CCRlukR5radVWProx4TWQlC9SMpy3J7M+4Mg4wn410OXUJ2EEl0Vr
h+vRJWiaDLUaezfV/BmljT3sZhZSOSkn7c+RE32i4TyvQN3KQurfaYifID/BkH1VUDKz2kGdAk/L
2aD0wsHXezZ+KpM3KzeUCjN3a65HJ7+DFNrVuM8FTNe+ao4Cxa57o02q47yG0OJA5r8y8mkpAx+Q
5wFbsQgUa7y3qBKqG22wslaDqpXiar7AY1OcP85FZljpip5wDQ+rmHiKuXJpVorrhEp8HcDbMdDT
bHiYgkxDJALWhp7mdwhNlVa/+deFtao5G3V1JR58tv6OYZ90n72tx1w27e0fwT7GyuJ7fLgspYoM
SjTqT66uwgfB8rQTwofhEYYYtVnz/K3Pf05JeAHfg/1SUAARM2sqhoiyrIbX8qhTHqwjzutfCjmF
wTLZO8/wTIkBLiVpF/zLqEKNekYYDP9CoKn2Nf1nQcOjctjy7gNaTzLzSTxQd86rjldZ1GlTSMHM
B7fo+dvdQufEg0Xvft61mn/XNlw2tgg2nurDF7LEEZ7mxGJSKg3y2WWjMOG02FWNGpt+2BoTXv5e
n0G9Za5pFXJP0f3hn7qYlnUsLwy3pM481O2D1mgFeEXT6l2Ij4CJ5cnsGzKCEI3IlqBl+VSJ+9Xf
KrgfPVzIKF3N59p8r4lXe8PLAn5HFX85zAcfxkqGbR9RSDrtKDfBhs1U3ho0+rsfCpxmA8aW13s7
b79amMeukcPmDZjDOqhtclhOHSe3H4X5+LwcPABy7sM+z8qo/t2k9JvTtDug5hU/VhWCut8E6lhT
LYW5fYmL8XN6ife/t+nFV9MP9YMvZtqwBd8ou/Xoeyhb9hW1pNTcN+kr3CEJ+nOfPyCkjw/xIYYa
9HMvwhLci6m7wJs7q8GQM7Kn86DdG3Yp0rxodXPLnXXyj9Pun2r8d7vy06KzhFI7zlhuNRtm38n4
4j/mla/q/DbNoSY9IViqiKO0k5jeibNZDd6WyrnFsPLDFXF8+/tfXgGloWbEJ3oLekgQ0YocXP08
bgXIsoKyDpMlrSF28wuAmS7lFqPpNLAOsHm+hpDRjdaTBlpZ+HKo0cim/q05hF81tE4vtOpWaezd
IA5FT1VUoGXaWB1CYjmI9RUoEqABwOPI1goDYJck3n1+f9uUTC1GaAWCrjA0QYOeeTbdzWtb9QhK
/ytuwttLZ/Rhu52rRGrav93fzhhHdlus4+diNzmosnmD/5eOjhOq8keKo+egMGCSPugJfn361umi
wKaQLCk8mT00cHahZDcXYSHKoS9vSJaY8QoIAQFQoJAc7xheUJ++DwH7cP8B5zM0Y77bP9zO98vp
jbIpeP/hex2JOf+gqY5QBVbly+hAHx7uhuRRfJfGifvdpK0CcSKOLKQVMsYJfRUDKhQBmdd+3hfd
78WI2DNc8q+GVqyBMg9q0eUfb1qj0V494/z1RosFKHLqN9zlUtx+nooLyX9xAjsGwkcwpI0aRMug
I2CS91Ea7vJHMl1HSdz4E5ZZo4jBaCERFyXyhdgXoPyskJwBdXScKIKbV/+MLmHDZQKkGmNgDASn
OVeaTEtG6UHAc4/UKM79NvU4GMhGZV4HABLyr7y5PinYF0DnTNAFyuapUT/q2DF57Z9KMs2IccQe
ukk2PKSm9R5qQGLPfMJVOi7IWGftJWw2ilEh+YDX/YXSSTaU+PVpy94v1EuxW1QbxvayAMMwoSdh
e7A+olQRzWzFDxKGSa4C7Sjdtgnl6pgZIVRcUEEHhEIq1TAoe7kwwZLYZCron0YYLpcGlOs+7Rx9
F1gsXrj9HwAtyOEEt2R2ffkJWq7nYMyZMxkxqi5jWl0yjqb/UCYqhvaq2zXrBHQ+5t7ueKfJ2d1N
KHSzq1SdoDqN9REDvAm7HotHQCLo8mpAUAGJJCOiAQ86MIkEx8Ou9VG/tt9UiS8x1oV0MkHvKxlQ
HwxzFY0JUDBMa5fzbd0oHUAknWVADXBmaIQbQIAFBBHg0YOo1aKRbLmedv3j20pnF0w0BX2AblD5
0XVWuNmKJoMGqBNBdKTsVRBc7jHGWtPO3bObjMg+rTuelZq6BMdiWP7OyeE0O0QSdQJ9PJJOD5Qz
cIsWz/VN8SIZHMP95oaiZwxmNkxnrZO95xpLxm9+WrTr9nPy3JFrXHlX2Apo3sdgOLglqyH2qvJk
sBu8e4fOwysicLgRIF1Qv8qYudPD9VQUdZ47nYunSUM9DnASFN0BqPMQwzdEhGJwmOwycx8Vo1Nm
QmHB6UZ1JClWgl13JvHhmqQalg68ls7sFgA0Kj5OqW3hzT7JL0QQHE4SAqtbKVnXv4o28ZRyFPFC
CYqgkYlAIGQchJxtUIPzeYrxV9Zj1gmxPfZ5BCnksIT3AqMmy40KtT+Kcj5xUo98MfUE+FLdp/Mf
kByrScVd7e4xSw0IrsIvJWeo1JAfhv9QEqAT7mId5P/ypXefN8IhMW9NXIMDLYrZUAHh2r3BC1UL
/8FJVo2wCM5XY48bpm4gAAaG1fXlHgAGBKDnrFmvBjmbaIT+a/Zrick9ToqR2lneVeMyeax6XaOE
K1JjTV44L2YiYu9xi9hF6wfE9GZ1l9kI+ELoF+We+LI5oPIBLLSAxOlD/Kp8PzvmdXlYtJE62HNK
9s4JKKTK56X2ZXIHH1R+047ryyOdtOmAtwEFB8dlY3YotmzYVqsm0QdIa9coaHepsPjQa0LCiB21
SAxDA1j1xvSswtlFNN3OuFNCCcWLtMZMDqwn09An8NBZhZqo5Z+AIRndvMOm/gvZCXxG2E/HbA3A
/kpiz9WboCgZrPsn7wGgtGnGbdwwFX8h2TB6Yua/wy0X0eJTpiOrwkYBx4+B/gaNMVfG5o1Fry0G
wMOzdED1f5gNADX5HRyNBQjEct8DHxIMMRc2haiZf4w0E8EhivaoUTJKlq6xg0eHnrGFwMZulV0p
GT54nh+m2p7QH0HrObges/j6l681QEI6BpiiG4aoOXjDv09W9AXJfjRPTg50cbKxH2/AEZb0A+xh
S3pDgjziup4JLbcZ1xtG8/dCTgsxk4bl1hBc57JguPxk7acjESLGqsLS1+rvUI0aqFdw0QwOpST7
RLRq9DctbMwHeKA00hnD+pXZyokXqE9Q4ADGUiAKWofh4w+wst/bQqggMBNAIURYougwgukcaosO
7uAiKgxhAs1e2AOvET0RyJ4kHPCJigsgEFDC213rabD4eFp4zZTZwZD3sikslzBlIg4g5U95ZVNn
uB7PlGoBn8npmFFRen/6D0i3J5hTPBZFSjL3tnVYyMmk5n1J/yK0HUFaDU89QBofqrj/zOkU6gPP
6Rd73zIGq6mKonBT3fhnrEhkpdRhxRknk1dNRJAILV8JMDa+JsgCeLV8jQljngvKI4RYOxLYz3x4
VeYZHADfQPCIwfopT6X/itwZfawxXTrBPl7d/LJUOmJs5QwpVsvOTUWAZws7JDqgLp8iJXBYLyR7
gFOagqsob1E2TYv7tArLaCOqHO6Ii9tyUDCXGE0ZXTtd6cJ3zgFXqLKLeDPY9RDje6USXuOsdRat
MHqAlD5mMvSgVXRCch5xObN9RMWG4cewQ0hDFor6727H6247GBuidKfl9UjMS3iNOAqYAVzyLlYy
Czy2Ihc4wZdsQNHKwsPysNQIVxQpUDRjhhpzbDW4SItfGKsmvC7aEoEp0AX7fwKtJ1b/moW6+fmw
F4ls27Z7v2hGIjC3qCzRpji1zdO2R892QT6OFA3Mhe0RNeIkyiaooTF/pu4hRrG4MMnxHLUXt9E9
Gl74QkH0r+Kmy7t/guqA/qovpX00oqw0ooEE6ba6BPHRkUNo6yO6sG8jqLA2O6hYVREOQC4qFaiC
wG+NJDiqIRjRmCZ/aAAHOyjF5ddFejHv3/rFvIOYaCavZLbRwqQsXrqtT6e0mjsqcFm63puHSs8F
IgWWJAeR7gNVz0MEuhEipi9Z8rj9Jj1e1XmDXHrFfNPF0XoNrmPgc2Ib6tpF8Bhfx7A2oVddpqAm
/Cr7qOWoI0LowUWVKgXibfP2C/ufTbTtkTp++gvALmFwT4hKsu2ZI/z2XyRpt7jBViH4aVH3aYWk
266/AlVBHp+JO9t/cuA9hME0arOHxFwbHfwSY1wBWkIXTqLQtFC1rOcSWKVPs+YF7fYO2jvo8rYi
qfg+oH5Brk7ntKwC4gSNqDGBvypd9PILAR0NoBKUpDMrvWCUeVD7hWAbtAconTu3naXOK5SHLQGV
63mdzpI6WXrVfgxX7eA6T4dMjntYELoLo40Mce0rR27lOAUOZsLqCSiIopqWSOU0DVRtmmKXlvCW
WIZav+es54rCTrjCHLygs6EUawuVp+YJ5JGP6rOecye1GdJPRFTRIuH8fsy7aBVNSUbbTCD4A9F3
E7q20nECPbFj/ApvudGlKmw0pZ8Fj6Chr5Tn39ZK/V4HRF5SOvhPzn80ndeW4sgWRL+ItfDmVRZJ
SAgh7AsLU3jv4etnh5i+daenp4oCKZV5bEQcSKQU9oUyS1N8qZGnI+mDeb4SJ1xCld1rHETZABle
PCpPVk7vOUjTG5U2hzQLKa5PWwzwipsLSU28TO9B2ZeGu9xA3UAmoktdSnZlS6E/RYDPqJ6WoowY
WoqOA1EqfhStecMmKNiDjmDA4SBF8AGi65mdSLzDe1yAopF/4CENNA630Y3pVMjUPk0Wi6aq+QK/
UbBfo/j6sdQf/3OGu6Xkk1Z9FGraN+aTzKudbGgwXRrCzIgeL7T2Hk61VfQZOuwgCMWoXZfntbwf
mJkH1J4/1ov1xqpgNL/ebILgciMTtNs4BUqfQZVuLGNmehKyQZCDo1yhHMXAmq19oxE5KjMTxTkO
12g09PYARzw4zRjjK7Wp8sfYLojUzosTct/9ErnC6CPSsIe0EW7AKVHcO2PeZleE/xzq3TkMLWK5
dclZUBe6QrMj4P6MPxHpRXwJCqOb/+lAI+jUpRaWrEO+t8jh1BAIGJ/nVS5mvm+t+jVJfhdRnpo/
liWA3Ox2zArkxzqFOqCeD3OVnJ+QEb/Da6vq54Bk0Reg0FcgDi6kSBTjD0Cxu7tgAxmNpCPJLw/U
1TDRLC1AeyrKjP+h/odSC3p3wtowtcuq/V0ZqkZNGSFrQlsA0FQGKHAysY+Jzas+M4yd65YLQO/8
5Vc7tyXTsOHnX60LaDwRPam9ThtzTkGVpoOb77+iFVXM3Gw/v45yA1KON8mC2u2s0bfs7cYPAsI3
O1iJzUUQDtEcTp0iyj5h2X62z84NyAsemdQDBGdYytMn/G7N4tbehERHAHe+CGnGpB1Vkq5c2RVG
AOKxT8TJsB16JZ+QN3EPqLWhWcqmvYJQ4cxmqGKbtjX7OXiEB1+vOxC00hWhi0uPPNffc4jKI4og
q57wEz+E2EawCAgUddqEiAgvBPKs2EWyLzGfJmmJLIwinFoOaR0q0m1UXWwIpsuWKgfHpbCEhfGk
eXNeMWOTBhvwMcrDFSupGbJz74OqRypMO0NxkRIhHW68KiHmxi5x2sT7+xokUAAZsBTAX3iwB+pc
xp9+pU5YgggRWfuqd6XBUx5lZB5aK8Q5tA6p6JC6Je4gZiQB+f8vTFMzSx2N4+Aa0P+YgxqZOPMB
/RDQb7SRCVjUTlE8TRSkOkAC+dRIEhLyNNUQUSVgoIOwkBAHZJJICqHcpGlKvs2paHoNkm4+B5SB
QlZ9Uy1DghVykBNNH9WXoWLw2NJ2Sq9Igc8aZ0S4SCLPxYP9gYeeEDG6NIPAkfN56icTRdPRFk4h
A0OxpUozqCE2QZ7CvCRReg1yJGt/88OAC+a3VR/AbJmbzjdIEm/+5yUJTYvkwA4gdabxw57c/YlE
xQUDWVMgrFtXdxbsFk9sDflJjyBrdXvV+I7WzarjPWfCB9P7AbnCukKeqkOfUtejJCqWeLB1HkOO
PrL+a0JGyLqrS0RciNE9z4SlXLnitc3nNwcVVwc9xauNCgTqiiBKb9bgvAQ60UKDGpNeCx/DWghF
jk7a3Z/LJm8QohC4UfggsCgtSsu8JXAoEMqUfSnqPDLQ1eEPvMGpRyQAGbBMpa7+EqoDIfquYkoW
g90JXAjpcy0MxRAeHM27BSAnLllFISVAl1DNTHDYAJ85PmC+SFPmZQtoKKhoIEW0/VQN1MPW61Tz
EIyaBEcvVdv8HAj38zb+6MsJYLkBfbSldsZt0Cbk7fSO/JOMh8GivwiGAQT0dpt9y6E0qNRwYVwM
+KDCQF1GJRUHEyCkeHLlF3svZ7IXSSho2ek6SLrpl1Nm4A6Sv6TaSrgU8BxC5gjIii2FGa7ylw7R
CggJjocHRdOxBrtCdfcCB54+Np1sYCCki9XWsRnT9xfulS/2QI58+LckANBM7gHy6MQphQ/ElX1B
UmhHhqwQRTJtEX6zxFmlfqR1VpusFrHhyc/Mvz86Dlkjkm/k7Bp4jx9YXTArfaAIgKIB1yI9sRrH
Ta/TyoPoHgiSpKY/taIoz/nW3/WF0eD3uXWWvULcwE1Qmal68Dt1QdqJ+4H+3PVy5KF8kj5Lf5Y9
KJ5zqretAVII1ybXx73HMaeIM549lcxIrHTWZqlW13hDHcVUVrEGmx78OKq/c4oThiC23H3sDtBB
aWVo5xtI6jK51fz37GNas2ClfYwSdUVfPyHYMgajDN2ekeu2EYBwAzwts8O3TBRDUWUEQBZAzN0W
BD371XjUGtX8N0MYig4qPfzDkEdrlwJ0Rrhdtd0blwA8P0LGnRnoz+k5Q9nC3yOqBPGtD5R0jP6t
FxbMk8dfgUJ/beC01Jf5/Zc1qhtHuLgaTXDxpvnWFFit5olPDB+A+9XkMvG2cc5Vr0DY1QkaMK1G
ONL7+oijMa0edVjeVuPVqZva9smTyKkA47aNShJhAmJddcOPeMEH8HbX93n9NOodbYaZaKb6B40L
/aSXUcZLdD4jxt3M3RYT2lFwQ9qbkT3UV9FRyrDihHCiv4JEV/FbT9MeodWK6pEGlvs2dEpYxnbJ
nI74i2rRKMY6Lf1Ow60b80HNdBl4E0W9breLrv8WrZcll8Wc8zWX0VkiId00ad0/LHM05UEg1Cre
P2sFrZ97HQ1cUIt/XKBto4xL19nUPUnO9uIJ5p89Gmn3DGLsnBJ/gbVByQNEZ+HAyl8NlpP1Z2xE
zmcdfFbxbY+KzqhluAANXdfQ/TO/HQX6Zs+PpnoGm7gO1p2HFk33jJFjBRnr1mXKKVc/rfnwCdQI
GI1aOPh4gCaPb3eZEdPtmj7LwvVEZs9nqe3lkkxIalGswNHudpaoTSFRzJxWDc9gPiRyuyz9stnU
A/ZNv6tZM8hLI7LI1CezguQ8Xx1+fYpCEE46jluDCBE6RApoHBxtanAZVr8LqcBcwaWKNXvWQiaR
x4lSc7fbm059PSBtfDWGxH2QZkARXWI0LRG31bWe0aP4GIvO4mFaHUsLbY80/lYYe4Y3WAJs62vw
ZaDGpdUazJ8sNieWGAO72kzVag3ViVVViEYV1p1+IMS49tiBmMUA76JbRykEqizQEKFrpKQBDIX/
QykMhmHYbjupl+KhzwP+3aaYTylGohpwoYwhmkSIglhDmv+hkyZU8jDxzT+CIxtrIgspX6K0RyCb
Ng5/nXmkBEp4jCkVugVLnmDGALUKsyUvBdbW81zXxXBVBfjg/wPRzYXc56+JkUBG/sM4qdMhh3Mn
XqL/4wNcyoUD9k/dct09ujEm28EdVA1YNhqO+0GXTKf6k9mKXartWNE5RQOGkYWYpmmvGrzDrSD2
AqxPe+xPABVMCVhCreF58BCilu1iREm6XNdu2WbEOdhYza7fm0am2dXYBOZUC/GeGR2ejypPouIo
UKMF9Jckc/CjvBY2WKfZ5B25zkHiYphxrxhZbqQVYWCWXYEeOrw3drPlttyE2+V4oM3V7cLIJ6Ni
sGEPqS0mmGBtpPulXSVqzRmp63lM4NTmwXmJ4XIKE6bBRjcxQDOo8tX+/4NglXDHgL9GI4ZOcohU
9m8NRgMssRZOBAB+iJGyo4PHiMihKPhTihkwp3/0iEyo+otulu13zSWr1Wx2TSYTT2U6try1bHUL
ubmnzPxAEl8jFDd/ixTZ4PkYCVlFprPHBJueL2YDeulmNr+YuzzTluISdZNcKOuMNUWis9hkXi8q
IwyEBPyZ4BOvzQd5tVcq2N/BhHyB2vIxMH6bEe8uJgv+3/AAzGb7iG1ms6K4b0I7Fl5eC6G3bbSN
fiyVt37DV/aM7hjxnPjstbBAmPegW5nrbGIZfVFxytlD/iawXfQNWUK5L+6UPcl5oK2kUEaPmFIy
Lbs5/p0ARBwz+WyiVYJgju48hoWgsHBnZnjHVY8gFJx1HQS9ohbAbj2VW0+0eYhayS7UVbsSDSQA
mIi8P1CKFT5LmAKI2CsByOAU1pxCgUPq/npxQWwI4gMc8KaiMkGodFXaoT+L/TQUdcRQ9RShWSom
8w2FCPN4EMfEO3wqoCs34XiyoqwtYfkfcLGzrWm4FboD6kWqSKG9H7OoTFbNlunhZADiMqFkQsTH
0iiyxh4Q6OumG2ac6IpoT5kcc8jxQMLOrAiJHp+/cf+EZZ3HQrkVaZ6CMsGUnOleEyyZ6FP5CqkU
luYJgSqw9RS/ClRGllQktlIExS/SMSD0o6hKqsZqtWfCfd5AuIhFRTlFD4vcoRElAIZVK1/5slex
bjfHmsPGkwoDJk6hMwRPvkSrICGBjnW0ZignjMNNNHaAWmIORTLUg6aXAWKdRwSNUmZZZvEoBPzB
JMxSZF2JcrxO8bGgtnViVertpHcshs3z2PRWPQV/AglouRSbKchWvVk5IPXvkEsGdsxvaCUu1jzH
zyek48LjEYvCyKT3KYCh2iZ6xIKAqYwNIgV4HLkJvEMuiF0RxwogNHkCBhtfGjTHGIm8RqMzipaf
KOahT/7D52EuBpxxBa/iZem95ZGuIP50adqxCn+10xRa8iTnv3c/JquRHJ/GtTP/AEe4NTQ+Sf+9
fcsiZHLCUttlMI2lARa06rHK1IIToiQADky4Y4BC9s2PgRXpIX3It5l+rql40vjXFPQJA040yL4Y
YKhWmpWDCuWiXzf7xAYT3P2+x0sQJ3oAwENW78U0KcovDBkIKy+j9CJqO7pMjWHER+YXJDOZOXvi
BOYowcjaU5TWnIwNLr9h1UHzTczF2SoZQNQm1Heov8LwBgKMuArt84+7YJyFiuQduN7CuqGUa9fB
D/JGKDtqbBdjJ7OP6V0cRJRYekUKihHOTHwRuWudPRY+ccxUC/vpHv0L1W0th+YmIEoP4uEdQtp3
mOTCQ1TVm1EaTIsoYsibTLrQPQC6i4VSZDZmb4uHocefs/IMGeGm+E+5QYWKil3RhWGt0NfsqrL8
jxi6NTbDvc1j+wQf7RDsud9daugEMtd1Gz0EA61iKpyzFRMmoIzpCovGVNMFJUyq8ElQRh4az/3s
as4Fy6qILfMI/OisR8SHd30aqQTNFwhnB0A9vy/pjWrmsqYPEOpeyTJa+fYAO4xOoxiTcmiSkRxE
dtSbdjVCSQLZmv5RYTqPGHSahaVpjCCS2FTMEOBnK4dP5IYyHiZDCPBUPwmoN5E/c4doO26OKK6O
IqIOWQbwuDo4BT4wj4hTiciwmO1CSHmomeq9uWnxabNMgAEzbBUGzDwYL3wbMBUyYRgnbYp6pKkD
K2sfLousqQacSFb7PEbYlMcBaCUby3mjjqkN02Cg/J5pF7fmhakChBiFeFGLtQvrUNpP6vkIh8rY
OjZU8waS2ULNm7l0DEfgCbN9+Q7nm5kr+tLt67hly8EgUIYJUAJUbjLuKlHqLZdIfrMLX0adaTp0
kwzwmTxlyscP5q4KxJ2BWDlZSBswZVY/5tkzaIlBRl4e5W7tBMansNc5c1wks2R0nLllfkXnREkS
wChbG4/9uHIoiwJ0zdS9u1kiFjHn+8Uh0YpwPLng7GO4HW1absFVVC5dMhE7s6kaejM2vLmocNT3
5s8WcPa0Sfkld9kBt7tY8H2E4ToMBNa4G+kyLPpbt88VdniEzW4OMXUmHXWP/FItWz59XnY0zMz8
rBmZpA2lsah8JqO2dhwPfkWzWrrZs+dk+3YvIu+yTdvsmeQypECEgPwCKcyZM+QvMXEkXFwLNoN7
1ZSfJiEk5XSunnPaXfJmd4ZyIViFddZqyT7wTZmKn4nQYA++BZzAubWrTSwkz2+p5aWqblxGWhMs
X3MdHmCt0RnUQBddutSf2P2Wb48gG9OQpGSHroQ6mhh3vsC2qNN7hcmQmXn6+4QqOLefi9vglKFH
EOHze1R5vs0UZ6gMYUs/FLUZ9boJ5gHNCMTtJn9/CcXltiiU6pICCMVryo3+zRVN4Xzncfw0Y/kY
QgMVB1XvS2Jqog+HE6jUzEtTtLYYkWeFDRo84BRx8WOEAZXhMIuVdpYw1MIyf8yaEQorjBrg3Qpx
2m3yEMcZS28hBPmUAZb4MHWXs2gtELsDTT3E82AwEopxbRuiJPV+uSxidYEWBM6B2sgiCcoOxbL7
K79xgdygKqDifGzo/ay8GJ0rIDYxAeQILfqohSVJWA0VphTPkIitVIPa4NOlnyte/GA+l9pADdUi
giN9OhVVqs8qf2r5hc9VnJFVt6qWyw9ValW2lchDc5mqZLNyCoyUkulqpfuZ2S8kkIZYTVV1NB33
101HeUOkclXXBd+ndkWwp0CFt0KmTM3LrPiqe1Osq1ocV8/lQDL8BcHaMdAMeLnqk6pkErTxHuRV
E71N0fuDefiLiqgvxlQWTNrIkqb/0HHOUvmfByBx3yZiVmPhJeH74YF1cmfzNdxBQH8SZJBu4AaU
OihMeTkbdA+2yAeEK6+GbJWmA1+XjVCyy1rZfzGr3kwKBYQ1CmKz5ZCI6BuHs85UCMGvoh1dRaC6
CL8f/VkqIHmQny9SgzOPkBKGDCiTZzjcXGcehloDXuipVUc8ejAfjKQwXFGOqg+qcuGo16uIRKlK
GZN8hzIoZLBJR6WSUCeb+sCJp6Y3uGMmlH7S/jmhU8K/fhNla+gLazvr3+hfnqRjBMBBxB10hft3
4hAGUGCVaQtLOCUbhso3pMd4GVwwxPgQIhOa37gCGWY8junH7NaE7aU9JhrwgbRJCT0pC3vnt5cU
8xO/z6UKrRRJklo1d5OK9C+L1rMp9yGpBEjyyFM1XPLaGt+4WAVkoVQir4UADylwUYaNVUfMd8v0
JZ+ZCgRPQgfBGAxQcrBGdoQRRYOI2Zwko0XHj3rUwTDViuIUvS2XMri46cNcttbvYXc1/Yy/kti+
qWhN9QtHc8EcKh6WZm6t7atbZGij5jdgGGVZKfb09tDZeyXKOxjYjmKVrFgkp3/HtOI+w4NzcC7t
MmOWNX+rPNgTfx4w7HIy8pcr3hDjz3+T5epjabwS/GHPkd3Gu2mMq7y7trYuRDOBUCHtW0hvyx+v
qX2NzmTBV8S12ev1rMRA9c+MptxIz+xJT/JgdXtdxcFbP6sKqhqxtosB4zfcrr+8uk1pEqhYuDcQ
qUyFNikFNEgpvQm/idAYXPOs8k5bRqkJ1hmNJQmbQVDY0POhCMSeuluUgmYw4CgupQ9XZkbGTMZY
aRjpGx0F1Z3GTmgFWZ0NfxVYoYMc+MYo/j2AzQvQowYiFX94WtB18CZVkGMg36SSVkeZ7jqjU4BK
HqItahrIJiCYQAahHJOvJ0XnbF+UPQqnR6aFdzoSyGXl5IN5sFpwHH6B4zcdceKE0OXgMOSEudbm
NCL/B9uKshmoP4RhYdTl1PcXtoes8Ncsy/p/JH6y3QmVtQ1wGtwYt4KynpUK0QPkCvyGDoQ8Xhs9
DuIkimpjvIpaISn2TwZZuSbLJpylwNfhGPdyAnPVAz5E/1NYPdHW9FLUmEPNjpDG7bhdFTMMZCiP
4AVY8k0Kqa8NmsmJl1YGMz5SzBJNWhd5UYmsUBhIgoz5kLF0eRvw7uTiVPNDIVj4JgEtgPvwzwxK
xFh8xyKyodXlxz4D9fjwTl+n6gotJbncPB5TFkS+c4j50Dnri7enAqLkeOGNiKoGjy1NlUHrmSq1
xPdzc3J5pIDttXBiZMLAmlwo/IgGrQgGfHpD8LZZyJ46y3JL8iVqCknESs9CrUNyyhGdJJZ5z1tK
gU4NWGXhegU4ZHUf03RtfqKZRxDipQikU/PIIBHEK+qNeVReSMkVq4gdKqcak7aqZP6hUMFfVSrC
8tP+MufaZ/IE+hNFf8GnV55gGjgP8gCy2bJleBRTt4ybknzh1TrZ2bLA6IGoySBWTZe6E3Ic4fXI
PuvvjCGyGl1Rn5B2xyDXGBB/s48tzeBewxuX5ilY5Y4se64rBpXeeajx3BBRjGp4Qxn+hV6iACwB
tUQUQyiTYw6Up6AIQjDHFEVq1zKJE6JXfXXqfJSCxsVCDxDLv7j5/SGRjoCzkvgD8EDbMevvq77x
C+J0WOneafsC39s1D+B6eDkbET1FS0JQopyCamLXTYDSiHSYD2uA/cqgcTUwZNV8toD7RGW/vHyh
mhBYQdMKQrrJMCwhB7WA7EBzyiPxUfUv03uG3L3wpmsTheVVwuY8ACcSf+iOotW1BYsRGew3YKMK
VKUPWrKCZe2iJwh1cb020SoRE/XDqXl7gliLAFfMSt2olt+tTVQDH3EDqaudXYQo8oHIKoEtIYBE
DNMZAkOHgl2JjwCyOJdSHPUeWqRZu7KzzckQsHvB+ijSmqFT0V81i5C+hkGIVz4YRJxDbIZ66Fo/
BTy5hN0vcC7zpxPZTMlUyXrGfwNkTtVW4+T8evU3wIBAChQrYaLRYtShx/QQw8nqOjPpIrRRtv6/
c4p94AUcNR09zgTqdBhovYGueWPPuAxqgT8tlIkn+QudUJHILtgo2TBdiWpL89htRQzuUELO9PIi
UQ71asqgIlzc7QF7bYULxAPTnCkOy925epYEfn6lqVvl+mzZe0hEmTCclEnW2Q288TpZDvEHyZkN
BAguK6Dp8xVlXwOQ7KyJ7H0G+NQ1CcUOZJjDq3ao6n4CGlNVyo6p+lLy8wTOLa5DEKr5T/lj/lPA
VaO0QZekTCe+ZudH1ABBEsvE6FHy6EB8NZQG3GyZbpCoSRLXzJZrEzyqcaneoiIb6S9V7HdSfzKF
C+gF9bL0CgpG1PLf7dJ8GTspguOSYYqQlI9sYjbN9SGSx4oMRgfPtl2P12PP9GhxwNI88dI/DBKQ
LgmxNJIsiifsB1eyAeSdZkAQMot0lu2BDLLBL2uleS89NH74hQUnmckSLLf9yEF6TrP4ho2sZ/NC
bKaGJRfZD/sOMfmC/aDjM4SWxiiukMvQuZbCKYTem8mqjMNsVgU+hI6QqtQS1xTKZkf5UEAGyQVJ
/0kpgv7bpcs6omdKGDy1W6AdhMKFSKXvEO94jxhpMZWeFBrRWLNBALDJrtR/ej/w5RRn/nFgA2Fd
PWkMb/ggDDZF2wrIYJsPyCOYrUhMT0URpmI6FX5K8HYuPKEav0GpU2I1tPDvDFcg7YDbkO5Jbi09
KafKsq+dpGW0It7IjgzGyStpmc+vBBfgCHQUoDtzXNROCyFKi5hW7ojVqLUrwW6FtYsG/trbTOV3
r3iMOZg4+W1sR4uNwOAk3HEDb5114nBkDG0CWCUTKk4NGu4oaBdaIpXfM/HtzLfj1GZYE2GkN4lI
5+uM2iDiJVYRpubZE3ZS5EXQc1Bvr14YWOrJMaADb40eKF+Q3zCQcvANQJ26LrnCVNBtGncWzUWC
MrRiMOswJwl4Zu2ZCuDheHgj18I25mD3SXG/BpRN5E5tU/oKIZuOr5m4/5tEwqqqnGvbZApFOGoR
M0QLVWAJqR7skBYddcnMJ+v1jz4RAwhBnI8MdzieqYyu86410qsTUo50NlNAli0eYBaIOtlP4rmR
OCwufUreWlzU36/IeHnAm8RGl9U7gNUXyihTxuQ7vzYkXo2wFiUEKKiy/GgjMsmhTsqkr01TKgPM
f8TPKrwBFi2iqZ6k2qQsI8O7yz7O/T7cM1CaornzC4NYXUoHLiefNI3cdwCXnY42TWhYPvS+jgbd
ymw3JyS6f0K0wJEXWUhmj1T/j9VBuMZuh6zKOh7PZgXeUp88DB3PU6alMEocKuIdqfcSsnNWswdL
lBEOh0/HchwvcZFJ4zOU4GvDaXW8P8A07Z/x0Mr8rBWSOoDDMKQEt+Mi4phagrE8vThZbFvrHFd4
9or+5T5/ochOB4Jo1IVYNd0FhcwLg/tju4FvtKUKX2QwnBzrj3q+at6iMVtTsY842gofA2tIJjHm
HhXaaT6Jsg86JNg4niGKVTxVhcynzsZuU4hRKadVZbwuK66xEXoY2tVaJQJrzCJgLLxtezwmNuL5
WGFArkuZ3Nrau4OdW/srWNkFWrxHiEp761yNauM90BVKMHu7jOUw6jDg5jyJX3lC6LltF3EivKei
TKR5xthlt8h5pWZBRcicV+xcX7ZdzoWmRsPcD8gXgGGhdqA2jaA9FMhEpVBWJV+vKhLLjnEn+2H5
66NfbeaBlDT0AaBtvETClEqoBNKSJBnAORrqRLfUxAjBaoHsCOhSEpff4yLIoO+no/JkEeSDC0QH
wo0T/8hrCJPMj9k3OpyEyVyKbkI+VcY8j6SAJbLyBK1xgJ2RWmscIV6gGlcVLgicFZBm8gJitxxC
jIfHbnUcuCRzt0z7GAenft/bZLcTWbeMFaJ+A1CL6gEqeVWzevSxaDIriqC/S0WX/8m5EmBXwTXq
HSgSQCA2V1LH8wG9dEqUZNZ92Wa5hCKHoejF6mGp8gCiUg/C+HOwhtoSCMNjQNS2rEtPYuKUrf3s
zzv1foQRUJ4N7gsqpiOJoZoN4Dq7T0UdIOvQ0tbvZv7gbE+awuvBx2EZJEklsJ3at2A0CeKA72Fp
kN8iKNP8HAVTv/RWaY++o52jFVd6qD0tQ/f7G1RsGtJ0IT0PRCyHWtuMXSx3oeel/S9rpvxUDgM3
YDDHgj+RL6n33x58bzSsV4Gm6zR4BzETAXVVZW8xRYyAVjt6BDCI6dOwZln6Qbld6EhdkBXifX4L
0qJN+3to6tjzqlXayjNJrm4I3CTg14AwD89OsYTyyDKrgi+pGsEfUR7BdFNUi9W4olHAQNAPrbIt
dZB8ViepMvfjaFName/tu6vvnRiPSR9FceXbvThHW/0iRleY9Fnoi6hoo+6I5C+Jvi4OIzOynsOJ
Cgu0EIVkAnPlmeKmls/LEuRqRIPeBfXxQt1xNGVEtu6kTiwBhwCIw5S7v4Im0UZUKUCKlaL57rzc
+Pc9tTNfcB8BKwg+qNM9j7WbB0TmpVAQvKKkqKiHqsb1cUblNiqVfLFiWb3wyVbbsJ+YQomOZQkm
+Q+9UuaTf59dY8rfDdwxu1z90jlCscWR+uVn+zJ8zZ9ADrITMq03qW3VaVllOBZCKYGpEA6h56VC
44MwCKYNdzhgcuGv48S9Uo6ss28VCQq2q40mGr82jyx70cShks4p6HyybRO98OeaRU4Apsp+hsUV
A83B+gCojuVy5T+0KykU2SgSFWBwqbyg+sEwCBY8bubRUqtaWc0zdSwm6AydMZuQwgflHbZ02wn6
JET9Rf9lhhbSRFuL05l6jjXsL2qUH9VikVNYdJq++QMaDlowk/vyFVTDKG11O53mx7CYkMxl+Gmb
JJlqETR3XEmb0kw7DINGsx+GnoBFpoDeqAGGgMADBOc57d45KMaqW0+cPIElpcT5AwpP7zK8gRqd
NzIrUMDsClKhipNqjhuYvDeUdM+01Ivemc571VMawlNGDA1Qtr6BHQLQqU8VsJPmwIFePc1vviFb
L0MLClPivXMp3GirsIHYl+u+Cpwa7A7lH6hJS3Rw2UlxzZ/Um/WQC9SXVyYiBQx40b+LkG/cKRCm
q7FvUh9GrTRhMg5TYjjqN2/EXLpoZAOiGmBDibypCpwNoSavRoPesCY4lhmFlUFqlOBlIETtJVkA
7VIZ7yeYHoZCNssOwp4tSJod/fSdUVX0c/0XR4N571J3VW03U4pl74Fixj+k4Qx/ryCJf4WOKxOq
JgL4NWPP0EquWg05Aa5+cfyAU6eiCzU9Jvvx7ay4qdImneQy0rl8B1gW/wkvYk3a0PAa0LQo4qqH
tRe0ctn9tVStjmKMJy3IIdUftYFeVE8kpl4yFqZpU+MBy6mduqHDBTaw15vmMSH8UWRw0a2dFWzp
fqpNJmTCsvMIFsuuOsA8AE6Z7Arp8cSgBa6O6oSo7E574hieHMb2YDJijl4PUmRw1lyFKlBzwNsg
k740IzXOwf5KiRH3qhJA3eM1cAyQZ2PPEBc0OJ4BdGF10nRAqcE2KQW0ZwS9FjWdDKSH6gn+RwkY
8oD4VcCVlwyKukpXaYMBIrJnkk7ecdSXNXedYDOBXpE5JWVU805eea5NYZKN4juUtnxMyrSO5w5U
DCv5PG6rEpbCys6ojXcb49NeEcGFuXCTIpn3NKro2iDAkdSW7+nXfhEPwRO/N0u47sUHg8ETfVnF
k3Ge1tir02p72y8huruGpXvwGmFufF2iDHG3G5319AZUvvgwyt1C9Bp9k6/79r9X48meHW+IC7rV
7geCWlrrrNLXhvuoSGXWP4cfCu/SnRUKNd+Sa7nDIKwxb4xhhmwNOuIV7xLsAYhEFO+gfdAwQ9pj
C5C44j/7leUuPjH7ke4ME0HLPL4KKg8FgBT55pHe+Na+MAq5QnN5YqPzNKBHH1wG2xB6Y/sMrPKv
znb3t2E5arSWd/tAyltvIbc3o2KxzSOxWKlJZw+2s7tnV+vyrr37354GTG/rPy/GMwQB5xwWpwWX
MqLNRCgmOsa+fekhVoVOxDGYNHUuvyhp7Fj5mosexQuxksbZrBJ8f8BSVkeFhrEtMs1bE7P5/w4h
ype7PVs5hoyUoiKTaSBOrCFDjSWpQN0fCQUCGlhXTBWAmt/6bKDdVWmUbYjdN1Guu/ZyXWbBVY0i
XjJ4dhn70Tn5N+bjUDZwKhDEN6ib3uEF0BUqn2GTQGEfstsYV3xI1+QnFu22A4Dfs3nCtFXTFUhl
+T9UBihEMOgl1/wkVweSV/t2sF7LM9xob5veORjRGRwXlpfAIS0MSyRE6TaFgzqfoOtBIlpkgOYm
OTN7AiIsFJBzs0KQWE0ZdEb3bGuc6mJvQ0xqRN/kZm3SKmuGyy+OJDVa/LvGkyU6ANPtvNTaJUOI
2K1vSqqxMhHwffReYd2/JdvRDlIfZE/v7VSs0ujSbDTr4Z46bQn9JCX9fdRrbpqscLYmlPMLBl3R
JBtq8XDm7Iw2oH/wVN+ARgM5EadZLQzFlr90dIO3ixTJiDCi/Sk1kZXHYXsMKyFWk2qaxv1RPQM+
hS4nP83Sa9VZCj7Hyaw2p/XhycuF1e73Y745teKYIMCJemXNXJ+Icqkrkxu9jNVgP2Qi4PiNxAqt
DIYCXLgWKoA8jdq8uDyn+4VUmb7ox0KU701iSSD8qXJFIoCJQJMTRapXhKImquFz+OLwUND7JRxG
wSSotz6gwpPjDDkCXCgZJwIL5faWEPxs5KaI6FyGnGYoaoV542GsvUL70qwmGZ140wZmhXucXQaV
l3EgEgG40l9TH+hcVSE/BSWvmlSsPKMN7hazgdAeMQGKM7YPoHQQSBZResoVOpuopO2MRd2+NTn9
1iEIAspJrbFH30ZMFDVknPawrwHHwr1U4gxqAiw86OOuxiTbf6roIfNHRl1B5yzoE5s0LEYDSqbw
kJ00FqPa+ZiBZYH+4AL40Rq+4r1hkINTQKTKhLn+UG1WCv/mz+GQcYtCbCgyBpF+AVoCnuRF4COq
LadqeKUnIAUzxNMAKtydfj0sdqSkJodWRr5PcmVq8SqR3iEY1z/zG09Hcmo3e2tu2sKjdC7IpO2M
zgo4990589cS3q/PDIohCBLh1IC7OcTrROxQg9dI1KlzKgdZDtUfFv5IUnWQpb16VPOEDeLCJSsO
fwDzutAlfxI9lLV7aa7dalTxcq01zHFIyUDt1HoQT7ydA3L2MjS5WRg44Vb0UQBL+VKNH1EXxupI
s1oY1X18gJyrur6KWBq+gWqhf44v0tW1tiOpB2xj/blGWgrmLovS6E7Gx9ZquvUm4bFVae9xl+0t
R1Y1LGmw0eKa6dEztijT7YZppBq7MOcq8FGDNotULdRTUyNJFTKdOkorxMa4443N0R72T/bdubDO
Gjlyp/S39minmKcAqUpWRfd4RrEXTwF2sN+EHMLOCNvpjB4gISDCLnqnUnAYS3MZxiOF8CO3fSPT
k4YxtTUC9Guqor6Y5CJB0SIhZieICYN+riXxwUtTeue1tGrfAqVckies8/092Crt5QmnBhYWgY80
M+8SL0WKRVIGavkxDmWD9FwNhbytx0RRLFiersob2RK1+w59KeNV0LNRtiCm9xueb42/3ezVVHJ/
OlvaICXhvGocuZqsgkd5VGcP3T3O5svfccEA0NWTYynTfIimHP0gOhhBmbR113wid8BsHm/iS3OF
GUfKRHVgtLGvFo77SqdLO/1DTb7o1seoEHufjnad0kwCIGpkn+kX0TA6n9ZpekR9kOksaLysklWi
EaZbvvNmtp820duCoevl2nUYzbpQaLL+x7+gQqh/Hr7OEmraiBtsBh/34Z/sbWvSQ04Amv0JjUfd
sCq+H1cnJO9+Oheu6mphZgrMSNUZK7QD/fUBBxlRr85++AZ8g07kO87BaP50vu3yGFPGW06mFI7H
Hz6sbktX8oEiQR3s3mOm3PnRJKZdXgH+LdlHaBZEsE+sBhKR61aD2WcqOTMrhuhWwFJOdKN95M6q
btn9Mof1mikUVP0jskhqgcny6LkXnEuVia91GnQSH2RQc+uMPy0eUDE8RJlY4sbYpnVkVFpS74NL
jfRDwZK83Jee2E8cUMfkNzpI7cLrmtwSNr6zXVDh48xwTKiYUtYrS0L3zbniE5caO8MhYDesKU5K
X7AJNSGhoALyC6wVexs7uCMYUIsCTnNQDKs2BlyYPCbeChzL3xcr4HRAIhzwpaQB5rtXpHa0cdZ2
nrRzba+A5Ak6WI8AHJAbWAsQflvzEBTiTH/SyuFDdjPpXtRiEG4PB1PEaZEx3LoEic26XY4Q+2we
uIDJFOUH+42khGxvzgGfiGH+VXpfdMifmdoBeBov7xbaefc8PM9zwQaZgTN7Rb3yu7WKJK5QRFnh
PX9UsBVnTo/eDhnYWEZTh1ZtkHxQnG3agizs7WpQYF6ee8evn6wVUa6gRAeLDIcyiVVFvaxkd33g
mfgQdXt3FhUTiinKjvQdoVCUEmEM1sakBpovlwrZg2kw16iDlsCErsPfvrs1CzGiVNEVIZsIYVNW
o9ZipVlqNYwfhM18cd60SjUWU4ab9vaBZg+6TBjFN5GcnJwOqtxcbohuH7azQZ9iQ/PVGiOB6aoV
oU5Fhdd/aABroBFou5tdDft9UJV8BH4JFzqkx02oZch9V8FClzKY0tqTYDpkfXfbYpP49VBmmPTu
99mM1MSenVu3JZOT2IDa7plkFLaN8vCNkrqXuh6oKcMFxOgVgHKcCGgoNFNsm6nWNh7TKaNujDMX
8wpPqFJWPWpY+K5X87fr1gYX+a+Z3kgBiPMaLa3WhmLYYNHpszjBUE0fDgFRKlVt2r/Qqb+ZxO6v
FgBAn9o1iHt4HHREmLLFi6gSZoAbHBSK0j98VS0paIbghkoU/TYkvMklNhf8k0qKTGOCan76+yK/
/x18B+/Zust0R14fUxGaOGqCMVQT9mcddGb+JXUeuAWM/c1BiyC+mTAWDAwi4t6iICPz3bwOlIBq
oJKo9DUSeYoYKv/yOt7WpRqbZzAdGEHKHnA+1GVT/opAuOjFHGc1VUXpwtnSPUOmR4LUpK4313lk
oweV+qIWBO5og9bZFj0PZA+xHAc7zyxxxJ4ZGCdPLEwS0uBqtruJbiDTB8dFaL1SRsy1x+qS0LLV
pGrtg1C5fo4pkvIHyOEY51QlKtWt5OZ5ynhfEc3UM85K8IQESq7/NZwEXaI4z4Qq1fj5h0/iZzwb
7ZAZKCghG9CVEFhAj1iNNRlWGVDcqgyrLKnaFBoDpq+8yaS4fBNL+DHKft1FHe8QSUSm6tMpPHvS
JDtjp9VdoYnxcBn+bD/js5NHKw0xFPs42m6BMHwZ0iW1mNdY1WDV43Rll/DCDbKav3jmTUlBOV53
7RxC9glVBAr3CKFnjXmeoqrV6jkrqtHdvVkZ1Ziz1glRxoxbGAo6xMoqOOOK1AYim6MppnCCo8Q/
2ZlBZ5MOWtZ30RILAlLjyQE6UiFBSQRjgrPCox7lhViam9SKyTmgnpseR9JRKtOAW9H7/DJ4VAuY
t9VA18c/kRguM4RN5xm34UnxYK76kEHzLzHsgUCRracJ5Dc7LVTecCjAjtTh9YTDoh9GD0g3Qp+V
G0Vln9l7Qk6skB9w6dDT16dmZptT2GButixwb5ScNUxgRugMIOkmUBbCMyHXNdO4WX0YnTQ0UtGr
1WLo7FKvoa+S6MCIvgMLO5Zj439779An33ksc91T/7Gsdt7DA0YCMypbUWNBxuPZUc11KqKQSlXK
hSGt6hyjgyzmU91QLZ6fqOcJjjuP5zSndAwQLAxXnS0zvtFH47azLZuVW0FX0TKC4oV12OxcFOrH
hdm2S157QUAAdtWqkzqsy4GEJGyHglJxEhXxKgIvke/qNKlgewgkUY0uNjl6JEX2gldFe1lD4ReL
pgmaESZjR8ZyYYF5+SrHOch4f2OFxRWrKulsazPIOWu3ggNSnffBtnSI/8nNApV0BXAHS0bMOhyq
YYeph63glfnA0yC3IBOseMonZGe7wCHrwQXObKvSmwRdq2n1gy3uYYtMCwMoiGhP/R2EVyNgintw
C14kMGcOiXM11n/bcJ8lMMsPHlLwQLUYigxHunmVftWhgkrRE3JfeVhzz/0TOTgDxIpInEKeHlFj
WhvdZYecTTMZ5arwbF/OPyK4yzrPVbknGi0VYDcM4EPcOpSLk20qs6ofjsRsJpETkEj2y310mOqT
fBFBQxuFsRLIrNzha08sdNUwj9gftL92PGu01YCBnBC8OGQz9SC37dyYzhftNQilTZRiWFL5oW1Y
8x5QPMQY2jjVr/UfT+e1pDi2RNEvIkIWxKssCO/NC1E4YSWBBDJff1fSEzc6enq6ugqQOydz5zZP
CoHVfXSbQOIZ3Bvuy68XiyF3/ZCaQeijMj9BWwuXUUjtICfXE3uTRQ+JC9198NhJUoc1hjdhmI4l
EE/DIbfH2FwDddjChcu25s0jznZ7dZpBiMGa0JqnAriX2K1OlXGG0IjNe6hP2xnIgIwXZWYXBV8M
ucClJApXNpknUAkLFwDrVsJggKdAaWACLtjkVnz5n5OFaAf+8f8FDWva37MgnJeh6ITf58uwPRmG
Icgu+7WFAPsyuacIOphH9RpdOrMLsvjMiWZIyBKn2iNBmVX7BkUn3xAv+EsvHjQ24v2FeNunqhwo
drmN1k//7hqdRfTDpWXY1B58Dg+770HmFlhbEFjjNywQzV0N9Ho4MYQ4WS42G+5PEPBvKyG1lEE8
e6+oFcQvIfXUCT7CF/4iI1jiRnwBbWRjhYN1EHo1Yj7v3aMQYEw5xBBKVhdZ/mWyIxuBzHK64s4h
Th1p73SQFUyKhsOYNaMinb5k7/l9RmhSm429OsnOPc49ENOk+xvuGXaxkUlomy18CgeBtQ4YmCFh
ILcYEnqmB8SjMRFc/RsRCLnJwDhZpL9CVN+UDmcCflNPWN0CPT+7QNIyvih/M0hR/EJgJlpZxmmM
QUik9USQg6yNZ5obrovpESI6CnOKQeY6tjv0xog5gJnH+NpOUV/osEJxPJSBCk/D9Gsj0xhsB11/
2j0cOBUnxL0MURGpiHCEHUc4uFKbCmQDFW87QBsP9sPYWs7eXOixrHXAA8J1YDVnc6Ppz2DZyq4k
7IV/1Fp2frhQW/IX0KkIeiQQAXhi0N4J+ifbCcWkrKFzMlC5OAxXmW/J+I3gCdKheQOxcZVtUXbA
PZ58W3YooVRsR+xufPbTlP9SM7GES8Ux2u+FgkhkaUjJIZvyi8+wl2IFcQsch//aNpcMdKlpfgIR
4l1EMyH3I9rFjgGpULaxm99F+w/vksXZ9bsn7iuCYRj2YZkw9P6gXzHXCBflIPTEa0CiuWXWw9mH
co341lmtLNw2ZCj7pCVZMFyV0Q3Sd2aUBNKxkMj1Vb0/RrM/cZ54Q5TLT7cmGQ97Z1ckDPmS0G+4
cHJJxXtFgumtY9uTMVtwQqR6o1zJAUsZrk/fKzSrfEpi0XmAhIcgXL3f3vtEKIMoHj9jYE4h1MhE
Te4rOWxU2Bww0zt+Ql5YZCgcwmlMbUB1+ts7T/JYjVHJ85QMADeRZDMoY6Av89CILRb9PLwiKsyW
DajHRJHpnYz/BLjlw8trA4d6/C9ukYCzH1sn1YPt7Ak7SPq8pifdfQ/VJwgQfJypNLk/z4TBmt0R
2A0wDjSQWFcQHqGCcx8AmcCl2ELDgYcu9ZZ8GGQWnvwpD+UIck+P7aeDdlF2MMQBuFUsnNkfZgZ/
tIfsT50J6Qi/kepxMgHP5KPZvWNh0wuejxM+oG5rgeSmo4ICFpR2FGEI25m8sEA76wKnvxKjiKUS
0I+JlkQ+ndS5IN5LmfvK7ShsWiukUIO5tX/CzwHqlFdp/ZDQge9T53Nfdu0gWI2FNnL/J3ua4ylP
wS8vI/f0BdqC4EIXZ8RdLs0bAy4qgR1EJE7HVVgMCD/6OAnIMiMzTVymQPOwCgx9/j3mYRHgbL+t
+VQSqUAJkgle5wPj8gEEfgOOHfE8vSh5ASKEGD4ajCg2UH8houtNGOH9ADzgSpdGji2cthOzNU6S
jKcFRZCqpAYMKMJGZ4kcEnVI79eCSttLIcVgm3JOUNvLXFacXxXUI/m715FedvmTOEqZwyMoGJdU
gBkA1Ad4SwFUAkm0G30QYN5X3l3eX66ciPQ0O9wxifw5h2AMyi+ZS8su0VjcIZvpwTiYUmxa3EfU
P/bgt3IHtjqBHbCCvCGPh5AgDvxdShrs6Pmq+A2+GEfv/F1HxuEQ1fqOAwQut4UcvcDBgjAJiUpq
LBHLCYfrQrSJYHzliEAbUBvThmmVwccSxOztRstLF9tNWnSqvKVAphL1A07CciogwI+ggwRByEl4
P9MEyC9Z3+Sm4vYX7PfX/3EPPTFsoL+AUH5BTSEPmxg0Cswk8EpOKsjy2Yv2oh5ld7B7A3/Qtf3g
sOsbBIqxGYlxmtC50LKIdADO8WLOs/Rv3sm5yl0Mq7ZySzoqJdhnQIlPF8EaLmRaes2pVpAYhQ6/
wTQbOhXryM/QOLwgO5R+Er08qWri+yasQzYA8VQSF1wM1kUJBwlg3oz5G6wikhYhCLDayyqCHkLY
AXCiWNJR5EgzIc2nUL4izoZ4nCOPlI/+b2bBP8KTWlHVwxrKTqRLwQse7dl4pLDAn42tA0/cf9X/
a/EYiUziH7sbnI5t6MvwHY/Kp1cNYoxjsdhb5LO5nAtgGsVht5RW9N+lEGqmeBXuJR5LIqJzPCWk
0RPfdqGZCXH03y/5m7BCWys2J/kmTh0FbTqTK8dZ5e//ZBrzLm9Lqs4vu4TtUf4F7ob8wV+Ya0nE
tPxSOfdyOjCQ46GV1o0eK6Q2hIj2o9FBPpPrQHnsSTskIyiqAqpmTulIRujyS/ZpGiu5lPHsd1Z+
byRNL1+jsxPq/u/dASU49dQF9f4/Fpb8XX5Uhu8cOD2vvAyhgo7A2lgiwvO6M0iQTya3VwIKIhww
8RmmSIUvJxjLv9JWjD4EJcl7OEhgLMaMElNBlJEcAnfB9JR3TiIuzclAa45bU3GqbshclrstWrSG
0rWDTAgHuvftRND2LVcMCrGpo7tnus/74HA//ecUzNSR/l+jl4P8jOcDQirxWmsL0ZD6afrvXgKT
WcAtm3A8XDSR5mYLwRT+0YNkPMy0gvMu51+uslzCf3Qi+S6Om1uL+vzXcMqZEimUTryoQF1y3uVr
sn0R1e6deA7k3MgDKNQ6jptV3Bfg9/gARWOctGTL6HKt5BJw3LQCM9ns5ec4s7iCyLmgR+FMnvBy
5gmS6zel8uK0+3Jy5GmSYDnZMSUig+eIrwD08AJcIIfPwCeiq4Cnx38F1/mpKzj2DJWEHB0PAkf6
7//kjhRphJyHOW+OVoC3xqtcrgVnh7Mv9idy4aRSEYI6phq/4HGMy/k8/2d68gnkJE4ZBwgh+r+3
Bf/j56XQl3ukzetJjYFHZI84KyHCXPmiUEh/iF6L/8WdU0ojfmN9B4rH94inHMfMF+SoqWd+L8g/
Q+CSW0VuO24WqiH+nReXU5rwJ7cB6xFvjL+dNW7+tAW/m5Z/4kfo0YAIKXGmcOg5lO9KrppUbU/e
VA5MTinQwx4Miuv+CoR6ytSNqlvuEXmKOa3/biWuzu/csQzCbxHGsxiDSAkm9VnckZTm1BOmpxiG
QbSbNGcqBGZRxl7hI/1sE+Fqtpw7XsZsewbpGM+1PiCB8PflJjpRNGW8oJwSOWm/k+ccBAPN/HKS
Qf/8963i7Bf9SKMYiXJu2UE5WIFBOdvO5cfxdBA38NviAophihwxx86Qu+5MYcZQUuLVK8pVURow
jSeEfSxWN0Lcoj5pBS24JS06q8pXHT1UiQ+R/HDJJDeDaC6dUcKm/WHe/xYJmfDA5JfwIkQBK4ng
raCAsfDkJb6eGgqHR9TBMAGlpfq4GVQcHzKPLy/5IoDlXzy61OybiiiVViDEz2j++FN8Exc1KegL
NLnCmRRbPZWIFok3f3alrIJM6Cbd3Uit6NbkyxbsrxcsMvGDE5kyJQNMxt1IXlgOS0LZaw4MAsok
XhptKJSFX63NwBo1BsLH/EdNzChYhNcgFf7URHf6pVJH0xw8SW9vDSygRfJeJP7tdwKoQqKuPqAe
IdnFbyy0kYjv5Gfk6kHa4dLr23IK27FXjNt/9TAWg+PLykQC3+ICHlpc0SahofAvYesp49seNoLB
F9JeepN/A2l4cq254oGJpbJwPHdzucQJ4R//MDTxFgUBkaxfWftkQ735Ko6uQrSmNxT9FNsheKju
1+6NUAmYIOuPt5sQdERvp9HwgRniFi+Ytmg1o14JV+E6tIJBxgr2U4uxpsgqKgT6B/WvCm1eW9ZM
29hf+S1UXun2XijrZDwt9HjZi4QsLqbwbJVz7kvoO1/2FMEY5HdreOM5/VdAsE4OxGCt7H1XxIKw
S163sl5LtPRnQD8qmYUS+HvnwYbuyRkhA0746rSQQn/EHwhFkWjTZIEi9tURV1OeFs5tCodS69ZI
bUjxIdRGLCGFDwiL0cUXNcbVoO3cVrKmNRyZInx5zOE+xis6sWvX5GYCuqGfUvgB6N1cWHkvfv4K
+QX+FGtpa0iIKVukLEhSaE3lQqWevI1c64xb8jIs/DqAsy4QjDjqlTyOBt2cFLxy10qOiZB2Iz43
Yw0XC0PxPgOd4VahJ2QB5ivRj48jd0feM9l2Ne4S2jrWLFZ8PFMx7YX7LhnZjDV+O8qTTY9AFU6q
AHXsQr9CLON6SwELY4EuZHsP2ZI4floQqTZYEIWOr3gibhy1V7JEEma21DsM/iVTs28sYgJJfsVe
uNvUK8jqJBzUdmMvokNxcG2yp70ovpqOiADYJ2UnI3cRH2bZZWGsvKg75byxvnIkL0T1L9b4L4Mm
sZFqypLWRVAi6XvckqxrTVcZxR0FhYKYObS5WlLFfMkeanl4leGSYMxBasj7aGGQXEe2Ns4jW74u
y+i3J5RFwEBCK0ij4GeEK6+NuSRAY6anjMYxviAVKZXmVAM+4EqtvrxIA7ZjxN1FijM2v8nkjvf6
FR1JixgSCVEh4AYF9Ly9wrhQ5sum/2U0CjbCpoLipXhRbj47KeEeeTcem7jD591savYzu0uKnAzb
QLnRW+TglmNzqMIBRjUMYH4bWQIm8VwAqrKDkFwCnVdjqE8Hsrg1HJXtJgGidpisXNwGSU1DxBD9
epJlXoobk6CfpepcKDgxXE/C3ZzU7XndOaw+MP+eTjwrcZ8WI1o9wOlMdo9+0/cO0QDwAFT/y8o+
/hyekDKUcyvxHqDJjj4tFS/Ggx/mmZsuPw8W3bZpW+9Osm4EVoeMMQ0Dgn7mF+7iMtn9PF5whsFQ
CZZjhtYlGu/sW+cyaY93HlEFj6BcWDB9yQQAYjPxLV1gIv7DvDHYjLAihzkevE9khM0k/KroGB3c
oqZQcZlIa9OjRAmo42q1Y7Ye48uO0Q9OQe0Nb46cZbAoASA+q3ShcEq62v6x0J52aKzZz5w4yPY3
z+KdzfEtxMEKTLWfTqreO/guxMXmBAaLrYzuN8Go96/cLnrPHn88TqRJFPyZ+kXvAp0Un6D7KN5+
YRqP+nc8EMplqUvumKbgvld6l2hS1iNt3bQvw+YhYdefZ1GQtOldd0ODlKfdzKwb9pvOjvBM4/iA
S5hc7Lox/uwsT4E1igQYridOsSS04T1g5KF1uNTbWOmq4uVRxuecLzt1ZesVHvrGIWuEucSQSbDZ
axLwXaunjhN4rtttddKAo/EHTIEqEd5q5dxfA8iZt3snzvslrKmI0rEbU3Uno1fffl1cXqNxadrK
u5MX7hsg+N1tWoFajRSYAYyqmJSbhxtFqOm9UJb363rQHjxp4UxgXQNrNTzPlm/TTy7yaXFE0CdU
FlAc6rEK/S3ylZ46SIe7kcZIu3AbVUdTV+QqdyPLEfKd8vKbLSfaedeHrR+g7NPmJIyEMYqEJZNM
Lsy15TR1+HlED5WTP87p2USOfiinV3kWrJb3TPopOsOnrRVO8dkQqEUTJq7VD2seW/6HMDpsGTGt
HBSFk6+IyU4VocS+CgdUm5UL0CdITjFnDWu6CZElyYKEpN69EA9QdBEQls8NLPuDcjq25hE5HLfh
9OI2qzUqlq9FYTQ+yCZTtuxDgsj0Y5cTdcg6U2FZB0uaaDcN3bUKloVRV2G/aedoLDkgqVj33W/t
RpRnit1+Bca3y/Tj3XtQfLB5XClLOcnKAY8Wx6ztlCOBMbu6T6CYvlfxdVSN8f1VvZviONFG/Xtr
QYkpAGXGGHtRpx1KHh6+mgteNboFNSYujUVG7xYtmpAuWAg7pybjrPmj8i5kiKezjCLZBamBiArJ
lqAqL2wvsTlTOvf3xBjV0y9MRyVgrTA9FieGe98e/uGMSdmSVQxNW3qYHP+IVKlbbsp1lsJLGemD
dhuJbNZ/jo2nbzXcD3lao4fjfuJOc3i0WraDT1Wxch6JMylWn33Vi8zuI4yzsbpIlL5puvnpY3QT
Egksu+q8DbuCxFqSn+O+gxL1lkE1zUjN0wBJRg+GJYNH2Z1Vdifd6pqvVqH29d/34FP4UeTeY9QM
iwReYVj0s7fbmPxBC9fsdOjEFAeWU1uzXeQ+4UtRDrPVYbBLAdC0Lc31EtNLdqPq1m9jC/BxNLZS
eC/vdeoVWGmsvvsL42TsDjEGVWZRFz3y3/Xw6beC58fhdlE2yjH6OCTpjQuYe+vLFEuQUK507Cpc
ppPouhFJ+AUS5JSbBnRboXGjOcOADforncXuaDF7vs/hGvuPcJd6d2aJGMjkk79ixKgMPClH3bRj
8WX1sIeezcfXIVePHqGxurqNwr6jzTLsGg3lPv3gtVdyykDyz4/Mvr2X9A719vuc5fr8BskmVP9i
7sNeDP0jfI3ff2WzF3Xnmrd9/d005N7z9rBN2lK8wtzo1ikRbGTMb/tpIr3Ch0ERgZeaq63vzYNS
+ZfhR6JOh6w2rxuGe+TusCw1D2ner9XgXvZar0P2GlTvbrIbNLV+3OxZI6O1h27+zafKQX160ZPw
bt2xyLRpD5UvXUAeGvGId2XNy8xDcxdmGeBhe6a1R99kHLPFazY/SJuiTszg0hibE+PhvPqyxDyD
9zm9rUwgy+drUuVE1qqBmR7ilhvBakeGclDakpuyRTkD2TWuOHlfW81ajFz9QnVvzDr1eqCiClIn
1gvZVGX9PQjCcfRJrvMsXxeZcajbK/OZ+sYsRtHaHtyUjQ6PMz2kmai6IuPQjq8uTQgu5fFcAfEr
xncOkPHzQulmkGh3jvLxKtqPB2MqmvDrJIHE0K2n1hypEPjZkC4SZg1hu3t416sWlCjiyMbGOGMg
jPkogS3S0Z9YsKi0pMcs0WRKVIKgLKLAf290VwL0zA5FDvBntzsFAMdaGK/EkB1U6F4zYOHZAo4Y
m7zuMTgJNFQQIS5vDHMwVvw34J6hWAkfnpjAhWhoUOB3ZIYpGWlsN0vGdmJfKyoP0RwhE6RvtTwX
CdZsgvEuzsgpjkFs6jbG4kPGC5Hv4k7GsGQjbDMZ283OHWD0ZW/CEL9iCA1pyhPWr3jwwPqfiYmg
6HXwNZKJhZ9jYinJJvIBOQZR7whpbSfTRHk7kXEYa5rcfhvpkuzy0o0+v/91rmy+elifeahw9eGr
7+WNoS+gqHeZKjTLFtuu3VxnnOLYK0EiHrYETSk8e8tHZ/gdfo75NAWpWn6QtlydJzbvy1rttGGl
3HwTfhPJRW2/LjoUKTcairtLxVDZt0nqlC87gqXfdNJFBAzPHUqJSJvGFYzYiW3TdBRKzluQqdhC
sRoaXAsgLF50X4F0DFSe+RUFDP4b/ZyH5+WkX/tmek+mhHBeMVAcpf0HQYj8G3kzA/NiJxXv6b4P
Oxxf+Lm0bUf0OOjWkUG/7dbd/ygBXyG4CZElapxbFwlFM/icR7ev7cbtwFxjNoSmqNnXMUrAcofj
4QlcvWIU570KZkTPFNpv5OVEVa6vDGEg3zzsj+WUEI7OJNzs8ql677fN6WWMgU0Njfht36dvFsYX
mbXASYO6ZesGSrvvngilquFBbbIGJKSPL/S2m/vKnO8WlDVutW1f6ZGv0xdXZo29DYukfWz081ag
9Bb5tOljpk6VWdGAY3zjt+cmXQEYu+q0rsHrAxzd2ale7za4kxFzNOdJJ6EruHY5RwbkqCdDlDNi
HPvF/dRnQci3qFWj2WUQl0GzchNqzQ6mZgp0gK+QWiwGFndkOSZOPTBIMCjrZxw75nchCLzz/Gve
O0agQatA6lPs1c1jfWUew6p2KA9QPS55oH+IyLpknaZpI6nAi4De2QQ8XjCvgAMKKJaHOWKqebv/
MGyr+pEKWfctXEBRJrRHTR4Q+EH2dVY2HcrlBqWkbqubnVeyFxGhhdCw5XBJkL4b53RcTD8L/FMY
2TOYez3dfBfW6/twh5jW2ev+m13K1zuZAdBHIR001hX+CjEL4DIFdfANrzQ6ZurWPXt0P2EKfPy2
7AY0UsP2iSGG1SkcH8oBfVyCZHE3wcvSeQaGglLQeDExPD4WbF7Ffqd3KsV2WrfAiYRdYePUR/8A
UcQ7QyudXoLW1S1Tu2A4emp1Lze3ZbjNaX3z9Ea3bHm3QbvbGh8zKi/8kMg8QlIltNcPaxg8n/0t
cvKByeS1V5Jed3I+RGPR1Kw61f758pQeRF8U1P6Tihv0MIA7C4Ov8L6rmE/jMyshEBGy2JVM7NSj
YGsCdEnoqXF3swEjntz2v/s9taCauDGsDued0nH6ajlqLJoUDEhtNdtATvVkFflyBSL3RaGRuQXq
o8fqoQXP47v21LNZEYbJPkss8EjdedpuUCeIgBEbj4hCRmiaHRCfHpv9dunhG2NJPR6NX0BaRF5c
huykdVCprMXaJ7hB+QfPPqRL4+VCs2j2mvibOx+MOCCJvBxNc/EbtJzo+M0gA4eV/RxdPP1uQ3nB
3VPlvPFwVKzyH2DfwFjFCNIXLG0l0JDNRYogGt9QYnZaUJsl+a+ef/s7aIe+Omv4OwZBiWs8baNy
b5B8JwZ3vjwfcMAbI9X/EoPSf0OwQVJzm1dhSkaiSvJWzZM03NE+TuHlkxueBeVenZuaXeNAcbC2
BSqcS7+5aMOsycV3twkN2bC5dsaq6vS48Xut3N2h8B6Uuig+Of0ei3AvbFp+SFtogc76T5KvJhbj
ZybaUMqU7bvNkP6Sg7w0l6VEu/ZbupNMC5jb9xd+qd/F7Dspukbf6Blf6iCsmTFmBGqGr9qyR2UH
G1Iw1xSZIiG5Fntbwvj+0GLfIDsDpaGpzj/rFMHS5N4IgN2vL/ukAWhgHw72rZRgAFppf0pb4TZi
2jAD/UcJFXf69+51LmhJIf6TpEiH+cLo/z3IvdjhkVFR6zvtmJtSBbzSw93H2TQm1bujT1TY7OjW
HEuXYBb17RTMYbPxHb0xrkswOoLvSl2Zqpey3aF0IHh+/EIkVpAbHLb/oAl/fDYlOgIKg5aoS9z3
UVnugqy2393LpjyK554yujXtlN2S63Uo8c1EiZUHzdJvb80aDeev7gJyDcCX9VCBuhlw8xLI8q7J
vHdKvKyVzk3pBiFjYyDix6y5NqIgHcaIWiDtcPM9Olc25U/fbLLBD0steCCIyCaF7paDYnahdOPZ
ajtx7aVD81SjhZx+/8g8w+eNJ+7UfFE8lFvHEeleX0Fgxtkgo3u2m+qp3R6/ZiraGcwkGvfObZq4
LTCc2L4kDiMlBQdIvj0Z4SjuUptfRyz5p8/xNk2pJ94VlUMG7tu9Zx2KX/w/WPdCo3/b5gN9QdVA
v3Ebaq1OtQsvcQDG3ZLMWR5yE4TS9FSMxdMBGzw3ptDkF8aeFQ8U4IoMGOM1Wp0LXTg3NOK2S6hT
W5KcCDfIVTeXBUc3K/ZfnM8a9mPxHB0zIuQ7BQgoGisEXbn7WkbTcl4jM9KmcaDFVE7q5uoaKz7j
MEpt7h/R1noQd24YpBa2FrGF0GkPONZZorh1Zod/m/df7WjrCyPgBgMA/BCGQ8O/RXB2PjB5cIek
EwHbIG/Spbt42/yTldhDs/hL/xQm+fd+8sG31NpRdHCb+I333d4JAxzQApcmLgtrUdZdFMenS2V6
xc/5ukKhn/u7ATTCCce/je6hsY3e/gtanv8CrLzxDAWfxK2xflA9FVaJ/UIgm8CpQLAAycDusJs8
2UpbYW55N82f4ITJIYrc/1ai2dhNj9gU3xwFkEC2Uc43J9AG1ALEOsHk8ynT+cLs6hf7mBmi3WA+
MzBqVoFmww014CXCKk5ShL5GFTfnwgSZm82U1Z1ijmXy3HA7vSNUD+hle+GRCGAPX2zdgrcrH+fm
oc5onRYf1uTTp7uDzM2KAesBVaOdl8BlBpzTkgL3hXfBbcubTBHEyalhWtDjZX7yPKl/I8p4qJp+
68SlSweRTz6PaLuQwQQIeYVV0nv1GkeImE97AtD2sdvJNjedGgPTHR0jl/BFn11Xwbk9XmYdfFwW
ly7lILggsZt31PlgPVh3vHwWnw03ceOJX1YJGq6NhLOn1wDB1YZ4K/qRcW0XhgRWMmMlkSoGjmdu
PR998Y6aipdNnkFShjZ4GdCmi/tFepYhzhv661avnIvlsMt9w6ZN67nZjeI/ik52rLPmcq82ENA7
V+6+g2qhtc9b9M/DSlTp+rxewi2zetIoKPtO0TuL9ToVdnP4XGGNf3Pi0i+cK0GoeHFR59bgo4SJ
NkC04zlVqwqsBTm/IMsUmTrvYUerJSU5Gi16JOeZuMfGcXKjanVikx2IKn4yu45KVn15AvC7Z9G5
jzBh9YFexGvd4hrDMxmdZ809Rt+3AYG5JLffXeTbqaOt7hB2hUU8u50e+I822E5hVEFQQQ7zQI1g
v78OSrd9F3DrPhErJgVyjZ3Pt8Y5HiNTgPDB9xqBKZmTwmD+unDG+Q+C5ARp//FV2xojVVtpS3Sy
EKcKGMVIyvsZ7Va/pzeFZnO+4PIhqm9ebYbqEW0vTgZ/bTudD3j7NkmiYjInzHwruM1VJBJrVXe2
lbevc+rULp8W3lSiBmk/h9+RDukC1uXavb/t5SXo3E6wohSbihu3lyvfKGraYjj6DPQVhRb1hItM
TIXXjXzN7H7QpWqDJa0MBQFXYdn+Yu7jwm5azF6UeGes/Zn/LRQLO/ir+0bOVeTO4ubdQskskMdy
Rs0VGr1Z5xLOLh9a0k67wcqKTgtKFEExOAT1Afq4EfPl7+H7eukSbfmmPgP3UBZ1eg0f7LnbHpnI
jerfY9AYtZBmeTkll/SWjWCYHV9AOPXTZeAp1CqU0yEUSiIBM2gFjKoJqVeEr+DPK1EAMMTL4XmL
JjIV04TuNAro9y9i/B2dcCFRHvDWfrS10zV3eVoaw2YDvgiBchAu6QRkvx9r82KTiSdS9XHo3rqX
NzOWIh3A9pesr8MmLEu3yDEqvkzfpJlI0NadkJ3Iwfk9cDr443jeeznEEyQENJccK80d8rAd1CGV
EiMbe2Oer/P+DlbZwGTmcJ8/wSQzHkRANlw/5gRCgDm9GJrTp1MwoownpEDgf1ZP7/v1zFa/6kEx
rC0vhcbklqClp/hBmkS9bYSNltuG5uv9fbrirkyb6rLOseDJ00PjzF78cEpGqDhjuRaK5AK6YsLj
anvGutTCDXvs3xuje8xdjpaTdNRwFRFg06bQamypL37fmwAICvFYc+/USOfiEz5qb3Pd4EyScDLq
ZfjX5NbArV5EfF9GTWWfgIA9jyvYwgIgN2BL6b1hvFvrDSgY3joPWzmUbPYUAH3aRuqap/vp0tIe
QhmGzJpsM55KXTakn3wjm2rYPc3yLaHYUxz/RIFrYm/XL1vtK962OPOs3Ic6DwV6P1l1WvD4gE5J
Ajmn0LjGNKKp5V3CWvNzqw+e8IGszWLmJORcX9eLv8ZZ0ezXWBcTk1m1f592EN46jXFjLGpqwmlV
z5QQMh5CIOJroA2TTpsI5zl9omQsTHZD+ucyWGyY0QIqsV8RA+zdRvBlukyYoCaAfaKVhPSrmiEw
VXLzgif4vZunHnS06WjOyJExJZO194XFgtY+bQVNpBskvOOew0MMVcKAgP7Ey0xGwDfgB+eKj4CD
M8fhfW6SWSeVFdUKUfUaPlAYPNh57V1AsuCZXIKiy1QNM5rPfCiixg6nIDjq490bGch59nelRNQB
tCgLw/xuG/sX3H0HMJklIbjDSIwJ8e1RRs0KiV4wCUShroyu7pcOzPvQDFDgFO3Ay8YLbgmpo2hb
dPiVLEfiLfSx0fHFS3MSUO1WB5PWuk0Vo63JauOHKfEHsvnkJEtdwuzqv1ylCzfmCwDHwQ+7YyiS
Gz3ULdBKN5nn3+mGp0DXaOES5AeWO/yMZ1rnO8md4aVjnsUZPsKPhGuKcP4MA6FyKU4p3LrnyzYZ
EcbAczuMIDksuQdpAJL3oAGuabfyvcWKH2DKA38FHOJrb16NgfjCp5aL48F3OosnMyNjJQVYCm5N
XrWQsJbRueB+OB57u2ikf7wlws72/FhZfrI35UzfmE4bIt5f1sd1RWEhBFhuyLE8hyAZ1x5inw/E
T7mDm7Q2cRcTAPJ9vYnlNFGi2qXAAiLMnQF43+nziVSQuDvII+SUepoyzSMEqxUb3tp8hl8Myhza
ASr1dFIv9LsXag2Wnov9nJ0/++Z0591X5Ri4y+x9fSV8LtuYaRQsivSR5aYM/gS3zJcULa07TJgS
Nwb7igcVSsd4z7w2kSm73J6fE/srqETkFGz4WHgIORJNi10UNk0vOjnCbHNYFNfwSQ8133WLLxf2
C+tbXNrucCKTCGWOdf7E3jap7cFtrbs1frN9FND9CH9MzfOFaJnA5BTqt5l4zGLI8EQ5QHE2f6Na
YCLmGgh7TCeIO6ti3X+wl04uQ1Yyy76gAvCHBrjCyw1MOCpitgVf0xdyyW0D13KeBXNIV/Jo2s1G
0CAyWKhXUAjIs6CkbsEQLwIYzFWBk0mzCEuZH2O/8bS7KjvWPBdE+RWFDNVIFD0o42Yfx1QiAwF/
RzfXLxZC6rtOmGHP4xn5XrX93FIa4Phhx1/4uMUy/YRbSJ/d+WvApu7nfbDAr4sdACVF7BU1sej6
hb9/rkjLhahtAUStX2chNt+H21E1RG7AJwYEa0IuDBOgCS6I7o62L8j6glv1cD/Y66t09pg9QBDT
GZ+CUAthV9YN6GMIh2dstvduG5BhXHh65bftN75nWGfjOPBAfS2wFILCKeXVZwIGgQhYc9PMbTMY
bNpbU0qlds9PImePRzKVCMfoAmLZoy7SJkAhe/ALMxQ6sbikcn+KnE9ZcAUgC1osh1AGnGLB3YS7
E58GzSbTEl7250stxA94pqdp2Zvu5f5Sbb5zLrpWDuV3Kz5cf8q08ASNEO3rjxEEruWkI+617ZNs
ZXXPVEkCyjGVD56TlIyBJjJ5XYEb9CXG1o4hTOX8+T2KFhT/GCaFToLxAHrJ4hnuztSSVw8TGwxT
OkqNsz63TnWD82EVjt/1S6a5Dz/l6o+yk5I4RWkbcl6FntRhGD1I98LlE6Ym1je9ts2F3TJLesxY
8aZyZz7cL3cHsO33WKOpVXAAcXJklQgJRFqgz033jfmBuDUo4fXvcfEupke1tb1sFFbnN9wm64/h
SjYFpvzy6Xelm0wbDIK+wQ7zmdwb6Txft0MDSFJxASLhR8LVpaakAQG9ePB1imwnhTth52BAAHd8
mr3cN1Av3NeNjSxhpA51FEYoTUs5JVGFJUIHONWcq+mcjK6xgUY0khiS4rS/HfbJVnjb5LgXDiNq
jHVwLoY8JxS5sMRr8HvSVuyDgwWTg+EvSnX8XIPEtLzy4/MhGjy+X5lgy5A4oe/u3fbT6NR+96gV
WzsHWjaAqnjaf0gDYIjA1selxysV8gbtnaMxOBCpIF/uvsI93qZR5x7ZnCS3aHjbxvrdBYZO20Gb
OsMgvop3s1t47KLfQHQV7jUoMovPBJeSTcMevUKNtcWjtRknXJlAuPZb1rI/Ogcake189NwKl0zh
8f+phiMh5GLi1UAxBFwtiu0s4U4rwVJnzFNpVVpYY3AsnG14ve7zlGFPem+jN5pCpxlfI0+ZwaE8
IsulCoefCJvr7fajcb70qv7Nbi/xMWgkzm5/fTg6tEc38Ysr2JsGa4pbemL5Sv8+xrnOTpeM1wd9
+2/GRtIW8JEWGDUhYk2a6cnweVQfxD9anVmGJ2fTae7vbrizGGfd1/T/gJEUrnHwJd2LrfveDH75
S1f/PmJgGoEZOOBCSPkCOgP3vl60qPgMBmH6uSKNggKT0iGTpIiy4Q0xwBi2qas/XYv6NsWQDavq
MFa87yQbGZ0POhTHgEUJAHU+1huAerRrje7zzh5M/Ia3qAdhq3aumYt9eiQufSo8Ap0DB4Soun8V
WdJ/76EZrdsopHUGvbFNh8yGX/nROBpbB4kpg05ZUVC1nrhItibiHvllCDlgTryOG5wy8d1jvy2o
wt1Vmk1ZckgTpJhRnea6qn2GaVU37Lw6k04egBHTSHs4Z7j/6C71+YlqElxIhZPrQUShqNGfTBCp
6RMZE8o8DqCsdi5T/MZAeWCvoAAQIUkrjDa7Q9IFHBJ94R06mSGsOt7DGiLF6lXj6OYZZEnwAVXY
R2pwHVN/c19SDt1TLkS0ninIQ07km8mwTPxP7jxUK515Btpf3FTwE7Dv2N1oTpZS5HYbHbVrzs2j
GjvLLAQYocE+X/++7tpX+yPS5q9IibaDdz/tM3w+mzN8RJvrobr8yx1zMXsHtJxSGb0AR7RtivQq
7rJRYRmAcmfSm8yeDFVvZAJTcfYYu/k0F3+tP9HFZVLHvfwZRXuYMAG227ATmcIjr3cWMePVVjRi
jMgwMdmE7bMKQn/9H03ntaSoFoXhJ7LKjN6So4BZbyxps6CIIuLTn285darPzJlu2wBs1l7hDyoJ
4EzfVbVeKiqeWsl9QflM7q4P7Zr+WDt+OKPL1hjhH3Zn4o1Jn1jGoKFJqfALLTjUk66AQEIlE6A1
zDS6zt0oTS64y7yNqIqept9Y+/Ud7IO+Oj3hZoKHYZq+YFkzym24W2xx7/5oBZeZq0kPdfukynja
vQFLn0EC7so4KtCzGuXjDVA5uyLNrIkEPaMEVYYUmwpy5Z1rTOXxt6fdoJZ4K2HiKYDqrFLF6Aqq
ozhsSUEcBC3UNRjRjCEWHhE3bNFzAScOyI8IMj1n6vRqjK3GZQkpGBi16/tCHz2TAzP0faLdDwRO
pH87iu4DLj1rZQNGbEW3aWUY7q+zdjjm+iF1W8FL68xfAK5N972+Lt0W3Sb9HRuzdFwCE6HI2HXm
WQefSg5KzGovqV5T5MFY7/S1L9gatLOSTC+EOpdS4LgrcAgEsg6HCy91xbIZ0pu7mtLpoWfDRSK3
lDHFoXUx0sCmOslAUDa5q/ElY02rFbN28+qSYcVE95BND3SP86FdctyWaOQbt2ltrIEzYuoHuG/f
H2r1U62hV6jXu1FDy7tbb6eYvp1n32yoZj2CLXCNOzbAc5jUCwEh0dg39xG7NcrtZwWwMPG9M00H
duPvjIbhvPnQGgW6E2k9qZpOt9LbaGTBhxsUZlro7ZaLUgpzC6MkXEBYzCuyfo/aQQTJ3rRhyPCX
CipZQ/tj0VU+PO3dMTfoxdFktRADmEMQ/C4LbrKaIbS77BEyVFLjd5f/f45Wj2TqTSup64qSX62t
4QhyFiJW8Md2hqOpbN4pg2wTJDWp4HYZQHQb2kGIwoXR88PgNuXcIQ+EenR66FLA5qmgS5taB0K5
YrYzhPoH/uOSfNEEUctSvR1ahdqIV+4TRmpLG8FZzvBCK2dCm2RzMtStMCNrlVsVy8COuyoMkGSQ
J8Zj0uYxirB6wdh1Ty4P8P8KbMNXR7Gb6WI9LFhxVB1WUXtXsjSxEsK7j3o7nmgjMPS+6P1+bLIP
SMgZ9BzpFh0N5CdS6BOMyZOP07FNORrDaMSw8YpU/8QL5i4gldcPneAo6GLE8VQIMTDbqHN4WmN5
HsPXfeYaKyVosF2aD+5F/awQIrT2KEsU3JE0CIoZYv7vHQmwqiyfc+kmFuRpQuNaNwF6I/tXkO0J
ALkahw2VTj6pMhUO5OIpieidFjVYM8Ids/wpvyK58HB52QX0GfXYznQbdbM5SXLa1S5RkxQjSYQO
1fKuV1Ecp2+KJR1mwy2ahdqb+9lWmv5D/bIiSC3Y7lE8OWUmaIf1mpI7CHue2Ea9oySDtnn2wmpG
Nuq9SPg6fqgsj1+h+N1QVniDSDCVsAXNsFXgrSNRX8GUjOXjK2oj/BQA8Dc1y63W0H716OEP9O3G
w9e9snf9URM2+d3FhbWBQl1zNEitdqpX7Eg84w32d8CNUvVVMA/ptINODb246cAdlONOTSpMJ8ps
agrNH8vrz3Yxntuytdu0Mb3gIydagUmFRtkD4Hd4g0YHMFtoAcmVsI/eMDL1Il/Ym5QnrReWRhf5
tBPp+UFORTGtRwmtFkQ5nDCdXBE0fkdhG7PpUTkv5+uUS/recV73QJlFOk4Fs6fSsAHVdo0lY0P4
Sh9uoPRktP+k22NSbk03eB+eESDFYhdqwP3tdME7pxA+OqKRXlZWM6InRNy2H9qmBLB8DIAOstWE
mT24GcrTXhc+ubzlYQBnuwMwM2cxQJvYdtybEC5qmwYWmgk27mtuu62OGGgeViN7EsMLVejHYFlU
6L/5yVVFdU1W4nuHnyMd6gc8xx5qKl/YQlf38dbDACeFXjiw1g80AMVMiNrr/JEYoSuL65rCdoM1
AeMJMlsTJx+ty4rmxkY+BCCWXvRCziEnQzrQwiM8LYk0TP29L1TEnwkEhBP1tTHXqAEBodEJSBzp
Wb0pgULmdaHMw1WbN+zSE1QzZokopP4KwutAX3coO3kOlj4MmOVLMfmGiPbZJQkr9hfOwMxysy11
EZtBCx9ZGK5HHiYlMgIttQ4SXs83k9ABPO+YiCEH8zZLgS9dX7KYdDQMYD7qsn7CDjJ54svW86bC
pKL2SsaZVBLcb1w3VwyyYc8NtYjyzcL6R5hY+9tC2KXMqDgyzjN0ET4Zghq0F4S2wPq6UlVBAZnI
s3jCkGeBSKVuZYiNaoEZblzubPHuofjjfZPBNpHXElIggm9wWlqJrLHfuUbeuQpQBqWh8ABBRPdE
LsqjpjdCiIGGak4ppfldOAFmUGp6oENbyZGAEnYfjFZtDxVAeAJC63ojHWHUy0YAAjNKPSdouhDj
lx8zYFU8OemhnGbGsCgbMYQ7/Ylq0McHqURjX3jA3NI1Y4b1ZVoQ1ZFlkb2HEnS9Zk8hxlAkk6TQ
VTLaboCvRkgfh2lHrcGZDtGXROgOJVrqK6g46yCdBkQdXpqajKESzB3hG6eR/FvhzzKDuC32XMsA
9QisLhAeF2O1dYgs1Zez3hhJWjR2hPUJ7W4s+5C0B55U15xR9jaoeEE0tl7umE6OkCTlMrFmbWeK
VwMDe4QmaiMIS0sURFlX98M/0YDf23JW0O9V2SmBWVnSLhtOysPN36T6i5kfO8RAQ3EISNkX5PRZ
vc85TX+nqGWegXD9E8SoNX2JmKmOcxkIL/EVUyYnpO6A/6QOryK6jh2GnR+zwbRx8jaPUGzM+Y48
YN6ZgAkLcl/I7pzlgI9Izk18HqxPTgngWW1NLv7jpDXsT3g+MELqqDWDZczFACuiGwn1niYARasc
uydHP9AHO9rQRfLzeWeUAlX1HIg4WifhfLiSDHe8uyvsGCgvaghmbQxqjhD4Xjwadrdhb95GivFR
MmyyZm+o7UhSWvjwQxAgO+lF8kpO4WfxmD3W72mDJtjqtVMAEOZ0ThSPm+CF8VnLfgawSOAsP1iu
zeDrsJt5TYhaQsDCqzbZrC4EbbivH68C0ZYQaxZZnMUFUYXdFQ6YrBJEJ//w3kwwj8HmcPIIpkCx
xtilRes1MpRo9agc10MLrqgPzJfcK2OEEMH4SfHDIKEeDVVPxBC/ZvjDe9H2OIWVS3xFj5jWBhTu
lPHU0+yNcoqvHtm2+Cm2vCei4xh9eDjSAjEdP2ZTaFgoyOyl/9E5qrktJ5V6Htw93jhn90bhhRkI
A2G4YKU1HG9IdaABkXk3J4LTbR2+LqxM+mM2QtR+hnEWN2/LuiQPivRDI2569EuoH8dfThz9G8TC
KcroSOCp0xxVWo4BWx9mX0vfrDL36LWSb3KfDenYEj4U45TUuyKpoOD0GEXnh2/8HX/cJ4wneFFh
wYwRYSSkLlHySNpMruholquaGbfPOG0h8TB9TEB6D0dtogmd4Bn4bkxU9U78dk/bo8M3fadZqc89
H/CBAD2FIPwodJg0VPfRAa+16u+V6u2OnoMb2HUQbQOImmT7tmI0Gw5CAsYXhN6KUwWn6HJ3zrV1
XCOtfYcPjEDJX3+pcHvAoAJQurouAUl8t90/RLqVeMiHgLZMAJsxchoP3RePZP4RgOrhOH3678Ob
6dkyneeAU6/R63CkIeiep0ztjP7ugy8sKIsSN09uEYZnHwr3j+H3LIPRX65qD6dBU+OD5PzH6KJT
jvOFMEVFFamCV/rnM8JPkyjymyj+j0Z9E6i11laZi32whk/X7/1jkumDBQNFvMq1J3ZlpLjbHKtR
/ARBuKN81TSpZoHQU/GCQiek8CC5OMW8aMkzsBck8MnIgwk5s/jFnUAbz54R1ZZITQFhY8o5IEzV
6PlW2EkRLUcM3FGLo3fL7gMYlAWJJC4yfQKARoenqxWO5FId2t4SKYj44lcp+zFGZSDkjC47ckis
f+sDS5AOgJBfyO1VxlonzcxsNhxyWfY02lfAq9m/SBFa7KwPizkCWUTGTxJ0hOV1E5HlOY/YddB7
fhit8GWKyqyIYIhn7gutT1oLsBHRQmd3EVmEnGKuqZ0iUkbco8q5aPlt+CQIqHaWOdsP7RvUVsHB
WyIZDcPBbniicNpTa1dy2SUdOnZL2oNkkfirXel6i+KQHAObD9NFUADSDpmn+BeIysYT4IMcsBRI
uMpAAg1Fy50uPJRCOSf/0hXiB/34At9f/sUzAEOA0Punhixjaz4nT6pG6GDKDk85T+YjW6zhIHgd
sO392+ho9FJdAPthswl/iT8+obSAtesoG8nLi0afbLYgBpE5FINRSR1ruSTxRz+PLlNxZRS0AmA3
dl/RS5PfB96s/YRmSK6RSNHmIi3yNZeB7Q31nSfXMiByLgNQ5TWFaayjnQMSR5zPRceUekT0azyU
q6VBSIvL1iZ4hZQqtuhHfUgnBcT2D3hOE5G23AFs1j2hx4a6yZJryRWkjV2i4AvaEDwBUB+PmRhT
ah73dvYEd0qk6SbaIUbebmJPXMaCGNeQ1eYWgzJKVr2inaPb2lbDJt2eMLXTDnSYSjFNNkve559q
qldqu290sqibn+6uDwpFlIbv/LjHYZwXc46sZKrmAf0Q4RWGcQzXRGUYSb3U2t0XWVKpitOJ+A7M
UwN1VhRxEQ63qM6E43XgFMk5OAXiT1ChnIXVSs1OweuLtsKB7iUnpOA0QCNUu3aBpcZwTn8MrJHo
CNEVtEXPZoeQygWZV3654aC+xWBJ7cYif16qIv0HgtluW6CKPmZbTLhgi3118tM1WjvAmS7+7hB3
VPM5/ner0rn3eeSnGaJ4IVm0spQ8uk1GRs9qLqgdWTg/yzH85WQRd8V7Di1gLoIkFk5I7cD7ASwV
r9B1cKG5HQBQJIceq5YF1YXh3VQUV8BERrDMmToxNNGHKE8+Wdqi0EEAIdEIl7ru3ZM411BEAhqK
8iENq6VnT2YjRAUZNB8mhUbc+xgrV2Osqk6MlR+9VF810PyTYCCXiQRfZLxQNRpTrpP/BcE0CSiV
+VwhMmDTp7qZJ8QWchSpZkiMkQip9ohtMAOSTC+KkE/dS7H9ZVIh+mruzaXJ6IDMKvUHwXK1XbUA
Jj78j/ExwD4A2VgN6FEbvsVwRyZNVDuZtf9b0Ovb2LyIJJcPHtmnKoiRI3HeHztj32f47EC+cA0/
giqIWmD3d4YSUv3RT3/naIvIevj+ZcdBxyG1e5mfPwrstlty4xJTd0uwagFraWfTwc+1iavZuznM
ot/Fq+fZLzuWUPFe3ucyTGtwycJEIqzEFVj1Lu0qPt1dxkwQ30WPY8rA00skXc6YyoqIiBiikIRR
GrA94/w7YYxXQZd/M9OBgy75MUl1h5hNAUZYlOm+zLG55bzhigmASXBA9/mkIkcZM28HEgKQSMSV
+ey/x0qvosMKYF3mBTctheqiIJd+AXwiWlzz+dK26XeIJQ7wwAZqk6KmLg6Vckcgmg+cuAPFEbSJ
SFGiQD6dkssspEAXE2iA5dTg5GkiXdLQbslxD6g8s/orDsDbOLR0M2ZVQj9uycBaTF6lciRYyygz
hFLFzxowqXPJZpgx2x+OXmAZlIIWap/uR5UT0yBCzsZM+TYk0GKZyMTGRSARxVpegZpenJO/9r/Z
qgzFzhR51CScXHnkRNlGqSxeYbIbUlmZHz6e2NCIaZ2orYksifxLhLsGetR0AOkuZFwN8X810I+z
AQIeaEFyMWWKJtoffUrzttHSy9Frxx3gqFuDodoGLQBJFqGGkZGJtqnIXZCwrrHZkh/903foGQMf
Iimj7PEUuKWqGq7lU8vx3CFqkV1qqcI+oxj3hXyOrUU74m9s8oZw2hvyLNNMTFO1QEUZ1l+0Z6G/
YWUNjR8VHvnJI2oG9PHIgv+3s7v+e/qqYShIyAzpVF8owOnEyRdlBXN8DvKnEoGBKIdKo3CojZXR
OehklCz0JJEUQBqBX1LG5+A4O5nIL3tSXh8R+BOsHTh1/oARWoddzcRS9s/ANWghDUqRWAYsZXUl
q8QyCdXlYsHSGA3HQ6pmEbDDeysRdaGxyOac1Slbc8aGKQ495lTOkWHxTmdU1X8O6uIVdDTGUgh8
bSmdpFi/TLIZK5TVIIoWJ9H48UShhxURsKQquEFiC0gIbRG6qd8pYLk/qeNl0M11BEgBCU1cZXt+
18j4+jo4NhAEMUemWpVUiI5IQkaypM98IbHp/bIx9nMZCsiXZDWSij15NZENlnhFT4dpopHTJ4BQ
ZPQQ05AdAPIGOcfHFOHUH2YHKT2MK0Tai7yJgmjZCdvxe8jmsqF4WsruOefmleSCpOknIOvRhfmX
ZoDf4nXaJEAf8zgqqUckZQm8nU56hQPqkjXDJiOpB2fUsSI2EOO+pr5EM26MWv1Fx75BzKObBjJy
AimYSidbtB8k4xLFspMWiJ/pByOCPtkNNzNYFoDP6MEJDLKUKyb9WHpcnCU8ykptucYBbUo/qKtb
vmWNgV4M5q9IVgwodJOkcEnqGEtWtAxNdi9aZtJCQDIKgShChDGemvQtyHVl06HN0qcbdGKpSCNL
dpk9ioqis7mIWEcSFa7r0+TKMkrN8e9xmoSiUSlXWkROfpF4TR5OfKVRoT2tjiey2SKGKSUnwR4t
a+5uVgQv5xIvViIjxbOJIuLcSRwhv2YJ7kV6RIKCBBuRWaJCIwQR4dciOCVbsgiCJ12iHdu2xPXp
P3CERDLRYhLNr3++GCITJkuMpp0kpQIwKfQa+Xe53KgiswqbMgsnyZArMuVakRqLTgpvIn0pTon0
qm/yuaWHJXpyMKw5Rkm8RReaQpzHqLn4wzNFB5R5BU0B+jDlWJJqQV5ggkAWRkAyW5wG6UJKM3CI
n8Ja3BXSaWlAaauMgrfBdYLrxsUXFfmN1h/fDVLauwjCA7ERP28umEwo0JeUJLTp0pKhMyldLXnV
dSILwZmOScbZG4Z8zESMeadTxwBD5KsqOBnMoegOytmRVcl9+8vj2XfliqCbrnM03JbSOROS6Vhk
ELlImoN/E1fqn+92/6zVhEOVhgKUPJgC236m95hvM15mdNCaNpa0cy/Rx5c7vijV3oaubH97i2rj
C4fG78b9OJ32aMM71znr/njoOPXNfq0ogr7+681xpRs4caiafBJgQHcLwAY8LAYm7ntx9JV1hdX3
fX/5YxQQVqMWFTk2bXp//2IOBoT5DRrTOPa1Amr5jb0JO6N5Y95ApXXB3LsD8plW1ZBZJJF7QEtg
RbsY2EsGkgGc4t28LU6YiX4PTWeARCn9fFjnF81pMUajN+uVeG2h4KNwqQ3FfuxPoamgMfMirKOB
QNeqaZ7R7MvNnN/66PVhE9SZ9ZgPvSmRFmenpjptGOmiYBqhjdk0dqDPwkyhMXUPQHDRCunqKxkr
1hGD9ob2ocnUYtvPV0f7AseXOegkW8Na40cNnRbUua+9pMvRUnCrvnXCd6EdcXsJLnMGva1MH7o9
gaTc4NOiZ0wn/m3B84eHjkjEU1fbLw0XNSA3ygzwvXpuo6TiX77ahpKrrbeM0XB/BtyJ9PbXgjLR
Jl2apDSU94ArQakOUeAJzzqT7osHx+Tp/ymz/Ib8if9w8jgzgazmoFq/Pa3CrqJRsXKmryumKHcP
xu/6OukvSoRI8q1yeCkaI1itu3wZyFfhAhbdWJpOiuOuOC4eo1XpMLBDKyF7WwAbEY0aOjD/gRpo
6XaTTx/La8uHrx+tKlChYQ7yjKFl13gr+gePgRBUxktDSwTMjJbOXvseKGHGgJmTDS1+p4deRCPK
56A8YbNfAJ+8XMhKvDByGd/bXsE7azhK50ggn9XGxugzYcqxxNFbbvkIXl8R5LiSBLQPra/T/kZ9
wOyQs84nKN6t1aNmIX0BEHLNW9bgJloED3+Tx29ko9LJpliWF4C+EHBHvZv3uPgtiuiOdi2tCs4C
U92Lf6JLdKP5E97ZzV5IdQ600330YfykpsiS3FbVk5DTmg4ADvR6HhZqLWr5FI0Pnv8qVL8b1ibO
uFbL+tCcWn7cF37ppflxUyCuw6AfDoOXgSIIQmqi/vkyyL34GyAJuBKRhS6AlvTDQShGjozXMHP8
gpFzM5jC+aEX9+LNRJx3W1ZR05KSNzqjXNYInjqFRGWK4hmzT60N8DfsxB+3QhhMXhFjP9arEnxd
GllOtTw7BWsAZF7Qwb/stPUVJdX7rXn76TbBm/SKpNGA5IG0dUPR8hqyf6Y9mPOQrehpdij1M12V
sN0wvxcbePMc5Dyf8XzVj9XksjEyIuTZT4tk+Nw2N+uCWAt2ksnCHQw7X8x0MXXu1tGlGd/a9neU
Ee5aZntjVwLWBLFZY7XV0gSph+XiAyYf7odSlfTx70bbZAS4oAP0VIiBk9sWqZgDsmn0F63H371v
M4LuVMCWXub9ZV2Gi+dj+ZeDhGn5sAb7nb/0Fh3Bu33K3eA4TztNTI1vhZoNgxSFi9MsJ4g5Ha5z
S0fxpfd1NhMuw+vmPZffcsbrb5oko4XnHGcbs49iFZ4ARx95Q7JVOu24MjxtpdI3YR+E5kGkHdqx
Amfrsr1/FmUBr9VKuREUPWtGyn3X745Zi5/MeA0nXaInbK6m4rwLcwgNW+To8vtoMFRhAj7++nl8
oXOQHhZf69Pz2pcP2AVxJHjjcvPXsUR9Bj6DugBAvf4Amo/bR0MJCgNGw1VuJW00OyDBT0FFTW0Y
m/DpIxRenLQz7o9PnXu11IB9iNJcJAACeDw+DQYIUtd5gUwsp4lW0cVZviX1Wk9FqozE68zO/0Vk
AX2/dTtMRdHLKv84qQjC2SLeddYWT7qgiBc8APKMtvQyxV+axWgiQbFBpIJbgrumD+qsMRN1lk5Q
wntE58pQZkf/QSsCRi4QdygmZ61VO7C8iOVnnVydzReOwtFfyNpbWntWG/9VUQS6cfqNWz+D3wWu
AaApgz8w8j1Qg/2pY1EOiZ5dfvCj5kQM+jqjNBnsIDtKS5o83XvunS9tZwoIbi67fTc/CUKTaLw8
unqHvI1NAbi/jrQOfe7hSDQdB+yPDKCtNunD6jj7KY0asFYQA521aT1U6hfpvBLmq9XNVQbIaFEg
4ciofMH3+F6n2qvnDR8ehtrEU64cVJ2Gldt4ZNehgpCrAdLnzWEwDdOK5C9So8zfhANVAffec/m/
9QI2U4eXgVYtWzSh19kSH2T7ModNhKkwbGm+Whp1kTiwZAisLT6uqMmhqGNJOBKly40gKZzBBKS0
D0OHmQRhmdbPwOryL642N4ECYe2JVWLXbBltSnnMHGxAfmahvUDwMYtW3CeyEcP4PM1hcG47hDhh
bd5xUmxPGrOu3p10J/mhMaPJ/virww7bLpTS0XB7ZACGgMBK6kCYrzk4hUdcWUX4aejo3sZgw93X
pBmcvbOHCSXqT9v2zTBJ/a9glRnq0wGqjHTovHpGxbxtDaEqe4IfwH+M0p4lC3hV0QVexTbF6Xho
wLDqgQ0l4Ka/kVE/Pvkfi3VDzaVV08y8m21UucqwiL/BcTnwbu53lsfgnvZtQFtx33tOinVvX05a
+08wu5vye33vZcHrVLc0jKw3CZlzhRNVmt3w7KOo2EKtEj/2ZXdy9JtOYyvanmNrMWBjRtBLP0ei
unGd1mZt9tw7JqgD82MNzMq5R69xwy2nxRNwpHzb9re1f/Lafum0Yc8g8T49eX07NTLzBUyygemi
2fXeH0kxDKGuDOieNREef2npxyi+sRK1UX/2cM3s4d8Ktp8Od3624Xe/GDCsVkAL/c0RvjLNTSEl
wQIdXtQUVzSAPD20z2IY6hR2UiQeyJdQ1dxCb3DTdRFc4uaimKGmgD+slcbXMJuc1k2RKhArjCKA
ThLWXtvLgIdeJ8X+DPWPho4N3otNGekzDfaC6KiwNUx7e0g5bfuIANaibfNg3PaQYoLAIKOOzOww
QZlxVPb2Y4xcu1JjaUpN7NmMNmJMxxX8NvyU1M5WitBuPwxuuM+e8Cab5gbqqRyhNKxRXaFRFzXp
1SlwxRqaipqT6HPmqhBcfi7NMgKSH23J2+KhQxMK87FdFZe0RXQFQ2ScPvQu8zjCLVLp3MXCcwPc
xzmFOUaLWtP8hUUnhPbH6G2P9zRhapxkT9t0ThZQq4jYLd6kCx9kPMEfMxXCOr6lwTlJxyDlDHuL
iJCeuwMzW5XTryHMNFab2MTzKZlHibzMasTQqNJpaUrg/ac9LnqphdGyiMxHBwmg3znoqmhOfi0+
hMWgCSG0H0F1oC7IQQjG1gupkpU7umIF4Q8mC9/daE+75CRrW9VYRbSIxH5qqNEMGb34tCCygEqT
wrCF8makQi+DeobAQCj3B0y/Nio28AsEUIRnR7d3SyQBmQkYFWgg8EhzJiAvQdeyqfxZq9VoxgX7
J4Uj3VmulDdjS+Egf3L0HxdpHsCedEalTbvIjYXPDbWij/s1iLIWVBgbJrIMJGqVbmzjRwxDIodl
lmtAC2V9455e0ZZMLWks9nEdo29p5VYRnNzbLN03osPFGow6sDPsIfZt0pfE507bPV0hqz0WqQXf
DutAiOhYCC42o4qW/pN2Ppr+9jf6ROLc0zBpo0D4Eaz+xR8E3djrqf0AFTgQqfP4G3GPJrTHlw37
uD2O2u5jLo1ttFjQe++pCOFvRiVgMGlrxNINL0zvBndLkc/uMEDYaJjt4Ji8Z4rTc3ilGPY2TdQY
mSD67BBhrBF/uEwup2dgsio5BZMYlOGTuQXkbg6GG3zxz3MUdQhg4NViuBKcMLQ8bNYc3IBg4do8
cOQePpvMNuA9XaiHbpaNg4taspsOzEZUAEwhVsi9TbGCAtFn9g6A68aUOtw9d1bxEZDsOwaCm2s7
Gddgpak9vcYNwTt1M6q9Kql4h1OchW0kGMX7tNBu7ntUO2LM17dRdABWA3L3Zd2xZCg0fMS3OSQ2
qNYHrhGeehtCF58loFLDUAZm380aMApj2zpDIT/DFgyp49AUQsDkNmsvxHEcTQRDYkxuUeQ9DGHE
FtbA+4ygbJr3ED47Ie4I3p1RF5opNbXxKme1bKhCyauJehfjGWYmmFWJvtR5jM2iwfgsK26tIDKC
6mMWPhsa5+gGpfmCVOqi19VF9wOIdNJg1jTM4aDvTjOEbaBopVaPLCYqbcRpcNKeXSc5w9hVl70h
Sffg608G73YN30ERA/UvaUVDl951wMenwbBhpRUXj0Q3Sek1NdQCndQjZ6FCyYcOCWhUlFQOFzTm
uAqtqOdwJUDLOGfBTDfM90ocGFoV8yz0BZAtyDh7m5E4xkBOY7WL1szmq75Whdld5yhQySfu0/20
Ll39mLwrXquF9/vD8E4zZYcSzWxg4L8YDLmRTqg4zWD7BuIGCUUfJIND946uDcuY8eDRlFV04eGT
BXJaBsKyDyExsIsHYyVXG9NOhH8llFWvFmGKjQFOPQJ2CBH0G7XxVeyPu+N4e1MNNhUrFvjhR2f2
OZeJBczA50s9nE1O2NHM97Ote0CZ5Rge2WJmIJkRAGyCEAdtxw0OGEBKda4k+gCcC4btxoHrYeaz
2uY7ZLa81v6u9+AdSozy0QYbSSYuOlr9v+N0kfntPwlvHash9SGh/ol25IpJFwH7pb2sq+li2SKW
1AO1h2e6cbEHJjcW4x9QlXNvLpELQwomJNy4P2917cFYAz4CM4TxR6U53mA4QKORRhdJnyUxGi+E
3gjcSN/Zo2+OVBQG9+OrVq06oz6t/8L+W2BIxYxrvD+Z0kEHF/vry9N1F6oq1i19lFqrnkYinPFy
KOUTA6jSRJVX7Bcc2v2/Nil9BlqPQt6a1rNEYDlJ8pBWHUYGLv1ZhtX0gc1qBLLARN+JqfS6B9Kg
73Zp8vALjUlVw7R7GjUd2Dt9ri9OwmKY2wsDsFGocmAAjuADI/AhSap4WHydJJQu5t0Vcebr+jf6
i5HwpZtF2XLfbxgCDaJM+xuDFqeTCzwHGfs9Ipo0SqhkOoFkPLjX7NmuIkOzbfxjbF1DXkniYxzr
E41lwbCLm37XWcGfB4Nsex3VZju4EGAllup0l58GM1QkBDyPyR+7LWAR5BUMvzKRckEGnW1Nhjty
lmnRmngDcaVkuGaa+BXHXFbssbQaQrcE5D64rh7DTceB9ftRaXIxcogBqoPb6o1z2r4WU6FdG514
wWP3Qe3fPPWvExydjVmaZJv0FjB9F80AAHah+ic678rsBcKHkAfdhPLPYpg6AOtLG34sxkSyIsTL
qg03B4ewE30xq8vECRk8F+UAtpOmOtmyeNm+fYUSciNJh0uwy7XRxNZYpuwVK8bRsW1QKDIqYRJu
uyolDCUu2VHHQW0NHCuYDIGxoQzExX4AjGcIzhhept7E++XXlZ0cVVxkHMmSERFw0AhTF7hn0dn7
k/aLaomPAYOZjzkITg7VLv41gtPQA2ngl4Z4ksqxJyxOBr65/aQMfEHhAfEtPTrN1zpwZJnmWI4w
NE+aaqrIGvA+xGV9RZ6B1gHZyHgMCk5NGJJ/9NCsGL+DJbTgRmiGi6D8CpIDtnhYNJmzJrHjxOAa
Mj/inIcJun1MZvUfXmFy29O7iyo2tF8TUfLhA8kjO9Yk0w8HdrmASaaBcI55YZMPGjqb20R2rLaN
17zvI9Yt06U0PNKpZz7FJN5o6sbPtCtF6PdosoEe5pzMXXwgeyZf+6EZhjq4heAyg9JOWhACwxr1
gNSyrRBLj6GtuUh4k8Wttpp7NScFi9bCLkN9c3NRuqgivaRGqoumhEmFRi6GkAeroVL7439wi4EB
xPALPlH6BinzbN7Yfmny4ZEBasv+qc8MA/U1dUEEYZACXxAKJxTgYPyn4NtAYPqzgNNqSIMz4UP5
ZCgt9BPQIX5tOn4wThHcKxxV6xJmbrZmhq2No5dmWFMZpDBtnQ2c3lg1yLYHP10C+zDBS+tkEghl
9QitjMuEdlPciNPtbf5AKgpWobGArRCRUYNEtiiOCQkfjeV95taVdkZLozLuoZ7f55pvQVe1tK2U
aBhAHc76QVLHHZkmH0ScQiRCgu6W08bUocVXk1EG0yUmXXtFg9i+5+AZA3USOQditkWx3sXj6kWr
pEBOvUNxzsrz3wglUH1ZQ2gWFCvjYq64iFGstrKbQd1i9B5fLHYyAtDV5KNIW7mGVXLVqTZY9arq
GpPXR9WOS9HWAUwQcwe6KL3Kp7+ztxTWhM6tOFlKrS9CmDKvmcpIZJ2A5PBOGqokGCZeDWiykyHU
eQYo419DhbgVEDjMqUy62G74+joSldua8ivKpx+9w+oH20r0v003BegTsFdvDInOoy+Gw0jJgMyS
+WLXehhD+0b4K7SyqdXxCcWKgD6U+BeBhP0sL4g2gwUbWBhbI/0PlgXZsGMPOKisiRyJHETlGBOK
Pcq0RBgsuE1yRq9XhlsZaJa96OvcTPxYpmfGaI/gm0B3hYHhji2DdsbkdFW1WaWz+Ol5WKsZsRju
XkzhBqyO2lc18MS9xvjzTmU+1wZP9zXHEbBGVaaE6MMz5nszoZTBJeZzjB7NaWsBLABsJ8TnPbGQ
1yHRLLTJUddIxenT/fgxbRCAwAdLf8QdK+7GrkvWEBEzOa2ucN4BkaDIrLqIjdBOJpITg4VBdiOA
0zRk+slJAv5xY2TK6InMNMicSGXCyoCJcR94UzhT0J1gl6/DnPuIiAhyx1hkmkNbUDxnfsryL08i
/h/NacNf7PccsdZn9xTF/aNBAytakeQaBqdaE+HUYABaLDRluo/BhyQFIZaIfr2slvlc7LL+LIi9
mX4zJMsC/CFrleWrbgHX4Eko4fxXWqNIpNXTyslMd9Y3cxfVYQ7ViFQpdNUt0nI4cEOuoyui2UCR
dh67ludqyCrl3CySM8l1Wi2QVqO275sDkyetTmo/KTSNPaQNmFLVY3bDoZoEFChttLyshTWVeG/w
C28Dj2rTfGxbJhg4GVM6DPt9eea/P3TteLt0lDmAK68R5XfLONmj7cSdSFNEh8RI8R9ZWPs1LNxB
h7pEQJz9/gyMHMUm7mHyfcoyyK2JO7sgFDaywLGftBDEgAMKXVDna4fwLpPwr25mQBPDoCFuy3o4
3vs+dqhS51MPy//aZiNumxyGJI2+dG9KdFsfPixEg+MZqLXuX7aItmA52SO+N/377jO62LTSUd5C
MIYQcqP0vQQxAosLJRru2CTGT09Zif/4MOqL5hVJvMihjPDzlNKIeE5bGQUNtrkDBR2NF5H2E/Ew
dir+AtLF/kdMhCCePG15RKREKYvtu6fbF9mWUB9BQ7IXAe0RauAvBQcZxNJnG0SZ6BYcfkI2F4ut
E+oPfn6xx7sd5P54eDFlsQcGj91Nsgb0OdVuyGqznHPQF0CNzsVj6OqQ9PKvMZvLL+iC/GCVXmcS
O2ClM0jn9hdeBwnzX8QJE0gvEQDFt+G0RZ8iXRxnZyOp5yJZAK1hyisQKEGrDHA8GQMnEDg3AGQb
AIrGI4CIxNWjCbyFdNlyTvoYfHh4CcGOIUfAOB7gLQgh2RuIRRuoeZg+eENS7n40xJFqoI8FIgDA
fsM0mfw72l9guGlAWFxtItfAR4ZQLUj1JQE/mdmMjw8eCF8FACUpKwnEuJkgGjDauOLsAMgBwSD/
DSQ/d8p5Nn77AmbtAOV0EIx0TlGGFbZA0hQG0oODebaPJOeCoZG9S9CtgAif4M0Y3sD/aDOZro3L
DnqR8xjJs7pM4MPw6inmmT/J98Qekk5A//L3lCeDaXHY7DDRYHtZ/+bxTOMtKg2HdwydyKfJltp9
WlcIypTa6qixAyMnZUQNBhRcWKKfcSNZEyd5wDraYiEU3pf1sg6lR1IK5Xa+kI6dtBpd422IQPiG
u7SY9/9j6by2FUeyLfpFjCE8vMpLSEIIzwsDOHhvBXx9zUVWZ9/bWVl5MFIoYu/ltpneXS5t4ydY
Svec4m/E58MFADszdZ64T8chEkRGGZgLtO7sqxWXuBlIjJPXdZxhzR6yy/TJTxZAQjeJmgpMLSPG
V6cexyVOCkrw6JecbNJpSW23c0/YD9gjPaYkWsUWAzVOhE1ICrHuIMlDqkGKAhlm7Ku6jYiHzDmB
YIDWPaZR/6YU/cYAnQaqCrB/d+hT9r8rpvZHWoV/2gxpjQcE1AGJaBDm6BAYIedv0suWl9bDJ5Uy
o6r/u/hGF9APONzXqPg9JnZVKxZ/QGw/WzuZtMI/pRXzEMfc/JRLzxnhL/S/qoGzbJkxvftkjocm
7R+lC46RkIeLB0Ad55qLgY4JORx8vsnBFGOz4hMh8lkuTq0CFRqzlJkbDsCXUcq+UWU6XgKL4Fhj
QEy1yvyqUML5Vufj/a36JTYbSmriA24A7Mr0QVdpJeGYEUiRYrd9qbEYYBZyF9IURmwYpRcnJfiy
HXmRKaAy4yRlUlXILBGXLocPLRcWVQsSPDmocgTrv0cXQgQG60uC3rStdcA+r+kezthD7MrK1ZkO
n8xB+0/4DnhCv8H+PGmia9WIT7COHfhgi8J3dQAcIZyuSxEfom/mhHjbHD+oqNwPoHuOGB2+LZF8
R34xukIiTNgXXHYVdDoIswh1nkwq0GypBnXCjEKSaAgrDAr37J8LXBIzBrps42Zyxk7CJym08b8g
2+1RFnOASw70NlF9mAF6MqSIvB27VkZDlGVf3HCNDt9h/rsEapQY8RoBwFsOjKGGn48TDIeOE3HB
SN5n8UtLF7JHW7R1rBQ6IBpnspzdtG69MxXacHw8qxfTYzbakmG25ZBVFeHPZaNa0gMfUA6yNbLi
KSgoEH40oeGO36hoZ5zLTsrgvCP3iagfhIZLraz9BFkYk/rMBaY1PpamUlFNs3ELdvh1eE4yu7qz
ZCyUeRxZYWhxDhGkxvwbE2Twg18ilLV4HC0WHLUn5hQDHHjtgBvrzq9M9JOYi+s0mYjjkLqaQcXu
BAXZBwkW8iQXIMvWkc6BCixkdq7+zkOdPMJjIw/q5Mui/w1jnyBco65if2gzOpYzTSBlye53MX9g
imY9xCOm63DeI1Kr8isPR/HTOUUfLGEvNNIcN+1AXc3vjkD9OlGkxLtIzxWF1yhmRWJp+x1wRYlz
4+sADMW37tQsuEb68g+T78UWo/rVpyl/2FTIKLKZgIrID9G9nBZIdDutFrUqGjlwDPWrnNLcXUgx
P5Tkns1F67xG4pC+HbAOIr7Yvv6EyhP1ChepCX2k1pY7Z0MH3uH05VhQU0Gvk2YVexlkgYty+Azo
GKPIfvkUzcgRdU6i6M5x3WW/i99GbJkD99FDaqgpTwwTsdUKFn6COkhCc+mxUKifqKUTrgp7F0Ey
6riYr0WwhM0uoea0M7IJKcIOx40Ujk6zi8oezT9yY2pwn3sQf23+eufi+aq4kd6A9oHbGK6V+D6f
AN2jbCGjuNPyV6sVBggwdx+HmG+v9AKHkUYK33DvfcgmvES4WNgHDCSRrCEH0SG1Dr4FpNy4HiWj
mzCgl+ohK5BUE49scPwDv1qD1sfa9VgK/GsEwyQPIC7mdzj2ODcs1VkgL1JPd/50N2STLDJ3Fy1o
NKdcyB7s4msP5TJsLRTWkQFY2I55oyBWHFtr6pxZDjvvjB+biDGpMdWH4czkg+jJLid0AggCpVGr
YhOG8qdzWS6udsrELr3uIoq2PboCzoZMD4sOjl+BQ0q2v8zaHF2Tn3unhU7dJ8dVVRpWxw4fnctg
D57OOvlwsURQNLnqfLWHPSBXsfP3V6B8xuEBX8C6JJQAPy2aRsaxIpJe92/sjr12yWKuKk8MW1Uv
5VnQWSH0pqciguYmXirxIjM9Z6wuiUwMyo87sFBHZvqOza3kpwdSo7urTsH9+8EjnT+IEi5q3O69
kefONUiMDYFgJIwPo6rN/cTIoIGnHIYambdgvWUsWi1t1GgpqC7GgchBxIqKtYhHwra76utahGBy
BGriMBqjOG+J9+GSMJzYZ+nN55T8V+sYtqkt93igXFL8JQPVRq+dCNk01SBfNmvY7FfrRCp/nfwa
in5xrx2pL9n7Oj9pBrQLTyCDy/zy8NBGc06Vy0A8kEYNH5MZAN8SZRcmXNSXo5IzV5xWj4cWP/G2
8/WZaYIWV4OwlNl4DppeoUM4jkuXypQLV8mfTMFhiuH4GBguDyARufabNqIPKP12DglF3NdJwJ3E
wSDxBy6kr2J8Oae7NFBIEVDocdN+BT8Uitm1oI+nZrRIpxEtLrjTzewOmjxYxDw4eD0YnVAj/xr0
0W7FAgrkUpEvoD+le+ZVx6+QB0n63bdrx5MeO4UnzdWCkyHo0Zkmvw0EzaBQV/ZJ1UxlwmKr9rk1
QId89xi1zk3lRDI5uoQxys1CE+H20FSBw/zoxoQj0QnNiIeB0pQElnTssHKxKiXnYEZbslp1w2TM
08GDMiTFJHF0NqWZ2QPqxojOgavHpZ07jZCOnIcWoSndAQdEnaeRT8mf8oc6ydRTSHXx7oBGLsrM
VXx3Kij2xcpqEiQ3gnOYxcgHH1LyfK1dBgcaVUZfheHnNnIfclkAksaIpiisXtSPH+IWPxDfDG18
UVA2Y54SMFsuwsuFW9G2CN0X0zlmtEXAAR4Q625AQz12EtTSfJt2zFGI3wbwk6tCJBpL4ul6Kep+
oLglnDfJS5Q+sDukH9bBxU7xB+p+dYHeuHTe/U/D/PZPk0vn2n7EY48rBKhnV1vkYRRNoEZ5h8hM
7yJ7xZ7IU63Ho+wr4Xau3olbBTV9x6Ez1inPFSW31a46YN9EFXL1NW1UHgpGKSaqL4TGoKVGOs68
WvPQAtC2NOzyxeVQ6CzKc6iTBZrtZDuSfwf2+9S6IWdSpQyYhE5D2iEks1AlS9juS7bzCbFFiae/
cRE4GXCq6qRjde8tAhSjep9JVHw0CuV9D3jIWhBhfQmMVZOtu+TdNbt7E2nOOJa3Axx0hyYWJBs7
Ck4t1MPo1YGytdEP1nadQ/kHlosQPoPtcqTEuOCw0cjLVuXAm8w/+KN0CMWDOj/Q0QFqEylsC1hT
6szgxnmdW4ZnwKXpEUKvALtlqxhBTcYfNEib4WjDkWN/IQVeeNLvDpZ7fviJ7f5N0XpjhCLnRa8h
UdT078iBzLzo1h5sCUc/BurRy6YeKLDpITAhE2WE9rntTmyOdB5dvWhtYkxkYqLCUTUhGT3FL43U
nfVfwrLcQMtfpMSZxMQuuwTSMBNciX3klnDWFgNVBRijxP+UHPymYQ3PKeQcB5dmCKs8mFJAs2DY
66muJP7mXJWj8oE/sMr5TzRnm9HpJKo7f5yEv8j0PdOyAJB0Ix7uncgQOfJzCchRV0HtvGljOcRb
D3vE4aCaBy7RlZeO7zIacUIQSsswcUQk9Lp2C86VtJLRZMSuRZBc70zmAccwiQWwEjJCnuEliv4c
K5vc5T9UivZ7aMRsIE3nYUL7mHRP/5ygGvZiNRmIuHyIvIPHYbgSAyTN4aw/c/SsL9IaG2IJFC1h
Jr3ODx5f7RfDOigiLEF/DMKY0DBBM1ENM3i27Klb0nShkp84BSLOhhc2ayr/KGW4MuYb9mz2Ejae
d8f4WzQZpK26okdtx0jT7nvILElTRe455gOJhWL+ElU7uwFCl0erATK8sTHS85XRxFNUV9lmVByy
Hd+GHO60PleLS8dK+TgjwAfvSIalov0uDr342ru7S0mNoBPCp/nlrvE7qylTJL9jhPx5cIgd37LB
3wYtPCehQTlOpROizzE84iJaz5DEcV/XdzJg1RigGbfgPTXzGgtOYCV0Q0C5SoTAhtVD7775YS/a
Ayld2yOMoufhwcKlFteQcMitCtEUPxgKAAh8vZHgSVbfgxqWNN0QSunTrUSEaJeiUkSuZFKc7cC8
1MPCFbSoBFm9v6r7ANOjwoNFemSLmwMtsfv3alzQq9djUYmdp1oiCR/EmTZg8XTT37HGylaN/LRI
buXVGG9bseQLDobVOGWj7s01ahTbS4EXr3PNSQbAnavrKENw0a0RN64oHy3DKnV6r8dEU5gLZmBj
h/s98zdXVaaqjVPqtgGg6o6n4G2V473thI6S8k+p2e9f10xBxFGmR5g9DPOxzN0EoFfddgD6/K+i
aWZZr0rFs7MzvRGEDT+gxcHLPrraoxmewTlNi6g+kzJr2WNxTD1gp/URtAmwhbydzFuIsoGb/o3y
Rv3ZvbtXmHVNYoTHxpyN9SkkvWOPmubFbvZrIKCAD6ZZRK19QYtd9Bg9wZtMu8BBTG88rKO7M5p2
jrNSSJ4+PvSyaST/SnsebzIc4UHiq3AbbKRD8xpFyyV2UvnvyNn8dToyDnIy0p4OvSVPAd8kSFMk
0lwl5rEWv6aBIhsRazhEzS2BmBo1cTwN80CNZQBxS+BVAmiWwGvTesdHuzIHVc3NDRWONFagWnkg
xVeJEmzWPXYvVCYAIRxNTm6b1KR6+FVGgjyBLb1aSHeB6oS+xLcWdg2qjgd2CBI9hATga6LQVN7X
o1XX3gnsSOMhC5FqUM3ffvgNcFUiJ20sJjTeTL8pmkZbU4jRnoChNcCiDZQ5h5/Oos8ERE4+EDuQ
gdxGloqYeyh2UZmMnJ0aGYyF+E6e5+Kf4k57hvo34pTAPwCuOND9Q6vURc36QRBc9Jjl1X6Oni55
DUfnaufI7aUqzl18BnceB9Sm0rYV+pr+irDYKv0x+hiN692uMz6FLVJXj0mXXs5a+Xr1nwZD9t5r
7xMhqfQJoys6L7Q+fYkCxbo2ABPtm1XuE5nJ/LaEW4QjAmEzRY6UjYJAUuZlkoxBmo5slFVaUIvY
CubZcMsfCK/rXpOciGtPFwfVGYQSQkjv3IYOXYMwMRHCOvahDa1F5CRGZKAZ/IDhkwHxxh1A5sSK
6GnwC6Lv6E3z4BlwIaeAXPJw3oD+Gwtqvob8xwliVsp2Ysap91StP5ioxkNRpvRH5n/jQZILDzde
pxSKoJvCo8lKdUE+EOazW1BWEXrrgf3CCeVJCXD4uLXONfM+O/xdes0RWJQOv8ZgfrfqwytTq67s
H01e6wkY8AkNEXa1zpHnijO3zl9m+3CrQ9FSU6qE38mxsQXFNqjUVZ+ph1Enpf0WRaFhVYHT1bxS
/nLH7pFaq+GSXU0eXq4TI4diiSThYUUlGYQYQlf/Tp1+wakBvMtr2y7jdLMEfpO5gHGMx6HD08uv
l9/AslJgi9lbzwdv9dvyRHS80LiYd3ZWPllaxeaMyihF8IayLtR838ra5L8qn2TL30QP94VfskI4
GmANg0RYwa0Xg5Eb4S3YMSK5SMgFWbBcK9KiYIWB+AOTHGmqIAIqjglob9llfjLSguWR4cvFSEj7
3QF3QPL3m9ZXap1YLlLRKQcQAINAD+vO56BebJUmZ19tTCUpYAX6ppx7fKqcTmjzYqOHQQ0/3Jaa
R34FoprSjWpiP6hQWA5qnUJXe6NGS734Cg/qsVtUwRGnHb8cXdJbqjQrXbIvGYsgRjUulEgJIvTR
ibwQz+SudtC7G4Ba3NVZ6Z1+RZciKnTaNyj8WAixIirU5XB84jNl5Xkf/O/zy1ihd8LadCxVwsJi
lxYhxrdIfNZ+g09/zAz03Al8cmNVdkmxzmfXZO3PoVi/9o2QIMpN6DMKL9aQ06sOn17u5TFxOi1S
ryZ365kRN4MpXs7GHEn7hW6sZjXd+X0i1vhANBaMcRvTL6Pcv6QSFmaXFmgVJ38be1BUxeGKi1ib
EyumSXk/xN+PXvtAoCHwg0cTVnXowwTR3waiETV67DIY4r5yzgGR7Tb5kO6Zf/rYpLc4u9a0dXCu
6YPA2xwiD80/m+XsBdj/thpdtC5bttQiL170mhM6DcMt0dJpX0BHka6tZ4QdhxCYewDkQIOzsV5B
NTqBvLO4+ZCbodCcEoICGpKvN/XlDNGA9woSHIn/y3zoF1KHV6itknaFZw3tsw8icqQzOURX4pCk
zjlFFa+82M5y60s7cmdQ2dVp9AcM/3MutBNqGqvmE2lCQB4zIAaPjvNcvWg8qJ1pRmpU0YWu0gNz
dF3MBMl/4PnWfymUtGZd0jVLmY//CvLZ1i/aXHKWkaLNRTPtfYM/LQM4uuA3NytEsSopoCQnTTsn
k6OSPH+V0KBF0kfTv3Fog6Ra74XAtg+tFNYAbKEs+Sotf5kM/Vpf6RwE3waIt+ignjzP5QAg9OCt
2woRodJrIKAcE8dfWjN4xSbwoEUn22rVeAGyOGkJXv86kF8fQJGI6/tIm6+FPuldUac0xtRCIE2o
bVBLpqJYc/85ROAKLBIguEWdwvxVZMKvnWozumj6NUYOwqarEVRkTKGNEdnRNkJJrEKMAQK0X+Kl
RcTV6KU0Fa5Y4joighMdBDlh/WteLlGTvLD3eNDS0ybDLL00YLF0Yp8xZ26yWJJnKkikN3lF99kD
SrBOzXh7WoUuu4e2dJGFKpaL7gMwgqSQKk68A0jVgwi4c8KpYUBgVCnKb26BrQdUVGCoASkC2Knb
XaegLxJuFuWMDg/3SR2TLnlldJPPj4n444b+6weKnpPn7JjUCHo3rPuAvYKNgAQiykmwKry/vSbM
4pYQZb67wFVNHVJnJKP71Pu5/eE3EUH493DAVjbZkujfZn9927/gNUdhAJIj9oqwbpSqOqyBBNbO
G++qjkf6MDSs/7YrLuaviyWE+7eIyBZksOMNLJn6HLCUuQdsF+d4HzeYdODOJ7R5GFTJDKP9JR/g
TQjUeDH02Nk347VPJKf9jh69Swo/SjfKpEH72i8PgRvfReRcxTkzn+CUUfLVKW22ghAsCqNqgjOv
7qi6KPBhAScxcMPnoFIaEiCN7gXZk3vtQyC5+w7knLR7FRtAgngMnayx0k8I/qrbuwr6jB32LeYk
NqZu5eCvY4bxoktat/DUXLNTes3O/Cr82oG6W3flvy4CEFI54EXn/NRhoOCKnzldV5PqXZAMvbs+
iZpvVDgKYeScF1qqXATJ1U7d6vDcyfs4jI+k729IEe0eO0Ts1X5NC+l0wPVtMicnd8w+FdnOd+kx
26VVIh339Pja/cMb4zV7RXefVEeH3qE39TisVlcW7tSrj9ZYiAYfBu2Rxpvts0P6CMR/v19ULvw7
zhRWictOfs4MXp/ixtsgeNb0X5LpiTvThZqcO5jPqVQOQO8XPt2DlmrbunWffcCnuZoVSp8Gfwyo
ENRdY0BsqhTFssTXKRwohi5pgzAqfZISoZIXIC0yaX4M+TP5zErW4W43Vh+nDJ3Zy2e79HkU2NKp
sY1+WM1FGmVmQOjubeyAQI0z/Zm37uHohIvDONc4UNsVqiyxMuy5VA2wrVCxx349IaqXJ7oRTP9O
w93Qy9IduddELpuLrIrfaiexTWoEi7rS114XqxYZfxV7D5qaXlrlZNrD+Iw1yHkw+YINrTGuA0Ch
J8a6pmBAqReI1KVa8+GyN10a5S6EzRLnN3komMt5Z8XAvYrk3h3jKW3GjuKKWXzMIGEZsEiuzgFA
6G49qJSfNIrAnlWhn9GLTC9dwxLk13QCXuVzsrSJ33K2NXOd3cDR1TdPO9x2q4yoleMejC/jzFEW
DQoQu8qe9bWnIUQWKflHr5rN9zCiiAfouCjto61jQDvtQYc/1C0bCo/PajJfqMxO6/Swt+hlz88M
6AXavEKhDdM5FZTHgCGUoWK1aZ5A/LJ2eUQ8agFh4dNtRMWkYM2rdKka6AqxjbAmrfzx53h2H87T
FaYhDTORq+w3ADjagk9ICyzg83Qf7700Te82ed+XqskYdT4ayGJKlYuzNaYJxvjoeAicaLZqAZAv
jR6TGHsJCd5tMWAg7LX2izjvpK/BgrCM94A6lt6CPDoU6IV4LPSB0UyMY0Rns/OAf7prymd0LlQX
C8DbB0igFlOq/pIWrR8yTocOB2SS0WAMACALSVZwDBuQ8CggJYO6BsDNH3NYPjqoiaWUzCmDCFWO
PnTuDajn8Npnew1KhNgUM9ZhA6T2zt9b7PGng9uCFrF0jT6Qd2tRthZ7QlYbrKjLEIV5gXG+Bqjk
X+2v6WzmWIZrwVAVDCqNxZItOFMMzNVe3HBTX1Ff26V2egK2xaa5LCRc5xSEOLfTBXsU/aCapHPv
ylCW4StkSChKqhlNGBleTueCuoxQrkqLy7mhj6JV0ozF0gjsuxhuyOfH1418OV8AGrAl8rafK/1r
qcY8pmfBO+IUKPP1+JBIpk9D2hePOTH7Ps8TOostH4Zveld3wxO6j69xdfjpH9w7C5fUWzac/LeL
i6zfW0Sxbi0eS3m9sRz0mOk3qLhvEvDc6ooZ9dtUnoJiHRvvAbf3/s4CpyxV5jyG0Mqo+DN/Pe1v
+A4r3Vd4t4sdsD46RFpYJETSpDFik5pSzAZaU0y5uKyZlgskHm2jp4vRfZMgNCPdsI7S4vurGKte
lVrWYLovA89OJBNu0zvNKClx+1+NT7BCmju1DgARx2TcnkB8gcqpSJQaGNk32NlBklkXH6CNMayo
ReoWvTEB3cUQdXi38/djm0eHaD0bPMFn1+4ebXQYVpdMCfPBOmeGe0i4N7+ON4LMvyJ2qzLLkPQ/
Vr31cdEGwA4kDlR/eHUNO7FQLfdnsEWJxVyF7R+YRW9qblpMucOrQY2eYOMomVIcRQClCS9Q6L/C
J50J9cziHXrjqBoCLZ1M9ILRcItPs2Fue+tUJg58aG+sxdPuG1yEDZZ0cadiX37/x9yqocMU1zsP
r5ei/1+wQUQMdK9Svocbh4kn/f4zffPhHGSnnslB5D7+wLKdYBmwaBWIVHBe/hIlz4W4dFERyoXk
jrO4f9zUZbbJpCTFC0eDMGosHgMkgL0bXTGMkIm6SQrnM3dql/E2UkU1w/cMbSSYL7HgdCYfGiuT
nANQmW2P6aM4Cnmgt5j3klkZNyLbBM9OROr+aaaeHEpJ/QgxG7C1NdfqVMkrr8DzMODY6UyRSLAt
dyjQfZ4mOOsamDMMNt8XIzRuCoh4/8gVdC/sAljoCjYOqm330Mdg55IQgTvHz4vWvoGWq3hFlQvZ
d+eO3WmuntE5eDSAA5GYXANpor8WkRPaLoc3qqepm6dcfq7YYpjbEVj4zhYQvmDjRNjFL0RnBOWP
AJibFlpNUBcIz4SbOyzHxMSX3NTMXLfojkQqTn4xeq5QYxEUTXNDEp5o2H+ueUpNspD4VxQ8y2Xa
RK5SGLzIVLxZW6pu7Ttfr8bca5LzF3f34lSBLni6eLf3invym7vWn7Z2fnOJBxY4o7LBM4pCW3eo
quG/d/ZSigzn62iYR2H1sR/44MqEjjpJouxR7pZwEpYYIz0VuEAbiflEYBc+17ovlLEJtA0C9kU/
e8mqy7JXh0gkA6q2pPKhQAGCULWn6u9fdBZwfdMkSf/ERDn971ch7Tu6Sxp4qBD3ZqtDFEU17dS8
KfpUgywmhClJFX+P4Zz+vjZNSmgcbUYvoP9C1xBDnRQ2lOLPGc4v+nHCfuGrn2RwY4VZYAcQgW4G
ywX9Ka5+y3NNm7pc3ZCYKFQU7CANApRpwTDG6CUhDiDfQAM4q+Em+cdfS8HYVTqD0X31pb+Aw8+t
1neBSsOgb72DpbcfbEiakEnvYpfftLUCvR/2ISgwZIv3hIyzfceCWHhalQlJUvGPer+Rr49YauJC
Tj0hpSh1oS5NZQjT8P0U0W4P5thtj+KYYn8DwLBp32M2RAp8IATkbguoUhBp+DKbS4I4AY8IwVik
HBD93vVLZggP5cN3844jMCy5nJZZD4CFKgMAbZoT4wMU477mMjywr5zw1WBXcjDLsqCK8jChE1lp
8gxiqog3XDvFOR+AtHGXbKMX1NaETyewEoyX3kO4a6/NNfwh5Uhz+AYEYK3pKlRlnoZZpn6J9wVL
RDbYpzoNzgziWpvPNQKStttYivc7ZvHaPyZ3sAvlRM8aXqH7dOJm+7Cx6+1PWON6s6SdaVxkSKXL
8HI3Xymq/oGtazKCBJ9OtomWF033h2xDdaWTKwH1jC6ioGZR8hMgQrMvSV13mkiiXoLLlm5V5SMz
HBhXsajTOm+T/aze3ia1Tr29Ti4RZgPcZFq+FU8LuNIxQn2AS5SvCkiiBqRwwjnSvimFfDuTLell
b3qMPSiOymUrXzU6t+iGJ8YeIF1hZgsn2rcreaMRCkd7uyfo1lskhWBbZDXZfoGntLin7QS6+WWf
Ssm+MGxhYgzOyGlFiz6xK7nI8VhBXPMJX5ChDWMEu1/7yzA6RpfUQhqaP9GG7SLR1rT/mdrSCgOr
riErsQSvOIBdFZ2Kooy8Ozxj1HMUIzD9Egky/aV969bnuQakurSfho0BQNo0xBIZh6U161IWWBdK
wxUyI0saAC1nxq945/7V66GkEFqD1c68/mbTcaeK8HUYHVyq/h/gqiV9NLcH+fxAcfkggblAIKjV
Mdn9TQEsuOweWF94bliVDtKugn9UWDnxLmhXcxJ3v0Uo0jncko9LBvX2D1NqTL7EgnivhQqJTXAP
bzbTfJBy5Yyil9mlxFEErWAQrfMiuhNliix5RM+C2uhnbgxIWM/UQOy3DBRszre0Lg82OucypL6E
UiP8EYhzOylkhN2//W/R2izUzm7rYAZMZxAoWueWPHrT8JmIbNtmn9UUgCZ3TumDrpfHC1gBzhWt
MOZ2dlnrlhwyEP6vhS74Y5OTgbckSjMJPOA/eX7p3gKorRKTBjTRdexF6dm6DRt2LTru7Ob/bZTa
ecEGVT2TBEUuiQGUbhVaTcGTLy4XiuO4KUvV3ZQ+XUoaxJc1fr9sE4VBBvEQEbp9Id0jvtDFUMbW
+wxpi4QXLFRU6Fh/U9hWnWVeRcXZnDH2OAEvQtgMD9QrwvsMlxmcrFhZMSvgncCHXmqM156k6KSi
+EAPACRrp4y1xoXHET3GFt8BE5OQQv+2kO26/EZkMi/FZF4SILd0pjDVkpgsvXRLuWRA78i9oIvC
WCLqTt3edY+j8xyVRtFjpdL141LvckSO4bGna7u0oHsh2gwIhJaV8x8ZMfpAU+mtJkcKxfyUAG7s
JLhrnZR5C4S5kzaYkQX7paJSQGX2xneGhoTTB/4BSJnTlF0SbYvObJSq5CFcbafPVKwOVQyGCM0r
s0IqlCtDV7xGW9FPosw/CrB58LNMpoO3iI8oqHUjf9Q4qhmCZnj4jnxruDKKU0wa1s3r6ywnXhZN
D+TGEw6UzxusPT5TQPfpo9HjpIEi9gEJFOlXbl1ptJghC79XTgho0/HPgCs0She/nK0hIoVds7Xn
HHcQ5qpiuBlGSof25u5wcyFP6pQMGN2cPACVTrAjHzD2r12+yYLlaPO2ShDsaTvDiR8mdU9Kn65F
vBBlK9uIx8VpxuLTiIjBDuJgDq1PUlgPpmCwv6WR0w1lNUTVtQw8Kn9zqA/2ACJx5RsiRL/p0Mxt
ybOvo+//gHqfgKkTgu3bJHRA/ixTSsFVd5pAiEJ7HsIbGxaiSNKByGuwuLHUclKm7RIK2vcKa1bR
PgxwcUAh1k9wdM9xBXhEchOpwyhyuJhNlqNXoXb7Jg86JvpljJ19UlRcBje/nE12TXEdmcD7X4KC
N7MnldbNqXYoKoc1DBJN0sRw3rsaKlRYfr3HmkwixZ4OzWHNhJ4sNfn79Qkt/pPdnTrlam8GCvpg
iNwrRF95XtMWA0Aw0nSH+ogs/AppwmcXcRGlUKvSpZyjntsQsrHF0j0R9CPeXe/6PsA8nHb+1X6h
d3CN9jssVmEQeJ9StxxTf2blzPjjYXf30ZS/FRLKw1iCuvMkvCV5c76b5Ymcwh/KU67+eXT62Oe3
S0/tsyrI9tuYU0JTQI2/F8iDNeFAnfRqQwF/iqw2Fui78/pgrjVyPtdGLXiBTATDBbSETiBk5xSW
cOPuzHpOyJTd3HUOQ6qK1+JC3gor1qAbig8G/TN03M2flu1abxqdhpUA/LMBXn1pgVE0AhPI2mQd
BiSH5SeCB2vBdlkZl1I9Gkei8coseWAuDMzD07CaNRO2ARJil2v8cbxSug4Z+nPq3j2QSBIcKVfX
SNp6pgtpXwyRuJnsZJXcxJXRrGuFtOtkGn5bQLxvm2rTZXdwe2DRcJEx2bCOEoU9RPG6dSi/UKSO
t/3Lb123CZ7VwMbM+3ome/INJCDG1FoHbpJFzaE0w3+Je4UlLAJT7nRMCRPMPoFGobN5o8rgNdi9
Muabt7GAjWxr9Wkduz5+8VHMGQxu3UaUgGoXkUrcSCH7gwzw5IhcqNGrcCykC+7f3a11n9xe7l15
QqQUWrZWgeNF3slPLOqMt0YTcDPIHyMymWtQqSIXqDBQkEuyjqe90l9hBqXe4n6Vm/bl4mwQ1KPX
9dLN1OKi33ZWNVv3kRdULYMf1/AjbumfMS6vTYZGKMO46VQZc8Zexj9LiFehayl7jxWsVKfBYOmr
W0X4pORh/kKJgMoj8NCmizUKiIoOkeW1JtlKZNYL705un3tQatHHri22PXobstUG0HINi8hGeOMV
XWwF5BctDLl2QTMsXK0P+NwhK1tXmcuP6a1BeE49ZJL9wdok95vNs2qULX5TDCsLcoWYvXDoGOSC
NNxqv0reF5EjBllPr04fAGPNrMIPxScfQZBb2XlkRzLpya6nY0CNqoxeKjqAkAGC1kNH4TI7si/I
z2phOaV7VkoRWZHBd1aMcwa67xUzRaoJSjhGOThNujjnNXmgOqheQeYILF+T50GDsAewsmoIf1rM
3DKtV1xq0cDjzXsgDaS5sb7t1qDTaST4tOGPPxp53ULdMG6Cffqv2Z2ZfGvr6uINuIHplbgcReeD
oLFBpZIH163zSIypSf5U0uQort+4ormdR0yyODnkfsXkubjEoSBKuIXhni92WKKasE+dxvxBRYJ0
Armpvws3YbNi3794DMtjkOKyWeTpJbZmM+HofFg7/2Ze8SjkARPnJxWirYixxIA1IxFjeQOXKztT
5bJwCrC3MwXn0zIAkJliATT5WluvyXrxIrrULC8vk26pxVRygQrHNldSeovLm/HXqE2thr8fF2fl
FS98bQv+vBL99eKuJWWGF/oXmiCzSqQU3beo1troAtC2SygvSqPjw9ll9dU+fTIMtsdpzZF9DUpb
85bcj+4nqn4tI8q52+BKszGgS8bpAiFiGpAbxBV/7Ub46MED8eMzROGLffaOaBO2mZiJVdVtDA5/
EjrdB1im3Vu69R9RoV3r0JMiqaSXAoQumHVQGnPfkmKCCp/dyhlbTVDoG3Yn9Mov0OsvfwNCf3Tg
/HN30LAUsEQbEBA9mqNBVB0Jm8owYHDt86CBCuDLtCf05N5PHIHoT7UGjbhaRXFtyEbKLj2Dqg3G
b7N1sB1B0buT3NmkV7MtT6SOf9AhgEbUuRyUa0ISuYvgp7QJIG6PGfogPtHAaYwqZA0SUc7zZ5EZ
BHxCuCiFMR2W3exgsyfFD7xXdid79zcvM6ukYl3+JKEI5q47YdNTv0UPNbk7DVwwCpA26TQ84F+T
LbsCwIDcE/mlhiOfoh2kUcH89H8qQ3ruHcMRCfTmwaRboXG70WPegvMdk9Xb3mdNF/ciVdRMstKj
U0E+ysAtUvNp6djGsTu9wN4wPH29Bcz8uNG6eY/+VeANYBWelFBylMBr8/pIDar+vnOPmYHiX7rk
8NLOw6Gu1GfL8jtH0vCv5dYGvJBG/jSrEPG31sLvXxBE8dxW3IYAoAvwNeJC++CfnO+kyKPX571o
eoAkPY9zk5y2DrgY2CeZYX7eFcjIU81cvlLUwAs5xmbufEn0a11dxncWVqesPAD8QtJcssGgzAIH
UzZlkXnKPdvcwFUvJ9uIqjWzpmBG7myOUx3vMUqogncPtn8bH1UpiOCYd2LrghbY+GtqWcjzrX0d
11o8m2XUZ/FpwgbFEPv+oTMlRKBNgEG3D+4G/42zTxq2Q3hubxkTj0Q1Jw4R/mze/+7tS2dl+N/4
4PBjRusWG60GHRY/FB/bnyERc+0b0MnwWfNIiisNT5iRmdLg7sI74VEN1zCJ73sjP2fu7bm94z12
YbFfqlPuL0+n8PkH+3kxN4QRQkQb9i1tTklDRVFZOiKAqSwbNev8JhESLg+h+nBXIkXTfObOp3+e
NIe51wT84xcmCj1CyBM7Rb/c4u/IC1n1SavglCPv6qHhWMjZGd9mXWPsoOGpy4jzWEp3muxOlXr+
6PSeMQU9lTZxC/45VAw3PVTninSp3HoDmdLy0ZUXfXoX7BukVz2sZ+eO+vncEbxQHd6tKZrKO1O2
2HRWj96HHcWAsqxYfBuoz+lKz1UNCCVDzrWqhRsSliUoqPBUjVrE2gzcEeY1/sYVpvrfYEVGCwSb
HeqmR80hu/qZ5exHKMV4/rUvEQrKJHEl2d/NOUIoOFQnnhRthm739oazba1bR//9gIFm9OXROYdf
DhT/0UZ+89QW+Ur5oVyt+de+9C5TXlDIGsQRfccye4CoL1OYt61l8KiD+jG8EGNNYcgoQ49ajBwC
gWy4JkVKUndCIuFeSIHaI0JczgELMqSg9w2TgxCB8zXqnzqbkBOU++Ru4uMQUoS+x/IcOoFyQnVq
0QPVeCbAL1HvJqiondmH3BRYtAZYN8ybfYUFaJj9ZrAx+9UPaU+EoqMcJK0AQc8LDzK7Xx9CQ9jl
YPBuNxxgcAKjOJWOp5+gL5w5yPO8aCHJN5ko4Ci0QRhIlHvLaa8CcfXk6OsS8lZLOvnwOQfKzbK0
7izfOMDZ8Bne8fZhCPgoVevOV0LXTwwIQyCW5PjGqghB7DzqYO/UovCDP/s8vDfFV2NNJwP7uKSr
XwwjL8ExuO4C2Ys4qJAXZC+eiy1mExnjFJZIq7WrcHSje/RnP0voj4QQ+Sgu6M7qYo9nA7kpi6Ey
PPX9sA9NCAlDYgTyYSmqj9ZtyimifuLKeYE8k0n3kKkQq2zvGPVKrNbaTDphdDXZEeiALtGvRRcl
zHK7v0MeRmaKayUgLdmlpdWONYwUBv2NhkIxbg+SLKusXhhDsg0F3xT9AA5Ot7AolmCb99kJi3R+
UzRSjFSEGpt5l0mg1Hd2WlT9p8A+Ahs9seiW21NOmpd7oZfgVzwpWac/ni+ee9DnfOXitG2fGWx1
IpQGeGJCPnx8xI8LehW/omnYmL0CZAKTb4GQq6vh10LSNZtPjuCSVVjwRwPcp/xH85+wfJrQ/g66
TnF678xoLyjAWczFDndJIkfaAukT0FCzDGAzwz4d9Q9dZNidMPYC6LiUl59JvaXRW5Uxyl9ruY6N
8ZdnidMdxxPGo5e2PPUKMf9P/vOy/8wzDV1sQwaQkY/kawTw7bKVcVq1KWgx7hHwHfyt/K4KV4VQ
zGYhmaCk4uX+wet2WSL7NqtVuTQt5gcHW0g+vKaIgFzpfv6j6byWFFeTIPxERICEvZU3GOHNDdE4
4RHC8/T7JXM2es/MbBsa0K8yWZlZIgHq5hURv8TiUAHPkmL/lJ+AFBCHAOTZS/zjyWOaM5u9emDW
LURKcI24PNiAUU39JANH+GSTr9MqIdRhxR3gSmcmvH9UobBwSASaN6L47Eo14oz+UTVbWMf+3vA0
utiULbyhSIAQjU3VkBidpVAbGs8lrecOWGK+Ml4W5Ao745WEu2FNPena7CWlHmGGxUOApLjWeCge
m5LjEEC7q26/4Hx5TphmsrT6FdTbRX7sJ8EsQul3DH+EPGSPrd74wXsT89ykCSnaiwIm8fDlBKGm
wfEJAnxMHn+yAetZpGDETw7FVtjAp5/yBj9JzHdZcbtn9YFEEUYvuATfzm70Ajynh+Vmh4k3aRFg
RZQsE6UbPxcGQifRQ1J9biR2nGfjnf96sTY+lhlT6pvt+oqSEuzv5yqBHJ331pFydhj0YeMVESP5
ex/QXES7t2O4ZuyRQCoO54Q2XeQf8AB458fOXKCk4jY6Jph2tWT+m7zMQJNprjlWTnBcMzZcrZgM
prQSW/fUP/R1jH62o3EwirWla45OVguqqN0opNiTKg6Ptdi+LGONUghvm9B3xxRpdO2VZuZ1qPR4
4fCXUCIHZpOlEiyEEiVn0TH+Xr0ifmN4UvKuoOQYfZmKsMGL7UJIecjoNx9YlzN18QvAlm3+4C8I
fYxVEMa+F5c1qwj7YAU7CFB97TwoAd7msdlrkKfYXOgDy2BKzJggI+Yx+iti8Xxb7popb0tUwhyD
AtiroixY3paFg8X/MKTbWl/sevUzpYw0lFOChoTJu89XMjjI+sp5yxn9Vp3K7NA8boxOqSsdIEz5
U9l90MnCKh++y5iB9be35rES3yN+JT9/jyjQP7wECw/21Hlkmk8WB/TeuyaG5/ydAmpEpadzoxWv
OrfpHgs2SPRPiPX1/n5kboEnfW/BqozWe5FG1ZfVO8IZgrWgzUDzQT2EJZNALluAMNi3Uoy/STUB
AngDak1LNSsEYIdclEYsgRiyF9C6pPYuEg9Pk24Dk6BWdXAHN6Lu8Y3kC2YPz66XrJMyz+RAXuLz
PdQMLmt3Uc624N0x/1gxFsQRyIBwqusHblKykFfJWoWdSTRHB3bRiuWSQ25iIZjL2Sb3oaf3OOlg
lNgsDbcH0unFppLoIz2e6pu54QEs3F41vL4Ard0DN4nAJNATm9vl8bJxVyyHxeRSAWE7cTY2T3v7
1YXGCI9PlQfneLugpPDnzTwo8o7zvr57WJ2T9e6yc/9WrNIHhgX7GqBXd0rRm+UElrheaPsyID6g
xe6Bwe6FK4sSknYF9h5kr51fcxvw26Hy0vaxL93ej82bVR3s+BKMrh57lTD9xoO0zetrYeQdHGE5
E4hCOZdwgu0HBH27toAEN+MSBJxxyPnwZ2N2q7a+Y9iF3QYwKE0sBSyhI86m0F/0DgEJvy2AOOm9
sLAU1+YCaQoDfEQR3ZX0c2wnsWsOtnR4pNpRuQlhubSpRfMOIGa1A93E2zXfve14vfPZDUJKL6AZ
U19rNakoBMdxx1EGiritm/Tr0ADvkyx8ojB6M3rXyrPFQBXQmVCiBWB1CFp1Zu3UktxDL++5OYQ4
Euu3vbvgjUzHf/6bKRIzw/osG7Mr/cymMcs2BkxiLgqci639hkzGRMoyUcsN50FjeGUHgj83bBYi
4AdYmZ24TSzumCXAX4qeuMUvSw765GdVZzsOx4ripvfpXCfz4N3NM7ghrFf1v23+9o3+EfBp8ulU
mOqgRgJVg2eBL33alJTVWAHDEC6MwafzCxXPD7eGIL2dn8f7BfSGmsXmlW87C56MFds3TLVgCNPC
XnjtAK3C/bmHMmSs53id+h9oOnLAGUDCeoAjuBWYuxjSO3Ql3t1as+HMJQmmw2zBAtrYmN4g+/YM
ZAgfGdkbU4DUg2/2jAT4r+oc5zYP8K5Z9YEGHGgSlSpZvDaer6pO0QTaY02M/eQ5uTiPmj12wByB
c6vO5WVvF+XBG5mBXez/k+PumlQ2ECS2mFPCepp75+A0OQcJrPpzwFUUSoiF/0AHzgye3Nj7Ev+g
9UIu4mVI2loN78LzGVT/XpyVdnn0DrPkPbjC2Ghnq4bhnJNstZ0W4RJniWz4sAawEMuU/kB9oMpY
j7DqXZLX4DbAgih8DO5t86/u7YN3u771ry8/i97tc3Tvzqv+PjJZRv/E8H0+Noe4SCB/v3SKEtEO
DetCv3n3DetOp9vK1HPgYHIFvirhvz5fnKN9fEc/XKHdBe6y/qBjFRw6D0F/mITvcI18Wf0hzhKi
gX9sKpmDtcLZD0G9LZ/BjQFeLNhQDml3DLJzAAL7dndrpS4F/pWR/niHOxmFPwS6gNFXi77CT5hK
Qh5hMwi+cMjCaXAnYomcwV7h7UEHjZg/gKsarHW307DaR3EliL9ml7rMk+h8ghfsujtnqgp95oTb
DHguEe4Kzw8SI3OsjqjpC0Z4/wdxM9oNI6xDXm4gGXmwOwSiFMmEiQNIuSMlmnKq1qCpMWBG9GWr
5ysO/k5h9EQNNzy6/RSnd5EW522apw1hvhGwlkweeaexZMxylMOcL2ozv3hiKYeRALEv9M2inbG3
CLdXCjojpJmRWnE8XoeDEs8T+4sFnB3N9QD5WCTMU6pjzS9520/DYdHxPa2x/B4+XiIqHdyioPFX
5rbW8A5glmKs2MHo/yeAg0zXy7moXGI3+LDtc0gXyNBmfKXJ0qgSh3UgY39L/wmUI2kYjLKn3OXh
bfIiYGxkXHzsfoebV1BI6P10nf/KHuOY08/UpYIvfZMkSPIXExWu71RWmkBROOqwLYOu7g7BCw7b
HPIn0yoCZHffuzXz0SmUvRW4FUCcl7UxscMfq2ILFwGl3WHLgm+5nvaZHvYiS2QMOySmkPKZUAuz
GklGCQq1ykqxfySdkMJfyxllP0lz3f9jQPrHqwFErYw0BTSC4DOGziXTtkC1MUytCaWvGTZQVkiL
LWVDEXEtZR9+y2WkXmOXkSMJt9JTdj40uCIs4WjfmX1SR+AaxdTb/9LaHKAtATUgLNsmBVo/aXeX
CYRegj08wPlvFKvrhqmoEXISFEJxHUJH1sLigTlomzOHUwAayQOeJnca6rXWXTycfMQrEUAOah7I
9a/O5aYlY6ir9/0w9Jc+zDqTfdGM8dpw/mbmrKwRMaxdf9u7wZSCI6ch9TNnUodh7hmy1mFQ9ISz
33uCmN/yauAhmBtHbIyDl61xPDND0OUIk772YSB6KuLOqX696df7RmcXVlpl57LM3MKwypmu9STu
hOfBMV9WYdoeueuYZLtPFsQxfTXPCOjfMSXXO75itlCwr8Mv1VsJqxNqZ3TR9KZKpWXgahPESqov
MXtQWdopJJAt2nPdMfouwbUvbOBZhpQQmtQPL4B8TC4GSRYdD2NppklMajFHUX+xvAAV++zv+dpj
8Q4ZayYMTNKkukyT/dk16KBhADOyFR1ZQfSD/XEX9RtSmAL6GMQ+PsbIGXGXIlVh0KUBle8sIELy
iHGsEHzsSx6ZEwxLbEaBCv0Amv3xBjxqYcnXuUW4Q8CQ0HqIzI1zHnrgA2l5OxofR5BlbWB9IGun
4OMwD/ADOCm/DNlcNKJDIhtieMEc8v4Wj/MX3Zye3QVNEH/3OM3Y2Ghz7wgTJ5qxEcDPBKqY4nkp
xPdIKjf6Z2ykFc5evBioXox17CFyUCdYFdjxi98zwmqxXiCvOXjirLrwRCVGVV4wE3P1iq/xdUFp
ya+r09912JOKkSJEKLs8Zm6ETX05NoIne7nkK7FhtZcPVwmD5kIIZjrMW4hbZZin5Rjvv0vCn4SA
+bhooUsFNOCBWJnkV2B9QhOlDqN08KZ8s2lbcvne9zs3oD0OxRrUFxdZ1j13RZw+I2/tgx1FGDoC
mNkYJLHRPCKS9LHMa1pD2JwO0QlTLqcOQ80EJnf/+tkwYq8D0C5vyKbbGGCYZje5yeAZEAE/Qf/u
kyJPzPhzOxidYSrlvnPs5sP+ZoUyk1CrKPkB8TqB++qEbI5RvxByXOYx862hVocc+rBLQQIwtyQO
meEt4M/E6FXCvV+FqxSWpvTnFZRZjSnWyPT7YS1jv22dPgSdWEqYg80xZlTARAZlf0S3/p6Yy8Oo
0Ze7bRUXCRbmvNx8sJ0KGf2GUr4yt7HMpWw0MkrhW7AyAVp8jL27d7hMmfOQ6JRURujVGgHtiL4z
i+NQ/LElugS3s+y1mWCmK/wFgjMaiWNi2N5xCuVoxaAivFP2ChJmHxFZgRhQDK8TVVUUe+WkSOVP
6q2iP8eyVKIB7U+AMn3DcseM4HLjXHRnkLr9k3K+TPdZETC4VIVwA9Vf0sLGZWt9HlfDA9oJ0Y1S
Ovr7eDekYk/X+VjE9nyBomFRDnN8GaGuU6oRgdxKrx6e8aF16f7H+/5tnbMNhCYCB5jx5UrGlxOi
BlYKMz/bXL2ao1daXIeiJD5Yk7qLiPTBdY17KEXCwzcw55BVTHBtSYGhZ6PHoJ9HQEg2QGICnZWI
9FvDOACBhuOadcyYKMRDsJjeo3Imp7WksfmZl8haTDWIfIGhM4BkyEJoibYgDBdYT1mvFsACTQ8h
ETAMAyo2sp9DvpAsm+PlOo8HaPEENNx+4XIO24Udo5QzOBwI21pPOed3KOnXsJkw0B9AhBKReCfD
xCeqfWxb6SlC5vslqwVKSfj0B3xZcs41rZXNT8+9EBLfjiVkNk1WbsmUkvHP8A8ixdHCOmkNTkDW
oFzabK32NHdxMW26yyVPoGDLuRFWE752lDzWlJIdEHEQwqpi5E+RtO2AELpsXKyRj7lwsmEYC0u/
Mm6mvDab16L9mbFe8WTCNrj6tNCAIFd8YY5NELneNzwSLRMaAtq+65bPG7jB7MOyX1niGofSODOs
LZo9ZooQANLWyQZzROi9wh/wS17VBj1tRQALHycQ3OgwuRq7YICxAqDqguYdLVaOwq/cvWNM84rK
/gNGZqs0yZqPjbEBSAXegdUIdwi6lpz8UMaKkZyjFei+J1X4nl8sFQa30Z3nkpwBikFz4SKS2VBd
/S4xzD/e+MxLuzux6cSS+UwbVA1cs8sQSgUUBvoaMkpKpv7xxeDjMZeouOYMEB3dCVQvO1ku0/C8
+VJ6yGbgyRfNLpkQWljU6JaZLKO/Y043Dx5nm449DVmdoxVoP9kMhgKyqmdrQAv0hYVnbOPGsWne
fwF9okwBn54BDm/eXZWVJwpCaoKutgoeR2P8noyJuttw2n6EY9if0bbTINcxbMRPeAf9jDVXDFe+
uLWMZS06Bg2++IsZgDk3YxrB5aMdW30SRuyjB3AccOW9+QxzhjMl79mUVo5YcAEn4X0T/Adv9mZN
XjaTWI570pMWUFutGTdQYPUAGDx+onvEjOLhA5qC9npmzEXG2z3QBu9ddw5lJ5OlZX0qGGj9W8K9
eFvZWKrHQwS0DuJAZAEWup3FK7osy/0qq7VuXmFE644Wp2/0eSP8mv8cPf/OzEB3qwdGGSAuVATZ
X7oqbV7AZVVrt6pEZTyIsIyos5hjNyht6hRqLD+jbixFte6Xgu8R4gdhaDjJhq/2rRn1X9hHllnt
/ghTu8wAValRgEf9F5/zvwLVDQXwbtCu0Ghw+fj/Wj81J4FiVeEY3j7mxtONDVBdQr2eIbo8FbnL
vGyAs0I+tzrF1sJwawtCR4STkcu28VNr3+nU1+fpYgcNk1ilygVdkVR/kHYAaN8B/uK4eTL3Srao
zMQ2VLVchTtDo9Cw+QYX1Z5QBdjASyrMNJGRBY1FuG/Xl1fywd93NmW4Ip76lbKRGOSXO+X+ePp3
dCkKWkOqo7/T4OUUupXItB8do6lyDUjNY+z7W+7EM0emS0RGOeIxhVwgoGDoImMBmNe4DzPVJxZf
7FoMIJuhzeU2ZiK/w4cAmjbHcvGELFFgNDA7e50cc+IiQf0x9CCwMsDErAKSs4w2bxilEmZ5feua
Cw99hmr6GjA0QPTcYnhv449JzmYUsLVlBllwhkO7Fg0LIaxBe4VUy59gVuEXWC1fJzmf2cUHj/zU
ppqVQFiFcv/CXsCMkqILvRJ9JZ6MdzLgc7Fms407n/ZIiWoRD90t+Xfr8ToBrz3NPU7j4Nyi/qMO
4NZi3QrV94U5lsxWLvD1t+1xkoSdltZVsLvbWtClo5/ksGO2QuPTbrhGyVtToLIoNe+UwoypQPtJ
RxFka1YYOfPenDWElIBs33Ef8aZAXREZ8WtM1YJfGIuu6r1uDQsLdhOYScGjQVt1L+4lt1qDRvsA
ocGbrQ6UTQ025BjtyzjfU4nIy3Tr7xarF7snnC2F3DUo9RE/wqdAzMZ3UJe7o2LU0Npew9dibzVw
cTCEF/QXBJkTENo0Pnw0qfBG5yV6XWtTSER0x/Fx6xfQiAP10T6yyK37nMj8CCeOToX9AiBZBBgn
GG7Y02eBkGDJQln3CUY57cCLhtT8fXeWzOLg2Q0QAXkr5qp0gMYQqw/LObJwALvHB6WVDYDBZr1m
1HXbLMal8e7WKbtlauA4Q9SlB8BynnsevsMBsQvHqIbz4BTMdmzQLkBxgRm8s1oxngPxeaCHj+F4
GQgDozPK/UYIztwqaPNIc3aJfizuuFsNaAHuHkeQNTAvO2ZMzAxDyo5d+0g5UuRdrFBQaief0cWp
wD21UZIg0Y72nVrNWuNixE0NC91hWWScX5ziVJ4O5LQmgOQFIa7tM25F0CUaXBU0vOazSxTvQjkr
r+md//iWupVIqtHaelZzqYaHEsipju4hUujG5B2WBni32BDgB2c04CZmb2CqTcIPIty/anQlDQD7
ezI5U3RHTdJFy3VVmeoEf9eBTeMTx7MvRGovXy2uM/TALyJlv2pj64AI5wnpHNMOfnbUjRqE3ysE
63qQd43g3jr0N85oIkkvD320b5gZHtDvbYEmoV7Q/9l3++Q817lfhiSn5W1nlg9WnBJGEteNEZ3D
QlD6APVfRvPWa/NuVqN/Yy3DnUH3Z2TUmEo6uOfJV9F3iNzAS8GRSvwEWJmtJ3YFevPTAPpVHVI8
1OtCBNQJueWaaC1d6rFyoqN1NIxlmkPmDrzLZrd5/nYeO2tMLvbaV8x6ni5E40YLAolm9MELFTjv
k3FiY43Dn2UGBSa9KgL81vtlpVe/sXpwptnNevBemEmU2x/0b4FjdrgvQs0yTesabyohO58Ztkfq
O6qsxuGk3tztgPNCB15H42JBYGLy4aQY3FBuvh2kVlhwYEDLxNq6xKVw9LLibTPuRlpTfadsoTB3
8tjdtqHsnf3hxylyPwNwQLJLpMN8NJvlZcWvLmX1mbV5nfQJHfCpjbAZ/G96mM8TEmJTvnRmUkFf
AtngZd0WtXCFjgXZG7F5n4w2wFycGPWecrwo98wVgckMS4kZEgG6GSv0nk6lz6Bhcl5uw21YWhY6
8OHEbqMeozfjcoeNoNiNv6gJHtaLTDPLYbFtB7A5WVQ9mIBFLOSI02D5IoNm1pK9uezMPT/oeurM
yEgfp97HLaPHn8SoL2Bc/Nt4oF66wYF6d65u0X96YKxaektVCQ51BIHY0bTSe+PT0X7F7HkLyiyj
ow0/dAB5Ka/FjpKbi1ALIGCa67RzW5yHxKO6yzMoRkSLi4uCa9Stc31YGbaClRSdmYO3GOr5cMW8
IqZCrJrjF7FxjN3fO64Hu0SBBMAeCHucju4DOC7zYxxISFm9G8jn/O/jZ8hZ5CDJYmzCCBW3ecS0
o9FBBqVE+nQaHbiDvGiTX506DbYgQ8c4+zea9NYLGLRsdQvTV1CbkkVu0JE+TW12dFbgfLDTUBbN
K/I6XwzofISZJaop+P/44lKtWKGDOcR2WoLB+HGNjcEOVmZSzRwjNmY09WjXK0CmK3KRPviXNPSY
+CGUo2O4D59IsOSectkwVJKS8vPhRpTfI60XwhbQ/UW+tcz4NGPNj0ORSCu1s2ZATRgF5E0a8v7b
+9g3Jt5VLB3KWIbIFqVD08YOT761xW/gaVEtiJJEsRtc/QpFJKgf1VfFLU61P4CCmCYES4kxy+St
Ow1uHsvaiFkGJavmkqo5aBKvQI0Y85tgMrK4khBoEF5aA57RGxmZeod72NnSgzLP7UDMkp81tIAZ
Zt7vCTtu9FM4nfDMuVDYjPTjcvcNjorTk86clG7M8XEsIxzK4LbE1Bp/qO1ggmNnbu0+GNfcokdK
HFiRONLxd1Ud3rhwqXUSApWf7ee0ERwYItjdAsvLqlAvnd1my6wsnM+4ZwROQDIZfUhvuK9g0GL4
RGZIs/aTQ09pwSCTZY/z9vbAvkIs0zvFBYtag/RsbTiXZwS6cobd9Q9bBTq23QGqQMYF+rGLVMVF
YLMj0hGxpeD9etwnWmYHbtOP2MBC5k+dlWxZ9k1sHKN0cyp758m7U8X0KpQLjkyteOa1gWjLGdgI
lZvGuKob6i3uTt65H+a/WRWIyCAw/rHJsurTlcOaY1+TBrugnsWAEt67Xx9t95ZDxzKoeA+YQPFV
RJ/RNyT6h/L7eFxs/EaAA/bLJ1On4N3fM4w4ODA/jfWntV9uJxiBCE3o7wG6GmCnARVa+AxykgVM
VLlTv1o0mBzOfxbNcuynpq88rVk10iBEY1LOJDNxHCeQW6nkBd8ARHEoMt/N118Dk6sa7fGRmxln
0FH9t4eTO9YL4p/36sduxZ8BiCYzALJjHtXw+WST1rWzjciaRQjfR/LEpoW4F2qieA3f4DXcRTnM
OjYmAz7BnSUnX9wDHmfMynGpqVnX0XlnHf4OZJUXZzMPc7xSsoFEg5cBO3Jgkx5jcJ+wvtrR6J38
enjys0U9vPIut5ifIzWj9O0d4JZxGw15e6pTZFz61lrvSdf2a2PZlX0Y4rWW3Ev2heIEsMZlCwpD
avb1CduQQciVN6pz7PzkP+gOzHjbZ6PgjMfCd5CqmJEnK+8eLTi4FP28cWoPFHAwfmEMDHmW6n83
e9CrQgJE3AhricKAG65BMtrSBwg6Uk8OWeK36lpOfU02eXW0z6vQ2oXoZfxyXy38WP8YM+WqtZJ5
YLbOsDfOwQ6ymhGWellwDspQkCiOJPHh0bxlzU1yd8mKcpjefEtNg65gXfhLRU2n9SqG5XC/eE33
gNV8hSGUBmaAZqX2nZPdZK7RM9tfPIcfXqmrWZNMvxgqNXkM1A7yClnOBxf4yxW7vEr9pNQ9bzS0
LeLulfpsMCEFsxAC0+JgXXXSFlQEKBkCjBp2Iho3uxhpJAp2TfNdrlqVUYoPuuf7Gt0Ww3M814O1
3ykkp2RZ7J/jc7BdIAI0U6ucWa8XHsd5kAU7Xw4e7CIU3+EeHHwwIyYMOgVqF+V9efDr+HfCNvDq
NEf1BN6FWBouR4EJRQBOmDA25LL/OirOg/qmXYTGw3tTdcvk9ww5ia4Jfg1DCwBAilf6IwH2ov6p
d4YtgMAHg0XRPHH7YCUF3ghMoAnrrNIpwA2h18LQ/PaTJxc4az22MW1YF4w+TAMa0azLgC472weY
TtiZ4flNOtn+Roxk+bDdoSYKj+GDHk/MCig/UOiwxtB/V3AzzS+5OBX3GFf4bgGtwm8a+OUs4Ynk
sYETcA3HXpn+HTANJWqAb9Bb6Gzr44BFjlKQSH1quoFhwMYgaPCLeANU92shNSNXqETMhpxlsaOJ
j44qRxGngwyyPuu7uQ5o+TmsH3a8CHqlfazYYAVgAetE5wShFJgdF41JLW0GYkTuC1BNeC9ArbGQ
WNk3gcSCprIwjQGbsN7f0+WF5b8tMukPVBDosNa5zFhcr6ePuTwPA/FirE5DY9y1mPL/bHRFW6BN
52e4B38JGNuWNhFjHrLEkBetxX3iO8N7ZvIkmylw7YFcBOqQmMpNGozB54sP5eNvHt1S7wlQ9+DO
f3u7MTI3oiJMTgOe4SV4Qa03vcwLj3Hq5qxHfbmHqALwcMWvDDmINV+Xu6UJoHBmX98wvV+g0Ade
ya4pYimEbCwFS04mhzIteQWgDF9dYAL6iDS4r96Yh44LdJMdeeZBzpiWkPePqy/7uj4ET3QisJZv
kIXQ+SFcxaSp3Nd7l2pDSefdRwjwdhu5f1/AHinTY5KFsMJy95jucNt/rKphTeFx0cDlyjhfKpEp
I1pOQN25DKlmEpQkvJHI91r1Tg5LeUlJE/T2S00Aar06oRHKBiMOWBb92uK9qtq8wMoYUvuD3o6q
DUbUgpsZ+xfscBh33xy3jn7xI/IIkaEG/neBlfXM4UhVxoeGU347+5uT7mzstdqNO2kN7ibRFSSD
018kOxpTY5By4/cgBRSgvz1ths73qpXjGuOi/HMOCSrSZPlF3Rgw77azXpkmGq1MpQt06Rd6ja0H
3I6/D3claB3ez7aRMk9iSP20vl+ZmU5ujnVo3gjlE17ct41JYml2nMfEqCfeYrsMrjAG2S6uvoPc
Tf18vOsW2sYPeAM1ddl59myficH8u945NSz4dF/4IGePnhpl6PficlFe04x5L2t3kLjXwc0ztwTj
FKVhwzqeYzSOad1HGbkrJ/V5UOEmtd8lN6PpKcDJ7eODzqcwH52bUNWpHwps2W0bgLQzpHko15kL
wDi8Dnupm01nQNUckxFYCWNibIx4Ig1yC5a6rAl4Wikq1gDjry4DcF5HfXXmHV/V7A9FBrPWPhhA
cFw8AS97ausUKQxyguweyVstkGeiRtn59nhXIWwcCC/QqwL+OHDLyo8chY+YsOyZs6ASY0P100eL
1avNp+PmQbwcnsma0UGBc1w880elTZ0Mk8ROCAKEgaaWYRjTKqC1RkAU04zTiSyEcekZUNAzziT+
MrWQF6YSLk/RM4jga3B6oN41LJ8dEYp8R2CHpCSDYq/QVjKpcdZx0yGL4sgfn6nVC2pkyZbP6NBM
fw/F2kHELwqFguv5OpxYoUlEHo36+S2yGD5CReMvUjcQmxJPD/rfjlfRsP3EbTL7LQLvAHBW8OqU
J1FGflfoLBM6c/yPFTqpZn6ZT08QSiuU3KWBwTNv0R0+ojHlBVBlKGTz5qzFsdNM39mFu7AUoUkG
TqbceLOAV3uouFwUpAMjxKih0j7HRz4QFaUhH02Ig2gYnjVyW9rKWdil68b0J1kmPCWKqiArwl8g
xya8YNzWpimF7Y2OB4YgHY8ZV/FJy4Fcj8zSLjb4I7tdNPNSXgFpt8U/eSA++PrcDq/k3Su1n1CO
ppX2Wnmbpckh1S7UrrDQ5oo32r8tIsR1HgJ+Oy5buEkLzC+0n7GSt1iVGHKTyN8B+YPMwmhSn2e2
pP8Q2DkMVmYIZ2dMJeCawjiE3I/pl5ahwTlA70na4PLoYfQn5FrlICVPfZqpXrdEN0ZXRq3H5oHg
p6bB4pAQoCOtYm+t+pO4ERQoF1Q/qGjQaVThaDDf02Jg6NaM7i9uunlEVwBg7Ui4UQyze2H2bRas
UyC9G78Ji2zaOc6LUp3YhcsrfkoqATQwleFQmQ9qJu6MCmc2HarQysfkEzboYkZMmUt5JB75L/8r
7Wro+c/7fB4hL0PNL59FLTMwGVgqI275LuqNBgWFcjRhAfLlgm5Ur4eXSSRRhlXiZSjy7z/kt3WS
CtZ3/GjB/imBufsgMEtXLK998GTVC1LY/lZToG39gxTkL/lFIvBpumUk6pL1+3mzfxg7gzS8KjRm
hWZPBS5UEKELHfa/t1Of+c8hkrY5puAEOOLiULbpXd/aC6200MJBraeQvIAWhA9YkjzKjzNGX4S1
RCpmC8mPrXKiaapWzoA5sdDjXunQTdj+Wl8Yy+ooh0eGjpk15pcXr6fBnUquRSGi+r7sHOMPhusK
KEsxpc7cRFWnPqBKc1NMO42EmzSowCli4TCcylobDk5vvkK6TZEjk3SYNEzQcURv09vwmWxRDctT
Hj6sJgRoMgDFNrzIKWxvlxu4JnYJ0Xc7MluXyZeafsdnavaSZ8EXREJB6dJ6TBRbEGNPntFxo8+J
hVdljsRmpSqsWJkM1PwT+uaXw45C2N5YVBkekyWoDJidwSjTwROJ7hfWqN7nULWLnU/nS8yCGTSp
uN8u88jWzUPr3OuBY/Ch4py4MViv2Ub7bx08L0N1DwniONZ7xin4tyTx9728QPQQZJEEasGwcrJ2
QzkkZ+NiwSL0iJR9pxpi+eSYySgBgbKbcy3Q5lcg9kQl3rmn6EERX4A/BtyLaGwhbv3DB1GRXA6K
/Y577cqsi6JjTKfAR0ZrnvWzPjo67kIVlTxwjI2o9/LVAIJrENLowPBxRrjKnaEXSD/CIdbWih3F
NoAX/64iJKbKFz0bD41W/UyX0iBdNtwzaocDlS2GlfAYzbaqeSItIhAV8cdxqU3YJgNCz+//sF/I
86b/mjB/fcMmpmIDUgVUZWcGu+telHt1kf3KHMTHtIghwXHRywMZH9YocWp0ng1o3zvoRqrb94sa
z5VExldykp9SFPuff6mNLu44puErJp9pfQDBml4CKB+EnJFAlUxfTsqJlkyrAcM8ktcM2atM2K4m
hX8xikGg/qXsp4HSj62OU1RS6M3D+svOLuwqxYcuscIXV6vQxtof/bqyyHN87hswpGkNoxJUC+jV
arZlmFrzUGVh14TbUvMy2rHKgFCKO5rfYX7g+GO3+XdZuSGba/LOQEapJFhjQIFnjwtdOLVNVKyI
WNmNYLqRCD0Qn+TpUsJ5kHeZd+PEdYaHQXNKbMfcn/kGoRVKfps8eeJ6+FndA3qwi2TcAlGKtolg
d7ApxGleiW8/T4a9V6L+15udWGuvdwEAgd2JQ+U7ekbbDyTjuUfnzKsmoJxxn8HPfHEa6jRcTW6s
KmQZFWRK0ccx7e/vkeVwxMSbB9uvTkEY+sxNPUinPBWy5BtSJgFfkfrhg1uBE2J7dYaywDDKaWED
4YnyUY5a4WDtjyEFIsIfVShHuPEs9aMY/RMIoEQXqRNJDqRybpUZDqUgmy7kfVaF7eHBGyPwHCtU
VgKVucdURbE5K3UfiMDX6VCMGAa8/2hu1MYETQQO6F4Qs1MnyfiDwoXv6lanUgFYPjtg/tiv0J43
L+dm6hcZqtPJtiF+ox5439sG+pYhA6n+hZa5bPGnGRs4iSImrYMiPr0qa1Uwx6CVhV+g4oL3MwBR
AJoeYEcXGNNHGlCjmDf7mewiwk3FLREY6XDBbBASXFrzNKIJjXmao0rzNHzt6eVBUrdZVJ1SEoA6
fEGDlDjV1pTGDQbCdKfI8OFF4pQT1MGfVHLQwlpHODa7aGC4bC+TD48oLpQzGHUNzeCBalLD8Tqo
58vavVxezwHL4UMAsb+ZT8rsRakteTWyvKFgd6pP15uxKfJje/K+GacUi77VC/f9qw/4S2KLOmuq
Uc4BLhWUYQh1nT3vNgFKmDm5D6cBTLP/Trxfv9E0MvcS9y7uG+Kr5EGZ0U8f3hNFDtX4AJ3XeDzN
/lhixlu5LnE5c4zoGMDBjpEj3Wr4hLMtD/dKa6n+vy1zOOB5TPT45HR6gEf9+EVvgkurvuLKUBEu
Zviaec0xw0GVAzBD5+R4FTo4eqXQtBl7c7SobJtLaNACmGquFCTEaf1nOo82kZnePn4DaryD7GYj
C+Bm5AiLkyRgJWcqKeUFPrW0EA3yOeLdFoy0qBhKUIQwKH4W7Tpr1yEsoGvYj0FPXtzOMv2pDhQD
lWRJw+z7Jk/LYYVKkEiHKz+C4Ce1CKwsIIp6ouJSVcrNZrz5OxGEX1XgBrGjMMSjxz/Azn5wIx84
HFg4y68cjZ1KItlB1XEdEA2fjXeUE0oVorKrPzi4lUBQlMDP+Yqijud1Rk1xxw1LfpwX/+ipbDs6
EMF62qOk4AbRhymigXGRNnDoN8OkpzQojGRoQ4vCyROueQcxm3NrNChAhJAW2iqCC73qlMyK+/Lw
HYsW8+TqsUya5ErnocMoeIRyy9VeJhNxP0pjLIE+HsvL4EqmTgGwXuu5LwTXt/seZUyq5I2WQwFF
ccwfeHeIzVzCOgg/TSZ02OB7m/6p827tvLSfescWy7+ZCczZ3DYHAKxZ2xZcb1gT7EWRycELcAzX
IQLOucY/8R/Y90z7Qw+bfyBeNwtdpmJM4wKC6W1p9NG8cChvDvahP3JOzRfT5iQkjXoPFDXYbiqz
2pBGD5WSLi17MqwEQi522skFc9c6ii87pNy9Dd9gvHCIqhTL2EK4rSrI0ULb7d+EtzXxjYbRv7Ka
YU6KxvyFnIEQZ1JtSntj4l+rFM2BrbnLy3D91DfQA6GzOpHYEQSlg/3oM3nkuH8A32S4heDgNjms
jEKrVhg3TpD23ag/t+2Afx0BE2+oHyhgCH7wLEkZJf/lvT8uLt3asN7wGWeD6mzjGv7QwTEqZ9F+
/YE2k1uFqIQ3CKathajgl5nksZj9MDEKgzN35wIYgtnKGS/R6/B66l3edCLzehNAFAiHZse99x9Q
zOBiAfHEWBZo0sXNS6I+BGw++Y0vOsf+uXNjGmRaAE38o/p365ZwSgtP7PquTDDDm5+ctDf3z5Da
PQ2Htkf8GO/M56DK1RrW9ey+jO4ZHp0IrUDqnqZZMHU8FoRH9zurDJllsJN2MPBkhcdW2c2xWZtk
W3fOKm/2QwJkNSs4yo6uUdrFuTJd0/Or51b1S3hjUga3j0mi6EDcmFege3EOXna1y6DYwdMqInSP
a6syjJfpkwnqMGdrRauxmoOFwTiEesCQ/zDatVl5cH/Ytc52wGSxCnv/axsZdAzOr3sFFDF5Vdbx
HbFn4X20TVK8ZmbbkEewJ4y0VyWPlfUZK+qEL5aWXJT2G5twQuuA+DwW6wibBzpq1isz7O6zECKs
NRlJ1ZparFUk3hMvfzzUHcdYFTfKq6oD/xJOIVHsPzicIle7mco47G/pgqRhEFNRr1wXoeprC8uN
+pk98mEVTZggYjW8VARKIpAvAYSqK+SWK+JKTP9RdUrt7aLUq7TNNv/3nxjTYDQYkMBpbSDVKW4h
ygRgUYyjyYpLjCUwVwLUR/Slj3ooEIOfKCOjETO00gYBYREWDU6b4RolWqs+rcLRY97TroaME8Li
FCRMiAGL76dvjNeFwPNbkq3zXGAU2tfsjDqUNhhkiGkqAxtWOu7cTwuNP7p51fcazqp6osgBEGCh
aReY/ECyhkfIyLctQEAV2hdctj2fUg3REGh1N+4StPcU+9zTPO81mZZn+Q9p10wOg3/66hIdquy+
oJNqVZqGwzCFRloNJiwAZLJZ6P90zBBXJE6XJkVGnmpbZWyLsoGKAyc7osrPLRkXwuW5ThPwpuJZ
yxpfAD6wGJkPXY96UVnyqGaBcaduFTGBU6K706YXOIgcfkE6DKaQHQpgWyoU8UEk5TH5RlxdtblK
6URLyPEmIV01fDMqRXhfeQfAW7apLpCAEM1fiCjqVK8VEjCJdlBMblzFldn+0C6kLYy58Jr/GarV
2kha6da4MPH+YA+4PCQ5tRFYAnf/R9OZLaeOLUH0i4gAMb9qFggQQpjhhUCyjJjn8et7JSc6fLvP
bR9jhLR37aqszCxVMPQKWDeAC1hGimHY4O+wADhqiDATbAPmUcI5g8fiQcyAmKVblCoSIR8gCHzc
D3eRTZMCR7kKVim7pckGUZNfIAdVXA5IYF0pQLUuqVS+JT/p2lc00ySKykleUMTZAtZQGdX6B0jB
HmThKa1lPiGrCAget5EaohVBLFqWNJPgIDJmgIBIV54G04cpuFrxlOTBhOOLt4Ho3qGvAt3z1bkD
x90zOfHpXgpN/PeOQiSFOC5IjZSOUjeCAZoR1nscwqpuK9idvOmqG7BIJEvXJKsYinVYMBxI53+N
jQucQoVExwh1KRFPIKRwTjBOlo6k1QI1Ik0UEexSgSMNLVBENUUUTbBpEhfQq83NGLD1e5Wa/aV6
QUmMDCM1pvHhnLDCpn4ZrXGuHwg60UfcgzQoC1PjGvyKfEPZlQAqElD2olIoVFDQxWWodWSI2wUf
EfQB/HkfHToXsgysTMkiDLvi3INzcA4p0GrZ4m4WZwtx7RMlYYUzXsKofY9tC+zBmII/5OyoYqe7
v/KgPDCSWrLwrxnD76Cdo7hjB9QYvrei+87Ym1FjcEeJwyC/mUpB5AV0drp4+mVAKf1zicv/eFTW
oOgYmIf8FO4sxEObVQ5IipZ13VOd0ldW/U8FVR6VB2DnaOyfFXtftfZXp9ST+u2OmXsTmvCW3Kw0
3+KmeYeo5ZSzXdM2Fp12rzRHsFTOqsMFICDCR5y8j1v3fvev0NA4GrjCpTA//hNjxCq4wK3XCvfT
0/XvcvKeVTSSZSSYTLkwb5vhFbyEOOuUyg74KoRvXPPqF4tvH58WsDQ2EsmLI48Tz+bPZynIL5yw
NDstsiCyCIihw0+PbGEHcWthNdDd/aJ6wd5iZcPhZJwnTKKLByPghWbZafjXUaVn2Ji33ZMPxu91
Hm2CWSQjRNreNtrQP7xAQW3gFPnpVOfXrDmmmUW5v+LCYS6XCDF4eXpXnJFYyHrVx8GeyX+1YYu9
g33WhBP86F1HtVRvvGeg/RVVDqSv+T9Gwp4kgxFXuopztJ89+jtn7zbS/eiGR1stvaF4akzuBWZQ
fNs30PCU7Pvknq4gq159o1941//FghAhNsnrOzD2t9zFBWeN6ZzBR2x1x5h9YlkX3pbr3w37bVLg
BO9Nyln977Yk8ar2VgABTbgThrPuq1TVtKo64y3fdPQwO3pbBvPK3h3Dw0dMSUeJIWlT5n1dCPYc
ADoGqu4uIpTNB3N5jmAYSsqVBBi5Un0HGvcRsQHRKiFZsiLQDvVMSj8gcY9ORoc9EA9TnpVqZZPr
0OXadq5ncz+sp3dvPywh5C3M0oMJZMovmt3aGK9mPNu9BKQBCyfcZuhwOvPBA/aKC6aacBIxZRwG
uXQq8SDB64LdgXxxMIASmEKuwLsN1BVoJmHgN2iZjXTkXytdZ+XaGbgwuz6wyOgWuNQvkFMqyd5v
oh2Fh/XlZWPZjhEOBKWjueq3RzB3gpfbA8TgIt7O1NXcP+xqcIYDIpKRTZlgrp9+Y8YghzVYGFhq
QV7syXxZHLuu4S3GEID4ge4BIYcoYys4olDWOqIBi1ulew4A/7vvTw8YgmOKg7Ebrm49LK71My2r
1wvc3HWxuGmb0Gz5AS825wFXmpQ02Vy6HtICvIeFYEk7AqPdvzKmXmNyBuiMOQ2AEr4tARAHpvHN
m0hfHmRr79I39O+92mxFxQmMeIHZpNbDx6f1CazU2ffq1cEbONMmG1rni1+U7ZhEGBtnnX8bgot9
TE8SS4z6K7yISF8jN5vBnrEP6RZCrjIFgZjph9b2ClQV/Q6mgD8FJ6ABZQUo/JVuh4BnTghC9uph
a6oJvB0aaC2AVEiIiXSj5IqBYGA6smlpuZnUIrIf1aXrcRkXf44MhFPto+bxGEQaytXCxQ+qGCXI
sfx1zierEVVR/hFe1EEo1VCtU1pBQfv7oP8ppyRe6/kJsKxv0HFoWwZOri6h9IUxzfFHvCUR+oA3
KtmdjjnCRGNyNChb1hDTfzXJQ2TV7m/36h+OLkYQkPOHvavDY0sGceCZnhkBX8THB1h8HCsF/BJJ
ODAp6OhRaHIUaCi0ulUnOOeFK5VYACMr32I24TVbcT2FwUV9aF4uZvA4Vd0rCUMJgf8OPACxWJWD
/+Pv7NaSUbQwCZ6MJ8EZcTrUGIEfLk7UPNhhq36r14QEefCax5LdWFnlHpQiyPqWxwMGPJO0QhfI
+ElYNdDDOVA7ajtse42gujdz8nOv/DTzWpTn2OnIch3D1xeYNfGTNnpy3ZVZYszb+GFIFDnJIiKZ
Xg/uBwebFCrtI/ju/em/Wj73Y5NAaujAbitp+tr+nm+v5hua1R/IdfPuVZrhZ/MKPi24qhim2Nd7
BMGuaT9okhXoNf9uTTLgbTH+/C2uyDublZ4oVLUnM1QPf+/fHZ1lcLRNELYG6FSGt855Y56zNSnH
xly98P6JzxubdcwHrctLG6MoYcr0IUlZ2EqrzmUiAV6LPAZQhDJYkmtaSXQ+XVLrVNtOOZpcSMTP
KTkHFlyUS+KDBTm3hmw5N3APnpAvPdLWhuwuP5gdE94LdHq6Aityzm/XCWUqJrXQ56TSmlbuBMQb
ahDOQ+qml4/CifeilMKOJjiNcPiFg0Ivgh28Ai+EHYNXgd5OzQ15P+NtoX44SCv1EWsOfCymcUHw
UcDTQMpWR6H/EoLkyqURqXckUTamvWIJbdAAkGpj0bWNZoLflMeryYM9AvN2Tn+nv8aoPKqjXNmQ
tZSG7/CyrLdABHZxY1r8wF1oZaflDlsCOjuIurAdKTEZgi6CxV3M0OadfMgTNOIZxO1NqNBUSLB4
SJNpuSYtEja8V55kXEIdlKLvLUysKDBXnVj16d75BB9mdR3H4uN8uuD+Nr+zXx2KVyZ1OOAHGNm8
IlOTpjJQnJOwXKfo41Shrw3UiK0AbQT+8erDh5VpQNgDUC5Ye7umiSu17eVMHxvI3UHuNFfoSGSB
DCxDNcoNQvKeZeC8m78zeep+KodxDT9W+0oDm0OP9Fv/Ce4nxG+crYOI7gc1EUn2agynAYmaAjaf
mg+otP4AU1A1NFcZI/dfjx8p7QsVxgR6FJrsUBUyQvGQX1JmD2gu8WDrVCi3gCEKwOkuibwXHkn+
GuYXCuPoFGt94KKluDLryMwYD2MNBi8m12NSHpkukVkPqDSMXISDC/zKn2uTJAqPAPaNi7wZcZ+8
yr+mxoBOlH79PR0awHhZTTB78qeEvvMVCqcUhUcsrTKbp+5AjaAd0hn3216FUH/6ka2EYCqkIKB5
BEjCfCcLINPRiEAXMtt6XjaZYOHwaqFho/b2oOd8wqYLDronULJW1Cj/Rkk9/M/kYzbL5jMH3qW7
DHJt4XrFPoHig2YVXR5NnLJFOUL9wRnJVLwvHYtf1wTpYHbrvPh9Mo+yPggwMQJptxaUK3GAoI9f
LBAYGii4lCptpr/glSeUdd9/gQDQS9cnDnh4It2eCf5KIvAyJlERx0yjp7MJAlixplfim9AIzmL8
aGKEUhSBV9gJmTFoj/E+WviTZg/fhbdd+BXn0rmYj7hAq/9Cs/8OmyBpDvYXk4asK3yrsxxryBNq
BgaxhoSnf5OnSXFvMvZAk4IRpAOaLzw4PjkEPARdlMGWM3Zm26DFxJmz0/1jBFq34X6YLKEq27hT
meOWCLUO3uaE+cw48MoT6EbN1imPqKB3HgWCicZuKJ7lx4+zCv6XcZUp5yZWTbja7CYnMqDfU5ez
5U6KS3Ccabmz6FPCNHvd/sD9mNSC6MZK2IcUk/ZVM4qMgPllX4ei5i6/vWXNAnNoFeJCRD3lr8MD
AJ0gdWoJph+iqIBlA9azZnFG30b1KuC6hX0qaiFgJn4v/I+nYXMZHl4UaJ8ht6dmP6PThTuSLcIK
YhF6mfn1iTmZlWVUXeJQuaD8C8JGG1+ZHQWg0/4ENNqgk8HVstd3C83SGlMjarDNX7VHQViZqwvw
jhZrp0bzEb0aNfa3/069OgFxesFPdBcJE+ACbk2rxCbCVegOAsYXhqgHbEHoeT5nUPphIdP1DM4v
+mBiWS7WNAxW3oce6Un1VCvJONc+w9IcTJckCmSEwQK4OkFEmDbnlQ6YNV97+9Wv0WFHA8MPMTMA
VP027Hycwr8znlcd+Q+b8OmGM6fDAYBfuyW/GTmsVHgSDPuchDNk9fApVPaM/L+feoDMcFR6Istj
n43Kvl4mM0+ck4I/7BNHHd6AgQsWzzTk2GRWxRLv23zvXjrLkre/OSWvznreJ9vfIyV3bVrlQQfX
8Boy9erAMperJho5KUqYpnbBoaHhLsv2PiI2HUwWfAkda7XjYG/98mi1hl5IEzkUXfXqylJVY8pY
taBTNIxpbLBSMvmrVWgTQhTJjtOS2iQ0d0ZMsJkt0bqQK3pYdExQrOBkaR7xwLrRd2jbzdm1u7Aq
REMfT4XeBsEWyhVL8waf6QhbCNWl+qfSuw52zvgfxvC2wxlvaAwqHm/Y7Ovpwa/WZcL38uss3Pds
k3KJxQQsoMFSMpIrCcvmZ/ejK2uOK4xZbI2Y78B8ts1SUzEp6PXNKvRuptpxFgKLLx9NGStPi7XV
wPPgaUMs1Hy8ChWwXqlHqdEVJ3N8RMkgYevBalLz5pohg7rG/QzQiFYAcMzDtAgujNsuufqs50kL
3RqyPz5zwZ6XXIKsDFksQ+vwv2BVGDZl7mtcm2yGt1xiCWyNMMzwjRSjY/zK8Zfgdl67V9xBHrNP
JFCtzpybLRbFxGXqJKRyVAwc6l8uxLbXpudA5llQLEBy/roEH1zcgffOK6i7GplLoaohZTeOHuqx
r+rwDaiv57NO5TmBy8UM3ZRVSq44kgBk9PXEkJwNTy+r7FOo0zMq+xqwgVU9n4Y0v6eLf+FghMH9
xvtlEbOwdKcwgjcZSrfpH1meG2ZO6vzKIOn4XsjsvBk+oWtrWXFYP2OACSxWau4lxrkYF+i3f7Gw
veiN36MdtQM+SL1SsMl1G7E06T7ACgoslcraXSeMco4oqdkzHsRDzH01p7PdL2GA+bIp4btoSbpd
hCGgNHaP0W0HmCIpNCSfEfSDA4gDnbdbKjg9gRr37h9m2HwD46E2ooWy928RHFnswjAn5b91Vskq
HYlRoInDBhadc9Di/0ca1gMEZ9/uwVMH3ocE0qVf38QDYnTPEQVVeRiCIQ/uldMXZii15MbeYhG9
n9fTHfXNai4sfTUuMc4CZ8mYHSBqsB4vXcKE05C5EgxP4S4SYSrOstJDG4n1tSxXbmBzo9FQz1LP
T4vvgvDmSAOw1MHfTItaR58IiO0xj2TlFZOtRb0iPiPlDcD1p9skljSse+/AEOHj/Da4jfasoEuA
YAT8AByOYUi0RCkAZG7AZV180CnFjxcelR5taAIKDpTMl7i6WZtzRj+mLxV08Pz0Jh+fp7F3qnaZ
J9XMRAZb/xzwp6d0dNo41r8gXjPpCknxqq/v08F5c/Ppspa5623qNBxgQQE4gmFk16w5ShYp7U5H
tsrxbTLY/t3R16cNmk+E76z6EMR5D/YRNd8NVZysUGkguRVquhiz8F7Zu7lFeDdL7gZfmAsAkcZF
NUMjLrmvKt9m42vPlNwL760u0SWgu0YdLjnKwYXyy/BgXEp6BQ9NZ1Slz01WC6LEPeDpceBj28Qo
WM5T8fD17W1eDKhKR+vO96azQva+ga6OC0/aGeq7IeO7B/KVaY6KoOyVvSc3690BT53X5t9PCZPu
ZvPRD+EFbTY2on/6zCQr3CbWKIjMD1b22PdWzS7fEMdQ7wIb/rfuMmAATwLnROdt5VdBcOqU9QYO
Jto36o1oZHWJi0E9G8wHyQbzkcEtkK6XPFryfMPB76NiYxfVfQNY0RjDS1c34d9tgFgTJ6rXhAn1
uj8AQh09V70cxa3iGS0VdIAr2IDzL6pEq30IZN+7jnctMvniZKNToDExW+eAKdSIxwpFJBtCY0aI
f4AcTVwkQP9TulmlgIYV7mwOspXialHcvPCGg9sEsvCoUvyQDK1qEAre9+A9u87gH7xByKuNb1qD
qIJusr1HBQfFmbgKKpLwBlKrrLhHZ3N9Njd1+YfBkiofxf0F6a9Y1ZsJ1tCAF4StrAqG8l/bTMkl
s4apDrRQd9o6NAFkG3mlpzi/PxnS8+lXKAqc6oerQFrUfy58vPIOnUe9AyUMxB25LWO/Y1I5EQT2
4EZr/oGMAZ2GOcsRfKM3OS9CLFFEUahNHrBr/PW2D7FlhSMpO9B6l4I9+nuSvBOc5FNXaR7VkbfC
0ZS+If0ScXqP0m/hHceJ8/Omu4vhCZQEG58N8q829+8yafaxYuN7QCF6LanWTAVoDqeG5JLV7lG2
eWbY7y/vwSw0wSFhlhtWSvDI83pMrvlldxswOxFIpXwm4ASRaUFNrEh/zcemtwJjjz6ieBGAPVAk
og2G+WJ5ED8JxZoFyID1I50luiSnGdb7rOp/JEAFcbFqRRWG/t3B/Fcv0QpvQz7U5mK2oIdPMTQl
5rqDYIosrfni4h6qEtHqFS9GGIeY7dXemuTkidvKl7/JTaIdRD6M7oviARbwKogy+XUqFPKjtHhI
YhFXrOnaqqIWj/UwMaLq22aVUuVyp7LdZBE2Hb3HXuADYUN9pVh1OtVPYHKgUSHz2zP9wkxkGO47
94bmxj5HznEe6/NR7G7NROuQdAeUSyilWNTQgYPWTI+0QZX2SCmJsUoCORgThfk5tVbVH6Vn6h7h
y4HlQKeEaQ0EyG+h48eXbgZ4YSyHbB6h6jJ8uDXVV2i2pv7RdxvAAoJUqq/2xspRAJQBIC+pqPDQ
LGkWQ1oDSPT1pXbZipN6j318/BLlSZ0oCtpbt0Y/mYfeVSdatT/rg1we3h1qLu5RDgqbUuhDMcfl
hE8oJSHyAuFENIUJEXYsjrP/SttXxLDmm9IZag57hd/2huy6pkrABfXQ9WKiMX6ztPBYht0MvKLG
sNGGnZt5ydL/oACLWIhjZpzHgvRy+LGY0eQ3Pw/ynC1g50B8tSggxJzII/gL/TiRQbBfW9skgiVH
CxCb9RuuS3xXHuv8MuR3ZsxDIKp9KXj0BEBqroCBnCcHYmmq1qgIraDS7CD+TdsBPbQWtvqYegww
CVTDrx1Qbf4z1h8C9dkQWu7foad4AICpexyxjiy/Xf2GzewMslXG66E9FdXgHyUbi8wQ/5UyLk6S
4qstwghJ3rvxVU4X7C6gle9q2QyYS7Uyo5gTTf3KjH7pv86l3D6llgP9g4pHRU3x8YJlJCXdDISE
OkmFK1W3MI1ISxohIXU+KlHuKXcG9IA7tobH05HXP7HFV+gPQOgEMT4m/4BhpU66mH+SMX1uICEI
oEhFyDRYpRwSQEA7rpR7SyNSDZKKGcBBz1IdaJfkQ5pRcV8FOQh9amKBQhSoCr9H5Axexg1Y+W/u
07G/9i/BnPYGrRa9WcqDgYSx73wAHsGWYGw9oGiB4n7J/VyBlg4d866oWuAhXdH1Uz3ZpnviyKtz
EG+iOR2dT3iOmSOW7AaH0Rb0Ur1pMcy0DYTi/ZOQ/5MKsAMd0kC+yR7U/E7t3X8hykMPsiMbg/QG
XxEOUsxmkbqHummFp6UWcUTMVc+1+BEhCpdJFmbWdNDKoC6h3s9IotFcwTM4TdKEVjkRg/4Ucjxi
dVpuEDQekxJnLgfs7ypfj0WGrzQ5COAMYGPK9q3TCWGrs4ubWurNk3PbDC4M2prtcDbcdvlG8GTh
d8urztZw11zjy9ph3+mXfxrM/4Vt5xUpoNnGaTJsCl95UtT0CqdnSFvmRtLvv8eJjgo1PM4wfOa3
wrrsHRrAIAucrdWhwcjYevdIkKds2JvMI1t7x4p7RKzwCxB7PYSNcreNQeTRfpZE18Ud8wL/ncMU
O5UaoytvyL2kCe+d5/ccoMoz+DkdKOqifNJ773N2CiaHc+ZuJqQKz9l7hiKKXKGNq4u1q3JfeBCl
oAycA8+j5Yr5gjY2xEv376maM8BD5IgAACYeybBUOjc204RgCbH6ZnKEA/5EDTRbxYTGMAgRjeCv
7NaIQIiIlhBr5CUEdlcxY6cxRU84fJJO3DadOjR4/JkBfpDyke5sJkh5Yka4IWV4+AD4IPrIUbtl
WuiAETfGE8DwsklupOG5TODFY6zWrR9lEN6Y7ere4dpd582WC81/QTAn9alUpM6KipHIPah1DI4L
ghC6kuxqv6f00Y+haPEgy70qcuaa6bG3SapzygJK79EW46gvx+MOH7DptaZvWr6nJ4Yv+WsUNf3t
8nDzBrUmPrfEktu45WedMSwKuxE+9mZWwfBavCdo8BypUiIsZiQ8WxIsyjgW/ifdD2ERWw/GmQWl
6Zt+OIrMM2Yi3XOPyaOQga7DfYf/D7UR/JxnBg2YB0hPHmSd4+o7DJm+D9ClT2tMNJgPincJVZUd
6DimmwBmjQw5zxCX5Q/STpIXUjNuodzL+g+6HHQ0+BcPCu4HQ10Tpi4xZvY1unuYlY/EBWN9fW9j
zv1e5+Dc7OtbQcvtxfAjczdqTpKYPS0tPXcPw/ACx7cQY78IQim+4fiF261fsD9kbDQ5PPoB+iPK
J4rMGetoDbJtBhyOnCUaI00bmfLg8sUEMJ6a0954BcqRGOW1wRevSuj/xrsUMQZ0KyU7a5qyowVq
49fQGFzBQpCwQfMtME0v9rZg75/LX2uwwM7srwB/eTAG6g/uPhBgcL7YFyYXgKEVFKuAKh6zmrwS
8eZfgUScHGw7GG2RfdBFABikH9Q5/KHMDg/0IQfXKXse3JHtVvoRZF6PWd8RgHPtFwtx9vrBXwWl
MaIbb8JN4kyx6AQemIhwdwkG97N9zqAZksqtQkmmS8v7DMWWCVOX4bw8j76BO9jJasEJEAeBOUIr
XIh3iBe6QfNId4onSjTfue1uY3mP5UFGjf/5MhU5isgI2FZkuF2CyWNSmyk+bhY20hpSHFYYT3iw
YcQEq7m7HZ4GaFaWe540D+Vqvcfipx3JdRuwtWzN4MA/oVs92nol41rJ9K45aAHnDlOE8gsIz7Cc
v8c6+sVowtOvAKpQbXfCqf85RmJMxuvsULkXnJOcUZNKql6ovhiMljyCEk37hbdgSM6TeQP4TVLo
MQb3nzqdLIqzRU2l0g9w9r8ppU/7Tv8Dn/GgYm36F5GMnHXyxrQkQPVyDA/MYYQuMRI3TolxkTat
VWAkF3jCJAoGDEbjxnfkOnm1+P2ig7eXaBwRyIikJLtRcgl4WLgbkM2uO01oGkWASnxYx0nLVdWO
10kleGNixsToC54r7h0rVSxUMQx5Dd7xzwPO/YW5Meu/J4q+1ncqBIVxe7BdYngBmcAAlYOwF9Za
DPRuMAO8jEDbw8SVOpPJ06VuNTH6pbDRL8fN4Inz1KiztwGtDh+mEZ6DeucJlfrKrMfHD97MX+QV
hOrk3e42HrGD0/jpH8YlG1sdbGlpy246h+Fp2PKvpFCgNa0yzvuWf9Q2uIwLB4xtjCNQb8U42yKv
z66TAhMjXGiN/gUcWQJ0IOm4HT19uDVbBDOYgTFCWr69Qk9L9KdTYDlvOzg0LHyAgf1xlMIkHq90
px4xd+c4adU7DzoA6TY9dxsXq5oAW3ZhzN475T5jt2G+PEHi4Hb/3bI37vzA4SAdrwiG7NOQ/1Jc
TWq8jsMUseRpihmNMfzwJqMDFuB41gzaFaiyRqdIisRAGwUBpGMMt3jEcZhgPcNI9KO5XiKAuD7t
GpNH5nfaZr0qEOR8/XM7Yafb6j1x4iv34Qu0nEbc6G88XI82zgpWtrubA2cNtnhhcWdNmfU14tXN
/K1iQf4jvxzwhR49pZTBR78Yp+AeJ4fmhfV3A6i27mY7pPGKne8G27l6wjKagOYkmx7AnXzoTlAa
xE2czmk5x5cUegaNKAA5QrDb6/ktp4n8OwY7bfR/cVY9dE4eaLf9hwlfk1MC0tyuY0xgPIiTvIhl
RsXYIf879+iD4RRAcFqfnScPdF9xnTY9MKtXbrlrKm/iK7+qHV79GlKMMQ4F1eAOmsxFF16NI7zX
5jOPD8DKjJyjZz5qB1hhA7c2WDxl4GI5Sa9HMKnqqH0J3lRwnI13+97FVwfBFSbDbSbwmpcqgNcR
nA/DoH6Zwnf8mjF8qCkzBev4thpVDxUsnVsgHsN+/+z794qHSwzP6Y47FmKlZ/deCrcMmOPqLs7+
78iDwD3Lqvs1DFM2fzsgdOaPImT9oZmEyGfVclbQ8xf2FWIi4AQKSsjH/ecxLEYrRiJuRvu5Crk1
/TKIwy2mve5SDrU3eMCDjWbVyt3Fr9Ko70g9GCEUmw0g6rw1g2WIGKDqb7uvYEFv2SebMo/Dq5Xo
4IJpgHjkunG+s3wffhV/IWJhvhkx5H2lofYkqhv2oeEcRmuoAymAVxHJNBKxGHsPepAG7227t1HT
h8o2w/OGUo2Ce5BC8+Ss8MjBgkFKfaERKNjYWC29RiXYyi+D25v2wtsktZ97fIybKBfP3mCeAkQf
7DqI5tGjXKPYe4I/77/5vg6Z/XDb4bL241uqspnacRGSZIALQFniAFibT3quQBV8GFAPOd+oUAgS
WKiPcNBoWMmWWn87v4zIFGkC0m8D+REaRpIG/KzhUuK1ierPvnEHgM/MoWOYGHnBoOq/e9A2IGQz
r5JqMjWslpdWeC3TyoCP1j34LdwabRAJiBhw9nxZENjaFYvHOXh9GMGltjdaFbsRIeT+gjdSwSfc
TcyqoztMotvvmuqBYM5cTSIrWrlus/uM331o2bITs5jX9ghf3+KVaocpn0tlJaqLweGABiXLllqK
tIaq7l/N2+ah7AJpE+Zgl4hCOF75IsFpADyS3vHV4+2YRf+V9twh4nAzBCg1CUdfr6m03aVWAQ1V
DfgCnPy4Dzy9VTKWzAd5kpAjirc3gDXKR5lLPYKPXcwY0xWtgFZhjkzfjjwoawwkqCFK0J8ixUGr
y1oeFAQMAGhW0CHH4RKav6i91IVhjUOYu82xx1nUb2enQLzzB46kNdK+5PjzlaUN5Lcpfl0N/y4o
Bc6N0PXsXCGwv+i4P+z1cv/TwOr45Up9uMMYZRdAxe4oKoOzM6ULLldriG3WstapTD/Muatz+n3w
fywiYePv7/04QTkS9x1EmI8TVfhrwWZlCuYXXL1bWOZGSL0tNeSTNcbS2Q/l9qCeiTKNlBsv4nLL
a4G8yQsLWwwSUMEJYmuIugO1Z34bwdohp7IbS2rbRmc6APAQdagyUQBOtl3dedagUhjlsDKUrXJp
uqVYPnVPaCj0fWW3kHeWemAvW2/Zdpu+GjhsM38PE5C9B9eBX60Ep/Zl5gs8S0mBWWwg5S5FPoLI
g3y80rRHHozkTaYEMKT1cj7QnkPnyntjEgA4oyocyAhoTMfPt902T0HkMO12iRJ3ningwgMENwjS
K5NqWLxAPsw47OkCxU3XaNgtu/7ek38B1lV1ug8IRm0+ArdQP34cJ3oFXSWRFP6RyZX8MQ8cMz6a
g4JDtUlBnWOY1dT4ocdV/ENNuZdOgrE5C+Xnbva4i+ATGCsx1g0gL8e83GWR1+GSCuiLd8Q5qTQu
KSgW3EquX5iq8BmGGbI1XNppwmsQzILUfc0fVHtYOTGBAPeFqKQER/4hIBUWg/zO/sm1xRpRnq+S
Jsf9A+ckkkWJw6TCotIg75SYXjZBEoMkjAYEG6AFJTms7CMEOhcqweAyNRJIQ9Sr1FvIWpSz5lGJ
i//3Wt4DYEgFgWozdIORAHEg62KgGo4Wzbe2AVzSu6mcg73LeJQwe84YiBn2R38Yk3bp4UNakrR2
1qA7LKY9JW0GoE51hGycehtoEZKG3FeYTo5aAFAFyopNjSO1hwAxXo6ZqkN+gOUUTiNQqcfjPipS
g9kxV7s0V/OZ8RgMCUEVRVsaVZU5ozWOUwr8njpeXa8OjM/siGZO7aQGt420mVJsAplBQmIYmWgN
BMvVRojZJiJjVTwpMSsIjNXTNwbV4TZoDk8/EFhcvKin8njZopOU8jHC2Jg7B1QEfL03J7O+Jo/6
4xlztBhE5VxnIovEWiPaurJ3yoPQhEffwlGrX+Eyy24bw/kDLUZYBmJgxdxY8dJOsCSBdKAMgu3B
iSRO0F16Owvi4b4v/ZgEUxxrg8JmWwpekv6EE1AnD7AcYJsk1jREpHLSjZw9UXTWKbnVxaBwZLkw
bhBAGZi89a3gFYiIGfiKeNjmTWJgUy6dnawNWXci0dsbphlD5paSOqaM15aRcxinv7eYcTUsZkyw
tS4jbzGa9TdOH6IGNjNawHuaf0+vLuEfFBSbrgmd/hfeqg9nXFd9xM8wtPYywTYO5ixWYLgo9Nh2
yJZYmJS6ggz4TXzfy4Cjqbi4q9B3SQe4u9gu8Hi3AfUTx7cqPQilbpzJsIxxHDPqJbSwHHrQ8DQT
DkgiXlNISj+iTRuHE9rw3sF36BqPNR8JiWrGVEIflzp6JvgIfJUtcDkJD+n8kMCdpscLZU/9C+5G
xXx6AhuBkNbkGWsO4RibDFypQDSQaIANVIYeAO8TasDKqlr9EewBGIuTjC2gJvbPMcs0EywG4AyI
fkkUvzDoe1rzBOY8uR3IvI5kRWUYfQh/kzJ8St49BqchOvo8AjaqN4MZU7VmbB/GAXHTxHyQNaBj
jTXrGULmcnkyIb0wJFDnBo8ZzQ5e8jzQWPkaPv8DXOdoNGEMApRhuoNT4NKjAaoOSCZiYH2BpDOA
J95Jcta6hcG3whfpDu0MzoxfjHGI919XiVs3v3WiWN4r2BeZ6DLotnNm6cMgb4wFhR8D+JtFtw01
DRUuTJcGK0LBpg2wUu3Veyxl0CS+M9YTIxxH0cuKsAPg7n6RRyIJ9kKo8uwWSXHmIFfh91Y64gky
uUWTv4xwGUZ14DaFg4xdsAF/ZprbHNR7XpbWP76ZBo7i9DzoLKETNUNweGHCEyzqG1xl2Q3Z+JNz
OAOyNWeVDuV8EALwbQbpVKoIDjuBXyskfXl0MPtLw2SyzJKxE7zu4hOUE6QMThJkDBqhLyargW1P
lPcPtGE+spRO6t3KNI/9BNGHlYozE5f2YexYFOuI65J8strUseIz8Euhq4l6tANvIFIlYRizBmUQ
RKgCg9cd4gBmj9E7LVL2AlvoYpV4s7jJfxAPbmk7BpZXPGqELHn/zREh2wcoZ+w7kHsuLc8jjDt2
3CQFHFdE0oDYgK8H3KwVByiURy5XuceHY52bIa/Xgg8yCbmjdeyVtWZmoRPpkmSbBL2zLx8l6Hww
qzjg6IoEXD9HeDG9wkRm8oLIiAT5BuA1Qm601TO9Hmwf2mqAq4c5bjAA6vGlyFbVXxWbQPFeVGBC
dQgIcMNJuL+YOkRyDqbsCR1vHzZ70lV/vAaU3IxDRfMM9Df8di0zBUG8vtAWSvB1GkPNKroGBEnU
z4yPAGEn6lX9+GtQ6JHOjzHo8kQTf8LveMXcmhY8nGXL1fkWYk2QwQymeT6lm7Onf8vtBn2seLwf
vH0HCyzg4YUvGLLtakzjjtXAeoNnS1xjMJ141UyGsTiiOZmf0aZp4p2Dy8csLhGQBENGzHZ7YZwp
KzAgIzlM8VFOsF2V90i8CM5tTgBlRhvIWw2XoAAsbEMagtXFb9PgxTyXkk84q/KqOEC+Y4bfMVE8
oYnnJXFMuIlj2MxWnFDoBCQ9EB+CuM5hzbAijnKbCL/Hxoy1wUZa9Tg4Mz4AxmmczbPJJGYsd/h1
9qLuWrit0ONokdBT5DptBN4i+FZbuWz+lc7VKHzV00phhXtYIsY8ZrkFXRxpIIv+KmkPqx0m5+HC
R8QiuNL14TikgSmdom4R4Yx89WoCMsdePHFm8gviM0XZpcvP6zRuQGZRrThwf7SlZeOCmbMbwNU2
7iYPVXsZr0iHnjbIsXInBKwJe5VRXoHGVzdNTdxkAA4OJmxMJUUOc1j5tbC8zP7NYUb1xOOxKsoQ
qm6QZSsEUsNtQVRklZlPk0CtURFN0gY4d/yGPVjyyWSZc47I2Ij1OlMC9HSr3gtjA8jhPYikoVeu
2vAMGkCG5YEI5Yj2R5gF0nqUCFL+Alc7w7QC51T6u9jsVLwzWeWaRVP81WxwYDIHRm2CActCE9L8
0AiyG9x+6TJzGjeKWiI56GSWo9IBDxO6TbwQIw5UdOpJ3Eg+9D18IrxGUgt4UZNZDdiq9lcYW8iJ
jvfEVAatH6uWHbf9brr7mLqHFPbYY3szj4Xox5ooR2WJw9GRcEJ9bUSLVK4YkHRVoNB9QLmlhrE4
DgZSez1j+omcjeTFOnsQR8e3yTpf39WQ/Lqm8So1y7cecY7Ps2X6o/Ek4YhzLNH6GDBapfxxIeFV
FPTevzEbXukMLLSJCneFV3UnqA+YvSTkG7yBNk/sOX1YvJ0CD/WLScpH0FFKy24hoMmaomonccT8
AbINQVRb28IfgWQZnplQAY4Aola4HP35/RB2sCYd0LhYZtBMVACIY6E4zJbitkqhDkJGGUD0+NBK
ms1wrNSyV6qkibztvgETnjKDcEuUYHXIy8/AeolOIoIsnowqA+qAnhLPqlqWYgLsJppEqiFV5hou
GwC9e+YnyCgACzbfA0Y6f51B4kL8K0IQqnu0kDTCg8v+1+9Rj1XkkVcQxGxjLgPyCi1YHSnZhI+h
naeSjY3FMaXsnOWHvZHTt8YjiLF4Y8/Qd5BWAz0GMZOPHJKoEdPuRiPLcF8O5PQ6VmAQd3NOyMLS
+5iQzT32qmJ5Su33cCWrLiNXCGIyJzLWkx/NHuys/pLYvnbJ/TCT55mJP4ld/3KJYwhSC5wysU+U
VwppEpkGVHAtfprQfH3TZSAJpO8dQSFyMvpQPUq7Rplsen2ED32WwIODc9oyQwVKataBeBFMHeVv
nD5W0ig7V/bfaGsbkrJcCYjfePTA9IFPQCgj4jtOf+T7P8Nhn6gR8T1iYKy7RSXzpIHQCuWuVykz
TghqEi+iTZToQuV/i4NFSJOXHkPyjqCVu/JpPnXpf6qfziqxMqI7tPmbM6mNGLg7146WOxrujrTA
/+Xh+rds4pSJCr/gI3qRpyPWgjbtZaQ5XZWSnDOs4389f5W3PHKsuOggrhlEjcadBr+oiiDuDBz7
5qEcT3lObumIvTl2lpu9zcrgAOQYRqb95WJSXsM8EIzxhgRI/k4izprxJtoUCjiKjGLsn8iXTLgT
GG3OmFBTht9G67mHfONDTcax3ad/BbCy9yiVsCVdvb0t9iH5dmtfczR9uCVdx+20mAoGNJBqtDoF
2UReTLhMBEU5spAGdJtRtTBfv+cYSspcFwV5LaERj0mi4anXcrJrhC2b6sPiNJmX+KgUEXKGPaH8
1FFxN+u0IY5M42CkBSgFvwKCyeD4V0aH28S0G0NcDX5Z958Yfyw8EQNJrHioj46SlUymy/jLktCo
iya4USd+1b5FQRy1hwoUqvWfs9KYdFpeeVjT6CBGsWBke7pCnXoHzTa8lDfz7uzaFH8XcHlmN6Ky
dM6B4a6s5XjXweZaTa09HJVdjIUCPoOYcuNYtAhZRLCQdGwCZCJ2gWo9PMAbY5Y8lITCSpDecFnK
J7QDYf/xGYTS0BfOI4N+15qMpgFJYkKLF44JH3DHv3F8YuiocAjyGdMDMZD7Hmvkm6JpBh14k0gg
QlYoEakKS07i0hPD17/wYPm6jZgbP4VrCBOVtbSSSpGEw8cHbNoYVKkSRrM9aa345wDdjJg0a9Nz
OGmYlHcw9pl8LuWVqDzaI2ebzB2rJbFQqD/YuzC8f39/N9Yvjik0UziKUMAYzEI11qgjZihNXOgJ
tYQ0oSvIJo6yWX/Z+RvW+i3o753li80D5cEwmzsb3UVPLWQVsiSv3nNFWK5FSsdgxFH0hJla2OUb
5dZOoNPNJw6g9FGi8zChAeG/KINvAHpskRhKDK368R9LZ7alKpKF4SdyLRFRvCUYFQVxwPTGpaai
OCEOiE9f385TlV3VXafPcQAiYu9//wOg3UGx6Qj2S1AyF8QcLzdoXDNs04A6b/yKuFMIqBnhgCun
AYQ0ykxe+wlVOV+/7G2wAcKNoyTzkgYnEO67tXWQa5Mi9sgUNU4XBId+wGW5/pXs0vGOKC8NQj1z
5aufyia/L1Rq7zgYAko1kiKCkRpODkjKZVGPYJu2zGYr+z7TbDoNSjyBCPioN2TMpJAsHmCCBiA2
se48RFh/hXgTBFuANeYF6kq1zz2MdIOW6BRKxA9104yJ1C/5ovDrrXwkaAHv2jcc2SXFZn26vK2X
QWyZkZQ8HDSS2HYatccmrb0sKdH+SIicpBNz2MeemE9iDeXuEtkJqUm7iAGDTU/gyMTbyhsUVGdb
fm3jotDy+PY9aUq9EPDHQxuq2DtBs6QOgrWyaf5UT85r6bjMX6h+3FjQA2f122Or4lBlEyiYSYMF
EamQiCaDMiThFUQbI/9sW711by1xBCvs6cSInU5Cw6c7kmZUnBcF9GRz3EC54ok44Woh8GYX98iL
80QP0VsI2ipFK71LpPcfocfg5iHH2MvucjwkwXBJzKFD9KosOTHjFx+SL7oBlXJAT8XitFqbfcH8
2xxc1Dkj0yKyEZL8X9OzZeSGNAw5PuQ56a6Ee+8lmx0gn+BM07dlLTeIxJyYSACbYQ5DfrjLE1Df
25qB0WNd4Qkjxb+YDE6nSQhrYoU4iVRoymOu7LQlQGiXozkaSvEOwNbG8lOUl10o/rqXTXUPNhDK
xaW+beJz2OPmZckpeYebrL8BLGZeOhF0nKbWSrAQn/zl2867oM5/QCFnP/2aGKcIzwGUn78j9J00
NWVKxCdo3jSIeCFIuLBguG3ySux/EGt1TiA2AcIO+d6MWVQSbZIARwSYx+wp4jBItDEL6IX/ZYNV
ItzRD0BxhNzW2yQ7gWCBG7GojG5rF/YvG57M/ZsOTdHT4g5LFxINh5WaN01EGTKJYYTFflsMkggh
Ouu8VhzBgttJ38idFUMZovxglXyEkg6HH1CEy4y/DIRjBrxdnphpnFKQwIFxp7I3xFIb490Z74Sv
KO3FNjhxB0J2PXpZKcfpkISLUg4Qe799z4uRU+H+CxBiyLCBMYnMjlZDke8YVjaXLWiT3G3RJcmW
nkCPZmlBGP/Y+O8kPJk24MCDuyL2xUIfx9yOWSNDq8K2eaimQRx0rcF4IHdE8DWBMwEF/0YJcLuc
noWvRbRhKHbxN1wog7yoZZdb01ZiqSXHcsFhNjDsib3A7Ipsqzx49Rt+11q+Xa7acvr2d8hipdEH
Iuu3eRtvjZ4bfQdTBpiMaNcVCMjHXWw2fEoTSOWwQcjHwgrTHzyMttiI40oBuCc7PcTXNzgkyhX2
ie1bHeaSpcFtPDm7I/uxFYhhYcBNWNh8De4tXbgJBYiamXXOWTR7/u2iHA7g61IBcSdrHAyx3dju
ALhw5eHrMZVApwuMR8MbcEU01xWFIC1PQs3AEMhdLiRhh9XwJriIy9FC3g20yGOCcBy8Jxp2PJmI
YqSRxAKZgQOxL8svrTzOkgdjOiluH4prIjG7GcAqXyA5WkGcBFMvlnY0FrrBWMlD3ObBC0cOajzg
UBpBuqs3ayx0VH8FPqGoz09sEm2ru0Q2+XKhA+I9xOE3wE2Rc4zxKZgdxyrl5ezEqQEbVmy+6etO
VHcJ+ym4PGLuZXZ2u7U6mFID9ay8axcs/OEN5zLKq5qH7dPHHarfRFlGjUFe3JRmk3kF5eyZPVoq
J23PTS/tO4ZWIuHHq0oIX7jHs2BbAUyznuqiQQMvBoNc+XJGPuxqIRAZjbbdmYiom3sE3N3l5LkF
a0cqj6gxIyOVwHKRk14WOVJddTmrw74kNxwl4IFvC9RDfgm3tlSXRfWySoTHlfdJshBl33XwtGqM
uw6IWw81BYeODzqzFRen45F8DnGQuy8YrjQjBLHaWOfUaC6+qjHueQWQTId3NAA0OLjFSfNA/1Kj
mhHChznuQoN6jEQGIKN+vLvSW0c9NQXGCHmrl2SzNjY9sAR1q0J9RnnJ7iedkihAKko6WF7wBadM
xlcMLei2kfUQgEBNg471Zl9TNLOrKeT/9lA/uOAvLfFJY8cboWq1VsBTs96oB632y9SXt2vUZP29
kYcis6fUSbnho39RHUPr3aTGpN0QUTsUFt4FcYHXojT7bcXnDa+cdGmn/AI3kAbwLyBA8z08zY4w
0WGwQSXLqFP7BbCvq3OOtM3w6FRF8qbkIbVPjs3VPBtsaudjZ5wX9xEMZc7lN1qdI+umeKmjqQ48
JCjDkCOthpd5q3YM07sSlqeWETw2pBScAf8LjZAn4ATu+qKeHN98CrT98jba3JOIIgQwwS0mwG3y
jLN0ujNi2J80dfDIJQWBBSOOXLseCO2fsRsS29DAgyGm56Mlh/YPmlJc8WaonSHBvgs2xYvEgMrE
yQoWnSHaP3fXhmBJo79jPhJ3qn6jx9n+2n6RifaIR/gjRi51DuALbfwU6JzNXxzumgToJZ3fbXua
tuAKXqLXy9qBQqbBVB9QnHKqXRZwM2L6kZSr3uTILhrqtevQyANIcrJTaFbWPUOZrG7jOwNrfHPV
qfJPTJv/jPRpt+jlBnqX33+Y/P1ydXLemx00QJMCVlJcZTRSA4Ad3em5paaXguOAjvFtt6VJvPjL
+urUzAIlZqKzu+ZYytjfUPiJeMrg5NJFHDbIkCd2YRPBYhrPb35pQ+dZXNgxg6bODM+FHTBo+Au0
f8y+cRBa2tAWz878LeGpsgEyDk9ky2vGBBux37pDHB2R7zGonwq6i4XgKoCB+nKp/4q5Bfr5uCqv
E4ElWi5iOZjuAdMglmk7gog0Z6LZL6wvk4IpuEF60cHRm2y0VndPTYW/ZmwMkYqr2w2QjEehjtIn
ylcKXliIq8WoMb6FKW7cDG/wUwWFs8N6C99xnTqoiE0xZA4CndrR2iWkdDAk1MXq92DrFylWHC2d
mmwCGwOvBqgXU7b7qx5gfBxosPmAbak1guskgFHfkOOPQ/bOcB4LZ4RlhECfCw4oKPaAfjfKS+7o
0bqwHU+F5kCLMLmNg6LA4YaVmlxUHcUIkPEDTXG3ePzIkFic1wCk2n9Z0wjddj3ZAONdd8QVlcpM
kUbCqIkjlF4/4kUEAwfagYBMI4aJAXIqS9/onG0GBsig6kFmhtRhgipEn4Cqoz5DJwBW/jfEvDQo
eVxBaN4XdFlk0VC7l5wnFhKuhI2vizeWYet4pw7vu38zuQM9PNshaIAgIuUPqh/ZCtgSVrXSG+7z
4aCqRBQ5PuT27xCvDAyR7YWuEXEnaXcjCBJ5RF3HDZcxENfxOpl2OH5h0QhTQ9vmQctrjTXdzuZ4
Qt3msPfZwfewBHnItMikYQ5rb054pucPh0s8I63LDvBeHBWO4Lv4uBYqcJsHtVhO+aa73cNQ+QbD
2faE0+y7J7Dn4qQciVRu3dludXXj+rc8UEgwBsS8Eo5uT3OAzY9W8x835UQjsLn45YTn4ogZOcbC
55/mvMXsPqkgtHEFHrBZhCjX7jfhYWJm3z8cl6yyuw2rlCoGO9O48qJhE8bhL6y9893CGmn+Qr65
uM8XhDZKKdKI4F8BgzRudqDDWufK0GK95viTnJhuMWexY/wBrFHHHVmsP/YxID+ugN5QhKhb9jUc
bnouD8Lu9ZPqHm0q2x+7vANjpJzUUuVTSMnOFi3/1LOt8YJGCOMvEk95hNmAgNkkegUhAEcJD54o
SzBVGMhvH2Lr/XtPf/nIgvkHQQ1cZvGo8IYMn6nyGZXchknSAN+iGmRbVuyPFx8pK3AIQNg8Og02
nb7pkXBMSc6PePfkwaB7EO6l0Y7JJAJLahYq73H7rWX7bEWUa0AfPPMtdvvOc9ioQimM4HSnIVY5
zBUK7nxjGOpdjDJT8ymCEExzmhNwlJ3svRup+ohE3RBnbucxamMq7Wr/3coxseHSUmQXfsnFbbq3
gOoLLSXt84biwks4YDGNesbLYZYszOGjVgOeVBdSFvfs6+KuxjW6UJHJwkGgc2KzwcCP1pfnEIKU
K7gmZ3GC+T0pqz76sB26DojPUNgUTETuIonmwMsay5/y4ofxStdv47c2uNeqtM8hMBLleEQs15Q6
3q7GQ/L9ptBgVvhKCZhZ0xykDAlKzB0BI6fsZL2vzbzzOEuy5ZRhLA8dAaa0rD2LlTTX45M172Lw
Z0udT9GNvnQXVHc2NWo7tf3jp2z5xIggQJnwM2pcIMPimicTTeTf7J+FppDQux1VJYwhRksazCGQ
NKsOcQhmrBHnMdXbUsc+S0UFbdObluPAI4n3b/57O6rDL2i1bCHzM5DNHj5jaQ1YSQ335q9QZBKQ
eQ4GnFe/rQwr3kDHQ3+xuKAQLqfLnsBC8m1zjbqeBxF5F5TPPlm+WMk1sPPixRY3omZ/CTuEp2WQ
3+sudHcYaH5yvgZmTmX2AcYX01hO0AJJ1jUgBLy059UF2Tfn4vmiFsOG/8TAIUFpztw2gh3oDZ9t
RY9SwjjXn/bvoOaJhgBYOxppvZP5zWkmNUs9V9dFfrTmpMoKVX2OsA5Gi8iBMmK17e+VzoKdHoLr
eSA8yiD6sqwY/xkKqo4+1vqe1/kRyT81EBAUN4YzGkX5G31i4G7yn+GyzODt6y5MORiswbxN78Sj
8uCgpRAZNKjSd9/RbaHVCj4uKFaTRiFPZUEgYFiybQCJlfzjPhdXieUmQM0jnAaROtGA9javf7WF
kEjIT+HMgQ36t9+QZtrqD10Mh7fwR7bSFh+YyNBD7EBA5MiAkHb7OsP5d1KpARdPLuqry145uIyW
14e9NHxmFHQxHMjsF5Eb0WMNChw1amSHPrsjPG5acKnutME2T0F/8cdqeGtFSmhm+wfst1J8Bu4B
FAOaBqs6joAzHwu2oulGt3l1HBRowqdi9/sP6lra76f3XnATW9gisj1aHsRgvi/+oyE0orOdxgmk
vGE+JaWhO7sj+bFwEfv7re7iij2kcjcyehR5eBNZCTYwL0odAyyHiTI9v8FoDZe6QcDShgHMO1/t
aPohgIyUjddPLKKvrUczAm6Gb3/c/GWcLnYmcLo0tKvnnwgzhuQvGBI7mZedenW8w+l/VirsMH4v
mz3B0uQX9h1xpxqNSgX3++TmFkSQnlfRuQmagdSJt0DP0vcROvizR9Q3F4X1c71jismH1sZMeDrT
hIr65FDSdUIn1BS5aH2CUx2RK0xubt8xFwS2igNKZp9nj4faT5r86wj/Dn3+Z/Lxcbw6IpQDAOIn
LPbOiNuDbTxE9EH7RBQ8lrH9ceWzHM5nZftH9zq78zL+efn0njP425DovdqavcfkIrSVcfXM+/SM
y6hRwgKqebR+pFsTHh91MQOilRvTTV+tvjo4kzEm3uMrBiX7/t0dVVBsbgAcgQnKii/Tha4Wq1WG
CGdGR6YmPiSLR1i3LF1MQyDdkey5zZYiGJuJGZK8Ty0aeYZmD9txVlbVVs5zTv+6TQ0nSA5scDCj
eLgwlyNjj7ynFNYHVddROa3F/cAh1CIKPO5qwWdNAdsjW9DOsOz+Qv84CHx9WTihms1O7qxlFUnP
a9fp7Zt2veZn8PPew/ozmFiAobCpg5BVC4HLUF154AXl/B44/Vl7AxK9hnggIeQY1aemdUj+pmZd
++aOeK60FT04MDMsLGDhlqWUPDGmP3Pub+vncFe4szh9AkvukcMzkd4zsF5H3wPQHCh1vStIKUvK
44A6YhcI22ENA9DvlzxuGS3RVtf6LyjaGEuqsk1a5v3jiqu0jEuhHQTw7gP6WLx5eY67+KE66sZ4
8xjD3Oqj0vJ8nEr63IB+0W/5mWQPfOwDGDFGDao3Ps9fC4AQ42zXZ4gPkBZrP0Qr2L7bTTOCoPC8
xm/okFAPM6fVweRKv6DmDN/0nVje15YGuycnFD5otphFmSN9ed/W0fUYdFFBRwapxh8CLUAYXpnd
vPtPYkOhiTxVEwVq2T/dg2+zz3+6s3bHueb9x8fVMdtl5AjNOrNpAE+Q+h7xqeGhy0R2dh5oH+cz
rvEDgr99dniHAnhMszFFbmMs8XBfLjeqgR0uT+KiXjAnvUwP/ndYD7Qxn7Y3Y8EayxcWqoD+81VU
8PeH3wu1BV/Q6UNXjwXsI77hfXvHqd+6Q/+3dacKGyyj0isIJEAe1OHwg0QA8ol50bCZnl+EEUba
OAOF+mIV/cF1EBoFD/Z59N6LyfIpuM6NvrgKi57oGDc8HhE2Ft4bvsZIOEUyS2sOmjCTmhjTNf1D
v4kcqkeGvRGYyTHCEMh/+JlN4YYdUMd/e08PH9vZcVL5BW49TZ/ezcWRaniy31AFcFv5+8mdGZ+V
AQKTJ7HehoLEaBo6Z3hIcrySJHWV0Sx1Uah5+drwbkEP62FJsCj+GQPF3fg8MzNCqs9UiextVoPW
DoHppOBIn7HnECUtYdEI4Mcdr9lfDdtjdsaQAuis6DtlEI5CeHYdYo3vvaKnd3YwJ55cvSyiz1DE
rBNY38N8SJRUK7XmOkpkrC6ZXW5zm00xRJYEPxBSmVECiYFos5hdkwkjHtmwjkoGYEy8YR/96vC5
gbv427BNZ+Vch2KqdO7fXHyRfx+QwztWjuHVG6Muc6vXVknPvzDEEBshpd4mWOYBV/fjpNKXAptD
M9QQbyPhHuIwueQp6xOnyB40kdyTpgbFgFERq/SFfVfppB9iErF5Hj+2QGkl4rIAaTRlxYdryMgb
EpwHqDgD+FqR4PgdvX5KEPs3ixCOl5JToLZUSjkuvEpqhAgoV1wbhcYtm6HELmZgnDhH6sN8jxSQ
B74wKKx/OH3mxW3QJOwLueDzTO//nvfGTGdxcCKAxDlNO4vVGR5QiPE2zl2GRYNM1V9sKMM5xgWY
a+0030qaAaZtHmGo/fX67B+vavSYohUPR+v1e4zrBHK63mmEaQrqK1RjA9y7z3uqHGrfJpbb1kss
rtzrrvYJMOdE4gbl/dn9bo/eHZ5yuAPOfcQgijnaD1UQA5jDRH/+1fk7nbMSxxYPeNWoqT9YBJBp
xCyD33FkBMhsveRVrQoFS7VmUSKcRu0Pff/mbO6Mld6h5hovBfC46Mx+tbgYHpwKngd+uLmHIIs+
sQFEdsdrbyJx8di+Pu6qu+j0pRhDn93/hOJIiqVKLbKRvigyRNXSBhUd14xpNBSdxqIR3QAxFjq6
V0frgdK0u+qG7AJlyVCbIPXrV+P28E4a/Mc97jtL3hDvo343FCXJ09WiA7sMj641/51jgsSP2IdV
rKc2I0pCiv6GqeJ+hRmS3UQS2KBqm0uJJIZl8iP4quReSaEpU9nTutU/reXfSvuzJShXvCEpCVEG
0oMCxFKjU7zLApE/2gLL7TNW9mTSTSHu5mFrfN/XCDprdQ3ly3bGHNdJF6Dl9xt0gC87qqAPQZ+T
FPE3PP9i20NWGdNUStcz7ViOMc/y7+IxL+q5NIAYcAGl0j+ImB76nJCfRNYkMoUdSB/HEkWtuDJQ
tdMQM3onryb1XPw45L6Ksqganu3pBn9R0aW8PPk5wgXib7Td//9BhoZlkE/zaRlyReantbZ4Ih45
KBnyPgFYMWlDwsQA4jPJGBG5vN4/6tXqBwn5ZcbRSn43v+2UZFeb3n3DkoDlRTPYaoPtYGfN18SK
BYKFSJDuo8PPOywQJRVuA3zTCh2LooXqkvmBmPnQQIkLh9ANeixg4eSeD7BomDuQ9lTgN4Zbyu7z
9upE7p6wWciJwWXHoPGDAeu+f4+8LyhkX8KiBS/IUBi6lA0CyzK69E5OGUnxLXP5Cm6HMDuWX4BE
cBHxFP+6osWiDcWJBIkZ7lli0SZ9Jq87hyzEBok3nphIn1yOHlIHdKgEclaQ3Mv+2gRURs6JCnM1
Qh6L1XQvqH2OJH5kcy3Et47y+ICZXINVX6Xs7ezsHVI+xYz87oB72W2v1T+OTus2i05m22gQ6Awh
wGNOA5+C/pykUcxlbrPbjLiRn3wCpPjPWwSp091BtJa2HfRB/SoxQjFuOQ5eXH4eTJACli51h+pF
t3m1z9bGpO2drOdWR7E8kOd8MRQr9ekXel7xUKi+R5In2XOedHUbtub3X06AjtsBu/U3yQgbAHcy
lFaqG7MD9FIvH5cH2cohtxjsxLXOVEeSBFZhi7RcIBN+RTQyH6MPCZm2hMCp6qpuXSfHpCglMf2G
fqU9vecOCkaY8Ufv9bQpiY/eB+8lmJ/mlMy9O8/wM4bDUiCETjHmsalpXxXDZZs/Bt8ainc5OG+I
gmE/uqoHQybmJqsBbgRGJv9pVjjy4DzBf2tXvrDOzA213OhJnfuXMd8DI3RAO4X09wFLYONJdC4A
BstgMUC2wvomrxEX52fabmBvtaKDY4wAxZ4k2Sv45MXpgTzhUGZ63NDGRFR1yC3Fh9uDV5fP6RAR
QbX7V5aTPMnTRpcnV2OmrtmENmc+xEpBhui2sUSmEhKKAJZFiEtAQlAg1O5pmo8YQoRCcW+TaoVB
E6N8lhPcRS8OTrNkBxl1CwqViFwUku42xh5W4rkQJrQm2zjelRsYFB4mKqJiopKWQVkB+xb62R8X
DnpKEBB9M5KVNdVDRpPgywBYPE39wQKg3l64wymwwR8HTaHeYC5LVsAN3qE2agYercEqai5+QNgx
4VlF9E30QLSGvZk+RFTCBAsDpU/Kc87Q6z47OuDIm3JSEuQtohto8/CfaMHRWEDPoDRxdJL5tI2R
vpbCuoBpxq6wFAyYUgnDuSGLuinj538Ki0DY9PwVoLwL2Hw4Pwnmgbh8gsUijjZArc7yoQCJ50iP
2ScEUDwJI8Od4sXfRhb0YbsYLjciShP6nAgVvnsKCOgDKcl5M8g5DzEBdp00ZfSAh5Ao4nSgO6zA
STq4fKzKsIEy8B5k58N3D64vacUMMLmBKyhe0BPQWc9kmwLY4Pq6GjONw1QDxGs6ssX/0yHCocEs
eiesXEZp6kYtTaf2gJgtDtdhKF+U3ytYVEDcIb6pKem0qfem9Aa/2cXCixwu2/03XxvoW0DmKdgC
EKSg+jTVhJLyelUMHRY5lsn4VIp1p68mL78in02J16wThgB/2wSZCkxlOwF5ZcMFd+0wM4NuWcFQ
Dp2mLcSsGMJKq6JAY9wFJRvi+DG4yqyWF9Eg0nY4FUwL52T1g4xIDKWmCetbHjx0uhEc9CF3K4Ep
zmaNkRQzc2idKHaCWPNQ/Aj3FH6wID4iqZQCpet+n8gyYVNE4Dk6JwfToQD3ErneLzeGrctV4+6B
c/HP0RqbAVpErGJK8IOmvWIRhKkwomTcIocu9NA/2Zd/l+mTabNGLM/6MyuDgCNPGuzekWmDeieP
CiWBg/gKeRaMDzjj9NtqbCrTGU98EdqlcWP+s87ppKup2Px2oseRWVUbao7Q2Bk2QlEr9kJtwvt2
CDlZA0Dg4z6gIv5ATV/rIuGhYeq1/zqWrv27H/t9jOkt3XmP6LlrNFmV7XQYjYubbGFVQFe34LvX
1SzHw2A/Gfu/vu9P1NmfrfiD/TPuEqXyJ3zQri2vRkyXcmAPNziktREXDGR6r3uQK35WxAKnIbqs
b1L9IJjZphBsYfm/uZPdcQYShhMkj6PHWtOhPaQ5MkcKG7UTrgJPDg4ka1Gc/AkLRa6VqTOg25w+
UB43Tlm3r8BqcDf2/RUU773qN9u06Y39qCUGxv3jYv2F2BDy8SX7pZOexwerijL182hZZbwxd+aJ
ZLKrXY8+U20FL2P68Gp82KxrSbrvZsPkYNCGoUV6AX5YgNETMjpQJCRYv8tTKJ58PRdq0+LEbZkv
cfvsUOU2SPm2JDXk5pQ4MYwu6e8LnsUlNR0saAfzBSzI+19KG6xTisoTBey+A0mIP0F1igMNB/Hb
lWqWQuQ1gsTp3ZDSsGPmUJZ4V9SIBuWSaLnL4JgwY/BwjmWh8rGkGREasdDntqWfYaHkyKFHxc7W
BFDpBLCFg0KILJnXw8BHKBKArsJPJhhCqIycYqL8EJxEynk2wE2EQSe2l3/qP9b0P6q4iD/ZrhXV
jsO+IoNXKgErpPZxrFhUKYx1iZZ6wmRmMQBTTt3NkNG7SHKR9PDXaoIkx/FEJIqcja6tSHM4NPgS
bsigaAm/UhQwwieV5wODPR+k3ww6FcEB7/SGyyVPinu4UxXnE37cc0PdEVrTQkekL7YcI613UuQx
HWzPRP/dQubcUceBZjMWSDAG9LEFdat5GSDu9E4jUZogPZcKvt8e1/3V8krDhUNIHkApMIfnF06t
zBbZRvAmerodp+PsIVS72KqgNXDzPlbD0KS4Qcxe8MyC7gU1kP4Q8jV0bGpZli3NMlHM7qFr19Cv
lyxwW/cgTF733z48kPTOAhdqpk5sZbX9177Dt0MY++I3Cs+ry9WFZYSVHGwbThSKMkgWchxuYddy
ih7Y/69EWXEO9BGn9EGlCkA3kycaQ2ohinEDEsY9MZuusEQgkSfZDlUBd0fqW56ViIL3b/4ZiPm9
SE8dWAeouXg9OSE5GJhWiLrpBGwP4y5NeJwebmOW70mhDtiW5odR5a7gwRhOClsrFE4vf/pfPMWf
5feNuboAFqVzY5fbc2kgu+q02VlLArskvTMLtjET5XbMDsF85AKtWZptFiLjHEUJE6cxiAf8mWTL
Ho4qBzCLMTa3ZA1jaJap/p+1X4fCQqjpXkFNTZec8vxSObl0SkI74wQPgp2w40Se3GZxQKt2OUCo
C2RANw2uyFFp7gc8+T8IBvqCXU8AO2fOIREiaheihmxfuNfL6S34PT8O25qQ9Pig7G8cGGDRw/vw
jRuLI26gQt4S5uppjrHLAMOrhct42uXDJJD5UaeJnrrL2YtaKrlBp1K79EPERbyDwuNlkFcQ20pN
31y7Evpbs59neJStBrLlc4xIHhropLuG4SUHyg9HhuBah33K+SZYq/gdQmR42AawxchR4/3vr69G
nC8oI0J2TU7jcMvH/6d3gNYM62vXnn5HBXgRELKs4PZTrinOalSNRLyCyMAwluOMgoTnUvQwFEUU
JQsy7GxjDJAn1DKeCdR04NmiCo3xnfHJgv/RJMkx0ImiiVGugCoEHBO2tvnbkMSIQhq1wcMRuIpJ
qcsgcWcxav2OY08kIVTBMbI+WS0OexRgfMlT4LCK1Cd56HyW1gSpAolPk3zeiuTDbWM6BRw2Cc51
SKULdOyiyWGFXQtdpHBYOmx5GJvpw9QDVE89NSZY9cdBR+YBTFMsnpzB3FTzgb3IRkPXtURdyPm2
EQ8SWSbm7+7LA9S2xdEeBn3orP2JD4aMdy8o2ZEiCJ4Nl5K7wc2GAk4xbPH4/NN1idr+4xxdnIIo
5WJUfhaV8ysAszxOmTGH8HrZbEVXJuET7mFjOOzrsMB4CU9UmUBo6mUoahBjZP6anfDklZuVbazQ
ZTz9IqWN+n0OdMihTx8BLI6pLRq4P4369EzjK2IhecU87aEG5lpkYSyLqEXYQPjBpuyCCYCY5cHS
3l6ZFsjF07xmhAciX4o6c2sMSwNpF7HmJNAMaLGedtkbmEcHhJl8yJYPT+WIyWe87Tp0j0+0rHDs
0C6ER/qyKhT3Agx3+JIxkCAp9DoSGi+DgvO6JOJZ21D8n9fXqEihpzXuk0Z7SF93hmJDGN0x1l80
m29CqRaG+QNX/45dUN5a61f/fF4wXClJwbov36b7fc/LK6FFIh+vk6umGIX7mYXNGsrRoam5BzgZ
7Jv4KMXM4ftuoB1+kukKtcquPA8x1DvQpcC/AXMwPLONAyHKCgC0PL5omeq07VobrJiPPkeXTHra
+9NmHLQ1jTDGJzJkHPFDu3/2Af16X+eNdkjGEO3FFS0zEGS1oNTLfmftEAOvwn90AkFyb8C/Kgdd
Jt/uAe2oi68sdvjYeR2jp+mwXz2XxUeZjSm2Q5+ghtFoTY5P1kfB7HzWhJRFq4KJ/gVO66S2Pjvw
6mI30WhPrA9CirebRbABHzh+VXQix0Gr6z4bWEPpL/90szNw3/Bxs8dz/vWhKuvx5eVW7CtJ1nKP
u4ZqGerFsB8/8LbXWB+KCdq2Okc+h3rl8va5Ubf26HoTKZwy33gccnkN2IqFkAhXDXEYOpD02obu
B/fixQEHxZCCImdzqYmic/M5Bcc0AiYRm5gvJjIdD4AR4CTqDXobAuyKHCv0g4Jzbz8AzJ/O4eBx
EDM+rw5qcRot0TBAdcNTmnCpHs+UGT5efkxmCaXpJczX6YmdZ/m+DIyhHGXri12XXk5w3AnpKGA8
Flj2rWmNq6a1r3pu6ekwEQ7MKbglB2tPsgYWWYxIFQSfB0uE8V2ORg1TeZb4T8HCKebZS51bFDw+
zMInI/qkM2Vodra7jfBZsX873+aQo66DJuEk5z1s1cZ8C/nZPA7ExhnE5ZCa4FLvSc53hd1BbK5/
omVhiIhmE4TJaUM7UGFHY9+/P/zTyhrlpKYlDGNlgtFgrrBSLcCNwUTqZxaLu1r85KMQEsuhsk8k
Cas3b/gLbYrbgPMo1Ivug2qnHDTJqGVToZIt6RAYTt3PwNEMqJBUs4u6DB1PdLzRFhDCGDeGBdcQ
NZrXPiZGMygl9Md7zquwGWY85xxaHHif8W7X7VqEfIkg6LBG513aVEXM4hDBln6Cl9bKrs1Rzacm
O+1kqlftvGCOOzAMYRk/tkeSafij08u8fDgvanUmdEMDlzpg3c/oTVv92t/2R14R2yxYHQF7yK8R
31fqV+84Xd05iVysG1xWxIi0k+6vRLO1qb/vNkEOlGx/bvRHA4AGuzagXj18jIYXvOS/z74mZjzd
CewxkPXfE9AUHnK3wfUSQTJq0KDk/mXloH3GHrb0K/UX4HEvvCswvdOY3o/uyzeTxpRhT3j3Hxls
Nn1S9obZJ4IqWathHnSjxae0u7hlatPNY1TPea7pi/gB8/hKiMTsMftiLyqyHb3nG2Q3ShGiw/gO
H4KU8BWWkPIBp5YwHIhlfA27plXNXmfnKjqyepQxjaHnae5bfcJz/1kVqsscPG7ldCdfl4lAjxzG
h6lYduewM37te6wtpEI4RHQHeRFpcCO79ulhQfzjpredam8O5zm8qgFvK6IPMUn6NLl+3Szs0ksA
Yedu3aLNOEenLKhM5yX0wQbKS+7Td3s7zdlscejMRD2YT7LKuc8ynjDM8vuMRzqs53sRImYubFzL
vtSvVaABgbEpodXHHBYi8mP3QXbYFidV/mg+OePtP7vheVTeHY1aimOVRAeouzNtI/A7HQiYjxHx
3wDdLRdbV+YrB06Jmxnm9ot+MtUQoprjr7ATq8on5LCZ3Gfdr63f/EdFpFRR8btnfJLcfd1nJawr
PhoGJRvojdCfmzgROprPNlefRqv2pAnDhXclH5UN5zL+s2rtfeYFC5DvkTnPu1P23PoUa20fU82s
F9bVsLwFz+uiYvZgkLL2KXw63RqJFwaZJJqYTAJemfqwNb2wsrrj4OfzecCbmGa9hh3x0TEYWwFg
noA6ZoxdMgU5u3Vyni1Q0VHTdBhC8W4oN79tn6/9kHvTxIQKhRRUQ+dm2LflcfzCQaj2vnj1drAL
NK2POcavin6v6GN+lzPaKKCE2ycKd/GN6IiPxwmPXuzxOGFuzoNaAdoVjj9NF5B9zliKg20PYi6n
nlbMHnBHBm9YUoW7wvRrZU80tGwMvuzqBtXDK1/2cZLTi6NLaDmHccEZwb5Flu1jcHrHpelcD4Dy
Nx44gHcYwrAja4//rbdH2STHhPvFGLm6WtmWyHs+Sk1K0NOMz8zUX0wAHm2MFo8mU+LPHR5KT5TE
qyz+fL07cYqEIzXsS8M+2VcAjXHucDS/Tj8Z3eRTnciZYb8gJqJfM2flKP/unrOKU9jmc6pe7n24
mNz30Yk5eaZK78aqLPqk9CBowitx0OKCnqyRoUa3r3ufMsu39TmHbccBG1mbz0CH1Xa1C6YgquAV
8fRtqS4Ic3petm4+s/gLsWvi3AjZIL0Qr8zO473Y9a9BLxZbT2zq2TCtR3xtqldwOdpt5JWPePb0
2n7Jsawjo699jrarUrPRCI+DVIDiWNYTcywyEo9LhrpvJ3CX35eHjOY9jS4sjk7m4zBxopEQoiNT
1zNgKVR70EOkTcdBk6zlWAIckoTQiN0qMLoWiabIFIA8mAfFtI2VmzKeFY3drRx+9589IOL+0CE1
npcMcw7MNRnDBTlqYdoqHR1xk+G9ccgQR6j6TSryuH/+AvUZ6jukXHqCMJVez1DFOxgfo2qg3dVq
cYBF3VMz0yrWUKS/XkGFXQ7on7tCxmca8NQc3CCBXCT1iym26EgRnD6PbsK0ytOSFxB6xUJluO1B
gDxPZBcbyEQAb0jIvLIxs/GwJjS8jbAAEPBcmsag7dwZ8Pmn5JKc6SChVkJDza4OxwvxEsz2GC34
y2p9QQAIq8A9MHkx7VtiMJhmUO/oJU2Tfh9qpf+pR8fzZGE38PJDwGagk2Io2Ig7NM4jMABUZ1Po
gCKDRLVyDxo84G+bHiURzBqn/STiVUsicN4kn/gMCL+j5gWNq+GefJAj2lTKdLXtLZ/Op7SoagSz
uJIcRMueZISs//OJ4OnDZZLeDzgNoWTw2SSQh9HpmBC6+B8lu/bT3h1wexRy4SUfwAYWdUrc4k7+
EQNAgxuXQLv9R9N5bSmqbWH4iRxDMAC35GBAMN8wjCCIqKiIT7+/VX3O2Cf07uquUlxhzn/+wS+c
/kY9FsaHCoehDt3sE4aCBWW/3wF7RISKwRJfg18YPCAtsSa73BKUepxuADVlYfZWV0j/cPdPjToi
WBDvfX06/1HH8kwcmJiVHeUUqDQ6mLHd+l42fe65DTkMkAD+IKb9TLCYexBCKWKXGb4AdKHeYaSh
P7Yg7+SXJCwUFm+UNJxxL6pDdI2LFzMru7/bq0NS6IxkYCZQIXs6sw75RC8nuSAUEWXGXMpAvQz7
gcOy8Zl+qYRB+5gsSziKgjhxfsY0P9xjtB1izv98W1qCcqAlSQ2KLCmKvOOZcBJ9O90HM5uaAK0F
WiMx4fP22632NnCxpPZdUgKs161DUlrxsbXwjE3s0Xz7pU72ETZ+QliurHhC/FVOe95uzE8kvXPD
EwHNJygm/DE6OKlexQ/dN0JuynTfQdLlrH+Ek+vrC0xlRPt8aarg0Ym8MtiP81AsqQdqwsY4Cyfu
AS9Rj2lt4jcGoLrMwTP6ct7on8xtVzmAnn0ZYjoMcH09zWjioxyzgYtZBXA1LyvteHU4Q/G+nb3G
fSBCDokMYryeWcM9hReutpwl4wARNlIA6hloEW/88iDsuwqzk6evqH7L4aVzb2Lj87X6jCn0N+X8
7BV24AtMsL50RMwWWedXh4jwYv3GRuI1xgoY/oYbqDAOrlB/L9F2C92k4aPUcIoJHrVeSF75sve1
jDjjQwxRz1QwoKFJp902nnf0jslelsePSYlB3IS9/SoBq6Ri9N6Vj2NfWWdhY10VuE21VQPSQ9m1
EtXYaoeb5nxq740EDfYSwHp4/zjVy64Ih5T1lGgJ6IB5JBdYzyfv6MPEPLhPQU4NaVTvqFVfox6b
5M8glninOriNhUnC44wc26UzXhcE9gmTaVP62a/S7qw1GSt/o4zuPzu7mE8+pJ/dP6tUehejQP7x
G5WRBnRNkZkfh+d2qRK0gtTyWMCGgHPNqXU99tbXkD8wxJQaJHDS9ytixrGC7noXzHTCD36eYOgC
fhXOlFth/an6Fc4Mqp/IfrO8e1iyQnfGcJ3xPY9j6GiHfstQMnGowxnJA+TiIIqf+KSCbXrIgRMg
PZS7F9QGdKeQong1S6m2ih1LNTPUWU5OpN2BQvb0+rPq3FKWSvrn8HjqyQIWaTA7xzQDQKzmHXF4
xLqLOl0bpIG5Hmtixr1kzBI0TdRBQFZvMu6E0zPrzsFYJa5MP2Zbc83TA4hixU3xXdvcjDPBi6rN
w0AdtXjv+Q36OeFOZPnupCWyDxM7hjSwnzCO2j4kHX5hBRmm6xnubAZvRz8WQuDyNfMNz1R1ZEp9
9KszVil+yt7MjRc3a0HMox/D1ZLtjT/Bf4XABf0czMaB4Gsz+u+ZuO25wJQQ3PUlaoi3O4wU2G3H
mXgrsGoIm8BDFIdqVnqFalcRxqBH2PGUVlvBcKtcLKx5Tg2hkpdp5r8MS0ygIOOy9wZmuqoCOepP
jrPYqOxmKo1V+84rWYCPzcwgGG9tLpYMQ+LvEfEkN53QrCCvNtfqQooJz1wIk1nY24xkzLHJN+Vz
ufI/PH8oQTOoFYELkwFUYMvfatmtJvz9deDmhusa8cKAO/oy4uSlU7oYWBCAxQvwvBgNttr2A8UH
baaYR4qJpB8z7VzO1nx7K10KopA6zolLIS0+XkMZEfHzl91lcoFMceNAga5HdatfyZPA7DxoLJ5j
x+3pMDP0dcM4Gl2gxaurkA+IILRy1xIM6M7gh7AcCeBkcqS9PNPU3CCA5hozkowWLwiNgOTBQpyR
5yAwKQdw1iowE5DFrDhhn0IdtyCKPaLSRTFZ+dJ8yBhECMFydoCKsz4ZZ/Ybf8utGDpR3ZhwEhrh
CS1hEVxNerC3xCdPmhup9vUZaI7jh/bSFJR1XrnYZQgnhj5NEOFVGkdoc+6tZaQ0eUj0gJDdV75w
zRSvJvE1GsG/twzGXS7msM856GL8poQ9yENHOTorZhRANFzcB8Lb5iLG3/t5z6QkEYj/nCE2NcZc
sK3RgOxFcHFEzrssM6KDk3ShosyIX0LqgcJxi5k1KkPbZnbRD7n0I3yrxSwPLiFoAeREGVUeCKNm
XZg0kR4m5ljYTRIySlc1HOBYwm1//AjqkbAcESC+gPYLS3yP8vRnaoXIVQCtv5nkaIsn7i34yLNy
AHLFdA3wxgT6ErZPFSYfmO0NQ1w2+w7FDXwXYkqAvWiAhtjUGMI3xLk9nRv6V5VkDWqV3kqY4ZwQ
V1JBgPYQG1iOe38916OxKF8SnOYzl+5RY8IOcRe21YGIcByrjf5SQ/3F6LAZC9XL9MrsfsdHQdzt
oX/+muWuE7f+C9IwxavdV8SUq7aS7UDI79lRYvsLXpqQVvCRi1AgOB4Hrg9ctBiv4W7B0rlD5Nry
YeEDAE+MTBnvs153ueplbkqAOw/jhJt32bGUmIjP+UAF5UrBf58J5hnBzA+vZsbCHt2unYdC984q
E/tB2DrsISykelhVwR2xtOqiC+QKsiWuKtwzANc5618M8wQ94BK9S6KjXscrIsDxBZ8ba9+3GNFj
+lOM4enAdXE2RcZAiowtYRS8TVEPwRsQVS9KFzwAGWiH3wT5Qy3mQCCBDIzclGn3Z5/y0QsjLcjI
DIHVJS7T0IWr4AmqBhmDAv5ORY9xO8vuZmfrecVjodSj+qfTzOmlRYYGCpepuhN8hGo732c5VeaN
zza1ngFifTFYfXgorO2No+BdBHX/tVQcvoIVw2I/h1MXncAEhQAFNyWkf+AQf00WAq6oQ4lAy1Au
fjqwgZjVKNBtCNOCuRTBmtmklsjYlvTu6XVHZf6ctpT8VBVARTx0zK0h9cwJwosSF7xTaY07CG4G
xX8SIc0RPuiwTMRs15fGE6MVqJ1sv0t7cgmRxuJawrRVv+IU3zNgxpfP9cNsvvad7yP5gP/IZZci
h+5Z+ZpggtUb9Dlvs5svLuzQg5JYQLlyzMZRACPFZtSk3Y8z4WKXjPJBGP8YIDC6HPaL/PEuzFTB
o4k+KReY9TAjLhZN7iAcGTZGh06smSW0YS8hIsyAdCD99XZsLRTR2QYqZRFcFR+I4of3BpXVXsEd
ToAv9cCsnRcNATvXeoybxuutKiCC/48CCHQEthGW9KWwu89R0HFedcHb3W5fn1LU3vCv4xdstz3f
wSlVjowrGBaFs7tV4Wbp9GTXty9TNG3zRq8o2vGcn5Y3f58qxn64a7/mcPn1hFF5s/gARDwdwCgI
LeQrjJM5GdKcJgRpsQnY3Dg2OoR0eyza1gjvkF9Rx31Vm+YU0mOikErwdZuWSJ/bTccLX9pjBZcH
0t3/4ApKQyGkeORNoY+vxYtR7HzzvZi8MqaVLE+/S9rMD1LW62MjF+dNCwaF2Mnv3fYtWFFR0xEO
SPznyz+iFRAmmkCQFM+psf8e94/Zz4W4yVQPw6Tv7KWLCGQGts3beJ1Jjm5tJTOGUyYcT8mpEKEs
CXSNXjvp3H35my5zxHpNlmsE6Q+OHbRQhTE058zx0IWPPxN4/O1nNKlTDeCbSNg812uJjhsRwyql
wvPFhIpQavc1o6klMTGjmDbjawrkcjUIulAqO35+DciL9rNLF1dQyioBnKP7tCuLZBlEOrwbDKrg
ruErmujpXYdNHySAPfrktXvIpqrnV7fuM9m7cEdTsUkniqo9LEMvSFdoKb42SjyEHmazj3+F09V5
JY/pa1Zh05xSBl6t992MbwwCEA3kZjfou/RWY38HRJF0xon+pDbQ003P6EBv/2IA3P3ouw8eQIxi
lwjFrnqX83V271ibfqXv2tFTb+PSJHPjNos7zGTIYDGyMUooqHFPhjWQVI5Zn/7F6EbDxZDpgaNa
2eJNqp1Z7YNANH5ktjKK1r8HUjagVV/wf0ApSFFDj0g+yFuyJLYn/HFidoz7qb/CnerLbKmmPiSt
lDLl+bDrdwAutnooPsVWzCMueT5xXArYKJ3OnpXtuv19QQPHcxg+rP7qNa4kHWVHYWubDAEeDJ/B
qYCBuWbCDXdWxxg2UfTzdRsv+vT5fA5B/DTO2Sy16Q7j83VxsUH5zsW0Ra2nx/exHMRsVwgmdMh6
5+r/oC2cYevnD7s4ZEw/7kZJ5psJigqI7KdxN/hSKpPX6ibrZtSaKE8Wl2m+qIPOCLUEsUZP45lb
vaNM5g/oFDlwPbONmtn3bT1a0HmP322eRj5a1ox82+ghmEv2kxye4aK2HksSfpzazbbahhNrQqR0
fN22bjYjiJvjnYez5QHet5X9HT/iUjZu/gULkllFfNg1KOEYMcumY00Nnmhxsz83mmR5pJCAtcFZ
paffNLFELhCrHU5T4nkgofi79Mih55VmGf9QmfH5+PV06GZP/Z3pPW6OU+MhOvEXvWWuP1SacBpa
ed/CWBaJzh0i3/mBCNwIvja0Zc9qmffuOg9jp3+GNvuCn1ccn5N2pLA0l5eLCQbXL23N1/w6VBk6
7O5AeBA3EydjQEClerzdTO1hyOZ7zs5LxP8PM6v88KesC9/9YfRl88Ova7PCo+V4pwIhEPZmNvN3
WG40iAg/m01RhtIQXlsL+UL8Cwq4W8SayYD4JsqN9HkaJXkk7R5A93e97Jk95g5hO9LO9ZxNlgUl
qKXxBttFtdYPmg4/Wh/KVkmOvdVMO6BFC5aotEtBIZdfzWjmV1e1E2GRLFl3eKFccXqR67/d0H5f
zCt5YqaKsQszVfdGYjjD2vhiqwyuOaZQ270MIr5yjh3cAQF6Gc3GCChW9X4QNmIO9V4VUw0KX6N/
GyHTB/S+aqP7LCmmac9ih/Qx8sLBZccnfXm5XcRIOw6s24/S0Hp0djKWvXrzeehN7cqq1xuu5Z6R
9BG2pPgcPmfXiUoHp7+wAUSSp/19fC2sOq70J57/3zOO4DPOvM6swSfvzLcePIxhZsI3ibTl5EcD
CekDePWfWH0nYTmgf7Y9CFlm3TgsN8pIXVnyscBIiSA92FmwK48NAOkmc5vjAjofipduwLOYvfic
bmYHz39xfnLe2ERVeSq54W0w4NbANo5D37vTTSPYOj7dcAjZGRJVD8UCU816fSC3mH8Y5Y1JIXjr
Nb39uY/+C1hFCBA/jSlLZppZg5+bDfXfb6p1Qq06lexC2eccfV/tTYIrYxq9beu+HCBOedqjugk0
WGwYBFlyQRpC98lwATXjcNpwmBJX/RvfFPOSmQxK+YKzSvEM6TAnLnrGqO1bt8LXxmQLjoQc6RW8
goiyBAMBcp6/EZrAzpJdipUSuZUM+ATvkY7jLehdcBtO1XqF6DdFzPSG93obBC/92ZqA54w+T/+y
djBRgDpC1wTRCrbu6HKc9IAQdBnvZ644yBdQtSoTOn4K6A1EfO7JLrbO1OQpoCB07cNwtOo5Ki4l
XDHHTc/fYNx2gFNSNtDzwhRGWuLy2AWbTY0lX/BI5SkEDrjYsrDN79yt4YaCsoVvAnmKeEr80z/f
0Snfg+jfnTwxxJsEwhNk5ABTsa8OZE6ZnRx5GSTJAai+hbPCZRwy8jmgD0dil6hOu+Zj7K5xo5pi
DunCY7TmGhCFUntUflzLtIaD1ZzhEp2icLzkJT+GrgPRDkWX3Nrwy8WU4He2KtaroM4r8NvpLxl+
qv5g/XmaN9kUynWRnaIii8e3aJG+wTLSxvxK+tIc000CtWB5AC1zaNbYE5QEpaRBNXmShI5aqPPw
mp/XGXJNP13m0a+nWzz3Vz7Qp+LxWz9lkfYFxj9DYEQvD4RIyTu7SZwSM4yLxBdfZid+NNBB76nT
E6DpjW/yMLqJxZXoNF3gjs8B1xsaqtZ6SE7fkXoGfBTu5sdvLO7qzvUPAgPTBzKL5VlDbIWHD4o3
HtSWzH6MawySQPBBeVSEqXOZxKpJ5rGvMuNx7pegEx2QYUboltQSvGaDkMGmSJA3FTdQi/xYTnod
H9tdCSDhQ6GOWVmXOkFl2N5Zf+cCREACxotnol7qa8A8mrpIkAp/dvDOjPFjyXk5sFr++dm99fuM
hQFZIMzzW4Qp/TMw4PM52w7Pj66rkthmJqW17Xa95DWqkvh5iToY0r8jtVil0PvQxNSo5I0uFLzC
HeAJoyfP0SMzlkTEaaPLPlVtjXXLqJoRsJl9rBseDcZDQf1m/sKBbNS5q72MAMOC7Wdk75VAEGuz
+LO/Uy1zCsNDLWCjhQhGyGfta6dHQ40i1IXDuXaZvTRMyMr1DddQGjjpfE+sZyLoMpb8tX+52+cy
zb3743D/eTVpWvQbZT66Ld+tfW232u3IAVHKIw6QLPckZM5WvgRw6qnx9xY8+Kifbl6n1qcV/mk/
jOf4y6QQcqQUFGw/lJVN8JWQSf3E3OPWYb5Z+IPW/dTRRT5nrSWjxM39RxPn4CYJxEJNKPG/A6ak
DpQOaVbV/id3m8Feat6cM4uiiS+dbQcBs4rnGB/K1folQD09oxoWkNXSjp19UcjyHT6Ewj+NSxpV
D095jtQSormkZ+dysFeV6a88dnvmszsv3rNn1xmSTFqGX9lrYTJcd7+vdf3gfKOOuyVovUSh8HDL
jlO9vW7cr/9kzCVEgC7GDq/xoC8bT3n6I6tsOERlTU0YDmqw9Hx//yAVFmD4RMYwpeM5P9nrEnVa
byotunXWh053kYyyvtNCNLz5rz4dmzhk60ml0SVTmVFIYduhZkuJ7XZDCvEo8WK6HIpi/+xN8++h
+0XG9HGl/vaDS/vb/hZjBEavyv/2x+lYRYKVHQZtVH3mzxyHFzG1qr+O9GJUlk0v2vlDJGFeetdi
PDQb4CXjcXEG9zjteD1I5YYGfn0YbFfMzcC0QKEBnMI8qj3KncWAorg1fAbA58KWX1CMXLJ/qtWg
0Xsdt4XU9TbPTEJexpCRSYb5wBVy6JbK7l0Y8Ve2a+JazefpRx/wNfzcOieis2AM/F0sVJQWIoiQ
aaeeWPjdzLqtQc52XbjDltRRFl18b5GKu1k+GkLu8bqzPoJCH6JKY9yopYt8lsBL6TLUlwf4+NmP
yu8q+k/IMYetWYBUERRsfTueDKxypV6+jZS5KIslu+Yw25Drd1D4rWujz2baZmaqnGk12Gl3giI5
IlKRDwgCF7LOY3aig3EE3M76SLtYKtiD5Pjt8BWm74ZKfw7PKeqFPa87GVoD7603klW7H1IX4IYY
ScSoiO9OmqHDdg4Z1SyeUE/2GQYT4NLOrKcv+7PGqH3OiCCZCLov2SnCphg7C3emeTPFvI65FL+G
S+ZlnEOjALjCebqcve7iWVPBIQeCvSGk4/3V3RgUpipb76kfvxg5mogrFpW9Qy54JVjAgUMhqAw0
Xfwo6XSOr87syAiuttZ9xSwVhvzYWl7cKSBCfZoC45aVJeGFY2iEuQHbKoeXqUkMDIyUu55cx4zJ
k9aGzcUr9C/OOg3tXGb9zRhM7Zh/0BnW/rIFjSGcDaoXurgJsZ7HLrpFMOvayPNgwK1LtmTCxa0s
3wqtax/KhdfXTPwtClgkymjI1fahPOtB0mTNjVOIFhKgThDTuXCCIomPmwA/DXy+zR6OyvmElnGV
3q2ANarc9dl7FZ9jBNHupzHEqobnKlo9zUvIbiwokSRE7q/GQMsir7o8pIut8OQNmFhXpijnkp/E
C6Z4pgd609/3bb+Z71Rh1ub3LINa+yzlfD96UmDzvt0z/IFm5BbdMPOVJmBbGANjR1Fceh1nAcwO
s4R2llOMEQVZmLdxSf94E/G7hJbS+tY+OL6QjF4iQM/MYwbCTJP0s/e2b11Qalyiy6T1v/a2nnRs
uj688kva1YFBAEsoImhx8cAhYfKwF+dOSLNKe1hdzWUNG5WnQ+lSG5f4VbHhHX9ShJQs7Sh3PxOY
dkHc3fPkxNLNx3S/+YnFWAYBes0t+k59XmPa07em2/XNG/emaz6pzAioNmBtmluYXRd4UR+XOPRQ
QUmMsJ6B//xO1tBcOYDyUgawL5cvE0up++g2xwLsZZoys31uTGZanY3wC2VGHyVHFuD8AJMwPcrr
1Ot6+X6ANd0VQGJnxYx88Om4W8cZpJXM6niPly6cFzil6EEhrViFJyzyNALwzBUkYt+/WmdwDzxe
2G1c1w5s9ZKK9y8bDO/RA+j6j9pWIdphFzNjNd/77HQdnwEdjK8z8UcC6RGaKDag6Qv8pdXln9lp
WIZDcs+pMbl5oaKgThNsfNJT7+G0O8bcCjOMPiKeriOcMDrjD3j+tkCjMEydnd+dt3pdiKHV1TkO
xfliDXkY+9tY4Ecsq7sbd1d89eQCsfALcYp9p+zAeHDAP7eHcqcLh5e6TIzQFVZiZRdrsV5LuuRN
chDSTUxtP0YjHPa+egFBcFFnZO4NQRANkF4R2v3HNBFJHo5YRPQiaNEiz+5bHu0DY40/1+nfaIox
APU1OJ7llKM+zjDA79TQaFgYv1N5gfiPthc3x6evAUSH4gWiB/ik6hooj34aTMJXa4rxB4tMlNRY
jkUyGpINpF2GJIDvVEMwcxMyn4SVymow+4lRmT7XGYgQoHfKAYppa22q/KmG9As9KAaff5DpD5Sa
VhXVgBpvQI4nqdEcfVw90jmgszD6/iLfkO2dn64XlkJDHD4JGgoqBq0skRRM6IGv0EEXwtKtQFXV
B97pPTE4ahbMQyjfLkiuNRcGRGnx7ojiFDhmFKqjvinHwII87b6mwzWiNVoh0UyNhehAM+RuyAWs
8OMT/FQ59SnSAIsIUYlwY/lyAIAm06AiuMGCzpICCH4rgH1nEMASIo1KODpj4g7nHnmcIAPhVs30
pDWzoS9vNLxacLAZ0zMi8OibKnEQYNPnVDg9NTbgs85jVKcQlJYyyx4xb9+u5jVqS2GcTmni55jQ
CJ69ELVgvwsbX1/hoR+P1OnPPyD8IYeGa+cg9LzMdX/Idx9rbdzYqqZfdx9rFfKpHemhYfKHhCDS
jt2CgoYOGO+gwKoqF8NNbgu9BVBz4KEscTrj/jQUHnEh+8pOQ3+RzTrh3ajDwWJn4cXxJ5p4rC84
zsDPQSIiYgREYJjkokVj6E1jWkJzwEgbmZdQEqi0XowosLpXaEsHVtgeDiexXoTZvmKMNmmoYXxC
CshqJcIlcLMZEPDKA+0w0Mmn0h7CiRmdDhCCe8ACvygZoWCaT9HVoFxFGhoeQpHzdLEiknKQDghH
98Jow3DgfM/CxwWFDErwoA6UOdwRRJj+hCgY8e0Elpwj4WdanYiZDEb2Qoe0Qc2CHgeHqpdLywrW
DfjOk3qyc6Z9MN7o1CJkwd83DXFCwlkGZiZYXWqUOLhgB6XjCdIdfUE0O6QjAP1U4ZCF/KRg091Y
Nn+Abbh7LsR4FxkNa/Lqv6cxdCK/8ZppHT/HIHbc8izCRScEtQMu85vg7lT2nau3634XAJ12amf+
zbnTLOq3UxHnaGAqczLhiCWxaEB1eReSkg0WXW7Hwx7HWuywnPpwcAs7T7S7HIEqNqgileFCbHgv
bMlKABfAC8wuPQAldq0i3O93t8kAioU1cDYgSMaiMPNtpvuTnGE5mMyVlQUqMHEisds5zXXlB9Qk
GZj1Hbj/pDFvko6Cc5aSd2pZC9U16pEwXqERtqzrDnFYvryfKelZ1Tc3XK1Y+tOPBbnSGvBZsXHF
uzAfXJrwcubNHAuksXiAT35a1+ZtEdUh3soO8AlSJTwQmPZ8yGiQkZowSkbmMpcYdtaMG5klCscH
tine9cjZLdJCnQP2tV7Pp1XTX/ACrsvWrkc8De4w2U6mL6LfROwXHVUPq34JEa7wgAAZYkuDeQF5
9iz28ftPM42iuR/cQfnOrX7kDjGG+AG99QBmBqMKkzqUZ8iLZyk+d+JJ/CWNhCIBJ8R9jNi7MFyN
DP+19RkNw/zyV7TYV2yUMuIP5xW+taWHPID7Ad6omNLVx9YE7xDJefSruAuhs0ZydyH/8Y0nEFJ8
HfIrP1QQqVp9t2iZyxg0nchFeG6f3YVtj+73MxaQHGlsgAD6E4sgeVW+hLzhSlYo9bVHFoC/YHIz
xH1quB8yVhwnMcz+t5EcLpp3rQIOrXxVNqvO1fwkliNjbUUYUfGxqpzYK0VjBRYj1H9CEVUIKc3j
dCfrwGKemYiooxOnRwiyUxN7CrvhW0fcgUOsmS5o0TFVFbOG22zIy+3bbOYdwW8itrTb2goWMfZg
Vtc+TSLAimY2hI8lRi8x0sZ97Tt/dMvk+EBjyn6BFVAI2df93II5ZVe/i1noG/xIK/yNGq+QXnBi
Qn9scBLudf0+ll2C8PhBnk1LLG0vuSVO/kn1dW6gYJyr2s4RYkXxWqGEg31yqPwsPpJNxX9LT9W7
zEM7RJJX+BWS2gaFtk/sk1fM5vO+Nc4B+ddlDVdtWrge4+OccMLK+KxK2GJYhUqTQ722+EjBNJlE
Ad/SWoD64382T15OLgPXvWj8QykKEVQ+xvNBsJd3ip0se+4+bU3gNKPAPi4QueQScsNv9CUkbmi9
fCdfrjYfVOZayeBVv9Jxz+8P3l90uwUjlspwettZ3ONQd+Kb0ejSZklwu/YNf8wBuFmY0Szqykvu
0OURzsKWZpiDftcsGltzHigtywU8/vjLvgkuW0gdUkWq8ecVJFhpcHZjLHuBUYIxMgHSbE0C6Upo
lEKsA4I3XEL8ei9/ZEpflvXTvsqjT219TEiyCC/WkH866Kz+nEaVtaIJVAqxhOaXXSfDAIZ5KQ6G
aXx+jmOjjRcqFQUxMs+u9XVi2gRmY8EvhohK8rHydN9W0fXeOAIi4lYR/b5kKms8c6vzDW/PWtGv
lT2cZAutoWkA2M4tzAYXPLeeAWLUsBhoAI04NWc0moIX9j2sb7KuwmDW+4WXdD1qxRK0rJz8hEQ0
9xpj+bQri3oCuZZdryTFynqrgQmAtUxO8KymA2XxfTkBTB49414501PbLVUDTChaXdXQ8JEFORwI
e9Xv+qd6Sj76mOB9+ZMw6nqJHzNEHXidIrN9O4DtBVZxSvASgMFGp0znPgD9SIw/KhutRQ/XN5Op
puv3vmLbdQR7jWneNLU75qzcL1+btcw552eKq6JtxwIPXFWkKG33n+l8fsGn2CIG5I+sWhtPRCrC
sQhSAWhhS/Pf4kQsedroqE60OT8XH9YGUxpl2pnK91DItbFlpS2RHTDU1gAG7Bp0Ko/zkt63PwYq
eAClb/DyL6yfFFwG42z8pOQa+IrZUnwEd1w4gak86tba6hGHUVu31Bm8JWRr9O28dJFPXuyyOWoy
eE0fs5wI+iB4ZxF9R9BZeiNYH2iSiVsKrlN0J9uq8R6IxslfKw2PwjOFb89aHTdRdYBuPSrc58Ws
I9JfOD8+PtmLeOhTm4I/XWa3h5sjNKL7w1ZConLFjUDYwHRhaWmwuoZ+D9Jj8pdWLoLN+wZLnz8r
xDE2tIXxl7mLBNdeQbwkSCU1TvxzpvDABEgYbMBI52kyfB69dQa8OJtAXDzOmiCFCQvk8bT/2Fus
OvxT8JvpWxUiY1HdxO/FB3b0uLcSBlK/PWF1SDSgxehDphEQNgCzeMOpxcxfsFkf+A1zLAXoYBM8
Bl8QU05U1BGZOV1PmIowHOC+FUwaPivLO30xBHnbiOOxCdUIgWOneFxSIrA5mSbxr+WeY9bAlbK9
08dPPiplgiJz1dVml9RPhgOlV8wBHugdLkeNP29Mdh0M74B6ueBSUSjtdkyKwjeVnUegHxq6JF69
qAq/PCoh68lN3mukGc6KexUZ+sDp+atwFaVg13oLKndYvy125GdkKqDamOme822rp/YsYCkKoRNF
4QWRWRf2R2bAqSAa/DXNSIJCdcgH//Q+qvsbdUhRGhp76gzOHsynnh6mBMwVgDO9ubC/5Rhw5C24
OXpwkZVbWH24VTCtMK8lVITnveUS3zBwW0EBoRNBDsUHwlVBHqHorcJQwZ2eKyxBhP+gvda2Qkpc
roXhA+cPZxIDmNu0xh+sN4pI0t5xQ3C7M80FuQpgmlJBJZRgG8KyEqPGSNFd7LDzKDyZ1mICFdp+
jBgL4kXDRmQugbMKfS4jEH0uKnz+YY2LyRKRcziOM7c23wvRVfTcK2+ocfrGbZ6HCEqwXGgMZVRh
uiY4tTJ2SiB/uYzz2uBw9YbO1RPThZRMNp7WSDoUy6vHl2sO8VHC95GtZ1wLX3JOeES984SfJpmV
z9Xmdw7XUISv3NgkvUAWNJ/chhLEk9r0SLm+FDpp6/VJuOx0RDYBFnbrWwLtkEHaSCQA/S0RLWKj
YnfAsw8hZrknQuxEJEhK+Ka0FcJtCsLNBkU4Jr/CjY1BCi9HHMdv6/u/nfewcPsIwGNATp+25maO
dNfNvzP7gpQCzpKrAJ5BMNdr/24+gmEkbVSDk98dWolxQ9vfHS0Wt5nQ6LR0Co3uHuHqsbch5Wm2
sD0SNDqYgYQqVMv7SEQBd7gih5v7fsBgDK6iYkTCVgQ3DuHfDjMRl3BtogIuYFyF9BYPRb83KYjZ
klY9SF/zPZw6UvNKbMSesSA6/fZ8iGbGn+tE88L/6hHOIAJakcz99OfCxGSseXjjAPNzDinIAY8j
5YeJ+0XkE5NpvZf2qBFF8ICGQ4ToEeC2Y/82V9BLCFqnLa5s3I0k/q44JSCJYt7KyUEphSJGGMwh
SCHmYczAZiwChZjmj1Oy0yC4ua8YP6iHdYt7rkI6y+mJ252KGw/XDETrkzgw4Q+S4PWXebsXG6zc
XnzvdPjxcP7y3xbKhJRzn9cD5dxA7oA6CqLeST5GVR9mjhE991E59uYDVwmmzDeBPB4Omz/X8Wfz
TjLUIBpUNcTZiZBx+seR5oeUdMJSm0AEd/+Oat4KUZlXciqFly9affHvAKpUnBBGx16/p19OERFQ
B92KY8BhNqe6L9aLyeBMVwqW0QpTfX3TcTYrXKEZwwn7EIaM3vWV6CHwBk6vhAvc03GvpPhUya7h
5Bg1ayxB9J4P4+qHOTPcikI2XxhfilOlmEMOuEblnOYG2FF4spZzwFDzZ+GFHHbpGRj2GxMfLo3/
jL6T0rzNsDqmh8YVfSmw2Wx2xbs07yOx00FNO3MDzvpviXLvY9CFqlPBAdcBURydnNEdYgK3Mqup
6GGl3ByEtfvYq9Tg5nX7iR7x3YlvFlKzhex2Vzdmz9Fw0gvLVefiCI9H9Ln4VQ6jWjCr8YWBlYZM
GW0f6vS3+15dpl33OW7dl4FIjIYBNwWODqGrx6e25+MYguOsmV8M7guQSdmV9ff0AR3muyXmxSnW
L0d1abztBxe1jitqLK/uC7eZLt6rHN/gOqBd+xl0lchSzJ6Bf6ww33hNoBXhPCvru74NzXdtTRDH
UQCbNKM+MPOVpqpYyy7GUJwb2F7AKjE4dkJgICy0MWuSjIMesSqqE4GZxLN+XbEW93vhBFRPhpyp
rCZ8tlLnhP0BQs0TBTJEVLwQQYCFj1nFhkaxVOOiOAxFYAEykVy/7nEJ0gkxS44EGmLKd0zHuaDu
CeedL+v23iUABqjqi/+F15mgpnVBr9jZZNbpGYAayaE0zUJsL8oF7qXr9B6zXe/hXhiiiQH5X0ot
RQMOWwIwFJlkKW5uiHVNzoSQj56QtaloksHA5HkYNnbXvkLGmf+sXQP/A9CM6VcWJLQxAFk4meGR
g/9KC8iPFS+eqJYFSghTz+xZXZs+lfaYGhYoMQG/ybnEUPmEcfvvX2AFuGqw8MkymHcXb1RT8Mox
6cs/9lNkVyX0uu53jybP6P1Rf/+l+zKtg2hCS74iHrdEGSdc1HE7WPSn2Q5Mjpc4tBm4Xi2ZLvgx
r+f4a29W1yW+WuACH444/ApFUrPwGUlPctgRhyykSnIJBVI9Gp1gcDB5FrP7hoIdbXkaH5U5/69s
AgQSY2r0sUgbEaVBdhzQQeLdPudz+KJVu3KaUAXi1XPn19VWgvszfy/75yJC39e5ClfXNPqY9bLc
/cfSmS2rqiVR9IuMoBGFV3pQERHbF0PditiDgsDX11jnVlRV3FPn7kYRVmbOnA2KzmkWXSHakPsm
geBRKoQHqljVf/klwvZzXLtiuyF+VyOmJnThCvX6wCD6r35fzAOxPYcK9FzEKXepUDUJ680iHNCr
bsXyQ6hzmvF2EIp2/19t3j7Td9pDBIQSLNyFALbDEY6d7NkVFDzSkgu4GboHbQSC90no5gUzrh/m
QtBAL0UFYOAlBTbxvFxg/GgSqRSCZtK/4hJTroC/HRYMd6s/xwfi6e9cYSaJvQslnFWcsC4GN4Kl
BGjnE+0ImxWYE2aBWOTg6rFhtUwr1lBCUTAoouF7l3ZN9oKE30kkTGaFqexgscRuTjpzUV97VqOi
xNMeTg84NLhVUnm/yW8iPhmwtI4jzHpCmrDerxDrysuKCDQJ05m+kMaC3j7NRRmGshPhcac5ICG8
V/v0+8GNhfmZZl5NFIcaDTYlT0gf+S1Fot+3Jf6LXqMXwPYCX63cwdUpIIv2PB5isQV4oA8XpZo+
xD690aomw6QGqy7gcA8P0wRrDbEeQF86DbD6K1cQv5mSOF1gYtMHiuiDLEyHEsrM1UntE9Gt/A0G
jgh9AETFb0Jgat+HXY0x7jRrFllfga5xCS0IZc7juIDyB/VOfdATurfOjQZIz2DVSRSw8Myy+o3G
k80JrutsDXdR0dl8ckNRMJ5WMb87n9hfLKKNI0AYdhIJ/xQqnMv+EoFkNQ68XFCy25pWNpwvOM0/
ARO70Cjnfgn2lotkTvWHw4UIRr/sr0uQKYHJYUPNlqWP1Q++5/IQSnAUOiCbPyz5hPT07UtzDTA0
B0WrbIaRB2lqLAyw++Gc0oBcN+0VR43Sv68UuFlfc7V6BGQmw1TlvAF9nebQXJWRWEkuxCnWWd4Y
/FqJdbA7WGhYYeBscRys+R9/uv1fXtROP+s+/LD+FNAT+dGM1UTfBgfCEuWUDzhTjaQYabERCITl
dXisRCrFNbgywXbH9xiG/ZSIogzq0FBm89QxSMsuaSHaFHNH4m3Ypi9LGGoWG/f1kgMH/o9LZCKe
Wkj5GZGdw0F0wegibkvhlSxRXn8zVF2ws21261drxtS4m+heSdSWtZv9J9zQEdbh+eDyAwceprUo
gKZww90D2g8yp+40+XyxCF7GbOsb56MPumSzCN/u9znZflG4wgMdYcWox3Vc9Oc9MdQ8kDB4AdIT
T2JnebW7g5AuyMISgm0O5lwQypE44eJ7Y5WfTH4f9/cAsH1FW5qaFCVtKtNMipIHDw3bTYbkNwVR
oWoCMq3E0U8+HnOyWOE0q0p4MRBKQ/wHrH6m5oFVx6+EJvSLLoLKpZMXtqt4BPAv7THwsk4xb1C2
2Gx2AZ/Yiq3kVSRQ4LQ+fjux95YdEZgwjmir9tRmcWrdMGo/ihL7HWUOLhfTSZObTJVZoq3F4Hzz
6WTNdLeEOkeyzpNCjrBLuCqXm61+1uChH7cHBsoVy7hkqoc1LfRxO/nGYtwoIInUpGyrrjo+BERB
QJbnSmEIDN0akQDChxW8OW2UPiairxZ9PDEgdM/dSHDph0B+LMPu+NDcgoGZP6znErl8jP0nHnDM
xDxfZjmXzSucez4NPi0MrunUS3vKhECJQYQmtCT3uHfkL/xDIATQFE+aBpsT5isSSy7uCf7MvziW
VBsLIiCqFGZ9nJQSnOKEs5VjnnAWPIpTn30t0IaF7K9gc+sEFVSGRZrfxI9jE3KaVpxpWQjTx66n
X/aq1o1VAocZhAMxPPCy0Ujz2k0WULlTTCo2UzMakS3vRjm1fbODHYuu12F/iMT9wv2A10AOtU9R
5jmclNIqREAbogu7F6UyjZNotlgIYSxVjz4aKxMkQnMCUsUdBzfKT9l2IoIIWuodx/wfrEt2gjy+
INpA8FHPiWOmRSsqKjNyymUFpe78Qa9ui5zO1J3cBubkjfhOsAjEQ+oG3okMqeH2SBfBl7h14HKk
J1l4n0ocUwl9GGevQu1aywYDJmtecTS8K6teU8sal4xzo7ZuuBxQxdZZorpVVEU8oEOcJx1kQLG4
RB0rKnHFb2E2c9NXCEEzkTa8lZi2Bbv7BF6TBDWiRMTxGI5/TME9k8Hy1KzExyi2fhg0o83zT7x3
+eL28vTDArU23ysJT+d+8H6CEuk1NgDyihQog5QFk9XZf5KRNFWuIzQtfJYKksFAYprqPf1BTKoX
iz/STPG6bkbskVWZAl71zHKH1/OpSfBtVVmNQGQmqQXm8/DKnfTCeQixlzj0q2PfhJcbyc43WWy4
sW+xWFoYTiixKeqoJBSL85s2fl+S8glxQP9YJMFYF2Ad+NqoACjN2GP14hcE/mP0isskelJN/q1X
6E5X34vldcmxL3iwEHjpjtJsBppUE0TMLMjkWD3dpK/MeXdcsgIo0ubRFMZMPfK2UIvdwrurI6ww
1QNbywfgWcvOik0tLc2tDBjl7nuxHDNuPssCu8M7+emUH3O/0cj67vMBWjrrRMHrglRdRvtqbAwx
Dtvs1hlOIEVajZnxSGH2uDJjpyRvZf9gamHsqfCVYfSTzzty00tsfYVOeNdhszofrPwz9PNhMCpV
KgBUltJasFeP4Qez0cNfYah6nHPOmEupuGpIl35ZUk/jk8dNIKbg7+j06tGfnYhhRB40Kjyg0ZTb
ggdfeEOXQgaakSd95YTHK+e7ekzYBtiqr5/Ried+lz7wn+cUBmoWw8XVxUaNhDhx4zQmTZLHVT52
3vfq025BLrxdHURkA4zQQvFa/lFGwKi9Zs+HrfdstmBjGkPan/TWmBgTUeVtPF8xAwqC3aa/qXC9
NDkMcFinUvFsCa4VZ97O3D4iybqoYzS0P7uqkl+xlP9hdmpubm9fmh0AQnWN1ZQ5Am5//sh5IMDv
Msbgkc4RtOLpTpMgaTccgc2/6pMeKH8c3ttp8zdtxp3Ig8vN39AetOZkWiT1VF8Cc1kf7reb/1vC
kWUrwkl7Gw1H+pKH/6Z4xV38BYTmYtZG+suiMr5kfyjcGh5AJYx7QM5j7pTa4XkAAEAalWEdUASQ
+HqYbTIHA2K99yCnpTXvwZdiiA3zOAqNwlw4mw1c8Lip3IRrrRGqAdl11duuBCkbV+MePLYIp0/v
eEwComznaCqpOAcOhyF9eRz3FvhhUNdx7P5MKKc/JltYkFfSUEx+FBh+/LFvPns2XJQwsXEbGgo4
zDtqOhbP/0D+61gjv5CA8KOEih54rYAmTL/Tm2Ix9WZGfguh/3aYg6wK6vT6BzoG6UZEPcA/Frug
4ukVD/sON0hc0d5arUO4OaBmCEbPn4c9aa2+UAaxsejcPPkAeiCijZCmsdhAxnyPDbN/BuEVL1SC
QcdSZd5i/T7+2jIv7S06owJtnEI+uYOKkBspxKhOwRPjmHG6rutehljf6rPuvdtN6/R/o96DPeNY
5o20AQsumP402Y/gqAELm8p0RYQQShlzb1TjiByn7M1Ty5aZcKeG4y7KHyA1uwutLIfADm0Nqp0E
Wf+aCFKfQNTvyDuSvlW/4432AH0QTfWRdRQnD+Ae1F7v2podKntUHBHYeWTMRJPMeQWkZDxGDFz4
36GcBWznEDKFEzAPrrdz+fN58xlzHG6QKJoD1bpEnkOmaiIyZikgTBxiBcG4t/OKAbF+ZiCWkCBQ
vCkzAYB1yIwFK6dYz4JDNqL95BMX3uqXDRxvOgmzjaZ8Bgc2LcRbiWmXfkUyqf8gb6Lt6QvfsScS
FK4WHQkOYxpNmSnE7gUHLR8aKMXAzF5nHpwBvSDI+67e93784/EB6U9bI1Keo10XNH0GujwCRubH
Mnnk9lREzEMGFhQ/Mj76rjHHZY4HENaP2Z7BH1/tvyGQsO6BBf7J4kPDjf95OL79owbgPnnCZR0T
8MxetyIRgb0Iye30D78ecakYbGyOdPo7mJMsoERuNR8GtDhMAIXjb6dHve3mYXjffcNaRN4vSkLe
WGZEtJlezm5nKhLSBD53GVG7QqHPglR4Nsb9EmKBYft+aYm98NhZhFhMneByPJ39nq0zcH7Kw2uV
592Un41YzBmsN84JfyInEFJQKeN0/gBr0n5t8bxWZmhsWZ19RqOB8DIoTHfou0kvSZ6r3d9JQZuC
fv4y53NVfZE58qSDNUGGEqH0+PoAoJlsnzj2Gh/TNIIsLI0G3Rvkdm1dwQQ39VKyX38txsjw0x2d
BCmrHFgQaaseHD/WxrI1VyhwbcoLvhYxG3S7wlE02uR9bmCenEuCeaB9He3ZtXbW0IvK83AmEVKI
tyKxUzAlEHgTgSUzeME7PB5pSLhD09uo8pLXCV2wNTXc3pTQE5dJgNQ91Z6soUO+fPw8hnE7ui/+
Rj0aKtozApw4PtTx006ZKoBuRdf5nHP2TlH2NjZyiR22w1Y9znwD7xy89qwDoDqymFYUryR4zHDx
zn1wDqIEkOoL3Bvq6gyJ/L8BiwQSSKVTvAtwwLvgMzIS/SuvsfkjYhFOIbtdEyU3AwPkqQ2N0Qls
n7jOhzBnpOe9/IsYsJsVICCdKlP+3f6dPhO4e1Q4lzqEltbKxS6d2noLXwB2O3xdNw59OIlOKJg+
6GtcB8GMMCLm63gDbyR+/AcbN9ZIzEdiTU+rfRttt9dY7ITWTc9Vj0Mzwx2Ka37UsAljfMQSB/kr
q+ph4YuME3SlYrHDCv3FaskaYIXFwrQOLpt/aUGq9cMA3NwabJsZw4UDDlOtPgNWapDb43ydxIVw
iEqkqyfhJpWZAyBndmEFr3MXQ3Qg8eOG2TkfLAMfM1E2iXXGHgifL5d71daG5hMO0JR7YOpS5hkf
Wbkxb2csBbTVw7mud5nV0QqqGFQDovTJ8+tDLWRF+2p8WfPbU5pv2b1y+XAZhCiLi/b2NeFH5Cde
EDw4uJLY0jENkEDa+cAqGQ5+2JUzcmIh2zJP0gewlTswD6k8MSkLPZnSeXEVGMdEWAQXCQdCyzAs
ZhIuO0cJ8gBYU041BiuFvU8qXpRfo3bzhNjLySKsAEBhcb26cKHgkPDMrWQx74qJF2ooidiwD3il
vSjx+jaxIXB/jPO/ntYxWO+k1+VzuarWUFKQrDklTe2/uR6lIIYwZIhewJItvC8790dBnBK3SjCy
Ya4Vrz6uWSUDi4mUigsdSNsA4XUcyEywB64Lt37A0iRJ8m0SMEsNILpoMvgy5hcSlx5dPfhsAV1Z
X7a5Nb0fcbHlwZIPL0ZOeosC14aajsxShRN5koCIAaOssBan/dTnd/JF+AOXCsMvq7fHtZC5qfMZ
fUGf+TWH64FpF0hwBX81oQWUrVgskAADRi3zvzwS28q+c2g5v1DWcUaAwzD7ic2M9en5vytQQBd5
K2M2mBJywDKBVQymrogTExG4+cEgBJYin3kywExcOB84oNSbllA5sX0ZV2ujcVZdSMgilRrAk0gu
szcjiaz8uCHjifXgqCPfzgkRr/ZxK/LfjQ0rkjb746w2JSuJ4Lf+nhV85EkMvA9Zboubv1k9aLOp
j/+sy4hWvrDiHkKqIs3OcuTGXGxkuDwyShH1bGnLxT8htuDRD0YA6v+2vFjJHwWMThjFPIwe/OFl
w5B9wu4bMi1abDxuX3/D23ieyXGjexPNzUoxUNu9GUSeD5MlsePdZPsx8OOyJZ2GVrIUfLGXLbJD
CpbxtCFGtzgSlDgb861UIqfXiF0A/KzrCgCli2B/sguRXBUO4MbBZx4q6YkVHVZ2libYwvIs/41u
X097xsonhED8heFVfJxBz1Xes/vjJHs3OvCBn7WYelQ6olkr52XCGL/bF57GbgJe3Ft+fpaCxzu5
dNzpn8pPTjuxXanJCAFOBWYBwb/AHyBskXnd4CwU+M3QxT3ecFjbt2f6cGmCSUdg0s2uaqSmmHjE
w2J0vPHxKmv5/LPLp2NFRg47VLdVHcCSaYph6zyIEEJ8sVEUF5o1UB/tvjxRMb4HTmBauru4KHKD
moAQpUUf3aPHwMgf33fZGquezg7plC3+zSwkKwl+25V3Aa+dTSTjptj5ckQxBWQTeGulYaugD/4R
iFoKVrU1Hs7GHa2vWd/tuOVwxyn8viJ/NbfjPCgdpSLcBHEWdC6+6HtnGw5TWfBB4zE8g4ZeQr0G
0hpWGFDXy3ToWJ/LzY+bGTqswZ09mK84vo6A1QADVOY79FGazFjQfhm0Av48ZvdIdyqN2aA8gmrH
fDmumtG/L2tjj2iBq5jlSJc1lnteSbqBysd76lYcAMH1oDO2j0FkfX5eYxZYvsT12+I+G85WfCc0
FIk7Nf4dwYYJdEQVjrBCtpD/A5tPlFXuXjX7PUEzYKI8VnjyKIF3piUbOfDqzbtFJGoO1l0hWFwG
PfkfPS/+C8PzhV7aU2DZ42mbm4zq6E0hcNfmRkVmR34bHbWQLhg/GzyZRhsDh4k+v13s8iH6t71i
W3Dk4AeP5tjeoUFvISDjYHD6me3L7u+sM0tHqz1Yi+oPcnEV64q5qOJsjV2ndZ317Mf0bNArm/Ma
4268D/AAww8P9oA2f9t07TVksE84gcE2FRsf4CHGRfMDhk4U4U+y8DEQioUf05bbBPw7ObhYAhZ6
hYeG0rwdYutirrWpDj1MaMPZEV04iIENya1UN38qC/qAkN7LjHbtzpF6jy9OH3kWDutec7o60uiM
xwZEsT6ODmE523+jHWkJuZWJ+WUgROgqNwWajgRuZmF1urVp9ruj0cLhoQkG5EBa2NG86u58/nc9
na/hb4U4a7i5Bfh6Ip4Ga8ooNdBagg4W0iu6buDP7RgHNTHA41ldgn7tOTeE7nQiC2AVccLTyT5M
7Z396RjsvDLQMq+xexdbGCgPMC9KPgmwOcHcdBWvm/PK8NsQlinUafBFCiyYqEyvOBhY6kE45pOx
crMo7y9832nBaH0FefkxZlja3P6EWavhbS4RdyWADht0JCyzcOGwqOBmiDAmKM1XOjZmdUn0j1TY
KrxwKgjRamBXk4TXLEOxdhAEcW14CEErNetUolcDnqOsWiqVRxAKAj5MPJZIIwLRBKXklZWksbjI
PdgHCSLIDdss0FGPAN2fSTNMX0cX1/yTQ1OxD4cBiicaYVo9VswXHaMP51c79MppSmROlQxr6zB0
63k3Cho/ONGqnE5knpk4R51SZTE8CAZHl4pghOPH9Rwg3sha9EchDGbHid+leYze93AMNt7GCR1R
ctvmiOzti2weevDsgIqYFlLCnlhaLDFIO4/wLfmXTzdk0KBxq9OHnxYecd3plJFsrU/4yt5UBUMV
s7hBT+XewvS1wAfpKqq7i2PqOxVM73wAjjCcinVnPd5uv/E0YBIV/Cy4GcEvjp1dwWByeToRdbvC
7sne/FyOBGPCxM5quvmXvPH8mKjKiV0l1JO1rxmTQvq0J259cagLWFA5yUmVrLh0NmrLzpdlkxCh
KyqCqXiXcgiSeAOUTccC7+/sQtR37CGOcGh1WveSDgE0tMpj6NLwyAnWiMSXwupQFVgHu5eWjesN
hIOZWVtvv4FbxocdUV5oOLB33DAKRzhP8ZGYTwhhLF6hYBJYbBJmjLHYm1u2Lj3Gii8sT5oq0eZj
ucqa8BWKD5SCgxEe6Jy4UyQQDat+IXbBh43ZgR41leoUccdu9OSh/mPy0vE3ZcT4ovyEt4NOVkvk
bEOn1RyyMCeSnIEfiOCxaOhYiMtgHckDk21YP1Y5cyIE6vdt8sNk46QJ3wcQvViWcXEy/o7Y+EII
v4yOHO2i4xOViyYEtwURe/e7uV1OMyhoyeYAqxXHaytnMB7YdEcItQciE5DfiGOaexTefn3VNhTI
KIoKTH9fefTe23z87Lu51c8pdP0/6Ok1W6bBeMj+1CqHRHG3G8pJk9wsfiiEgUgZLrvh5gvt2rDA
x3F58/OfVTDiV6ph8lRiwyJc3ozkpriB8jNBAL6jtvZBg8FD6dYxC2N6YQvPOuFN6WVwAfnFocfC
aP9Yl1asp5hhWiwwj977QPufkvTcJI+hAyf5xzacRQs9faY7gos5Qad1cRGrxx1eGL0FZWgGHL65
irrriZ6N7qsjaUaNaHHEifXxYMyAyHCYQUY0O5lOl/f7MGN0ZJtbOkbPEZ+eKwRQKyAO9C/ctYKf
qEl897/jD+XRjc2NncBpvcyxC7sB+7LyaiDNcbjTG1/fDs2JnNCP7vxdLaj+HRk0T/toWNp1hm/x
yz2BF3pN6f7XJ5glCUnQp+7YTvNT6ADiB79XFKFtlxqr4g2Lz7vrAm9M2Skw8/air9Bp1de0z3TL
sB3Q+/Aeg6/w8DqpKsmE/R67mH/7B+iAQZLrIlWTyfnFQfhU/VP2sryq8fqDMVzGZ0i8bk6JYRlP
cuyIhj5B3nViYd+YmrCAbthdv7l1elhVAkCghhF3CXICPidyE/zdzvWGQwtAjQ/B+cF2a+YVCcAV
vJaXGOVoi+QNPiIthNl+JYguxhmH6mr8CPCqXq7wa3E20e0P/M9q04hefnxZEhHSWqsKfggTplXS
dgpYn9RBWlRRa3iYA+rJpjmT/YPfVrwTsRLJY5GY3vHVA79zhlCRBMKrcJRh+PJGIdt3cfJyAIuU
g7CxvZMfgm5zqIzQO//zOT8/TyhvEZ9CEi/MmQUzzSRW4uiYIQqAkn/5Y2VnyjHg7s/agUr5And6
zuqJekKSHkdGGBUa8KjzTuDzyJMLIum5z/f5OgECbgEq+YMJcNm++eEfJEXvEHOjC4JxH/VBtCna
OTOM4hYpT1wmoKsMjybzNQXyBzff13NQFba0To8e1rpY28wHBiZl2u6ob1hvE50xuyCeZ15nkp1D
tKNQnyisDLV/sReQJILh6LiNoChrZC7wJOAT6Ex3MLBGkJqymdjwfZ9IF3biHhOyUrjfPAYZQ7lY
AcFvRDDGmzQ/GbMA3oJfQZ4i14SxIp3CNa0Y+tgzk7WAh1tKThnjOBwN+FKrAPQw3gGRliOeBSeP
HVq+CFoToI0g6dPIrzKSQnB3EUq/qBpLnF2RFr7fkQIi/4BbgsIQQtYBNg5DOYKmI6sRRnILx0Zm
9TUwN62eRiWsEnbP+OvK67VKNDnCiRcSZsN8JZCWVSyMjvrPSfFYxOoO8z6dK0bys2S6U+g++Iuv
OalYXyMn/VdG79YcedOs8Cuz3jTT5WjyrjwRd3oBkjApzPyJaETAg61htoonENa35kxAB8ZbhcBG
dix0lQoX5xun7WkKXgvtGnq/JoodO0ukrzaOv1iU87et5nYujF+w9T3w2QVLlgB6KA+mbE71M9nW
MOU0bCMp/5CmrO1DBwY0e1VI1ATL7Ok19w5fxcqgLhAsc4P4Sp+jgLYkgDOciukTyzBbhmbos63O
Z3QQOXzWp/ubUF7JVvq5LanawM8C2eDkTNkUNH/gSK7HVp0kyv+oDPnDPExbrIAJYkLTW87f0x+r
2nTKHgLzbdhPImSYU4oaKNjo6f0IeXf8vHiYONooWj/mQ/2HSQqCQm3/PANdNzKAGoI33KM7tkkQ
8Ae4ZuNGYaXXAu/l4Ur0d9ce9+9nklymJ2wBNVbwF7teUXIBWpyM9r5J20VxIqf6O5XQe0Fk+1kN
vLCB08gLqltaE73jvmQBoFbH79vLMcdKVW831bbXT9SfovliW6FOpHr0/okpCfI4NhBYRchn1WC1
U41vH1/w9TnYdxmZqIM52IxGebr6WaDBVZfQgb7WQghLD3whzZxCRanqPJVnWZycTJk/G6eU3rb9
zRkPWVl89MUH/3yScV5396K5OZQt640jJ8I6PcgV2+iC1sVkHeZqL9xvLgnadZpQj34jFm5S+hxJ
lh3tdd9nt3nWoxkDBeOjx1lTyr5qRRnP31Gs7dHKl2KabMIV3wIkAeeIkWXfH2MCMRfWEZmrbWji
W9eKFt9JqO3hgTCkj0gxQ8DGQ0uTQcfknCBHwtLykkGA3aUnVGEcvMinwPy/5jnDcuDvc5gZ4JBT
DOkYVz1Dd1s84DhzMoe2PZ8BSlyhGqM9ZnnKXhQiA7fkC/fIN8wvgXbakC+cUnHgLgengkByS1AG
WHqC04ZTrW/RAcJUY1Uoi4UXEgpGXfwDwfAErcSsIM25RUKxPSiIJZaC3XfhUmJlQBXw77tAf4R4
zXLIALdWNAM0kTvyAgPI3YfPVsqCgUjWYHUUMpGrB25KAkNU2XroY1dot/OZgNNmn+1nAT9Vha2j
5W7v5QvA5erhOEmA8u/m6D2fAk2gs/AChYrGh3kVnR2FMn3A7VcDbr2P3Qf4QIcyAf1ULkcYNp7W
9zpi2uEbgfaT6GDYtETvEZ2LRBjhRtIsQNU2HgiBCWTlPZB4+Jzv0IjYWiQ9CZ6ZS3+s3tl6sWmR
Ez68ovcniAh9NFri4da+caVG7514WLhNB6qj7wLcvKRpjukz5xb6FkiWbK1m2FoOH04r24QXQcB+
Ojcj+ErBd7jW23kHREDOZ+fe0UlMn3dH1ux622yx2NEWOP9t+uOKQS+tDeuKclvH1PETf1LaY857
U8HpH+0dBCREsBLBHSAAhJq0wAHUTljLPI8fSA0P9zsZoEuZLRTFgmMH+PTeQtc4zSCXC6c5vmR6
9SOdKsU15J68vrwvUIYLPvF0wt/AexsEYfB4zTHCg2vwDRTuhWPFchpW81f2eeJOtdcflTes2xrd
AZxmQtV7TEwVIL5TC0lojbenWo075/VXxAtD8i3Y19prdMsT51XUSHdKyNOI90x+4+N49fcZzQni
0wduMRYcq0E5yww+FqsbctZkeP3RBsXyNYQF5pYtKvcGWrTQeYgMecMxj4Xtjbvzhg5nUyJUlNLC
RVCWRsMQxPMSbVY1Bp//HMYKm2BCjOtF5wY1ekMV93Z+zDLuOd0hDhPYjm4A7ITMsbe//Z2DwhSA
6jVarVDeQKFb8tWgQ9Tg+14Lr/7H8BF2reGn6eb8o/C+BitoJaq5LwccTg0cIEhLUItJ6RShVjTN
pIwzEXJCb0WcHO6khaciQZReDh3jC/cWXAy9EYS7CS4jgOtPt4cKxC9xfrNUmlXKwqOMKd6/hboq
9RnpPO2pY/EooYNpF0D58OqwHUCFQ2NUm2y4tGmGoto0CGK3DcktfKyysp09azm3ABH/+cRocJKp
rL0l9FuRFEKlo8A6kxHb0C3A0mgtQ6q9pmzXG3srkfjCF+H4zXBty0c28sLpuXfEtYqNLhX/ymSa
o97rZt3A04BOyBIi8dsCWElf/NG6IHo5MRQvDhxYfYtlAN3APf3iwcqkzS+nc6UL1jGJrxJIcRlv
/SBNpltdbIXZRC0FmergXnDKPH/Yf8L3FQ0LBtHGPw7F2329AYTtw8Ph8rRi5KGssD2++UQyQBvk
BM3EpJySvpRjho1LiPDLmCaZAFP+YT6AR3ON1VADdQMtHmbcBjf4y0813UUuwrYa/KJPCwpCIfN/
NL7sOa8mZQ9+o3jJCFD5rczi0K39K7o8t91+5487VEmOX+kMCYxDeeze6XNRPVqVGtLBLnXBSXin
Jezy9BW9A6RLqVwSQRfAHyEnQg1lGtoxORU8O2+4pySEVUWc6aO8GFWJBB/sG0g9572RlhfDu6ea
5vw6q/57xpBb+gs8x/Vlw+GCEES3n9wbhdMEF8HTaD6e3PuXJiWyU/D45U1pH+vNIPIK0CKN6/ip
YAU9wnH4hnILGt/bdmF+MeHyXObgj595qmL2bw81onrvyKn8YltgqG5Ew9YmlfF+m2GefeA2oILh
kg7iIKt+X6X7s7pZe9SVMXuqDry4CID4u/CWeR0eh2KekvkUH3Ze+tJRDnHzz8efDTiGNDcgwj3t
DH8zX28Y6C6Iav/04VipfT0whkSE1EFJagGpSI3YRl0pXJAwd4TJCCzk2oypGqxSEY4reTyoZ8zH
z5WM9g8t9kjH3AAXC6AREncmIMav9S53GBkZcAHOf4ISPhir2ohWZv9RzLxvdfsXASXKCnsmLHNp
xRhxM3qJ/GDwYtpJC5sJlWJmhkNSi0KsUR9m6TEiBfroNmU2e8zLcDB+j/QxBtJirfzFiTzqz38x
dFXE8u1feZ03oLsXd/eHP1lP8Qm7/HZYJPrv0nssYPghzjfzfYHsX3LaRvAh2fbd2KzbPDcvVjKL
Yga81huRrTlk5Z0EnozvST7i6QMw7Pwddp4pu5ZVvTroV7t9JnWNHXD48LpVhTtC5z2xEy4XvcJh
iOAhwbJBkC+JpUOGDMCoukTNvSw5Hew1unnp3D4cef3Z62HzB6OT+Bt1Pbxb8i68KDz/r6QfclWB
hUKqKe1xtm2FeqG8OHobAEobqYabK3N3RMBVHyAKowmGdfirpn5sEFMSDu0+xj1oqiicwKZ7wZ08
h0vaTJXWxuF4EMl4m73cQWbeSTYrMPpddcC7wJJbNb6S0rcpczx/f8sKHiiuJ7iJwWIHqddHT28H
dqn3Pb8YhZfFnd4i7Y1GXHLW+Ia784hg0VgfPURfxHMhF4yWnX9DWWaRGEVum1QB0mE4v73pjpvN
eESeddTH4d8EikU2zaGx+znty7kL1zo6y9/iBh2Ab3/7ASxpSbP7N5sf2mObzQUvwks1kgdeKwHI
0yyBArNIDoccU7WrZD6/4u2DtfKy4cVy+vLYZjNQHKZSdplbsbPmGWduIeOSS8C6B8NszixcY+d5
CigDsaWXICEQB/B9w0Ok2HmCh/JEbkYVvr5nY1QQ/4uOrg9HRH6GdEx9jJsk8/07vS5+n+FpBmj+
KxYwUBU6QMx4tu85vW2ps3Sfqc9gKtN/Hrh1a3PKAoyXt8vCaS2Z0wcMIy4fEyMUVhTsyjVmq48V
vEvSnwo+Rbib3byCdhBXi+YzFy9TW+2q6cX9lh73O5b4nc/O1wPe/w2ssvTc8mYhayp4HFCMQTyf
cXGGPavc9NaPSKssRbdllrnBE+m3+JYihL3ZYInhXAEE+HxjvCiZZAoWybeRUk/7vMBQ8ML25ccu
9pIyYySsYMizoFCtMnhBNdbt/h4LZw7EamRwnRD3rtTOJnevWDwohIDvV/I5TlSi7WXNvoGfB6IB
CgXOYBnuPQXumN5HQz3C+0K+hb/d/rOWMpt1Mzlcin3dD/iMGQxaXE3eRNVAjlLN78BtOudHBs7H
v6U99g5o5dBLTQdzxHLtUXQx6P4qCx+i9J4UF4e9lqy5+przK3cafE4Q4I+/mvupzeqv/ZfXxG6N
3ptuCRnSz1bGgxWOyOCEgYLrl5drzjuknfyodt+9kglZ2s0Sg+X4N2rNevZ+efo6E3D7kE9gzFat
NwHHfQURWsDDa/r528FCnzBM/CFUZioh82voPZPhgEf8u/wizTHmDcGL7HexhUDNcatw/uG3oBEe
0szvXISZkxeswW+YZzjMSuw+WMuxe+PoXsGad1GA+dzeMCh/HOohg8UDiJ42ofCaA5gtYpjFDeIo
sd630311OYggO9rc6/Kyqn6ggsSf37LR3emDdvhlmP1dR70NpGYeMbBptHeHv/lvxczXo5nuzvTo
K8rvy8Ele/xCf4WQF4PN+HFzDtz+ECUAf9sju7Ebh6ARSSS7af9tKAGyDZvJ+1H6EDkRGeZBO4X4
UmNvsEeRMxUUZ5i55/eycYZ79svq0O6xwmVEoJXkPQ9hx8BfKkfSHyuZ9uOwy4w8awAJzy85meI7
3QD+wThx5dAjBRSIswUP/uCPxa6E/VSeXpOLf416p/KsdIham110lSeK+6afGjB93Mhi7FDk92EQ
wIDELB6nGOe7fqP+Pi8UEnPM8wXDFKAkmxBE1qXL21/Wue3dLa+B0k8IiNO9Yeu8MR7aUeWX5Z5D
kAVtf1o8psYEBBRqJWgAOR+Aa4SKg6Zvd8Dg5Fja99ZudKuozQ/hyYr3VLxvYS1yhAzeI95B6CPt
bGd1f7tt7+NsYbrb7bnvvbAvt9S1Inw6viS3Rj+TGl0w8OOXWLyt3tiI35PGu/09HXGJMCBkUcSF
mmRMhYju6VikKXdyJaIDjoOPX11Y+hABiv8FXgYRTu8my2QWzbzPV5qjgGAtDLb6xBESB1TUIRI9
M16Y3nlXetw595mxaYD90dr2zbm26cDd+mHGw7z+HgcL+gVppUi2dNSZnaq4T0F6iXvs4f7TQM2F
rVgfBAh2HYuZuDvJk77LE5aNVSy66jf7CDfburXf/vXnCL2sh1jb0uhAs1lV88b7mdlK3ZRu0eLR
8VdhP2C1s/fd+s0GUS/u41Qo7QJldaUnkv9H0nk1K64kQfgXEYE3r93yEkJCSEK8EDjhvefXz1dn
dvZu7NyZAzLd1VWZWVnWmrkWOP9RfL+RBhgtyN1+c15mCOfGHNm1QYPN0TIAAUevLUpcug+vxgP8
Qb9z+ngvH/sJrwUl+lbt4XTVWVY65qvibHAvQvFFNytKl9/isHHuyAk33gvFJ1YCj/x5cbfj5wAr
9soJPYLzZbg5IoxeXzy+l5VyuyOya3s/wrJozh9bNGb9usma36+t87yOTGjq9Ojfx7bKwKO8g1M+
DRwv7zpl2keAsGFHbBN/8ZZ9xEzhrB6P4AHU+xJpyXdQAfebTKNm0Ukb5TXaYcebUbI2yQCFLSAy
IqhgEjOh9m52KD+3iERy1CvSgw/NS0exxskDy6WH/aQfB0vgwAWv9Vxy7bUnNnNYEYbBFgnTA8au
ZxZcOT5i3UFz0PIoL2trTiWedon5JiMc4gZFHm3anybIec1jKKoMTTwHnAJNp8sh2b+O6gerZv/C
W0e9i5ODdmO8Hm2GVzzSVXpwPt7HvOMeMsG/ACWQQXJUDfFzrqLGsrY5E1mNutNlAJUMWcD28RXv
uRmsr9UWXH2MrkJtFy29BQ5ktdXxGfsMyXfhDBwI7X2fCPeBT4c1p8kWeIeRp2U9qY+2Wx/WHajm
cWPHfAc1+w6qh9qMye+4ezR0wYwGHtfb/ZUPXXmrjXmbfP1eVBm9tyMc9GWmkvnex9AVp34zP9HF
Xct62XbRnV+wBDbuUq5wPJpVVBYMNKjblPiXjrF2T1Bz4GSD6ah9DLiRNfVVkzO4f8UtTO9TUigy
GUaTzgHxzzQFcLQQhi7OZtDIIUeRCTBs9FY2eHRkpB2PjnN0IopRBD6u1PHzrG5kgkhn52tzTv0z
JQQvjk/NkAWmNUj3YVZnGR8QTx3S4/wT1ZHmeu+4N2IYACNrQXiOVau+MTF+2vJUZg8NWfNm/AZ9
IAnSsXP0xAcl45OAswy2wyWGR+E4bcTvABQpeuAHr54JnlldTv0CffgZe8L7+Lkwg/DSNbBzczyC
9taKd3acxB7Sk9lhGNIoA9L/VhUX2ZkZ/wqfDYlfD7i/TBAHOZgDpuK3myRJKU/eLl/Y5Lmvhor9
5JIaTpb1/R1Oydjw0Obc1cvrJ4jpAa36hxjbu00H4ocbKbfMgNx5aVozZ6jBaACdPUfc2ZMMhUeJ
SLE4ISXwelnqEZdjiR64pfeXDKPjt7u4fnY24FFdx5t9DdPOG2i+3g/bRjz1mM0+doLZ35XpFKH3
TFJPXACCjs3ZHUSLCGUPCkmlzWMxg6yjxy/La1r0eb7MBie4PzEhYASe3z/OaLt6dvTYoAt6PKYy
0dXhMu52sBesztF43O863lsEbfQxCck1iPPXif2uztDAopGlU3ue+fjZfZ1kbWFTjCNvzyHrCtBq
+ln5nQPfIcPjnynFtkYy4wEboxTinZBU2GvAs7OcfdgWssyKQHqeZhclSr3epA2e3pVuDXkYG1Oe
6gnCruozhUFrAxs6xuNdAmAcPzOSx55r9NhMgKN5+gnR/6VT8dIJL7MQ1HvGGmjgLCgmkKHZffLh
uBYwFwJVCjOhQsRtxqYf41LCXER8KNwd4QE3ZacKTokO7hIWnN3BES3E9eYEpp4xTqIImK1rPrR3
Pyn96Og04YUacQs/K9/ANyxJHz+V/ucEyd7Vj2RBteizrW+V92UmIuzU085RBIhUTHz63kHYynCk
RXQjWCjoOgc4BZO6yxDA7dlDnkzM/RmMh+E4o4SYSOycVY0ANUf++CIrbXm4HQ9ZKB+b75anh4kZ
IxzFT/C7oUPGK+h7uECTFwUPfI3lHl83YyhQODuZNM3RSTU1mR3IMkGO/8Uelg0eLJ0EKT9vp72g
FuF6W20fARwHwS9rclbfPIRpqZfu8Ig2cdygDw2k2IEZ5Uo1PwhzflcMnZ2xFr5OycWjSOlzrKhP
P4U54Nnda5q176y7qtRTBu+k16WjjYYb0wXgaH+njeTKc/yqbVJ6FU827NPlzhLaCJyHneBdGIQm
y73rpHvLGddASbFHg4s0iw96Uo0ThtozsLIxS1+s6uPF0ACiwtkf3RBzySqzNHlH2rnnjrdf6PKK
7NqUeIBE7R37sYcbGlKgvwmUzFCFJya/eCqHr5ZdayRxuawyfTYuHd2AMNY8yzAuz5gyJ7DEPMz2
ycU4ueQ39D2+LGp+fb3a9ZOzvvvy79aYWMqUIIydE4M9yB/nyxIH4Zs+IVQDi/J4nzG5ClHnS6JK
5HRDoiGpJlNCZMtcFN6Upn5k3BZ7izhJvHFYA0jrQGvi84XvONnZo0IuFJ8Ik925dy7CCtLHPN93
7ZwI5aVevLUcnIkdvay5bI3T6s8meZkBWVSc6ikc/yy4TmjSdrwZ4cFet2ka+2s2atuVivVfcM0f
383e4AsthJ0O3koR7SrZwBKicfiY4wICwdyf+NWvHvfXW40vXmvQNxjQNJ4ch/3xa5GJJRsfi6mZ
evGpncEfOQyvKu7ANFuhN/o5ALMnm+aX8eQMis5XIa2qemfIL2L0zboY7RSrgAZ0DK7YV4QKMlWB
qUgn5nCez17CHgMKNXAxqjsAR0YDZkYsrsH6XmYv2vXfZ97NFD4Xtaw+nIn/d+2QUlfU1li2OCZk
NaQc5unRolv/TYOO+l3YGZ8Ji1H8wqEjWSuSl2u/HS61M+uAoGuPzXwgdujZF9L8pttYVnokORd6
Z9jcD/hcXEKT9tyLyzJeI+ZDepB4L1uvC2KJ+oSyhb7JekFtMEhubPSOR1x9hS/aDPGwllVaxmfH
cFK0n4BKjCUyzEuoaehl62/HXo12AKU7s9nG6bC8hfUR4XOLiPkBhyGpa7ZclkLdCK8uFjEePqZc
EsfeyYScEKTqejW86ZjaIJSJJXgQwBMW+wi+MkBqTgRgmyYdCn74yvdgrbFNDhQp3YKwZ2qNgoNX
8PcS6OOc75p+tzvBO3kP5aNqbeWRzm4UI+pxoQAey2Z4NazbZg1jZi6K3lGylB/qVuYqIk8SQkg8
FxBsiiMLoyZONAwgha0rLMHD9OSl7SM2CUWBs4FCnV587hZh82yH0wVqBHN7d0LzeKZZlp5cRj8g
mugz2L4+ekBBJzez9tVC+JJXcyyc13beVvbmiMWxSd9qEQQ2vp2QMaev8acVNkMCh3NI1wOcI0CY
CQQJDuvhwyyAJpBgTy0UGDD4FvzDB5/GwRyGsqZdZnPSH4F8EsZKJxvT8T8Vflx+XWydotItgsrE
RArPjWoWAtPBOMpocvPoStKz3ZDnbOcwSu6QBpoRXUKQTeTScD5BzQsWfLHNhEbNflytooPPyZCZ
drCZwySbryzc+B7FM4KXtJWFMCtegfs4vrIm8c70ClJjmKUdLmwMwWVtF5lR9TCYX3ZNSTd8AkJ/
0ggG/bHh49xX4n+jHbyXxLDB98l5iEoIykvnSIzq2DnmylHUQMb1YwCPyVRRJJiHkOXhGM0+H+Hx
zLILCU7iOG2qW2n9FH2l31H+c833GU9SHcfxPGxVPeqH7Gvj1BY7Wst6YyGiRNXs0CR2ntSDPop2
Dq7y7RtT06+HmUMLmvJM7KhkOhGqVQAa/nkPyD0eNkE5brlL2ejocXaqvGgnayzj+OtgJ+Kwgjko
v/NlvLH9PuU4A3iN5Vsl2KFxEhC2s/E0/llWx7L6/mG8NLh9MkFu5uw7iUkuxGthn2lxr+ianH54
AVKNYsHJMSYh3MCIyWx5hOdkOyiX53wp6Zw0Ao6N5S6Nuf/9V1/GzNk9jYyxcXaWDbKaxNM6EFdg
GomzPGSuADvYYCZFiyzQIBk8q77f2ahlI8JicZ3gqefgX06EOI4+ZZ5DM0aMhd1trCjnMCFHjmP/
Fy3llloGfXtkh+WUF4KHqJN6LDpS3c4kxxa5q17oI1jAXHnIOZYwlyL8zEj935zlSbnskOSg2XKM
m2X0mTLs9f2vnfmljzln1iDh/jtIuMAvK4s/Qf1wY9WJSRVUb0pY7TWULIa1xZpk/BsHGYO+yDUd
/0CC2FAtg6XmlA5ks3ct1gizXmaUf2Ib16qwbc1o8ICZdjQQeI18zKNPSBeapnqegNmzJTMg1TaB
wrqYS/Mm7/lSk2Bon2EGTsJrd1hnBu/Mz8S0oE/jNF4TzKnwUCqQoZKdstvr49Az7o5/wZ+HPfI0
x521Mc6O9JlJwkAENjvsZeJh+AhnH9zKwzbtCTr2n14GD8h8EyTxfGDPyRIIeb4BekXco0hFsQ+i
J1CrCIaJDYKvlyRK60GZ3aEd+Dqg/MnYyJ4OGxYhGvdCiGMtiVGDzVdSibEH4YEa3nlE1u2d0tLr
ZB5af82MRvIfKAr0Uhvyqya76Gshgv7EEUVOqLcLzwxaNulxrWpH7cBesYn3Ogpsk3Rexm9JmGfR
xf6jcOguqiPZcgtWUnlK17hS1kMewdfhIbAfwgJUqqAMpxl+QsMpQzPNSgZi3mNRI5zEjn2Ni370
LghmQ1RYGn53qFZtg3BBqhN3XIfef1vGWITNcWDaGKHgLgJN7aGttoYEOwQlrmtjrUOGFIYzj4AQ
b3M2ymlIkhvY9hA2OIoUu6Zg8zjs+5hKNH3NkPR7LCaGDzt+zFVrBnAWpExUYXKMbWUdyLIV+bMI
1SBwKbBIprm3NVUQWICZPt015Ryb4lyAMb2GNLlaPdRQ6jDp5jJaRQbc9AxWNmhcYJ8ALbwfXczD
oTsfNMCth0C3ovX69jkqRAL9ymmkQhUtrn30sMv5irLgwLbzvYJQby42pa0CTkbWukw6iX1gMp+J
F9qjMyfG/cXDIe5m83YiHvpL1LsPZdpdajUiU4vb4wdJQbJM/Hn8Lx3/H+uts9dTFrNhyDb7VZQT
e3sG86htl9BsnIklmmK2oBDTZaVw/HqVZAgYjZGNzcCDrjUQiGLoMMG7m/NMEyfS5NbHbmnFeqvW
zCVjwzlH+tgRqUlVW2yge4dI+wR8B7p5wuPGF49Rkog/6gA1BlApmKOBJhegH2iOWMhJAkSLl7dm
6i8qebzRad7aIj6mvxfa7AFwolyaF9E8oooTsvxOW5+llCr+dkvKuM1Q7yMkEFsdKpv2A4XCTo1e
0eQSvW1reDUiM4DPBZSg55y96EZ2finxyybLQDmK0MRjfRClfB/L3z2YFIFT4jlbwz6UQVC1QtPx
MA9MPF4Zpx47jXvcxNQ7F5qSGYdCjUFcFn98Enu7HSyGD+evg+HI1a4pPQd3ParlstT5U4bY4cdI
vTK7ePAcl78hLkZJ+iAnAs08CNJrJRIBl4x/JtuThmOGugNySWdOdZ48SD0PjscjoGr3GPZJkZdy
LDA9VXG9hQ73T5O/gMM6b5zG5xT0FWzA74vxMg+ePLyjTlt1Lf3sO7xX0/NUL4949hm1M5Up7B1G
uluLUqb81vjf/eAyoQyjtdqgWchkFWh6/tNWFC87QeYLuiCFGINqlgfWiCM9aAKCnMz01W+lYsbX
sYOg8zKY2RIQq9JkP2DjSs8oxT6/YTTKsnFRS2zsSQt2agahM7sSzWlEU+c8puOHcm7WZqY1xSN8
qyJ1ZdnXJXFbD6rzreGdYnAlYXMIVPhztOJgF9LY/ZDfmSD2yqHE9ZfTFakH0EXJ+W7EyTFpO78f
Uh5YoBn+jiUjHfXvhpKGUWoQbhULKSJ4jrjh37ICLIDpVziV0a8bYaf6ilktMP02KHLFYJW058z/
1a/4cVdX/NWkEb1OlnyZJDIeomOTXH7Fbn+aYLcvLmQVW4LVe3lluVtkBkyo6lTsLzIZJGwkjtTg
MZ6Sc9RYe1K1tDV7DNeo3nnCL5uzm9hWLiujJa639CQ+za7ezhmZsbznoGpngzKDRG7NUVewNOjU
JRqH8qHsZIABM+gmQCcJrzSuFWSB7xsVUSPiAHd7BulOfDEAlypPjDBwJ8+IEuXf3WyN9lDmLbHZ
q3Cmg/s3eIp1THtOYoUsirjBefEru6Q3l5I27YDwZxU0y9GVmpCSlGvOaE5hgkh/vhtvdB+VT58E
FEEs5VQ7/ESVLfGrfnQoB+M2fK2uN+09o6UwKmfJYVJE8gDuXAJSf5jX22gq7yd75EJQM6ZrloYT
J7AL3MhwZ3dIxjomq5QMqWeUSX3+xvm5bQNSra1llxZw/fQP9pdqnlOBMQ+0hoCBIYI3w2cEbmTf
r2BPjFu+wrDwTmt9Fg6RGiiyQvVOTnmbvMItBeAV5YTx6xMCBSBghfFxD6gk/RpSdFwTzsHzoAYz
rdGcy2xXtgQzU/mWA1Vi1effdR3xo9svyTYgFdnol6/r7aBo8JXS6O03DGIUCd3jw5VMH861EYGn
Ehi+xs07MQuvw4fyhcxjxT6Q6YDhpw9XK4OOGV07Y1nSQpXWe86afp6bqe9HaydY76xhCmxa8SDY
EOOVIL4wjiDEU2gOpmqJVO1rMBN3i7wPQgyHAkp++t62VF/UZdeM4q3C6VHZU7Xeb3Tc6fr4p2tU
fh3jo6E5nowYVFPaM2tGY6M3s49+WvfxDgETgCX06qbcHPEzvBeLprs4M/kTvXHtyOLHxYoxDjRs
TSP6ZPGJAeh3IbnBf2n5gIdcn5XdHMCBriPGXu0cHF83KiZXB/jbpZoOgbQ8W2fBzFqsTMJ1p3/9
Rqi5peNnTcsLQbwlibLoEcGO8Yeh4QCASdBx2p9JLzsj1JzsfpUxbI7epwlD1u5lR2HdjYWeOtP1
uEcizV940/BUPBmJd6cG3KhKQXB4TA4eqfr7QiT9mx1OZj+IGTg9NVs4XPX3P+YT6OfZ2H+CrEac
1TAuuxX1Qg/QkwZOdMK45D0Neh0An/d0byYsxqQezGog2zI6/P1ALfh7WIBoL4wDef/3l0QYXvXJ
qvUfYbOueNV1pt0H9yZE6ndjQ9hijGiFf6JNpj4wibnLrAF8o3nYSKG8Q49i9twjktcOzoO/Z3Pk
zrqV2bkJG+V3PIYFI/B4uLMrtT2KmC4XwRKAvaAPE84U+MPZAezQ225WjTp0DoiPdazADJkfuiHq
9hsLRvm2ajADuGUfNXR37D1IcICYORtnrCAMayjCNenacXRu6kvNrenbyewQhmJsU28H7+xWfo6Y
N1IZ4CD53A17Xf0jH6YbvG5fcBzrVz9+B5MX74VlwvvJLGpeNfkj4DxahdvsLjY4mOO06RZgoZz3
AZqECoVULVo3H7p7d/QvK9pYOD2ZTza4HJNLCGg0Y+nw1T+eEz6ydaNGXIzerSXJ5SWq7NxKL9zQ
0lXUmxz+XCsne82sJ/mNPO7Hz30H9IMinkEq/bDJOtfCBDYpD3tbt8MEpRoL5tenr0lNk/WeDF96
ANWxh7Z9im1A1KKnY0ODgWSdU0Zo8fvf2eg0+/RtGrvBRzXmQ/rNVh2IQ2h/4AZ+kt55ATrofQ26
JwaGLLvG943MHO1Lv414CTWY32t5FZPMG33MWa/Yj50/p+8eWRrpj7VtqiENUmr9kWQeI9UtaX01
+UscqSko3JWZ8+GCNNs3M/9gopP8fSmXgLwIjw2RqIrb4pv5XvrjtKEJmYbEEoGZZHNykLA5UZhp
m360VWOnV+jIGHw1pcNtR3p+hkmj1aBLcg0xCklmftQWl5QVOeOQy0Zwqg8NRzrfAaLIJmkbhl8T
fSxdOgOI1wDbDmzcr8i/ReC22MzP4/XDoN3ygbOvpKZPOtixIJPG1J9CZE3ng2pndO8a5FFnzMcY
k4a+NGPGwF8fh7h5XymJLNwfPlCy0vdGenrtu0MEukFQhFQwX+WlIVnbDVjFviI1tusFin5pQ+Q9
g1XauKC5Mo1tRT8PT68IqNDoBbSpKCDH6WfUSCGJPFi+0Q1J094pX1FKYcuKqTIS2sGRsc5uY2gP
pfVndDRZIeLTzvvi163LzQyxeVwNf9iXIAwCOn5ZyEWBiOWRuEPRynd0TnZp4DYxjCwZDuiq4Q/j
HSZXDO0nhKAf0TxH5o3/xTllkazaF24Z1fGOd9wZHua4yuYRZSCRSjSI77xMPFPbK5lV97eQ1v0V
ig/uG6sDNi91szRMXBwqAkZg4bvLKUwMTeLaTmZtMX9LBbj20Z1lkH3V9MtZqcAuWG+aVGYNT6yH
lZ6x4lEghqZ8ggWBQOlqcKE/jGttlFgnELQwjsUcv09W4+GjyxtfRMNh982DkbnYQ/jliDcEWvhH
JZL7eBqYZ2eXGkZWZns68NjMIQDQRrMuCuiKD6ZM5gFHpjC/Y05L9mGEZndCcbpk/iL+SkasQ2Zm
vS3QrA1x3fE7hkMqmVLCSwEOCCfjS+LYmV2jsEa7FFAHwUgQBHIKvYbco/iFDARRcCFT0Ehh8EVC
CJfQMfZzALZGkr2KGAu+lIN4Oii8GYhOSYtK4kh182JiFkNoWWxBAZ5yI13wknsOjs4uzHHayep9
XKPf2vcNgHCTEYOM1ALR1BA2GEONfNwS63qPo6tMNiypKVEBMZcyRvDP0SqN6VS1CeUDyBTI3rQH
SqNTzTg0RuQBrguTtvS7NJ9wTvaWy5i01GSKGghvYaN7kdRLuGOweNLtBKzuyyzSDLoFSsFv0oVn
GRT9vHIH6EuQTRJIklXHv+cwtz+MCxyH90ay6yyBrZ4mdD4mjIJ4eq8Yhu7gPLfGbL8spg3BP2hx
gCEre4Wc1lGSgKdXkO7hgWF4D2wLf5hu0O49S9HYfPnBC4k4B2yjbWHH0aNsxvzs/QBWY74ZLWAL
ejJtWlQf5DQNO99sARpOQ7iC8FM+TPKUBW1LbRETA+QtIukpkiX/AuPM0amZIP1emJMyjSNABvzb
hx+2F2OsTnOSoZTNyI7SVI6VIOaKtQYaEPTeZrFqwKieAf9bshJjnlXsmKaotXIkcHqWQCAJthgD
/YZ4CYQe0LepmBWw2kMBqUgBLKcJAF3ieDqsxEIH4BIRa88LXxAKO2UkMut3Yxt8dQtVCsNcjAWz
4sGwqUVZTCwTxtByfDOQpY4j1F/Jjy7VoMP9iPmnzukwRMzCyPoj00AjOimJH7Qxd0L8dlwJtGji
29LWHBHxNP/h3T3ngnk5Qu/PzFwo05sqHgIxec5hlZAvEI+EIFxe6UhR3yE1nqM9qNhgcfGbSzHg
zcEdQBFZFzEwnyDWyXmQgJc6y+OckUT47CM3C3L8o+HojGydxzBuoS6mB21S6vP5Htncw/bMEMNK
xMD2UMAFPFYIthxTlOCQ1Cb5OSjj2QIsWh1TGogxRlXYu+iQuawlkmIKpzG1UlHIuDxGLIEsRkwA
3NoVEltCdOzSkbQ6+FAZeX1s2hGjqyMOzE/OyUa/gF/RYsFPBqWA0xZbN1BDhnoNlakKdI61vsdE
Z4ADuFZcpsdRBANCayyPPScfhxEJLlUbC8Xern9HIv4bVvSH05WO5EcuTWJIWvHCGMEl8SQJFRwh
rhudfDUUgKYm8z2e9ggbUvxTmANJZxnJWSCXIv0nnKWcWjnvWAVXYujha7IKENhjhw3AZ4J4S7g6
+pR2T2YzUSn3majl1uPsZmUEUI/z7ipOf8QLeb/LKzGy1CG2hLQqI6LwSqNsGfJyTNumK8De5eCc
0gJ4wOIdvbuYt3b6e0LOYaNPZb67MyQA0/8Q6P5v2adV5wSkE68HDny7GdGiN7QFuORkAb5dByaZ
Fk/q5tDFnj+xhAUpRH+BbrEbLHpm280LYtkOEIkVhcEZNYm4yTTohU85ytujv/NT9d8HIGg02y4n
N7w7Q9Fc94knxoEDeYU9bo+2Q4NkDEwWlOmmUsch43dSgXX4dxjzcZNkWmKtZ41WGJeZtnl18aqF
V3lohiAzW3ZJcKT1dW/BqZqZPC1aq0PBhRpVckraF/HgZI5LFAGhERkdEeTEXmKa1D7gxOwL/F5B
L0ySYcgCLHU+hPxGBtW/6zsMnSBKPA1uWTZGK/oCGGz4BI7bMfIiDifmK6AUSZk9z95g0gJguID5
hR3RoO/izDE1aPt3ATCLWQhT8OgnqFXYsWhnvsaM6BFAr3Fmq2EX0I+5Sg4uIVtJNRHp+hcnv47p
RhugHeC/pPVEGvPvhSzAk+29K0oVsB92oObMuSz2ao3Pqq41WF4cP7pQJxqXz7zBL/w98AfvjdAO
M4EQjiKP1bm7KVgvqJ3sc1EIAEBKcDvTFzG82bVQnKJI2hBhrxZt+jBfQFgcyZUCbKQyAlGyTI0h
P0L3gIVuci5TNrLO6SACyIINYVnvYGAvLUL1lS5QI2pMFgy8hOSzb/5LuXSbUQXP2E1A9TNvagJJ
hrwLVgdHvRcDvvErgaOkIctvuv/xfq1p7XAchGoOgcU0Fwhch6sWUR1sEoCBJAOVFQlBykuES84R
Juec0jJ4j7nZg+R/lAQiktEe9vAXRteeihAaU66EpCnIZ7RQpCwrTuyHltNV4y/AW/CgwYRD/Ax8
zPlYhdTGiHDJi/Y5BD9dXxdFp4yuhj3jOU/qqPY5hJmRRSiE6QnYWAFloaQW8IQmQCr+oRWL9yS5
l+dQBwPfMEwOZsu/mr/Ih9tCR+LoP1RLzJkQnXZCfKpOmkumTxealNwIcPBPJMOhy31sMatl2Anz
ITSTD1Y9stMXX/yl3pPl9PIkvw45ss5ok6vAvG/ULzf7anG2Y6YQBDk0lC1mH0PsVtDg0hUO0k+7
Py+BwJ3nCNPxyUxw0BQbKCBOFrqsBYwySIgJ596V7uvRkDlcEZ64EPZI24gnfYiWurOuKfAXsrPp
wK61VM65v2VmBZm115mv6eJxxCN7h4kX4nCuhFMH6/Wmu7ajvWvnLB13zgQtGAl2uI26kTC5HlFO
bUjzMKEZUukiyMFYzVaW2zBwTF/Qeb1A0s7aYilAhpDGeYJYHWl4DkPBbaVYWwyrAK1q1OAyqBvy
Yc+0NxsdyUHjgBMa8toQUhNJhBgWbdLaKk+MYnf0N2jptIXAFNQKyl/86T4ARMjuWPoYeoqC00IC
Hm3trkEh4WJ2s0ksDsCXWI6NzhMx1uu6Q9yVB9s1BRY9/OPJnFZ9AP3BHBV01Cfs0T84qf03A1uA
gxNLKPSEMmLYh+BDhqS9IkMD12bIEBobVtrfUmsmqkCNEB6tMr7nJUqAlGApK3+ayGRZFLnDaNWN
GtTYvHbj2qenksq17TLyqWVSidsF3OCff/Zsj+Vx2s1hr3oRj9FInyMIiozAZN43MlOVmp4kqKZy
0HoWONsY1zq85SgG5ExMySvoDjWjtQvnT7kud8EMh1+HVU7DsRw61DU0Axo42ioM7Yboh3X08uzg
lOEtxInZs3PyS2omXTr+ead9x5gV2IkJ8gDLmySChG+Y+VC3P+OW6m8C3KU7ix4GXaqTwB89ipbx
riOrJr3kZEyJ+Pa3iLABaTALnTXdHh8D9uabedcESn/nbruahn9buN3DGFhX61RoFnLRNrsUPR+S
hJl3CMMQsaFPNlrTzI2jDMoJ6XBCC2xz7ByaSGiU3kQUH5IiaJL+OG6NEO9ZMfIgvw+tjnwJbdPH
6mdn01n+yR+bfHOXVXD0OdBe0IxQB0uKEwbVfBYt2I/Lgol7kPuQ2lDsG5Ute0uwN3A4mBwoFEgV
jhJJTxa427Qv/TrTpED07MbNCnh0xd04lUFecNjChTga/FoYeY7dt+CBMTIkNEqgwHzo1krQ0slC
u4Dgv/peWjx5WCSVWxlFhEtXfXx2KR81Duz0R3BWrqNA5fZXxtYX0S/OedKUo0gNkuacOCRKjjcA
NVEUyoWE1tP2h+V7I+0v46Wf3VBijbs2bbQtcPRNNIYNZPdxOBNvb1Q3EFno8D0ea/CmRCB76lop
t4CANP5xyOlOcSLxQMEEV1C10ArUOE+v7gI6SOVdkXwTAGHnlOAmePQM/6hd1thOLBlr2tPngdwJ
fs6Caz/6CFZRXo6W5akvGgjfGL/LP6muCLOcRMqb0oENB94mZsB1IN36ciEH3UWBF9fc7xCHOWQp
ExTBUnN2gurkat4gIGO0FHgOYBPKa29Td4O93lHeyXwdSSQvxlSLJg7yYgv93zmpjCyTySOM2qF9
EyBrOqLAELJQWoD/YA8m4aj17Fq+1mZWYS7fYFyx/LiEeFiu0ZXvzOYwO4OuGx/hkhmwd/MfFZuK
Yfn2k9NHladV7CEPXVuNF1CrKhHHdhnj8gbf0Z+r1O1/ui+dAAfX5wnBfgOZBUwbHjBfR/B07SKC
WE/VB/qv2iTR6oiIiVmMdw7qQrxxYAnVdR7DH/z9f85hlHJABTcwfB7CzepyKhOJiX0gJ4xx2bp/
RzzlGCd/VuGvvqwTHQfyZKjsiHp3Q5BF2niMACxYs8RQDH0v2t/K9FdECjQ6f7O32ecHkgs549pA
mT0c+x+W2BmdLG5FONRXQxQ2KvUIb80EeIuqhrMDdvwKU+PlUL5dIN/CMxHWiPii341pXkMPz+th
ki9uHQQCyGB2mSKlIllh9OzkrR/jjZshJ46hMwkq0ITcp/wBX4mhBGsdUYPaymSKHTqb8mbsXFCY
h5F1U/9ushQWFwPPvk2AqAVUoBMYsSh8AHJ9JK4I4JDQNtE5kxszjwC0gjkHbyaL3Q0Yeg4F6V8K
L+AjgCvoP2PRlyD3QCuhjK9+LB4GozYeSLUzlNaqt5yiM9S96A332p0aFKKgCJTIzy5NBVWOugn0
0SG+9ZGNem2/3lXVOgXlbrI1SgklsZ89EYDXrAnOFD//PpT+PNoHB7eiFkiv/I0obos18n7W79GJ
SaN8Z8HQKY54JntShtwo3V8VIgMjHJpBChlJysCjhjRFm/IB4lgvLk0fIgi8Jutu1UxGqtdpgqhb
V0snu5i+Ko4jVingFkXI2ug9jI5b6zAolFx9be32hrNOGmfrxDLk9hgtCSWWkJuCxQPvH1lIB3Y6
rW585RWrTRo1vd3BrHTNR3pOXm9zQ1pufVY3vb3S82ng1FA1avSEYSXytb0WVIKFNPtzDa6J91xK
rSao0N+YCIvKFlypLkqD1FliMfCU0YEvLB7MDfqZp1E0E1vyQlpzd6JymuF0yZC3Jj+EXzn+T/Ut
cuGUTABeSHjoDxtGAccgEhjW8XHCwi1cALeaNBvqjy1i+hL5HLyxSKWO6BU1Uf1GBHtGm6ufPhvG
7gx+9AmbIKp3lYICXaV0RLC2WgH7jsBssUyjMAWIA8uzm8kfqrgZ4lWh07ezbLkNEDA5bB/aPKEG
41QgfaKtgITqZ/Ju4WFwPFNgT6jj8SfuTTgkAk0O+V7eRAHd/sNJkEtge7IiVYEZBDaqohoUdXRK
aNr09ziYGQa4JwckD4ZYLw5ZYvf5BEZqhsvlk4qHXXET3vqMuvRGu1tG+L8ZGGmSvTw1lsU040BA
U1bx6+4yyzEAnOxwuotgEAOe44hTYdPjh79B+rEvMXVe+YTbov/vSiCAlHM5MMvdR6MwuJ01/O3F
Zns4O++x2m1oSTjSxcoxIimkunDxCZ0jeBj5sMBhM7ygg72AP4Fs8eggc1XrbEZPiw3csfEt4Oa4
AJ/OFfSqiy+qHPNhH58+RYfRgDBcv+37w8UthTXbprrhLDoORO9QBQ1q0HJIRXdpqmaNMqXFvEDU
vICBqGrhSjsfmFZW9ew05J1cevr5MGfhhnBk1JmuBSes1k9zD3VEM+LJqBrT9pJit05V/2sD0g6T
58VIUYzkh45x6DIs6ZLtwHCQQxKBKJ1SBjo8TGKmyu8MynCiVgi+GA5b1DePoxSFZE44oFL9YgMN
NEfZVJ4BxkpOei/8GsgfUPveLja5JWkvBRTQnTy62pr2CRDhTlaTlja+TIq7qwh0JBthWyUMqTFi
n2JXKlmPI7/OxLk9HZteFfEd9diM8gRjFP1jFEZgtoSxqvS3TLK9oMtUkonibjd0d4MRIDwJPUX8
cIgRfA4gfEWr88hUsPoSxmlvFXbnaFawRlLPJm3ZlKs5m1xyEHpqylcKfM519xOADI/Q8tMt264O
OrK4u2/ALh6IAJ6C74OotTWZnEwwoJ4HHAFqvVvEDTKlfPFdUmKI/zAz6KKW5P0tprd1nQ8zbepP
DWZAcXdyVlJaSd0B2pajKRaiLo0v/eTXD+VEw8PTeunH0ccQ6KUYKau7hTv6zZ+rLQ3U38mIAolh
NA1xCgSVW92thXw0rwM6DwPDursBb6M7T4A6/OSBhBBYYjjax0LeWzUhuGGryPV7mrq9SnXeRol0
M20g1xCgQ0ostgVtDWUCaoIujogSUCh+T9YCNjCvuwt3KPQOE9nU56TmP3XqcobQGKorRGOxfVLD
Sy7UlIMwiRgB+YLNRNSZRCR7HC9ul1fB+EOuGeUGEAllYwuwLu7sJLug0AtArhfkJKYGVkBNQaZN
FkbTD+0fqmD5PRdBWIT1QFShOA96Hh0U5TWn8RT5h4cXHbmAYIKCBCLSC+8IDxCcke1gVGvbhMy1
KTzdzZdbcWuOy0Xh+hiQjLKOgOySLaxEOvtlobIj15XZkrXRYERla6NyRz6YpggzSOwnXFQZj/2b
QQEFr9XtZwZ0Msp5q3gwfBaQnttwYIb87O39I+nMttTUtjD8RI6hKKK3LHpFRexvGFooij0KNk+f
b5rUSU52ylJYrGY2f7OAWEE9EQyLnQzBX3mXEMgreUeT9BK9HGeFoor4EEssSXogojeEKtrASwWt
M+UHETcn4aVYErUzVtHTJSbr1Qc9eVdFKdy2uaKPaUVUS4gct7H36EF3C/MJliBq0XsEhCppgtQW
hZkPhyChI9YVgIwEJpCMd5zRNKvOEx4FsT/aSMRAn2DW63q9ey99BITAgGrOY039GnkFIG1CcZJ6
7dsrFIc6uovTXnTF7QvJ5lPDQgoIqK8LIKcGb8IHM7sIBfK+eogLxX/EGBFVLnf8CK7ee0kK5aeg
aA5xfQPop0fn6rSWcjnlg1UcweO1QMh1NQylNBolcnw0AxYP4HaXZWTLwTgWfTzXR2AU8HtwwJTg
TUmXYguKuOBDO3umEX2DYqYG06lX8z2vNaD3zj7Fp4Ba7V0WNNucOwfWY8OQBkF/NNeR1FAXj3wd
bpEXveVg229PagbqmpIEa4b+zpFXE2rVJjJnRQYX64wNPhEWBLYOPUwUOTcEuQ3mBO99DXZnjrkv
j+A1v6gj50Q1rVyD0/M66u7eqAyN+6OTYMa4x4DzTqWJbWVXS3JRWbZgV+sxRSBbSUpaBlpIkEeb
DhCULJm2ty59KuP9ESzWuats6Ht0CEjMSFWPzL1ItT28vKhakwMwmwkTZsaBuKdj9zjAAQAJtvqw
DIp1+2/pakPi+iWBDZ1WUFO5+o66fVD0Mm323jqnMIY2OOzq3T4AWDKSwTiFQL6EdskV0hia1ccW
ATeQx91y+hjS/uuDv++79HaAr/DgITuRfGMfzow9DgApOaH1itKnjHeBjh4wf2r1ABo51/AuBLAB
IypNczRxSWV1KyX7EAiDFGCp7HcTejryiBXtTLYrALaQncgCzy23NEHDleRXLgVom3m/hn5LoXPK
KJP859jrGQB/NRfNQZS6cal0aH/udoVLtk/VqqFSOj1HkO33IZQJgkSAITw8nhMpKo84o2wqjADK
NJTJoCWgEk6xMnrAaeYcpOvUnrM2IGo1gMURHseUdWK6wHHcdvgxvliIIINSSAe/mrr3jIJeaZhM
nwzuMF9YTHPbUoVOu5Noz5tAQGd1c8Zmipx52X8hTEXt3gSTp+LoOp8BqQXvBUXRgnG07HF87zi7
64io8YEsO5ELeIZCNCLO1jgSPmQXMQIttA1R8gQd3McBoU8yRksZFClzbiYsUYjd/qzbhw4/ILQf
/ZcLohnmUQOxX0OpfRYumE93l3WEUBRnQzYkDkuILj4ZOdtHZyymbger2O52AJRi4GpX57slscq3
xO2SCFYD8pA+qR/sQo/JHhVOi8nvRZcwjtFfgC5MsBK/5EC5rCVge8LWwBnJv23r3Fd8eEnyhV7I
Ehi7rY/pkCpCK2rVsFyYO+aoYBeyy2ULFsmb/Trw6CV4Ucp9Hs4ud5nOADCWDPLLDBT7iuZcfcZY
RCIfoqFnXkHiEqj+4PTyyWjGMW7fHY12Aldpy1GV5iCbH3xGgjeCERBCO+MiQF8KgZGkREOMPgja
cwE00PiecwDJIY2sHg11JkBr70Bp4R6iX7km3j0IcwX/aCUPM5UGKaZcih2e6Q6dksqGThUnnBUX
1RSvRfJMhIrMq32cp3uA+VQYuM8um8tMW+ns1SWTl3nmfMyUDJTie9u+0pyHAiOdT6J79hHpjRts
9qyOGXnG7LdwLzAxONqoLAGRPLk1TgkalvuAviUpqXRSad3yFAk3g6mMIhtPDE5CDnX+mXAMh4Mf
nI3v8RzXAxrPwqmDUyOFhg83MCtZuiVrRywBU34xB2ahE25AzAydIfqvHMmLHpjcHTAByM42r4ki
1nWUgl624iAQkPOPicZ9ckj3qHSt6PRfOaXARRPwKmJX+lHcJwB6gPDUC0gJeWW4WPAyrLUQdpWP
CfmvVdizAP6DJtgxDjqFoggHNSvl6mQg0h0XMsXiDfzaNKG6DY0D5oEpECchKYzHUlqZw2ldq+mU
2QIKb0YHRKafiihtUBzgdjxrR5jNYIFZAZ2wA4AfnLwpoQH4LTFf42swmDL3JZaTl9GhmQ6Y8GvJ
WGmOMZaUSkh5BEHIRU1jUobpmiSbzZ1L6LtUhan+EoXSZ6SX/ue67Po8DrKrlJGYcfrQ8GK75qxM
0ytcXXb3iFRgt2OqeRaBk9unfsiyoz3FuqH1TQ8T9eIj+KDW09qOoJ8h3x3SrSUgt5jMacos4DcB
Sio8pTRne2bBseEyBZjWoLLZlh8edRAcr3gl14HXFYMisUjDocxMLS6Vh0ueEVEEArER8s2P3TXb
gUQdNI0GH3VYX6hPS1lTylvSQ0pnJ7ZmIbzwpChPm7OdbKMciBeS2oyB+s/mvMJyK7i2wnpKtc4R
EIu8CzMv1QYoILLqdgfKtLIvc0uz9EtZCDaqLbMhtXZRwLvy2Lj4tMeE1dEXqByk1aPSFui88Eh4
xjI3Y5Yx8x30CXdBEC8oeKbx3qXYTAWW++qaiEZbwpNh0or7YI8V2uPUDFeOIyr6UG0huvHEZOq8
wG9CKpJF8v/pMdEUSXEU9xh9tj5miswZwSUQ5P2yBwho/HtMDqzYTmUv4HEzquwk4QrTg9DinuAr
g4VZC7xG3pGXCRiJFeHgUbwarsIQRps3mK7lzgkYQ7lm+R0ODdPiF8ub8IGKrScLUB7jou7yB3/p
LbhY3U/Uw9u7oIIsKvKsp4gz0eqx1p0N9mR3Bk5GQ4aPUYBFVrI97N27p/sdaFmDjt3hR+WHZfHK
2pcTTaYbfGtZ0QwpfyUckg3lEXCIMQ0kWOVWdRhdAOFp3XzwWy1AcdPi4UFQtWF+zmY6JWeZmqx5
9jCGixdcWA2zmUxNIX2w1QBT+lIpk4Oe6cSWyOyQL3lTOXOlPE1GQcuO9SI4caAiIEfXspsTEgnU
KuZ4YkrJT4FUwJudbosUmkhI5TBbB/ydqiN79YsFQ8GdOQQwGaJTWmNWc3HcQswkYvhSGCZAXmJ5
CYgFdhpayUEstxVFSIIynblj9hgZJxBQEiiC7aJTA7AT8BFAf5vCOqv93svdlOsC6mbD+ZC9WUaM
nRaOAcMtH3dhzPhoGRm5PM4NrkTG4aSEBS8HDB8sQ3/vddR1DvjSeni8L7EB10sc8fsHqvSW7u/D
R68zSOwuCwpQPeP5s2c3mCO/YWX68eFNZO/sBirve7cxattnDq1WeLXvaJQKZe+jHvbJL+3G39uB
uMXCOO4o//92BNkZ5DRLMNw0oKG/WJgJGZkYcWpIqN38/ajo55PKku82HFafSI2KY8tvKdZZZOXR
u/gFmu7HwWXysWXzedkX/zhoLtqF7Fcflfud8I42zcOWQNfg99O69Pc+1V6WKPL0KhViq6zHeMcd
EbPR5tAURq0yx2cLfhVWaZf209KC2lALZPrLcc76lC+5Ym3XceU66b2VQd2928izMAD1oOXWg96b
jacVQebi6KorujsrKT3LXV00/oBo72JkxlIdoiGOITtNDm7W2cDfh+HGe3KjNvKs5Z7hZK6vnJZy
2IpkBORbMq5P9tcC0iptBHvGQcm3v8ivcsP/r1JGWot+zyWW+LHNjip76t6XffbplEoiVdaubmUb
3er290yrfSgDIn2XJ7FKKg0LpmDKwsfv5/c4CUbYi8Vk8kEQwyR0E9tgL9Roddv6qDQ1gpNeAkZT
B4Tqd/1TKMsycy7MooxoBe1gS46zHgzrgKkLCsNK5SDg6dCBYb9ipbNYmbz85kNo0em+TNDmqDXY
u3yKJVu1NpCYuImQOlOwYBhIA7nFhy37/t0+9T/BgydYDyBSA16bVb+jIIm04OJrCEle/ApdWJSv
/1Bzm31sHlETe0VNbVYovW6IOnh8s7b7dTqRAITfTatD4Z5uNhivGr30rn10BacN6IpWN1jczZDh
F9VbMVRC6Haz4aT4FTky6iFSzeE1K+a05VhsB2wDHFk0NeA4oJbDX6dsGbLhIOFCBYvjwmO9MfII
m680N0RndxU2W+r1nX7uvQ8GcdSv3l0Hf7w8xgtSlBbBvw6/Pekzv72aQGJFc7xD29vdJs5o+wRv
IR178GeUzGh14A4pzfEDPtTinC4A2iwQF7TMzvmziXPk0dY9bXtzULwd7dUNlLBncAC9kNjflC7a
fvTzGbzVkJEBw7xCUEI7M8eLPmOvOi6HCOqXFpqyxp5V3RDdsqJk9Ryf/ZPP8YkUklnwiMjhF626
jdTxqw77HGmHzKqq8OF1YZmBISE6+ONBo/3Cj7KndXObjZDwmYnMrk72HXskyAfrJJsrGBC6OQ3V
OThMsiiZS4Qs1KvbVqZWjM5DncnHq8GemdFNUnIm3mlKoAQ3jq3zQt7rEPHnHCk7fTT7NkUwG8qJ
08IYB/YQxSPmbmeQtglBUkR64cjPZiiVGBYYrd3NjQOxuZDtmY6tYT0bTvqGy4I9jvVlBM1kLBdw
JsnVbHT8Rfr91q979OaOwxzpF9iGpNXoh0iQz8ach4ndwSrKvrA3iAJGffV0zoVsTw3Ma5mezlX6
aOFnV1dPgDVsnOevuXphPZC5YS1moC2ZSwi1SvEvmX6HqJHRRae4lF5b/mOTlxaSWKRNUZJwbc0q
pEVoxf87S7tcc7i66HoCz9RsWVqi9tOOXaC5bNaQCh55MTnnd3T1KnDbg1zdaV4mFwsEFheLoZS0
/Ao2P/d7dAwcuM1afPKrE1nHXjMzFjlWHn42e3O8Larl3n0Z5ptzLCGCoAphREnpnFTxigysQmGS
9F64n7sI9Y7ZdPAyo5ccfpIRxwqysP1u6baDX+uNKScxWpsEiYm5wMJbmPrscnrcQjLq1zW9SEkt
afMHkKgRbK5fIYbd7Tpsz7O3c8QyGyIlSFUwZCrHweLlCG8cpaQGLEC+eVMVg9cecgYj2USb5ACW
1K7pqqpszvErl5x/FgkODmbtsdT3vZnxRH92cZ7he90wF/lkgbRzpV6UDHFJeXrFhEAUxeBBPhHH
1AcBiDrv+ZErX3kNZDx4WZYCT2GbqF/BxbBe0C9LJz+M0lbXEkMO6mMLTfrsLTp/lORxkgFhKE+4
OWJltRnVixe1GsysVwNCJFJ7tMOpNJTO7y0FUddhb3Z2VUg5ypXO+kPjSO+h1EddkeqamT+GSbLQ
23Y7xJr1FtUKO0fgMVlrhUozQF8fVHJ7xTvgDHjN9hnFPaI2YokHXXNWoSgr4RTbfA6JPrJl17Cl
2HW0ZbLRrMRGbrc71+BDOXSi+A5LllZiRTPYo8TEywnGRGrsznsRRILtYMkyjyV8qpcsXmCF5B6X
3Kqjf2+l6Pfyqq9F0HdpALG7YJXngqYVaUT6kpAYkbIQksFLFj/hE7VEXqbj2IATGnq/dq4+Y9jH
PbxuVrOX5GjPKdHp/xPrcEXZmd4xsJtN+8kGALKO/mkA4kBKwiymmqWhoGgf/i4Ra7xqqzebmiNk
1ztwfiNAIZp/l41qJ0L9VJ45G+PXxou97nLXBHLgxPxUzaJUdZGZljm/fYsbqvmExYgU9fTloUER
57N3rh7PQaMaYb5OIDpUrvVbENJUy/3kHuGG3jW/fw+CuHb4bpDqXefQxXWa2erFVb4FBhHRQZvW
pbtXRVAa6VQf1HUCiQPSpMKYWjM8Gi97Oh+vjJZHW1NPMYACuInA6vzHgFq+dcdeYizwGtKmHAKk
dqiGkSxTW4kPENDo3/XIyspLgAK1l7JrvAgum1j8zphzHfXYnLHmollv2I8NPNkPxt8MTbfRoynJ
xXZHO4Q6ZiwndFQ5Aa3qO8c8puDUQQL9DHNgjVDkXTWevt4vo736TEtE5vucbP69Y4Uc7gj6ARkF
rYRxl2k9ecAYFn+o1wSSObfGlNEy5oMGwGSfWzn0sX63yV5cyWpEEk5qkOynhCxAKHLiok+udghW
UlJCMZBNrNZH9a4AehCWEJAnzmpzASrbnE82SBhfJjUEUe3ObPP6BvsFvlI+bkF3MBMJRupSCakH
mCFrKhQp/831Z91Ygo01OxExqwR40vLABY2wGiPq61oCzbMo77/9hrUKs3HXDJtgElYJbodfQR1d
4VIRYpjpc3k2DzsQEUdSGraUd5BLTuWAUp6SFTZTan4Regdd6yjOEd8sKD39yVHWZkmQQRQvWXfU
7i4ZwmdsgrmwhpjBHOQwspHu46uaso8yRTlx703WrNqJQsGrZ/j5Fg2LLXVCtgIEGywDorVqptTL
32x7+dVkfoqWP9bS5cfU/4r+aXJfawox5U05OPb2GNAxVuhv0lQ6WHiaXaz7qis9veERX4No06w4
I80V4Ize5vNWmydEsiZUVChWRCGi8kvhlwDoYCMPG9fpGEc6pvPFUxUxL8qHtOg+IA38ezgZlmN6
C+vV64GbTwNlb3z3OFK6Lbt1tttuqTuA3aCXhi+b1GJVjFZh7Q/AxYdQtdGeSnUCzQc5lBi13EME
A8VVTkMEV/36DsMqTQ2bfWYo9AQkh4MTdLs3d0HseQ81jhnTrw06Yn5JqBblTsNrYPLIRIJ+sSee
gNdHowZjoXcPDkOGYRURaEQEejQwRjqvkBPGh8hsmH6zf4CVQMNI8GczivYdUoiwWuCpWPSzQY3p
4TyZhph892Ti8lQISklknwsSO4fDgW5/mZgpB3Wkcz8UAT745RJpsR8AAvO6Phvdkyodemxs2N3l
HobFze1sWptimnPysXshnU4n1iz2vi7aVoAYgFkFjVlh5iL4cYq+gGA8XnNTmsc29J4GT3AIAimZ
FnW065wbbYNXL9WlHwI1gOArt/UMN2n0tyWtqAEwaNUCWM0v6wGWZH3wwdT1oYdQmistHaXEpouM
wFPQyxA6MwtEpkY4z08o4+gLqbph4+mhDTL2I13dmzYdnjUAgZnwg27mYSLILBjVO8S/Hv6pPmxi
yQJa4UW5OHg23fvLNd4mipbU5q6T9fqVTkEnrKHqDvh7W6PKqGEowS1TUCyMXuNiA/U5PCPNQjWj
DfsrEWG9uqY4GwSlNOKUuYEdb28INNeD8qyWNzSQuz66zwsIt0s0ka/98jt6g1+U5sLFLGGlo+9x
gx+CK8J8eosSWu/Ta/qlg0dbrE0aeVePfqsDRhwhvJdV1ugowVodoa1i3R0EG45WEVJ7EbwFZxwa
GLuspmJpOqAH1WkNsdT9sPVDLGffo2M3y+a9J2kqOnIUkzrB8FyozCMr/tj7UWUR96BFh/DcyZx1
YTNcbZ3sG911V28ODN5GlXqoEel8xx3yPg5ir4VUvQ2aseYlfneApUbDuW2y7auqzNsx6ljFE0DD
GTPLKINymM9AQNDhFkRYUbcDm5vMQW/m61r4jf5guYrtWn1Zz8GIQ4GRRXWmKHazOCDxkiNdpm43
fJjs+CRMdLmtI/hkKLxoNfIFNYfR1XpIcBxj3Anof9MBJ7H6evdpfXt8e8eMbejq8u/wphLyCGuS
3H5eiqzLB1tPMWyY7/g1eHVwvrA4gsbYfr2tVtBtqmxMaQORiEuv7WpBl4XaRUbfTgI2O6JC8xk3
rdX5oJwqxbfc2PhyB5MCuJb5+1zZFvofFR7XUgxJviF2HIZ3MTzD3GsWwvVvC2uUZxnIO1ajjex2
jfmk1sGarLkZsg/VTIxxqVZ8kSIfPEctVVvgWsLZVUvEVyDjDBdnGS5t2VLH3l3s9lYG1m/jLDPb
uwJa+tsqvvHqNdDEOOWEBkLaPKuGbnMrMy1zhpnHQfW2PvYwX+5z8pb2rms2zooz701uXyCer6nO
nbfMR9quqhQZuY4PtdKP6qGqtN7ptRROEcsa+597GrU6qmOQ3r/YiWsxhhP1sLSbuGba57s61Uca
3TGKmU7mdWbksBEbYvCFMk4V/ejC1NI3mL5AbiV7bajX1odYfrNOmtKOvfLmYHI1wYZhkwNYAlyG
y1sb8QvkJXQf3yfmPhiJuJxqvCy3hOEN5eDnBgbruKicZtPLLdGpe2zvIS8/OXf3uLrceA7md3Pe
sq2z2fP8usgoYLIgXpTlDStHkDJ4kbHJoNPx5Lde95sBc2+dHMxqnPdE2vVARkh+RT/wCQohBBEV
Z8SD93xIJkd80vR2IsxgxU0KMPnNzRQWy8mV/YAe7oSmryA6MFDGN51ccq9ISJx617yTpTltFnHH
Xz4qc1B7ONiVw9C9xnHrBlZEmyNp9fbO9R8l88OizB39TRecHQ1hAjTMjwvGinMOaYYu/LbBe+Dt
7+On+9W5ITfpATcH6EfPBbwJjSxRU6W5OwBJNx7MUQAmqTjRnlQPfLp3y2pHo1IMLpE5v1jzRsT3
nhCznt6YI685l/FDn2/Tsfhvxpq6DQuYM3yrpVvMziiTQcSmzMGgZ3bNZpJyFn8XtFFGkDbBQxU9
VuPZ3NZKGByJP4by2MndGp+BnY2DyrV5xlQvEw78MaypLqU3deP8znFit7aNrvX3STligIUhT9EE
BdHBiuq9nrbBOPamNResvYkCopDlgGSDB5g2aamCgoOD9tdeLOmitej7AyZc2lvkPWssdsc3fe7Y
5XVsAWa1xhFMvVeAhDgYCJ2AV4JemX6buLDzk7Udvae6U9x5Y5TQ+bMUxpqIVXM7wJbOvB2K2kq7
AWEihxX2xl8B3MnewsUGzOOdgJ2ZDcPcuie86vDSFaRR9e4nL/bAAjQIEMk/+G5/dqZ0eLaA7Y4u
gpZ8FgITgxt8OUxPvFYRHirFIZehaKhQkEDnh6wL+ti8c7fymZ5wLF5mtsAuABe9fPALSJfVhLpQ
i+QQlu27U3GUZ4YbVOMTj/RExzMwjrZ0HsDrUueXqnpCFKVumdo9Dg7y1FJBr8gov1dyJIJTKVvq
xKgiME9qd4/v+Mu5lOK1i0eGB7mxFZLSUSjoEvxgsWTqe5u9NovQ5kAupaKS+7CTEEQiK4XEusth
RdIQDru9YdEHWUz2UGuY1xfSWvSe1QeHtsGvF1TfoOxOjGl+Vx8BdFCtj8s5GSsgK6IfGg334Sd+
Dw6YDAqu8DH5WMBIeTZR0rLnjQCxi0cfZwtM6MFgQYE+va29hrevldc9TGHntVDPweTghdEyMVA4
+HUDmN9pV4//bnUQkPTY9wQ1jp5xuOmX5eXk6AKLKm3OAkp3n5OJ90HSpPRQslHiElaRIIo8ivn+
+1AkLzQcAwMJZrMnUS/1QGiTwNbkbPQzUXeh7EhpUc67zLzEtLvY7jfDWzwRt91tJ+2UHmoWiLe8
nDkoPhCU98mLuKl7tucDlnd2lhWemMm7J6EK8RM0eSBYyXBuVoFhj1wAgffVF43vkUa5gRpn82ol
Fn6HNRv3X/c4ZYM9VRBuuB6WOrjDyn5vMrPpPai6g09V7OsZxF6EHo5UsrFjcarS3tycS05qRPEs
Oc4bzmN9Sjed2fA25NzZslG01biVpWf3Jrc32sfjY7htEXCK5zWwRrCCpfgSAm5oNVhj+Fa+hbdb
Lv8aH9ZY0zDBg7KUxsKTnkxeYZXuebbmG/PxZm9jUGOVOLyJxDZ/IXo6kDowoWgYtGgpaJeR5t53
9EU5yU+YtyOcKFVA6TwYLAW0ldyXDRJBfvaSrrp/ePUpw6ma9kPdVwzHaoxv9xa/gZFWmuzzrXv4
NKz5vRSbzQfS9yIujT306EsQpvlt69u1DhAc236LrRv+lJxlp2EyGnes15Mxf3pskfCKYdWRSBNp
3Hno+DxqTmK1K8//H05R+85uTh5XB2eSc9Y1zGfNOonE3mTcqbHXGg882Ag2RfGfJOc+FSuWa/Tl
NDNRfGGlrziaAaXyDE9hx9/e5hABISMQdav+Hcrja+TiOT5uGezjJaXrwyirPJ1ztOO0wSGWYRdr
A+iMln6GCthadi5qDGN1jzO4SF5cr/3jlGo+u/on22JR+f8Eht8OOze8b3GoJNEieuQcyJ0ndSiU
VZALyaJLd3KrnG3zYwnpb0+qwZ1NvmITy8RrLw+tAU8qd6+nzRZll8pr57ZAOUOsZP5Oxu9Q/+sW
hqkNRzeUmWmrTqpy9r4EbhvpPafRZIMBBQpxDaUQw6yPxqP71eFfOyPsQT9gDmGTUenv4hygrt9F
o+kd7ubxFZ3zAQMgMiZGHb5grrB7ajq63bbK3HZzdLmwKhBYjajEX31ow+cJ0r0389ViW+UL+IfH
EXwHK/EmDNDrk/cTxCzRqWpcORTyeSIG2RkxFHgubtIeQ0N/e8+rlyyrzfjdUNeQbDQnlCUl/d4s
QqdbF4mObmIBuGUxAm1tkKg3Hu6LNBJF6RdEJWloWBPuZ2/VrzyRkyBcMepLkcSMOfEJkDEZU929
0oP2u/cg7hjUCsKTEr8RkPQsvYI683UOGJXpXta8EwXBFsPzufbHW4LwyXZynbI5VF5xjJ5ed4zC
jMVKbiGEhEk7ISf320KgGFOGQnTuj88A9YNWZrdrGAsZYf8PJqWWWcjMkP0DwGE+dnlG1uWAS6Dp
t0VM5XkYHqYvbEcrr155Z7d2n9cGJNse7heHAI81VmTQnO8tLFSP2+LgJH6xITJR+niEIw9SCTvG
XSxjlsdP/LLYIJNhcpi+lR7pN0jIp92DYiEKS3yud+laN++zBKV9NezbXLuobcLvjHvgNLLP4TWD
9X+nDWIhX6xXzgmiNvP1a+KkhcqNaorTUa3NPsEMT6xTxS7V9J44t0DTZaOZN0no8paf5DwjfuJN
NcLknXGJ3uM/y7tc3cnx6DbnF5SPxFl536YhVIbiTluK+A0RkgjZ1PSAtPhAipZ3nM5l2tH7tbVe
oQhUfdRtNy8MQPW5nH/ARilxSitRX9KbBpQrsQvuESBRO7l5DJ+eSzBE5LAUxYo9/NaoYTfstyTQ
RLQ5ootN+z6qo+MmU1oAXi2vTrccO2On3juCymLP9D494CgAdWlXuuX85FKFtnUf2x6Pj363BtrF
zxzQcwI4O1hX6ekQPRfqYqjjwQ3QQT6AMM1h+BWDeh8rHLMzT2pq/5A026Bb3bTaDoZby9bDe2hI
Ln2Vrf0RGMrKeqs/2hqApP9/sf4s4XySdljL5Xz0B8B7BN0XF2JBZe7XosfBs4dq/DShuLYJx9gM
yQxI758SRJkE6vwpP0K9VALk0jFW7+DgPzCr4t34mRpwdoG0o8AAIA+xMb8R/V68lXOsQ4ILY5m9
9PI0t5SyrT2unlIhY0fkS/7/yn7MRG5scmfSIJ+RniGv4nVv3gE2c9v6/14jCSz3vNthKupRzx6h
ssSz/hClI3/CRGIHe3rP3rPXWgpTVltmoU6fkk5lv93fzzuVqvsJsSec2y9eEdhDh1Vw46rB7pnz
ZR8+K3BtalIRegt9ZgQ3vQRCOQDNBXcfaj8ydUgSvan1CHmizVAiz9EIUGR2UWtiHfI1dkWldIm5
C5RSeQIyiLzi/2OBK/z/R+WRfeBaHiYEJEJ87YiXcyUmYBRLiGNKJPN0l5MfJCIkTPkpCcGJdFGT
fFks5y/XMZd3HyCXs0QpSa5V8GhLcGLcwPxv1HAbgM3A9sAopYRBbsP/mOag5KGQAm9jYsgD/n95
8rEykeRfSocrfvDGgieV25Dr/yqERih08W5wrfgUZG1+brXy55sUBEHJABVQBXHhGYygCfCL1wuU
DGj2E7kP0Z00uWHAZzD9duaIydVnmEVogBdDBRTwCgkobRAKQTS0aWm/wbrS3AbjeYS5erWa9hug
Pe6+A6hWQqMeDWwSPAB2VxPVBFZLwwZluhz0+XSJYxnf+fxhVdj8tjgvhftPiMhHgZoTnBzMBnSq
yYBJDpAC4NePhTwA1yfSEQOxBecu5Bmb6J1Q4+uGAOTYargj+OVMgzkk9q7t/omqOVg65MfU+O8P
KolwJQB0gxZhVqGEhnyhD6RwvB2BHZ/3Tdf0HfBgbPdEEkg5o86BmCzzCBCvTVcfUJcHUM/boYUZ
AS6SPi6Yo2iWAms0iNIW4J8CxHwSQFr0ECkTDtDDw2uJrAXOD9XT6VcUZ3R2DKqix+H3qgAWUcpC
dP5kss4lc1wy5k/BKGWAySIASaIkTLcKvCDPoWpRKsQXwcungFjjiN6fbc/hr1MUAyopQhI8HiyM
loZ1y8FyRHTSEL/EX2AaLO/+EhK1pKcw+OIpNS5FPy7moSIutWeVQOIhiwEjUjfM7Mu2iaB7y0qj
xpDYtA20k8Y9DwKSYrJYw7SQXlYeHLEQBdutwx+W7nhJxSSMKetS1lzFnkYBmN4q1d2M2Ez+H+3G
FI49yMqIngvN5yietryPb7xVwVdMl9AC00RPHB8GWlbqKB15+v/e9Dpqgk/HkAkQAB/9Vjf4ZCAD
997dCIojFdkJFwCejWDlwpStjnZbSG9ocoCqYi/t7RhCisk3RVOYGzfaozP1ZgRwZYZXN6d542Lf
ktUdF48RMgzxnvpsOUfuK/OovIDu7mk8wC68AmEj4pRFq9/54OXKIhFnicYRI2IM+/Z2AxVfwjKH
Cs0FexeABT8Q1rPFKZgMgJ/XmEctEhbWOjVF+sfDB6NzA3P2azEJWFJQZg0wP8kqodQHMMq9+bUm
tS7S2C75LNAAyoGL42yWAH1RhQOirMoZPJr2cG8pvtk1mFacl7uT2X47fxWLpVyO24/haFyQ+FRo
4VJ8qkXU/lsKV+63bH72tzDn35ZjhAe2awqx89aSowOdSPqplBLbhPZEFuPCEzFw9ODJvidA7Y6L
tpfzcNrVYHpc8OwxDWyY+6ZDCan+7be8DqVcyZqfbgF7A3maLT2CQj0S5+nW9sFp7x+Avdifl2Pc
wHrkVOC29ZtXvAnu6LFCU9x9twiFdXsBtP5dfU7TIGg8TEwlvVqJyijUAYwvcefGWIVKp39nKNz6
JdwDHaIT8HKyv8ODx4R0bXG0Wr3v3eTpxCmdYtCMmEwDVox4lCVqymHJUYA4yTJZIIt5xhDX/RqD
eoPtifJ/WwdzzwVnJU4c7JQySTy67J1xZnmQhnbUy4EyAI4Ej8uQctgZHNFIy5KG1WuyNXXZ5OXo
6Jhl//PkSblkx/hxThPj7zt7UpIxS4SBhEz8tdc5cXAweFQuhRfS6PMyU59YNH9hCuxhxwp+UDaa
zgZkAPzfeqU++14HqdAHs9d5qm7D/zb8AvXECXqftwGFF+NLca55UCUAmO2nXKD5qdvMAqlwsbez
Dlglv1oUqHtpJYIFGbMY/KbPO6Fz1Bxi/wgolwqrKQgg7aZ67If39WpYjShB022ScnKzAjsENE7g
VL0FDHfBeidjGr5LlFcgjaIfjHRDKpJxKIstvxD/9mPNQTmUiblkO9xjLE6xdrZXQ005NIA1dfDe
/uYVEu3OCV6Id8dj11B/c45wW4mplK66O5rWEBkGCJBR8Oz3u3VXDIBgTrKC11i+H5tkToYaH91x
IuQ/98XKUds2Ep7nKeKV5Mh7Ka0Ropr6APEZFFmOGg+tCkanV/8up86PlNmfU86gKPL03mC4eCNq
B+KWwX7JrlrfoDPbGdzxX2AgeVasEwgRsKTLE4pYdvUWmlaWftEegDwKRwLVk2aIYikViEPLxjoz
Jvqgua90euXIQZRfFCGufj7I1/MLWhHICbG6Lz2XpbYcn1W1ARxmcAiCQkOkgvZsF74pD5AJA2gf
MwUhBQnx2v2OXV8iQxJe7NRRdRGZG3f814eN8x5gHAG8MqLSVptwDh54RPzwcQQlP8L7hirfnzum
lYLuuzir+1imX9WRrULqruZcDiYqeyw0KVnXxBtox8oHDSJi5aXZLhRAAXCRlBOGfkhp34JB1Ktq
vm7NABIeBOpZmwhKNdv0GMr4qbgkIWORUfgoxiBGdJmC/RdoKt5HrDja3qDD8ZPjEILXQlzBprYU
OVlikGN/jv5Tn7RsLgEPSlJyZgo0BINMznna31ynA7kZKzwgKTFpx0DZ4tjQjL4MNAnLmAxpu6Uc
/XgFfxjEmHI3rH+mIfQajhoFS2OAFFfYBxMI5FkUI4ilYISsbXtUJ46nkke8KJSN2MMDgIAKogCI
aRxYSJQYbawUAPqs3qN6Hd2FBLYY5xZ9uUjLTI7NmN3BZo6B46ibWy5C1PHpu7tgoTNAayh1PuTI
6dKglyWmAZTlRrCrydc8ko9vD06zJZEi1A9UNIDSvoiOkp5EhGhbXu0P9UVKi0J9IQ8FSlDPRNC7
YEDSBDzSfLd/eYIqoQe8wyO0wNXshUNTJ3gMSwxr1yy+C/XhgrjkSk4HwmoF8xRLO7Qo+vMHlR4R
Qw+mlxXBQYpSSSp0Ep7r4D0bwE7iZOYbEs7AF2BPvgSvOMAH5FOZr/6TooH7QGN+iQcwqr/EC/Zl
h6tPy6QTBSLytqnIJt0XSjgMi4B58KWY2vOH47KfBvHB6i6zmPFJ03sPx/BZa0yU4Yl7mAFx2hjX
qTiYr66bIJlE7ckafFcA9wELspQy57PhKbeq0Q3nVE53atW8HaLsudvOo7Ka6XQRQUqBMulBdfHi
BnRY5D9TgUGchWFQWPsSnICGQzB7jqU1om7DpG8qcv4c3Br4WMNq6oL6ycxWe1Jf6dZCcD7PH9jj
xflvHAg8uxwwIsQTwQnhnItiQkM+xkwXOfwiQWiGgnktB3sOR4A0p45HU8+7j7vmeRCG+hAoepMw
C6SnmcrDBixTG65WQE00qJUgfE2d9p51zUyj3j+TbHNbFB/q6nIHzr0vbRSViUFNHTDyQZFKT9oq
4UiWLvQAg3il/2PpzLZVZZIt/ESOgYgKt0ACAjaIoK4bh1sFRbHvn76+8K9zzthVZzdLgSQzYsZs
oCzSC7Thio7rbXQkoPagmpeI2clHp583iasanHrScYk50+qdcDSqzTFYYSlAN9QySe8jHUDszz/8
/09psGl0bkjILu736WLWs/8A4ylI91g3Qbw1y6ilqAtqRpV+jdKL6XaHvGo4B282OpWSVrZnSe1d
KtWzc+0vLHnuWF6AijNhhO3ydLq0YDhwgWajwCEA7OsIJ4qVZog7iRTSOkLZuJWQGsEi49RlZuM8
hLCWpiWlOcaJaIz+Y3QFbcxgwxQHetZKlf0M1VAAz0Tm24wtuxz/9XX1b6IB97pb5w8+jxHKREJY
6awW1BKVg9InZ2DBMBRnByeS5iCH+Xy5OAxYVw/V7/OgufWj/p/WxX348gdG9Oi3wfS7gb5kzPth
yUGclJC1AYp9JNPPrOI4agOg+Uj8c1y4TTzZtiVt5Vu1IVlY3yDes19iYDnFE++14tZbSTylrwJr
88edeIVJDr22grcbUAqleG4uwzlurCY2QeH+BlwVkWd8m1CVHLoOhiMVIgaGEV/GXjoTQKdujgxv
u+tTjyzD71+GlgbSLBuLlJD4PE0pbv4VbHkO31u6wiMgPcd2V5VM4nuXTCJKxjskWIEPA0SWkUKW
hYsxOy2uAct4is6ZR0mLKsxJyTDyO/YK+PyblHTNMqvT3E+K32OP3xeHS5PfCpsZCg5IhsDy7RSF
FscK2lPk3HA192clujLOEgKP0X2gs7wgAWHGF8Cop5yhmndQLLrsELRGDIQ8TtMmQpT6KZZcqE45
7N/hVX2YOjl4Z2IDHmujxYRiBLe1ky8GYwL7WhSOd3t6iqeG/fNH7uE6F8eowoC7fr0LMpgLh/n8
teJnDpwjCk1bbZCmgdMYPZ/5TNv/2cimFB+lzRmecizy8aP2l3qHk4RvjQaSIhg6e430LbgF62Q3
PHKEsLMI87TfcvuQ7GXzgGUUweaLHDgs2fK9ZJlLSWPYBacUPxgPAfE8F4cGngiVBtzCHYe2TkVJ
H351odStOKYjlyLTUfGVeq8VggOETsNlzsyZGDqk9GztH+eS80NeI/JOcA/aKsk8m88JiIkAO0S8
Gaw/41xaSUhDtkYtn1T9xIQfgcExSIiaq+nKxE905zcJ+lSOfNuC97i0146LieLT+UV4kfUCp6kH
nTYvC2qQim70990whiNfjKgqNEpvKYRtmjromlDoRFpDFIeTYs4pOA14IbJTjD1zF3mXpvqQ+aIc
68kSJ1yN9cxknBW8lFabNzpwM0eoSFywaKHXZHwQ2FaIbERkKlDUMUvg6FOXNCt2EGalUd2t6Dde
NyflQykzoMAQFyGn0JYL36zb68+RQg1GXpkWp3S3quiY9Smd6LAC1GG+SZfqOvWcekjzlB9XBeBb
2+aF6DJ5Z3I0x0CGAx036eVKH5Fh/PBWXTww2L2QKJtgrvTXQCBAEdlyXo6w+/e/8KmRB/96faoo
DtRHCWiiR1R6FpDeYsnbjHInkoQ2uLCfKV+3hVUlD5kOGicyERLCVJeikLUXtSa13WSDk/Jji86J
7Nlin57Zskr5F6XXlaqNR8bafKHnexwQ1VD8IaRxCc4CHGYXpnxYfIAymg1knPA2kYgzq9Vx4UOB
zn6VpglYMNVBUJV4dB39M/NuvhHNPbk23OsXPWU7393g8E5oxwwHU6dUTgz5ACNAAwSAqmo4V1TX
UL1/+8hpLRrd+W/cuw1OiArsTN10V9UjsmbbpoP/hhyJAjBwoLoZzcBH9kE+oeUyYv5Rqdk2fiaY
rIyDA/k0YLzMujPACHwxxyZ4hlsM3XNL6RnJ1FmHO9DxX6kIYxFSmzwWXF6XcDCAYeZg22yjEdfL
YcL+hWxsMVi3epwruaTCze4kMyBTRqf0UXfvRJJmn4jkGo60kKd1BpUO7G9U0N/jGGp5kLYbfLdr
xwHnqCXpnOdoE8ctC7HzjymjNJBNk1gUVHigLn1RrVPkMudCele8poK0Wy/WOGsiaUA5V+xNXM52
s5Us3ASP6wTNBlA9F8cbQP/LJhJSGmJ6knaFi985ofyjg6/gTUiX8rAJLf6m+cvwGLbF3WR6YtgD
SPjClstmKDQel+HkFEJVDCXvwOLc2NjwwAxQb1ghWCYz8J1SuLNDL1t5k7NVCzgwbzz+zhMexk2O
hQ2WREzmvCpsfcIWAxEYjjf7tsYXaX3fOduA7v3T4/rfKsMEeoGREYkzkx2zEo8AKaBxU5prUsl/
qR2v9ck9hCBRHhkpAXYXlylKLM1p7VARd9/i60HhL+TJsJ4/k4yC9sbRQhdV3f+2yesfLwIPh//9
JJFR4QjZ8KjKSd7xFPJ2RNI48VztbcR5l71eonr441HB1tZspPM6gw2Ov20AX3A5OGrq28TJi6wD
IeXMwbwBZdF9CCCg5HgWhSIAFI0Fewn9WPbGWAkoDCcy2Ei49fBMxYHPCM5LijJ9hcvLIWU9QgY4
NPuP2GpDW1xtH1dnHldLiOZu5+CBpnOWCmp6yGnR4U+qzuwyscKlQWyvEEuRZZzYYc4tagJIIbez
q39jaC6zZh9uyuDbp+Gr/oBAdFVBmmIDHJKJyXaNxfgxuUB5nbXlzXzTLPGUlj/kCLjJDq0HpBOy
xRicW1zTTYoEIE2aEUgR0A7U9TF+7SQ6zST0w2+gubGZ4DCdrNXqjaTUuV49xBReY9mwQNmpIN4O
2U7iJUuTuYThsgQXH5gcbQQ7gvXJRry8UqvOLeZKfEx4ZrrIo9gGuFUO8K+Sb8qmASZ0luJSo6R4
TUWjJKDufYABFPwi8TvDuhndbDt+TVCxpycInIeMwL/btBw2XG1KzbtxCJbDqd2ALyLDONKEllwo
p8lNV/g5BK/hknj78uaKLfRyfsURYtnxSBY1wZKIqssWsJe2QLPWqHR19iLwC0edl6AojuQ5U6F6
oMQoJDHAbUyHv/L1lOODQ9HEfol3H4/mx1ojZu+G9lnv8/fhVPf/hKtYjoXQ2CDp2D7lULgd4eR0
+ouNSObWdJ7wair6lhMH22taivCQrNFTCuOVg7R0ofInKfsOJx0vF0BzL7xhGrEQzAfaxjEaVf8M
hPVSY8kRhz8rVLhVrCBziX/sZ417WWxBTnrN2Hw9SYykhQU7YOwk2HuG87a352eNzm28lwDuhtOW
wXAOqPKKixJTqYeQj69t702g0nT1HZCggFkAsyJsGGOMwjko/fi85U/j+RJXDhi/BYeNYi4cx42M
87XGlNjfSFDJlZ8IT7zOxqNFbNtOhxUvr7vg80FqRuI3wuGEM6k5kJOT+C26WkyqOPLQyKw5KmH2
okfHbg4/apflxWPU6T24Syk/gCMO8CRd/GNzdY+odoQN/sKQjF86PMhj0O2teX0KJqHULqgCfko6
tzGH5g/cjxUVJynpzqExRWBTJMYA/ekErJ6tm7cHp6OwXkEWG3R515dPJViTzCwvK2xWnB1yYNd/
WTZOwXj2ELvFLKQiDzFkOVF38T0bPYy+uQxQi46XBcVPwVe6IiJds6LCHUAdp3IPnGAoVTkb3Qwj
spp8Zmyj/IK/RuON5bhsYioWxD79nfXIBlPBH5FRnyjK6Fj4NNwf17K0REu9BvfhfClCQBlF4i+r
gDC/wuzyj8QQAnC9ENsezmWxx5O7QzHJ9d8+1KhbrHzcymn28Lf1KE+Y4iw2Ig6YvdTfdt3yGkNC
IvPm3Yn05NEMRWt9JdyNaQ0yoE/AUONOCPxuuPcMmpEmnRCvztkjCcP4p5NuqsRHx3K4yTyC30dQ
SV/OTi6HuigzFssTFhjswbJm5NBPd15BnZrfSjunlGqPBKqepkK9lzE4ZopF4cqJ0QCS579gURi2
oenp3hziOmiJOPr+HLlkYBiggxGviaCLCx4NGTVy3PSZZxJbJqnhCUsF5cFk7b4gMG4otSli1+Ce
ayCYs49rmGyLaTx//yigbZ/m6ciZyivC61tgmdxR4rFL/0yVuWZRhym2WEyC7FuY0AOmSZXxI+s0
Ja8QOSnrsxDCnU4HQz9E8W0SYAdBEAcipLfWSNaM3JirB7uK0JYYFYqzM3x2Gsqek/1XBtADpbeR
flvEVZgdSCn9wrHTb8THZ8JNe6IN00zvc1bygRxuKf8JLvac5y3wloa3RsFZ4IQNs9/RwmfLaTex
Q9V9848H9MSh0c2BncotiO5kMKc2a4fxVGArf36Ll1AkNMruJawDlhvvJW+j84L95qedf1ycy6Kn
O0lao/V7SO/V7/+JEdpf1/6TDVPT0OYvMh3Rn7sMb/BcxBhYdF48qg8Su+1esf9aLFY20gcl+yhd
7ObmY/C5R4eyl94YiZ2D10sGey3cEMlmu/lAIkcqM6Y2iwaFKTWPVL57t7wqLtD/pCgYjphOKziO
Uu1Jq5HuOXoZtlx9S07ri3dheO19l88GBisq+yV4tLaB/NVPb7l//o4xCStAB9GVipJ/zHxGXNew
Lv4dLfnHaa5mvFX61alxaGOl6s4XuOo7R8FVcqtaLHfPbFKUBkCSYHP8mEwkuUVdU+u5GFnK8A4y
UJ1nZ83RmV+DTVFkDGr3KU5OAJssVDcAwkQu5nbtR9c99D6CtACreN74DbIPP8uD4R79fT3jHx/h
PIAlFhG26jKFr3vxvleVffAR5sZiufVyTxOyly9ezXZN5V6EWQuogMQUStLvVSyLYgosinWgEFz4
2oQGM8w+RIZraB4m9e22DdhCLwyj4EgIeMJpppHfuyK+HLaO8DC7A8YejJBb/pTLBhv/KkVHEQDk
XrgKAF45M8R5jh6UbQ/HcOxHf/5/jEDICHVAuXjVhLmiSKoA3KLUAcCmocMIlveFop0OIwK3FLlQ
lNBT4305Nbc/hymGKeLFA2rNnnuTF6JNIboO8CyBRQBOwzVKjAAv7u/4wvlE0pUkJIMj/+JKo/vx
I9oTpjR4UhZQIbhHQBgg01Z8qqDc0gTe6YhfIdPOS43ECbQfqxK6eypvwgYHsNZJ7+xFqVi+KeBE
0gKqWo3Et1bg3gKSMO+EfYWgLLIioGCoBF3nq9EANx22O5Gc9wncxC4BpiTzb8civIeKNsSQePpk
Igq+EnIUQABItsCuGDzV7oC9LL4WQAwZOyMHqQ2gwCn+4qwH/kMieeK9obTnbWYoKO6+4ibuRFzD
IrksEZUhxfoZJb1jcNS/v3uMrzaW3UUhbwiTVN56bKnI0+baSZCF4DnBU2kfdKdD5HCMw/pPd0YT
DJxCkiEOo+z6WYPYACjlEvhZqQCPdcvFXw4sp2GnUYR1nEbLrIHuEfrp0o/LEjko6ZiL9pwcWcA2
iO2pRZ5VDGt4J3MVeUwAxeLH2GcukEQlyjD2ezyZsdoQoWLDfk7+pAtnW0Ua7bncIagg5514r3Ci
i0FTO63tt/c1ePi/Lw1uE6QGncnbbzkSa7j8eXcdfWx8fvI0Rna2e9jiC8HeDCsBIQm9i1MOxCED
TPP1Zcb48OuW17Q7S4aNgP+UKLQqj/WWhOGsY3nPPpjibfSJnzlsLOaxeISt3hJ+fHNx0ufVIrBw
/okdib3F5o1TZjCvEWtR58sCbg6guPnfhQTmof64OOONkGtseP8Oea7QQjpYUDqAfw7riuRmYi3c
Fvb6R/JQrgza+eFALSSsT2Mh80gTy96E88EaYgkNu8JjGZ9OsdBIEnwFIZqvTRAhSAbsDMpvUsU7
vvyQkE2LTbb0cNDngOI1ocXaM03xifmZMtAnwThzeNQC3KG7ZyMVEy/h4rD7Bthhgc4HlA64Yc4Z
b4Pd4TqbpvwBBAnR3GE/hK83roLESkec2EUT7wGP7tuRF9Rv933wMEZ/g8GBb5MwXOHkkx0T+SnD
VHSPUZQHBUSRwVG6DRBR2l9Gf+w7hLXAF5LvC7/nTJshG1+HWR6gahK4PHCh7LNROWzRxwHFH+M5
N2mueXHEW4hjvon18w6hj0c7G1HTUvo6c3O1wLmZmp0PYKDGcs7QLSit5XS3zrTssRfAukt2ZPdB
XADyVP6lxCF9M+7d/Ml4MX/bndH4x0DkXWbt0xvpEUhRyNpQvuWMe1Xa+scgOsWOTIppGAwp7Rvj
vLsNSvuG6IrkGDgB0hBkmvMYwzC+O9XIb799DrhETiQGex+aFnLsBgecmwUkpuvnLcqxII1nfa/r
Dbn9GNkgRA8cOlv71sPAVYK+ZD9t8gv+i2w0FHTiQzPjlmFj2RPze7qkCN8ZTiwsPLpMY/fJZGh5
7Cn1sk8R4rps0rwWYXoBLinY2KnQYeGXfQkqokmQSnG9/7f+Zdg4cO1Ig5+faIZ0lz1MKmVUxHgL
MFnsp6COKobKhXGwBE4x8d30yNfCKHjZzdO0xgYD8HWAMEAtTS+rwNXY/TgEzan8pCN4LW6XrJrO
wR5eU+9f3717UVCwGoFX/GVnSyQK9j4KPDp89VJJ7wG7nXc/9rLJ3kj0X34VqiCDyxqQkExi6g3s
1vqU2lBjen93xLp5lHJIZANGGoNFhLU1z8TFeEF8XSoU6V5Xx/GkVh7ZWhzHoxHtl4yzSSrgSTSG
sx1l4kWRax9kGuVC4DBqI4YW7BbLPU5K3OKutiBSAYhx3aV2pOViONtZwTiEWQ2tnUE6T1rHA4E+
Q07Jf+Dz0046ZYjkuHD/LRBx40rTAFkfU683304MPijjA3o/J2SHFu+ti/QV+UU1h7+8W0lawPuL
Yg7gPoq8vgjQ6+QHb3326uJMDEXp8kbyGLn5WscTiTnpnBI5DZj0FiRei6MtXn2NCLf+2exc+qya
pRYe4hkpzwkG+lAu6U9vrt8O2TZ57/HqdYN+tEggP2INxaac46/A7BRUUprI7tlmTCIWoVEbhNdG
N1MUuuQ5K6R65GzGWxPSZDkChkC1Zqch7RN0Ngp+sSN+QHe8YwiedVjw9A5pwk9/zjmJrzYbXDcR
HqTQia+ctwkRKUm/b6BGxYAM2wXpiQVA3hMJEmBmywJlS5Qcefkozm6IMpx+n0RqCS2k0fU5WtcB
NwHnXkahAoQee7O/++TPm3XtvEuvS5ItP/47yiVSJvrgKlL1ZtvJTUXfFMJVIfLo54aISJ+MD+o8
rlxsmaLZQsZt8pDWGgIHm9IioGUQPuXnH+rSPZgfYKwCHhpz0Q3QYxiVdCw4hbdROmGJQleR9yPE
5PB/pTtZoF6DLsUf3v4J4HeXbSDirRWIhevuQhSgCuEAI1Rhac4yIHmYEV4/OqFp59//yWhBPKou
gz6alnUDefp2pD14XFI5YFBHng7TmCX8nwxWBYgq54G46w2fvT9KBsedSScmeLxQEoRzlD3HA6go
8C19OJWTvbLHI0iU8xb1JHa3TNAAZrFKkTIHhOihurabA9tSW6XpYgC49aOQ3UZEE6oGD1jwRoet
zHXz28fBskrGVXL4zOnF6egxVC2CdV6ifXOZicpDlccu/o8zXAB7Q9xwKVKYoMfaWKgL+Se8z/ib
jMnXHIw+zQf1bTb3G2x8Du6x9LQRA3Nsqr0ECEAqu4ZLoYQLRA71gnuTDRSVHrTsK4W+TDulGeti
mSselEvDcw6qQOsY2tBnZcVJp8zLhb+IOJDtA95DtnW8NtmwJItLUqeZMkiLztZGmURIOeBHQs4W
HgJR/6i7HMOKd7Y5x2vCa3hmy4eqgJMCXm/10yMfhz9ApDHKb1fb5dKaozblmEbL6LRHhbYA11mX
TacAR8HPH+atbeJSjgU0WUVCSl8wnQXU/TAKfufCyhBeTLs/Bb7c+7AfRtd/aLxGTPCMJsUsZQ6n
EACLcGi7ma94U5cKEXmwG1ICWJMi5+PZBvcuxZZSZ/ET2bXRDYrx/m3hay7stYbJkc+wA6JhNf4Q
Og0wjcdU8kbZBr7W4piGFrJkc3Klb9mGUs8zSacj9R6v9AKJzBpCrYQ68vYpuKRHpJ7P64gy9UBn
37ZLfOA4F6LmnD0TTyHyvMntefkXCvwqKzAYYewgoJd9a6qDfxPqTokbkVPswR+cTsT8hbj1KWwa
Z+1eAiYgTB4lIkcK3p9HC9MrVr6oPJ2BMeO9pcdwKN5AhvDt59jnqyfHlRiRArP4H24VEe3ncfvD
1U2Z99ITvem5yvnA8UerBpwiyyH99gH6OFfcwWSNgbVMRBLQxyAlHHz5cu8XZzHcDqZbSkxfqhTI
tZKKEuGv/viwR109omsp+FMiU1CLHii1KGkWFIX+SAi+7Yw5jCvYqyzo5gcejoq1lYSrlyNu+hVz
4+CFXIEmh5oek5E/VN0HegRtHM0MgGqM6PCPm3Da9teyGlqUb9+cl0mKSFJrgSWuvb/9AMllBI6D
wboi0ntJcA3PCaOeG0vSS9kmeZ2GNHm0jT0pUHm5yaABmaXU8sftMTlxytdmQkaVlF+heSUFhCCw
5oB+A3s4vHdfnES438OTEqZLf9iK8A/5w3aWMWq75Yr53axemj5/e4Y9O0aM6wdz0OIEYZl1C5U/
brG7C68OZWq/I/2dpCZdPTqOrr2dyBT2vKKieruL8P9XlWvwwlgR0IDO0EoOCR7SBQwujhc6fepV
g+rmzrIgeBGGHFM/nqowzdiSHW40eVuj9tFdXZV0xQ2fUyolYzdx81xCeZhgggXCE3srjCVMpr+K
HuAg4NcH7DEH49O6YGxx/iO8IVHd/XK/MIi/qP3VLqcaAR1MoNHdQ7egt8rejEQkLQWqAoOY5Bdb
+yMiYcnO3fuOeDBOoAYjI51Ol0AoReIC52P0IHpFNFgLWEb1EnvV9+olBYgxdhI8hbYfH370ccPc
/Cym+pi+wCFDvaizWjOeGslMVASUUx5ANEfUkQ6Yc9uJFwSusnNQUvKXcElyd1Oe1bHFVR5mkhL2
w38wfytkJUrd2v/7LC2+xlGs0KI+1RenlbNsM/R1q+A+prKjhoa2lte8CMAUk2SN6xRe0ZzNb5vI
jZD6DBL1jLM5csHdOUP4rxyJSR/bQZd+mxJGtobSjYwBnRBnCFYFJzu/hUCMKZlRHDHAjVhM7r/O
Qz3xwYjucz6rd5qC8h5w02C69xauvjXHxZwJBQsde0SH2v6Fas5zZ1eP0OTFGT+dAxjmg6ORVuMD
14+0K1poApQ5KKn2Esv4AfyM8HmlL3JQUDnI2O8Vkc6CoZyLMXgKw5hZu0UnQHlaOCFQm3SHdBTF
bYp6ALc5iH0wCQGnKi8t3g+3hR7oosyxFVfd4JabR3Xr40OR6oPu/Iw5uzKiOoe3/J0t8Mq3YrBN
HK+YPk23Tc6g3rnE+7WKMep/3BzzFG51zwTeq3xqrsXZh2xe59ev122rQ8ttDx9ha9jpP4mYgvcy
+M7MvtGnuc2b7K2SsgCOvTPEEBfIyKpjirHyzjTbna60F3vXZbaD1IqofY4adcE+zVzkza+1r+PJ
hIC9PUZrAC72DXd31RnqMEqHt2uvHF3WCx3SUWBgUHZwW5pqdD1z9N15t23wnn4hpJ3Csv81/OYR
7VzvGTK4QwTZOUJQCp9TMz4j485vPfTt+xY0hcb8QI+z95u61yqDfYpFCOisfvE/T6/KGpV/ZfHs
vO6zdzsF1jOoOEN1jxCJZiPYgYUS8RbDk95/g0akj6sM94aaYaKOWwCud0a/2WuMrv2TEbzYPv7O
mRU/wjdoxqjeeo3RjSt69Ezv3nVaRxrjVqKNXpAa3n5d9o5Xv/zTsP6uvIfu3QlHe6nWxTdhEkY3
turlK4Yurjudnbe3vG7lo2bA/++oe0/KE1M90Tk93O/eL0kQ1BWaimpzx7pXVycMBIFGDZu5NTOI
ixE0X0Gr8plO6I42teh5+9wQq+OYGmTuvWl/z17347d17zN90KhkNzDJl8JAitnh/PzxjaCjK0wS
r8ib+a7cffeLHdvb2Z8DjPRvxIK/kZPyVxwL/QZyAxF2OLrh3P+MpwcUgTQAJPWFi0/KN+VH1sPT
g9H4vuEaFvZg6vrXwWRDY4TitnqdfoVDpc7UFr8Zr/lwFuza8Xto3PBZcDpJNbnv3O+M32q6lte+
25WJjct2wqMyOOl64jLXCDqqET09K73k7eGHicBjCk9pqVYdch/P+f1DYnZrjGr2OWVJgUthdx1v
gSH40rjI5NsusidtAsm/MzR1hzFsY9Sa8Oaxm117Leh2TjdvvdTl5X3x0mW2F1CWdXM06CHZHNku
MVA2nr0Ha2r6QWWeQPc2hkeEJseMwfip4T7bsHrsM8sDXcNFvRouFksVjEeLh1Cuzgf1bbvfbWC1
XQzq2nu1A6DbISF4DY9/PLfrnk7khdYjREnZdh5xxzszgJxf+/VU5kpTLBcQWgn71vQuDbd6uh2M
QXTnwfUgC+RtwHAQJh3bPOaMXe62y3AAD4mX7pxxUsXeVYwX3fLi8k8WyIau6mip7UHtmF0+YTG6
J+j0N/fUEpFl6+0eQRJLd3vxqio8aOHCcJowex/q+5VJw8cl4E+Vyy8OdDvnPgE83WkKOxkjr8cg
CrvxLqhG1aR18OqbB2SoV8ET15h9WGFs3HSNg6owlcXnNbjUvRZo27vNXmmfIFatDwY9h5g5UNCO
ngg9/A6YaPUXZAtWi938d3LuaIvtF4NNv4GpIzrL+1mZvcO/+oUxi2sxoJvWMA/YFPA+XagKBwd8
eqrATLXZYaDNLl8PdUcVQAtovl0NbqsBSFBZTolI5+I0atUsjljsmPgLqhuJCbp7RRLS8aq7d+54
z6PSEIDrbs0AxYSx4PM7LS3oWP6e4KtydrL8BxOh4ZXa7usd0Qbue00qb/dkBgQzPdpKO3iL9Hr0
T2hDcwP6j0ue8keVkz1DqZvXWWkfr/tl49G7wblN7lywuwXPb8/ikpvhB6+Jj9cwvN3DNxte2Q0W
e69ZBYQePu7+ufaPu+mL1fr2zob31oDilN5RZM229WDf9PZvf1+G1ik0m97rFZyx3VT1+O9f/XFL
rI2d7cu+p5OjIGpi79AUpTXZ2/i5DUWhjLOnve+bL3uz8xnJ0Kpjs9z3eh6eBzcG78yTHSmyv6TD
KEX5LMAZwydmwPRs4lsDiqSWjxF3MiE12x5BZiV7iRDfLxDemSMHrPAbghODwP+qmAT4Jm0D+O0m
EP4HoFnZaw2EygwAjFhLR3HXj+3VYz6aS2z3Vw1YubYFZZ0OgITNTAZnZ8af10Fm5QOIH7Bokbds
0agOCIaBY0GFNv8SeziHSEj9+EzaZHF9Yr4mLyRdUKOPydl0KkQTcgeMOb8QBw8LRVm8c7aVbTYE
lekj4okx1Rq2A+yP5O5NvFr9KxF1j9u1PUY2zPyHhmIoo1Wm5ym6ogljocOmKIx/Z2gzBfRJU2H+
ivg9ouckS+ZAzQLVh3DSQdufk33lnGHY4NJL6y3uucUhSYkUFzz38eBGNDIAVyYnbLp1NIWW70+J
f2bMOrxAAxDtxYUukfJ4Cd0lHEgx7t9m/nvsb96Iy5E2jHBIAimCSdfk7w3+ywnk98ef+eZ1tlfk
F0sjDmmU4hNcbYe72wizzG5sYWLJoGs/5X1ejEW5Rz/GHwtGABjuMpcr74p1Ly5Jv1xYWiC8Xm0I
Ho3MQITtw7uoUe93AIY/mFV7cHLNtUiex2VS2v/aEVNFe4KEtD0+4mjpPmBDneEaT+MtGAqMLWnP
QqivoVNEEsgslBnAlXizgWZW9vfOIkByS+o6OpUAVJRrECzfH28a495myr/kf/ZDYqco/TzBeaj+
6WpnLsDlPmBIz5Dd7c6TtTYGvwCPwG0/KtLTkJsJZ2Q12rwDKC+Wgn8C2s58AeUgkImUXCmKywBg
J494bZC8gQQCBfA7SE76ONMfMjc3HTpqOqiPDIkwYQROXMyZOTZthuX5+jZ9BfTLQcZBAvZx3ZhI
P53dsFjUtGui2vy9NeJEniT5No5mbw8w50GNz0wbqi65FHKknpEnRGt938/Xiw2t/H+435bXS4P4
8nUGKoNyDex8mpqK5qtGIgG5FoavCERI025BXJ071PkidVnfiQxKgImZyjFkBVtzmH29ZCM3oC0V
zF4sn3Ay2IXBhaozlQgf+IMBoSmzzj7AnJIhnH6A7kxFzhUohsrpcyM90ZnAk5SJuLAbyeB0TSS2
EBZzBi2j4ucPLQjwrP/KccOwd9Ef92nP94Xt8QjXyTosS5mGCThw+odgiBSOMe3erGH3J9hVTvDX
8fprUEaIOaJcwre9j5hu2LCbbIgXf4g5HKW6EKfyz5irQcJbcG9weacv/9hfTwurXj+ntOHeO8BR
snKskYXbtDjgivE7TWLOgSPGMigBvAg4rDuii6NnIYgYSNYRhJJFy9hDJGfzp6wYxSxQVC/J/h/c
mAJUX8HfiQEsgWu0IffZgUkSwL40byzUnYan5HwWHYgQObvfFFy1C5im9/PkEZ0mUL3LJ3wRSKoD
ghWEs5NCQKFNYi5JWxcwq7oOBr6o7ZTNRs56IRwjbjFSFbWWZClD9RB6DmPuggZJH0M8txsXsKhC
qGDQVG8Cwn4QqglKwHMQf6dZ1QMdqpVZDx7g9He31Oz6H4vmQltlA5W1R9gn7zwITTvPwAvaTak0
GVp5n5T1SHPnH7DDwtTxjZ3lHbNBho3u/Annq4kusHtwxQnJxIFlvmScnZ2wgQNHROQbhEvB0SWc
c4oEiiwP6ADRVv2ICg+Ne4YpNsNWIXxXG/3EEqGBl2nRZbrAPYXBtWHX2NZt9DEX9foEz723uHjH
hne4+/rFOxn+BctnhJxd1T16W2xlFoFZ967P4FsGNCzU8zcDEMZcOPUpuHUw3Qy1Vs8cX1oBHUiZ
8kvj7Vcf//rqdU+OfJ6JMbt/Z7bz8blDi1No0W48PdhAOAbDfT0MKgjejbjVaw0byOQ6GEpMFnE5
uj1x5LCCU/6OO4ke0bUe1XezT+9PJR1hZ3DrHXN8fdJHWE32Y8TLrVFJlisl7y69TeuIck3D0nV0
/wAIb5MW/2iX4kOdGwlVebWBiLJN6L3oTN9IXIzg6XfJvDKnz43x746G8QIjxeF783/Qc/fDBa0T
NrdPjzv+zCiCKYib/WN2iSBFLeAjzHaW0y39TkLL4F2wct+hhlkKCUIDzNFcocHumb3bTC1l3vNT
mNPzbLgRgAbXPT7OiMM8RjlAtDh/2A/AL3YlDLH7YhvMZnOL7pW7hrnIi7lb0YckRReFfdEWCjrE
s4YN6gnFG0DsDVseQsxWgepTkO5Fl/63fLJzSXgOIAWQK0eeJKy1RpzAfhLUwxC7OPz5sEphz/Tg
/1Em21KxD9DkYczs/rjfOJpEqUMFv4GsUJo2SW0pYkmhblUbOFNRV4atCXaAnokUFQMHlD62ORd1
LbA+kCdUdNglUkRtCNxCYUNWLzlqKZts4ze1XERZ0p4XTOOUsBuJ/pxv2jfKDvRTw7kc8wwJRYLr
CPMgyqFTwCfoujrAFXOB7I60JblNZQoJjon4CAiTMZrIriS2TA+K3RGCCz+ACeySgYfwfGRvpaFS
8WoPCj5EmFg5PkgpNhcF34ydjSCBFGlKl4OBj5ZpZJBog2TNDAu4j6FPDxTRnbHCoMnl24YNBJZ/
hziD/3Sl7J7g9twl0rmxuYBEkqJFnUM7tHxm68xPMyYoAZBV90x6gAyKBJfE4NhFxEq01g2oKwAf
1u3LZJl9cV5l013n7QmT76xJ2iWZPQeSBdgIiMg8o9KlDqSKYOm4SP++Px0EL+ADPdQxA6/S4XFe
ed5wva5jmX1LPniUcwFrACnwWRLp2N7qfzAhw3B0OTorxEpzYouv/NwAC4vkyziQ4g0wjkoWX5Qp
HQtMl31vLvA+KFkqBzoX7a+jO5hNkT56TsGCZgQTAH9FnBzi2NcswXF/mQukT1IZeGwOF9KJ4TKm
izFARid59irp0spxI90u7MMIv9InDee6g7wlN/tlseh6j623GLMDwVHgMzh7n7w2obz5x/UZe6Ut
w6P+03s5esdF8Ud9z3ZLHYdVWI+2hVHCy6BAR6hRYdiTa737tM4Obb96ejrOXSxpEnVpwTCri08e
nIQmSDJ4xtXfd/zGHikOZ2YTesUqS6/UZVSQZ9V89t5Nj/1Vcss+AbI5JgOcMxyysGZw5eBBOOF9
HN77UlxCCmFKCh6KDGzdeCiZgFJtUGcLVTc98BHAdF41mKoKpvtPry4M6SJpu63JOoJOq0k5BjiM
SkVcNkGaC7cLC0h9NOQwQSRcQD4KPxRGNidgXaRVLGapq+689LCvkt8nifhYikeWw5pBXrmE0rHY
bAkc5a/yDU2gZCksdY1fWNGwPcLwLewUKR4SiwkKsJ6UpztXANC/+7t3RbGCZP/HE7bcF3qiO/XM
/e0vwNLmVkxwAPLpJuw/u9P2zAbe5e/Z4m+HpIReYFaCrhOUut08Ag2oyL3gsR5Y/W7SDe/0uthr
IHeD0lN7FrpewD0qCOyudMyzeliIYRNnODxeOuLLTr2QWFvZYXrH57YBWtCjldTBnl7BA2wgKbMF
Ec2gQ6ch26oeVX9noExLMKVrAsJSPuwj4g3GPWJITUK7VLTso851TKFozhYzqMdOyeqX2XHSUWte
OuTSU6hefkrZApmf9YKdviflfu2CS62BphEvBdhCeTw8Nkshb3HL25wOMLRcEXTBzmZmst9htAlV
L+Ud4thQxJLwuFwLvCHI6AxHy9OcKRBMcZbMT0klRS42zAtH20LUoOQzbOhAqP+QlUECZwwB6Q76
2cMb6ZMHqdLMnHgRMpMZg/zoLePt6En5PuM7scv/4HileNuJn+YtpiymIIzBZRlSfocUT127CfrZ
oO+nldU54XhO3RuV0ImD32ir1s3bpcQkRuf+K2ytLm3vDsY2tuAsB3qAfO+IZY3p3Xqc35PvDEQm
Lu//Y+nMlhVHkiD6RTIDAVpeldpB7PsLBgVIgAAhIbavnxO3x9q6pqeKumjJjIzwcPdwOqb3wi2w
y7wRMhemV8TvL/T6xtKMtaExevcMmCFxvs1C0gAEbrf4CmWjS7rQe+DN2K12hiljT87kF4QHXOHU
m5keYRVpo6pW2ggYtUdQeAXyiRqqd3hPg5TvwTBh1Iyu29bgPr8j6QcDGZPOtE8gX+S/5iR9qFfP
SnTWJOwhkJIcENwc1EEOFK7ymQbzF2n1/NzTJlzBZU5Yuoq5Oh0sJMiQeDukiGKcYiZZf5UOaWnC
snnF39zHA1zv5rP40quj2+wJ6N3/QUmNObayEKSUvZAPDDqut3kepksAsFuYjrNJARJIQrUifzFG
VizAluW/QDTDbIT7DRDrDHIJBTta8IfmNbbnWTYmG7vsX4HePT4Z6gDhuzO8w+HkllUdpOMWSHn/
1jdHtMCyn3om3wyquRlno7r38EnhAcK0yXnGF+LJGt4/JLwqo5uIJ0OYLU/jKu4Mb14TU20MTOLm
8jvRhsU8j62x9Afu5+jB+8KBtA1fqe3rXaNvjDb8HV4n+RVTc7Qe2Ob01MvJwmqoyWM9ei8ghm4x
ikms+TPCA2bYYcEUzNaan2cFo0sYOYytCEPEknb4IMU0AGQf+yKxErtHgWf3OoNfrWyMc/N+HZ2m
hl/3yCBD4HfWRuWkPeYp9tOJCSRQKX69h4yt6TFWBGUV51CXRghRnwSuNcinnUEODpPLRY/sMI/5
K63oCw2xywrHV3Zo9LEAguGGSjlkwHNovlVtxAQU8+5/OF+4HIGL2+2ggEiOOVUPQoMx+mEoY6ua
6fQ/z06DDQbqzdw/WyFryfZJAZokx7zhV8QPvCnGMtSxNtmUzgO44ha0AP5M/xa2uTyW1BlDuu0T
KYrOY/nu8Tk2Wk6KE9CCDoCTW74eNU3OKygAeks1m8FpCHRo+QI7Qn/c484AtdtySXRPgzyuI+Rq
ZvxILml0mRmsxw2uZYNr/Gy4ze7lDLbiYRR5rv1N2CEanKAugYCwx7FK+was647Lbs11MMYAeyiK
jxPKmzvTJCK6C7DDm4X/xCn07bHWSPbZRZsEGKCSmS3kSHG1B6f4ZaAz/G9rdh+8F5tH0HgEKL6M
hydWfQN8aOjQzqgCwu/Ejl8jruFyln7L1/LfCzoVNANYF8zvaPpUPNQzNDByGKypAqlIW7iHI5Hh
71Mez6ixCFUA1MgVf4e88MkJLoMGR4p/HqE+xLzCUCdKzGE2ejGR+UnYL5MiaHTRz5OjpwNK7Bn1
nA+JCyttAikCORl30xCFnYjYhecnUZxarpihGENge2BqlIwXJ4FNXYZFYRMbklZsTDACPvYNOZ5J
dPnPy8B+O+8daS4jYrX/jt9ilh9gKg/Q2gTsVtfo6vhQNXYYhR+k7Gws2juCIgz8SbF+Ha5+MapE
Q9QIGwsOLZfDkCPxC90VItII//vD2dO7yGEusCqqUIag0Nn0Xv7nH74QkO1Sn78Y82kkd+r8cYu+
2CPSH1EFOiCR5NJxppaxxkiKqF5nzwO0+zy+EhhsUYWiaJV/uIgRD2/Grd0CXtsN7uUuX2dI9ngq
nMCifhFqEZWSvrhMOOQEo5GsQywkbRiRXZqrjCcJ+Bp+yjc0h6BkfICkP+a/5NuhMhQHUUw1umKo
zVcQP56Uhwbu5saCgFMNGJmwex0YKd4tk7/v5QcUCe8ZBzdwUBRaWHvsbhjV3A6aK7/PEdltgA7Y
bnOYLqoY05l57enHT6/ycO1M6IGIqeRmsenWBCF5MxhRHWfMv+hnGItSJqHvlcXhWv0PsiqmrDBa
Bm26316UOB908ULuntwzVOB8ffJfacTtBMhbd3w3j1NHz3eFa0GbJeD3WQ3DfF0qlEi8OQY4uY1u
xqPkDxo7ebMlT4gue4Fsg/XFUmLnlUEG+UxeBb8eWDH8l/xVfgK9NEQ3DG3J1lBdDkVQrIXHqS/0
LrfV3l3AivBCdW8zoSxm0dP9xu011TbuTdDSKCth6Q5aB6ylp0icERFZS3FLozfepjZJXeb+GIwT
yxKtJ59O3YJCiPKFmhq1wQDw2UeXL5/MY6OL9imk/MhJORnXhU60qTIya9IQPiArzna1vbDf+Hv8
HhAuKOsjQjTltHlQfEo+0cN5bfEcPfjp9N0DnhjWoExoI4yIOBIfVZjFXKPuWstvr0NGVYxy1l+b
F30q+KZ6gaqNRB/bEDviiyd5cDtQmbMdJE/GBB6gsBWx5j6ywXZ5cE5SBmCxCXm4AvYQuqfXPffA
g5brymX+G3IKqFvMcMBxhQcZ6P0noQNSdOXWS/GLFQ8rFkv84bd/c8js7KYy0YaEB9bGZWIx5weY
YM0vLayZKMSs3QtDnXTA3gV6IxNT2PErWQGiJijVO7q79WSzIPKtuQ0CEV61Y9FG3Hc2d6rtz7MT
QawavvrX/TuCTeChWlbmnhFCO2qliTAnsZqj6OQAl9f3V4Du6ynzeYD0Nv+EWCa1KFmPdwsqWAGK
Nc6DI4SdwdfBxNo7QqXLnIceb4t0OPOeyXNGHsnborVMIlqoDR3HC5aud4I1ufGGeWYyi1LUijpw
d0H+jMYbhj8Bh1f9XcDPoihJfd7JzgDYYyI6USbBrH6Q+iDlbpN++TidyA3rKRdvqXQhYhCyaQg7
aO9x76dH0M+oqnEYZH5Xa6hN7WGRSOTmvRLB9QVVAv8UawbnEdzWGYxiXjEh2n/OxAbpQEDEc4Y/
Ju9rE/qJPk1Ca5uiPSf934zvfGsr+iDOlUfHM+g2WEAkWdwcoEzIsSJvavAe5DwlGgA+M5xYL3ZE
QJTlw2qDSLRxPtttw6km2BGATjLvwi2mz54YAcp4wyyx+gx4kscFY1aDR44gJKgmQFohe5MoTLzs
akMZ9Muu4CmYw02fbwB4tEXnO3gsmisyM0cIibVXTungisFXNEiAQ2QZiErBYpwafMP/pgVBdm8D
TIuNUK0enqAfv9wHW4Ewk09LBPgwbn0ykBbdVo82OOH+xS/6ID3R8jEVXHIxgcdEeYYXWZK5RkRa
j8UtHnVUM3aAsn5eodj9Jz65JEuI/McWREWTUdyEV/VCJgEqK290xuTFUbvbxtOJA8XNMA/cswRa
K4px0ft4+l142WxO3hD9E9ELOMPDKxwOxbgtZJeGWxUEwfgK/kUvEU4ntTCrOA5nnsPvZ/7YGeK3
CioNQwuOauwN/x1gSt7o9/WhKGPSiY0j3ik/Jg/A597MMhrPSQ2QI0xJzjSUDyhNxMU2aEQ4iv01
vpAJwwLkokYTPEIRkq0WNP9wjaDdUcORlpak2s/vIcq7yVvBs9v/kdwnlH4f9fsKSonnGY0gPos3
kxpnuAAH4xduq/eoH4P/CUoVsmgJEk36N03CRZPGKNqlHixc7QKMdpn2aIQhbgDch3mPF8wM8EvY
WOjukCYqgU4RPlYhSBM1K9xHiFQgM/Gc0WNCHY6tBVuaP56ysum1nOMXWQ23RQQndu/NCKY2xJ+H
8LDLXBEJ2r3TCr0LZg20yuxkgcOXR/0NnR5HWBs1uC9UOnQsR6Z+33xaGkPBuUrasrBSNRuDL1eo
lbQUWeGQpcLOcJTduc7RqJgJCMvVYNNDrv5nPyJnJjAgdfkO0Az936Tf7y2aa8RhfR45qIqi7V8k
sw62diux5twLssv5yRA/ggLKGgZA9T+m62XjVR/RCb8LUahUoSwxGV7/lOlA7TOzS2QJxXfMd46a
7NAfPwyPNf7pFif6QHYP8pygAwU/0xWfU5RIOLcLMQHgEeQg7GMflzv4ojOKZEUcENlBnogbG96J
9IWs3OVJ+pzGtTNxOXe9vrHE+J0SjJbSe8EEOFHFsPD5GtDQmRJWczZfsWglxIVg3fRZMcTFCGNz
859XJxjCNYF/i1WbzGQVXEnhtCBBGqkuJG0EtMmg6WLwyJxyaicZx87w81N/KWy+WsElgzFI7J/x
b6zqqRCCr64NNR26+2wiiidamC4XIGKbXyxrFDzrsVLAlt05tPGv52erNXSQLf1I99799vrXK51B
UMtngpaGzAF9DNAHNlD34OwyaCAa0wL961BxQHGGknSTDfy9birZhIWw76JxcPy85ew0B/GNghQr
jYTHSnaznCTS8U81l/6U531R7bMwMTRJ+lA2+I8fIrMZyiOc5/7auAfpU7L1SdRZJCNI8xSK/MOs
30xdrkz9+3soSbXFFoFGIQz4EBYVLVR0V12T7a4Iw/jdSTeARX18zVgrp8EIJFC+/qMQIvIatHhr
Ze5WuKEN0kDs5ciISSVLLFkgotKHM0Lo7XPvE/eGX4QFBANwJmIU6RGdHp8gKGaOLGR6kDzAQriQ
RzRWyDg4QWVDC2YoK5jl82/l0fYXUqPEMpq3xDnP8bIvoU967/QpRU0WorsimsFhAE5GJxGSsmD+
zNFEpgC5EtwKKqsS2Zj47jC9PUSJqpR4H5GjowqS/uCRJIuGAAA8MC9jFPG3I+GAFLk/akP4v/gR
yCQyDAqhcWBzpd98lK+wmGkYVLyO78lFkE5vYQgtcHxS0ryUx/n/p/of4OUpawB7Ggaw9L1vYscJ
IImu/+aD6rAzuzN1wWgGWnwwKbFF8/BHVjQaviI/EztUCWojnCtB6qHqzjyP4htFW59IeXGNHTuD
aBkAxYclPFrNIFATXfGtFHuunjVZQEDY0l+hEf8HmeP7RCy+Bm+VWkRQc9D9jioQ+GspfScUwTaT
AcSoF5Z2LHYLG8UA1JsXbz3IJwGt/ld3PD7vxAKeijm4OXedY7VPeRazIgEr6IrDYWc6BpjJfMnk
RZGD7U2kBIrrX5Re+cV+XUzh9tI4ZTV2uWKCNkk1b1e05EQKXO4DcQyjF7NooccRRs3kpkgALKQO
Zq9mxB3P2lxJtcZhwXQ6LsNzCm8cMEsJQoUYsjnILKGZi93W6MimB+pSfT2UNodUtCxPSZPuFCHk
fjR630TdOdipaHOqeG+IBwOfgIFMX4Sh78s5F9yD6gmdMrKgw+iQZFZmgENuqmD6Ul3EM9KfWm1z
DAu2k/gyOOYHabFTEooSOe8xNOflYKS85OiCN+56CIfFa/2HE3mKszmmTcCJq14A955bbMojELtB
jm85U7pwr0l6OGMCKEJsG1SHPbRrVNIcQCxe3j4Xs+2Lm/vb/dH8MvDhmI+0sD0q3c/SZJxfzNSJ
AKEQc8+5XfQy9lB/cl7akSIDH92SY5h7uJkhklqiWUbNhthRwRAO9+/UCcHuoSSi5cZT+Ci+wrTa
Plsxjs8NOTI7KqeBIT16Zg5vZi/fXVuBKN+Y3hyuSZ4hEIiTwOfhciDvecLSYGIF1U1ndjxiDSLf
EFthfBnOLI5PURxihAG/FjMqNHiIhxBq8GRM7015vsJGnsBY4IvIRufH4Yf8MMU9DYkCHnnwsJdL
H1c5mdDOGZEF7kiRaLS8c1giXqJ984V99cePnxDlQCMgElgomJoVNG+OdJbBiO0Xy4Gi8MgVJsjn
SLIbcH7ycrHRoChgGjGMii9+WzEJPvr6o0juH6iEMeBBtgDeIdURIDXn7tvFHp4kMnUgdC1QaGw4
pciWuo8dwisoCkYCm6DF+3JdDq3RySVAMO/sOkSCyr4zTQUNjDM0mXkwi7CWG24a7j/xk5L9uJ1Q
j43m5rQbHpGPSPJJ+uGSVNGdWea9+V0oN139i+QCpjnhjqEHjSlH4wh5TyUqsq5Ne5ajFPzCInnB
eJpO62RSDcg/Ti86rIGZiDdiG3L0EBNE9O1fxo70AszcVr0K10CSWFmX0r0UWtyKFGurw+2KOQRQ
k5U+vUsEE+Kjhn5AqhaYngJdlYcJbSkcKijDcZTq54y8hIH1AGcFynHs9aPpFt5nVPkH08P+b0Gt
0Eau7Yi2MPFr+HmZb0UfZh6qdiSDYDb+ovHvceIv82boQMSgU4iomULcoxogcyp243/BiwMw76/O
4WxCo03yTBEFzOe8Cd6FjxlDIr0xaT2T55Be4VXAcNwlzKY93qv0yXiRvR8UDXhfiAa4GbCIDRYh
JqOmPFJxSnfQGumkGP5nq2a0jJg7sqVBBaOLJrjtyGg3nGxZP1g/B/TsegSalKQ6SmNYVhGiL5wT
0A6T0uCuh/1/+x/kRdUX28UtFP8JftsT2uozoR9iAwED72VR1dyZ4051wWxllstpKOo7eBfSUJ5x
kWQE+phGDbYw1Gsyi2278m7z3uo8tpzWlxD8/tcbaoehyHQ5rRHKsiikmstV0YHq4XbcJ41rWsvs
WN7xFs5NOVdosAuv8A5DRio54w81Nj6TKKDbEQi/L+KUHgKieObiEUerkbl14oR6iRCAkrTxAM8c
/UIS6mGzy3SZxTTCSo1BOSGsdH5rA/1KZNAkjSRxZMLSxv+HKxL1Eo1mQUyIZazukPg1IkROKEw9
zJUREo+HphpeewFHhe1huQYXL8RSiXcIUZKyRqrjTsZfBptjZyMc+AaJm+hqELWg5Y3PAxiPu3WC
kwKEMzSEIXoCgThq5zeY743xfi/ZPi3SxQiBJRlsES15Tt1sRj4+T5ZQiskNRbb9HL3GgCHikDPh
1EFumGDTOnBpsnMuTiBlzCYsyP2IdtoFkSRiHIgE7RFpqsnaTIwtHLB82o7hdkXTfII3LlA/OhBU
ixQewWiPYLtLBv0qXdpyZx00aIPsjyJr1KB2QaIMBCB4LkatnLRgIH2UdlKTN9ab2TJpl/j2kWpK
KQeFgiJLVhfWMyKMQXw5owS0Bhhc/PX25DFUcpQoZGrAuMcQ3SCEhxi908Prjkgh93juQSshJNJW
2ywlNRTuxFeAEku1KykAxfjtBleBj2a99DhPLv3iqtbc9D08cdpWZF3aqJwbpMaGY7B5Tr3hP8tN
E+SrLibpw2DBOUjPErSuYTkmW7Lh9s0tzRYIp1eMh4TaJdaQHVgR3DcJz5+RW00qcEtowN/xsoT7
wYQX3Ble6jtgZg5dLl+E5jQL3TwkTV61jgIGeOiMjtwFabK5ygMBWiSoZU49xGuarIrUOsegh1/O
8zapfX+FrxSDC6kk4ZxhjkKhNSHj08f7EZ5GIAV9oBduFBcq+DxTHrv7FPXzMQTPxXkzoB6RrY8l
V4e8+03EBR4iLeg/vYXQ2JCb0WiHWjGeTIRTTKs4RjIt1uHcLGNFnj7GaRwVhRJ/HbxJ8JdGFw9b
hDqvm+hHdHauaEmzgJMVdPIcVKHW4//a4Y+Cvpdjyy9DoDejr7pwWgoTj2JdlMig9EesvWCoEZIM
aqhbChW6iSft1IKS11stDDc4WMMIJXwAxVhsmKG0NhPuluQXQkbY7Wa4/Yvc8Kxe5GvI1F/Ba/yE
N8B5id+rRyGOJ8XDxTkBSOXlMAOIQ4mMiaoa/W4myQOZPrDiGy4o5wxHnRh/oGDDsMXy8Q4E0s2T
80GRPJUBZ+XNwwtQkrk29f518OVXfGjoFAXBijcxmZDRIw6WOTeBA3YqmJ4ZS6ZFgnCdriR6kjDM
wWO6L5fDgRhguh2yCrJd6hfh62LhU+EfDNlLah7hZAgRWpDUbjt3OROpjiiNrgOM3gXGP3Ibf9mF
TkQj+SFmDYmnzjhfwD3yPJYvSRItdL6Y9UE2etwf5an9Oeng3GKKlQ06f22453FwbW/F2ArvP1Pu
M7RAIWgicnwRZWAJHibYPfKTqJ04nGvc6vf4fpE9NAfzJySPFlMveZpHCpt8ZAE5sqppiTm3tXh/
Zm9wHPeVYKSJM9tfZWFMOHxZ6uSJYSybgrCU7Pd/bugnTBwxDNAE8xCkV+w1r10qdQVOBEAjQme2
bH/RQVQI4uoq7BNs9QefxVBk4ErYq9HoQUad6MQY1mvYBbv+o5rNSP3PnoEzFZWAtJvS3f6KbL/L
pwhHyzdbksAG0iSWWmt7SeHX360xM1jyuEYThHPCkiB94nEIh4XDlJwQcvAtQuazXLKFoMyI26us
SFIjbUQWzBqgggJ8Y8/SwBDiGRAm9gIojIkksakKT5/CV68xfyGMBSsi6KLhc4ZPJPpQnXOUTuIJ
CBlOTYyC7A+HwIV4pKGLhu3+byhmGFdlyhC/q2oMh9ebGspZKpfahYaJhyoxg/UdMw0WdnaIkiT+
dzD2QccLqLJwCoGHQXTl1WvAPy7HrQBz7KBh4+aztkU3y+khSTHAMEZyCRw1bMbY4N26Cx/47lgl
ZxhZ9ZxVw+kxAe0CUFKcuMryU9UBRgYz555YxmzqI6CNpJ4fnywU/UWPBQTZn20s87ZkXAGJLaUc
lyKdIyA3FxSNBx+MRpp/+zcH4ZuQ2uAYFM5JUikkYkgmzAFv5GT6BZ4byBNjqipvW7LP+FEBKim8
PnmO3DBRhdV7/uMB8pio2bCDcHs9cfOvgCGbYzwca3jsahVzHxOpwiGIIUvwtrf+dvsFMvIW4JYL
UlwCiTc5gz9u3zQYgB2oAjBKnIfiroFFwGAQ/ULHfyDJxy0YGaJHvcWaq701oMOA9OE6I4UA6257
uB5gUpl00zkn+nnYUBy3BBDtxp31oX6LWUCOhcHDIPMjTueU/Z2ISLxPj3yVTPj+MPfTClwMjCi/
8Dcqtpx9fBREZd6AJIgDVA+1G1YkrczZrX0JCnM9Ebq2HiBnk0tLIFLwOnnLSniFYiyBeSaK9BCd
rzK2MBtMRVXacX6R5tz2yVrjB6IMbjbdmxwF2yJKKmdXz6aDBM2Ts3x4S8q/P8emBAGV7eyu4WD9
ctfmhFukt35VeCnMUZazJ/dcws9/bBi/DYkadEKEyoBnPo9rKiYzCVoBEOHGeD+XORxi5Pmx6Q+2
8KRgyTguwABLDKC35HPLeTPCywDI7Y6am33+Eh98PCEZb75r+X47ftIhfSTvjKzuYjNVgIHiulo3
24oZBtjlf0AJ4mfP+noycF6dpxDgjzzl3Nm9+/i2xl8cdlWDT9vLex8Bc0OdKn8zekNcc362c6Pg
/9R8wKC8duptNW/HWavXJhgBGUVvSE2Pvq4YVp7C0IC62i796heeW7hIeR0jfCv7qfIetlhw3fh5
jGfaMK/tBmHUMkFwCpfJLaRBbp0N7iYwaMqES+e2BGvn2CTdc7Wcl9DW45RjUdojv+X77V5N93Oa
FfrhRg/nNDvnENfnPNhz+FU19Jyo1dr/3t3WILut3p91Xfqv5TfuaP6y9hpxAcFoVGtDSAPmkp+v
x2bTlYejDc6woR9mt/7xpdUDA5D7e/b2znWMvP/tdmDMOF9Pv3mvlKen4XJ7/FIIMXGkCkkhaDvu
0c/SvlGvCHstpg2cZGrtmldyGxKXPSowctA335Z26O8wTMIjqV3q5+izGXysiBzk6mp672ZFZ34M
D5OZuuq1bA5aAxphmotv+5extwUsMHx1AUpB1Lzni/cGKPGAMvNZnsvo47N8smy8JFFeWhl/ZknD
y7Yd4xcaAXdm/93Kz9NVNTaucbP3pE0GyTR62YxWDn8/WHfoZpxiE+vlruM8tN6FTiyOpMS50WtZ
v13+/PQdZFEe5VbE/7EnXKM547MIzSvmGfQawfPUOyHla8dgR2fvtKPdevM/1vEDS6v3XOnnhNVn
0p5469FJ69HiNaMO8/JSMn/qu1Ht2a0DFh8NlT89s3RNyFq5Ab8EMZjBNjgTir5s7wb2Y6TDqumz
NDuMP8Mh3YMklKzzaPNlCQes7Y9rVuH95lnBCd8Fi6tzzcGLQP7rP+79Jt058sFThrziyMARCgbO
hvX60bdF2c8YoVrJDKePf7IU6/3ttgYmY30BpdiXJa+0ZQXEmxyKL6+ptVnfc1fPvTIbtmsNS5G4
cyKK1p8B7gO/Z1JV/fM7NlrLx2fwFq6ddaXUMOHguNLtaWEi9zODdmdUuI1376dlHNsQH1FIqscl
KWj29TZ4O9A1yDWQXxsnFzMq3aI9btzneeq9Y+vavWTqeo61rKuVsRbS90BviiTrX6fpCo63Gems
7Ld3GjdUkXmbUfOzyE7j+wMe2cPo2qlXNUdXS7FMOyVT1Gw2tRWZnbHNzmRuc0Y7HEWYr7NU/vGw
k9TAuoX9JKoEsFy5EZqbWCJh5E5V1t18OD25CLLskziKmrC+bx3vUfSLjve0QqIYA6HHunqiP/Ib
WfQ7I2X87Pn37P9obzrPIbEK0aotSh6ua7N+/euIBBk4xp5agBQ6LXVS4gl5FYkprZiQVszlfSBF
Iy25ja0xQtXWWxmtSIo16QLpwIk/zhMGSeP4gy92sGu0AnTBALVOdLOc6PJwGJpbdjcbkG19omPD
x9Dnn0Op2pgVqwqpJbRzBgV4LSukwbwJdPVG4xec6Sa77ee4okO/vW5R7P3dtUPAL1zmpbd7BVN6
UCampdu7IvcpII1qC8sx2KHBG5VCaBrkzPZhFlcb0hV3JRbr5ok0XEpT3F0pUkYGLcbV82k56cZ1
v5lPplbt3s7lz9b0NcshYqQUNCILjr+uzZxVnLy3tEo2/hBBNs5S2N6YGCo3vfHhIoOfrbufOjdm
Jr1QRCKPdF7wSJxpxB++ukyFtECKXWNlnZ1DZG/U2DG9YU9f6syPd1YYnd+wm2RSlhDPxYTq8yGn
arb8ZwvtjNpCS87CQg9Wf2hxm9waa0EsjTCAF6NTqk09ZyimIFqXqNcq1MMlDbouW62gk01J8MTh
szgCNqELBckcMSMeWqCosLZ15tUpXG2s0l2jjJ6mi4suvUD9g49J0Anw54Lft+qRXKUQLVZNcuqn
16IGcC5afKetRgfrzz7fXpWMtqsrJ0vjxyJ7T1ukF1QyrXYfxw0GjF3J923T0599eC14AhYBbvSX
Z7/ZUbb1cerfjqm6ppfBe0CAsvo9Saf3DJmbwaKCnUm9QSMT/ht4YpOBRUwdjqxLoo/lihyCpRHN
rxuPpNVINBKM5hB8AfbJQySap4Ew00rIvS9AXNYBvWP4IhPb7LH2hX1D20vkMZ0DRu8ydXD7BJnj
BWDo+rTVtm74tEak+IHABXgBmP15Q1NgV/xI9kt/s+UA8mR/ffzm14c7jFURAkfni0wJhcGyBfHA
dH+Uet73+HITTmy9zUQE/3Hbzx9f9S7VD5FVCyeYqhXl1A+fc2BicHg8G6qgclD26lqSn2t0QkjS
JwUAX9rLR2UBV+kyKIPjS+8+CpfPQiG3zjCqWu/oQgctQ0fBERzB6hCRS4O7EOIVY+o1RhZBQJoU
M8HdG/R6Lqr6zHUoUd7zQ5KvvcNGO6T5DIULg/+jdvYg9ZfQMcT4uYJM5Lhi28bx7e5OTqf7oDFd
btCzZ4DthZtBzXE+N0mh2qox51D9OiBoH/LOByW5zU970LQZH7P4K6YqvKQDVR4GdFRgP6pEe9qa
1rzSp08by8JHICWPNJkpg157UhSjTFu3YIA59oBjKqDj4FfO++MMyE0cg4ANegY6MSIfQmZnRZsR
+Re6C7gflQNfdmd2b25ZOLvbkCP9qbsv0DYzfJHHlb4JKN8gBXxv18bH2ekHvePamjJU/Zs97bBY
XUDVvq4ZDtJwXfaWz6XUy9hnrToyF6/apQPh5tC/YVwoncbjCerkLsQV/xfemaZttd1oOmVMBFgp
QZOQcngyh33xpH4Rg8T+dQXR76NupRh0AOw3vOfdK3Eadp5sGN37AIj37ePqrAccsTHa/E/p2GJI
HZ+GfeYuNplufX8DQhNDLvsSQKZOg9t7xrZOp/TzNqIa+l2ofcScFxCXHQ8AjtylDL82Vin64U5K
iY1FoeoiITVN9GlrbLkGebfimumNJ3IrDzxJdlhewkoYvpzfWMY7rSrdWaEUONOLs8IZFVbxUcdv
U0ER4tjBEQJ9IBACRDn6Fs9xv8TTHbEfLhkENYa7J/9+MUQVbIaIh602sk30UD8D5nfRb1vh5edr
BKILOZV7h2tNvtO8MgeKAd/I16FQOV5dTjc49keXdMjoV5q8UFmY1MnMU8jJngaxUYvY0CX0pOGl
gGE6K4nnFoHgmF/6xwmbAl0S0N4bTIEdaPY+FB3n1iRXrZWGnTyzyrXlI/xQ9gf5qfuqpwaTLpw3
iSfL3OC0/XpY/RnJ5avKRlfPBo9MyNiPwttckjME5Mk5uFaUfK00PsLO/Y1xCSpnqIjqz/xHGfbw
+FVLI7ZjAcsAbTxcvh+BzRyaQ7FnB0P9OY1+6Zf+/RoUZUiameMn472Z69ivm6ss0i1J2X5mhMXb
L7qd1i87IW+0m2hre1ZzRFJ2ctbfn7e2MxxpncpgF7VcpgWkTppYtQf69AKYhvbzZfJK+Ooy/ltO
uhPj3cuKT13j6ScarG/ThHSSvB1Gv5XTezbWlWeyNX8SIl5X/3oTUP1iOORNFHQDCpgqvsFkAj/9
ujpqH9M73Ug2DK9uKH7EvFza1HvOdTPRG0mDxeIUOJw4JdXWJne1U48cnWa28ytHDTbz9JcGDQMJ
ugZ6g4EBJNW4aTsNcvDNhPNGpq1BkZxfpWx5bNwNUvG3i9d2I6Ifm+vYzMQmSrzBCU/1hp3AlWU2
3CX+HF+Qr6PKDlpHZo9docv/W3QCu+23raD8DaCedK5uW9wxKLyobr5e6Wno2Noe7NSeWe8JL5uu
VUfYQz/cqukaE3a2g/lCSqqCdLB7+hejLWZ8GQfuRz1osEGbvYJ7Po8N+j5wbGCJEafpUgccEecE
eebvwGgSn00PCbiGU0sHslDb7CfyHPHNGnWbE4ph/2dxY5Q1DYhumk8iTwKtTeZZrS7n+KlF9dc1
qIvOZMxnCpzV/HdTnejBpX/+3auuGRWvCCmdnjpn+MgkibPHCmjGHP650IMZd2BVUAckonQEOSwc
nAOOHF9ChbToPdxYf0OrDeWw1KN7HWreZpVPzgN4cI03s07shtoYGKNrwaFcEFgYenpoRL1OxlA+
+Bif8T9j36SiCC0IDVh+sD2c6LOj7xcx0TR4FQwDZK4i11d47TqqmszycfXU/aiq7d1osHudX9Kg
Su9gkJImZ336Ytnc2SVm9DxFfNIig3fTymPWm36A2/gL7evhXnkVVz5qBs/Hrrr5Dw3gqJM6F7Nn
RF+mCdzD8enwcXJ32lzw255WMcf4122G14+q32HVQVLofK6jh8IzZl232VvqSXL+9nA+iDicoCK2
OQGQLznWa/RDb0IigMJ5/9QHnXVdxbXfWecMbqG2xVgRhZJvYUsbPBuqjWGY7V6bvvF0by+6oGOt
oVJiKEIDjPedL3/O5VboPTrJ99zFGaWN7jQpinh6ldjtp6PrzMSfYXVCceiy2Ud/PihccuY/VHRi
7GJHQaU/M8nogSHUXVWF/wuzIqyT6WZeYQ4blqsdmjM8QYij3ecOcTjKjlY4bfU05qsaU91joOMX
XYh3GdO6tdm8SWpDKZycmAfJAGXXfsbmp3u/ihrl1BFRxWATFOa/9xyN+dNjbOSjGW1+aMHVN7Hx
cVIN3T/778Nl/VCI8q4f5/Hl6y9kcBNWwID0myMpIQ+Xvp3UHo/ZPRGniQo55hOJW2RcdykjLg5y
16wm6hc3/Sju8uL+FvdUoTMNUG2dfeZFQ86lO8QrWpw4uaed3fQEFf4b39VGkyHBdEIsKnWfIAlR
lTZ08XWbFG6Ep3W9wQOwdY5qLS5RfW0maXOICfjzEgqdgsP1pep/Q+uGx8wXTuqGvBqKqganymML
jDEEZ4DavFezB974k7zaAW7hBYNws0n+8FKIFuVkap1UScNKqvxPpEE3+5F2urZOUrahqO+Qg13X
nUrdH1xudlFYuJhQE/BaYxqONr62SISdw7mpCvoPt6jA14GeXpjTzP1+gpfsufMAj/LUOWmhfura
P+xiEHM3/e+GPoy+sqJn1e08ghqbsxqSn6LUYcz0LsXhQ39PrVd0g1HHc6QT0UksN+fYqiPTq41e
cY20N+WKEW7CioFN0++H0V/NeQf87tr96v1PQz0oEQx8Urs3VETjFi8UknpyePFTXDZjvvtU/fQ6
tgzvWo90o+NewKKhv2T/mg3v/iAakDzZeMV8nwnIebaz7H3nGrbMSa33i2rYOU/a6fjbpF5s0T7P
UfwynjHILWZhjVuwpGU2k/kEEDTDpj25/Qa0IHO1gpFzj9q5j1BKL0ebJboEtHAPDmq0aF7nmGJv
Y9GYvuLE1PHa7XmJX1LHf3nYO9il//VL6q33BGmY0u24mbvtlJYB3AWBaDyaPVRubmF3b1X/qgXX
RyRWR15mAGUQimifeJ3GtIlh1jv1DCM0zNmNgTiPZ5MBp32rebDohzXd8nog7dl4JwxIHc3uZ6zD
M3oGpieWN89sUSJfL7N3Y2g//r3+R9KZLavKJVv4iYiwQdFbJj2CIorNjaGysO8bxKffX7qjok6d
+mvvtRRmkzlyNBuCSYmi2p+s+zF9l2CyAMgNAs+q64hr7avw3+l0+zBmu0mnu6ycRmu4j9+EeRCg
Uh8c28CLBsvtNjvth6TP6SP94e2NkGvNeZAC/rW5nI4GAYA1n/aVa/NT7M9bgu7cjm7rz6C8jWhK
a7RMd5NIpWdw3RJe1+eY5te/Gqiz6Xte6q07VXOHOG17djlpO+6iDB8Pu2pypzY29pZXaMFRkSR0
CSvTCiiozWAbIwHrtsLT3e916bkgPp+JfsCj4TtoGpyYzh0p2zP4Vv0PItFudAebKUNtnz7BlM79
Tr23rbvtOi60tdawAzWl3DnHZczz7PRhXXzuzo6j9OS/MCXit0O/OB+9jxHSd1/e8mn69uQspQGR
LQbVYVNRq8aHnGk1FEG82tD2ANkx5QbDDcqGqQOccmuZ2pxGFBY29TL4at3q9DcnhfgU61r3W8wq
3YajzSmfc97rcHSe1kAbv5yH9Q2e+P6IauY12ntNhlU7yFkOpbj0EFVxNuL91W1APdZv4qjH+YvU
Jzkj4AJZ06mRMNtCvfCQaT+Gq4xUNJpssGi3pI89gtW+BzfuDTwCj061Uf551ue4NEFRd/xHpaqg
PQew/w5yhmmzzkn4d2d0FLz0vyTEaxgHzZqSKcmDIxuDobOzM6M58LGaMsf8zEqKjtfXgriGXNW7
YBVvMwSkUkej0h0wAr1MuqP7np5CdAZwuOCiFzVmUKLzKbReojHFokIR7cBHeGF0n6U6TskAywGD
TlUPImhx3pASI99xnKK0vAoaVgFZUMNsnINU6PmDrj9lSAwAQGsO/a7hjbsflbbRbiDXk5QgCFUG
Tbx6U9Uy/8EaZvIwzM1DwZKFz47sJ3x4D0aSFPKVty+xa8Cu46q6gy0JOAJXrDB5kFEMCnfG0wz7
istgP1y83PiaEToAU1vdw5Oid7xQUhww3eNYbmve7xo7gRNszeHCenoLbOT+uk2/SVLEDfxrY+uQ
NnAaCHCKvWPfYg5lIoU74ajeMXVMtp1hm+n812yG/rBsMod0h4exzl9VnP910z9dpLTh3AjeELRc
rsXXi9uzCz3L7DxxzaTCDQY91Bf2NhuAPOOjRpnB9bi16vyawx98zb/d225o/Ez+MR//fzT8cJFr
X+H8nKKNfZh/JnwabnFonbovmSfgdziUJJ+/oO3YBNzX+tTkIWQvF4SNDzxB3jEYDoD2fWEZkRAo
TmfDxdUK0KXZ6UeY5U+1D59Qbt/LcuPKvOw0iGkJg3iTt51lfRxcUlAg0CAN02YMDFGthPZMsvZO
o6Ww6kAzEQURzwnnDl8IoaFWjpFc4IcuH3lsk3L8OcHvMJTrX1jJHWBCkCmqSr3fYL6ktsQe62vY
beR/KljA6Zgh+ey1lur0uHxYO/8m6SHOFUXGiYOD05aHiUQFGhPeBQsAgD78FroTUDzQu/gFZfN3
rADouXfd2WjmXyumDMFqrmPB4Z306G9mk2NlTnC9CsapR1kOuYPscCgrKfxK6T0YimpzuWoOCGD+
TtFFOafgaO2tLf/qWAaUunbdPG/Vm0Yj4VRFL19i5m02wF2vigvywFMxGG5jqULJ7zGIgaBzXnbM
J18Bo37+ApcNK/Gv4zN7uKJdkPyTiXZVeIirqm62Iir1lyKMhHEwg9jbCnd+FfRmnORacgUf4J/j
BCbvMZjdoPKf1GcJgfrtilpU+NPIFjA13y88DZa9OMFz6MLQ+1TqAoJklh2fEqK49LBTQqfOw6Xx
apvbrM3T7alYZO0/aYQoqXKoWEW1d0hR4elAIH8JZXp2/vFQYjX2YI/CPRWWlUUcupwtlTCvfikv
C9BDRAjlSqgPNqcdSxDaPaD64k9g9FeIsR23KvRR6ENw4LR5x9zH47tJcBKilPVg9wevhY/PshSd
AVTNhTpNCmyuCcNN7wq9KWkWiAC9i/9thx25bBiBK7GuznYn/OF3mWHedxyhjDkYlkPfgfMCAKh7
LaJc1UZIQWI0gcgrlJjYU65XkzMhsuMGOp83FBh2EnB03IHugIIL9IZXQIMKW2aMZXZ+Zl45Itqd
xLkbfFfzdBemhA/kce7RH74TwKbjVz16EkFbjWDWEcDLcW7gcFwq1DLp0S5hRG1GPabcm7UCbEkz
5jMQOopaCGNTzcTKBOOT5d6TX9yA2Q6TtGVuiYU36yk5CZz99zEtcf6e8eyFX2ZKxqjYmOyAj7kL
4DPsgP6NDCt8ZmOwlKxPycMohYpX+QPCSN52EAt7ZRhgzmIyQ8I2Gr4CsCEJHSzC8QzLHBzpO1wO
iF/hOgB5E8TLBEKLTr4I/KCIwdJPf403nCa4wKfeZDuEm4uu2WEsG0Ik5emPl9DJGnCvoDl04QjQ
zqG/ASmVvc7rhqKgcFZIbylaYTc9o/h8YFcCuwyqdIouRZg0CB8BsmH7XGxumspFxwP/+ZeaGse3
hgXDeRvicc9PRzx45hvUuenl08MtEkgSBhQB0zgfrA6Mqj1UnXvs3AqOg5sTGB3oBGMPjuYv9qpj
YmEj7j1MKtiFmN5KiKCHlUnVa3bUNQ5IIhZVJiM3UWoB1ryx0uHDQez5GcKIyLHBgVdZ5YIMVzX+
AAWC26HO3KIelK9vMPqxH3DErR3k22R2z+K4i0oN+poGFC48S8z/IDekfADZ1Z8AMyZWsU+BhXXb
jA++xNiUeGELxhCBxG+iBc4JvrVXjo2iXJGoHWuOjNBvNlPhO3wL/PtRf5ar9MHmZCGJH7rgyjps
xDbSgwTHnHQPxYWFjK/mPkZXgpLq8nPpwdONC3eMNRUCFfaF3eIkV2x7vtIYdtiywYCYCQ0G0uKC
QoTcHu07YLfNTDsTbmXjy9ACqJAZXySvMntAQRpT+Y25WJaQzu/cL9AGz0P+bU4+THdw7mGNC1UL
ihupV6AtjFwjGDlEzKnrnHCBiKgaIGRMWciAQiUD7NlCNdO5kH4hBVHWxFp3iCVcRcYNiz1tk1/n
AfzzQjgbiD9YnnzbfeKL2h8OwSXUBEs98zZg0d4jqD2eaFREU8YQZePkLxXBxXZWdCaUIf1bQIoL
72vjFME9YQwBl1/LWevMLC4rYgf5DOzWnERy1AEg9fOmt9JtLkdLvkaWC/8GDp4EGQnNl8Qu6jZo
IpTAJyV/BILMJuXwTJsocHgSu356wzqBiM6/DxXlVSEV4mC+aqakiQbGn6TJInM4vzG8VVK9fjj8
IzyR4NnLATiWODQ5EU54PCwgx11sgczIR6F2y9FM8Rihe6VksyP3FLB6C12Q8N1Y8XbqLjwuIkbP
kZgrcVVAMR92qYTWutXo4/g9AC2dcKviO/iwSqeNv5SLu7Z3DTEh5+7tiBoAIyDofKih2bGQQT7O
HVIylULzyIf3svzutOc8G2I8UKWkeLrLEBZELcTtPfmJH38+TV1vKk+KurENMw57RLzqeJ4lOuKP
G2tuzVmOWQVQ6GDskbraZtaU8Jd+Qw5r60Piiea7EA4TlKRSZeg1UvF1YHP9AgdhnHtQG1mtsGEe
ZsXAn0wv/mwEg5TVBJ8YNmfG3cOC7/7FxyFHg+D+5GXmwiWWeXeXoJYc1cf2d1jPGmtYu0jJROLV
kqSwF7WDleMZz9+Vu09SByR9nvpZ46Mn5QQ7UgHkuU7zxxX2u4vmDWovPM5hPG6N1QtzOs6JlJM8
m57YbNCOYFC359IG5NwJyWd2ocOcNGBfMshuiinpnSzsCO/ZhKwqM3TqFuzvjoLkvdWFsHiHdwGI
YwNeO6Xb3zfUqgvTa0/hobGthfE9Olv9znIO/7JSeGoquvBV1EGHxi8/kHfBNplX8weMbgyKeAiZ
V3yl1yJBJOGDiZaXBCB0iaTZhFOUUlChNyvrkLJNEfJbVn+rVnurz0+xuaI0aSRCXnGGnydt1vKx
dPpHi7kzXq/91bw5jcjkHN5INmhtsV5yc6hqQH3Cz+qDH7Eih+3BBQr5Z2v6I6CdP0bWtb8RPcAd
XHUkOgsEmIg2GGq++Ku4pCqGdbwGth5opQSD1wK4EWxLTrPp9JE5b/8BFopxIajbaETTcIvkuXQB
6KVGCnML3ZIknEb9h+pjfm9241HfmTbXFwx/oPfMu05jLJRMFJosYsJIj+vIsULuYtSYKFNy1GYP
W0u/AiRKSpMDBmfVrf7e8Teub2omo7jD8kYADCctfLR+6YJDfcz9xevU7A3WNTeHN9bDaC7bw6xo
u3BXkAa+pxGUo4XbX/n0oA6U/Y0tasuyo07Z9M2wzJ13QRz4pdD2ePAhGPm1RZ7qXI8XWBrhZmnr
Z6B/zT+vIUxzC47oADOCr9pURcK0uWRXAoG6HlkMPAQnaH1Y4cj9n+YZ77KOPq8POt1Q0yhsiEFY
sIac1zGq6iBQTKlhmLPeMNLi+QMdeve9rIH6+EClRSiNjc8NNnK4ypQT2osxk1/xEGjYel3hql80
Jtxy/MUVwyrDrs8ka7FfiM9F52bLf9yJj+CsJuf84zKFnpRfiyxvJmQm73wHE4L9R5IyhygD+n3c
blFHfDZEBISPFY6grFdsZmorvEk/TI5uTHTRoo41AAIoJ0zpGSozy++WI0qbrpUe2nMOeGr9x4I0
Pgb7VOljydqgQX/JSGdRmfP6yzVMGZiXQvIjhoA10avPMH3VRvC8DSk7iDPS+/uWU5uWFL5V2DQs
OCG6fTE8ULqFbiOtefgojHYKWa/YF0BOJQkSp8Fpt9/qN9ccAF0vb2o+lNEJYxS5D8sDU0e+C9Ht
e1wjCIfnyVa4XfUslF+8C+w7NsQs4bnQqJkLOVf3c31FyU9ACppT2pGPmX42CrNQiriNYzCQM8hG
45dLWVPyZBlhK4rrLsOcdlwNueum08PD0UHkYEuFB+Ze5oWJuaS3QTtasByPI4EwThZTxVvFVJQx
H6u4gYGr2kMK22DZU3lXXMNaFP/aU8mjZNjV7S+2VrUzmSy1U+zjH1OwxhcOkGaTAm1db5m9BuTI
F90IOeaCb/HHL1J3fCiSwMl+6k8DMiGZym0mTtcaTPl2161ZrHhvzGtcxE/qPwbDFwso7WVyXX4F
lHlhvdAvWm/cTF8mdOztGDI5xcRdacDY8tg+UuDqIlD+eQPySk84fRk5lcMx8mqAVqqUVwIN5E7l
9DSL7QtyMP56+s7h0O7YxuDxNHMW0UMix7t+BdKvLmJ7mpKYQPyDxvV0/KNo+JFPtFFHdIMfLChu
/hbIslLZCSbb92Fzrrzk8Z9od6nOrAaS0ZUcerx0nEYO0PFZ5D4Lbw1Y3DbF0C0DyqOn5CkzLTV3
OfpEvWf8kbr9MYtP6e/tYkflBlOjiaAkfF0YOlNKsIKu1x6+ZfhQYPRUvygxam1RsxII1aqC7bwM
0/Znwde1+QD481r0jNHLX+6mY8zVYBqyOu/zL1gFvQFevvWD+z1Q9/NtgbMqkLC8Prs7MEVfimiK
aXcdNZb98qOanPAX13GpZuFZ/CZXdRNPrk4GdEdMJ0I3+DdQ2eQYw2SwCQ2Pe06vMS/j1cpl/oCY
ln3U3d6i7XhpJjj9nXn+AL75don+paCEi+9DSj4KpugcQR1JfrrfOcM7Cutj061nUlyWliTaH7OJ
Ma/Ve+X0Ck1GsfZmcRcgYcRNLvckhfhGQZ3fxjTiD8v42Cc2Qwb7G/065rT1NqUN68W9wCOivfX4
d4q5ERUetevj5+5I996su7yhQe8yQIldIhcQU6RxAdydEGA4TLLXRiRP4AwCen4oU+AKPUUX2jKf
MlO/ihcm9j9/ScpGvjhxcMAXF6shvQcXnmYD1YWXce6/qB44T1X2dLiAMUUFdyHtrFzRgKkvylml
31ydzBi/VlP4qSIEqCi20teA/8MvpX8KGYtnyN5FHYvuF+lELk3EFMYLfG03zNsxG2ZFXwRqmwb8
AT46rBnau7LHJL+EX8oY9yBm0NIDbTEYOvOYmmPpliQnMJVUIVoZ8bpGXE92qjreJN+AHoaNJDJp
yiyDGvAERdxo0jfh0YI5U0RsgPXssjroyK3H1pFMKwofEjKbAoo8eWiqhVRId493/lvnHEN2roKb
3aUVIk2KSp/SNX1DCeEaDc0hM7WbOpEssKWVsA+w2HbYrwYtuAsL6GfYksZx3V7uBuikOhwu9KMG
MkfRsA/ulLsXe38393dnvQM5vlnNBMjrSg7sEZwWHIfjidWJpPgdB/UCW42L0B4THE+a5ufmc9TW
GVrDy+AE0y+SEoU6yuQC5WQ/kG8SF50njkiefrUeZ5Mz/T1fTMhXWJKtEd+JwrZo02DJ9fDQ842z
hfUMjh+NLoNbANiXd69wSqkcPBNQAO1VVaPVoHlUDO5VT1h7zcqHNBNzDeVvYCGmAKS6ukDVWjq1
kMjkXKfOlvkvwEMIVr9Zl3mtdyFGJlhysLfXjKgYVrZniFxUDyCheElAgM0S+vTrKWRdjIcs+FwA
Hw1zV5piYsGDNBviQoHyUxrOp1mfD3auVrO7fCpaH1XolG3G6HDy23i0pCF0O+uxIjanMr/zK9S4
0zpdPOFXBtuQoHDiGli7HNFwVEDSpVsylsH2FFyQzuOD6MH/wZ8NZgbz2umY/KHp7MPrWHJaye59
0ckW5AOJLxs7oJU/WSeeRwfWdVHQKVJAeatKoeQ/svTCPTTj9lade08B/WjXAd5SYrmOMGrQCrTd
A3kEdPZbSiqDF4pgSe4QypCbqDhkU5GEJ2gomqswv8JUpuijQEVcz6LDXN0GOOV2w9cY1QsRBPS+
YkPFF0a4O2jnegvUVFPrOgj2ZBbHKQaE/4GDOP4v9iMWmuRDtzYzpIlHgsuz21CzAUKlxV43aara
NVUX8kVzxP1GcyeBcDCNcDajg0PTooHyaCOsE3zM7HEcdgjim9mDG64Ek2188Ccz1pGEfbSnV/Qq
7n4r0hoEZx6XAKXJxON/l7wGQDB2uXgaNNF1YEQpzReWvsxK8PJdHYClEiyCNPeF+uVT7Bg44CLk
vg1z/cXCiD8b4GFMIsYgQy6aPeCvf5yLjYyzhsxbHHt4omfV5Hz/I0UC08iMKIbPDFsnFKaIZBEL
UhLgYw4nBHPni0pArk51Tp83hyiAEgOzJqESwNySGT+BeQGhja1U89etrkUg0l89JqpQFJXop/gZ
nZdDVyg1ccsHYn06b35Wya97bLjYBVrBFUgOuI53Ggj0DmwMo9VlhLg/4lDRWQuAP2qxcqoH52MS
NuahOCfmOe6tLDQWCDqswbDDgJ4IkaYLJolU2QMSYJgsel2OdQwEkxcRI6Knp3HEm4VIjRD7+cml
Zfn4jvQbwXTa+diV2jY4Nlt9Hgz1M+ib5pJHb/D5MWqUEoY0L6HXo6F1yFy2ZUzTX/XnNA7cgvx4
sAKJ240ZPoOEAUsDQB7Z1WL6kjcMBFuf/uKPjyGOgIzbcFIR3iyu09weBjIwPNmjnZN2VmPJgiYn
Bm0ilECsBlrhExXet+ggF2eG0sGIfvcyMcLGXuICI6rEUhPAXrd2altXa5dUV2oPN5DjD5j87wjU
ak8wiBejILS2QG/pWE3q8fA5GZrH0AUstRsArwCIYtuS8F3p0BnncyPh+EcqQFgUqQJyuMaU7bo5
4VTviYRtJr4uoEfCW2826YgzWup2ML++7P6nhw+hTqMN2C22GcLCXTCc5wdL20m+IDuY9vHA+Uib
g96xRrWIsL+cgETYTaHQ7vpfqMqpV4K8EoNH8cjWmTRLkGTqR4CrA6E2gDyv3jVjwXB60tFwdf0V
ksvwHKpzx1pegJjTY0SVmwvyjNPnHd6eAofFfCfLf6LyqIqjn14qzHJ1A6wOeUrUwGBlSXOQN83z
WmCeW0ddsFcBif6mCU7vdGMFd1Me4SHp1ksOBNZBg3b/Z+bK9/PEwD/rjC2A8Y2TNeKpo6v56KZ2
RH30O27FAkSSLug6dgbkYtx78KRhQLJ2vf1fAogz7aLqoqy6wHRQUpaw+D2uaH46Wwjf+iiE2sDD
/jrTT5/NjRhPd1mov5RbgIoXxyn/8WX7g6YU/Fdu903HpO/j3HVBWukVdjOsALEBU+8EdEhsEtUR
b7NZs2IQ1rw724PHTfay3E+BHdCdvyk5355YORhFvCnZrf6b0cBm5LKBD73LAx9Z4qHA3iCjNGGe
3OnyOSxraj3U4WAYJPy4GBKfRUu79v09hJjdjzjjYy2CdwCBwSOZcby5o3Zn/p+DZbuDbQohGXBk
uMV8QrkgUrPxKx8DwoYYwOGpl2AbQDVLjbRiyrO3awcViJzav5iLYOFqa4Pll1Ajlj2EwsJA4O5C
QIBngxVO0adxu28yae1WJGGy/6+s7cuKo4wfThUojihk7wDedbF7tmcigdbrGDTgZlX51G9ApNi7
4n3JoXClXBwAJMnqR0Z3tkYwffxTcO33PyI4bNNNazsso6Y5PklyjfT5wnx8cbBkIxTiZypa3UQE
/FhdgMYcTLYMTEJGnytgAQ4d+jA4zRSteZjNneoLxsXvTKhk0oqim5OQ95+HV0bkUEV+ZfO2F1EZ
slmBnu0HD/6SOGBLGDGRij0lC4HMiqRFaAVXgwFVjLYeeSB3OxI+AxjgNARvxG1fxvbIAPtwwrd/
3OYbrzCohs9onAGkOd/vcyxXbtRI4txln7nUS1w9spAw7xU6xTmCwxDHtuIY5UAMkscNdgnXBdk5
u4P4dlFIU+v/3BOieb3Xn241hN26WwmMByUB5y0Ldm90U5f5aCX5y1ltSCmeYLAEHUdj8sHBw1et
qbnz7QkYaLXMUncyrCA4d8G8hbBbk8M+F7ugxoqfTD0OgMkIhV0CGgCkzQNHlC1+V3an5wIb0yTN
mgpANPWymnuigGRIgRgF6xeaFbCeG6/IHAddtgtZKqzgotDykESHAnjxx97gqHLRisctTDaClGNG
jkqIsl0zernwd7dQ5erM5Fe6GLVw+/GOsW2QXlTs1Lo5oaFybxNOO64aJlHJ0B6kkjJARviX6O+p
n8Lrg+VvSc3FyEZOcgYatuFOXg5jMYLt6dUw8uNdI+6QmR33B3j/iyaNoXiKzS5lH+cHqR38RIZ8
EWdcjiGH+Dq1qd7SakIlPj6eTJxbgtOahBJ8FGhMeKeE6nLtYv8DKa4eklAWEbmEfpnq4MmiolG6
zsGQZYBGnxd61MEzyf3B+e8F50J63+cIzLHBHIOAVmDsNwPYT1ucFPCkmY1F40xdjdo6zL5rkUUD
JcR0brxdcELee4Vmbp41xK5j7hw8oTiy5bI6ZSWdFF8Z6UUhqwApNnmYlPejEKqzhHl4GDZ7RY79
oAwbGUMJIO9Ucf8QjB7mnA15kvEkj7WciBL+C34AvuHn3wHLmEG0iwt/I9qteGsKOXbMw8pz5jUA
KsHTqQHqMSvsMlFj4Idj7kWRVECvsxN2S5G2qTdB1iHnYLj9wxmJ2YKInvP1DDPZBh7z22mI99wt
wN1mzOCMgzJNqWK28PgAORheG7ewfLo9ru5egHcC/syAig8SwzljyGj8XQNRWv8TTKCQhhUvRfz9
ujkwp9mhZ1BUVbhqMNEsSPkJAV0msJDY02cTnk1NGFJ8QirIki/P+uO7lmFtdf573AgMfoojZFpn
Rc5p22gksdrFJ/4HIJD9i7O6qF/4p58GVI+zCGzgCNWuUExg2Vv59o/crRPtLrhUxxwz8m4q5tdM
canwjiq7XZVHjy3rgl/8QoN0/ASEjL0UljCJMZC2JYWcRPLOkzaJDhzOs3eMmG3rbN7itJKdWyJb
5k18L47YdTKPkT/wqtsMtGUqedcYQGJ43+KPNlPZSVgn4Lvqv6nqpc/AJa8Z8MmWEu2HX4mNgV+N
xuuNRuJGAt/1Y+KAvLwO4yMn/VPNrjc1o6B/JmKIBiJlik3mgy3Iu0UFiPuYNdHGPUL2oNwxkGEe
QzWSCm0GnyoJjgHcIu3wbjLhWTSpKHnvewxFuwQdthmA2a6/6O2UCyGFvJMAb2SKTpnPMczzcJej
Orl5MpoLn+uEBsoWrIbpnUOVhAmEPNuvhtSf5MD3HISxN2zZuwgGiz2LU0AKmCq3nIuXqBQsRmq9
uFnY2F4yWZ7ACKE7mGxX7hpyICGN8MpUSkMyTArvzUyQkT81kuxyfIF+6n7m0Hzii4LhO+zM4KaM
SAkZiRfB8kTZCiotJdHdmW6IWsvo07s+3CC8Bxnpq/iwllKmwN2QaK+PC+cSypHNrRwTynjH7g6A
vDYMOWU4xonPGDdpgM3r38EB3+Qn09EJpsMljm+LzADt1MJACOsfAl1g/gUgVByZ6c/T2SVAEZiE
zoDnHfOI/w6RgTGp7th4q8wIS5cKinR5GfcXHYAFucEZzt6pr/CjXdvLy8vE1oYje3m0SeGSP8AM
wctbI3wgghinXH5hzLksgM+EWUTBZSyWWcrcr/4ofnyZ53wmo2boyGQTXyjgzTFvszCAg0zhViWY
nk1SxULYYF47i2UMW3RB6CkicXPwYQTH3rIHdPeGc2ZTCMX8toJznm9mUbtkR184IZiyfB/gUmNG
hluOVFgjLCDp7PBziMX0Z8IoFos6s+6a6uCE4gLKTYHxEwSrwaA+HAhbjGUeprqHNwZ7x5XZUVD2
A3fQHP7B+PblVQmawjiDuyV8CqCJBUqSg0vxt+n1MIiqaGXdHnNzZv38Y6o4pr1gTQOxHIKb5g/F
x/aMDR6XA9YzjhySDJXhSIK7TTBEIkuQbcmDTRUXhlwauLLAdgx3kxAFcH/kw9lHRgVXbOVEVOTw
IweGRjFzoX9o2xkyQQaJkcVZQQ39Ge+Dq8te4B6hBjAtRMbI56ntoW+gP2C+yNCMOZ+3oI47yt2d
gBthQMqk/uU9vG+ayY7kYUlWBYTFimOVh7ChZLO4WErFuKwdHEeXEPIVMVFD/iCMRV4l+8dq29Qy
1sEhdYgZ/qbA2JZwNdLaMOLM73szF24m82oF6cqeLSUPTInfUn640LYxt8XW7gfQCAFO3iLeydzz
MhbmiwIsWUwFOHA0H6QFFmRWIiVi4uUmwCAJjWxpUjWA8YC6G9FGc1iIKNzE+EfDcJrK5wrdFkoN
FmF3thjql6ejRwzrpmjJ4Uy4IjTcWUgZhUmlA8RiAMW9hNur+PKEnN9CmkCBwcfDLGXZTLf+j0bF
PTzFo4YuISDqEfO+5LCCqoQ3I9Qw/gXHNAkkZJV2BOab+DvxVakVEjl5UP7Rf/P7yT2V6e803BRl
cIxEFlubsC50rnpn9DH7dabDjUQ8NkBTIDpFP6kpl8iWiG0GIJRgD3otrU9lLqmJHKgMrjEPUmNS
PyHTfEgSxEVuxTYVtGesYyuNkPD3WcQZDSscQcwoqEWr85+lozHQAiccHwTMqMFNG+dwIXhgHk1C
oDjbxHUI0hgzBr7VspnJBuN8p0jkq2HhHOqwothkzPTlz8KHwGMWWNOtBseQs5njRbRLwq5k5sGl
2WLmxYW6eagwq6di9ztvohkdOchEVJYZfiqBbeMSW8pUxzWNbp8ufipDV/C3jsEPA16Sgqu0day4
JNnhxCpmXVpVgnNFA0Mceijp6Wwo6XIWYtXbBwKhYMLbmXkeVWqNcT3jfuDFMAUz4RMlKZ474w90
bESxuPpjrsOrR7HS1+2oawLrtOfT85Zc4ArawTVKyViDNEht3OT9LihzEPgRQYeqjxsN6K5uM+ql
q6J6DbDJMWfuJ5DiqIaZF7+BiUPIPZwc2A4094irRhkbgnG0SGhELSNUZeFo5blkkYb6l6OSMST8
pPoOVlmKc67AJCi+PxuzMRKfb8KmOXYz7szNALMasWSkXFAZ86ykPnvPEsjg3wzXwpRDu8iguaCw
w3OzMWzb0XQ/mjK6IEyLa0zDhBQBH4TxIkOsCywB14f5gOpTovBKsttvcJonhjx73IdKf9xwzhyJ
UqURheDiRAnb57tGEsgcBMwWvZuTYo1uThqpa2OFrRJukZfXykEluPx5ZbxMDlGy+66wMO5+Q8Gv
JKKFD8ivFNOn7EXw3smKK3mMjifzCYp3TnTcrigiKIqpPUCR1dd++AiYXBkz9ZgXsTQ5Pbuw3ZLd
CnpRxPPglqh8IM2JuBlyP6ZY9+IhQ0XdEOwoC1VK511w0McxTBO6bB6HKW4zD2hdbAiMrDv4sDXt
GEB2b2JR2sQhjKbG82CXs3nVZ0BnK1Svc0vhlGtGOoc6YB50DI6/rsfeSUWFSzFDr3bnDNKwedoE
e3jcazR4IHOzAIqhIniAYR5HiYQlgNPi15sC73LRKJjR5n7iiqUk1ycwhiXHOicaKPc1oTYg94Ky
D3Nns1zh26uxlt/W2Z8TgW4aq7opVzzXyAn5Ud3rOzRUOecwL/aE4FTQYaN3KaLp7ezK6OcATDTt
UpzuJoyYgIcobRLAggSrHlB2ZsI7mExn6amnbQigkB+Aj2jtIavjWLc+0ITYa6Z5VC6EVgSnXsu9
fn0qOAwZvzbV7AX70GvwkX4+vUYQbs9s5isMHWGfgoZ7Rt+DJvVVgbI8VvBeyeEdEM1kB5x0FNSm
t41IYrcJ+oN18WKOCcE+AR2uAGvpvcycOuI23WF9Dqo3owN9pfF1+IRj/Qs91BxZAGeugMVfCEz9
HBMBJbA1JEriUGWVMXW7U1RLPVXow8sZjk1m9DdY9KH3om0AZaFJ2m/YkzDMFhaxwC/pgbgyAPs4
gpEdYc7GrZ1zT0ORLa4Bry7J69z/BGY9+UGj8EEmjOALPHKm/FLoWTh4UtZGkMRnlbMHnbVhS9Pw
0ERdIIqknNtEaOqUMAZzCZNeLKCE4H+wl9wH3Mo1CmKihIDrIC8gZuxWFqEEHxNT+b+zh6tpSS3f
5E67NdUivcmMSAfmdMG5OOtbVi35HpyHTAVLKiQVk7oFrO3o0xiurHBMrbzbC7UUoa8XCJENrIqz
dutv4rPf7W+/DgY+wLRTw3qkUJ8xFT9ZfDSBFZ78uxa2Jw1ZvIxLYLrlDHS2iLLEiCWCggVJDcV9
Z1hzzz1G0jsxtYMuy+p+BLUr4+6cgUTL2hR0ZnLkNLiBtqC2TVdrS8JyKIBpoOyn3G0nC/5CxMmQ
XOybDaXOE3yPdqHZ+nlbcs7DO2XZDtbDg9vGxuOgUKciTeBIgILH0wUJdHHqYqjXmPP1kY/TCXb9
h5cDhYW4Z8Y3aGkKqC3JO3wIp/saMaxQ9yUnCPNZ7leaF5Bx4GN3sWWYlXfBiBjnthgTWvp014Bf
jzUF6+jNl9xILeAFY8zUe+jt//aELZkDLdvIFkLKr+4uyEtShqA4GTPr5sfpjDsyc+QigvHjiWaY
1ORPcbNItLySScFhDI0yekpum+BQm/6TGZlgJx96bDYTRhaUXh0UBUYQY0zvZRiU9bPEKwJcQRvO
RgfetEH6d9HAjln3SOufW4lVAIDnMKDw6HYx2w8tKlCIc73CW1K2NGQQ3PUbXIN0JrCGzYmWUVvT
GAUWZ2NRmlt2JuzpGi/B7FUYAsZoG4Rfu0ylqTytuMA4nUAiLDBKqh3qoHiPHrtfcxjUIaznkU32
DefJsIkD0sT37u98czXlYs4pMQs8MsIttAEvazOB9q0U9zRnKT8LWOAR1NPIglpmwYWgJhsyEqJS
vaq83sS//oMg0xkXHCg5g38OBcjS9hvfSCGiu9A/HwzZfV4UAwzpLW803AB8glPKVVcgAyFDFd9d
S9F1ATEUxK4zK5ielmCemYcf9ZHwCfmrkoZCZW+6x/DrsmmQ7vQZRxfLuymGd17IB3igL8IfjztX
x6lT0NnCWoIumNiYkgziUiNPukmLBmrstSC2XN0LqMrZxfCYwzqKnG/Y70OAAyKbYk0bYRsX6rHB
eJyTKItelNjJbRT39ktMAwsWTew2fNOkDuPuPEZFQASEjQwGHdKCd0e/xZOA4JJyydKwcd+JZ5PF
ngqSdvwZwGiIOiButXjDJ+dcA4kCZisnzPfjjpIO8LDSemD9bDgoykDzYoP4h0ciJFE6ALFBJGQ5
4fJMxdXwbpu8UB6Y2msUBR0Gq2KuxCDbY9LA4Sd94b5H08fEbO9mv5IxyuRJAWIKal1zM4YgWIkj
0d7YKK1S35n3eRn8HSRckz1zKvw1ac05R8SIrsi7s1TaF5DRJWAmtS8eIGZ36RIkEAvHoRizdmvp
3RYYlPcMMPFaJZjmUPBh9Su1DXP/Vsp81J/20TxjOUJX+B0kSQszplKCFuSj7T49XIalVofqbtdd
Axq8gBVYlriLJASuoMBiXo7IlFkdNhzIGmT/3rACCPlSJc8Czgm4q80kmP28NV3xVOa+lDJrAe0V
fjjEBNXb8bcFu0iP4+YAp6TOQzIZ0DByUAFtWD8g9boW6BUwjPNJJvM40Mo4In2zHRjJB8+YJhKp
TNvNuoR7lFK70yQSj9CVuwSAyks78tXyy4QL4gMBeMjJaHv6qmC2gcHADH87vAUpj5V2NWsLNE8A
Z1gkvvFSBYWRDuzA7GtHbMmgAEapTDEb5QlxPJosGxdfUlQRwsOXslJ0CnerLJ4wdRl6yecsV7xK
WFOe4ozBcmGya6oJ5y2Dfv75IAUplmPDrqUTFDc2Fl2md/FaZniDXccjxTNecVseMLoFXC+SE1VR
bS60MogS6hRjFMafe9hIcgzhjsJaTpLzH4aqqQdowxsDQ7BbATNUqeE1VzJ1WKcCOzJMLKjhe27v
T1PP1XCnevjZ9QLlkaTONElQ5W2Q8NUXECSt6XFExxtmLBjQIAPmw4JvuQYIxkiRm4BbLjk4tCJt
806ZxvGHab1lGbhPKo4ZrOkFOICph0xHfHWAw5uWs7OxsbIcs/8rpHIJXskyDG9QPNEsMbRgRFDH
R4JH+wDZ1nrCBxTFiR5KB2pz5vS4Z4ERmIQ8HUKwWTzbKPz/gSCleGT6eFkLtotQp0h3STgwYuhg
v0CEENAMkIJm3Z7RM6T0W74WRk7Dnlt0B4xX9DiXwv/FSJOzVdIRseWVtpFH/hbcJWFcwKCpY1fD
J0uWf432ivrKkndrd/p635g3fzshTG44WGvpr/PpjLPOAvYzzBBzb9jdXiYYj2LV7FZUcT4up+D1
HxezZrmJJjkPUqb708uJ5TXtIFqgw21ZEI0uIRUd2L7GysTJddYeU1RKy53CxLUYb7z6lFKoUpnn
hUyi7V5rPgNZ+M6AypSN+vNmTZTCrU+yG1IhqIjB7Nmb2JbK2Zy82mPEP7d1LhMIQBW1E7vXa9qV
ZAWsYasAHes9GSOxZaBG1ChCs/ps8/xH0pltp4ptYfiJHAMQEG7pxb5PvHFoTABR6RF4+vrWrrHr
nKpKJYZmNXP982+sGRMTUBKQl7fJMo4oCvZL44htI/hUNgdjdVdGQF4U2azNDK9lc9sF9UGULIv4
gEmbSOwCpTVmh+v38wpyy24r+E1cJnMHso3D6r/+E7CCDKHDc9nKRTATZZEHOMD2xuwsTiI93sH2
GkRuR7vKJUzIEmWgSZQZF9cQyoAmVEDZMBK3NDdOHJ3FSZghjYLdwk2JQvbyHTu/4+0EPiKHMfAB
FlyUipZ+ECyv+x9MZjZWQMSaKB5qeXAwAUlw3KIdaPdbPp3yEwrgdfJ3QKGhrYuZvm1mcAN2bP9j
ke8LPMkhVRyLG1c0KBdHoDoe5OWrceRwfhXJ8tmerUj4ttxfok/7J4RnYoviuEgStGBjNTeC7EQw
SYV3iemI9JBFPk0GGOfR9ktkyVC5jjgA8r1/XAiBFdRKzp/ob3DJLY+NdDDek/u+qj9zaFD2jILY
2YTCRRbX3TvR5+yr3h8SB1ArVt+llYGtM4L4c5enyUnsjtGyJ+2WgXDFXiOxr+COC6CmLwVvFuB0
tmwoAwKnfAhv5LvMsoeEaXVnF6UZ9cvGKX9nt9hnBmClw1iwXx7Yg7hVzt3/FmpWHlYXAXhxDv46
s8SI0wTPhcqeEyPkGU7NJEiLnYQFFghPNOFIE6KA5n2L0cqkOjdHppWxOKZX+NLWDAyZU33QsawA
ECwec9YYc09fdov+m5tlqQxyfOiRHzIx+63GviOzANyLAARQbJaMz9f/3QN2FAJUfPrPd4EWMn/C
fycpZIqi2kC6F+iMInq84lffBXZBtcVC/5hyJQJJHn+zjVEG2pcJC6hWc3MMi396yTtqEmypYSiL
0EqOBvadHe3fKzRcOkD2fbKfOAz8xJlBkkblmIBex37ACbuDxyyoqpxbhAavpc8hpF2tOR8O+sMT
iVTBXWDVkLori1J4Q5tlskGU+/K5tQmNYTfTuIdq6kJesR/CTptnTxNqvJS0UF7HqNrvPSzJzIn6
n749Mq3IRBJtdCISYRr7NF6f6FsAl4VQi9UMiIh/FfRjcfSkdxCL/qZEyTZ2QcYCZ7w/cjvUrf+I
lBL0ZXfA8YCZcSTZzGbdZ9SIdkPp4yZEW4rGUfd7kPYwisidmask6vL7rJ9tZ3Wzqa/PyUQ6CNFv
wrn6l0Y4q78wIcV0mYxT8SKxKXQDErFFWlp7pOjGqwkuie0brb12rWsIFELJQMJQN3F52vH8/QVZ
AV5v6wK6f1EAI1lhiolqDwUQFW3MokesIu+fwzmX8/tYZCdqlRWal/4P38qPy2MBnypIVdYAaOra
2dBVxOAMKgcwKXRiWpOjKbsyGCYixMLtwyeCogc+pMLJi0DNlWj4oCYSugyv9HneQEFsEGcRbAdS
fnGPDT+JbRYioY/buEwaUbxUJ5AAAPCcH5EI3x1xoFboB7HmIWW4iWjZ/kZtw1jeZCUHeOzOQIe+
njBqRJxRabM09gHIbEHepjeajmmKuvGCqhaWYoWmGMCVx0A8K9jTW/RJITbpfCuDvwpqqN9C/Yka
BioynIAH6wbjCkHKaEqOwIZXn3d2+5vhfYNxCdnFz3Ob2TBccBj04oPYz2rvMR083fdaB96MZRI6
Yytuz5/BE1mapS/BYhTcE66GG8dnawGzmJ8pFcucBB2Fx8sx6ttrcFsUSbTdJ7Mxpk9eUeDV7Jf7
13sHqdVKsfDdDc4DC+C32zmYt2EBz2WBp3P/cLisJ8KBDnJ8WfrV4ul8Oku2hn1BH785Gj5qoO4L
V+RB28aKo+D6hbIJLGsS5HMsl4kst+vKfckbbaVqsNr6EOYMjx3/Z7wCvc7GWUaBSKqwJ6ZT5RJO
hmlPum29HR7TQrRP3bcr4j+FsEEb4Q9RKx7xy5rTwrW39SCnPLAmgwiJ0yA3ClRg5I+eYZSjfWDZ
HNsJ0ZSJ+6ZPrMhrNilt5L4nM1rEJBihBTbs0+frbWkfSM348wZwhxFswpQWMvAJmrFV+gW5orYh
3h84wUc7YskBuDSYiZiISKJjZ0Jf5/0aW5rn+OPhv9/REaaxktvVTkQ5y3BWKfdeHvG7PmNLjBYm
rMLtiDcvDCtj92Owbjzd4fymSuPmUCDZHP1E9jziBfAGeHd8MP+fOCiK9AoBEYk6s4JkImaGzG9L
Gfd8PaHH/0+vk3J0+bmcVNHxhxwwbJWRn99GEqty6zWa0z+PdbtWaWi+b1V9HiuuBgEcxXK807i2
W9X7rbTVYUbgoWN6NZQTPKhOSepLvZ+pQCXIlOPCn2DRuVJ/H7sPzJ/Sx0VD6YIUveWNY1v0CeTC
f6wwRNKh4m2yxnlAOAaeJ3VmEo4TjEMyyekwsil9bBx7haQwp8XscBWBAWuHdgFZQA9o5+e9Xx5w
PcGyHa+VEIIEIRaLx+iXAoy2K87/JxVvoNnH2KQrAEQZ2jop7emRnzDV3SQnkZ1QyKCoZx3Cknal
fVyp9ZT3V9N6heLmGBpPFh/Ti1oK40my0C/kzaazzySM1EPx8OpFRKekCNXByQaUsIOjpT/9ZGJN
Wsp+jMGSCzgiY2jUbZRh3qW+gi0A55Ru2ucOl/DRpjWrTIlrjhtlWMrN8txrc69SA6mf4zQ6KF5C
oWmEH8nRuilDhup4xaJBL/qCe1rwnqwZWaBJFDPYFCMTMASuylupsUEJ2Csp3UYi0AqCx4M2bLij
Ju0aR73JmP81TtIuR2xeUoXWyqeG2ozGO152Suu8EmAsuYtJIDUzfZafS6Y+C4DiPs/CogUQTEiG
wD6o9Z1gjEdMOGbJQHizgo5S8oY6wY7845rYJNIZFjKf3PlnpaqTFAzj/VB8Ez02ZrtmYIsTEc9Q
kFAa7iKbZp91+5u2y7+EG7VfK7VwMZc297mc883qKTNY+3iBWjQdxWFL/jmPW1hoKliLoPST6Lqw
KNus6Z96FoFw5/Qbm5GtKTNxb7C3mAf8p6pdD5/F6+M9qsMon8e4U7vprjK9vln+c4o109nwXGdG
GA++uIuRDaOGn2UUlgfeQY6LnJOOcF6C7dTitxaHYV7M30nw7lwz90jjvuWKx8jtGGbo36IpEAUT
6Ma8jqY4y/6josewS20GCCHzGgREXilW9XNVcXfPzlUMXob++Ab2hQ9HrU5VkCB3JhwV+cUMM5fR
sYumqC8e7ui5zs15McylgN9J181AZyaqkbcOR5R6iDYEIunluNuLI/wlE9V8uuJnP8z6ZqWepGCE
2Zf7GbufGhRrnDqN7j+xmRnLX6mGRmvKMMInLw8YwaxGgwgm3E1wYigPzzhMJ6GWrp9j7PeEH2vy
+DZMb4gDE1dEyRkrDPFDUu/Sx7f8QWdmNfoiUQ+ZvC3blWp6lw6njr0i0TxWX7PuS3/7Lzz9TLfG
2u45e783WrWrn/uKo0wclhzIx7OR4poX9s3lJXWz1H8n3znQepoeh8JV4uByfOu+WaHanDaGkydu
83bi0u0/bo6rMQhKd79IX3rvs7RdWOrHn2WrzeXK0ZVFhAM79vh4iAOjT5Zpvm0GHNDClllJJLLK
Di45yfunxDn+stHMIEY2SnsrWSg55LTm7Y49vNELWzN9upbFvdbwL6rdQvF1fGNrV8VS5IWiGANG
WfiihX2FcNeINhE+ohVHqA9+jMj2QhoiWGUpFjEGCtbn7OsDxjA2Pv7G6/et0jBxFkXJIXnMWU6+
Kx0HWXYwdoeDZMCxQeefeOjlMDhm/u5G69iFkBVRQLu6kK1QZleJd6fYycuz2aDRdiZ3hFIPBLvC
ifxbmXh5/NM1UzN4YXrUSy5qHZqnJqccLP1hzJ8Q+EhybP28zVlm4PE48rsJoxzXBrsyf7FkbElS
pIHHxoQPk60Lt6YuwBWSAQdx2YJWbKoB2QKjWWS1g1OiAK5sE5IXgrxwvBUepd+J3YOG/7Wl9xnb
5pmFuThSIFBUI+oeqS5tJs5LDu1rJxzc8uVUWOtjvDVyB4lMhR3LBFZsw3XyduVX2M87xY91T/Hw
LsG6Y4SpHT0T8gEQfcHGN6ePzknylRaaFFGPCj9y65q38yYSoXxxMwc9v763dLX2NUk0dt467Lbv
5lya80qHRR/1x1zY6+rUqn32VY+9bjwTG/QLAxxKD/JE6qnC6vZgHcQWZlnbRYrSyZgPH5fN8HF+
5J7YzCVHhe2hZ9MdO9GF3Yp9yhTUpZr8c9yPNVyNPA2vTVJ5PwFr3ij+LfNrX51q9nl2ckHzXybK
VpK36kx+LiN5C8V/JDbDhXHZJNEaP63iee5H11r3Us5zX890qkU/A+s7jgAft+Jhd1bF4vu/8pel
IReFRr2QEUkKpvRLYulIWTfEYhuHFQ71K5zV8g3IjpNx11xv5lQgoVDxDJgxUG1aPhJ0iDV00W60
yK5q+4OydpcoNhZVDeoOcnEWRNCmdiEEMoCakCXGCASxS3LNJyeaOCjWFBD1YBXf3VlkY407q9wg
Mx5+NV7KBt7XgsLq0U2NE7ubzPpFb1e2qhVvq15wh/9EEPxefdYuJNZU8XfOD2KLBQDcanzmy1Gc
jKf1LzSrOzyBvBR2T+eJ7BbgiDKSxCwPHJQuNYh64VHvIYPy0aJ7XMU/nhn1Ga5QC9Zb/uJmEImp
tzikkHts2ME41NC7B4mia7iX7csXRSMfJmMNjIyVX/xyNPuza9hBqSQ96jnyRvTZQD1IqgjeXAVH
DnjTLzEKixWPFvZ9hp6Q8wVbK79QOb19jlNBDAlBuOAojoEpy4CktIYcqwcyQ5w9nzfDJ4gWXKaw
C7C/w6Yg8T0X74wEsrNKqgBvjEJKP4kiNXbjkBrhtaJAePsxvm3sZojFfYNcnQEG7QHljOiWjv9a
3GSZlBMmn0ES2TyBX27HQjA9hhgtnjG/o9lxU+j0GDxwmZEgdAsNXG82EYNBYuubAB9WruqrvqBQ
aJTbuCa6xTS6GyyYmFv8GWKax3AgaGJ3i39qqswTo8jrKLCfQlqsnlI88hlXl8pWbuST3vrb53TZ
cuZHcPqdzXUQ0MvqiU+IoL9ka0p8HB/Es2lW7BUZI3khH7goyRBf5CTBlVItEaFAUSMKVqIZIKWS
jmdzlugSLI2FdUryM8ImpLG6M4UQNDoDy5MZbAe6c4YYIT7D7OW9gbe6c+2LhWXz+DfZzxAbkAyw
p6oMudrPAY+KVQQ6T/TWvnfSteTU2JBMDU/j9XJNCi/xwbGjxA+Gq0scijNq5BfHXNyHnImPoAy7
RFd9kbd3odnqyO4zEKciBmsEOgl4wIKIklixNTH4H4C3C50pK3n/aImmaumG4MyxMHDVq7KzJw0H
b044fkYErhLSYsVw8r2cbKJ1Tl+vQzJXqHby/dn3e82WwfxUr1pn33AC8HB7uy/kp4OVYxcrnjeB
DuKfhgVqizNHMIdBOpzHLiNXXhQrJeA3s1pQ7fw7Q4PCGNsJcBeDTmgvR34xRw64r1rQNDtRbe2v
BTlUnMus3DDKFIs3ydOn08gdoRzFkkm+6ji2JyxWCU3SdYfzt2lX92fAqUyx+Eum2zN2C8IGiSfn
wGszh7olARna1Tw+CSSxanbI6QidCldrQizKidPjlW5Y7Kgk+9NlSVZDYnFKiO7FxXoRuXQcFzZ/
pXe84UlmZIjgIiFGFeOMF+RhKzDwNPAIKLiATx0MbsO1uq0vvp25M2frkLCO2/N3qCJLw+MZxREy
bB4j80yCGyPuYM4QiWxovVynMjc8LlGZy9dyax5xrtK9fqrHvuQwlOx+yrAdrEcgoXnh+8SjsNsl
3/YRl/8MPrt2ocF55NLSb/Ho6J4Flfjclk9lskQAXQEzPRNLDTySkhnI1/jwgaHJd47FNYmv9vsc
kVxssnrGAZ5+g8Wq/pgZAdkjn+mTLykXDvbSXDx5lZOzAwAMhVcMIYVkCVslVhYBIyQnE1fXcITV
2lqdt/BXsHxiGrZLPrDcMspjMcxfeO7NX9/mmwH479nyqHSPNz8+ytfWtPn5/mIhuGfeKi/7Uwm3
DPEkf1jT2e85RUmASfVvHjZTZaXfR78l5TUWyeTZgPYaTtX62ct7ZP7DcDSSyquNwnyMNz1uzial
qt0+g1cdSBgi7k1WbWLVKfhIhUBxCOTxstUYh2fryb1HHmMqnWajldH4pW6Zw1kpHT5XYmtqQoUm
GhSeqZSvhmeoeN2R8PrUnL7WudV9rvrTk8GCRLhKk86jfqYx4BqFNRyKmJmy7uOEGm3Kz7XL76+I
Hld7rXjE3IxMdVPggEu3ok0Dtfpq/76jl41j7qPgoLpPG78hEYsEEiwyYDU1dkVEje8vn8Uxhvul
Fex2L3ds0iv8QLK03lBnphkxN0/kvG6ft7aUvriQI/czTk/KA/4o8nu9dBQOrj+KtFRUsUuYAN6Y
YWO7cH66bO6iDSmVHOxdKQtGUfhK94B+9wyrlZEVqVPhXaQu0U0IBsrAz+9FR1VH476LPMgHbA0X
556rDmoQBb1Y1rOX76WtqkxTJei6JcClgKxlHO/lsJadJMVObYQRVdMHyfNvDPuoIkRc8sGCavyX
V8cj9kn1T8eR9bVuYZeYtqksWwLjE//xoETN0r+kWiaZc6l/yWrisr4BENLBmXxvhpEQQvHPXBV8
znegAeynE8G1J1PlUJxKLoXQHJuFjSb5O/PuMGgxDrGLyi6zeeRpEbg0/mIvOqiAUCoTFskvvIFf
IZIE2s3m9COArpFqQGdJdtSWrNOn8oDzyAfJGXUMHPGAg6uAXBqH8zLapr8yDkmq/Ztg7b6406Es
qc/QtKIlxz3eoY+CEWPhv1XHNI4mneRsFnGJUAw2APmgn1DuvmFDos58nejNmNAqcZKkb2S11QqI
NMpdeEY0U1hH1kIPdnrDVLHHOm41VozdD9KPnIuxG9xbEv6RJuzfx+5WEkwILfEjFulsRpsBjwdJ
kJPumful+FIo1MXEiYJZx3g12131LeSZEXQWHC8E/a6TnVms07NGg1w8eUHyyjjTTCk5pk0r9zG2
04mDWrtfT/IFNvh/7yeg7Av9tWP0Ky1yy6c3gbeE9zCkqbqcAkhF/mjkjaH2cExjZ7Bi8/CIQagT
3aoKJHBvJx9bKyPMWJftC2btKMWvw4cUCqQX2A1blWWkKOrkYKBRhR01EGx3Y3UNM38ClJw7iftw
Clh39p50OQqi1H6umMpNLzC3inKd/dC95HMZV/cg31WHLWhbcqbKA3XfkHSCg7EdTxaj0s/HrrRI
c5+S4api9+ZEqPQaYZo+Zi/zNJXD6UUikepF5FkrNIcmPH+3Bft9rjVh30QkH1FeZ+MPVwfFOV/C
NLgVOMfDliSOHKHXTVdxrnUeeM1yV6MbpPza9ECLLY1bsW6ZZD9+ViYq11bA29eY7lHCe7Y8xW6F
O9Iix2cKZSQGP6Sl/ZA09S9epzWJbyCvjCtcETejN5ClU4pl6wW0ZkVYFMVBCgSBfM8rDvtyVyya
Ay72fGPqyjrOuvtPZDfb2H7hwX99kRWIN6HVL2i5MXnsmA7OBfEarDyOYg2xJEeJw+4X5L1Pjme2
83m7i1QOiPmJXUx49ittXth7AZXz2QklvTflQXj7Hq16d+JUgDTtVIigrJI9hCrViaMFvupV5WKH
L2hkxdPrGDY0p57vO1Fr2Qa32hDh/AmNlOylhICAMIM7M95BPWg3NcFLg8vw0sPqdH9lIYGnTHiI
auUvDIldgdyA3fvw3Cb36Bt72Kyl/IFdZu+YZ7Q/nJKFgAqOg4gxsh/PGQCljl+H27I5Yzxis/UK
MTbKJ2oQ2lKitSeshF47ureTNSKlX/Cf0ueAcEAeQWhX5ybqr6Zhpe8ZvYevvzjI4Df+95oqP/3P
iT1A45ht/bPwhVZ6NVYncwLzdXIARft54HuzxvOXKuf4nplXRrRTIsWSKREdDbeIeXn8PiX2j8kQ
xzM5+YQ429PeSNYJbZrcL+t1/oAKVV9YudH6b1+q0yMbA6K84IPrTngblFsADi/4iGgN3aJ1U39c
+OmCB3SQTx34Q9T75tbgOdvFb9I4e94jP7PVWi82+GIScub6/OL9fIvw/3L5YvRxn5TxHAWxJBpt
ybTogtHln6r6Cf/Cv2CI757PwD/6X4kmewISDHsQq1wxiSaYoR0bVzYFN2MUuXmE4zVxjI/5A5RF
JoDo7YIyYefsppm/GEbhmYCliSWiCFsvgSTylV3ReU5a63bxP+NQRe0l++c2PRAnNwUZkezaMTly
iMQbQRhFAY0bHR7UifX2otJandNtYcW2t482q+krICvqyTqQXb/e88ETOl/leF6xehXOrYKKZfXH
Sz1Hb6O6JRf7IW8I3s/xKzJsTLi4BUITqPpEzKUJRm4/v8/tnLWjdzV4wC/7jK0t9EFmW0g9P6Wk
dc7McgkzlUr82GpCs7GHTpQs6SOSVWc37vCl67PLhtBNchKJHhAZjIo/YbuMxd1+dV6vIRTQfkjN
EOQiwVeT7OL4Zr3Sj2ceo0III6AaXCCstLoVcfD/chupD3F0sSLyBz/2DOtQf9eRPI0/MTQ2tIts
LjdhLuAc9fOHSsE1d7PLFcIcfBjWBNEXrX++xj+vo47gtEGl1JZYdGZWcc2I+nzfIezj1tk5Io0i
27acHjwdJJV/ZxAIhXHUY11enG9EDH0l23O1FW4CCJpI02R5ffFqeuH/diZ8lj971kcQRV4+vTWv
CgXjeLz6R7sQhI3dfXOErM/L2QlDwE6wbogGpnENXAyrEVKXth5PleVxFOSf3fGDPSjNXlTskSUY
o+M9QHnCJwUKs4UDlStYQx8sZb7yn4n12Dfu10xzhBwY1taR3nqD4+XgnGeQIuPDhz4VxBZo/i5t
f1TrpXgZR1gU9+fXBGfbOY0/tm5L2tRC6EQuEUwRLB5p7k/5rj8FvB7yVuLxC9Al7OidP8QxpN7C
6HjbcIvH4CICKYeKkmOGzJkDpGbkg/phKPSNj8ZV+FTpt89OwBN0Zx26s5xEfP1QOmoOGUkKF954
vhJWEKp7OxsyWxtTql8M0xuOTSkFhC1mFy7u9LwbasgjdH6EKNH2uVfsxLQV7pksK01YPvRsv27K
t5ex01x2WuyMI78k48IdmSCg7FxqzIlgOtJv8b7GcuB9QdprFxiEASaMF+RA6dcxaJdz1hJL+svn
x9KRJLcxGfuWNLFAcOmsGHTMSzuk4RlyUHUg1OoOyXIsWKad4Bs+P/Vz+Lntxm5Rr5yhNN305Z08
vp7YQt3Ons6Qs4E7qBjUMdJ1qs9J4o+RHkH9WKenLJB89teFicm5mEITq/txpHPrnSfepHDldNXh
9XS+1WtZsQiOgtB12XTc7Mtm+/4wDA/7BCkgItSPPdwkertAUyQRgkSvBit+W/vXuf+VgxHnUxqu
sq3wLb9mBe7sp78j2ulYr729fbt7fw+KVYGYsKXH9iXMp5pX+ThivQ4cDINC+Ohni+eqmynfdahi
ym6sR+4Yc0BbDuIdLgzPNXmfYPKceJmUtygswiyko20Bu6PV4ZOjIA3eCU6ZmvfYP+4qi1NKXisu
KRuyAlmd2bjJubqp+ErceipV672bgMaGoyUSgvdMR/hY2OW0stp1zhJWWS/fEMIBN/Z43Z584uo9
1e8cFsyQWS5MWR5Oe8v87oTVrysu7MmFP7z2pq/ZToLqQKydWKTcwSFZY62HQn8YXceN3RJt/fxS
fRJG/y6+uRrxB2PxkHUrgG1FsvsHPmXAwebxm91Gjn5KVjFrFOzDB2ifBExB/ZjZf/lCY26BHtnG
LXEm8LdFTf6PaBhPP7BeyM5jt2mWRvh2Hvt6at4eK/1DllHkJ74xNQCUFsWBi97JQWXLjnRlTT1X
Fu+HZZw8yWk5V1yDh526irgRqz2p6/JG6KL7niVzPO4LR4G6RzytW7PMryWYlCl1LSSHubaB8TnN
ZzHhGZd1spAjK3bK2cilO8lsHblbdJ0XqmVzO1mSW3USj9u87V+/D6+bjYN2XRM2232Nfmoet3j2
Y5KW3vfyG1KEYTFyFkPQkOpnF/aIHUG3E7cNymDwTfflJ4ZLb+d5cQyE6Is6eN/y04SCkJMTB5kt
XUS3DF5+vKsDzZ3YF6el1QUstyiD94xkmzVP6dAyDBEY+NqiQrg0WD/StMOCBOWtlSQ48Nu0uTeG
RW1DLZ56OWTh29N5eCLmY9iv9D+MQAAIplBpJxEoN2P4GN26tWAjL2ICmotjtF1o3uhiJbntFYvx
DGtdhTqUAiJ2arHxzvp/bj/YVrLzP0qHwkINiajtvJHsFH8tCeMPDq+o2UI2D8ZPhpCSKm+duTRT
AhTEwjxpw2GqgQl5eiwEI+8CpktysC1Wd4wbhGIIzVXM1iHajEG4tDngW+nUZXVGPDxjSf/3YTAR
/+wQ7hiWqNDPyJNHXVmyjIcHOFocSzdQvjczvoFNYsNQxFIPWWPkVXCSaF4j4LeuVF5TxBEh1MF/
ojknDhMH/eafuAJ8dOC6IkGfIaaYIB69nc8IS1tHiW1Cc5WXmyyfmJ8RrX5ZRs63UDwI9vz3kn4x
sIQcGkhleUGn1o2X41CBEAIYKxALw/o2feG9HfDZX188QrFGfuyvrzPzUNjlTixqAI6gOKgirUGz
gZnNDCfg44wvQtmEicgVUinvav8ARuRTWgv3cY7iEqw+JKj/vGAWi9lmtgkFby31JCSY9Iq735Jn
CW+V7wyrKcaHUG3Z+tjKW1IRAXvYbeFf2WyUfI4m9EOCVg3c5ysLiYO0EGHyCiW/9XSEoKFOcmi3
wtN7pSw4dy+Ps2PnzXCwwb+mxABF8nVaEwdoVYy3JuzWDvyiO6UCCpvCrb3xThB/j4V7VNCSYWof
8Y5HgRkMqyOFKn/EPop3jOyYjMfZggdHcixiPaE3AnhYCTVN5MjfQKCuvB55o7mwxqexB6kSgmPF
/wThS5A82fDHaBbtK2SBnLGCWwWtfTHYntx1CikMz6HNX05rW+Slvn1IQr4o3BhR2LaBd9t/f3ec
UxEEGC61Kb8I3AC+lPiFpSfvNFTcmdtvJFqH8NJxVJ2+6DuT8k2QI/Gobg/tKKo8tjWWh/RK5+Qz
w7uxbEW8ukQ6VDdDO86Rvx+CaNOP7dfhU2+Tz0H+7PBsUmbt11j4Bj3sO7blo4DQ+SmCAvvI9Bl/
4zMFZy1z7/Iajhhs9dprwqLkSX9RJcEJ1TcxqyJ7CG6309f1X8kHBAKicC3nIHU7KWyd8VeO062K
xUruDOsjBA1W/DePebdDxqORaUJnwh8DWzN+4NtucI+W10KoiEkZeglYtlg2EP0BLVWwiB8+al3C
OCnGmFsPbDr+Akb0hVHPUhS4nOOcDre/Jc+cZ33f3AUB2GScM8rhYDl/VFvBbrkULhlM3c7XSQuG
L8j39Mw3mFmsgmizRWQMfTehx4bcL4YFNSW874MOuG6QBNE7rWvwIfVffpTDF+v/ovfiJf6w9klb
6DtyYqzGG/s4Y2IW+ZpXHt1/1lh4Rev5qXFec3VFmwoDSGWn8849uD0/IgMqXqqQKDWf0x/NtpJf
BFrV0qsBPU++M7Jg6Y4QWkUGdbS/rESmFH3h0Sbby3/lVf26rLJ5fNVePuFkcRTzeK9LYHESpdLv
x0xyrsiPjNNAiyL18FWAiXnJ8H8crSPh6IP/x+/jtw/MaRNEOx3O2PcHBcsnwIIGBzYcYtCq3mCU
LaEfMjcFwT5DFGiL5oPhjY/X0mbuA9GLGfHaBUQ7ZLZiWM+wxB7QkYHQXZUigE5m5sRgXSrGC7Rd
UhCTu+iVUAmQ5kCHtd0+gm75urtufi0i/5ueRHIHfP5Mx8eP6HPJkCgDOk76IMgunBGYnXpxqrN5
93A03vC3sIg1kb9MCLD2E80zV6J25AwEoxAuw/Mb9uHCbOwRp5nypxvPH+uJdwGM30kUZGigV4k1
nusDSLH9pppXrQoKJj2V0snJe4I8GESBIXav93T8g5Q2A/v1y58JHYonyQ7xFCk2soQ3rEs7uVE0
U/+gosTiR/GjpVgNtbW6LTCOW49zQDWhcmgIltzHhxrlC/Z59yekTU4Zb+BWiMhCTStt9MPlEMVe
+mcc1POwHmGGA30BehVETo94l2HHAngqTs0sPsgcItcF6AsTQMZ9+cm37v73QmPNAQjEMoV2M6RV
TiR05VEQYVY1mpsOwRHPjTLTjDmPl6YzpM5cxN1ik9zfIPGMg5exgSKEZwh9WNjqd3Otyd4T0yxM
MPYo+EGOQXPASnqSfMm7djbwWr1lEzv2gZeF6AXc4BbcSQUoQ7dB3SGsXhFsOdA4MKnAk4/m8G3E
1qevR+ue1u9ZNGdHf3RfUCocREZx2dnNTmpRg6M839AP1N+LCy7eWLPXUzqC76efPxYSnb02rMpv
BJDyL2QpwQHDJxis0yVWhO7lPA7eUqB/uTRVDzb4/XtzCKv1kt5XAq8Sbma81X+gg6aGT3hhhroT
0TEWg6+96oWXGf30x/Lz2BON+6qXihaO0AW/ptLwXcMCUjiqPdwUpI1tqSE6kc5oT7JtD/ddCyXV
L/mvg5OnEIA8dEaGctXHUxWZ8hvuEzD8dFCdJ6OSYzB0j0sxM6rficRrQBrSLy5gMP17XbGQFVOT
0qk9tMbNwDt4aPx02+7H3nsqBujbTa/5vAQgkK0HroxjvybCiZQLpgwrNYcSBgnx8MYmjsNn71+w
RcAsFMJ5SXTpD0e1SzlPYvsTVkDV5qmJCb5W7IHUqZ/hPvmE5cN5TubYiUNPH+DRabTR3vmhMvZP
strazUjeSXhQXL6GbDEpgpx8Y6BuGlCk3ULPTUbuB/X7qsH9e6eV4dAEdQooG2O3z9G87wEsOXLU
saOwy4FReyOidS7GvOx/OeiBGOHCzVlptOpq14BORuXJFa44uuDCjRexIYf4IRwHj6HfwqVZXkbz
1kRjWHPQBiqCIi6pBMOv1QWbcLzsvpmZs8fioxwmbRB/AoX8Vg5bK+7tVbhQZTV6Hu0oSOHD/j2B
dLQmJEe1/vjSM8i9m0y7d8AYobEhR9X0oWLge6i+fnZL9XA8cVVyWNxP4TPtLkqwoe8Av4lwOr09
p6rfPsA/cl99bNBF6FusIwOYholDzF5+QLvcLWA++NoxbHXEtD7OvYPzapZjmZFwLgyPGuCVYUMW
1Ji85/hvcP5iiharoloo5rTd6ifY3VR0w69U05xvf8FpIZvWjUO3JoH4iQIDcXVAJ2Rf/xDJg/W6
Vk4jzqiQNDQXfA2QQcmWBFkXcogVeQZxjC9lQ/AcY+Q+UylXi2pOu0o5TxRk1yRag5QZBMMZU1Km
zKYAW9DMC1RQe7JqVXfSeZXGS7cw0YjJg4GQqvlMrzYK/7WTLiAAn0X28QxpW3J21ZaJNi1pzGEM
ri+pE7lMgHm5dIy//J6wh977ay+tGsGrt0c32SK6FJodKOOKPJyMEyADHr7ALz73rVeDP3b17NMD
mQMJjMvdNOXEEJSrdtcjPLeygSryrc47jQMp7QCoXJzc0CumobaqL6GBoBP05S8yHGJxk2cgwZHp
PexOACFFz6cTTu/6YN1b1vh2kzbrvpu/NFp6LP6T+3tkMfaP45S+ToFhA8YQ+k8lg3ZF9TynA/o6
TqwPx074eo2VkYphLJLGE2sIzPsLvGexIP9zPYDF8z5HnU7AAQmEGHqoRCNuHgcwFpp/0UnexfMJ
a5fsdF9Kve1FqxiQ1ociD7zJjSiEMJlWUwJP6n5x9VrVfrLpj70pT68azwr4LyN7+I+kM9tSFNnC
8BOxlohMt8yD86w3rDRNAXEAGUSfvr+oXnW6qrpPpqlAROz973+QbMYpGQzY0zqUTt/16ZY7x37o
FB2TaoaTb55iGzuKvIger2C44Fy+X/f3kTdUGG3jVnB3dNm5dTiWVnQdVAaoYwIjfmy1Hre4SKLi
baKezNVNb0xvhKO/cJqzUyKsny7JfcTESW4LQ341Kjwd8zHGXjyDwF0S1dwVFGBunDZwuNXSu3+3
fRaaxblt3Qeby8Vqf2l2R4qzo0Zrm8oheDp9znpYQpymPMffGX+5vh1lctOtCvWcBMXPl9zeIgB4
nUaDoVf04bcMNM1e8y8IYNa036lVbK5CaGFDPxwq7vce67rNBYk6akpw/ZpLTYxQuUVhgEMdA+kJ
2he1RoQujyZN6X5Gjt5MdYF2KtZDdpWvNVrxpdU7fmHCim85wO7Xy9MYTT/z9BGodrkYN9/gOR7+
TpW300mkajCzh2zacUx9VsLV21bKzfXtpqPAHDn8RSDK7ecXLK+VOEl3KRIXkkgErd8K+jxqE5ys
y2X93V0b70aTtr3dQsnXQC2R33Jt7gqFLKhCOtFbj8x5Nv3CVmIdsl0RZyzU57IVyIb8DF9MTWW7
M9eSbsmQ5R6BjEDk6bRUQ4gRMns4Uxdj9bZ6PC/M9r/mSh5MePzaj3fbYnj8S8ogox5SR7TwBn8H
O0V8UUbwZMM6mVR4o2hxVU2kZD5ExGWU69E7HtZu4xLAOK2oAO35e28WkZzZKoiPKQCQIWmsBdJ1
JIl6JJXQMgmo7mq7mmSQP+GOP2ipbFi7ORaJYZFw2ir+5ziqLDGsMHVCNqybFpksabMfc+dDtg69
RIobVn/hfdERtPoa2a/DPZL5SmfdnUMlfk6AdlTTuilhdrphd1IkjD0wyNgpxB8a2/bqvEfO+xrr
3LerW78FYjNcjSl9ftJzKVoC9oLXzS0BhUFLCbDN8Zy3awpww+ZknSTeMPyiCHkEA9lTGTlzD3yj
cNfPymrAbnf1E6PWFmnEpl/MNYag8oKx1xd7+hcSgYtylEsRJtmCbFdrugp9IY1EGLL+8nA0SfWA
33saD1gjtTRrRzbubSnQqCCto4H4XA/aYJkSspgBCVP3e1EKiScjSOLtoNgQme1azoE1gZPx1Zxr
uzFNO4UuqsyU2vK/iA23zaXvfnjG8IjASb4ey/lOvkYdBjlUHdc9fN5WFM/BZ65ReM9TiHLpIas5
6/O5NPLL3GNbL/6QQnSsyD8NnFBZ9UTJvW0ytF8IRJ4OuJh6HF6vdpVM6OYU8Tj59e/z95XyXRnI
MbjbdVrT9RGYAGQRPk7wzpDoQ1li2k1ubHUsT+VtIifxw/BqYnfXux7jQvDCKSybUTnTinE+T5jB
d7mbt35pTnv6BLvAg5hnDOH1TJ+8gPVlZ7SuUfylkCsHcFhAvzSJ8TtTwVFkDmnKIGkogfqMhl3I
rU3CPl6LLG4Q7UfY0c6NJlUCJvgCyhk5NU0bkSAS48Vpoc7f6CP4qQpBlMP1EGa2GTXlb0UN9B5e
CA01fDBBLi63ZXRWl/lkWU1K+L1Q2aLUva6eVPw6cHYCHQ6/XfQWXTwm+GH0OzBClZs/h9Ysg+F9
50j6a+9TB3nnf8u4Tfykminb77bEOxHeswE51qbyazsYNJCLCN/O20j6uGJnHN8Bqqn2ancwK+oI
s0uWr7FngeivuXb3pDuCLLZDmz2IbRAuT/ulRrSy5W3JIEILpIzhS/P3biynCj66R9hNAlLYeiYV
qTKPW7t/uWQWw+/guKTkJtLlPmRqDL8NJpPb+xFETwiuyCRRkT93dRQ3e06l/TZevf6SpSCR0kqy
7GwIIfPjG0vbt7vv9hMV/gXeEJ0eUi1xg2GaYdINMZ4jTV4khEPXASDgpwgzDtN1Sc9u6fuONn25
Xj9W7EKjuUY4Kwqutx3yYjXnq/PRpxUE2w8NO+I2Z9KMb0Mklx4zq3szNm6OCdnW7iQiW9m1pXmx
guB7oUxlmBZcNkzdB1jgfA+UVbowxgJCH0NzYii531NsOd2hnyOEzSS6UXn+fYyTgX2TYIJNDRx8
JccYughfhDwX4XSh+pQahi7qmHIvVQ71YJlMXrQ5oVkumBhT7WbSRK7d0RcXuTHNR+cVU2JpwOpu
FBSRU4L4o8xU19jcr5o/I/6MuZn0W7cpRcP75r1fIVtN9ZwZjGhghA69yrNvf1I9W9z+yH62Sf4A
PusPI8V/eWaQXga6TYMN6ohh88s1N7nkDTU8RkBTbXjotETxJ3wZjpY5WWC/tvjkEBi5zEkPHrOh
M3/KxxwlJZy91WOLLVMVJopb78eIAe8f74XwiO6khACNA6vNZcZrl4yreMRAEcrF+YHsRwRaY+Hc
i7wodKDlWJhVB+8Z8kxwZwk9QRArIUkHeGnQWGpldNcmaOzwmelt1A/MKTl23SFkbaFc35QgUMUM
Yd6jgCUNu5tI7g396ej0/PwVeOHDe3KufXDNwm6D+e6gBIasjWOFRObrN+VSz4LXEeNRTd3o18tV
2WeImg9fNCHGnVqO9CAPfiSG7ZghokVUIB6ZM92ccvIODN/Qw7yPB+bPCJiAnWEQXS9cKsHcG1+3
ZLi694ObzF47kWXc2b6Lm+HTsbXTLXClxbhoUS6M9gYfaAgB2dkZszf5npcUM1fFtvzn26oYN6Ai
f+BFh8dI9hWp6hHd9viLiRi2F/ncVbajAadEAF3iPeMnWM/9DloD/gZoHJklQjLC6X5y8kL2K49w
uAlIIvq7d6w8cGFa3CW7S0MYxlnpjeo4nxFixZOl872LYUBcCb5cFI9j+weUkW8xnXrHzvH5/B/6
RBIeT7tjQ9cvmBWA18DlWwUrzAenQxw6AhQryNiIWdm8sDJE2epjtcnLg7mvYF2jGbAbJJOQbHRU
p3+65n01z/yy54flIxowcIFNlAH1feFA3XZqsuLijHTcpYmrr2C72tpSDllrNGOMBZaDHfzzBXs0
mGZUHjd8wWd8NdlHBZhaYq/zOd1PeeYNpjLCggarFpa4aEr2WgRh0Nh+S+fUr2bl+o5lOfvnLwL4
FaakC3PNm/5i/vi24v3Ee53NPUNXvnPoxwiUNTe+byfxcMkjz2CF6wYRG9brLvVinJDHzoQBLHbx
HNzkbcFcivix0XOHJ4EDjaPZQaGG6wF0YqW7Ib3axPmumEIPWcH0CNb0njF/w2Hrx2bwY0wyeh+g
+7dD4lwKe0iCr4h8DAnO+PErrwxEnACNNahIDOPwqmJ1C9A0WIwmwrl8dGU6prtoLSWLoSOKS/qb
CTkRmOK+7eYdtCeEzYXfMPaVCvKETi82nw0aygvkQr6XJMvaXrGJRskJZ2LDWpExj0H2PCiJljbD
i53qWP3d/rAzicEsVLvCnz8uBqxBGss3uRINSktsF/ADnDEGAsDhZcNFMDxlhLoiKEUcmy1owC/E
UCduz/YaV5k3XHJGH85P7O+IkGDUDyYEiviGOIJH0knMuQKmOjiEYXJHOVzYaBT5cNx6LGgO+KpG
Ntv9OcOGCi8LYHc/OxrI/q1S8dCW6IV7h/yGhjFdXWAkLfFIWgGRrPIKvzB82mOdh2iJlYp/1g84
YzKUgTa/aN0eCF3wJVerSwsrA0dV4Rot4kcfOW/nY3ov+xIh48EvQw10gtmczYEygaf7n7/GGY3Y
8saTQwaHOKFRitKT9t0/l1WMp0o/B7WzzRDEPsD7I6Fq8Y3ldQKixMjoxLtcAVajXJ4msNdhhoY4
Y0ME+ScBBeboMUNDxoDydFY4LM0QoqO0FfcAE03Q7st10ZoepnHnbFMx51vxwPNzLsZyIbwCBsLj
HSdwcQMpZXkJwhcZiuB9kTIMFPbDgNgX/hC+8PiGwqOisBbGCOWCMRokOMQwEaQzcl8cG/mnULW8
SQHArFVMCIFFzVAMv3Qc4fF9IQry35Eh6VjIwGHla5hqxabGRFNFmA8MX3zGWB5LD0937sba5Puy
P2H5yCUyQy78Ec1n4afmYnh6zkyRfpuBzV+edAAumMLohQ3pWeMT8GZQRY5O6EG0E4qpCYOo24ZB
J0Oul62uteEM85NrOwFzMlClWX1HNs1CHzlkplMHoCHHpJiH+1963eq6WdTAyFA5cPDLPFR5QFaG
XQw2tLzs3cYLMZ+l/+P3MtTHHVJIUNDIcy/4Jcb/PPm589mh/m02CMRGjGyLdMwauxs8tgwJAXuc
hdxH3zfBKQy9EHfR9ztBc3XO1KCYfQ7wd3lZm0JlRaprfbvhikSISqDpwLACZmaiSZ72iu+EfcOD
2pEtA9zN8yXB0+YWq1SArCArVTfy6ycxrAHM90g17Tfv18LJMp2deeYxVvv3aS40xryH2UI5ZJgt
COoSAPmKVqnnU630Nwab3hdBIsNaNdDoyGYRw+E3cH8gTP1GASqH1h0krIhmYUItXzH9QElH44Yj
JT2UYERhoY4BhkjMfiPCU1EdQLdPPbKz0W4w4RLXT6Rbc/2XK7Hz8bwiPnVuQp4/lOzySK6l4EsR
XwcH+3O6iKQ8iuONEH3gLghXs2xJ4ABKQupwjYaVi6gJ1A3IgjEd3stQr8mCgmf2jJiD5rC+Xyyz
YlLr65rKV3NxnFlsHypGc66yxtFE51h9NlA93ly3oFX9Sx2flZC6NJvje7b8gOlfBdHnOrmJr4kE
xBCJ3Uz4gqoO1afY4N3t4IiMSWEqceaEF7NiMdRXHnwZg37XgFmSe2y0mSvU2Wyun/iNlUiOkR0P
+mb7TCAMbKsn/jEEWi0cvKeDiA092Ext2osDYh83YGAbnBOwTUjj4ue2AMzSGHzuK0N45Dl+PMbP
Zm64zwQTNGWAJR7rTu3C946lz0YiRMYMPvABVOnTebMLVZ2nzlBsVK/0rM5l4N2Rr4ZVDIIvPgE5
sY0MNQBIE2/OhHPJr8yDEubavx0Gs1AmJoAvK0wSYIcxouD6IGjnBtENNvAuwmFAptygDBWUc8Y3
Vn5UMBMotDQtAw5QvNaE+nmB7+0/ihjQAN/m334eBNtM88MPhk4JpBubTXyhIpF9ck1JQZgLu8lJ
QMoigfTFC64notIHL0ha0pcajOJw586BpjDTlG0bQd9Fldg8eSZZCzI0fJEW8PIF6lifLswqqJO4
QA+e1Bv/LCSHxgRfXsSVtrCqsRweDcgcuFUyGKw4f1FjsuTKYYjeLgmVn9v3x0QB+14iCnp04ytJ
kfamsVdMCe3FbSP2rGa6KNgnAmOHxh9oDQKHmQV5a21kxc9UZsQ6NEHmHkILyoQeR39CzT/LFybO
7uAYP+OsWzREZxjVaiBvmBzi6b5rre0LW1pbRS8w+ccJfOOqO8TemZCpZC5spwwV1p08F6Mzp0w4
rAHa6S9pPjoseGsuQsqOwHw05VR+qmF5fBYHtgcg2PKI8YCK7l6bZvLATpl6wPE3nPscUeOEwSvw
AWFPHByEkNarWrZGHdohr0KoBkwFPfq+GyHHGTM3lT4MXstIix/HqgLbN2Jeq6PgyGccMziBfAjc
neQnPXz4dj0Qgs0aOBRt7phdxfRpxXEPIhEQ+SFmhbeNsVQPfJTC8NjthlOyo7gGINYQKAZhMb2t
UcjDC2BjT50On/szWcnTJjR8YQpVRPkPNjALY0HSbQbn8O5CciH177m9/+TL+7KedudKg1/6yRGl
sz+6XfiAppEjMbFAbJi+VAzV8cLdV7VVNu61wWoAfwOSnemb4fqD6b8rO8XAB4obBsh7feQWkpuj
+lHsxyu8JhNYmzz0VnNSp9lJWxvjARSY1is4Wn4AW4xVi/oaSlj0jfh/RqLR2+pcgiSmaYFBjebu
scWsM76e5BcwjorsnbwP53rKdqb9OZtgsCiWkPzAPBHy79QHXXn8wwGz2c0rUYqSjp0Gz5/iR6GZ
hihF9eNoyxKWboDv0Ky93HnPGlzZWo+f+Psh7YAdRZF9d7lcN5RM6/oy+mKdrM9GJFQpTjmTgy42
ieSE8A7Znicbgl8xaa/uG+9hPvEmRbX8ByLP2bbKj+Fg5CxH898WrtcW7tpsJx0fW2VRbvVF5WgC
/kLvbn1hGBUw4HL/9xniQRG01OG3JTitS2MWQhmcwWZz0iPAZeoKuQAfrbeqDRhviBP8II1g3qHg
Z0hkbP+WBEpbOYIRpBKPA2Y8SvRt3Mdc8d60RaQQwy+G/wzbG97OmaOF0yKxdeche7B6lYYVNJxS
M07UDtbQP6exCuIySaVjtBxzBhuM/ghSdt6wsMgK2hvbUw2ZmajfiyA9ZyGUp/SEW5Q4g2oMY6Bq
UZZz+g6sBWUiNZXE5sNxQ6aMj0/TzWGUCRDx+xg/qoXgd4PIroFRbGM7I98cgOR4TLa0KHY5sh/z
o1cv1tDRWcuTcK7bfut1F/IyDHz7yGmcf85/JpJboEYuVuKEHViyxyML6IrIYwEl4bRm6JRbnwnU
3NXeEfz10+RIjq+gpXEgQTqDybSfzLrQm/xLKIoBEs4iFel2pDWjQnYoUC9ngqjjYisIQkYRwcpj
JCvEPcPFg2N7/TydOSepjcVvlEHiuMVvEReNFWfzY8L+L42Nr7WggX6nFkkRHJAUELuYnwSvpjnw
bui0zlT50GuqC7/hiRWQLEEeh33ePj+4XE32MtwzlE2kpcdn/B2oMpkob8mwF0HgTJrZKLzbe4UY
AMwKJQ+M1CVkDC5zkSM9GrnrDL7IwFkLF6d8wewkzJyEdHuMeJpYsj8kyXKiOu11+m+yAERxYntR
g34U8OeeC7L+opfDPRLwFitdOI2N/bzH24KpggUipi2r2yShh44xlGZzTy97IDDGTPX2yA3t5kUM
yz3sLSsU1mPLv+5E9Fw1Ac2nTQWNw+pBsgdvm4kPF/PQ4Q7g3WIASWfJOIFN5WZpzm/ukwq9k2xp
uQyTeQrOX0/q3lp/eQ3jiixEC1/B3+f8hSjhXluvscaGAD/QmDi6bdpLBsxQjWFaT0SQS6gC5Yon
47Y+Hu8uG8tqrXfemvFBEVTWETo0lZl1Q/DFmNHn+poz4+1gbMVTACQHzInYy956ey56vTzKSIYS
uFifiEE3k1bGvc6LiAfrvdgqZ0xdYZ5QXlPXxMiV6xNTaUKyFKH44szz14Bw3BTAZj7ZwFr2AVX/
7jnJmPf0Je+3Z2bytPXrrJdtdgZmp4kdhrd2Ku/YjSFZ863MHVLXmz0OcBNxLGSJY7uHdY2H1CQE
Vp4eZecZrRUZfjWAnyuoo+gSUGxBQOV21Owu4pcpfiBZaK/540zym+Fz45MjA9aJxyvMWJ8Wd1G3
/uBjM5fmTqoP3hPsabHwjicmjExtIZs622wcAJXI9nYwhUbJBgQDmh1gfjRY86cMeynG/Fa7mPHg
7onVkrButiYnPUaexsYj8Q4TsCSLxbr2sN0EarKYwqbuL4+JZN3gdgRNYi9BKvjZSmBo/FH/fa3Z
PZhN9L2wEYZB+2HhZvxlcFxUwQJ3LKdGCEqRETute5wk0Wx9X4RrHU1EAOObrsS5OYPNKXuTRsLx
gaklwk+uALq+zhGKvnU1AUufXsElWguxZO/jFZnvI9gvokBcoJE862dYQdc/aDy0i1h70AxezjDv
mRCzXVA5UTZRjT7+MvxQbGzE7IbN3hb5LBcioKgoVBhlBIRqv+57z5hoPPB+NrQ4NKYOoHp0aXc5
jFjsHzxU2qk9nTa192NGGxwVPHIA+U8Rk6wE116cTJFE0LvRS3rUj8EZdM4QIlmeTdi0wtRBRUGG
rJ6ujJIyLeyVXcuUn1cfiWcpSurzOXk4Zyq6SnYh9V6kEFlpCUn3X+ZL7ShoYXHV7lzBmgOzBnmc
4jpKpYYgQ1jXUjOdAVtYWawHkcc8+IRKPoYv/E9QcsX1xMpP5AgOWHHqjIPMuVOS37jGdRDTBCyB
d2GC4TPJ1IUAVOQl4IlS7y/ONQBWjQmJezFFoljCqVQKxhTO9Iwn/n2p/8w9eHVeASozZ4e+U4wm
5Yo6s13/I7jSgyMlesCxpLrFvxeUJVLXmOyOSR5DZsxr0fa0kFVX2ZHSG71x069XzxmTDfcxFS7R
vIvLpTqxy79JDugmZu+jyputysnCdGTyGkh6E6rk4CJiLD6gOxwhcC//P0evf/+ovUAjogWlReH5
KBe85s0XoVnt06HUx2WZH9fbh8MGl2WR8Bi9LHtc4xFMewphcHWf4XYLvbO5OdA8P/P37+5whZgp
DGcOz9Da0RxR7ar2b27viAIg3Dj8M8K7z/RpCZAa/HL2MvtjE3W5NJsSw04acA4D0rw0kTK5Innm
jlUJNp08xBMacFM0lDiNfIEGKNbBElMmfxjcPdALYokBcPQS/ljo6P95m/zIPz8bsBz8IPFCRcXd
cGQeLgwXhi4YgEVDze9ofNrZT7s2QLyQMHLRsVNI9+YW0wSOQPAZrLKYrFlZuQTqYIgCDCPaWvLF
tW4OlRGOGwQ8WLItaqiEHgYvATr1N++r3WlAW+g+RGbccKfxeSC3AbyoV4czXcMXg+KH5Bk5fgOM
8PGhXucrQKUPuQxcjqqwh3E/HVAwwAwBiskWGFZsgNoJuUgFGNVNWh6i+dBj0MtU8MVtgyRsDZhw
fXbK4RMby+eOKQAUgNs0mxozkPIU56Y2GE3llR7iR3SsCUS5LsiF4PI+aZYBhd8hdIL6DFUJc2y2
cC7Jc/6eDeN039g9FtqfUI+KebkcdNZzrUev5SfMOxuzrc4uFczNYLhLWxOC3CHxEtlyi7CaX3Vs
kUw/+R14j69dZO7glwm00dq3n+aSzPQFtb2O3p/agnqaE2SGplVbdZcSBJZRo5cx066pPSCygdux
dePJz0aOrLaZf+F2sJPoFnqeDCG19cAzpXHKk8axmPtfuibOTLZoLSheQUdFSNyA5tQNszD/08WE
MzSmU2KfM+LUgdR0eOwYx/I3gykHFJE0lE8cjvnH1zmu8EAALnlGN9lWsRuZN8ztTqherY/X2dml
D5qTPn02zvuAPgUmLysKtQvbRQbLxUStuu++ogHENDq+zwws4ncl67Xh/r56aIqsc8xXhX0Q3M+T
Ksfp0OVJAcv7nNIZO4SKEwHU3oVGnF2NUcoIttMY2gd7vYKzKGRALdLn6pvWjwcDVbPTX12oKFSX
A07fE3KeMTqwNkavHyvMlb1sbI6ZVFA7BdkGmA94j/ZXOdCy8CoYCTCl+XoDIgDgsgvLlH7aMRBu
lhw9yS5BxcWsa4VdFAXI/URRynt8/FJINp+pdg26B85N/ucR01hmgOEwinpXhv3xQPdq91BdaX75
4ZXf935b+S91PmTOb3hfmqQkThtI9o2E9QUlcvbxyuFYXb2QJaNNQwQeFPA7LCaWb449DKgrZrYu
bRlSDSa3FV2sW+7vmYdB8NPt+BzoOEKIl4xHimVPC/uDlpV1vGQOb8keFCUgXnS7WIi9uBkowBh+
wH9D7HEP3ss8aL92vc3myr6C4k7n+yPtVd7AuqIifZo21IbauXZ29fPRnY5JYubcMT7NLWFFi15v
nCyY3DRhHw7+BhOZPWcQvVY9283+lvuPww1fhq8r3+3X3Nh+fqqfelsVgYL+IXUeYxl7U2bdHcqM
ljnLB8ngTFrp+JeZFizM776AsX55mVbzC6EOhde0Pg1TdgUp7n6lVTZHt6rBBXk5CIJnNybhF20x
fDvpVFvcf26J8BV4/nSKzeW5T01ERO3IUk8KB+28w9S1d3hn+cPB5mOcoDibSqu7yKtIjuYM7R7N
sdDHMHDkw4jO+DW+ntGonh/e3a+BUN00Hw+1kKKKUh2ow0+CbKdOITzA0Oh2cqwHnyn6YG7MfQvc
w1n8tk/wKFxzXYOD3gAb3W4rnJEhs7ptgBnacFpHwwXEupb7O8RqY+RrmEynp+aAinrklHFCSQ/6
hiCPdgtbB4gQwGN+/7Ie23StLCBnhU2sHa50Al477cbD6D4dMs129VWD+GXJ+rNmGI75z6gmMhAP
MxDTpvcymosxzhhq27FKsnltSYCQThsxZ+P7UrGA2nYOKbg3t1CxFey8jkx7y6ha9ygMXQIHUXOx
/Rb/8EJ2NowVxYh3WmvIJik04oc6r2FBTNHn0HG/6A7YhaYF1Eck1n9dF2DDzSkFH+/jPbf9vtlT
8hQn9vdosEOfid+TBnLYbSjSqpmMLZF/D2HtNJRS8MVennlMYMbouKnCEGwnNeGpq+8lPRd7Tpoh
4orWu16yzCMja6nMKyHdUQHKKwfBL7MAyvo1RDmJYTr3eF9e0IegtIUQBd9a1EcO/btygJ8cMbO7
o10s3ObI571Fin2dKipKLBScGynURgBueMU9/UHql5YJXofv79fmrHhiz6MzOscEYCwluy/WBase
FxzZocjQ4R2icBcstM6t0FcklWP6xfy10E54ML/9nwd2NhhabcbyReLhHK4ZZDOofZRzKFc84L6y
gOKB4WCPVEATT2ih4DRopR9PWSThLf7D7HGKdLPnmd0V7nubwystDavdvKcvkKOp4t1ASzqnmlb2
Xx5ep0+iwt6qyzGp7fWIGQGOVBDbcYWGtdvT6QkD3QeKI5PT/lAhHINmULjmGybuRnoS3t7VwoGp
oojkgXWuMef0hJkmqGgJq23JxZS4rdTM7zGWnM4nrmZ34QTIPyv8lJ7OF4XgLyOOFrV/b48GKxyB
cG0iuQj/LB3Bu2HnwPsInxgsg7PegnoI1Zo+6I/cq6t7fjOIoODAdPD7hSzoDAyIu3a2TccYnRPq
ekfXxn3EycWVzufh8hnrjkGBbLhwnKkxsTV6ba4cUCVBrbeoYHJBAowUXimedFoNfUin+I99LkrX
p+wyJZUNUiv898qca8sPFEO/+9NHwp1rXXnSgaKX/mb8AQQAHOXZTBgNqducedrQT6jJUTo/LeVm
XaFBQ6LHx+xnwDGvo+jBJOindKGfZrTGPVP70SQ13GF6BlMbsVrzWME5EtYOb6L17pP6sUw3MkEj
nKDxa3abdR0ooZ1i9tb7HdTvN7LdJvOaCM8l+ujEUyf3sJjff0e4XgxwmJfDFtUIkCw/3uG8CaGp
B2C3H/u61X0zMreFg3/mHxqwILGuU6grWBVGBwHVwCFjlrIAauAZdF9blSkFK6UKjX07Bvml/V6U
tZVhsdf4HEleSbiEqDWSH9q9CSKDd/hF5jDci+WVzjYYWh9FdlXucaRTL1DK3gl6oQUekX2KBANH
KjPK1y+6tKuLTSH0pgVXZDgH04ZO1U3yvVIgbuv3xQ5DPuUP+PWHJQuwnjPbeizy35Gn+wq/1CgL
JJzgcF+lkK7H7HxLaWouFRb6KWHj79lYzDCfkeojLTbY5FlqVPoDOCdPMrLe5AbcqJr+N7TAA0Cf
i730wCF9GEClcqmN/catxibcWMoJt00xqwFKwCxrTlHOEJJVAm7P4ukfDgwO+RbI295V/PqQw8Tk
XnhvZpGQ8EdsV7mL4zeOa0/otmbIInixUPgfdwEtMf4y8X2ihSNHWVwf/pPTiZE7n0v0ggNfBmrf
0L6iNBTxdekeMoenwd3wBs7qOuk4Ihwjfq/VqLPz8X1PXeu2ofD05z3iQf/TX74RXtJ2g/gYgt1k
CHUQYRs3kDOkjThIzxzhOKUEwwBfyeJXnoywWGuWWWoVGInVnpJMG9KNpUlzi+pkJt2B38OsXY6e
s+Fzpn9cWfXQshBT3XxnOQayVEVQez4ePGDzi6u1Iw8mcKMK3DRu1lfGy9mFyXUfMud1Oy3OMUBL
3C+dox6kzOWZZ4+5DAqdG7SjBw5fjvhUg7XSWyZNGQP2HZmq9Slf9b4e4Sjoq8e392NM24ACnwxN
Dp6DRus/pVqkrITc+W9QT3XzwQ3Yeb7Hg6UeMnxiTsU+MZbY4ph0beqT5qbbUhAb2CXYo8doiYTS
DTObAefiErdiLlM6I9UHNWF1KIURHdVeZ0G0Sc/3kB0Pk1m6C6R2j5+is0zUJ9tPiPsfbAfUUgwS
Si53JEe0HlDNBt4gZ0JGnc181rmvO3ShQ4erdf0Z7F9sdwY0eFtHnY9SB9KLIIbKqjX6He3Lab+V
gYgye3z7wdYszxwJHiGQ7y+HjTkhdg4BYM1ejVQbUfE4DyHM8e/p0MrX2owLFOYLKFq+6pZ0UjgP
hp/1a8k+rrj9plvSkC2eIZ6XUXvKIjyvojciw2nzU4Vvr3KKSQ/rhjA2oXeCagRWFd+WDxhHP4/p
k21Fh5tv2ndfDv7wCKfmGjrKRXGfXjH7wANmnwRJpSjCXZlx5EEhT+Rpf5tZ8nGeJ6p9WvRkid4J
nRrwU1HHgEfd1S8SZwRv9ylSdeldnRf3ACXcdUYzvpORfl8jLmf5l6AoJiTTuTJ/GcFBJGGL+fzj
z0CtvjOW5R8/1VjmooJlE4X10darhOt6H7f0phwwxqkU5VTh0aeuuWYP8eNg6NWndwB7rD7VJ3ru
3oc/IloZ2X6j+QO9gr130ucySlJdaKdA05hy0obQJNx1K71kiDXpgNFv4QZ4hwMkjJLigXXAVojD
whkzVVlJjzEjCigXSPyAlzqaHghmiV3F+ek2Jo0T+196VlAB3B0mCoG1+8Qv14+5xhYrfAXc9Ac9
ISA0igW8VS4N3o0Pp1mXcwmeHYU8rKv1ZzvQrHoKwPq17znEw3n+dfs+xkS3nIIf3lVQsgZePC6e
W+YovOTt5mU3r8uF685VGdeSy09UXngtBK99SnHywjDPfqqel60B4OZ40CSv5bcK6+uqpAenqdB9
KLDdzWvZoH6vjZ8Z/lcLEHLxGvy3m+xkdCQJEwJh+gFuJsGOfOkul62jA6j7cc2V1T3qT/o64xW3
+gK5ItyDvhEnD/SfKF2xXUpzIcCZVKBJkIbuVvTe5R6kT9LYYunwOvK1w6mZu8N+CWAHfUEb2BpP
H+EfpkObyJN3H4WRCUU6Vq6EU+BI2Tigj6oy1Xiiq7IXjbDklOR80DItaigp1OTs8f9siJOrB8dW
dlVf+knCD4J4zVdjFScKkcVy6R844k/amnIxm+9geTwmTgPWhsHebfIk26A1cPoRiB1xYRr8iFad
AOepPb4q0Yeuu6WuGYAtUMprYwKxnt4nX9/29KUN7s6gQSnWd5B71XRzJ60LM30PcsirDSoygXQa
5HX1CGngn6f7yE9L1POoTe8gzyOv6ejpUOAMEUcFXRPF5Vj72MNrUA18Zdbt6ccKfDPv0Q1/39z5
On3yQS0X9HcbZYP99pmWRfeXZ0z0V4DE6f6IddqqkZfCTIM7BhPofqorimzKR1/Wx5DqAM4GskiZ
JmFEwuoak2o1qFc5BoUNymE8wTNanD9NCViIbPaw3xUHWVyDwFHnNUJdOtbfIHseenI+Y9nwGQeb
s65aDOzHmF75MZhr3c/gGQ+HqaPk1msubDbwkHsS0WqxLMoNOM9nNEWpcvMUyvHl8FxMGDEYnVvC
YaHUYKIYJz2I+wATENmeZahF/+ohhvFWH7TvScq01Z+1JK1ArKLvGlAOeUXlDXDbeofy13nMcBG/
3ScvTHRomphg/FMu5hh8F2Oa45mj+U1r73HCkF7uNR/LOv60dXRVbYSZBfc7wwapdbRnQNMHuoDi
Vb/Oy790FUGMukN1hBxHldqwaGfKOwA8h5oFC3CYw5+P8tIRStnCf+nzeze9r6rP+HVFq7aomml1
gj8h3eixriIYXMJnzc639Ou6GXXCbjC5XM/FdPRGRjdix1/fecTmpvLnxbhbFfJ/HJ3ZcqraFoaf
iCoUpLmV3haxi95QMTGAgCBII0+/PlbVOXtnr5VEBeacY/zjb5xabmGEwVgDNIeATseqC3anLNWt
vbRxmurt2ZYHocRe9M3TRl31x0w/S1eauO6L7TKfLqToG3xFZhg/vefimseuDReN9CF0w1J/dA4k
5/3xm8Qbx1UkoE7dimr1J+b220BAyNgiDeD9+SU/xlY5BKOhg34nJyH/FgaEGptMCGbwsQEFQK70
YDJq7pgP9K/raHE5wQZqNUNh3DOBt8Uba/kBDTu1DLyNFuagrqTqykE08/JsPXYZJWbOmN/KTiz7
XR9MQO0UWG55kEE9yVcV5mE8Ow5jNA69h4VNYTQyEiHc4bw7wIZfvpNFi/kcNh4uvLM2c57Z6LBc
PHdpvIJiLOq7bLZ3m8elSohuWqUto81CQkaKGV/n6NhBiqYOYf8uMF6yHvSskQGiC18Z7hblCfHV
Ozq2nXZusIJ9WdisD5mVVIsUlFv/egaxbmC7J+pehIZxsKLW6aq1Jm76Nni1X+HzKsYI9KGGbvlo
8Ro29BYj8W7Uzk3W7Tf+tCayayrIWbSFtvaqzXD0GGj8d+WHFD8JZz0kW3kH1X40zP3uJ9c6W+l0
fOpIOoeC8pqOVrWvp6339I3Gi6W5Bw+s95DPHlR9+yfUxOEezlze95N5krpFnRFi7L4LOUjxpB2s
l44TGOoEQ79jIh1HZ/nc+MXoMtxitFh43W3PYIvr0oREy6ry5qiyaWK2f9MgzTgA76INzHRqr8q5
wPaRUR/es92aIgXZZIOzCRVLAn8Vc+bgtYfkrZJi3/9BxVJSo1+/0JHmbsYAD3PWeDNMIDwxRTgJ
otthtJ1Tv2kOKsQ2tLLqJjkTZQlOQnuygeEefpbiQc1OUbVAeIsBcaTPC47ZJGY2qV0ZcundWps5
5XW4IrdzXQKZPtLY+0eXcrJ+96YcbiMlkLK9ClgmMQqR02MH/YZqtDJ0BGSuXMLmDIZiKUsrmjBq
MhRUT8HSrw94oR8bXWBP8pyp2Wy3DIJgxY9lDVTc0oLRttBeTjG7SsjQEECha0dbjV1rBeY1cyIz
u4LWlru+RONDqCaPQ5lZBnjOlEEIPkMR5uqxKa4KH2N9RiOVTIu/z2A8M9+5NOaZ3vsCMZjOu4Kv
jJ0GjRJeH8p8lGFiQaQeCU1dZ+QKBdgRpYgrRmFSqVNbT4Jo1RrnMXA9nZosJSqFGXgUuawYYxg8
SWNOUUraWj+vHCILieeCoRbZ4udHh6LXuWli/4ekCb7qXPd1S5lgQYJrG/Mv4kqPH3jLKVmtMY/f
I8tA/wVnGE7XCLqxMxMc8Mcfuwjd3Aqzf7b5zI9wj4BfjXs3rgSjrf4ehjWOgIS6Ywon/NHO4/GO
nT3wwOc794tw/s39GnAjqSmMrQG81vqe9QzyTNGMHvPRfuAbUrliNbKxgJgK9s9R0+OgotnH16ic
wumg3UTo5KdeQXrGyCT7VmniAwg5v7Fqv/ySwQVdKNWjTejANZ7/wYRNRm8kquvR0AbbATpQlRab
zvOXIocrg29Hz/YieBAY0wT85vxAtYOuGkkpYs9deFcPpopB26HloNg8cG7n9qQmk80u29UEwj8a
I/ysnmUQvvE4Ie+YaC3j80ABz4M3hrSRbpYupo1MpMHvE+cYcf4qXIXjWHy6leC+BhPOLzsQFroz
wlHEXTy5p2CRb3gh/LW609Kd9HCYVURbgm8B8uG5DKSvG3rr6pEbhjjOMlQpggJU5kOl9tQsGW+V
ImAKO/pFdOyA35Pu8tF3L2X9xAICS8kxGoPtWkqXpM7EoNeJFV1QFGID9zYUbNqIlKk/K5HapZEq
4/mfmswrDskP56r4xLbBm+Bk+DbDZDtM7Mkv7z5lTfb1on54Ek472Ov4er+nhGqaoEGZ3QENVelq
qMz6763juQq4rLJicRfExM5GpIGXJbtDuHvKbCZodmAP48rhStjC1Ibc/LFeOXMyEnjKFeJ4MV+r
H2YglgL/InZl6Vh9Fq9mMyYW1ddC9qh1lXDZQNquttJBoNMErZW9QbVanmVJ3HUPQDQnyJ0WiYQZ
HZ0n47HEoQLlSeVfkNU8h3Z1AwQZ0NTI80PAp7jCdfIOI0fBZsilgEgbASL6gc0NizqIT2NprOJX
WxwBHa7R9WE2MILwAsZnLp557F5Tq4ldaeZ0HBBG3CwRH2LV9wwvlG2AatlaLuwghU2TUqiFxg9E
uPxLyBz//DgRolXx2xAd1cxSgC262S8xMvKJHRmeOK7iBaUIqDcb5U+djtux/nSGeE1Hl0CENutV
3S/HxTxvFy+z/Bg/1XLu2TN7awdB9CCjZ/HBt3pJ47jC8TWYt8v7XTbHiPnvPQ6dULtxINK2OTPZ
3FXMqX8HGUi295KeFltETivKcPhzDLc+K5arywTZzg3KqPLM0SjcCak43qeF/UaqQ6F+fL23XNfQ
94SXE5r3pl9IjT9SbSrdLmQIOTc9NPp5VhsHsOWdpDi4r7X7GaRRe2LWUGQkGCf61BLkb+STeLKl
kk1BionB8sGNEWQmKM09XVCqJovDgHDCwYW2wEwvWeiAtrBZLB3iIvKpMSecNoh1Y+EIBJNoIRbf
PQw3U+ng3KSaBcnFCrkv6QGH2o+6kt/bpl0rwjw98tN4OMD3e1g8FJps8gPxb0elYb4lFv7qDrWy
nc8svWd7RCJ+9n9e0c8HRywsJ+fNFwRRAPgzN2YNWaw+HkJf80OTGSupHqV1dzp1FeiWgpq7rDd4
YTIGc4cNTbVkVJZKmTWf6tjbDZiAoKhZPals4RmtCvmntICeVOLoHD8XnJ8Z5bCBOvsO3Qou1Hzm
Hg54Q2yDqWoJsB2rxO7n73MQoNAs7qFPYwDmsTuA3RxyqzbE3uBB3vcvq7hi8pwsatqdh0M0JqaD
XFLEtsseGgI3hosArm0NpVWAtyw/qjVol5S2RHIbYX5/Y9JiZqx1mKdY3/IRAMvOKZB1KFsvJ4GT
tdx2/JvLH9sjSw1WmtZ4rNTSagQYZYLGkjfwC0IpyMlIVpHZrCPdao55aR+2JbjwtY83DMuPryur
8IDIbjTbLmEa42Ky5taRIUJ/SZqGz6jnhRvHvIY5cLzhiZkDj4PbnvTW3m6vBCTxgMOdjCDiGel0
fW1rD7NqYHoIZ9awar4h/VZe/znryLZGe0ZRcp407tghSias5u/rGHPF9ExVHPqJlyWQcNeadQp6
SpdFHw6eTPyhVc084v8OYXo6QHdl3MgDLUyIEWGrJAvPPnij4UB7RvsNon4JDkprBQHi2mh+0C49
RB9jpvLgaoUtWHLHV+Fkqac73n9hwhXjbipU6r2fPs1esZiOaOaUiJz5gE+y8dC9WeNQeCkOnDFC
aAk2xsMfUgPMeNP97xv3Bc0brq759dUwwDVnW4wjjCF+0IwQEKMyHmG3z2e2Qhw801SRCyc+eSGM
PZaw/B6mSL7svEtZnNiGk3eRbov0FHXrYTx6OBsieAaCdtEmdjWYbNIfKiz6cSi5t/7c3as3FgxM
XcXjVEd2aLLqScGg1tAdwJz+zZ5p2J/FM2ZBmDpOceUmActMmhvGlNVBJIuWknPXFOy7PKc1qg10
s1Mzrr1OxDQ2qLETYpVZk1X7mzNUoXTP4Z7iheH26uJFy0NZjv7k2DJsYh0I0WpKtRiRasUJY0aJ
q/WgF/RNxnDoUNuQQmANQK34bXk16UxgouvoHLNT/LHX4GPEZZLDc5wE3ZNz0tHwFSONlEnkDJXz
RpTsB3qbwSkGJ884/VYZC7ckaI+EtMm8xkOydPF8h8f8cezCybYiSqCHXR8h5mHFij02O5g+W8fb
/jy4MJzZaTl6OrJunrAhCNz4YYD9jp1CWqTMunIDr8v2iTvv0y9/e8kcVq/NbMms/7VQeDboMIBI
t4BAs5kzWWJ/z8aqTi0Zn6d9spNuM4zZGWA2OtkK1gMoXzLfePPgdYRxIXS6VhDAaC7T57kXzQKS
6HmGEbpdoH4M7XJb69ZMQbcMqDWvqRgGZs7Tk8DIkiyOPVgdXs6BeEfljD2Uk5wB/BTVTAO8dp6x
84H9HfnwsqvWeLCviyZrUcwciXPgs1ZrPigFt/n+lckAEA2R45h+lUF4u417e6ItgDSmgDQK9jnr
T7+WcGadYr+UbvVbqPpSvnvUToQjYrtVyTIC8RypCk9toaKWBPawnpeJci9bB1xSzdE3oDSwuSPd
ePCEvrppLmitOz+WPAiUQ5B/dQmhMb/ZUgPMe9Vbvd7go56NRdjEwGE/9HWM+VyNHtwaiJIbj8cH
0VpnHkV4rB0CNSvbc7tDAGemDMRzrEMwPgYPnYqBaqubYuhKmyZiY6hYrc+PGfWLF5AIh3HHytQu
4tNuP2iRPR3HFbzAUpUwV+gOMeby2R7Brixb78+1xdeFgUjWfWesG7B0AeiWVAw2Kvq76Um/Tq4J
e+yydJmaE1AAIfeDn4nfL56MimRLYhLKgHkg+I4B5+jLMIONApDGnPXtiNvRyVW0eiwNynm+Zm9P
rrkjoled4Tu+pPqQYpsxPBDWo3Dxp0hZQJzOED0fftSY9/eEg2s6XU5ADFesiepl5YpxaG+3fI3l
SL52EmbIzabr1njHq9RQ6WZyG4sDXmrHP+xxIpA6IdoA7I9xYaI1ecwP4//j0iRBD3MULXK5M5SR
n4LzErqTcoBtVfBcY+3gC07mfkYlvgw6xpIZszpRhLIkHVhrlWIQKQetL6IotMs1CaTEhHk0U8Kl
vGOCJVzq2TZnLjI7ZzFGNntmij3hr9gmkG4Ed5k4CmkPTw6frgXEOSh11ZEuGqyCCR1ReTlpEtgV
OM4U1k0CW0/5ygZyAfqPpenzaeOof0Nv1pL5avHkt4yzofTnihkQ93ZDq9n0eyrl2JhfaBYt9Xkv
QCKHRcg4JrUjIMcUv3ndVA5tYxfSuYEvhCMefO8bdlI9IVz8V+sm0yVuWvMEFy6y82ZO3m4nq7Q3
KV/xbVvFL6ytSygjNqVXV9gyXLQLOCKgLmhgN4pQHji5LCmd4K7n+DjB//55KT/TiPgA9icCgyc+
cUIZDnbKPKW4PQFFwLSPrGx8GJkLi/YGmWtkrD4YQxyz5Rv2kzdjSIeHAwrfwlJHCkODrT0Dxdlc
uEtBTwfJ4+akD0emH0+9YZPjIRfAToJSRfHzsJln06pO0ObA1oQjs8BECCZk6PZLHSIRl4pOPvci
aLKgWmw7/VbNnCnlSAeWux2ELxFhkAqdEV7oyHghmhtYdRybVzQq5zTdQEmnKE7uET4VxaphCoO1
Enf6vX0VqwdmWhqeDQup/3k9NrN+JYLfCR9zImE+cpGerj4DEoNIi/1m+yug8xHUgxYzn6IXUiFl
Cc3pjXSWZ3DyXDxyT5mtavaqpFIJdvLedZA8t3rixaeCcSP3W6qDT72gdVDCRaG62eQyunwmLZ6T
dE3KFsshUol6zVAgSrel/6SMe1owHcUVk91AR1xNnwoH1//MN9wcPFvYymRUcSaCgQ0mO28KM3BU
6CAomDTIBKconBft6JZRMuaBs2BLxsfUtjAgqW6f+PzTbuYOLi8MWBu2CkQx2P7C5QVwl4zu0jFC
hVNMqB5UBIZon6C8FYVNxyHhgwQZGZ0MpFnMCAVYcpbCILkzXq1LeYrkCRsdjQmdxfpubxPwoUlh
yrjiUCsjMr2L/DE7xscp2V0w78LwBt35fz4kv5STtcbSm3KUXYnCuIbCR44bsw2GdWYRM8qHWUA3
9ECHlIztJPAtFj2yyVZc4r/V2BGudtr4ZnlAIAan9/LcRG5+TNc8nXuFbis/8rywCYlAArGdzXAa
cmLKYXE+wI4UvM8vNj/oExhF/QmnLnEmUA7E+ZbLa2ILZiVrwZqzHZOGbA4stNLkCJewj1MsAIwQ
xi70zdCkOUoIGIwX9DKgKvDICwxZXCk0JhDs6VqRUuNFROZkYRO38rm0pfNmpoENKY825kUA/mda
4p2+oZ0VsGgQxrfJJU6OsV3gWmQW98hiDwhBCpBgzd971SVYQ9NMjmEq5Ph/yAw78gzr7yfhFQof
gDIgh704VlgTvqB22T73ICz5kaupXbjq2R7bcJp6XwjyI++b1YqPj9UvPj/ZX+lqv3mL6znLX88s
cTIXf18cMOAgEA3JrbPiDwD0HFuy2VreD5vwd2bhn8Tsn+dSRUEOFj+w79h4Pok1Cw4dq8sagBkB
l4x/pgj8WDxfkHZnQC14NUK9mtnsS6R48Z/W4xubqOYr/hYyE/eu9vXTYxH+re6U0Q5Kf/oDI8P3
tzylOXw6jWzNaPMYWH96ilFHOOaaA+cfjm4VGzCVYJqrVzY3fC//Ei2cv6cHMNnPTzlZqGQ3gULx
nTAFjtCD5a00+lK9zM4WWSo29C64Mvju6k4x+nKsOB++SWu1pl/kp+zDl8vfU2Cepc3Um10BZDwi
WZbpOnIgVywKv9Edpv1cE6yOZDiJTFCo70feNcu1YlbGFlLNw22zKoP22hxIecMxapudoBVuxa8c
Bhjuywe4KvMXbGxm9Gy9A74r/PgHdk7jocA9gsYi6FYF4srh5eCXNOf39WZV290KV1SP/OqrDPto
X9/0QwvqU0OIYXrIz8XH4oYl0mHYTnevP2EbOqJV7zC1IwLKlf/oAh7j/JK6B8TaY+CcbvAtdENH
28k7ERo0W6arr1T1lFKw+VAxyh9Fw0kN29GBumn54UPC196hUQwvTNjSNef+utxqEKYRl/v9Kt08
PLRjS2XzdNLtlLqR+dKCYObncXaJ1wAK6+kOgdPwA74Ykb70NdnmKLOxyBWDgaSswS4fwetpyVcM
I+CLtY6wePHsKzamq3wJBhrZjBPbSy460Vl7LsLcneyl7fD1gpP8M61sqK/KVTniQjstHSRtWXPh
qvwqweMY75rb65ZjavvEEpPBEqPVaEvG+JJl8VMB+bLfWbjDw7vm5qjOOUhBdM6b0VS5NL4/dm0/
GdDAr0quqwn05QcB7lb3g+ObJ9uCQwGwqn8GtA0Yru+H5si+Ha1w43phkgh3Wbbz1ObHp3vVmm0U
sh4A7SHFPy3I34wYa2oAktfsDuU7UzSYHKNhTAM/H+ZVuZOwsI4uyYUIxWVFBswdYgXUbebC6iE9
Y41DKAnfNRsHPI/rqCegh1k+Xyt0DeCzn1W6p+faNZ5G5fAlwo420desBVCHMeaBmTx0fxhRgp/s
U6LtmQzjJ3GHmwZjhOnPsB5ZNbiPI0dS7KQ2hQym3Dz1Y7fZltfx8hY35M8A70/s6CE9wlFaPois
H4mtCiwRUGYJI6iJRSQhL86eemv5Dnhb/nOBYGWr8oaK8c1fm21PJchBGrLQQJXMvF0Awe9IATUg
ruOx4eOBAReOF0JVyaUoHdhk+Hda4cyK8V9/e5P1c1cdqTXPwOEffBDcKnIfQqCBhgpLZobZrvvN
fyvKAsy8cT4NHcBtplqNLxBVPlnXBzIU9wg1sDkhqx4HZBe/l+3kXi0KoLiv90bRnRe23pCrNON9
IjBQc6ESURmgkWAsPKcSG6y/aDBnl+IGHg4pvs+CqFriidvIdvcBiUNUMJLYH0jZ24vwy6AiRMLj
MjeYkdyLtHcKGa9cV7tqQTqKoW14bkHvH85kDTdt8zuG12Q78iMBIAgIw4GyMvvvHM+WDWAeVlq4
732NxkYsxynP+muVelDxfYSuQ5B4yaH9Q2mBH/I3z4Rop7CGRDsLYCNaD3i6c5xt/GIpHCoE3870
ljGg2/M4cHO63AgxUNVMPQYmXE9IgcUTBGIqRliYa5Cb9rZK1GtcTFRlBSnBYVBsJav9izcV50D1
Xfi1n8ApTSzcrEjb9UUbZoNd4csHlJUaTYrdDRGzGE3O8T6nmQdBNuEBzX55zgwaa6+CEA28Mac2
k7cXPL5GahHyk9r8eG8nP/+S+InWVNi8CfjYyVwrws6LTYRXKVgzpA3V1Hc9uLXzQeT0WsHLseIr
jFm4uG0QfqmpOx6IqTsC0AfpxJRqU/v4Wx0/59GApMavhinqV0zd/4TlYtJcTv7S3+mK92LCR8Pi
qPvP45CxzOxGHlV1R++x6FbpgWcGchuUHw/E4HlqTwTmusUNrpMx202/KktTPMhktJiSs1GCzKHE
T+B/Qv5qGL7l+/74gUMLkba+VXjpatSvjPeNh+Aq1FR4J/A1xgF0Y0f6LhlRNfvfGfIn6mCG6MkM
NgMCC0LjWAEsiKY0owmOwkxsR4Yh42aOovYUUypCKX6770CPDEwNZIhWv9QH5IEiHPrr3lYcwTZi
1Tt8EX7VBwlUBGvtDkkRRwIs/dG1Xjwz7brMzFGT9Lo8RfxU4Gl+XAGW/8QjYCT5nm3j1cuV2RRu
4o2+sISQAexSmjSBnCnMuh53GGYzAa0UTJ3d46qw8drVmgDm95pxV5/hmDzX/95BTewk3amk4bPA
jPOdoJap7twAJGxC5z10671+y3N5WS3UU7t5Ezf0W8SEL1i0la8D5r9wCmGEQfyqjD1czFvpvC69
9RPtnm6+6ne9MeNEOmIPaxRfujUGyxslpEMa6wX0yo1i1Ea7zO/UumogHyqLB+ygfj+YQxhJ5GQE
djpj3gBzBm3VoY5qTFqyc+n2C6hSMIsxYbRZYiXsg7lu6YbowSnHJj9IjyQS0pNW5wonHCiqkUe7
4hdebdNsE2sxBC9pKVCGIpo7pst02e+B8vgDqvUbrQAwQIFYGhPM5k4IESbN0NnSZX4trvE23mp+
daaWTjojoX5k6EFktb4sgMwnNv1fcm95Zpgj4GQ+L7eAguCZIA3J9X1WaFu9YVk72F7i1T+Zzm35
lP0IsVMHLfRX7uyGtKoCDwTIWESHQPsDyhDHX5WN1pdmd38dm2PvhdgrbIveKLDmHgk5OpaAyHOI
qSXOSFq9f7W/9y/4WXUZ/V5Dmpf7wADvLNykkuxVLB5s/UxEUyDZ4gL5EuId5Q8UTVukywSo/wFC
NxocrFQ43SM+vYDShmB47cXwGpx6TcePqp0lpI0+sjqX+7c8REGxSd1qTykPJI20XM/HICrUJXgw
TK32lm2LXbd5H968JGUhzhcUWqTWgud+kPv8vxHx13sPOEAFD/DwmpA5Rc8WYb4ARvUfvgVcQdUy
GEDWBBgQkKnYE1htgNCkoTy84Se8Zt7UqCG0LLh18KHgQTEPZERiEkKUA8hHC9qFhJG6W4zuvMiO
cfnat774raEV4dgii8HMVvXLCAG72WIkZD9vr8LqNrlqnh5EO4ynl4TTzbODuEA1C+GTtfBazg6w
ndeDHV8QS32JUIft8IS3/WFCxWyBNuZu6ecUmCKc+DEfL2lW75Wwf6N+ZapqZvuGOdGFzCXNeJ3y
4IEdLplLuFEAL7CGXjIIzzxc5N/yjsE15NrelFb6TRzvB9eaNMxsy6/oD9kvSmAblL03UJ4DxjAf
WHZEcrHilsqpCDIZwdFkSYcJNKmvgG+acpxGyISc76Xz2xW+iy/chEurZ6s+gj56r4CXm1rpcrZ8
3SUCyRBuISmbfRG7Bzvhl6EcLcpgNidMT5jvAiFqf7E0xzdtO2KSic1bqdhvfDWZz+zZSmMPOj/4
A/fpckcs5V7tu/vs/FrosUW64gl9VD1X/lS7d3OUl+ti8cEd2ZitdPoA97+ZsUl21LI/JzuizcYb
tCuO4KATpKHXej1bDl7rpQFj5jQjazHf9WP/yqMVLR7bnMEE6qlF68W48O5hhtyLe70u7beHA/rz
AAC2bI7PUcgyWybLrF1MVp3D2EujI9Vt6bVgPEC7X+752EVrdrSMbmQxhxnD0R52TiIXmVz0jl6x
iX0ZP8CYZwX6uEXI8UKHwa6RGGegcVmDMCiXmsl/kLG5nSF+MFpOP8w9bcybxzVX2jOUbatc+3oF
cHooxo1oSSDYd1Qjt89JzkC8vW8s2YAssBGsAzwjwGDFT9fDuXaaDQGRU6t2qBoNUAaHNLczeBlt
1X8ED6y5OGpAzYn1YYupN8zqK6JupP2HYCuqTQZbBkGubGaSG/ZmuhjTU712KQQTF5YyOSP1miHX
IXXRDo3yn3iPbwRwCBA4wAN6VOaAAB3vc7xnSkAiHJtgT2vjPy7aH+Ig64P4LPTHuK9oVXyJeDgt
dfwpBPKBxOPEDUd/l/bcn6Uzk4/nvtzLFgYmnr7FTnFMact85pTryQ0TaialYz5cu8zMaMSDkRBK
S3UwQc2LdbKWNsXP45zd5Eu6HvnV7G0VMWzFhuECUTVfMZ+xcAR8u2FT2wo0cQLjIIK3y4GhFdCq
GfuEccZ+6+nQJUlNO+fHCeKRY+uq2Egku6dZBIQJP/YM5PrlxMX3wYiOoq9bD7vYocwCCv2tdzNG
NG+Xmd+Dp/8krtVzkTo1gFKHGbL7oZPs3WnqpNmG8BYZiT+uLgGAocaWAwS153kgjTfoLGE/MGJ8
blNrBhV1XiySBXDIw9bt96H5lr7qE6Ah95qAg5VIefz3YQ9QcBw0mPAw/dMN+YiBs7KNek8G6qqw
TpuXAjTSMrG03uXxBiEC3SJXE/4yyAQnFXO3mYVQ1Ju5ubSINrN95pXe22s2fYUruClS0u1hknKB
Rz/OKKD3wALVZUpT2qQtj4JhuCnznKBj5jcd43kNIHhMOZ/HDYfO42uAH/YT/6S6FSlmdcFghguY
c2b0wJk7ttEZ2weUQI6QNQdDoxlwwJfPS8UbKVePcKHg+7yO8Vx2IBIr1+Jv8oO7y3fkvhbaiU2c
sGKEkJkt3j+btw8dlCRiR1tLP2D9mG/nm9ZGQThdQNxGsAoVnerl9MQOHwntocQSCQSBNmf+2E45
/hfwL0EyKJicfPG6CxuYQB4KPQP3E7c/NKMxCxt6xCELpgd7FGYqGc25E1mS+fSe3tSCxvDey/ds
PyzVoHCAEYZVS0Bhxn1kTT6o30HTGGqbwg8k+OlRtOTx6E5YY5xS0psMbCY7m3aL5aHXugIndrHD
jJvkgh278dNPv1NlqRPz0DhFgPG2CZoLBISflEMd+ff2CwMw1sZROGq9ty+ZERUcRB3JGEHMp3lH
0m7Q3JrCXfSnmEYRnEns+6ZwmM+YyQrQnsZJWDf2wF47Rz9gc/ru6gsEHgtQzZt2VG4oryn+eOLC
S6Vh6h6uxPSm556c+HkBw1Zyk84FXxmZHy5SE1igY+0i3NSzemOkFu2SK+cBRTwUkh/Cj5lDmSQG
Hut7OAZCbzkyyxvrPXjvoRvkbH7pQoelzb41QvXMGqgHyZEsgB9o1n4mYA7A0b/CDZ/63tRoUdgd
p6fJ/C4t7iwuG/7ImuKOX/LfNLw4srhBGH2NiK0QlTsDFyQj8Nx47lMj3rNX9ucJtSZIQcMJ/eGZ
4gxOrlRE9TXbhxd1I23Uo0ZyxArRVDBZQDO/ama0/mmx6JuT3F3wS93JMndKeA8w1q2C5JR5flX+
KJMO/fjBHr8fPtGfvs8VO7sMCMMGewpRIHVwXbfhWxL/FXnseNiTgRJwDU+MVoDiwZy5SIU0+nPD
WFJAPYmdytjenlM/scDmtqJN9jcfrGJsT9XIqtUuk3OqmCK1r1HehIDzhHGhLWyiXcfIdpcuFB/B
Oq3B9uVAfUHvphqj3qv23qe3NaXa71DCPQPqd7r+49TVF9UJxSq1Fu0mZ+IhWY8b94D5sk9YOjsn
s605KeMEWY4xrMw40Svr8/igOTInmsRtNHzJ0Q3FH3+QKf9sjBuN7YRJjuSojvIzGiZIeDt3Ngh2
IFiZqdz1BBLFi8ndovsqvuTfYeyg+Rt5MPgr+ZsQIFoMj6oRlhBG+yvFFNh9Uis8Rf2cxQNHj1ON
gIIxxXR05WEwt+gc5uUtzI3QFD2d3W2gZiqMH20fb6JfkNLaB4bpVhSHCxg8bHcshRtUsjcOwofJ
kSlIlMw5/R6QyBHZ0K4e6Rbm7ba06fPPDF39aDdzH1/68rmPcDmbbSLrJhoYV1DOAJZBDNJ4p5AB
bAZ9m9e3eJTbVbV9bh/79kxiBdyWag9nhifQe7v46ZvFdM5EsF4p23Q1PfQgIOiYuYWg/NFc3aAu
oJiH3tTIG41Xz0x1KfNQjERJYlVy6v588dbt4daeoZT4vWigYqT5AZms1pEdYZvAfH4+emfHzCSk
TXKkrkc16ibrcBUDWdKqhSvZ14PiWIzE9bFQpHC8jOfMRjZamcM34RYjC3RkXDue3y2pEvomvydr
0S8tCTuQF+XrLxCO/T0mFxI8xqLSbLAUJh/73Ku93ipIqYOGx4JFgYC/DZXD+j2uOkMk2p7Rg1MG
HUS49wKnPjzWp+6xI0DcDt8oN0FF+N8k8YjKov2r4InDb1hMHIwzFIZ8P88T42ySFj74xb9L81HZ
wstuyKIhkDRffZ52iRUd2vwn/n/X6dtM7sUxNLnQWXvXLv85ajDWmEhzcPAov4x1REzu0x6DdvPj
Y//Y0wyYugVvEfqE+3JKm1CEyNqijMUpLHQoM3bP7ZPlLxPkixW/ckJCYmHGte53U1/zBpfBK6Na
HMw5uXXJSAPJRFANH01goWDEYnFUkbLtt1gsTA7xT76jh0qdSSCtp9va7L6EnngXI44NLcFWhiwh
AyEQ86rHjWgYk2TVJZq9deqo1KUgm3yKak87LbmUOkuMDH/VDUkLbDk0LKIV5lbHck8M7KMixoAB
lZfhkwD5+1rhZPJETYv/VG8wM+ARGXl9dKTE4maYdPG8jNvv1JOC6qz48VfI87+miSFVlk6VtbiB
G9TsAPshm8FyxfWwoITR0KnipEFLw4RfO5Gy043v8+Mwr0v//8LHjaE0XozzzIeIBj+Okw+ZPKka
JnysU/ytBsPt7aqMUOBeWmf5N1ozoLMId+HsQVvEc0oKA2dkY5dLJl7gEDxkm+dS3oZudwnVk0rF
+eCVGbvtOLrmHQnmNbVl7VDFzhO3QyzPdIybw5snp4IOgEb/7TOdAtkrH+TypafihGfGIjN54w9s
52YUyZAFTebk69YYFqQqMoPn14wv8PRRGzC1NeBAU77T6/KUcCYySHDhf+rfI9HqxqZnN5hBiH+4
POANSCyQTzDxV3eizuBW4aVivm/wGrie0ISNcbH0i37BZ0QtCRZj1Q9zeqGyG5sQunWKHfY4TOti
PhZ6BI6x3PhpoSuGkM+mvBsi3ebxSN5U7RuFFMrM2MSEjbJjfJymx9kq4SuoGSMqNO4rP3i8umDf
g6FtO3Yv1C3z8fXFC9Marv54+jOqH+83JnsIoDjKEpz8lW3ttafcr+YTA00zAwdm6+g8iwO4Kr+Y
gDBus7qYGOV3hDcj30JbSueeju6HfMl3NAChj6V0ankkxqWXLgpDYeZqI2GG+Qq6xUvShkP730Jc
nMEGgPXxsWoKeaM7Mfxmk+5OIBRcjIHFQSXnwZQ/UveVALvXmfve4/8Izjif0Hjh5oUBy3gkjK/H
fIkTGnKbEd1p1sZPNVJURpYkpkje+NE52bmttBd7+AzMbrn8y9l5Qo+ZOznflRqwnfkYA//GCmgi
LAGcwM/xpDA02HyMO6ySdxSHrOgHYiuzC2iNApYNGjoqEV5SWzlz5A7EkqonJv4TJ1uywYAVKCvQ
AtCjKygXuxqsULwPsRlxAO+3q7lu3OFVHxCNkwMMJ9cLnNr2tXn756zm/iR4uitHdzpGf3BdJC6/
spfnP5AsBBcepECEff1eFdDD59f0beeCB7ct+8F2FUreP5LOa0l1JIuiX0QEIEDwmqmU9wgEvBBQ
eI9AuK/vlbejJyZ6eqpvgZTmnH22OSHFNaxuyYuiDKmTvQ/H72Z5xSBvyE6qKck7u7g7Hqp1J+Uj
qZdCq/FZwBZAMSNCdMTrl1i38tKpVAm/Ccq0SOsOX6K1PDALggBEK9ZmUM1RJarfP+ozVT/Wpi1W
WL6+Ss9m/hEkHre/l68pjBlWyq0TVkr7Zqvdvwkmx15lheGtHw8Wa6QBIPs0/2xhzSkU0XERRRSK
7BuvwcP/+JwRFR4iEOddfpXF+J+XyTFzQsbcRVXm6Q/Eh7yzS+CCst3O+kMWnxIg8q00FRDAi8XR
m64PtBgIyuVrqRGKVnsJuhflcy+F8F2K8EVSM98aFL3mb6hRYp+DRmwQD39FFfltEdcUfA/7NUJp
AeRdRRjvITZDTw6eztTAp2RGrrS4Fwvy2IizuMIHHLojJiMPCoSv34qYScEykAuYLBozj9FOHXLy
SkpF42CqrSoapYFl5vrosMD/yh7S4gntIb0rg62bKP+cP48CDCamlWOi5vx89bs6oxeJC/HxJWN9
GDjcdrCcQGNawKkEpU8/Hblkq0G/Z4cUBoUQG4R29tZZd9vKfoOCSzq1vOf1MOYUa17np45NF3hG
UGDPbDq7JY8VA1SRf5OUnoSUiyHGl+v1pVyb6q+260nYHCD2gRA3WNWXsApu+6SL/TWGxm8FVYec
VWxLBH6MhoRTRTVhHRpOH9cyuFcaWZhPcYC5s1KsPV3lxXppfjJ1igPfAa6OBmHxBwIN1FxzepE5
nolmCWeEOvVnzfDtbFsD0fMxD7Ftg91ArlLvMW3Wbq9p7+drXU/KnFNZ5GxD9JeSr7T34WLANdx2
4goLCv0/LgkvAEYKzKfdvjB6ZEMS1Nx258Wub+/R1HJ8w31q6jB5ON9XuaZqA2mt6XV6vs5LKsAh
g8fOb/4mg6Yw5vZ+ny2ZZMDPYHvA+jDV6xSdYdK/vLNcs6VAOKG+B+sjGntn97PWqPNDOT24P3WM
8uLhFFvxIZBtx7jXOdzLfI8VHVad2Hd6ycyGtTxJEljSbS7t5exS3HM8v+iftVEn/5jger1xfzQu
6JUOnEBvDK+p7pMZ4vHIsF4c/aJL0deldEsSI4D9KIoXd+CW4f42I+oHXvdAnl2AfXgyhsshXixn
VTG7aI64Yc8Q44ZdbJpmrdrnCA+XLUKpofLIZAvSKu4xn6gvu/ucCBMPRh5jxK7VWMJw/hSDMmlZ
tGFoxl54qMslTRSJbneVgK2JAVIVOcM0jTehvoBxhDYO5CyB1sPV0RI2lFj7sjKgcLJkjzyyU9B9
kcSDL22tyyxGk/oTtixw3weecFGbUhKcV8w++kyNryJAvX4Wk/sCv6xWAvisl/5Au5X++3rn/DcH
jBhg/ICzUJJcUv5/eiUutE5DTQ6eNnCsiF2xTHHD6EnBacC6FYCETg9HDPtJzMsi2sHpi+8X59/n
ufIbZpcni/d2tl8etH+8z0qGMxe+D1g3z5P23LuKGWGAH4uubv+0Z1iItbBstlAuYWdMyuKDQPTZ
EustVegZU6GZV1R6a23bTMVBzh1tN4/lsHM+VqPhd3w+j+nWylg6JuxSPLP3JgLwinYxNJ1YoWzV
HbjFQAAB+wupg3jKV+7/emIxYomjLgNi1gEFIItqhCRxEPch4PfEFgvycXUa4spkvgkTHMOM05Qq
P+xrYZ5Vwo35yOl8gKNGv3bi+adENViayNb7XJMdRATkY1X29WSDssEoQoYz8H0D0yB+F3otJsPp
2Xu3rDd/xXEbbZyjAEzLMrzAxBD4D6Ud78+IUnSoiJo543yHsGjJn45RaPhXDaxBFULIghsEq1ye
HV2UNXE8E09Cz3TYN+0wXSLl0SDaesDpmzPTr573mKLU8WtYHU81t2kWZoO4nd6x+qWHwYTPPqa9
STMx8ydGfaWR8/Py6h3Tjx7TyefyVs7DW2nGuAj1LFgSuggzuf0A9+l4PAh8rzsg03amG/4akyjU
gO5ziezmUB6ITH1F39UAy9R/1GuGJZTK7/jYlBpNTZ/JLdlmFf96Vo9agvP26mCo43VLiPCzXgoq
30Ov0mSHw8yBCooxUHzz3mcLCs8N9laB6S0+brDHTYbOBdL2zoIqprfojLgg0L90jlZfs/MQszlf
3aa+qVVItZPAy4wCDOTse5uWgvLswawHhptomopOjYdD8w/Jb/rErxHTSfz78nZ6KDt4SNHkwNTD
9miD/QqJqK8hUrbo49LsVgxQaTyJD+tMnpvBCBoXMBm0HNDignkihzkPnrtcD0caS44GwDwXplZO
Y9pBUdVQKZIHSl+yT//OW+c7OT5cBuVWq4Rzp1pySAgp5IYqHjiXsTlrDrdEu0P3pNkbwrM8xO0/
AuSxTLmTJrYN4YvBeSUT175PduU7rZnDggKrSjUnvaQ7a4z71Ntr8sV90D9noID9u8rIWN0mJjQ4
l4Mu+dtVa3xMa3QZZ3r0a/rK96jtH5ZJwQetDM00sbJDg+qF+UFirncob4DoH7hrPsftv93i/rUP
fe2v03XIlrbNAZ47LHXWLImmyNe7GTJaPDBRoPztMNr7yiPT4UE2t/81YUDlXismSQZLlIHkGkK/
dCnbBfTJxx+97eBp7wc7zSqFj36FsnqwDMJWa82mv1I9aS1YdmiB69JYD7COCOBwGp+QtTdPIZXi
En2rnO9631eNs8DAHvIAgQO8aJzh1Is+pq2+X+fXwD9xD0pHZfD1UbqYy8Pdqoa0AQwrqNMHUk/P
bsRRCyDzfjvT2PPW7fidDG6Xdt9ruJgUvP6Ma9RKugB7LHvKheQaM2f1mC/OnY93YY78s8/jzx/O
fzvrQxuSI3+iv2xPvrPm4ufpDFvmI6/hDe//fADS+sy0OmLEBXTbBcgaOmMDDOXi4NNAHgGO9SD2
EN6+iy3mX3ec6xiXj3YTpijvj/VaVaR0rrloNucFMaXTQdiOO9Fx3PZ/YX/8YiQHL1nzULsxJGDI
TDaHQ/kMcNMqfleymIMP3f1NtHZ2ZbidOtp1nUsH6Qr/maO6QHTHeQG+sFvyjk5LKLtkHKMW5FzB
x7v/FlsDiajNJuiHZtxf/XoFnigt7T/07zi8Aoq8LGjiu01vF4NgAIa2biVk7ObH6UxfJWXRIK/c
bUMYGRiRmUGEWj1s4GHcd0ZnqDc0RgMb3i+N655BBufbXrRpicMuU3Pwd4RtsYFvGVohNs2Sn2zB
naOeetkMzjkQOM2xa3IPhqodxlIGn57y6Wbx4lvU5+Gx47OCRwzTcDur4i/F7Qoi66a9YbaMCwUp
uYrc9ngGy7Aj5/7sy0TFSn6o+jDaotuhC7aWMO/1B2DIoau02RGUEvjkwMTrG9FSotP5CNzbqqEm
LLMGkMWsSXnFqop1/Y+/7FIqwxJmzk8OwtZjbKqR3+ZdLL/09VPKK9r4/tHlFK687gMP8hs+pAPU
HF6tTIoDCoidOtfhV70XTHNlcV1ThTeWt6S4Ih90dnNV0SuWa+ZaaADoYCgln/r+bvFxQHP4hdBd
nfdMKwv1X5Tc4e+h5azGN2qCLfzyUEw/m2nbNvxp2RgxuLlPTiJeXO3RhzMU00JCIOpW2DQXHTwX
oVDOpfPXGP+xl1FCIINcHyyt+aU7j3uIkyT7/MWNg2CdDm9XpzlsFeZpXvJaJWef8vmEeXuHt8qR
C3TXo8ZJ7nkyEAxBNXpMsQ5c8m8u/F0XjJiuMqHc9AoUl326FwoUMzDKZU9Gt53q8FK7OzW7vJ1t
cMFsBVCkwb1IVwc+AGgGTuA2cSyaYv3/PyCkO8z8QbfO+SRzmibQeebOUODkDUarf6X4vd6odCmw
6nEP3zKmuDtQcXgVup9p4tkcggg5LInA1sPeWdsZV+DvarUdZhBPsHja6HSv8c0KuoyBn9YWrJdF
TH3H94x6i5/VlB+O8by7dSjdip3NXkXq1wHnOFNd4sylx4REbonOmIq7gF1QOwX2sSzQm4UW5KzO
7hIqgvQYydNDmWovu5ER4TBPRZ0DX/B88d1Hkk07FvCGat4Dntl5FaSEx573QcXUCdNDrcayl/09
uAmNQjLTGX+z2atA0bbsLC4rpjrYaxoiaZSY8ZKzAIw6hHoCvn3xTo2gvobfDlCvwyHSwJyJHcSY
EXBLr8WbHjE0JJPsN91rqZvw9TmiD3dotmkavrFuqJy299LqLtTRtNhQIWDkizz/Q2n8AitiGoyo
dsuPg6qq9gU+CsMWAguhZYCNQfDBXvcCEV0+8Y//qPsH4rnLGjr0vDoHVhgIVh+NA74jFOW0eT+d
s9pWlNPU4Fo364PnOy/f2RbUgOBDrAtU64R96KwPXo1hIXDVLwIcRAO0WJvGPzi1eW2fgnTd4Kc1
biLeaQnlL1SaOA6Gyw7J6TnPPv+VO3OgtTBGkoF2eRp/QQmmjNRMcNpF7tQAY/Qm8hEVy4/X0q0q
3AamJyM6N5+JaYGoHVuMKUpzPp8OxbjzIGluecVnx2P08RDLAYDVZ9gqtiY21W4Pv5+DSAbLpAU9
CUL4xdZGxA8Lq6amvH3S08dGoLx+Dd/nNDGX+K/ryXX36jXfDBmAOHFpDlqB7lXfo+Jy4QCDAd5y
bQHUQV2gfJQAor1sv9IuFuG4r7UrEklust2L4Gm7pFbQZX883GaOhuo3Q7xqz6e8MQh9MkGpjymI
sHse+Ndr0aSs6mZvbbA952JGOWe1hy8fcxn7g7c1wDDWyNpl74Yta2hK3kJ71W85s8pLOM30iaLR
Gjy7L2CXdHI4NjBAig7a0AmaDtgik/6qxXEj4McgT9GgEbq6fVhZOtGEmnASzezbtMVcf0FlDN4U
oSt+DXEOg/b+s7iXOnI2mDQ3LIojkz38Cyri7nsf7wTmax1nXLCcui+9fltQunSwub4fIP6AKRaA
1fpF/TuKKfDq6RZUranICrZtFssD+/uXcOBBHGwUDpKhPV2mOWnZk0s4mT2ExsfW/cLzWPk3ervx
jaZHH6BYKv9LsxidVbHtiLx5Y2GY8an8q/9SrunUe5W07/QrnJt0+swrqq1wwtjvuzLmnDelw5XC
6cChvT7YuZFz8jBtLj/C884qAWhw7mBvlwUbW5KPjYMYdaR/KvuGuL81iAHvQ6MMnLneNkzX/PMd
H4pCiOsK99pRzjn7YFkrb61/gm1DyAkmBo3qH7i5NF2+WI67P4VXziZDgmY7oJjMIzgSND3oTUUn
29N6+sv2XvjbKFFSxoTN5ClS4BZ2BTkXHsgomc24qvlTAQZa6GMPVCx3Wtk2DM9eeZRrTYxjQzpq
GqY8U88DRiWFHLzaY9LDxIVvo696VPDgHoHnCCWkD2Pzjp/NcciqV5LGNDakj7Vo0Co9juDc8w5M
AfjT/vZeSTDaAsWwVK/ZYIxlDNRSWS9PciPdkVKDLN7KGB2X2Hp8+vwfFiS8vCOEuhZknj4sMNbF
I2XOSZCdlXvVEJKE2HPjyAJgX3COsw5MdwkVRuXrbrwuWF8cdd8N0vukaMQ59wfPn2uGfw21Loff
suDuA8ItTwvAwPV6z9cDQmp7zWGpTrFK+QhLw+Kr452wsz3GBiX0ZEP50zqMQzz3xZ9oTsrafoTp
Sf8QN83OKoo7mSQccb2CJuYxBXnklGJNFEl+srw8DZW/0UaX8YAzIo6nLCu9LTizokJ4ba98WKDV
DvUwDAhoC7lHVa+vgMtSrynGdN1w+V57+d/Hp/N14gV2w0o4KaegrskSUnvArzmm9GzJuYdOy/mj
CD3LzhSWQfm26Ymn8WdBw+iOttO+CD2Q4gNCkTE0k/B+lvyJfksp5az1Wa1nrq0sVbyDf+GAG43J
KpFfo3ytYN1eFjGYrrRcwxsP5dmKw0ZkfDnXu2RdPDd9MW1bvruxUA4dxao77UbhFZ+GwZFNhwDN
Gp0tV//LFrHB91D9VOy61ifJ4jd7sjXyv2Q2VCPMiYIL5lvNEq+k3xp7JklkBNx01u3ea/7VJxnm
LFXsTmOP2tBjtbBU49NPAKqwipxPVorpwJcip97WlCGqHzKV2JjUtT7TP/4nD0zpHRPXiWJBPvEq
Vcq/+P40hAbQM5gfmXl6BKxK/9iVNxGmDCB0bM01KyACsOVMqaaH4CmH7WCzHUoW+L6Y+j2Xo2Vb
OBCbtfMJzSAcBN7JLWA5A79RmJQeUGX5kWEYs9hb65DvUjBpZ2ZEocj0jdr1YIv1JUiZsYPQVMqY
UVNGnE/t1Z+AYc/8dcq3JhydIzthzbK+DUc4BSftK9U03PoOTynn7hVq8famITsU89WEQYMAGfdZ
lspxWK2e3VaecN4TilKPvT1llXitwvbyPY9IPnPeLRQJx/Bj5VoksozH1aQvg0zhAcxcQkxHRA9z
QmwYegxJpBQjHLpRUxC32JJKpKIoOjIBi2RVFw43wNwqXjvB+YhHR86H8p7LPN1xQuUlS5THSnmQ
xX53ocJ5qMR80keemyKGYVograMYB4TOuPIHsjbcDodDRE1kZ1dadkKul4sYmyylyLBpZhLguLO1
yQISoqzAGl6tuL0X8ZNzyFDbCf5ST3ZHOxy5Wf+KSmWTjSeXYk/vZ+28qz10K6rkYIb3hXgsHvFX
sOr171gRDR09oGPGO3mPKabPbKy9mNFBv8TsnRPvZS9h7rn1mpSj6CujM4gpiHPwSQ9OHchhU/Rc
/zkiLn3Ty0kTqtavNR/P31sVqiTJt13o7/rOMuhaOdF5+PrnlxGZmKDtmFc1tYlYPJKudV+6buwj
YV7ox6MtlC2sgbfyFi8+jtxsgrOJeZVBmnVTcvdHXX5mHlOyH23f4F2NWLZklsdV5rsorIWxQsQB
jdqSvHkd4oQ0U89veVZyOPwuT86c1lmtBgchN/MY1Ui2YduUP59V/Xcria+0Y/kkl9kGtn+IbHWK
3GG/rBxCjac7f3O2/Vdc47X7mvl72+3HiBoOkDsFyCXHS0aabhBFfWc2ey/grE9+dmAFw34wes+F
jymdG9RiEtQ4KJFJFGE2MoqboW9ZQXtGUptpmau3cAmaIVGDdvsoN0EnPt/UmHy2yTyatEly/hfi
5LontEC+Tsb168RFnzbkkBlkMm6N5DnJ3NWdlz/B/kt8nTGmtHjHyWHFbBB0dyuPqTIdqjNI4glQ
QWlmIVbE2pENrH+zkHpP6DR03sqU2bM4jUuoqmgfI4ZGerLaGAPCxpgygW31RYk2hwbbDhWPjs+U
QbMGXWe85n0mXx/lm8z2pJZwpbBs9UgaBwDGqLgrlC+18GX2Ftfy5Gwqx3/G2DlPmSO+NgP846at
r1BsntWdmlB80oyUHleijbr84dILmA9yjqPNTk6i7h/4vp3g1+HahwSRgcMQJnqrpgza2ecPEYrr
umdLUtDHnOZI3YJ9CWqlvnq48HGLljWzutaK0KEg+IL2R7T+UVDLjH+UHeQkiEj7m0VW4yLGJg9P
otxa1Or9Sxpb/hD6ymtMs6nw6j4v4AXaY3yyWZU9FSCh1klnkyb3WS3H+6ZDEp//LYbDDLgHl9sv
b4o8qC471rAjjGnGlz/DI6WbF71BoTesZsMvNqFEMB4xqULiwUETKppO8nEbB3Fy3HEtreCqxyMg
N4UdRfPMhDuxygYpAbU1UW09dvM8gzHHcGOmTRzld8z0f6cm4wEkddkG9WOBZpsdmenYHAl8j6U7
sFY9BUyvCK3yviBsPz2RqAomGekWWE4PLmJjYgoGQNg94XIvHv74IFcDL6OjnpB248CpmnUFIVgs
n819M27YVnaJMnICWCiT9+ZpYRPj3oOMaMSmy/Zswj5ZN6w3CWTtZesufL87/qlpI5vST+wkdwsz
BwZEYfkC9M2dPkVLx2L43KtJCKZE1PmDjoivqS93Ga9d8cQIqOcnjiEIjze94IMgRpI9cfNH56Hf
8J85sc0rwEV3HAHEVvAE1XyuntZHV+0k1rCnmnG3F/bVdfkWOwQ0MMpFjWqFWLbP+s77o2Fh1BsM
DwfmyTtc8MeDbUaQClJXiWaLsLSvJYF5cR72fcXUo2wmjqOjEsHQUdMVl6BsOYoEA7AfaA8jZouE
gOv/b30KGGywOSimpqPPmocQpmrgxCNjpJ0ZNf9MuqQDx4IS6u9J5cIiQUHMLFtKd9x6SjLOhkMc
R6F3Re6BjFt72FlKLGiaXHtNa3HF5VreV+j2mDuxSXd8Puwia6IFLosTASKYlnsX1ceqCtTkPhyZ
Y/D08G4Rk20Ip1S7PJ4HC7RvFvZC/18HdZABrIoxLlsnETX1NkE5EfN3Z54qq94OXK6U+5SssXWW
EYU4+45b4DTWeMWJMes1xeiRkFg/bg1r3xDZd9l0H5yOfzppm0sSrzudKtcuhyMcbGLUlVISL+Fm
huhElWUOW4AIfxDTmur2llmjK1tvdL8IbjfEEHdBIKBz5PUyY6jftd5HOdwnjfTMdjtsvQ3gvLvB
kpo98WPMxImIFnfTSN3Rb9Qp0d1MKrGo/NGDkYQwx34NAjD9wU5Rx9U77GtbuunX6kymPGay9a5c
F9d0jjY8PojR5ua4fs8mOu01vodleAxPgr0dk73H1foN0NXGO/drTaf95DJ+KjO6CMH9hGKMyvRB
2Se590z8A+yMWHXpq/TaT0K/iqmLczqK1IjKEEt4oqEvEdlwuFz5epPg7qRAPb6Wz9n6xdUc+Ms5
REP0vbpQ/8myRe8iQzVVVL6+isu/tZmv9Syr5Min3DxQSmTt3f+/lxXW9R0FQSBnqm3SlqhRD0do
6oSD+zSpgFkNuxlPrr/kMpRxg5UM/8+nLqdtogpjMFlSQ4xugu/WGJXU+G9Ls5+4Nz+zRQxfA59R
d5M1Cu5DjrQ3h2HTHbW5sgxMoWkeb+NYtVKXpcAKH95ZvahnLRWHHz4//3SfvDHo/r3F6jbaDPt0
dQgPr9wuv6NYxPsUEagsSzLtnOm0aXGVDYmeH8nw76a8nJvTTjEKPPGu/BsPbW9z6hIYjxRWkIdH
0cO5EzrvaR5OW5K7HpaTpORckaxOsHfm8pzLQ0dnfOOSGqpLgPUcnUtL5PTtHzrYx506V/yFqiLj
MeNXMIU9UdcQWG5a2Tv4iqzGAa4kB5ZnSAAKtulUKRhtZ61p8OZulcdTZBiiLjeb4ZGERu58AM4r
TSxnv44DWg0IDuJf22AVWT/FBtd1zmnSWKggXCtoyrfSUOlVTLilDkiP+IvK5MHFKQlxGMUH2JcC
hssAhJYTrC4MSlar/ZJDd7ha3dUEB00/IkGZmX2MZdAbBHVy8t40XgBIC6ixyufiXQ0KhFoD/unX
1W8dZ8AeXLfFJ/bPySajTuf6HIjJ2+daecAOhWtl4wgQZjxvv2P3JiN2+FCyQPKYb9lHEJ1uk9UK
AHdyOMvkWcz6TvTg1q0oPqh/avIgqR/0k6j+GnZfcX6jkidvaLil7qTqJI2jS+kfA9nFi7M10mfk
8Ovh+IuSGoKsIvnw5my4ZLkbmOlXLSt4TQO2FBsENTMDavEb4UdBx7c6OX01DqhQOPJmH28ZHQqY
Mj4sDC/bDDl6Nekddh7TwUdBRU9q5ybjHYwpdA9Exj758VMBz+NpX4OVrlSx9VneOb+pKCAosdiu
HiNPSoDpdrVohpLK5d/b8qMO93ufD0iETovLN7pZGQa6z49w8W0fpDgCSLOb3taNKUv35Uj1USzc
J/CSPlr8Jr9ktS2pRKLrwhTjPm+4K/ZLzkrktFbTis1FJS+sz6ZbRUerqTfaTW6Ir9mKjTpkdDRD
sjeIzOTOuVvjvrI2I1wvESuDXrXF4jeGMTUkevIdcMr1885MS6/3q8vJJ4AoB6E5/vktCXbIVWvt
pZnNxTN7khP6Ll8fp4vM864MTIYZnKkPV5J927QTSIlMJUMT+5OLizrBOQSMv+0t77rlVTYgJ2uR
l5D1sAYgd6UNwzAdpN+g6z/9L4R7OlVk4F302bjwUCVDQox02tggO6O0JovORZkUNQn1yNAilw3b
9Oqgr/jWGim54kvC7NXbNeU3ZAbucQ8oEEYaix/4AR5OEeL6EBMllyelaGwabsfpUh6bkFo87WfQ
I7lsG1dkiGI4sT7FJyqSHupw3hlVe58DU3ORdBQIxpJ0SQwD/dPoNNut7yU+0TPcqj3EMozLDqHu
1d5lVZOWyRb2X3bDfgTv4Jq8so59hwuHJGDy8BoZntBjLMOSX9R3f+tqdFufscTwX0SeDLBFEEjU
5cE/DrkYbqIJbRRN9GVE4EId7FFR3/zj5As+7ZwyaHGHDAE6zuYmzRgMY6ihs3Z5bVjPtl2jQEem
TP1QCYCpLazZWxDe7X0tesHOJ7ppBPcOkw5xT4Gkhwe89JvwDNIdUzjbgIayte/4A8JI2aZm1p5g
a+G+5/b2r5rt//pESmJ30Edhjn9F2KCf+jLvAH+07nO29hGU06p8cqhmRsfSLL8biCzUOnCLhkXF
mR4fPOfaQ7aASVidNAP6PfVOCB8UY3z+gZxXRNzZ28J0QGvOU3IkSeIiBpRBU3byP1Sa/PlRQyvb
rQVEmP6Q1mWbdjjJnBOu0CtzQaDX6efsmxb/OSZYVnTmBMrSEixw0znt5QMGM+UsjRlcHx/vTFTa
04dXzgFIXzl41PgIgbe3Ok8+fvvvNR747wTmQNfp/JVPZqpAadCNWXNX5xd83E7aKV7Y2GprbtT6
Nuym/ER32U3nigzH4ZRlKm+ErCLXDEENIAvr7OgqWhy5fOkZee2Xraz+EYVOzo4ZsMJsQV7KyxJ+
7sP+sV8rubkuB+loCw1SNaKYwbg+CHrxTeL7gLIR70qJST3Taqo9Hevk9YWWV1HWtoIPSBGv95L1
7QXUUbcPjRoWP23oG9j6p0VDErM/DLtvmI6c1NvFIo6PguOJ3s6gtwVQI64t3RSL8fXWMorjpg9Y
ySHGCa9+kbFobAYc4jXDKPfgntx3oo10XqSqfkOOM8wTWtxPD5KRD6S3duyfamAsz1CE6ZhNBNao
wd/xRVYmXqDQPjFryWn40Vhg6Jey6T38JDnF36x2DEKYo0LhOLE6EGYggW36K4bzpG2pLbge/nWX
DHMMp0bTvMMs9ccomywUXgL3TTZXg3DHp3gdCel7c1YSJkQ27U2SYEWsHLegVbMkV+SpLD42vT3+
CpX/U/3JwW1FEFAb03bZAdjCFU3Oa9ocQ47unIGtqbmqgzYuXBCBmT5PcXHp4V0w11SOHbYA8TZC
LEWLE3awVa39CymHT0zT1CHHvYOkoL08F0ckt7VPpUQn+oNjSet/ituTQ/zAyaIO3xCwTLJLBAsL
jlnTOW++FJVfoskA1sfzv/4axagDiWZTwVXBhQMaAeQo5FUQwPIjleBNOKA2vfA+6c6YyO1Jr0mM
ihik7wQSw5PwLFYF/jwLuIvkfvX/djrWqNOyYDtUEEKiB7BlTrHY+6Pz4ZDrOoeztR+Ipg6T/Sbv
Kfx2PIe/qWYckaO0tV7q7rVU32aVMtFkeG5d4npFssKTyOXPojfBoq1BaxA3kWOKRkYb1Jvg2ARI
ylZgL8921s2F+iBNVMEUWu7BJ0iXmCJ+DV45j+IQz4eGzzUZ7NOKCLcOR95T6pxCmrPJUXu/wioy
sjYmXNDbR0aOzmf5C+Bd2VdMqHrp3K0URicE8b1dDq6Xc+2zbpti0fKN6ItaYu7toxZ1iVeyZnR7
AKzPEQUHyaHKYWP37J7dZ8WfLe53oKZDCJKmuPk+ujfQUV1UN9JIdz7elUMTcL7LH0cl2AAk0XUz
Vt72fnwIcVgCaOjkAw8z/dEg26ZX5i42nkiik5/Lq2qTyNmw+XRBc4no0+kl9K9Uv5zkMN3eyWbL
JUCM4cPj9VfjPYduE733eDtFn2h/i9+YhEA2ExmJRnjgUy20NO/Mwu8QRmxaBkgtJRAGd9KgqseQ
T8GKGrIfube9Ew0DZpbqDtOICohcG2CLn/2keqRccbZc2hipzS6gd3zRDbt5bxPEwN3r//VgOEKz
IiLLrQCZL6SJXYkR/THMm4PpGbYpsi1wzgkvlu7YfGJZguJvji6kjV2UNmbT+tLpU+6HA+5A75ub
7Ooj6DSWZEQevJQ+bh+oCChOXH4zfwBhd6LiuBSvBWnsDioIZx6T1a4oev4wwgphArqGDnpVwT4B
o/tjxVl7WlScpBxIm6MBT2Wn4rf9y16K85vI0zkgK7ZKs6vFvgKs3xcPa33NYO9ADtHPZ5vcHM5b
E+9JhtPqQtaXVq51PR7dcDQvG15fGoX/YRPTr24qa45sbEYE/d07glsbDWrjy5GBsupP50WbS6mi
1GpMv/DsTiasz5PLuUJbzfH1wYTKa2jjH6uLP1aLO6NZEOCwbPDYPswHvhwbiiwUxwzbGfFf0ghJ
tLqOD8UA0ZpopScHQj6UzU17YshmSE7CgdmRfXIGxVeMUPOCczxS7TQzx3zsEv6gcKDi5hNRQNzW
J/+Va2bq1pmv/iCoOty1Tht3WBsrCxCcrynexI5w6nYxCdbly5uoYgwrWfXv7KHgtFn6LtFV3heP
Im6mcQtkjAaIWwKnM2tjBQBvjLchmcATscfYNaoKHIwRDgEdP7U4BGR7B+8S10xc0nCn5fNvh6Qq
uKY1aQD7/VJaEhfTPR9bNkQqc9XTwJM9cB/ug7uTDWOmraleMFzmHvsYH5wVVGn+XfDww9HKHgF7
AXpbygKSLwxPiL8Cm1b+IyCGkgXdS7hWVwzxnT+oIyBKn7yZzIdU2nw7PiH17iAEYsf3qZebxRAP
/ZdfW/z7X5KDe6rL6tAxhkCDNgzEF8m1Omwds7K8i+nmW+yHdYmdEY6iTRAhDh+eGDtUsWHROfOt
asw+HsDzR2tI+kTy4Ut/iS9nDVBBcqlbldX2+87/z5yeheeEl4N7wJQNXuXwMrnrMKnjEu+2NqZc
I/zX5C4fOM+YoBmndnGYCrvJnuzerbsvG1sXvIYCc2ujOCWcteZgwpvu7wt/O932xcG/EJCDPIxV
gn1txnFFT8avJSAdbxrMBJCgEWTHtfQc85vwMOpakBlg99XZDgnRvqKiBdNDcGsPPGBBlTFvb9sv
5zW6KHQZTJ98iM6n8YOxWG5QIu1m3em9pOaS86BiMnewf8z0nsHcRrb1Z4KX4L+oTmjlfxCDOswF
9axln9xtQMaTc122vC7Smzj4BquHMpOHImQSj7GGw5/IWm36X6oFEzg1uyiDbcPicGh4R/ieco47
iNQ5+eFpmNnAqcTfM8CGiDf1L2beMbwH0qy2aufHhE0Sk13KfWJo2A8Yp221g8bBGrwp9F8f8sDE
d7hjQGgdZne7YzMkJqtueErgWec0KuoOvVnrktnhO5cEK92vyIoAaz5y0Am6/PwH3GfLSXbLTiYP
+Oaz7VZf/40lFD9EcYTq+BO2OJldvdR/Se132Y/ADicaUuPfj2St9Q/HxQtriSKO9rGlDD1tAp+H
qHjx2ILNsCa9vr08ZHcbeTar2CTrFeT3EWJ9YO+HlxEJCeS8ICIfL/SLZg9oqzRktV8BpKIei/kG
Rlmd74NzUyKHrh2jRH4WoAjmCd/LewPeWN/pRdkHi3FxtnFC65e3CCgA0zJgFv038HOpp3BIHwwz
yJirO396jadHm7SuiY49xEvMp1lADGuAjeIOpxrJwfuPpPNaVlXLwvATWaUEkVtykiDGdWOZMSEK
Cvr055v7VHVXd5/eey2FGcb4xx9ItOQVkT40AXzTgt7x94dfOyeN4KTBzuOGgQincu+VGWBod7hS
emipjksSQz1Rd9O8gRH/3R08c+kqwytHGr5WXGvNvtzXWNPaTYaRchffHeJKrZZ/gvUXmBLNct+T
DyKjuhepvli5RVhNKnGDsgWqSDqqxh5nO68fDb1yos47V1q8wyvdt3WxI3U8cNfJgF7qh0MUtYj/
XoAEV5VRUywJmp1FqwUKP/5h0veNyAimfnfKmNBOq7cHLSKTnhAwTimG7GC2HGsGfzRHOM5Kf2+5
wMMvckcVqri4ZMnJNVu6Ichmi35N542k57prXIVFdKaAtcuS9ByDhfua0Mq1eKVj9oBtO+JXfloq
LaXapugcJd2xH1XAprJKgpZx2g6/RFq/OZH5YBYwFMLHlWo3gT6TCASAW6MQZyoss55rj/8hGw2U
MsiwUD8082n1EJ6iD766JCYIISNxEOZMQzqqzAuEnDC50D9iROTeLfjnA3MmLt9m/DXCC3BZzxem
ilgICAB6CLYxJGt4selZPQonRq/wYSCKGl8w519AtQ4VB1KRswaidsD5TK+x1ayI8bwHyFqbnxWl
OmXVPW0j9rf6Qhgt2jKF+wXuBBUSpXbtMIbJ+uHqZSODEL2ky02e3+GB7DjRPl8MVrHdOKytJ0ed
DNHzNyVvBLnYKZVt8M+Qp0/zygejwm45pugXcDjDwrI0s6vDrYjHHuZRivuFT9sxfaDnFdiGAg7N
vnQw/CX9uQoevtiGRHJFS1HutFj1DByuuVm543Zkmqi5EOrB2Ct3SCAcC+Pmq6ImDUuXa9xUXB3j
yNeYVFDb2eNDRx8scxyK81xspIZRrO7ycixgEqqH4ZF91UvuXFdfV88HeX+ia7bcmoN0BNOU9nKG
N64BHIiUw+KGQgFrQBmPKGBiUgCxYREUtXUsG3+vFC0Fv6e2B047L/1+cEs5QDQHPbD1wkGB43Gq
ULPUgU5sBpRe/MRwlmB6SwXX57e6vajoTcCbuU5pr8MmE355kkeUWc0WSMFlNBLX8Ud1L1lFMz2Y
t8lnVs1ou9c2V6YUF9Brl2QN39waf1blRA3IztZ4kIvuIAEtjcmNY/PfAlFk80mse8IWArsxb5Or
jAoUIlAbdXFNkIYNXhGszScPl0aSa4Ag2sM7P+8IfCbeb1Ocx+c9lyY0C1FDYgkhVyLxVh+fp/f0
urrDk1mX3m18yRTvoqGmwSoTAHYjLbHXRf+owRtksrysNnr2A0TGb/S6k2dNzASq2hTNZJ1jQ5Dg
af6mJvtkeGsAeiKfu0sIN57k6Q7sm8ePgPL5N5gx8aK/G3pDmO9GyySbvAFo6GTninncKUWOibcR
3KkiVGg2BNB2sp9IU6L7qgq4TBe1dxwiOeqEVBe3h6HzZmu0+2MdPqg6v9t2cTElICtxfv+SZqcl
8lLftXx0mj0XCXrn9N3LyaNQahDa9qgarBHrQzNIqP3MPpmOxFy0SjdPpKkCW3OZc2twLFsXF79p
6KHMyO5rbO8NlUsVmI+vgssL/q3ZkDdO0lC3JsTR6MNT356g6obvEASsXmDYSSzUM+ftl39DEqFU
ZBBmf1ti4MXAC/SW84gsCISRceFK1IFTTM0+kTDGw1OAfhO4rPLOZHN0RguyjyEj/5BqN2CTJRK1
/2RgqVuOd0Pnj0bYtTQeHPj5KOtjJeLUHigTFTjCaVrYa06aeoCzEE5wBObpHseRR6ffjRHdmRjw
W9pkuCqdev40Dr9YSqQd5nFUeM8ccakDxMpb43lczAZb8wvV3f5Ca7MgsXh6TTnZnzRWha/PKS56
xAFiD0hyOGqpHF9PbvWO6dMoIVhU//tollLbeBZE0g7bU9TJh8NwV5PSzW3r3n2sL4c71orZBue5
miDzQ3tS+Kf5fvYzyYvQM5APvwT5L8fDuyHSqCm44oJdRrj4lF3ymLJih8t18prXzivs51/OuC9V
/zNcx6DPHHXcTvAoLFLJWHjCWYCmxTgvRYOjpmfL/uJDDwoHRCRjeYuOaYPNrNnzByZp9uDV4iig
MqfVuGUbaGYyOX46VfzVArtKMWadYMx5+GHQZH2nSnTjsAL9E3BnwVzqbK1jigu4vcN8EPBksBFp
smuyNvGC9tVU85GuOr/xaYUfJsAnVqt1QGcVvj3O5TEtK4OJy4wcdS6n1vyOqNw4s26zavw5UIGS
zxOBhfnPLUuamDYbngADrRxkiJPoxQVHcV5G/ey2HP5x/DGsvW44YqzRWeyEH6s9LTIWKUmWXv9v
kH8GlgyFgUU3byCGJ/w9hHLTQd4sfzpsl84F9jn5fdJYYGTvH5hVgfwM5ioeFk9L5hjz9ElTCC3a
iYQasMB31HfoyWej6Oy+tgqOntljzEAetR/UcvxSTn4XXOCXYbQPPrMkQ5Nxs5iAl4xWkcBhBfXw
O7cZU7lAAqAciUYDLkRAM+7ruHIBRFUaVHxxhReLHDyxIYHRx3OkD4F4Vj54n8zLoWriop6qrImT
vxHIP0ao414OF+EnmwKRpGeGcbiq4cUWQKsfTg12LgCON+JG06yH/YR68saMKmXAPbhaj5xe9jZT
ILoQnjvlQHguvmADNDSk2cvxifFoQS6TbPZUfr04V2+L26JfRuXiFcp4xjyRZmHBaNDWmIpfW2qA
9AxxsqgUXlwQ6wnVdFqxQilR3FlvjpEcBRwhomOaI1ZxzQlJmJvHXsUGUDRcgG+ATX/aWAxa8GeG
NDlaoPYDDPnZePu6YMN2Hxp5GRqa12HH/eZyBzNiryQlPMUyWHXAFq+ZFEKHy4pFFaL0DjRsvShI
hGkqzQ0tIT6xaE5oAqkMz+55dnJP/iBYCC+ej/cEaThlPRDtgQssiHG+SXWCMaulEhcDyvZCwU/V
ZJ+oLdbUz/w8ZknvhTYtDg97ONYgkixAUwnJdmQRKa6mz4d4HnT0aT/+7KSx6mMdThHvK6AMHNiY
rMHYZGq2LfCmWHBtPExC1sn6vVWiwxshSmeZhOAS4GT9yWt29wE+cGik33TOPkYnpT1YrQ9cA5Sm
h9NSnndcUCYAv8U/+y5GODEecdu/pghgQ25Jbj58dmiKXs5nt549QLxmo2TTGk8PnRs9z8ls7DeZ
z2iKuKVd0ID4Mpf/Ot5z9z8OHlKwdzt4TQo9xh9uuuaHZBnz6f1SzmBlcgME6XvMw5hnp10y7EUK
NOi4Gj8TIlYljEs4RLdr5gvZtQkf+SNnsiA8Hy0Kf0ydm7/PGCJOn5iGA97bEDbPhVWqzgaTBASM
+GFFv0Byruxfc7T8bNhtbM3Gu850NEYK5yZqNqJ7DXjxd/cxbpKHexXv2JzdnYIL5gwqQYaFZXKK
kCj+9voxjWSCgeq4F9Vbbljh+zq05fRyoCz6MqHVNwO3ojr4BXKGmPNjw+59ehrREQfwgxq4ZM1+
4bNS4OZIiZOOTcqskoCBtHNJiF00YxpPBwUpn/SU3WdUyuORpdqcR7SZ9DK6rx3EIK0aC8QPZI1z
m6YMtWdaCTfjkyOnZ2Rhi+7jy6vi4g4RCLUmSMtg9YSOqRHm/o80eEqks3M7cKiDarw4WBf1v3xu
6tXL7L5gZT4b47GlhmVI4Z+v/oUZF/sJNPOCeNtUHsHg490OhKbeEXcLW0SD9guDKUAJa+0/3I+x
A4alUAVabjAHOlFL2PjI3/2zOfIRf4qinxbAbv6o7Q1YwQJUgGJMKKrENClaW8JRBdGSO6LtEYWs
7pP9zo5qrJL5bIkwcQXZiypzJnLPjWpWktJL13ezwSJwkvCEtRbo/PEHu5Phiv9Llb8+iOHFFFbl
T+8dDlI1xdIgKvj/mABOpAmAkkskt4tZOJirFnDW0yC9l1/mWyfrhOAJsXudfpk3PfjlZMpbw5BK
lAPr68fwcUhoEN5dt/BN+SfMuTlWr1b8xH7oOhtxEI6A2HB1pd5Y02KxufmM11QiwRUzwNZ6Tzv3
RTclA1YhR7d+qzpQXClYj5sIVhyYBapqBLYCbjYfTIDRaEtuucNn3qIZzx8r0aqr1nVOBAl///3P
TP9D2KJIlKrmnMVHlEgsbJ7k29hnlSuekzxwz35lC0sm1M3fpaiYOhvg3OtNNYjrEC4dGkWX9JWt
hngBW8HwSJUPvsgCBjOYXrwcDm+QjTzVr8yV/kc3GlC4UrX+xr3jN3rsb/PnHo8MImw4eNIaG3XG
MZ8xyQP8Sz4F1Zs8gm/+SE4JNyBnC9J5Na62I4jUwGp8cQ8ppIox9n2pCFcyNvtEeGSrJvCSxImE
NMRqQtWud30CPb0+juFGtcXxZNpl50jFLvtj4nA/ruy72zE9rJ3eDE10pDidnUMuxNKVgDaDq5TC
Zdz80xGPQY2MDSjYe3dNf3MQFeZwkZSMkuuUBCjW2y07LUmZBu5GTK0sC++Ej0uCigH28vbtfcMT
g0FcJqfrpNlcUwZbDnsJfFPAZazhiDbWaVwWlo8y6vjB14opBz99PpgrXNTUCLwlRrzqDCqdFEkR
L8Ojcl2TPhyUL3Mw7+LXmM6g+1vv+gzgQ/lY6eZz2mdNnajxTtN2WUyqzcgRt1Jx0FYVUIILay/+
MfdG6zKAs/feIyGDss3mr7c966PTxGNMPHn6n+M1kse37RXBCYbCn+TCg15gMh6pMz4jm/NwAm+i
raZC+ngEydL2qOZ5p2HbgRFjXGxULArUmAyp4dvvXhgPCU0d4CGJK4K28Zw1HvVC8k0bMok5Z7Yy
pwOKOvhtKFXn7+iGou4OkCLKBOTRUCNYNYxo4PO0HsO4d4WWxcb/KpCJYodcwyz2RhXGuNirrY04
QB5bih94q06FXDIvwsGPbw7pMia0lywBhpAFY/Mh6ngmM7Zor5q4ZcngZQDQIQqZ2sEPi0kRiE+g
B5uOCg2wh6IOeoFxfIYquAO1zBQG4DsXQU/PMBdNihwgFw8WfRCUC9DhF5DlJ6YosCxeTmvKPg7H
5JyU0Sl+mzR9g7S3f5Xwa6D87FmdcZFVB7qyU87LAVCFTMph17NIbF9ho2cihYYt8oWhSTk9GYFn
rGc3SiU4FaBeOJ8K+SpFt1ngjBp93CNGE+7bXjJFvhsdZhqoNmIc7bPPAXu2CVkfXAi4qTOaBMNL
6ED84Qz2QTCKvwtG2siuBZBNs0IbAUmKPqcHyJHT2LMWe6x/pu0/6xY8CaVu4m9e4aF1Pb6cJ9/3
ysAIVaEhymIm0iSLsfAuf3UymD/TW6BAkgdOjTWLAwpCl2rp/u2AG0x4ssqZ5ss+A8UAt/AlJt9I
/gqQG6wi/T++E7xlMXkTOvAzA6RkSLT8HTjwyiF5n183VUTGSxteczjDKvr7cnk/vpalbP5yMI52
2R05zB4+k+23LJg9BPE9o/cSCvGVAmj3Ay+sqDTFBKRNnj5eYTnVin3e3+JPdpnzIt4CVEL1rpqy
yhS4zCTsAMIGcIlWFsYvpJbogm3f1VQteQkuzbz1zeKhmGtc7hQLTi3cowszREYoDGf4kJxKa1OL
Lggb/8385aGNrUEyWNaMIBJtJwVtQPxzVkoCN8hKiGCv6Kyb58nN77s97+bDrbNPC7CdLeie/9sz
mCEI4yeAGbx9xoxagcu+2MCyVEikoDr7cgOIzUljCnvpbep53y39NYgaDXs0xCkGTTvy2ZrJU1tg
zH/hYAxUX0vBdv9B64V/nX8z4lLTd9hLGcpgguMyMzN60U/GcR7iISmnyWAmBNUaygvs5cZSyJSN
078IHglU3icA19V+rJglMscT9pTq3yAY0Vcy+MTUwFt02ZVxoRhmPL0LsHOb3PekUd0pEzwEnlYz
rmZ6+lj0puqqlJ0hgZm+nD3826Tl7+GT52Bmhk/LZBT1V8JrU/BJNiNYeUOG1s+E8cDm416dzYil
Lrw0eR4nNAdUqBNRXzEDBeEhNwvvZj4Wn16z8oYUFUaHQc5ZFhZj2LR2z6oXNFnHKiqnH4srnScD
zcLHA+uPPoWm7lAvNEuLri9D9oux7OOHCYiZVDj7GHIO7L/6pSqe/ADZkJdM3Yf0/mK6weBjyrfk
SKPt0L3ZI8KWwWaAIwZwdsG6ghD9IUbWokL1+pCc5mIAC9zqDaBxo4igaaxAY6PetF6MKnsUi9EU
Wxpufo8MNOZWOGCbDcq92ehqtjmTnLp1vhQ4FVkrpoBT2O7b94omWc3oP97mCYbWe6JzYq6NjoS3
sy2XlrQm0xDAGzEEbk8kXrr3PqYmCRfIBSYnVT+f9pR8mBfja/l8EQVngrtrQNfG5WEzxpX+EZ84
eW4TCRYA1oZRoSEFNiS2FmEYIU9HP3BcUsOfbYWEn7tFdpElhsBGN9MVAwwHx5c3wXMbxOBPft68
mBeLL4etxjwKgbuPtTblWsU6EHQkHH12ivP2OTlpEuHzNoAftf/EZYa4ItleYPuXwkalsuHqLyav
WONOUYyzez3otgC6B/MPgiB2s8Xco8bUjeG1Hl1mcGaxmoByQCtGM3v1SQdgBEybxejLw0IS9+eX
twb8wxu6myjJI4JZQlE6FdKsC+7Fa9Dgv8+BsniiTJS43p5yoOXkyXBLjEJ/y6FLzLx3pt6Q8f4X
+NYIqM1Yrt0eIi00xJyuv1XFenxssNF6lPYzLtMvVTvGWkvGYbfpd4Mh0DlW3AK3kta7mK+dZpWH
u6OECudSrPkl4l1mAGOmyY3MABR6OGaUk49i6am277V4lDBEuu/uyeXvHeqMlg4ACpRz49/fyIC7
/RVcO8xU897+vuW+YmXqPudxzyf9hUaBJYk9/tpJueuA5YjuBSTVdrW97Mc0V3Q9DhMgKhs1pXj3
H5zbED301TkRs8w11xOX1JkH/XWbpRQ/mZwxlgLyBcrSLGlSus/8Bf+R4sQuow/TD5o6zl5Ok591
Wr5iFCVcGKMJ+N/46+65dSN9r7bGC2+a9Mf1ouF9qbxcri9A+iGQTXfEc8N8UoXG3fw8lRxtLjl3
f52fG8Gj2jUx65fcJ2WpB+8USiOMbZBx0czTMOyoIfD0o9pBq/fJqsl5+Wa3WX0A9TuMEXHxf/GQ
M8RXhpMNx50EtBkFcwIKyXe72c3k6hT4MrHwoWp2MZ+2aY0ajCuGPz7ue6I2EY8BQ9YMX2B8u+L4
clBXXwgZSeO0XKWgaRyzNh6o+dCuPdxKCGcFR3U+A2MEg2qmHiTaI8RhX+ZmDSDvkzuDMYH9CT+h
RAwJl9s9RzzBkcnvIfEJrBwCcZ0I9cndEZQnfYU2kMm9zJe5w9ysRE6Vnwn90Cuan+mvqK//TWef
8xfg9jXpwfRfL7/RK2j+4O13s4eDO8bDPf9dsNh0h/6OVtKjjxqfcgaL1mAsYDc6BKvNK3gDvTGZ
jjRqI/bsMJQP3cN8AKjQUEFFkk3dy1SuRpkZ+Wdyd5hqvP6qQ7v9l1AxAtvFY/Y49B7w7DivKeNR
CcFI0OYCNmH1m70cW8XG0hABNnCQH3k3lxhuPrcwjVueRDP+MHe52N9QXsmr0o1bYHeLEpEhFr0b
jKMbTE3YzRTPXCA/i+78a6zOwoFDwL3i7BZc0ugUrS62rcDToLCDp0EExYwkVG5DjuvSWwly5ZOe
1b3vYP9PkRwzXgbNT7QVP9eHepbp1Br4LYfrOeNjBh5fcOZizIGRr4YQA4tQAplgEvuZ8Xopvm14
RKaaqEtc47LWVndYgY+ygno/ey0bHok680i4nQyPfVPNK+v4yh55eaj+2hB1J5MzfA1iUgOWKNgW
l9mSMG2/ggAZcXio06C2CgH3afAObna95Thslv1JbdfhjXhHg0fJRJIoVzpbzhFGGgAfvJ/sQpdp
704YlL5EbcCC6mwRqqU4/QdkggGUJUArpt8+tO0A2oaaPS3mxjMmYk6PxDJwoc/2/IdrZHglTNdl
8XL4gk8RlpjgW0xFxxprcY3HiYqLwm2OT3Bg4HS/59+CVUunNHI+/JlXuFN2a6oEKXzm5fhyuPxL
hOV86kFNUmLuXM6Sx6LS7Pv2o0XrdShNFLxm4V++jHLXrdh2SI6KA3NkPWX0cmI5H1CDQIevp2+a
bf+tTgjKpeC4hJIDHADMR+1qD2TmrTAg4YUJtpGYQAkRJp7BOVgi4BK762/IZXBzN8+o9dFtUqn1
gC+6+LxqE0hgNHhcvbQ89F7aoiMR1+iJ3SwWqNm5na0fefgQcQa+ItSlYgCrEUrWovoA6IM9ijyI
bnpIRNcawkXJ64YuoFFgHpm0Ty7eEatzX55CscsUbD4fxvA4+utg8jNbXZ5X96SYSRzfsYSNYINK
xT5xcNMJ9P/wWKfICYeTBssSvotAGwVw+nJOm8HyksrMRe7Bb/qTIjXHiRMwk+n3xWw1QlOd/hD2
HuyyzoXHzoCsDd/b8gAL/eMOgWFc6g+4c7fZy5Us6nZQpCqg71nBYy5nIPVgPFzTkLTrSOLQvnj0
sYx2nSJ4o0WlQAZE9oqxBLbAqAWoN++diSZk2/SZDeU08YynzXfwPJ42zxdH6pXoskukwb1HdtGH
sJVIblNY0lEKVPIK1u4retuD/DHHK+g7x5gwb5xf+vk6bfBQSRTaficMrKN6SmlBMMey3nztN6e2
FumRUD8AzkGobSHchHJiewAQ+77FkFlHwyqU0XRZ9CCDnGMPBZIJQdI2zcwL6TtLJjOg1coEuQoC
WHTk/0QaOanmi9Y4Mh07aqvWQPxJpwJfqQ3mfU1oy7LSzfPBAS0cyYusAGp2Y0TD5ukrpHERKa70
VkYm7xEfwYwkCNopeo48fWBUL1t71OF3tHudG8cMdlHR/NNOQeylUy6QOBx0czLpanMyVWyF4ZGF
BYQ3nZ5tfC/OWLG7675FDl4bQm804Sg8Rx5XhfG6MeWCqj8y6teYki9ayFnqKj6W9D6yNbT9MiTh
CsnYGQgfo4izlQcXeHhmUP3lqG9MIK/on9JOYe4/L8J41cyFJE0fC7DSDOrkugwyhB7Lt22hvjKE
ko2kRzjkQqCdh9n4l4SWZSJmw0cgAvyFhXid3qdo+8D9UMSZL1RguQS/movf8wa+ZeXDxawI3wXc
wZGXUxVZGZ4A40uK2tFa7vfvtWGG856H1PgDHSIVJJqwx82T9jo34w4oJMGiOAzQUAhNJy83DMea
YS3nHkp2iZw/ngnzyjNINELzMDODzWbVsm8guQDbK+hZYIHNjl/jI9QYm9lDoCQj47Q67bhYn8aM
sQceGggm4o0nPh1mkq4FYzj0TE5hGz0DQjx0+l6IdLcBXyVi0/4gsF0bM3WzEQV1W3sf1WmhWsYz
ISIHyMr2gIs7wXM/MpjMYH/w1/uC2D6kfKFxzD19xKJFi2ABA6CRhxniceubUMaQplXWXHLpvyFL
Qxm6mHOhmz7/ojvgGHNx5PdoyDSXEKP7zdwtonVeGgsMRbSHzUVgtvDk7QWMeLY6ZlPTCncYaMYB
eq+LFsaIjiiU8d6bCa2+IFOMwB1g1ESjZGjQXJxGboSN+nJVGTxlemkP9tmDr5Dd3CxnKkua6QT/
ED2FH+IxqvKL+MfkzAR94LOBnL2NOw+GjWfn+JEZRz42Q+Z4JAlQO5J6AI/6UQ4YNs5Kb5PnnkfS
5+TI9682D3ie+2Y+wmdNuJ26g9A4aDHjyp6xoFyLPdNTJOSYfCymZ3hjtMxRsUUQrhMdiwYuNSRt
HFKoNTDmuG0vcA/5TwMpomMbH5q3ZL1AxBqXcYwxA2y4PIgp8JCj6uMF+2TF6t/ExcSmbsmzrD+x
MgFNGTOxC/FqoOPPSdwlk2jMG8QpJcA81bR46YVPPW/MUZW/wZOgpxrzJZ2KP8bTYr8vTYTf5FqO
sgHnF+ADtr9vX9/fWCjl7IgY9ynByfHQTKFhhz8HCRc01xiMeD0bOAF59ce5brZbavYkx0wiaqAU
l6g6WaSBB2THbxUix3rB2XUeGd7xmStXWpUjL4vzDRO4NmORa3kBM5HsI2f5crIwa8ZxjED0PF0o
JBkHvz5E+s6M0PLCCqRsDmaPHEkA6+FhmXZUYVVg4+UQ46Ai9LW4dl7mUTza2XycFww8kwKkwwaM
zKHHAxOeCd47+PnMCHQZWoZrYwLjxYY7isQ5YqMS5cOLClZOM933TImNC45gw55mBwrLsoXga6Vp
YxyIisDA45/bFLNS/9niHkOQFcMWVnmbmLawSGMig3cl1koT4xwB2T91SqYowDgQB1uFTYpsII4M
3HR6JI4ThUIgOIPjbRmuCaPsWgsqOoGKHhWugW2CbD/bdIjO03lBcY9EcikEldek4Yzv1x4LnaQV
NRN2Mn2ZWID4BgMZK+Jb8FMdfCP0l/OFdBwjdC/umNH6QyjJjoBsXsSifcwCW0D0Vrr4MUSLAmCf
LBWUea9v3g7TI8rD2tDoY/f3afuCkgqL5/Izi/h1ZLiT/PCpWKMnwOnAI6uG4IdXyOQJPvzJ/MD/
eEeYqW5aLnUhYxQ3KWI6G8yzh1BuBMxhEFRKU5F9Jt2GPvsEXzBuvoZyslLBbx1MriLJilgWCfIQ
c3A4/9jrwnC5HQEJ3hx+SNbw/+GrPqwn9MerIF5nZ1zFmPWjpi/CH0fAy/z8ki/ajx3uexzDKimk
GwJULBW0gNz3gMsvx8jxFsqT6/iDDjAkBKfB1rWHa+ctFNMOambGvGIYBJYwvsKJmLTAcas1iOXd
ILYeii9GwSOG/Tc8BM1fNrS+CIdTFRsibBIWhH2uzkzevQ9s5G5BEppT5B1m0n3hn0lQZs9kQBaJ
wBSVofkBtj2ciSI++/dliflxb96Hkcw2k/YFWvT4My8noNA9rDdg0pyn3FbfHoa0TIkG+LlAhgtv
DlaIx68tk9qggV2CWUPjg0RtExrCDMW0RoSpZ3RKJhloF2eE5xQhG8C0xAus9FiNG0hE/hXL5p+d
3s0rY/xbqOQodBjhJMxeWp9lhf0YhT7zO/ftrBi6DM0LOgAnvs1hZmC1fj2M0oHwZ61CJuH9UPHc
EuqBQUiq13ioehgKkXL8TxVEFg8dBEPkaFZ7lDg5PqXOP5qHGGYizPJhKdK3UaKb8dAbQY08cR0J
RieqtbDFQiAiMSsHSaHIo3ScPUN5SoW4/H5N5e9t5vEVhSjbEaCEz4p9MH3hP9YtDNm0YdzMbvIh
tzTUQVG74p2zfgRHQTSIYhhyhW9bgkyl99JcCBy/ZiYq++sNZowT6Ik7tDOzh9BQtelVOL4IEQ0T
FPsWbNzGG9KRfsxetrn6kA6ANz4298SY4V3pwYg4W4S8vcCt+fv0NUGsRFDaTUBuhsqH5xQlwN8D
SSgDUoWxtB9cp2TGGr8t02MYFyJRVBN2UEQIJTuaL/8N4UUKa9RXovGWvpbOF2L+jdZTsKfi9Dep
rQXrwFR9oJK9ILQifxhr1vViemi9RK0nHqdENIoaPFJhI9DAJYV2t/6bX+LTnQiVl7GXkzkX4d9o
Aancu4OpvQ1OikFA571ACmyfAbuwU0Di8HWF3mfk9jhOvzjQ8rMC5IH84hdNGSQQhjAPez1+zJ9z
ybwDvsx/xE0z6lmOzKNqXpi0tCESRUQ5zIBgU1RjsVr6fbNhgR3rY23v4eXYKyab8AiFccsJ0Spq
0rTPJ+APXcbHiPtbG9+ZqcBtju9bnnxlE4uB3gxo7QaHjWGj3UOzecmGMVKzbnmet/bQbGeqo2GU
Cbwn/OTr+Zs1i3TKhpghiF1AaqyJjQC7BZnhiRNOb0xaL8A62KTD5H5Md8RnEFNe7a+KKbJg7byY
1zaOiYvch7oRR0kbeLRhdP72zrwQWjp1dXPvYYdYAKU6Ms0bDDwOTZOjGfZEeEbKMhm4l3kfu5k5
8jxwYKp5xHmiL8l78L2uDhg3XiOYbkI8geXOf2EHTUcDACbkO/Qux4H5iMTkUsvoi7MXj4rM5JH4
vDhDdSlFbW/aUWRsH4UTRMi5vvtm0/feu9+dHwEyRjUa1XB6OGlvG8HnIpfIU2J1RYsF3pysKQcG
sNA9bofZIBP8JgZ0i4JVgKDI0qhm+hmpt9hKBsl9I7kX0johCJ6Ajc4LCDuFC2fOL2wcD99Iwhlp
Ui5CHXM1QtjVDAkF7CZYsXef2/INc/ABP4oVzkSauYL7obmxfytIXLaSKS4QCgUvqWD4GPTFHKIA
VNf5BewSlpsSwjtEnaPAyHcJXcNuBF5zMyvgOyDaY06twYboeVLw3DSYggEUoR+Ei+UNx8dNuZGs
3/FzFPB1SbkIuMRCRvj13vJvlBdXkh8RY+WU7WOFMdGJDOk+HE+GcSgU2CC3RCiX+pNfOpwpfzK5
v+5wJrnnWMZk18dQXna6l9VbDhSz3N9e1q2w5eV900DCpJS5OYBMev7Tg8G+F90OD0sh9EXAUXYv
uARtyIsY0sqGD3TyxZQAn4Qu+be/buUV426XXkUwBKAMBKfdb5WrMOPpP9NnOJpArPIUrg6sMi5e
ISSTd67g53ZwZALEo63goAmmN4MJuHNwVR6m2gFzP8DtIuTa4eILGo4IJWOVEantDx3aEBAI5xW9
sNe8ByS8YPOJSoK53gGwfIS3kFFPpQXJdqChAjccdQZ9u3Pze0kfOd3u5isoQG5QJcPR05jPuQrD
O9WAzqkudM8X5w521U8gnIRkBVOttS5GzmwWkyKGND5lc1mewyq/Zp+83J/Cd4ZntMr1X1mt+4se
mxeU/GW3e9PGY5MaDV3pD0YyNGs4asn85jaKQTt6zrW0W522mn+HeigEOUB9cOl76WgiBgcSaR5v
95616BO2g5Aoa1zhuvw3vceDZbdsIgV25tM9/XEXD0gX7Ym0XoIY3c6qqBAnL/+E3y4ypD6zigGc
MfstIgQaUkigvoJHhR+sD/F+tnXcyUlG03fwGwUjSY9rKP0ASBkI4m93Bo09R9WSpkD5A1CDad0H
DOmSwm/wq1l+ljQdrdVHJsQsF6ik29eTkvWc1gP30VpQiiRGyPG975/nyst5QBivSA9sVgC+g/wm
mxJaKbofvT8vFBv6vfTH4VV/ve7psRVLeWBY1W5AK6KD46l91WiAgEk8XdBR0HH9oLUyQ4RTxn03
xfuthPWDOEQJr5UnbTGuomKawWSsbfCmAiLSjeZiOcSQV1sDkmBRgO0AJ+45/ynGaFuDWRyQ1YSq
bpaHD1kRfu39knUHFHDfMmB9ffyvhoE7AfP0E6YGTRHgZ22BSZ0SLb0MzVtWjZmyLBrI/zXKRd4r
7GDOkdkpgR7GKfLWLfVsgc+BSj63sKjw8BjZv6SIqot9psU6QTUgHJyvyG/kQhqkJcwNwTNWYX7t
G5fX4n/BhvhCjBBekFSQWOdAoMj+ShvmOdRreBsM6uKck22JooA4ikTzNf9lfZbkjPO1mBnvhyB9
TMy+WbuogwfV9S24MZ9T7QHLIoBITz4nEXYv50dJSMnBr9RsBSNkYnM+Dgz6nmZznIXV7hs87xbB
ypgrGAPAflB3rqVZ6T4wCWJaJYi5DU4GIPQtZwEEMywiuNvY4gydx6/ZlY6ZNRp3XDJiOizoz6Bz
6EJw/gpG7KKSUfY7/8RDTp1pB4sSCtgBQZE2sqqG4CV3sBmFtDRM5GpMRMlKQ2vkF7I/IFAk1Xhb
WH70SWuWY6x2h5CzfsjLvkCXp1S/26Ok4F7+OtDbiGob4dKqm4MN2Q5V8NugrYL3wdJMZAYf+liH
Ks9O5uR6JFz/irSt+Mk8SbbNsa/7NXE4DFogZgEuEHELIRrdz4i4iLVHipbbBescMoS0fGlWf1ls
vjqSQGl5TlFMVCL5x/shVT5cDvLqg+olfQdk3Ni/s/VAqhzoieIqNwtwWwHzq42GG5MpItwuwJ6x
2ItbdCFem188YUzAUxdUnYUO858JhSc/mZ4zvEJILiPhQ/I23CrwYq06hWC4Xt48BkAWfmy3SY3/
AERSyDtj6BS0a9dlSVxD1Du2EA0qLtunR9H4nfxWxXgUc5WCrRvspdIdrGCeniRLNG/QusA/iPz0
Rd0qLYA6mZMCMkC1sxjmwouhmOlFbdadrDcnPSi/jWEETe7qCXMwYC69XvI41bPJ7fATDxQhAhRn
1hQDgzrE9GGJr+FRg5t8yxgt+eBOiOsItV0fhcKItwQJIPoGa1dz3lmFpBCd738sndeu6mgShZ8I
iWATbp0zNgYTbhAbMDYmGzDw9P3VUaul6TMzZwfsP1StWqFlfWLOTYuUdFJ6NEw1PkSM/9MK8UXu
0K6jdvbBZ/RN3Dppd0BfHdjYrEmUFoy8iW8nROgDx/FmwNpwxDSlwWh+4MOX5AQeSzACQKJBPmRy
G3cQjRFJVEV1bYm84+FCFC8vRif4pL2gC/ZCk7h4wa8sTEyzM9SXXt9ULs7ryxBNjU8hwyeYyS1O
uGfymYHX79ANI7z9xcDyhIGg4zz6JA9yfAQfZCsCWneIajZef+254sNpoFn64Xv0g/GQKH+8Metj
DcV6dNh24Mxr/eX4xi+Bi07+2/62DWfyWb41t2s8yq7jEyS7gsTrxjxcjP6mZzGsesF9wqT0YxBJ
MW/sdys83/UjzVShkxpSnU1ObnQ43aNTRUhw3rpqMWWmGWCySdv04mBFYk/CO1lkL0s1BDAfmM9G
b8BfntQl4iRzhdkNrPcB1XP58x2Au4xuveireioT8JbDmvoqoQoLlEHQ3YYA0484Y0peJ68WPVdn
Q6Hwg+daxgOAsWa6Jr2ccD0Z5faO5vknrhHHPfMkqPocvPhMDh7OJQAak8EMRBf0LeuzBTBx6utw
gs8sXoXnPPR/+Ox87D5koB80ZVjB3ynCDrNP3UiZQfiM1Z8ie0LUSAeFmHpJ31SjgE2hCZpd4QeB
3k1maPqALJxofvI7q9KFhIYEj9dqHDY4xGDm6K1JhJ9cNlJqwbuYHG0giQdc3xbxvDVJic/ourwk
Mou/TvvWlyn8EB0oTnxMFZ1O0oz7OCXA0l7TzgunsMVwGNp3Sw6NnvnzPhO845M3xMaKmho3Ssiy
1w0On2Cu9KmgMe3pc/Xbf1aKcxIVzNFDY4fGg2kWHQX/0JS0ghwaqydkwU94Tn9ddqrwB/s0g4gu
6KJgMkQ0/1gpC+NP1jDzxx3D9Bopwhn+7iFuFm+T8h/B18BEMIK3jlBSGaal8kPWEzixKmwQqEvw
Gbhkqc4DFhllBnIHXiEgzms8kqPW6kxw/vdG0IQh/C0Lvxkjg3HpCsG4H3v6a04uJHFTRdHrnZp/
md/BzTl5cgTNWqRXcn52B9qssUZJGd+XvR6KadU96ZtThJ67NK9p8kWUTNt8n5IgCMny5DCwY0yD
OCjrzODkQbNEVRkof7+Q2Soa/mdYWS8OBBkGFyZNC39sYGxiNWM+onN8dddjrFqgeVNEe1S3ODcJ
OXPDnC58z4q3wRc+Zdbe/jsmsPdRG9l9lhTh5JyySPPHEK5EwDrYlMsKJoBXRJg16C4SsjODH/yD
AB9YpnhBeaNS52I8wRcH4HQqStTmT/HBjzBURnEq8UfiuMTcaTdwj3vIbgByA8ynCFPjHUEKwKix
jSFkUgEJw43RZYQKFbcFyt6zqXo/2jF9+N0UQRC09Lu29o/mA27iTYy0liAF9MFGsyW4G1L/ffmZ
YX3U/u7WJscD+VSUg1LEPfbnFOeL7h9ErS+cx9KCtHoLr+MH6VU2AFW1ul713vw7NO/7D6R7SIGg
SX/Vnga8QfiA/OOBNEXxvzUTy2IvXw7PqdZfSP3g581ZwMEbhfYdgF2gg27yIj3nTDyGPph38Rxd
UTZxvGMFSN/IaBMd7Ql+O7yt/tsSTEMraSXQAeyTNnuvi8JzgNj37mC/uugYA+e8F19YZYKueojA
8G1UnItN3uWQ7CAJr7J24res6x/LuGOc52IXdduWKUKeP9hyyEr3uJEtqMEQLFCYMZM8GKUoS3vM
w0+JqIEGVAJm/2chOtFLSjBGsr7yByXHxQ9BTpVtzRAArHygR4pz3mI1Ne46OK4S4faL6IXAa/4U
kAfnxJEFq4NbFXog35O/pDK1PqCftauzDjx8h9YAH25WjTnPQbzmt71obrTewywLvUtiKBKVvxc3
JdIAj0IPICDi8UAHFZKmOvsADjTTOsUsgrKH4fxgSZkWIUmZ0LBAHBSNIaRYA1U2mg8QKACjNruc
Ylk8HOAYwI3u4/9eMJmiRo6uTP93lcmkGOJSCf5bLobccLTF0Hz/Xt5wdUsGO+h8EHq+jGeIYi/p
ZWlFRDkN9cT7bACzmTUOuNdHQXIHeITIwNSTHRt5FbxJFC+MMYidY9H34ZsjsbQBO8lDpv/W1xhx
bBC/O9d9PSuYoYqLVmfWTO/WG5Oyl8PQbtsyY2FUvvXDrLLn9VSBbQMBYJvvsJCbrvCK9HGi43Y4
GGLHUEZ9j9LWe7pdE8YovhhwXigScF9CbNp1kvaaAePap894hkXY8t9YETLtH+Uns0vaa4fVZf5o
5OG/nq0lm52yIuwl7a0yhWjYQoEMLAop/glvr9S71NBI1pbcL6Su7c4BDkZCeAkLm6PlwIso/uRI
hhfBO2rPRT93zEYhdv00VC3suuEEWN3pxenZyHCmTDrmaPb9Ov2tZNfBmsITbISzJGJugl35gKhR
kaShMqWQJ1l9ep6XcGx7gKlHbb4RdfgxxC8CUxpJaDZZDT0MD4e+WPdUcNOu1hrLqf78M2bnHOEk
YA2Gvk74PRi8zJiu61Bwsg9n0jtSsDrFoAw+RIp25R/kSxg7rhr6JTlYfWi4SD0HMyh7zgmnHhsu
ZDrKXn93ejo0JJPD3/ChD6PWbhTACgU5rq2j5NnqfY5gMQruAG+hEWe8QWDrjV+1PYfKDLZzN2tM
mn5ULY1+2aJj00qni6Yepo598noXvcPUG99rztjJlQ6PPQgNrQwOCLNR0ZCgh1MBd1sbxlZhdmFx
0gRadOAaI04X+I/WcLahww0pN0CRyVJk5+8gxicnYReVEwnX/Bg1LiHvedsciJHJaFxO3lPFqzgD
pmsWFyUBLE3U3O4dQdUn7LZ0KvtbAnsM7j9WMYBSrkJvXJqn+BBV2Rkwoxz3Plq1vWHCcR6vQU5V
LDRHzitTqbA5cozsyoi3z9UD89/8TkeQajoh0+466CEpaIDU6oBhq/7eXy2AOTSIcMR/6OqEwVsA
4WCFVGV300E9YPEcxPcRHUzcx+IbvJIyLTvzHfmSF0iSGPOX8zIFLAWtKlZ0C17tDuySeIvCb/tU
HvDoW87FhdjB7W0WQZ3zBwpWOMV4BZyCi9vPW37K7cRoAINu85+Bc/LkGX3gn+AckJwxlAT5hvwB
AnT4Y1Vorb5BUiC+J0+bC3xcgIxzWtnXr/mAP4UcwLtPyKDx65AZ3k9/Bm8Mvnc82E78AC8mH8ci
JZeJ2fgZlM7QLjcU3D4GmrQ1L/NJkt43pu2bYCw5Ju2OPFICsQwCje4ONgdBD/cXYDXjbMIWim5E
CqyTtjcYE8lj/Hz80TE4UZI34CDtXHLZKqGyQmMIIaCbAMWAeDxebo84PnROF9y7zhk4WD15pusM
sxM8YRR1+SL3C7CbWogLkqEgAlpgN/wYPl2ikLWGeqiCuDTURjC5EaoIysor/RFi9LHXgPTws/ie
a1jwhwnceKiYlAs23wemrYO53eKgDzmRgCkbfLXhw3ProWXTsmI6BAe3/B+R6sMFsore5gZmO4Wm
y+LlTj0BO+I3yZxMeIIc40RF8S4ePziZDPaM5wQqjf2IF8z/bKhF93FvhF7jmb0piXbcBT/9yyia
0AbVaGhCFXwGz8wg7Df8xnPccSpKBPDREd8JuJSo1o4LoLUgtwJaMQXcd9rySmgPZHl5z1pLr9hV
Z80UzPF99gAFWN92fqC+rsUy8xheIY1vWAIYYR4sCP0tOvXunLggTOAgDgxQSVHk0laIMs6grAcN
orVxRtricKJ3XijAlBcLrIRN+6AixG6NvLdY8LoSJ2J1Ri3bYHTTZB8LHv1r1/KGVrcW8PXrgWaH
g22j40PJTORFX3PbF+E/Qho/BxcJnfJzPVF37yWnm4ovByhfyQe3jO98FDNtEiSEKRRyJ4/StguW
huMg1NXvuKeSO4ISnCuOCOKXYZ1Xh+T0ZJSnYs0qc6OPPbDF2YHmZZIDJKxgbVNYoBL5TFRTxZKv
wLsKl/EZo8v18myT7zMdgDTMipQBM5NTiZhgAcXtJ+pOWN84CLTsQQZd1q4WT/wnlh8dfRz7gV6C
OJa1oZgj6z1+8GRZDZVJHLb1WB6XlfNOBxi9w1evmFCpAPNfChPRhy57NpeQsqeaJLqKlKuKrF8i
MTXMxDGVteAaYZPAIkbREsPA3jD+w6pW78Eo9znETPdu7w8NnxKQztnQwgMhBGt4YCDccFhFMdJG
hsM+eaJkZxbD9Dr4RZ+/Eh3ZzevgXZx9MshCv+yy2TJ8xyNwOFUtxWubqgAX+5dxnNDcQHzlFY5v
IWkFPk3zoo8tSZtu0K4Jarz9vf0qvOA7F1Fb4LwJwVXR5muNS7A2Ef9r4ju4+zr8wCPX4TnmDKMK
g8j4wu7bnX+iz16B5w3NrYXrWsfogozcbRBaqOGMmwDMCk9xG3dtKtHBAKdZEh+xQ7Tj+o35iCGj
6/gEyGiOEhCRKeY2XFvTo36ICpfRGdMrTbVG1G3wWt5ItqSmU/IPTqMocqAkKXLL4zcrGoS2ufuN
P3TdiFKMdtS2b8EHxksu+hUVRPKHgw22KuNRTAOHFEN0eIwpnR9op9uOa0rT3cMfxiPyNeAwkD2L
G+VkWXFdWM8ISjOhHFbHQSU4fcNfrt3GuAel+Yy/8NLx40F4xMs/WI+JPMYhYum1gxuU113IsizN
gni4YvzzRzBECNvEAkguElQ4HYR9dQXGTdA6JgjWY/MEabPOjkx3Dkz+ISPMjymiB/f+RrHLkyD8
DcL6tfA/0CSJE6dVblF6+3c0paIA/01u/trtT9fcru/ot2/jtUrTbQFk9w4WtTNBudcpw5QCvMVQ
nVdFUJbAoLVRMd8/JERvHlkJOFXoN0b+/SlT+zt+LHTAbsaNGNKNgajgTjgBefbp8RZsEb8TMVff
SZm1pJTVhhmp9ApjoZsjxrk1vpM9TrUzxf8wktONJ8vTljZV8YeR6N9VO8A7lbSljwPArMnnw+tv
3LHrxXagHzcdKst5RVTjzUSZjLhetXHfFYEQQL3FnAcqOgYc+j2pOR0qsbpBScaPfAFSKk4bDUjf
/mY79NawRP5ggu+vf0IzbsavUlOmpXt0kOtNcF1pg9XUQeFz4hHVRwMpZyzXPCv0YHyw6pzQFQHS
yt8Hcxm6J45G9+ZwPVxd+uy4s/m6pSXoQN8xVd7puD/mXQJU3vaXPdYb6CGNqxU/nXNY5MyHLQSn
nO2cmogkIO/r8DqWjCJoLNM3kUZ9aoF2SNMOMPwjULAlTgrxGmtQDHCxW16Hgs2hCn2HfNVhTKQo
lUqNloGp/s+6RkO8GymwsN02R6TFMqMkR0gfJkRSZ/XmwAfE0mujevXuGe56LmAhjrA/a1DqO1FW
fl1M1JhgmHPyLzGaQsjIiILCCa6OUUMJcG7Mdb8xlgA0QZgdaj9x8Tv/K/2UpPRH3OcP7lHSgYEj
MTZiZ5VwR54b/o2KqwjPeOwDncHtwIRORxal/wp9y8HHdyebwUNmnCEBwulSvC0QfVo0uOgY4EPD
Rnbwtx2jpKSCPmfMvk5u9rBbOHcn3mFxNsSSx28jX0CiT/Hd5Aen8nsAugf/u+lYuAlanMUtR6j0
F3d3TsFV2wa5OxIo/t5gznVenkWiWDuq0bcz1Dh7asn5Sfoi7ioGpsBxwKLoYhT7Mh3jNCGRCnRE
d3PoH+btDcbltKYHDvIRDndPBBuIEkHYKA4B93byqx0hWXzxk6m6QNlrVgyquBSzRBvlK41yQ3UF
qB6vJ8WqfYcXcjlo8+qqP/6uQYP1ugczkUFKQVrEYHdWOYFU70ABMn1RCICv6vmFZvnlDJkKSpwv
RnjgkEhJmCUxpeGJ0pKhKAVAYeHzJa4K7YgTDDNW6rr4MfuEuKYi9cFHkQvlH7tGTJuEUqLAzg/a
8WRkQRbg1St4/CGl29BzwxIJ4CKhwQGWMM44Vbd9uY34aecOHgMj8awQxA5RZA84n1AHoc10kScc
Q6jWnDPey0exQIv5IG+Ok4btsMU1HVPPBOOmiVhTQ4sPfuiMMtCdA1VUZ5fUkC3Q1kDDcD9M4a8O
dQhWZPEPn6npz63whlf/TdIh1OdHlwx35FH0J6IexlvZ+ZpPwNjkTgH6sPha/UATIuB+1njrC6Jj
YaSXwLOzdXqKKDYS8dl5OQNNye9U1zJEIcbkO09UiovuhlmCKYylAcQ0wDaE14thfmBvJBh8Jchl
MKYyegEPh3EZvm7jj12nyrzrP3FRcpnsMFm7Ow0OpzVxYNIrIi5gsoc5+hqJzHk8nOOM47BRAdSe
Nlu0k30BZd+TG+aQQvSV2bIKn+JDV7hGu897tosZNzauiUQLAWKiaTzZbUzJeXkCeVNP4kSIhWN8
scpVjam5PDIGdtjD4Z4ad6Mh3To/MXxiMtOCezvCV+myTedXzhfuHrRWM+Zko6WKkPegha8QmhkG
GHxsel0wAAQHWXFhsJI10IIqfI7u4FDca7vzvDPtYBiVwBj6t3goqW67DEtwr5mjrDS6UHyy84TE
0qSi6Brf0vWSGlewzY52mQ4Wh5yFB/Ia80ChMPHM8ku4nlQgdFbj9e1X1DAJs/FfQ4izbBD1bZ7a
/C6mfbCh/C5tgZC1C9wyH/g33yb4sOoMz/FW0VUFZ0g8AY31Hzv7nlJ/kIazeyPOUK2XrWTvKdlF
nIEsSI4qxkbWuzTaF+btV+ySq+1wfk+7f2fwecRJAAKjtOtdnd74FBz1WSHGzIj1IcoctMKYi5xP
9FFnJnqcxmJnhDm5D+DGuH9EJQb8CgAEEDmI6dsxSCVc7UYb+aBHBHnGIK7WioUKqQF0k/Zghrzb
IjMJZHjxW93HZ9hIonhCTGCEjc0bucNG0XaoBd6Y/4Fi8rfXdh8utnNlNGRyxHLFQDZ7AmbJud5k
Qxv7vTi5jhnN0+egHDfVxdOtSAftGe38skUdZ9XMjxBUGClsEDwcPjbDXNmZGF2Ddv1F9na/xGHC
pj1iyf6xtNzjTtFbhXlaSsEFQJ8psKhihVSztjf0upNni9QCrHqoVhnBoc0vllw4lEUIx12Udm53
Us9hmMZnQ6HgXfPmUNXLmLMFbvbhfmSNI4/e1XkHeSfnMHLFi/skVLwIpIUxaEG5vzEkyIZUpbFK
S4tY/5/EFO2S9l7VRA8MF08TIxy/oFo6xIU/wpCqNDwpJkZSiyBWNBK85LBY/YU3+zSrtAH/JADN
HVbcQ5s/nI9zYoT20cpQ3CO/lpoVTg5UaPNVuCiybOFhN7BL+MXJzphyR1uMswiKbOOA9LYOkyEd
Krwy5wpAtjwYdPcZ40FQTFxrWRh8NPHOtL72yWXMefCP8dHtJq1x/ZP7gHP09EZLTBsi1Ce9jyV1
fJBW+zvQ/ZGD2pOp2JTNDHQNTqtMYFWynw6Mwi8EjYz049P4gjLW9rdtKW51NK5Hc43+Sr/8nQcm
WGD+4ziECtlwccB/vfg/LsSu8PDM4Z+KTeAv+S7oezVcSZilC7UYE6rKHSRqAqEwbnnBYHKAv8Uo
Ex8IvZwpjBnwK9GfWMXTRkpCB98G6MwsZqCm42hgLhGSAYCB5rrC4cKn/4kbDIcPVQN7HnKySCin
NS5iXF1yAJTWUyfOwMLFDSuExr5ZXxMr4vCfKB4lfSeU8VZX4/DDewBh4v2pQUgsV4C217+nBaKn
Ydrh322FVThIf2MoLxgN0S00fi8uYETMRNn4NgaoLWAZ6RgrUCJ1QeQ1NYUIjbFFn1+jnrf9H7gS
rED9gnU1JxB1A2ZT6RF6ys8+9o1hjI6Oddg49V/jP1dPFJnC/iC4CDkJw2SYa4SB19TVGtUlA0Bs
iUqOlH9ArXWf33Qcnno2fMwIAOq2aRHdcrcw80O4Id02uJBV6r0Ix2HqYCzcpzR21uxhHufAtYsq
eDhPXyTlvxB+t1ZDtaEG/1GTv8kmoyPgALt5T8y1zKGJdYC1wSzGnw/pFJ/2MTl3saUaMrL7AKIx
V8PsFycahKX/CKEQ4US+zPTAZqzFWv7mVFUm9QO/uI1rI6q2TNgRuwqbG4H+MFow8AmFmlBS6mJK
bbak4P1jvoPw7UCSihhFEYdqnIAGZGM9Aa7eAKYQZ1oyixU3LRYUF37JHH1kP6PCb3kFVRU3BeRs
HCkfFgw4hcLyxS8K5xJxNDNEKoSRNYRg7VJd8MZ4nCVPFAdVeO6o1HmL3hEWqfnk4GOyO6HYaphi
OUefnwTnBloGDoDVWMZQkE6wympPvwG27r3lcdUKKvYsbhbMvvFXtYktNYZb8bGXkoV1g7VBa6xE
vrHoLM5aNmLxPmyPtR2Z72Tz3pDxjCIjzrmuchRVJJv6oUUa3CokccrILlVMsUEi1MFIMrE/ppJg
vLxan7Egrd2RvSzLCSIdxs3iS4A4XeInL7y1hz1rUH+Id9kTTTKiVShQoHNmCeNe7PlHRq+nIYmb
90JCvEwPYGH91LwcmAHwadJ2MCGDCwdjxKLYYQItPjFasFcnb22/JtiS+NC8cXakVArWxC/PSjxh
TcNYUDPnBwSvWsACWhIhzXV1ZAIpcmZqW3eBMlZEZIvMz0HpNZg8D51qMocDkDg6Ab4Eio7MKbe2
S29hLXUgBwbbKTXQJkJcwonpO0+rhQqKI0D3/aexYHCHKObkrX2sNUsruWGRDBks6Qh7iPHucu0s
o1lKLBPlh86okfDv2WOWzoYWn4SqkjoXxz4yZi7eKCZXC/G7/FJHcyZebMj9Phr4IAjhX57DkzX1
eTCZSghujIrIxEwe0VPZFxcJxi4fnncRQGoy+Yh38hmcNBHOQqX5P2tBfKuR3OyUVMR8R47mDlsZ
9CwYO6c+kmFuYxaqdS4Zw8hIDTrQj/nBL0YLCbA34RpQse0trhYkDGgSN2rQn7YDB3h6DUw43t/u
gu/f9DTvG2STj8zJmlHIL7InpGJ45z15Ju4H8IP/D4tuDW58PJnckWJjW+aWeJwplhmMdAQy15AU
ybi2UOMI0BIEdceYB4cY5cgW3n0wH1TaNq7s/TawUYJFItr6IWLpjmGTm5uaW39MGsuMP/BaeISp
tzFNux9oBBm/QRrqMQPGTmW/RftmSIvBSB0fgAvDmdd8B3f3q132LBPJyVL1FJY7SVn8uRkjnSSk
DQkhGn3mhmaKIop/s6AG5Ew7grWllHTw972PHnRsXtOS4RhFif8LZUx4tLAXYYCioD23X6sHwXlY
AJDjoKe07V80eDBcXcnsTZz8zGoncM5welq4OE0bs0Eq95gAg/h4oDBMaAotRW62YwN/jBUQhc9r
5kMz6eiJsJDmPPFSMjvYBeucGQa7lBy/zXn6Ne5xB1e4ZmxQubXNVRguKJu0hAxfr1sSEUp14zlG
BrineIsFcdyJQ5bgw9uAOTCj4djz4OF1NqOMnVNRYXttO/NFo9nTdmEYKqbVsVa+GBNp/K9peuFw
d4okPRsphEhpj+93OxnELMFHmNdtLVnrTs5dmjekx0blXoEPsDaKdMI4haG4+fG5u9TJfqCXMYQy
uZg6kyeNBWARWgPCGRhxsW2/ZIFwzSUU/Bi9SqjdeXdAp+6moyXmEnbqmXT1HaLBGebgAmwelhdT
LZ2UNDse6M1jUtBAKQGcig/u1oSfX4+fyC0qMNomHY4cKFAAvlFZzRAMGOCQL9drUo8Ny3G451iX
ORDsjdfUjFQoM6R8tCjJrfuiZ582cX9qz+ck8G6QeRLVS+bcrmXRASd+3jIkCpkztWppscnS8Xh2
uwaaBBffycdF6Q1jB34G2vUz/nGvATzR2qdV4Y6ClIRtNvPtt7YIM1yhoIfmjvdBRKeCL/+T495d
Tt0hNQhUpzSnrkySXRuCMtJnoDIssMO2iTc+5QhN3kIFxhgmhB5fgTAfBswEOltuOBSE0xdiLXs3
omzOL7P2H9NSrudlzqolK37L9Ne4SQ/723Mr3GPGIyM0RETMAEZTG7dWR4oCDDKnAcCd5l71if1k
u1AvpH3ME2iIzYNo8d8tIug7oee8HnYuHqvMEYyv7UAe5/FAIfjlgTdDdznUUapyvSTQlfg0QmE+
bwba+BWtGnPxtrKXnh3SYVvLUyMZBTufaa6eGH7W5jRnjeqeNFvqmV+PHDGDsRVbi/fxnmGjsY7y
istHDgs4yXzkFHIk06mCDE4/ZdQ/Uo00x/dRJASJ37Z95Jwh2+bGhkg4KGYEUxOGGtdp/rXV8VXS
5ahe0ioe6IV19u4IBR/ZcNvxSuCv4x+B9OZslqYoBRp3xhyaYl0ASJhWk5bBevG/HrJjByw8rZ66
c8O/7avN6EN5LdxBbDNkosaSBHXa/yzSKQMyGCdeCJJkUGkhJJacecnmJN5S87PL4sXhwdEGPup5
eeGlcq6Z0cBe6hHxRA4gFmGwJM8BDxmzHl/3CqLTP12sGzlsY2M31P1wvfKl6jFYEKlzMnlDHIRz
LeL25vLMakyQkETnzoeGyE+RcdOZgqh2zJSitAuoGCXYlKCoXpwAnT2rZrrAk9JWR+R/S4g0uiQi
4orBxYZzB7gkDtuB77DSmzFaW5TO6WMPH9dBvkt9DBMvQsULSgizzA8JdETY7BtyPzq54Uj5A/oj
s4iVk7PCoC1zfXJ17rgCoac+MHjlAigNnXBUdhwPiyKNuSpbUAJF8UFzwHXVmYfA3XEIS0ggLQlj
5RQmha3uyH52QZ/f+1SSQ/HjaZxkx/XC+T2m9OP4aBDMDXVlG5gPpt2iCCMSaNU56lyiBAjjBeN5
fBhczqFtx8SAPnTvX9Dpwe7GP2IENJe/aPLlGhJqnS3p97gCGLisec9yAcGV+D/tlRsVZGG+RD/u
sFfIyCAEnaRr1UgSAKkeJul2FT9g9TJj7dy0Xc7vPtO5d5vYNlHaO8md8oFQ7JRsGosKrZyiUeYS
EKVuYP8e+nbynOM4Pe2xo46iZM4pJc+QBUCNePM6NZWHARziWWZjzPxkOmzDbofP5tXzF9lqb6TP
pJrwiFhFu6xJ4EGcdBY2Iu/Bh//Z8bu8VM7GhqWW+ItFGVHssmyShC3LkZucZphtJylGhcj0Kejm
9rwPhJSUCxBzrkYqJ+L/KK9yXjgpRrGDUIWMu8UQr9y/15hRFeStY4+uVO5SytsJxn9QjqYfq/+V
A7anvZd4RHA6kHboDoQnigcBakMRK/KILxrlCX53pCONvfxiOxlWBWHPYlxmyQrMczhsaGF27cJi
0QiM6NATcuowEdGUrcLTpNDRJ0eIKpCwYpuSaEMurVNw3qXs37VYDSx1HhSjOY97607Qto9Yp9LJ
IlL8WcTRSTHDgsZ2t4cgxD14h5WrTfbrYCunLfnHHmoFnbsXl4iEFCWKwDHXWGE/tuwYkx5289VJ
cMaFxjhxRBRYhkM4NznbFl2ew6IbSrh5yXlc0GiuPCqS0sBQL2WJwwuExv+LcZhvRwqmey3OBtKF
FrBYORsHZob2jFqHU6w9dxxjx/5Hh8D67eL5e+SeyYzFfcOr7UPe6VoDW923DabykWnHdrfH3NWK
58HF0SZne3IHX6NUeDOvod+sZlAazdHDJ8gNQ9S2vi2ykz9CA8hCIdxse/L3j78JA4b4n3L8Qu9q
UolTr+tRUOr723y/jwPtzN5nwxPOqk3cmm+6Nva9CKakSbC5MQP4Yzk6x5mDdtQkhXsemNFrGi3b
FrHosBmRgfuDSZ/cYtnH3ykI7pgmyIxtLj3X3poaFjeRFgT0RDo3GU0H73Lo0DG52u2sXeYfj+mP
4e5bGzw1Ig77LnOMDShCPd0sTUCiCWNli6IYHu+Ihd2maMxvvGmOJiyuNd1cQpqzXbuatfT9nqZ3
GruTyiPn2OQY4MzEnxxLiE6K2wPvUQwzOPtHVm+v0J8hrN+SkVwe+G0nAfcStcOzsr8Uiy+tO9mJ
4wFKeTKycUygcVz/sRRMvOsKbIG5iTc/DOO08Xu6ukzvEYXmApJuws8B0iVQNMV2S1uDCHNKoTnn
MLiQUkwsXRsXnna65eVQBoAFzpyc4Q21nrbL2Omo3xpztfZW1cSqfClgOck4SK0QQMwK/Sy5z3+p
8GgGnHHSqvGu6GG5y0yPXsfh7FuEjTk+HrUV2WGYNnFcv/j2Ldo9jq4IHgkzlnMs2Y2/5Q4/EFF1
hpn87mzmEIqhtlCpHLBj+FU0so2/o5AIwXfDsJ6sIF/4fhenW//INBoZWDBM+3IoRB5Vn6PiF9nw
BLhDGItHAcHj0JWXXYAsLDioTBp90eQYNwxpXw9US3POyCii9H1w1MKWNETgs6Fg4m5WuDVZuA6I
gxGuVtRuWWY4OVhxPeUKZnqMReD0xqCkJ0WhGFVQERiobJnzyS/KfzEogY9k15N7jufI3dlJJDyR
yv1FZEqO0Gf8WUBToq7in6/tw1EDQaAA8brUCevFhoEYTyGdbV6Bxz0hP4F38hXUMAHtBWuGor2D
UscKYzYGxvQhlyGd2w07OSicPjxusKU0hziLaRDVfD9QJ9An8SI+qox4aNtZkfD34DpqqdKlDmZc
qsL/gDnh456h8y5ma5+PgLkJnciDxZJwslGTQeT3aWIo/pfz+wJa1hlcjfAH82yOr5oP9GEkOScf
S5JImc+LVYm4LHSMXN57uMjYTUYyCBIWSkrFnTgpbeVnEtgRfUufcFKqMHHrOc5yh07b3w1rKgVD
x6Z3ya6lc5Q6c4FlKhWYrztXTkr5NRFJ0W6bIThtyAAoc/71g1CefWot3WM0jwPIYDZHInAc0cwv
lShPXvNk11kiSc/zp6LlO1RoLFwpTY/7nB6HU0uP7i49zJzLbxN93Zmef9mZnFY5o0TWK+W/obrc
PPJ5XxpijCGZ7i43CxK2JO0QpKnXUJ4MnSUbmDFn2USz4Ot0Vkds3h0h1EG2E0zxQsQm58HLceCL
/va/PDJZDHKBm6NpQWiCTuL9KYNc4UWHce2cSPrxbhEHCY8A3WcOKvLC0rOeJ+mRywC3XcL8THHV
YT/X2kr2+lX7Wx3dltGgrjsmnfTF1Y/Jhfb6o1glGSp19Hm0ZOHxQAuMeijsuvoiLLMsLKYcDhSn
RNfzljCn6lDHqZwHnxno9oa6H7mDN8hJf9Eg7wS3zLxvtSWHUMTalhvN4sP8+23FMwYShkk3m9Ie
pCnX8LZlm7T46bMysTYgc0NWesK4rv3XpJgAD7/WjSkQJBASdbr60TkcDW6T1kGbxGUAE0LHd9rI
U5lT8R/8yIjoSRAefuzMMy8bKnD+Dt0hdKIYT0MqHN4jyXmElWGfIjbB8OWg1MXZb0nLQHsyFq8k
E1KNMnSXikXLTuehGfw9pJYs+BXbkkGg8UQBHyBXBg+TOPGUFZlfaZK+gJE65TvN9Idak9mXAw0s
8VGi7w78mxZnMeD73PBCg8J3ClSYS29aYRMKITolo7KcCFwNcTgrsDHwUdPfF6lf8E9Jv34CidJf
vCGwfSzMlvyMZKdkNP33Uj0/BOIu9cViwKljdWmHcZqlLtdKiA0PzjCFP18NKCIbEL4fNRb2Jtqs
L0e8iEOlJtNeN/Qd4s9IzBWOU5wQY144gWQoZvuoMNDhYGMjJlC4k/FsXv6OklfdDaY9iKDHE+NI
Egu1V764561OoIjnkZqiXIYRqxfCi6f6wm42Hr52MtUGD+7Qp+MXY1Y3b43lA78J8WetmPI1U1O6
5+tx/oKHYbU+EYd7a/xwh4zMGm6oU7CAG8G9Dp510+jRdZxxEpWer5QpLMcNnvMFRHcHRUJytB2f
fCrUDwf+z5FsexKG/qF7Dq0qwaSprEF6uLU/u9WY8MhqcZr5V/O6gBM24Cdxe7BJwIpWPZ5aYb7R
qmsvapkv9JF8YOwOQMBf/htGW3jIcu5WbYPK8rR/7GsWCncRaiiPVjFPKOdoeHnxXMz4Stk5QRPU
8ZAn4VDB6AT+KdOUnlleT/OXUuFHRU1HLOmpfGcO7SHk6GLiRakziGE2fmzP8c++9IsyC5CamcuW
ybum/nMz4gzlieFTxBsyWEarOxwtADZjRpLwUpcrNF9PjA+l5Euvh/NeEXEc/xg63yD40od5ctMn
fDzm3XkLd8hcvQJ+HvENhREEWjpAi8OHAdRLaipSuOyJw+BoD0jWgkj0CRg5LirHAnLfhuHBWYUq
h7s30FZwqSlAaAAFMc64O0DmQgPQVZ0CyPfGC5D5K3sGZYJp4cDkcNB+/c7uPdJ+2C/q7In3QrgZ
ty0fPwxb2l+4MGrT/9rtlY9AGApo8g9gwB/4yzeS2LaeNbYuxmf++LvPUKSTHslcqfHUnqmg3E56
0JFHdoP19DHvhTReBOxCjYDiLpN86R7Sxo0eG+Cq4IctJpxqqCT5dv3weqsrA0ciVxdkKkz7NRUa
hQhVS0pizg+GbwipRQHgvE2GgPDGyWHYjYjt4z1PnB2U59iwHbaefiFTdbG5W8898NmCTxpA0+0w
R6YYrw/Qzzq6PpvlWEgxcNCjiLQVDj42vZyIVKE234yjOrozwNr0sqOPGAWkFB74gnzJ1bim+D+Y
PAc6/BbwLYp7HlniqzEb+4DFMnXqUYoASs70g3stErbfqumagBn/kXReW4pjSxD9ItbCSYhXCXlv
kOGFhSmssJJwXz/79Nwxt3u6igLpKE1kZATI8Q/Ck1p9SAJ1jnwuvJnoj7biMLOxDnAy4OuEAQOV
Dj2TiPwkRs1rawpisutTm3fwv4D1OwtMmLMBqiRkt2Bs2rMXZQgGeILAHr/8z491Gr34mYVJfNbP
5DsBHbj5wctFy85r0wKmu/sfgmnolFHNsMIFaEDNYz0XkAa11eRBwPt+3NWKBR/kcauKBUOuJPwo
Wk+vYqnrrtULVkBU7CSDlbQjh++zonfXGHCK7PUhZ9FmdppndhXNx7g2POwFVZOxc09V/1qhhwXy
M4T6w/q2eGw1jbugRoD7/FEK9sVPcdB1jWI4LkSEvPbHxhv6D6Nu4s9pIR556g7L7RHYG0ewPjn5
UM2MHvsFFMgfiHfxg2zRPNVyYOcxNafG7eA6uhIVGQUAzrz1dqoOd9Q+/k3P4wNVtTteiBwDAABa
ftLBzqkbtVXwy1eOKMcDEpd5+Oo04X0j0PjDGc/0zaIK8BmHUPrzOuygI6Pm5pyeKQK1LBazDtEH
ucBnJxVV7th3F0tTPKpCvAF3SThAF5e6C0AQEVF4hNRB5pYCX6J1QrGMn7Imh4C9dvQvLHOydEOJ
LIYHIA0DW4n9BR3DkNmYWj7hQLACgBiLpC9eDDFmUyj5Mj9vKPLOA18giQe79kTpckOlkM0vUrA8
Q+2KzZwNwy6vCk4WG3iK2ke9f1NUyzB4IKUjFviY880pSGUmu+me4GtNeAhmhN6hihUf28c2B37i
oH3CRxHSguVE9fOczt0C2uA3o7LkenOK59vdjm9iBwQNKZsbHoNeADN7fjm1xFpD1UH25yWzp/qZ
ctwgkFsXg3LF4ur6sun7LOKww6w9Pbi5fqqhcL2k4EjZMLTySaYwjrJi4c6iajybKJhATTwa3RZ+
G4RuseAjZjFpCyy0qm52BSYDV0xhjtTyWvRSeb6YGP5C9JaulbZ+OmD8jo7Sja5Xx+yGsaVGEAFP
ojqK834QU82D0Jk0BB9/zjlyLQlRvLs3UfP9jrsDJvZPJw/9e+irnu6gtrhz75K25dkXWIdSpCyd
O6jx8w7ibd6K2QsfQ04Gc8Rcuhn6p9DDfsJrBzkrDUFK1OWImjzqLLiDNYqMTP16LhjI/aHDAKLo
D+KoRlwiuFtv+AyU3JvW2YCfMu9bMZcCSb5QQ98uWsCI60NRQyuF2pQZz34oLNH/3nAeu6h4roNF
3mZ8FfgTNfHbtawnUqTnjOhNQmZYQRPLFJXmw/7FOqnBoX/cncxY3AWhQre0zL9e8IHMBxPYwsbJ
qyRnNcb4TN5Uot6lwEWOFHVgYiC3H6qL8Nbg7ey2+zXQzclm0wGVuc1UnQzVBWKDd07Em8uo4AwB
eE3RZbGxp63QeWc+0QElgjYHYyMYYaSJGLWgxD+1gOG1zkwksc9O+P2poWqDlVxl4yQbwep604mQ
iC6LilALEMsOoMHC9SkblD7FGFuyY4sUldK3m67QA4AoCA9gxpRqfdAeZzWEgB1+Zr4QuIxBpE8O
H4Js4e4peohbD104ZnM+FI3ujK2M1W9F4SjKWBpeZ8j71Ykx7ACCVwo1UTa+xSP+gYpwX7H6cckC
h45Lw4iQOHx5AQSJXn0LiPBlwZpnPO+5OUEWDI+i6pkXb6MCu3dwD3G+cAztpmzoqcXghqXkSXRx
fZdKwzhbIZ0pGETnxjQ+TA7pjM28Vsz9AOGX5+wBmQgYrzyviKR0lzPe54H2gsIcw0OPhwlkmKGF
p83F8ygmHeQqvosESsG7IlqJYESN4sx1ln1JGlxJTjlbkkw97UFIQKcHoDgbQGtmPlRnMLP/Ra0J
OsUT0f8Dz6LZgDzdalou1t/gqB5Y+tPCxRKzdDwv+GZAVaRrJuUNwSD3LriNJ1B0mMJbAF0KNTh/
R7Z/ECV3LLxSNPaVedYwKBtc9EPIWuf2D1Hlv8NSi4b25q5f+zSq8KrD4xFSlcCZOaRM4zn5Q9fR
moi1ooP+uLBdbIC960V70DiAPTR4VHaMvjMEMjyoBBEkBxLqhRZ870U2KKPZUNeqfxNoCjwYo4Bf
08dtTohvQCsPL39mL09Ue7q2Ac2S6G7x7RzvfUSSHYaet4JjZAeV6qEBqV7TFgD8R17FgF0FTNfV
zT9ccEP6pRHlLdO5gZdoP0ZgbmtQ6qLd4sJZ4H4ElwyqgDa/Egfml06njv/xTzqLuWN9bTHO/QH1
qQ+SxGSHIlPVNIa/iPOIRyXenk76SGfW6WFmVEBxqeYwRldvADfRJdC+znQdWErjk6pCETPQ5++U
cwECQ+dpCPbpzcMfyLRVu1FVmz0Yj3ETMOiLWsnObDEAf+UeLzJamOiqDEvbjMYIKUIw66uRpFMq
jGIvQKDxO1t9gTM9FWA6scOmrxl2Aly5+ZmmnAoqv3eAXrTR6YQZyRIQzMS24VlbjWrbP+BNAhRq
wixfIv77VockGNHajQuaKcaIKzpPR0w8yPc+e2z/Y16wx+meXZpeUFUx0fvkK4zLdQ3opY7TJdgk
Liazux1+GOpjakqZ8GDO3gIYYs1lOA8aVvXWohNA5yQm9/uCSu8ABJS2wYr7JjoeVHyQYfIWj+Ah
sH/q/1Sw8tAEGc6eNjI7dJZuGTNXTme8G24diKZvHBPxNZDxRMmEXDVfDzhP+TObcQp4rnnSMdlh
DoZ7AnFVzIV0Zh0OAf855x7xnnT9IiSWCZGTDJtOHcE9JhQYV3reOEVNF0gGE8dqHoxAQq7EUNg4
wEiWNRelnqDFmaZXFFT/cAha/+RCuiPei8epes/AZd8hp9Yr8NpmXEH97ojs9iisHRpAD0INeYbR
PnU9A29nlYKCNe5uRympm33eBG9Ns2j54nxITqZIAk3kRHLWb3xMJpRC/XbBKIXlF+Gcasjsj3Lc
4d1o06tGWABSm4TtbMiZJ3FycctBp9I+9dJ/8U4EPArAhIIInfb5xKZvfuAPYR0AJwZmBIOpBuDX
yNTwNJ9PA/VYBHVB8DRaJtWLItWmBfhDxzViX1RRndWcWae1bSbw8dkxqciwDhwM9pjJeRazg7NN
smx5NRD/HyuNwXhTEbwphQWSlHKMG/tkXllSzsReIrlrjgHI76E6AS0T7f8XZVib3YPqAwB1B18C
gzWCyoOOUHBxAmf+ViD4ZBMgEELP0E7oV3hQJb3iEqfWDoRNy78JKcHRK7JJ1ZQeobs4Ug0NDV1v
dRIAmsUPmmG2c2OPh19Ies+1c5nWzg7wuZz1CByQhhiSgS7QpZLwgjpYzaxhQN9Vm1vSjYtWD8Uu
+4OGDtWJeq9n5NQ0iHeJ4XnHdlA45wLRuR0hVvFeAlp8ClEj5dkITKR2/7SCpL/iYCAulxOnHIY2
3DJRCVrMSaqiMSJCkv4CaGVqiL7nShHahdQgKWQcQuFJDfaMwWbxkTJ2CvkU/VMkWXZj4+wRTAz7
QDAxJ2JUUnhPRsHsUFEDaRzJap95g7gAkbdAVeQAGgAxzzTbi/pXDFOcSO4aOnQBWAUAZx8OdyU6
mbNKWYvDMtAdK03aUVaF+PeFiTfIsMut5uUYERCvfZzVa4P8ht2Cnh8o8YeM7DQHNpwoNXYzIBOK
hUHaLznqcmqCtYlvdvuLekreBf7VvT5vROdPOA8rUZtYuvYTprNYzZhtzoMlcblcweVjtRu0nSlE
zF2z3PIBAyO88cCSZMH+tjF14JR3TDFi4d13VqcxrTiSeH2z9bAWs8f0bRSDLyH+Wa2swfxrw9h2
SMklkWhCUTCMG5b7bi7vepRdDNJQBWLwgzfeODK6FPh4bn4RbsTMnxHp8F1qCJJQWBshOC78A7Hv
LnAchiQrgL7f5lMesttONnsbZn5jJnS4fVD06E+WdvZc7T2zOdTnpluGbbhsDC2nIhmxEvRk5o1C
Oq2xEGTCTBNji85hXSSWqJZnxLYebNRIWgi51RMyDgyq6Uendpyi76BdYanwTDtfwfsBBDr4J5PD
OZ/+BdWyU5FP3x9mKEP3NOGn89wJEe6A7oan+KrG/0AJXqCQYpMMuFj4xlizw8TmUBcHyg0OLfeF
SmsUFxWtWqqB03PX4ebSzZN3GArVM6bbcFGsPk/XzQ5ObtDYkuOpOmQ4gIfkR149ai0RdxwKTgh0
eY1CjAvg6CK8e94TfIcfBA2ANIeeV4lIPIs//E8csTz/hRB4JgQnIaNwTokzpGhWd1vkzrqaJSqb
Y4VuLPg2T747yWJ4w/QIRkCpJ660klL1aTxsXJVQ5zkTzAhrm56QqNcPecGBBa/koF5Rzti8NJPU
b4isnESC0uMxzqNkRO+eIkYAJ7KLEzfJuSM6olqqDgU+imYIa3YjAjuPfapVF1vlDJLRgb7xfOT4
M76PuJLQu1EMK9FLCkWtSiHKAgQsnoDSnLwCMUJh3U7nFwLsFAwhUXqJk0Lnq22PEEM18BmQuE+Z
N07OOpINK8OglcqcCljG4SthtQXLEIEPXeLx844UJT09IRl63rIWOckbz8b2198wVGe0erGFWLiO
YWBF96Sz4skAOUL+OtmIr/WYXhL6exHZwfkaEGJibjDU+dnAFZpGoNkUiYOFiR+CJ2NRh86VyvCx
umSejmqy+S/Vktbx7GPEwt6dQ4Dfwu2E1sVC6nTuoY4DzBAPeVyuFtOP1MJIuZAz2PhPdSPSA/O/
iH91LO898ASecUFEYx1UBXXmjedIvKZFttQ1wjXJC6Tr32uO/kU8SmhzucBUkRy3SxkKX2zSIyNL
SosGPxvE5cD0tbmOwHbByQ9Iq38Ujg8/M5PPHhpLUfGlc1reHaAEKTTVHfgS4sa0ARH/O+aIgTVT
hsFc5X66UCKIZGJeBmOg0UU7DkPOjgXvtvQvK58sn4MAD80zdMGDQaRf+z612XEHAigAY4BUwEDF
NNYDjuNF4pEyFlK54Pazwaou9kkJK3hM6UAw6whuTl2hK8J3srsSKxf9i0k6FBnR+ulueljsZxRo
KKC6M18Mmo2LvldP4YftB90Or4KD+TrM2D4kztF89de72uQjAIqXUyyHNKbHQE9MTxohkrMd2AJH
Qfwho8RIwtAgWfgwtkGKt6RYHhlrOw6UpOcqcV/rVqGsZaznsjKHV8UXOWkfZbVRKRnZNTV402KK
y2LIFJ6V//GaXNZYD9/HmREO9XDxhOVE9AWcyh/MQ+l/Z8jVG0c9G8P/hI9xWfc890q0ZjkL2QTW
6Q0iIhVo1gRNXuLxSwbDtAr3R/Int5JM45Y/YxE+tHXIkFRSb7tGHy94JFG8PKguue9pfzGAQl37
ZP8gwwjM62csv+LKqucJRay8IDjVIKUnG9CpeVDyuuJmT/AcwBDgy+8pnWsqFbWFOWhN0RoRr99r
zf7FfJPQYqB5UhqfJwzDbGDZocCCFPN/riIg48xf71nR8fYso4l7891JeFPSGS0X6B48rM8t61nN
dybBAJwYJ0l79CBSwzO8Twmb4AtXI99eEWrqQ7lvPmxn5aS1IfuTQwlN0iXbpidGqRPkPMcgO6Bs
rBKw2KZBGBQ1w1YW6wF72am/JZDCsZiiMQpfH7iGi40mCrihc7mYiCVBIO14SYzBOthSI3WPPLWG
L1qHEs0HyJy/3nc9H2W/GvHVhkWgN95WkNUYaVKBoqDHqFyT2PHsaw9RRLgl/N3wQ3/23Wuh5AF4
cHSmtOay+ZqJxICGA5ZTasMkXOUmDoyuUSUmGcu79kFWYnNiWRO/EwZvhmAEdU/jy9+sqyHs1LNy
phaSet5dEORV90GJlOiES7wUJcTsx4DMZq3o8sPdSoADd7qdN4JzqnLUFovxhf2jZW70irMLAPqB
Yr3r7Rl/NF9teWR4wuJcq+hssDCRBm164XO5Z87OfPJrHpjrfDWaoC/6BRNKfveyogEwaLEu2ovG
Hs9S6jJACABUiqy7IOd3YxZDcxelTCqe4A4d2JDnORtfAuRFDATBFEQVeJtjsy75WTedz7NPLpya
1YVN9Lx/NS+1g0UFL0Ofx7YLs4Bo605ftJb/qAPCpSc+hmJYtBXPB4Cz0DIhblAvH2cxWcl5258A
0R5rpyy1HRv6LALRiB7Y+mR1Ms7lqV6PkuNun7zzNgp7a+HFs+ypYfY5Gdkp/bDLrh3Z+OLXP9iD
2kPLJi70Li1kf3cHHcJdo1dwRHTip9attl4rjfFETkPlA2j1mE027HSoqsBA/RY9fkSuFtSLTNKl
SkE4gTAMVZbgXeBgygwy7/NM58pCREUMSqfh98DjewwYb7AYrc5eImASd6kz49+Yp12FcOuiTZr7
Zbd77s0+K6tg+KvGJIYt/H1CKGKhjHd0tRdXAe/jYsYeuz7Z9OncxMMFB63H00e1HmEKM4Jqh+4s
+OsEetNAp2OHwUlzrc+DnmgXRF/JyKCEMspriffD+e0kdYSRACfzghqH9h4b5Tgu6yHv+Ssx/pZx
XhMAFQLfV4/gdt3cYJsIwx8odnTCoOVgLzB64xtB+T4rJ+Upk3Gr36cEaF6g9oaYTiFaRUnIJvib
GanKrnbPvimCyz+e9TwKlJtF+uICYUOB9WhzCC9ui+xcNtpcekJmV9r03zMGw5MQDE2eUIvXZcvZ
fCHixErIbtdf3/YeVAmxDsD8A9+nFHTisNg5DGx70f2ti50C/Hsa67jUtjfs3jHFUre8iKIzyPyF
vdEGEh6JZH58upezf6ewXt7Xb+QdJAcBzSuSmowupB6JGY4O3z0KFR0CDVytUWmE70DynsRgh0Ol
NvMsUbCalriuGucScpiDA/JN+36A9a6VdGNR2eqj6k9vAn4FQM4AK1Y6g6WzHT9BEHzAJxbX+Mgq
KN2c+uzr8yd32/qh5u22/o0wuukXzLffVoeuKsY4jnCsFiUJSoqj6s05MVicUCVCsFrw1mwq88sM
Hf5OTDmU9VMGBaaz9T9aVQUy1DAhEJPuBCkAMCxd6ciwlDq1q4NtDWQ5IF/iK2LVSc2yGdMdgd0I
goWgnefbLxaWkgonoDVuMAnqBfeCPC5qx+Ps6u/oBB0EWwLRS05nlLPH9RZWMrPtkwuUUAi8Vcxl
kEjnxScVG7/cq/jj3/3JFqdqZzpHXsZlf4qhzMlEeYfFf9QrmE3/U+NBIppdRJf6FbXlHj+CpX/j
mA4DqCXrT4SD4vxYjBcDhJSuXj9hOvKFOcWHQPYEfvjB57uiSTT1voz/JzEeBn7PEipkU/uE7yE7
rY4idjlH0dk4RzfGhH177/+CF7tU73VTjIyzz1YbexuoEV7tc3ywD+BSvnAIrnUJJ4grbTjNjYsB
J55txxlv3mkNOVkGOGCkz80gnISPXLbu+Zirg3wv3bN3D9CIM5+i9z2tpotesERp6RdMFkI5bbI9
hj8fIAuNyAnia0ogx5PtbY3EQbRMD8lpMYi+a4QfGV23QH/eODh4NYpQb4+mZhmO/Np6+kOrh2Z/
RxOFYw06gusJap/v9ZBBAe//NN8HR1cqGNl9SomAl/I073dyo34qUoB0Vyfbc3EtFedTXYqD/St6
fAoshL1R+HbOSX81DRFQJgKsrlCtget4IaEIXaMGIDMTZj16MTHvf0TWfoJ1D7PXsIH+mA+iu482
qg3l+5TXq+9MZvkIM+L73xA0cp/dcVmGIa5YbXLenpIn/j5H/PTQREDFtUM+1VfSb4Uz1ofPFR/x
K0aoxP5hxfmO0MvwkAGZH6ORg3gnqDjj2fjE1tnIQ7GNRXVkYOGgjdey3npcUQeHYwfxUNaQvAZB
v9UELnqK6XqnKvjM3GmMfs63bDJ8qG3Mj8lBxRg/wSF7KROOySBGVssPPtaZUaj7wbe7szG6xMXm
zoVnMYzlrWPUUqz9sGtVPxs5HoXstfo3rMyPyEKfkUm7oWPTuTdDhicthuWdOyxa40p/fg0extQb
OmAqfeeQHfRjJJfSjgVyPJiLQUVWci8gsJ8/xubrEXt4f1wnRA27suePZ7/iyqbQvGEG3iZf+NWw
YhDq8Y7ubz0JrlwaGBj50H0y4pgwp6X2wYpgGjbJWEcO3xwXrY8W04MF+y8pHFcmOb2DIXXZ0D0s
RhHsOYSc/LdPpZXsSV9v+xaO5k8EWJU5ktPxQ0fH1n5jaXHBax1DahaYWgfhOvynEUR2a1zApZTV
VOp7/tMk/OLLczKhUnxgU+yWu3pbbxsZQRYK4VN1i3/FyUOWefeuhd2jhFXihiofI21WIgEQRxzC
1XPRmu8h1+6j98shpjV40SKLl3yJlITlCW7tMCLazU4O5RLrWnZiI0KuqIvo9Ah+rAnbl4KgwM43
2e3hjsM7WyTbJ8UcmuN79XDQplxJMJHNJTs4X/fuju2XyXgGLQjvyY2VWSGCYwLqUO25jf5skiFm
v/nGv2rQU0dbqtrD/DO/ZA9I2W91wILg3zN/zifmSIxafskvOSMX5D7Wx80xFLUgTONejDGKA1D9
da8x75j4vZWN85pn/Bz2ky4dl+Pys1oGp+SFYMlp1fm/9T1HF3Exst/AisxjUXHDexIR2KM9xiYE
51L77e/9J3oHffeNyufSEup9d07Gy+8y+TBDzaO4FeT3b4EANyq3eHsuVwiUjJOe/S6wBDGYuKHF
c7Ux30QJ41N1Dt0YsgyuWPM8uRMbD3j7646LE4sQcsBzaBwWSvKNX9HHGyBH3ONr/tnC4gPMejYV
8MC+Z/3V179GiHhDTuo4Wa35tY6BoiGz5bLFx4LzUIgVSbaQHW9c9puLR3HdfCLoZ/ZXgHWs5z19
fDGCN8M1UZQME+R5eCQ9toed6+KDpu7n78AYYcpTtA+5thyNi/uLPuDrvbDdSNlyPkweIdsO7JOg
Jg2/3h45BOiKS8A+NsqkEqoCeHPE0xApbgjYQyqEPgnjndVzmFf9hB1g/2x/1ycW17fgxid7IMRf
pIg7WDzLjngwLlBLmBPNz+GowgnbBAf65J85k2bzQVT9I4BSvcj+byOluFhQ8yvxZUW12XMpsSRy
Jy7FycAfzI9o2jJfNZQjirmcyaNxd08JpJj5KJy6hBgHvbPg7jUyL9dWw8U+px37oXqyecc8d3KA
EuNfz/qVhBQAMrZ3URcNO48EjWlPf8bq84hVc5/3I6q7HJtZ1rZ7HlZScHbTXvaaE03Dq/9Nb0aH
wUKfor6ORmvJUBYSoVRxG4jOzNLZ/R9tJpvbisx+Z0noJnaDrnMhaMvWGcofI/sefdBTW7oNcxwW
pO0OvYdLNPYO6FNgjvOwYR0GLKkA8qxxWDUl6xJ/Ga/CLrZYZZGBXb4IrKAuaHXxnmjZxAp5ANq0
r6w5zTSl80449JHRGR0dqRzEI4sVlHNiK+MIOjONHutx0K3ZU+mKccIxOqf4RkKDcQ6+4kiuIJNL
M1TfkTxlHxFxjjeSx0OTv+CfQzqzpGgcsGJMkhqysMDrT6NpOg2BbZ1+TMHayybbuuxt+8m5kEYE
w6nXWS2LGewD+F+nZ90ztlH8AXIzk+qbwNVMJtUDbghaBqs6pq6C9USz+IkUFKhm/dUQZYSnSitI
kT1lfHeZPVllpHkjWR9m/LvbdbtfCA3iixfFrAeKwZ/IKiVJV76Jq2dHQliBMApQNVhhi/RaIRYO
c4lCP/uEv/ASnfLJ/JMQvg4sn2wOq54/dSX3XijVKb2uT0WbPpD+f/8p1WENjvndYL8EDeCXQ8wf
7SYcISb9CpTAjAHreXbGaBIrXNZtPz4PGzYkOBWL57MJ3/QPXPQmPFc46fLlx/Ljw4aZ34t292V7
lRM3u7vneFAM4lfQRQjj4p6MsXLEnwZ0aOkzX+qDaFoNgxd8HER8x8mofPEg7oN9cPXruL8eutjI
+9NI2iALsppadSZsQljpTB7GBR7Ve/0IX/lgdyBjzIUEzFyZSUWdSvqxfM7lNTpREcz863xAOrym
E+uGJDRyNHGLVTDub2XLrw+MGv74F8YfabNuwq/H1Vjyk5Vgih7VPqQjcVqPr+iRqU/C8hqdh2Fx
mCtuncgbJODONFQ+WPJpxWOI8494hTqRcjhIllzKSDrmeFcgOxx2RboMJZ2L3mRSzulB4QjCMHrY
4EpzZpS3vEdkDH7eu1DWxxIl4Wi8a7MxTEDviwsIlN2UDmWOc72jFDe3zvbBj5aq7JTZyNiLx7WX
PcnOvGUZsV4y/9Qb+/v05yOo0KXymq/AmkSdJveiCU+LesGQrI6lTMrkuD9/j9UzqlyjzREFoOnm
kXz9x+6y+9G/IrOMmD/+ZrQN6LlF1+RWnVzp751OORnEfSg4yWtxrlBO2h6S5WZZIsjdZLfqWD4i
dLbikSOHt2gaHegoR9E+HQcnFiffIf7UW/Sz/o6rLmkoeNMjKEIySOlznWYrzc+b9u83h7pSw2Zh
hTl9LZYFcn08fse0j8CRwjkm+XEhrbczBTXq0m/WgjojLNdm7+BtPcJ23jnP7FpN1/hb5I0vwjzn
gEdf9Dismy26QuIjP0tBtFV0IpCScFsebEKCLb8pJE5/17LeSiVE3rLLD/GBIBWeKN1vNLcp8EwX
/yiU40tyqk7ROf76XXDM90lvU/tNyCKQ3aBB94j7u0telxdwsc55hdeoV8rzT/hNpoC8COi3CcwB
xLFs4OFhfkue1TP6zh9JHxW+qd1PTttT9UKZddOsIAteq+9TvZYPaHRYpuwUxhL5D9tWQdPCqqMv
DtRz28XHvUq0V2DmYB1/UWEU/0h2E4ZawTkdJ83qTAXlcOVbPuFr875r4PrLi6UED4Yv1gngm+65
WUvAZkmbNfFdGFk/1YPzWbQ0w+3iuth3NKSdiA1CTZNo7yz9k32oaltxMYsniq/PWDb1TW7YLbmF
0DMf+uSmEqHXn/mDXokkux1CU6f4o6DqF+2CzkeqzunQu8KrRIk+OGOZHnNjRtU3RTYlapzlBklo
q29MnR5RKRk7v79eNMaaFizO3m8kdr+vf3zmy0rZKbsROxudhbcLOlJu+4dkZQWFV1QT89+q5zCZ
Ip4Toff8hKZodvfstlq6XcZKPgzT+5wZfzBGdxFeXIxB+hblKfZAiMQTr7Nfeb0AiXmWuK/5j2KQ
Xv+e8bf4+ZfdsRiCLEOKphRJlbWMDYooHU1U6gnmtlSOEG4gWHQZGcVu4KrzmucV884nC4zXBW1Z
3mU8Z70MIebgQNoEy42HLmVb2aHqNi6+RVtK1iSclC+PGWw7VZ8bECHKB18xprbMLz2RjW8WdcIp
2j+1NmwjgssYAveO2mW5+oyohi3p3/YBU43n5vpm9jn2z7vhQeP2LM1TdbFOu1P6gj4DXPm3pFZm
HBadG62/GKHF1vo8pFfkzp9rRHEHLUYQt5IJ9o+ti520uqSsxjxPM4LI/jdDIR4GBe5Nox9rXTN0
UXtIQCAPK82AZ15jkOjZsFVfNw1jhLMifgumAKlDQpuRM3nTGnpFRf2ipERoQDb0YQz+bj2x9QCr
XPobdyaHhUd1CZ9hyxeQLVjZeEOs5xuPOv/GWgnhwpHMn2Pvo1AjQENgWRShEHgfaKRWyLfxxx/Z
kH7aCH4YgNPmkLSYzrK0c9BGP63Z3kDlKV4+KrQI5GroCCVJ4+/XeIa+i3T1lJ/A2HuPGaVdR2uH
zNhEA9xXGGEPZuhi1miKXTC01Z6HmXzQ+C9PiD0bWYofFZT261FrhjO5U+Fu4GAO1fpBN4Bi90N7
PjSZKqPDcRFnpxou+1RFtxIOwo+sUc8O4MHIU1JS8luG6lWPq4MgaDKJ+whXrp/oiP3V7Mbg6DPB
bncmMfXoa6f7TKLWZU8JMB61Ux4JLtte+7ABN1ZP3b+b+1FlXDG5t2gG81otBpFaxx8Vewj5LLaw
FsP7Wf/mAAz8vk2RXB5vpN1r9VxxJKT8GaOLOcpvpTxSD2vez/6hvnb6ACmNlSwa9j4DENQgviqf
/cWklnwH3LYbKBqJVum0Ex4LQPDb24Z28L6bHjTKI0hkl7u6r74blovwiGIjtPXpmk6LU/z7e6MI
/y1lrN57sOT/Ouu+eDrTBSTXT643WGWFj/QZ3+cHfxjUPh445jtD+BLJIvoyq0mb6EJXcMj21i1E
8bQQwpAnfxzUjmiqLilO1D6ZdhSNbEQEg6Xx9upgupDDH4a1KPOm19UPR98x+nE3v6nEE9IvrwHl
hfuOv2ZrIBO9kfzH5h0NUyxYTcQMcSSYAlK1Ota+/t5DHwwnQ6yE3WvazAex0Ay7YQQ1wqZZDnvx
Pf+YOLjPMT1kpq+Ub3vo4a6C2mQTiKr7Bqjws/bRwVpat+ya4LFiYTLQokrfq/B3Ws8pjYNfrISc
mGGjv0tuBZXLPSFF+UjhOB/8PKdgWh/U0ABBInDTOQzYxQAprFt4jV9/ABZs02L5ETx9Lijh6sfi
zn1OEfUnB6Osjh7JMaCjhcIi4MFxMEaR7uJJTnUOKWRKep/qAaQsnD473LWweKZ77ntNxGPOvoRD
SIMuhMvvHJQpf+8O1Vjfr4jvGQKFxcW9QNNEuDbaeyhUUXU1AGFXh67xSqv59NuYsKoNi/v8WxyD
s9XD/6TnXh1R8zboPceUBqwPnFCQOWTHoMb/TEnGMbOF86rZjZP6j2iHEUTPQE5jd3FRiwzRHGdz
gsLi9EcDbJ8SupP1AO1PxGsTxXjGr8VJP6CtdI0nq6GHgxjMwyuil1I0sTssgsRTk41DUK/NK39k
r/yMtTXd441Dx0JTss/2lcJ54RB619U1aFd3pyN53P2Bc7XGs7cvuR8X/1Srw7hp7xzNm3eNr3No
rZ2NVhxtOm4K8dQHTnOPc852JEefZO9f/sbRsloaUgDV1OW/0bsNiSj+J+7KNq/zk7BQq2HTbVro
ups9U8zo/Ld3aV9dhY5D9o5/X3+6rsMrIrVz5a1+1p15t5SqdY/VJWrzfXZIXiswKBba5wdWbQVj
VohUfajlpOpojMx7sdyeYJUujVvc+Xcqqkj4SxYtS7Z4kffiL5JeyxB3FPthYCIWdn5ntuHFxyIO
vyChwNOirXPCFvdAP/rCdmkYTnRKPhcGnnMFn1wuJOqxp4+4GQYMR6/HMbjqn1z0rn1nmjXOLTm7
Daly/w+p/FqvxSue4BhxrNCzXrBA752jR9rYNcC1kkBsZtrgUquBb0AhCvvmtJyWNYoEl/Bh7RMZ
NPiSgQfUIho+mBpdF/xD5xrK5oF0TdWYTuzW+66eUX00J8Vo/cYQWrJJKC8f4PkaP9JrPFwDdbu9
kuHGjbmc4u8ZCibP7I3IK6plkMRr5ymcoFwM1TNcCOPWOG0P0WV1zcDoTtHPUKxRjvULUHd5ShS9
b0Jy3wixaHxsUtxl5pf05d/Q2v65I5zlf/5bPDLmwTwnH0+IifbI8GjBWWcqUWV3dM9JjTEB8fah
3wwk4tB6muYvf2ILvdyecYgEPj+GFvaMAA+MWn9R87/Z1n9n1HWIyCqoSu4NBqVBx4BHIcbRovl9
a8vGuyGvho5i4hDnDf64AhCI0no+yY7J0bo4Z3ZLKNCFPC1XeNPk73zgvc2+O/pbIj8/Ltk1T+mK
Vp/5IaZ0YtgAgAJ0qr2sz/rHQesAANgfnnMyhNNSSOgD6MDK00NuPkNcFm++o7W9Qx9CVxVz4QfU
ROxGopEHXSx55HX1cLq5rB0RID0t+u7Hu4YKXyHTZAFt6x8D8TSKr2dQzx/FgzMM9p9SkryYVxwx
BZsEQ5tFtV7c0cI3aALueVCELvi7uPrONGHe4f0cOKfcEqxMEFni/33k3oTsDEPd8Ae6M1rRlNOP
//6EMW23ajMlf3Ivu5ASRohEErMRwZBxZaMoZyfsP5LObElZaw3DV2SVIqKeyoyADCLqieXQCiqI
E4NXn2f9qUrtneTvdLcKi+97x+y04ySrzSd6uXo9Pdb57CXN6mWfkXx7gzcauJARf01y72mP7cio
POXDngg8U8T3v9ptT99th4c5Hix3vBYcTl4/qQOqW2ipYasDHtoCXlsNNeSXiAphqwo4nc3OoSOk
nhFE7e6cH683p4KzXkpJZ1bJgD71q7gYYsHzk9gavuLP6RPcIkmdAk+Xp2d0XY9TwP1HlC1FhWSP
1GyiDxlI6JksCbp9ffSR2920QbojVZOIs9roLZishguyyBkBc2JP70Q0f9wSl+UtYDIsQ7J84ZO/
q8r9+GX0BbxEi6uyVUdvHzWDxyhApGs+l1eNXy4lCi1Z0Sh5X5QOC+wMxtUozB5W9wwodU6i9kIO
v6tcL42rndM5/3KNW5TP31GT1HbrKpvavlgcatlikL49aSXaHgbumHplxetgrVr3ASlW0ebTJq+Q
y5tPTDqPMFDIJnnMq2JTh1+WQZa9FAnJPJ+3p3aZbUgQ91o/P17WlyMUxWpsUHSNeU7UopdsMdW2
73yI/ce8mUcvyGYRNi+7xPzBaHAaXY4gfgLsBfO3aVoOnlseH0+Vo4PtEoXJpvPlv3Z5RQTiS+Yj
5mww7y6iFpgHUM98Vi3v9mg1WvUwUk182sY2bDfN/hlKicQCDyIWd17hMy05nxANAKvCG50Kh9wf
Cxk7ncCEafMA5I9kvzEmp46fdQSIhTfaPg7AkuBx7IbYhI1uzsyFTwnm6eECVyUMc++Uh3sDR/fU
7mQ8KuupwJU9tJL96AET9LT7h2d6SYmhDYgECekmUkmwPSkRN+abPOchKk6UJiekQwzqDV79gSkN
Zjz1mFbl9Yvwy1584TFxYhjKl0+67cYYDxVNoalhcz3cV+TczZu0csbLit9nqqGlorAPgvYwPF3Y
/g6sc/PqoARAcsDvSETTXGMz0O7m1UsUd8eFsRo53zT769n0nZLvmvl9PAhQ3WU6WfZhHQn1DXAy
J1D2az6+Q8+YBpRMmgNrupgKiFkQfc8D9BUYB/MHEZ/Wi/fjJx6jZTqMvjYTyiRSoguP+4tNMPYG
mcCimYM4U6vN6QZ0tCG1yqhE8DnFcd28QL8tWWB1X0dGrgO6lsYkz86bgAA6yBZ+NqWm1D5xRuGF
KqmNvcQ7ThnZYvG9el/tmo49ETtLPjQsR8bjmvjoCIEXsuVeMAp+AcU7Z0iV4Lliwx4eG//hd+fL
CnBfYIQw8C+ghb7bP3YptFsku5VTaMk0arEcEwx73i1qRtmKHFhidhN46fnr+Fg9V6Ngoj8WowUE
u1vveZnMXO4zZaYK3osxLH16dxuLxlkdnGIc9KyJuvOnGwGvEhjEG7hQGLDgZbwevB/x5lQFS1a2
UoKbCExp1SESbV4LfBOZ5vfzF9aVUx4uKNsyWs9DB3mNs1PvAXcSYMxrmc/7dK6Mz1MSFmQaSxoN
sJd/WL+i96nicYAi2lFWZZAFX/63WiiQgL1j57dEWXcOpynR4gj4u+jr4NHFWTDWboBNPY2QcLNd
8wqfqx5tzrzNyzHg/dXpqJOo/elqAvfziO9iRSlAPSF8IJb5Eaeh+/Yp40Df903eyX0B/kNANE9O
KeVrv/MvT/tuv0Md0PrP0yMAdw0ua2lOJAIdtWUCVbz40kGFClpvtY/GLWk855U7UZmlJ5aS1jRP
PEgufwW8N2a16P+N5gooK4TY6jFVp3QdLQqnJXCBVtxY2fNOVaexJI6WO2vZHvUdGF7Kv35Hhf9C
Fwi8upb1fghrBKZNHCSD8N9kjZq0FK+Z7C6B5hYc1Z1dR+CgZkcjnthFgJdMpnBdJgxf1H0pqPsr
YQN6IMSh2DgVQ2GPObk1ybdnKrrFGEAMJ5iwZI0gV+/Ry/laELnG0xXBzmRQ8ql/yJFubGjwucSA
0j3RTNLAvvqQC/9wZBUFEJvW3boR79+6FEdgIs3pX2B5NysT0tOW9bFVLqhUintcIhJDh2h23EEW
jmgKmJhDo+JPL4x98hk8xsyt12KYz5Rzg2xTMscu3yammwXN8lNvVr31JeIi4JOh3szo+z0smVe2
HhKQ6aQCHH3T48dm4438Ht1dTdRLG/+6+SzLoM/d15jTw/OPzKntxyZrIyIM3214mDX7r1fH1LfF
9KFtJC5xJbrx1FcO1CXCpf4/aUsOKFMZNCvCLMiTGq9ISV5fgdMKXtBDz/QiblTWh6AMOnOig2oR
ifNgkBTtaLt5R+1gzyqisfH2qSdDZUsaRTihYnAYKBaakF/CUGx1gF63CFRx6A7cl2g3jNttyzZ+
JQYfbz8iziqQFYNyYx458WfRxmTDU3Dzc1sG1DIYQy8WUWFNo5ed8cA5/9YtDcKT4L54rLLgSila
Ft6d3JfhlvYMSXe3F8BHcdPc5oU+spBK0/830nbOI/ly30J1oiFAtEjIPDUJXokwF66U4j16uheo
7iOgOOu6efuvgOG91qgG2lydu0n10OZn91dPp4HCn87rZW2/aEvLnFq7Bs2+nzzC66JO+XNP4sfz
O8936HR4wMF1wIf5D6v2ai/3a/tnV9hIa/NiDI0pk6lABlt3dET24I/ZoBXrOS/8ejl0SzDxbP1N
vtsn1Xuf0yP6LZ9irZmN1/K5PPHWjiQtx42+ejGQgSmzdby1774jgRn6MW5oRep7jMXw+0Ks2AfZ
OfIn33ODUKJkzpliW0mJrHa/h/IP6g5m75W8Af/lY7f+AMoBY+9rnxqDlLG2DkuA8DHA/pJVZRxC
El9XABCSW0WD/SABc2BvXANrLCrhL45qGKAvFEv190o+yYVlakeXbhVlJjUrIDXiNIzYl+LaJLHc
RZG5LBSyOGYDODXgzp3HCExpxOI5f6w+ywcFTpSLCZh0i/N/ATj9WxfnNsiScv05Tk/D0w1AFJiM
QBWO7SlfqIRwI3Q294YzBP48sYQW96oNGug+xF5rnCS7CHaOJzJjKYAzKTEggx+BD/JfAqS2pSqk
QbRYTYyWABkMWSBmpOUjCuvPCF/hb6boTymjpi6K1BoUv9T1XNUBSglK4PjmmJVDnsXkeiXZ8hpQ
minPyu3tCFQ2Ynv/As/BAzFwQX5QlHYZMPRR2QvIjwRud6i3gKmTw5iZfiu+aMuhykyZFIsXaAZR
9QjMavAaiQ9RfotiasSXQwoONg+Ec1ivU9pJoDl/rHsTu5S05imATKnQcN+i2gRFVjoVI88EIM9c
IzRwpOMX/yBin4laQGvgJtgwFcJyEbRV7x//8L823GHUWKGXuWwk8vU2mGZR0okHZqWCSmRAjEzk
gI+kWR/y5XXf9JDzzQCgFdJo/4aMDxuZ4k/EQAypsO8v/3mUqGd5aDkUqPj2ZXSdA53yj4zKR/5O
WXycgams2QRB4qmB5hJFuHBdFesXKbWHAXioNeDqn1+cz3zsF7a0ALvJvZxqzNzuNkQBRwMnszpN
+FeAgrg/yQ8zGmPK1g3MpVf6AEEPvdCI2YcIn7Kk72MkXEshAIV1RY01CrFh0PfA77divyHqmvvQ
IFeX8P2cvfJBl0RuTNYU+dDZg1jN++Gc6muISo1JVJmd1rM/6iXhF3sbPJ4NZjEDPNIa0LyN+8in
iYDBR5qjtH2T3LbMKZ9AyyOF0/h9Rg2wxqeagbTwvj2RdVEz6tIjqaE4DfsuC3LE3LCUvF7Qcwms
jEZ/HbV3hXsxu/WYQ3BCk0o277TBgQHUb+zORav0b3HLNT7B/PRdsoJxaf74SOqkIFRjl/DCzObY
S7JVYfNDoaEJP6acb6jDA4EVFMbIIXrkaeTGON55k3C4ZrIin4GWYdT4nflmQOpo5rqTg1CrfAuv
cgg0TamqZHVmRrFyyEs2wS2BkstRfHdR2yz/fdAAGc3iG9+OLz4ZnpPgKJQ+OGNUgpQhLcr9I7hb
+fJNx+PbvZ6V5evw/Su8F1oCeiIcnldBzuR8tcqVAHwhh9twJAwaz/AzFy3dYyfXZf0O2nIxCQZ5
oIADjtObzQ43bJHs0Dte/ak50Hf212QN0Dq71FEdCK3WikJ56jwoL9ZA9miTeC5YY8KdM3RbVz5f
l6ULTE03xWCFVoG3ekjeNpEfHi8QXRvuKCynSOT81nksPyo7iZ0HNLMbmBJ4HFJZ51Y2nQYgY2+L
I3SBYnGerz6uKCQqeYBI5xc2Bcg9TFMDMlrpIvHwCbgXW7aGMeoJE5rdfC37gCWSNQkVZ7pQzpy1
0S5UfLSE0SXgY6/2L/iU/c/jjQ7ElbW8GazVIq2KeYomaneg9Qx6+3hhN+sawPGioZmCy2IyH2s7
8j2+9oBePYhHv48K6R5km4qfQqMUl9njVNHl+d2zVxtPn8emiYSOCSsUCQq8f9BsfIYb7hF0OaLm
/WpPJ3avM5SRMVozW6cAbn75VAHH/Q/D4dTtO0J/r5PByvRBbAjSSa10LmaDQiwH1OQ5pGfUyUL3
4VgepY+EVsnTFSlRE8vgQM8Q5fKPK/cbyPPBgmJU0stu/sAVj++xBhwR8HvOn5sqvFrA2igv4PAL
g0fgB+udSmBWQn+cxS0SV+7AqrX3gWaYBI0F+yNCyO+hob9svBga5bpYQf7/XOn8hAHtIbS8us2B
3IYknhjX8LrMglc+285v/hVwBv7v6dzmyHrUj7mjuIUpFcSiRMnDMB1/T0Ll8uZzb/wvmCo8Ip/y
NIaYLGEDbJIS7KHBK/qqBt2dN0pZUU3tbwheBC1fGzywV4DcEDWgn4Oenp9e+waVWg3CcNvnkfFa
vigBvmHvwe5zLdTsxKOY7/PcT8I3FuzyD8yUI7jdt6vXqoCxUPGg0Vuuj0AVewFXEYbXO/29T5vu
1HtUoqiiQmZR7Nmq6bsmCR+T+J0SKLyHjG4vapUKNJPPBTgbYp7rUmw1tX0NJqhwenMsu4HMJRJR
mbqfrF++gvAS2ZoHaMFQuVvX5gS7IGYYlrihW2zhwj3xdKQnxB+7yMp+QXF++MUKNQFih5+TL/fF
P6lzZfYsABOaO4Ygv2S3WBUT9M94LR5051IDTJwxKLTKWObSlGiJdHjJhOi1xUoiOZTx6grqr9eq
I/8tEmodxDU1RyyjvYNs3PgxRJEr59FKxIaY2cN1LoBbd4pupqAi8ti4k/UtoGOWpuYhu84XmuR3
YtDnYpRWE4f3QW09xBQsiwiXHfJzjfExC977wq/sPn5MOnTZ079QWm8WmPHiAoQLbM4OWbkoy8CV
YKgNVmtGq6hxMTTpdxfrRICrlpZrlDVol5kRHRDHPc1L4PPFcupkfBPhx+AqBsr9cq/Klox/h8qh
bDkC16xpE+YBxcF09z7c+u85ZgVuoHfEjulIUDzfc6ZnUUfhNa21miiT6+K+8ZlPOGCHoF2A3+rV
yHlgSwtRlvkk1JN5yiCCaIGwz+pzZ4vMevp1vCtiSNkpYp4yGyEtuVLhUdJVi8w7ZNmxJvMBs3Uf
u+gVaqcMR+pEe6M2BZYQqyagRxk+lkOd5XMz8Iag11xAFN4x20efRbeFeQcc/XlDUNrdfJjsWMnR
af+hHT0oPmqxwXEHh3uGdedGicgixX51DTALrYslxUQWKO7yAiq84+0mYtZukOpOLVrYwh6vkqq5
iXUTh23Bh93Zdwq9XwRvFMvvMg9q2EGJc5+6amuSEhzhVi5nqHvxC793LLnLSz/fVPv+UToiSXv5
PNtDmSfnmNOk26MepEUK/VTEUg/IT2oW6VsE/JClhoO5oSmqMC/hwB+QmhzIy8IVgmcEL0GxwBHc
zQGSZu8D9YFOZmMaEK9BfduXuNFZc5AiPSyuZq9nf53fgscAK+sd07GVcOlhXJEcWIPzY3+3H0a9
Kk5T9FF+veptW6c93JatTs2yP5l/3ev+BeUk41hhTydwfgRNilZXu/1J9s95c/pfOP/59EwKT5ml
qBQkPxSptIPKSZONacg1xfMI+blKXhJ6FlR7zoCHsj8xegxglPoAQxJr7o0D2njcJwaaGLCWnvTv
fE/3KLEfFwjkmz3yITHVIT8UDtcouTyATmc1YwLOAAIkhjyHR+qXE6RnyHo9R1Zg18bOqfFQNt4A
JgKpiiuHD41bmPORKYTkkzkOUZOSC9l5+v9uvzkbqGCtiBNX0W2jMNNoINamHIZMdc89y6wJbiEy
9i7LN6P0stxP8UFTGSxbxGzqLGc8qdGKzzP9yxGAlc8rCPdobfgZbhNRFoSdsIuq49hVtuW6H3bn
H12drTE6NturC65I/RJPYbgtUPW39XMf/8QqOSg2oCJLGfiTsMlQ8kZz/MgGkTDYW/zJenegEZq2
ofqPRH3nahZMBdctgAlS1761iyTA+ZFNLxsIH7MuYmT0mcvpqefebd4wlM/AnpcFO5529abaOHij
Ke3YVa4Jq5O4a9FuZ949Id7ZI05YkIywFTRw6ApX2AvSZSSI/eRBBtrYxb45htYiXsIttRsTZZNi
AkJd9J7vSGqAikJERObkIhMCQv6BJtCELQyI15g4A9jB3lVHljsc6+xsDXUf1ewDfB1RVc1V1xz7
ZCZPGIvei77LQXmW10+GLkSmJoclF32tZ7DLv/DLpHtP3gbEqdZny706hY2id5uFMpLYioAZGlq9
aisorLHZMz+k2FNnvuB2Yl4okzGKMvA7ogagpZExyUCC1Wq3JjFRZ8P6OK/5F4vS0BzMFa2wx/rd
+CZPCrfvGmhGMPAv5hAVQeH+zDxBVZrubCykKjF1GkvRRSxI7ZmKEXqKf3ZP7WhQpyTQHgDDXuOH
+0YARpsVt9MQMPsexT1zMlcIPS5tiu5t0SkIQMmDVjR5Z9zUxfG75PljUaGNO6Jd7hyGYcSEv+1U
dLRx8919xluNMxulBYIylTsOEp2OPdCPBtsjYvOJB4aWjqxbCJUVjq2+t3N6C+R+B1Ibo2ewO36A
9F6emDzIoI3+nZFUZ/LNidPi6iGerTHac2NXVA9OLBqPY0CsSAZcKVYU3LkZfCbAdVgsrxEvwOgg
Fy4LJPPkkZDDRP0d0/d6gjC8ZYDEJWTG07DnjdTpSRb1jwOIANFLWq8oDzJpBkX78FjCPqKOpwME
GXOmw96w82DQ2j4WMTt6sXhzfdNORtIm/mBPhphkIdQ6T9J3uJwx78KftqZ4dGdzMYDCpR46MalF
PyPT6e5xoBpckSstsDPQEDy46Ao45F74Px7onagnoyecvcOUgNoK82chwYLavi1IxPAybYT4lfdE
zQkfE0oOjMvOYHH3iC52p+BklUcPK/oRPFbo4Ar4KxL+sDB8ErJWLbHBQNY5dLoCYo3mpVHrQyS5
6MzLkFzXeJfisUCXC54mId0e0Tibqz+wWXF5/2stDN8oemB+4SWCD9WtiqXE0PvxI6HM2LlwQ4tv
/iZmoK8FA2ifCw19Ty9b3DV+piF+H4F/fwi6/fLuS4yJki0ZI7XVMwOCyuoRADdUBW4Hyxzm4TeZ
wBMzUtB5hGFsqcwLfgOcTGhwfnqf35GMU9yfOJggiBviKunLJnCPomP/QaTCgBNxMoevdIgRZNzo
QKdvnI0ZndNkrfkced7dbOmMH/hTP09odbYoDCAX82PJNt+DHXl+X8h01kkpZ+JcfAAS8XjkWVEM
myBF4284Vcl/Q0LdzdGifZL8ymHXT+8Jrl6975ZbphEmDnlebq/b8m8XXdSLt9tceCNo9BQpoevp
orIfVplAlLP7IdlKP3+oxWhG83E4BYgbu/MAtSwhTPF4M4xvxGbvIrzIkHFzQrF/fIrgzAv5QJEv
DkbJYZgfBP0D0mXsLKy9p537O3P7Q+fAJOGsKqLGvwMLgl1Bl1TyrBI/ERKYieQ2h2XuJ3AmT/aq
zQ2OhXPT4WT7+6IFQAoxTacfFhh6yv8QUCOl3j5vKvsQWascdqMgX7WkQnD6Zy1/2oD5I+LCojKc
y380Zk9TxXvuq4A6eGuHCrWfvngj77Qnd/vnD2X1BI/aO7ji2zgqhzw+vwwGYRzNJ0nIbzuodkWv
4DbYYntnhdupc1rGJ8wZyZ2lDl4cE/6iIfkAnhrBe2eCkWITSyS85POJV2+GazidZQ/5rsNUNkF+
VHnTRblR/ur4/VfPcyapOh0wftTL66YKajRjw0OdDv1XXKNS+QRFOECihnyJo3wpcZjtEHfjF8Je
8fTHlux8ltP5zQIqMOmL95pE0GrCNniPFZbj23znZsitWb8yGzzI3kEO9xOsaRYk3C2qgW970dvr
77MTy929AMObdQivW/frQI3xTGnV11ZoHwWhdIsHfyA1aDM+9icYW63LRDgHlHwK/0oFL1y6LcJ1
MTONodWKmIutS4VVl9LdXdow0P+gyTmbBQvG2IazUIiLFdAAgQSQctfHdVQnE/0FYsGDzlSI1JyY
z9kcoxf1r8M5AL3xhr8hhCD8uKM1M3qAe9ig/I6DiIkCIkZO+/B6AAP+jQ0ZQ6X/CUZ2vt7N65D6
80S0bpJ3mgztLFBMrWElegdTZGgQ4w4ZkCOr5t9PUjYB2JXSJokp6UihJ0aVI+HLuIN1H1j8GTZJ
31v0dZgTr0tAAcTAQAiXQzYh3j8cK062eThj3DnTZSEyLTN7F74jOLD16KllIpOg6WYIx5El7Rww
Zsacf96XZMKmMjyWQMkczcJ9tEsm0S4ZxPc1Xjkp2m1zJM+7v9+md+LmBQaXmPb4wnW7PEDaoXqp
hHkR/wPiWXHbwyTA1g4BpHmPvgZoNOPejSS1f8g0aDaYNL6fGX/XbuTtbcXN/1uDBaDko0WtBZvn
3MBCWCeo/ZgJxHDCGsngxg4bDqmJIy1kulZECIS62+IGT5mRQMdfyAMAqLctLFjCVcUtLI+x/Kli
fEG99xGSXrj/IbJYd7zKN+iAq7B6qF8WZFn8eUOQJA00qNqjopsBUTQjRM1vhrjDLU5gGKw+B0Ha
YfhGsN2hIqWVhjhMZLfKbDKlYkcDpPhmptRTv0HD/rpCrjpkN84yHV3qDxy5VLlzJ8HVEKDyGrNx
gg+Pz4MKgToZJdKBNwrHCaG0/Cqfiwqf3HN63n2Rrd9JweM55T9EcwkHeU1YEokvm42j5xqBK8Vk
eK6eyxFW1sZk8tJoGjH+gFc0aTP26lWDh0VU5D3s+6rHQxQXdIyMEnfhNMCXonZ0jT/sachQtlvc
V6WVkzEJWqpSibgZRdf9B4N36SvWz6wvs2z11hSDlAUetlWoKpzgz4Dnqni20kWYVjzaL3Bv1ZJA
ErRsPcDYz54vWtyZMTFDBx/UVi9NIYTkCUHWOWI7+iDxFobnoVMewIuND6weGxiCvKmDMQql5TXh
HOD8F5NxPFgT8DFdwEqtFY76LZRCvud8+UEOCJUDckxVjh9kRBGVcPydqxWtAMboVADVcGBx/W+n
8STpSFmICViQnNbuxRXCG6JTLueJJ6tAiQHEdVpB+UHyizsJBUc6pljXuNnKUyNA707uNqffU63P
0pp/pirv4aJvnG6b9TB8AP0KtDPD4f124QpQMcD4/nAZSJ5Sa5dVHn1NUI0zjHRD54Hwvw80hZPn
u7rbnMFEYj3m3Fm7qEuRXbtjt95cVp/1R5h3nv4jyqNpLNTzmB7Nt5tFkltDTt91IUUaJdgtNWWR
7XO3WY/DH1TD1+2zPfV4l6fhyJPj2pkiEmaRCYdhA8rNyKjygePTvxAFdtcz52L3/DId+V1AEjAK
DJIp1k+3XFV6nxI9lDSectfG3xnOCWwVUzsz3+olhNiCPJ9uuH2PIy0/lGsyqHfb/ha7AwYkZEwL
cnOEfyALfusJUzk2ywhrUfI5Kl6DvXqS/PCaICoAKxgtf/T5sVFvBPCV6f+ACZCTHNqt0Aq3DQeh
spgmKCgobOinAl/Jwh4ytTLN0qsPp+cxrG2H/oQnyRzEgFEas14lXKDCp1zMm/M0Ji+oi3IEntyF
Pgxg2gbPc3em/RgWxIHLyyP+D+AQLwE+d3xX4C5IAMbEJWB4mCS4Jy57DsrCfxzKLdaj/MSjjQli
+NcsJynOA/ipOgKt3cJV1SEHEbc5ijBqtYXLMgO4ZC92psc2hi2+rnsSxpoKl/HxOqAAvTyRVoJb
JbO19QNuHG/Ah3EA88WS3x0UFZ/BEooQITMVfm/klBINepggUg5ECES8DhywWClwcp2u3klTMbly
gDPlLXhnsrfakkT54wSdDchqYMwh+QPvOQE8p3HynuJChzj7nNn8S+JpsGlTqI4Na5fymB0mVIw9
T3TCYdKugV0fp9uJr3kHkwMRGkx9jnyiAFVeTxCFBb3zNco3VG9mOjTOlx2tTuBViE4Rwv6MXuOa
R1eMpYCbSuKMBVl9Y+0Hu8R6eGqWz9P4jEFudzEBXTM4ZtAN+kqQMQFPFCqLHf9bYJH8qs/1FI06
9+VjDeXHqxsjIrroEuhKTv4c5+pw9rUBrd2O6wM3w2/W52m1xYEdSYfPlroY/EuwMdRA8uzgjRQJ
SSwSQpXej0qWjz7eUhIXxGj/QIElHYBzOcg53bl9eWyzR0/mDzDs/MhSi0F5X5zE6/Fhi7AqNeHr
+Nu0QkEfv9MWSd8u+oTvoPY+f0D0yIkCnhXvlM8LR/ZhEr0ZH/iekgu1za7exYzG627945zlF514
hOEAdA7j33EApZf71+VuNOMSbpHVYv8kUoZDj2fdEqcUVwAzcP9AYGLaLuSoWEK+LUdr7K8QUx92
0NuhXWS1KF85wFG3snZNxIRDpgPMdo+hgex4ZmcmugsT3acy0P6gfLZveyjJoAoVvj3u0puKXo8l
7OdBiHyiDGI0fohmumHCezFc5UeUujLjsnwoYXxKmORkusHkxhqDnfYfTb5DDEHt4iekwdUjpwZ+
77rNWeeJYkGCBQ2Hvn0U/s7PUxVBINz3BHbsYrSFGzpU3e96SNiN/+tmZJqgzoNoewkXyBU3KHsF
zj1c+swQ2/rwSbPDOBqmg2gY9pmBoiFT4oarJWOqYfLgr5TH4c+/LG8BZ8paTndUh+wOcEl0tIyJ
vKgj8Z604i5XDvDlTCeZogo1IkFd0M4PjcOHnatdNSelp4qOPigPvKG8PchWNE644sCZxCXJ8EBA
AEPBSC1l8Xllrdr+PXhRIAJYqwnLlTkowOdqrDhqjkgHCSUSgVQazIp/dlPcVLzc0W/GXV6RYvnv
ryLp+Z8VBLW0Vo4j9BdbGV33zuVreiFnxnBDykGOr/QW8xt3EVgUWr/s7xM2sqqsa5queSzjJiPb
kjirFH2zXy/GhyL6rO/eeDVc4fS1RvFt1czzpWIMvQ/L7OPAf3EcLkZk3Y1B02Ht1F0sLT5nfoXG
HW3+OTldKXpYE9ISSINJG7R1Qx7UyE+nSNSo5FuOucqusxtIVbkFYXdkCA78Hw3nIc8akBccCEcJ
eyEeQRIHlzhq0TLV52pfszKgGoLpxmWvtmmPc5BOE3scPtGVgG1V5m4/DYhBweIwid9sFahzub+9
i92hCS561OjMfoSqfFMBa4YXSCr7c+ywj8gR71iRksSyC7nLykBaDezmMAwkfzJVu1TyeE4gz+LI
8HrHa1zhor2lBeU6xy+51CFzKq62bbn4LKComaw6cBI88ufHCi/exR8SrMe4U665FSc+Y2MbdIex
2zIZML2zpteEgdsDHFK05GTIxxnKMaKzDcXEiFUcSpym26ZTEaSAhVxm/LrSlgcY7yXvaBv84gHx
S+hbe973+OVAJXxrUxIEfSrHHMkNy/wRFeuLnLRMzD+3Gmf2AGXGGmqfr8Xwc8o33Mq4ZTj2LObE
G527swdfJ2pMCvrb73/c5xj1eQnb3rEf9VOOU9SUCHM3HJcK/yInFm77DsaNJs5LkBCoe7e3VY5Q
MkB2+O2zBD0lPAwAy2KCck3OtBdZ/ggoeZHRm4wC6dBSqPgvkoh8kviO+QcyPVMndxWBEDfbYPWo
Zi+SMMnpQJOBu6rWX/sOoWljXIKpU0c1MNdgJlMFZVMEbGK+wXNnYUw1qtngjJfKe2hP+8LFyO2A
1KT2pavR2HDTHx2RMIgaj+GUp4BCgkSfP+5IP5rEhCzzoDagwiKF99Jv3tZzOTEIltKFa/R1UYdo
kmjytZ+IPnBJMZIRdDheEC8PrXu3miUVEzKYAysygsmAkCTuEBGBBZty7MEOILqwxUpfUuxE0KiO
Ds1kE4L7u0Mh3T2YM7NHzeCQMQiLCP2izCknoSB9p5cF2hsurT3dDw9Is6k20hT9joRT6OcLWd3R
5/pvAGAf4buNbdJF/BwqCsyTDALcEFgO4VIQ24B7CZk4pKQxDDvoVsXgOT8xgGYlBOYcxM//dTwk
k5apRE6aCtfPE5bD8S5EvgtO0a8lAc3fNCEZfFqcido36HhTDcnojP6iBTV7aANyseTFB8LQ4cwG
vutblaJ+rSHgFOgaVxhqFJ64+itpAFnHyBxeFNfc9bs+RTmAR4ajbfusiDEa8zYSza1uB9oqNzij
JU4ghkIVDRhYXy6KmIjw60egttxud74YSz0GTKYkJIcaN4lFWNsSqcwKX5ippL9EgLwf42Ocb8sR
KgoEdjOySZ3eekjqBN/sDeM0dURkFcBTN3+h8wBJDluuIlQX2gV3L/VfMEqqZAqkgmQC54reGSsB
v+CLGoTHUpTnIOqmI6Kjefm6HIs/5iohNFDtVsrqjucg096wjx9kU6hF37CsmDge+7cyQ3XZEsgB
+6wr++dM/Ld4eHR6j9hzLc5EfWiP4iYsRrOB8GwQJ4ZkhuRevowfa3IP8FFKRnKC/vCpQUNPaDAZ
W/FF++Hhv+Kr+AftPZFerFd5fOEbUGZLaxaRTxuFJNud+tLwDgzWaEBXooSzT9xlX78548MHjfqK
XB8kbIDsXum9Sc0jyBKgZ8R70mpUo9Ec1Zv//4wSDTd/vJHI5vCw7SisoZsJ0KLS2psOVIgUTSjp
ZyNdtoc+jsPG2Oca+Yox9c5xYyB10fvsg3Qaj5yCuPcbEmke3fqRkcnAgZLuXWKYGWpggfDnqkIf
MpODYAI9TjYJQVF/7EsEC4kroYMWqalKAOAHeOwTHSKl4gJoVDwB7wWF3DHHsLDff7l1T6UqvMlq
OrF/nBkA6RW3PG3Zd6eDa2K4rCE02tmL+ZLBh8miJ3DLK1chjxxEc7B2YCs1J8YFhkrS7qTP3ejg
QxU4O4FgWSeRGNHp5GkUko7DiTOST0cDMkjqGJqWJBXci/YdlQYo8o8uUrrJSQjyRiT6fyOyJnQ8
t1rex6ckQgunszHvt8YntNNpQlYRD8F8C+cXkDOBNn+ML/wkGa7c7OyCWlpRiZx5kAo6Zx36gEzn
9IdAncn6TdHG8xGCmDnK29puSHorUO8EF4GSXIyXWb7UDAP0k4WK8Dts3/R55YDYoOH4vpGkEAdO
UCu/Ii3YbFnx6EKiXnrRgfn1lEct0mgINzhaxSQewn2/1AuZQMbTQ5DY4T/nsltRDRw3dCJwEZ6g
1Qz2Fj69+TTo0Zn1hn/iETexGi1bkVHFJ86AYwx1likk4DzXoq9sEmfY0xjFwOQ7ILBOk7WN2E6Z
QzTC5hwuSf76kZ/x0iVK/NQsGND/gppvsCAFRge9jng0dTBFj+CLhoVzg0t/pNU4mPLfDB1hdipP
3yg79khoJINMHxiXq0qwQ0ZZadIy0DI28mBH94po7a9k8eH/T2C+YwOZsviP+E9+wKGTUHIePttm
p6McWCFRbcJ8VWmwxThIPFz11+0Ooh5BV4wXZ99fZVy1yClPfZTS4Dj/LhiGbZWzaY5NgMuv0CX1
pz2c9dPajmp1O/+YChGJ8oEO+C9HaDsnluCDW8AezLYEtOoEgDoXIE0ZLTQcf9hzcVXQpQPbgh9Q
uGIe6VPvY8YCzreFAeLLgcwD8beflnzcu7+e2yDHoHA9GqJM4nIJJKNFF0csTfTQzv+OaRluWxT+
1KvLKQNxrrRiNRqqGWcJwZ76mNawHicKLoFaGxs7FCb9sHRf7nUzMTu9jmtNCptQjoRwGsvT9ku1
DdPej/v5TtCSyEZ6eVWrcmNWopCl0z/nVh9xdP9i4NV/d6IgXF7cIndXFLc2RIvvKZRDLIhOg8TH
4Zlnx38k3VdzIlcUBOBfRBU5vM4MQSAQSAIEL5QQOef06/3Nuuzy2lqvQMO9J/Tp7nPm/7KuxNEk
GWXfE3X0txIFe7QU1WSYh1s5oQL4lBZH0WoqkVNYuYJcsCx3BCfxfkZoJIjc1rzSWyaOPO5LsDAl
Xsbs8OrzfWtRZXWnti5Wt0EHC8WYimyP88s9EbqvxXO4M6wpltO4cCvsI7Cck64JEhdzBC+n6P52
JltHQ6YsugQnwCYIsg585VWxjFRvYa6lNcvbZi1aQZJRQhiKRKdZ/itVB6U1brV5J8FdJhv14w+a
l0MBSCTqQajKt1qijBE9npdjPiU9lRu8DE/lX1UV09LYR/NVzQN7tDReW/VnlsFS8/gOksOvyQa/
sTT7ZIFXN29vpsb6Hk1fjX11xaggGMhvHQwga2thou4hOtVgZEF3dAv63XzcecRAqcfWnzdTrXMF
IfLzUe4H6/q1cwz/RjUR3/KdQzkeJvMp4rQQgF3i4fIf1BaHfY20YTkfv6z7RybsJ9CJ9tU/OOrV
n9JLRJn+tlmMDmXFc8n+RJXQ6C2VCrd39tqn2rZ5bM7LMo3Hl2qS4r1fapvKeVgYP4L3VQMv3E+Z
H6wql0Nw7mw7j/HuHJ76NFsxDRCO3OGa0EtWUpqdGxq4CpIxwOe2qpuF7hyUTf/XDYk3hVt0rKiD
7DASJ4PRm5HsYNXfNZIfONv1OACVAADc+hYMTu9By0i/WYIg7f/WNhJsJ0eqQR8b7goxhvpf3eqD
LF8ryMYR/Ol8Ds/9y6q8KZRtOvvYl3uzEtrvrveH+9iOTd77v0vWcufYRDH29FpN45Ef7UkymBxk
mHu5Z9NaDWefYFtwJWKHMVMPoSmTPPCJN++W68wGEsYHxNk+iC1j9+z/t/r9GnBTpALzMNnXcILX
O1swb1L7w0mSyncVbT5WlbbBY7316JQAmnjwcLHYWuNehclXSmE86QnbxXYB/8Hb0H5ij6iQfm+q
19hGdKssnMGgf061UYQZ0Tx8sbGotKkwgdXhfEroDrI4TrdNx/CccEgKGBPWCrH7dxsnxXaplSvn
hrDryvTwsa+Wyq9WXnlV9MdRpLToR4siuvNICzob3NtxoZhndVVsEUTmrmWAlHYrhfokKMJQlpH9
J0GhypAyMu0e5MqYk/4a/JXmwR+xRr2dCPNv8+qr/nAzkZvCXWSaySbEBTs1Er+7WkwGhqGFnqYN
mchjwIei15SYF53fbLR8i8+SqbwGJVNeoiOs3jpW+Mx2ZbAN4PEpboC19Gl4UOrfRfsZzoo1wEXF
e3x2tO+5jOD29XzfCx2M1+0GQnUOW8t7yIDsUHCYHlbqMLKAFjViQ7a7wq8UyNwoHDrluB7klOc6
Pj/c939FXYlqJRfNOeblKrLmrp2ltL01VlLUI+oV5PgzuoVZHm0PUHVj4UNG/1ao2271qRPKvlPl
B5e3Ub2gSBHD8LBoU87iW0+0hjli95YReNQTkz3iDXFFca9mh67N9RIZkrpz2fZIiWKWijasRUMD
R3dBhH76Q+NUw2GsjzrjRJnko5MOd5UFwa3at1x51EC978fZ1Uovk5mEZsX2BJ0ZgiE1dz87XpTz
rTNKR+LtJ11O5KvbWk+GWwc5QoIxs/pIXRWmpztGfPdWQaU4r/zL6GCeYFOJhUZmTIRIPzLAPOrR
5Rouqw6u/uvQEd5ZBqEdMbpGXdy8edY+MPyz6McMNLJ+qT4qv76yVUWhj1WxXWb8cvtKjEekYtlg
P70pD1mOnJvzbv4efFjWgcoT7FvZ8Fo1Ud+tQ34uIMZ83WS6zq238nL21uE2tJq6slSCkgahjkG6
4w2LePa2aC5MdQ/RuRfvxCtpzOLJ9UNDu9Pw8uUKjiHqK2LbDxj524zZeRuvKh/UJ6kKLKSSqyxr
t/d0OT4KozfNQbhQ2EKwtpUUUWMaN/70tv4kdXrrZa1cN1LEsg22NY44X6O47FDvbeqT+OFmKjd2
r4/vQ2VedqE/cp4dlldQKk9NSNBHv89hIkx/X2qP2n26rdkHEEuFOGaHQintkfM1ftV0w07ynrni
pRu3bZQAbzlodUka/HDjLRePS/BzbEZQu1f3Ie/q8kpyx2LzoaZr2D64Cs0DlHDMc+ZDjzXmlu7u
eSoNDL1TNK4cCc+HG4sRuAnyFYOCqocXoOLjODFZvJW+JnTCNBOxd57RZW0zFPGLZO1Xr46YOzUc
UJQc6t1+nBEHxkI1UPKtUM5+Gpd86SXtAxEnNh1u2WZBqS79K3PvffTV0hdW19S3JTvdbiH9lcXj
jPuk124i7ItISsdqLkuQvLDy7sCO44q1ddQD72JPbbW5dWSfpWCCfYQlhOj7cC0uf8hyeB7+9J40
hmdNEJPrmMTPKz8WGXZ2ETrZ8lDb07c9ghQawFRL95kh8VW90Nn65UU4kX1Tk6/W1cW99lKEdK+N
w3TTzDCgvktC0I6pAcoTxVENhb60C2U04S83eXyMnMbmPvx2Hhi7acfoumqjQphu5ZskfQhVxbhW
Du/drW4nNNTRtrLZQBVgdimFmaNYdFno3PEvmSd3gMbPsTKHVbGB6LVBtvMBefRmYkvSVVXdBy7L
uTqDVHvzEy/V+Fup8zwOnPVuXM3sELcWXV12Za/aaYLkGHvJBgMc+LuZXgb1FoTLjRLXYhRrx273
wMhha7fFz7NaokuLRg24SWCMM9rVcoMTCkb2c69WTjB8IsEKHuPEp5MYb4TYl1+E4FjnnTuNur0h
tyhrVQOh9Tgj3T+iRchA6MHgf95R/COxA5ZGLWMCf1xDZ29D9Kqc498vP95Ehm231NqSrPFnXkX7
INuML9UtGdhBP75EN8+we4h+4jBO/dTIZF0Digua2Wv1WBdDK1wUGWoY3qtUitR6caV7IRBZlzeg
90tQ2AbfrwrtXp0Yzpn7GH0zCAvWZ3HuFI1e7sarUqqsh6t1WBSa+ccOSuWx6DKLl238uOKtUWQt
sACQqBS++TD9+LCxaQsixbV5nM7rwJQPvXgF7/MezFyPX+2uYGO7AICsvO4Ij6XPIT48uy3fxQdy
bKS+LhHGzqhtKHFi+/twXOQglzIxSX8+qwnjaaoXT3RZPoYZIMdgxYdB1LZ/w0fjQ9XGj8j17QAO
1uUzYpok4NGcq4tw3RrbElHNt7nqa5g/AODxBhM663v4GlgdAgzg5sUT9RKx4igfm/4P0CmH/2RV
FFXQq/RT/ds4zT0oqwII1Tk+IVi06qC1Ka+6tmy+bWcQDswfoA2ttOdkC+jng2j2uxSMumyXPBZL
llFT3ICxkN85qqrjorhU2dZ5cH+kauvqOFXBAxm+KjdLdhO1h6MUo5xPYXf9e9WyxbQxkJ0QvO2l
fXWDILx6P4v0fdh1nvKGZfFouG6NOhv6AxAoMIQCk80rHJM27twQaLIG3KPP9SjCzjBxb1MX9rym
8KrjbuW+yY6DeX0cnzWIBwo1ANVOxNhvKh8rYWTJ2nkMcc+9QaGkRNXZejz6ZdJaLlWKM2sY778I
C0gKZteNO+vYE6+pu8LReCxvG4/j+6hY0MHyNCTgrL++DO60eskTFIJxi6FdaGNyHdQWrocs3MJb
Q6se19Lfvp09Il8c6pEV2Y8EtPF6A9t74liqobMsGRAr5ly8TAGKcLWAXJ8SAsniVJNDd31aQMPH
BNNQDW0N0aQxrzR2xMW3qNddkjnbTWwFXL61L59nuM4fKFHhk/3L5MRaN4i/f/EaZRwEGaVzX8ca
/pYQhD35rKn/uQuFB4Cxyh4x5xJpWJj6Xrs7iRxffF7jkxVz50HQH7chMrTdJ/3S2zoN9LfpR34v
NdChrE9IhKevTISWlU6Fm6HJaj/R5sJbG4VeRhpg+8dayYz2PsZRgisnOAzq48JsdXwMl8MT5XF/
57vE/OPhPdDsGiUdzZQhRj6Ojf0i3fjGvoBM3Ytm0NANSMuFaE7SgGKheNpVXo1NtHvL1F7CXRwQ
IJxvDRawjhJsrIyQEhSnxHY/y1q2e/g6VvFFIvVm31zE532pxrlnUS96oBNtKAnKkh3YETeUy4Yr
aGFBXG0p0Dxte5s2OIpyIKWv6GrY285LmVHu/dVYdzlmVWnGC8F04KM6BJhfByXf5mten3e2zZfY
0HsNeP6Hs7izksaAO+J64psRfNWqmabsAruGhbysJ31UyM3GivRwXk+qyezNdctNFdFUV9ERKLv4
KrXSbZP2cqq2i07qyJ9iCKfxnuctyEa3U2rv+15hU7WtOJ8PWezAXrWBXbX38CnSxnEHaJHJUMPH
ZylT25b5UEavgXWcsf2S8e7U2xy1Ji6CirBJvqYZRjNlclARelvLeqmCd1Jf119vrKC0D+bRJZ8H
tkDjIsp/qQI6yakY1jH/X3yJ2W7VS+kLaXDLsKwRy3bRsVn6LLaXw1t/Xz83F46n/686B0KsbSJI
lJ+DRNmgp+qAcoCw1FwVey4P0d79CHvFz7HsTp5DCtEfj1Atv4V/R/tqSuVU4rMwXANrJYai6CiT
VvLlY7/gOsaB0W8tvtiarRr+LdXH+koxfrGBfPm5e+f0YO4FZazFwFo2LEDFCzUQWsU5zIUu/rVB
QBr+uB3MeT/2Tci15Hx2WKSPCk8aejnqt/6u4mmXLIJJui+H7oE6tLcoVfDeFpXdeB+OX5Xl7N8J
aHj9s1NOnyYfccuC+0froSd4A8bwqlS9DlfRLuqdG0steQwPGl9aM8B9y3Xw4Iwx+/lDsBNOozEK
Q13lHB11v03L/ZifSVGbkFMRFRztWWchaoT3MuvIHZ8/kVflPqeVWaZC+TATJCrgezz0K43Btgk1
uWoS3AJVPFFFqOi1c8rnuPmwYfQ1HvOlfFfBiM0j85pNZfhE94wFY+fqRZCveuiByhatjKHMlGpV
0x4nrVwwZLPktqDbZOu9Q1yOWvlCAsxzpA4i5CbH9CpI1bbTwnjfnefDbZVK4FRJqurW9cz4bLkr
eeH+I4maugDZOhdvNs58x6YP8XQGVofseMChOlU27xcFShwX91+lKPa2KZFe5YT1ZeP0kVO3qYOy
QRIzJhpLLFntYMXPRiOvnhwpG4eLn3TYOB3N8lLGWnf8N3ioiR33j2CYChKtSu+mjUIr94CS1bi9
uqPwx0L8r91fwjRq1TTdeSv6vD+Ww4TGyhxLbRkBYrK+bVzYXMvJ8qj6YyNYzKJ/WpelfELUxVFp
xJ3JD4dWXxQ9xDy7BFKRAuzLR1XjK2YXJ65CEl6rtE020BgwRISaVLCDCqpHcjFIsgs+7Cc5GQxJ
j9y+ycRQ8lQPk3TTwjxgpE/iSqSz656gm2P8zX/zh/4rmoxaT4V/e0T0hCj61MkJsSDoxnVc1Oi+
QwZW1aQxUDwhL8CMhO1K7n1b33wlWvGBJsWqsRGbq2ve5lE3RrK+7rWVl7vHs+rCmxlWF+b7bUtG
KEcTVG0NC31zn1eXN0lw8vlObj729UfxUxEmbmXNCGU1H9LdhoR4ZOV+qnChDjoHCtRd/GvPdh4z
scv0Ob7bSGM7w7GsKlV9tnO16xRd6VHnuVP4xmSIZsBW7ZY+JMeK7RIxfS6MgoZTrjhm56fEwpX0
rg6xr8Qrw5YWnT7u9TM6U6iw3UwLPLfnp++iQYxI3YKDQjIdcjF059ePcDgZfV5H0UXzjkJbzjlv
KQb4Ip70ON6PYWsiGaOELB3WA6ulvKNZEc8h/t7OmzdnXq0euBkp6PQztQLL+RyzpyWD6X2dR2Ou
n+Ba0cymK5l+bhwHvdrqI8PvI1NRc7aPDWm7/cK66sjw+6/5j9tiQlBJoXHQ0DUWVSiL1itfija3
t0J7q0DyGZyr46XDtItSCPM7tM/tP1eHLiouVFXMtKwrYiCc5W5LyQpqsEy2XbCyPa7pMg0251/L
OubbtouDEKdqI5L957zmAUYm8+DyOnw33gQ1nDmZfr5PR2ZfjpGBpE8tPvabmFK3P/I/g75t7R1S
Snr+m+jS58Ere8L+JIXQ/j0P1AIOBRM6xSLYd+VzbzXOv85TVBIbMBPZwmWAA09zXIuqPijcy8v6
P6eKuIF5gQKOGiVxdl7fNn1lvqoObyK9Uhph1ii3lftcSDJMgz9QArUrydiDd2VSS7x0Dy/FyqX2
bOcnVzSiKP65rZKDU48oXQfFDGXOtrvsUhiayNVynwoNM2RGUfFbOjCDeRWD09fqQ8q0qI/z+ENJ
wFoo4OyZlHbMmCL4R+sYDl2K6u3nXk6XWR5qSh5i+zHYVg+NTV9NWN+r3x9vz2mBE0f9xglWYjJH
jOXMy9lOx6i1m6bjGXXzRNt7P8aP9a2kjTrt4q4wNd43t13Qthb+Yz308k8Y2ata7OVMn9mMpNLx
jLEuRF97Rh612xTG5bO/ETIpAar5waKCphUkW5doqMBg3bQMC/D3eWclJjrTKAguVQYc7QOmGdIL
bav+UTQymDezA5VI+do65mP7qa3lIiu/sDeJSC4izhhXdqOK7ZicGRxfUrhP2OyfX4W19uY2IM6K
8uaYb6tG3vLfngqQx9owqy+zwIMMYcW8c3Zb43rwvAeRqawWNH/9tWFqI/V9MTSNFy/GTTpkEZEz
8bmUcvbl9Ke49Pb4SEsBJr9/KqmkKSgxm21ydHVkEStJg82U2irrzC6az08ljpxdX4lao+rta1Up
mkocGlvJZNliVwetlIbARygaAdsgrzP6jJGyF88cmYRHlXK8cpH76i9mETfa3wv/sns5FR0q0GUV
UN5WrvhVoSMYln76auJTwvNUF684qxynrKPaK9OP2T4f3PA+MbJlold4NJZlmcirt2NVZ4z8Zevn
3+Pns7xHsR7x09qqD8lvrj2j8SyNHOMgqfAVJmfxwjdqmHWtZO3gozFnw2JK3Hl8MVNVszhZX9ty
8jcub+cGC2/nQTHaIkn3U9+JXPk6dB1iUfZmkjEG01ftkMKrLG1Wq48NKd4xOhNjPMpp43QDayBO
tpLonp7hdhfuxfBkTLnFInx+LM6t+yHY6715LQi49/C54jLztucEbvucD3BRyWSrLyuwEXIs0bDt
8vGzVxJmq8dLtFo3M/tyMR1ia+U6mUWISLceBVlTTV29YxYVkOkX9gWGeft/nefqvcIz8GahmgdT
KPPv3qTC/KO+BrzVj9VtMx89Pm8ko5qrMvrmVULeqmTQfHJVC/7sxHtmP+aJcM8TyyLHmOHK4iPY
vkHcWejTOG46Sz3/3UCPyg0ht3Kw34Yq18Dz2VjcDJq84leLi8e/Cc2A0tRCjkL7UD0Zoo2+ZXqT
nBVjv5jxSphocWqwadmR9pZQ6dQf8SRiwVIQZ8ZCvCz79cqV7dszWLbZ8WAgAYDR3ilUsR7rufJO
j74NMsNMJ5aSL9krFmsc0nMhG1wax5xFfWzG3nKzTPnoogFEv+ffqRnZR64zNxhhO3yuWMk1Eg5w
lDifqVcJGxc1osnao3crz9/imWThDWczHVcFydr6J093GnORNjbgKGDM/M04gQ0Z4ERsU2UOGOUs
oT6RRhpwBMib4CFsIUJ2Aw172KieX4Y7ZywTxvntNYsZNjUcddqoauhEFkv5RAEsx2ZaNr9Mi5WU
pc9uFpDGdA8RdneueFyx/zt6VutZOVdKzefPsu2LLwLkHjutsjfBzwfVNMqp70tl5Oh68WPTKn48
ZoXX2z39jkO6eNUesG0m46DUavYtO0hTrPSLWUMNzuqRY1qbcx/40zC6Hesw1zw54BVbqjoJQfT4
s+vfsPbsDRrPDTImt066ElNq3F+66mR0NAKzIX7iTfNl5L9w1Mm2HObr+n1+Kfs7yNDA2j/5DG6g
i3807z1ZYyr2QkwWatdj87ip3DPhY9/OXO1XCeeF2vLVfnF9IlwoFCp7/KqPB4LVRzFafVxq18Gu
j+rZ0Jdu0uF9zcZ4FO3G864uIi8n7o3RhM5JPkogKi8qSXafY40vhhwfnyOmf/lCe7cshZloKjK9
Pdvnymp2fVQSmepzcEfa7Uvp8+lJR3hTKkhQRKI6Zmtbu/nvhZZoVGcLAtNflj03qggeSW9xKeHn
6e6nGzUZmggXt0O+Ps+y74ryiTjbqbiAfscq0vXnaHZR6f/IypT1CW9q9aESeDQAaI24IVNCmIUO
JP/cp7nvZiyvl1bhDgkASeIVwUP3z/qhVMmMPQNT0K9iG2klOdiBmb9yr8jXmzss5ekeiPHs+n6V
Iq1SmPlMlF9mIE/IxuOtME4Vg9y7odjzVV5M/o3bzktb3hQMKqRRNJ96+w9p+vgIjv8QgHM19c0a
zsrd3wIXXd5DUoTe/OGR7L5eNSeynP7IERCheVY4GdhZcMZxmpW6OT+IMLDjfpTrssSqcDN/+3Yv
qVBuk3ktIyrUEVuvOeqM26Yy/3z2bOjlPHlAIsk2c2+LrmpZDc+IxXYhVW3rDKg8QKdBUcXm4u05
Ywkoc8pqzQwbV7ShIXhcWxyvRLyrh1EDDalx+mKepNOyeR917tYYxx0VuxS+V8y1qvvx1SiGyQmz
j7nCzoA27vFgrYOSgIkgHOLYoFNemoS5/fsYf0KN+/WoYJAQBRX8+qrkvk5wXTP85kSNnQe4ldOt
XWghr6DazcLD4na2VZokWzFCxLpfkQLVmT67Tv6v4aNUx0v4UypXv0AjWohbmwrJbbL+RLCGKH+D
BGJLp2q8QhQ2Wj5UzvaUr6vTfZh7P1dflGHLaqw4K35fGnM4jMAlZ9dTNafAQsMjEeOyzFLE8t7k
zKwj+y/nPmf3olOy7mXr+Wp+aPsDBGs+FRs4ORzKRzYCQirfvhyWqc2z2creQMTgVKKtFOGcbb6z
nS2Hgka6nc8BiV+Ngw5wAgSl7cRQN3vtvgjPR9Gpr14Bl0BndHjGNK0zzXCq8uzFJch+GcZ1OhRh
T2UH8kTkaaIWhfuWTduZ97Set6+vui/DJ4sAefRaR6lL/WksKrElJ//Jyurj1DgonBvFQbqNvUpi
hxMzywef4wdW7/fwNDgMzlQq1UeFbQn48mltMBe7UfXy7TG/H00m8s9ACELbD5F77/X4mVxbmUoa
s+wUPfS/X0Vj+F3Fsm7k6OnTfjIE6Lb2w9jkDXEbJFG7YxVanGf4T3tvJ2Xl1kGsi0rf8WAWcY/O
FWvJIGZd29eJJt/nv6Omb55VdW01FObs/2xRrTtP8IQ1kCX3+xr9znP1F+rTrZzVWTJgP9f0ZVZ1
er37GCYbD/UfQZrcMRtvPTKhQ7bMDQ4xsLD7SVdVuJlzOQE2Qvk8DEy9Vz9EsLy1dDhohWsWEqXG
6c2yrpkxZCFlq3oSroqU9JNDR0KcZGjnslNUl4KSlaMJduYWRrCAtonefu9wZKSzinghanV31dvn
IRmmG/rGVfUl3JCIJGzCU8Cs0D7tgqxu4v3RJtqlaaoMJbQlEkviWQWgIZBBX1QxMdoxt6/r3rj6
f1RoqrFCMEfVi1WanldSkay7L2FjAxRi9M365dckUUvqoesn6TaNiXB1mYo2Y4HN2kWH6s1gAARy
LQSvWPOAeBvNzbshhKH1QZR8yfrjzwS6nvgC95fmUQymIVAQ7jgk688lj16TAFljDh97nCI0z9EM
47NgND6qZt6T05Xy9/1glJgs31vJmNVlqvgSlHVoJWOvXKy5ndsoV883LSwFs2Z1D4X+qAdzs998
AfMQt0kkZ8nf4m+2FGZf4ZOfjuevXKETAUXjy5NU8KjFRtHjDBjwxqtC953RYNtZnTujzODABTY5
HKXrpdyk4I260TR8G3ZzvoH+h/GX93/xO6e31Sly+Pa+bjd3KViozHgWpwJnsZQKSkxnTW5+z9TW
+Wbezt2llRTACA18KbqsIoiSZn7DhqZ7HNysb3vFy28zSjVDQiBJvAmQ5e449+Hnzvx5shqCT+7I
b9Dt9Od9tmuPeucWNuPVdPYY0kh5/bmFWCNAH2x8kB7rmrrGonQX21it6V0mhz5JgNLtx/+85j+p
FRr7/TTCzCSFXPB3tO0C140PEsHbM1ZfFeHoFHGnwFjKvXWGzVwhB6jK+SFlxmWQwuprw1sMjjPa
IpO8H5F1tAuP3euvWf1ylhNov5/ZWMZ2OofoZfvpHOFlGfA+82hluyeFE5rPJKWdGN87+1mCHPMH
FLFUgbilTd82Pbv6j6HFCfG/QORBAYkpbYTWsxh3X9rPzTVIjDNevbr9fG4jRoGTzN/rL9O/fFho
JkoPz78KpuPQA6Fk/cVTeGcxayMfOwGDjsQPijjLt7a2vNCQXaym9KyPneSg9Ap249WHx5P4ujZX
X6vv1ZdGj/LKT2ba1gZ2os1d+tyPfy9sG8x7cZREerVLoXH9vPSP+LvddPfxHRtvpLv3Jrh82fHn
LuPSpx82O11M9Nysr7txPxl7U1+Va1TT9DrE9abu7QfnxEN78337fvUx4na5j9NXtuu1MuMYiDGn
awpTp/F5gFz3wVUBGNy7dhZWMcV8lss41V9+8oF4v33lxl7i3M32Sj+7bZzs4kGus0wS2ksPU7Ff
QK80fjY31kKphAwe8e+XrcPHov//ewKhQUE8ge30JM5AKsfXRPAcnBPB3RxQuQcph6CoMuIhCvQm
y6Pk9W6LwhUE7ZfDRB8L5/tOMdmbFJmb9hLWOOYH9+EDEpv8veHSANZHPn38HvsRyh7Y1BvQoY/J
+5CCholCTEpb0NCzHe5mdsHrO/17mdztNMj3Tu0sux+IT+/SL3TzYrUxnRxlQOTymksSh33qYkvd
7HfyK0t3TVh2OIbFv5V2I1YISe6ZU6Cfmn8vNVbKfd5FFos0CeKiZVMlEPty/qm7jCNeNlUx/GIb
6p/wB6y3TMxsz4ho/+CTNCusbx/K6u/yleYLMN0O94/AFpl7XO64ODnYD8BmvB9eikFGdkfxAcBm
YzzdOH0/TQCkp77qiJ6nNkQ8h8lu/nc9121H2V87krAp5+XAjC8BCfFgrJUgmcLbuaUDKV5cY5qY
Nf2J5YSN7TL0d8qfNW826sWW03CZNe7KJyRP8OI8kluXhOo0RUbJs809QMswn1hrfjW393D3qKSx
7CXDs8Um8PBjR9VOxjTX4QVpOq1CkOi5LcCReACPwvmKRawZsWhWMnLr+6qlPNPbR+79Ps1d4gey
1Cdz3Z1ioSd9h/GmvxBzDuqpy1gMWfTuP/f2Zryc4kOMvp+WFze+1Ua1I8Z4kBu/vlcpS7geetvp
dR4m+q7As/uwiPn3KZeU5zX7Br+WDuZ4o3VvL6E9EBQP9t49xTjvdihSQFTJEdUA+i53MT+A+Drw
3uGzO2IM4tyme0m4w7q7noI215ZSX4epW4jpHv+GPiseOKZqz9/VxLqcDvl74zp89QE9M9ZaleXv
HgLXLsXn391fAnjQDUUql+Z33u+twoL5tS8ZiXGKJFU4dOJVJ5PU7wukFPP8yMF46Q8NCVQTfL0E
6l8OUgTc6fc7pxc7BthhHszuEu/nGSjqc/VzYoqIIDdNd0XLa0fOVOhMPBhRWZmZn6WlM5Qt27iR
10Tnvyz5MO6Znn4TQqKct8vHtevZH4ADopQCQeVp5nYPtuA1/yIfYExfy/7zpFPxn6/4c38Ojj+n
XLCa7TSzX89JYpj98rH6Nqf4c/WNku1nl8tT79oq7P8d10XIenovzdEBz2RuSfFo/Zktoh4fTY+v
fDKzjqJ96/wbu4s+v7e8W/BuqTwWYYZG8SvFarRXYBfxQ9R3m1EDHiV4yF1sk6y0Ok3VSv5+5EJ5
+LYJlXSnTCgjpolQhTelE17kzHRtUYoFiBsJE+uIrsKozSjRePtfhs8VyuY9x2JwJ1L+Xg/mhBSA
51es7F4tQ69OgJimxBuOfpa8dIyRJvtRcKaK0lGDvSaFXzTR07DYNxvLt5TeRYJCpOhNuFeoUb/Z
lk1W6S5yQ7IP8y8hVYaKBAVbjoPfv99b3EJnZl7L19e/ypP9PVIkLDCOnzJ7WOKMbOz3dt0GJPkn
+PYzuvnY8NH2Cnj2pXi40R7WZU+Jdk3rNk2jkSaDHDcUvAN6hWmGiLDvZUWLItEAif0iglUnTHet
N8DEnby24WFS7FmHItjfPq6qrVzf/TGVv42XQ7Pa/XSF6TxdIqiFy44u76xKHi4y5dL48TUyc7kP
r50VFlfPATWUdVAm7Iq0OFhI61dwgPdq44+h8k4tyIJbzeef81IIclUglfzIhYa7szSbyJuLACgu
8bQ2/wsDvpdlWlu7xuemt1XavYmZYoI5iL9lb5z0fwNpJzxtlHsKHfIsMoCZnv5hV3Na0xMa0+ck
Ndzf4xkIfOI5AF7Pp69/eenbuGKDZe/sCB2gxwMM0rcWSEQYEwjniQqcKgsM7fGqGvp7rzy4n4M0
vyaQBLUMwA9apBw7hoK3H+U0iq9qrMIrrya7wQUBdc3SC2BQ+VnXHmxOt/arkf9A8HolMEW7+Kt2
gK2Zwzy+zp+5BiUA3bOtAN+q4Pq+g1wWD6gbtrCWl7UcH6VR5+f1njT9b+R7NzbDpb9UXAUnZ/6h
cOPaaSYgJDiHQpR1cdXMD3Vf3i1rZn62dSfxOWNB0WQG2mdeFzcaHIjdrWKooJYgHZ1kIRJp4ppz
GxYy4SsTf688iROg3EUZqrAFxv3s8IdoF/ejcT2JRaYmnmVbt8FyVpjsRZ/JGevIFFc5ojn8Wzut
DPyW0YZlqG9hfpEO7rwuEfhuWp9yJle+vKXRKRmaveDN5QtpyS66fCd1L+k6U4xNsVo0Fz/Vjr2n
sp0vU6bqwuxXtU2icrtgg8/bm09LrGbF79Qn2V1q6EIDsuGVpxkZ8ja+4AXeP9K7YPqXTsULJB/A
BGQR3dEimo/oeTlxF2bZvzn2VSPXm5cCX7Dgo5MhqOeXUFRKfB/MYn4Bnzv6nyuvqvbo49C70kMO
SW6u3/TwgxME89dLwJeGVysm+3B1sMSVjkpvLIqQ4s8rT/PVX5HY2zUYoPL/Wn5bIFf1Tku/3ujF
EVIqZCspQzIfyjPIHbCjYuOYC+OYZbgwUFHTGMLDsHBhGWf0/Bj+K6d7AAsaVWXCM2TGIeFkAWAV
L4t2egaZoslr8GRtuIjuiqVXWOBI80/KfB/JaZdXcBw8hll35WeJNBv/WkAKTkSvboqi6hEUYr9+
X1r+LX/2hFv9tI9bChw8CbtAbJLVKEjGXh4PJczEspjesZ3ryZJzNxhn+Ydl01qMjMXbj2yQV78w
60iF1HhMPHRky2KQNRVHEkDnUcgaCSFhQmdyMTUWn0Pvq//BsdyzWT5Ui1rpUajRKn0/P9kGtHVt
k1ebP5X12fmPjLl1UJqkVtHKq7FN+WffRCxES681SJrHEsLeupYhLylR9gPOgM0b78fR+/qfIfz9
fY1JfKifAc1n/7aqWfhit6GJyvfid8EJgW97e2+HYqGzbktwJaa8nEUePc8j90uNNfDT53qjUs2i
lNalim2QbSTquw7b0lp+vI/XGN+aDFfGXvZnE1RZJpXrX5xqLfTdZOOWj7Aq31dfeM+G36oivUoh
kCbyDQ+KOyc+FNrPB09L+qwDfeW+ferM0X/IP6uPNkrgErRkY4Kk3iuUghNPj7+i4blMK9ngJXsg
70VwTsf8/07WSQkAmPxOf6ajZHvxufu8xBJIyy/6MKXNT2bCF9A8pZqPKz8dQUQTgxD4d/1RaFhk
ZR2RXmgV6lz583H+puMwRlGrtEc/CxfOgpZRP4l7gSysKfVPyitng+cag4tFvAE89e+TTpqJmcYj
gYoohcA636Ku49s98Zag95dPevLWE3YWr3vXYbgymeG6FMw1EqIFgEz5OgqljeLklSzvZi7G6lfZ
myuYNoR8W9S3+qRV/9CjLOdYM4xlV7B+W7dk7h93Ov2l5dpPRygcUCFWGn2I7fGHTYTr/UTpG8su
WrWPe/tNy8RaUDHDmQBx0H0/hX527fILY6kApww3LLgRc1KhYiwRv/xzF+Ynd4PKycoXlXNah1So
m1v125sG7U311ToswiyoJhdsYwgk2CGNMVmLSl8pcoBeAo9SCn5XcgkVnsX9+4XW/s2+RAMnc5XE
nfPfkRJikJjxI3sqAZVE+++V8XaPQQ8PEBPAZ5oH3t1e8411torewZNOfFgcPw3rxo9pUWZVw6PW
cXcY3zCj+m7so7scuOBMyfrIkFC2DldTFMPhzaQjplaqyFbDmUmWS8cZd8SeBI9qnBosv/YI+Bym
q5turi15ANY4gIYPK8HUPhxkLUjJvU3Y5Y1z36PfExE3Zb4qAgW8aY/An/IoAamdCICWh1Yf9rMI
F9dkeHOmvPfWq8v45Rn4PMXCZH/rTSgUzUgdKVWiOkIPGi+4gspf/v6JPv4wHQWfxMS5dLMEJ8Jd
Rdg6dm3SzEFszs6wtNJxC0DqZ1VK858Lgxg9K3V2PU0W/sP0XhFO+IkWK8WKmVntYP/mYXirbttr
DjOX1guFcGhtsETzXUAznMU+E79HdXMnJyjJRKlmMRuPY5N/JWhak2BeUjnQL86DK+JfXNno8JdD
Rc5okPjVBM0FLq1zcuLS6d4uqTAzTnezUz3Yx7qbgn0Lx53R5DaeD3UMqU7xa/SHr88Scd6+zdJf
clP6K1F1kV6mGQ2nwuqT3Yyz0mksCa36i9mm9xIQ9OWwdlnQBGRr/sb3fXVWxcolWRcSfvlrhSDv
HfSlRwj1vXt7SR9A/6G07p/HCDkcNX7Uicde1ARxaNTV2atF+aHIZhBA/zrn3Hv7O+iE0yHEiyPJ
mnzxP5bObFlVLAnDT2SECIjeyowMIs43hsMWFREVBOHp+1unOqqrorrO2We7lZUr889/QKINjAG1
M+HzoPUAT+OzYQrA7A2cj4dsxFMA8MANvOazfENzyfQxY+pSImcx1Akt3dUnYOkE6VmMJzmtP9Mm
Jr8sQkTgehODBNn8cTyS2JYv2t0nYd1V/uW2RZ/GHs3MwibgsJeBKiITvd/sdqkXj0WfDuPQnWib
6lkDcESXRSovwfXwGRajwzscr8EqwPh+J26/N+a2RHdFz1lHHwb9jCov4DhaneFHh7YFR6nlSqTq
gFHAxWtY1bAzmkoxDQL3OD9iJtJqfiFTV3bmv/yWrx1qjno3XPNlkJYIPdmhWMW3mboK1MlPev/j
nPa2XCDyljtyML0QoOVhZn68LjugPcrltJp3Afi8tCT3KEZMzWk4Qj7lZMMHOjLWMocnL4QPdMOX
OuhtL6TlJeQg4h/yPMlnrmXsB3zSRoX/GYeqOZaL4bGb9WOVZNcCuykWXRkCotff7/CY84Rn53r+
+6sDioZMyxDfpt9VE2vn8UxN1A0zctC5w5hsvD8OZh8Dj9Rr2Y6usR6GQnYeu8AM03bej9l09JiM
6W/ho1ARuLegQZJGzjvAJ6qp+pde/9/tk60/GyWgtOweqd4NLDypcsCxf05cBLVSRoWZxy1S/6Qg
PZHaLDpBaXXD1mVKpO+mF1RmmQhm7NODRC7DBKKkjyg2RYL7P3p4muZzvQWC5nqljvTnQLUMsLgW
TRV8wDgEgJ3DuHaHh2bVtBNAbB5oCuBzRw3jlylPjJrDJVKrgfg/YAJSVNMWAufD8uaIbXlquCI/
LHe4wtns8W5rYnfAt9S2OIGwazsWa3UjO8VSW2unO6kIpw5XtxctjzyrRADPeIOPIFhv8IDABlhH
gvZoOpo3nra5rSiHnDAYayUMESYD6uUreMTV8pawF4gHqARocY9dT9/H5JWBl6uVnX4sYGwCPVdg
WR12Eop1I9AKzO2h878f6DV+89Mve0Q8sMh0gpLLfQrZjJwDnGkgHtVQOhm3RVP4kaaALEjCeA18
+OxTMOzYkiLKEjVfjYF9OaHaGn4TAHWzbHY3T3ZUh3lXettMhSzABzDY4NGt8yXL6dmbWxZBeGFQ
wYd8PBW8TZ0xm/okBXzsDT/rv88f02BqSjm2BNtfm3APckIGRwm8KsGbhmvgUwgycTaiozVKVJZo
XZkne5PuqVOihhAGk/4/XBSkCYiHJHs8L2h0+GTn94DMhpv+PHCWy1wnBGGnHvYDY7RmxnisQFBq
5qHVa1n99X3ca90W802aFcXhTJdi7qLRYmJ7LrI5f3IZv+cUHZ4iAOXfW0ieesQTcXfv9ZKHqgEG
hHgkWi0emdtRmeOJg2W8qKT8Rx3IqMK/B3XpzSjhHEH34bkl7Ro2FkytGZZ9+ZaWYYDzCuMNJiTp
ZMy4z3DO+JnrdwYoLgF4mzA6GYWooW+9O7Tg2IAjlCsEGhucPKfa5bMabF6herlO6TYec9oXKVTO
jyP27c7vkp2F+Gwp/TUJlhTlot2Ulrd3ABCO4hGUTHpBwe5N9YzGD+L3aTSaaH+Mcr+bzgiCZdP4
jfYeN5o+6OjVqC8yJ4eNJfy+sXhTfxcAZt5kqAG8sN/8zi/vyg1hDhvBi2JsO/0uzFfc0Tjfv2cV
LTDfETPqNdPDiDczlv54RGSUHAyQfeHex8oPkFZ2/3ld/1fI6LSLo3hI/tDn1ZjXpnjLQmT+iSlL
uZkZAxVzExdpFWbYIqzGq08o4jNuZ8LcCeW6tOeBS3DUlO9VAcyRloA0EYdrGFNRiBNBAkPa2cNL
5AVUf+mpSQbYgB7lH+1bH7rP0+ktIWauSyJWMfxEwXQBZ8fQik8UAwEmxAE4Ofc8O2P69T3zLlE0
8f4ksr6u+KwqpLmUmyuJ6dW8mA1ZNHU6HcBg28W95f6sQOSRYrQoxGL3tr9APQw3vwsdJ4YjO+xq
prR3tNr+d1HPxY5RJh+C2FbeHoV2IyAgdkGGCIGSoJRBen6t8gWjKZ/Mb07vTU88wsa8IBTiSpd5
/dO2GHddemgzdG4vKiIo5GA+/jfnfXgidvVFOXL6uBWo+U3MMMG3T9ctyAaSXIhWKLT/TSnFcU9k
vQCnMBjmpHIncJi6pNpSPwHdkNoqR8zQJR3xI2RianvDOps25mNnEY0IBYBeTCQ837bt4oOdy6nY
AAyY5UJrjNpG+njE5pGPJf6e8223Uk417y2dUnVgbtlv0jPHY3TKaiBS0uKi8pQKQ4/PSroQxxvT
xu1L4yWSDXErjVL/uspdjdiAkkA1Eecx4tyuNfCxc0k4ELa7IXSOzzI/vw6iM6sFDMHGpbcDA3jP
rpr+PWMS43cHYUFN9BTKofeCOBm88pcjeHXytB9856SNxf0D7wxY85sfWxOw25A3B9+A2wwKIICb
hi3U1XqflKgxhsmYeHNp9Y64auiz/eexv32feiifSCD3X3jg90/NianDZz+8YQCT5rghpX/yjucY
flnmf9adLessdYQJ2OdSe7XXRrXG5NWGz+izBqceo8mDBuPBqHJf01H0NYak8DxxcuifYEz9dU/n
vib+lyWCnsY8Ntf1kFspeNmVx79wxhkRnxfRQ7Ng9b0lPtuEXfy8AeplApSQGac2GR3W/djN+d1j
4QJ6X0mg0WBELQ8ZT3WD0e0Xd6vOw6mXpIE+ya6SziBFsp4HFRE/sjRWjNIdRYQ/rLBpi6DFAU+M
HWgOMHfhRE5ezjgoUKyJzK99QBqJT1gAfMeXjeU/oTtIhbwcWwAuwWBAvGyJW++TDMrczxYFA1OK
mT1ByLvCgcWLlRaGWnbPMHWsBPGaGoaKiA2FXanAUSoO2YqulK4BfA87z6/J0MjL2OH1l6QrXDGD
NBkDfrwxG2Yl/VUndCgNpD1M/5APTNAvcGTQHXLjUoConi6Y0wU7nBm7jXl/c5+3sKJAZrokvcCa
4o2yVywfuPUKsSvgHEK5YNqC/sHz8aX3PNOcUCq5St/E4L1ievNUiJAhat5AuXf56cVsP8ZYRd1B
BMTZMI+6A7AK9wxVBTAQ8tJvR7GnckpYqLBHB6knuZcB+MKycLlmJxxip8HMPBA23HxCUPswd2Ux
wnXSTG6CJfdgwvu32gIKGLokS+JhCeKwJkZviiwR/YVm7yGzouVAXD5YUwCwVzYenrLm/fbYrgds
L5LHUswK8HgxnWARQH+L4QNGKrkIXp3Bv1lKsXD6eK0GfutS7yIyCtc0XsuxIzFpkJbDw7TfpSHl
hz+KuvMhYKXx+36qlxt8tr3fiqAlMrgexEOVCJheWJWMMT5uSN8gpf2QTquFllAJ+juKHnMpTe97
jXovuS7A5VlODJcoUrmmqagTZtrXbkAXPeXQ+p9lse7RpDpNPMQrnd/021b/5iZan88fYJ2yZmIK
gR4aV8NXeQ+5bj+/k4AFiGvj4YRCsyaibwTHrSVybhiC8XUBrqwYKvcFNIUaDeVlKLt8+7uT+a91
Dem7z+GDtAaRto9T38PEl2w3DsmrdPrrO1QY1DROAzk1i8jB2aVGQgZKfL/cghoJ+XBxC37zjFAb
oFX8jh5xz0I477zxMMR+30udPQeywhWBf48Gc8Z2mh4JJfsz7q+fXh6Rsra602wMpz+7JsBiQMIZ
R9R8Y0VYEwZUOEXU2ukcm44zzlLuM4CQDh0dajnqYjlKsemQTlezdCEEkXFZiJfrQjd2ycDDIKhZ
I/wn+JVhlnQCXJmsPvkdsKxiYnHJxXoumcOuSxUnDNRddnMUJkxj9gK/U2bli9LFtdTFu9l7r+8B
+XrYtdPXEIQ3dpKxXdsZmXDDQIinVY4++S12O4lT49xMnO/kLGzN7oHmCidUziLMjNrPiXJiT7vr
XGT2BLDfwudCiyRypZjeREi3Q4XoX1pEA+OEoyu+YrhCMw0ekNQ+O1nB21t1UXsU++e/57K/+82I
8Dy9D6kz2H02CJRLRhEkpsxatckei/ZIxhyxE6AJZ4RH9MfTSR92Gm+Qm+d4ssKMogNX0XgyVa5J
XjoC3AFe0aqxqwMaPDOKct2+fjo1BN8e9LaVykKBBxMYJSd9FERa0nmifz8dVg8aLOaAkZjEnj9o
OiaWd93fbTOccr4WlI1R9LncQ7xbywUqXud+JGgNEy1p3nkKIfTjnTK7rjWPnUG5AfvF1KE9ptsC
TuN+ht9fRMP3UHWJzki6pDS+EUIO/u7PBgYhQyTsgZJA5GKcQ2+/KE5Ew55vwEDXkA6BdnSzxe/A
QfdLhW64/jR9Vk3WHdkpA8HYw1WqMjEwnY3malT5xBeiQINxiMM73M+o0t9E3pFdZYzwlsK7Msrc
O0WqwVll2fCcyeFzyhIf3RmxaVNiglLra13J0mPXyEX3tRSLBQNFJovgVpt2Y2BAhBV8nlALLNlN
jzLmWSLGqT2q23p75Zs8ODFcUuRc9RaIQX1lKqSHBEv5d6cPQzzDE0lcgx99ZMkzqhh1BEdaSw0g
0t9XagywH4jDIUJ/7n6XcGhgSEG5o5PcPMJXuCcrFD66fYtEG21/QdsVzHQpGcq8N8UynVn5xHCc
HgchDTdunoQtuOOAwFRDmv3fpR03WAKDiNBBRqCim79OX6Eom49lth7MhU3hi6wtoSxRDax2aYm5
3sopiCRvNk4qU3h45NZCTSWsT/EwjJzfF0gpDKhH1IYvXpX4HqLnvQeECjjlqrLKNX3vbBSm4W0+
sLN136Ee2cJhkCWjOTqhKvUJFVypZP7UaPuylUpioprQqgGp4Bv/2QwEo0sCWCZ1gSjWGLUdb8bX
52DyBMCs9bBDEN1etq42BUkkfSclux3YPHXUKL/UGzpY9dTYLx9Y5bkZLakX5E5CRYzfgHjAuRfW
2ZzjFOI/8psDNzw8iAMXw4+GyFej2zE78qGAoUXAAc2yOzI70/3ReYF4XY80/O0Mzt7fe6muX1E6
Hy7TFR6mrB3pLPgO1z+V470YM96Q1DElG5JG9iQi28kdwBjnvasW5DzgyuH1p23yjLXte8oFOGvW
AhuZExIMUIv/sYYlYHoEYN0AlKEOXhJbtSWT5wiqYr1II5AvPZ4ZYvZ4Q4jQ9q9xbYM9cZvNqhNO
oPAD4fYjRd7xrgA+jE91oh1lHzYS1EgaFEho3LSwTtMDDQL7wCOQEg2O6E0YKWyWL/gxAXQzY9wz
Q4UXCdmfie14nbPpqg6vC37gxQYL6mWPVhU23ApgqOfxgq6EigHlFgYxd0vpnB6H8yog3mfXJlfi
McgOxV6zPQ4mW6xt/MrDcK7BawzZDPFluHIduG4te+Tuzx9HONUqvnAwVrewnDCA53MHFZqgcKSb
/B5l/rOEZqOYPbvJ9Wn0ffLn4vxjA8l7Q2OMB5yAB80ntpOErO5kcAdzIDK6dIaQ5+rm+/DQ9XQm
eXIIDtDZLXD1b1kHrd8ODJO5rH1YhV8hBmLtLJsZuI6fAZS8BN+Er6CbUiBtisQSjY0d8jL7Zu+d
0hhNcJAL+sl+oI93rGI7GqKhdUe9vZ/LW9pF8h92qQUxvVgDy98IBkT5ACVJbBrA3ctjKUiy9T8b
wQeHEcMKFjOHDhfajy8e7Ic78Fgomm189yGrTt4O+OYw7E0b7IChgMTUTrbAyX6pxO9VeVHASgjt
8Pfexx1iiFJMKS14afx7O9A09AiL+BKTV84KWHld+C7dvCYROtVHlEkYeAQ1JsJFDqtkyUTMRHYP
mhuV8giaQB0vtwDwHttCzJnvZs/9inDkZX1qWY5HP79ys7CCN8Bj988twbvOarIuMfWaa4v+HF4v
7YGK1u3uKhcSPaYa1FMAI1b95DUAqQ94ktFGZPPXfvLhxndzsw1VFnpqcn7GYE7EcP2RzUNdYbpK
uCoMps2SKanvS5fRpveehZ85OdWAAcLoeuxwgmOFQaEV1AHMPVDHvYj7bE3gKY1wxRciJboWHAs3
9VyCrYZZHQwTdN/IqoYMJtjDYSO1N8mhA3U+5bmpxFmYHRjLYaA2egyeK1xBl3veB9FGAPQnUvLw
Ed2iWskon/ir2AChjZ4fkUJFY+SVmNCw0MLElhHoZdDwJB+M6q68YFbjLrjZw1Xi7juBAQsZmFAT
2cjXfFl8HtHZ8SBdgWQYjDDRFUKA1Ec+fjk8uWmeBxHvh28LQor9TlRCHdmZwzBeHyQCEZ4eXcUt
2c9ZHDC4VNsCdh3WbtgGtLBt94epUXqCkWV2s/0flJ50LS9am6JlmBWyLNTR5OohWp9X+Dhjo2xf
r0gNV0/akjupbT2fiDEOE97QOARTL8/stp8baPcz8FXM3bHjbyf9WLHZ6XWnFA66/kB2wi+SQTfn
mhZsoRdOwARq3x0FIdYAmho2kziBGG/iDjgp6ZqNY7AdBzdX8noefqa2+oewzPk3jHGXM0PdMDJk
i/hkL00Ayg77J17ze10x4RweKTl/fYZLfBmJd88Xsoc1TZL5CKp4u5B6LB//Iol4bXcDGhNZLZUO
OYSD99kwONIbhxWG5ok0Br9xX0j2MDzt0OhgEWlCSkI5sepQy0LGw5kmfC16J6h3JDPj1gpli6/y
hIcFPmA//taMfvzwf+ifyXFumDFZF/USMuxVBBLlgTP1xWmDL+beOmiqmaaTx+w2v+1DGa8nXGWj
fEXHYVV+bVRoK2joxeeGLxVva7el7YaezkYLJo1XzNFxqH4fDlxmFohBlGWhV+iQeOH9AKeaeQpt
ltjKF1mGqYOrBuLlWD5+bcxIjA8NZ7TDcoBtjepiOKsL0Di8dPphuIaZBoSHGwQbfE7vdm9yZGl1
mNa0ZvJmv0NRxU1sqGNMxeXzWgIneAOIRXDXKVX47gzn/5Y3aVLR/QMP/Pg5ysJYfSm9ZCrPlJ1I
SHoiX9zKM7Y7LjfpSpgSfyfjLRg+f8o1+EUyvcM/XJKMhn8Gd6wT/By3o3rD5dn3QNTkaCQEPjCf
FzLegtmfRn/2Moe4p6d25WDhxfbLRt9FGNLVGJ9EmDJKBN5C3LzIgg07vzWZPEH0LdmAhcDJl/AN
QbRbMis8Z9DDJFTebM+FGQyKZcZS/0FsUXEUkun9/BYJo5APdwR+5DCcNJLTiAS6vOC4eBWTLnt5
ymWKO+x1qhBknmGzDTUCAyGGPDBHUNjGyY/9cP+nkGEmbTDHYVWsY6dkEqFnyP4ITrCPfbhNxDja
LGRGOcYXuGAYlFzySTNU56SVhz/3beM6i3GWxrLY7nwWHs44ROG3hNXczATNyPqtMKd1XusRl2Jh
MSt1bBhYHMRkhFpIkcvD9yBkxN7T532BlMwtwP00Ro6hsfRhVeK+NQNl8sBjJVSG/eCzyLEzRDdJ
iHFx4BQxLHhjnK4zZ8C2mdcAPbawVYwMK7o0p4xb4Ul9i9+4FtymT3xdenN1rpoIUFmDuX2s6DOk
NNP333BG6uMEU77JTy/gl2PLHHzWGSadaxzO7T1Yv5/KekoVnO3PGgs2bYLrrJsxe/+mRVAsR7Py
bgCY/NZPfjzE4E/YkvzZ+e4KEM+C6MioBvWUntUeuExS8k4mfvIxH8AMg6LMFA0Zu9Llo+YMDrWi
P7bQVJCakMysnllXkOWCyddr8TvX/o72MZQmSM90WuqGmMwff9YwUpKWTYeH1pPrmWDLxzH9w3JI
FsRyMidZeMPbAIuA7g3nG06wgvUbABg94NCmFYVFXPlUE2EANggHtpb0dzKRdSqu+Hdk8Q+jxFJH
skD58ST5GfD3drcdrOZ8N2Sf/eWXr6cv2Yj3CAMFvFVA+TBhMt67mmzvLBx4qmUoMUn3W81KHXpf
/KFvogug/p0GcYUfGDtR7FOQjHsPg6rSlJMr72OFdJ81pC3NtRAaSW8Ot/qZ3BNoJG92TbD/E4yE
hFTtByaKNpHNMRbPlS/7N+ex0E7NYWSX4vyl5guOwhS9LqawpI7O2EnjIyhbZYjBKNTNn0s55rGD
CJIEeG7gcuNyOivQUDpVrrjcyDgWSoCHHSvhqLK6CHCgi3pTmbHnEWAGQh+Tzcs/4YTwNWsyibro
thbAoZtHT5OYcDxjuPEMwgJXo/gHX37E+4BUkJ4qxaenj6/pF7uYJ4FvBPYhEphRHVjc7vFEaC8I
cGYEVSuYOaZ0hxggpuHd/5xoAOQFN6jGSA+shgsmfn58UOxGVWwwaELA52unJkL12Ih1fVHoDwRO
NVAhBu7YYW3B1vMgDdAR27Y8ve2uqCl/njIbzpoZdAmaWcTPjTU0/hDhYpBGSBDJq9ckw44ArUuo
OhJh79kfGpvhdrR4OiznBsmb8PqvSz4GOx/aDpmk2N8/OH+BZ/C0WOIiJsy+oTPh7htDiWZ2VoRr
PBuYz2p4IlDgppcz0F3yxLvD281dSBnokKlLZbjHYTe6eVe04C+zbidkwAaQ0ybs9vGobcP9lxGV
jlEwth3VLzwcQcSTToSMQgP1OLdsPUIhtfqnrJIRMxOAjO4Zx/u70eIfXa/T+JN8Isop7SHctskH
FmFqTpn1Usj+lcU1SOEf4UDHNpkbeJVxGYKVW2OcW7Bnv0B0YEoGlKBBEH62t4O8wdXCRDN0M9Wp
anEplB1+IGRaWE/VlLjoT5TFj5sfssPvBMUntQnVNMRlAEWQfSC+AHgHOTcW5DuuAbSG3A3PZbMe
4Iy9BQAR/TwXnauAjV8nB4UF431az0W43SNmxc/wVIJbQE4t6C9JGIRS+ceLXQ3f+qDTBbceqnPP
AOYS0+9Sq61XT9ewqZmmO9npL/t/N5yVmf9vmFcZwzKpGnOk2u+eTgwImRUszzdw4cMBZVjTu0yn
HqMqkaY43H6Xe1dlkxPRR0DdGTt5a1TJDRu7Hed5PLK+tubsWUbNuBkoGQQxHfrhx1BsWLxYuvDG
5V4/gDiuk3L4xajz7bwBC0D4tiAMLKt23CIDRi3GPLivS94bnZnh0iZSUIqtU14a8D7LGdPzJGPB
Cwf20HX4mZJx2bpf2ENPE907/lcwcQB7n177cmB5KhacMGClFSb5/GARqLQgkZrdKtuO8biYaZeX
Vy1Jpo9V1k4LdkrbEkesWe5SmFXYzWxvx4yGrBf92e/4WeNzDUZWef1zLYT2mcvkzWKQ3qIkx4Tj
4g+xz9+w/3z7HTnR/Fzuy6k9GVTN4xsAyIvgVkA/wswsAP7sLHvtRooHSTurcbTxn/BnzZHxm+bI
vLieIXewPU7d4gSsCFgHvgqCh5KonbXnzCesTniO4/eKuw+cPG4B3migIQdxskshVTf4LEP0zXWE
mGtyTMIUYTjxMZvxAHNOlM+CdysgPwlzWEPZlK729zOVDek3DWoDTilqblq8drofYCdLK+/RteAJ
lUV3hy7PADxHm/5ZPVYCw8P/HFco8Bh4cJKJovSf8FQYFhLTDhALI0gg1ITAjmdEuHPTgqxCpN1U
1ssPMgctvDFGdRjj8k9LPWsunVX7eAuPOXy5Mzp83Bvmzri3UKTZa7csM6hWHbnSFu5x9hiazBEq
LuDss3HYeXIEWZ5evdxYNmf1r9p1stWBPaOZostJ7ib77OzUExRhsNp2eu7b+eXpPhfloaPT1wdx
G0POI2tofv2DecopDYCf6Pd524C++FmGIebgy9b4sO0oZqgKbWTPKEK4krSEoE27S9j62w8Tqjpk
Z4spUZ9WFhwPKGnMsMjoaFUxIQEdidiAEahEDwaIZEiI5Nng3iJOLYf1gcMuwQ7wUlCj8qBsrgsk
1/o+zNfAlnSNRnYCwcEm4O2XpBcROfKOOpO6fINk1/t7TYdPDIq648iAmgJ7XCM6aDR5LQGMgEjh
+JIQ70JqUSB4tGL9T+mSoFAvoZk57fSFBwHz1s16/BXHhD1Xa7EA9kE0PdZgI0kYgCCBg1ENp2Cp
/UkoHdnZeAW8ADBC59+r81guwyDA5J15FxQ6x7LJrkOWaEyaa+yZrfcCpxL2Q3CCcDkpLFytMcOu
b7p8YKA3+5D+LzL26JjXs7IS6m+EuUzzbMiLN6dB1lsLGZdA01lH4cGOLTpCXJrWBMNUvTm+YOHx
UDyXMPz2Cvnjiv8c61puVKuBYqqxwLrF218wtxLRzD4XY2xwuqB3uZ25tZZDfvFh8tyJtHGUbSWA
uGrA9BmGpLi09gfhlHR6+H1BxyNvR95+p7gFaRMFJiB+XQ7xYPHHqwCv+xYcUbw2cbNwkbVbVDER
FYfLG8bq6CLwWKesKcd/NjMegzn2iO1RsHvw+YRY2CMxqo8s/xerrKLLCKB5AbhMR0/UjAGdhexk
4DfKxMDiu01LEdS1x0yhb/RgXB8hySwabnKr+iOUAmH4A48jjOOY+eHh3VhZYMy05qkIGaADDjG2
5iihIcyBNcIwIm3d6YJWWDP6eDATraUdBPgnPJYga1E8eDRIvv9jjqwwnGePhmkNFrdYVO8qjh38
I6b4j1H7wA14OMOh601/s3IK9X1AqUB2Btf5T0j/ATXHLow5B9cJPEgxEpqRR6AXjvhqpm+b5S8Z
JsJls+d/gKajxuuMlz9oacwwHsaZo4h/zpDcC8mROU9363p6YHRyrmf9JTD0onPHL5zM+/qZ/Ds8
weNyLdzE4cw6qHDoxO+I2NpAy/TMe2WYs2rTMRNL/vdCgH7kxi1Jb2ZCfLoDPinEePhFfLg5U/Zz
aPaX9w2ZttAs3cFqqMMQiBClSzuaEpxB3rgaPiZHHMk+5nUjcLT0I+72msVJ/F6+AxTGQCFw69ED
gZ+VNmxNu0H5G3X+2Nqv7lugBJrIZbEAGaKD4LPsEcwllCdY5FkihwB+X7F4TUI22vQ5dKyYaJEK
0OcZ4yfWDAw+beS+ixGeXQbURPbfQ736+3jgqLS9WDl4VJ4f/B1Y2LXAdIO+n5VGvQJhZjBjlrja
L4NJ5a6zcYF0DKz0juQlLA4kGleYkOWR5zDXIW4FwC8gBc10BNO4CuW/Mhr4WCDtiui51GYJBrgB
TEZjXOhCRpAlrM1gN0LolojNDR7eJ6Ch+NE2gsyXfBy0LEw/bORnjN3GMGBXsNTo1V9QJcEXl7MP
HjhSWAm/daOz132jfhp73HXYgPH1o2n3mwCbQ9mnnUi2H2C39/aNFwhvgOZ1B3lsDtc5/AHB+lQ5
YFMR4Txac/3wnDY9sFDW7n79hgJRSjaJwTYw7w1fsDvmfqREbVm3TyBRJH3BZRXGlR9MMgbcaAqI
Dyx1/coaDgp+UJvAT2SmC7rGew0CUzpfHifN4gP7V29GOukz+xBfRVaRs2GIdGaVTc7KFJoX0W8h
nM0En/Fk7GMoIM4wr5BqPCyxOoesi5IHhnEibwXzmOEE42sPGYF5i9BWUBebYw7fkDM0Ex4r2Aa0
AMBjvVkVMHlOrDgYlkhBEP5+t9lt5L7R8ZoQoCr9/LN4rCYDdto1bJX3GveJbXpkBSblfsssPZ68
NvXm4aK0dDDhhOtjiKSC1OwcxMvppB8+cR7uouHyuYHcWZgxllrOuwNM1Rb5EUCItRim/82L3gs9
mfHqMStNJbxmuXJ/mzerI7xf2Ju8Zqj02dVvJQ4AQDhLCO8e0HlG/J7iUrJWgZeBYm5b+8Br1E8T
TIquZGS+bJFSdqliKiVHOaPvGR1vm1+AiNktyZkpLQ08PP55/c0owr7jTv8jmTlOrhS+hA029Cpy
W+7B/kMq0sMcWvvNZwWGCSP9Q9m8iswXCNO3Y3+ukenCiz4MWGMQnTXZ/uYiWQBSr9gcIzrZKihD
EEH2BMk4P96Od6ToGmrSaat6/AKB01crBZ9JxgAaTG+Qq7gCiW6SQH8RwlUYK2hGe8Hp0XubTLRk
cpSY4n3Np19c7jA/BMlGuO/I2AP2dBnLY1yC46/9nWNdwuxDY0x0iAKCB9OaKA71TIUdhXSaTmli
8uZ+OUo245XTUHkI1ft72r+gEmEFPZg2NTBeKC9KEV3XnRkPvAFW57gCOvB2ET/ManzUyF6CsZAf
P6K0D2w16qwvFh+cC1PsqP7kGQgL2GMKAnn+YBzL1pfOLMhCOLsCnOaG8vYh16ewJRGGbaIbZT/K
T0wWB6Uog5UexNdAmkEFPeB4TixiufZQy+lwMmler0E6svKpqBvtGqQzTVQXTzi/3nvSx9EqPPn0
XDNkxWw/kxpKpvU+8OCgasxVvHx5HRjw5U+Tld37IJ/gKhAnhgMKx1e1QCYw0Xv5Xz4psMVceBfR
LbERh6KRefdkj8YDqqTxjMZrRZkUuya4TZGtXnk3hFFzZoI4uWMgAdlANIvHjC2CU+D0mX325sdu
goUlINHdHexua8gjd8haI1syOqdaFwFMspl0nQCK8ZYIc0S0ty+q+BkfBYh9NggnwK5VzYCsQiCG
kaf6kgPfKN2xxfa7BTaFTMVct5j+GY/FHRCnYrUgRb2knGjOjxVrt6iwT+dT4zKSDNAetoJsYyHJ
eV/8CGgGkt9aGDvS1+JamNuPdUmbYhfLHnjdnN8qDAgxDTMhwxFQhaiPUKBmO4bELywnepFk7AVi
ww4UIBUBnc5ilP03MwWiY2BTES8+8DpabY+N6j/DRz0/1bQs/LUDs+a539vf8GvXZLH0NnSGIl1l
QLyhXrNpA6+xmTrDjDSGvSuwiQEwQRk3O8XEbBFZE/gYhBR6C9bqFt7jpNcUwmNS57hgAoQTN9Zy
I/duqcIILQ0Qbk5I0HAwSJgPXcocBkgfnJFknJa1qPZ7yT7mpYrFvYpF491iaIkxS/VFxt9v8dw+
LOiM7CEwWQIBY64XJlQA8jiIIb2tBcCrWZo14hkoHC4K1up+S/ePu+ktXhDZmus7kKiZ7Fg1fMl1
Hr+oLQaNx3hTEw9JOzPkTzfuGIEhjn654CdXwpMWymqPKcoA77fCQ/7rDyW7F/02vZ81imHKkctC
/UeRS/4RBM8r9aHFSKvhn2xGhoKUsEWnaL7cu5utxHuVOzcUUriBwz+x0fiKwQgzzgEJOaagxJJ8
UDoiVqEnLLkIpQLuvBp0G8QaiPzXcD+HMIM1EU+xtsnnDaC4CHUsbaxJ0CE/F+qpvACTG2AX1y13
WQTcmwUdluuVyyO75wkaJ4qXh0iUqWjvA10X3+i74sLI5j0eiRHtKCIPhwWsCVC+vgaoOcW6EwIg
Y6CZbaDbwFIXW0Q8/9ENNQkWjqw/IJHJ573+pGdawpUGaEE7VVglKIW4GbhbLFYd3Dn0y63ztIch
RBIdJSujDjOi+/N5MZWPQLpXClQUF0W3OVSL5m1JC3CxzgUGXXdTdVonXG0SjIXW/Lgv3DtA8jRc
MXiEnrM2AAp6RXUkPKlZN69+LqP1pofbPJ8Y4EoCrQmWwcfK170p6C4Y5gPHVOoXvTSbUOeFaOWr
Y+oLSArK7jylCX/52knMndShsAkxEMNVqU/1CfGAHeN7DNLGxkzYnZK3AZcnADdS3H7ypaHphNId
qOTltBHj7h4r3hsQB6UFlHqt/CkodIizxB5qUxudwZFccvRV/zEbbxTaWn+fAkXjokr2uPvy++AW
jOm/TcYuGJyDUOnodWrZIJC3ZFdjjsbHb3F8zWP1WE/lebmtAWFChV0A9ch4CyNFZGvw9yvubUDk
3Hy7V0ez1fgr6MwkxF6NF+Ixbo1LT9P3/PjxfvE83gJs06e8tmeFiEF/D41uJIBvle02JBK6OE9h
Vwc/JZ8Pf8RHtZjK7HHwBVXjKlV9DY8FLgDJaIIxBJd9nM1VatVFZByxb7aY7x/sphLe5gpEZqSD
18IbKEBCSJI0GGC5YYchiVocREYbyDyUillzEE0UbhjxPhAMFE4WfADcCuWIVPvD3m7mdOP6B4oT
jw23ZkWj441KZPZExxXYCWTHEe4U3stQ4Skd3g9j9LboIrqflV1YrJESzaT91Ycx+3Zw1YI965g3
XksytmhYvbmf1C5WrCTrlH06S9Ts8FiIn17mviDIZH4Fu1E3GH5nDDxg2W5LTDUzBW4QavI2V+kR
4Agffw93dJ8fVrVKTe8d8XPjnGYHLdISqqQcDQIRjiK2YyU8w+HyRigCYmIoyWuVHGRQrqdYRNPS
9C/FWMclCZmhzu/GUCC3h5o+CipfYJMs4Ocv7ufswlUp83L6ZsmTXUUsUW1tfj0OzlcjaPXrWPDC
7nC8htP0VEZX4RXXHImkhm+LBGdLKlQOe5OLqE/Q5J2hoGfI28zIkFHAbzZWwyVJyLMvIhXwIQ47
G/epvIXVtIRmBn1kl52g6u4N9oH3iVj0y4sLyzH750GT+Y+8EV7Jif4FX7jv2YbeGpfIF4JutBDQ
3MBsNoBLX1fx37UOTIL8foWGtsytcgEf5Du2FeaHSx6hlubwj6P7wNBSMlUw+CLfRXimDVXrhx4f
VT+3czMvaF063DCGEzobBmkEu2xOWHzgQAEm1GCaePXPIsMl+QSibysg9DzMImoSJqHxn+KAdeOd
9saGBBMDXmCP5ZWNRHTAexCTKG0DoCGI0aALBDc4rOiWnVdmVgFZ2vgKYVCSPMLSzX5AQAOmldEE
TADgpp1Cg3KhO9LPULtNea4YX0v45n28/Roi3wUOO2QBYFl/7HWUZ4Ko0AVY6LevXgfEwEQIt5Vv
Uvh9S/Fxo2U9N4wkmPQfh0dML7bqRUbO83axC3YLiIptwlAN7Ez9WeIqQr/JbUUS7aQmWTNNEGWB
z75hrFwdpAoEXGJF3P6PpDNbUhXLwvATGaGAILcyz87TDaHpAOIICsjT17dPXXRHdHWdk6ni3mv9
I0OMrVHN2szBz3Igvwr5OdJgE7H0w0FVE9Y8VM36taT5WGQKu75k91EG62cAsz1WHyDs+4JAQK/5
Y8WKS1/BrnaQTxSoUxb7L8NvjMsgylhZsboIzqB/ePwrE+G7FLXOk6Z6xSaFQfwsutO4iq7YevXV
BwK6U8cajvcJiRBTLGSi/zrdI5L9OTWaQ5aMV2GTv7/GqRXBarOwkyXc5ykFzLReMzzWPPfsPj5o
nI9jST73NxyhVIjh6ae9rucVySBq/mmYjzkEKoGN7LISNWUZW9KFUGeefUQg4ODpXJlrTolahJoj
qliLfUO7DG2tLv+aAT5GdqR2ZOYTBZje08ZaxMVuvoB+kShEqDodSlGNzx87ASqV3rnhoWhsJNsb
QjGC76QdeG/vGQ5hdFNg0bc9LICpvm5x+B6qA3c7uqcImpszQISQjkBbiaL2G1ZcOrw8biHyxneN
jzTMfk7F0VrbLLMoR2AWRdKpKI6l4J4k5MxCFIwARBxDylQHE+E5v/IXyhSko9fL0G+9/IJXCj7+
MYmVQekvGmEyTvifdZtcgpYrgGPHGQHweLn7dQYExZaQz/PucDWZ0SBeBmsomBvtUXeXziV3eAAG
4n0bkGqe2VcS3mmI5ndHZh+KsbF1tXg0eTqvf4W/rVlu66TzehvNHcD7e7+VBtVVzV7bzyIjcAh8
d3dx8Xdy8uJtfm3uK+rbXPIjne8ZQbnR5auCZBvk2gKIwy8CJl9ToPhYAuDQvdAdP/bumtAFaxYB
9SUimygnd+kaykesmqKL1sFYlVzDgZcfpB2tyvPvSpkqfrm4mekEnYAEg3a65XbtPgICtaRJKSZq
gDh53SxzH+6+pDassAjEU0wcEoYe3wXL/EgaplXWx1K4CEobxhVMAS+F8Qkym92Ll13BNY8iNHV/
eMCJXi+CjzdgbGC2eKPeEaInCOMWuXO2YxPUucMe4Of/ekSAfVEFvhCBiQ/3aSEXt0Ea2AhmfOQD
G/Li8bFKkETswBQ6MZPYeBi7+TsgF95kTRTpuWduCQ8NR/61W9LS12oxxTSaWhDDQ3rMJ0RhuDzk
zYHrRvdKB6EhlXk0ivMVcmQAZkpEAsiZ5wh6IgdW+sIz9nHaoDlEGgAlYbf274yMD7lGHZbo0SJU
KHg8SdFoxsPabdCfr+tIdckY954c5ESIglNjGblmbvs0VPcVY+lzAYtGrM7+DeaFPyJSPF67Ib6/
9oxTiPcTIn8KfGeT+glwz6VC6PAJnAa4BEvm+OY+rMznpIelAs562jcgHcpMIVqnCNeoXZT8EcgM
z5M+4aDnfBx1JoJTqguq5LUDCvmKd0GagZJGWkKTHbCD0DTTFDSVIjhULjZeU+U2hwcHT4NqiXjT
srB+4ve+2I9TF70TGI8PnfU9Ibgf8P8BximFkQYwN0hT01gCaO/xc3uUjkhxx9twYmcXtEec2z8k
0zS1ACXo5pdoEPgPUD/Qvcqfonygi1dG10vlA+07b5dbFpOu0P8MqasZWRkdgNKMnlrga/E1x3BM
UgBKvQF/1sj310UvIRPJlyfy+LpA1pU6B0LubfQ/REtQAdr80NYxK+mESdZhQx34TudmhRGI+yey
GeHP6yMoDAoJQpc6o5r1b46MppWHjQtzhkyjvaNG01MfTDLdZYDUOQtsf9UKwJbUopXKOApjJd5O
JSqIS7tOynBTWRIWldepWo9oQAVX4M2/Hwjnod1AnCoSmFR047hJHYhG0gxxCiNnmLCwSxySA0pn
1JmqI/Rr3IeRrn/mYwVshYFNCCW1RMaw8m++IsfssXuURq2ORzYfOwEOEZIqIuwRg7IIiuJphReB
vEedl2cMiEXpEVlxlpiZ39SVePxbSvKzhUToA5Pai/BW5Xy2D+53tiM0YOwS6AHpDxcU2xWNAnCS
PaQaDImTNxQo2ItjGUmrCUvttwjvyDO4r3VU6VdsJxzfooLXALelokmGC9HDF+InlkfR38cZMz7+
nNHufm7/qCWfZKFGguTqi3p1hwKgd9tiYoergJJY5LMeI5uI9Rxwwq2zOaZjc+QoQ8hn3lxB/GBV
dnGYjmzlgPEmeLqPP0TCLxJwgIyjirrdF9sQaF8Ics/GxtMI3v84SS7sRYSqdobpg7+cLZM+OqNZ
i6p5ohqXKZsne8QTV0L9gnOpYFLD7HhbpBHbE3qa6e98m3xgwh39ZyPdJfOChw7BwRlsAGAIBu/M
nvGhRHb1w6GNDbzX90CAh9xNIn2OEKFufwF1ZWxafZlC9BWTj/dqTFjrBoOKQEEhQZnBULsq7EP6
+ALvjgTm70EgN7PPqptCw+dIFtlKw9fNLC7WEL04yz8iVYbHEGUeMuEKwp3mJEpVlvWs58i+bFhY
8rroAX1Cyht4vQw0e7PED+OJGPg8MthYv9AQiOniF7cbswZR0whSy325/4X9CgG9qQpmTJThMBcZ
X/J6eVY47FtgAR4IUSLf0OmHvmPEGey3u7cNnLf5ei0EG1cH2nCJ6QVVB4DoHYHG6Z18PwbGb7zO
TWnhG7lGDewxaoQjLhu6YuDW02BwqpfZbhRffbzVsihTZGd3Ltv7Vq2mzGyvluA8Sz+LVYFPPrjy
ztmIIHbIXxuLs1NyZQxeTKhksluKKyG75QKD1UOQjg9UMmUGkMbs/1EpwcNB/ojTWzxTo+TAc647
yLn5dy7VxuVveLpvh52RqXYPxkHkZnUXu4ukw68zuaPgUH3ombupcUznfO1aYSinPr08wfthwoPo
aKG6HMx6fF6EBa3vSV+3+ceYzxbE5JiXzZBIM7tmbwZkXDGPXipXGzg/et9dBeV95pd+z9GRf3C7
3Hw48iXrL+ymNO//sRMwSXMo+hBQAw5ZCH8AccTtfrrpZ8iAwdsHBvmDs9epuzKRxn8cExAb8SX8
mrrT88vZbZYShzXgT8g+ksiZNkuP2Zr8GCUhMWvfOiSYMfi2q2cvqqQx+hCvnb256mj7mPWWT2CW
H5zNkKnPbGnJ5jZbZGtmKqqSVFNC7Hfeb3PAM9YWvDWh/DOViTQ0mqEx1Gx10U21HRw9y83ixlWO
r+Q4RBylRc0fCQL/otFaPA227KAC6dtDh8MMB/H7wBZWHIguFy0cTcD9KJgGWNKJ5Co8BfZlMcLp
3Sf7CxOCeYu4kF5LBmd/ZOWHy5qrg3bxC5bSE8ktRscf5fnGW1oafZaWA+zDl68M6+L2weWJiHqm
zAgjR2FSzOHaGe8JmCAraYnu4rbEb0u8yTsnQ+g379AucMGfntsajp5GGlz7IvJNvnosbQ/NVHGO
t0hmkJkI3gSh1AtGzQXex22ncDtE1YHZ5p7cKI+8EzoD1MEUElcDi9xSH7vOc3UL3y8QT1aN+dOC
9+jHLPJvt8XJx1Q171T4Zzq2rhT0liZUxaFY92yaG4UbJeVev/JwCfEyr1Xb5jY2QJ+h1Loj0ocy
h/ZdkhZzOeqEjxqPlzD7IrXJTSkk8WJJEBrBHov7sV3d3L55jYGUOhhN0iSuHE9zPLg5eU5su1XS
d5koPiIwU2ZbC9/B+8AOsL3buBc8ICZA/5N2Fe5Sl5Pa2TPrRZD8BUQzv0tUO2++rjgYiITg/JLw
pWtWnySDW4BsqEdddG9cHur1dQ4S7RCZa2j7Zs6wo/OWktpprGHmwAVO2lskWF6sCbzqzR4O6Vah
FGb/mn32QAb81T10Kgg/0tl8nR6B7JeIbnyVHMZjNbvTN0a8xwK0FNQUOZuTLejwAO/OzFNlNkhP
CKLDvqEEA+sZcoKjKhzufjats/hT2pWyuRM+1whcTedcN/h60QnOlDDvrbJ1R3vQ+N/mziOfQaH8
FbqjYSLOAoJ7mAAhKcVo+C+S/8Nqy9n9C9udqBhkn5DnH0roJBzEABfaPMdp/GKWI9kCoorMtkdt
fQZ2I3MNYuAZW7A5MznOnc/6c3gcXgiLv94Y4tO52grDOGcbOiNQsXCU9JwPB/qK3ZCNkIuSpIss
Bj0km82rGoEuA8hzthzS1QC15eQbiSxywvgxE/JUzTXIAoIJWkT+hNuv7lZmSh7FIE4TDYLC6VN3
yGVxDUB0xqp5WY5MAu8d3s1xfWqdgfGneJeltPj+qclnhQAFfuHrUOV06hxSKV3yYVo+8bgBjOAX
+e26xWChkaWKv5Q6HepxvW/UHb7Lz5Gmhm9rNvEVbr+grKtmkmfjWKgeclvSDZ41RBFVa8thoGEG
WJNfY0lItALiozM4iwomsHOZu/2BTdio+V5+o8oRCueGicu9IzFFtP3oTKLkJEL5DvAWNULedetm
82dEV6KhuYVmvBKhYyV0LPUu0y8P6fKHRM8a8g/wcnjor9PX+EqR20BINoJbArTMG00/F6HkvAGp
me/4FemcZwCFJvouG7jtPR3WFgJ2mddil5PCxXQjE13+RvldLTsPNTW6DZDzevEQcPqD8NU9a1uz
68IrKVFfiLWPZA3WP3qkh+F7Vs3kAF10hSq39PgLmTxJZtlXq14ynFMiOnv6VP2J/Fo0038UR3/d
wyV47pvGHM4L+EgZQfg7uGnWwMvournPOggAfDdc/xBgMEK9f0F/H1MlTQAr1JxQU4yuXJUNe+5A
vLqwmPV9zjdyymFzAuwmxezuasFjfneG8SCWI6YmDcnXB61RUqEGqs/l+bm5nhv7exRwUph7yIEh
6OLPug5at4lSU6OcYFyjnx/gYot4DPj8iWiTPKedVhsh92UY5XEaLQbxcNdsQLSYbZDdk6LND8oO
lYym7O6hiVRo0VK81GSLNgqDkoj4FhCJ4v2O+nBaCiWjaJe7njXrB4IT9yctJYqg6ZJH10lt6svy
rEVgeQgnaWJCQTzaXAUhi7rY421BDE8bVe9lMSdXBEdNmHBWTJ5oUnFefK02pOqOb5RuVKa0UZOX
1WxrI1sJE9CbZAmy7o21bvGsaZaGHI1AlVnGPRiIS/Zl6VO8ro4O0vr84351RkSckrcKUn4oA4rp
QE2fFor0CKuxoDVsAmr4rpNIxbN8AXt8CpMFaR3pHG8yUx+QofHd1n7ndxyRc60VnWWqan0p7d2O
Qm73lB0j6J2IZFS8D6RpfdBiOR7GmsEgYNAvhQXiE/S9EiA2Gc2V8axnIKT/JBc6sXWeAdnGForh
DgAgJPieJqfaVRpaC+k/ULw730fWIpjhi4VwHE6fQD76zmquBhXy3lSSiyfxk0WtM3+NicjaL918
mfAojGd5yLdvxPzSkhbyNnXgslGICn+K5tvRZ8piLcw9Qjhqp/OOOuPkjaRbF1CsOh9ScNMZDUAb
dhGbB/PDvzdXQ21W4lBD5djfcEv+/lKOrOkrAK1Z0piomMrxEpLpsOr/4QISTTg5HetPv/tM+C5w
lvDpKWZt/YHbWLf1pwwU2VQXBWbOY3aAwciYvzRDuZiv85D29NYqnyt9x2P2IGHDoRFLwUuuzhnT
JwiXyCxFjztB43rbExG0b88pSCKQBM8I4CHr4ow0H/ItWupjJ5+Ygq4QBx7T9s3J1+IK0H2ksSNQ
xK9HrmpM5m0/YRS0LruR99vWAZ6USe2mxwfj07LwNVwYcOIryQKAcoeW7DBGZjFRAyEfxfFrS398
Fx1EiNHLUiaXE0JN/cKxS0NtXK1Un8A+eP6RWRuEfnq8e3wHu9kAryAqZ+4MvieKV2LVxplULLNs
vLi342yeei98tvdFvYJANWqO84rSyhvlhjJzTVT/zCJ1c4RxG8XrxT2LBW68xGS/TGV38LRJE+oU
dhQT6x66DWn3I66CIIT7uspsBpkLavOHC9SJbmIKIuSTalXhsBwd2ni4f0/0B0bU+5wEOlSLtyUC
W0YL6FuUmmJL2Kqx7rWR6JFl6qsOvS25Byp5Fj/Rx8u+oHtINZjeUNIDuRsvn0HNVcSH1NATgRgX
i+cMuJq4PHnBCet8D4/CKl7I5sEOniV7AS/Gr5CIq2BQmNF4EVCLzGyvGbIaIeLu7fr2k9Aqsghp
3LovUGQK9VVn1VNiRdFz9RY6/q7fDNv6YI41/GY2mAum6vIeoFx+IvxsXOa0ezJySSXuIvVATCej
LKFSV2fIpcWJzKIn0tkGbCUPMgNgEn7hm/EYcMNUGY8KkkheZNcW8x5xkWaszl+rO8bFtwfJiKof
wxKDv4vY630AvuOtJykFR1zSCPC5ApLd4bDHzzsp0AlYIEUPpMLAj8K2wzDl1TqkLxYiwAgZSxvC
jBLNxJc5fn1Ffpni0UNag7WQ2dVp1nye2HXM9saJaeIudS8g/0DI/5fON9512W2HWxJkXGFPgANi
1jULtlAPSyd4Ay87G2PLqkyWLBs5LtFsNjpE9IsBOVNhvpCdW3AhjCUTkRnqgpU+tVsMjk55yJBK
xE9daOeDHgvSuNMIH8rhUh42cWe5gHiYLYcDhznyC1ixU8Pb0/w243xJwGi6LYNcs5qP2UdzxC+S
4KX6Dc3LlG9UCZLCtLXoIUXhajlmVMKxp80uobar2U+w4Doqbxi96XGaaC9Otx8R1CG+g8ds6DDc
u5wt/NjwsmW9dzSNMy2GodvoUyXR+AIDTU9rqxZh2/0NW5vm3FbVhpslo/8r90Aw8hAEle8YwOSb
5knxRmNPmbD4fkOoo6g9XSipPvSDOxuXdPg4Py8/sv72N2/WRpU39cnjoiTsGkZLVCR4TmuhoXbI
33A6SyL9+UL2TAGx9fDhGeJf+KEl1WQR7kX6DpQhJ/CeMRxFLgAySqmEEPLBtLyZw1jF6MBbztjW
vfwMtest6dbl4eL0vSdSGOfZ0K+O/hVVR4RLYUcPLmMHVX8cPHmUKybhe1BoqdldDc71ofXcfLcE
Z33ElHyoGItbRLSv+cUvHx7Dn/X0HyZRjHXp6GQXGgKAR25Ax+LbKW6Wrrg32aLNZtmccKf8qx5G
t/R1hLEs+VdMobk/Ai7A2fh/C//XTrHDEIBAyJRH/D+gZ+pTzqaey2O7aGbaQUzLOAycAuEl7/ya
AkS8iQHYJewAbfYORQMk9bTrT2VgxPpRx2NdWM69TqR3gjlJCc/daJ4r1gAzZR/VMnMtEQIE5jAx
eDmOW7wKOx69N7EkM74WzVal/jGiCBBeQjgIL9MXDU8XUeemKqa4b8PREX7jvrmtSSrDoLmA+Y5e
q+sMcTYWaKT8pCH4g508o00RMIw1C24rM+ikeQmVRZYwq1H7MC4Ui8+Yp8wo1y+Xnxxi9UUcFTYe
eQczxnLa2Juzlrx/wr6Jonz5gAzVj30SlJhqsZKYhCCPOGrmpJH7JLIxjfGkR/ewvwGC/cKzdsbt
/OGZu7lgWYOvWeJSg/JmgI0vExYjwb7SqIEKOFZLlx2fOAdQ6L92X00Aedlpa+5bjmhWaIp4KkD5
fC5UDboJdeSwvBfm8hbL045F9gkbDemZ4m9y+VVFkibYJgFjIzpzrP4/dXgApXB1IE/vHlFpKRkU
o39HJmnOfZOky+YA+ByI4awfYgeacj7fCB1oyFhB7MrR/HD0xQWEELLQLAjuvXDh2UpZGJkMnJGi
7CbnCSzhxX7cLjsFNztUd4b8h2ZY3CREy69RSwsnhcE2Tcs9HWvYXrLdNeo/fTCWCoKDsRV0t+eO
2CPfCCdpSz//3LstW/uYQeVfrCNzVB5m1OU0RM98zo/9Y4Uh4Wd3Zzb0HCsfXM0Fs28PFkGGRAez
wRCh+cVWZaZgAnU/K2I5X3FLwFqOINRAwi2oW9RK6/r0nP8O/QOJQ/ze5ek2FZfzT/QpwlHu6FkI
0GEZktCPq4eHz7WJRyCCD6owLSEy7jbq9MqtenX5dAEDLkY5BT7VVndwlTsjWv+Po4XIHmnDs4MC
lJ8A9Cygf6Y0FilbSR4kTlN+Gt6P5AH4coSG29JW9UzzFVBMjAI8GQVxc9+kwmOJPRDZI1fA1UGG
pX0tNMTwF6D0qATmMF1tIu4xQA+kukgImXCtt8UlZ9c2iujr8jJXhOlBEaW1X6MmOleKLzbi0Dzh
dg+wb9klpZuf0vhMGy9DvXqFzkEkP5oTZGLXlLuSNMw1beOFET3Adj4BmoFRuiJ1h15sEYkJ8gC8
I67OGbgmKuZuoi/QVteqoa5xmBSG3IoJhHdWtWExTEgTooPCZ9ggmwDmldwWA8OhcisNdx9aXgVI
mg98lRHkwM/YpBFinDfLN1OKZg6If9AMqCPUyowDRF7w/hASDHmnbXsLeYEQuDhzy6NJGQDgS2ad
CQ+M0Epx8heisCKjEQuJSOd1fy+vNVOySWpqFBwMkCxZGAYWpPEQLiS4gvsL0T40g1hba7wRL2Hs
e07l8Ha8HlW/DXPG1ZTtjBqPyRt56jvuWEs310kxnnfGYMXJ0VmcQQ5C/DIq8QCb2tuQifQMRy51
AesBMHISBPTp/XVkoqU7PdE2io//E6clqnckvcOMXugxrwWz+Z/CQ4I0h60KOxvqkaBGpnx4WwTX
Im8eeANM/Pif+mt8YVHmvK2aDLqUWR5C0j3z6mM8NnxbURQfm3EL7IeFaAErip6G84vvHeKVDsWG
hFDvueYZE5KrDBAdfHIpSCTGMlyFNuMhoTBIEj1cFnMVpB098AKN/QEZhEH0ZfRLpHnzl4GOESG7
/+zAMtcVTGO3yzdYDu4DIkeJlxCYnkcu4Lhgad1KXm3EUpAyE30svE7UJeOIYAmLCHYgqqaAvPhh
NCxZJq9sSDG8AEgm1hvQJM7LbRGBvRPIxdOBPuNlsb3Fl126VT2qgBlzFsRY+gP/B1dGFOF9Efs3
/8N8LuLgBCqbElbJAOchz30xIPIvh0pvHN3CHzxWIB9byC1uEMRadK+Rt7OUD8AtLlo4FgyvXEve
YMpwd9809tC/E5UTY8rEjkbZH6/p6RR+FfXiPHI0g+Ukj4QRmTkPMpmDg5BExBvfjYg4+4hievx/
2hrhQ4QonUfwbQ37Y7ugt3Fg3EGyRMD59cCECHBXP9z81IEDEAXLjyP9w76eoEZ+oMIGINT8DdKO
WMGqjQffRoZ2426M6D5qDHzUoKmwS2+cpNj8xDb5+WHTsx4E7nUuKH2GXnDKBMk6Fv4YMNagGoxL
FMr939VDhdhtMK4nnwUyZJDuBZacfPaZ/HbDdc8S0kPlr4FSxdTvs3exMlck4a0f6z4h0oeRp89u
ibbuI/zXjStCUR7zgHJDgtd9GaHLG/etUghd9DWRBxZLMmPWb9ufgxYQeVzgJW/t2i8ZZh0wVM6a
DCADYODGwhOTd0A6FpG1/3r2SrZTlb1TIzeN9mLADGn7jvSDtr7sPuuSAd2EZWOQuYzCN0hwmTxB
AHSgU/iRhOnw1C0wKWmbHbpgwksCkLKRTw8qUrrSK4L+qYlpz6nDq/e1JM7k7q9BAoLslIA57BdG
+4cIGH1wtevYB9c08rVugZGbLTVGcIleyhGCyeHhOaVwF7H4Y91jjQVXBRPgPYPNxX8+rgB/Wvd7
4r26T/NdHejEGbhfc0tZslmRIGr1J51Ql6cQ7e24WpYE0njN6o40LC6GY52DkPYNjmbxFtM+Wvi5
cDd3AW87DYkx2DlULZ/JcC0H5fw7fU2q1YNs/CGaa5FnFmuIrvfvzhKdw6NVNR0Cm5eTBwXTz9Yd
rpFXjgBmBm66euOGfhzlEJtrLhz4wgpAU5qFELZhiuS/QSmnAMjgx+vKeUa5z1YdM3N/I0DTrTIp
yaKsx8hhCS2whS2ACGTA0nzHb/shw/smyqleOO8grjH8H/jEP3iFVu/45WnJwyNHDom+n247oF6R
DgDuX3ky3iZh22CmgC4jKgkjQZJjz+IsJO53rmoOYA66O7ag5gsjCBoIEPHiMxBkfbEZrV/T680i
EJPJ/GP0kTdFylLlFD0+ZyjBzSext7Q0cXfzjWpMGVmOveMS6rOkQ5zjgIHAZifX0XYnoFenATcO
xAWF4STW0FB1AdznwkCgB/GMPP2o7G92ZgItFbtXojGvB8/xkcwlssxdmXRh9GOoUoTPslpASl+2
3wm91HNhJKL4NLl62I+S1a63Tikq2uD+uzgpKosQTLjE2rQjJqcOtJhMs4DaIf+971sSfDKHUwt4
K6JVsr+n/wTKJyq74Bn8oSGkpAZchscuwzIVKuSjAV5N9J85wvOG9isZzvguAkGCfOGdp06P5J1l
FbGSAGU3BO6PX7K72DCom7Q4s7XNqWbAKFIu0EPb7QFQiXcGBmGarYC8KFxpQJXebCHS/rekh4si
ZIYc0ofKr0M9hf738eqkmXUEAC14v6FG/vrWr4Pt0CyiaPmC4iEQGGrhwCHcgiIk+Vjkid83DzC6
+tCtv1E7F3YBmyyBaR1AnhDyoh9acdP0TY5Sly42vImGHlTLQaBQmPhe0YvR/Q0h96NBQraW/PdB
M15FcBcm+hcCpXh0LZwidGXfSBBj8iH0co8/wwLvoTNLqLZG8SiWov6UIeu2IVLRhAonFtgCYVrW
Ts/DOas+XBlxOc7sr8XjQuAASnIAeS5rRiN5UZwv5+vF6jFvnfszhsghkL9m/ECHQPRuNP9ZLMG4
ZAof+wxX7lYY/bmSyBG8+ADjQNg3IcsTvnzUZXaBYNkFju4OBenL8iyzqyXY/JIgUPvjaw7DtUG8
OYzYHxL466G/LRoXdHUw6fhv0gdNQRk9d7LJE40XluyVB8QWblj/t1RPv6hZ8hyA4L1V7iU/h7/v
H/Lpc6lDiyZ8rS/ibGoP4n9m4+FBtAMUjEhLSlXuqA/ZokEb5oK2AAXBr/IBDtaxjhAeIyGyyiK6
Oj832iS7zXOVecI9Q6kXeYoynZPvtWp9Nl3STEWU6w/jd2pRaWGubs4PYl0zpUhinCrIEJP/OeH5
uBZCtl1AKUvTN/KVuepg5Yskq7GEilExPklLmOlBUfCxu1ce/T5TSzcVBBoXqZ7ZYDN3mJH1c6p9
xgcoFcTevDmUjNhoZd77irgt2RZOGwmhVd8AyFFJJdDIhrkUFqDRnLJdRzp9kbDDBGFhqUhnG7Nr
E9Vj18jVyUPiklFXT/CBhKRI0vBbh5tx2dIfxW5gNHbOTYEi+Enkupm6M3B8fI5zckY9BR+iR/aY
fUoaggF4vPblMXV+5yJWqHAxQNY9xcxWOQQHoEFPeBmd7xKBdfBypeNwNhJVgQBRdQDexJQTIk6y
3qfUyyMYAb7yJZzMHVZC2qZeFVFM63ZQZjxugnmbA9bH2UrFcelQojb0Lwt5qpr/Y+P9ieiAUtip
LSIXiETNYqGEZqmlhBp4Cm0CY5wDkCGwiiXT0jv6HJQJGJl9gyri9YI+Gemx0ixYWEd2thpR4cRm
gQlDEtO7jVkTzhe5muSotADwPe5CCi4Y4mwFOFmPmSgXylyORosLUYvtVDpqaOnp8wVQw8buDlAw
6z79zclvIkfNBKwDyvplZXFlXtfDGLZPsyozi8m0KMYOLoWXtX1zkkYtIQ/rJ17UrbzNhw7qhCHF
5xz/oun0LTI/OCqIBaVtl/1Z4OG/ed+sQsRh/6vC6FEzy/VlimzW5uwFPdbsYVxyT7Lz2gdsZOf+
lHJL0Ha+VvCUBlMbj6f9jG6mtH/7OoZaQF7Cn5j3p9AlwW0A9NNNqRBDrMIK0QTE5LqCxQUAAhN2
GIO90YoDnRyeEkRZMuO/8kAwDx+0NvtNmLyFQuphscsD+5nwzNfzdwMqeBKqQuAdxjvYGCf1+O7Y
QywcTJGanZDdcabV3ma95ce068IakumBDgyrJKCucwcfZxxFig9CodtMUMX07n8jvlS/GON4iVhU
jAkSDBa982uwo/6E5260UBb02n5YnLpIe8TXkZF+x0/sgdzKq5Z6v3gASCrfzAeaSUTt0SjE0oe3
E1CMLKHRhH2WyS3K7CfWCKQ/HlnvqJOSPGbk43q/xNL5jSeTdkkLLRl+g4fXACxtqgcjIOEMlrqo
fQlEEJKN78fjDJRKBj6/MMw6uf0A28T1yo5MPKdEdrBk6w5MzvSbO/2kt2NK/4J8c8uILBeJvEeL
9JZIF+jC/orJIQYeSSGkpjfyQC5jHdUa/RvDVZPoKtEbojTu5/1gTyP5yendEvlGzMlSqoyYx7EC
b9tCEXAUr+nEZii3IJGJVs7WjwP/EZ8+2UlvrlO/c7oZVo4l57cwNeY7+SC6gQ+ccco1yCOyvjKT
iY34qXLxCsHz3Srzn/yiJLs4OEGtLGGCQ9LZicHxTT/LqTJGjizKNZXCUXETHQr/lnyCO24kZTJS
oEozc8gfj4bkGgDGotw3Rl+zOem6KBBlWacguT7wUb9PfBuiQdyHWmSsteAd1yIKqnYZTpRJZRNl
7TJAmUrIygM1HzycPW0s5h7JLA0AEufXUkeig8MfLcuEbRhNDXGUUgCvU4wogxyTGLAEmBYZnA+f
KibKA1H634h0VBmAeK094/9/kfgRWCEN+yeCnOAyEIHYdxRyvM6ALBHAQKskQJaP7HlU7fXdeZ+o
B52MWEwFzUhNq8F09WpDTKrFsltXkcRIwt6Lx/JJxW5LRQ4oIXIS+EHxjc9BvZ4ucnHajOIfr7Yo
hfDwa46hnK0LYRAgPRi6HJ2WZt1QweRb9EvLLM7unO9y9PGfigVmxezqQKkx7bRo0OzUlLF5cg0M
2aNeoK80e8xZRHRT3GzLm0mF5oSJPkZ0OnnZCZIJJMusI849VBKGBqsN+OaqsOpO7lGC6XlDTmOG
P+KHRh7AM1SC/w0nZDatiTT1EdDFGkmhTza3wey6/pI/BL7Gk30BzVjBAjhsLGirVuTf2nfzu8BV
I+/7C/ILRHa9dx85D1Lr53jNvTuj6ztKt/X6JmNlPZBPjPU1g1au4KMg+MfwlngPEpYiCWU6Eppd
+e+RkhoSNVpPDnIiak53CoxyDlyPgXBNKsYhq23EIAqlgGVAdQF/nAebziOKfXF1hxqFOPzVOvFZ
b8FQB6ybzPW8Ur5Om6ZkRxhrpHrcrcfdupSIw/yGuXwrTfhedcz7sjviFzzx93JTYp2mklcYnfmH
cmryiV92/PPPuvdjkTW1GQbAiTQBWeXgMEqS9nvmvre7Y7Aie2WO7JBxh9BTm1A60sfv5g/rj4h6
Qaab6IgEZAcy23tyyvGrovJLdCudXJZDq5kw6Se3/cdKCdu9udV8rwhYYUIYFSZWo1S5JFpSEWZv
F7JZCN4Kc4vSIxmC1zCkwHITrXmbci35KAjHKvk0vFnRp8ZF8BOYMdD4PDVElE1rDhY/hEQdDmrF
H/xdw5+DAvCgILQZWb0POtPrTvoXOH+XrJGIIUOk5z6W+qSivauZDudaUkrjbtM/57N/0m92X5LM
QOxopBd+822fO4LUwXqj4hioOP98Ecw5nKQxA1ZKNrfRQuRRorfVVp99URsqwXt/HW7FxYgYaB3v
Gm+W3fPTgHa3E9WgSA651JZUsSGEe/PZ8XAB/HOnQqxe3MsvJMrh9/QrKOtDNxTh+tqW8rHLHKKM
loP5neHWlFdgiOhcdZPo0OGR3PLdO2gohngmPVM7yosfSLGZr74+wCjOf21BSEJBkh5FMH6bjCwE
dqpxJbu3mw+PvUCwqVvOLUqGmXIwkI6XQLTVpEaq/DXhqc3egug1HlB+HX5/AwmlPhGSRsBd+WqK
D46Y+xEnC6dv0Avycswvx+mmT/gn36tB6glaw5HIc4AphhGIsHSIsM9eeIvuh4dzVFA0MtReLRBf
pgndhGJvIAA6U+VMhMtmZUbSmLJpUnxyi8hS0I+ZgulJm1AjQXSE7H9iro8feBaVJMsMLg4zctug
Du7mwlajYkp4hbj9eIIQPU1HAhOdfg98JLy7PWw+B979NO6J2apn42IEzCRRCn4GPqZ3zPG3dcRu
EeffJ/W8z1kKu48bCOUomjlAYgR4vA8g5/iwUqtnVvMK6u3w3D49jZMon0NtWneIR97i/m6w5U1d
jLCJKYF8Wl4MpOE25AnszhfmCZHXktShCRg5MSjjbN1bsuj2/+5MSGch+r251yl1G4xNzN7zb3IX
Gn+KN/ntL3TQyJbm/Omgf5bKaGZMsHcvZTYhDDDEp3AHIoFErBE9uFHwSXtPLM+FxRL/JguL43Y4
689rnzqo8LkQfMsNa9mHfACWgM8IZ6W8Gp4lNMGQ9Bz7XDfcTxxkGzRVSB6v534CZaP8FSFMzlra
fp6cPcXyja1UJYArFTCnJ1wKfDlw8tE5yMkjzVCKX4iOzTgEnJyFEg1GzpadHvX4ar/s36m/HO2B
xozUHUYvV9NgWj/3MbP0Z42imbNTQ3FObvucK6CcSeGL/peeqcTIrEkW+awaG1q9tm4u/A0OjQa5
pflzemEa/0fSmS0riy1b+ImIQFCBW/pOBHvXjWEL2KKCIk9f3/wr9jknTtVejYtmZubI0YTkYg2g
igzCQQgvc5bT33wTHPxC4UOONwf17EWwK4rE1+lniF10zHbc+GOHDNZCIgNmw1gd/F1dmKhxAevo
57Cm6Bg6WRC/eI3g64ZfDmmvjrpEwQT1Ew6n0ugyI1oIa7N8gE2RuBaks5D5cAnKoEyl0QN0GnjP
YVCat3f/t+4SVQOMBvK4P+xuclvJaTnqc+YtlUPHhgj44rceivqQQx+iwx8GmrMf2vdI+F9SnDSO
DoHD0Iobzo9W4nv8DS0F4qBP8cadloCXgCYsu2PLcU3PqwYJJpZ6VCc8UcATOAzJuu/TPdMXQhWj
gO8/NPNb2q2VmqU63NpADzrQS2u4gI9jGVZpIjCe0G3fWFK0HjveNoMVleBtwVoMO8lz+sAfAd2e
vYmpXOZMpeoEdVSy68ayL25V8vBsAJUfEh1iEa7oZmSCPpBZ7KX9EH9QfgEGpVAaFWFTjS7EmHZY
q2TdHgv5FoO9J9ESorS9T9TVFM0UrrV9CCLn2dATWJPQRGtMiv7wh9SfBoDtPeFebi7MkJGPKZg0
KxgOqtZgT0ATBJTSJIRdAs6J76nmVlPBzasZRnLcTF+BEX0xVxZQRO5cPBx5Z+jzYGnIQZ+E4Hig
BEZL6jD4lTHf+C/aSecxmjDxrO/Ljt7m9RADLmgHfRGlnEnjKlm3xpYmIOXgpeEnguyNYOcV4zev
8Kbg7OU+seBGLEg1OgDmq+IduS831EyolOh4p+VcTTYHGIVAxhakDYKK+mYg7T8MtPnf/ePmhLCQ
I9QXSMoF1PoTty7G02MuNYYTPmbFfKs+baHDIhQEd5ItnopN0BwldvMcBsoMThdUGxzlBKZjJCUR
TmJ+ei01WH5vG2afOAmF/53H2FSMVbyRNyEplEGHsrNwX1Edss9J8/ABaGI4dQhz+EhmHUZvvDUm
48w5MsIBauaXFf/2/Z7g1lmQLFhwgI9g3QKvcNJi0cpYCxmQ4A5XjbplxTKVagtzW+GJgeAwQCYq
JXJt90U2r8rzOecvL6Y65CXr849390UAi1BQAnazhrxicN14OdNrAh2BXffVZlWipHUP3loFuMXA
/7FZnfzS145EKjrrWERADP2Wdsb0aMTBnMNmgjcyjtrYUkM4nonYI5bkPgtKFBRQZPl/VLi8rU+/
FuzrsIwxVFlXO4Nm9e5DObTFkWsJyRmjIS80cOTXVmbseFqAVtG6jlts2DDrWZTJxqtStDXHNsLB
YflYXRCNcW7vdHbFacNfxni4Ey647WQT92fqn+Am2Vz/4xkys9/scazIcY1g6L+SRQNZ1CIRM6V9
Z2uD6CGRKBB4nnwEXXmERwSDqbSoKxgsFgzJ74rbiZTPyy3yZ8w1WIt/gxf1cjg2Gtu7g4RxeOMq
yurXbc27PcPYKf2EDNxgz/8crGGlkNcZsfZgPvjy6CI2td4rKeNMJtFAgvogZBXbAckprJhI6aDA
bWBxdhmoEQyfsF4gOOJpsx8Zn3F8c/RQjTHkjdoZVnPgX9rV+TXCGmL4cp57Nnf5qL/mkdjYdaQE
Qnkisu0aGil32egMSBfJrfwnPBSYRQUMk/MWWpYKHJIyNXTZvn/QD7/1i7JCL7X+rpXpY/VeQyeH
aDyMlTapfP0AAh3KqmXApME7lZIpFF8wIWVOnpu146KymSFn9haye+JU6E/5OzXrjeT/H1T+ijax
sAqIh4chrGbK78vZ2FDZB0mzVkfYP9gFtj590FEQ8vGTBZY2+f/JviAG7eA0dR6X6HwS/eo3hpoA
wpwJnOGHERE3njyLbvbg5+j2b9x5m5iPv3HhllagQLWP8Vb4iqBXDyZHaPpMcB0AA0/NGvIufGwm
PI/xv0ElwYvdt7U/mKgz7cXUJlg+KskOKBPM+/JjsW0htANXElolVXwEEZgg3jIKjcycQfV6jDQM
UB5ovHH1t/qgYI48/jIZx4xYkJnxC4C89loA+hkj/jDGOLjBApr62WU6CKuFlpXxeYFwhCPV6vxq
zCpAyDXZflHkC7tvyzwFXhUNAE+IzMQs8+xwQ9hI3TxNPCLDADrYmBt9w2+b1tjHG9rTlgJgRnEd
yh5QDVNwvSzcYsVKw35J4Bp8SdTQUuD0H/BsOT1gcxTtwWDfriDUc6LfPDZbzGaTdtJ58r6cgeHB
5rnEQz6WsFUUVswC9wJ+ebLVvTofQclvidJdQXMgCaTcak/7cmKPpLBdwBYKpiYdAeMdMyYWWniE
DNBAI6+8nQgZoHFL1Sm2Jj+ABWQpAKEM+QrUkb6Vh+C4Tc/dqDYD8HfNKSezxKxYp1K6YXkRN3EQ
igs6DCbjHUDVBTyZ7OoJ38LnDwicuS75F33iCJb8MAFlQSylZmGQUDmvqGvcDYgsvlEd7gb4Ql8t
fd7j/QKYjFsEkQicL+FjxKFOFSyP7P3dpy2BFNRRn+CqfLbntnjtjnMR84O5OrlBR2JJ86YGvRnB
/mgNOb4FQEYpv1u8kNM71IG9NOGUb5cMxDBngQ11PYbYV0Os050HPsnZI0MHDjOvoSX0S7/mmvAe
rY3VG5ZBSpK4h6jtn1PWzYNQbtJojS8WTGQfxQMUdrLMbS38udjdg2nfWEnoJ40MOvHRe0nLIziE
rnz7mhpiF5Zr8McAvv4533SYBbBRKzOJPTMvq9M3153VGKDIPFOyGQBuqfhSQs2idSrMm4Ua2Jwn
H8pytdyzzT8OIzkWFo8UXY7qdxA/bVQjH0dwUnfGGi3X1jEGpsbmV/bee+MP5umG3vKD/zCjPS82
1umrhkKtzHqcCown1DwQdn0KBuDAYUnUVGw7uvEL2hkxgzCb5zV/OZRWSXVba3235vg2s/tGfXiz
yxkgO2sr4VZyXiA95t71TiSpCtMPVHWkn7iYfaa3A7hNsoEqspnmWEc/AbIV+zYGFIaI0YZSBpFG
RLLAcYH3SSRmtW/MOaBPBfGuPrEdYICEzDWw4v9hvO2FpInB8YfSV13LtQmWzSkp4SIFfMS4SEwT
ivYHqd/CwvYk/J0HbLBgMNNZcnKruOKJlCcp+5w4WCETQieZz8GkSGXwBMZxYZnGE0CKsvAgtdPW
KQ+XA0FXTklOkuQWHvAGl6Y4qYl8oP/29qQokP4y8DB3+Ylguwu+HS9XxrnpHrAl8SrrA4cWejY0
KdYUDBqIizIYDenTP8fs24VxGHtaBIhD5l/0SSiliV1AkzOWJ0w702qO96lg9MOA+Th3f8BWFmU0
95GlDjIfpgolAmMYQ9V1niv2CsHLPJ3xZEMBC99XhrSNjzCGvshinHKGlQ7nMsF51rRALgsBJuuS
B70CCle3JpxjELCw46ciKZ2j3OQ+gBMwkgKfI6JoOFSJoZVx7i8p92r245l6jJFxB7+9RD62iMAq
bXSUs2+2EAEqMlmIeKwVGCRI+EBjWrMWilWWI6CF3A/W5N6JWyGyggAAoCL9IhkCUGltZl3Cegm0
6mHjf3rA5Xff8ehDwgMxmTXh5oqfCsJrB3Twuv2ttqeh0094jGErVZfgvv2ctrC+iaODom4LTQ57
zGbdIOEExfDSiZPSw7o6GbrQ5HDwuEKGgwiDbrrvnuFnTc4TMousfInHIklPjTlFDhgwuAfCKPaW
Ptdnp8HhAtKlzoM/dLR4m6c4YIfVRAcXu1rsEAmDQzY8BEuRYKTi3E/QxcPxp53zWhghvx7WAYYH
CLo+0cecCHqSlBlk3bPWCI2UPBWU2j8zDMH2EV8DWttD7+tEz8V5hn/2WQhY+NHYaTkL4CAcBtBk
EUUGa2FZ+MKWuDUxhniZTjPDTeYfq/CG3eMn/lkH/DJYmeKAfBjg+aFYCNLt6RDZpYy/Od4Bwds5
cDc8pCKe1MNtqR9iPPc7saue4wQBqAxKhCVeImh2LS+fxPdgpIhFDrWJ5peS9dyKuA9huUnkEwx9
DGQCAAqr+LCrgnwU4nRmMYuw8r7O8B6AxfzFw4S5rEjBOLYYJa50RNOQAWAmyiftZUtXkWWzIRFV
jI0Ne0FMlAmcQMJWu72UP46Fjy0EwM6XDaq2wgpK9i67n2+kpPd5g2lvTK5BcqrJAxb7l5+5YGyj
/LGzgSliLdj9nLAj661qnE2+sEU3njFerXC24Jdaq+i+b9dAD1/Tit5Cpqu8Iz/b0KfzBlbYbzZ+
ZsFZ8qU+OBab7Mwgbu/hqz22j5EdyYlvfv9FMfOAIMu8+jgbjG7cNiLazKEkIjXL+yjHB0W2Sy48
1d73CyjMtCmcvpx3ppCmDHjAnwAlge7zmuAxjh4eB/mz94hOb/KDsfQCOMKjiI9zDR9c7878Fp52
AvFUrRo860ae8BA6MvGlwVuUGj52hbTDgS8gdMJn/7PoFihrs/4Shi4z1Nt+psBWoYKvxBIFsuwD
aJ7nErTsJdvP7Y1fj3+OcGFqor4/fPNulQj1eaSi3z/tOy8orhrd9FCEEvMfTMT7HhKVfBVqjjsy
25+Zw7TicPIPQzybunWH3QYUVsF8NbBNAvYn+hagePdw5Q0ou+qhUfvaW3RTdom2TB81GLhTF+BD
8C6DBW+/C0hdnxQx18jYVqA8xB5tP8FPbMAucEEQ94MqYJaYtClEgBQPTgzRCcpbE436RsVg2GTF
4IUMS99bVSLGGcYR+80Wr4VG5Hm5ykHYf9KKf6BEPaycqgIpE4bLDOBdWr9G3ICWg3jj3PfsbrBO
+02xSSM+MIFVTqfLDmfTuqwIujKAqK6bdPAIEMwH3vtMPHM8w0g+Hz1dHSreOl8j5ZgbxzNtPF0j
k5wLzbmIXrrdYVYFVDOTeSDuIeoWZlbcBx6pgsGmODAwkcgRb3wW3/g1acb6smVXWLqvvtnTMVog
uzpC8XT4Bp+/cwQqPoCA2/PuVCuhWhEThuAbJkt4hLgBQNL7YC8mZVdctVzE7ay1NuNqAVHeqkPh
dsJUTZ2UA7FsNjLJ29Q4y0b9jyeXTv2HyAmvG5B1rvem713Rk/kKJNUBDFdQ9WZHWits0AFRzDzA
ALVPt/8x6RXkVUWmY5NqLEfQM84xrASRR4ryw6CeO4puvjD7DCWZ5VtIs4IBltlyCWLA9tx+QsDF
y7g9GV7ffSUYr40GGRWSS8cd8eCYA+GdfQKnSbmArvCCFRE+2Ebh+PJcYsftnU0TeTmyEHDQB1Ys
cE75tw/ihWGVPwl4/7D3erpYRQBYZA8u2nlSzhq8RjETOUElriakUFDORxRn8bXwoIm/gkd+o/L1
EMZ8wRlGv1kTb8Y/9nWo/aj2Sw4VID8hVWfHOMc8jLbwd1AzwVGYNhAFeZx0qwyYI2Gq2HBR+xT+
VZF892gtSOkgZ8VHUqhMbwPrQ6sSnReNqzmQTRVJOFzKHyIwGRLuO7wu6bGg6oRdBJMHkgvozPIx
h6/6HVqDcs0+dpPeRizqkaPoCMKR4LG//Y1w6JUR2iI9ccBClFBDXskqSnjQss7c2PnAblk3Ul9o
rCpbP/Zr99bN1Zv1nLxmfyOdVdlbvLx6BpLHsf/YvnkAXOLX6WCzll4ev0kWehsTd0TSDcwhAUot
6q2kgVrnlpA4yUKYvbNn+AE6QulPwaSG5KzrX7bGYLEC+qOGPLFrxRIMms7b7pEkdzdfY1WgKsx3
Pt7GhJFhq+VXqK27WYETkcf3VbN+iFG08zTdgbniDzxhwo1p1mclkj1WK04wKGUWHhQ1xclTp3xq
Yq9crHEyBeIg2Rfexa9n50PXeBewtQRdvXLik5X+F0AVGC/CgPb4DBkv0WawEIVBC2wOe1IFenpN
bxnpUr4MBC3WdfL0TaoSqzm8Jj7gtnyTVwOIjPpWFzfe18uZAxPEQSEQMd6812lvN/ALuC0HDXE6
XmQw2bmGaNq/3pO5iMSsN7JzOK0BZZqfeB7jc5y9ghoz4fwI2ASN6YA26TVuMiioas3MZT6yK37M
EE8GPkAmKLAetJG+BbHoC8zuxpAIG7TvIHJKHlud4/RCJjarVCIMbJ68Cw5MKk4dOBj9FWxRV99t
exhEfAH38ajzbnlEqHn3A7/rmcF/woF+UkFgaxm4wDklwfMFjez3XMGwci4QsRL61gHiVPq22jRb
1txcTUCFWF7XO3Bw/omB7GcsKgaLgXXz3n/wkqVlj9Od8x2XB4eDbKGFV2jpRXSbdeFmDMNiDuNp
quBOUFubjwVm96ztR+thu8APghTrwMZt7T8M8QJGaZx7LzwxPAFgBGV0m1z84faOng8hG/gs1BHa
oKvL/RWKeszPheaOs3PJyG2NcWqesVw3h0cMoixl1k1erPZqq5lWws7QlBZoN9k9p7QA6dO9j9Tt
xX3vuOIz/vg/kfHzwI2XFQubIcXCl5ko5Z45OWKncSHBElmM+2JfA6NCOjLsUr5ln5UV1eq5JBB7
jTkivvo9a4k11nEYE/86tHpID/59UKK9sIWAYgOrnOVRf9xDkoqE2qsWA82qTmJZg98TwnIj3TJv
2DUsdXCbRtAT8ZBFUMwstdwq/pZCCr6+IZx3E7BwGtf2zHD4E5CmC002DsQUTtzVIykGWATFZa5d
EatAqLxtrBO0t/wWxmX4SONzFpLgpiawP2yhEFBszNvSjF1oERK84Dxm962WMefwDZELkIO1IFSG
1geUQle6AqpcCvJER98veVZohTe3nMp00+84psxyl1IJff6y9pdoAubVH6ofaK88NFomUo8aUdtx
sqIJpwbrYvdqsYN8+D0ETehZSR1MesRWPBwpurLXlGIyP/5Z39frDyX/iAlmSKLNSDoMIGSB/X8F
WWz4NiNG5gJa3580BcuNBM6cJ8h33g7CBu9r2j7jB0rEr4NRZfMS7eWYrpJIGyymPp1ZwFUl/vUW
ar3REyYgkF3jvVBOgMtQlzorp7FilQSWITk/5AqKrVYL7K0e8QPvTcBfzpoS/pbsAGHfl8KQUdgG
oumntoEzUiyxIjrjY1UlyoqNpzGS5u8VIlo8oPpsF5NPWOMI/HIAmDuGe+gCX1S9dk9j13A78mJf
x7dsBsYzAkbx4CZtZi/VH2qOoUHh4C25ZTdnJjsGeBlrGvaYaXG4OBpbCDzcY85osq98NsDuI7xA
9qX9RXMJI4D/YgosNfp6aoS59GEQw4T9wnt528f8D/iVJ+GXdGa1LMY3GK4UKJLng8LF2RV75xaY
CCMX2K4IHm0dGS6cMtYpYunxsFJIYbzKufMF6ebhgQkGcQdBJsS7OQUPfhK0JLyXmERhK1s0i4Rv
JRv2VPph4w+nxYnvHsHqYbYHpiPlkKMDVMJIdL4hZeNrwQhLBuxr0of1h9Ejv/VojJTxnsHhz5jc
HOD742d3O95JNgSV8sosD8U2GBOU9DJiXAHIOrsBdJPLUVlz/64R5zLLFn3GHoChyqK9Zud41lkI
CeSKiPs7msI+a29AKZQtWxzarPvkC2oP3YakokF2CdCed6fzBLbpbZ0aVKoWpQgOHaSG/4iZgo4P
eYBleJ2VMK1KFtxv/8Uzr5z5qe9/Pnn8psJp16ca5gycBI0WJOxBaKuOkLQY3V0U1hR3Z39p8Wmz
2BisVW8wMTBsZXAYP9wHffZ1zlGBsJbDc567TTStTV+fqGvev7u3LgPC0Ojd1zp7ZnwCzqNp6wCr
WdS4gXUkf8XRoTTSLVhHmdPWEGIbbEHACgibIppzjtIWXeYlvgXmDjzMff89uS8zTkbR7LCLsjWO
88bD3eVfenXnvKcYsk1gYDEGxVQGcCaOKFLRmLXPJi0yW+V5NX146ZJQYCxfr34zaxdIcBLs5RD9
SEFDJxvDH+EZtEF3Q8geSNfJsSgcxHY3cwo3KoCukUG6Sksqx1b2E/pAnkWMVUG8h/GyMJ9R+JgJ
j0iCjUa4exiEl0AYDYkk5Xr9zJg7zh/fBNitgAEJCZT9phH6fzBEi7OnQv0hHgGzBPBExcK9Z4Tc
4dA7vuAVJXpATKrtIzlD/BAhTWoC7QcWdTYhX19Y6bbjPiCIyr4KiApuCoQXMbSG3+CW5nZvjUUD
Z99jhx9hhxPY2dF3t/3VV2hkGHIQa2ICrDAr36ZOkpvpxfoHaV0UO7/EWhfQXrdhHghgTzKLyhFt
CussBeCdJufm9dPL8V66+fEyQtLCRmKtHN40vxIYNNfOftd2zZQJE+0bL0H214hXvJLAUSB9SsjB
cJoyYkV4X6qaC6h7c6mdxBAh9Pnrz4RplW5SmgAwm8iKpS0TIJG9Fklw5mAmOBslVLMHKDjhZT7d
B+u3QVIB7rGzw7yZJ8GTIN4pe8olln3rjb82VHMqlD/4J2mw8iTnuCFOr3UIEwwf461X2NxFc42M
GTTpTNne36fFlP2MXTtBDv59BrNmeRx9YHF8dmStR4PJECih/YMEZSyAFUTGOifwTlBE2FA72+VW
DC1/w+UaRdiI/qunOLfWkkfy0ArGhfX1bj5CJRpJG598OISUrejs38Erny4kDOxyzCfhahtMqpVY
8viveHM5oUJI9CbhmlA8wLSWHHBeSRctzlZ6d8DyJ/ESlCAi8bYvZ8qj8DUdbc6VZo0YYmwSa4fG
ytZ33ktWZ3yhyF4QEYCxqNWFT1y2UJW3ULzuo/myTq7CtNQBXl0h4uw5OvDfCszOGcymHAOwr1yi
XXhyN4fWSiprDikMd2gNHfYyvAX/0LAoaVww1ReR7Lsz7jj/oHHSdADeNNvwzyMqdwIcuAtJsXCQ
slXR3ceKjTPsvVMPFXAsEh0uDdFw2Ds7LWxvhrdeuCbETwzNp6e9rxizeF/Z4rKobFzSraCTSuk5
29KFsELgdY6n9+O0Z4WwhJcCwkr0gpczzG31cMba+jq6w6o3MmKhkPWAXiBB/Llvu2HUEwwOyI38
XdaG79FGkIbqaCksY8D4nROvHViqQCewh9GTB1Jnw1cmhTCWTOYZnZsN9Yv4u/Qdi5ZYLCr2PP10
V8Pgs8S1B5b4kTeI8nE9ctcwHbnYMD25XjzVCYQYYPuicnmgJDCL9cXbf1jbdGba2NdECj+eOIOA
CpCc3B0OTItmcIZIyKs4xzkkUBv6HIPdMYb3yU7TnVCjiBFhTkO6LCA/sj4lZ8/ZRyQtVJmLR3S2
2Akn3x1PoQn8yWmves9/vmUrWUw5LE8jzjnoYGYIhyxM79ESC7gQIhplHvQ7kdiOdky+dfTBVlG2
n7NfqsGGGLBWPJtbtHtrtuYuYzdTdeEeIcXX5lJhx7DlNOWI2L7MfY9fIvOAw5j2L3wAUfWPJKTx
STqTOrrn+nGPeRvARjHM8TecyJ21tqx+xYMysNIBSoURLGCxRPQgKfKus/YA3jLLcXKxlljtCG8+
hDRcRxBqc8KXdZZ4Dy9BumunFX5MeCTxz5XlwKyEyAymbKZPCtW+Z8XHG+LUHDOlEnXtUQ0VrNoT
rJ0dLNM9efaaY1HJ25YGkyM0cAT8KmWzxzn34wNCWGCuiCoI1swI0MYhFuxyDiIzOT3GyF/NVDcn
NDu82opbs/9+rzvPAe5/w+paoyiFGbVmoI9+u370wZcdy3YLk4XPiN4MeqEC9kVrbX3j78xYFOHX
FznRVY6a47bAAZuwrn8BhTicgMKjMuOafSasnk19+ZnD8Yt0VESM3egQbEEGN+wTm9YUF3mmgyVu
a44oQYXQKIeEVO/focY5woPoolLhlT+Ui8v2/bRExhZkVYTFpBaC4Hcn0EjE949lESZdAhsHXAjb
Q9A1sHKezNM9geLiiBPnyY76t3hLZLjAioPL07PBm1De8KkqkBdHB3q8HskooJEwIJEAJrNU+heu
YARG+tsJI3lYmoOgsokYwaqXVbIL8vATbt+4ShLhqHi9qW4NyY+Cee5oAe/zaOM8nHqdu1CmO2JL
xmX65Q7hZYPrPZqGfzmgeBiyjsBjid2FlkKn9PqIrjlzmNICzC/i3+zsdIiy+UR9z+6IYvWfC0hY
wRt2YkHhUC1pLUdQ5f/6y3c8QLAMXZIgULw6McNnJsbNReGhlWxqHtzk89BaIKLo2UMcwZ5M/qU/
XJQ+Xs5hvoAYxm5sD4eZJSmBbldiJYs5JwiLmqs17cjSnT1xMKjpx7jMfKTs6rdEdW34vfKSkjDC
BNaSpoX1NwyNMSlA3svGz3vUcFPg4vqb6D3tY/bBV9WuPdp4QES4LQJwoI/8kWVyDwhc5F4xH1lE
lLaEdhQwUbHX33f73ng4+qA5Z7P4PXwYuYYOgZsnYZ1Mz8ZlxSE+bRb5pP4/ZjsUDgH4bljMYw7p
IT8GeTNj5DHLSbN9LogSukAkEmpM4pASOdNMDGM8QSsnB26hw09FAgcrDjYfmckh+U4Qu+6zFwM0
+4l6RnrZmEACYoW/M/zVj/88Qa7WgpUz/yuCP9jtgcwUhzaWxgBkkRrBYwK0xkzrYy8IMJwAuLoE
e/AfGnzvx9ffZz0gqQmDH+RSLsSW5z8cntjGTGuS0soILg3ups30FJWT1v3M9FB2SGVn7X84ifRx
Ej75kzv3jtU0QlgbcayT812AqE6+fSwEbAY1cVHFw4H7SJpJjSAFoAJRBxpP/2exhoKyBzvOPMiY
OJy9XiDI43UKUw8dEVEnC+wc/CdIu/da6aN7kGNVj3QPf5FO5NBynTXsDqt1HilzkthYVhGAlX1Y
2cnh4usvGCQwEMeiDGUXTohCD73x2H8AdhPkxKSe7yjY6kHsQZvDAyfsfW4vFO8Avd6CMOQLQ68B
yzqg5e32gEDU/nIQ9yjtdzDdAlr22+EvXuve0BPyzgbiyzDrgUV2OJivNqebiPtxN9vL7szL8sH/
iN5YBLcTf1v454hEQxphjGpdXFaJTNFIGRVs7seksxeHw9fhRiEk0VkjY06INkPDKr8v0nbIAuRN
OSleR9aeo60KCDJeua33yj9z7w3vhOLd98bsomH2cVuCUIAbyDRyKgfbnPXLVA4vJscrZ1eGBS4z
BqRqwW+DHRd9zQXGRAFiZv1ESJAjVKGac6SngzZ5j4URz5dcqb6PKy/7hNwwdVzpRY5ns5DgPFgH
zSQdlB8OINjn0RCG4SfEHea2oPln7cqOVTR0qyIlLdQ6kK0d7lCTxVxljGxee3GCfflnvhY3hdlw
Dr7BWJTbML1gPfUgD7qCR+9u5gOQ5tllJycZmXsl7REKaFZ9IIn+pWe9NRNTNiNm19JE313O/uF3
xZ9mMbAPUUSUMAa4ZAOw6tWtHlYmXKwmwujsPmphOILqLJ87ssGRqhNhsrzx+no/FpN3nhXsz6bk
/+pI44MXccK/8Lexz4xIkOkMV4Ik0E/KCuYOz3xQDkeybNaNfadlYkR/BHrP4ffkj+ChOPnZhYKI
tVH9Cwk36L+Fyc+ms18Xe6C4rFJu4x7IXOWqMC0YNijUH2LKbHp8/ULUkyPPDNSYsqPSIaHqAguA
g/n4oLS3PmQDs3bjLIa/yzGwL1GMIAVuzdsflqV0KB3yJKwykaZtBeWjoMPEYcct7jz4qjCPfmEN
YUxEB/1kBGMGhGA9GuIw/AYpg0UiLElOG7dZ/6N5Q36ZYiVhkZLlVxAx9jD8IBiyuRX/wUiDe5QJ
2I/Kj0PQzwRylZxlWDHXPx3xZNFUEdLAvUdxZBdPE/6MBDedjs6saaBV64SmmkrDk9bZf6xVpypl
tsjyMUuWgLgWk2eNAkAkBgwWjPwaAvga0oGHEy1tKA4w5pw7bY7QUBgk1WQ9YIlZhcfGvJc+dgPx
mDmEPEFRxpzNFqfTBlFxB7pMVQcIQEVF3CQc1APjbMXKfehvDOfMnEOKJStp+quf8N7p0BeMzhsf
N5gOc+x//6PVowZELOD00Ur7s/HP9fqBSK1evLVpCV65vtf2axifWfMQIATdpG/3kIQhy1qTePyV
zTMSCQbrfqCKaJOC46wPw7MNXkNnSH6fc4Xurq83tQ2eRhYLuyfUs8ecx7zOqsk3Vk/PFMQQ9/bn
uMKQHiAvZ/+rxK/kp9gU4QEmNqf+Pqbl/s3eQQ+pQoGsgp2sEARx5VkNv6eCQ3LBl0oLofUJx82B
V+DnfqOv4BWI2alQNJspJcuhHXPJpzcZp+6Uagjw7PW5yJSOvv++iAhdvC3pNNXt+3AhiIgP5r3o
6bjJIvaL2Z3PCdRrHmhr7kEF+87MHjZoC/EJQKarM+bfSCBQGTNaVnuYQyzUQ3ZvHP9sXHXDOpC3
QoLtUuAeT5eWYncb/95WeXaVKAYooAmisWaamnUOLgl92tYqvKWFf3szysh2e/wctzhnQkvzch78
77QHc8iBRPdX2Sc8YWFULTDXoTFEd2CiZT8R90hCxY8KDO/piVYdGs7fF+7KXegOkZohoFK4dYqj
+hpwib2iIfxmuSvh911nLzyyBKVL0ANAZvi/dHqMTvJKcXvQHAqwSVxLFTbCYOBrHDKcxpcnj50h
3mPBDGutdnLlbc95i6FEEPgk2/xZIw68r7lZ4awh/G5zTgS+XEQToyDB5Y7uhotHbQnb/WV7JsDh
LDg/r5VA/OqTAItpkOjpzxngDjt2Yj3T1hV/DGmj9zgTNcsQ2dd2f/HrLIxWNG64NK2pog3A7nl2
WcihKOcaVhiX3SD97m6peiJNyiXo3c4AFGGQV3ONjQLJXa8RlpuXPfZoI/xluPGGPcVWKmFytQ9K
6E/ZnvdXomZLti7kUky1UePQdFoH3PYW5eEzYTVL72u1nk6+IUKj0ABO7/7Y/HL6UyTEYuXz1wul
jQM4at1YGCyR1XCpk0+UAu5ynCLuKXyeMgYkfr+i+XgV4Yy24clK9wp+xkY20aIZ2XyTfF1P5Fil
vgPJAJLwLMJTwXTLJLkBHddGEOdK9MS4+vrPQLF7nODssTAFYd0hm8sqim/7h1uEQxo8zbwy7zCX
VgCZA9GOCvem7RnNGMHk9gu3icYUHVSRCscrGDcuEaMTuM5YH/aWtMs8p9B0iFxCzjHJ8eMjxql1
+/izMOIK9V+9sn2HvwTf7kcPIh5SYWhLKoLzWDBANhZhCdIaURNRkpNmWY0YnjQ6P5oBnuwXLe/p
gNiAbTlnBDowNcBGAxTYxfiJXCBiwgBXe5kgDjAx4Pt/w0VKYEflX01JAOZBk8eeaaWs0DWi2zl7
mKFHhFMCIfT/sQm4QvA5mckBinGRev48ZMkfgb8LTFKwEW+8vn3G6ZBWJ9TEwy38UhuYiq9/Zz3a
B/vpVLTXY6is6ph2B/lycmigyrJbZg3gEkvIUgB4kOuJOaHf7C44EkVyxlzmLohVBAIVBBuQbsZP
4d1F3+NU8WDFqFEIsvsWKRJKsDH28P5vinLOPQiyiwxtR7NfKNhEkd0K7gvSvuQc63MGjJCxxt5W
2O95OfF8xNXPyZd4WD9Ooc/kbqqjD8CVxMxsZMAEUGW5aGANb1ZbwrsJoFqQzXHgRNSA9RaPUD4+
E3tfhDRbJxbu2cs+/ezeqZwx+LF8w8kflRrjp4lqN0c23IHdyRE0GAeDN32kGkIcb4xxiDqIWeMA
peoeIKu5APUucL4AlgQQxScFVtgZBTuWc8PJm6ZrV065Ufg0kkF1+GeLAl8cEqmNWxboLDtPa4hN
T6KzcaUjxAQcEBbWkbgcTVguhgQbNoRyE6nrnqBz7Tm3EF31EJaDnZco5R6YsbweJFU1iwhHPIqZ
CRBo96Z9rwoE6Y3HcI57L/dPSGdpy/LpdUTmNe0750BQLSFOu323H68VdMr9VedcmebVr3kiCgm9
eO7idkQHTji1qHjInz1p/4UE3bqiIUZYHOF0boN4N0t13U9o9GJ4dJfJBwY5I5WnsWjmBEp/DPpI
MlXnidk9GvUPdv3ymUiK17GeIxYNyJTlNdlM4MFCsBW8dkAt1IyEfJG2PH95+f6cFXQBprK8Os+0
N98spSHEF8xcQuzNiXMZ8wCA3w0IJBBJeyUYhV1iGg+8cquEc++6tL9UWZ3DFA1ups0wGVo2O1yJ
ow6QkRnIeoHWbfZswCEfWU1lFyzJj8g0f7RJGWWeHujnDbnfYb78MpZpBDEUJJ5Qmplyuj01woNi
5aAb9Kq55CqjJ4k+mC41YzhnEo0ohKVMFB9SGkm9B+hWxYuJq3Ye5yNBUDm0QIg8hQJi4Yu4tj+/
HGPVx3uVbHrCmwk2zNAu50RNuL24gLmKmAjow/CWHVYFORvBkk4TI0TkSXBNws8uhVmj+KxFYMkj
dwxfjijemCoQty7Nmh1zCN2pYBJgC8dGENzTlMzvog0wdoIig/d00ghtoEYbWmMEgmk6LMCcc+Dp
XlxUoZg6UZixTQJ1oD80AjhdCtQOdMQp6CPhZYwQRKDxuhDAhyOCoxZCDHI+oZ0YBhitvCCDGHSt
IXv8S3hh/aK4nsgA7fyjbrZAjsuH1U6PtdCOkoXBCQsWSxrEhjQGYQSpA/JgYmjKkKDgIkjwzi/e
Bwy6mtCyM5/tCRThncjx2WQ6uKzgPPzdHSP8xbqr+FBdoRtZV0KC2uSaFNuS9CJShM38yMEL5q7R
KbsPjr3vngAMcbHYXAzj/vSbs27jX0ONsg3nNtcchTbwnLTOF/ixzi42FRt7ykuK72fJaqPi1OW2
f1ELGM4yHhLzo8MsGCz6SIVeCfsql5EIb+Gni4osZIoRS0XyHa9ef0IFxFk8o7mkSd3O2QU4Bn8m
oCp8fRRZe8ElEIEnfR/XgldUJC+WGitoWIPwPhExbyTB4AmRKoCPqH3j5+HqVCO26VADeSetsA3X
LIZZIPm/mRzRdPzH0ZktK4ouUfiJiHAAwVuZQRDn4YZw2qjgiID69PVlxTnRp09XV22Ff8hcuYYO
I2vyArHQntCUAsf34MhyxpscFV3mXDMZQtQWJl1orp0fKpCOWZmaCLwbrgg1Nuy/Bt7tNVSj5586
bsjtYsKOsBJoZyW5BIQ6By+CyxVPGzXMGGtJpn7QLMIdvgCFk9IHyNmZfJI3hmpWtlRod6SOQTiL
H8CTaMRmW7DXmVS2gAPOf2+HI7EZUtUN4dTvAF2p1OVgR+NoKxi10AHDl2emP8AhiAu8m5Rk850X
qMzJpp3h64VAjRJpnkHYQEBkt/luaQOLSdhAFClTopxnFQBJg0fpA/XyZ1ZR2LiwwpM2vv+nJMeg
fsB0jH5iWI0bPK82dLDLjg3FV2gywPvAAuBj11jDx6ecY0B0m3LzYpYM7tmbZ9sXo+QnzuudXd96
I+QiJvex4uDa9ZPWroienuKdFxkMWyBRGC2Apf0wh60PnUIfGHcb392bbt8A3to2nuQlkCJwCKcv
U3b01kirlymI8kxn3AIvSgL+LvPVSORUvANj/Ru0l5typ+O4z+b9erDCweJ5tXwSHjUcbywSbpNu
FuBHD1H43pqABtDmZw+yYgfZK2ixeTf3KedufXwd8fCdXyEUtG307FfK/Y7zOorImrEniT/bLw9s
TLAYlxxcCsiK7pNWCv9tZkv1WsdFAWPYdnS+kSVG+V76fR4lL5H7aJuJrcyZtjc2kL3CfoT8cYqz
2X2mdgbdv471mV95oRa7V6P76Y9vANmIuy0hRuIkMoO0Cthfxw1dzDaDphLS1OUH2KTwRQl3TM0+
T168eMe9XTXC9aQdIRIfvQlXxxs9ydNBtlagYvI5XvjQLbDa9btzNUSnr3qG+BaYbSagDj+w9F+T
V8/qQpnA4G2iUUrMsAiGnpPgaMtIHSqzEgTXNfC9ze5DKI7IoD4+XJJ26jlOLZBmjhrN7fgKOUD5
KybNSCUQffSe/J2COgKan0D/pErHxLiN49nLZvT7KiBONVa2NjASrqBuV8Graxo8XypUj0yFwODM
YZVALMimyuwWIV0oOVgjKPoVkn9cmseNh5bG/vydYgkKlBkAE2+uNplWwjEeKaO7/SHFvc1JkAvM
+LaiglamxfYcXSK0GIighj9QBj5DUiYqI7kLX3jQIj7yGba4WHB2FSqa4kuCWRG0ll+mYNbFw6Qe
4gP+RSDJoHA0x18PEwoeMwcbizPHheNscfP04v/hmlD23lbZs+p1/1ADIFCcxym+I4dr8oEIVsGL
PuEgbr3nzIvt104Ef0A5WIpH1NcksZ1H32Vv93KhFtWuioM0h0rt9nbfZcpQQvEUJ+UI6ISSSQWb
fZnySHFewc6Z2iczQaJAkbCr91peZ/l2mwNWw8TenUrWOXnAYIrCQwEisaSmYbw3uvvicnw+IDGw
mNhl5vHK+c6kE9YVLx4Aak09NH0uDYbunj68DfURODGE8wtAPm/xQ0wKVywXM6UtppFm6ZGrNXs5
6QYDaQ+77duxcOmUsVnNcO/ieZTin6shR68tgMOHxRRIY8dtH4svxWkOiXDAAzJW0F14OhVsCtXp
DDtOsf3A1kNTFKv48IgYqb9OJ3TrG5Y8QXfXUc08iqFNhDh+bnD4PvwNDNXb7AumIVMoPciSRwxh
OpRXq60F8SySOulhs+1pUnqO2HkK1iYMzIGiBUPg77D0tbWjTGzAPvHzYHH0ASouIXXr8nN8j1UH
LEIYje+gc+AC5ywB34Zwsp7jgSXEpaXGx4VKDX3/Paj/JB7kPv/0Mazk1mZzgkbfnfccpjLclGIs
5J4SdEZiyLpJBh+CA4KnyJlBcBaEHcji2wrlQed/UnV70x5rNqaic1FZY9jG9HOBypqdm3EXYdxi
KwcAu6E+pRPrAA73CdsDugHrRs02u036QcXBZj8WP7KQ80TBJBhFwLbPiBTz9teCXlzqB5z1sJJK
uPYLICrVgaWkjWGKj0gd+T+webjPaWuX7vAYp9FPpQqylbVBwc3WSsN6/JyB3C27H4b0FHVwdFAR
IZRNVAslH9banRILCQ0r8xs6HEbYjKCpuZZnF7VUZT12+9qm1F6x2lHU+HTYGGv2gGquqw4eU0kB
3QKNMu3p/9729aQdZiBv9bz3/OEdSQqgwHozNDpUVoIStwNkjp4Ez3YITUpEwpjbnT8tWKjOb/EI
vgawDNmLAJ/MShgkpgjt1PAVKDCAtlwk3nN6srccv4PPYEZSzVyn2wEosl/H/64wpUdj/rQLpl9n
D3q12LwnOSqxq4+YCutMrAKZnN5sljBtwGOOo5ojNk+wTKXy7TKtv+Ij33HkGbr6kDHD8GEh4YAC
xqJjkjfOpvlIzDDnjXRYfPncFeKE6Np4CSHzwdeRM7O/psQvUCZ+LYScsEHp2if96G1f4vXX2SIs
BoxA8yf+7DuaVLu96IESYMqkTOQz9pzWafCKAMrfH7bowz3haMeA7tigV8qW9OYZsyXixNUl9R2o
r75+RFxHUHqIsORk5y4BGTY74ysenLpAzZcB+vl8BiDq8CTXEvZit10hU+Tyw+o5pwp4wnfVF/vi
pbzKJ7qAq/OCh6AxNn6blw3B5hGN+4dJPGUMn/gX/lAh65ObB3WtwNiJ+4uJT4CPI72zo651/HTg
F31R2m1hROaMC/kd/CB+N4Lacv4YGUIf5n2iapScD4yj8WgpZ7/oRH+FOAwlBcoZDgsJ2AxRF9Ca
foiu1RHjoRVEEMfhTwA4My2uMg4mEdBd0IRA7rL1SGiYojzoOBg/8A/My5R1SdsNTn9D7v9j4i7T
erqFUA1pPpEnuAH0bYb+P5wdc9BjxsHLYg7qyvPHRcSnhTNJBMndjn/EVJ7zBD3Ia15E1ZL5LIb8
UB9+VrVjQHX3MLZB9+cxR57cnde8w5mVQVLsE2KBMSBHYLV7zdtHxe+LIRI1eZqac7hQQ2gnzJqQ
iDDRR0NyTMELxZvDejHvUi2D3L3jF4YIDAkmlnON6+9Y4X9mOCqeCob1Tq1+nOKfAKGRk0SJiURi
ucPDNvFLZP0ZKfMyaiWSSF0uHaan8NktWbofoUZEPE8WqbSfMz5JFnzI8Eb/ew5ODp4X5w/WjQlu
9A5vqRfSxXiYMfJ09BkAL85CPCVKexE4QttAQ6UntCPgjOKmnrvHElNADiCdho80+BichhfG/gEy
v7nALM5WYip7NEjampG9xwWG9RGmWmLX9EQHVvL8+uakb7OeYGZrdg2pTM5GQYeUpEV3c0wnt6gz
6dnEEV7Juah2YE/mI7pszpASexzvGaem0A2KMcO17ppk0ZwOS3wlWXezhgMa9CR+BdlemBWXCRpy
mzKYh7cnAsomqWjXi2sK7w3j9JCohh28RnBZGgrmxKhs0unD/mKmw3LSYNnB+YTMiXFMz+QDvgGq
YNJ1kjrEyLw8astr9FrKOKllGTsdHdGK00rwT2PC5gLthaQGfomVITZL1DSwlQOelvdEx/N2y0TU
r/0kVwjiRQ6uc2ZwnHRtJkYR1laX+cnGCKNcXQFu8Y5miiGUSuxuIhAACTTcl1ZZUqfhMbSWPJs2
TYYLWhWgnMI2jd4KAsse5wWsYh47VY437icCv480LbsXk0iQmUtMBDqX8MeWFyRjuK+jjFEvEbkA
OgbXTOYUUhPRRvOyubA2xRHV8W3Hacrd2Bp0udqjxgNMK9dYgIzIBnDWeOlH3cl+XRJtlXfsfGTv
sa9vMFfNxsSZsLRgAgaIFxkpJ6fos77v3nwaF77s1X8HRNmTiWR4XRczG1d2+NnNYLkDL+YgtKiC
q8G4A4kJE1Y2NXm1OT1/Nkxhliou3aYHp7cEf3ig0gXOYyGnnrI9+9xJNqxe6OjCt0VdR/POjcnK
ZtWyO/UBgy0dO83kPQdtYObKWcmjsj7jOw8cdDBUABeA6cMyQIA77PM+Cdvy1B3UUhM5/L4fdc34
vCfg2cTQEkD4RcECeJ7Gc7xMcKvgiQ94Zh5ByINmyZUA2A6dfg5z6JhbS0LayFeNzlESo0fwPrXd
LPOpDSiVgVSrHGWvHWRVzjXFv8x7E1pJAkWfe1EfCy0RNQBEJRM+WRG2mTsDsSquvj3TqlkNzuji
c8F3vwNxyBXTWXKimDSfB6hMdjtouy/odtfhd1VzpPaIc9ctbmvMkPi4wPDCXXuwWAOI3f8pvaLk
fo4Qsi1LX8BLBtdDatU2hBdumC8KuQe6CZcKD2CZj40f6AcHLQOTQNjoQ/HM4j1iBmRQOiOTdsEV
4T6C/rrV31hllKfemVtcZIzBpYPvB9edzteTSx0xJDEJUprDBLgM9ob12cmdJRse4Ddj9PTwsECo
vSNLznnMYTyeKUbW2IKw66jbhCy77gc/e8n3joSgTooJqBO7Mo/qXTaH1mrGZMB8zIOwEpjGH55T
zDvRitTwExm2MwdInbbLAx8kV4wHzIlmrxl3HlWPo5a78jE4QH0d3SKqTc5LlBb6EAajPP/kE3UT
zb9EnwT1xmkO0ZnBEX3AF7V+G1/bPJYJMC6+hJBVcD3gRrWdj68x7Cp8ZGZouGGxMEnSwQu/8xLZ
U3+EWKw3/jj0jUjsKmxFtKXKeA/fpoSZAtOFMiANBAj5hrlLf/JbFtaLLycTiXP8s1rzvnPl5XDl
jRroDc0XzbD7vPjCmdCx9dAGxNh/mOE8Zi9eaGLoZKOctzntha2ttLaFA69FNPoEggjUougxfMzS
4LL6OaqbIS8Xd2ywHQtE8zkuJw3zixfTix4acMgxT3B1jA7j1rbLGKT6DgwpNJuJSnACZKzJE5ZN
6uYvc/WdANPY7SGibt5qUvvFvtmiRnvP9FXGNMGrCBtQKYDM57jYfwloQGcHo43VdQdMF4UYgu+p
HjYbQesx60NTHyqwmrCRo56LwDJ5WeYuj9sDY63EF+sZpGj+mjj9E5HG7Dc4oj5d/QIdvIYswoER
4aryA1vbK943IxCPBJ3EWPJ0zQyi1FobNpMO77Fg++Y0yoZ5+LvYOfOZNDaw32uZeIK75XEHU2qC
UxjwKzzSYS94xsW6WQDu8buvcQ8PEjJkCE1cYGZ/6JgrWisQKlAwtzWhlHMowQVyB7GwigOfLKIw
+DFNFLZCZwxWnjR/97PZ/F0nvPO3VdR0sic8e7DDFwkRCBNtdJsTrMTikKKjwIRi8lOt/uEZajAK
YaEZ7nWCjQwV8EhpiFsQk9KrHUJ8KjaUJNCMgPbO4QmOAbeVi1oF45SJZJf1kt8Ss0A7p4tDBz2g
TNat77gXCQOr5it3vTzUV1VcMKvtbLqzjDnT4XGj3Of6gkZRLYXCfoGS1x3cCDl9wxnqr6EkzGW0
Jmv/5nw/lJDiUNbjubWCi2/M8QF9gHxAzOEQBxj3oLvccIkk3N3GLY6lF57mCiRdcZnUD39oLLc9
h6ZLsBesOjDh74BrVHafzTh4TK+s4x45Ar9Em77gtz2n9Ki4BMP9WZ6pNyrSfS9WK9YtZNFwrvNR
GvdnT7GIFAuBlnn2usQIqcEtES7RcqFMMXli+7qIiawaTB8/E+ae2VT3zzinxXgP8HdivuE+/jSX
rD3yq+vofWwtW0wR2nvDZQ/y7xDKMwdcONGii+v3ebhtFBAKUjh4MtcNMa1QJZ8yl7pYkvT1ujBD
fzs3PGZKAmMwhi3nKgxBbXDgj0HTBpFqqa/LHbRJTqauhfvbNZABL+6qsOgMKQ9Y/zGBUTjh9RCi
woiArUiXV21VdwG1wvkSuEe3BGHjD1NSwJ+Ck0Hsub9jIVfIdcNPXvTGOtEE/IlHZZZZrYGAbVBH
BQjHMJljV0u6oBxwxPDVvMMwfBPZobetC/SvboJz6aHrc+XCskKO9POMNV5lINwN5CH/VMFGQbLB
LiW00Hwuyr/8iXc0OZCg6gCw+qEPPYDjLY9/jN/4jGb51wnYeX4aNBNiDEjfO48xdXcqt8Zg/Bx2
iPrATzQg8ORLmt47gekX4Jjn411YTa6IXOFhsNeQEzByZwd2zSr3VN1qGJcgYO5PsxgT/2L2g8mx
/kyx4a9Lt9qAp3fmzyCDPkwmRD3rwBGe/fxrQbbRoMDi44fwUmahsmKwjONtsVPtzslUYQrpVu/i
cdLBJOpwrPJZsjBdjCAkMlSmuaHP8V/7bPebsoEQCg3FL5cyw5OYrlagRifIPtDm2Vh8jZNTsWli
2GxP7zfCLnFVBtQeV3BwVOgcARv89GVeifz4D2fMoI98hzFp3KEtHp78M7InYA+nCdSxMb6odhpB
RYVKUEOFfNqHUFeADB8Ia7BXNzsxjEWmEx8bdEkZAjg62Z62srf80pi4t7kRsyXAQglVnevJQgSC
1aLG+xcokmXBSiyosEiklU0Ao4Q9ofCfLM63H+fwcMtpPr1QQ0rZxpCYsT0/wZFJOsPmpAM540IK
GnN0kGJlrAKKhLf/1sEcatQnm2z/V8+zVT0/bfpWExwgFLGgUYmRega1ElUqRNmNlC93eEhkurNp
K5DQJ9kdnA7Sx2KcvbjO/tOaoH5RszEFip/wozg6eZbwmhmU1IxXMDZ2Tl7aNXWRh2qBuofuJg0y
dnuBEhGD2t3U9jWpIEbjFMotAod2r1JuKIyZfPAu5GynySU+TR7xPdHmvFSXwC0H6B66gkMjDrzS
BuhBZ6pRTYmv79VaC1zyoSUE8OdxuC+nGRMdPL1RO8I4Tycy1f5Njaj8Y1m/rb8eDx6uYEGl9eXc
OCU3oYE44/ZIQZWn7lJmUqTLjUVFimK0/gyGt7BEZldiJ/TlMoSA4FKL0yKZ3XnLypKue9838IX4
UFOBxVlnHGegrktpj0ijWL4HSzCfKWcRUwosEcSbRFtLow5wSAtmsIG7gztOit+N7uhcyBe/575m
zCmcbGSYZHGsDJej6mt/N1X8ghUTiIvNxb/G8J8fPukrAdJ+2Cw+mwRWktOFyYdPCVS/ErJnvTfG
JOKpGN58jtmqFZ6CaXv+R/2qDaAXUUPxTVdvjOCG6qI/yGkq5Kd24G8WpkpyGqEhY7yCLVSDNKOU
eg1WTfngD4uGIXGLscG7n0KoNE9Y4fMR2L1AsypjBBji6TiNiEyZ/lZopIf1/gW1ZPhbwxeGuka/
zhz+eYDWZi+7zOo+0W97C6DqDPTRY3hddCB9/wZo3ikkcNahCyhP5m3FZYVlzM+mE5Rx6S0W7gqw
uycCLhwMyyEjWz+5WCNssP4D/5Dk0whIArYbJd2uZGFcw/dag+BbLtqrT6J45NcM4SSgt32FGYVn
ZYvQYWMAeiQys78zPG6cH9mKmfMMoWQNGMsRV2MjzECUkBMQfB4Bu8AE0JsBZbXwXr5LDT6AGkG3
9ghhXGM/eoKkrA8zWqc3/hWy5KQUPYfv4XsIZ1d8jXG4HVy32LQaUTMeg0KAhAJk21xiPE59rzul
exGQVWTxbasVnPy790t6DGj9F6XYNe5W5g6U9/9ByWEbQLhYNRqllkruDT8BbgbB2Lxu3H5jAq+J
9NjOl8Dhvst4D1X1g/TyihwvVJKgaeKLrwwKoixKl9/jU5aPe8CrF0gkaCqwWICOzjpsAgMPCZzA
jAg3ihY/o8S/ohp0UtL/rouUCWexx5E36RI3915KlNrVr4Z3a8hlfUd6ZrZlvGmVWyr9C19K8fA3
tjcPiPet6DnWyGSR1PYjDMQ7etQeEioNo1xlRKvggAxTF+BhYO1PzoMDile9QemVtL0+o9qGs4pY
SWvFN3HaImOm3iOgHk1RFX2p6Hf3xU6BxdYH/y+muKk+IGhyX8yz8DX6haBePOBRi/Kbc5rMAzyx
GNaioyYQDMHx09W87hIsC26C98ankvCXAH2pbzSB5IAYlDPE1YZ4H2J7wUeSYB10hB3gBpxS+cfq
vMRfT8WP501XKyZwMtG13mjFuMqreR4+mBv/OObK1GxDtrE7EYz2yWOGXoCCoW09Rm0MBRgWfEYd
WLz02s+zo6vWGS0qFoVUHz6XKeNsQl9nZPYO+cnAoZ7KmQzMiLARFwyJm+h69Ff+xDhWc/41SB4I
SDE+0SwyqgiYs4muo2krRphWMNYUVRnwPUOSsI0DX3vHv3qa5hJk9EoqHGJrvm4e606KwR66Bqbh
7mMDXcZc9VffRUUmC9wWRsZW73hGH8KNwgaC0mgy+5fe4Lc7QVTpAkHBCiexdMrfFnf/qfIqW/YL
CSP2xc+tlFRUA1BEVLGWFeQ/MwYLzHHnpKuJwt3fg12b5Pi2Q/pIkxDdLeJY1wBSQUtH7RTc8CkR
wr88DnIC2J38r2sk6Oj5zulCNLG/wa4/ZYY5URfqnDQ/Tu9rzC9bmf0Zsgo8rvIRJhPDX8fSX5Ym
rC/In8Ns2U5QJRFf+yW1+w81+boieB25Dk1lbbUxK/3BD6X0hNgAGQt+EeQiDq9N4xK/dGNj9lga
jCQA5qMuugoHy88E2Xuo3eX5d+nRuTwRWEG2iDobCuSQncC2IPkwKMizMKA16NTWfdQ4C40gwoEa
w9AoaWjxtQFcsr4MKxAwOP9dmt8QLl7WiaIbu8gQa9SrK4Vlw1l03rVcNjicnx71K3uEGpeDmipu
gclf9HWLYfVHhXWapZsT7vuZXYG5TCkpPxbeNV4B/WBG+4oJND7NQMC45QPJilj3Rg1bbsk7bVF0
UjMDu50wWOJicbChGAGetTn22YXLx+r+HVRXW58qGOTx7r1eXC5v8ysJpyxH6E25mWqu8FNAoneX
h9MslQOA0ZQEc/PuEG57hIjU4rltaLW+0D9aY0Y29CHGuKZdLdwK3E3aN3vVpXQ8ZixlOktugQdy
Bl4SenDaCs7xlrnqBWISS5TA8aSY3aVobqrtfYsdMqWbR6XXgMbV6yJqlhf3Sfwf/G4Ypvx5oNqK
T2HFToWGVy77vog40DKEJzoiqVo1Nk5fKoQR7Qg9OFtB8+6Th3+aSVrCQ2OK26cZgVpgOO8xTBYA
GcJ2eVUpo+8OsTIIBs78UPAMwvBw94GkcmOVauFtKg41QQcn7nxrRGwcLmhUU/RXJCDeBvfGR+rs
VYsPu+PGbcDpyPwNv1H+iBPm1RqG44xlZ2X8hRACw35RJKcEdQyQzNcsVikMWtJG+1Nt1BYDRi5U
KEbphAdfaBYviTma/JXDqGPTivJg0XcwiFaBByk6Joc+1bFIfT5RPr2hdNEsloEUIzc0azrnDnmW
uGHzfZZ5Ni174gVuVZj2oIDDTsgIDBclErgWbWcbg/CQCoynzmGAva1bRxTv/B+u7j6zP6A5Xutn
UKU4Nw3YggpcRSFNXg4aGMhftUAp4qYEYJgQmaAjnf6Tkt5y8HV5UG9m7r2I432MfRITF+ZctExg
CSF5ZvdN5b5xivp/eEXG331yZci+ePbk3u/ju4lxkHNj++LNJOm/vS9PYfA9QTItt7cEWR8SM6F+
Oq/SPhsmpNLTrL8XzRZP+2R225Kri6xDIwf6YbZfNoWTEN5Lzs/diYKC6bWNTwCy9ee0RzGPwT2s
ijlGbJKWAi2dITnhJWwMLelMABqSbsNQ5+K1JRsCkRV3/3PRQNVuljQ11BkNflPWAs2OSIQQHwBB
eKy//0YvRkD4JdAFaxT6LyosMmeL1WfU2+hDdXKJHsfOsiQ6gMhtWQ5sqSkv42JL9G+1bPPwD9Xu
NgedIGoiZyoDWh5mMxjOCIxFo45QnA6JYRM0FcSIzJvSSeM9BL9nAv8UsVMat3bwT2rkXJ+BCuBq
v4K2TH2HGvlSIgfmLIA7l0MSvAHzVt4VmJe8pHlvqfjgfdP+TPOFIbqVmcQnxiqOw5LdPtCOOcKN
kZA/RY4F5sQWU6MfgsCPL3exjJ8hN0To5FBgUu1/gEgjEtnsu4PWEOkMMjx2EOH1eIPfWVE8scl7
2kRX5AAtOnvos3YKgjeEUbDRnGpzd9mvv+XHyyJyw5C6zmoOqF3GPA14Pb4vnmB1RAWOFYf7JpLB
PpHcbGmEC6cZHe8VwcdfGuAdzp/DufcZILLmUsXorCJsnVt23NCTt4IVgZCj/uA1fVIVnY/cOjt+
9TI14A586EzfYU6OOupseNcm1dIVxg3D5mkHBs5QpYnQhzVwxmvURifPsZ+ULkT7p/2unXwM8R6L
1A41aY33MPwY6tMzTfK0HaYJA0mSZhhNhdS62NUwA2cboQLdZOj/sIZECte1jZ6pztNA7DM5kNq7
G2IGQXelXhLzHPTYge7UwME+42GjscvcavEFUuc2KsekTXGKTXOKfPwcYXpQvdVWf9lGaYwEm59o
pki+vj6/3IdxOb5ufk+7rQfqKXjj6jB1fjsD1+F8TNoEF9COj8hHa+IL+wU0B99qCR0AyujuG8AG
alrWHBlsw4vhn/GY/zjnxW9PF1YQGgfeQpGvOO3pmzOmBThEsc0FyUFJoq3OLN77os2kMN3rIESv
UV4RdmCdW9svvddKZ/A+BN3lRuQyBBOpAQ+g1OPuxrhteF6m8+uftDmvpB5pIUl4sJ7HrWMWth3w
FljsZ10+2RA7pb/CK2I0cAUTh4d52t4g4t8Y/jERBOiUieiZGTrnAXQ8uGiQvHK/N32dzO/otKy5
2dEXIsCgMmSnDbTKYrcIy5cqC7kgLVItt+GD6iVId/mI7giHQRWZ8ElChs7TK4yB9ESVwtAxG7Zd
g3kSBDmMSUAKtpD/8Li9+kVMIGrYmvYjBkMmdCg4BtQ1y3L53bUgZXXtEuEgv/Ud3aga5yKFKql0
/1QkE2SjAcIE/cXT75PDelp8aWQ/LvhN2YICILPQfPfcfREYRh8QEkh7CBdux/cRYRdePHewXqW0
vhQ13okhnTCMfph/acGbxFyyRzztr5l9hHsRMK9icN2Gz82tHrRXgIhonN6b+ri4xuxFsucpIQq5
6oiWqwfImRdspP9XeBOk1CUch44+Jrh3pqMpXF/GFRL4SMJ+Fa/Lzhm98L3CCxVOHLKUSJ2xcunX
z6NmB612x7ybhqGEnlfpgxaevvjz0cyR7Bq8kq4IjCHeceFd5o87eehN0N1zigPU/VaNXDxtC0Fn
8MFhtuf2xnTG18X3Pzyomrts++AZQ32ZGG7GDUyxSLhcfBqKl6Ux1va/lZSPn7AH/Xb+WW7S6M26
p7TGq4irAi/fxHhS+aLuGP5GBMh3V88Yz3JYdk7tP/ymIXmXOmIABtAiw7f3h35WjHc7brHqjq7k
rvDTiX/VmDf1YeuArwUnknwc5MH46WE3CFj9nH69kgIcGJzkaLLpRyXwUsBxg/rJYp/WPj3RB2X3
xYd0NVIbvvN7DQY5LMiYAqzAVb4ZZmDj0MnwuuGygHkERI8Q1SV0dgLwk5GMFQJHWUhXWUTwwlo7
XqpB5SFItqSCtRDrIAn9U+npuZxSXG3IPJqift5VpOqh7NIAxx8te7n/hUgNTpDQoQX6l4mghX/i
zvQOYK1hcnIeuF27e+wfsecDmkKoj2S8O2uC7EkTfoemANyhrG/zD4t1zAJCcgX+c5szKHZoO0OY
zyDKrT35nhPiiM01WS1L5pBAVxQrOGt3x29gln7wnuQ+v5vPwW+lYScgyiltXI03L0cfan57rcxK
KEj/hx5jzgZmxRxA0WvMmLsXvicE1HfwYhy+gmr0Gixx/4FDVx6+00TYbxQkL7MjkuqGkdIX0WPl
kYE2hlGBIxMcJ6onjAvN1hBvagaQ6vgx7IxlFMS9imcLqLAgb8WRMRXwzytQcez7HHseLFHcOniq
lDaIZhfPQrBBM3+ggmofcQz08UgEmbuEJKn7yBcjoLIlmV9BDzeYl4gsHA1kCu5QGl5HMChNDmuw
eGiOyFaUWddvjfs8gMK9MmgFSZdpK+l5TKF5gBA2LLDZ+tgCe0Z9CeHEukNIvY1vmzeyQ4BDZJMh
wvLFR1zhw7HO9BPUetrVLEgwQ4Z7mBuVozYEHzMlDlsEvyiYuRGtzckVpnEkBtti24+gBebAC8D4
Job7eNJ0XZEyytNYihCZES8dPFQaD6KwcCYB2r6msmokw1gWz3l0N6C6wJ2JJTVCDW+sKpn0/iwm
tR5Wjd4Tq6Qoj7sjxkM7xbnMLn6LVv3s1EuAkYhgE5ysig32XJQ5SJucq5dt6sFeSPQfX8Hq6B7f
fNDLUJ2c5gTDgtNABCI8AO4dFllSVp4tdamGW3fPeeGk4VAlKqHCSB/9xk60rrjTun+GuRbc9WJ/
WXR3nGbhlMKuwXKZURQfbEg3mG9x48TNj4jum0hBNOxh5tX4GxNSFxNRLOw2XtzycLIfmxtuDRou
GOUW4Mo5425BE6aAoHTQmQ8K4j4ITALHPnnN4YI1PqGW/PUTXwJlDTfBhesbgrFxRtJALNuEWSMY
JHOtnXRnhWmehx/kYu1BuWqPobSpKzgAMcJxYS1Cj/aVw3fy2us97848mPErPfkwnzEDGWNAwyqE
hzWCUMkmIFbFx+rU+i5xeUgu0e+gDCntyx2OaGFrBm8FotjyEsoWR98CgYBF6f6oZC+bC2BD5YFC
DDPOgmF7+jtos5Y4tQ74r4EoZqav8WoDl/vyGRboiTIa/jH/AIUJWqYIEnZfZwPW1nXyYcKKbU7y
RmC3xUIVI1kDuJKTd9GdtjadyQPXKEpDfJ6+OKTXDOPyGH2rcweuFxZSy+HiHp/9n3lC9VNZNcop
5+zjSoe5Pkwgye8GXFU8Bnbuk1EisqovBbLu6bsnc5nbvuuHjLEfjGWG50W/zYCJiTHyX06nzxq0
nq6RQg9dEFkZ8NuoNLkP/s6hFn7nr2ntM/oLsu171Zsz7EUMv+Iqx36ARp2m2ZXVn231PUN5fl+K
7SUjVnjPUNVhvQ4lpEKGOCKnrR0NbjuvmGEBGK9q6/sXuX0FCr4zysIGnv2Kz/d4+StAbK7sTLeY
w9OvlRg7EJAyez7NjFKAvJSff/9TEPXPegHoF0FybSJXqPADJoHgfMr+N3zyKwYXZX/ai5lqwVYV
dj02W7tNRemqoCK5INdm2xw17zd7D/sjCoY9br1AQi+fOQIzUsY89bFaHloC1JFL6twHC0HddBgJ
NPbGoqDMRje0Y9qfmvo6PIfVD0fJx+iBqCoCVI/FrueVdAjPyc3WUWc8+UBUlvowGg97nBOmjylE
v00xlPMAZHeg7L6oWvC4P7xB+NN534MGe6D/A4V6hi+LUsEq/Gybx5dDyvwQyc9K/J/oLbB4xAku
KXbJnuLSwN+tTfAtHAhgFPxV8FPsYsHBSOnQizsxYwocVk+WzpJCiMInZFziULXfIyXu+YLTYsGQ
nIHFFLJsaq8YKbvH+sv2v/j9fYumTPE4F2PoDvgO9x3DvdPAADAWaM8PRH1hLo0BpUoHx7TKABXh
9Tp5QBPMNcaRKeIdUJYStBfnFQx+YRV4knd2pqDZUE3Y5+DFGYk2De9d3CmBk5HsnTcEAvj6iJkv
QyF8LD0jgQAzOhOUcJ5jysmLb/2pZh78KKph+brtWdPYFVdDSawS6HJne53wdOEvXNxr21QERB7W
o/e0S6YrnCTMPYFtLKhWDuP6Ccuamjs4jXYFgwiSpTZ3JIK1t8niDp//5+VHAEcEVwte8uPpXXXh
3qQ91N+QWerkhhb4SsFW4kra46OlzDsoEwnfcGugxjToE1L29rT4gmOrLOX7AnjEvI67TNerxdMW
wymwR+lOC+o9MCqsjnNCmFEwTp/RPSCUVrBFjhsaIUJ13kPBXwzu2bNdT08mAyc9lBQxhRA5onqt
/qj6E5ixJLwILvNAtR8+oCgGz7NccEgYPtBQa6gGucc6A1NA/WqesUmAO4AajmIcf9V7XPvMxdUv
deL/sRyOquSxYoLCNsIHxqKjdPVpfsWjB7eZPyPKFtmWKTcj6szDc/tLVXlCQP5ZpZjzVHG6gNLC
DPu55TNzSEA+gfVPAkWX58RKwA44C2t+irba3LcpFOJA54WUc52jS9xY++FpdVGsPhCpjh7FeQLT
8wrOttpnZD+oDTr1FGgySRW7lOm7XUHdvodU8l/crMHAmCNe3eyevNloCILhkmNCVVifAofdqfK0
6B45plJwJqIsYYBR9MEGAvQivxkerscVgRxs0sEDFz+U09KYPZakkpVYIjkNlSN6gMEnYFbIPBfz
M9Faw6cNT6gNXnaxrfat6W9yW2I7Vj6gSle0xlDWkSL42KLncwX7XAa/THyldBFWdhszXRwAyDtB
KUOHRc/vnRPuCrKb4SEyDhaJfDcmYflHTKepbZ6MAAFBgXL3XRKXIa0iLNaD1wKaqItzL6FuqUZe
EmpxOkvo5avBLewd0FyfLFKjIGpmLpGFcHPYk5BRvG4I0kIgHDWo/rVayExslKnaEuYeJxKhhiVo
JKQmFNeVdSI++OVqO8CbcsBoIsf+rhz02EAuUdPe+UhC/arCubKP13k3bM0vsHRwReOQv25PSR9p
lIZbYkkghRxq+uyz/ow0xjZQQewf8R20hTYdixiDYInkIqeA60RhCHZg0pbsSVz2r7tiJVhU11lQ
bzKwvQ2VAaBE5gFiM/oTLZ99jq/xe0bzz9XmMiCDypexsMr5OWR4gWL9GnZiEHW8N+BzpDJaF9IL
8hR1As63g2au221qumzwQUvOefsMiKZBk8wp/uF6ubj8Y1tZATSBSQH7keS3aY3xEJAaaSdd6NUG
d4IEADhAM/RF41NQhakL0RgppPnoaBteAWAs6ePYaDCghwnGzY9LNJumMbNd5ysZvqAJZ8Ilp+27
2WITRJnzoatyUrhCYAcOiuMnXfoZR7kttIP/SjEqQlDkJmC56x8oh+DdO+WgxgjKXwqD+Hov5EIj
6s2pee5Maj3o3jnoB8UW3T9VDUm1FrAU/CXaiuF7cf9H0nktqYpFYfiJrFJAwVvEgOSM3lBqK8GI
AZSnn48zVWemTui2FTZ7r/WvP7i9nu63epLnywgc7c0Do0Bk89BWvz5LRoI4uaAQpz9aF8ce2tT7
2gG6GkJzukdAFk7f5/yRgpo3tX7+qQVGfsv8OqfZGctLBYQtm/Pg1lzGevG6aGMcnEq9Zqg2Mluv
/uk3ahQ5flPaFe4DVq2s5mgPmpjutIjQ6NGFPiLcnFAiPJZALvB2kVz0cAdQsv73gMQKjxaPiZeO
/xa01t4oCBrLme6PuftizF4ppmKqAC5imkZ/2t/7gdu78PaM4MfsTQn1z7MSQLS/GPewD3eBALgW
1gYBHQSmZLB0frPSh3X1hDNPtLRW4N4x70OiCoQZwEXw3zHNy2bCFku2edw74mCyRsYOehx6f/IJ
2Kw7iF7yKick1H15I6NcK5gLz0RGVByM76A6SEzKOCSOjbq/kFLJCDXgeRXwrTyLBPjV8MqhYPgS
tZei3VwhvpNw91s3DMk/6g1t906mqESy8umHhYy3R1oZU9ozl/YgM4wDyvUPH3qq/qiIKeaQ2Y7V
d/qjlViBNuvTvymVPYDcz8/3LFT0s2Otc8ZUVqsBgO5chEjBYIgWg3bwj4VajRaTn3a9azn5hARN
fs0ppIS3BpuJACjGXh1iN1HlF0Qdgdv7mjVkqCuLHFwNf7LRAsC75sAI5YDEtwX1goVzCx3ylHAL
uf9/Dpk5egXdUQIny+GADpMy+OzlEHTvvMcGDNwQrBn1CW+3x/6Jc4G+C77NW+LZ4AlhlAEhaqrx
Ndm01wwj14U3KNw1vh64ian/aA7Yh4aw9/WBQ8kCFGz2qkGIpzvd8V+xZLxg5OkreHrFdwYF+4L1
F7/wUOcZJtOXmgA5jKT247yh+iQqBarQowcTGRCJ1JlAL0wE+EsG3MwHGK78VYwkKcqZuR4Q3F+J
juNB9DMUF9+4O1XxJBQ2lDNT2g15+TEbA4iYhMcuxklHw07EbTS8LW4+bQhVR022lxjTm5iicbfu
UC3xgLXhJSx+unp2afExJJmgE5p4nPfQIHymJlKi7LEJcHDFR2V5D4gjc2o0Ky8n/8sMyeThqnat
nhmoIym7xktlMaTH/Z6gr8DJvllDmz2VLY/7hBExR1/ER7tuys2QFfl3R6l/wjqeSF5ck1Fr/IxS
Jz8S/X3pwAZ1CmNgteYkzYKLIWzqtPOQSXiCM9yAy8o+qaiOCDhPrUf0JfFRy4ajUTHLueKdySgb
eeirdNJLsVWEaEtQWrMWgkFED6dd4kssrAbeYDvdnukYg8Ji+k7gHJgQaIlgiZiAwTOFPpdFnTNA
OfgAP8LHnMf8s7obVU94k3xEcT6jnvdxdMSM8o/ZrvQvHIZs0ALVykbQ61TaMMjXx/Y5Ijs3zMw8
JEPeedsYCIFh3Q34tH7lKYeCNO3ySCpxgGmYfiXCuToNNyDc21d/9zfndb4doyAtfPkxn2y+SMlv
q3z9NmhNkwuSlfF8aiFDRSAIPKVnLkdoTUEC6383NEb6xEZSRbAGc+XJ/kxEnWRDEVuPU4bosgnb
l00DPBT34kgwuf1FOHJxhDZ5PN+Q9Ojq/3gQEH0pBp/3cI3bPW6d/jvK/WkqrZV97dw8Zmc8I0N/
AO3v6UGVWT+PjV+HbQo/h6hezIfDD0LYoUmODvEXbfJyxBOCq22zFJnxDNYYJCXPtXj6HfKjvMVz
yRA3I0dIsD0PIUrlbr/4BEOxzk6BtWyx+5CLU/jga/h2IbK52EDXa2oSYq37oF1qqKv7tm8e9Khg
ABNsclAOk4CcRQdiXyyvMbBYXtY1nLppRKLvQowa/Fgqb7yBUJx2ZknLWdvX4INt7YuFcg+mWB0r
i9J6RW9wk4f3cgWzTRS7SWUWbhNLzs3o40bkcIrjJR8uAlcPy+jN0MEnePNNCciLZDbryGN6adyd
LkJsgzba/xpVb0KCYvS1uB+nPsUannocKknG4zc0G6vSf1yS7wZAHI3XgxlTrwJ64NyB744NlDgX
HSoURvm3ZRkiB2aM/nERFsk63F/rDXVpC9NjsYZT434WmKVg6IGBxEDnsZtf7On8u7+depcPnWhA
lg3DZmsc4IWK8c1lTV7prsK9AMewnpBY/V39bA0XBw+9xx5ysDUlvaFJ6Hfsugc8tnlCFisTEI/Q
P0NYMkAagpkVPqp0vdkJ2mZ6wqPzgNiVToV0aJ2rsn4x60XRPUS3Lq9YOIuPg3Ams0ephEAUs5+k
8kb6wJjgONJqXfy2ZEg4rf3aKRDHwcWhO9tPC9EkXHd09dRSV6cjkp7T3wNZMwYOLcqhCu8+3Q1E
due9mDp0PTggoQ0237bklbZ0+i7gfe9KOpls9ubhy312fhxwgGegDBGoybT5p8WeGDxJl7tCLH8y
mXFuQOof3lx9YuDqNjuGSMFDS5s08xU2yofHWNeQAuiwjrh5Q7UfosvD+Oz0c6TVDx1ZGV1dFGdg
vwIqzCJ+2hMnD/Gog6oeyA5NEHTvzLtE41jBSODmCysPiRln38Tm9CtP7Lwoeh47eBQvGH4bGQ/V
6JUQIUjiVrfFfcXPmGBynkv+2GsPH/23L453gyLxFjXpV7+SNzzCiRUoTA6ELfIKb3KCovfviCq8
cYr1abW57h7R07sbnMw3QvIyh7I+7UkTH0plyMjF8cPZDLkVkwvMIw3UOR4po/7Hrk/noFeUK6tR
kK27AC/iVeuMXUBPCi9x/luQTU1JbwBjFVuGa5QWeNnJLoI+s7aldWPyZ2a9we1YUDNe+hRPD6MC
F9CztL8OePCbIPPBqksxvoWrXmpycDuM/piDoDNO4ENQHECmLEO2BHYsrLLdid2aFUg+DsCQxqni
vO/8sT+HSCNXGF2bQnCLGxTzBLDhL8j4nBciyiY8h1+rn76PQSA3o4D55c+YpI/1K/iiNmJ0wBiA
+8hEYD8xMLyzqAvxitvUe0oc7pVCXtsdcWXm341y90mEfbdGPYanGQfIIjsW82sgm9cTRftwDzXI
G/lyHxYGhTotN5d+RmC7RGAE5rxgyPE6nMNHJBwuc2krQ50dLwYbPPGUFWvizujx/icYFdx8XPbY
UxkvtAkkpTIeYB9RwnllQuU9tBX6P0w3YB3jy0vtNwoerII6EXltjB1W56CgZOg2txDrXTqXPeSN
6aFmqx5TGkQfamw4FSf4tPNFG7+gEFGKXuAT5J6Ce/wZLylMcOBTZLveCwylhOywpeB5syDQb83c
35T/geyt9tj1rOoKp7gnrtAwWFzaPTH4OsUSlgShAb8Vhs85wC/fYypeTn+EcRtSaGafRrtmqgYJ
qteCjhkdf0FxrtbYLxZDX7JR0sHza4idyZaQb0ICeoYEXvKFYHMv7DcwD+ntvmyrlw0RY70e+lA5
mPpaJ5FE769+nnPOMUKGkzmjLyHJqEJoKHmVO4yZx5mQ2xAs5CgMz0+8BcTNNbnPBTZC+JHx2ci8
a7GgRL1NVcmbYBvnVsHvhKOs87AGxL+Q/uyNjet6ZMhOtsVtxxwuC7LxFu/FlTTDO5TNcj02nqbo
fivjn2EGZg90q68dvMLenRvyA3O6awzDBr/yE5hfHQPBlv4L/7UnJUW7uu5l971RIObyH4PDF3be
OP8A2GbRLcUTzz4nMHC+7nkPIJ2KRr0GDzpekxrfSuyzKXfYcnJkxXyw6+7f+QBNoAhv+neFLoo+
veLCS3PyGnecFWDR6TPlp7MzmPf4GksneGF4Bf3WwPpsZF9XgKjMA3Iqd6M+GWbFl9b97EtZ15QW
OB5DVym10vmsOy4xG1UH8Ff7t1BW2cZfseDlEBQHGgyfl1EmlVlCcZxiWYAPxNwqd+1JgoLm5adn
2h36panTo13U82kMrk3n+5gJdKa9jXm+u8YTF8wOivUZIUnrER4ePZKKXPvBNtfftJr2MFa8J57u
eVIvLwEd3r6dxZN514IZl54AvHNZSDiPPXpeIOMctHq6ABCFSVNlnuNmDxeLgLFiIWPurezGqUx7
WPrKugnPu0/c6UMM7Mfp0ylCKkazMWsP6j+f+gAUODDGm4GZRWyrp46mX0EC1pmjg+DTkyHX2gCg
JExTebiN++kV8y1ywIoxCNiOGM7D8JUJO25mFKnUBKQ7GUIo6bKN/ZdXmqV5nBJr8DqKSe19zQ63
3+oPyX7IB4XnbsDNhIcC4vvHCBqxyeskOheXNPEg92Ahu8ApGFRA3Dv37E5oZHxDG10W923P6oSp
Usd81+T0YsLHgIpHNx7DhGBMXsdiqbJgP6DWJczZfnQgKH16LH/DQL0oNGbvGSp2vgbD+fRxOAdP
S7EE6+eLztcB0/U/w35WIW3J5qpjjMw3IDc43uyLqPuDQH7gJm8f+svKrR/5ERnznXKVE3EPXTCC
LORLbqcrp28oH+inxwEsHHPqn9eiP7WhvNkiQG54xfoCJzYQ/u++20/9xx6434atYtDI9lYuhJJx
ILLdMvtYEdpNysDs7DBcahNCr1WDHaSNhydkSgnVCuDKdoKJdRbx9UP7sabWsCcQP4f+JPp5kORY
sV0w+qtPCJ26QwYH2+OjJRMcBRKYjVnIZRZN5USBw7UpTJr5Mm44VFBuCVsUP3n8ENRXXJ7OMFDP
8fVUn1iVvK0g27y8bx9K2u/gHVZLI+uyherIQW/igRgyB5qa2bZLlS2PHsOISCJLL6yPL68L6x0P
ESViYT7Sl/12x4cR1Cvmahx4LsDsMH7rhCnmOx5+DVIRUgte5I61N16J4DrSvjLEU71ogZIS/jzd
SL18NWbRRuMF5mgbnmKmZQtmvjZYHewZ9CQYUyEcuczyU0eiKcFMXIYUvsPEH5gQCR/LZgfLBANp
e/z3tsTTBe0TN4M3dXMgPT3CaXL24Ie/HSm6/Q345BruehdnTFo1RmiYAoyvai8YsEgsS1GI0Ci/
LmpP+CDQ6sAQ7LfW+KAs0rtdbXBoj9DRFJ4yn2EqXdHd3qIHjDTuRFIfBCaSTEUZg7rtaAbQADI3
6dQrWhOWP/AHM+u85xrxCYBbIEDcqB1pxYA0QEfkAeVxHfKPLCzE7cOEgvnCIDpLZe4LVUgZwHzh
8736zWsccu/hjFjc0At0qL+OrCelBN3+cq5m9ifgOH/ucKEsOcCldSGoaVpOYB6rv+scSlUuLHmt
5/pHalE89Ps926Wq5sbBM7h5WB4GXAWBM36ynZzEgHFpm4ziBy3nxwQ38Ni1M+YPuxslBIOIUcoC
aA2wBV6JC4a5cUzYYs7SfkaK8aHk2BGO5AGm3PeSjBvmLSpCJATt7p+2eJpeNoNUpNaA40NTSANN
CWyindnd/jg+/9gwpsHPR7F207iXH6uHp0dUC2Oqx//tlSCJgPgOSOH6A8Ic/72UxQhxDd10OwNg
5F/6Bc9vkCgUi+KIPysMDVrg6gh4xPfCsi2OlG/VEXQIXApEgPc7AUyJ2mSG+xtNNC410wYmJmbs
e0pN7nW3KXjlP8XGF9PDceuY7VuHp/0BkZbVd+Qlzg7k+vXpiZmSOklwsem24yP94RjyN33RDaAX
raM6PRKvUsC4/KjyEU830rVeNJEQ+GjCGQym04naYjQzJQzwoeYYK0KXRB2DJ/dfQ9ASYPIGEzjQ
MXj6TANAvLkp2GN8ZuJvgXCnRO6NbS9BI9Ax0VmhTMTdpZwtnvDiMPnkQCPj7t+8BlHJGdoIJU03
gzI42T2ZnxBuvn+zykmFwfaIdU3kBSUaJsjH4VlDIsp4An4kQVBiQl2C1eVYUQcEyoLmYjnAuclc
9iiTSnKZMTUSIqa5whElAHgnw1v81vaigR6aBbCDKHiJ0KG98Q1GFnKfIauWoDHh8w07CF4m1HyG
jAPICzgCqtgu12O9gbLPxYMqGnT8+7YUuSRcn/IfCWa8qwBDmL3B4OJy0bQ3/bQHVzMob1vhSkst
mWRC/9hm+8vNLZhSPUiz3t3uOkNQTKG/HdUES3JTQPiA/TA3rvDfBqwd9UghDUFFaGi/oJgcdhIc
G3l33tD3KLQPzanyRWuY1iZ4BI+fCa1iMdBgb4VQeCw8vNEbPuNsjh4dd6Y6ho27ORu/mDrQHoTX
xRsNAxvvrz8CxgfxIM0elJDY1XNYfE7kvxRQnHNcWpgyvA8EtlASgX25yDntN5vrlyPZElM26HbJ
RDiW/E9SJ9PVOKDBPMnJwOdcbxISZ3uTNsUeg9S84qkpbxD9AazzqB0gzLkwjRg0pQpGqzDfUP5c
yNwYptO14k+8d3p1aOgXYoCdAAw4Kn92hYvLKWc0+DHAkgBYmuqjFMG7x8S5r2CHFlDakn5tnfvn
PdSzm3dOG5Ccn1lEnz1qE2BEznuo2WI42CBYgOTO/r7t94FvMjy9zdFfY5Enbyl2sZpSOzFcXbCK
Ovex/iT90Mqsw4Zj6Oxwd9gBWo/ZxmgDL50s4PQSCBswPXB5krbOFDCPQHI5FSBS5jgsDXCkC/gf
6bCYu3E7xyr71PTw8QFHzC6l1G+9/qUOz1CwKBC4v/edGGB9QXOl0Hl3xt2m3u54WnddynYD29Pu
E2PFPyTCSnSOKzfb1jvqg/72KIQtnCNhSfXgXY+KCzVtqCPiSaG1d+lkS0k7/RP/IPAmE7yg0P7t
f1TBr5ixNMxKyq9Fk96t0UHaTnnAePD+GaetJozpYHtjfEuwEabUvxSWazR2z6ez/XAqnTc2dnP7
Dl4ih4VV4Z/64nVL+Oali11Nq6GMdmE1kSJ00b9mH5Fz66MV8EcEpSwdJppWH/w48cVAiUZ6v8cm
g1UdXaGCuNSrHOuCXcXDA7Ta6EOFwCL7okdk9jSf0aKSzOBwOOVMjKltafE2zUYM6h+0kCJWAoas
6SUu/AsMwNa8Y5WD9vWylLfdnBMWP+At2d80sdxFfWz9NohncN6dbr6wBuVtQ2YJb+GPKBjohDHr
43GgE0a48D58nVefmh69Dp8UfNO5gl9esGxr4Tjvf/708DrlydWBZQuoyok4/SuOnBkK2dpnX8Ka
6XTGw9X4ArlpjxCPYg+hNaIJNBOoMfJASsC+0TZctlccPaRoaogmW7OOYp7L+HSJN27CB/R+OZ4Y
kz1CzIDYOf0RQaIZ9thJ6eIEcAT3pfltASooqIAa2OopwiFMoRydCU4OxhIIlOjPZLQcgiUKzsi7
+Lc1yv99lvCcIqWATOhxpztYBUvGfdjAcRG6P/6qOsp/cNSup84RVeOzlsiaahdjHPgwpxgiban3
zZJPPfGRuyTXveieEzF4b/jWci/DR/Rk474eB5/1gLjfZsvxb1/MNoZi71XBO5G5R1YbTVGtQZTo
nwmOLcTtrU1fM4HiIyKROCG2dc67ZzDkihOMbCCH1a/+1aAMkA3hOFkjlCZZ8oSly74wX945QmAm
p69TOkSBH5/VxXJPiKFFiJsN5wk0AZu3BExhdnPEVWv1zfXAZGlSePWbI5Wr3q26VQmyMlxmNlVq
HtxXEw8zBLCGQocKvSD+dtUZz0Caf6yrdSaxmejzFc7kkPsuFocUuZZ1dMMTjGOgH2PKAIjl7nWS
0/uucksnO1zDL+YYuYs1K8rnMkYWHYwOZfxIIaM5zDT6nIvGAm6MUEnr4Kfuzav57xGhfCEOClGt
sH7qjcmDhIopN2p7uugFqMzSNWVTrsnh0TP7t+ZRWzHBgpn9tChUBi7e7P7YgTnC0B2S9REVKAjd
a9e5WIMsbuQCd5ZCstHbJsACbhs5CwQXtg6H6xsNTB/JOv8/rIAhHBZHuBn3vro44/e0yGoN9XSF
FUkEywi8AM7kQ38suHPWd3+NLk5rKS73edk5OSlnXF8Ehvhn3IPL8g49hyurNXqNfR6gyHyMEjhf
n60+GR2ZpwOKgiv5jdq0Xrwtrjhr8Ml8QYDPCeddp2vUjfeiT3cAN4Qnjxvdx3gAQww4t/oFQB6n
wWa1e5oPtzp8daArSN2ytoKvsCpUGLuSBRPg67AXd05HtCIwSuafE8KrfNGlKvzscQoWNxC5T5X5
0O/Hsla/CYntlJ8Q3mE8ckStaHyXU0SKIBso+dmBT+8U0JyMzesaXkYV3I+y/TZ6uAwaT1/oPFKO
hM/6h2XA6frjIPihlC5jalZ4hZewCMdQmEW24nsw9h7xSxfYmsEtNEim8CbnuDJauGpts215Giwk
b8B5N/Be1BPKlvQPAI8wg69wT4C2rGfKbiGgcOJxzzDqZ3i8flnl9jqfhjDxOWhxcQeHZHqJsg3L
cSVoil494F2RmjOdsdC5U5CG171EzCP1cPQ9wDGElUHcjsoE2szA+X4+qm9hC2DIRt7OeKTQjNNZ
KbBCAWGcMhxin6BgQft1+jdkD22609znY6+f+y81zTmhS+bF7LumMAeaMu0TGLGM15PDo392jl93
akIM/W7wKDeLn9puOq/z0SLMRhueX2gpbNKDkC1y9MeOhuGZfztkESxQyUPQDqbdLoFFxQCM/4DT
Eep3JsF83eS2GrPCkbtjEFWQ1znEZpN6vuKQhFeKfK/bcDIxFaOR6Bu2Q+lfI7rse9TiLXRxxaQI
gSE5bqlP99OwOYgbqH/l3rgb478G7r39YtfIFxG9B4i1+Nf/z+0259MFWIIRPHd8fzsOfcz6PeRp
4du9J/c99rgunWSecJ7LwfTQQcIBBncGPlqf5OmwXayrxQKtOmKBLqAuoISLKH9MGbwu35aIsmCW
VSZ3t9koX965GPKB40KHobF6Lj9Mavg3wHcEUg+9J+rBpUgE++rJCxbMOx2sOHkey4/K3Kf0Hvq4
/+xUbNeoQY+YTKEOwpDAoI22lyczpKUeRpMTmNaX2ZTodAduStHbQmS4420YvmxpuTv8VHjs+Fic
wNRFRO1JcY5HzRh7nlfyin9MnkUCniDH0QRwRvikXwBF7mhY7wv5dKeSAay8YWtp0eYVgGaVSb3C
HEAkFIyTvsWDFHpLscZ/2Ck37/h7qhna5vrZhB9mcjKvIEuDuuOnwFwizl2m3duMzWyAc8g5HHjv
U6tLJE9eHTLZLUws9h4lMjvr7cgZMvijz6TtGm2CJ+DpxGf9QMp5HIFRRxsWIb+gaGa78pQdwUWw
Znovs+B3YCCwueBN+oyHCaQJ+tQOglTPiWHrYfaAhBD2st8PbAERMHGvbYpSGdnUOBC8p0lH36Q3
zDSlkNxSLJG8MZAFz1JMZJYYKryHlCKnP91TYckCD+7e/fizIMo9+2KM8EQk6uj2uR9ABrCmkPJy
qSMmy6RWcVXbfXMUTMai0SMC6OZpacKBw0Tp8ABw3snO95BxInUHGZxriJkSNGRsmiFv7OHcwtYv
tleDofRCNH/MEHFQO1gSTQAPfOfATkdLI0VPt9MksHkIRcEV53r4lRFsnsNHIRIL56AQ/gt76MfC
NWtsnOFJozReimDo9fHhgDejGqxc0BBGyNaEce/PIEz2cAsH6Q+BvzSfJi8LONYa09x0YYspdlDh
5IZREhI6sFRlOey3XePj38x7MkALjcjDHVrDXW5I0dgEzMA7ZATWshnuMgz9AB++PUALbmVebTBM
FD87yAOR5D+82qH1L7zHtuqpTVQD1/BK5QIDxy5oqTkn29MYexcRPE085DtxM0wqTuDe2O5DSfXz
7wQKSOixa+fpjVBhdOfleJP1TjG2wDZPOIFXrxtXDpSlZNzBRxn9ryoXezvqPKbBxlt/xbWPcm49
pCHo9AtBnHmAKnMtMG4hTwYD59J+Ohedsas73kzWd6/28PbH2pl6E20s9QeqLxjlX6x3GS950nJy
andj83tAUpDkB/rVjZAysA8xSJ1u4JuxM+BegDyClKoZtGrvX12PBfWDzuyyVTAVk419h76dIWeC
MDy9hRSge3EjeC0VVWXekJ+eBjiV1QFBs0hEEJK72Jw4qAJMXODsFzQnTK0tqNs+iQUWkl5qQ3bG
+Bs3y8v2FrGbMsO0O1yiSUxl021MyWC0te093sSAeZXDjvAFiP0yJrxq9xBfeG74y6DZPQmEog9T
ed3jerF06EBtfj5mV+xfdAgHYrRQ4zWtJrOnnUrO2isZkAJm+thnE4L3wboITj0jY9mZogLDWAjq
2XN51c7mizF1Y+KnZtexYDO2XjOWPIeQdJzihKRxuv0CELyQSlB6HCAdnMqw1vPDx+yTODB+4gsR
i+mfFBdjkGf/hYXm0MMwYSaiHfyslC1P/jedwOLFkAYGQM+k7XeDXvtQz2hlK1dazv6w+jdGLscd
uR7Sgso9Z2pN1QbGS1/L40LwPQ0+liiQVCZOtro5ZEpCDHhtSY6IwakpcoOvR728GsalD1rKVoDj
8YEfCmY00ad+RdmW0xzLpJA+wdIhJRBMYopasyK+clf6jXM2Lk5u6VP7EpwNdOaMAL7hO3ynJSZ4
+JhfVvcYUfDFFSKaXl5awp0RGSKWZKvuOIqncQZH5ZVgVQj5kAMVBifKQq+OX1ELW/QRvJb1UaYw
vPvo7d4hqDYa741owrEhd4BPxuR4O9gTDrTMrXdIFMcfVZkJc+bEqbenpAGFgsPypuzJfZj6wrpN
KqtyX9uX3U/PUWva0Frty19rfUMhbpwbk7kMbJPydg0VYKkEhMrB8GgsqhKX1v5zok9n9v+MKzyF
WG5ByWwJqQfOC+D17sXU2PgYFjkjPBTA1+5+HUF2Z7/LOOeLGcIEqA1Iwv1xevYHh/sOPIepiqP8
AIUatii3CAj05lcZNcktgRLFxe9VGiB3uFK+oa7IyehQL4cbnAj/vrroNwkShBopQGNgWOLlx+G8
jqdwB5xec3AnGQmUF4yX45qjdaD1DT9Pu+zm6cRQkMAKFqVetiXXMuR+YKmUgoAwuaPQYmsybiZD
mc1zfeWxg5a0U3zm7DiDhEzGdDFAuIWY4Ibl0RPQYhB/NgXGTe89His9UtbuIUaAJobfA+xRF0g4
rDYA37/TGXuCXhPa8thy4bek0vo9efdrjrSvA1bDHAGqJL8BuWKYi4zFH4WyDTscNyeGF9CecFpz
5KSNHyEru1f6VSGOtn0sL5NbdvveGwlUlv7whbESh3QfFJyO3sveukhMhzO6SmQNUgYWgCXGvP3O
X1L6WacWfHmFgA7Y44sfD1mrrpQ5AL8kWs2GETEc4VtDqArsw8tbE3Xtsz+Rvz2YwbqCBn43e9ir
d1rBexFNHK6eszS9hLhPXXHfoPSihmcmAveXVm+EIlz7AqmBSH7VYDbcS0jDsWYczE70ZwjtOHk0
MiB9rIB/s6tuBwM3CJ7qbDNP2kMybzX7Z9ogwQsChL5oz9foiGAh8bStINHNZqtmSRanF5CGZ4OH
7tgwVjaT0jlP6tquyP8h2QoseXZRl1gwBrfZqlrNyKjl297q6Y/ar2VIcPq7YDGNEEar//Gpbxmg
z5+sB/DE5/jN6ut18FM9dHJ7A3l5jPRpRbKDbsiMVlOwhLm170Pm6eOXlvXWWKS6hczLogWnk1I9
fkhyAgQlbiM/QUf1rrGRxl5m4x5qxtLW+KZGO8M6UXS5toRpc8/gyI4nOqWpYVlNuLBS6lc6ejq7
U1zu//5wVMj2UjJwNdi1tGAk5hUYYYEnl4gVmSvMcTkh65v4baCku5rKQY1TJdmm2Aqt/tqVR6VN
T40do7bi7TB6onPVVl5J9gamowEgNRHZ1Qw5GlloSENXdMbIRbmKf1cDfS6WcLRQHxVVBPSGkCkL
SifNq44esbc/RlL952NcYHteEET9hTdgKEFYN9MSGHNWFRr6ER4ELFV9sMsRXI3UEAMt/Zq/OYGD
PaxpycwVZlth7izukR4SnQXiPucipww5zipCZotvlUmVQ+aBeRN9E6oW/ASwZGkErcX/VZumb9Pi
YYyzrayKnAAMjxm5T3AsnxUY5dzm/waRnDcDhTqSQdsXPQEiDzoOZjwzSgDiiibrLSLHNe9TxTAW
rqXqcFfoPfuJPGLxH2/tHFNrqKCuZYyxtPf3e8w/XzOnlPy8MIJhJCCDZGHzMisBSEDKGPviFzi7
vZ07Xtsdrof1ff2DYje7VMuydEScUq0vUnMIr0BslMui9mzVIfX4kvHuGwCgb9UGE/MhaZPCUSCc
sATgudBi3FZfxGvZqrDE7/KPKWOL0438J1QzD9sLzBl90vloEUiUzTR6BZ7pOlBmLyMjxbxZ1QAv
CAnRStWQ3r9vRgrGC4RgTJFR0yYxQKx7Pdx0cauW7/xPGEUdfTzMWS4A3SFmR3fS8p6YxDf6VHKZ
vdaUWAMxaW4sn990Jp1TgYlL9kOx/AajBNWnJ7lTFs9pevjo+Swf0N7hb3N6oev7J33o3b1h4gz7
VoeUBTJs1eFd85Sn4dFfwsFWWfj0zDIxrZpgy+Ff95wjAHhqky3ToFmT8jwwFNQElE+d5ozNkJMm
rM9GOf+xelT80cROA77jvMqB3/FgGjITxT0Cg93CyTMfic5j/s1mj/1g3uZrxZ3QcKFPeo6XmNfo
oY6r0YURk5fjcjG7zvjsG8gfrI0pkhgM6Y65eo06VecAHPZqtN95+SpWpaqP9pWi8qOBIPFFy+fh
pA2p+xyswTBZUx0QSchrjzmGxfrV6owJwlGVC43P6GyEEB2CdEvHxHmnNgw+wLLneK0j+51Ni4Xi
DqFqrgrt2Sx8ouHpXhk767qO9Er1dX1YuQVOcWJNL+sNKw3tjf9G702CWMeX3ohOQykbCZWmaGSR
8GtqdyzbCR996WeaxAWTGFku4GQ7lRbKe6CrBF+fD/Vsszjqj6F6LBY+Q1HDX14JxeJSoUWbKQwI
ShdZCqi8PK9wUWdGiu5427Jo1DEmTEzqWNktWpGzOdQbUa/g3WGDJ28qNMhnLsIbKFgbsFuQdkLO
5dkOF6hFhjNptrU0UY1JhkXksRpjQcmWbBjWeWVp1mBFG0xrsLh74UtdABAtcJMK3zrOM6Sws811
bIS1gb0zmze7a9Nvp2xinKuGlSpLBwNUfEfhSqnivqHMZi+GxcNvWEnc1sdQo24F57geuSLcVm/f
i2y5lU8nFLlAL8wkEOB1D63Fi4msjv5ic9UxIpuNR/Mbn3P2NSDiUz/1PIF+6Ry5+++9L5AVp7bZ
Sp4vfRlsiduAdJc7b/RX+OJkur7sr6TKqOarHqHlz1jput/9tOlsOr9jwau6B3OiJqqq6zATqM9Y
CKzj/Xnm8zYN7uvQXQLMJEd8D45qWM51bq7miz7Nffja8qcQEHofgj1WQ37KBZUA5v7+9KW6/U+t
FnwJ/+if5z5aUmGj44q45w6dZ9R4/MTvylfdV6Ue/XcCBgPHzTgexvPlMizXvl/iR8cC8RUQAO1X
sU4xq/HKNVfyepzgYgfkCc1ki9VPNDJw1J/fSB4M7pa0GyRNWKA0JdynN9u6i8srlgH4iOeLJ1yh
sTa66zeCX3l/rJ3S+qoDnDgX3/5D+tTpEjcwbCCjeu96hS3wRdQm8IFw6MWLbI/Q1XD484BkNhWC
Ev6+mGfgjfHaYeyNFw0WPbToyPhxxaepgStXKPoY5Jfj7vLCY/HH4Ort/0ZrrAWU5UPQbiEDbmHK
8uvn41PurAt9kkOS0TCbfKayOxXOaAhDA+u6MyYsGBkj/piHsEvQz5P3s+AuNFhaGnt5H15YYBr9
BAzqBaut02GbVJquD2aNyujOlXpF3wGdH0k7bvcFg1OHoMCKxu3KVXWRreWErI/lzVgmz7lJGdbq
sI5/aqGeAGNWq4hZDN6Q3IplWC/PcxbCdAFdB+EL6ykzz+bkvHChGvMDRcijXOeZi5OUDy/TaJu5
4pLpztlJVi0SPzak+V2e4VFXz5m8l/NhhNLzhv5z+9txJUGM0dbxUE92oAGKNpzvs7j/gAQAsjm9
tC3rkIfqZRUBjxsZFa1EvBIYdxhKR+m9KIH+bvjP4zUVb69kzMyeIAT4/8nMiLCr54fQY9hTSE9a
9bcXNX3xTdCUQ3OehY8zBR6PoH88Zuah2P9H2Jktq84kWfpVyvK6sQaBAJV19UWEQhKaQAgJoRsM
traY55mn7y921k2atVXasfzzDBsQUoSH+/Lla7mESo7z7OLSns82YlnC79EFo9Zf66GAg5EkMg79
Xy74GwJ/kYZAiynvjQjZhL+8BvmORdN0TpSpuqRi0J1B1ZPP0+Wz0WGYtLwJOC4fsyayKaZRidYX
JKKYkmSJ7SsSIHY9kmjNi+xpihOWW/xA86XMoEUCtES/8W2iTtpGUerEjOZz1NHcCYSsuw31aaS9
u3pWjCP1mcH+PqVl2ORSezhom0UDdSZ5eTNTRqu8RzWHehXkMaay44uAb0kE6tvjdzAAyvra5QU9
yOVFkMF1QCuoRkxaZ/zf1ymGww0JlyhbT1Ge+cADkpHNmrSZOuWwIJ0Gmc8PVKF8l7vEBZqBbtYk
N+8Rr4EYXl6QNN2iWI8ixNCKgKBbFNWFFnB1tu0iWgVL8OV4NaztoOiJCJV8RFY/MkfVj4BP0Eew
EUlqxH+qCj+pJPiMgwRi3FHUCYMpVfXS3JqjrCsUbCUz6zfu+dNjNKslKyo0l5ZwkDfBKgGgUfZ7
qLLkSEIx5h486Fp1UDIxHB7bdbg8t2mAygNNz+AB0Hi314wg96g99kidwJ8/2NCoVj8IYBvqtgo3
9vmXUqYLmTyP9mS35Sd+uFbA2BW1a46q4QVhLRZiNHyGc2Y8C/hdFtHHKe+hPT9LXfmBvgpEhoqX
pGmck6t7AN41riJvvhSN0Xod4VvBIBRsIRjoHXul/ZQx+oU7ciBfzxIu6SH8+vir9/aq8L2a9Iva
cEtXLQV70wUf2o5v8efHssS/7eCk2996DukRNVLmO9mmzNhrkRxqLHQxxPPrmzu0Xpx1ia4Pmngc
kuN9RB3l973FOc7OvkcZgmwXajZrHgfI0KiipWjrD1tNeVKEGZQ6hFqYzFZLc+HDU5qf7bTpaQFj
svxRyjNMn1mGTAsyzjzOBDUScUB2CMyeR4eIR1Lff2tucb4v8DMgaD1dsMmUZbFHzEMmiUez7Zam
aeIlQecmAs+L0fOhIk3IwkYqTvHlAXKrZZUc9eUffS4AuXBBKFwgxqxOjMgI5afGlDc1eiLxUunj
ToMqyawlj+PPID279WM6VwlCNpIfStqDxPMRyDsLaQjuFzN9grmR+dT3+OeXR3OGTn19z1LLbky4
T/3ggBpNU1yublOkhvCVHxsbscBjTK5V0sUXdt5UD1Hz5ue/Us2yk6QCfgqoKus94ur993jOlKEu
xVc26567zY0v+TiOZ7fuMLMo6sOw/dvkKfNiCDsUqFXC7qwCZC61LKZBcqVYwlpVJbtHr6H/XizW
KHUzMokcDe2409k7HtUs9hewyZp0YBFsgZhaJfWeW+bp8TwmqFgOoAfi6mbPxL+ZVYMXDmYr2Z0L
1ZIqvKqZ/+TuXCp6Ky/ukO8rpcJpNw3DphNLbtP+N6E8lwomBVX+Q0xNN7RKs3SRKlogZCbZbW7D
cPRXvpwFoAK65CzltL2zU69zVnT0gQ2wWyxmvp/UWHumZ8koH+MZMYzRjO3RDCBToUedxqHYi/F3
STq0D364ir6QkAgzxsjdUSsO1VspdNdCFfeFwrcJ0oGFmAwqY4IrSXGsXDmpb4gY30dMe759e/HM
+XphOB1t0LHjfK3Dnqv8uk7yd4tk1WIbpLLrZYvLXCwYt9vZhshifPlkSjtDb9lXlaVnNjCC6ne0
F5z5XWH3ZHOb6ePbd9fPWMXfeha383jWbctZS+FE5LOCo4+oZVPEu1GcPUbHMSs5rVcOS4XJhj1W
VdNGuedLbC9oB11BU2Kfop9IQujsO5X1t2boM0VJAq+xtgY1N8v3z8hTzcJGNG0kPDufELFW8ATk
nDHMZDo7L8yLVF+EMVA+iOPPgAsFGcFHA5nypD17BGwhQCmbJiRQg8q+3NPsMOT5Odl5HOvNhBD6
V75RJsNSi7t9IQoxWNqcYk9R8viOmGlDnxu/bGPlvmymL0/8vOHEFBHS3yc1za/66OIAu89qmh4I
b/FqZrNXBBOwGH0SIJq6swnNzeDGPMrv+iP9282+TGLmLvddRrE2o9k51u+4yJp98WZJvUTVv8on
XKR/hoyjamcZMW6xSMHqBfd4K1KPJf/Mnu6u5x4In0zkbpWFz+mOMwGkbM1UNOJMCC0ZzICbJ9n+
7U5rNM1Q0tNBWx8heiBR4YVlcOXNJR1mQufWPTE/oXcJGq/i/YxqHi6Pilh1LDOD7WZ+uZWWZMzK
jgHI4HuybRjZBNHHrf6r2AXMzKbw3yoQLnrBu7qFBTononsJ8Ifi8QRfd9OWYchzoyARi9kj1KsX
pO0opvQJ9Be3MCxKViOpfJ/L84+K9bAZLfD0bbAgqIJHiulRRiv0ZP/gyMk+wsHFXyCoyPDcPfI+
Qa2/kIaMGN+GCLGXfP90ZcM1rj0DBF70GdB3khVDIwQb3c1E4oqI4h/S+oVqz5lj6DFNiMG1iX+D
rPVNWqvnC+OyFDV6HFLJK+3TybP5tljgYKULFxFb5yqouWG0yD6ac6uJSGyyE2P7f9lDxSGHzlHM
GdaCasvJM+OZN69pnZzIT7j31y7nHhO7Sl8rhxIrK2uTrWOwuRvy1vzMki2b7B5xzQHZxL0UEiqO
mPpckPeOXRl94I3bVmYculc/1UGqr58o2OWbt6uJ2frkQBGZcHzzc0pRlJYxTbGTl1dL3gsTXuio
uIgNdfC4MD5By/MFlWbaP3qnJUAPE/QP1PYQRyhwpnOP6KN7t7PCfc4kt7FmCAs/zdHtUDSfK/Eg
cbSNlky11F1KWwdWa2dwOg3+rgim6/PsnJE3OiujD28RWyLF51RHcnvx4e6gp/X5QQ/5jlnrpmq1
luNRRygc/XyOj4wg28HaWZxBCLqCxfRJ44Y/F5sOMRU+GGcbKup+vHtKyEacORxz7A0A4iOkA1ow
WeqR12lTFw6lXmMAdP/ogT3WiOKCU770ZNkZDjssgOfAu4BhEs9ogSoNerdnIGSXJa9poQ/C9ryI
GstlnBiH+6jicbAICULPBzfyFVR8wiW4ebX2YsCkXAQQAkAntEFrYhiel2CEw/riZ3vA43keRJ8c
ISlxw8gPxEFXgRbOGHzRhUJ8roEIv9DNVQJmvngfbeYlSTnCEC08U0xHN3tFS0mfnjsqKLEx+EML
/h1zdR/ntsZCMIRqkHevinYFUhCcTVs8v9TlZxo+ryI8DaT0NcSL4opIEtIWlh52r6Ku2cuy2RMV
msOpL3Gxh83yLRcfSvaRjpcq/HmNflwkYu7BrzkGHviOlfuWQkEpHm3HfZE1J0R2yeZWnHXuvr7Z
XCPioaEaMSzudsPpDUyfDOohZ1MEUcU27hZGyMmoT2qabhxKKCGIt3q1gfOV5cf+nuRtrUjE0NSQ
Z8HZEBsO8RZXbOjfRcyBLj374nlEqjj8/BBEvpJgtiJ9Ovp3NyX6k1v/oOMMa4S9QsmgI1n+bJEK
5iDFrQpNf7Fn46ymORBj0MPMjXxYp6b1sUR1YsDZxaWtCXNnAbWRGtu/PNDYAQGA6Dih2ePH7auY
kV8Q2Lm/dHD0/AoiuzZkW4RJNUZPNQ/EWwBs90Rxv3roTreHeVsg4lCBGeXJoSlwuc9bOE3f1D/r
zigARaZdRg+n2GPkIpjacu0Tck/0WSanaVA1XQArintn4DTkwHEApyDEHHmPL1JloPpD/erdokeJ
AmhOhwmBPmqhJ/f5jjw5DQVgdjf4Yo4GIRuq4l7m1Bz6LuyeTgWtVn7Tq30vmLLyCSlaX52c/has
VzI92IcfMvos4zxWDNmS9i5akY+s52dwJQmloSx88r0shukWhqS+6NhaPKLtdgC1dYPS4umnY4OA
nuzRZ8iktsUqQHconGK1B3Qsfq7qu7c3Ib69s1FnOGWhhGFMdPeoLcg6Vtw43RvC8ltyIniVpvpx
gSTDryFCo8u0FZGvcfCA/mZXuZgpJD9jl3iDNhK/76lxf0AeoqCpu1Pq95YbXvPLBMZvQoSLXauc
vuyDNTBN2Dfsi0/KgavSA1njiUQSGnF9o6qq52pLlbTbSUoWdOKZ1XAxFoWuMkvODMqwoDDAUtzA
PhK2Z/v6k3d0X4UuzEk4ww0AjFNGwTq8ooyGtB+6iRRqWoQcEzE0gTYCETeAw626L+fAgsDPEANe
Fiynk0IdT3aS4GHyl5SimNqUbbt06O3kCUlM+i4pCNGupKg5qcIuQUs62Xcw/IbldvRSPVZFkfdw
4RZA4EUEDkLpaIgI+aOiuClwkGu4+aqoBBJgCauI4yVvkxbgMJ5zaVgq0PBiaWmmeTTcecPJ1qFo
jewAlh6Lel/wo3Qkeff+WhaXBR2TpWbFDHHbGNP4N2BjvNEi0NPuH1Een1wS/GdAfy/hSdDQHTDX
KnIGkWmhFKv4ocx32uxj8ddm+ZuhM1k2o2UX8B7kTQ+aIUI3YcshVKbviWnb1Ia1RweLYWOyPO1z
8ZIBEk2iMMiYTsEdzSyACTiNtGgrSh9KW7mnYVKhr89wIMOxL9mCvoSJNY/w5kNOhNNSau+Z5QW7
MCaeMmBLcHH8LRwsP7oyuU3rpq5/68dyZVOz/NXMaXpM/NbRhkz18V7L+izTo4qpMN5xJkkKjjJg
4obnipZRDh9eW+5CTWb8UBvQBT07P3MrUKjCW5W0Iu3rFCh9TC0ITXDn9xhk1Z1lnQTQojVXsWBc
TK0H/bLgsdFzOziZjyImAi+CsQW9b5LqpIN/pqb7DwH7GMf3m1jE8584ZiMI6k0aZ2uhSwjlscny
CKE14yaWzQyAbwLWHYGKy7yqV0PqyGdmXlBEKmuyIS6iEQTVMbMTUxQR4yDnwRDl8CVSRJDCeTo8
I78oTh45nqWL+PVB+FeZ6qc+X/r+rSP9Z5J98xc6HYtvaQiPgZZLnwxIp3E1tlwiuENio33JQOeQ
5mvXJcTdQ6eErMFI3BL8s2wImq6VDcvrNZRpZ8lx3Z7RYNtS0u4zL21nEl16SjYX7d55iLyjy2ky
/0GuzJ7TlOYOv6YpH5smDbtKiDwVb+H5mVTTXvaj3Ce1aWzYUEGoevecqilF6GYw5UxXJLIaSEqw
o7fsqqVbDUzdVaSZv0nCUyqi0nLuw2GkI2yKocNfxsvoDZz7A/OZxQYDAKYRXvL00a/lK1+3cerx
CR9oeZQ2gtIzvNnqvGAhEf2uhL11T/rIAkMyIkk6IrODZDL1KxmJ9r+h1LeT409OQs1fWBW9WFAD
6EbYUN/Hi9nMpTmucEjrc+2oipPyPIIKUCwhZgU5n9356YtZTDFKIL3YQlHA8yF0gpXcxvHiyqGM
zjlPcZw+qZcB4rYZ2rb0f6Wn8Y2w5St3NLIUrQs+Si3mgcf2pHMPQpOjMCz2fxqMD2Gnawyz5nFN
ryWIaKAPh8MdHddJ6bROApeWMiIqRRoxXAEZJkCAVwevFWS9+elyCPjrDuH12aVR681gCo7/QxD8
PUGddtLvZhVVnySn4zsoSw27AmsqS+StlCS+MfPS7tK/jBbxwxCLPZtCU8c+gTWiYY5hJlwJsDQv
TRdtRc7GOVVMGeRQV+rfrfLq7e9ebshLBQzGK3dSGuyXA9Am8xnEFugRBCKilC7BqPvoePkzNIRT
aetYWzy1kwtEmwAZ762377vrweMINQAegVy7CYdRxnN+TCThPqnaZ26WqpF+YjoBpKyV+UydofkR
h50fxZ2nfGLdztxOGrqzj/2x1QU6FHiCRu+DgEkGr2Jd1CkLd3HROj6ucm98o04Rhl8/bOrBOPvl
PDjVe77KLo4fylEHRil6jTTQxfxi6xpwtSZ7paMwtsZ0c0Om88Jt3QJDYF/MdGkoEANpqQOTppLL
cELs4JnNEyFgD2CLTIEQIMjHsL+oR69NmV1Ssu26SVrBU8uQ+iEyxbPjIlZcOqUaYIicF/S4bYrS
hzON339oAD7yVxFvnqS2pJQcBZBiNW0iKLumA06uBw6/zib+SJMGNGarHIpdmqX2+Sk4D1lEkIo4
T9H00NSNzbTCX515Mk+XE8H5J0k+Gi+kHEFeGdUy1hiQMwyniL4g7QNIMA6Tm9mQ9zoPoLN/C2BH
y7PCtj5zo/K2aB5s+gT+8QkMXvZ3HqwfNC2EVsEl8WNKAIMj5uyYeFNNLAjC/VyTlhixA+OB07Dh
GJ2voqeN/57WNvy4TEzHAZBdqvcUnc4g6OoEoXFV+eGDvHllDlDaiDY5gPi+6KsXqPwjqk4KdBoX
0Y7bPQw6QKZL8zF4wIhmlGTJ3vyDFr5jpl9WNnI2FA4cWWceBTeWQc/fPpJinEHJd6TTAxPfEh2Q
LdTL+H73CbEfXiw0MNoO48aYHvhWzW3a1psESUB6oFtnV15kh7lP8QCNpi95fsRoFZD90M994y2H
PZagLfuIy/WI58YIb0/foE3c1c/IkM28A+uP2/jml13csQd5wthqpy+yFdpncs0YxikvGHZByvhr
b9Dqcv2mTdl1sOOeH8/umCNOtzmPwr2SOhX6N+s8BKMCylogbjVrdcX1zStOB5BeDm4gKqyiITFd
cWGjRXD+PYIPE/K3kUZQ5hJk8XlymM6oa5SRqbXQ0ByfZQ3ykJ6IvNYvHnw3IEqg5a1HOXFe8EFW
DjLUJooYzmWwpiHkfkEmn+wIm83zosAQ8eIwy+JvQy3W3ukpuyfhx9+IUVITABn1M7LYV6pxZA0V
6MXJ5AIYAQEoX+UFZL75h5zwIT2AFo0J11m68FX35yvdTfgjsLsacyKKcJ4CX6xUqK75TBoCZFwj
DnlHz7X0bA7FmmKSf3gmi4VaTWZsyLcGi1Cs8mNIoHMInPOiI1wUyp56RGc1guY14awCDmSTQ9Xa
zan4t3fn+VWLLibz6KKNvr4xnP68Zj8j6kpqx8VpFL90Du6zynY2qUCa9fIGQ94/t3Bq8ZfiM0QM
YbR7iVEvolpBS5LYYggc7xdnPuDcUCq+JsgUMFEsuMmAchx7EDbcuPkURO1wuoJjJKaEkLY/00/j
DqScEu95Vg4AQJ14FRSAwj4gdkjOKMlySFe4AzIzF16qg2hQnPKnHc39UrsIFhGu36zO7YT5LfJb
SQZsFgWEAd6nqy6ebnJgGU0egt5jtaDSBbwFCCNEfqmHqN8Jt6g+AVkvHqZqS5ofvg3iEySc5Qnt
LthQbacoeUvOZ09S7GyIkU1DLjpO/BoCOdYA+1lNlcKZgEwlte1jo8DMA9RKqqpP96sTIbuYMjHK
AgkQ5Zf7CNFOllCWxe36LBaZ8ddR+cOeIAKJhDYLARVmDVfB5VMTspPaKgOR+YgLlftrCAE4QFI7
Ynwm4FE/4HyJ7UoAlfbBdW87CZoK/nh7sM6ZGI+pfTh4Al2A667IA1IbkZrNSj4XWcREmBY5wRMu
XmuWB+3JleimOTwoalDcJ16P09qjTUTg61wIS/Vxp0A9ksC8wr1KuDfC/8MaZuDmmU/ORSDM+dZD
EgM2r2/KuIdUgOQwTzfD9ATWnDymLPkFC2QBsrgVLCBlBGzghPqAZ2iKCBkuTBuVBeWRAQf5nXTp
UKuyx/W6ur5m9H6FpIJL3LShfr+Y29EUvarBy5FWw2ayaLEPAIiedgkPlawgwd8Mghgdz3JHSkJv
UGjt21M52XllSeYQlStvOLwkRNVOjlS7AwHiFE1aYsi/HMlfGg3fmmPvyExeziD3kE4wSxJYCOaP
uHSdx27wUeZ3etlghAdNrvlatJwe/rTuP6uGC/uDU6ObsNwPTPXzlrSUoS9AlKKJC2vv5+7knb88
fl4GAWy6hMw4SDhVeGRIOmr+HUwH/kP1iOOxnorAtsNFU8FZtV2+HzFZQW2AHAzh5jl0JpAHSO5g
S1QGX8oStIf79RIzd+bIaXTGnMSIKpPHWVwa3BsgNSbR+9hQqcuVkfQTJfbGbey0jMeazzmTsLSM
dLedAO0xDIXmZg/o5fhM5uepBpb3T11st2NQO0igQKIvAQ8fy5jsAxm17yCgSxfLrRFMQ0lO++TA
UH3Z94veXBrsUMTdfpDSa2C2HmjfwgQCujSB6kqEamdN3LZWuoDaDT2P2rOgQY3I0Q3jeghCGKde
xst2OHlQTEVlRDJ4UtQlLpRK2tMjWyeq0CoWh9ENwXxQUOqy/s1G79A+zMUMvHSsIz+U2JAsOqPF
otPSD0OHYEiigEcg5jVd5NdelBa94gMWu6JsQtKtWoOK2Rk6e2084tnvumFwo2CjiiTYAelkiAms
xTuSPpqDfEmPAqJ6cmpzdMuadtk+eWfehlBPhd4bVMcXLVHaZkRDggXQLgReelWvjb5Ozb/VDUp5
9bGLSLRcK3kz+SvtF+SJ23zPejcEne+C4erQw2AFoqQMg/EVnwt5gSbJE4EPtJjz9r6s95KSBFXh
loYv9kW1agpa9TVwuf8tHxStZ6YaKLfcC+oBMmtlKYfuEIS7Cr4pgkQMEDrIddAGb5JK+iARwqfl
wAvjVq0RxjcVFTpli9eQ2umv7U/AbnFFMiEZWmPe0aO6OlNwpTcaOmp/A8RdzRZbJV/TRJITxoq8
+PKje5SzBX0SRZMKCQnFaKHS3Q4oypRLfDRYYg18adi+lx7d2jZZlWebxEVuNQYHTRaqJBkohVTy
103Y+t8OVoz25yaJUmkHe5dHxd3mvaT/12TSsHbFrBuXmqwV3daVHpXy0jdpBffPS8iEt29uo5/d
gYNrECIqKJNICDhFaQH+oonQWzffQrwAvaofSHE6NQGMuLkHrNgRZrNXutiNaDujlAj7D2oRuaDB
nTzYr4o9UB7P0moNdkcZd7jD9m72mWyQ4+VkYf3Q1Likepmhm1tSh+uTJuaP2FVLsswXlA4NYx1+
ssU334oFIIEG+R5LTptYAQymeiTFJUE4gxSzU/6J/nPhOgPimxDbOLZ8b8UGdXUlC4ZheYXddSPw
mxJs9eu0iFd/lIkHhJZ+Pewv4BYfxsN71RAOE4uCogACd3/RZvwcbAX6Tivg0c97fAVADy6Jnbf2
ssMP0eJGsrJMs2aYfb9ck8+pywPojBMmSEuUA7ixexXL7Zj8ow9szgQ+/X12nkflSnuegQWbR8MQ
e0uxq3pIwppUNcx21t5V+jSMsfhgkbBhGxoDekb0gim4ecQrh0K020EHnHXuAcXKkJYBWLzOaY5X
4YY6s9R1EGUgt0upl4Mr2Aw0qAtFgbz1JetrRmsdcpdOeK88F4pLznL24VV2AvDOzxJt6duRHubF
8y9DEBoQD3zbpQ4fOdpj7fSmkPMHt0DpaYf8i0S5H4sA2NKEHTjrGqgsyvKChmdDlN+1TdFNlVBb
/MEGHBxusHxg8lKTYeF4M5cJkM2Y6EEj4sUl543uoyGjYNLaOOjpTQbwNPWBBARkTbAyhNiTNGMS
LH686P3oWU5DLtdEvzPjB3f4Y6+YUe6Dg4+VxMMtbGHVBCNP0phhOuQvN+vc+MytfLOHLPsR1MRA
uZl1j8Lvnj3yGRrPGhlK7FcS2cCunRxdDH1dk4PfnpIF4BPpMaz0ddaj8gyTShzvHMX7mSFLcgXi
78ftquDDUS8pD6gM3tiG6s5Mheg1u47xRoBAXbBQUSKjfbmKHDwZUv9Z9cnZU6X6Q6AT/zn20trD
VzuIOnzCH3gxRFqLMhRo1XZMh2pJ06quHMm2QTLKQGPg6fiNaM/BYb6kz57S077JOrszXgmO0t1K
1hThAfdsfUbo9iODxrZMHyklH4GgRevNbszqdO/TRfN6sM6gb9C3hT/D9ku6uFZS7j4/mFIhOm+b
1CUId2+Web4N/wh2UfQOSyaESYHyRpDvcIUGgNgtOZSRM9ETpn+J9d7Xmfc94w892NroTtX7qD9G
lhHSiNgGpM1c6vWXkGDY9ApjqiWiiEGnAMF9u2JjHV0G3ICc1vk0BB8AELiO6TIBGVAl2wkZb7Dr
ywLUWVbGGLX0IUxeC7DpBsNupWBEsxKHDbEs3qyOQndbGyElU4IDRwBp7fIFcyapEoeVWOrancqe
p6YB9uvAYXgVNCCMOnhW0EVyBntQ/1eM8g3KM6J5EbAktY9Fj9ob8l7bRndi0lHlBkFqdEhwDKGi
/eT4ZoSQl5EC0qAC4lwjhg943PNEY/dgV0PzyPId8FGAoNtBBFG0bYGL9SlWmhi+jT5548GK2B7o
+BEB24wbOTj+sGKgCEoEzTBlp5EaHhvO1W4NApBmtFEikjlC5JG5LFLAN1zO4+wiPjenRF6JfqpE
lLX3DoDkdw1+ADkdTXM8ktYL+g14wYHZTQ5SCF1gKaAgSkvn7AwBRlpX+Nbsu69mAOsED49GkBOC
7YBgELVhSUKWJZDg4Uv1fgWUw11YgV/UOM7qGltWdDU0AkLHJSdNlsOC8a8131AGdK6eKwCRG1oP
NegpF7cxMF7uXkX0dvI180q3M+Msu2lCxzz13m/6O3NYyDubOfadTeMQ9zcCG8UO2gsrwoE+giGo
Xe0X0wOFyWnZo8v2qQ+Ci+Axd9Sn7AVLBu+ann6SJL3Lj2pK64dcjHF2xLYANxlqcfTDWs4vcmmG
QCN3ZDQ+6nFzIAmBIC86X0kK2+CX8ZXldkJw2yC7AWqOUkPkLDdMf7DMLHE17KgHn5nfPvYsBhox
a77n4VJ9dgB7NEkgpDkdPVFjpoDn6j1ieVMBfzloPC1jyhDIgOqp4T1AwAw2rIOY4Ah9Rbuqzzxn
AckPahG/iKyqsrwAj1Ceh1OCt/zd5qud46V581to/WuI8+ZraOsquP8MWeTk6D3Uk8oyGjosJfZV
oce9qSq+4PTj28ISy65kpkGTw+/e74DRJt0Hcsr5ivjPocGL9iE3m7H/xAao0HQ9glXQZvi3JxyT
KMtYDxPWRFvuM1gXcnDmKTOZj5ZfYoT7Eg39+9aM+a4vVBjsl1jobnO64wTWzUoAwoa7kp8BHMQH
QdYG+NuMyxVtlLK4hnc7YtPrAXpqNtsUTCsxCMQIM2pTAz1kT6pzhkZIU5qEXbM0+gzMrZZVkNR1
/UShhc4GU2z3XEHbeWZpCkygNSkK5tu7YLrds4ThnbZFq8ohmkTEwJ4K4IGyWrwXqtRrn0yJRBOr
a5HnLOkbREBsDyCHf+VjsGOEYfTajr9M4k93SLdPKZ4fVJeUEVPNP6H3k/Y9H752Cq2RhBnxE8tl
oMH4aw3/GFqFFLv3rYc7T8FM+2lRDnsBfWV7y7SnJlp/DbGe8Th47qiIcj9oq3BH8gQOLhKuX8w3
WRg7vYiRmYHt/ldrrDz9kj7EXvTZB/PNgI50Q+3RyXYMX2cJ1LKsI3QUw71F6QmwuQpKGL1/1R3C
ECkHGZKw9IoRsxxjV3tXm5O7G2uNMSQoTbRTUZx4OG26vVncc8l3UKwClKmqLYxOB2fYoM3+O6/V
db7YH+TasHlLfRDS1uOWI1jB5urTE5xLjV3eKbwuDAedULy10BfCRtq275s8OZmuB/+SPiKwAGLm
2wPA+abg9EEvWh9MOpMzId2SFwJIkpS6mi64z5rLpK5o+9DlZUCjYDtCA+YMwGbGIJ8dnDU1hH0w
fE7AjKICx5J59OS4bo6ea0Vrs50QHRCKKU4vDiC6lfqeNbacB9cnu56i2aLMZTLa2YwZco6Kjtsv
ASba9JcOt/wW64oaHnwTW/Ql8yWTg4eJKJUImiOqYQi20HZjDx/jiUZoD7BiDDn4DgAT2t5wwypA
Gg8Y9l7QsUySvB/RPLr0HcgC35kRsxQv6B5BvWkG86N/aQ8v86BabZzVPrKw4F0RPDaw6MiVySMy
w4bkgqksvT5cHQ3p7+geeB3iv8NXWOI1u9KoKN0TaG99dSS/hAR5dwIA9GVrY5elTVd5RxUyTTwo
DEDfJUAIUglFbowDWiawsXGGkaeDdxO4A0EJYbHJjVe+abdP9Pz51f50bd0O0nA8EF7y8HQSIVdM
bwtqIiLGzYPhHZCsRcaif3e6+fZF4UyGdZzwABZFpyd5DxRfz+7BGqHubobXo3zi3YPwYo/uffCA
cIUS14NJcabzyOTaE92kpcLV4YusHv+htmuFtw6nEGED0jb0Xw+4kZp603UfGIS514fNZCr0Av4L
nL/PvswQkNqRBfa00Mhheb7bLaL6Chb36WzX2yghbpPQ/Vo2Qh24+orV8ozenXjcxrS986YOpSf6
SQRrH5SBix9RGN28M9UmTFJKzODqAKbogJtDdUeC6Rp+ML9DfB6TEjH/nWf0UFB3YnpwM714D+o0
SGRUrGZXGXtanVo8KWrhA/pM0LrRJQlMvYYJLaI6TfXE1RIIAcrxfYgO6RffLnNEGVVD4CKrPDJx
iqhE1J0ik2g0ADs6wZMEFMW8v9X0QAPTHHDhHue7PlWXVvUHW8DnhOOHkl3H7p8g0nMTXPOlOei0
36veUTLK/HwqeH6UZNYgTaq63cEIKqgTCF/rt+C8p8ukoZA+vSl9YrSQVwfVQPifgMRd8ImdZABd
vi9hIUFip0ZUPn0R/+UcJ2UNXvKRjDxQS9NmpoR+mC4FsaYUQZ778vCPcMaS7lgzjdCK7C9xo8LU
fuv0p+xES13mDojoB3rYb3fLKJusH30BrUSsQDEML1ujlMA0r/OF7ERFdtSpua5GgrWOQinW6ieN
o+jnjYlQk9zZBYnHaVozj43lxqag4wvNKDxXKfVNI6yqFHOGA+3rmgcHhWXN2Wl/AnYuQOr3D6JB
p4iPSM0NG/dEPcBHANLCr3vN5YqjjJRPHlLQhbh5YNTRXgeaX3oWDRzEILvu6EjCJlyXFKzcq65N
awDEGPvjH28xbwN4dx0DZtUXhLSvOyunCrhLWDdYfHSpXrZ7MMR0egWRV1DG6EUcKS0LmN7Dh92F
r/IdrONHW6KBg2Zh2DusRfg6DV9Os+F0r17L75H1v5g0gVcOWQ4OK97Y9HUOGiMcdCmQm1DG3zJe
jWiHviYdBwo31DwakHt+agCHe7+ItZ691u5nj4tps3BH554YtSM1/XJgYqOBEQA4PVcGHPExiCjN
QJcvGRX2x/4uLEjf+KMTDiH/CvrowhiGisFoinKap0uKlG95cjyNVbOo5hRiGm7ojpst1hsOotjr
yn/8x//+v//n5/2fq98T6jif1en4H8cH0leb4/32X/9oGf/4j/M//3pQ/dc/+v2eaXV7Vt8ymy2r
ZXWMLv/+sxhvjiv90//run02usd2c5OZZJvbYWNKB+X8EQuYczhIxf/u08x/83G9f/247fXZNHf7
xibTBJxV/Kn10Hg/QiH7SSVjpRo4RqnHaSIBd8nR34TAVWub0U9y87VR2g1XyVaAHAfjYVbwcFvT
U/ZmxQ53GcI7mxI7+SEecT8Hr0fbn2FBxTyfe/eZbgQ9X+vshYzYEuO7uMLPNt1uCkDJxIaap+gD
UL3IrtPE+u7qt1Qn7DpgrnSLOmv0U0gyyjnTm2uJcRT2fE1H24Z3Cziqu9FXfdVjco3NbE9JgAEI
UbVJIMCRfNocQ6RHimbOdH8DZy56Ztt/8yCNtn5S/9OT7P/rrT2cbu3Vo315T1Axda8I9TeRkzH+
ftGGmHxIM1tD7b+k//bjbpFvNVy0CLFEOIb98lLvQzqpeHjTAHbP4R4Vvw6affpv9CuuGLg2PARq
eJ8nzwfxCpwur15Pdgb7JXpxzICtsew8Ogw4OTt1tPdOC73CvfMM7vBAe9zinrphrbwbtN3NoOUi
xOCZeCj1B3cPFUTXWiHLskLtqoPxISziydc9emf+Qf/v6vUHB3fOh/z3r2DlY2HKC3FRcD+MlCDJ
t3JN1bEZQB6cFRppvImpLsXNwXvLXQ2aP1CbtX8NSvI351DcigdEBsQVBj2uyXI/PE79P3heP6aP
MdN//53pmvw7FirEFtN94a94Gnz/RisMTzO5jhCtrcGDE5SKZNJVH8zViTqqS1cCwd/ZHisWF8tp
BcCHXFl7YA4Qhf77Ly0HFBnWLi99onmK9YTbmpmDi6f/8jvqqrsDn2Vw8loD/eL/eTearf/Piuk3
LcPst1rtTqdr/euKWX3791Xj3d5ymt/tLs7gWhHxinIgmDkJ5ke2QgOZQ6zfHCxC3a1DgS9XLhy9
GGI4dI033TQsgzmWGPm5M22xRmjFCJkp/3+Endly4lywpZ+ICI0I3YIGJAZjjMcbwnbZAjELBBJP
398Sp6Pr96muCpddNoPY2mPmypUrSTkSdQhosMcZU3b/0XLj7y339Pxvu5ZZnuvMPLjVzGWRI6YS
r6NDTJkMDsk4Y65sP5aq9dF3cZyZX9CXSZb8KjliTAqjb2OE8z6guqN1ooHagX2rw5HEZ2QWkDtx
s/oXhkOD+69ub2uP+7lQf+t2z/lv4xeufVptq+3yMRiNcKsignKIpjVgjjz4VvfO7K6heu7Ic6aa
LITYsHePEQJGa/L1+uxQ3PzcgxOLcsnD/RMBfGLp2x6HrA5lvEQY1AR3/97n3r+a/WPr7mS17y1N
9pcd87pgXlIkl53hkl7Yq1WhcJs41JLI+jalP4/x5o2l2d9/OMm+Wf1OYL65YdHX4qYcd7L8KvoU
gGDNLmMqkAWlViaItEvpdTc2SAkxYOCtQ0ookrZQssK0Ojx+LuKqhXnuJeVgEZsJy4M1JCHAv9+w
+6ez6vdx+rGhVotsVfrVYfXIucMGiNNvSAgUr0GpFhUgGVFHqK2ALmA/i4kR3u16fm8etZGf7H2R
OB9PnmVafFZskrCmrmn7wY6B48k8TzAzHsmSC6577gURlkd39vf2+38cMNNq+47R8Syv/WOR7MrD
xjuXZjXbv1BcJjoTr0VTHyb5ergeLhIEWJufujf0f2O8ECrf1Gz68u/z5Gx2249GrAWyfaG+MPsC
Yqdsw6d+yY6aMWb+W0npWifQ/o0Y6td5UPRZdM0efI3ZZSngabNjcnDGjC93XX3X7LdmarCLFuRE
urHN156RRxiFV2l3zdkJS4Rf9cl1/PdOsbW4/tfic202Pc+zbdP6sfjctl8vd/nGBuK6RvnrnrIf
lwAF+hNilWDsRZvwqiQv8YCQVP/2oS4l7adl1vOAjoywY4duO1jN0x2BZxgnwETnHrwcG7BxtCKl
Ifl7e5v2/Giv59tWxzJdt2N4zf38ttPly87Bvm7Z6U4RRWaRbqUQNuV3zn3KM489TlSbtbJRwJDi
n/IsCkS6/rUU7D9Mpf+0Qkvlt1asyuN1b7tONdsiWmX3d/EyPcZmX+v82tfuu+Qo1mGs0/fK6F6J
UpF1SK72NhbX+QLRkggcp2U9KDnd/tFLf1iqnu8ZbZN5blidn+fB4Vid6tXSq2admErXSTuF50At
pTl1jFBSpfK15qzOdT8+Ds3QI5lU7Vv8Y3b9ebR+a4dO3N/6aW1Vras5L6vHJ9SbieaHH6hZ+KGW
/wGOLk4cuzN0Z1A8vNh/fLrp/8EE/E83yNj/7eOPrdbGPq7b1UxGmlbyfITa5l2NJDM++JDaQCXa
iu4dtsTohMwqlVbyBN0zJBbZynn9Gg+382bw+hpRRkMVfvPhCctPGwIvuG/ftx6slFgBVGtK/q0T
YCqLF2rzkDVppHXavqcaJgWWkzXXliGp0uT6a88xkfEeIV57VAaNVM+1GTJgUK6a8B9VHTlCdJif
kDHZ989sIEjWxAcqjXaSHWe7G2r7QMuQs/waYqS/lMOSCLsfk9wbuemRmKYRLclgSrT7WPsZHDqS
ab3YTHcIhS/GMug2yUai4Ww+2o4QmY/MtPVmx1VapdqKlrAQo2VyxW6U/TinIZxRn1iLw+23mfoj
iqUNXezYC29cjHckuWiPKyN/VEY7GM46x2gQQey/z/XOH9fib3PM/u8gG9fMqjvM+Eeb0CCYEVUQ
22n5RN3I4DxcTODz1JRiJ5JAubr9LP8FBWhMegYleCgoT+mKZDfdTNG0S41wvgko1kWF3xHrZUbp
6sB6gjMfd89pGR2CybbrkJxjp4vpLrHQshsaw80xoFBhZPfGJm560TXD96uYDwh/IMHTXb7mxLBJ
aUtXrwh2E50E1Rvm3eDvnWD97ISOYXmW6ftu23Mdw2r/2MYvh5NnHfzVZuxeJxmOirHr7c+pWxB4
M0crcx2sLAq0IZl2RjfBs5Pr+jsfGxdPopjG+rE6P+52RDfP7E1AHmws5N+iSXl+y21E01Z5f+nN
/tFk09DI/K+9/LeR+9HoXVlUHW/eqmZQ2NJWfz5q9XUgy3rSonAJ1jP7nZQg2GrcRrEWYlSBdKNL
hXNOodSGjlCj+UohiWiORCpb3FC/n5kAKKHyGIFTao63McP0bDuVQXaiYK1DxTt+v2+yMLQYO3HR
PLzlEgiQ86FoFLJ76m2VqPAniQ+uUcgEh/zeslSJL3ViSoX9KpIlMrxJ1kcyfDiPDZ5Vax3sv06M
ln3z2wp+ZDa10n3SQvWZKgzaJgrYy4h1FEMr5W+n4KEtXia7CfonWBdjrgMT8C6fWWk+a+N81t96
jwzLdrwa+3fIqbB54KPk1Hhr3XGL3B77PUXYiZ2SRuTwRp0AXH/J62l06879tAhjcbunoW5wNXap
MzNe0sIOF3VoFh+vP24mrDpGF6fKx1g3sE24iralZjT4QZVp7lH3oW/5zM0Lh3jKM4NO3tMiohpt
niRwAbjwWacuLTO+1TfUsKCf2vzPTXGVvW6Oj6GQPK1IEX9ZIr6qzRIQf9HTvqmtkRjBXQUSxh8o
6NKoZnvlYRSquZr1rSv83ytSBI0+cqjBx8An9K8GRg+wUhozvXXHnaGsxEi4xI5p7ZJmaTA6XJxS
lhqu/bAgXs2Fbp1MQzU4VAClvw12eYd+1txF4RGDUpu7ToHym619ps5WazZ8rObAnk+i3WfMZP2i
LirYrPR56hIuNKPQw6+snyGnex4WTMvNWFOTi/BqLRBSB2mZhW6SRoqJop5TX3aYAxsuoVuj0KKm
0u1LjdALtE5MBsCOuAP9acPKULv8T42Cem7J+y0WC1EomOk8REWqyU5Svsh2j5prMja0SC/ZJ8gT
vug1VBsOyZbLpsVQawCdGaU5bZuhUFu3tFinH3fJMtGQaRZrLapNmg5MIdb0YrKenZhKmlC3SaHb
ate0FoiMKu4t1mIxpKTVtuk53ahGVF17XXM3WgP6thhiTRefdbtn4Ph/0fPvsrH6kGo76Y6CjJpE
WtK8n9O5Ddxj4KjzajpVl9Ar1tRh1XGuh3VW68SuSccj4n0b/zUXEEKE0cBvjfHAW8zPFjIfqaon
0VDdjiYdvZoA8JUhoyiNXCXJ1hEEhxMO3IJweKvol8ePzTZsI0r2uXi2DsHFetqCBH/7RZQ/oQ5r
TtEVMEipiM7fOsCtT528QmaQNwadETKjw7z43nAWUyRlZOGY8Ysb5+9Xqqbcjuf1t8mhrRNeLoyc
lDkKN+BGuG14Nl5YDNxx/jyP9n15rghGRVnszJyAwoShxfceH6foW4CKAqXWz3pc/ixIGN6tW+MM
FWBUTmK94uzypC57AsHia3TKe+0EsEpv1qMnRHPlBq/is2qNjOVcUVMdhUBKi4NsVZjUwGLLr/MH
5TwQyUKFCPTKBafaJVWIMjKGEBqqmDAmt6hHrQgFGn76sYOBJD0HCz/6+gSSzR/fmwS3xcNnIJ+a
55yoHVGPgNf5sQ3m1bnbDdWj7U8ZTJ1PGVQHVOWvoZ735ZunNp8l0+n2JZ9NfV/T+9dvPy6UrODz
Aaskf1fv27y4SotvmWOduxozXJYYI7kY23H7UyNoxhssJoao+QT91KfJR9TXHBWKxpRzAd4Qy6B5
aj7CA+962k4tbA8nQr8r2E+rEEXtOzTzMfgbcI/JoNvl9GfimOmcWsiboXev566pib135fs2GzRD
rnwfXwQgCiQkFMM8WSYlkiyLcT7V59U06zaXsBnpFoaAzxf8S2QTtwdxAgbl+mSQubFJzg3oaT1c
cUNsxPHt4IAtizga499J2jOqN/JZx8ZFtriyH6/DdUyaNW7coQ8WFcGqCmyMz9ajRTtK2uSGZPzJ
kOXhKMcEFm6phu0Scrb4GyT6DtVw0JMOo6tmQRdO5Jef8N3qsTCzbVSC1ebgZqgT0jB0Dp/MIKMr
NERllPEtC/Ya7qcOv+3+ZwFlSRGi4zDcDXO636BjjqxDdTIGoMrONWgNpQL4/CszlS6dLuOqP6d6
jTDhLJXXKovaZPGZzBxV70EDxI8PBO43wel+N+Fj34/DAx9SR6pypBmzSdYUo6rpAa1eZyZwN4ut
ByQGWDVaT1pjgpfmkcDgqxrWQAsY8fgQ2chX5d9IVpTDFlkAaVAbPG3cG/wejrS4xj1iW2NLm+Nv
eHyO/A/zTZ+oawmiUNOXlDturt6/xv7jMfKAtm6vgBfav+AAXHAE5F3oW+1348Pw9r/uQWEqASGt
kW5/SddqGalD8zHBJoBneTQkldKh8O7AI+lW8jKEegkOKxDRh7oH0+7Yh+HiJ8dBB9kObunFeaPO
byzLUqAzE2m0ALMXerwDF7j9Lwj60DdJ+dLfAoeE7Nt3Fxy/fHhUlRR6ZVjSN/qucepAv4pPyg1x
FRettVbUiijoBfB27B9g4qDiSrVcKpCNLikRjnd9kgtSKASnFZ0+6zj7FgAOagjYaiag44/LZ4K3
p6jzSIlvGnH7Qig/KsmWQPMfLmnTQpCPz9uTOcWMNGCgUv1Fskj+L6BFxRvqrQg1KoC49ChVyVg8
ap+AQbWmZnBlRlASBP49xZlhRlohNeSxZO0Ic4+KRIsE9hscgUS57VwFIfzG1pLFJxxBr9W77MDj
pw+2YIRuVGGEyzzZckwKWssT9SOA26vBu6U1vMXiqIZ6XtEVvYICRw3cpoO4sYE5Q28AHFRk4XLy
4FGFp/HUKCf7rgUWDdOA5U50/0IhtfytiCkbz4o3otabcNQ58RQFRTbgQ/54M6w5GTTxtHRWCRHM
K4tbe10ZGQ83p1bQrMty1EwvvrPEb2b6abCJj8D9BXWOrrHJEjY4LPI+Ifx4G942FCfaoU+EmEJo
88iiz1LnY/Rhwjk1m/WzQTt1+OoYuG3bbJecRzmlmw6cUtrjDX6uIpcRkD0qW8HCuIP5ozBKJ0Rs
pbmwFh670j7csDQy0uSQfkozzo7bVi6/+/aRnEYvdgrT6LE10uLahzu/ifBxp7EZFvEOpuhtmzxM
djQG5mlAgYL3auzLXqChy+TwYjzI9WenCTjJiI+f6H0XBQrumT7cc65XnPTag25Wxv7pwG5vcoXq
aU2NhTVkJI7EtAZ9OCTFVLu72fQ+Bx4Hr2IRRmBFiz51rTiAs9cjg+mm6zHrn+SblCro2ooPJN7K
0NFeuGIgvXs3rjCBOJrjJQoWbC9D42XHq2QA6ThVcE1niiALtmu0gNMjB5nJUCoOtkzadxWDs6T4
nDAOB/IIDwr7yBIZTwB4nyUWV0r2jH/fuSN6zvbvAp3ltO04PHPg5GPdlYV5sB4f2K9U02rPs7oD
GRPXUL9dhlZUAuTvgi2nY7tvhxXAGyK24W5ChS6mwoJZ1aYPmr5ojiwEbHrrsKbEN2QTvvVT52qu
yjf02fGXHqN+VnCZqR8X/UNCCaRgM9HnbZUzfKRhV1A+j6a8ykI4UrXykPCMJjJWDI87EQU4miPb
YkjVEEFKC4wINeiSLPonUnw0PCa3spn4cYsvl4IdekZHvhW1Yu/bT4+81gGDRVQ5YJkOKLYxUPXB
4l63quZbwQELTUCTywHPSYqFY0TH4RqTohxqZWiSMGcnWg+sDOAqEz41s8nk3OBjGWQtow2QU/tu
mVSpN9J46TySxZJ/59/GgzRVAKhGG47bXQPPHvgJWMsa9+9rmqsbdendU7wfrbEwdKJoW2aLjSjX
rtDwm/mgnd/vX4X9acfWF3tx4s5kklBmERksnQT2r3+i89Yf6AggmI7h2pbjKCr5X3DLX5nFuqhO
1SP8SiJh0hiF8jdHKHQIc3Q7A8AoIfqSVkZJQuL8kyrI+utZNuUJvLSLSswfCZ11cTdI7p5Cfns6
vC+oQppsKMsHYg91k2w2So0gkjQhl7puhcf3I1WR390isL715JPfScpjtCjTw36MfCmCIt824iUt
zHM8WGrQTra4a873ihyGDoLoNOxixQdACKZa58VpPaAsbG3SedVbWwiwOkgHExRHvxkh5q9VT+G7
FubBRbmu4/G46m2GiyfEhToPZrztvqPv+66k+s3weHnI1lG+wV7Yw55+D4dV93MN92BnfeEFmIEB
2zLNwOYiJByob0DCnPjwZHz+CsbP0FSg+EUhH/PamofrLQb+grh7K+xQDi269g5DhCM65OWeQadV
WKHzuTyFouBsgvkn29ARlIAc/PlL7vdsMuwvpOij9lYOyewigZ+0NIpaspuuKNlSvS9/eXQrh0GZ
kHLL5E78dHHtriZzclCwzRHWoAK1AMIrYiN6Zz3MpyZihdspj28m6+nql9Yg6fuUQn3fYnoCLrLM
l6Txsr28hnMkA9weOvAwdqlRSMXU8Z605W5buqC9M5lq5O/tEchIposA1jlnVs2SroO0FxDv3fWh
xW4G1Jd+pjZbK8qoG3Hs7vqXfQyvC8vjOjkMYEhL/t5+dSf2hHwSrKx56JOUO5QCzN9xQfMPUXii
jA6xKMI8mvn/nfKt+eG4ba/b9XBDiflrzx7s92GL5Emz6EFoIuf0Aq/O3wV//1j7n5/7Y6nZ1Xxb
LLbuBb6IonuwnBMnZIZjElyxJUS6mEf1Kzlu/QK/0x+vRjsg+Aq3Rda8vk44urLqV9hC1Lpu4kGb
tB5bYdYHcqII9JgaQwAGgmgIxuAByeQS0CwsDlxNNtGpCU/uX2S1mg/tNxk/hCEwxEFWgERehJII
0RFWBPxHOYt0TpttTMX9iyw7bF2sJyM9R5Tk26N2owewnjABRZwgj0amMPYTZhPn/yK1EGs5U/Go
iFeYHhanux6HrtqwMrB4sUbVKbpO4xPoLzARkB88ODlOe0Jf62gbmQO7b4UK45/YFskPxGyV2bcK
l1/2BkI7GMEHql+Nmy9D69r81iZ6KptNGIM2cFkx+ZMsGdzPSA6zTIxlIudi3hghTTw1qu5luHl4
ctbDLQarc12GlnwwmQtKfHc+ddLISJBvTbHZl8ZLwyGSK6tP272IiSPXZMPhjd4Dp6I4TDrXbqiB
zj45IkZkf+s1NX/7ccVRbAXy8/KUaONgH1uQ6CEPnno7+nEfL76osdkY3rdgPeR7rFf4FjgLC+pU
XeBFzv4+lU3vT0vINEyz4yjM7bmKFvwW91q0Vlu7ZZWXmc6xgilxY3fLDSDMhUsjooICVMWLrGo9
qvkhc1we4O11rT5Um1kRZc/zR7+fPd18QwP+h/Wm69ZgYfPYhdq0porqPKEoUNZdcbgKzJGD2Z4J
AzoB58i1P/eXXz5/GcBAlDD4qPn/zONy/AX7nPvtX5odAEDwo9p21y8Gy3j7wdgCGl2nK2rAAyrp
zS5cKGtW3WORcpJXUzny8htlxAi+2bG/yUKSt2jgGy7BDNgDme0+fqO4LpCTBvrNS8hjWVCW1EV+
jpgx/qGXzMMLMdlLE5+l4JMAh2apICPZCjq4cP8O1/4M38A6hHNkOj4xHEasCe/8NmDePt96/qKg
8ivLSnCpHV3G5wmsschmP+GLpbUK9bcW2ZrFJoeE6De0rwqITPtUJ9GqEvqWfakntbpwxenr29xe
JQeU5rD5cTHgFeIL6UvMLh7g2GTJCeQoX/d9g2L18QHpfrhm6+c2F9YQNRgcLtX1Y8cHK+h9+85S
6lrMGWFR0uAFrEYGpGxGVgCE8QqTjX1Ua17tObwIRRHpSAODeBD8hjVrCBCgn+tum7tTTP80UPRc
K1RRRTEr9Ls8Hnk5Mu7lK7VxvKgUyRXdnlA5yoX0Nly3HlzkBeNtk0UqN1u7GCvhLfvQCMoRRmwC
e09GnJx27Y5soygTNYbf8lnvFgHKTeDXLMAb5FDfaG0LVoENZED9ZuwZPHiKMoZI0AkOEFmtcfb7
1avN7qfL7bi6NuZdKEKcXnFJb7AEpdHZJ4VsXV/VWIEWsOD+OcfMP1DEOqbVaXuW0W57XmNp/jbF
9qdrfigzux5erneXiryoiPE9AgnDG/3aw/y8xH/fhqw/kBD+84k/dqFssa2Mc2XWwyMCMcSJarsM
zpBcDnDJvW7lR7nZ25ziDLX9I1WSOcuuM0Ry23bV3dov0i/PKJGF5sNluD/dravY372Xu/TvrRSn
70cM8j+N/EFqcoyTY9Q13XKye7Sz5SQtM8ysINtG2Bl75x9mhmX/f0gJ/8+k/8EdMeb+erdc2BVr
XVvvLlx963AF+GFbFRqkqfIk30Onp6AavUzHub516q7gCS/Ypm47mvmpAI52YpdSTwGZuzYGyIol
t+RLGJsABU9oRNqBry1mgBEh2akTEkzzcR4thw14mAC1dIUqiBPaprwoS1rbDCU+Jx8VZaiNUbsn
hMeNkPPF0djwMeK5mGwIzU4+2H60Z3q3+KZAf5ysWq0CCfWt81bYRwfqsLgCcs1rfhM8QlNx5gRA
w5ihXQIS1s/aw7xwQfzhylavx69YYzyHnbB7mVN+ehO2ezYtUqCMIJIidAoVKgTj3eWJKBSNPXSK
FJkBS4nR/0QEULUx4+W7kwKuiLxR1gR42/c2MSEFoR0sHdgi/FxAdYfzcUkFQQmKgjiSwvn9XIoA
R/VmoDd969SkxOV3uehR+ozoEJYSuFmDISb2Hb+uKbmq85Yqz8Bb2G3CvTCi9ItiSjT+FvxTJLf+
VsCsCQrX34oL6vYUJRQghHEe79kt2FnIiZa4qcA6neAC6dRyRat0nis0q0C2R9peMaSGdnL51s2I
16JQu/pI3/6Dc0/e3RssOELR8ZYuzEEUdQk1Vu10UmpGynK1o/WEMDb02ANJWACE+lCAYjpAk3XB
BTVhdVkipmS5waYTewyqAV0oG5K62czg02d7pL9lj8jqaPWb/hLkPB8pAqmYmaJ3iuERAic0Rzyd
Z3PFgkd1WpE9hDUDxYaioiIj3kjZur8WC0lDVnJd/U2V6hdRd8hcYpkxpnQW5qyeahrQXIROGem6
HQYe5HOItX1PgG4+0rprwNIhJrV+ozsUB3y5vmiENIMUEGywulTBZEWcFVCkO5lzupPbT/WqkFeY
RrK4TIqk7rHBRBvdfM8fZWNp9paM+C0qqaCxgoYKyzchxnj5LQxae4K6nDvmrnS35l0NlWnLR3YI
QDOdha3StBqOkT721n41iJnGHNScvbkLBl6Bzixxfn02H30Bf/OYnBDRBxS63DMMippqWmiuHYDU
kVhDLG4P4Cu+xTkp+CLoC39XUQXi1gwgKwwvJZsSQ1cfiV1xi4UXFkH1bEqx23HDguK+1/Qv0+eh
TimwlrhMoGbfuxcjU4Aot5ONybTSFGFomOkuU+3CHbMYOTSpqavGmQ/qEMpu9+2ZjnjEV7W1CtS3
8HtYksP5u0EGhfrQ5zM1DRw+RTaCaJaSnz29mnfq2TKlP6gNaT50mK0C24XPd0YtsowSTWANnjw0
YfLzR001tSJnp7C5gIbDitt0dzP5CCS0kcDShbdDm8ZbMfejSUclObAC5qRDUd0zw6vVZ941t8Yk
pacrn7RExlN377HikelL0VG+zTxi4ex1aHMgkXmnnQtu2bs2K21/APfMCSq6a0+iwfoSlf7WEDVl
0ek7RXTZTpBV3BF0GgIyZWRWUd+YPNPu4jSCN+SNjrhIWTRHrQo8FrsKDRH4TUaIkBfJ+eTWk2zt
DVZLQvTQdaDLGyHHe9Y/zdzoMLWoJmw3UYZ5Ood+ALFt6kUratKeJpfxNjBG28h9Nvtm3yZPYhso
e0JZE3ItN1VXR40In1ifuA7ngYPRK6OyfIVMzXEiY1FOnFBAxbeFDt8MRx0pbazYJrLMe6Agcrzs
G5qtDiqFzjcTcrkGq97n0u0dI+vuGKH7Rk4MNDgU8oMW+YppGZAghcb4EnHYrln3LmX4WaDcis3t
URRq82IDWrUPfYmt7cJ1nm5ePtdF10Pp0Zgs4xrwqds+9abrbmKS6otCbL8VLigItoAqPd3ECSXt
4k4ZknRk5j3qiM2D4tQ18m6cfyxPQW133fEqpg5cLwDMcUmYDL6y0TR/rpfxZTmxyZtsfZ27X9SL
Q2dysjhH50WUG+/++XNnRp3N+8F84GrOJNv1jDwunnMzLK3xsDPM3cEax8cJV8nEjlv+w7OcZ1LD
XkHQ7k7zSfwJLs5h2q1BeD+lKXntdT0SiMre9fuCyiXaePWdRwLe3cyE564ko1O6nIXevX8PdE8o
l5T97+MQyUyqZsOIS8flL/+JDDYS8QDsHrDju86514kOEyN4712GCPmBkx0STNTLkD4/BiZKKGB6
6OGxVCAxYaR4ly2y2dTYTa6d6FyQdDZYfziz6jqCnGi+WQrzvq6fDbu7H6xyykb1StR1EJuoojNZ
BS/rLjlzKLKgUxZDLJhPqud1kIXIGxzC86CNOBwKZa97kkRX3UuLslkVYrQIqvJvOjnavWxyhl8g
eRhqmZgk7nXs3nr8is5Wr1EWhkTXPZ0DCeHmsTtDR6JAwMW3yENteXdXY+D+wnXYfHSMXtsPOlNy
FtCPQ7kGOZHJnCo0CHag6hSQs3+CPImuFukNOUJDCdl3w9fLp99jWrWM8JJ3p/VkmRGN3gz5g9zJ
4FqBBG69AHJIUBYBmuLohh+K4AyU+kyu7Sh+xqYCjL9foB8JRMygai2gjmO8LoKv2TF2h1cKr21E
gYLbCq9nCrl/G1BhN7oODl8damp0Z1lok5EZuR85khMtisx9OI8OqTLoWlBiLUfu/jmyx+2AtUK1
M+z7ICqnC9QgTqewDq3efnYNoNAtoXdZKRW3LzHFXU9d8trvl/dZuN4H5Fv3j6O7y6NNqS6e7HQ/
8hcltZ0nKGRNc3LeM+hiB5ic9onz5sQpRA343mXSRtcsMD7nDzbFKLobgNc6JIvyZU5CohPliyg7
BQXAaxbUn0YWXKmL8knGwjEiMaHqEfehUFP8mr8vpk41uAQZgmNdShNwGD4RikI9lly4zsucQic9
pukZNglVAnYoFV6TmmzjYbckYT0o8XpPQKtBuR+1jkqIINY46jq/wL4BW5Vr6YZ8yLgMtu+vftw1
WVQtsugDYyh4F85Db0KoMTo/1fy6+2WyjDAPAxnzvXKNJuI5FNdnN+zCaLlEnZKiMkXdte+rnj9q
jdp3x2De7yy68HtgR/QWiLS8C+m+piSQEot82JGVjB1MuDk8BPn7+j3cvodIUVoRoHGtcgav5gFx
BeBmqVsagRcfqCve9WBdUCnn+kSQicZV4ODv2Wt7CbZ9QuOUdhoRoaY1xInDRNHRA7Euk//ByILz
owJFpLUE3tcuqMYm8VOigES09JoraLXePv/cUeRiR07V8U7fijoqUnnm9fzVoJWbBgJYh+cY1oSu
SNZVce/0pVfXouJ7C6t5O1q8KSkAsahkAWAHVBCUiI4ryOVEhF8DhbOqcckn5FzBCo538E9CC5Eq
hWmFm+t1JViTXktBUaKcFe1US3UNvUYxAMUAASeg8xwgEDXAI1FLG60MDiYFFRVIVc7IPJr3lTlm
4tXI57lBXCc8KfGbqgF1F/sVAejm8Ptahru3NQrZNmfjPlqlyi1igUXXJg2QU5L0TjDUZ2HSax7V
MUnoi+9tZIQOhA+TVy6Rj3UF1nU4E8knJNot6snt/ISpEZPHIVRIQWtC5GCs+GNvQkrZWdgeiM5h
DcQXjFgOCfGeWoTfFEwnXPNtEjBVgE4xPIVrd+QZKDCq8Kg6yGoGT2SOzrM6WWAz9I3gFJ8g+wiE
FnB6+zKI7O/B3wRMC4Vbv23Ae1bkQBnkGrb7ELYpFrPnnQiuPWvSKJCtkN7tU5R6Vw8gCYA1iS6g
dxVxTmkGi2vqs4y+1VxBjwHXpi12fHgkXHYgOFcv0FOnEW+928akb8A9UIIjKqj97SPz6I1XfenN
erWi4ro0sz3dROZoHQpJ5yYDh4IZTE4RBLQAFCNtNQQu0WOaHsb7BZtG/NYVaYq2IQyQoOXY3JVD
2YUrv/MYi4himHwrBLweaqJtCWWqh3SnBlOe7HdoMqLGXAb56Ah0BeAMyLSIwTgBsbyJEE6xXkik
BghVImbDXfkfyN4D96IyC1mcFBxo4Gvpcwm6Ejqh35S4qbovYFebj1v2ph4WU0t4FiXcdpx0hcKo
wjT4kkOhXJdWJFRt9dy8vMHY1IYak1SfoXbcfrZkjKPCgISz7HZRZ4SJiC6zwO8RmicLVl7w+kW+
nzA+uZ9YvS/yj/b8lJV7wO5XzGM9ohhUvz0myjtAW53bFiYvopCuj1WNye286fXUuiH2UcTnkaIj
VNQh/1E1c7Z0pTqRbsStE85yW3habq3xCRiECAg26hogU6i4ANEjOIM8rlMkrJBiKLT8doN0LLdf
vQpLVJREHSs/RXmXDBrPdR5N3pl96z6FTwqpBB3s19Omk/BN9H+DYwJcK2G27GvYL0xzLQEtBzEE
tQOJxycARRayrGLv0Ybdsg8XQOyt9w3qB+xAipkQ2W/GnLGGL4RLONMlKWhKqTq+fE2W/npoNKNx
YDJRcBn4vIi2eItqZ0sIZv+Y1tPDIBCoqVmjFzBYOI3ylfj5JohL7ia3G/C0JuOtb/2hsFnuS5JG
uG9CW90E+Qyn6NFDOZPuRgfUres3IfjMt39kUTnenxMU/h9U90MMIHNXtZ21rWq2AJ8gYgLwk0Pq
FdU7q7slkEuZHtMNvUSjGKlXZ3QEeRAIoqk7fxRfSTOwjvefwoZ1J5pf9OBQ93TDoAH9GFfxDXTP
SJFo8uIHptSNJtaYP9+4tct4E7d7HRxBYKdR51Heo0Jy+ISLRJlJAC08Q+/KMQaK2oRrfD5eAEKw
pk9v2ItymRrQIwGQuQEvvCTBgZ4DfuiCcKoFh4jqxV+6nB7Xt1AEfZHnRMo7bwGXgcVfh2L842A+
th9vrqxYabdsDsEZgg/EEjvjap0HQg5FY3dYbupQwRmbbwWk5qPipU7xh3UDwiyUjK9V2YETJ7RK
Xu0JWEboltAIkcAlnCR8ZA1ktkUqQbJXLRstIXIxnsTsdDkV7UBnoU5RhBIIZnSdBxI1I22UWtmL
ELFy8X7HNkEEIaYK7gkpVZhEXAOFoU4KXQ6uUwGbDoaiwarysBe07rRQOmH5UXJmcNCw8m6MJIGb
gj5vWVSiHemkVQDjxjwTp0r8JP5/aShIrFAdqOKNHWAPYToR2Wogz+Z4EFtSHNsda3oXb0YZiYc7
dAAUfKacKLfmNKEWmKCc7U08h2PZjguCn8rwEqlZ6f3aFbjy7MZNPnKIHOCTupCMlS3mkHjd8HLE
o/Uo4MNpLyRZhz0UV473GzuqCc18mpRDJ3wka8a81+3JlDhjC8isEKn8KDQ3KT/PEKrAlynGzFZD
ZAk+nTz3IrTEv+v7j8thNsyofdcTVixMet5X5N1+yxBC0DW3RIeFWK8H8NOH1kxsdNlNouWd4bjp
M0X6kkmmE7HgMPp7wMD+Q8QASo7ndAjWeb77M1aXXbbVtarIN1OBoHNihdfhcVoN7bNUqSnRPIdx
ewiw+woM5Pfvb4/iiSicfFM6c9GlqM09Fu8m+ka86P7vLWvCuj9iGb+3zP6R4Hw8neab2j8oE05q
0OgTfrZe4Ph0UuW/VXANDsiJnNF4xasez+MWORtRNIVh84w413tLJLsyeB5T7AKl3ngYor6OPU49
0yaK/vpK8b37X39v9J/T95q0cgRXvM5Puke+z/ctY7XaPD6do2NYhlR1kNICimmbsdJfOiBFZN8g
U7KdZf31xCECsZ7klD0LXUQFTwm0030vf6HA+b33nAfTOKa4Job6jJK4UHTeEYyHcUexElj/FMwE
1sKdIrOZ1xRTFT7FVxfBTZ4HbByYOFf8AV5N9TcR4GDW4clIUuhfsg3/ayoRebJdw2+jOuO2XaP9
IxR0Ms/lNstalP7YvWbrhwNyfBfqJJHPHx/ZAmE/VQO/CE7nnjkwMOIhbt+v7Kd6/X7MAxNWTuk8
7O9ySHg+XURhCc/tnhejXfWcZYPMf1usg9ql8Hk+cQGElojDb/rrigPr8I9FYSpM9vvUa+6kw2Lo
+Iyl2Ygl/BZdvLiVnx8P2X5cb58uOAGtR9Pt+2eQKnCDchdBulydYuMw8tdB2+tXFqUTz/GFNHGU
lS7rfyVoO39qDz3qti2nY3fMn5oSq46VOWVh2bMXJe/h33aj4A7Z0ix0nPFX+3UVly2AC9CcU7fb
CeJ5/1OyEv1F2qk/M6WPo95FaZB+H51CxO3hiiHWtftXt/0kaij02DEcF6qT7RvWz73ktN0evMzL
/fHJGrrLcNX6QpwouK5ezpuHFjqy7dWozP3uwp/+fdWZIjP9GK//fLD677fxWmb+yVzWTmd8KKIl
ESCv782TpR15R9Tnk0WebCDSZ5GNq38Il8U/LCvv/7PqHbttmm23bRs/pFZqc7urWkSHH9Ho6nld
wsHBfrb+tZl2gIXzyWZ8trqe9i4bHTs3ar3Mm3xE+25P5ZlLLwKufosusVQyu5iszzECExtKpmwp
6FYl59l1SGqk110VVI0hqfuVMrdUC+h2jESJbwtYH4f9xChtiY9eUMpD+drufBQzUs8I+qTb/R0J
ar8ozrasg7vF68fHeR75iLyg/meEaPu+I9zvkjqR9Y/veRkaiIzWYc0C7BZZXK0j4l6IRh52g3NA
zOLlbfHrQlmK0YVXHEaoQFPgDeiQuAzV6+Desy2T7CZp1Ms3WoybEDGoY1RTpfWOjpCUrvNULlGE
9aOPZTdRrfuECnPkLHeQ26Bm1vEeedl2+jIaoGb8q/9N9TBUqoNH6bWTz3uMT9Prkn2vM+h9F18P
6WM7egdfAs4iqdlc9E6dnkuxxm5x+lhMaz92W+yBxXkK4a6VUh4eDLMTnH1qvoZsmAXZ7KQr7Z9I
ej5O0ILANgvTeT0YG8jFL0gnBNSFsdzLt2BV6e51MVgMdjBUIjSTYWLeb3bIqWZR/wEROFDfOrDI
9ew6HXDUMTW3WhkOMKcRrEUvnCQVBW8YaO95djK7gB6z6dTvLXudMz9O/XiaIZCtMnsRyrKs9NWT
6v5suvN1PLDiEWmfzKIPL0JmeB5kXcw2OK2RBYa97l6pJwpk/xy+onpFHeTlEqW66D01tujvb9GI
v3fG80KUyGxLRSN/RnbJPcJ91DCkqxHJRFvyEsxbz2U5vYT5kWqugz0p8QVl1/z6uZ6Pd1XQSfeL
2OrVxh1KnSVnzXJ0ebd6hTlxvt2MaYn0+q4bIBC7CwcI0VHkY4Bt4YJxwcklul/GrTK253dGOZWe
9eWAYm1sY+L15u1d961KPvbc3Jravd0D45hsQQ3d4LB4MOvvskrwAz6r4TXZvlrLnofC2+v5/H8o
O6/lxLV1Cz+RqoRQvEUSGQyYYPuGsrFNThJIwNOfb0i9z+nlvaq7TrkdmqQ0NecfRggZjx60uub9
/f7uQwt+SdLoQa1X/f19MxlYbi2DAr+Gw97MD1Glu6foizLb4DBA3gUO9q1lu7XbHgUxv715BaBp
vsO1N+O0P/8+jekBPmqPbjbuvQm0fOLOIgxhDl5Tz20FSPnszNrXPDJCg4jJCOcRFfU59C8jNF+d
Pv6691ei7MKS0iNW9I4zSqadrzNZYGsNvKjr4cUTV8Mcu1eUlB+UJ8VqOzGYMLEhMyGQ9V+qPoJM
DylNiIa3H0P3qx3Hl0eYTCmFt9Ca668HqtpbdUxY68cxXl1js87HYG3WPAKkp9hnRevPbKqCK+hf
kRMA1b5T7gvB8eKXUwm9b/oUBmbmq46JHMCOmAFvpBZ+mS3U5EEGY3gd8hILQl7aSkHPO+3K1OqK
PEKiQHMoUhG1SlFo+Tl/mb/cpkYRwu4H1/FxzM2RveNNZljD/SX25kikJ4slwETacNsrh3ChWXeS
Acdeuuz4SXRYu3CNa52SKItsa1xB06rvoBfxTgn/0bfczoH4nnISoHCJScsCbCh/AvmQsctUuq9X
s0PxN0MH8LazanE6pnBb5XY2lx2YIccof95WkAi9NcxL+AhQKw2OYYUhjKcBhVAHLHQ1zoGlXBZG
e12NKuZTZdf2li+723tAoOPsn9OsYXFyNh0awTUO0KrP8SvzwWznkcic8q9Fg5RgTedGP08UqrEv
N7sgpsFWn8MTl4KLgasOr/KRYdhx6cwo/aQATR8JlgS7+Jh8/3n5/HddE/9/l68CbPXb8nm+7M72
TromnVU1fHnzpDmLzF4dWg1GcI1LjMQqgyrEAKH5FwRRJfhXTsBvG1dQ8dvGfecSBPl8fhvfrlQK
ru0MLw6qREJZKFdX3kxhgAya1vObsnkAJjYpMLlcGm8cLvp8FRoLVhv06G730KCku4q8TuOD+bBh
YUB8ZVQmowTUKCtVpSff6fA8bxkYn/SdEz0F1tbhaSpibAHaKfg4QG7JCu2oBPoItquuqwra4vTe
+Jmp9Nw+oADP0hkhUc6aLgSx4AAqeZREMO032FKIYg6vE+w5EXRG6sglEkQ0dvHOlMnrY3NUUKln
aWu7b/F+Nu/iBqn/qxw3IJfeU3RXTq1KmErWJcBYySn8EB4TXLh8Hk9jLHq4xynzw1SxEW+7Dmyq
0GoaqAQoXp1woohUAc5SKec+qqBId0agmUrenwcapaYfgRrIUC8IyBMArFerYPf+ebFNa5v5qbXZ
UwCBW97OonsbgBFdfYU3ztMlwnerT7jEJaaTCo/8BVGB8/t5ir7zcoRGU51A6GbVju+JpmppwoPi
IfaN7nHWukUJp9IK7ZBnDdaWaf5+GOxeFXUd+5UuM/yDKa619GrGNlzHBivuOdrDJva7RNUZPhUI
HwRPdB97q5dtJ8fx9dYZGyxE22GFm8IDjJY37l9XJobGmozt+LYfVmnwPzD63fm1/QRju2W8xeWX
kCc2YkbI2/Zr9Wz0HVxRUVl/RDaSnwM/8vG6QeL380A5zHnbSoG5eZuNP1pYo2WhBPi2DfvVr/Kr
Qm8oDw0cjR12vI8iYi/rVM6NBAHKEX36x+xyAd22b7Dd1ZMHoc7mXduv7WTf45l5y41eMV4zvpfI
9g/sLo3lkcP9vI1ePqv04ExGxTGa09u6hJN8TKme6OUu1Vu/M5+dCX+GJmaUCe5u6M2/0d7oeQ3W
GLyTcNBYU72A6hxhXXTrXQdZ407cNbE/krcdCqgfp6/N2+7t8nXH6mXD7PyGpk0NghUiHZFsZmw0
deejeewjfkolj6LCERcBj3VuRx/C7NzoReBAdEF76/nONvcIKMuYcPmEE9hpYjezHh49OCJRrsJD
d/s9RxXqiIhX+9i7mCjtMTBArVAEi/CJn8dLeLWyerYOMqP367RCsYqorepbWsW4u3QueJ/PKRCh
IS9fkrSzjK4YWLqAF4jccJhg4cAgjIsd4mgJL05y8K82VqmwOwAcQvd5ZZJvaC2x6FdgloYk77qO
7w2HYGOZ9ryb0LcbJuo8Nm0MVGXdto/wM+plbzq/e055EBkR564X0DU/zyRg3FvSQp6prbGemX+R
bvV/pm4/bszKjxszsLdH53BHYkudBxU7S/y8blMAOeCgnLodqzbHJIUiZ0YLj7FNsUqQR0/EgW/7
ZU/Vj5Io8yJ9A8QmD0B+AAVSLnUAvkgO0JiWcMf7E7V6mu49ICgUBcU8sGiHqq157QRFn0bQ5AAw
gdF9MBEdgR9TW5/8NbX+y4xU+QHrdefp8ZFZVJmmOGrlVGzuGKYRRpzD9Wg5AkdOqL4lVAuYLZa1
3TO6f19QtBjjtfYqnigawvn81Yx8yJrcQKQAmAT8TZ4RSPOfZ86iZPHbMnk57XNnfkpuyBVyUYZ0
yp93a2gygvhVlpHvRuup6tyrlqIfzLnz0DtHx+9LVB99jZitcOzAaoEb8EMGuyaOGcAoSVcVUxG/
UEjz3/xGGuOwof9Ow1iGjvCuIJctx9fFjVvyddu9xK/9rlt7DfGygpN2jfp4HqAaX8WfiWRi2rkz
nc9hLswHDnhGZDj3UfX4dLFqYKah75mrnvFynTJFd1N04XFS2DYzK/J2dcNrWt8W6I4tcDtYfquB
57fS9yrh9qOeX7s+oXVjnSpod89har8uoSYt6x59oQAZJTIRhz5hOjbo3q5i/14DwgUAbOqzYpAH
BC9KSJNuHj+iLSiTbYuceGBhmeJjfhCxD9UkwsmIJXrVIxUe3bZd9xutG6n0kHGl4YeBMBK2fx3M
ser4LMjjWslsJbrfouAFjf1tWrv7tEbjZA3zfENq8YH8AorCmVCEQMtuUd7HYC+q2CHq/I4uyqn+
ICeXb5BL7mSH1a68Um4Rsv/N+RQkyLaTPV3fxqN9OBjMZlf4yQfBmFKr9gAZsWJ2yslfU+AwDzS7
0vHyc/166adcm6DpppFj1/LPI4ngmB4ygq3J1659qzZYC7C3i7ujwZIRTr46XXoqQcTQH8IGHtGj
0VrrHrAX//30aYc39PpnKO+Dl9kMNhTrhmb8aOV+ZN1qXr3SdTiOPOYAY5mY9MZfDXAATJHXiBBk
y4L+dF08CM+2Qprtge0UOpNpBDJrZtd2nd3tLT88uYTLgGjAfyCD2sONFfnGaogQOJbU9+gVvzWw
WZKltW2r5sPfzyfgPWjw38E/1VJMcbwIbNWDpiHZY4uqxKfXvkGkeL/gnyb2kyQ8XLrkyRsqYUB5
AJtv6ndaDoCbL/Gu768ED3HojdcKQXCnfSFZsl6ujODw6MRbs7/yo+29k56eoD6TdH56+EEMVpj9
jRNEclFoS5sQHAGo46AQA6RJMHRgMAWN0w2riXB1n7Aba6JSH2lwl9KQ1cDfA4I87VIIWVjTHWmE
YgSM3+YzNWqVv/Fu5Gtfi2CBtmOcqN3abDQYfeGwHU6W1C22++6t0vQhUBLU1LEyDNvfQK2GwyG3
5BTjKcmLmyyU4HExgxFu9lbnFk398E4yMqwsKPyEWSTvIKwq6zlITGIyZH0on1HPeaEJFuGsIxFb
bHYw2AD5GtmNKGpOwuZzEzJmbdyqMTOCP3S57DmZ64RBvueC0qkhjZAsKmdVOSyL7fxJB4EOP9HG
K8hENNIXN5BwD9ZW8qDXRqP1dKw9tUaLNILUGt8pbAM0SqMkZjnmqxE3QAcuBiy43bjNO/oT0iUs
+NLo1a/NuEu4BoB75NL+/fkXwVznZ83x54r5o+a3zar32/W02k+IlJleHjhq7JunSm0f3/te0383
iR6oUH2ZEF+RDO+LN3luH6mQcQbIqzlQovJ7N2hvkAjIW5A0wqRfec+YJj5vvfWiSocFylfl64Lt
5du9s8Mki5ZLw4j+Vrl3/3Is1o9Wy84JVkv/ut5PrgrHAfOTxqSjwydY1k5Qn0/BszaObaayWbXj
NA/PJ6K0xnzw6GyeYU719j1jtJ3MB3NIj1yi4XpsDO161reaxIJQMKMEm9hjXQHOHpK/0UjaWe/w
RvQm6y/JbGNStnye0/8+/SW/tP6VKWRbNoVZv+J6VfdHZHPanZ30trYe3TXrQAD5Ibm09jbVJmw4
jnl8QK7JG8xF5tn31i5TkwcXI7lAde7eaXhfrJZvZO3HnOTCG+3uHeRlzv1Hdo4upOeA0LZt5+S3
cvONT7ojl80yV72dB/vV4cnZ1OfXheE2rle7abgj+L8ewlXncL6bGeiWbnGE2LwFh3XbBcR3HqeX
kbUcXp17wwanb7sdMx1dAD+7nfuqZ+8hFlDpDTDqSXoW7OoNMVj1dKllGU5OB0JGhAWvH+5502Wn
NlkI49hAE9FPP1gCU7P1cKhGAcxcO2bNnHfmNPEpwfDGFXT6gz8JVk64dR1uNCR24PaaHxs6pM5L
ep8lN4Kj7bttf5veaL/Oo8ypuaexfTnXr1SjbGpaj5pVrVCwmHOcp00UnKvxI2c6pijl4WrN8fVz
8HoI6oKeC3DpOBxd5i3cvIz7vmt4NPX7S2cEWWlt5+ERPq9aPY2UAHM+4Nptgzps6RUJzQEp0QRd
ZQqhDmDCDGPK5cw5DFIoJmggebXzLeRiXLFo5BdJ0SPtzG/Pmy26I+fRYc1id4puW9b127txaPCp
V9PsXDGzuZrP9vzc8g7x1TUWzMhWsgw5CnaaI/D2jWzFCgt25HIdOefpNfg4XPZYf1VwECBKiXn/
Aybvo3Y+Rx4BhrVI6bZDXlgR6qxqlcCsPaDs5YfGzdtER+8tASWOXWE+XJ/xMQPwXztlHI9tRJfN
4JDHl4dfW12f/pyGV9x/qblApv2/e+JH0Gvvj8tgs73kY9F5jCowHaGaDKi9wrSIRluiHcQLUiog
2oYAFCrGXOrr2YZ0IB1KH1iY9mrzRHgvVHt1JuyeZCkqMylPVcEnCNNH3TwC3we/KiWBkJ4wZu+8
Lp9s4+zJDa34OjyAbYCP1RNeXmnGsbFsK8nw6Q+UuuJSrEKUACTZKr53xE/egaMTom4NVmzVPvG/
BP6l+JOCYZqRMGnZVNmF4A+SXjqSrkglmGUWlQ7BIvQlAIIUPwR01HsQdHnX48L5qXQnLRAxM+F5
kqcIsWdSQfGA+PwNpeP87dL8aGXZqTVPVv4pHwtAJZhVSd8SacdHby9YmETBYh6YfEvnS7yCDWdf
bgwgjClOifdd/aZMPIL7h107J8ACuSmclARKqJNCKJU+vtBWfxla/8YH/MfQ+rEsZvnOu+/nZ7i/
IgIxagRtEQ7abqTfItsUtBTwPCK6CAYDHOZNgLUS3CbG4OXVqN9eJV8iEJWqUvppN6DkDEjrGRv6
KkdSPrkyng5gYspzcaifKciU5H3xi1NGoUgWe6TEBO+4U1SX9txxfG656AgxooCmiNN3v9aMiRBk
AmrAw94U8akgHTbMbxeNQI9xKDk/FQHFTQaYX1A2LkCfqdIsa4eP/HUJPKTKt7TlBHQ654Q45xc+
VLpFXASNQmoukc94EnRiE2sEG69kvRC5r4CqBDdbfoisLkKLIEMCXRmcgypQQSHEhDkUTkwXMaV+
B/Gb+ZkhqS/B2yTLvWsUYMemM/7zNf4XxMjvV/inGvdyt1vPKzsW1NUqMqcWwP9NmB7qdN8qxPvW
X5rK/n+h1nzU0U3HrKLojlLvT517/3i/BqdkOx9PX+q4xvY65LYY99FRqo97vZe3lL4M+dMHFugR
z3Z69XG93sM48gnj2BbdtAZpTjiJX2ezPoAJym4xEIlH/E5QSPreh4EQ9sPv/iT6S4SoO/X3prTH
jtu+a1dNHwVjTHj+WetcVx/zrZNeiKKZGOdW7XaKcpw2k7RmoWw7D/98Vaz/quCwucC3XdszC6UR
TSy/FQjuq4e/OefusXtKMNUymRKyNQ6DLCuVl2RZDb0NbUg6lZY3hQZirtfhA8umfHetnZIkXG+x
jIdEfcPiaPWdGEG0yf42bhRp/TwhAX16v2pC2va9H1NbNvfuy5PvZWODkkklun5vreHSxMz05L8b
FZw869tvAxtPDBK3zdUJAywQbk/BcZyRk9MtSWO0zfMZvrtyEEWL1V4juUOhhpYtRZpr9PiwBzYM
juaydu2tsex6TTpfxnGWHFp3jMLyMNt3TlCyl0R95Jx2pRYmsVvp+ucXWFIPGd2NbKxFlvHmEVP3
uC/j5Bz680Zjb9MuW4Y2TrhNH8e5sH+lsIrCzGsV4gGNssnDobmTg5WiqURLIbxmYQLJ+BylBmR0
2RD+5Xqb1X8vXfm6OVwz8Io757cr7q8T/7a63mUeIF7o7kVOEKLriUWoiVZMQtHuCvnWNQFbKMyh
2g7rvvF86h6n5JwwSHgJHE7gkNL6LeCg/VL5F307/O3owoiFp+Vfiu+QVREJFmpS07u0Z6XYq//P
h2uQjIVErAjJAgTocwpysCpTAstSHILNSwABG3I/LQm5Nnt86oIVQHPel8By8Sbtt75/cVTh9Gob
2qr3VAQiC0EuS7eLVeu2wDARom1Bp0xezt/6SLWP0IIGpgC/cD+F7ymMaAm11AeJE6ujFr7UbG+n
528UkFlptWpp4zmPcwb00rsOoxs8q8bGNnQYojkL2VqgVjmHQLQ5OYqQNugEXnlLSWKmBEo0j5ow
rE9aXGJminidwwoFWcuLdqjhSWSZDhUbK0Cq4nfrCR5i13UcIo1qnwBgiCkpYCwb0fGUTbJdV/5P
4muKZWlyqi3K9jhyl5xuLbEVxoXZcJ61ewr0tA/i7eYFW1RLscaMgLhCqVowqI2mBHs2oGX1oXql
QsWU3gyFR+GFtTpd22WsItcpf6KfpwXsVYqT5pvw9axfi2t7Q4GLeIPmUlxqkRl1eLoUdJGTxGtV
ASgLv/ipC+ilNG/B2kOG5tPB0wIpAZEqLLaw70HTn5SIeSkACYNcgu3BzMd7YPpgjpEWvGF7ix4U
yhQJ90fahiOr4Bb8uVeglYFyfyrIEL6bIKNzBGvS9BCwOAJeTsv93W/weQWgzgsUH0OUvQHX1kEL
rV8IZsbZq94p2DS1ee4+lax12IcFWH62tO9on1jA2Q6FbFDgvILXixAg1L80Eazeg+mGrXgc8R73
VfXgVt19h6zoxezzIiM6gusvpS7xoKRZKqquvqAHo2yjfdHniv4gUoR0rYTjxexEu6Mnzr9A9Q6g
d6MAoos7kUJ4EJuiLPvjJcYJUayhHROgW/t0WOhEI/sR32ES6ijUNGwGMrdJOzxWBiL6WUXaUxvT
URKg0FhMUTYVOlzYdzR4Bm7sE10xGO4jHZK2I+S7YhpdBq9ldL3WdiagvD/SBTKXXE69KKnb/bRp
97VbuF0YnHLtp042XpyQnM/NgIHtxgFSOJKXlPiIBooyG7bDNnQNFU+ZECOWWALwAXmHkB4ikORY
qFNWBf+FJlvEgsYN8UQ1Vk19PTtY2yK3eECmOaesO3ugfet+VkZSp7m+wntT/GcBHDam+i0urvkp
wS0TOaeEqBLsMztXlTzPZ9pJqtxH2s8SSq84N7EjEVUerzpiHZjFLVTFUqDcfTEqivEdNE8vGswS
XtFoXc6oHfJ/blzg8boddFf+x9FNcH8tBJsWvGqmvwI2tu0vR/pLKuqS6AEux7dF4VpoGCVs1e4e
klU+kayv3NhKWbDlme5i1uQX8jiwfNULenQe9MKRC+usVjVF5yI1S966FEAGgYWAh1to6tyaWqzh
OSskXsFEE6foQDNag1KGMmUat48eE9x66ik4bWHLc+JpkcuAT4Ne4uQ+RjbcsPxV0ry6QvO6Tjef
e8NHPZKWty7CpfmQSdi6RxcUTacEcaZSSkjiXJJ0svUoHa2SlOD8AmovUQpyMOCp9mVqVfS5+GRX
GHQEndzW5lITMB0tKLTTpPh04UXwaIO+VIUkAiWZqC0MbRDsUKX5/B6pBDIfc2RcBQJXjiElY+og
gL8ZI+DwPSTIwQbxjP6vNMP9lFCbNYDkCwf21AFn3slgnbJthhYvXmKit5kdOsvuoZkWMH69GfvY
rj5q2dji3ClJcT47oDOnfXJGuhDzDSW8M9n7GvZCKWSv5UCzgG7d9UzTiUbU5RWeU1uMFG7iscac
CB48x3yo1U8EDI04ZaqbFkujlistVLtiPbGGGfK+BhMZU5beq3swaFq99UxTt7zvkOCig1vONmJW
IdOXsDboxVovlGQzxbA97uZyRvqFVIBQpLyR9e9NYY/CIBasid5mvzHxF/tq9YPmcsadwmq4e9Hx
FSsTE2fC0nPnCHR86PkiZnIkQ9XqrWML+ELUCMhJUgd/pLURbRBASKjYSgvDbUslmKwTPSubygU3
TdcN122fQYLSF+d+CVlbAwkUiTFdtySJTWYIj1s0AAcZmEOnmCG4UI/RrlPpc8k6xbzBiFC66cQH
RKMY9wjVnxdCd9C3aZUci1t72/01X0ECFj1BlAWzdV4Ej6ENaN9safwn3DBJczVT5nrpaBAifsUA
1qDXGNLA0H2k53ULSIBAA1R0Cw388nUa3/okZjsEMQpBFjxwpQcjnotshfR1K3ScpfWgUaEzKUYU
SzkrOxdd37RwfzHDmIaZWygXQeacs3lND9oMwmnMn+zSWMSIJbsjSgR3DLe5+F5r0BoSyxN9U19B
r2SFIDHf2HbFDZGCrtA7Ik/APoHCUdA0dNa5E/SFRBAXSCfpTM2vFNLlYx0YGXpaYB9BaCRLTyvj
CQgQLNBlSwvEFWHwFNVE7YI1cNlppoTe5QMnP6bHLIXi9EBTbNnmgQ63LCpipQEB/JAPdcArzBBA
/ji5siPQPLHs6TIlH64+jrlCz/NcX/pwzFKMAxg63VOnZbWOGyBZ0ivXGEhf5OMT9O6UFYQQEmlV
5QX14yvtZFdoBwMA6ho9mJjwTdDhf9EJPSAp4H4ytMZSlZbc3Jyakcg/AhZJVvhYDUWnT+DVA4p4
KpBRyNvCxKbaCu380RZQSopHAJAAqXZFAda3akzlX5BWuBZBr3oPNWzXLUmto3j4psuy5H8COJXK
xVk7Q/BWF0t+TKLMpPXNt16lC6eLrn2vnsIq1F1dYz2gp0/xpa1rqjfoQKi4QD3VR+tiicLLJUTf
FCaNCl/UfRaAw7hyt7ZeJobvuoudADybB8ZQ7lNWSCRvu1zphf0ErWm4QpGW3b+1naFOzraV0St7
0ut9zP5Q4UadoAIQazk+cp4Rh2bUuFdo0dLquC+IJ2rbbnUIbZ0NrFubKQcyrOBhIH5USSriHLGn
Gr97NuzjaqydwdoKkgv7pI0aMN6lfr3vFueKc8h+6aQIlXYtrjzHy26ctTNcB800FY0KtqI3nrtr
Szg3sZ3gcg8lREwhCkKzj2OCVKe5lN38RVGQpLbXnPoV+xowdCrg4XShD1NddPGuzl0LAwlMsYbl
JWKyIzjSnKXISPer7i3nTTSmdTd9kXBWecnLfUaiGljFrw3p6nhDNKvBRxYzHOeFBJqdkgiiyF06
sHInFKZRR+NxZ3gTrUpjgCMfSlJPOtqHqW5VDTTdrLyQOZIUnIvNRnrAAZ9Nhp5CBu2ZRUB3YqLU
oCjuKJTTaX88gfrr5eB1NRnqBt+DxjoAE5DDC016LXF28WXGqoP7LKf4ivBRgt6lEXeD8Heikeun
So4O5hnl3al908tyxq/2QueFwvZbSnkaZfHYJCJCfPNNhGeLwJrgmTi478Ylh5mgmrVy1ZNwo1II
rZsyyVTk/EuzTzE3kT8Ic+QhA/A0HmGVmM/eIOUdwvspHNf7kPBrzt//XJgAyPezzlOA/P6vLqFu
4291icvhns13vmWNvS3ojG4O7eHpOt3ilrye0tdCXhlAgCfxHzN8dIL68c3dNsFXe83swwyXs+PU
jDFDgubT2Qfh7gkXR9utp9xcdggegsIPTSNkme0JPKHbooq11SGaD10vTMYJuPepy/KTdK9027q7
r3x2eT1/sxPbe/MIqKK2QsjBDl0fN4wDkN9np394t2vVjoXdGmaygCkQvQgvNK3Y5VVY2XeQzggm
dzgt9ziYb8IH9ZBL7DxCE2foJMYf0uJQgONf2nnwnkzXOMhbUdC+Lhv3rGFTcT/3zSRC6XiXNyvY
3X0462g5+8tp/7fGgWlWHBtnMhul4R/1v/1xa102Wx99Qp967GUU4F7t9FM72q8n3ryfVmre8Zsm
1Lryt8qj91+FPfQ+f9/0jwv+MBPXfRxz/CMXZeEJsVxlsCz1SljwDSocSUgjmpRSYMrKglDRokTr
rDYXkBuLyIqzSIVHhmOUO9oX+WFRQVlQoWkkPKy4S2C0rLVuK7RWaCQPPxZ0IpMEfVWik5nbMvoK
0Ym8pArB6tm3CcRK1xApqCvokfUPSz1BzQPwC+8rwo/OdmJh8M7CiGKKUoN1A3khSQGue0H4dSFN
kC4pIXRh5UMSw2JeJhR+d9nYoD6jQIVFnomPuToWEZWFWLOq1iJp+gvJWwpR5Mz5218znuYGFqUX
jI9oNsmYXHqviZj6ndVXKeDqkT/D14ezLxY29RBKBUr0zgA0UNIjMMMNrlDVY3Ki8Ea1BjtOIL40
xnJuf4kmCD+t+p8Qfcvm5lNZ3w0i4g3tW2TdQOrJKKPoCpKMOq1hEK2xKDk1THoU6lWopyaRefXC
pHQq0ROJhFBXlkL+MtrTgrs3gT/yc9W+Nud9YyD9AahosME1mRHNj6C3/6VPUK3+y7Tzj1Goculv
0052WW2TU2ZLdVbxuzon9huFNmaEIhGG9/12oWaI72WhK6cwVebowplr2CphpuSGxuCD2E0JneI1
xsdudn8l5fuwTziYK1wugupOfkB0ilTs0oTrcWH0Fdq/Hf1VjpRtAwnhxyYsIu8v8oIvQSPpaXYk
L/wrYiTgnTOitIYs2ytEFkigj7Q9l+0bOfWxaOupZaoWn5pZu2jszNTxqjTP6vt9qQObDh9gcKVQ
u6J4hQTPiqe3JCd3bj3l8UBPRg6qmlW+VwPBdwoTPb/h4l0nfyDopwwFQTZLELtVaGGiWkuQqkWb
OGx0joJe0LOJSLQK3+tSoFawuccQshi3ViEpLWY1o5zWmgyBrYUiUpChkljR13kFWk1/yARallJY
QdehZLsvoqrKe0E61WpapojOqEMLLUsQ0QDDKn8BcwVJFN0dezRKUI8q+Oob9GzVBpNRDkWUS6SK
kjNeGSAhrTdSwiKZLfNJKlSfGbikcaGQ/Kt/duWDEmROzk8nrZnUpcw+pu3SVC51csuf4C9UMduw
/uqB8mm9BCAChSoPYV3kQhjmZX8OYkjZplPTjrrVrwX7zG+pXGh//rwKFEidHz2WKouA45lwp6vg
Xf55ExzmTr5ZGjsi5ThCGXT/oNWSRHdOLWSox9iOb7XV9OJ2WKvszRvNixOaQffRn/fC/S+wqk+P
J4AMaVmwyn3nB77gVqkYh/n2duie0WwA/hA84Vz67r1UWX1fnS70vqE5oXXL1x6a8/7tOKEndfo4
fXDHnGbz19U53n5Zm+jysZ640vLQTA+sK5nGoLUT4NWbttXxL7X9U9a7TdyOPTNnCXfHlvZR7eTH
y1MUvK6O4QFp1wkTWBtaTvNvPbf/jnT+eZwFL/S3KWeT2/kpucOQy4gVHqt+jppaskcHuMJqe3sz
7a/1dZjhbBe453o+j47H/++q71doisK2rlQrVY9G0I9Jz5ivrpvzauV1nd0mnM8RsdkBVMiHhhu5
l7brnDsWiEsLGaD99VZznbc/X+mKGfxbO/i3xb/yYw8OSWZsjK15G9uolmoeVdtFvSB6PIsA8VBQ
NHxr3tWSr7JAufirZIQ6q8Q7UAdp+NDeWy4WxHIsDug2yYoyIVws+jWFUqS6D/RhePmatk2h1OpU
CknasrhZrWsdRL6xfmTuPnQy8hZygm/VCObNRMqGSky0ZqMkxeQ6bzHNfmgeZbpsb0CowO+Apy8r
A68OD5Xp9/B0RhocVWASe6mWmz2H2dIsvqD6cL9LoIZlGmEd/eX2V0X3Re0VOkwsJ/BYYAABh1CB
H6EQgWlCbcCKXV6QQ+nHVatC9Y0KO7X/TZcSOrU1tYYkR7rtV+rX9yrRk8e3lCaFz5tDNlLDizYa
UquS5cdxa7IrOlpqr2lRk/QJIRVNO8mSql8lDdpl06b0AmYXJS6tOhfWo4AWMMtHue4BlkDzVIsB
6wSaumfKYuupelbsEqoxKpk9sJmWZYzKbFecNwJWdi9CJwmVpc4ZCSWfyTNFrUnKTFA1FInYMwUS
8meQu5lANAa+V/pWUnJVOZ9lW8Vql4KexFPU5SrbXxpT+pZWisbWf+y2FBKqKFf+zr/VgFNnRIVx
td/EGaPwj8KPWn2HViXKWTCtierbyzYCZD1WWarDGg6qYXuskNKmvX6ryKc2oEwwNXI1aqlhUcGi
eq9VoXPozVFfUndD7Yvq+EB5sRydWlhLRwvg9Gof6kPUOlxOVcDXQKbd1j28BKw0qlPeOaWEcnyo
pNm9z1KEpZTMlvCTTr52gkymOP1uH3H1QpxH9Uk+kQJpocpedoGKDtjlNeAkW83VFtTopqcWj8A4
sni/EkucWPgD+MdHdFYkdk91uAhdXMLeZaNK9dsdq/qmeFn1FasoReBJpXrSdSFNk6J2REBNBaz4
ALUGemvAMDYQOQrfzObcbHgwysZCMbgy6irtEpUYs7avQolKDeAraZJI80RFBFVNL02VQlUAU6Gc
GIS/5NtJ6QSJFX3YgXqdMaX48XajdJ4RDaGEwwGoWK/yellA9Xr22HhHZSXOB2rEqEykZsyy2FZe
FIsUml/xW7SfVItQfaooK7GLFdjVKtipJpqwP9W+dl25As0DlSuLqOvSnH8afXfQQi+2vxPhSsGb
koasIw8ARWuyRqmIOs3dJ2fhdKpwW5atEgjO6kmkprA9VC1d+txlEK4GPsBAuTdd2+tvpDRwTqVG
L2XgoqdT9Jl5NYJM/H9YecLWSWVX9XEpYzMq6Tn2paulVOxYdF81C9GHo65OeCJxMyTEuJHLQZ1y
E6rS/xgokjkW8mcahWafNhSPqw9wLLqFmrURDauvntRa4VwQMJf1ZKVVKl66Y7XAdEV5pi/bOZ23
EzI599dTc4P4UHld19TIVQqV7Qb6sEX0y0WsYnt3wYoV5lXXRWqWMjlDSIo5XA0VxtVoU65VloFU
+tt1NI6kri4VeEot1BJVIlI2pkKRykAyBC0KcFx1Pab6YqUxuNTSRZUKUWUoxqdq9arP0DmhMiM7
FVUVVaNTpW7bYknPKS+p8LmljoUQYlmFUx6nYXxdkPEtAoR+sKdbFFgwqkxST7TqBzgaldggnlW8
fKMupDBavvWKiOVm5jWctsDhB6VXpFvVWB58NNGoxVlouMjMrEzB0icL3UY4aC8qZrLt4tt9krUL
akukZjcM3G3giw4uTDYaTPIZ271n37ISFZQxQ8JPz1AzJ2JPuykCh9pLm+1Y3Vv/jCeb4m1J9R1h
oKr8pgifcirJoOjjQdsGzoY4DXuZDfPWCoMo+eNt+hm/zehcz1CQUrK4r+foXWrfK7EUah6oTa5G
Uqc6AbeU3UWqCiPlviqijKppL8dp9zAK2qumy3k4Uzlbj8V5lV+e9kQ/mY7aTvvQR8h3XKSi9Qcw
c60wpR4WkDq6i3gsqlut/yApwzr750CoFDf5R+T9zyLITwbd9pq6+XGe5awC90I4W32vvLAyUqtJ
0Q7YBqIAZZnqhOhRUAlfapLQBKbZtOqaGa0mJfV6MuGeJhWvhrSkCCGo3gJMUfTgEwJg5opXkaxU
bEIRK8YowYNgLG+mC4UAM5Y+gVybNL0r65QFsSb2MgbSzEk7VXN34/CRKSstclOigY9yvtO9rIGr
unxRKadoqaJ6+aXyuwrjunv0W/Va9U2udGER36NHSYNcJdEHNmaoaWlO1tyrhoYeZlaozbSu3Gix
6L5QIqmqtMYCteb3fSv7Nt7uWB3xGUXpW32wEy0aVUoe7dW70dsDpGRU1pWwbVBDfLxqNVYeqHIn
VYcvhP7I4AhDEIqUG16q9iN9RdI71SEImbSeX641QjbZmmoR1kxpM8FqJf3zIAnMf7Mt+T1Y/pEY
LU83L6geN3LLALMAYmH+dcc7VTgjtccU86kqRsokc4C5Q+aEhBKPKXILnggmEIBBJ6BLEVp6diWF
XD5cQmUJglR+I0NHn4KQG5AQYZOQTiU+CbiXYnBFUgoeFWKils779JePKr2QUoqu7uCu9HacFPhM
BTDaDcXw+ihFZt6zwhE9KnMB4Ze0mSLGX7MRBNuL3VLcU8ahqwy5e6lHals0irU5PaudV3DGMaVF
/Fah5KdPwixVCxky+otkoZKXOrKKnBTsUeklsOZfue/Ok1PLySDKw+W8EMVJNM+pb6mEbNsK36sz
Yj7IhRlFRMVnJdDLkxI/5XzhIMrQGrPAOtw8JN/rcEXUfAUvvun7C6UTDFfGr77UQqTDzv116mjk
M7HCSlKP4vKtwazpHXbrQhO8uk+aYEvxXP1kwuV/kJ1bOxJkei7Jt7oGZfVEnpzytNabyq6O7g+6
MAjxsH3FMGx9rDKmGi7q6tpUPHV/q7WoehJ0cOT0YKBQLf0PWlpCnhDmiJRwW+qdG5UOKOoh5FDe
J/1eWiYvNKneLY709q22iGI8NZnMZ7UhHyP9reNhp7j5MAdFaoFVJ2Eh3UPXB2iuo1LTyRiqdiPB
Yy0WshdVCYffzBJlp0RtJrUWdbBqMQlyc6RhxRLL43qtVmYtuTpmrfrmq2psWQcmqHouHLlmk5QY
8NG2cGLat2Jg/AuDDrDaRpjQs/5qFS+smg6huvHYbRGFFMbrJZ7lVnRiNTWVDW+xm5UebnmxLqt2
efMud3KRB6S2oI6dln8dqNpUurCqYmk1F1qF13sqPLPHavAWxTyBZwZ004u9VgYqI09qdgTLagCX
Td8lR6uzrvMnp3Y5hZYlYi12Gn0qH5cxqs7Impj4tmSeVaSkeuUFFwGhOzYqIq6Hy/aaFIef+Fb9
iliLzBfUCoeoq646ud6udaA8XOZqrlnAudQBaYtl702nVB1xXS3BGLQXekTlvfI0M6K/A662TocW
aJW5dSRaNfCz42TSEppoTSmu2VQZhKANdFPZB2Oq9ajsrltjWRjTf+V8qLEIcCqvqVunXdVRarGq
kIZXkYG+jK0YskixFGnnFFdZ9QTygy3dbGxfBbaXhnY2LD23Tw042oQCAUA4VI97hwYJalAUJgRA
ZKleCPfh9oCsuIiACqcnOIjyUyXqKi1ixmGF+lPJX5H+wVUvqo7FErQmngQmozqf1QfQ1tXKQ1GQ
0Fk6uVreFadrMpPbjf4uwCux1h/F7yiDFgsEhtzot507lRaYOVl0KT7Q110RAouZonKZ72mJ43fP
ATiDFUsBnwmaKPTqswFkohFYT9EhIvo3h6uuMm21/1SZFDRQ4X6xj+NrUf/ff5deMy55o75IS2ng
aRPK1fWO7UyNSHtETVStAsH7eBnLsPZh06gOKgOdNiwawNql7T3aFZ1zDEjPq11eNZeXqaqOQGlK
BWDgsbOmcnDsBHD+QRkBlfzzAuzYf6tW/cCgJ8bVOc/NqxZgnX2YWzpTd/7UHumnUHOc+iLdF6L3
P2uylsGMVUilBJUltHLpMbWE5W1ktuGqU0OXVMKFhQSmGQqxYuPImldW0HIX1j1VWDszMWmexpOB
loKGNf/rZUWVSfwouJaF4rm4K9KFEa9KfKg5MqnLtg+rp7lEJmimV1apVlXIL+eNcz9paRmTSY2k
G/bvKoyook/QWCyGp/rpWZ8p3XTh8zQ3KIvSNOmwd1das0X9XnmOetSaO3cfSu8MIHyadlUtELhv
3tIuHYH63YpWhFZYUjz4lNyMgpot29SVkEBRaUEvYqL9FYNqxVLOp2OfM4tfyAS1iRKZpEIE0ifq
kfCBpROg5imB19bFbKX3liud4HbKPjWbFblln3mMXeaM0iCONjO9CWvGYsLT3petFr1BG6Rzo4qB
MlatpMY0JX7V/mu2WjZgQsTMw12yStZ9pOR7JcilTPO2ZJyas0rkYTmHJs38VVK65SqH9iDBLDM6
jCMJ6kuGX7wegZmR6SaNo0/M+gY4DEggnUROtK4DjRFei+S/BKgYOEy0etCso+5FliXikLKpdX2N
HyitNbHh7k116EqtdRhwvFs8uAt26PobPlyUPvOJpGLpk0Tc7x+0BwvC0A6wblrg8GQFpDRFBTOL
R7WXAAkA1/4PaWfWpSi2beFf5Bj04Cug2GCP7YsjjLAFW0TRX3+/ZVSNijTj6sM5nmwqMjOAzd6r
nWtOLKWwhVPWa0ofT6yYHHf5IWNwAtZ99PbAHjweDafEl8WsgFAIxYDIuFk8lAB9BcJZ7GYykoKa
tNwkEJNdKj+m7NPiSHIYWIASjHJSKgYM80tSKaIF8uAYbZ43m0m9VcyWXNJpyi04JUATgBvAXUt3
5QF0CI/19fDWlYhebucfODf/6MLkBuZQ/t0DXUGawPd5kL4XI50kQszeNwW8YCUkWhfed3loqYM8
LsKTiPWXjJLKyJuEwfprqOcpqXyaIXKy0z9J5QOnGGBfSPg22IfMwMHfpbSkujL9ZgwQiy7ZVJr2
nC2tB/kwR1f2KUm9BGbSkZP4RZzzcsv8E+4xTErrMtOsSYCGKA8vqG3xB+uhYOYxhGxUOmXv0qBH
S+DvVNkxVAaWGJEynloGN/MWF4pF+yYj2edr757Xl3npyrg7m/w0YaD4e+TWi8+NAoi4d4AF9fdl
BSOhGIZiFRmg+bNLtt1eElu/66Io+xg/xJhbgUzEiJyXCLOh6Ua1TBDn+5LMawArxTPv66YvHp32
MptGVkhwoeK9AckLC79sRTaKuA/RVFui/EQOngVK49zbB+63AXeqAIUfVg1EwZbyc1zLAt13oHOt
SGZvkqOIFGFKt1c+Qg4mxUJxLPLtBId9qh8q2xEBFNK/oLT636m3JOLKJ3QbEk1L3CaFEpvPFD5P
4ceQMFUCJLQsqs7Ippgkn0Jg0HOV+VcF1IriSwGHCs1ji2BQBIsg5kODoOfe2CPVIGbs2NtMZAR2
Fbx20epfNMIQKzAj9t/LeRrYvzgFZWdplvTxpSl/LIEgvZQdKMO+wSACapfKvjQ4lADWdoEryKSM
4FDFI4vw2paWxb8DLVgy1U1GYoLECBVCDnyEGhzo9u84XxxOsUSNUbAcu9k/+RRaJhKhPvCCgEil
7igB6KGSwZtBAQP3FUkgqxGgogAqXkcqmmug29JjQql2KL5Ivof8LN9N/LwUw+VFSQ4lb0dWXwp9
G8pxMr8ss8xi1b7tpARaYislspR5CfhtwU2/XvJfY6IfC/4UE22Kl9xKNPMWHpb+itTScncAGHbd
NUODAB6hrHh9PQBJnK+/DMB/V1SfzJq6t6a0qZVrJNGujCrIR+JUUZGl1iV+Qd7oDuL7BiULoe//
bvEIVl1kIwWFjXoT+uFnsvRjN8HuwbcKAk/YZkhLwF7ieCUJEZSjpCGSXYNZZOGpzfICmONAwou4
S+KMnAhFpRO4b/COyEPhiZSKr0Au71SbJPmiLspw+AaTKdMKIq1MNAxF1bEi0xqCaxEo+5ul0mTx
XyzVMzVHvNdPp+JVldMgzahvsU0ptNA5SIFTUekwqbaIyXGQNBBzJh0iKeI8TgIdxAysKIuGnGgI
WZ5EgncoEIILPIXy1W+ny0glPddVZFE3AaZFuCnB1pLgJGWnn2HEGslvpK4vp0T2t5yTvPNdDXkU
xh9VDYlwJfN3kNmrGGUpg2BYMDjfYA5JDaXO9437kOTxspD/FtMkX8tx82J5Dl04UrBCIhjzPfIv
rbHXq/sLOQgNfE13igofy7aeN2J2WWnK7qTsQhR7WUp0weAxiiv3av4FbAbGBvc42ZaugZa6kPWK
63V8xi7gsxE6rBuULULLrnpHKvoSmaHmBnufVMh1eIaFAOnE3A9UHN7KX5c2sMMQrx/gWSo+JtaN
HJpbzD6ykqR8ecv0t0M6wHUN4p221VSv0Iy79EUBJjaJbxpWM1Xca10mvIX9Dua7dW/avBSgK/KM
rgXAhKCnL4U7mLLo8sps/DHI+qpb1fbeobfPgVPGnbSv1redXW/f2XdWGRJ3B5TIbrl36xvccC/r
p7mX9tNG2lh2Iv4qcHaKC37qCwGgNBEsiEunvWSQjQp9owe10YluzXa0HRUGu5tX7EO8teIXrXf9
tDurbqEGIxaVWCgn5dNf9uJW3Dr1lbpSvzQQlz91zhMnxrswlFLOG8eWwDrSltpPEJipOZVtbzVJ
+pu+07W6seLyqF11XIyEB6/wrpD/V8j155bQn0q08c3M9LuZ7Lt34zMdJOPpeHspmcch3B0tBTwR
nNoDrWWlLbOxjiea3Ujs0NgNbp27M3i9PdW/IJ3cigFLhw6gB3xHUW71B7xketBP6V5fO3Vnd4Md
BOU1KEz0+9y8zewlyIgUZGSWB3dQL9Z5Xb/Hp/LrO/jL+FDBLuqKrcM6rxErPfECndeWtdLT5B4m
ULlBtbqqmHYH+hUr9fZT//W1/iLqcVSI7WHpUYqmbZsM/f/5tPHlkm7t1fHWPt+b6qWWX9rrzHHt
YruwHE4tWJaow67eUKHof75tkDMGbO6GhV49I+m6YT4FG6dDnh3XxjmPEiQO01JSDKxd6bICQnKZ
XWnVFiPDbF/Jl+xeemhscNXUeeOZ2tl0CVxBPKql1ImglD/199uGSnV5UzqQtq6jc1Z5vUDmr/dq
401h2Yc7VXuKWu3T9Fo42cc8ciZGhzlrEo+0Djl4BYxTFTouD7MP5u/iOi2UAPxribjRJwVvLvtO
RGvdPxKOqHDLn0s5Nil7+DIDVNSuAWMgkltoQ3DEgUeD5Hh9708R9z/rbBuG5YAGUwz16eWedrp9
tVdJHpk9n2noJWR1DLGi7+ge5+dW9pHD9g3N1dbdDA8tuIDrlo/AZe3cQ7+ybbe21O6v3dsAUi0G
1zLTu33eTXfbVqL1CMAXM6xVu3bsOXU7uA/MObTT9bQqtYzI7Mef8CMxrq+dXV13DfgiPqmLzV4/
oFYUu/Cfo/5+QseE2UDRHNWA+OHP7btyjP0NJRUlAnaHfGPT/NxbbqEHWn1dsj0gJieAAVoPAbw6
PGFVVLDCZZ0OxzH1QABZcGF5xda+ZNItH2qLI3Z+D/Y2DyAAnQOEKt/Lt+5hfv/aRMuZ0UlGcfMI
W5t59rVJgfWBTrGWj2zI49D8KC/rmHDqQiMGytkHodPR3RzapXLcATZlQYT0lS723UPrvipBMXQO
14Pb3Li5127ydWip4bqz7u9aTIMyq5917zOE2GF9a0/bVrhCLPPm6QQQe/gEVm7+dQkRTYVlPe1T
l0p6u6NvwPBfQrcIdZKjC98FiP3oyoMXPW3vtnexl39BQNlU68XusmOUTpFev8xOpntEkX3aWLXN
ynYOD1lwdNEA7DMmg5rolVhtA6cHfJBpB61YgLnF7torNPXhZaZOzsQ1GZM1y4j5eLIVuPsskl24
vC7QjScfWXj2lj4qtgEKqzEkko37aNeAo8pjJmQ0hbYXouGRggRm71SHQo6Nk+5gpl2jNVr8wBWU
L4iwYJYYnrrToy/UDsxbUjzmUpId7Rqbyg6UopejH+SuOjupWrRJvKi/B7Ca36nkJJ1pfbMsL4++
mrrT0a4UCyeUB15/M7n1jKFTScNNxVJcBqu14X1+i059tcHGFtnYHQNIxwhdQGYS4VFraxUoFCbw
9KEf69E/r1lF9z4/Nc+DMwqubMPaVPFMnxT79U53/vRKstEhUnNEhcSywR4+O4XLbn1Qj0ctA/CX
IX4127D2lbM/gltUwexoXsGdoTBg7L1LFDfO0Tme3W6T3bFICdjPGB5EVeF+a8UnCHnp+H3OikzI
a4Oi7cGrChMkPbSrf6PSIwo335I1eukoJwGqknkG6xqNfftaPx1dC9hdqXj30k/Rc1BhQXPvneZH
7wy5lp8v2Zahc/IuMBWvyvfq4Nq5pz4FjePynacGafnX8XeoZKB74lim5qAc8+fx3xZPaX6M70YU
N+MKktX9eHEexYP9Qv1cImq9hqT6VrqES4rrp1CHMSgrLZsyPco8Q33HJHkRITYk0+mJEpJjvM8h
arAP1JHmMeEN8Ntpa22zu+wfhteS0rl1jIYVbGXytHVGYdvq0/CsKu1zTW/CRUTY1jyN1os0UNqb
FgRrzX3/WIO6r5V/3slZzPYq0pqH6rF7bSStJVzT09BsCvbWGReaMdKcaguV+3X9MNyCeFy1meJo
b2cGgVc8uITKh966I0FPQaK/bACob2/aWRD389DxwSxCHUoQbdd3PbVLe6sv/O1O4xLKA0FL3Ycz
u66h361QzbDLB18db+vFnkMLgFQmVEO1spxMv1a9rHMCLN69gFG0wIECaRpMG/fWdFIEUchU8WUE
pn/EYkV0g6pJXfu81Fet49yAxQJkZdehgkNRrMecO9gshsK7RjXzl41re9u+htnIrKH7UTJrlGIp
9+Ipa4fWsmZUjwwKlYrduMEIJ7UgBuwxwOGhta1dG3EHlGSdgnlIUbt+rF6Gh5nd3Q2T2W7WiqJ5
t9sNusXS1nOrkIOSQsxmqHi4/oEPFDRlYfOcrPwY0QgZLJuGGChXfj9vCfHusZR5HlLYKCoPJpPJ
DNIj+WvzpVs+usBlIby33RH/L7Cl0LeB4jpaQirJqIEbbfxWa0TM7GeQfTqe7Rci27+PpewpNQQp
Z4mwIUtHhfdKbSUtoQuNUpUFYBwaS85uyh3Lt6X4WkYtg08GefARgvIVyc+ytOeZZjP0PMoF2NdF
iEv4QIU59Owz5CVSJaMitJ17pMfh8T7zaAVPGp1bVDFAn6N9vEQk/O7OoCPOy8JrSifek1WRf610
Td/2Td9Bnkh3d5+Zd8URDHD26M5MkLBpRakbRTwrZFDY/3n17k5aCNXwL9C/cUf1EQsAB+Dggt7I
0a0u3a4sNhRd3tIdnf0LzCpZ6YpQM1zsUMWn0PPSBeIJkdyRVyELKcS80P2KRRNJiUkXbXMowGNv
WoZvkUea+qseP/xiV+Q+tp7ela/Kg63goTrX5Wux1walAWPtCY5T+VCsd6H5oBGk1xx+Z5THiJUh
RsO3HEIa7lRQIm6iVOOGSzdKvejoxXRwaay40MPLe+FN7L0cQurvHbPyN/7jzfjzYL4W+5m4n3M4
r6J5u/3ZHsJhGw7HH8jQjIWKVxRminwubJfu90NSV3fn88/P+aFycdthG4l0oeCFO1VuVYREkAGp
QAE9bM/bYfODqR8EKYgfROECbl4+qvcBCza6PHAtwvR58EIKB7xyHyAoq2D5c3nrcqMs8acQtz4Y
XmvNGnoSUCOWGOOAUUlGlGSewqxOPXUMD4iP0jV/7tWazXGIk+PzCWkTj4hQy4MSWEQpxrVar0Y7
QHhRl/4CCZ7+3u/3t1Cof3xAA4siNLSxGezISFIHgI7a1Uh1o/yxjvJW3YB9eii1uwWUh9yWLLVI
2Mte+OSK0MhOYUpGAKXNkwsBq/clN0bXc1piOspXXM3dVJC05k/lc4C1dRckwbI8LQFF8u3IQUqJ
noR0T5iHgoFe/rAAvzv9G379/m/52o7iH1NTLMiqBPUr8YJCLMM3dD9gPjYn8gblx9GHh5uqlEX7
/M7I8q7itCy27qDAGG8WbjrJ/N5BqL62bzlLF/YQgoVCu9h20CDowqZitOzJ/hMue4R3CHzW7mGw
bxv1XRfVk5oWJc1rePqAgbCyKxl1q0LfiPz7hmCGVlcbR5J3p0kgVLt08bdJh9kC3Ml437rRLryF
m+6qu6kzNN5WG5vaqX/owsjInMapM22tBqfarq8RpZ/heCBnug21ltJLPrRQbZznxTYLRaaXDvNG
IqDx5Ogeaisod2Z8lbtXx8TJnUuwAUDO925s5of5tLuC/nQKSA6XBpcuWJLxsadVGImopkN9HM+K
tN+nw6xeube17nn8Ohx64gF+hEOGSMURCtmGTp78p+O/nu3pcudccfyYqMEogSFcTMbu8eva7WI6
5KyVhGY7dz/ZVfyA4cA/UzKWA6vCtr1ye4ud15l6i84VI3atIKi4Li8WmfsVv4nfNEkT/0xUHANN
uyK5vW0LCeifN2yergU1S3Ij2i8uIxXKrXxkAJBCefAEu4hevzWKk21kIUZNl7EpddJjuOQUvCtt
vruPp0JLkjOyepf70KGWWn8g0EGkQXDAyDZcyOVC7dguvKl0P4o3fz07+nTQ8ammpZpPhec0OSw3
+WXDNQGLiU/Bowh5oDgAMYUrH+fdHg8viECMx81mnxfTWyyuyAlt3ozNPs0rfm8cBDf/vZdnYsPN
0jnkuca9DEaDLa6mPBNnGz1+hkfisV3w+7E3R9SMG1HcPlzKD1jru0EmQyZ0X6yL9ZSe79ZKYX1O
uRdxwxDbN+5lwnmIw/n9ICMU6YyiaEMogvN22dF4mtwDI+aRL43H4cOU9xadzuuz9WgEvrqt57Nl
qssNA21GNJq0WphmkTgU40ycI8dJrLTDOfps4+VKzVqv3+tUFlPva2CVvjIELpESChhhfXNbj9V4
dVtPQ3bp9aqctQO3ZRKvSbAhn+Lj02J5unJv1Wjl4WiSchAQBfRrYsVFeaTW/BgPw3Ybp8jfI4yJ
cNIHt8b/Kr2OORbf8vV6GYt/tlv+3mny9n/UEWOYII+7rey0M0GaBGvCJY/SHjJrsqhgSWBk6q5d
dNtQhthz++Dhz25bAgVZ820gUQe0Jp117ANA4V8Rj8ryi5u0eAVBUGpyXJBoWXBebu7XFy9gILYM
D4n0y87becVx4UreTb0GR/3tq5v9/sGrJN6bN/T72aJJSCVRt1XtOUfdbO6xVtw7CGYKO7tElmxr
WKXdaD6ftz+xuN1u7KG7F3RrC1FnWfu9d1qwhhjSv7bJj5t4OlSndLNL1jE3wRmCsHTSmqEh586L
jxBa9ggx45z4cd4lLgmAyI0/MDYFX+wNUkFewkipU/oC/+W/Y3z//cD/uLenk7VNE1U5MkEatYij
5SUzqfP4dd4OYi+Yk8BoxBxhGPBaa81en1X6qhDf0wJ3vC+JzfN28U2FUxPz+/eKQWbJS6MMrD25
Jn15OsAdofPabDZniyifJTpXtl4YYo2JOXlJnbqOoKCc7ten5Je3ZTpFHKJmaYqtmU/VVUMrZtk0
X5vRTeTETnUlo/P9+hKPKufT85m4XYuR2KJBHfTp+ZYnS19qSsGINJIB8hi9s68yrBGuoWN+19X9
7Xl+XuvZvR4vsW3lcq3gHsILBQnI66d5d4GniodZuOm5knEBo3YBvwS6rf36Ar/shj9W68lZm9tp
clseVmZ0oRyiCvYhJPXw3ha0/t50Py/z6Ev8sI7L0zHJbneeg1HDxaa3jj43TN+8fpSn5sbDBJtF
1JHppOgaLZWn83ZO8tzMTdOI8hH57Whf28/RbPx0mH58faVHm+SvPaY7BsGobLTnsOJ+2k95LTbh
HRYeITJ+dKtBNwjHzQ9ypcVi8PqC6i9xHI/23wWfzJyuMe19JDaOSNJNd9YVaxKQNpHd9f7Xaz0t
o2JdLtruyrWEAbrgoqWKAgien2r5O6/5W5z8x3M9efni/qrom5tci4ImDh3mK2wkfnseNiVerw/q
Y8Kyd27j/9kq/63nk7c+X67puRAXjSgJwaA1ThQIbI+8zNfeiH7pv9Qs/3jCJ5N3v+XmJd5MeXNS
eIJFjlJOimfsdiknBMMgRKCmWevXep165134+xDWerVPxbz8OHbJ6XZUT7JPCcJnLeKm6pxqxUd/
sai/iQae5Lz/PXz/reiTKbwt4612pZ4djdg2SMpEXTYotRgonr/evT5NtuCr53oyi8rpnhXORxaV
QhTRh4SGE7YPecVwPKYS89F/Y4d/85p/vMYnO3mMi7G223FFIxh94aIlmYAeneDuEd8RzJFAlK5+
k//zQnu9N+v7qyMw0Lun8wVDu/J0UNTz9rA3tpYRpYt1FyAN8ozlNzbml/wEj/nfJZ7PxPlmK0u4
1kUAXULtqDuf02DpESm9vtK7Z3k6EsXbfnfJIVknKUWsbBcVbp4zen2JX+3lj2d52vi3qX1PE4VL
GJMdRedN9/W3f0IN/LPbDVM3LM00+PXpEXT1Yk5vsWpEiBtHFL4pmZ1Bz9I5Qmv2HQ3579b/x9We
niZOz6ay2nI1bMhkwjGm8khNjgzg9WP9Ggz8uM7TGV4muhkna65z9qfQJxQYN1UR0128vop8l78O
74+rPB3erXU6r7ZTzYjWXRPQ+D5KIBr53y7xdFrX5jo/bgqKhE3b5oZJ3ayqvLEIb9bKeIJtbNRk
etluWCsK6t1riSoyeN8iClmvn+TdZZ4c/1ZHYqZgyWJ90J/30T+c2Au7bfqvL/PrOzEhknHAPKho
5Dw5ivU6t43dDRWOrxh8pQhPA/b+367x9CimfViCB+YaWWkL4ZPPBNmH472+xq/L9eM5xHH8cHi7
zS4/3U3qXdkAZNnai6MNYtTUnGq32esrqb+YS0txYN9RVfq0pv50KLOLnW70yxHqg5Zd12oo2Rou
oK8AzXX/Pt/UFUgK3qzgAyr3dHT+uObTAT1dN8o9tvdyQE+wR58QwuSc3lVwJjGgSiDJPXWcADOm
lkidefz6keVgvrr608HN4clJ9fuBTRJKqVXQeScmll5f5LfYmuSUBi++Ttds62ld1elqd1XslKug
hJfRiaNwKB2ZblsaE5TCtDINDRevNPgfr/y0utNzwb7tt2eJluoPBU86GDHNtbMbEoPe+KDw965U
/Iun+uNxnxbVtpU4KZg87vYDcPTJfbdPH/n8X2/tx3rKkflxJMzt/qbaa56K1EFCJcRcUhZUalLE
2TSkpDTm0MiRR6RF5H69Wdff3NfPR3wWs9EpNqwLFx5R4goJDqV6LwqdBdqC1GsOd6/45ppvVtV+
sjXqQYvztMAlC5/K+PBhv3GU7779k5lRzqvpVCk+vj2tSMt9lzXIHn/xzp4ZxgBA3PL7je+vDPK6
7dm16Vt8uKzAq0uIefuxLbaXOMtM2RbWQh8y0EDDPZ2bjWPB21IGf5uJGL/URxm7R5C8qEq2+lwB
OGjFHXa7qMBuDkjqonkWBA6FnbdCDgUepN50g/ohM3WMyzT3S3BVCHAE+nhjgJpjCBPh0IEaYe0U
L7EqOuMrNB3bewY/bM+anNISFITocCxnq7k93nUKtWvkVMyBUr/OitGqrw1Xk+Ps2uFvWZPl7AyG
aqScXG3lIT17wqvuXXXlrlBM+FAMF+0+ByjUxrN23p3m+iyPdN9ECxY7RG81ccGZHdfemmYZCOHM
1Rgho6jPV9aeQSOUNrKDDq2HRniiuMesCl1+anprtG1vXpp4h6uf2ZV1FqwgQOUMomoF8cQIClRa
hbuZprqHm6uloG6qS0a0T583EMQ2fay1p2XeGjH2CRNsaH4yl4FiauraiLqlXqq4l41PC2/raxf3
ZCFEfprvVW+X1+B2f20sdfuXM2ADxNFVw1YpujyXfy/JxjlslLUqQal85GDPjlRCJiOqwPXRhDRi
UgZM1pppnlTBo2Mjomu+dqutgtua0AqmPC/t5mrUQoR0kpVIGrtz8Aaf7TkZ5CdlZKmYSjtE6h0U
yd3OVsAJ0apcpW6Zf1fQg0AqqzO+BRVLeilyK63Gmq8F/Hv+hP5TBEQh2nrUMmZ5WcTsaRpS1RBI
AOiArthB/u6s2m1LuXpNwb2LLn3iB0EYBFRqc4raj99Szp5TTf7M/LBN0YD6otSbyQJ5wC6F76O/
xlPx9+fQ8HHjZ3fOifLmeaX7Xcjf4lBoTwZABxK3xPdEAZphilvb6F0oUH8Gn8NvEAN5LLUkah/1
xKNnSRxeq50C9htNjlpf9/r82WKxWJXWrcUhuIpD7HxlrukPvhZfVLipcVf4WkZTMXM70xK+qzMQ
/EYMdBJKdv72styRTs6iJ2WkXmcBNMAXKuNpt2h60nk3tvzrxANVzi184RroNwwEXXN1e9S5NiXO
jFyYTgRX7x28BR3Won8FLJqIJ1l03lXCfmtX0Va1iLssdh3p8J92KwVMHF/Fjtw/GbRA0spC3hle
w513GhU+9XAF8jB3M07kHrCxtwRxX3C39LgdBCNdY+eldklh4EqTg8j0zY0lq92qx96tvukg1jUF
a3j1aIrTcr/RPo7d85wZgetwHXssB5391wfpN/8MpaqimJQRHeka//lAt2V2jlWLB1pCgw4ZiAWt
meVlQdrYtNYNJ8o7zBnCe95Wymk1qa1qvItSsV38St8kTb81dP64k6elVW+WPTW23MlhlC6ug1sz
ndhngHxetve2qLqR4aSevvFuV29qegWEvqdednWVrylQjdGpczBcNGavqRezVMxvID3C4DTznkCd
rp6Tvlm5J22uRxLuKBoFWDJw1bHsp8jmfiqqe2fqsBXAoa27q6gwujZNeAvi+bIDPm08hWhYcfWG
iUDTF3IiGGNQezuEo62yOo97yR6tWAEHW3v/ONNAblBJQrzuTdys/lavYtzOBHRfNA0bSOef7zg3
V0bhuFPVaBUVR2qYNa7BKdp2bx/wy8DxpINX0aPLJxKyU2JbMMTwhW2HQLJnTvc+Npqn6NpNJ9tJ
vPeyuYpLiX2DXd1HCGG2bKxDq2V8TlsaoGicROqai3VktaYMdu9ry8oFjCBb/1RXu+nnarCtJl10
Ob1iPa6jDlpOwyzK2tasEDj+rnUN9Pquhb66u49uIW7EXKwqJzQk5C8C/A7yhQHOEpGCEZAQoGNo
gjiTDChgiuRQAm3WrlGoQPYCn7o9TmfpwGJKymlCQDhjafXo9el5GmT83gP0HnXVtiS6eEBGf4Qx
a1ufxsd0p0rRSj7igGbgypCSj6KoK/i1oI1c9Xj80e+fMZ3fH0J5+d/rm3nk/E8xlaNquEoUkK2i
/aiR/riZy+m+1C82NwPqjvth9HoEhY87i/aei70P8CpdQUbFpbuL5+k75T4DAYI72HlvW6PaA2jx
1+3QoNBAYVBOe8iI/rid1aV4WmpxqkbbAaWW0ergxqgV4pWOSBK6SOLOONKx6V845AzlHWbrxnae
9dGHmzDxefhcD4vVbWtzdJdDmIRS6VzfqV63NO/u4+Z1xOhn0xoQPsCKLZzx0W+DymT1j4+uyIw3
geeFpwg4YnfvzbvtNj4PWEMAZqwZBmcXdxzdGlkwIyiIS1WCM4CPRAr3+uOXrJHAvsUftiR+oBzZ
vfPNQD3Ka6Wji7cMSmEQnkvDBwAImOLRo9cqYUR7bnuBK80DfBuAte8Ejt/VTjQzQpqdfVrptZ7A
yTQ+YANOHn988mr9fnM8ppDcrAG44x/2e31+K1g6yvS9VWnR+xBMngD3ZAhPOAN2ZFA7BraWbQH0
4blPbv/YPnRurlLHuBDnJpbHCNGSasTSu+Su5p8maS/pv96BqvNLVeJBV/vvO39KJ5PbKqUleeI8
zOJKwVVDyv7RrKF4dRvHLx8k6gkSGIKgx5x4i966vATUJ5CIOqV06umTSYOIiaxb1MhZd141/z2x
vNRbMyq9LrHC/PQPfJPXrzFdV3CZR1hjOrSNW7Td5WRvIBHtFoFdtph5yGl8ZN7e8YpciMXD1XW3
nRNIvo2XQ4uKUDfikIqnLf0CQwmGVzGXXlJTsXdMnnypg43lqjfvsCDkpVysL5SLu8VSxy5k0nNQ
bEt/ChIXIW5wNPtSDA+LUFVJs+zmcRQb0qazAfcWH3haxbMBjwlood5hBXzZJH3FJfcYAWwUBKIC
zvKGrnpv5xHSAHysSnJ88GJQDAQ2V3ha3lUCVO2XKpzA/g2NFMlyzOccaWXbhWRp5mI/ENSGa2Dl
kayDnE3R4Dy1UNnttIidNfCyOQATzQMjzu8kof7+oMkHaEDSa0EZo6cp3QleG5EsFRteHaqbDMkf
vQ1YURr/IcUU2bgyw04cLLHwp6BeBS679oI2HUbHTauq51B4ufqOu6/KX/+gNyc2i7VZ+hn6GYSM
7KUpwx/Xx5dlpdj6rlGRdTw1BGipkZZcOht2PkeKmFHwK693/wM+8GzwNEToNWydYjJr9qebVVb7
43VjTRXQXtKYJR9hqy5LZVKDBuZ4j/kFSzUM2lX2dxSEw1B6NSEIq4/agr1w9uu9Tu+jVOnIkXhz
d09Txt+uiqiVsTJUZBXbeQr0ktUxOd2ntkJ5Se6tPhhx0EhmaAQGEvJncLYDUgLd06m83Vu/xc3I
gfx39afgLjG1/S1NCJZ8EyMAtH1C+2pE4A9cu3HzGgIGYYqIjQPUPFTLyHAIPIT7w9TmLtvuCC5+
hjEWN0sPIneHwxCyzmFA41uyJcm1BN/MV0HI+uwdZfTA9zWbQFiBon5jLwEu3dye7LZwTH4geLJO
rxlXm51FBxtENik+fNDBGE14a1MPvmOwcZjmMPwM+a6l3uLNq1GVX6ohCAjTWWM68TEj+efOWV4P
2VE5JmpU1D0ktEenYQL9fepNLS93yMq9DUjy2D/AbRV7GpaffLxscUjPrjJYZtTlBcIF/Q4r8MA0
C+j0AfAeP0A1UwDOAvL+SKtNBrZI5lDi8UQi+dBEJnnXPbmqdwHuLYD1DxnLqfX5OUSflwPEpyUQ
L4AMQoEhVFVYOiy4/Cx2T8foAnrnt221wFiz2V4rSFK+o3b6O8CxQbNSyzOJuHSr+PjzHxHFYZ0f
TupKzSJlUmzVs5LZuy5W59KliihM6sd1MzQMFzg9OyHxSbqm7aS+gmJv19x/3QcWVUeYUj+AQ3tb
SEeRc0lAwE5nO+xy+7Ut0P8qVj9u1dDRQlZspoWkxPbjVteF5JLvLpcsqscDq6HhgsIjBYfEzys6
U23eQfUKIhQWGpqXjZAT1vZu/9A0B3t/cQX+dAnNEV4Le9q20ZlNhzcYsxAZfn2b35CnP2wW92la
OgGsLdUxTRz6j/s8nlfX1My2WQR8TaCB/Lj4GUuaNp0a2jdyHPa11Nv5yT+fjUy5MwCRK25+djfl
/DHvscdViFkZDcS9f33pbZzU4zBRMJnJXEDCYCK0VMRXiX9t7PAA8tkzdLL1iE7bbaYIWly+LnXi
K8MinEAZORGLMIvm4hwSgSvOu9iEa+aGYxVcKl/NyrBZPD7815jAjrJGzkAAW5+/wmjB4WEbxJuM
iYs0fMfW7/fqDXneOmC3jqDNRjJvgyKNP7kw5zaq17+aErc3b75sIJeQcTje85VzqbSbKHUOI3y7
VxnngdttNPrSa1M6sE0dpgCi6o+PEEOU9TQ8V+yvarEP3vsLLiMXI8OyfNfCiw8Y+d79qnfSCqjw
qefAj8bZ9jcUSl6/avOvou7jTVtkB4gI0DF6etO6ndi7woY3vQo3MGuorbOExlHUoqW77sPWHRa8
YdvCrFJyIp6lhhQEQ56YSRGp9XQ6i00J/GrvEX9c3ZrELbc3d/l3i+npLqXs92M/qrmZpqstdwkF
jFd9RAn0m4mnUUF2K72l31m9uaRty5P/fQb+W5mns2rf8/NyXdhn9FKh0vu8eqNC616eTFRqf9P2
kqhl7xFvtghD8eRsS3z1gO2deMsyha916+B1Kh3gMywR0dwhAEh+8uvU/Jg0CVayxhI3tW4lIkCS
Q0aZxNWw5fh2hAIzFDoRH5NprJTgSBxZ7k59AZRE3dmey0l4JVtGC9iXuC8ZQFmxHMQxV7foF5jU
nRKhwtEmGYo6e0ziyHkmOJN6JBXREUG4hB2r1qrF43AM9frjKDO0I7XS7z0JgHVfQ2+hsa3tfLkZ
GQsjrQnkTcgNip+Fir2mtTKg4iMsBVFsDlGPHAQBufOtJHkqM/vW3YC7X6PsqxP181OHXA6x5bKM
/PiDg1+XIbKWKiBpnBczStRAWwT0M2DgPEeZMTRGo1JmF6HC4rHqSYt4Hvk5uzEmZZIg8Absmhmg
D6qVnNGA70T6BZuZT/kK6yLfVjwjpc2hTBW5QyaTmrEXHphwOuASb/4FAJQElcOYyiuR7718Zaz5
O5efdCm/tqd+F1zPx8eBCKANMLo1k4k/MMbDgBiiOebIiLttM5TldlsjAn5SGB6Baar2MEwGhcYQ
i89HwuKLfyMtGAGyLa88pCaOXqtKn0+efk9ZVN7CYLQCwTMYlNWyKY49igouu9F2s86uTDG4OpO9
wj+SLSKvUKwrsTQjVAGDhvwN0nzZe9XEb+l+sU4uJXcsW0NKEpynR+35UwbQJEfGaktmBqCeKquE
Pajvcl3ZiRFnwm5/ydjWvZxDRmnz/eUfzmidPabXUoJ5Cej33pG1kdTs0It2dbNx8aa8HMytVtHq
GgbzUSevyoQByoD84Hix1UBLU4ye9igN8B5U/tGBn++Pjwx0WSwtrO/8DlnGYeoPw3QLv/i2vf/6
2LdPd1cJ0+qxDW2F5XqN+lfnQ6+FzNiRYfadgpdP1gjABcKWRxX7qw52Ki3V7l4zBytD6j0jtqqm
zEie2cdpaVQfEAf2S1v4Tw4DuigKqV2RAcgG73TUkPfW6dRrH0RJ5OYbbBKJiItnyYOdR2hbp5hN
UE9pukDGcasYMPYZ9VPj4B0CDMRXh5xF2se9HuoJAdXUK4sj6UpxWbnBmqO4/qLmnQzg6qQw9WUL
Q8F4P/2MEWgvDEeD2IBSOmanQkjaW1Sk7N7BZw7qfJHpfn4kXgFm7IJf5LP0JTnqvGuq6or5V0ft
yVI/tauLzj5f3sSf1LFhbCFZm69GS/J0zjT+nt1J+kcBoPN4ZO4WLxIzPsCdQe/UmsxkEIaKyR4L
s5zk/H3ZqP9H2pltKYq2bfpUev37rJZBgV7dvcEgKs6zseMKYwBRcQJRjr6vx6ivK9OIDje6zMyq
zIoM4OUdnuEeUEVzx6ueigYBJD7Z/KmyzODI9NucwbOr27/vVsTm8rlB8+QYZz3cv7LPiixdWdMX
ji2g7QHJQ0x1SIo27CdUvr7aJZx6cvzTja4Dh7w2mr3xS+/o4AS37AsJUya/LD66LUL26LFM5PN1
UUKF6TREA5Roe+1oFKuvzRVRydoPZOVxVhy59x7PIa3ufz5St2CD2MkmNb5/yR3FIH0h6SXRmuKv
KowGez2xAC/5fQovB+YQgyslkN6BY0L6WDwGor42ACnZ2+jusBPBjln0pV1VOjyG7DXzkzenLzla
O1S9guHZkRTqWnoJsuwkMlL/Im8arzT/TN1LdZxkxFbfUJ0ma3TfgaeFZmfMn6EM1EJ7C4aI4uJc
FruB4qMXEbtINXDrWCNPVlyTH9zo3sm8uu3oXoLaB7Kl4xUjJ9WPOcM9nw94rDCU40hIv+yVYUjA
KE2e+3kKvCEMN8x3frJGOL1wnvXlFXpU8Cjj3etsHMUxZ1ldCj0CfNscmThxffm+++DlsqfQnLuX
h9C0sKZxv+ZuunScKE3wtmotSE6yHTI1hbEvdyf0ZDxs2QMAtrQLqjNazUu464aBeGj9QPV6Aiid
28Djhi5TxUkGt9VOcQ0qSB1Snea6t4btC9FFo3oTuQMqW/d/zOa91CA5541taO0lAw9yDO2wCF4p
NYpQvuGNrtptBlFypfQlWixYIu9Jh0kg//W59gZrkrDGZ4PvO5gyLe4HLZsBM1hajYQJMheavZXs
FnnjnerBIHxnmHO/g9F7/L4cdDQ5/plAvkQyElDcIKqHoH7ZxKQswn5GZWT0SVLMa8g5iiSij0BG
jxl2RhYeiZQNiF8Hmk+tUybj6mtB7OQEeZ9Sb6R8QDTdmfcMV154xivsXL2XENIWQSR1STmoZdeU
OsOA53vnG+bu+4ntly3un/XF1C1ZfnJwSy2IotCwJycos4we6vCDoPU/F55WPb4D8+fOo5Sam4gG
yiErdSjNxSyKBEJY3l91KuGw76bX+oXjrHAzDxcWYm0Vafmzf+XPbu4nMT8vk4/8Kjnx62T0ObIG
4dXbdTssfilhQN0fNVKX/ZcByYlrBkxr6gSfZMlK04Cd3qCmYXMXzGwJ7zl5uJpbziUEqLgp9/WV
2jC6HPKMpVQ/bi4m23UJMacD+pchi3/TnVdcXnW9t+oRmHTmtQApjpeXsZSXOMmJiRyWd49yDolL
jyAK7XQY6x/C8hnLNidPfuOcu+G2Wbl/e969d/WS/tWTmcCfou4iAyyAJ14bT8KsW6OEKYuh4mZN
G5hhL6lLEkin/17bK/kOptyo5U7lH6krabDtmTCztGEP9TAPeLZ7uVzhu9boRVQba5+uN1p7sNAJ
m6jGz5CAsWisJ837lPRQ2486bw4qHsiskc432a7uUwGOEA6L98f7ALpec8hN3iTm8Ic79sINnx17
BFeEygZrsAmFn9ki3XmJwF8kfqeoJJPB5GbkQV8K/2W+Npx2IK+7zTfsz5hd7Pc8hIS6O66+51bF
Ilp+8lXYmCzQ1u+32z75plQkSzd1hPO+5R2UdZM6lRVwGZZb6UXB/s1CXPjC/xVDDJ6XomYP49A2
ZwzrcdzPwJXJNvb2MUYWV+b4XfmAZbriw7w4Oh1e/3x+QDKAiHLR7jMI9EN6Q+G8z4by26GsxxXh
nEjY8TdY4UzUfxpSGoUz4rUX9gCmyMVjRX6JuFTI5AnEQkTrbgG0NXc487uvBJLtRTAj137bybZC
dNnsGzygCAwQEAdNjjCu1mNNMoZ1+pzoYI6D4Zuk4ZItz4KPJqNWMGZWb7lGMqG6k3UPPH3pFG3V
PTbvATvlUGGXstBqDqMNt3yxx5hMra9ifJrxBMJmxMG1nWMcdRcnKQBryIGykvWcNmVtfK2h+wnq
9GHAtNtNzJwDioMiFN+eZc6MaP9VRUeADGESzQ8f+ufJSTlFmzOcgDrKB3JMboq2iAb/I9s5BxSs
l2CqqW7YCaF12SiCA8foDgc0d8xAj3lBCHgzBAwC/9xXGDNL8GQsDv4KQBMmHbBsFsOZVxxxYzLD
BDSRde4VyC5NoJlEP/BNSLMXXZEewO/SxYbVrTgu2/ErKYdsQpajzePuvp3svGowq0LjIEpCpl9c
UsRW63Rzxc0qbVSQCdBwX5KfBg9zCPMLqhyKWyncdQedpnWnVH2bl1cDEsLKFKEPUdZAb8nn6Gaj
HgfEBUzRy523Ls/HFP2KXGb88Wx2/3sSRTE5mWZfW7bKvlQiXwV2iuxwhRxVY1kAXvw4hMz0ZQ/A
kTfL/OCfXZux4h0StH0dIj0mZRFgcNqIR6XpqEO855Ek4e/I/DYYnxfmshx2VH4l1OMIYBLiNrM4
Dw69E0lEY3cUlMXSY9YZHnuDlITuqQNV7f4HkZXEcLKVoctLfecFwZaOFZyaDD9P1+wzq6/czlji
PU6Xr8dCxd4L6VuExA3r4bZ/aK4bdD4QgGqaOI6cB6w7jsY+L1D2kJoXzN6uDGmHXJszmkimwU+q
BSw57p5Ci+CRjm6PyVOG7KXAZI9QN6hv8EiSshE754uat30912/sFj6twmGb7z1qOwGbjdhrmDgl
WfVbs9Y4ETiwUbdn5xHHPWlHOhDbgxppDZpJg8GUMhbHO6BweNNwO99DCbhIFYQsSxRB1VvqO92u
Rk4v570fvsMBZSNEuLade3EXUXPEyzW8orT2ug8GowthP7h0E/dzsSg8/0In5rPFBVoTEho0HnNR
izh1soBT+XNC+icQIsUbjV51t3sjQdj7IY04v9Hosu5ZAaLW0W8faWvKobiDrEOKNPp06XneI9R2
2wEQuO4VgIxnA9OjxDKZbCdK5t2fgznL1BNFHSmSkLvej6/5lExM/oBajewUL/NRl61nse5fYZTg
C9tiZb22quSRJ9jaNGG6C53Ms9vl/qsskwQlL6ItMivifMas9Up3mS1l03TjMO/nPYn5DuiZYIjY
z7ntc2t6RE1a0E1EAoCbUod1RAWAw04MjY5Eda6RE+5yRBNF8T2nJCklflsX/15fXNjsEQs0sok3
KnWL8maCRlbkdrUdIqTHejTPOrXwOKp6OueznNqy8xmtfPpVWIiGF08c5+QAkkGQpJVE1qRDLT4z
CQ67dhAPF0tnwf7L77pdl3iPIRWyr+kJ8Xc6ZR7RUiOoEYJ3zOwaDI4NiW4EtTWVII08s9Ylfr3x
1Pe2JofOnjRAKgBovIlsT+9FwqN74nr/PsK+9kaH4HMAyXPXBWNi017MEJaSs470Wu6XwIePMYj7
Ze6mbUFfS1FKCiJf343iHN4Ulq8vUETc18+hCs4r3CIQQnMUmXuNNDv7oCiJror0BlNWh4TYNE29
BPagNAMvE3tBZDg9M13CdwlCT8G9vwHnVPT2JyemBSqljMo7fVfWgjshy49ol3TbhkeA4DdoJ/L3
SGORrEUa9tSiwsFHWiVVV0zSSkzTbnyuIsHoy6lZfmJxN8aAPnjT5q9iyMbdFYzqvTCGNhbYOBlw
FimvRBj2ElUS05L/zd/fPyWpZ31JuYqp0Fz3JSw1W7u+xb9V+jgRxwVaMjwlChLEB+3Z/TjZeBWe
APVZLw2WXew5w9tMBoZqBINSAWygEfS/guZ7bS26KO/jIcCi/Ni7rbytTyt1AyWAI4f+uc06Fz7/
QMJeRom1As+Nonh74dyalNWT7q0vGWm/qJ+m1yOLae1xkA3ANbzKUccednV9LOHuh9+6PnqlltMG
+NaLekbE0wLVkClEq+8e/JL9FkzACv1ccgRK4jEzXuaLJCOcrb3VPAne5/POajhP3JB0ajCfJ95l
hiBX5EzZ0ah51PzpNHG9TgbEM/E+FA7lHVZOBIx8B+AenF+UCVeZM+Sg4zeKc8BdzaZKK0dSzpYk
Zd6oDsqR52cxvBN+c6P/hJQD/qfpUQemrE/JV5e2pFzd8pCZ4hKcOvQ+RKuKRUNaxYY8ZTzIe/h6
UrmC/IFEkUd9R2+oQpYqqCG6K54cVxiF86uctC9TWZtAGnnelzoxEZyAFd+b7J32C77Zb+w709Bi
GBDCIGeghXBseIOq480JVWIP5MpYRhXROdHn4r5wkqNVQ5cjDDudcb3XI4ypc+pJYCj9H/lIVUxc
K3GoI1dnT2ME2MiXVP4pr3Q+BekwnbJV3CcucmbD09HRekXdcReUCmC0nplRrZDYnuyQmSyb9Lva
DLmwqFsbwZJ3S5eIrVp26c4LX/g+YreQ6hiHCiqfe9YYazALMLQgbbwEJ2IjaCes5ZN7RgLoxIEn
vx4Az/j39JPThiIFn8l9lXJ/4Extj9qmQEqjOuVyMhsgAdiAiyxVQsub4lzjPWy8SrenS7jY5VCa
+QdX6ceDgnMWb1UKesQsnN8S4a1ED43iNaf5mUBmTnY+GWncIMXovQc0lew2lH1tyhoAs8PdDJ6I
GJvP+jkPUJtl5WqUaDzkY53ryHkgqQO3R3tNKrIEFPKu6UB0vtSurMVlFZMWfvWId+4buRSHA7Xz
1y9RD9mBpJvQ+EwpPTDhYyfxN+KyyMNIejdo0AAacAqwqOjuPunD3Lu3D20Y4CdGDZ9rtJbMivZ3
6+d0OhZ59UxBcTPNu2nh6PPba7F2q9iFtoopVglHJj6SoFhb3Ob791sblG01BEc4gAc5NEZXPx9d
hmhWrsxmwZAPlB4o+d1oPR8kH+UzUOV3crMJhsJUEYZSxWTiDn/7o1OVHKvJbqdv8nH2dtEY9qRf
4vAIzBTTwcLbtkW+cBoN9sTZreOLLXqtwQ7tUwzbFED0EpMb9FljMuH+aVGG+jCblY1qSLXqNQqr
jTPSnuHm6uiNXWN9bR4/isI56g5oSw+1xJXyoVOfGZymgCG3A/Xs5KSq5717CjNky2IQsTVSlnox
u7t1Kj7BR8q9vQPRdLPpTfNykERnbw1uBtXColkFsJO4FXpMncw7Tqv1cmySZkSUjyrovNkUCI6r
U5C2LgSDszOrYBb14gGWNPhhW/hx5s3DwUXK/eza7f/6b//9f//Pt+v/iD72/a8p8N/SnJL9Os3O
/+u/avLmv82Mf4e69oBfNWLYtFnOVEc4sbUdGwLJ6OGyc61bGByCJMO0a/+67RfUIulbdJu36Wa4
ae0aBZa0Zrjspw0sA85vVzwzysGhuxvH4a6+QYsd45mOObhMt116CchUonMzjbtaW77CcneIagLC
wur6WdMRaZGfnglRMc2yBZerPjxTlJy1k6owfWjuTyvT+H1N/+Pz9lJ0qqAp2jZmaECKS/KgqUlR
tW+i8jay3zS6IdPT6DLC+L7WqQ3wt1Hay6Exi4k8I3dJP2SVQMoI94Pb57bP4jmip1w4NQUlVXcb
OxuSEVRKPZ0+Ls0B2JAo5lDwpf2DXdGLYO1zAMCA3OrbRTKn4EuyyPcoXhEmZxxqL2b9RrlCc06c
OqpbQ+Fs4+f0otC05cA+ujckfUG7kwip7u61GG4U334v6SMtLmAD3g59ErU9HJWwXHpn7BwUd/uR
BAfdrZ0cZXZ7ueCcPgGsCBo+mt5OzgZpfNvJas4xdhCleTcAIHPazJD/NV/1vau/RwTgtD/nZeoe
U5HtKxLXRP/3rUyc6gFwR6Wx7zXchus1GmCxVd+cm29MdWOmgW2OXsy3nDrChhhUC6aiMCnhXOJX
HGDQU3UlR+jRpUbeQAyzt+1b77fJYS66zl29ImLVhu5sDx5Uz/3r5U1d7a7g/h3gOUWXVixP8WEZ
Apdg9HkNS91ZqnT+1PGpeeRttmod3E8QsmttEz+isN2ovej4SHMqvWvcxgjN1XCJ/Y+7CfkOcY9t
D7XXmnvrlwNtlOP2OUxN73KTb57C+hzvBlHEQKfvbCeD6zjtpWGKoiJBo+IwIco2DKjbBNrP9eTs
36KLkyzdEyJK3ZhdrMut3zp7opjpZVYlAJklq/XaOb3ynHuQ3vyr7NoDphSvUe+cPjC/BPeDxmG/
0te7yR3jfvoEo8PbSp2T4VgNAPpgXEgyV4hJowybuNxnZWQkjvV6/tDbOCbk3lZ14UxQpLjRkkMX
O/NK9hMYITQxsrq29kzE8Sm5N5LhZueeENXDtUFtV9NWaYfLs7fdOpt9M8FE+fRi5d3L2j2RXvXt
NDjuXFULNKJ0b9M/1hXyD3zeSsAtPLZX2TsGQvulU8wTAgjb2WiebrklBgiLvGmWrrGt86cIKdZ0
bnpLe4nTteacWnY7+kRqO21fDQ+GHFv/CRniV4PETHGuFBvHKaqhDOds10PcGKRoMT6PY1ik8Mfe
me0q4r0s6BNU9NrkZjqwzcwF5LJola9oOoAr/X0j/X9sOlZN0Nh2TbMfKAuxvonRcYjz8fVtP0z7
2fjcVcfp+Ahp7OM8Yd7mgx0LCsofSo6pn/eU1nqB72ZYTiqrywY1x+PGtZ6SAb8BT+Uotf5zW3rl
YS+sVa67fF9J8vGWGOriVpDlds/LBtwYC3hn89A6dMq3KknAe+KzepevT4blB7CWpdpYh1RsA02F
x6M8XW6z4qBy/cM42zv5i8oqSrwU7gZLn7WRNm6Q0kfXj8uA/aVcsLco4X61foOOY87V8XHn5LIj
gc+yyifv7MewSNP5B9Equ1qxHlClezMtMNmyszGeHy5izsR5eD9647kFyGReratEDBfvZUmqtkSs
eBOcvRyzlRsgvmO90l5SPiyIw293tA7JSsfyfx++O3Lo8Xj+8w4fkEW1vNjGymGZjff+FVo4jtSU
4Ckse5dmT+AhQkKQcgXpfQtM+IzqfLDs212zeyNtdatd08efsCVmnm+FpxPh56HdXHYHxuAdcVMc
7dxzf+8ZyKZijNLPn0TSP719UIWAYg3UByqPZF1FP+RmYlYY4HZlajZg61jheVR7Qp7XfuiXg/H8
9zIP4e2+zHP7eKhm46nai990eGJhhHsrEM79AE7nJbRtd/92mNZmldVhmO5djVhsGGWcZN7vL+y7
fAjr7c9beZhS6i09lGtdzcYlcutvxca5hvute+Rsap66x15BfvksXJYl/G2O/PH0D3NEWVf3e6vg
krtP/S1/3XzgIBMqEy52dn9/Ou0bmPb+dAYUBB2IqGE+bnKbLN0c4igf39wlFd4K/W3ycZoZ0sYp
vBKEHjx3gh/ke0naf7+6+gOYjLH9v1e3HvaySN3e1KPOYlDCbVPp2l3koxenEDuZhrmw+3Fn92T6
fucg/f28j8DuaKMXZuXM80afYiGI2yyR4gkTU8tHzD0gcQriN8MDHcDhWmkKXUsN0Ilun3yQl2vE
G77A9d2YHFfkjM+N38fkvoK+v/x/x+Rh6pfV4+1s3hgTs3do33x4yAi9I2DOYk4RfK9NMAIbrIdo
0WuD5cuVRsKF4mBar870Bl71bHnubB3EUAdqi3VHR4j90LiiLhwu3zmTcaQ4v+XtG0q2ef80qA62
YV636hnGSRWv1qMcR5UGR8gGJphXKQeibXwoHHOE+99TOuXP8/zfR31YWjdzeYoshUfFtYHusgJ8
4YyJo9khAnQ0Ygg0Fvb1Yy/2jSE2Sk8yJf3J3Lcelll6uB220YYDvvJ58cr2sr/7AJblR3haoM89
qvQv/qa/bSGdjDGg2YcL7nIgsONmiMffqF8v3eOT+fnjxldTVRIds4rLkfmwIqxcuRm1tX0me0v6
hz42MGfMAQ4z29UhL2kUMGlkYEtDhd+74W6seDqMvd+n4H0RPE7BP29CBu6PbL0wLvhUWtyEMq/d
hJ+7bmiftUF+cmx61lsvK0Kt6ui95da7YdmA33XkbPsY9PbIgBTTOW8ce3Y2nPTgnVQ3othaeibH
WoLWOjkWhMUawvlRqw8zNdBdrVmBl793TmdnPUeeenGqucbs0jWpVcSf+gvIYIpwK42W9wyKI2gp
NPxN51Jxyp1z61fm6cthSjRNg6iNrwhZ+pbSOWWuW1C9+OvV76OjVX46A4V8YNgG+Sg+UH8PD9Fi
aW2VG8MDsBvBSkBV2+ZyH9wK/7DrxPg0ofWthKdbe9kUdAFFVFblUP7ToqakMAoCOYjrClUnbOkD
spzTTIOOQ6fEt32LL4PV2a8QOaHnW+3aiMbbd616073wEc1zAfuxWAcjyN2tlvT9UJmC8gam4hN8
AZBZinnUICkQtiII6CN+3LVU6Rg1EsdXXV9ochP5AmpWUlskfKRumgRg6PhQ/OvD8KLu4YpcrSAc
KqDvFI/kWf5AyoFkyJjSaRiuSNUf+XWSQVoAFhfIWCcUFYWJlU4KKunFXcCb6q1UgSk6caZw1ai3
7sn/Ax4Mr42rw0yCKSE8CZLsmi+Nkd0qWpWFc6ABW+1to6aRdYu8/vtbvYetj3Pe1FTNqNgqsuWP
fNDcPl/ispafx1PKuxS3yf7qpIj9Owj5CwLFmQBAQvGlGfyFBo4pPgtoghcLUbHborPQmhTNSepL
g7oCFJz+ytfoSYeFYaWKXYRPjgztp33UJBKHtmxCSKs94MAvS2PLpFSyceErM9LuNsYi7WWLqHKQ
Ybu3ZBPd1afs7/U9BMLfB+67mCAn6p8XfwCEX4tblNzk4gTc9X2L/q9XDdVG1c/o2ZErNg6tmlPh
PH92Uj698gOoMr0cdDWPOMtP7WiIZWwde/Lm8ewUwTY8EtfTHRxeuksU+7dP6PfqXdXl23T5Y8hl
j/hzi7ymx2Vi8NRqe0mRuL3bedHVU98sNwrxHXdtgLS6m2W+tvOS92t7O9LZMV9MV21XyL2Hdn0L
DVL+S5Xhmt26Gz+Og+jkLlv5Z2iO9fl6usXUUu+dWFA3oFD719hwlzcfW7Yzld4QjZ551c9tqpxL
SiRry9s1lNm2vp3FM3JCbXxqJLQwzq+VoPKybZfzJf3C2C1XpTVOTGcbXkxH1AIa2/5qF/A31sF1
tg92H1CoDDQA+kriZmF1yM5t9A8+G+17rW/jqCxlcTEyXFOf9ZDiHCzfajiHhJkyPXTSVobZBCbb
owxFpnmtHlGJra8p+vD84IMWSSNmq2jELWWB2mvsZoqfIipEb4HyP7XhalAgzmu3bqONRcfxWF9G
TtqiNAJ1oOpVDnxnzUkZc4pe6IkP0o4BVIowrv9Mwkv7IdW2VRuhB+ifTPF7avDHS87LXbFU0Lca
K6mj0XE9OQXWBAvs3lfZSutfB5gIfVCq2eKWe3Hxn3hbv1NoUzuVlZTfVnnkkO3+vt6MH1oZf93U
Q9B02OrH23qzPI91lBxoTvIKUkfJ3Os8ble9rH7tx+1aJ2lG3eLTnt98OG9hukgXWW/dypZubNUr
wF8wEU1dK3MVtN0gSIAAuXrWXgQJsum5b7QvE6Vv9vW+1i1H5pPA66cs/a9HeDhAN7GpR5t97Twu
6MrTKFLZUAWXf8VzRY4+TkZ/2QRPZb/iFMZpg2bKaukbwclrwP6m1YKRF9rtEV4gI+n9/j7E+g/7
qQ3/EmHiCiRM4562/PHel+byXK1El/P4pHoFxp309AHNvSmMz6LolOAFwIq5xSSxpKCZvFe757WD
PnZ5cy6Wu6jpbrJ2y62TDZdUvIhqwOpXn9yk+lPqZmuoF0Dus2waKw9bkGEWqVXaKXdZZ4XjYIRV
MFbd8rECDRIaZIcAPPIG+IxAlHdgm7YriSgUQgzFV3z9HllUuxbRhUQmgo82OJwFFNm0mqeZsYgm
uwA8nvO2Ie7ok+sKk7Q1AfQAcEPAx6xqnBblIwTHajNxd4h3AKJPXfCdRBdEJcIqW0hLG/NcDBUJ
CeFmV9gCbo11b4TRDUt3iQRFdaEv9rPdTG/iKf5UABzXMTblh00bqWnLlJiN+kXt4cBY5zvNvhwZ
MeItr3rvSgq0z2qJR5s4H2nYRabscMcgZUcVhtGaX9PR5oVaLPVkCKXrweZlDwziRV3luXf8SCjS
fihDq0+hNgKB2bmEl7Dko+MTe4AXOpHPbZIBZrv/oD3AD3NWTMxZdaXfP9XV+UqbGUJmzXCKYzsb
2TP5a5jZLw1HIxFTRbvKej0tvj75YFOF4nLr7rAVu7yvQw2ve7OOb8md4CLxyVcjM74HnNw2Hwm8
9eDkF/OiXsUPRz5WLxrH3WhcA9A6qMYu/1aqjpo07UGaBsbb5dN4u37W3qL+tkvK2N6A0gtU7Lnv
gR1RIagQHH9L/zjeDnfjzXg3TobHpph4n3GHztnIFUxoto1sUE7UjVdOTi1M/xwMcFtWeBgcBsfR
ZZJNMMAdxYP1yO6TYuHsewzReqbaX+0ZVLb0Xo7616AK2YoUuEDHRGVvivG/zWfgNLDNFbwGlUba
GXRJaApRCqPKbANHoc2CJZ+20laVFSJBeAV3Crgi207UO9OF6etUcrpcFqBUNIpGa25j00sEl9Ux
wm1L/zBof5FqtQCfHx3MdwhYO2nHbiYfRSPHpAlEA/8Wr3vkcwA51fxnVQtKIk9m7sNaz+PzYX+2
mLl7sAZl3QpUCE9RI2rgajzV2zadXflU2xmAqE6lc2ECRSbF4ax3xTca1cuic+LXY0s+ZXMdXpuI
1LeyJgZ1rROu1wgZ8W+rdSVwlD/bd/fdpL/rbronohAqEZhtA/++W8tXWtsm8m+tQ/PU5IDho3o1
V5J3tSGfY6cMjx35qA00cBrrFntPV+nWSGq0vu3rQx0MvjhvSSgBY46lp4q/mIDoqyBKBH5vA6cE
T0lPL5AmPQsRNsY/H4obywV9OAKt/3wwBeM6lAgbSOFGjtnFWA+Qs2Diow8yqR1XsrvX+/mi9S0P
iaHleN1ZdzLM69adU6PWzBooDvGla7NNTjamB1SFyLAM10Y3Hex7tuVnnZIjtiO/k1iml3WWYCuu
YAkLARTue+fRYXDG2ukwsCH58pvr5DiqzSLkHyZm1KytLh/bl2xyQGjh6p4me5yk9qMLWDUrrGH9
LN9iO8iJm0OLhhpfbay2L/LTvI7PipthM6eFtPvo0TGv2UE1EB5sD2ClDWeJRFCY8zmHR4jn+ydp
hvnjJEQwSSMgYvdUHyL9JMoql7RkEgr1UxqAVerUImoh2RK1aj5pXW/QrWzAlr2zH8VJZSilRDEp
E5jpF0T3AGBVsF6CkQbLfWhIyY2DBeec7mTNuR6Rp8BRYMsjA2Q3aAjL124v6TtKy1WOnt/P/B/K
vOihc9bbhHkW9O6HFba2SuUYaSoKx23D339cVtpCmeTIq1lD9pJntacfABFyORNJPmTRyNoe6q7V
k47zUq2CcFOwbZu3emK4t1d9djgD11BB3B+c+DXZOTqt0Rk93vPsyeN+D3H+uv6jFtO5yHa7w7Hc
cxRe8chtJqMaGPBD16L09/ulZOD+PnT/vtJDMWl7sctjbvCke9+q1Y+TE3EeRZpe8eQ6dxDAbxeS
0/+PqM0qKwdLK7mQElZ7y0BMPCOAuCBDnxTpftAr4JEghaNCofIfd7TRH1fa7a/Hw/WW7MfVcDuy
eFWpUwzjOQI6AlKOXNr4rbfTlC57sB6vF1nn8HJoMde91IdsSIMuuTrnTH7g4kHjrF7r5qvaUC/k
/Pp99H+e13/c68O8PmfJLV/KvabjHONR2KSDsosY4CCqr9ExeTI0mpQavr0EFF0YG7yG7NpDdqKY
WyvJD9GeoJTzenT8jAh/h8ZLaTtbDIXPSAxFL1HH6G3D03RpO3TRL1tHj92CtnkL+M2TfpsqC+m3
G3rINQ750syiHTcETBYK21syVkYx0tlYuI7QjvSPzc3SwRl728UBFYu/34f/ewZJYK5joGMgfVfT
71vqHzNlbxebPKqcjzRLqQFqvSyInqZTP1/Drhkgq5iOxsO8N9CBV3V7f0To49K3yUZRMxk8e7E/
rOIqdbGKWauoVcQvHvb+qpFcLDaMI1KO8ULvxrM1qqWT8v334VK/l+QZL5rKyJpbNhd6eBa1UG+a
me2O2A3oFN3GFQBH8bBokkylHdP7/Wo/P9O/F3uYq+lNT7Ktsj2OEdfrZBBqqDUM909WxI9v548n
eph/lXJvJUuTi1SC3VBt6J0kfLbD6j8sOhF4qdgovXCAPc6yS7K04sMhloN586pAxyq6mzAZXcIN
QUHT9jcdNcgS92MbptPXq38CJgDZuqBAqSxqXZWju7/0ScFgll6f9DJ/aLJYyOuZABbA/ano2/29
K1+0yq04KsppDL/2ON2+p+9mfd0inTp2rqvdh34gDz2EpWDtwYB3LXhEkCkGia+tAKoDF96QDj4L
Zb534ZEPYnsyUC0XsSfjYVe8JGa8tZRjIub0EPN68TsE5dEaLT3/Wm1slUEJhHrTq0RuPCeJq31s
XgDQbPwUigeErJoL2QnnXtLfQMt8A/A/LPrU39UtgxrW2tuSjUFU03wtxqDd3cxVVj/VAs3JezWg
9dUZJufbVpp7dt+EuASw8BkW4i4Z+NfO9/czPh7xx0t5KOPLIRlDCwDFZgPhXrvjfLgs3XXqqe1D
3QzzyC3pzQzj3u7qVK7OCRFJqmtZMx/aZ9QQeE9Z3l2alAriEoWIajf9vMTuSfHzi2Pv/DKAlzG4
UmjUFVet9hQ8pZcj88R2uowCBUzRxY1Sd5ezfA8eCdqRxiI8EMid4N3qV5pY1eZhojsgKk9vEUWV
0o26keej8BoKPA1Fud7W34yWS/eawA6dva/fYP5eEbI8Tw+BslAnm9GTXUj7VmKzkCGiwYNfiE5H
4LEJd1zqCTNZjccZKBITykrp1KYIeJSzLXR3Fw5ktkrBsAcX3z2SX8BzscIdnRFfO7vFzDo9q/V8
W+CAZxHirrArEqIivvL3IjJj1cyu9lEZcSeVnb9rgD6ySweBvZvunC9Ora3UnAz0mPiAX58JH307
Qh+u/rD3K5ZdpFlyUEYgIOCbAM47aM4VZ1oSJFh2+ZNtWa1+25i5IMozVfYyIEb4w/39uDHYI8va
XeyRsIWEE3ZXTYFcKx+83kk5NPfmS574lXqsVkVwl7aEUDNuIoKGKk+AbiS6RjCnRBjPgickOhlQ
63KvMm+3u22A3K8Hx2/PQPxDcRiPSUAli1khd2DTdYcedacS5wBAbURjhCb0JWxAyRJOHMlpD0Yc
1IXhEG/p1JmdfJB1sA3/4xkNV2oipCRHp2CSuXTGKCH52P+CFKeoee+pfbFvpOEm7a8lyU3irlcW
duW/H3bfm0RgdmT/RbCwattm7WFQlYpS7Kpp1RrlfuESdzaqjX1gYloKGwVo74HW21jYUaMNRs2/
X/uePP29Fcm1RVMXaJaFc8nfL1S5lgRBiWaNoLhPTUb5jBLCGNvUBQprwoc50Sl65k7xvYx7f+J/
r/qQYx2Ni7LUT1w1p34RNTDJgWCEKTkKDgrk7RtVhz3W3BcqWoW3DqhH8P404Tu0tn5lVR0/Czi+
L6S/huH+iv6IBtWtXjnbmEaNeAHU52rkwK9ANZ+tn29B1N/PfS8c/3GZZHOFMnDkMmiCBRD0UCRb
owoZuXvv2dZwD8h+ebPaQ8B2rOp5tQpekaWaCUn+3WpZQdrWgpett8GpHUANBzzwUh9NGvh60oQ8
N4VZCK0YqgiCEYHR+H26abZc9eGuBEKB9B2Rh/FtA0/LMqsZ+7g68mDsKM7LzdeY8sLZF+YHzF3Y
Oy+rl/G4DvcIkR0flg8zI/aCphS7WdD1OlRklKiwYluN86DOriJm9k3IUVLpQkLD5f+I3icbRxPm
PPsA5Sd6wUKburNJhnBGkNFtO5Sg+oHTdyh/tNuF1776962pqLd9BAWrbnfRhZ+PXNLaDaRCW9RV
cIn9cx1+7tahreT0pds/2zQXMyigkE0RbhEXe6RupX3f+IQYRTPeHyiYWko3HQYPFCSYJ7kz9QbI
NrZo+n96gwY9dmGMIjqP4kUIl+iufex5BIP8kQcBN3z3INjBELObgiMQpR/ZgwvYXZY7xeaBen8B
mPJrW0Y5BbJu5+Z3oDeKSbIXeg1v5MYOP4R2ZDSEMvjZePeexNW6BM4P71hDMLmK3DpnIjYbf+8p
O2y2SIbMdGyONnR/191De7sAJOgDgdpPMtUl+N1P9I7ePbq71m6yDs7ttIW1RC8bKp/GbIRuPEYM
cAfizg3lkicVlu9FAiQ8dU6qCn4LmC/c4cV/rsI0L60SQCq24mXPbO9C2YUAk2tTZZZ/6HVgIi2j
aQ+PH9zoJeModZSpMTIH+7F4RYCih0ELEjo4DDY0+ACUr/LZeVaYTjn6fb2okuh8G8p/b/W+kf5x
q5FWlgjJ6SnxjtUqQGBFAZrSEG4paro5pe//z+s9lISy7e6wPds1sNSUjg0fV6RGXK+yO+j+ljzk
aX70rdj196t4zCqNW6qedlWud2gSOg2gA+zcStOmRJwhsSFtk+PkEJ7RTdcASqxH6WQ/W/4f0s60
qW1tCde/SFWah6+abWODmZLwRQUkaJ5H69ffR5w6d+9ATqi6t5Kw2SRgWVqrV3e/QzviIXsgYzVP
l5foVvsqSP/hLGDUuWjRbGS4LkzX35cv5GqpFbuloi+x3I9P9TF+Kh/mYA6s2wGJpzuduydoNdcQ
X4bR/Qra/tws226JamyGm5xJ5Fu/v7zGttIyo63u48f0JHvpU3PAgOKkg4z8/WF/ttJ9t7KlFUTi
IYryO579r8UFcmngbS4W9+1puPuPy8Y2Ov0//WEGdVx9CxD1M/f5+wzsIiC8+LIHJv4hVjD7xCT1
YPyaxAv+/m5LSb4MYyZkLLhkh8K0Ayef8OFb/SiQSO5oTToX6pLkqgI3RykVLL6CFVjsrh6R0SJX
oxtd7SB47YRXTpJDtxHzIEhMh+Vbdq19g3kD2hC5+k7fqTv1Rr8xN/c2TwnzveEs+3QnHPXrFrMA
IaDltFOCdKfxR75Or2Z/kylr+wv8KSieIfVhUDPZHtYU2sLiiBnTTQu4hAgWRia+sm5CL0Tw//6g
pC0B/BAFEBNSrYtb7YPk4febpJipWbaXPL/X942vXXfXvSuRFC370V88kw68TJDtfv1/vuqHhSha
ZhWPIq+6+NZ1+w3Z61t9G3tNWODfMYSDh/gFm9UvKI6fxR0mwZklSflPlUF77vc3K0dKH69JBl5J
+rn6l8odDuVtu9jDzsBVw1ZOUwh3kAqveVzgwaSYD+CL+wuqYUBPgrK9vZbo/Kr23+/HeyPt01PQ
4RWaqm4wKeHD/TD0oVdqWc3ueyJjeQT/Al9DajISpyR3M0MX8V2F5wQ0HZ/h5cy+ifMOYzIgUNrP
pVvtl8UGXxdYM3+/Nk6EPywR2dC2liZzCqSPjSazNJJ5SS45RLM4VPeKPwdGCDBz00BEnfyaSDIe
+2OKB2i9z25ADL3pIN6kN8UtLdbLj+JaCeUf5dH4Vh5jD9T7gWJyuu5vzWfxobtr8BAw7Smxx9Oy
A4E/VqFy0m/Qbx8j39jXP2GoiFfomw/qObvCX3E3PWStr+SuLjnQEmPT1s6YMPt4jN2pITWxtVcc
8/Wyu4CJjaHo5czYAFR2x4utANwyfuqYnLtfyd76Ir7T4f18rzQcjWn6arTC4Yr+vsIkpTTVYm5z
zFkhZOzpgyeOjH4QtROacWZYAUWueL9R0qscg4v/s6Awo6q9Zd6Wk9P62sM9PmxCDqiRcMAFbMIq
KAnqL1wGyLYjjNrVE9ZcWGQxHgfLxo6lGaEcgVIGOCx7666BzKDhyqLu8CENE14QvDVQCVPUQZhu
GAHAPnK5jIFi4oPly8jUQgyL339EipcPR+NeeFEX7l3lQv76oV1V93ChKuh+mI9CPgeuvV1gT2wQ
cOKq8O4wmcNpKrWxzphdKuIL9B58t6gBBq/BFuhyfYEHMu2z1el32j6CZOMm4fJY32kPvWkXjxJ8
AgnlAR89lI74t8gwxnBdo2uJA+Q5O4sH8VvpNrBMQea9IriE3dMUDEH3kBI4l4ceHjIPfYYZMFBf
oIo5NkFyjm7BTuUw9g03/caAAze6zY5/3yTynzYJ0BDjtiwZ6+BPYlWx0Lt8zNnB06u8V4PWw05v
b4FIDVdb6a0G2/h2JdycAmJ/oAJ6Qw65MwPaGn5+mhkmhEPP1s5AV0oGD7Ng8+aIfVatIwajt2Hu
UQA2b0d7enfgsBdvwILpFQIPBrqRu3lkAYtDpOLBO9nNyOKqdpJfnkqvhp8CH5kuVuNHu9xpQt3N
vV90LamGN9soATw+cfPA4kCLYGJZEJIXJ6JQyr3cMRBAzH5MpbLBt5Hf8nxnAjUKCWfw6NRfpVTU
OHx6mkcC6aFT0rDcEP2FP/NVeSVzOjYHME74wzFFxAU+EC2/xu7vM5xIDCpxDVb9dtQBUvHN2d7k
LtCTgPIFCHzMiHIpTjQNdwMY2H3bvvx2J8I0/rmZjFQB6wJr6JE/c1g8fBUE39umHwI0c+mVTTED
M5AC8/d93Y9jWs9RD470mpMcTJSVK3vP9BYSCcOnO8c96jEtWlzFf7kdQgjLLP40kBhZnpHZ5dDa
QN52UITDwd8UKJhZw34UoD1vZLYF0z1h9+W01T/E7t+u+0O9FJVCKWb08e7142bnJ9I+Q+Ps8Ore
GzoPu7nKbQEKrci6zDBENd9d96IAFTFmR9t8C9HD8flqZjWZ59XXMcSKbqJw29et23nbx96fqB3w
jN81kEFYgd+RQ9NzhnjEhDveOYRpT8dBbEZ0l53oMHv5Lr9R/Y60psbuBNsUhCfwvjf4H70VpLIv
tucfshxt01WQipqEZuvDwa9GHU3xtMzuzQfNV+GZyBQDKxe2UU00XGhuMNkl4YatzqBNGtmOhoFR
/MVlaNsq+bSK/nUZH0qgfFHSTLwUGSUXJzuKZivc1H/1SWdjbl8huFZutXXkNtfox8UFRyV4M8mh
sLVgofmcPSJd9ABVH0ZfOEb2c7Pn5GMzbl0D2pENXlLIQyDmo+0J5/AryoTyh7Lxt1v5oYTpuk4z
YoP3sCXRxA3sKzGidV9YWpwNEWGix21eIwY0jg4N3iRkYDTmV85P+UzU4sq64OcXz/dzqxzf/n/d
2O2i/1VuaKYVL0XC8zXsiGYFxGmsSNRtdKm8G7mkxalx0WMyIwuMRb9pFGL/q8323vb69HhBvIB+
tW2RfTj8ozyvmyyPt8d7ISXiCvD8PmOgunEw7RizSRJLOnJDkPuX9xP+77dBMv9QX2pICDUaI0zx
hMf6+33oL3pl1XGW3TNbB8bYFv3/0wF775yfkC+RkGEeOLO8tg73zOeKr/FL9KK3OBywb4sP0Lph
rEuucoVudgdyF6qkpWi3MZVVXMXdzBLphtMJ31phG/nwF+anG5cRoMTOwx5JF+uZJiDWb6+v3zDe
XT3M0CbMnkT/P25MW2sc+YgDyRupwuJIQXVowhx39s3zLqc9sP1KsIr7xeSDb6fT8wORdNjsM/io
OMXtZie19dE3CQnCZyLvhWhs2BgFxbRzK46P2pdhX8guwBFytyxcYJwxy03Cfmr1tjxDdLefVgDh
ZSzVy2HzwpKci19SplmIlDR+AUTxrx4e7jD75EDe1Cp/f2yfGecm58rGsFIMFN48vN+fmtnol7QY
lPQex1+sCx9j3U5+8jDucJHgfnOTe6frnTWo2PxpUGBH9VYghb2ZzjE9Sc8kcFRfFIZ/6qODkdJP
3VTwOkNFfr8oYdalBWpNikZ0+vH0BizjNVTQRB4ej+G0izPctQ8woTE5ECFyaU+XG1Ra1TP2KeJ9
h4VG405QJ2V/fFF+/P2OvbMbPu403aCyZ1otkuT3Nty/9jtc8tUYuimFS56exsdL4QHdZuQeqd2Q
72ZX0XnEV6MnYuI6UPnj9+KbfL3uYWxPtkwSfq0d1dcGxU4RGkyGR/J6xkVOYSxVUGLQ95BhGHSF
jL+Jwnj4otp7b7N8uHooYNt0TOZjMkbqQ5zoxKFlBLqY3AtAaz4WPvAkM+zebPGVOVvq9/56fkmO
6AhUXDu+khIQBnhyv728ZcigMRJwp6IYsvohWDa6mityOUh30WXXwYpdw0K+isR9VAQDmwmNns6U
Q6/HUR770EfGeNLRiN2WKgUGIJJhOZQmr5z8LFiEcBXCpvYLoA3UW+zLyelPLJGBSWSc72SnGMi0
3iS6C2Z2tTcjg0udmPJx2g9sPYh+rzKEBaQnmQfQyvS7EbnFTx3ipmlf8GCr/YbXxHaYgGQ6muGK
ZKLSaSDIap4l7XSGqVuICQPcLoZ838aoMpTW12ovqq4ULD+XIJ+5xjDFSR7Tzv4gTzz0YMw9TfKk
1L/UfiSEaRLK8V5QAwFja5nKbZfF50XZV/KxZdqjFl4gvia7HJKscYz7oFu4YgcsX2JWKZbKnNSr
JyjMJrUT/HaI9bGjDS5yFuWxv7eYdC8wyzKUskBRvsgrpG3BfHqiskSCqvFQ6SD8vldVK4msymyk
O2YlA/dbk61CNKXYg46Kvla2Tdk2AIqJJLWjml+EChbOF6//ISdANiFErdZJdw0Q52VbP99HeOSa
zy2Z4kCdXfWC0MnN3woqWGIYVWq8b+TD3ISJEVqtWyhOffFWxVGwNWSL9tDeYTWbqI10e5ocgyZZ
6vKJRp5ZuOoznyZWWFmhNOy01BN5v5avYxalH9v8hBwzHq+L8UYdj029V5LreTz3aaDjDpNgTeL2
GP5FXlr4GilJ4lore99NbhMM8Nqjle4WFSqHHxvs/n2W701YNcIuE4OCiZ00ZFRMfVyj9i2L5CwN
BNGd5bBCRCkcFDTlkd8ogYTt7PK+ZBTPAnwkE8bXMAtUHOPy7WN2CazRqyR/LHd/j4/v+ezvC8Ji
GZiWQk8JlOQjIY9kSElyaRjuJsvW6XqwIAADf+G/I0BX5JR+Yi42+yvRHHYpFmI5OCi3IXF102lU
x4RqbLqD6iBNi8XtY4V6gt3JTh3dOXbgO/JbHl0DlF21JbAKSNf8QNlJBLdqt61VMIgW3O1tKWzr
Lf0pvCUd0wV5pvbQ2xGXFNli6q5P8atK7YizKzRFMt/JqRV3pT8S2SXmF41dM3ILnQaZE/b0fH1y
CtFRLKd8lV+M1maHtea2vAco0ZBZyK8gmGxzcL1m+GKnvVOE/nZjP4RuHZX0qsXNgLmULaEHwgIH
+nrnrok7I4YZncsTkYtlKy8u9zTr3W5ydP53Y2o4q+okr4Su0q3RvE12GtnGY/rK7nQwb4oSV1q9
xHIMbhJz1UZH7VxF85MKhbHbcKyecFOZAdjU7feXXcj3MPHpzXGmGgzj0jYY6/cwMuXmoMVCOdyZ
wXhC3X3MeW+vjExXqMwxhEDbBGuS5AQ368ZeGJOmBL6f/cx+4oM2TQxa45umu5RMEIMrhl+h4XtT
ztNb9Dqd9Rf1pb7LDlirmVfaLa4E2GE+ya9YLZzGH/G9SrfGurm8dDSjHqQH662+MZ6lByR1UKfw
7Zqwlpmv81fmPWcPf98u5qfyEIMxdgoCIabDkrd/yHUi0bTGRSuGO6V18XEkTY693mBP77Xek8Zg
HfZI3tXSI57FMtv9JsGHevBKCrTVHjsnF525ty8YZ0y28UK6Vo7XEzbXGpHFxbMpa1x4ZAJWXrkn
q2ygMDN9uDx4ikicHfcb4kRnBwEl9k0A94NTZn4Hpx7vid6N8PDlk8ErTlLp9omHJ9OCTcd+Vj2k
fDGC9Iun957CCbw6Bc5WvzRkmFTw+Gubtk5ztLHTEVI5Gk3Za2mbZIxX832q7S9boJ/PIktj6DMJ
jqWCxWsfsovJKrppndvhTjzP2AhgWFY4FzykjsMdWc5gzz9q5ELdS/dtoBN5m52Wh+5JxwbrCbTT
+IqqgBr6D2eTCCmOPIvL+pRcV7GidqrayHd9r7tm8TbmoVEeReGpnI5C231Tp8qdSxoiK2o/UfcV
LfKMFGQyKgOjQU1t+er6kBlBOblGtCsUW8YOZlIozdnpQ7dX+X44JVjRxP4WBEVfuZLXZ6s6M23V
l5abS3fDUSbkPMpfw0+jhGQw0BdMTmlobH5ppNQGFRjLiHEpVK7rfRpq5DAhX2EcFAZtfrD0W/IU
4xl+a20TjQCnfJlHDfuCdGo8afLtNDEW6F5n1KuS2DJCwPAlSwr7Lg2n6zQsXuHfnEpsmE7dj3j7
0WNAghxw3fMKPWLdMTR401GXUBluVRAgXkHY/OTH8/AzRXA2H5XhjHfmD5Gq2pluFnf7nvwgJcH2
ycQ/KjMIAd0PfpLNsY1/BEnRgUzyllgx6PQrk9aVuh9ifaf0R4TPfC1htDY4G11wTsz+OA1hFe1k
xS+VY70+l/F1U/lZ5dexL+J4gr+v5fTdSaHK74+X7jShMJu+J1SD2VHvbqQhvPSPrbqf8ttm/t5o
V5J0SuJHUz7q0i4n6iZj2CJ+nvajeRCl0JqCcn1WpFOunZWrLjms8o3S/Yhi0s0wru9ydW/2j0Vy
0KxwiXaTFQ58a3VXaY9c4Zp6FZary81skt+mLpZF/AhuHg85Phil0xi/4umqwiY82kXycY0CvdzH
9UbLnBHr4z7fHtb2WmivRyVoYO0C/OjMtAq0IbTUq0y8q5mVq2KBtJPNg1FcCexgdW8g852uLsVu
ZEwixMrVj8swS4OOZVVe1dL1Mu1F9VxUT2p6FIQHvn3s7ZWZZAwt41ViyPfxSZgCUdotfI8VcmVp
E4zTi9Yf+zR3lvZ6Wn3R+m4mjClj8oVADxv/tTUJJuNNt76LC5zd/kj2tZJVqPKx6o9LzAY/85KK
cTuqZ3N66eEC9Y/xQLAMe7QHZdgOvlrsuCB+Em+GGzXyFHDGt0JWAF+JL7uZNnTrDQyhWQM5CZXy
OFj+StqU+lMdTs1+mnxydX06KiaZFvrhzvQ10VEHR8MEi5zCcKJhc2uqwQDamy5DwXVOzWMZP43z
qVxu+vrYsUjSsxV/H43XyTxE2mO6uevMWOQL1115EusmyNVdgYKjcYXFyRiLojsayX7vCLXD9ONM
w3zNaf1eux6pZOA3LyHR2oBSAOQB2Q1pKX3u3o9Try99ffVJY8Y2pBaIh/P0K4cYO4Sa4GVi2At7
WdgnRahVwQScJ4al5gmzW95LbzJOvONejoOs8qYqyGFSVV6kOsXFlSEUtoemcgXaHNP3HjthGiud
U0N0S70J1vfiSYOfjp44hCLtW6wJzFDUvKxDFhE7OhMZdX8t98+K7ktFGPVhPQVcrFXsBc3vuaOX
7qj2YaRcTcpe7s+J4RQ8zmLXMPOEICP6U+yvpttjvjjsxMGrdN8Qw2p5FiwM1YbqTqAVycu0jogh
5rtX4FzbZv4UoxBRPT4m45VK4dj7QufPY6AP+0rwUJQubtL7rbCvKk60NazX05TtqmxXyHtKmoTD
FhS3ejNz31x8EvZ4dDQkfZJh04R4LCN86h08DsfSSTHupq6ovALqHxOGGK1ZuUntNUAxeIpmt+Ww
ixg3ykC81cY5t3XJKzuGDExuUgRiEwqm26Vh2+2NNRj4BBewOhiKkDETCUea5GcZYWl7Bb6Xx9F1
jonbPeF5cnkKMqVjEfSzr5BpS2zxIH3F/PGieK3i9WAkirdY3tD6vFrS4qXotzOfe2rqyUQ6fEYt
LylOBmMNJIbUVD+77wv7EZdO1YXNRK5QmF6KbQL4CDtF9uPOMxkb3nmJ4ReVG0n2qNjN6nal3cFj
g/MveAVKWZa15cm0tZhHhRqcth+3Bpxv8SrDgdusYTcZb8XsijCabtrFiVdPPuEO0+DiAncOw/nL
vprDTD7UqzvXYcxxmfpis0/inalTPfvYwKvhQCdaskk+RnUn1FelRXmFIWvQN/viEsyp3yNtxsAH
YhYc8WhjaLF2w1H2uBmi7M00kxp/OpZUgDixwGLNslArOAJBDlqmVoUX0ZVFd+SIuo/YMD+nE1vh
EOHLyObsbxq6KRMC5OFW9tXSb1E0Yyl0u+n0J+etZvgMSBh7ADtifDoZfDjsU+VKeNJvtBed6rD5
0YB5XGe8c3wM8bmJoX17rOdBp5B7uLDaUP97HdNPkQDcTOFt7wOFdU/MSzDE3Xq5X2vgrfWO+riD
Tt3tVLTcrdfhHTI6xhmj0QIxqGedlbf2frzX6I/ipvGqH3Ifm0kmW/h8qDyNrjJeqI9scg0Aw8Ip
X3lcTjKkreIQa/SQDu01LSwBv0Bhm2Y/7JVbC39w1OdgUsY+6juC/26kJf2kbzdsa4Bpa9ALbp87
VRLW3OpjUrjrYmsPRA69DynZavOIQe2YepHgjizh8ds032qYGGIFggQi9UomY0sehhLxDyJg212v
lDxAvdCfie9sfkc1iMlkAfITu/d2JiUA3nzGP0hwKfEIZeKVtj7n0jel99UxuHCqYU/SuhWEQs1b
K09MNgFCQfCDlQ2Qi7dOZOevOhDD7LXro5YHRvTzIr1qxeOyUBDiy7nQ+Sheyx41pRjZPYKLXEJJ
K4C+NpojSdJXzb0/lIiQq/5JOD+STERYVj1efvKdecTMrbZnumy+hR7bNyADxJtrr40mG9egRXmJ
mi0bRBezQBNQQgpfRIViugfJvTC2bJPmb/00vApWAGDCZVjzOUemKZMTHlMYTRHM5stzV/ryW4ff
S34o6Udd5e13AaSj9GL8Kw7Y1y63pVMcIuYctNNZRouL3fGO/wKQ6GH/I6f17CyGj1fxQQN7Apir
vOo41i6GTBwiO0pPRlbnL3TXewcvz/FQ/LocWGlDIB7QNKNbBc88sC6HYGbWGz0Tn3Lc/DbfsSxE
rI4xUtgYjdTrqfz+j7RnfAT25reGMGTHzS4np87xNMHRW3dELWSIgon5fOGx9VH066ck6Hz9Kdtp
9zRl1S/YQe/q29/LXx6cJcKSpy1roKz7vfw1zTWShCiW7zS6EOC4JfIcp6dfubA+CXXOKHpWcU1e
0AzOS3c9gLO1HuyhC03A3qG3KMahNp7K5vaC6jveUQjrw7WMCTTTnXB9xhiNbCLzlSQU55vucjaU
Qw5K3h56xW0UP2mf6ZhH081ckp7cDZe9JHzB5nmngX9+k4iyULhoSAI+vEmpbOZ21AXpDvc9BgF1
9visPyev2FyUv3TcieOr6a16jn+oVwoPFbHoOjvJF2yJdxbM54uApA1NGz/Zj8w8mE65rsymdLde
t48xZbBwkkanSTd77BzCjO5K2FZcwkn1ojWUm5sLdgd97BQ4CphnUz60aJdjN1l869vKTDPU541v
c/LN5Fr79HJugNuZFbWvl5D+89KEcUHvL9RkT51hCO1TFqoaKGqgCmEHkeGZXEzQaYS5MR5SjasT
DNlm9yPHhL6FJv5m5JQ9V5dA7YIHFrM++1rubmekeVW3+9g46sX9ZXAahqLdZG/tK/gCwXDaW48q
nnUPS+VOtwTeGforQ88wh/kCFPkseqWvz+r971396Ktp5UM5mrlGF5ZoCfAFvQPP+8VBNlQjf2Fk
JJ4FP8zd8EiXgLOe07+vjibzLpsvOsKf8RkuBeESngGqrMjIR3/fSmkhqk0Fmexus+/Gru+Nzm4j
PHfaYwcyp3gKXcPZM75dHjjaFV+QveTVJPvSggz4bfISNbDka3K6eYJCYVxdgCdFzzxwLBHtOdWg
+pCJTg+1GuoDunJaJzNs6gw/mb/3hqTPvaHf38qH3nocDYolZWwYev8nPDZgm/UOVHNIilh9OdMT
05xoPD78P20SCXNW4C3LkCR1w7z/hXGlylK2C3Kpu4Xxn5gvQJyhN1uQJe/65Bib37PsNtJAeMfH
ZVAYjSLTbCdBp1Eq6LoN/9jVSPTfO5B0y0fE6kKAXp1kDn3dk4CjJWkCt3t0a4hYULqmH+Wy18VD
rSVuJVzJyqsknnvz2mqA0bzYDFb8XcydAluHbqXqlKQPtCsGd6zCpPbNxstkX8kCMtEuPwzwnXLq
ZqcEjsUiQtkLOMm0P9b43DGEQjxRmUWpqzbXqrYDzqTxWbc/ZjOUU77Rpesn6vuZbIxQz2DI16E+
a2NoaU43sFC+wGCl7TF+DEn/vtsfWoBqnGQDSmvpLn8sftYUy/cRg6nzG5iHJ3zH/r6o/sf++OfZ
fqATmdW49OnCq22DC4A5YqefXCSnI7ntuSHyJKEkA0X4nDHj7OlZIDLdG2ZW4wJbAbeaOAv+tOjW
3JR3pmjPA0eyL6rhegmGPJDIdhp3yYO03uXJ1izmkVAWpLPfy560BH9/O+9U+k83D0dXSZdEa0M2
f1+qlSlmWdyLG6KIlriEStt7cWmv4AFsVYAV0U0P5vMF43QmrphbwpOB1mAgjif3a/6zxcKZ6CtQ
vjs6H3NXoL89uSR/2/SCr5qCn6WeW3j61/V+6OI3zCRR55jr7e5pr9GcojEvY+iI1+TkEoyM1os5
NphLAHES/9N1q/WNDTrb2qgkxvwvYMRM0weAMvUxv/r7HX0XSH++o6jYSCW5ocYHIodm5oU1W710
J0FlNTfpbodXCC3HZ/l5ZYwW1AcmY0k2/Y7esiXoLEhFYFSkbk8JDscULtpWKjnl6lbVF5vF+tNe
YZzLfy9u+/t/RaZObZqy7wGQ67f0QDYLxh5dZacGSexXzOh3Yt1fbsTHQ61b5iXXem4ErmwJdo+F
bxZ7oztP4ikVTi0dtPFK6EMNFS5zmOmY0x0BFu7chGI28Qw0SzmJGHMRvAZfTjiZYCpMaVu9avAE
2VVp56P+YLZF4XZwz1IXjAMQ+7LSVLIRFKHQMZ4QPTfNKdZvh+a0NCeGI4A3K91j2++EPBQABpQr
BWfm9qxHx7y5zpTziv5H5+oC3A6z0yAHtIagGHCCFQxvNPfjygSTozDviJMLJ571xRL688H1z1My
Pxxcy1JmWtqO0h0Kn3vm7zBNoQzjBwPz9jtmBDWnbj++yN/S7+LtF4v3j0fmv15Z/n191ElnrLnI
MzNaN5pdbPT6kvEP3kzTQXUAxDTTzqkFTL8WQoGJba1bYrsWB8nKpJRdEUPutin9JwTjvZO3nnz5
AseTP6MUWwT4v0vY/BCxxlov9cRiCUvk+jDSwLVgwdJKgd+6BJMWEHLr8ToGx0J8POLsGSyLWzUO
lWY2e7RbZKYOKWEyO+VXEIr0ic32Hp7+ubgP4amvN88Pjftn4pCCS+Zkz0BIq9tnrsUkr8zRv6vl
sYidsvUWguhXh+FnItuHC/iQemAfIyd9wt2hV6Ap7GpafbYQAXozQMSpIRpDDMOqKvP0n+kNPZTp
V8Xoy9xdNFde3RE336+Q18+8ww/X9OGAjmtZX0yBa4KjksGJhj2O8TChcd2iIfiq2NtbWln7JLs5
2DSsDghBkSNn7jw7DdQVtj2DSxCEgzXT4h639pYckUja0uIUdM3qsMm8v2+GzzK79+u2oA2LyKuQ
8v++GS6rIi11BjeiNAlIrjZxHQ7ez+JPLqlpnU63m84pcpd2xN9fWt5+9OfY+c9Lf1hHY1uO2I23
0p0YeSvs+3dE/2K+o9KRDX7JXZPgYm+/nTRxG4TS7xd0oZkAVE0vgo8wK746QD7rXT7clA8LbFyt
ZIy0bfuNNkFb7uwEsOSd5rHh5aWbpJ5eeRx74D0KPGrDqSx/2PpT9lg59eDOnWsJXgs4yvg9DHGh
vEMKYJ4AhIBriDAUA1Tu1Aqzz3L8+42V/kds/efOfliMopLJRiqxQ2H+pKuDEatUOJ3sck+BTbTB
a3V31Nwc1QXXz7qjl2IFXR8KTM+4+KDKWrerNRhMvgB0jiUUsifZkdPtzKrFnZqHGT8KOSgdiNVZ
Eg+50iDDMXBbMmXFNU1Xmpw8daAf0J7sPRBkVjM8k7QHqHHYGNuXQezva9HRt3FLDpljo2ypDglF
TDWK0ut++tl2NHcdNg/ZGrA904lMUhxUmVVgaOAzbkPH15dlVyj2S3KsxqtOvBa7oyxsn6fAXNFp
honMlDH90GDoKdzo0XVvhpyZInQy0wENiUdQZ39t/XoOUn13MfcTohWIIthHGw6VHJkKK66WqRK/
OAeNrdb82y74kGsz1cZsio61VmsU/SAfuwFO9U+V8XmRm7L1Bs+QeffBAgvOcOTNbCMoVA4dh7JK
Q6uR7TIrqC2nil2y8sXyrdTPUPWY3kXyU23LG8GrqtWlLzzQTF1sahnoKwYmeZWnyq4JKVp2YUeW
nVsjfRWe2HAdWGrqJOKGUXDegRoADEk/IjyJeL7MAQvNmxUu6ro6JbkMI1p1KNTiF2v5f5yE/yzl
D5km6Lg00xN634oWcp7Z7SAaRCxK3PSdCqeXCGzGAeaoCKGCzTQ4mNSqkyoujd8ZX/rb8cVkCuVX
QcL84xmtYeiqivi3yuaHK1vWyhwHAVYbc99mLkW2xcSpGS61nUW22TrkxvMJVpJquuyQPDmK9aFb
Dll+1eVX84aU0TMPujhgI8ViOJKEWKd1PRURTbyT1h57+SzLWzZ5kQMoHKDQWhOajK0eIbr6Gxew
Cisl1FFuMRsCjodCv9zrLXyzr3ks0HMqec+x0o7BePEb/HHGgM+NCJQtEC7Xg3is1mthDSuwz9jV
oUWR7FUuUAEnJejOsHglDScrzJSggEFPrxV5BHO3In8+fxG0tqzr0z741+38kLXP4nqxxKSmn/Aq
z67c+z3d2dkmnVAZy/Yzf40EqF9f7L7Pwpkt0v/zqh/7jYuRTpqVsrwS0DmELnDEv/fP1U/xsbg3
3zlFTA433ywZzvj4ZL3gkqu86ChsmGs72MML625iIHlsZ1gyH6W9eo1OPmK45XCbv4IrHZl+GmAJ
vjwUZ5lm9OayJ75stq/pXfnti1u4hYrPt1CXdYQkqq5LHw5UXa/LrMsJ+4rsFt0R83VqxyJ19eep
cdPYSRkai8wldXNETbjjEmo3qPOLLavqfyrAoPBq/+V7bgf/vwqwQlpWSVp5lLMYzNrBTHeQVeJn
KEtGF8rMtIO+lO3S0oWyFMGuwOhd2qdlYFYQz8Kpvx4ML5ZYiURfr6qumn5jNpEfVKUPTdPAgfPi
JPcZ9VN7NK2TLB5XJsBFw+2KrhMUmniJsZfhxgwXqDws0rE4UN8SGAPyueUMwNNG86vuOErHVjqm
xiFVzhIQcnes21OlXlljoFE6JbR3GTxnD5pHy6kzw7TeCBV0ry7NqadCYL51AR1lfqIfn8D4pLbt
XcZ+TmwdoP3Vb3TPHEGQPS0K4qfhbpuN1jpwF3UEhNIOP31yPQ7N2zWypW3rOtr2UOhJ2cYrZK1c
ChsrVE3ge3fWfUgiUGvicgdluUS/0vjK6spL0NdXiXaMxmOmHfvslDOOsNecknBJnxodVOSsV9N3
DL0g4ObMCWTlIl+bHQMqSMLPdlr8wfCkZLizbue6n7anxNrxti+8L5QKizu/WMilVh/4nDN1OfYX
d9JoYrsRUtcOFMdV6Prg7XLb4UPW2CUoaeJLr0wTUGmMt96KWT/yT0jNgtPDyMSs6WZ8UzEnZ8jp
k3CrMR0zciwIhLPTYiSsBiLju+ELW3ZMCqXQhwpM1MWSa+KNAyqskDOGSeR1qs8bHdJdbexmPcyq
wwAHO3Hl5/pBeoJVXwaydWz7vbj4be7n/Z7P53ZnXHapsZOlq9blB/UyKyR1pwTuAAXfTqlOWrpr
1uOAzjFyAZc7pH/UwdiJC4wBYuaBu0JbWLyZvC7yIOzCJ1UVdwCRMmCKe3Vmyz/JWFBGZHK4pfgN
+aAnSQFTC+fI1bIgAiGHno7AljLA9CP9/xB2XruNY9sW/SICzOGVokhlWZYshxfCkRSTmNPX30H3
AW6X2ijjoOsUqlymRW7uvdZcM6zMwrOChUCyZuQN2XIYpu4JXm7gzzKSyElFamCAzSS46N7VJwHW
hW8JsAn9BUTNwAc4mQfMZq/eOM6v6ORg3+B0A2eCXD6YkbvWAKd7tKRTXbrCuIThMKbzAjXv8wXA
RpuwpAThHSwyZGihJ1aLgIeezlsdqItYXFtnzgTvip+HxriBhWArnHRkujERNZdqudRNr6sgC8yC
J+yAa2SEtFvE7sDVZC0wx/nA2L/soB3aaOgZkhralAmsRTP6RwPN8eAIQOfDLN4URJgTjqtMprMM
yKlCQLXiD2Jx448O1iCb11P4AtYOV1UtlvKJ5DcAetrA/r6AulgS6yOaHqBIoX3ClS9aog9n7TQv
+2Ysmvei6Ajh8roP6XWYX4NBZvAFDtln7QkYIwfH7KVZyG8NrGQcVN9qLyNh+9Pfyes4piqaG8/F
Aqd7NgFGg8xuSfylc4E3ATGvt+XWS+AUc0s/Q9t/K1cD2Zr19EjbzmsJriFJON9cor1wWYfRrlG3
frWzxLVf3/EnQej+/Xz4r4UZh92/9+Wb8+Faj0Y39JwPvuKOvA3DPNl0WFsjg0TfSX1LwE82p5/x
2zmBpyZ8Prbg2i4t5wKxSIHL58BjAhKJWrrRWe2D+c9N/K2vi5pX/J6FRAwnNzgyHUIHRn/eqm5v
QE+YjdEiHlyzmjearbdOErsGHEXVuyA61ld+BmNl0+p3unWCdy8TuFzvot+AYMmYTp7bE1LGRxk/
T4i0OCr/eTJd+ryUqi6iS2eetwRZqVijkptXC6Z72lP/xJlvwRdbyS8t9oBIlXUnqxYdfCdrNtZz
kdtDiMzoJsQvl9A03BzxicJixjtw3oh29YYdP6qjHPddTvrRjuDiI79Nnfih6KYCVaNUJGGpeEhz
d5DX9bAJBbh4S1gvkC2icW5ShBNsxGYtOLyIEobktDiEPxsTUUZ58TPXZ1NYGXCgqQkZ2M/EBkd9
6bpEOPKG72+zrUfgenvMFul2UOAi4Qpp0+3g48Pes6R7gsjNYH8W3o+vvIrIpbH02cK7S6qFigWB
YmfMVSFgZXa6F57HaC5NdvZ6YOMMjnMWFxHOI45xwehYxhxyRvbS7dtV/1ji7W6T+oL+CrdPgrU+
uXTwgKGjNUdFI3Y2MR+yMQelIT2SofuZXYC7Cie+hj3pBu4iAWVD4gohRVgqwB7HSDjjJaA+hMNz
aUy8mRrM3uS+29VvtizfU/S/rZAbcBCfuqs6SDFV/UDhPoNIbaZTX2uxccizvgaIn3GElXBFPuNg
1bWLMluyeY3RrIQ/HTklqcIfguZgyo4IA47VJZuJQAecpMilaEwk24IcRTlPMwfVEvWAMTlNQnv+
++uu/4TTyYppyMiodEO9pY1jNjaIxeCLR/RBvIBH3UvoFrll6r1Oct6uFM/kpvVP8izaGMYCFreD
2oSebiZjFugx+9HqVYFOjddcsI1s52eTL3KbrqplxYJTIV0RJuv4z5W0lrH4qp7JfKUNExj8MBdp
XB9J5ld+Tu5h/pnQYB5IPcB41K0eY5c9lcFPxuQwRtn494/+I0RpSBYqV0NSTEu/AUBUKUmaS05v
llvUV7NcdoBxhJQsZuuFKtiU7OEdkp7cgijZ5m8AzI9UDW47Ji46TkqKcrPRakpVa73KIhJJa5Ch
BmyNGlf8ZWIuJGGl53eKskmspZ7vmBOogUvPLqM6sNw23rfGyuo3kEd14b7HuD5huG9Htetby4rQ
nHDbyqswXqbW8ipsh+teI3HaaB/k4tCT0wb96uqM/MpwAOJavYv7TVvvq2SrX1dq91tozk9Nm0H/
C1cD9PA/3itikltdqVPpW5mtQDLdXM4KVWc6j5EAqLzVqCMmUqrEuU1FQEIUoUXn9DKD703JiU8E
ip12wikUawL6NNAWyomBnPJZpK+1Q1bMakT/gKLmDKKpiuODYl/x9G+c6rfHZvw4KDQVXaObR3eI
E9Wfx0Nc+KJ0yXrxeOmYs22q/E7z90VwiHfXys0tjyGBFm2aaJlGtDRzJF+gVzKKLfyaJMbMc0Q2
IhxKEY2Qx6KrsnlA8+GTT7gwzEUW4rnSqxuBln+jlds+39N7qAKV7Lqq3PDDAOSsFnq0BIm7AzJr
sff7LEilKPdD40q4c6iuaTgQokuIrTi49Ke4PyXpQUkPdXrISy/HEekhTyc8LfTd4bJS8mWm7+Oe
pHLceGaJvm+7u07fKeaKUftb+JQQB+P6z4bwjdgxFQXaxIsEr/pmoWJKxvOzlhZoX2YjyjLWebOA
2NILrLI5nxX+SlLOaYmSDzJwLeBB00F/2yOhyydNAJOvKPSydkbj1MszMfZ6Y8U0OSzn1vgRF65F
fhjJGaYTPpURMUWQ37wydJFeSLM+d1K8PkBRRy95ojCFQjn2iw7jxGdlWWQLOV1Sl18WGX+CfZfg
DLACQbZwV4EPnS/UYeUzZk6c9vT2hn0PRwyn0ZaWaQBwxIjmA5YR3j7Meyg8N6HuwXRLIvdktG5V
2Srcg9wd1/Clps6FAhG6As1lNkGR1huoDs/qku8GedWcA069bOLYizv9rVnk6nwQPQcRaxevRB+N
xak3vQurhsKXgKJu3efbEvmev08lCI0blXBU9GEN62ViojfKysSqn8JhehuIG5e35M2MCF2jhVnZ
WjITU4eeUZe8JPD0eJWE8xRO9NY/BvOYgpoWCL6vDHDrZOYiNZ2mcsfElVk/uW2EHkopVvUlWQE/
Ge8aXi/5rMAgkzqkn8oa1GnIHrNyUQtuQtX/pjHar23H+jA1Dx6vRoX4UhPTgvbe5830ZMThaNzL
RYpWXnBLY+nrDnpP1Hcn4uHpQilBBm0C7UoER+TAdR7v/PA8Wo5kuETG98pSQJu7wmKJmy/CDUYN
SLuIhmgBw8D0F5WEinJ+6ZacunK/MvqNoa0SThp9rhpzrXE7QFA2xBcLxT0UZgjA33zEi7jUhBUy
T01lPc1z8MvLPuAbgxji/QHmHc7QW18DT6NBo/FtZxbxcAF8uBmS2dYEYptD+dYZ3uKPXTsykhBx
FgGxBTNIHyBiEIO7/Zg5dMm5tPQpAx8TA243JlDzctZ/SojxGI2TyUdBgLoF4Wm0sfA4b2YtzdE0
3J8l5wpfsXGpjduuWvXZnZruM2K00gUq8Wu/SiOnkpzqSSOgAWAeHrI/S2OPt0bYBps+tvV3qkzl
UWd45MIO8NsljL+GVyBccKQUgzc+AhlQsaOvzGf0qO0whxJMuOzVa+/TD5pHAHCZKM8rk9B9ATXt
KTLXsN9B4VCEcXVUp6gXLHhw/irsnHijwKlkx5OcSPXCK2t9SnJTiPnqlijcaSGuwE0zHVIy8Znk
WEkOvM9e9KRhkTYzZXd5iL2E3h8aJ7ZiCnxs4lvteMONMUloQD9A7Tq7UoLgZBMhm6aNQGIN9OAE
G9qTzIcGuarNIzcuj5YDakAEcd/TNKG+R96pm8tAuivKUyl7Wb7OobeSSR8vMfixoHujjLs4Egx1
Snovt+aq7+LEICCeI4AdCZLLsxyrqQMdAUJCxwTCJe08vRtf5BxX9Uk6XVuI8lzpM3i/kBaMg0zs
TprIuRwyY593H2GxjqJtkq0UdRWKXmxue3Ut6suoRMZ/kNs7uXw0m7ssoonwDGubM0IsXaV/TMqD
Hi/8aClrCM3XQeDKksdrfO0YDqyvxmGRZfdV+tSZB63dBtFeNN06BNGdNf6pb/eGtVFylxFGmLuX
d+pPqEw+Gi9AHObYuGDJkKcYosziF0K42tkk/jSXhnQY/O0obrvyEAzHUbirkLsy+sr3LGNAYCjB
JXXKdpDujfze9D1sr5DwJjO+CBlJ2trYQxAPexieq2pljneZfBjlg1bfq9p9lB7npu9TkB0bCf3Z
Sb3cy+WhbO5HYTeGy6pdhdkxkZa8ajHLLt7p2N6nh6pmcHa8stBR14jz5rKctkN4qbO8BJ+ZKSv2
Jwk/ROOutnDH3imS25L6haUWvGHJFel/zMNQPsbifVU+Dsmhts59exj1jV/djfVWLDfXxi3eYmlm
0OHkNuR/toGuwFD/zuhWo7+oGeDGh0rZp7+lvcr/zQGnP8dhz6QzVTX0gDe9R220Vai3KaoqNiMw
ikE/heCYg6NHi9pYVOOiZlIjLkAz4S34ZNvFvARAeFPzjthgvLgceAwjh26ZjZskX2SV1+dLdVzF
4VLNN9UEQNgDgoSpQS19PoptYmQyrKqX1JjlojugYjiKvPvmqgJKip4EbWlyE6yTTgLmeJJjb9hW
sSerk2JQhl6kz6Zx3xwKgAg7TCfQZTpeHsXMGXk7eZuRbrttDZXELY+ihbrDQ08ovqIoYzbSgk5b
s2LXjlCzwUFsyoRrNonV5OFZxNl8S0bYB4cXXJjybngon7NgrTjDOcHzV/coDSD40I8J2cF4Sxcd
jh5oN4qjIc0rghxf2bUEH2bHHmHCJUY/4WoWtCRrXsX3KrIBR6SrfaKbGWwCZZngzBthVTEjffU7
V9Ig+m7wVsR5ot+K3K7OVY0tPOhshH5hR4hmjrwE3wg/YKS65l+gPlBDj3DI/aQNZo5PAqKyHTbJ
+FAt9XrRvsIrT114uxlCs8oOnrVXES43APOKcwOiVFi/Z7B9LuwATqpuDHnFBBmSLAJtxHdeubsu
+2Qh+h7jb76BJXvaCJ/nEDPC0TmFlyWKHNKu1UnAYTbrEb+rklSC4jH7RGbzKWys68YiZeZxkmCA
FMyq+ABzvXHlXeD6mNAAXSJmcga7eCzZ+N20/K1B+5E4ZRIagFmyaZJ+eEPBlaJY6wsxFo9kt7Dt
kTvkKmoIFQ+E1o7XlrmIJ1C8fGb6S00Umi89jGaCxfZGbef5UmrvUvwcr5/XQ5dvMMhoPrFUuGLq
Ez80D8Ku6RbmMnGDF8AWAScdhs+031M05vXFjyYGRvxJSZdjp8nXxFO4LM0hs8/7JlgEhwJ09g4g
t/Bq/H7excgDsemg3jyOhQf6IT+Pi/yNQ05qvsxTcGgijxcReIR20pHeLGWRuGLwOfYbSV5Yr8Cn
EUMtktAwOIhPhN3XX9YwT5Or3RiL/EsDqmyw9nm/9mv/3Urx/9GFBzRY0iuyliu1+daKvQZC33hq
h4OJ/cFLCQnJXEm5G2sPjO7ScNN/Yu0gjp9+BbIT29U694pH69mCtq42jEwRMH9UBCUEi+4Nv1Zi
rx7Ij48d01gVx6qxWbDIJ8g0n5Xqu969mCVqutjl313TtSjCcUAWgll37wnrQLSTp1bf0H2CT9cE
VHYzof1tlPTTcNw08B2eHIhwHr0ZCibJoPZReBGPVbTSrO14VOC++ZelZHqROpeCOeUpxi4d9Wfp
Snvt8gCLTly19PupHe3zRQEbcrqz1X0HcX5rSSufOOD8fQCEoMoF40EP99mmHiQqkp+aUw5m/gvu
+k2FvsWU/vUpzJu1bqSCXGhdKB7rsGJwsMxMT1UR0LkMjDH9tPbaE0hYy9wIl47QvUSOlntauL9I
rnCdS2QRdraKIQHJb5lbPsIwCfNHY2bujQHrgQlUl6lQ0MIVc8O57AVCaDOcYFxhHamO/wlnoQ3v
fkFYfkSXTPwI8Kk1VcyhbnrlMcFiubD4UCnTD6byGuMRz8DLjAJ4MZTuNYWZgKONM3AeZR94nPuz
azq3yKzQXB/I631kexOXsTBnCgSVbLgbv1CiDNSkxzK3yzeKCKbY04QAs/dgsi8INLvP56M4K2Ge
KbTFbjmp4Q+dgMoOI4oFd4zBV/TYRJxd9HIr0BRkFJd+Rb8wmm5nbER8N9Y9QSGgEgxk39gMIhRA
yqJQZupJB57HpO0yL5EbMwVZXgPaGYpYuwW3RTGKunZyu/0HvKMGgPfevjGqMhUnCJhHuo9TB/Ii
oMKMQYkXRuaIH6E0fb/RcGV/oRhu4S86LNYum+yyLNR5GnjXDXs9pwCGClYwueDkLV84j9Dp6Ku6
XWZYGGbLXFqroUvkIoqIlElROc8EFyxfVbe6utWyDSUK7PPx2b8sTMiU5brDULbd5tE6Z8fPXOaq
BtaXnW2KdDg4Nk/uV8y20EvpjF0u6y5b6N0GV6m/rxb5G/H6zytAeJaGOyWBG7dszzHti0HqhfHI
EpDqVSlsNainwIvhNrE8BryDPwc5YhrMi0xlw3yWyS2dGlwACb1r5ra9J76UmI4wgTfm7Dk6zl+n
rJ51GFDj4MfJvyzgAz4l7+OuudojYbU85ix3tI22oXzo5buRYrfGVmciUUNTngKU9xSKFFNF6lyg
4AaeJbgZ/Uc2KyDWYgVz0lxEa3gHwgzYmLBFMVNRZkWHTATsw7bWCDFX2tUettcnopaNhxLK1UdI
8sG9/hatIcpUuIOiNbvAlEG/66ByQajB+Nq/SztGyPOcMwYSR+Tl8NEFzgm0EXCJp8Fhz1LD0LKe
9Fu1aVs1EzzeeZhvQwru5Phk6+LUAuaBdyDEIOIsIIXns46ijG4lQVM5sdVhXjGNgiAs24zAEFWz
Y3QfTGqEYeaLNkgsX1GD2D+wifhMO3NELjMa1KJe6cB52CgwNnj3VXr1i2xL91rqgdRduxlFd1U7
7FxMki8BTg5+4vhfGVa9YDUK05M5ravFOAULJaayzKOphKQvIP8UxXkGEj5H4dtlNqpe2PQhQ1X6
UHNiJCE2Rx4PY1ysEPFO9BbMdYbKi9JFe53TVoMBoBPC54a7fo6YTpMpfdSBEgJGEl6VOGAnsNpY
T1iVJe18bbULYMOB1EMcBrUt89XfVvkf0yWKGPzxJ1URcyWZE0u8oQ2O4hCXlnRNT2cG4bN9QWVM
DEeKz3BtE6ZhPwcz0T5OsTq/iQO/qR3//379c2nEDQg7kfvoZKH+iVzK5bWR1GGMT+o2Ai7eWOg0
7zkq9yHhWES32h9//6wTgP6f60kTBxiLO4VUxT+vZ3ZBhNLiApdCxkgIv6pZGq7N3Pn7VaYz5D9X
4WzhbnJ+cpk/r2Llgq72Xdnu0nHLjqDLLxGgY7FNirt2PP39Wje2d/+7hf+62M2BFg5X37euSXpa
b6O7/RQca9uqPd8hoLaPX798sm+zov98NAKloNzyuChvbj7a0EuGX4jZCYMTbGwjcsywJZ1FuPf+
/XN9Vxd/u9JNDRVVF8uvrFDbSU/qOT3nT/UGVkZ28fLcxtCjuQ/WIKDxQds09/0bBWzwMmylNc1X
89Ce9HPxUrG3MsCO7FpkaNdzZCL3svWjTFNotxhmkg3xrB6T87DBCfvMnD9/ZY/i/+lQMvqYExog
tFcJcpXPEneoiY7d1RONAtrjWTiyZOWduSvcKXs7eEOXixIVrSloAX/Drkcr89b/EgLx2yO4VQFm
aibppZ5nJ6oKx73O0G5j/cx++EsVK00v33+eAKWSwukn471683JKeVQabUiuhWHjuoDuM8UIW9iy
3dvWb6v4z4nMP6uYa5A/o4mEW9xOvpTc9AfpkqYnPEhwuoeR+D8XbNypZ8ova0v68WrmlF6PDkgj
xuLPVXxVxv5i5GwD6P1qLIsZeL7E0hlCTiktu3wLaiRf3Eb4Vcb+J9Xtfx/TVMmGmMoJTEn/vLB6
9a9JK/fxqZnJXr6ZDMevO2igLjwVHH4hl9TzB8xSf3ub1D8ZBP+9sPrnhaWsCZUuCBOsPctNd4b6
0S5xi3FFD9AALftdcG+4yG/vaNlXlG8OmSLr8k3bUcNfak/HX7fYo2hfgr295h4bKCX6fbjKD0z7
H6HLlL90H9KfY+D//cQW9P4pe8ogR+PPn9i/qqGWCo21Q/1WGy9l5wXpuZXpDxnpM0mKH1VpVgZO
La+t5qW47Ivx/u9b0I3I4J8fQRFVS+GEwg31W2/4L0JgnMjhKKQsSpw23RLLXuopTkXcKWbGiq3g
t2X546sNKZflb5I9S3Dfn59ZyUpJTXJB3Y17tKnw94uv5EMAbH73z/1bvC4/unsD5Qg83Zd+77+A
mu1M/N2yh4yBJKXTXbLpn+JXf1vs1C/Y5x2jaoYwmT281phoYa137kuHfTR8HqexUvrJuErFw6pg
NIkPxazQ7QaDHSbhQGwf+tE/dsvkSzpflmR6bNXleK7uiufimD/AhEtsjCPMdwi78lOG6KHD6nDK
sySMAF+9EEMe9FGn7K2/j3FgeipOwaY6dSgnX66gIy/tzji32/JBIqu9gWF1ZOuU8eTFYiKyh3vp
l97vp1NZmbT5On50ZJlNm8K/nmZzkcReUGJrF5kLDQYgHYfqojNDOl4ov9RUPz/Jf13s5pxMm0S6
SmltYdq616Q7uLzM6tb6ZRPmZzFobFF8V7Jfxto/lgKKztxeVplrY6/35yccK83ARY3DeVj1Duyd
OfvK0l+Iy2FfkgwAYPZYLaCnfvzynvy0q/3rutZNAanUJFUHGXdWN56u6tVWMbVuFmkBAIM2IViK
JDLpaDm2l2qe1gfhelcrT7W4CMff0rB+2jQUU8ErbwqNkK2bF0hI26CPArXc1dWqCbfR1ZrX2idO
ro6Gr48enMlw9dSaQh8kVF9qDGiC3yNxb4Qs/2wcmqVbRJZMthe3KKEqZL5CdAUTVYJVGJy2dDkh
PMAoABvAxlJL5soIEDs8YJ8VwTwKQbiLy5tfrPrfJF7fm8btMQ4GJZOurpOept+cOV2hXZq8i0md
TVy8A4HFNMGNwCgv84myS88FW6p3kH5hGAY0fzU3ijQTgS3oU7DDF5wSmwGgXqzpYrqnBT6LYOVd
BdA80WIL5OgtojlXM10Jjfq4gZDbW06IuVR/1PvHtn5TI7yfAd/u9OIUMQuSJ02tBdsOa/B7OJvl
V2k4luhp4EtE6sKQMm0ERuHDSIoo3r74wcJlUmxmIgzOJxhguM9q7N0W0mVd9TCfF3H2S/f/XXP8
7cbdnEBTn2DwYOI9AgMEVa/5hqgg0qCHLaQCbcKonbDDPBQTWngeNpUnwO6BIIut4iQOY/E7gFhn
FDbSS7aGbHBE9FzOE3sDc4R6rdyWXv3Sf2I23m45097Ex/Cle4y2JrX1Ov+MQFCZVwH2oNP/xOYz
tMVH2GbRQ/j5236l/PTisETICjfE71nOn1tHQ76znqlFvPdLlDLaaeB+Z2ACTIyabILoy2kmtTKU
zRWtXcEkdBw+Bgjh/ant368jtgcDBkGeIeZOBQUkMZ+U/lWCJkJff1HOY780WT2mfh8Y+1h664XA
ltO1oTz+fS+6Ed788+oZ5ncatSRB8LlZ7RdBTrHsuHQ75iXhXbtU8cNo18mbtcO9BO0x8njkgZqX
7TDq6JawFnHaWWjMjp3++fKbCb3xJxL83x/nZg21l0BIYmlIN+IX7DQsXptX+QvuOPLKC0uqf9dh
br4L7+FH6Hv9MX8OP9BRlU/DvfbcfOERfD+8tnfQIzk13+Rn/QSCv8OE6GU8DE+aZkO/zF6Nr8vz
DEHAMzQ3/3041YfLc/aZAsOfLx/mkwWX57U+lPfmST7mr8apO8jB5BlUPP7qlvJjzfSv+3+725hh
qJV6rCdYRDrpV/2EfoJfr4/F2/R7KpD+qflqn9iJ34OzeE/REr5c3/In/0XhNmS4NnyFT8Kj/NDu
1c/m0N4F+Du9iw/0gNiuIHFp7/CgQecMySLKpu4uxYL7mRlGAD0ftjXuuI/yc/aWvZkfkjERq7Fj
ku6Tx+xRj2zrMX+rydOonpp3+dQnToh/gj1+la/mU/wxvgpf6XO3747mm/g2vOXkuuyVs3Ueinl3
lM7+0/gqnvxHJg7yG2JIXCAuoc3MQnybiAef4Uv2WX7yt8MvpehPJ6wFPCnqEiFIonZzspdFKkpl
zzKqIOLwkeM56C6WtWLyi4mQ/MOClUXCQCcHIZnZxc1ZXlzb+FrkvUBQ5lx5N4pFaHmg8vf1EcWv
1Xy05QZhwy5/Md+a5GA4ozlXd78W/z+0K3/8FDegxqWT1Xwoh+xkEk5WO3gxuJX9CRqH2Ix0ot/i
V34q12QAKFUk1JC0uO/t8V+1oa9bl1AimvsEQ2b2wmyC6IKcHIzf9oPv5vzmTPnjQjcPMkwuvWLq
Sb1Ns506yEygfK9tccWAatpp+Lx3OIL3uReZOvngmBvCsilP/hX7WBXtVgeTmlNExcHT/wzzxQDq
n0GjiTCLoEkSzCOsoyh5Ap6/AjDH4IvacGjGY84xRQcIQwV8WIbPhKKirPVlO1Dna+ICp6rWDA+5
lXgFEHcDP9h/qItVN0Su2t2NSHPC7jCGJaRNfWYK8rq3uo3Rb4VQvbumRBalr4X+8vfN/KcekLuF
utvURYWp683dkrOxNwOBxwI8uHyiB2MlnMxltganxT2Esd9viOT0Hf/zfLgkB4g2YaE3BWSkpRX0
4zzdJKZXJFDFWxjBhWeaiDg6LByBwavS++Vj/vDO8ekg3tL2AUtaN4dEWfdyW1ZAeLUD0drubfyK
ZzLr/DdI5yZI9/s4AusFuoP4KpHofPN2y5GRZnGCXEOVDwGJgemLJn4xfiyVEkN4PFKhintUzLn5
CfhMBoR8OQiA8KrMgtVcWcBGs9aci6l84pKtQNdVGUuAy2dDPL9U2xyzz0EmmUt4tqLSrXRjNv1X
QpLKK9ze5MsyuT70mGf+cgu/u7ebB8cDM0U8x0WVYv7mwV0FQ6O/K7INxt8z2K2zgtgnbKBBtA27
dTCTJZhH2Hf8KrmQ2u+oZh1wxAIbrWAX73BY3kju1QaBcchynuBNKoIn04vvGXMS6NOcy6Xkmh5M
voHtKL4nqYkoIOaCr5TNXrKccgW1dxxgsyVDO/5KecqW/mEKvJ9+himu9WV/GgnwS/kf9lqzbDFF
+RnbylERAOP/4EgHa9uj33SFQ+NccKgg3Se8R856188Nr56jW571BGtNf56d6zl0Yqdhr+rcmvDK
nOCwHm1zw58RCjiD0wSATxXPf6h5gIWnOLsp0oqhyffv0QmSE+TbCqlBHHzLYdnvonW0hnmAb2S4
RkTIa1bOIBEepvAfBoY7cuO21Tr6dW/8CW9EeylpigaFWYGA/mcNKiSKKVZaf8WX7JBAbPTLz2s8
bzpPge0udA8o28N+2xcPf187P7zyRLRCAqc71lT1Gzr7195flWYfZoL1fbaKiATGl6F40C/Ma7cK
Q7C2/GVXu6Frf7+EXNDkkvo0cvk+jP644JDoQq4mG4x+XoX35jV8Vr/UL5iR8rk/Dg+UKUyTp/ol
fO2/zCf/HR1Dyfv4mj43x/FzqkxMCrgPMJLot71o2mtu3yOCiXgEBFxY0u18nL0jMBo/TTcMo64M
Ct8rXNhf+GGALl6Hff/FCE+E8X76+0P46eFPe7w8QV8Ao7d1+5gb+KMlbPXK8WqfBDL+RsLbJ2bH
r+G8P3xEHUEMhZQkqRab/J/rrM98n4DuONlAhpXlg0l/pamYSpKQcw2/kDxcu0OgfmoxJADkqtAd
reqXNSBJP803+CksRQWogaMl3yBERt/Xli4kDcII6o3UK0vMofN+IUDpkelNTLoVvHEs/AyAzCKN
WVyuzAwRMH4g2JWsH5BtLxgw0mkVbF0fuuLjok6ahalNvaInnFThpro1cNwS0mgGCuD0ZeUpFbJ8
OAQmft5XYW7W91eDSTJkhD69rn0G7JV/SHvGzwA4BfC4bCwbA1b9RbVjZGAaDuCDyP6lE9mMNsJq
i3Up6fOitWa1fG7G+LXc6AQFXZAQmRDetLqfgosiY2EmUDbR1NQ4QlZfozSuZWxbhAwKJ1L54n1E
lz5ki0DyrvFK5vsFDFXT4bJW+RcXn1lTRaMth+zfbbZjqjjrBqRpOq5R9ZMuYpjVDY5hfDZofOqA
Cymr+PpxqbiOTiRoku2qEnRzwLtjMp4OClu/3iU9vm6xSn5B5IySuApRdhTXzwv0CkUjCSuB94zn
aNkqM5c4C1vsTFikWOQy5lYSfs/u5I/g5lK0G3H2tTL4YFqwwMwWKu19LmyvzacpYc6kEZskPFay
tDCMeBWiUq6Ewql6CBuX7qV2SpxLfbi/JWhLV3wWV0+AQT5KwqxlcBUgea0mtzqSovSMGT/0AWFg
XpxBhYye+gqcXC3nSnfsZfIFvko4v2K7b4L32nBbmdgU4VDq4krU0dUqOuXfMUQ6i9CAq7i5wgi/
cIUMe5rrouqR75mvmsFwD8/mUm4gSp21y6kuzpCq63KTgvNUImYkuIcjX1fBmEMY8g3xE10meQWx
V2YzcU8Cu49zOzcwEdVbVyeZ4JL4rhpo89irs8PYrJD6UKcmHTWWxm+kvrCl9LWPwC9HvI6hqPeh
W7QABlG19lvgFZl9YYRONJHTqnMNLSfEsMaosLTR4dRgCZ8sggh+cDgRzyEhh6gZzvo4N6T6JUog
gZbYyAQ4JEeWfa3beZm9WubWJGRB20vAHmAhUCdQXFgpNR+qXOgwyIMbU0CYbJ1r4WEIZsbwqeKZ
c8XqaDktoFEWkGRa5FlgpxPlKJqZJIL81dFZbD4T7O0j5XxJd1Uf3OEcwjMapLOQIj6FPzS90E1h
eQpylEgg/a8CWo+8QHxCia5ClsBnWIztS/+m8j5AQcp2PW9Ld91dqnOna7ZcrOHCougnqi2Gcmss
+n4tPcVkJiYOhkCImhLLHkz3Eu/jfJHu8wNav9baIAAIHuFlD52DyL/oHRV/m3YV8OCQaaRO+00d
6SHQRbjHOnXHeAoK/gwSYHo2BBTDrBrmP0E6N3N0t6tIdrCDQ2pYEuCEr4lTHnlNDMI0LbczsR12
iLEYl5jlwFopFuNRDewS/zj4KVQ3iKvDVyRfKXbUPbBHB4UsvJ6i5CzIFWIryAhMrwSldY1m2Y0v
0VS6dpmTR9k2bl9N6BlS0uOTiawpfarypW8REw3VycInimkTOoWjXNG6hDP0PH2aOAQ+4UM8zvR2
c5GWSUzIkamssTPR8AsJO5S1y0bE4qonPlTCLiUDVcrhwKdw/VEMayru/mC8QBCK/gItuEZDrF7O
dfeENeZsTKDCfioGtu4QMIv8y1BhWBRLdgw1v+9L/BeSyWAJIm1PmvV9G5xTLC7UVpmX5dWNrI8R
AVRgKRspfQmsDgIRHvQJ7v0R3WBgkLv2FqN+EcF7LlHqpXg4hU211/EqkqyDJbyZY7vrM8keB9m2
EBTWIo+dfbxEfg5iVMHa5oVSjB55hbzzr+1SghDcl6Ltiy8xRGgjhd3HV0bIcE28ActX4ZIswz7b
mVm+MzAgKkpMpDHPT1O0xzDIBGPbpOdxMBCTTozja/qsx+qubp6ylpzA+r0n3a4qdg2eDvL/EXZe
O26raRZ9IgLM4VYSlWNJqqAboiJzznz6XqwDzNiy4UJj0INz3FYi+X9h77V5lvpoYopVI2qruDUm
GX6xIWwPHl8kbfnEkUlH5uCzBtwrhK4grJObGzNoBbSL0TxGMaYSZ5OodKd6MS3Ju3HY01duB/ef
CxU0Odo1iblRrWHQ4aswM23m0iC31nXA6J0ib+0d5E/kqPnbqt42qjlLhyc8I9tVl2Ltg5jgZabt
+N0mLclTE85cMJKpIBh/0f23PrxpJt7lDNjEuRIemZsYOk+B9Jgmj33zSXvPuBhdK0Z8q1v5gmv7
GY9xrF9GdxWIRfNQhrk6Pg28x8Wzg5Jw6A6+QmxTtGp7ZoWYqQyM2Y5LVFtHVoYOkGpMD4OxiVuf
pg4B5uOQPLc5aOetBvZGfaTO5Oqln+RppJRbmZGVDhaQzTejgb3OX6kLJzW+svpckKYgcHVZFQQC
6Raln0p/zT8K1IS5te60F8CeM+fDTLYBFWEcP+vabkAy6aKeEVX6DFGbt3zRGgNrJ7TmhbR1aboY
L2iOd0hH6rS8lAvu3IpGBwuVAbspkegNy2LuQSk2g5c2eobRPf57nFJVAbIEVbpcqA8i4AbVAZ0E
ksTiQNCCZK2V2rqz2XbZOtYgS2KoCayXZ6HBLvM84l2VvcLXXQCTkURGJKY575pH4QbAcGoou5Ab
JMBElQbSTkZ4heFnGNBoe92kFU59uPXCvaPcCsGbSWxK4e77ZoFl7JTln3xXefteMoPTTfHk9MTp
QFRMSB+CSi3jHwxhKixyFVN5sTPHeJRkWlsMepCsRY9qzWXibBzAIXn/LnlfIQUehUvL2dnUq1ww
4FKRHwcFvpOfI2glqeE/0aAhFhVbn2CaZlNUNOAAJaS5umKYNw3Lg8QDoABi4GZI+dja9CP2O5Uv
DWQtwU7UF5HSLtHPvZJ9Zziitk6Dd68yAWKs0oHzTFd2ojJLvHY+1neIIqcN5F7XsxvGtA1lpF5/
SRwcqi2ynlAeWo2NDELvBtl+xXkmS0iqquehoA5C649hChKK533xZSrZQ4zawLgO5bCt4v2gEwSN
zCGCwybU1GNtg0USXqgWrhMsemK5CxVzW5uHisq3JeEXulurkbjB/jKE3TEeDbhfAvxVrtpQMGDH
R2joFmdrDEJhh4J25WTCMLHapadsBB5rUfCZNVAs1LXgxjgijUcnUQADU3MYwFqMt6ouQFqR2kF9
w+M8Q6uuEkxRGIyb8DMmUbzt8WWH+EqUSCXAIZgSBspAbdUI/XtVurbVDa+BRSwPmSAxuW1h3e9o
OadxFpON5MIZflRjhM3Zu6SfFLZbxfAWVpwGRIG2zs3BoOqp0D2oHevQRfLQTkpjUcCuSLR+mcQV
nPXnHk5MRXEe4/sIfbuvsakCdtHLei915lkM8NEkGBDrfipoJ8NB1ue7azF9y0eXb/YqWZe4eib3
hgAI6pCtG5hk/EU8OHWbFfk0NbKdgumutHgNlvJhhvGmGbYSz7d+4xuHKBWh00l71UqIFWq6aeYg
ZonjlSp+Ve0ndaJOk1AYpwoDHVWLwZGjG9VUAH8ga/kmbJKjLuCpjaN+UpbFh2989SDa+v5JUsp9
GbPg8+IXGdhf0pHtFjPN8Jc1f1Ph79uOAwVxuB/nG6F+yypl4ljZ2YMFSyGRe/wbQNoe5htQv5Oq
VsCDsUpLLllwjJS5BPhTjkEYKjj7IJ71yWeSbXXjIwtYsClPiYiYpMOrtwyFZKpJ68xKoa2L3L0P
4wPOk7F0Qx60/Mauslet5ulh8LAmMcYb0o+IMa0GX0CoP0Me+oa46zlnfJ+0G39djpcaNHVwmsVJ
qhhQmd5WypNzYIZPChi7gHVOy/gFE4XL3Q0jJlKuDlSzSkJZXAZHCMQ6rKXx6s+M15zbXXW2QhrO
W1Xc+KK8sJJnk0KNlx+dO/h38ELLD1EHadzdl1TKeVZ8WJoyT6EnlO+CA9rJ/IRCtxMJvyuSW5I8
O+ZnqHz2zlIXj7Ge2RrWz6LGaoUsyxzPAzJpunweSFil5Y4UqGaSQrWBGyOEFGNGu2rG38h9VmQM
uMN5fHTE+jr1OIAz5ShW9Vp1Dpm0KxRr6TUFEUzQ+ISbkeN9UtpdhrgIh2sNdyhSRPo9BIbMPyr/
S5ev8Sg30Q7jQ9RnSC6IMK1FgYIQ3TEJfzJZfN7WDfFRBI8473olYT55KfWbRdZGqxf0XL49noSa
AvYbJWClvuUeoSDJUiiPfgaYMzz1w7DMPVzl7MlLaxlFj1mHm77Nr81VRPefMzmUJBJmpAP1R9g8
Sw0wQUWb9pQomtGAXeSp1cGw4gQXvb0WPlKtYoEJUnJ5KU9q4JCU3+MWh71xUyrbWliE3DQu3lT8
g0Y4r/p1FJMz3vAPQ1aU2bvCCnisdfwKC2mbEwRNg5zOYmzmblOQSHiVHTZW9ZejOtNCoYRIXlSZ
JgzObEGRMHosyeNzDHEbyNSDhjfvWhgqebr6YZrzl/0NHDeLS1GURLZId9NYRU+LQcqZ5nA9VHNr
AnXjA0/Zg3TSJ1+sfX+aHv050iF1g/BlQhGQ3bKr/n2kI2q5ZyVqlSIfLLYd/9nVe2UWMvMkOid7
AOX+g1brz6EhLyirFuNm1hL6vcS3zMirz3ReENcFSvp89pLOaeSmP3yPf24GiHPg+SETVzBKlsfP
/cuoUBjCzG3TOr0Q5TYDI8boln0mDrf6h88jjeqn3+d+BkJImVJNNXXkQ3fD18RslMGMeKVslqB0
A2m3eAfhicwNs6b9w8f624sBqoAUPYo9CQf9/WOJvsw2K+bFnkGIv/LJJqsnYSGsi/Xph1caL7T7
j6Xrqq5bsj4Gwd8tPIxAE/q44nciohFfAdAYf0k99MwmebZinqWSiGMnD9X0hxf+y6KPcmkU3Vim
wXjve975yy8ny9nA9CJpUCItSQEnMkDInxPq2brcimbJkyNcaLjAwBdLyUphZuHXzkwnhs4kiABc
Xk39CwsjA5qg04jq/rL1v0QvAk8bTXHRDLgda44xEmJ7XB5qzuiPwazqXZ308lSGWO3Ns2BQanZP
rfphnRy1YO7E2NCgmDai+eAXkwTk4qBefBIynQJBT8oZDHlDBODCWjzKhklXrwxYSi0GNELJf7jq
7qzD4yjc0LniCG1XZEtRtLufp+EXI6sjbfZKcGU9U5zq6Kwrp768ER0xycOZ6p6d8mZm19jXZ6ry
JDhMRrUjfnqtumbZQpBAr590lajOpYzOzvsMsF2qJNvm9VnQMKVoTwbP4DrGsFYcWvx4pIxwtkbu
Oe4+g/SHZcJfhvvjJzJFAD6iIjFH//3S7sOAS87M0TaWCymekzYySaS3vLjK5dWXd660E7VNr26C
7FTpy1pepgCA4evI16D+lLx5m1397FZZT5ZwdBAzxPEt0F5C5RhWT3332ecdSrKnNvrher3fgLM4
E5m/k9BkiKKOGePu/i+9Ui1irRpV5b19cO132kwUgx//vh/veOPm98vIbHjY8qCANuU75TWjEb0q
1TTcDrk5NXFJBYb0LvfyNGm0x4BNNiXuMcSqJCbMG7RbLXS2ScnN8WWXnrvQRZ00u32RnyWNjGCv
X4ag97PBn6Zu+9h7N3+Iv1zVANYWLIZmJcrWQhJBsLbMeqtXR/85pv3u7Pn+SKplwBPld5cY6P/+
i6u643tUHvEWqyObR2cnr9n0MaKbpXY9+QBuwX+dzOnjRpsAUDkXs/57HRhO2iksy8nucHi7XPDg
TvMpcz/+jznvtJwms/kwIep28kYlOIWauEvXCcKyaBZ82zxWJF1PR/H/HjXagjASzldsoewE5Wcc
8Xhxke1NtHU2YcWHpXErzhRbnjV7KO4Tj5BHFsz0NNOPGkjWDzf2/eZ+/FLAARimqXGPcz3dfSly
aDlSlNTJRVzop/TVXBuTcnL5RAfsnEHN8uSZaj8VHfc7pD9e9O5pMshak+SVMByJwHp3k4X76FeT
ek26BVvZEgOaP4FtAygP4ExH5E9p66ggtv2XSWLaJc426lfCaYARyVhicBW/SnIuKSE823pmNZ59
EGuSdpP8JjR0LRNMa9UT1Vv0EYMQWNDcM0oKvsRV8qZs6P3SB+G5hy6xNsb/dfEyPJTPzrJ7wNBb
fekW7eQ6vmAVJcoCVpYjzZgBNgKYPjti0AMPmlLyxZ9Hy+qRf+8yShRsmTnpV/Oqbv13LPemPEkP
4YycgAURmwxYGTjLW/pf4YTsi3jomfNE3OHYQ07a009aie8q7pfD9Y/v+67qkj0cHZlkSMe0n1r5
s+ru6nDtrPXpLT7hT5UvYrHCLgpnNMuOymfyg1bpb88sS5GZsiHXoHL5Vjv8csaaaRgHJMv1J3/P
MLDcMYJgdi8/m0tmmdYPctDvUuH+0yoYutjlmfDZ7tfToeD0oOmMcif25V6ug7cE7V6R5naAdL4f
tzGxEhJZqk6CUmdCSbPEtFkVT15yYLCAbsRa5CwRQuJpW6XlFvC4GxniGD0Uw2hriWcBLFWJU7+N
KJubMYrXZIgT16rtyS9C3y9F9ngxYw65zxcI2C2Gnijl1Gwe5FAhxD2DrF6aVxS/WEFVYs0FgcDb
6N1YI3SU+ge6hbx+oak1Caot52ZE9ETIOBTIAPujmdJcNPM5GoRb7QtLtyXbzc1sGflnDjkSVqkW
4McxUBzQaQ2JuLWA9Wj11grf0x5CkAvxF0qaEkMPEgNSEM2bLL4p8g+Zgn+90amGRaRBEv4k6U4e
5tSREtVUVwhmwIR8u9AaMCqkPUx/jA351oz/8bv/8mJ3xarsidGg91zlwiEAGANqwzw7yQZuVtDC
UZhmZN5O5WUs27AG5HCtlohDBqy1sd0nR74S96kgMxnEjbXRCjsdlo31kBlL/ki3Lf1zc+GJFHL4
LbVnEJ1aN+e6KLvXnBHuqx8+4Tfv9Q2Rb8NcLt7x/TLvRW+zYcFzFtslzGX1ywiuLWxM/UFfs1ZJ
llawZJIXMDCBc0h+AmqBel6pdKAzU97i8i7CtQ+QnsmQe82GW5y+pNq70szU47BU/DkkJP8T2LLU
Iy+NqjewfCwgJ+knXbdsMeQ++uU69/eMDVZjV5/O/c+I8tXYJkStwnQW58LDsKQxBVjW+gDgaL1J
1J35hL6wdbKxWonOoVtzsM2DNxIefSq69hEmU9hB3gbNQ4Its0NIKlB2WwVYLoO/UZ2WbsHlDsw6
rX5qW+vwiJK9fejLFVnIFuybmEtb5bS3qO4FhGLbrNlpwqcXbPR+mcmPcrCSohvPfu092ybb8Eu5
FN6yaFf6Uyl+ZMNaLxkrLTVY3jM0sh1By+yRkmAh7wfx0yRR6KMLyNHbKKtmnmxTBh52w7b3R0mT
+JfCgpr4/67yb6nmL4833wh8q/ZrbUtJS+CicvGNnkMM/KvoZtcG8EhJEx8smvKqCegXgqnxEtVT
5ulhyt6bQPWJa4Iig0laPseGOTcZX5UFdXbPaKAllqc27co/p0bE24+h40bM09dSgiSZpZsvKmcf
QpHTvbQdTO/Un5ZgO4KuBgNhvpQdQEcqsqiGHeK/klCM7Jqgx3lPhqTfnOqjKbyNo5sQUJuykATE
yizufGSkfd6vEdJZX7r+oYsfLFr6oSCNt8I3nbwkOkgPvZ3qTFctKV4LdEuJkH72WoNDjxOvrknZ
kD5r4rh1DyJDQMyn1K9ygzSxJ0exa4a0y9oD6bgOe45UX/7SB1zalsajdHgpALr3oJIaw7loBZvA
1n9T2Ft1EGRzL7lEWBOSKv2pIrobiXwflv85c+hC8SDdqU4yuRzEQueZVdrCOVuN1j93406OOWy7
iT//+Hehfdf3/vdq+OboQUHVGN+s+1+uncHyc9MVZexg1aJPkVPYKJr4MqPQ/vcLfTt+7x+PwHA0
zIw0a2S8/l7+1nWApjZAmuyqybITbsUABiFbIKNxSaaLy5vLDEhmQa1Z1xy2v1FBWnX3knwsix4u
xpqZcQuigj+pYzoTiGZC62VAsunlT1eziFvkbkXozrqZRiBm5PiAPGHjyscgPFFD9RCZrfbkiws1
+apy7LclmKR11u5CZ+UAN2jzUyRBJhrYWYao37obbv2UG9dBAdOAcm2zH3xI2t2A4/vr13VZFJn5
US7cj4dqpx+0vjL9kx6tgy1CXhdiSGIbpR2wG7hF2zpcJdGloDFhh5vNkR8J2qJvp65NgQnlLhNo
aM6R+NAHtgivuFxhkBmSBUniMkqKlnTshcRdDNmmvA67YWrUr+4xWXcC+44LlibKBpqgTTH6+XbQ
qjFo+Md///R3MzA+JHszlSRS1JYSY7DxS/jlGkOgXXlSYrkn4CjVBxKNZIseA+odY+H4p9vnpxe7
609bL44YNRouXLdD0u0JKQnlRSyvqTD3JuBqxPqAkpK5dWObKj/XxkMtTYJP86eQyb/UHnxqQ2ea
RItDy3fX2aiVqgdSWSYXGIqrZ2znE1Y1Mxm3/eO/v97vgvL3O+v3V7prZ8rYCZ2iiNAJVv68HdFp
gT/tw8EO9E9coAOVJsLweYGjTvl0Qc1w/SvWZ6YUBB8hfuloMRwuPYASWfufvk2j645T/cEfp+JR
8dwpCo8ESvPklnb4jtOb7DLdDhiVFZSgJvooIpXDswd4vCgAd2qnKI92laeth7qGn4jZBLK05JBl
FCE7bUGbdfAwd32NOz1g+5MTgppzokYknLUgqeOb4/W2mZ8q6aabzM6LCx5MXfq08morO+ky5Pkg
FccUBmTT8pZMtEkhfmQZKRKW0n9/xz/+mnctjBYBl/cafs1s26+tyYEb0o5Xg33+4Xn8Lef71495
NxHvrUbs3UIhqxWoFrcOCzdioWTplQXGNK9YSVv1VO/YAHv7DgsdG1cfiC0U4TZJ15GChoXNnGLa
mfU5Zq2bEEdl1j+tdg1jZRYHB1P5SaQ4ltF/vGeUSBwihiUhzfz9BvcUrSeTg47SBVXYrINcByyu
0dLcCAIokm5cLKB0+eybU1YRJl7uPOsoZPMqfatDVnc/nTV/afi4I6ANMjbUZMYKd1+il0hiIrb6
eIZaKLf5ilA+X3+ehht/Hp+/v9Bdg4EvNJDqQVG3jm+x1kNKhCvLlNJjbX2Z4YYcRnaOcJse9Kgg
/4WVTF1NpKzfF2q9HBjNdh4uubVUgBzU3GkqPkfBpbDktRBMzVInA6Z5EGithgbpGNaMwTgP4iyD
VOqAN1bSeFV71Vw3q1XVK7brR4jaqMiGcxtsvY4tZ7W2gk/D/eiyD0AyifchcrFE0s4oN3JProO2
7599UEFdOJdTEObk98gOtRNin2gxONFBMh4jj3h6ZVUj0ROl14YOgZvNNpNHn40zQAKlnWhmYg9D
b8NNWUrkov377pP/rIl+/5rvWqu8dgnX9vk9Z6RZIwDKVjCD5hi9YFMz81IPxg5eBzU9JN3JmTNw
6s7+/RbwMf5xkYuA1hGew9VGAf49sfzlFCulorbyWPVPngll9bKhCuyzBYU2iEqRUYxmk5GqoPQQ
bRKzJJT70HBd0H76w2Beze7QqA8xuGwXuzH2iZZY5ZVDwMKFCZH3wdO6DwkjmbrhEkeiQ6S6OkOn
xGqeSA1PB5g5zax1jCCObDdy1Cq7wE4w6uBectRDwSrsb7CW+wT85CZPFkyGgnLXh2df3Pn5R2hs
SpymxoborTDd51+DszZy+OOXPgIsuydcSLT2sMxCbZPqz0qx08OV7mB+PPfV1rf2nbFQnJ1qIDex
ZWcfg1saDm766ThHjxW4zv9qo2BEEuyOSYWwjqVV1SwK9ZFcPoO5AOIxxksBl/jELKbFs4VO0J8w
/0BswgytKnYu4uJhxR8sSYpz6Z6BE69qUtt0nEfIgaasQFasFnzaTqhNmGwYwMVTxZ/1n+VO5guF
w0tuD9AyUqk2NJHceSVEpARZ43TA6STYwP7X4zp2AtK8eoGE1SNsNfcJRCr9gS8UKjXSvqaf8xsY
hKRUCzm2FVKYEtJsdk619ZyrI68TCzmBne6D9zJaW/6VIU3br5xPIT001bLQ7diYOxIEe1sNz5UB
uGtOGGCSH+CAj1dGOSP3L4IOIdH6T2sJL7UNuC1vJ6lrEyVCGBC3eCUTUDRV8TQ8jdcNOGZ01vEy
9Z4TtkDKyfIfYrDUHBPKtgCx/kpuIbRAXUE+tuyAiJGNLjwYAm8MEp/KzMPZQQFjCY2CFojipBDW
vriUuo2aHenJlGbM8lRQtBarBBErCOQCdv9EBT7yRVIEiKIAOjjooA95zHFhch5569JYk3ztittY
P8jhRfOPKTRaNILpNZaXCo6XC9pSDz2kuELJZ5grX15XiMiVM0ZixlekK61iRGXBJk1W1gvh42BM
TWupWdskmwu4cIKZeFNYnU9hv8Y6qbSvsrzzpaVW7MRo6XS7RJwDA/fEo4jEB2Mia5wNnMNwYHjA
3wpdcAkwC0CGhkMwmnb5aoY3XPL3abQr8MDANC1mPH9HgRKqBLF4ctWVTkYT3zn8DiKphQcR9HP3
Xlb7hCEEmDqPKcucQN06Xahcl+UCWttHz2yYCS+NZnuU1GWHmoN5MB2VZIPnU5SV7+HYSJdGZkNE
Q6+pPYndVJQAH6/DZlmym1Phnu5VyvN0iVaRq7jxD2Lwzn5IEjYi8pnkWfeWNe+2r25S+eTLzxXy
zeiCcrSM36HfqvmDpS8EGAHe2yAfFXcjgxIwl5G4t+aB+jqUm0Y95O1SQvYmVBsVQhN+c30MfuHt
Se3cYUkdXpJ6XzVHRZjW/jorFypakHzOX2WNI76p16zbB9Pnp5wytQHJq0sEqCzjfg1k12q/Qsv2
jAXCRTI2OTAmEAN0cOXtQmYEheGAeWAx4Q9J1RO/aRmNT6yciaGFeXNRvsct452bJ53UfJlYRwJ6
EK9oHXlOi5Fk2G48+dQSx+SsnWJZiseUoemAXW2rR1Ok5q0JTeLFyB7F5NDL25pnLzIzktoAXGgb
KVir9FMO2MR9H78M0sWKP0LVdrFtqXP+Hy9ZeA8InggNshawCy3A8QpCKULAbYlHhm9b1izw5+GV
Z434XxD4eNwTAGOTBtZBnc0WIYYuCH/1wvGQGBOKxV2XveT9OZLXESJApLkW8rYCopvK4MpwyY+h
YBB9E+OuOGq/CkRCFbelnp789NLpL4n4amo0pMJCys9cRKU+ho+Fypwv0kQVDPxan9buKg33LvEl
JgK9ef8RQb+N5j6JoyHEyBnyHFYJlvBkGM9G+0pvaPCsFYmTW0T92iSrSN0L1SEOL7G+qxVSN3fI
/EPdbtt5U+xNd8NsKPF3TnB1TTDXPpBLHiY6CabFzilOvmIr3cTFFMxnsQvv1MpA/jZS/JZasCxf
8mRX9ygZqycZFK+Rb71iSxiQp+xyd587qxwueTwXcaqR5BrPE/RnqHHUqavbmrSLSaHjIdbbuTBX
2hmxE9iqU7CWGJ4xNZDONlcixKQ2331NXvl7A2nPH+9uuP4KoEn1gAa/dV5kFFDxKYKa/1iL29o4
EJVl5UyjGC54K4mNdyWcfe3T0BGCtRY1Dlk24a1njtVkj6m8rcqHrtx33KQMmtDUlAfTeDWtnSti
hHRtwZiBI+RHxvboizOPyFUOrGHCSFIENEYsU7AZvDU6Jh6AlnKWstfWuTjq0tLOVXOIDThwD5RY
1clAixAjZrLJvmydA9fS2OH7kLGXcgyYf+ZzsnClACbrKd/WFnQMZ1/4uxiLDW6hcK1wS1WLIFhl
KKVLCI4u9H+KFqZm8rpJiHUDzL6N3RtweMk7aSiuV5r3bMRriYVBX68FYxNbb0pJNvgSQaCBcYCT
2ZnwviB5O0+kFimvtTzJ5LWzwfgiNgBgNw2wcnVWZ3bnYEH+YXhyj3D4Hp6Q+6PqKuWY9Ydmg6Vx
1TeCmgDJyrbW8yH4uDxhB/Snq+g4rkLdFXKmRbQH5cvwHYnm8id1zz2X8I+3cNf5VIU+SLXDWxgZ
azfU5RPxmNkviBVtZ9ovf2gO70UDf7zcXV8zKEladSl1MNr3S3DBDzgN5gUXk+1vMXTORhumLYw7
eXPePBbTTbAS5sAhNpyIk2xBPOfpR+nR30ZYv/4Kdy2QpLZpKnd4HFJE20zzqnqjhgRE3xpSmdTn
QSaIhYHW4sfh2V+6PBFZCG589EHYQc27iWLWDqEkifTk5k5dEFw30exmytNkYv7Uf4w/432DKyoK
pkaNISXagd8b3CwJMlX1zXCbqPrEGu9h5imSBIZKButP3xbaKeocQb75iKEZ6a0yX70kT8iKJsxT
I5yDRvgpwxOK4hbbGupQBoyjgDsnUbeG6Gz0P7xnLCJ/edNYF7GPiagXADH+/qY7pQiR0wBOz3vu
j/TVUdaSt8l45IoYgChSVZBy+klu6UIpSmJaDrwW+rpUd9aHxAglaV5aawYtFjQr9ctbMcwa5SqV
6OuvgnJo0weT/JlgliQTQiGKc1sfWAfA0gBMXNSPDQwaKTh3/kptF+bMRfQQbjKN3eClokeo3jR1
gax9Gnpw2iATgv9Ood6/ihiNqdFoP0ijQX49GWy2Fs7kVfd4riPYYajZLYs1EcgIB6NgT/85IOvl
DufBjnjTATebLIsTdkLiRdx5joB9jPKbj0swUi8mGq4XHVM35yWVzNzvtmio/t0v3vMxvoeeko5s
jewoU0YB+Pu3H2VlzKQrcHYBFDUlxPZmFN1S6s9uxYSL+B61uTHUZlAWNtpy4J2beTdPeIAr6qUO
6YU45VJWWFpdzTvCF//9/jCt/OXykFUEZ7olqpJ6/wazrgxDT/OdbRRs4zJe6ZFGR0EQTV1fnAyi
syPMx6I/qt+GRCCNqN1npF8YQTmToUYXhTSBk8aW91Eyr1HqbUqROk8nfyPncldpJduWlLU4XXfd
GKwn5ItBDGlT33WtmAnaWfFVzjSCy8XokETCAitBnlYbgdCfVHXeS0JSMiXcCgabVK0EqAkCpurm
jcuYoopmFrjo3oVShW4Q5TnU6HZXxO9o23PErbiHyRXch+22M4IHL2Z/LWoAtutZVLGpDtgfBs/4
HbXAWDSEXeb0jxXZuhEWNZGlecvUqEFh23mT1HSPYWTnmntUQ3yGYok/hVo1ow5tRYOIkWhMVqK3
J4YQaTRhm26IQQRp7QV1R/EBczQQpjgzizfY5zp+rREDvQo4Uis7mzTJokTBL89EYO4+hjkDjb+c
XVIHi0uLj+6xQvTV3VRUzhFFtA47rx8NPvsWjxTTVoj3B6erVn1srgSN+dtQri0sOiT5+dWyL9EB
1Fm0DqnV4GfOIzDPcRAcxVC2TeNgavIqbuQnI5k5tOCSVqwKKi0Jg18LWsocNVbk30D0LPGbmM0i
oU7lUYgMfR74n5kjLvjOe3TNAGHoUlNmRVSDjCuA+7RsLgoxnvtJvu+r9kHFpSVV9YPgD5eM6qIR
Q3tsBft5rGhE+GD8w5dZ+mTWKlvFypDitGcljJYSbjXHvDr5wcUFPJTsbv0fqZt3JPtRdYYK+f/v
iXvHtxapeZ8qln8ypC3reYAQ3Twk/NGgv7PdN4jkwnsMWYcr4Ghh0Jp7pBVZTyplumqdzWk3EMMz
jfA9q3NskhapReoTrMMQJXeFVV1RluHUt4V0FWbXiKAWet5gxqRDgQFerSN9wTYsBik/oxsjQSpz
t4U68wy7UfYpCQDl0oIFlq3FZpVhtXPxmaH4n2b1sUynRg5JrL4Vsi1tK1Yr6N27x+rJUMewFwwF
0KQ65Zp0t7qxMcr6Ag5FZpbkZq2HV3aiIshWZgAzQ8cOPB7XPhnVV+3Yq59DusVq2juz9CjOi34a
PUjejtwdv1hI6Tx+40Peep13c8CPIu6RU3KUOOoi5mrjo5PcMq3rhUlWKHUZVMVjs1Bs49rJ6Nyn
zYkEJmAhXN+muYJ+N5bJ3bVIeGRPsN4IU2Jq/v30++vTGYgZWiBdNakd7g70pDeMPGua4Vi8s3V0
n5J36SyurTmBdBilwD5xIJJ2+qIfjFN9MTc/gYtk42+n86/v4K6Uk6yqL1LJGI7OVUDD/4xuo3xk
Ius/hK+gOrccyThx6Tbfi2fhI3wjK1nxN/6baRvkg3OB7IKrdknZjJIhhYjkpJ3htT8LG/+gb2BV
L8UnbeWtXFK5sOm+NC8+l+FXRNrNxCnGf8ZAKuKkZc/jT4HFa/GUtJkI8y9XOH0rZPkJw4DsAw8u
vg2JA5u2oxn/WTmwcpjQlkpMgdEAMGJHQtZPIhkT3oSUVeXSVAswfo+Aj53eDvkb3gtI5rjAKIQk
5tOoiCfoBAwfPOCkfdDHuDkozYY1Z37RX8nVAm7BKKQmi/ktljY1uarfkfQyX8tAqhdSJP6mBR0H
ftOot8kVG8ae3roR1JU662Ff4AP9zgKP3gJuT6zl9rCX9uKKKOS5eTS3NDbNl8sAsZgo2sRE7ceu
cNdm8/LTQlHwUOPvKkGGhSQtcK+sVGWMMuifWZ4RtDJLAhoMAg6wdT9Ur9a6PCan4qowoiMIYsMT
GcPtxHjFccMNeuNyH6bYjdIPeSluYLJOGUz5dhJP6JfPmKIfJdAt9QqljYTDjg7+nB/aQ7oK9uR0
s2rj6ztJe8xmDicGQNZ+4Vzko3Qzt+asAR+TrOqFvnJX5lm6MQ4iTBzJX3SyUN9M5HSSobZ6db7z
QEUTKy9+B3LfZ9Fp+PTfYbgk/GlRtl3M2DftE5jLpj47D+UTvMmI4+vT2zGSNrSfSKR/KUI02BYy
Gl8KEf2eIoJFPZODEnT0hrSYZbt4eNLnGfqsf9/uf9ve4TBBeMs8xRCl77CPX2b3RRlGYVxLyaVd
ByvreUQnuavqq5/hWfip7h63rXe9gqaaMmghdN2Qhu66EigXg5zJyrAtqpyfya4z62R2AcSAS+G8
OMRhavRHsfOVmp0+yUqYdNpLhNdHJCzh35/7b485TZNAh2AvAGZvjnuVXz63ohqel4ohCZ8FVk9b
QIUjXBPriljVTM6sEeTsHSUyXAp9myoPlQCjEu5vIN6osynaDP+HX0L/s1v8/YQd//0v70gvTFPW
VU7YrlyFDB3ChdiRGDdjmuStk2xNiEQa2JD6mC2rhypdE7NQt08kOYT11K0XYWNzt0eH/3F2ZruO
YluXfiIkDNjALb1x32/7Bu2W3hhj2qevjyiV6j/7pDJKpdCJzIyzwzZ4sdacY44GPwVOVIVBGhtJ
csugaCkWsUChJzYW6awPQne1S5V46md4YYjSu9PGrie7MCZPDWrQmEwb+aSMZMvqA4HDFwdRPjHL
0u5xqobaBfSFTvHfv4/pP149E0kioaB7sOD/8+rlsB60u9JHO1m4vdjhCLrDbKJNsVtbVomrfWHg
AwCqkkVULZ75KtBsfYo+2ABQ7HuXgNGXhATW1gsGISarqbGFyCFbFh+gUja63mRDLBLyLC1Kkry0
ktIBRCPVMdX94ulOW1AdD08LIZzDQ+x6H+jpmbhtc444x9O/EG//92L/9TDQXPzfc/ZXDxo/e0HX
0qxdveBW4RsRPtYviWjLtl1O0n4ZUJbMqFGxS/NK8Yk5LNiztg77VKW1fvg9Ask+QZwp3O24KBHz
hT69w4TEVBq4DN5BpNf4r3dnVNpbfF6ccjZbakjo1BeTwJRMsa5HUUfTHueXYbKPwgY7hDfC0+cI
A7dioZ5eSrfSwfTSgFDJcTCSvbb3mDDPZ2ApsHBKcVXPUG1TyxDPIs3gZQ8E88jJPp70bol3SRKT
/kkRV0yFkxycJLeMCfBWlnfNf+lI/EovJk0+EQAxEY/3AbrNLHRmAW4NNY4StIatmgNQvon1Wnl0
xiODr58t8jFz+iFbUkz5Vr89758ovADi15G2w5XIhiZgiiN2x1PaRMeJDgTywv6rReeST139oVmi
Bq3tkbpNu6yrXY/Zz4MNXSveJOZeijKxkJP5SsPopEBHjkywofQmAFt8uqCq8Swm/w76308zxnqh
OJjYwhIivxV2k/lM+0rQU0pYQhAHHjbqahRTlhpS4Kwi7YRM9fr7iau4FC/VAgc+aKIZ7jKTaWjn
tFZ5tiB9mBP/npd4hAhm389AJajAaOzL4ESyIy4WLtlSlBp3WkD/2SiLu/w2cCD3ZeF0vR2OrX8i
OFL1lqpfiU662OiPgSQk7BUSvpeogaevPaY0dDPDCwfXiPpU+CkGkiD5PhotxuW1IMZ8ZuVukBHe
w5xFiReYIGgzQjKbj/CFK+qDsRhfnYo+MmR+XkmfpCz2MbNZsfRy5aRhiCSqjKKJVCdGmsjtGyN9
XCNSE+OLGbJodOwER0pOgxSe77R8nFMYUHm40bXEkcpzmJJ52x9E6W02k03WvQPkxP4G30slaAZB
dd4EplwdnKFMsM2YmcMk9GYKgxoUSy30xV5WVyUiIIapfU3W3n3GFRfzghuiqDMScc02CVdZ/tgl
CfNpniqRkWILHJKpOinvfI3Ve5DcRPIWU4LeVXURsbjydbrBHsIuHm8hzkZ6cukGTwObx2uiz1eq
FBPzxuTkQVhlZ2nPncpYtlCf3qTWWJrkdi1bbCQSCJj/vpkq4+H1b3vLL4RlOon0oUpouWQIXKj6
Y9BvnkvMCuYC8UIxbnrxeuY3i8gpxooO/9diFVmj0OrjfhnWEWb1gxspzv2nnFggLd2uciA3aYdU
IrDLBqXLsXP9IEqQMTXDhaT9C4KNY8Q/XIOEj5k4qoJgiv06oPu+E5AKSeEugVc6hbQ7w12iPSgD
3xv2BTu6+cCXQ3eCul6f7RuCa73K6WuzfK5KBacj8Mheg1li5DYWLH49WRXFQhpw5VzhxxNXDn2F
HJ/ktwdR3KFypWpvdbMLT5hJm5XVBX+oQ9EPPN1y2ZR3s9nO3ifCRmMyGDucL2p10CXqBAftnJCu
MvKhW0J09XOl/7QqmdsOs+tWcl7+hKKisssl46DWr6Kz6pIW/CTZ2q0/SGfvvUC9TR97uVkFwkJO
gIjhBn3W07Oc+SPOl9vC4xwcItSI58DL8GgwUj/FbHJYNgsCV6laLfnxzeVvx6LceqZezZ1BFof3
5qPcFlN7W8xxLkktHSk2kWs4VRar5NJaLGTZfDFR50EW6UHC4Txmr3LOm3H/XasIB+2BfCemQ4yH
JbLMKLKHv00L/pR+v1esjJecKCqUoYr4a8U2d0mahdEr2TGzn27kAjFR9AX3gOg3vJT4b6b3dE44
VgHSMvUeoUrCCI+zdQ7G/xhhWlxX2p/HtgLrvIXkd2JWr2AI44UkYY2GCg4h6Yxjh4o74kaao67h
BMaMxFB+tbg/mDmucS8wVCN/G/bJD1xn5kpPopGJI8YnackosHSeqwfj5cpMUibXDhmavDlNfZRa
9xvCdeSeMvAwXh83fACIYsfplVkmGvW/+eASLPUPTwjaHdzG0dRMp9IvcqPYVOpTeKkQ8HmeRQLN
pkY0JxryjySNKApzFMmNzpl4uxhEpCI68Amn2qi4uRiouVwc9a1hwZ5mIsOi7O92nGVmMI93iRNZ
n7Lb+fcfTJ3wuhx8+s4/HpiIpx1DcIu5ZlzIDp5v3csWNNFsDN3+FLDlxLqNv709Pc1Tb/xg0WW0
hvm+1Iz1gfbchAqyYDxpYHLuDxucb9aYWZmZSS73VjPVLUeh+YNbH7+42+b490vv3/fHf2p6EINP
gXZlUZKRIv1nsamm2TMvKr3AfGkNuKTxSIeR/8rnAKt4tbTBXMAgMBT/si//EdX81yr/H+/7q+ar
+uAxq/M62cHdeWx1p9zV37kfMiw51KAI58QD615kGEcb6cf0+O9XPfuzIP7t7X89ZGkezcRmgv9Q
aePZbjEEZnxsREeIeUytj60tmY95uI+OM1fbwQC3R2c24A70kqnN9NCbWPV6OOaejPGrYDhYnZkT
I7PuB1jniRPuCpe92gNAsym0+ZXaj4N6ySwgY0buzt3JrOpW7DCYuSDQ3CFnQaY5mrmOrzT+pfF3
qiqbwMINFQdevhJrmGRv1ncPq2j8iJWx/7woBmuNoS6r5GkgETO+v7GVgvudWKHN7xtekVxWPKIM
8XQsfeInHdmqd4r9vMIVt8mCd0aDqHnqgebcr1MHBu05uVb72AMz8GH79O+kpb6/5sEP2E775z+y
L7y/MBkdPW43OnPNmFLBLrlHA30zhSx3qjKxleKRK42PI1QQ0r2ImeTCCb3nf/zTIbPYFNaF23m5
GzmapVnSdtQYMbo3xmeNPcrFrcVUbX2PQurPa0L9+nOjUvMz5UUTq3THl8157Mgh4q1hsfNCugli
bQbb1NT5FfNrtMfF62oHyMlPjR9HtTvjWBrH5XLiyu4W4IP3HV+EuHRmSeyWJtRabqrGrU34bywJ
oWeP3rc4YhrhEdCMfx/MaD/uDTNDckb/2/eZcbkgJOJfNV5q/CHkx2sRK92Wv7xFaswXQgoFr/fO
oA35asiDf1hnayI/+evO+FdlM9mzwxjIYKwMp1x2+9rT8tHD1Prp+VudS4ylKVr512APaHGLLSJ+
/hzbPDPd3F38kFZ3M7YwkDd+1G2AocSUHXpOyrxVLMoFqdCY8PLStmCRu7SJdtEOgufHaMwbmOoX
bSVvrFsj/2fbLgSLXOTcCIHpjXTTL8a3GbemKbpg13WvDINM3tw9Xa+dm3ABXEk9Z+piAcv9+dnr
8lI5y/d30fj5GtXLmO7xu4oBO4ZaOABHKxBLl8bBIoRo/OD2A4XG+924G7Kr/XlFenb2wfFujbeB
MAjOZ6Y0VmLwY9fxGSAkaIHXlyfx/qSIYlWczgloME7+en31v84v54sKyohs/O4/ID46FNG7lJfJ
7OLPaBygD4kzSKCxdPfbu/E+/gezct4fpJP3eq5AZhyoFszRmRbxS7Lexx+5jJ/0+uQjaJcDdA5r
/BkIQXNkbtyGdDP+CZ0grzO+UsiFPlxpIS1goppTzDFGATWYHxFlwxdkm7VqcTOc8HBfCdvxmlXr
b0enMu7v/7UR4pE8laRx+/8trVbaeyO/ghztIHeFWRJzyKFRVk0SLF4q9l+U67MJAzztG9akRumM
v+joalYyjW1Uvrf2hp4H1o2FBaFONSRH9lMMvFofqeRmiHNNOWoPcTyT012GevfZfF80wOgZNcKd
CFGUjpP8kLfMMVFQF5ZcwCKGAFpCYRrUdN1+wPbXof78+xnwjycQWpMxjxXYixCn/zz5hokCiWfy
uuPy0trYSmKgTLhOiBM3VYpuVthrWdiIEJmOZcnfbIP/CXSbYI2AnccMb2qUPf/57uq9bQoUec+V
1GOSdGtRGz/ynRrewsGVGTF0uydEauXrSVDhJku/ZYjxl7IF2VVvMpHr8ukvt+Mf2At4uavEkxHW
gADn1+3QKwZpswhvk4eFpo9DipDfzf8xkO8dErlknrbZX8S3f6Rjv9bfhIEaIWXKDHH/b23T8/mY
DV1T5ctgunhU87JJaUxxORC1RSPsmhgioZoZ6fMJY5N6OEQBmBF03a2SEii7PWp1bXeF4kxju0ie
yJOwohwitA+9MaOHGf9yrB2pTEPlFFfA2dG5Tf2S5nZ0am5eK0EK6NxIir/fXqriAJfEoN7yoyQm
lj8NJvjMbfNxPJIUVtPth2qrDQkzMeT5sXhfQKAYrSQh453C8HQnp175qrWvqQJjVFYcEbbiNIZ/
ep/Sy0Se+pp4TdrZwXSuIvp9xfpf4LTf3jvjeJKsGl0BwsaAA9+k/1xZs0xS6vols67JvDU6DjV6
JLy3XbSnz/WLzf3fV84/tacTJJwKiwcAmW3kP9+wD9QBgXcewj78hPo7+RSgEUJY+RG8FNEvnvN2
AAeMTeRtcLKvgBvRHSt9Cf2TbjtMFhJOAygdBN0qO5fA+txWsaUv1gyzzLtPkrfEfDBuR1pcj8CX
TJYMUMaeJrYgW1r8/1EST1iIoxJcxb7odwBZ9ciyIuwZNyC7J0CBDpHS4lJY9Ex/q4L/obMfM5IQ
oOCUIv3XyKFue/WZh42+w51rnqIobe0e74HOeYcjLkGvNax8wYn9/e9f2eQfJioSq2SUjv4Rv/wa
P6R9GN3rTpWW6Byj2O60nRaf4SDJgq3RoyQ4TPz7O/4TDoO3AhQwaYJxI9bs/7lIwrqeys2g5MtI
EVaYXqPnefpVJ/iT4trDmbxnImz07zAhBrYiuPh9mvAExq6EKv4BrQIOON1kpx+7qZsKo0gIeVgW
zYwXKyQrmRmTIXXDsxRIG1NQU52+yaghVAxg8HEJSdtIAADKRPSZWY8ktLp5XOuJ5vzlWPljMvRr
Q5NkZcoQCQsxmqpft7a6x4WQF5k8pm1TEyOkryao2i8xGAoYnd1Ml9pzm0sbPdvU+faF/yElXOqC
PUWbFO0/jguBNcEIcyrPu5k/rQFwOpdMdsVSfR5fCgfZnkl2Tu4f/WJyxf1NK30irsHrn51Z3Vf4
EgnnAr8O1U9mhxql3Ez1BfrviRmlZx2n2t2/f73/1EZKGFSRdsNqnhD1859fL1Be3PVNKC0faTwn
90APb0G9SjrUjDoLG5POTxh37V/WsTruZf91s//H2/7qIoU2bO9BrjSj+X7LgEap3+VoTQQ09STa
sll5btoQ8v3Pq/KLXjcV2U30UzxwFGBnCC0bK0F58eAImHY/Q0oW8OikaAqh/4rXGZyqJri7any+
k9Oe75opNTtsrMLmdw6c6dCMzvMhUMq0yi01ftpaA2unSUzSYIxoFMhLrV3qyxYjdGRXIuuzvwnP
U5L4HCmWzJQ4RKUy+UZ5LL5mphghJOBdGqUzg/tNqym0IDmVHiaG8I13Wr/snwuG6LkEsZwhPdbk
pFhIWAtMut3/Az8QEODXLR5DJST2dnUGOMAm/+s4eamR8CqCqj1FS1gHa+0Wr6dvz2V5FjaTZbR6
fKaX6VY/9pfEDzbFpXlTl+EZNwptH42Kl2hZeO1PtO3P0wXcEqQdy4KhhKF+hR8prxHvy1t9lt8g
GuTvwQ3ra+hWjruhWT1PNtIeCVRFfAr0RKP6kd8AbKdOA8kB9zXN7fey0VxV3r6xrNLO0MHTbjZW
e862ZHnF3/ymXpjVn7INJqCm1ZqdM2yV3eTKh4CmU+wZ42zqb7pL/NE26udznp6lfTLHZbC43FfY
V7FTgK5K7rB5WppbvdMsL2iKvQwdzFvgJ1/gBqRyGsqu+tFgFAhm9yYcEE+tn4fivToPb7Dlb8Dv
jzciFKgw5cPspt2io7TDX3MznSOL2RR2ei4W9WXYKH60zVcNlvYYdpryfDoXjhLEuAXQuTf9lHZA
7SfQ9NXwObwxoSWRYVmuX8thK+7Li7qsVuoCO2kIIwWBaABu02O3IbruU9/cBkf/kvbyITo+5o+j
sJR208+ZakZLx+INd+GGycmJwWe9wETTw1V0VXmCcd/k/n0DwR9PnOQr9rCCOCm+6Cen2fqnXEy3
GJZMt4KDayZeU4Rz7oaPAYSBUxxkCwGNd5/zRS2IYFk183CFe4mtuPqSjAdbMPYOV7kYFpgEOtFh
uhBBI4Kd5vc/4x0J9oOjejO39npX36JJ5KcrQ17UK8x9/cfhsVHs0p14L4txr8MDvVAXm/jmFCvE
/FZ+bikR+djFLjsEaF4/+rWjXZ+b7lKMBiSVm98GCDy7BL2kgeplS7QCZcoFW9IRmFEX8iVeTDdP
x9FOcAiTJYw94RBt8HYNv8NThI/F+cGKPPTmG+ozFB6OwJ3KnMBR9+mO63rDkdWS90RjLQv3aceu
sp14soOqdflaaltiVdelX6z0dev2vrSbuQ0B8kYHW89LDs/FnSVnRXP5wFylt/GgPInIKENjYhEq
4sXf4WL4VNH3W8qKoWRjEeHhY4PiThLzwcgGax88dukm91xR8FVf72ckMd501zqio7zFn7OjZn2D
iyA7/8IrPPqAPvm4ZIvSwgB4HzMF3Gd7fTfbvBCmratt/Sa7gbMNlwifcPxy6jnxnvveiVZ0K8oR
SP6O8s6Iftrt6PtxSkR8RBnOGtGlX0SX5EIC8HW6JsDS077KT+HEDw/r4Vx/ShgG46O3gw6cUZ4b
TFqUw2RXzI0l81qLFD5H34mOeODeJDdlr+7uF0ol5ZjZKnQcQzzoJ5pp+HPL2VE5tFsVp8Mj+qp9
9CHNMa4pl4qnXKVr6wbX2E9PuCg7MfCKMI+85DTxZ0v+aYtzEsr81mX5zKFNfhQUqKfeJOvwin0e
/YSNXsAFpOIdr3wXg9uZXKS8fpqTfbfDSx4yEuSbAQsku/dCd8pQiJvwxS2WcyPeSYKhfVXXGpA+
MHGoiyqTkZ3ypZ6SdbR7fGfkyhqi0/jPBeGS1aq+vi584feLvtdvqquudNatQxf0XZz4c5iiK2GN
aU6GJCgxYGmL4AnZ7bnHyusQeLCuQ7op4IY9d7bmqx1dAHclOOs8vD0WUIWQQCiGsrl/1xftMMZC
Vt+zJYYHEA/WrIS3fhuf0nJcdVVLOKlRvlG4ETJLNcV3dWq3XJesImmQDhiyhXOVcyDZlZt8qyG2
xVZsLW/7ZWfLfnspnQ5AzbsvpvvwePfkm3LseUBPk/10384BlgQ32E5VI4abi6fbGlOpKz/AMuWA
W3frxwnPYc2JCJ98XV5kUX/wsZ6rVoT+nc9hcrHUZscaL38aZay0+YMr94TmuiZqzKDyIWFRwkx3
Hh4HE4vKfWQB4I0PCuStliQP83nhnvCe+urBlKgFzHxcZst8M/ilE32zLYuJiZxevgpf3Vu2bL7z
D5C5ZpXYw/Xua5/qDl+2DYMavqvnz9S/28UHb6p50qZdvmyGh27mkR/qpVt534mQQEncQnRyKDb3
PSq6E7ffgmh9zTxk1jUP50q5Kldu1i7bQaW+n1S+5MS82xSx3U77Uhivb5UrF98Zl9mhBWMcfu47
6QN87BujUPddWL12GB2tX16M0AXTKCc6CV+lE26B4oBrTBA+LixbYbXjcG3h9nlx41O/zB8W6KO5
D7bDR3WSP8ZGaK5t6xOfW5oXJ0Ux1LW0SHYv+0+zQo8nfAkP42Ai7XoohvQBgfU73Rykj2LJpqnv
h1P/4QFmgYsSJu7ra3Yd7opoJIvu9EMZozizRbUoL7pXsboAX/BqYgQCaY5ciEPFCz5W0kf3jbbN
VogRn+AqWzjtQVy2aGokZ2LbXO654frrCws0PZQOr9Rt70f9CHrKpysrM9iLn4Pb2BPcYYz+A1jz
fuO50wFUE4sZFj9VL0srBtgtD/dv+rDqo1pig0I2+q5xr+CKJyh664wstfoCfY45DpxnW/qUtt3H
6+N1DhbTH2SGF2I8942LpAp8UQXsyzxxLi77C7MFVz9k/mRVET16Aya7n+ILFUJ96S+s5/ig7fXr
navls+gbcV35wu5EePsxPDy/20uzAiz+Pl2E65RHg3V9QNs7x0eK0Pb+1MxrPlPqLBhtYBnDsIsS
wh7m3UeBld2EM1xZ55fzW3Od+ek6Yqjnc7QxXPDlo7iv4N6CNk6u0q709K3+lazUa7SrPsSdegQT
/m4X4vL1o8CsN1RsYtStuC43+vG5Utj/kJh9cwEsqOhWX0IW8BVK9jpypRW5MYbgfcgX0lwXjy0n
33eFYtVhRT8dpg3LklpyZlc8vDfhMPlsloIX3MZwPC4yvMDKM/ILZkqvY3nhmoer5KlfcCUin2F8
fITgcxCOmts4sSPvxMWwxX18NWAwbwSrN2mFmgaBd4tieaf693Nhded2Puye62SNA/tfZkw4x/17
5az/6gRjTIGesXTvtq/QIogmAFUCuh6xUs7IMSe7SC3x4YgE6ZW4AdCcGH3hlIWJCCJyoHRlki1M
7LD1GN0SWpDyjCVO0dpyMk5niZu9E6ncmqBaeWc21FrXaWHBjaPnCBEN0Qr27gD7ieRRjmUmlxO4
tE5eLgWIqfDDi+WsmceJK8auHiDkceoOsbkJDalULAxRCRv50tORGGrSfkzfmYO8EQi6H3IrpvDu
DJ4npQDebwQP5zAV2F9atI2TTDGfsMN68WIUnBICtixUxkjOwBbPzEdyhMbWUQRJjhhYau+q37PH
yAGgqa0CK2D8g+pZNHFKQJRUKy4GUEltTb4f2HjhSazSlXm66GiF3Yp/wSn+NKr/s6P81e78Bn+S
Skj6x/Bkv6jsghyTeBdiBdQxiBGM10UWzcka2ne7BWvUT+1nvkzetYmF3xkMGlDA4qBeSREI53VN
Kgr+GH/ps6XfHe/vz/eLHDhE+bPupKHbErlJuJZerQtpLjTkz1sCTgBoTANHBiSDLZ44s9YjWfzx
MpuvPkPJbqUdXy20e+iTLtLfsEOwC+XFIjiBfMgh2emqM7s704cyzyY2qyBMRznCLLFjvAekRfNa
wEMMW3Q/VtB4rKMmQIVhAdHMariWlo6TZOcOpE9BrsEDIrTuAVlQ1F8y0UjyuQkOVeWFoITJfMb4
Q8ViwI6ruZg58JchcLO2URkMt+4WPGye8Udi57KHhODeel0Lg9t7hvNJSGaS/WTVxdt06oqIwJ20
deTOzQsPdVCrzCfaUgms6WQxTXBZxCnFGgOFJqZWWFXhT/q3Z+uh6KkAZ7rsQ2scoodjVuEMeYah
TMYDTIXLBT+NPK8EjeoO36EXLkKY8/V/wYwALGT5n/psWcOdHYtvQDnl126Rx3IlyBOhOyqMBCD4
vywVZYcJCYa5KrzuB9b3D1whLObRO3ybezg9E7dhSsHUqHUfyBofm3tuTj97c3qYjmSnmYsT8ja6
1nYO2wAPv+wNmlhPp4GFCHXoD6MOL2HkOINU471IKymsBXYH8CQInlJSly6akfIZbKN6Gtm86w86
BhvjyK76wR/LZo+HCMIhA3N4OBSLRU3MF50G2dq5kV5SdtriO7+zSAwSt2FuMoSdbwpGs2MyFxMf
m7Ye74yFWnqTT3rrN+ifbejgm4vHRugFuwTECwscQz2T2kCLak4YDy+U5SD7wHrw9J43eEqmJV5e
OKX6pLk40v6rWETfLeTM/Sw1/ToyFEo0WK7GYZGt8OpjGnDmfuJvuJo5nZkvn6iUG7M4iugD7DtE
w3OOmtsithQIp3ODlKQKLB+MUjUyBof08Fv56n2xQKTEHA5q4EDXiBbKCpz6/tlchaXyXCjyinFN
bdzZOCySNRjB86ViGSJgcOaMWAAsSS88vzjU3tN1PDpdmSIPAUGFe3CCSe8QKoKOo2PPt4TIWC3u
zNxeLpYbiD6GiWV5N1rqMWAGnzfgCX6ccfxIY941HIqJ9Vb7lb/p3VsysRbYX3WA7MRVZBYCuae1
iYL59K0wptBjmCCrHt/ZGlseyX/URGR4ZLi03D1TE32kqJT2KNMY0ILJI71Zhu/MRKYHzlSLdYhU
c/PMHU1yExpJTqiTyipBFVb3JtHPM2+0NXifMYJWVo/W8N66aDvwFTw36hHNwNPhSX3QE+E2a7I4
MYkxzrhbLBNqBh2ldKlRpmWtp26FeQXNefFwWyO9IgJy46PkbLN1uo2vlPgwUvUt3+y3R2FLTZC9
q34HAdfIGusUYidj+qxQEJVQMD0o0eNEnbmzYFDGz3ewvsgsM+uPfoFHlrzFeU5YvHonTT2Zjw6i
+NpHX+W6y04d7Ml6kTmFH45UDo5OgZOvtCFQBVbLWmFg66DY80FNIPQQd/QOBCXYiP16vLflSz1x
tsOOFJ/QfRnzAHygWzD5erXoi/IVJqisdE7Zi2DudftJKOFlahc+PODscy4Ka0E3UJhluUnmUQc5
xA78kGBKfKL5rX3PQ0dBm/cu8eyuHRLtQtkdI+kg32J74MZs5asHeSlXtgz5TXR1byDc0Qjj+euT
U32nqsSuXOrAZlE1Y3S5FDniXr5Gq1JzhGjBrVtAHq0Oyami+VsH6+l1xK/ARDg5F2+SPwOcGsku
xwf5NUAW9KgWe0pK0ffysotqP7xuF1Bnqz7kin3gDBcYKzdI1sMlsmadKxaop4lhwY3ECwJPJdvT
5Iwyg69u/iEHBskDwOYqcFDqM/ZrAYYgwwbQ4SAQSbzbZPt0UJiWHthNZiYueQTJ+Pzr1o+8BdxY
QIh4rVgL1UJu5gKnxQi7PUEBbv2+20ZzooP10Jrl2B6sMCeVUmZUNJNWp7tRum/bPaYtLIYKwxLc
4+eFH5nNXPPpguRl1uA/AhbZmxWSCdMhq5laTCRRhfLKrVYQifz2VOwSOJYEsSQwKRk3kcujWU+W
uBltNV85c0WC+nXHQ/QL52+eQep4Q3yf0KwEg8laUnh5+eUVe0AQzDOcEHRJtO/bZAtyCZuptovo
aZA9PW44b/EPoYr4FYnuUzcs5qNN4kwMGNmzF5DXaEKD5aIlL+cilArYOcyjgiNgUv49mueCDIJl
Ts3giPpibzCeRoQA7o4myppA17E7WC1QZ94o73ydr99j/21uz136haSPiWtmqqvop8msfjOsw8SK
RON7Hp9ipA2wqLikLQozAAnseyGN526nO7G2xCeDLNUCR1kn/R4Lj3m+CmdwWWxF2DdUHuz6rliv
wlPq5skiu7SNxwgFer1EtRpY8+fLGE2FNUsAgYYDiffOGEpqMniZKcZzQ7Ca1WKMdFKdEXwGslxW
A7LOuYo+alq5OmPKPvfT6hxm8/D1mYxuOcGP7Fg38Xl+Te3HMRXtKboTrtEcNn0PBvyy4nc2SuGz
WkPeOqtTj8e+RP88r0iC20Gkaqq5HFmYA70m22nvPJaA3+l52OLvH/kP0nDhURvlmfRLQQODyt8V
V1thve6LD5PKMiKWMrSGjeCkdIH9B/rNBop1YHfQatS3Hq+/H3Ztnsb8/Hi5RJiRpQd/GNH8R00f
N2ewqh7L3rq/jZ495gs7etWSNzn5COyQ6zy3OEJ077F8Wc0b50B/vh/JDbnFqsHlt1jJQAqrB4rL
6m717yXqrxzjVfR5gKQqBH9v9jN57rTMQ/U7GJo/8zkmJmN5Ee+D1GusYMd2EehrGTK7eZ+/pp/c
AmLOK07k3TO5YW8O/J67d33zxJqTGd4ymPQWQrhLQWZ4sAZEwLcyRh9jgcp9AA2UYAlI+rV9Xli7
8EDqXXHoPdVqL/VF2EbAeZbamhFEY3EBcXts/y+oGU5B44A+tF70DYeFTK6VgnzvFp8foOTn8CJ6
jxvjnUCyMYriVaqFsg9sSzgO+BntA92CruMd0GfQ+lC04T8GKdxrPX2+iEJfx3YGWk9EEh2QHQ7K
Bf+/qa0q/3WdbITx5HuY0gdcx9nHk+mdF5AWvE0/hmsL4Dxxdsmp9ISvr8zNTvgXZzcQDY6q2Wlc
BjDssd6ysa6aYAhbLGvcTHbPVa3B0mo/ksJhx9PWOTk8c/bBL/nrWbLTGRQWuNGpb8Ko2sxl/0Xy
i7SCzAfj0b3DfUTeV1uPE+VTcVgkPi3AAS1g7EDtNiqe0Yf3c79lmv1c5QZOOdZjBWciPMT98gt4
UICFbVApx3AYNWqyiglJPrbBDA6Og+WUmI/OoOMj0iBq0m/mrbJ4XnGu7Q5JtGiO6CcoWd+x4qp/
SJaM5osAthdV6JvWWKySngVbWcwUeleEwHaISWjK6e09rI0kxchv8C/US0z5diF502YjazwRUtd5
fKTdeC7VkNYNVwJXsHOXn4N3M4PcPiqnzOEif0xfzCRYydyc2KOFFgeTZYoCpqAVXUikdwrGzIou
MZm+Oaw+lJcDoMaPgmf2suLO/kwGz22X6ReY5qfK/OcdFx26LFKVIQgTsMBjZOsEi8aWNvHCBl+A
jb4QXw6bi5j5Gda+mPQuGXVpLox6K9rqxMsh0xrFvNGWE2PmUi4OlIkjnfkDFyOAwZnJJdxf480V
7y5MDMvJ18lXT/D3pj/1stO6d+il13YtRXMietfiGdbpqk7WFCFKbTfa+oFIqXdmm/5zOnGR2Qi+
WLEVmuk224vW610AoMc0B7g+f+v2Db1d+I1UFrJ4ugVT3mSSSULvk58ggISoayIJrc/ZNiIN1Sxe
n604ohMgFvWY5ntkWvAgPJthDDh4ZGlkZN/2Q7fcfzOEhXn83U6cacAMhXmbnb0/31NOfmBMJOAv
kNSAvF/gUnyGhJ2B1ReGZOhWMLnqF4ojrPrP0O32FTw1qtF1uAIulgqHbJyBGva+wiyTkqtgGfNh
jWLH4aCujxxxcWFiZ84yek3dlslMe5zRHzKd6ubRVbSdZvlQmF72jy+MFmo7Qj7Djo0qYLfqvfZj
oAgcjBQrPPPrf7F0XsuJY1sYfiKqUALpVjmRo7mhjLEVQAkl0NOfTz2nPO6etglia4cV/hBkePn5
VAL9z65zPrvrCfMgFiJZSEev/+vDebPLCIEMdobsY7BuZOhq1LkNcRnj6bLKxD1tOnkzO2ju7FCh
9nAuVHZMFDIQbJNwR/ZWFxQIa0OhLrum1dB19nU/sSjvUMxOB3Mgb9HTT6jVBopx0uklsN1jxW4J
JGzUwVzVnN2Zk/Vv82D2o+w2k0+0koDCj82Dnp7uL8IucJceOlDmyp8HGh5i5IkOR+rsMOwqt4lc
IbVmgFutVdc6PXIq1jYpl+2xVexW3HT4EKhGjgwTKUvsEVpOggERBHbkfEHGS40cVCfS/gF/mE8k
RgMDbJV8Smw/Yb+xI4Sa4HAUwCRjH9b7jUD+MWY78nNH92u+X7H5i/70eFVw74TupEsALqDqs6s9
lrbi0tubn/A8pxqGYp1kvMOnnT73zD04uJtuVEjaTtf4Z6AjB94z1R3hG5nTV2GJYbV+dA7OkdTq
9yNViMO+34zkFwgv1YmBGgBtiIdqkZbmjJI4itkXFCHRm0xRPzDVBprd8Q2i6AsBSuQviV21X/og
U1/afFb4o1vx1az7PR3rJv56JTaVlJvFXSP3DZI33c1u5qcUKgx9jUJQ90EM2Z38nqJiL9b+I9tO
p/ZsslGslBO8x/VUh7fjSw7SKIfyve2/Gj59nRtq+OKtJ15H02ak2lnv2wulwUxfC7nbBa/TJHfl
mdXVS/qGylaeW5gcZyFATdTgBhjslSef4eI8ajP7QrPsRYPDeklOTF9x4gzHZC1M3etZeeqWZGx3
pd6H0xBzkMgfwzaKisJSau33FBSpOxUqnfo/0NHHQr66U2ob+P3Ovt76JYQtWbZLqlNAYjrBwGT0
AZLi95HeS5Fs6PLs7foN9IWmK8YVidsgcz5+5wgBTjYoeKpBqwZSBkMO/f8xH+hpEYeblTozWafv
q/8QNooQZuikmJADCyXwYanYzcQhYUftXFxSFQnRSHFRvX2i8tnhS+oSQ+FJPqmoHbmpd5xd2ias
n7t+sr68YiuPbunjEKMHuDSfa6yCo2gvfnedX35l1DA5N7Pl6+ognfDKNz3uqW8zlfRmXfgVycIG
w2BOteGXfKBd1BCUKBZrlM+UJaeFvEp8KlOEHgcB+jOY7FtzT9eJ5EuEkneem/3myuX5CTn5lPli
zpZfOUxqGloE8A4rt4qMZEOhuaBevom0kA0jtaVg9kDCVOfo5PB4xbpwUnuXrRtFKlNWzDoyZJSV
ClAU0U45sVMnhYWLAtPUmcQtGo3Ew3OhYomzmN/wbd36u8nsGojXhM38qlDzURpe5U+sUL2itIbI
5BrcRLTpKaVqyi/BofIJPvkufcJynSGs8T3KPsQWKeTAZiBLmwhlmHmQPw7wMmb3erKTYZE9Opad
+Z4uI81Ih1Mz2q9arYZGBUd7NF0pmOUh/PBS3ZoSUv9ANiSsZgWyQ7QpIOBmu47A/ExQqryDvD1D
pXuo4JiBbkNFEBZCbALRnA3Z6NSNfrmrYjdFJtMXwbMjw1fhFyCp0qdkeZXRsygQy2ssUq+a/v5A
LokqbTJY12H1pqlDdXjqpjzxIeR6K+1l/ro+d4N2eF4PyTZyR988h+qxkawSuwd/S479wd7Abamx
bMtzVRrkpeLyGeYTZLF1InS1wrBbf3nVqKLRIFcLXRWmx8Rqt9zdV2uhojkiUYFaryerJob0pl/K
6zckSDhsn4+lzb13H+DyQWJY/CEgDc4gOWJztZsCSrlJ3g6K9DWxC0kv1tRpzaebb9joWR/V07x+
3Ea2ptVPdkT/NaVxVO3l6Aw5ZD5KTsKivN6bBtECV/uAJUcSjDtc3jh1Hu1CJuddFoa6JhF4HeMc
S1pAP9cN8iObFMqzN7vgmWpzwLzD63Fyq8pvrHoQI7F6RyRQvJd3DVTBFUt6A2es1wRI4CpDKiuQ
rWEPjQWB39cqRRB2SdyJyofdf6h8xfv2otDuIKGMbY7HwUU/l6xXaSwKByJrd2So4nJ+KJZIse2Y
W6cMEiI20Cb7PD17YjUa4hXsESSNCUONEgxLvJrKa3bVKYpko80NyGAMuUAkd0a87PzIalbPNfbf
0wXHc/BoTfVLThF5smj7/GrL7BDvYBd5ja2YBSmFcJf9bCtGdqld+nQhIZiSK6EUZoTUfZgm5uTl
tvmytSYrplzeBx8It9QfbhJh9Bi4NpET39E9JUPCAtYWgQfS0jslm3QVo9qzyDhyxImHAFUB/cR7
+zNtpf7gCCxr+uvNBAU2vOH84jE1qXlMcaiYhXVsFeDAjeeJEw0XKcnW2NHMxOekIrigeFPRMSh9
gHUA7yh4yIfxNqgu8Sh6csmG3eiiOY97hexJtpxcrZaOV5hgr7OYEKKRrVPzGbhmXkpV8TfyJXcy
hLNHMAL1CPpqaTEn0UDfKWM5UF2o3H4pjWivSMOP5vcDEkXFeOfzPQz2h6rY5+kqs18Z0WyQSDC6
PW7CIOKuRoQM9X+cdNWyTL8LsGWz3GIXAT76Qc2cfVWU972857kFDbCrjwFTfa9UoEz86AqlqfXe
na2dKNbeSZ+Dyr1qFhR4YnbRagT89srSjES7SpcTOnPQUKiigE1sTnHlT4FEKV5ztWGH0UWZTQgV
LNUbcq8wCMDoszQ5xHxZJpr+ndvTaD9XLA66q15kfkwiOFo3WOXzMCGaTOIzk3dWH5Pr+Qp8luIy
CtZxqU9gRvkazRIgNxRSvooDKthv73qMAtbScHXS6Bi9oUPFwWtyKCivd2lvoYb2wp8+oa6P9Ct8
8QiSFTVw7mIqzE0oYZhXCfHH7B5TW2g2sQYCq7gN8gGNM0qehwTkBHJm0iSg1JL9UqXDqacjq6W+
5oKO2CuWPV03Hy9iO4XxCGih8JSB8r7B7NbVgKOjmVvTqwFNBjhnAXBMM5Tts12/BauUQPUTun8c
8C0PROKw5KXEO6Pe2D9+8KUZ7pn/+SUR0V6FqYy1Hk840cgCPEMV6LFo5xZIEbahno5/6WSfteDM
Dx0FbvEoOC8KRm+jIStXBRTjOf2o56bUopBAtrt0xeJvSoPTtAlgHPswJVWYM5ai6K0QivvPOnvY
Mb1CC/5xjcY1OzQYIeq9IwKIMuSTwh1H5K+CqPmXVo+glUfkI9iQ/RKMYtmSXZgcOWAQ8IrxqgAU
H93VdDlbK9sx5SyJ/3ygz0Vs0tetvVm1GeVnke7PvOuuYn1qOj5XKegHSN8GTeUPmtj9l2bQtP/p
jsn9teyi1ettarAOhbAItRfImwzrRtokaK0bVr8zMAfUYN/RD55v1G26IPweZH2qhE8oDu6TgoU7
8aZz6ifZDrcxv/BmK20hOdMzPZxQbbxIsQ7wvvwp1YDem3+nOtV5L23sQgBimOyI/uSOpMcrvGQ/
GP25aw8Yk0PxSFQ/Y+sAAPJbco7oyANkZlBuuJcY1ppvqxEX8zYciAhAxQje61iRC1Kjd8CTJS93
jTkuOCNEXwTzoa0i1elR0kCqZZQWq/fD1WKE6OXuSdtbpGdz2iH6R9lq+TLad0sRdd35yVd+o3aT
jBFsREiAkYimBcwF4VL/1GY/rJGs6Ma8BapC8CmQGj+iKV5LhrrqzWi9TLfSYTig6yRL3nxd3Ci3
pRDHojCiT0tYthBd3M4P0oyMUHyS9M1XCL0hhazYgt/aJw0HAKSIzc7PMwsxkWSvOfUep3TcHhAw
H5KN8Fq/8URjdBef/VX1Gge2/JxGhP8Jp/PtC++2rdz4/f5hs0VQ1Mul+1wkXjGiClKG9PbUU3PB
RmXX9+e+wwTir44doGIzFyOkIHZS44j7xObe3pCgmqnoxv+2KzIzAMijlfO6tTWL1GG6akUEiy8J
XZo59Iy+2VQptJxaf0hmvZay07Wxrs/DVEAQfvXsKcosZ2j0Pbb8s683uWbMoG9yGnR02r1ONUv2
4vf0kt0zcCV/+baiwYGg6P25bQgM/6aaIxMBTBxw0Pp7FC10n98cMGc1JJkwvuJtisfTc0QuTIr1
+2++QcRh8zDKEytQW5LuSarOGZcdRLDwRBPQFb23sopXE7BO1UFwUyQcnbLwYrtxO+NzVsD3Be+g
CwpnznS2WILojL6hr6EoVp+V5o4NXoNG0kCXLfGeT8JkUqSqR9i/1Is8MtKPXvy0rTv64EGwR6Ih
svZ7RLYhmPSWgIBquKBggP64zZDifiTexSwsSCDvQ7oX9w4JnaqtKvU2VT1ZeFPY7e2EZSK17OOv
0u5bOhjsXHVPBIFqADepfBovDc5lZUqLZ9CvtfQ8ZECiNaP9mu4iZ+oloBVd2ay/Skuj450tS4vS
1UFwhAtlbSt3qx/BUQA9fhD0J4b+6hAKdoidEIk6DRmEFdTyzVeQOC88AqnQ8OX02PLFhuBPbc3h
8IOZ6n1MzbmuMm/uABZ1EYKoDM5e6W98CEaQf+NvFEfwe+a+FBvTnTDaj84hp4DQMin60ANBBAdV
OvN61hwF11L1TOdB4k3qUHHef8AANJ0Qnx8oPj5sTuZlXhW+eemH97FRNtCA3ejPP8lp7YR4ByrA
sWCjBKeXhJgMuoNzdUVk/QaHYJKI5zRwEoDjA/K6mrL8WNdUxTpfAAIrewALvzLwCQQwbDtejZUD
fAPzEaIj48peCfYzmjAgCcM3vuHrr+NSBLbJuaM5dL0cDBCC0o1vY2OvHd/VK63JRfzJ4Ks+PIHv
j10AUIXwHAJu5AMNf89vEhpgoM6HEMOeMqq1d6WMSqOdZipSdYM//en+Pra6SvaVVwH/Ax/HSCAm
yZ/aIvGIRb3WfvCRW7u3+T9+ykQLBf/DUI4X+CEkYyjHf3IDE6hjMvbdS/X8Psp2t6zWgqUY7RpR
dMXrHNlFtLxaHSaqycNyyqTwMPogei2U4l7PD4rkcEIK3XclEp+Z0T6Fqiv/NLmDPPsLiMi2NrXF
iGW8NothmYQAQYqQF4mXEWuXaRDG39Pk0L54/dUbc9oaMplV7dsGNvMoSV+jR0eIUDuTBwotZky8
YyNjmkHc1HRKDo27ff6lgQzOFsUPMx4gBb/QXDsn8jZVbO2Dg4YtrihodhsSSJjVE6jWcxlS8BxF
lV8FNvnURQ3hnZmIWSyeF//lTE22EIIH4/2H5RTy6lptvwgy8V9CM0XAkcnrFtGZ8pGvMsxsIh29
ztbrIaFjfWUINEBI74s1Nlzx0xMbf775sBpKXGHMD1KPXksi68BfnGlOdOccYmtMOqeR0Zr0pxnb
7/g5iAq4VUrzTYUZGEMVEgXEW2mUwadKA9TKEVvjGRGevNUdisto+7O8IjwPY6CnEHy9eWemR5b/
oiqYM8yt1FNAfCuL3B2Wn/V8m5/AAk87NFdAoeLA+6nAaJAGbK85+qDb2R6HAbvHJRoK1xRihsMC
LrRVzmQqrPiW4Adjqe3meXu5QKkYsT7etg+bOEWbmUKHaP+a+ArQNJlga9OvFbBdJ2v1JNlJfumn
x7tpGuB11LlKatSF/YNCSUx578HOYdWN2QTxZ3vNtttc+obJ2fbuh+7UbPmuLK0O5skqhR5qxz2h
FTqmevReZGDxwJxGpqfZrcNhkE/25e4KxOhJfoTqzJZKxntfcmQinzA6D/pPO9L3iKnQBS0WoMTb
hWQqoRCOsTRCuy2801Dr/O4uhbAAyG4A3lV0vmIktBFsqLbkQVK1qrdAm49SeIPNSi+fPOnhfxZS
KLAsM+IVV4MyHt5Q7IkaW47P9AbV6hjPt6QsTbKVP8AqrhFS5ijXKCKC3YL9bP13scK1TdMODaKa
LiY2c2MKYwECIYcPult69UvZm5g86T1tumWQOAP7jzORkeGxIgQOkZIJaNFXv5DQfHTWFhFFV32g
5GIMoBwevAg9Ej8FLc6vh6BYDG7MCnAL6BfYkjiFMwSj4EXMiehWv1TOGVUGt/DnXFDvZBbQql3J
T3AstEW0Haycs26WGOjOMIol5XCELtDUgEXyJGmhYFVcHpd2xjtSROJQ7MAvJ85jETmvoCmtBNpE
eSPsCQAFzO70fb/mB3kPpux5ermfL8US7xIcUpDNNxCOyAQsVE9bXj1QA5GOhjQGKqTiNIuDEeqd
0iF6jzPs4UQ0sn67sSraBQ3oNx5MGOA2borsA2BvruN6TxxWFTSGzxfC+s7DQSyGMjJSFu9/D6UM
RhfQwfiVa6bN9UW2QVA+8xKndF/u3Bq/mcjjr4ctabeperAKnsTbFTlSE/Bqr9og2OqssXRKW+rf
FeGMw4uWXIJMEvVysSPH6arCXuqPKSH6/TEeJTys+YlGvls7BIG25PaH3Makj6EFemvVDsEPyrl+
wVWPnyY9NbxjNqZuzkiYos37TevJVGzRajfjHXlgHAk1C3PMU3WpL92ug7wygYOVuCKsxifvkSMm
cvWb1fi+JEeAWKleMxpMF77GeREUv09bcGeGZI6NduqB8hEEKvNDtDSaYpxkLD1c6plgxEf/TTQu
Ec1i8nZKtjySK7DLL9r/7vxU/X+0OzfzSbg9clI72op/iCQBn3Bkv2EtVnQGuzWlsRXT6/1Pb+W1
ovSWWaX92uV2fxjnm3BDd90cwEZH/sB35aDYQjQW8fFGfZKOL3w+HVx+bBk1EfcNqlqy4zW1Kd5b
Y8T/expyBpZ8bKg/kf+5M+DN/ybEg9tMBp4ajYvSHi+GRJczvoE83g2XocoswB8wuTA5+lGdyU/p
zfxmL5kRx/rqtWsPFW+f2rVTAd3EIX68dyxSBmXEfFDELBEzMkWumrIDD+PGm+i8sPByO+MW5fbD
F4B0XJLLOLL/LSaV20/6WTk5PKuM8oLql17n1VBrge5wNo5AHicPIf3hi2TPjNweXHofbo/cCQg9
uk7MwMGlsMGqd2pHuHFNlkSFGg0Y+/NbMI7ssLzdzBNcDH/vtJtHVKEzZsX3qYVVkMiklHDR1SUX
6etLRuGIsU6Yiyhv8knAq/Od+P+f0gf4wU6zi39APTLIlGme4+vwNX7cOYnWKAnGqwXjy0gBEJfb
g/27ZDJnFN/2bEfb+DwuhW49t0fxHUonxvj5pwfGO8DxjOsZZz0fz+zGpcJr82suke1rQw18ZmCf
NIrnHNnqFZaFwnzu9uJ/exrze5wUz3vMjPbav2Q59WlMYSJDz7YMOe39PMw9kOqhxPMk+xXiqkMB
16b7ixGW0fx8ePjTG79ln7Ea+XBLpnV/HOdVv+Rjc4Sb40oaR6/Zy3MULOCsev3fh/dTKf4lTIz4
a/yQOXI/0wUyXdyi8d7T7+O+Z7/sJWgFce+KS8sMqDeKO12Mm4QUPlw2Eb7l47jAaTZH7sDHk5kT
UO62kjmOuAJeRrLJ9GmMDiE5bMeb/rs0L0cc3pTGWT1uOIzwy+j26K6Od2lc+jz36v+TGNorIqtM
sttvAE/MKqaZfHxxY1jR4E1AgYJSFUSdaqYzY3YiVeV8/mjfif8GpvSgF/5J2G8PP6mXUkBtfqZO
eS6sF2NZWGZEETt2ancG3FR0xvHEhtwe1zQ7LPXfBMmBxGncqz3zOEEsSEmmvB/3dMzu3/rVLi0g
1ZfHv1gfLsah5icRkUcPNHM755dzqwb3OeeVFJyn+Ev8gmhzG7d6igtfcN288RiYW1gZ7McEi3Cp
8vBdLy1xN23JwKg9+QkhP3VaXGgskh+alw4Z5udpPP8Epz5HZBitPaHk+dO8QDAQPWWkP+iSteQ1
SEzTFJxfyr/xyXSPxwietNTRLpKiP8IxQos86SLuFKvitcTdmLcMXC+VQfILG7j2eGHln4asz1+C
KCBJyOQyA3D6V5CrCGMiJP8UYaF6NULRf6JgTi5cwYcI2yn//vvLeqLeOvfi3lQuNXF9RlSy+EAQ
nP5eu0AQNsSe79QVa152+pXkB0F0JVpqLQSbqO3o1HxFqGNx+7io8hOWb/jS9yubY4qbcR1DvlJD
diY5+i2e1HBoNuFJzCmNCKxCOLXAziy/biK2w5lTf74mzWmSpdaDHmJL1F9nRwm6Wmp3UOPV9Wvm
XZ9LAZ64om0QxJcQPmV/3LzFbbshgsJ+I5152eBoNxAlNMcga8QPm2CP4Am61Qu9ip8H+Bm0eGMi
Gl/FkR6nAtbYfN3CzgvFX5Q+4sicvhfKxJgCS8J45md+m8sunlwqKQmpNzr7spNCPh69mrQAmR0g
82LkS58fWV7C/pjCmv29JsGrPInvzpCWAm1pcIa9ji/CG7QP+qEIpELfmNzpRBCjKooDjwNWST5b
pW0wKF4y+JQFlBuMgBTRaW2jzH14vXQFctHophh7G28PrItWe+J1RyyWLV6B9N7O6J5ORjQdrTYi
5s8b3l3HTHmHsbIaNBuN4RQzqPca2E1UHzp4XYh0Kad3aeb4FEThFEHiJih62uk76YTRYn3AKSY3
uT5i8v7Qz4x9U3LwKjfJHZ9Hi3Wjxu5AsA4uBVWEMl1phYl0Ka5dIGjP6VJ1328XsmfhXhGrQUQV
Vn62BXG9TwASdV4DESleIFo7ZCBfTxNhzb6C5JvBXkWmMY9uJaT6pzejqF9iNwDY8t41VozblalO
oP7mr032raEdL6P7po68If7DKwRrB9inOGwkoDDlEfrwCqdGexzl8p1Rlm1V0FSwpB+Edn96Q9r1
c0McmbQ14QS4AweEaSyfQG/xg6ZzJSrMgKfwCAWub4zqW/JpOHTLUU7GQz1p7vem5h+EQ36obvTh
npt+periD7XBfnI5cU07yTm1Z6g9n4uU01bBFkc55KAHM6S94nIb2ahe4PY5mCBG79SCCW/1QTE+
eNpsm4ycHKdI4+nlIaSp7fXDWQa9ipynR6EMstDg8lGBYqAaDBGPcE2x6WmWqpe+zMd1fXzAPU77
sUaLqKTT/cpB8gMwSQXfZqKEcEJNx5RpLzqHxwrjcWTGdiGueYvZAdB4Qn1x4qEtBmAIJfHt3JMU
clOWt57Bn8vD+yf30t9nz3wzVDf7+sAjsInon9Rk06db6rPImfgIdE1HtS2wcp/NGfLIyHxI76LR
ftMLEQ3VSYEZVwAM4wzUTHEE3j5kq+w4B+DecgKDhX96AL7tbETqs6urv8NOviDhUF8EfXsrHJYV
TONbHvSa/wMpdgQI2S/o0SQNRBREQ+FLtTOQSlvHiWhbzdbgAFajvI2e7woDlDjdI0TA4GjPEODV
YZ2skxsmAHCapDttFgk715mpPA2QmM89RI+Ecy+/Ty1lTKOqixAAkiXTcYXbvrrMCJsr/cgBYOOa
9wLeku4p+RGS8vTeAsJHTOu9XiZQ0YlJc0ZcwqQ7PPef4yPoiSLBnUEfM19fZEAeAr+IOpsLmXyK
lrkDVaHd1rr4ABsrnWiZcIphJj+3JrKfvsaDxNFZOX/yKlUN3ZnpHV3mJ0yQ2oq/oXjr8tWnMq6u
nnR1nQavQ4MWX+2yUCfQ2yh7tJyIWD68Nhi2hP3P5DgBSgRFJxAQd9env3t2WgOEUTg5V99oSbC+
KLUipzeqbOi36ZFm18sDzB6Bi++poI6q1ga9zsogZfoHPgMOqb+ZspWKCCK6fkSguKEo9KxBadl9
WOw/Zhw8znQ9YppT2MFyJqEICEAvN7ZOhJoTuufGlE43xYk8pAUcVJ21xblVsEYsTqNvr70PITaa
uPCGY/h6mHHC3PTBk+1m3+pRNtDRiaAW7nIk3B3UmLALpK4ARH7UQ/LHyclcRTDOr6jCbyTWAgVd
kVUDKbT7jWyXhaV5KLuewIY9vluwro1NJw0DF8nqsVxArR2cHUUAeujjfpQsc45R77WeHgjr+i2z
wyk7Y8rWByp8PyVJuhRL7YzouIeggH0ZoBRd4QS8ovWiPU7mLv1QzJtKTzpfP8DZcJvEyQWonw7g
IL6335PzReh0YL7xXQPJO0UlrDNHlCYAgPmuxSHmUtBad/7a4C8y44voYpeaKV66magh9buRUIOF
UXcpOjtTfHFZnNpgh7Gjnlpi8HeFfqF8xQcSY65fd2lN5gawL6i8UbNO2EdBxBKq+hzb6qG2YLVM
Ue36BvTc6uezBGsPGWu9Cz/U1A22cFsIGSfJpBf6Dt9mDToQI1zRJELWPI1entEr+oZqGbqIKng1
JPmIWtk8oOVaoz5g6cB0jf3E7mhSw1AHv7FKVtEKRcSv+K1r5mS9a0+blp6uDsMAjOpwnoLJ6AwK
OhHxJUIUWwIe3pxL01AzP0NVUOmhj6swXyHmwRMRmVI9h5PcfVnEbqI9qh3RFDNp4W7i2i6IJaFe
T6yGuhX1JfRBtZs2+WILCF47aAUkXS4QTyoXiIemO6gUG5Ju5PoBXRBmgMKQOfq4jWgA0avnXKVt
v7ju0RkICyqfFhVlshW4I+G/HdaHEvQNKtGtEGeix7PH+XH9NbWjvcSSfqN2caGD9nBkxVCb1Zjd
A8YJAEhMlh05YAcO/5GHszudTd6Vlru+Hdyx+oXmCz0ZUpkPwGWrS8JBXRT0mRX9dZ7vSh6JQdX8
Vk0ArDCznvaURZJs8Yo9glyW7nlEBQYVjP2zMYPja34otfuAh6xkXCZvGwTreTPXX+WmmdAD2g2V
Cb25OHbFSjoD7BD9+eyHI2z2+oGSOzvn76Ac1si4w1wwsua7GeugWD0DvJ+cUeSKH6sF2B8mA15L
r5/pC+wYGBuQb5Ho4Kfc4GupjjUSuDOFk0tYZtworrQbqhMky/1oHKcz4JSNKDtpZgbDF46uO/+4
svRbjkc4fMfexq8C/ExYt25dr4gBV6XsrEAX6cBfe3kta9tk5qqi4X9WtMzlB3iAb9oWVvpcyMly
gBYAcR9n2Xt6XGuoILcWOAlk7En12NjIAGpf2b3CFyhvC/GTB8NA9ec1Ab3/EEfPiJhR3avfUWl3
KlU56i/UH4llqPQLuGk4eH0HsOFySzqIsvEqYWBN2oWoLCJqD0GdnsV4zFy5kE0O97DBh3ek7tsC
R/o1eIELXKtWRdIxta8Putx1GD38FRSEGS7ZvpyhBqNuLmm1wa2IUA3cxElBXJf+tZj7wh38y3i0
JUY1B5ce1AYVxFi7YAlRrqA2N9oejMGiRxZFv0VwWhfxDlCJ/Pbxv30cCif7RZBF/nXOOWQs1LNB
mbrtjqp+CfCHYYJMI9svE14jHWiolX8Ck47qwU+XreJCBzIokGYDiEPGEvpBmAUCY8TRMA/FdAFP
Oesh1KFw2+lQPDiSj/Pm3BDC0fSgqEU/Sc6t/sge8J2gtj2Glh0wEcjo0XdxzOm1zILuHUghXQyQ
PdIKxrtMNYTwyqexg6+JxAFrP1J7/t0d0SKgsgrw9+mzlumgqa+FepYGg75A0SE6YjZv83FvntbD
vM8CGT8w54GlXHyS3ShbvWnBFjMnozPu50SdmT1kR3WqW5svmKKEUYWb2G8+m9m0uuigrJRS2zZK
wZ7s61Ma+RNF08s8HLT7PBSyb/we1qK0eidLESifZKWtQbGDxHMJHm2yUxVcInQUycPhuiK+nIsm
ykUQVLgX7FV2dpjtaXWF1x9yoT/BaBmezXW1LkK/pRE15+A21BhtVRGATZi7e/rIloZsMJzjlJbb
oJ+F8BJM6gWwHIg1L5m6PFbsbB/bdB3IRIDtNyJoU0bwWHpvmtGiU4K8MB0yncn59QNPfo2mxoeO
rh6XwFqQRofg7e2WR3aG63ynVWhB3ZjWJpEGDuJ/BEp8BizpajBGm9nHeocTrtXNv+BQBcV2aIyW
4kFvaSALCUOEALgbvZIMeZrpjrRqEABBD7a6wRzUjh0IpCYiCSi2Q/CDhXhrQHqm9nQPNSYzMHxS
Y6cxCKybjciZoPmbOZBcTJCC0k+Tp+7mLTKBSAkaWbmrj3Pg73CFpdXQGsA8+FgIu76GgGS5DehI
TzUTDF9kpxN395y46UJhHyOIg2H/IiEio9ZnECScqNHvGEA5k/Cz5f+BDvRs6/hCGZP9EyzaA+1Y
Sh8ICZMYvSFkIfhuQAs5ICnS5m6WomULPmMWXgtL8XKt96S1MLdQgVe+SqTAOMycHmpSrL9/BE5r
VIB687p4HKOlUKyGkQ6aeh0LgiIFBY63DaK0DnMM76waXpD6DS82Gby4tmQST6BdI12oEvwyOfCg
zxIRqT+FltXVqmUbfcWPMaEw1Vo5isRcg9mi1OYBqUznXmXxDqMoMaMZh6D83ixyLdebz5KtNncQ
ehq9y2hst26P1LG6bJXzyJT9gCtE2GLVChvMQ9j7RLovM1P+eBDUMWm8lGfRySPrLFXeSr2IPhyT
72YA/ZK54Nbr90qVnN2lU4zslpxwbXAnSghV9/pbvwFxGKQLATSAXf+yYQ9DIcYtDOUDyMneOGuk
3kD644RSzMRD7wvmamqyc7B/kBARSlGzNbhJk6/I/psGMOmnAVpBrojHzXL2Q6wx38Db+/7sSmgw
xuwKoRv5BRRvMWH1WHBk4q7izayZxZR9nscK5YixdpJvwkIyDCedHx9E+5JTzuABWXPag5sYzSun
+Iso7h6Kw2ziyJLZfIzTcthQakJS6B+3k7IilJjeROJhoZG+jLg5WZ9s09uWyhv92Oq6qryeuJkE
Aq0Crzefx9rWDtp3IZvJPES4h74hZ6u8hoz4GrZYHcyXAAnpocT2TFlrS+Qv9AEgtMCZsK8i72kO
t3LdWtdFCc8pHMyUk1meOWAMj0K9CAavIgMxlO48S/1Jt+OgEh42WntpuJo6AFkTExo4o/LG4y4g
1E1uVw2wMpZMC+g4Z+HnsYQoSLNnJHsWh4ZTcEFYZgtgbj6/oEee1x+E1md8QL14OsnT5A05Jti4
VKcCXiuaLw6NjwVXv0eTZh/VLCq3K+w/lstfulBVOz20QbmYFWZ7NRuqivIidTRJny0LEp4TT/ig
mRkgzwxrF5nIJctZWqmCL2ai3h4v2TbhvSdWFC3mKxGNDbavKzcCIjan3jE7Ms+wcSlrxAIKZKq6
Y5V71e2NHRkiSiDW6SVumWDSKCq+qE5XwL1m/BsfilMsLwnVR6ODrrNI5KsbZ0QO72cU12mDyC4g
07OBgFEhzFb1Gg+uE1S8HVtK81vxm1/a1o3uQi8mcNokUbgrFZPOslu+DaBk/IMCglUxKEYfzFob
hU/ilEJ0NYTQMEZZo2i+ha9FhYUj5bF5fH5QtgKAqOLxCw+4vrWBRMn2lncet696nKkMu9fvz/94
Oq/lVpJdiX4RI+jN6xbZhlaUl14YsvTe8+vvWtVzbmio0aZpdldXAYlEArWj5YHbKV7YMXPHDlPN
r9mkX7yLLpRe8XSzGk+JXnoVQDunWYDombNbSv9C2oiN/doVxJizFrZ11L+Syf1ifjBB385Da3ug
pXeQ+9XW9ItBQV9PRLH5zVMhyBjQRQhhWzm6vJTQYFQQepTaq8/xveqZfVqgL/k2QiocnzvnTo2V
uE9m8NmTuJKuE442iasPbLRJkzX779BAnUo/hp3fZ4XauXQRE0s16M7CS40UqTBliTw3aNDK7Nwp
vs6jXbyJF63TMw0EmsUmdRyf+Wae/zdwsYgQ1J6g82xXv5HqEfwhY0FKc4GyVrlCtxEULCw/hETk
MrHmrWp6SCTBTVX6Foqw2nCSHIg2bvGtdelbULj6nf1y2kcuB5PKz+p3xSlCUX6ck0Vv0j4DQ64J
BVXJmWZGiOc/NnH+6/A8aVPBwL93z+wOE5dfUXACk+itHrM/Gb3ZuU1F+i0d7hxZpO9Un4fWUAU6
OhBZ0fmncqeGZfNA//YzL9IchZ9lNGn7lmqERvClSi8ptl37WbUuPfZCifaDzXDBXRAubSGzFnxq
HZ2ei4mNpONy99AvdxFGUUbbROJEMo5DHJ/G77tPhGpUzl1eGu1yxC4zKFbuOYXPcrLldDcckUXB
BjiMA+Q5baSm79JcGM1oTfDF91Tu1hFbaCHWi1C6VF+9/E28+ii+ruhHT1FUvMKsczc9BMXu8b6z
T1DjpyXkZb8OqT3U+d+Yxv0UC1voCtSIVr/sM334RQYe55F0ckyIOMY1Lr4eLvTn4l8H5C50youK
nXxSfqWrHH/Vv2aQoWMke9cbuvDq/Hl7uJBgIWKIzwtKPKmFT47Jqlf+cj95QGr70Fu1oQW4SWDS
iHVc5K6BK1L2wOwj2EjYQKnxg81KWUGTeEIPmX819qXPtrmp9o80Qfp3eSf6Z11NYhds6YmoJGok
14dqq/hRetpFNIeJ6AealtJddKGpJp0J6DKZbBOYFV5cvOG2FjQ7KMbl3UMVKS1FgKxMEAb5/Vrr
9rChrIpsGL3BNsjB6LfwplpsH+UfEYeRVbkMjyjlpuTKSF/FdNHssnMS6bx4+1cg+9QYFNub7qa7
65ZJNLHD1CPfxLdRsk2DhV2Uj8FC0ZbddOIrPUAaCQ0Y4vHXFa3u+Y4+qqm3DFNJEMjwrb9q6bGD
DvO33s9FM8Zkn1Ct8V5GSMI0qVKgdHmv/TAedOnqer+3HI6mpekKUvEJQXq+T+1bsvku3/7lsD/K
AfnSSRfr9pnrsC9dMn2lcRn7qXO89dc2ARv+VFtHUFu6AIu/Y69eZ90ZPVw335Rd08g4rtMRoikw
uCH3SzHD+061z1m8F9IRZUJEjVyhybZO6YkqPFOah2iS1nvLP/vo3oGuLt+0U2W4GDv6XoPmxp9X
ttycpKMPxmuYh0OiGIVkXfFj/rdmO1qq7slsTp5IhxYtLy/DsZCybdMG8+P6O07gVWb3FZLH+/j8
UOiaQixFhDb0OV32qSvvQjcsuDuNQW1AmX0Jwpt7RwoUIQU/ZHg+Lsj62GRikOsV2nMkevnoRm1t
+/JHaE5taY8tAdUmok27tefd6zetDtndOq4/ntpYvS7yP9KA+R905T87BBWk0jpIPDroY21xB95H
bXm/6RyW/0bdOjHMqKuSBfVFB71Bp0BO3Tw9wXdq4nNVZvuZEtnVxf2YlDz9OsiDsksdegO2BL+n
JB8F/hOEPWXn7CMUX5qFiHzyDuJ7+Tl7qg1o6va06pbJ3ZslpVr4aXI/Gu7YLoU+EkouoFEphhgn
q3tz/qeU9FfzQu6EbO8nKfkK3GspPCATu6NhmUQ0ZcdsxdzlRk3p4lYZHKLaY6Xwr96bpaRHauy5
TSREinv7WW2T9X6Bb78nrc22szMS2dXN3fzFBDVlJkMKkXZdBRoVwpsFHeDWnytuVfVvnGzSQ1r+
O3Upw+lO7uUhN91679y+tiddYAxmYUGrRpaTy2rRhRR9QSeRFtgHEO1IqYmal3Tz6t3hzJNSPnTp
wrBIKRPHaOgzS6u7Y0KRPxWrIDhMFcH7LC2zHitHpuu1zYpt5x5n6R4RGqdPS5u0Ohz1UOTGo1my
YgBmPFl4JHEy/hMSzrp0mCvGtccrVC7vZnwWvLlMo6UlW3bwdn/c8eTaDnvLPvIC6uT45vrYUMwe
lz+IGybdyiMtcrrlj9pjLimkhcE5tF164y3Zl9IWiJNA/cUz4/7tjRNh4WxI/G+6I7oJb9AU5PgN
p+yaqbN5ka16x30v4MiuMr0Zm5PQz3SWVIeVwbjveru2awNLIvft7e4f/7kioay7ox5mih5eyj80
6mQpCYCjam8hIp6kYOLb45VQodojCKBVXy7Jx/zdRrytuMElWL07oji4JRuiWmQ9Y2QYKFbYg6jO
tNykZSzA5+z98MS2ADGyubcpi3jVVPAxAkLU0w2iwepT9WdMJr3WsoEl3V+SGYiXrAj9cBHPLJSU
kdIofW1ZQyqVVG0oPELigIxNhVMBy5Bv7VTUaPLP7fLHAQ5ZC6jBm8RA1FxUSuutPZ0ccSd4Ug0Z
3fHTfLz8K8b0Nw6BD1wfhraWjvrEWuKSI2Dq2IEjK/2ca3iobbJGaKBnKuAEc4yT4wh53hjga+h/
QQE07kEfeeD4xQ8xofTztoNF1cbTC4vOYym9mtJplMNpky2mtXBALKKbAqgnj8p11rri7gHi95RA
jf9tvk/fZ8pV8WcsmEX3fEf3U269E6bavr6curR4yA2KfxcL6pgafwQd5I9asx8rnVpLApaX4yeS
FTQSOC3a38RrXHojKT3lfhpAhN1HsXl+wjK2RIiLh33agCW+dsVP5WhJTAM0AjbezwcHKrTY2jKZ
s71OVewuvIyFO8VmOUDASjsXUwTG3pMpTMalBTqK62+A3bQxJORqK+RGHT4svy36qz4yVjBbFWQi
ABM3gKHxMty7rjfMJij+proGp5q94t2t91jWA2U0qy5l/FwUU7neE4tf6aaS3QOaX/65AUMxrj/j
dLAEM/xVLpmki+6RFXuIVt/6sGM7mxHeXi1Qnpvsca649Q0cEj23W4W08nR6n37B6bAiSumGLhEt
BhD4kcPrXh+Obc+TWcI8EZaIVUAuwJQG7+BZrkr/qcNmJoEafM++Q150+nWhtRhguUPWtMmokpyg
3QBBPQAeYQKjvGS8iSzimY8WwHQ/oKQNWAy5EFWQCyzO6a5HlEf3doQ7qK76OfKblBvHt4S83/hh
/lIeMkYTyIvRs4YbwwcXyswlYR5nSiZMoQbmSN+NTRcajNHFEPHcipkzSakJwqI6jnnG6dq+DjGM
je/dE6VtpLZ30Z4QpMQdnNCo+t8u989m4Br06lV4UH+WENtTJ8GIv0FyRvs/GpL0vUXlGLKcg9sX
hiqobwqw26cCsCPX2UXzP0KtBRmgP+evgOLK9gkE7t73+R9zhSld5JRKg0VXQ+abzu0SSDG7kfNX
wqlq3zhpRrQ0iSGA0MF5ylrBwuOiy/XEAqhZdxJvZ3Al2A6WKnQXyPu+yMdbXFPjJ8/Vs/pei8N8
PP07RMsOLpMt3I9Awf3mrsYhju3KwJFjV2pycUWEhVT5obBSwlBoTpMdUGCa0BOPzd1QLdEsh/mW
6zCdaOrN9HPei7M29LCJ8WUFZpPPwLvDGjlJnWEAxdb8S/PVoC+eGD2bVzQmZ+YxG5/pLMtUL3yP
+9OHElne8f7eOpQTYl0qJqM8GTgwMXFBOdjwvbWwi0hNpuK8SrJ5LHTzrXxtF2HOp8AUpXj+3g61
zqgOsb9bRL/Q2a3jLzLGX/fEww98zFuNV4V5SlIpPS+ROFLyx++hSuF5i5rPSG2l2r1KhGBuji/7
UzzXoM0S6c4bYiQQwy49f57K4JnzJ8WvqWaHYrXT84kuT63dxco1F8eshWwEI3JNqqyIYpM9yx6I
7O4rdydM6prIj0gLE3WhP+k/LTF+AYISMM7mDXzu9ED+o1WNVi1KHy7PDVq3EpmtCUXLrwRQ2EFC
J4KZYrLk2dJzNZq/lzB8bAVCSHd82qfHdDPMJ2wqwQybxJhtbQFNfVlxqG+2dHfc/s0LuIcNOKM6
pFU/OyHU7/Zsuofa9J09PJPDAHk0Q1xsnUFNrLpyTNuo73pvVbpzbRRjZuwsLX0vkMTheIptkpxO
M1WEG6baId2A+kTAGySzivLoBsPwTvuiDAEQPZhUysl5rlj1ByKa/F+xvWOr5ODaXee76Mx1sBFa
dOmVI1LqxEfi5iI8xg1/wJa5LTZpJ8y7fhnCTz6uCR2A+ow7kbWOjO3j6e5J0KnuhbQrNksiogop
/OG9Oj4efyiV6J36+5QWGpREkGtkh7vm5qHMIaRM8AnR7WX+M/4ZfVdi0mX57xJlRCL4GkVBVLn/
UfCPm3oZvUk9eHqo2UAThnM5Tpz2BHzndMDthVmf/yzH0AjL6PC8jIoYVKN9TuvX4BwTndZ+kNCw
zLedywzcQBe5Wuqy4l5SrA4lxr8MXw3FthQEX97PjWbpR7/u07loj4X3nqM26czYXOrh8g5dNP1C
HsF6XHc8GAiAdXt61xesOxU+jYWk+gpaqYato/8C6T9SmPQ+qbb4tFNJS0THKKNmv4zOzXv2+COd
8YzsCMvgCa07S0+ux7efoJlp90noeWBHVrJTBIq1buln/BpObkpPDChAWrv4FZUn48byqDv6BEW3
wIjwnbkEkSVdwYITrPaqH9UPLPiGun1gI3PoxPyrfois9ZMBE0+YXigpiFIodCe+IIKj2z5iWLzH
prv/IyBE8MNM3RP05Xf/9rjl+tBIYcUKF0BiTpBqGmGhy09pr4/8cv+OEnOcErsTViFqFCuu39RZ
33j/gbL6RiUpPtciaj9QwmJVbglxGbSUrBY0eiB/qFNsbR8zIuz46CQ9c6wa71MKap0DrVv4Rqrc
BKKU/iabL+EoHQ6gGQCZJHimaLw9QbSlqJevvSt7hBZZb0io8aS7LmgshGSZ2ZcmUOXNqxDfOAyR
gADENdykce+bSMTx1EEdMdP5QJQFPqjp5oOrsI5guSJUlQAkn1mAUM8hOiKsIEQu4lJowYr4nT02
0OKWqLqgWyThSeYu5EcCVQTdX2HuOEmdeM6Damv55SwGnTJttx0ePEdrtIBy2ZRDrJsLzIZQuf6h
2yMYAD4ZLhHs6DDBXZqVRTf7qeN3Dd3y/NYz48kIoURrkCFAbf01/h57tyOKCIFP2z26R/GOmNi4
eJca4KOa4dshLTh9+mEwcoCUTF/N5g1cY6OjdnyGp8mE8zRaQmm8YYYZxWImicjEdXSagFM9AlY3
jK9U8+xjhY/Id2CU4dY0TEKsGayb3oESV2fNuqndUrWCuYCBlObyrTCWX6vAwNUCoSNZ65oWyVVb
xBnjV6OKYrx7W4fYKYucuP1vDp2DlQdzguAZJPCH43dt794ycM+kQXevyBrITrBzY+vUUTpKqQSh
6mUcClG2cQn8gOCH2L3YxmbX4xHhWPGFagYCYpSNE3ppcd2LEMwKj28sRIZPa7+T1HLRKfDXP5Si
3PeKhSu222MTL70643AcyFqzaCgH9OfWWv/km2UYa6vO8KB06Hdj0gJe4MitBTMx8lXmHRIyRhMq
k0HDK1JkaFEkfcygmWWJLQOlNzmFkFR44ixI/bNQK3/WM9biM0SLwn7kWYAF6wqQU2PW/R52nSY0
wNt8gZDhCWGQJUX9yUF2S3hLgbPjN6XRbiGgF+HEtQMUQkK8xzNKYE/JKGVbhrb+InNl2YUUufmC
BHne8+D0sOa+N35PxDbyz2xQDtA+ALTDgmRRHu4CA81VMkWWzRJfVmiBHfCDGTtN1Trn7L9oyd1c
tRzXeuJplcMXy0H7d4Mi7mq0SK5PBlBISCJK1H8dfSeexxZxOKLXZPERhJjBoULs9nj8QvqmJI9I
WULxzXrFAndk1N93avdEsrbZnsV1/unrk94cIpCY472B9pelBb/IXxUyBtcOPDLje4RpZrMIVC5E
v3seMxqpkQybf2Upw/XXpDfpsVltv0HgAtKBkpz1aIrMzgL11oRdhXzW0JtNALsGN64+D+ZSBnn3
8K7vhM6xdif8/GeDeC+n5vN4PZ2sBkvDpJ/kjT6YajkWD3FfdKFySKBpYYrkmgUuG3zNaGg0SFCS
hYRFHBcAmXhHc4bxwvyU0CUYE13gLJa/t84otSKlQAGFdS7OPXm7rWiWr7DACeIC+yrKFRYjVPvw
3fTNGPgZnZfuax/7Pmt0DgM5t8Mg3zvHlErwU6UUbplUkj17M0tkXalcKkNmlV98J/aMAMHaLMGf
r/v+K8iN+hreV6OgwmKMWijIQMVCPRNc4ktWySFc9AdC5sE6Ho9Qoxkg/gDfGI5P0gScjZscnqnR
w1WwuXWofGmWXwpNazasNJP2HmFOIA27tbdT1+eqbVhCtjjSXmegcnK/4t9Uh/Un92WKNmhmg+tD
fAVDHhg2EMCiKx4wTIL9xRsccHFGZ4dIv8APvzEYWM4JZhmDzLS7JqwxbC+9/QDssALAzBJLyuXj
ugvrj+VUBIJrwDHaPkdOxe05VnAmLBiAnYvOTxkcu3jKvD+PA5CpmH3oCDa/5kSWrHUSSCSF/MYt
VdiNuHL919bEnT5FobTJbGFnODcSL40UFVY2jUesJdPmzE9cqXS/110dHplgmtLaAD6NqNa/M+94
CnSTOMCHZINsADiQxm0cSgAZMn+k57PVck7I67MQwWKpXBHNToP/6ZRfhc8GI6dnDc2UIGSWmNKr
gncOhCOMECPmOMkhBJMJl0V/0R72gXVlnEh5aHJIl23rVyha/Mrq1th5DHBjwZhkG5qoNN+avDsj
SiiQ6X5Me0eClDxhrCGtlWiF1z2gy4o0ArpQDWQ9nsTTCdaS8I1wrgp7iReCYo7pZBUCfMP3bDYY
nR9IRmQsSsauTUmX1Fsal1yJcUfjDi6uchqEosQyop7JHUvs8kicxAKxjJFqO2by4cezpjMI2Jep
XIATR068SY/EWDhKLsDglQX2fPnSAFSBk6zgsPqHxyHrjTXnyl0PqZpiiQgpaT3jos9qHalfRKfN
su+wwRhHWP4CCHlkdX9UrAaQaFFp6Iezmd2h7mxWn8bx9vwPNKkXB2ICMJehVhBkyUcRfx+oUrQO
8UaZnFbFsjbHlpFFosn1Nd7oMoMxcHhds3VcuFhJzIRQidaubOEXHuX2kYju2j4xLwUd7P8plxJV
YUZdlaZINBiWy2aY25JVr8ACVvK9bD9PCHXGbRba1HzzqMX77uIzz9LYfBoJLmkhYGMH/+87Vp/m
tkmjkGmh0qnwr9ykfIlD0DKCxzrdd7eAh3x0pQ//X0nx15kD+AX+rlOevvp3uTtHuQ8yM2SfQ5eE
bjgQzSkO7VGybdqdIRfSOZZB2ebBIqlKfCNPQ2MGMtSW8s5jEHuHGU3RqwTxMqYzqEVxZK5J3NC7
ASRPgTGXTN2u1VzGHPn3KpVcNMgg2z3mezb8ZQyyfiP/k7CdFJc1pbmCv2m9yKPKvlGeQaOX683T
W7s68LwLXC/lVAO6ziy745QuO9GR3rStQ5vkYtd4wzpiZ47kCXJyCgC4yVHtVaJEV2CRXpn6UjfN
uba0r5t02ie9AsY2YJjAa9V7lUHOjfMI1IS5Qk5AJtVxOcKDQwTn4O2XAzX0+B8KJSXwUX3evRGe
fmhETJZjJmFL6ARPqEwmloWYx4BX2+dQBOnKvtLlOrgFDpwt0Bzrka6/ulSDxozR1Hn7uD5gXQIe
lmyXsj63zfjt3rT8zkitJPbxc5bevrMMYMClddrD+aJTFv2RRHdlcGLGSnMD6V8Ez+WQXkRW5IGo
g+BA7IoE427ooVPZEIlNbTt9I4pwtjf+n+73u8hLUYK74a/zn3GHaRUpD+LbD8ax7aeyqNXfQFqi
1/NfgTXm5n/cNVaM4gdyF0SMVndXuLfFJ+YI7VScD9TrtTescBo02UtgCOFGNOz36D+Njw2bs1Aa
78AIdZAPcZFmkA7RhfrQFXWkNFP2jeB32WuibC5F8nQBkWJQsokPz1ddGm5uHhmOAJS4FTpVh9+b
YewjIlP2xb/Z03Mf/qo8FXBfdNBnvIxFSmwk4YlIteuSkbBADZRItksybhNIERiI1z389h7PTesH
CHDCfsfdT9FOqKckJRMbTOzwdE3mk3951AyKPHTXuN3wI/Mi9zJry6pthrpsnNkv+BaymwYfdKni
A/ot5C2/C+QPKw/eGfWlP2A5nkaxnonSVaBWYBR7RkUCLzKDrCAkQ/3c94GSGS3k6A9bR/0dyCir
+tWqG14JGvex1bFUBf/3YX2YtcdmmozztcQsU0z1vFfFVZZ52BFgipHRxJy+6C/MGzxACMBxH6Rr
nTt6WRkUEmcgBfYEDyF45QnxJYDb6EV2+QjwVgug49/jpUkN/QiakUXUwOi3d5IIbDoQwnYhuxSU
Q50hmiWe3rC18nnD67MNE0FZCQRjyHT5HJFzWbRuPXERoQQxbZF9EMVNQXIELvJGZI8p+AjxIfHt
hj3AjHRVMEGpQn4envPJhAhIDEVfSuhPjYcymf3gEO8fNSRiMYMdSdR8CIdEIRkRm2E5z4ncVmIz
WRGXYZCvr5vl7iwh3Lk7DPcDc2AljjFJzmkRMQ0FOQ+I5X7292C8gAblBdnbi341+/TWqrUR5HgE
8M7hWRJ4R1DP3LvCSjrTPNHKbzEhlIOdteZDtteLLnKZs7ZilRpmoQSqPv2cH+a1u/2QTQ+YRxSO
c1eF4D4OA50xhUjQ+I9Ot4Cwm/VfEb4cq67ZDL/O2n8dH3ym/mvl+DIw57pvXwfDUG1nGG8zgRJ/
0dwjZUuIpmxtqPq+F8cvW9ady+gWwgmVOG4R9MVGIBzZk8RR4Dzk4muv/mU45L+cz9thDqciNKpx
bcb6VFljfoj+MUV+v7kAUY7nqepF4kVYVoxJHnxIxcMtEy9RR8eCg5qxKm3/qcXUfo+39N8sx+5B
pCWg0agWqK3DIh2EJUIC1zTIrhBuG3DTB5DJaWOoa1P1m34H/dWjU9jpBAeDZfMmGkNqgzwXzb4c
t9yhVlFnQvqDqrpnTB5mz58dxq6UNtDKaLAyM7hlPWmcNImuGSID/DQA5VtsYpn0EV+dh4wQyuQj
myvZG2mZTvqilgKSPckLAY6/R98NZq1zFnIurIVdXP6S5yZD1zk481hZZbZZHygZk8pW3UXPHxa7
IUOFonWt9EJ2CE97A/hWn7OLyCyvpkIb3fjZm3x+xUwQ4WfU0478A9b+bg+lQagC7LkAKjYAlkK8
adnLi6ZVIs1ysxiwjFcoWtlTFl6It00bQpWAcvloyyGK3BZ/06Ron64eZCPWLLd1dOu5oJZNyY81
60XT4V0x8DCI8qHZIFyDVN0/aky8e7sYDbu3UqTnLVYO6O2Xvry1JHhgZb+vxHV+GVLBT/aP6OIK
OKxpHcg5DiLVITG3o7BhNzzcPYpPzDkg7/uTTfKxTzU25cgbRqn6NF13r0ysYnTAEipFtC2WHyu0
cu1yYIK9a0f2cTCW1PJN2nlsm6kLZZRTStI6CitDnJexSQjWeMXfRxhgpCVyGzkoe6cXai7uJPMT
tUP+RQi+Z+c/ULlIXE9/6FIziuc3fg5LDxPjErPVwf/+2n+e4PyMrSXvpI5XqLOg6sjO3MjarWXN
XbE7gxq8FczzizRhncSNq1j2Wd65zApZkOhj7+k2fdOp0fAV9SIZxLE6cNmydivAY2Cy4Bjw35Ht
pj0N2FifZucaf8pNtZ0mUyDKn9FRPUiDC1sr7EagX1z+TttAWT5l+wOBkCDZeVh8VFc3TmnQn46A
1ie4EmwVI7XpzgNVQDEJf1cBW0Iw3XSeAAaoCwYC10HwuOZBqxCWuUFuMO3v+GR2zaaLacmJW9VK
mX+ADiK+dNAZJUhktnvh6rPBhFwW3oGiHC3z4kaF9q3Q58/IYM6C59eC67rt0SJUE3Up9tPMnZR1
+AT7Mwgp5ftVO3FEnuZ7QxJDWYx2T3GMIZmtMGDiuQqBgOfprMl/CAjysdhcpFvmGvPt/Z84TAy4
be3eeIW/V9gIvb86PdkBf2DfBBN8Co1HYG/lluj+wp2lqOvrAEk8itjhmd7drHptHHLHlhh1D7U6
julIyr45X9UnUQx9MdIl+AaE8+pO23vkVepoDDlWhBySF6QbT0QVhhEaYk8YeZOoT9sszZ9BWXB3
ajenGl+0D4GSlsmvphfGng5Ingf5nIieGMysd5M5tE3UdJGvS+y6MU53rSMbqJDCo2Fe99C2GYcv
M6uSFVdmdYCHMjb1NQ/n3LMz4S0+f+chdo3sDGSzcF2ObhtPCdRR4T0L0PR1wTeykmxhlcFF79SI
ji2uIVMd4nBcCta0BfuZ4+LRkfQJv/GjKpPInFMD8yztVyDxzS5VLVpdcivoGgN9IIXgDxt2hDjb
hkhTcv5ZhsPcmMya/6qycU7GuR2I9XZkRk6pt3MZOAIzmRLgFYy9G5sYkNPtEt9lpOH/QzwaWoBs
WpUPn7d7SVBsszDrKXoqpjfiX3CMtKFTG0vDvTT3533N1KyI0bzF9QbPNchmmJHgflMb/JdLzvh2
A73D++pNR0sZLKCfEJAkFIyCrszJXfxQCKFJVC7TSGS5coQsgdtpFX7Ewg6si0EesDAwPUPcRZDC
5kn4bYMUj6WKgdxSmHXGkpLCOkbDmpxhTmfzVn02ZVZHkibDlnFtRodoCFi8hk1m2ZVgZSyjya/K
E6zyE2dMgOTz5F3JjKaHWVPy2XRYVgxT3aMKcZ16cSa5PN3qB5QZY6S9uWJ5vGwFPwbAnTryWC+D
bJopWZl0QTYdGqEDzHlQ3xJWhR77FtNwo2fXlzwSU/u0HLGWWM1vSQfnM00om/ngwjMqwuSnizlb
US7nU7j58gve9Br9Hn2NokkcvJMlc/KT5HCHLB6IfQoeWiERHD8FBBmRKSePLEbqsZSSXxZzBQ22
Oedtx+DPi/KeOPbj1+nXuoUmBz6BcRg9u/Z9GIH7fxWQTbOBpja9tw6h/AQz7sPfx7bAMnuNiF4t
g+G9v2/fdK1nJz6oew9jntHoHWWjlhLlZKzmQbGwAbSewruiHo43UWAcFRBYsulxmCeKtLzHuuj/
biTwi8aPgNQ8cp8dq00K89y305Mg2fiNveFb+9/AzWAeyQwPj9wInZrWc2nPNzupydGJsfGBgcKb
vW5IW0My6SD3hJb/xYIRwk2uwcSfF+n8N9vuVi+uwPwwIyy2f46RdIYjNkm1tzqN0TO/Ef6FvRp9
Kzs2cs2Ek4y7BLIzkcvBozigJmj9uB91xebjG/u08narvVw7DdbL6k0+JrAxfDhM5zendTaVjVdd
/1BEUZm75AHRYSGl87CuN2pGC49aA29tds9dgN7YMc2KyfaWOR1W7re3zKsKVgSVXfBuqPCCLs+Z
Ql2ZM0JL4rFlhHn5A+Wsp12MO5umF5hdskaIIwVgoGRzg5P0QsPM4tPOOS8bausFXsL8+viv/nFt
XziRbIZBIm2CgkbeyZ9DEzaW7l1BQ6yvy7gWfzsjvSF+qSS+3IxX7Il6qo5vg7+8jZ6I01xujX8R
fGR5dlfI6i3jbeR3tBrBtEH8e2HeSQcclQc3x1cUsO2+fSfSa29o9kV+gV8DQFB8fPpmhfBxZIvX
2LHw8hxeFwWnzukLUdgliDx9gFMpKFJ5XzW2TjfDHNkQoG028esRbt9CRp3cjlDPkNTAdJPm/+if
2m6wdZhW1feoPnaQ6AAA9KHunDw0GJbfJpZtVIJi6wVFE7rfAqlnfzwrebU8WSLk0oP/FAPhPnhc
6gT6aL7Aal3kUSYJKpRTel5eX749+sgWvYvffmD+q8StLXAW3hwno3OEM+RWIKX2foDd6LknKhtZ
AkhXynLryoJHBY+rpc3FKJ4/LO4LAaYRtv4d8L+EuDpKfxwAsxhZussk2Lw/ipfgUNFCRujtgPn2
hxuJ0Bk0j7zjUkFPzJ8sai0xtGJ0T17cK7pS5mDsTo6uAw559pHF7WDlDjWFhP4hkaKVmibjDrL+
6AyhIEEVvPmrb8xSklqckKLEz9PZD5U1WCQkKE8Q3lVqGY4ESlsYeGMwf4hmh5PPI8y2Lqd4T1NK
gD9NL2ntEDQx439FOqYtsGyVfhlPtPjK/9ibs44coW6+lAZzY7QX0zaNXUilyDsANdgBhJrIeG2/
Py8HbBT+D0pq+9ecS/aiBWLKVVah7eDsO/QOJTXKmfNMGBZeD1dK01wAFWT407m/bQcsQylFGJv/
MNZT481bbHhg3YEBBfA4cLvGWz4TJgFN2bjB2wePl0G0LPV57rO34pzq/tK3DeTswifhTXiRbKhA
kxnDba7otaTY4EqxlFV1RPRfUHeU4uJSfWkV79gTNVqgLzE5ee0Q1naMlANVIF0QAluDWyJpeFG9
MQk+mLZX3s53GVjLfc5+syJAdSX8QAgrF/mfHVj/GR7gF6vI+12S2iYfmVU2JUkmnTh23Rm1VA6g
mYBkVOWW0ZAmAXWFbmE4A6mEk+9Bs/J3djFUqyOv8HRyacY9rGKLwc1Hih38jHVqhNFs/vMqLTFp
IZIQ8xBeE7pffneMAgE9zVU8Cqyu/K0MrgVGpjxB1uoCGFGGzio3B4FdcRhVKdFZDxqSsyp/SQxQ
VHrGsIrPyAry9QzfwCie4YVnppTK91r36PE8joIdB3XaxNG0JyR+/R6f2z17Q6VsMhZD+mY1nA3/
dpyCAosdzMN/l9Ji/0Lv6iHesr/HQHrK0/HSuUBvKal17vRuWO5sITrqUA2bhy2qUxLZiQloTjCU
uHpWOdSrnhPcJGMk2WFqOlOXelDPyntAAxGoCTmVG5SmX6ouREUYKV9YmVnr0mOkTXNDnlx41XQ3
MvyhanD/femvWtcnSvIhUicPV+hWtTjFaPEw/rFBuX3DVeQ0ekX6sUsTXdqSYMgsc3SH3rTytDkf
EXYRV4RAax/Rp752J2FWiyV0881Ke9Mf32dhCd1OqOnep2We97Vjajqax9MKktezYnN2KFzRqHi0
AMV7Gta5Jt+fyTe3nBdKXa5aEknGJ0fWMY+pyoV+5iW6FpYwXXOSg8do92e+sUIqDnouzrPxBk9u
WkusXYkQsgTw3rQuw/UbweEDnBiZWcR9HQl8g0bkfUBqwbdt08nifRBQJm5yYZt3H77ikXyXMarx
8xQTOCY2C8RJMvoxe4qFJewskw0qUDJh5t3JbLhehyTy//5m0QXmnqr7O0Jg5rGoWh8uiqmA00EH
w/rdIVK65loXXswQppv0UUgzuuvABzyJs/etWkDOqNueBVkBs+Bh5BJmaW2QFTIZDolZtA6CLCMV
MzzXB0rdCc/4V2ZggMq7yPJ/YYbIhATii38LSZFzyvrWSJbYn5cmcUHoKOhDzdebEx4jAcKk5O4V
PG2GKys4QZB5vvACgUHynpU7fvV6t8mmaYYDGo26AGFe4TH72hrR4KinGQuxHe8kJqGAGAo3U+zL
CGcaJA9JeQFDCDik41cwfEBhYgf+1GQ6rAIBgtHvdesSMBWVoNZUMaz0xBFiGtGIxsW1nu21vUWa
qpKjNqhzJsayPk9kgcaWfUAejGVv7xS9UyJESg0pk3eXqoDHzduV6lMjVQuIMg5aMa+QT6LEiDYH
Pa4Fm1DQX+9TrKaed9aT782j/qWon0cAj1wqR3ZMTcCpgTr+w6NiOz0+8iiTSdRzWpyEbd9/LXrY
zA7d6+mwyXBp2DXw/uyTgxoTDwzSHPNRthQO8k/sbwiKOSxVoRR6Nod0CpEAnXGGVD8x9NZAZe5D
xzBp5+4xs7+LX6Ro8KJUQ3CpPbayJLeIlBn1l1PBU6+ky8O/tXksrqmQFh6FzMQZADwjc8k5aNM/
OpoJV5mnYtpQjeENyW5J4Lo4kvUa4To5GYXQ3AwWj0Mr+e9sYJYHhMVMRZcELTlu0+xbZRe8EPGx
HKdCyguNwUeoB2m3jXKDPLy0mW3C56xzWu0T6ZniW33RPtS3JzeqFm6d8XDdW0IkXeicpFik0jEr
VKGwk2bJsZ2xSQfdTxMWh7kWMjM8FvcZRhTthcsW1fpjQV+VUr56vKWG8X/8T4ZRxNquAWphBjQ9
c+US/oGWM0RLXYyhdhZbWbTkynLWOeUNU4gC2rTabdMlrQkqD2EMyiQSmWIqIbAQdZzMH1SPzBPA
MKs6wFcCg4wyFdGD2Xf/esfWvO95rlLigjdqBRxeudUM0JtEpz8OY18nc+8dEOFmxAtqnZ6SMP91
/GMDXOo5IJ7cI9jAnQq9IAjcErm5KBXtak9YlQmFPlkxj+yuUZIrOhfoJGmgOpuvvroOyJwyIbLf
ZouvneIXnD4tjvCuh3orOFqAzzVpvMPu+0+ygR8kGAAMfK7K1mqYAcqa32F5hnw9p2BAZUgh2yzc
to89PaGp3+nYjHsHvbEgbpiCsdmwrTV6yX+qxFkTGPDTHndQJaXFT1qGmamjWS2avQy/moPzG+RM
udC3yqBEma3WmrCI2Jmh4t5fKbY1bMOOFwmHRj1l5WYF6nGDjPauyz1A9MvvG/QCdR/IzhqUop8I
lK8A3S2sfj0gdMXD6576aPSNvf/UiYBqqyYLX4H7xKQbLpjulNVctoXftOxncpsdN9SYtikQUuzo
AQLXCd+54lL2z8x/ioBMBVS+do92PHdNrKLdwEy8aomKbbd7kqx+llBB1Usrk0oi3m4+LejVTId+
lE+KJWy/T3rCNakgS2VMia7wWbxgZMPOrjCsLjJDLslYZ7F0O+mDtmlVEqXR9dNYyf7VU76/hMZm
3pKy8bgTFBwe/dQR5fsONsNsP7G5BicZmlHzMXOrXq53369BaR8x4BVTC7C8xiUOmGI4+VunvElJ
atn+M3+57uU9m7SZ84WZAHqqSRy/m/QMbRKwoBXYKN0wvQMgVaiHCCtNoZst7s0gXamOM9fqcaw7
du1Q/sPJrRlvrppPoOi+UEao4Uc+gFcQP1u6iklPMfIkFpHv5j9w/8JqO0qYzldWoeaXOAGSTDjC
SnvzdDQmkDC07oO2gAPGy7JCAvkabWA0fC+tjNh6uPFyI2XaQBNWfStHWd3V9n7WKbSo31FFf7wv
/qdMzKDhJNmP2NvJ9KNoNHuoETc/vE7PtMppKTKzOQp/NctIyCvIz4qkju3zkaNR1ikO+VYuMvdT
gKOS+TDUxp+0TxIaGtlAggQCaoFUBVX6a+mH4vLMYwetBUPkIKErYRMJRkFTgool988wSHtiWKQu
lbijbc2lQD0UDPHXPJq0MjGBMoOgU+nRNpJzMjqwswPaCfykoaClBahS6ZZpMGZIRKDzb0VXEG+Y
SpAzvTsaKTqLeDPkXU3kPc+mVAkOghzb0E3oo82kNLmRelobPk6fSs+by8DniiSACsFXcl9Xv0y6
nsgARbetRhe9RkpL4v3XjGe91p9x08zm/9DCsWNXCkodAQQZ6yv+kG2XmffbRS6Z3QZXgA7EOrN4
1CdUS2q0sWLmCR18wQfwQP24om+PKhaRcBYJexx+OgqNZN5FCaIFFS6Eqeh9/AaVLv7fhLifDJ/g
U7QLIe5WOeO7xZIeJeDscIxqHzjyFM4djVz9Oddx1UjCjLEIYdMG7IyJ0P/9SGwcgAtigdH9uteg
4CsZf7DBPLkk9q5JLqrEe+wu7dMn/qGgUFCBVUENWmJfUi2R046V+uaszDi1TAuUuUbZM6C6JfcZ
eSnYzJhGkXv2YwojyzHKheEU8IGmoY0XF63Gr4IfdthBDu9IOykNghtMD9Eu5C0r1eFwXmSCX1es
7KKoUXCYzXZ6PAVBM7YiwDR9Li0FAJ14QBALslG2Ilj8oJb/MWGNycOoIhzlFRnLEn8ZZ0jFWTrs
pe3eFHsLnE0B2J0jM8+YMqk1ijzJ0ULSZMIs21BoRFG/pOXgb87kiRWm14BW9A7EzGrqfY9GXugi
NaMahm58vNPX3bDAZ3wPZ9d2QhPvM2oWovnZoltD+DFrb7MP6UVI9t4fMfImBN3IYoXCh00S+Iod
ukOjEnkXacQTrhZ3C5Qx7WqSV2iX5e1yb55g7s3BEfbpPCi+hhA0z+e7ebgFBKdmcOaQ0UkHNCwY
MGfBXGF9uQKMlMR+TgYaStDKxFkLDQ1tSzkZ7j5DkJmwE3/xQVDHFDJNbmKd2m9z3dCu9FVmAFw/
pqI2TAfNgPSB1U02T5ogzjFOOXxr7nkvZ+MVswV9jlJ7QwTBuxGVpxjQNv83eWbBIJFEVlglm+O6
JY3k/HK5HkkchaXNstcAuPBX1Iy4jLOUUp5Sx07pPdhfpqMWCDqts+hhNl7VwPlWbZNTUytjeaaS
GKImyuS1DE5BpnqH3hygRiNJ75X+0atet8b5UDTt3C/TTcd1UWCGG8hl4R6rpMt1cEUK9Ewf8VFc
rP8mSgSMwvSjjcR0BOrNw0PAk3onp2OGSpsCeCPQVPzk+OUSWDr2Fac7BLoks4wNOhggv2Qpej3e
BRzNV5noHVQrprUWzIK6Q0oBf2fXWQWF8gYxc5mmGOiT4SwS00tqlGt0nmFXBLiGMozDLimSQuQ5
eIkNv+UozLOXevnBPrAXJs+phH2R/zVvbCh0hMDZR9cBG//l/pUkRvieRcdGX8W0SPJYnncU+Rc7
bReDhWy03DJJmYgP29tQDox8eg72U9hhFxLlCMYS7PDT3BH6aECcV85rE+ji/MwGZ1PUdaHuxVWj
Ol9U52KXeFfsMopzb+zEMlwg0gA7tsJOVcQxlsQohZlTpLPsTeNG30yd1+/PHBoLXTmERQjnuNRm
N8uY8xp5cjN5ygdUQp3fpqmEUj0tEMW5Yj2fnrbMICWLZeTtwX45+kxk502chhfJFD2KJTRmmY74
DFYz3Knx3hmpB/JKypbNVO7eruAqUD2TJ4RyTCSjAJ1EBhH9zsogpAtxU5oKEyyaColfc07rQFMs
SN5lMYTDS+tWXpGlOdF3KRgVROIZi+MklXYoEwmSk2OCw7C4xtetunuM9azLBOjde8BRj21ZW6L5
/yPqXJuTVZqv/4moElCBtwKe4iEeYkzeUMZrC4qKiIrw6f+/pc9dT2XvXIlRGGZ6erpXd69WQsTL
CRhdXoawMhUU1WlwMCj7U1lUSV/wpmA8ktuAHnXYK7qovfeONQpukF6QZgBUIO1SmC1mx+t4EiIi
e5dMEqk6KUedI+JNUXj/jvaW5lHAVhd8H+1G90TwWSryDcrokcoWPrWOUEnblSMJ+0h1I1gY+tA7
eVk7URMhjEZbWx9XxBC3dVgSCko5bFQwpUjLZdrCNbKgsIHfiBVXuIZqHiK1FUnSrCgivJGvpAPj
2b9+WECE2l5vKFGidCElGZiAqI7Mc6JZgB3u7KK4ls7DOTTuHCBS6CwC9Ek6YJTxLVIezYLO03eo
Td6dQmONob11pnvawXMx0IPXzuHM+uXCXzpXlIQkZ7Ox0v5TbEWpYiqPFUkOWCeeD0VrhGro5kTY
WjUse9xAuYhKkHn7dkRr8JTkn50DhXPUq0vf9dcj3/U+ugLiUD7pu0RXOXp+4VviUAGLPF61dGp3
RTcDbid+iYyyHOiacP50ur8ycaALUoUdaoM8GhW6KvO0HvxJ5nS46yTWyHEMZ+9xKrFWe1P7D1ov
gm06wRX3UiwMjgp+l+MmkwVeLLgiFFpze8+RRXKtzmlBFsq0IWw3xpsRxKdtAMfJJsN5v3JiKk4o
V4osuRgadWLq73Cqzj1FaKWrFV1RwFMagX9f6TtPMZUp50+GzG3wWJICRVmt7tru4ZdBWwv68hJx
0sJYFWlI4S9xXzCKqh9ImwWelJrQBpbjL034mB5/kEbWVigO6WZHRvWON4NQ8FFEASNEBoferq2r
qlmtA18f6au6pQ0kXZANJuWfjWrwfSUNpYMDRbejNjyeL9T/zqFgv2DuYnvv0pKTipc1WPir6oVT
gnax1B9TDv8qlhFNEy766zi40TWXI0FmM6/qEBI0Lmonsa/RW53DiFc5JuRyq5ryRNag8s00SoHo
OtT+9//xO+onr1IclTorP9ElO03wHE9GRVSGU2xMB9PzNOvRxvcDblXfhp/O6ztBcg+g23ACGQau
D7IDG96NpJ72V97spqzijNj8tfPhiF6uOTSmrM0dDhqsWPiWl8G/o988rk+pL+hIaFoW6uSW8lF1
InSmF2I27/TU4y/VsnxJ64KTy5SXis92Moeli5yFtjbryW7Vho7Gj+1L4Nji4oN52j782degTaXq
c9vufbTHTh6c1+MW3HuQOlp/j3FzJHvtjbyqOFcxQv5V6ErhsD+VVxf41idCivsuqBehLIWF3qm4
CgqReJ0zan2VcLq86hwhdcKTFlWnmuiqYEuBFLHbSQR0ZDbXIhMSMyeuHFr9XUoCTwV2JGNQoAtW
IjnL79ikWGhk2cipIJUIIFiq+20RljMss+BDlGPKDtRGFXR0eGkCIVJqjJBypEtDCDQSxPMGi078
+w4RKwQs5SMmmeviFGYzs3+F70CKSsbHu0LjtkA1KZMd5SdPQCqjwWbTDrlxZ91bG1Q+wg3mQGL0
4AtB3sFU/83mVbguN4fPaHgEdjnNze6Y1kFQfv/uIc+gaKTwl918DL8XvQ6e1GL6dH4pfFq2T+at
+X//eQTQTz3a1jph9svJXk+j/zhU6TnQOfiNeTw9N8ktPvveoVf/ULM/olFFNKu5Fl9i/YPxrz10
oIGHZXwiznHj6KM6GsN0RdOaLfjeMYCBzoc9kfAI6N+xG0FvEDyCQG1tGj5gYhNymTVNFtxf2jcQ
SZxhKTRmmTm0O01BjveQvqnkY4iJKPdNKNbcFaRs5Qrl+O8x+AW9vkadcTPtQ9d8+Gz441csfQa9
ImWt9n/xBObBTRleRuu6G81wpScUqIKK0Tx6Gk+wZAO6iaBfW52PZJTSXqoR3qtgVTiL4zW4P2Bj
/qVzXo6mpVEBLAXwND95kfZDcs2KFTToMzpAj0tfoe3x/dSDy7vRS9OiAxjVpjf6wKCp6rY58zCz
4fMW6Al9/+nU4wO0EAubFyJkxNZoC0SmP7zdJvJHWtkWJu9Xspk7XnvThv/XAKN9MG1EXeoB7OUV
JJqkvcGEBsGZWCEaHwsYjLs0AKYiuQW//eBad6pBubQp429TqAhR6wft60MfvOd5D/aL8q+Ecj37
o5fAJyGuzrVNJhSDiR8bc+vdxEgOuQzARclXdgmTX0Ak1Iob3kkw6F/HQ6vvg/q0/R0J6JMFHL5d
Oo19EwDqQIBVDj9I6BHXdwC7ewnVcXtyoadXI/vO8e7aAeT8Z2r5St+A9R7CO7Pr/UQTou4v977w
j/6sPWlSmTmHOG0e/6VIZq851nTC2UKvhw6T5HRutu9MWRgs3nXDv3xGuR/pQBoZHWrW6a0bUtkZ
nvo0caA9SZP6mOvn8XPMGnaftGsPWmjuB8Is+/iXz4SORSFu3plel1bodaa3pRlM80m3gqOafIKA
dGSsletPPRiUPfBiGhfB6kIK7IXGvvceqeYi20YVxEg6QY27n+6omcbZ3BXfdge9DZWY3fGplfqw
Tn0n6axXptEdB+a6WMGjOKefze/vqY8q7Nade+bT5/3bfQ4zf35qdrJm50Czj9lhAbaTdA+L6N/2
UQXVp+fHIdzip689jVbsb8jzg/3Fn/4dgvM07tDCauxdwgf8QGyBqdJgIJPrgH89SUuZpn1nS5ef
RfkdFRPE6hK0AsE1hHOcrrEPHoLFWthlP/TA2RmUrjbBsijs4wIH/+Px8xE/pxZJIhA/BbcAyi+j
MYLQXPz1Rp8eO1MXrldyVE8ft2BVDYuqc43D63blNbrJeCXSeLrn+SXta1ZHH5DMG7nwvR5GlzXU
9Y3JBSK976B/8BP0VfRxszsfxXkFyVjkB7QiC4ylDeugBzs2lPu34BIY/Q8E794P3AnNBszPFeBA
FUBcRYPN69xeVGyZAOKgxgz99OuMDo8lkZXoHHzc6DBuHQ3fOoYi5JUbUw3HKLUxpjTZ9Pmhv9/l
4coFloBveUwjyf/YFwvaOquE6/CE8n60NyADn+yYHrXuvvdnh97pm0lsPMOgUsaodGALAD3dHUd5
eC+DQLqJFkcBDgZ1nnRZ+LA70e9hFDtBNqHTMlaVUBwZ28JP5JmSer8TcW28ebsksjeFx9NuDEdM
qJ0AJfgliMPIM5D3SgDsU12YVFMqPMhGoRI0GbI7d8UmSQIA5wlBih6smYrqya5QprFOSQt9R3qA
cCp4QtfxSqnUwh2qudKUlcaqt7JbQ0V5hau8Wpe/47IeH9x/QzbDlfQmlaUAfHUiyD/wxeC9rOZw
7a1lopiEh4SVyCMSkn3tqYoIPPEU7IOFwENh1ocwXqPxoMEuF6rhq0jlMMP4xyINIx+EZeAMlach
CF6lO0bP5nvSF+Gj0PsWveWPdAR4VSCapHyQhgIdWMuHUAfefkwOFVBRlIPjS0K0UjhizFEl+NMs
jsjraUD+yH6Qj0TclH6qqE8ZLRBhAqa/E36uX80/jVt5MqKMADZfCEJ64c4ULb4zZ16hQNQyIb8L
6T76Ih+DcmdFDRqvEDIeID6TzH6cATHwyWBX2uPbcpC9ILtapaUkeHQePsXscxoyk1KvAnMV78vG
Tqb6GQhCaSU/pNt/khlHKarcpoK60gbMi/JvFCfVEgjocj61DKoFU0RFrjdBb/knyl2T56LaVpWP
qFDlHccSA96NOgK9ohIW+RaieQT1W6ffQs6UrPWmDZfdBuanZC7sNKU3JcP9mdgntbVTCLnF6yL/
WILXWir/QQAZSBXeu+ACyUsEPWZJ9oMEswmAoUFKdpXhICmiS8Hc+VSCmdA5j2wB3HSCD+2J5FtX
9HCWqMUDrxMAaA/OBt4LNjPOjRKKafZDRifEsm92qbcFeRgXRB80Oc1J9kGChvA2FW+/LymLW0N5
Z8kKPhDKIVBJ+Id8aOHmYiDWlr6+Egzkviv5VK5fxj6k621Yjh364CqBUo6wnFvZl8XLOeOIcGmX
LMPyRenyXX2JJFHLSRgU41XGqZCC2z+LIkya3LhyG6UlXi496/KG8KUnVCAkjSAtoYHoXXr9XdpN
q8L/h1xg4YiAV8+h5xUCIk/vXcKoBHY0HZAI85JS/CMwViumDO0X3sJ6KT9IQEn+0Zw3J8J0YBjT
zQRJ08z6yPozd9QS02EEuFFwgyaPdPt3Ab4wCkF4mrk3/qCKzvdrb0Qi+n3n0DR/S3+lyX4RAb8Y
0olZU5QpHVoDQenKb9Ra0Rb5QCqVki5V+J/GmzIVd/DICwER5qFY97vmXWpWuRLQW3/mWKUimJFi
xuNuidz4VeCvoWquGzR8xUK+73DkNGh4j7GLVeplUVSm/AXNvbC6/0WJ4VBAABSxveHC05OEjGal
4ioUIexEmF7yo/VU3biYsrRWwtx1lTeZifA+ToRrB15Ug89rkEoG1t1cMjpwLpUqrXFpSvT9f5C9
6hckr9jv4kExF68zh6s5RPX1RO8IkcRAu0ghn1fBqDJstD21qO+1aGQhZDAKJSoz0IV9iuqOifgu
KQFHWavKVo5dSi4PDrky3FTBEIMZC/19twZWk+Co/4auxHUOKRek5wOxKr5zA70eeXe9XNl3PcVp
+Rktn3MoWAH/84ry8IQb6MM1JBxwQ4Z3WBwV5r7Njn3l8InMR+Mx+bverRQb1QB7vUO7o+rTJ7Fr
zhIFJQx4xWhBMbiv1aVZsDZkGoQq5OLCEoB9oHLyHEogsW0prKxxvM+fw+Q4IQtwmI9ar3GVXXeq
KhhRcXBHHlAgsB5XNbPC6y4hP/OqXtsPlOSomjIOoouvj4iXpIbBg9zC1rDZfUz0NMpqtDgUNfCc
bErNEUxo/BZ/Or34k95Wh0lz69Eci3PMme0HL2Z5HokLpyPR0KejdGR86Q56TSg07ep4u/jJNFiV
CWli5Z2r+lhJmmW3Tc2sSFh0Sjo91+uYPOk9OAPjvI5NGmwNmlv9/QpLK0O/7t7PWkKSEgOJx9wK
FkXAb2qPhmf6HwCH44eQG6lAwzsf8v5jDZTqHffcf3c09istyiVtMh56qm0hYpr5UHdDbaOT8L1C
/5OB99oalf/cFUTstTCiLSymQollboiDQKShwiZeibEI8O3L6us4f5RhA9sW14glM/yo8OF0bYCz
HzdWB6ena3mD0C6/THt2vEzOVDq3aFL6oLlQ1pnAujd7HIe0/qTLxCy/+21zRBar403Ieq0HOGd4
lc8ux3yY0ZPon1d3lAMqthe1BIfphRxXTY2m7BJ+P+nI9loLCXU9vOEZ8SZr4Z47MUGRArxEdXk8
fl/Rlzd8JdBLqfG3D7qpikwpHbvchA6jArhUsqj9R9SELSXB0YZSRZ/2o7ZPyuZCjP5hXs3eay7K
VZVC6u/ZiJjG4BGeqE1HBmQnSYY14LcoNbodiSJXRRjtnUhavZ69M0jUlXn2RGRluun62pCPjRVY
o5zC6hs0cy1+49XX/wnbFuJcXG50yXuQL+WAnL0k/wX7m1xc9t5zhTvIbtfe0DLrYm9CCvWaUbBR
gJQSGmRiXrHcYAZ5kUTkrxxf8pUnbjfp11yFDjmhnAVuKmxKBXOPEIuwem0H0/+RCZkNbvRbcbi1
ZkvMfq89QYTnxAxpQjSTNDLn71JWskM1MBsGcrbsQEblAwv3/w+OFk+0A1086l7rq6QjUPwxHLrJ
6OZqs8NtcWj7M7qgOKN49+je6It+68WNPr1kxfXOMQajekK95TZbgerVRUj4eWc7/WrXpAzab9k7
Kpx7p+s2J+xUfj2uQb7KL/9MGkO10ZxrWueRzAXacz128RFa9WfpBOVj08YpSyePe482rDR02dEX
I6c3wvB3NT269HyzaQm9ntLieXUmOprPIsqZO9mZssVRwwk4hkzbv+ErXwTaINlbqwRocludOFpg
fcX1NAObuLe6heu3tmorm5AuOAZUSjBOSRCdHrxeYo9oKlx1DHqod25xr+X0Sa+hgTENMh/ZD1Ex
cKuzy2wc7VXapjUq/pkO1/EjqNd/ByyWzdkYNomfBzxWaoSQUxpTytshEW+Mo8RvOsH6w/JP+aoF
Gkvn5u6d4xsA7d7jhG2UX3FjYK6tm5LeDCp2jLA49/bzO63Rjg1m5Ew+hrOlJ5cRVudem/KVejIj
na70pwSYobCkkUZJEHQ4pisFXeSa/nh8pucp02Xks+lvk4ZvXVp+OtGYUfGWtb1uWz9Z0eXJDq3Q
XJd4At2x2Z21neBsjxhzka+cbXaZnGq/XQEwYOVwdJ6XeU4rwn00ObbC1XScLE+T0vU92pEU/WVV
T+kiSFA+Pw6PdPwTQhLNsto3CJ10DTrsUiLAQogE2/vKa787qwPNb0K2I02rrrYfn5p+RXv6KB4z
1VxkXdEMes0HrfY6oevhcYGkMHfrG+BbQDuA6lVRPPq3pPea7YN3liEWK20sLSdA6E6kKdV+BgDJ
X07Bcs1E0mMSjNDaXVl8pvamZojHJWuC/DFap560zVZorymCp93Alquw0l2Wip6712hq2OjeHk/H
Kh1uIaj4uTduNJtqg7yHBxuz5/kRz5+EoejPiu7mMSxr5h4Gz7hXhrQXsdez0+Qe1t0TtJRnK6iv
GLJIdPTYQG+9n2uh7FF13Wrqn2r6aBNsoPnKAJgyX9ELnM5nkbYDd2jsmI7TcVhCtJMQ6mGrmPfe
A6/8ueDOj/2cXmzHpXfF+jptHgG8ULMl+ezwj3eyTms7Rvbv7O0n8o496hy+2mnfcv19HY4Z6B/r
m26mY7fuowieAQYpMR6kkfm9tmhRTgYHqaIJhMpYfBiVlLVzOEl/8NDMx6rhx/O6q23b4hbt2zyy
Zkzd9JeO0fQ0RxiCWd5p0yATdVAdhzbs/lYnvqMbav8A+E879IdfPxfRzKu69BVHSE29wunXAedo
0xWo8G+jLJ4x4Lp7tIL4MmG5yvZHTIe4LGbhwGuzDYoCreU4fXWGDvMVV8CD4bg++bTBfACuF/36
SJDluKhvGEbI4wW202Xr8MV6sKoPukGySMXqYa/KtF9pD56ihXeH3Rx5tu0VtA3m07+cEJxFK589
7VG+qlB2TMX9z7rNb83/HtGUxUg3zhYDnRbQV9RZ0t66GhGzVjJyHvz5XGAzP+j26PbQvd7WJE5k
hHBOP5PgDkP/yFyDpTPdyARtVxFfS7yf+2ghRXslRtn4ZCO3iMuQz1z30X05xXhDt57aNLFW+5rW
NrfykA2FGkR4DbLTzbWRzO3n98kB/jfHMR2/ndY2enwdPdqB4ezXv3X57J4vP7Hx3fA/nGxaPk/h
4Trb7499m4XA1yj33aZVdQ9XEszo0ZhsHjjndDSmN/D84P4Z0ZSHdi+EVhufbj0Go6AmEjfT9dlP
7IcznIIRwpDR9gzPln3YmKTRpH29BqhbF0mp+60bGF1JwIfz/+jnuFKg4+fdgRrpA0N16tRnUhOv
517+3ezdAy3foFCGBSy8x9AhtFBKXbecQdUqwijfJtX3K8s7HpecV/fb3704+qhyBNNpUmuL/Bpk
Pk8SmPAnbqvLAUMSEeG2BxTkMxtXel3TLNjYPz490/Tpv/w8QOhQT5x4kzfGNdQp1tKC8N+s+s9G
FlzvEYWqVkaGQYUZSlLxOl+V7j10qbW6tua2tSqtRpA3L0OE9sIRho416IEaX7drNraORQQ4X5nk
jizRW/FcX0XuIy6nHLUdJkua1x6WFxYa0UmWCDmQN++gu+OcA+GwNNfujAdJllyJP1nZRzonZrOu
mzTG4GjNVoelDcaMhqKbNKi/zTH2sgg+y5DWmPkqmp3QCPXgfCcunSw5+9nbaAB9Lp7nK6QTFY9M
Z5vDEi0LVLnMV8clRw4zy0UXT72ZpgG8iNY68NeCq9LqKe5xx2yFLj8v43mDTHM1fimLbmOXbryF
EwfNGe5wwRnq+hw7vKcMDJpk31c2iXX0ETbQ4vGcM4zH5el2Dew2FLztM2e8mnBbB3Kp2flK1wJ7
nTR9a6dbZytznavVLtcuaOqcrbKVOk8xDGMazw/L1ppRnYqu2iXzop7cWDAz0Sxm/ooVO5l3cVjG
c56Y+yTcrAF3zo4i5WSZrTQuY0skzNjeQ3pJcSPUId8ZNvN6WO7nnG+aQIwR6gnof8DDMZMJ8xPP
mzuLL30/LDVcd0abI0yBbMVbeAYnsHb7OYoZAc5XDIytw525hJ4ZtYDErJLP4jKJZsdlYoztOycF
gQdlATG+3GfdDlotXj0uWX7GRfuOJRcB08aIown0vGQK/zV39xBTJV9xZcgSZozXnZlrBmxLiDQx
mh5mHOtMs3K6TA5LLnf4fATO1ptyuOsRkiUf4XBbYq4kujOzkq+8KQOJ548kfMkOE5Qs26/1iGav
ZVhyKnEAatoBSSS7ekJjoQldsejMwekJNvm6Cn0U4rCtNzKl0ewWsH7RjHuxUns2T7I8LIuXHIba
IhoNIkhKCoYOg6OxC1fW0zRLxsY63XnHe/DM29VQ5Udt+0g0sp0s97V2y2HpTfmJFxtmj8eD3lOC
r3NHj8nz8TtmISvLAxwDs+AgkMUhc4SdwNgawpLY29rwXBGhN7dHhdYhCZxlG2OKbcvekfgs+cZC
tbgG39iOhyVD499oVmnQr93O+jEiVgqx4KZeNGRdGTs/vzcUI4rnZ0SRSZGAcwmpinyFnkKI+Lzu
zKCQtOoUMEnRjOVjH/FOBJlPaWfweMXKlOmEvFlDfYbHfbL5aEjHxG5Qpn8ccH8YR8l+/rwNy8a4
1bS4+p9b0t0Q+65qBtfgr0qenT378TbXKhR/JuG5GsJAkstIN7RmfxyE6TnkPwwmr1O1P9r1wOKI
SS+fbTW3VmzeapAiwB0v9ihx+xzkx3rCPdM2trotUwMbzKZ1c/qdUVRM0MWWDPMiBsG18Xm8HII6
m3pOnzH8udUvm+sPu7/A4j6tCusHN4CYNc/DE7JSOtV4nK2HSMqMOrUenZQGFjCtez2sAFl/bfdC
aDdIs//adf8PDHGHj5BB8YO1iKfg9FHc3DB9njo0l2YHta6YZhs3CpuN8SODNMqgngTzT06Q/R90
AYhfsvHoDUy/jX6zxy5iybkyNtDd+Ky7jeOCbdGgV+P275kvGVDbWvIKKnLNXGbl14X63jI4XJc2
ynzDeHI4vpy/OyUy59KjCy5+s/mkObaH6+e77fWen/4QbqNMdBRwJnJOeAUOdr9kY6Em4x4HN09d
J2HLZV0+rXhchMjawR3giKFJo/bHMR1ZDe6dEjbi5EeCnKo7ZSLTnKjd+b+iMb5hSDTue//pYbRe
/lntD7klnp34ZQ1qrlE5rNEPZjqHOCvXsJapNXumv9MHlAen+hc1HjPvbjx2b3Oby3EZ/Bmcs6Yl
N9C+Y3LRgOnlnOLnSTja3uJk0h54P99j5j+5C7Uy2Q8nixG2bkOsUvIJzOcCnzchYx8T2m62O+Zt
eEOUn9kUY/OwnzNBNYa9Mdw3Btdkc8XrwSxwB47bq7sGyZ56ObQQdKyEyrn4eWOAM+q4KZ4cU45V
4wF6HL4u2Kb0wmNXZa3uI8ByayVztMaRe+Oy7c0x6mmf9lHHKBsOfWdaGJ+t7McyMLf6PJQM6iZb
qfyK2uuYScGzjSbcDOWFP8xRmwGdez0ZPEaIXjNuQ65zvM7YPudoimXtZv9iRiD55W5XJtd07z33
SRi7/OK27MDs8u9gj+6UlkCYd8H3qaesiJn+ehBU7HLj+3JbVyw0eumCINJ7sQpvz28E1Douqh2G
KEcDOxHxswEDIUdOfNJJGtTzUYx4CkHD+ShWLwJ7wqO+BsxfSiMj7EiGmYQxvJkIKGTzVXh1B+hD
XmeaeQicX9SUce0fkvCcTU3Ke3CQkvACtaFOa4QP1zFvd3A693g99K2U9TW0i1D7l76VbC4iLGRf
wuDVEqyBhfYI7jz2pnUN2BhNKqXaH8960mh/YKDbuJx4xy45OWSRyx68BdQ+FituhQmOzEWNsVF1
XVRP+4O4KjVKJNuUAZakyQWb/7g9CuHowVEQnhuf2eUTnOPw/OAkQV2YtNUkzOMOmPkbH+FKLXnc
YPxASng+RWi25myPFhGAqANgkIEwYs/thaFcyM0hW4vtKZu5vJB2gWfUczqsAkIxLQDujSHSOgV8
eLTmafnFJOCqGsgAuope8Z3S+LTSIVrnvmOXMQas5Jv31WaNKOiMe9gYzCxAzR8PUGWThzdtpsP0
OGTSDXeAi4Ve5WRgzUoZm0dSh45dji4ceryrfMXKCxk5kzKD9YDFV4YIP6Fx9Du7q+EtOA9ObNga
PC3tX8FX6AKKGdkMD7che5TLneMeZzT/5eMpFcZwGzP/SHBxHCL22JwXPCMS/mL9+XydcYMpJ9sJ
1gXixekv8sKlORY4WBgoKAXwBcYsspaDz7DTTwhpiJnJs/EKZwKwwS1lBzw6rPC9idO5Q7BwpC+4
9Elg52O7NY+Lzt4NipXdPXX+ukg0CxDXfnHetcoPpwgT2ptUISAKfifCi0sgwCjR7seJZs24EoJG
d9n7DhGP7eWpnrKPDlYnx8ltDCJTPh5TmWX/sVVYG6xmZibAfdTWDkA0eJHN/jJu2e54SJyOmGPs
c1b9dZKsntopfcC7pFpU1gzDDAlh5kooBUec8QeafxBRBj7io6cQc+DAHGdTlDsPxUQ3gHaM8EkM
Ga4FivbOPVxUTl1wLX7msMhuMFG75w9OzPr5UWA5PTqN2jdrXP0Oii/ikdhDyAByeOfsei72mJSs
OqtjqzVMm3ewgGfvC61Wg4Ttyy/rsnqcsD1ac496frTOrehH1rJes8OYNHx0zjz28tmjn30fcWMF
UaANc3ZOgvS6ldmVL1ECOjOYYFz0az1Ji/R1+iSsJB3vXd9KoF9JfxvZBIWDHmeJW7VymSsf7ztC
VzFheP/SiOmvi/hzsmPmcG0AADxR1rCMxzeQHAbwoDA2X11vQ2wKBA8X17BGIGHsAk6QbIPhw6Ty
Ag+9zz4QTDRCuqquXR1h5ZfECfVR3oiXUCthr0AJWvZ/znPxZBjo1LVtdE9Ah+Qy5+MSn7/hTa5Y
FdGw7U3i7OMus8sIT5t2FLJ9q529ZaZwHU8b7EzA4HLHyaWXjQXbFdMQfG3DjAkrPiahzT8ptKrY
4bzH4eu4POMZngC6jEW9VkAzCQBb8F1KDq0N77S377ev8TvW3sJcv2+z4DNlcJdDud8E5OgBk+jt
HArlDi+ltbXX5poegLmfrkgqWqeb0+q0aewIx26R/JPezJTtNAqX31d8HFB0SwbV5sRkatzhaaVH
Mbe4wHzxCa6xwhV8DQrNvsWVXqEQy937r7xyRUHxm4af+7ptBkCkL4SoJehSl6/X7DyGuOX0wO62
tzwzT2KuOZEu1+AJJ8Su3O03ew6PFxOF5hnMmgONW2QrsnnIf6onDJw3tLbMNDO7ci9Ynu2ZvW2t
W+vDZ7E6y4eu15mMxHodE51ARcy4KolVrIyeXhfUH8udvX49TTTeb/BeVwVYEhptc2Gvg5OnvCfd
MOJVtTuxFzUbrEC9blOxtmZGpXG04Jo8fW9SNIhfHvMZrfX+9dgMdceh9xIKnpWpLHfZSvd9+aoc
N1A3sDDMu+a0XmPjAi8iH9mGHcl2SZkUBkcpXBJo0Z5rnul47wGwbYF0QS4lRryWsegtTay9xs7Q
49Zr5tphFpEsziXuw39M1rbaYZbTnZIfkWP99hIP3BHmbmXycslynJCJPU+DmGiFzbUGYq5f4fiX
vNO6mY+mvE0TxeRgBlQ7BOKkTxFqZgpaWx3OzDZ/rnZcquYCT+6i2a1AMlACjPo1u/ozAsKsIkWv
teOx9RgaC4Pjfi8nXoPTkPkNCcda3DG1qFRbewZLZCXImMufVuUOM4fBFRhDPgPhMOboyN7Dww5y
nkQCSSO0dX9mjSsim9DLsRjROCeRbMMzsYUN1hV7HUt49XztDRJUUTW0bXy92Qarxnag1TUhlhey
hoWnO79E9bRBS+gpEEnWDyOEu4GXsVwOPrWzBS9AhFAYelGTwmdfb3kti8TiqSuzY5gb5kQyRiBm
wQsp4+GtWiftepaJDczPG/7GXSUxpG7gOPEStpMWhPMnXVlS7K+d3Z5xABZAhL63aE29BcPC42I8
5Q7hAE4CSt5V7Bxuozl9qZ0UULPDgHmH3PHXJLyEAzCBtk3r6Lc9Y+Y0KORBG4w1lLRCk4ZYX5ka
BqiF5/JAufyg7c4bzK3p9CWirCmSueYO762IpcsV6jW4gL3l2sCXrynWiBgDW/y+86bAkb4QKz02
obe58AzJpx6cNbK3HAgoMHt7R92w3ShUWDNCnk1jQFexExE1iTWrQ5UnticzoQvyNhYBO4jX2PAo
HjYeHW9L8Auei8EAkxHDWmjbIFZYDLyTKzO0YsfgmNrX5er1a3u85hO7Nd3wxO/9eV7iMb60rO6m
9uAnjL60H1VTl+O/elJt4fT3CVQbihbkGSTQ8eXzib9VN//dksjfn6LOjXC2jVMIh9+8pBnn7bkw
Ezqd4p/mBL5samCbdXC/zS/WLjm4HXRGC5sPegMO1tvw6B67LgXk7sBYVK0GsQjOT3zQ0lq22k/S
LRd2DQqq2AOrlwYH8OqMoSTRNCVF99k0fCDnxI06zezzgoXcOozSmEBgvuUeuKdEQG8YMtgENcbE
eXdBDnncE/jE0/3CJW/RigI7yHp8tfFvr89vLECc/DtdG8hrMnsnDM7GOGPAtY/xCap1fn7gcNyJ
/bPX3dMO6wlQPqp+OQ9NMs7oW1pP7jCfY/ETbsxnt8sSU6ydfbYfXw70APKSOglcuhhV132AwYte
wFqCct8DNQGScUBsbvPETjrHqss4ni80GY/u2peRfiBx/ceM2Cxg4pToOnRjBsmOxn/sFNJDZbys
BKUn9g5vtZlN2AXMYNl+hfmQzSdl1dkkAxXNDwPPgODw54JZgrbEc0KrAOko7MZJkP3kdGSPxsW1
iy7E8eKy1jHqVNE3fpZbzNkL3uT8XAgwxzjmr9fOHx4Mt0ixhh7ul6bQ9elCj5vU2h4ANYQsUUId
uwcfucfQbVxWUczDsA9A2DwZX1c4qc7TKvHbN1AILrbCeKM4l7TdBSg/jilOG5Ekphbm/ub11jlg
w+G+P/Bms88D6xoXt45DeWS7Teo5tuuKAeCtp3iTtzxgZHHax9xKDoWCCJz5Rv3ZThetbNk49KNi
RDUdvhluOcDCJRrdzJvv5lff3n8V3iQleJCdSSi6+63m3D2pjuLvGE353TFhtbv1WDiPRu5OPyGi
lv3Lj4vSm6CmgFHvXudUkTtQA0EU8/hc+2emn+lqpIv0siKP8TrIeW6zmjztdoeDBAvfqscuVDOt
9h/TfgeWL8qOFYV13ATH8B/VxEUmq/PHPfvnRMMzaIaFWOzTYbQfICOcMjhNF2tlOlXHTT0/O/9n
ZNWopqnVZZYXI9uJOmn7o2blq5Tqi0Pfa39Fjg8cltfTB7rrJVoLOA1J5Y1DPBkspAvSzagshwKW
Yg+sYAdPb3O7XDrWafesJg9ahjkbUu7a7Y87kbdifiaIdxuRzZzVY1YZwx0fG1R9X03jgpx8B0vf
xPS7hTLX2QBhdlkdmvOsmgL2HmnSdfqvoaYIzUfnuT3Vgzr5SqpJFo9NZAtLPkuHj+Trdh00sn9V
Mbqa/zH0ffzsnDHAEEbc0/0Xlxobsbi8yNwr0tC5c56aELR4TT+PYt8pzM6dDGk7ivsH44nzBVBB
HkfBJF9Iia0mrXY/q/tV9u9Mk1Nk4Ox+VfX4AA/C1aj9vbdoF9TKmD9nD4gBC67Yd1vZhWIb+PhJ
N9gXfxFGwqW5fVDTzRSm5mXoVhCZn6eNmHRsdkhkLg2LjC7KOnPCKCURgUsKZX5WQoB4wC9q+2aL
0vJmY5nQdbtJx3ebKjqaO6cGMRD75D9daLPMJgy2Tux2qtYxqI1TJ7YfnQRflPkd/R0Gf+UORONJ
tKO8d7Kr5RtttO7++0kb+tYHpyyOo2yRezo0AJytDkqyCPVBrnAFKeE/f1rd9t39Kib92qLvRtLu
WGTdmmR/n39a11bHsIvO4fjw7+2Dz1KiA4ApiQSA+t2/LGonH1+gJc3oE1v6ycY4WP+ZhudHz6dv
3zs52VxXBNdqNjpe1fbrqPyo7xD8Nmj3wJIliYp3Yt/LvW4FjTJjPQ2aN8ffM2eZrIvpjYLDI6t4
hlLuzAIznpSrupd9EAOf47JzulJbNU8RLHapEe+H1szzar9qkeeaWN30RIZT6duHSXkJORXbv2U1
PRx+AUYuVFW7LRCiD5t6iZsDU3hxxLfd1QyawwceBhsRjk89avXO+3twqqaW923bxPTGjxMoofd9
Vil3PiYaQFZPSGgDUk+aL9MeGX1xPB0Cx+g2hmhspxg6yZebrR4UlexXe+bZQ+Rizrhn/XnwpITK
52+L6Ys5eVh+z7I60f3LvK6PzfZnwfY2sqWJNN4R+froF2y86kzCx/0cGjcdQwjfkUQlGiZu2aS1
Rcf1lLPmRu86EgnZIAdGe8XcuDIPza5LWRVRJqi8Fx7zjFa7mYSP4aq2Rqk5Q6cXzOp+c6HZDelz
ocXStKb3fdNvt+kd+vx9EHEOmwyR1D4PtokW5S1YHN7E5MkMs/M4krMS2FMKtR7BzfmCk/dB4GhX
HfqPgHPX2AM2fN68MXuS0qMCdPwYeOR1lJCW3jf19tqcP65lB93ltf+PpTNbUlRbwvATEQEo0y2D
A+JcjjdEqSWCioqIwNOfL3ufOH26e1crrCFXrhz+/HPQHqV/Og2oUTbM6KIz+Mt3cyENYIA/ameM
U4SjPfI+xiGlaFD9ut0nvHnv8NXdFt2j7J895UF6OjT3NxIb2Z4rGY1bOIjPZaU6idd8VoYWsQqy
ucXAzCcq/BBg1SmF1GhQ3nhx/vBStArVePfi0H167XP8aIIrHe7ufw/k3SqCCz07LyuuxGVyDy7F
Z8BsSjQUiqx6zlH1XyVK81M9fZkAA9Jh00zZVYuwm6/ms5vS094vV0nhsEv8+r5TlLlR97gXap7B
plVlPya+7cwU+EIvbmv/Oh+3W/5+5bv7zmXV4avmpyU2jjoh/4/l+7JoMo4+6ng5N1B1372/5lD5
wOkIwVfiG80Mdjl0JON4cLCW93jm1CRHTrraBeb1+32VPG6cEeMyRlozy60h2CRqf6g2tOuAVarf
hl8Q9GC9qNFqEkS4vJM6PzKJlj6HzSsJOtXmSnVnd2u/ehm7zSox3LjOAXhRSfh23Eav+JM6ASe0
rUn2HRWJTz0fr9Dq3sfrNmP1PnLssVWNzGaY0cAoCb4UIqrZmzyOQSDrYDihrmKCj5UUV4fm4QVY
wNKrNThKh9eCyKfPV9/2pNtAOkYhVQ7iQnNT5DHdP83BPZ9d+ZFt+i/KIpzNJ1tmyYKhcwNqnYWq
/ugvGopZv11KNOtpdlmlyJn+IpF5+6PqkBWt79MmCw14UerAesxNzhofpy3lJfqkQyuNHo131Qe2
GiqPcfXE0ipeJFvBgmiRfs8A+/XMZpw0ql9VI8UeP6vl1mSW7X36eR2sN+3fGXhWbWIr8Wqm6Fwg
PLnt0sfx/dgUbE8ze/N58/07Ssw5pVrcOfJm/Xi1ds5lb8oZhYIS6cgUbZjZ028zTBigej03rwP/
YRmVzzqrE10fpiW0zveRWixaHTu1RMUNkucm/RDHDi9wJtjTK1U99/5FcU19qMKia/U/3/3n9qdp
p7IbuzZVyFV8fDSD6jVURp07MVHVvdwuPaeeVaxNsSgvK0s72dw0yQ0lXH3cyyXDfDsoit9QDlZU
GxOBehG9D6tqqRsqauyvcEwv5jsPeCa0Iigs2lNXBSmT0i2YHwtSq3+mubuUbHrpmp3969JLLr1X
FnbzddJiZY3jdP5SttW3zytYU5OIo5OsFareOpdJpXR7Ch2nKcT7aCA7Uqi7nl3QJrpnqRSpZUSr
Pq4Saac79mosxad27iOYNEqIa5dKSxgNa0A7lntJggefufQ6tJalfheJLz2uDIN76uW/qKO7UcPp
in0CLBVkVuFC8IF6vU84a9oSKv7o/fScgUOr18TPc49PlEdtyg+VeHijjL11K6BzR+OH9/S+IGo0
9wokHLWBQwW4CAvzbC3VOe+o4aLFyAJUf/OZe7qhPyh9pz8BK88wb1/3DXvcgWfT8aOLgC+03d0h
yBmwfLylPVW7Z+IzftoCcK0wKaqdGwTFTQ9iGcIWUbj8gPe+IB6zXKpUpQiFq6KlklcZVV+ez2kR
qWldv2bk8UAtPF5tvl2HQtQZYyNZ/WARjTA9cIlTSZvEskpVh4xaVO6Swx1uVqmXcCJ9UlFnDR3Y
C7o+UAIBWttX/OTwnRdHB1IwAUchJ/waqvt6xorFf909daPVlgq/JDAo6+gcQaOwVOMMQIOAJjpk
k5NBqlNqOAPWNbrMk2m2gnTAnlAG/8VYo1wP8lNtyYJZUXfczNWFNoOdFFijovr1TBlB40lziisR
hiA5d02f+yQ9Mwte3fmRoh0yoFS7VLvumKM/b6ffcP0Ok4M+zhy3ipI1G9ks3iHVVNSKPIfdMavA
1rB0CaULCAV1ovgx4MkAqp8JDxSIAastm4m7gUlmyL9+LK/hV+V34R98jBsW23GfdY8yYv2yQdea
ue9Y004RZDdPtbBh10haU9MFt6fDgQGD1AO0vn9Lgurlax0fZcqHuTIo+PzOPzKO6xrjLswIiuUu
daGW7n0Lz17BpXTUZlS9GTLraqcvzEWHmllKTYkB1OA+l9rsurlukg1zRrK4xK6kMufpGpFCE88R
EgSEVUTaWDt1f7fkiDFjK/WRUPkCFzo0FlvkG+FjTEw4efjxL/tk/DSLclfPrEjftydEUt8nZ6SL
77cne8XTYZEwVwC+b1bAwmaGB2cg4qqoPXaWI/qExzrzkoOcse0oPzIvXgHzL2Wfokhdzl9xzLc8
ohByr5VeeFTW2vTbHn4c0iWj59H59uM/dV/tOqfOT7VTG18ZAaDIMl/dd35gVJbiVsS/XTYLOtKc
nBOj4qTUpV/S6p26mEOFu7fAPsojhapPy213Xc6c6lJfbjJDK7pUQrtjzK6qe0XnfXqUm2ocqolx
6lK8Z3TclNt8V2SBtsu+HFttB1PkF6MBoguyf9QOnR4bjTrgy0ph1QyfQvQZkMBRgwFLHZpU/sFa
2BneR9D83TfGLF60s86Mxs0L2MMiKJLZXWEalAJ0KIj1cbP4wqfWbmNMuEBaSBhL4Q8grojxXm+J
pNdbeKTG+CTcKm7huFiY/FO8N5bdfUqlsz1ud5j+9bY6kiCO9+rcnKuTy5Cg8QAtHO/ZAww6SDWu
mGY0rvrO5Sr+uNayPsarDmcq3dgrBlBuwfXwdivCHrqDErPHLPLjDOItemLRbh8oSW16XZtjldpv
TqL0UK6PDbHdYptvLxiHR41hfef6Pt9K2GOPmCMIFT7J8x00ZAH8dirkFzD29oWnLB4XPZ/K7nl3
biw7U7T9/fy5+SRmSdTM9Xkzr2fPrQFTcrdfT68WIQc8Fn0cr8hXzrWpcDx0ls8jEp6sOzBpy99Q
7OlZW3KBPLfOoEpA5Pjmnr+ZUgxfHFmWfNvdcwpRDrx8D80ZHtjDbeba8kZt6lHdJ6xJu6Sycs49
hr7tLBGgoVQkZ5Q73PspZhoXKgwM3HRLHqvuefPzGP/mMoTiiMwSiqqn5ZblfpzLHVwq/1R+CvuK
XDlV3UOhch7FyuJfDM4b28LJqukVOH7IIcyPrAMbx7/z5XIHyHv1xLSbq3NhB5bus8CjkaAnZbzz
dok+zI+37X9PTOUJvIhzVx6xSWVKzbzz8248JL8zhATLXNG9Co8q4AUsw2tAZ50ZrKhCJGELcMeF
tnH/phLTRLyp22+fIjpF3RPaCWbXntpTekbzKKP47zu/bkTTo92/AFKoGsMLx8L58JSnz+nFFuAO
t2u5jh0IlGK5iZ004HesA2qzubtjBIb2j1cXFYzGy48o7GVyaJdxpxf/oRN5Dk9AE2F7dFC1S66K
RT1DVFFpzDg5oKIS4kui+dgYedRWnThwT83LHd/oPgLDh+BiIV85FFt0EYw3jeOnh3TDVakuMEy6
i/TgDOoZc+bgOz9cstzE1w30HaJFuWYcH8u03qH6uDnbWT42fkaoTywas/ASFVuf6JEbt662+6KI
Stc43TcNFO2oLZQU9Obcu0npOicQRugXc6LBVwmV3wfuT/7VQq1u3q++0myvBzTS+LVBXV+gldgJ
O6i1s07EBt8HXvLWgHiLortCatFZiqbKXGgJMIp5dAZVAJXJPs74AuPPmRk+Re9QszYbY8j3Hgcc
5Q50AUBMdjzEmt1Wt5Wyy8J8b1Of1vjOb0KRY0HZIWVNbhFQncefbUApHdVE2Nir3MMwHVN86IJC
oAgvTLzfxl0SJQnMM1ws5NL9udQqqv6N/lv3nb014caFLsT7UrNhQHQltAGg/6mJotgKeljs/YCF
9N9B7ukDqTSsAs4L3ymouAIDAwtDB6A4GXzvDRk/eVLYHYr+RKqbahpCXHuJl/px4Pgq9fXPADBY
rxlOKgjxkiE1UWn/+PapN6sCzYtA7k/M3kpIIm7exbVddegwk9cQGKpXegwnKPrODAt/eglS6ECk
OrZicOhcj1YU/pMVYBNhpIi9x9LwCshKrsui/6V6jBLREQoUbpSrD+Obpx++E2zZoAn8Kw8h+BAg
Cn4DaynGOf+0B63C884wruAwus2WMF1P91dxYHDn654WSbddneIgOGk0SmQaIhKlz1kfFN7aGCrQ
z8GsK38AuaQiF6yy10oHHF/4d4DmhZk7uPqFu7y6GEJRj6RJWP50yEGxFZ3e84d802VGPmkCWAvC
hlEsXWCE55qqHHRxz/Rs3/IyBoAW+4aOCxU1xbVWoHjtgJuqZ0H6aFIKfBDmNDhkKY+kIdi+dO8U
GKEztpBR9fIZhHBhHVVD0Fo9UE0wOAvbXulvgfgHtHvqQxUCdEfIxWEj8yGt9nugUL6eQWFD64Oc
9W3+l/E3uZAVMG57mK4HZFVgSdG9qvcebLWlnEw4Y1ghD/iJBwTJAzkL08oIdA//gRfpN4GQvXe9
zFeCJ8Gu9DePxpoLnicE1hJQvuxRX/VjI5RS4rdO/YyYWboAwQzSlmL6eEiox317BIIoLBiTBofu
VPoa2X1ZdmivKMZWQ+J1oRbBpoAMo242lKsxFzL5Q2lxRW3KRMgTYbwLlHPC6YDRLEpGQoHQeGCZ
XEAcnAKOHOmsdHFnLYTJnQK+aYHo0bF1aoeXXTK4T7rr2remI8iJxuriekigz/nXV4dKltcvMKEu
3Q4KsvdtVE7prewJiVwFsSSErT2yfX3QnKPLGMENmwHnkBJzkmRQMMcTBc6dAlGJ+yDCx5BbwS9A
iQLw9xZ8AtQ3BJugo+hycOXr6EvYsJQdLGSIBHUsXgeKI/jJOdpc07RosQf6qBPldAxoYc90+B8+
l/8KbG/+HaAKfTw3RpXNiqgmaQnAUigsOJSlZ26e/S/rm1EepGyEvcD0TG8vnYpqKmznN480BwVU
NYVT12neF1vry3oLTX22fIyJsbmGnyx1aK06g3t4eHJKKSI74N7RrZKGV77leymaSYH6ufQJZtBs
CXalAbUtQ6eXBFAHQiOwRgH1jFGD2eR9xrB6+XC/uf/Y55HbV1+dmXAhpuFlKUWxBRXH7x5OD6xd
DwxH9rtHZbFLUgPmBbLCvgkhAknR0PbT/sUnwTN8+sRFIcWQVgVq4NCZlXZdk5ri/NcvlEJILijb
IMccpC62IkkT8kpHGsqGVu+Cbhm9Js0aEAw5yiJ6Te4T2PgjMkh08hQqf7rBQxNvHSUHtygTijTS
yfX3MgNdbE1JBoIUkXa1MGOOZSCXn+S3pDR7/aEQDRPUoqTPe8nfJfNP/pG05b+Ga9hQg3iuhuQT
5vbNr7fwO8T799kcG9Mswo2/nr9oISRjioM4J0b4wVKlg22EBa4tP/BMYvi1Su9Dqoumbx97kolL
2efu1rBgCbQSuvQvECOk/8Lg2HZiND4JZobx2Lj2OlM+g+EsTaMy+dBFbFDYDEgKdsftKTnDxCGK
jJ9hHkbQZ90i8PU8+1/vAQhAEpCcLrZQ9MHgsi0vjwgw5vIsQoWfMAPEyboIT4gzeHFSeQLlfBFT
ZcowgS8f2K5zyWDRvAKTmlhrhI1qjjHP+aTMA4A62Zohj5SoxgfSXEg5+zmIRBkQr3FAshEJcjMJ
xWK98gU6XnxDrEMZF9NmcULyAJ8QH5RyLfUHCwzjDDUPtQg2rj5HX/MEbfoJG9jvmaEMmqEQuAyx
VXkGjQsl3gRpG8tFznP8743KgKfoc9hIxymtcaACbgjhuw7xPMD3/OeHtYX2F73/DZVBZ9od17jO
4+SMu3CLGL3kJyBZfaaM2hzLFC8RI2fBdJaBd/MyaGbpdQGIj8aOPAbeNHY2h3D01TA3YsHfEAtU
XsNkCPuyItPkLMEm3o/ZKd00ZV6fULc86emDBYyNjpdDjvvhPmG7nvJnh3Z7/LgJ0zNbKfPHVWn6
GIv8NuYNhGhM1uXDZl6i5xFH2qLLOEOCSOQrHTsZP6MROmxhK5a9g3kFvtJv+CK8zVkhvixPw9xu
+jImeR17IAMUEZGdxSwdJGfaezA39nPA1rDGfFB2EUOaD735JoPDwZjzkLlIhYyWdrJ4EWPcECSP
ShWRIz6EeV2kEOASepDj0R1/CIJhL0yFK6Y7Yd8oc2YDkbv4r+mzr8TN+O+mT6DKGbB+3fF/26dI
h5ohqyBhMnaZcbNVSRxYvFsbEokgZIJsfUNLaHMlcyD/gF6OyGXj1XrkaTpshzyOE87u4jl9QtYE
Suitzms4JDxS5oMpj8/cgR9wwfufHk0L9+IgsiJc2rII/y3EO2TWo3cooR3E7DGA5Y3vj+7QWz5G
MkbuIZE58aqRrTjgQPeFsVrkU5siDWPW65+swifTeLxY+K4JnjNdoidolLrH20b/bVl3fKsn/04P
7iaCHP8RvXnwhX+zIA5DlEQ++SQRxTmUhZGFZiH/7V56ls/yIpH79iSkuwiYM1i3p3eIK0X8RN3L
KRfW7UvEYPghX1d9Bk22ifzVn+xC/IckjIhsanTYlPFyMBSfPjcRXaX+/duHi3TsUOeIiD4GeEEf
ke5PGP/duDuhDyLUQgQHIsvRg7DLw8HFxkFTJ8n5I4eYSkeHMfBm+MgUhoj7JMN1BvGvvJJHE+wG
fd83H8EHj+POhvE9xPDveeR9UBsNrIgnD1hL+TkfZnMuxFEmbBWRFomK0H7PipyowAthFnwEGGqf
WAuv+ZOl6qps42sEHvHQGfIpJSKMyaLWMon4TfjVIxLKtv87lSzNCVEftadG5RGa9IUaQffH+B4j
7XTJ/CdmAdJ4K32bBcJUpSUcpgmjOd3qPh4abpmj9O3CI2Akvwit74wfWj/lVUDFUHdB2wRaFv9Y
u2ylRM0CL9Fe2dIwQj2QRvzcx+WfsvtsLn/azvkxJ/pEhIJ9XKp73PEpUavOrJ11F6JRDp2lPdZp
C0RLnZE2+4z+LTnUODaxS/h5+v9aiyfrx1nIelSuSABdd7oNXTEI04UYhcni9pNMAMyY8w/UbKUP
JAUQlZEEKvyfa5KY0KZv+aG0krbHBQg68fyJ62zZA7IVCC46Q7zyl9/dP49IBdfIuxmyaSaRTSyr
tbUsQaSla2vKRaSAObkmDFuIiqylQCSX9/OVggsCRgYIkVA7WssCok6SmxMiupx1+BMJff6iHpNf
OjMOu3vjR5vyDX6BdjgTJiLQ4Yiiq49VEpAP4l9eQUOA/ePxV+4iVLvkIQ2Cg4gevzj55ZGl5dfj
TDD4eL1IUq6djlKAK1s0IIyxqMLiWBwJE9Cpd14fwe0RNSUF0CUwSZADSdX3omJJ2DwklUBS97ll
NGg5MjjFET4Lff8xqSuS6Afqjlcka3JWxDjQLPlN4voVTGqyAJx+FpOvNsTDMPzAmfwLKdfXnoRO
gFnL5YIBQJkQj/jWhLnV/ROMsvuv80q+JVh0Ts8sGckolehTvDKWPO8VEB9/HvNvSPRKn9M5jot7
T7yWuOxF3qkTq97rQMKJfxNukphbPeXl3FHcVAQkhGj2cfMNYqdEV7ihyEku6Tdd0vrDiiTSGv/G
OFXb+I8nalMJmBVEWlQid+2p03FfuM20rNjKygPrXvOnufrO8+O/WKE2bE/xL5oCXtdfRCleJev0
rKJRiEh36EFAvH2DDmGG22RTT79z2/FSfHESLo3EuFA4BIEIen0kkWJytBWXJIpZSerkcR+R2WBe
94xctuRJiGmjnTsnnktIw2b2Fgj7IVEjp/LuMIfhCV2m/M6ix38kZMoUZjYWSoKx7JTeDPkX9pVp
vABVwGjwFWHgeSha/pOVjP9I1BJrWnfH6QGVcd2Uu3YpUyakQoyucZEu1oRvsg+sMVGj7kJf1Lt2
5gw6yy6tlCNAamvkC7JsRRI06Jwyl2g3c2A+GEDxSjrjydwJAHUkjkWEHGlhYAzjemaF+FO40iri
nne6nL9d1BiKhN+J6L9DofpgWMkG/VXvJEB1Qi8mm+eRx9j7LnlPXK4tQadEoubVjt+cAUcZKeWC
4L0p4UjjJz1Yao/9JHNAaBcFxXqg3xyMs2qrkBrGqKbfDp7TssOqNHPC0gN0dpt7Vwn2Y1qQk5Iw
HTkgsFGCYePP9hNA27ijY6ETsMvJmXjevpmTUqs1n6+TUUCEfrHGonp6wR3/URco4Ce80/9yIiQA
EQe57Bhr45OGUdLga/qIAE9n8Um9kD9k7ciFcSrJZTgdv7T/RKO9Xe4HEhAIEQJMgPHr+NxY3A8E
7simIDCPxidpwWeclOSCSSB9xKmxyRxvU0q5qJnBPXU8sjvaksPPLFGKKCQM8MeZrWWWWEVcbEyO
tWTyWE0kfzipcg+SxIRhADUKu5YkKYre/T6sIQy7wftKUrbHGxBeHssMiOXGt4BToLw5qhhHlqA0
UCtiiGEpUIHK1j9dAn/MnfB39w4bzpKcMjvDnc/efRqxKfgM7+IgNKb/AGvATz5zpsBCoXW48JAV
FnpPnllMNMjLSQRSwsVSbi7OgoGrjRw1k5jby0+MEYuM8d7WPXJzAARih1q53VftY2DKQeL05R5K
/vqAeMcn5tk5sXhcNUyefWN2TIpBVbvXxcOhYvEg15uy/dwznB7yMgVUuGwLlzIEnWqfR4rhofo8
lYgxOThmj09FzhiFyKL9y3ES/fyn4VRUbSewuyGqhE3XSVuiu29ikKKin0eECG0iNhTJBEXi5ygx
xoO9We7IMW5ZP37ISpN1xV54AmZEuBxRTWwTf0cryk+Ot614AsTCZzoB2naaUUn0GagL+pgQAnfI
HwAvTM9Ml/NtrviNR5BwIAiNrIont0rPzg+mF3uKvHCwWGR+5+S9sUO4lllQsg4or28eEjvnGNQk
jQjYkah8AbIS7SY3DD5t6bEYXBf8wmG4REyJDzJPloy58XYWlAFnL2mfik5hP5BZRpcijxpwtgD5
lTRLI8vNonAQ6pfPR24+ssPGsY//N2wLkUTrHnF0+Wz6kENDcpj9wv5mRzg2aBq0a9MMibWzXAgz
L/+yOS8fXYXnwQBf7xnvlzPTzBhgfu3JLUrKgDDkzeOy4BrmLwgPW8/NzehYJ35nM1l4jjgLybFG
JMqdaEPUttrjvhCr8in/ySRlVgHHgVwGi8+8mjm9Txkni8ssOJbonTv0zu9/aVE2nawICRYFthMX
YxrtoqO1REo0ieHXeY+05XN7hY1MhX1NXpPa7zH7yDVYeJwcnoma4eeijT6Ynxc6GDJThBylaaS+
7D97Qog6l5QFcsXQmD77zrcAxpBwRVjEfcM0oqNXuuGTrCrjYRQoAKYPffKJtUC7fO4n4A/c5oY5
RC2w4jwdceC5pMwYysUZ831tqiGq5oRgQYT03+GFzUUSVLo47WUpQHRAhl1JGpeFu196HAFyG7xR
sjmkXtGWde6RxSBRSxakCDi98R7dRM1PB9lbtghz42uQsx1QqOr8JRmc9MCS8iXkh7fxS47C7nmU
/7cnxIUlBu9+y4L2M+B9vAK1xq68iNth/cCmbLncSKw1B5LxkUOBxpoHtR1sZ/56t3vkS7DkSW00
hDvfXszaDkmorrJ+SduMDg00CKL2blCVpL8ahiDQhbkUklBfckYNcf8mRJ7TM2IZ/xkn7kg8LhLb
CDfZt6erLnA4MY+wi1b4YP0nSdrFAxLRy1/a+o9NemjmPKQ7T89UI26soUHqXEjnJaD8IhKbeZAy
o89dCGBoRwmr7CwbEm3Lf/Ih1BduuSpJSlx9ICJESAqfW2/WDPDVQ6K1Z3qxU1FHFuEr/Uroz6j5
0gAmp7h/el87VFlAq8AZB/8nG9rnUHHqaWVzRO5yQNARhi12MdqAGRbkJSQvyjliHnLiSznCrC73
Ef+OHHJRlIB75Swm52SDWuUE8HnsHYlF1KjbMVso4Q8QFRxsvs+h4hWcdlF0F1EB3CQ8Wg4O78Dq
vQ9R1mJn/FNHeh5y6ji9XJjtLDkIbsUSdYIOeHMZd/7Zg3DckIAnGKTK55rGR9NwhSMH9UdYWm/q
SFHebtzpQxeu6JQcy8lF3rERmAXaBtnm4HLRcbNUiqgGTjdAPKZDrs8g1lNQYIe1lCAnstUIKGbv
icFxd2J3gy2QPKFLOgwwAO7gf+LH8ZDMMVBqugicGCU5QnA7ZPZ4I0PFItrV0LxRnITTsGx3JPh0
nC1TxpUfPeuEVpUOrcAON+aCddVOj1ffgR6FkhwQjRSCjS7EvDtQWAQcrGah750fmcK/5CPGUXcv
EBDaHHKTf8iQdvFsPSOVHK22owIhhlVWPHK0xL2FlQJbaJ9Uf3Y6fZQuznOqwyrkvstJUuHs0XxL
I/5+9amPyeuwqEMHJn4tqKyoxXrHzIxqC/a4Ib3wzNKlUaJMhzv+QZEFMM9BB8p1zdNpOghchKaH
e35Q/MX04LPdrOnDqjyD2dDTj+r2ETljzVtp46uvusJMSGtzl/bMBHQeI6yPHjd8QMPGEahlOF9L
spTCiO5M257ulX4y1Ue0kR+ovnS+JKNXQtbcHLqad/Wf4Tv6PNzIIKsM9SGeXWQe0umz/5peRlao
bzv9GMcquv1q4ecYL1uvnOSTTqhNjAle2fA9LDzKfQyvDQibTGvg1ISFq4UKNnx9h4Ztq4zVJQyl
Zxuv0nTrs0rckPw7KWhPyfyHBhbINSe3sNpz6Q0q8nDvCSmp8EZGkfaDfhG1UR050wYmcdUnNd2j
hzbNRy5zy++gHRQ6pT1X0qbB2Jr8TPc7nj4CLIJreiYGavgN892QmSZ1ry3Z/+7cjL2GVIm56YTZ
LbxMPpESOn9vM7hOMUD72SJqAxuIF+ldl0QTfrA5r3skDuA/GWa8irZdXtmzF+n0xi25SZa2dL0L
hLMXC+QgZLUs3kjZ8V2SN+RQXwHkBORDqD0mSzwtYXrBFv5twnp3++Mh8aTcEpmjfV620F1l9t3Q
anJGzZSjjYyZOocxhmrv3G8m3XCtkozlLp9TodwObU7q8vVbzF7j6pD0b9PPhGwmzf9+Si6UBV2D
5hQCBhl8rPCC0jonsIdggz1sSv/z91jl084ggT4PICphFCbpX4LYvU1U114Y4G6KHnmdARUSpOYu
PRrokpzbYtOSY0xDujr50kEwnVCbFVJaQaEb6Q8C9PDolEdyHQ00PmFWejqm+JSCVX5EJSthDzJ/
BKW7PpEga12ObZq6bjQ7uIL93xQfP+tCOg/Wh9xxrwQRx8EfFqwp5yk9wEv1U8auQUp2bdKZ8TXV
iSR8IWfzSg9asZW2pSqXLph4pHOSMmzAIGtJOH32Bd4q5nPUTN6SujTA9Pj5jmyTKWTXe7xYi0rO
77jY6PQzWDmL7uzOtv8Zk+tcNT21dbOdcnQugaOjrkb5ncRi5yIgMbk/6xk3LtUy90CshdASBsNk
VCyb1CPbnNM8wFX/gKTTE/m7uNLfIV1UvUqXav9WQU2QJ15T60WBDnkTYUHQ+gnEm5T1FyC01loD
3gYnU4LupHe63V6brhRw9qhmgO/tlFvu2+1R0tFO663TIDgF8aMrdLUAy0uylc4UA5GLD78Ge536
9iYmQ2xpVPr1QX/nJOMB8Zt+zC0E7Y4G3+Qbf7SE6lAMQHwv3d7YH8xHCGXPwN4ta3rLV6BhrXqW
g+GevygL0EILRCoUeFS03TwbjAXEKUm5MF5+I6Yx2Zw+ryegQvHVr4Bp5sW2k0bgxPpl2X9B27F8
tcP3gTI4uavPIF26e9MY6XMuTEwp+x3hWoszXE9BsBOUeGeDBIaQGANibmLoM4R/diDTgZrnyMJQ
bUBLC1yJNcY6YTLMT8Yj1hzl03Xv2u2RQiirEQ5JS7QLC/gW1EnA9DHxJMhZecoIJxWEPMXb7isO
Mmr51X6M20ugz4RIHNfLeMwBqutVPniibYrFw5lhaDo/bWd2Mwd4moSyWEucYdzDIu0D3gM+wSKV
q6szS2jrpQaXR88neIL3leaTCi234xF8ASLzW4DJaY9ZhXc2f4+4+k7pIyTSw5V2hRmTFCVtay1i
T2kPYkWy05jS/BuQ4+eKqPC/u6+5jkts83EcPBH6bGiA8FB8cs3k9FFQdMz80thCOpPSuzCqtvYe
K+Z1NveYAaTYAF/pgyes//FIvW6fyYDeMOok+8vG2qzoOdP3L8RyW+ynd2j88M4AmwWKfMlK3yIQ
W6RMn5G2zDH0pFmBsL7DVvV7nVhHIYevsJFglaNWwL8PUvLDTBdk3lf9uVIrQ8EzN34fWVCzEKOe
ugzHHOYeDhbY+zQb5Eof++cNbimlD4Y4GCTMK6JpwNlJWQEue0sITbY+7uF2YKA0g3hEdUCFCUSb
5mMTwuA2eP11fBhETI/iU5/kbuuR9xgI4Rq5eehBX/qO+k+KyEiNnKnZAOnOufnSRWVPnNKkuKGo
JznM5UM2jUBycC8Wxkd6DXVlja2TFE5cfoqtVYSgl7D/pJwBQOgGXwMLPwNT8+3bCxBOoK2cE/uI
qX0H+JgPFSvIoF3FJaL7AzVmAJd4LHipn+uSLcapA4OEBnovoFaYsvukJnJsFxcbK/5Lf1kaXSBN
GIy/OekHcAd3aUCPlUbeeQces4+3CUoH8gCwPLJTsfd1eYf7B/w94HI4rdk90kH3UQo6AQi72+Gm
lB4Cik8vL/pQv0mK4jffN8WWNa5LOjBRJnYf0GtiSYyMIIRzYjDEROmjikDj3qGYWjeFLRaWuxAW
LWp3p2QPgGz1hQQvelJpPAVhSdCLiFfRz1b3Ddk82zsUG21kes8hYXQCw1Pr2KmofQv0l0dRL87G
RJtW0BgWw3YD+lqi7ITYuBrzH1oGKaC+QDM04/znTseob1DBrI1Vk4qaaM7F7D7vQMKqDOE8wGn5
tcNH2IoOZshAtaf4YjOhfPHuEweMGjeA50w55zo3ACF4qXqiGoN4e90rnJDDzm2hZ+EDnUzwDhOW
D/KmlNDQUqfk4HrO71P1G+HDFtWgFo8aCwDME+2xxEUyNO89/8IYUIH/oI9yF0yoMyX3+ofAVkuI
54iSUwqzR0eSMMcLwM/JXltM8OfRrpwBbo52wg5GwxCYY+3BCQueHLg2ri4RdTyQ64zqlqyaE+Eu
iUOO3vcTHsVjkB4em+dYoGtt8JuADNKGXOVgrG7eB2trfRtyeoGA0fZ7oEwf9NIB9PIGm4AvOLRO
9JTDarYXbxJQgPX8xyhb4bcas1cAvrFf+/Qj8Dr0XvmAkAHYsvpu6HsV4uYM8rF/mcP07v/eAZeI
rXT1X4OGlr50uvFJcr0PIFG5IXHb8BqbjTOjoZMSdS16EwW31QOc2eIdmnOl9z28p+nV49xlUbUj
tUAwjZtAnzgzi/N2uPF4eibPodX9pcXI6B1hVzAgAvK4ZP5r9j2wZLcVLb0i3XaTjI4k3cM19ptD
mY3s15IYR31E4WA64vH8a8Hm9GC5lS4Pkm/CMdPAJuJ8crMQfcAL+Jw1ciEwPMJSwNEd4I5CDt1f
A/nAE9bXFZSKFPfQ3ocOctfg8HIbgDRYfkM8GPpFKRwOcFLc6sDjaHYMIYkxuK9+QJoD80MU9Dkd
1/x8VNK6s4XzqLuHiWVS8nWCZ16+ir3RO6gx965b6fDy2nxjQjMYrqBY2lM+rF79ex8SSVCFW9pw
BI9VQY9OZ1sfYAebO65ZDWh7dR/Avzh4xcR47Dln6+52c68dPYf4jVh8sCGHoGn8O7YyLVZ+vljn
wFbeXdeAJc3NjpB/kbqjko17cgRb9HWkwYNN7dYRcZnZG5wCIJD7Bl4d7wPNgjL6lKQoGDfKJUTJ
5MduH5ysl8Wg6HR0AjeJ4NhgfaM3j6yVGLOQTQHwppZD9EY1cMDA0VqTBhkYIyDZSKb0qF22Q2JR
AagVj2bVAb3/PsErwGEDb5QEGGuuqPKnL/iv6l+YAUJBC4uvS+ACsFVNma6Hu9iWbrf2tJ/2DnKO
L3mU+3h5D0SfSytKEJCQ9tG1rAEYciPES8nb0BhVEXX5CdGqn88E6nif1pRREX3HyZxDElij27I6
NBSISqQE+NP4SfETSCloAnZE9IMUHGESHDCP4TCuwRi2dC5NaFSIJwMK9U3PRWpOV09aqTvbhDgl
D7ygyb0r7dkrm318r4wICsLuqjOwf7WD06MeZUJicPJdvMffdTOG125Yb7CoW3yChgv+3f+OBUOG
EunbYE4LOnUT9fDPeG99GnjBFW70AGERZyJOTmmrisXF2rHDTg8wc6/YOJPO5Dm4b2+j2svXlHTN
pXNFG2qeMafO273igKQv97pqBxjMxqCmjUHl278ZwVBAR0N4LfpUTL+hdIVoPXU/35WVEr14zuDE
usJAaQ0oFQUI0zQufKLUiOM7QuWajOOWq3WUXyjgJiOLgaFYfSxUFDPZj9j0NQdgE1kJfknQXHSl
R8l28fHgA8NWhzsA50YYI57QNIq/T9wUbqhhPOqs4tK9kJridySD8AdhekKHf4+0hzVg/Y+k+1hO
JdmiAPpFRODNFA+Ft5ImhJDBCe/5+l55e/D63b4tYaqyMs/ZZ5vvMEY+vKXemWJ14p18f9FZU4gT
B8W+kpP4scR+WJPBH2y2LJ3SpfQP3Zxm7KEmLB6Spjg6quCAah/WNEzgf5md6XEYDvPedXUpTF9F
/csmzUWguHsxRInyNAVPgrLS41J8hkxK4sO/xql8qdqTTD+IjO+oYoqJSsiRD4uKB3Gd79iMqrK8
6YTn9TvGSwbxjIRyUZ511jXID6JW9182kYi/rBV1RMdbNBP1OHLonzg1KGJM9N3iY1sTyVG+V2TL
HyCldr/iq5Fq+Sisg//dIk4QTKH/BRloSSh/Ny7RtsbZd8XJvL/hkkdGf2ki1t0sJ3XsUKVgju7g
heMVSOVirQ0DO9uTIQDLzE3Vz2Lne8czaw/HBeWYAZwwya1ZWMnxDJ28/0OJ4UymDPBajYy3v+4i
Q9zhleBpRiIYJhM6ioU6hfv4paYdA4LlDFjDdr7j0lDMaqFjo1gASdeSG6HRY2VfYmdWVrqh/yo/
eUjdOe+/7+Ol27mc/c3+ngf7WqFTiIJ7K0+Yt02Uc6fc8B7mVnQaJ+u32uptFl17ibaaNR6p2BBh
mgG3BHCue7G3Y/PkfPPRWLMV/4bHQZ6fzBlsC+NXmC/m2lQjpLwksVt0f3/gI39vfg70aGx0PnBu
zFkzis1ifHL9WA4vtD6w+34GcTH8JYqc+69Q4RMoFg83zyP0omr+K+s9SXDDP7NhnAc7zGXryo/V
k49jhUhWS2Xa4yobDMLfr2C3gP4J0XOxv1IwbmZMGNf/2H+3qu4IWfgZ6mM4PTvdzq73rFjrZN0o
GwHV1F79w0+pBwGJi2kY/vT2k/vnsf+ap8eZt3CHrrIwSuYCO5IbtrynqtpJvKFBzPbVRnMzd/eW
CSOgfKeQq8WF8wZY1omlRNOhgnVxINA71E6hjdWeM4VUWUFymSsaXxZ6OjrdtVeF96PjLbPzNePN
Z/0aN88fn3cs/Lnl1LbpKpqDDST5CluECk5DSO+6XTeTxyo4Ex4NkQVqGiiZw0N6L8g71sq3+TVv
EnMJNiwV8Z1y8hZ6fTtLsdBaj0FLaoZC41SzwjoHbV381ozX4WO4MkGaEZhGuaF8Tqc8Su8Qk15X
GGvEo8T/oSpy7I7Ta8T3pGjHLSWnmmQAu06R2CGkD6+FrSyq2Q4Uc9cW8jck2hAsutM0PvGcLe6q
I8ZZiFFdu0eHWo5663qouDO40AoWPO5OAKXotKqoJ469bXNXXb7lHIwnrDIUuD7iCeb4Q7xxoa7G
D7IJOU0Ia1QX4bTFX4XyX2xqdpfRpj3rHYtsgSsHB0w4DBP1RH3bXtVSnZhKZ1u/Y+bmIud1TUqw
X1KT4JQvv7mrdK6fIKzKwbFkaF464a7vS9L3igJWQp7jRnzZA5X4XLqJ4ZvVY+NNS6CTNLfRg2W0
mZ7j/DHFUxZ0//HX8NQUP+w674vmLTqXdK/AWImLmGOEwmQEB8LPO9a9kZn8PyBqaYaXfC5hpmOU
Ymy7LNWfkLStdynnP3BFfZBZjVZzkHvD2sBaPjpxQxGzrGIr/IYravY5eLRk4I54ljZ4tRXlrqFD
FaSibpsvNQ5Wo0LjVM7ylhw98KWCbiCHdP8qZif3wb6fn2woDGiIqwfK2+/058rIW7nUOnyfTTl+
NrazbHH3fRj99Z4TZPquQ2jzse/jWbfuk79XFW72uzsF/9Tzr31TkVJ/gAaDX7ctI9tms8TK3xYn
zMyir+5BjiGCjMtBUHbWstS2GbUqSKkao4sIBdYHW5Z/d4Qs3xbUVvZKIK4sMUWvlSDIuFb6IQmo
vATV3vsHGZ1PPG73VBhgTtO37CXZD5UxjYtz2Xyls8B60ctqXlHuWs1tezvGdZe2wfZbkb2th3R5
zBOTrqqPTQRIysCzQhxCOAfscQR8UG4WR/3zr+0QIgenYsyo6Zm09yuD5hCA4Rzi1hUg0C0bcPaw
Ni3Ht58OefIPuoDwy//eYZENUNzry1H0MvuJVVbbMrskJe/XTHmnYVTD2inwGnxsrq7ctvzc5PIF
bEAXg6nzYAsyvu2EhwWONdgNiOWYszMBvk4Fyq5vfai/RPHSZ9vVWFGSI4JpTFOGfgLS5oz02unQ
soS5kFMw+QGZqc/aRqJdYr4g/FNtgOAQ4ky8KF3RZD9cDxjxQGvOc8M/vXFWlfksOmUP3BbRf8za
cXEwaDKBZ+7fwshtzyYOM9fdeobPmx2XzUjMfE0UNSwOZCzy3wJK1+7r4JbUzSqr2/pOFoKOGS5x
qmlvG0k1qxMjOpSD6fijlWmlf2dOsCeBsxEAEIJNEdMh5kJgVYd9EsfZU3IPAM/2U9B6O+lR+vbX
ZzkO/y5DAF/zAQXMbYI+McjFFyCc6gHp0/kDmz6UUAU3zhIX2Vl0LJ+1pKdG4IbQaXqpcPOHgbeN
3kIaDaP0Z8p0e+QQYKQ2eX0pIbBVSMYZbv84pBznHoPd+DhdfQKLGXb+ux1ofLPBXzpMs9SVZJqA
CI3oqnSdGy0R5Q/VVNqF5TfofYDZsPmdjd1l9zBgdvSFoVbBEXgDEv4hrCU/4r+xN0v02Q/Kta57
mvFb97Ib7xYYQytUjeMWXqC5LTM6av2bwMrMiPYz7O1YxL5+10v/krEvKmyGebEmur7Gfq7YAWRb
085dgEaHOK4TIg+1aF9xKuHwDag2PrbzR8+98Tr3T7eLLzIC+/fO95F/m5+8RuRDF8sk3Qdi3N6D
wlE3li1aXwuqWUPewzeYJ8fK0F2OaVnXcIL9JNZ9/rKu++udB2xs3Ugri7t2A1fBAdW4z43ViovS
vjErovJINstWtZVdHXxnNrbN1nkWVBbNDM0P/njrJGtzL4t50XxEs14iMlMUmhgfCMKsv+oYc7Wg
vJqZrOxvxX3rXOboOoyP8Ry6m+a6W820VMGP8pEK/GP7ccRd3bUM4plUtK/q7XWvoMLba4oTo+O/
1Ix+2RqondvrocJoepccf2go0JqbwSI6d5KTc9+oRTl96r4op5yZEf421DXs/4vO8XP9nRjdpcim
6unxYXjr/VG0ft9aGmpIWRp6Noq3E/NdPSQyrkpGHb3LSO80+02Pdaxa+IPw2QNdYBTrHNvH5rK7
2JdSUaGae1t/i+76NV1ZFdO/lG6P0e59sWWZUI7/5ob8H4K9wY1sGiiKmN3njBSxXaaiOJByhazM
TUe+bGurNV1XEwZPx+ZDV26+j2x7n0AJpk/sZQhJLyCFPPW5VTgXW1/xbooSKF1OdUaXHleeSipa
Vfa1ZfVR32reeea6a7KNqgb0RnRbd2nnvx3qGVl6ipWGdfbXuFUzjp51OSsiL929y2Z0Y+lq6L3G
8goqz4lJwITEpK+tiv8GK0UbY75kG16di8v3U29fC1cOGe0tVlpWt+3U9NIIY7a8DPpbQ9JC+wZn
TfDyKG8fpevHRSPHvImmU1YvskI3x9c01/VmFEV/vZvZZuqLu3wF2tRm1wA/vdcx+6Sbpd5Cp783
zzMBNcDo84X9DeSC3qyyqsa+j5U5JnbnKtCXORqKKLGK2OhrhTwIkE7W3sUNSXwvpibzrZeDbVk+
9MSf9gRqqBSjxro8a5wVC+sATWyd1gsXXS9XeVJwNfad80R8bF/HEBj/zL9LyYl7W9tM18qoTvv/
B8UVKd9/Nv1M/fkRH8cUPdN1NdYJEq3zj3rYd1z27CkVy1p+rwl5Ly5NdVEXHAHgUn+2MmVjMHQn
aI8fNJ8+Uuxt6q/GsZ2LXgYEsWq+uapwxGpnqtvBrjXrrzq6QRoSyV77DoDV2aZhZZghmNtxGTSk
Qb0Wn3LPqv+1FcXm4qEA2gDIXtJ2s04QDvZlM5QieLO0b6YI187KKIIwKtDsQOfWSwOcQjZ2Bj2F
JvJQpvKDExlqQDgyetc7GGNdI8yjGJUpAr7huGZ2sS5DAmqHnjVHdalai+iQB6qNJtVc5a96bydU
a0G3+jfOSBo7Nu2W0ba/XZSWXVHQUchVJU5mOLLCX091Q1Y4u09sz7enjjlL2wGCnwYY5WZUo4+e
mLo2ncKVGFooKKKE5qNqDFHle5OLY5SCYGl7esdOGMYo6KAMs5oikGPpYEuqGa/BhbQOS6No/a3z
FjyMD0/rqFBNjuwLwn/Tn+faufaKhNf0kmMTwokYqZusDRQ/PMVXKEgcB2+qHarOh00fDnu60y/M
2kRI9XSUdkXlTfOGm5wr2cE1CuHM+faSoS59YXQfr/q5eRz+lIeifx5VoduSLtl78C7pLlveaeFt
F2A6eVcEkGYZFSZyPV6U7ZnQl5ugW3KGt/skNgUHofproqoB1kELSMLejp2dWtNcoIEbUhgVvpOD
i74loW4jj8y82S87x9ppmu5lbCXR3nwcbRngW2gUHEwvl+HSPX/cNqXn+DISx1tiJlQ/kyJL6Kus
v0+99Ts4ZjtgfdijVQW7pRpAUb3JA8VKB1TLVFOtm3H933cSQUlWg3EF3lLYweKCZjaDy2j3fe44
ppEO6EBN5cxBwkpWo2+iZ4er0qsV/zy8r9+u4/g4T1JcwNXWw1SOfXPIj3wtgIk2ouhCt8kUMzYt
RLuei7l3giwBiOZcnX2+fBoBiWa/KmWLIT5xSBRsjNleYRDucqaV/Mz/imUDDekcPS+jc6kQpSvM
NwfP9qth6nqoHpswqLbGrykNry4BqbHrifoYBP7EI2jz6IJrQMRSvjVrHaJE3cnSu9BVt3NDgE04
3/K/BWbjA13H3vkWlLGnFsCinhtsPnZDq8FviECIBClJr0/OXYr2GvUCZ2sEQIc0igvrcdmyVcMD
GViW9p2/kcRzH/bY4V9HC7IWQVTTAdTW3c144SzN6R2B6LWEg2P586wfRZGzjNJP3kM4enMTudDp
yfPTRLq9fFdmpcnx7JmnUXqS1CPOavu+1fJphYonCGWbdfoZ/2Q234z/XMWCsx9z1D/Km0jGVGf7
a/tciwRUuFDZrpoBJFtRfRdCFnwlTJtO3Ye9BevjVsWSfc/OyrH3pSjo4Mv3tnF2rufn9rWcHuYq
hcoOyuZEXBQTo/3HDsy66qTsLXGrDdW7vesv3nLhyfhVONvQcyQ+QSt9q6aGatFy0LxeXeln5UMl
17De1+Vze+Hz5CqJwaa2RpeM2J/Km91oxQhrY6Vn7xBhWMCyFdf1TK7oGK0Ai49wWaeiobg2/IAb
sRS6DcWZapxA00FpmedqpEAucUnvhDqC/G6Sbz5GuSgxDUCy+LcbdHBZzWq4VTFGCv0NgXHQtOta
G5iJNhX9A2AWnaJkAjLKNu9jHojOJ3csOzn0eJn306VZNS4+11WtL8v39sp6Pdf7+B5mmmhxLVS3
tePnxI7n7dokW6F7x8orrWqh9V6+p2HmHBLrR6hITJKfQ37CgC9SxndnjVxHdkX9FD2iXXfbPDYz
M/PW/eA0Wj6jh0S4jk8nxMBaDKLjfkqZw2Cg+o36qzpRTd96CTpsmrpT5fa1tSMWGnhEeD6mlI1X
HSxQTRM53+qvaNE8trf1VyvVErHRdrAIapzxwf58SmtIkjqgTQnAWRXFtdh1KYwkw9EeC6FBVOgE
67PP0OtktaSV/V5jAMvA1M9UuAQvBuJnSsl36gyyBYyqdW9BkB+vUTr2btVENT3RE2l61NCJ6mV4
7twsYubTRh3oHOfmn4LvOjclNnQK7gCr8vBzXUF1KJ5cUvyuZmjIrx1nQwVXt7KrYeR2LVN0MiZF
eoOG3adset5b1USw1I7NVPnWgAAWUczLZyY39s+4RXEEgjroaq/iHj5wVrz+g3UcxIoGcABJUjlf
PpZXygQL3OxxXxwVPFfoT8gN+fCklU/RuvtosZ94OzUW0b6mmg6WDJhQhc6tdK7CcCPBt4j1nf3g
Njrycwjp7oIuG8ffZBOyWLlOgrj8Wep7JqtMQQW43739Y1mL/4Qi8qUJZwKek3VwaJ1/Oao2HZLO
jTBgC5AS/s6QHwwnTEJwFpjGxMairLNsFAexHW6oKThIalb+OjAJOVU4FVsSy+qs/KgHztahut01
4yGgLCjYIRYOaHio77lcVbI7catgiHCPlYcQVGGAcd8ylBMLm/O+lm8samkF4KO84nfVCVr0wlfI
KtWO+rCHkQwcRqxPlDotQzluvJNil6GUqWda96D2mf612YeQV9uhIATMjvqK5YLYEEPMLQtWcbWK
bri+tmBlH14FOE22kLNTPa237fOQfX2ZQ4sxuBrDV1TaABDpNduc3CDlMAcFE6mLUKMf9KXcMFyv
0OEhcZyNopMfOk2Ih3QyqSdJ+3iVzRN6yboVmMHatOaF3Cf9kUbOytaSzSyPhWwt8SXgQZQAC/ju
gidoAEHAGH3TgNerR6VeGP61kjVoxWoCFbl9FYbAAshNbLhupLrADP5LvhdJ0D/7qFtO2YckFQ4/
VI+PZB9bBr+f0+u97A8YSOZ7ks06yWZwYodTIB/sOgEmB0g4NkmAFcHo2AW1/R2sBbAxZzwWL8Pu
Yfio53uLdmyQSpRe8+u+tH0U/8yKIZyHqaCj+Rl1onqD6QG/nA1MREohRXw53Y6XQ6y84/iA2PuR
u/DhLqbm8UXjaR+f3sdbdgXHj8z8+rOVwd4L7xIPfLfb/DE9OrdSgfoXMTf4YwhfxNx4m/X5PifP
lTfb701l6oCG+20S7vWTpDDpHAl+Cjb2ZDPEOTzgo47FT/uRpm5ZNo/K9uEOELNYl889J2pL/uYS
XN6Q/6shquKUhGcBxABmma7N0gg8JDoo2N0xV9KV31GJ4WFqObPoh1CbRQH7AsKACkH/mGd69y+s
4jwJPA+OsrXwUQ8tE9IKvKdG8Bn+Nbh6XN48wP6UbcZ/n3xZ7qbG9puV2fHOfocjksQi9PcqYUtv
eJ2sxF8XhkFbZmqE1sE0PwGrDjrgpV3eJWGIAiPI92Meq1XxTi3azXUhbmrQRMJsw3dy+nd8kUWH
OOzrXvJVupSfST2JZKAQS4akEoN203E3jaWC4/w/6O34e3nzrXlCHDiTS//oQMm7/69qhLjC8GDp
7yxsRSpQ0OUCw+wJUlNdZn8o8B5JIB4Z6lfaMmWFrUH3GX9v3mTogQ4kQn/hcQsK8GwlwEiUFPrF
oTwB4R8Mx0IrFS41/R3+Z/DwzgHDIXvWNQeJXEMnGtKUZm1jmvbiM9xGVsZN1L8wdec/3nCB+EIs
OsGhgrA1Mrq6okwCrQPAmhnatG48GBcTMFz2w7u5Oue7j3flmbKtpZDLhv7WUAmTkOaz6xNmAZcG
fR+HXZeVVtPFC4YfPOP3L4JhfqA4g9XtL2AwsRicEhNuuSesYdqGphcxstn/EsaHP0OLght0fu15
Tre3LBTOROHPpltlV+YZPDZO8kaYgax6NFecGEFoXI8eFSaYjLqfTvsC+TL2PUF99fV1e6OMf3/2
bxhv6ZrCC/53bHgZG00QICxVwvqUwjTIbbicDBGoFDXdxLHxGmaUMlbKEm8u0eUCbArlx+jM8Btf
w2MlcIdd4nX92acZNJfaA3BurxjKYgyewjqvGlpAW2FH2CIlPC0fMfXozPgx2eEQkmsRuW3y1RQi
gaNoyrbrnUsg+lqiV2g9iTy+rzt8PmQyeCGNujksck1ZvFUl6xz4FhjqWMcrzOsCA7kouPyd6dD/
l3suDhXK/6WktE6QI0Z3jM+0YlVRISMRS5U196ENFoZSpreB7mWdoqCmgQZtaCnnjDFQid6Mqu5r
NQnDDQ+EnfVakh7UpZawUO3YQHLnUDeVG5Majg0y8XpAegrO24rJRMjm4b6JsQucSgfLZFYapnZO
4NcXoNAqg1D7NIG5FewaCAVN+RfqZoh/rJ5EJn11Xe4xiunpzZRzm2gWMnNvhHyIIwBGJaKL1y4Q
dPjm2AuSgg4tzjZvk63AAMM9p1wTHRRDGky9CSZz3t+oE5DMGC5ZoNHLOP5AWc82if61DjdGKeLW
+4KwRvxemc2Sg8x+6Mz4jzI4QP009ic3mn3i/91PQUYIajZaJFlq4WfeqZdXU5qR7aFSuDb88/Ge
0AizggQgj8hge5v5PVgS+X2MvXS8dMI66e2nuW+/t2lzQOitx4XARCSW3aQaFp90g9JxDqblGcDt
kc1CbjT7NIktYNObp1LmDDw96XI62YidmjRdjVyZcmT2+ewzDGQcY8CVGNoXaD1okkUWN8z1YJW4
AOlKwhhSh7vYlcOkqhMTu3T8XAyI+Z9FpS288/Uh93IDOm7eJ8jWri/ufUhfRkpXEVd3o/jv9TO3
LIMlVDikEd3gybXEo/vUeviVvCSsCYLnp64tbKt2jIYslfW54VPo59TNimQh9AVbS1p7vKln/ihN
SkhJxjGSw5xYIQzpalrBPLJD19KH50wMJeAdp9D8qvZtjU6GwtcOjQuZVJSsMs/y+hS18XI02Kvj
GiiBMw+DTFM0Tvwwv20FmBXSbVLdRxUV1yztOHnKPWs6gCWAOIauLt7vhTUdFNPG7YSVOgUO11vV
AI1JgVoBvjMnYbKBWSGMgiPskl1CmMxx5/a3t3QlqXowOfqbtV+yzHRlXvZOf8C2vu5xtL0+zJwg
k8+qx0zlprDxY35g8YljLsYbOcSzr6LE0bVqifn4U/Y3E7UhKysOIoYQ4XyI1XPDWPA7CLTvyxtS
SIsV54yVfnj28hjb8cA356XuFpflDcH2nGxah1W4Q2/cGYfxvl3cewssMAiYfXiQ/s2/JDE4hlpb
JgHBvQEJ/QgCsJu8bcO4TaWHp+At0pwxDclsXW/ndDW1wZYuMVuwpWTbYfMmQ1evZYomW/552L1z
Keo4MFF5s0zm7E2swfvGF8Zpi4mJi7CFUBX+b2XD2Yb5g0/+xd2T7QlYkljprEt6ZmqSnDti8CTk
xlp4GDRV1WDQoR+dn83e85VC42+cAmJjCzHx+0N07P/VkqvuQjM0HpNrFj/V1Ci2eqNpcsa6JYcY
8gR/ZOmHtAFIAdB2k3sRrY7qmF3Y/sHczcZEERAv6XEexaDo4FTWXt0aM1Q3yl5o+qz8hxBU3PSv
5qQEOlrhVD1J1zPFvKqfhmE4eg8TDzrt8ktbdzExTYxSALV45TA6CYIIvLW7YLT07wsVx5/1qO6e
oJFK4U1U53nT2OaizJsaq2PO4UlVwYuocoPlfT1L5wh3CV20UIwQI2u6CR4SqaJDKl8yDYNvO+dD
8YDCsTUdjJvWUkgY/OHggXgXHYGJomcOqd/kjdzO3MOzGZ4ejBoPeLDT4CMXHOf4DYe5gGqwIDbN
U6ydyrwFFnoIYs9pEyREObitg89FJ2m/ONeTYOfJPl99xZq6GM74vSMruhwbM+5bGozjgMefqcZl
JEVeq2OihI7YuY1QJwGpOTgfj4QyP5BehnXiop+ldOxsK9txQH0TdY9nFZxav0IZ/C/KvuPLwYIR
DJqzFuI5kCPNbo5etbMdr2MlUcbvy3xxo843PkR4yNRyJVzN9v7fEGrRyLXjdY70vVV7p5nYVGYM
6i5rKx5qt+/DHLOu0Mw9irfiZmEa2yQZRmWfraLRSQx3KpqfVsz1jNASw3Uf9lZf2swXA3pc9MJN
c1XbD3I4FyGU3ob16mIFQ61FP/RiyAlpYAzGzOTMWg2ZyKxguv9ZlgvzU+9UL4DHDt11NxHdpovI
KlJ7r6u74aYf66Q14bthwoVEx4FLYXYUV7XXVD2CJpGHscO4ubw9IgmvCGaYp6CoxPQ0pYxqnK+O
qGJsMNOfA6h+MtO/7mNaGBRULlDSzqxzxh/nysoe+lG9jApv99oRVyR8hiRtfXtTmzVZfUfGOpVD
dDBR0uBUDdYayUYWmqeVCP2WNlq8bc1GRiYCbW5cKhmo0BWjauW+oTS3XJNoXzoNV2gdAPj6eR6v
75nxAeGUmi9I2TnyOo1bY04mUc7VUxGjyU4KQyRWhFNUfO/KqbvvL8ZnyPGtnigdOm5eMy9iLqAh
HCJP3VXzND1M41C/qRXx7GwHs3xJ/2XC/v+WxdB4bHNrOByOnVe0HG5+4pVTCx5XQ8AZHNjn7Vji
3eBMcSB8eBJ8RoaKYMA5QsuH/IICLL5zskfCIbvQzdBHocsmK1c89bZMtm90NExvtH2MjW3x9L2k
vGhdf4Rcft4n1/66F+e2CUYa/ZskjNfdvAP40XJ7yVcCv+RYuyCtLXtADmBJsvKiAky0juP7OO+/
seBrrj6ufbe7Sxc3zE3P7QB4X3829W39OhBw1nk0nh/nj1znyiHCpFwYUPFaw8Nd3RuX+fnnFJ3M
zu6Vv3kqOgxj82U3MbhxIZ2ejIawig71pUW+mK5IlJaN2UYXu2u+bioi0R2V+Qpv8jL6W0KGq9dj
z/eLSQ/e18ywAdrNwIAIM49CV6XhoGxyP6HDUgVsPlWpsZEWoSnyrn7qxb7uE+XFvaljfjXA250N
Yov4Rc/mwQzg0C1UY4PMdD0EgF02TBE1ssPX9BFC3L4W/fz3OWR1g1CKMWQqyiLr7ztltrauGumV
YoN9G42oQwlkTgJxUrVsPuOTvGS5Ymy+G67ahcGi7it32btWDbjrf918Yz82jxoreIfrbq6DUaUy
Edg1MNpoHUzmChEMuZ6qQCycHoZaVySsJBuBXlxsGyfWATwdbOLK3D/DOsxY/Yd88UElemkuL8X4
1xo5KzZ3bLRn/XMnqxeVzGWep7KpnCdei2N091xLzVctqWhVRPLtT8wUx6ROzkjrOECs3nX9DaiK
Q8Lna77pP+ba7Xj7b4Se8LaKMlO9LGg/DATlnEVxQvYFPI+oJNdbRLn5mTowTIKELfa5q/7MGvl3
VObm1jSMD2lnjWKMUohqX46P1tGmtyqhVSbq931p8ZOsvo5CF4p4fegqpMswz88/EPu+efFczHCw
Wn/DvdkIgjp79Y3mU6GLRSf+ayf4t4TAoYJcTKOUABKUxgnY/K+XC007BBnc/J4Nad/FLeZHpvno
7+1JWE43L1z42LwnUYkUaWhH2nHomrSF8nZR2dyw7eqyhdKxn83yB7gfmKbF7UG4Qnl3KItUN6Ql
GChU8cAQLyo2n8lick3UZA7lQpbc2mF1DeedoefcTLFzqy8+HpFhdDvw3FbNA/vebSVm/09Ehf6h
8tc9NmeSLovpYaKz6ptGtG+BQcGe7Gf2ftPrP2DeX+myzeqgQDb3fA8A7XqY7M1a2dGum23Myuvp
IboMT+yZiufa7NvRQEdZfXEcqzqXibOfOaocPJ8kCAKAwNXdPmSUc6HMNrHRWg9T0eNSnI0c21FG
ecFDXCeaql7bFnb1ajcG3K/GOZvv7EMmW9eMSZkU4/d6JvocpAbm7iaDDpLJpuJpqx/HuW2RWq+Y
EfeEZF55ckQL3LfcNDONxYvQ+Q9vjjWSfrdIV/3HaNt+vic6s39+BJtoFe2+nzbbfDgSv/56m47h
KTdaoEj/7yucdCj90f4j3zriDv1+5mhJ50nePDYQ5xzF+vvZ9WJTEsWmOffs7plJV/KqgmU17Lt/
9BQFsHLB19+izwzS3zschP5ueurefx6OioTiPRJXW/MBz+0DjnUo/o3Qo2U3iT87341Wg90wH27P
qr/o7w3jngq/dCkF5MmW05QMOKpdp92Q6HVEe9qULfiF+LzuylR6uzQMRcq76dnQ0PlyUwBidaiM
MlO7tkcAPS9YrqIqEoh0s60nXu6ZlW+ibIJQW9QS/U3pj3PtocqV1BZ6a1D4jV+Odt1m1zPMIHb2
HuvsGRt2+b3WUtPFOP2e76UxNjmvKjayTR6y/7A7ZA8DlGxjU1sOj+rYlFrhEl3m2ZpEEgk3xdxg
1Ux1HqyVPp7siNyiNeJk8l2Z0ZB39p792FVzHYTDLYa0Oa3CdOPI45/cWpq1Q/jqoXaN/xpJtC/d
x1DxlZvGKono/HMlZIoN0qgV70kepfRp5k+Jzt4lrHgIXtN4+9zO8C7eq5Z4YTZJM+r+qyJ7957+
vHT5777HbZqbKNPy9JFw4rC+jMqvnwazu9GBw/JqSuHdOoN09ipbeHj50CCxhHQIkjL0WCsifbZA
S8LmCGME/24GHVNHac7KobHSvHuGX8b7i7qcCDPpuGdYRF4xqXxk1YF8IGHYLTEC4r2bMQyOEeev
auni6mc9DOOYxzww+e0OzZ1bdW/vhjLZon1fyVeLGULxM26mm2F49/AaVxZ8r/JHID28EHH36L/x
0scojDpveBkzm09QqhBhai18oB6ZfG2jBQklMyzDvjCr0nibEt4rj4buzziZm5JJ0NkoKVv5sC6i
h3HonsLdbMMnx5NwVZImQGR+x7qfwM/JNtYuBhZmJDO+//fuQunCbIpVFyFAl5V8L2EFqMaxDtOd
c/s2jTdQoxBanEkg8Z9dec5pu/s33EjU6nKWUHQQudXxsUxnku1UddV2mCyKt8bxJ/5+i44/XrVt
OBfxomsdf/yelSgBUP2fgbKnzc33petPap79OYyUToXQ7RYMwB/zlH3UqZaKEmC8UGe/5tza65vB
dbz9zE0Dp9jxYqSVLmU/NyJow5G2qy5qu+6xP8NZyvYXWoZzO9l+ff1VCWjS72+PRm66QkK6KO9s
t++BM6S/he0RcRZVAO0tsVmql+/4m1LQasQ6aJAgvyR2d6wVmM0mmnW3qI3RgnvmEhoPuaz8owPH
+dyeq4OrmzEuazWMptIYBbi9tKLnJozLsnRcW2ykmy1nW2Vv6QLC/HuhIt61mi4Xxk7OvoD7gfra
OaD/8RPBVz6BgzIbaTgoH9Xh3N40kq5upvqhmuLC7YzuMJSozDphsIrIMtpE8XZqrtx8Z3RTDkxg
FjHR8SNF+8SgvHtsx8daomJuHs4RZ+Yu7Kf8rcc5t+ePR/S5Q3I0zET3X65KRrPGUMUsOirWuFe7
D8L4JYXpc4uMyVi9G48LTSDG6u56eEzjrWdhxtxfdrk1GpovbZcRfuhgFWpYOdfxpka7UqJ4C8bX
qFxmb7Hi3FSdmLZ0MX1GiSiH6QtohoN8Xp6SnmDlO8+PJU2nnsz2mbK0rzgNp6jQ1u5RXX44x9Bn
XVg3o64aDl2ood7VNmwq4nlZN+IWqAwDhD2WORAPvIT+cogE0/mzwo1cqzFVosksuAhJ0klVftVv
9a9Z1WEztxo/Fn37EOeES6Q6QPkyf0GcfFhBBG7tbCk0FkpbZgzZicHy5DF6sTYorfBZLr3r4NK7
9OKrt3y8mxPa88rx3FmVk46PdRandxJX86TSk+upd8hMXNKvTT+YfETZz53ifFsyBT/dSsAG2bSB
GvQNTPz3A+r/WRDa5Ba1VEanUk7citfHeMFd4lbb5QYLNLB0K5H/2mynazXfNktVuwVDyC26/+2Y
Ue4qt028lKSltvckNqXV+Su+x5M1SUK2fhf2YPoNlhwZ+pvWUMgAQ0BMp17+14xFF51/FrOCvc+V
m+iyks7MgCv83SSlML4FwNuo1WwPnSaZlu5RerFvYs1xQ4kCYVHJtq5m6ihHRwY64Sdtafl0ebDy
WYcpdBefUcn/ds+XY/n6YRveYPdlMAHp9B+0IrrAvZlw64Kcg6k2QCjeznH1OYm3n+19J/2TaRWm
qx/vnPParb9dKT05DTXO7+gx+9qByzfcJIm1AkA6lzZs2n3U6eZeOeeNiBPDVzc9oUorTDNftzlj
d7h+63AueTUl/ZEyj5H8o2jceKcEsICOfZ128uc+iP/eeqdh8hdfR437o1LZjVISlu4I3G5Y6Xas
HOkc/wnYPBrEssrNAnaBnGkiig/cVeVzGpOBrw0quKQVyjgzKyAlzo/LuY6VkxABes948SBjwbRG
NcoQ5Cv8f+8WtvLVb1wKmAPkM/l5h4Sp0WLUn7ouaLmzDhZCx/5tcmeEGtR3bycnyzT/nspX79fy
KonrW8psSvqQ7NhlT44hxzsA+lEyces11AOevh/D01BYy7qcZ2zJn4FFF9fFVCX9fderKVgRA2SY
viXchb2gZ7hedfOjCzh071955fF444cGVx93U751L3mgW+wtDSPrxT5pT1mbXAeOaA5Sm7IUvXTd
VczwoImVtj+P6JZtptcCd4vJkU4stpchWIy/F+b40pM/3J5Qq6yyJXVNElQzC9/P77sMS3ZhmBT2
7/5lqgL2czF9D/7oNHlr5xPVxaNU4IsUD5pfizJPia1uduu/Xr+zoe702t+3U4PcIFVLDp3D7lZs
Vto6Kw4Vv+WKeJcEEDNNLoNCXjq5BQnppaXjX+kr57C/le7b0jUskK0gjXRjR4v7aLu5HgvrESsm
PdnQg3SwCW5LLgolyJ3dm7hopLf3cRMRKJvL3K+Hii44jvd2ej9/FL6e/MmKrzxUueLF/r6OajqM
00Jp4eeTlSxazKaS3FfDmZ0RPKYZmJWqcRyoR9Hrp5gkcPnLhwcn3s3DHXw//seHoFfd5auPRGW2
/7wZdB+aW1UVVpVGhnPTtvG3r/seeboqVkCH3CCnD8veBkmtfeIW+HPL2PiWMPVezB/MS2KLbfVC
xbYuXCp3Y5Dlq3qB4W1xcHYc7S4nSWvb8iq/LaVls2eWn3/5+h1LBNcWM+HQOfEVnn0mD9+bQ287
G/7Fe8QDl+aWs/SsyaMnjCdg3rp/zzFloZVLkJAaUWq8rXuQSouviv2dhr/AfmCfufp1fEc/9ACu
uZpU4xx7rNp3Ewy44d8w8xiu8EUew/2ldck3YvnaMVE7eVWMjE3zQpNb6GRn00eOR1jZgOFY6OSB
SPkEqCqEbG/qsrylBRtTyMJ+UdVtK2t2S8+6nOEkNvlRZFqVYIdaQ1ox6F60Kmt3xG2enHSdiTJ2
k3GxEEVCDAM4igzTsQzQO148TnlzNyDog+08O3gabRZUJfnSrsZGscJYhWvWq5Jpnhuv9qN9am+7
f820pLJLeY41gl8ZfnBiek2YyZ+Aku4/js5sWVGs28JPZIQKCt7S9yL23hh2G1AUFAT16fNbGVWn
/lPNzlRYzZxjjgaxmld4P73SzzgD6wRdocvDdScorT70VxXUUrANAeyFShqYX3EfS7iMuyEIlTUw
+3DUboaEviW3OAft2h1bTt9Ro5eNU1TYLofg/3hCum/36nxwC+tII8Kl1+eB6Fd4M/1onHQ4fI9I
c8lcMR1Wmc/WfgZvUsZvQ1Dycc4lUW1I0NnXa4S4G4I+aR6wgeG+YLpgttBJn9POHcLTxjSFogQD
JCB4jiu+Ds4AofjnlL8OyhetMZlmwf5iHsw/w5DcyHa5pRh7xhT5FBKaIygbL37j1hBuISgLY9I3
QdKYBGrqur1kDv5noPszfgFLdup5zffBmIbJ2Sd4YrKReXwcJPJUwuzwxsKxieqePiwiww6CN1aV
XuEUpJq8nfd/9ijsZsovMXNLn0YB6ciCXAh5s4bJxGzxozVQZzaw6EhgI8nF5QLOds1O9R9ejsfV
HTofY8Hs/D28tpClSzBJpv32J9qvkbEMTs8VIoUNznR3H2FvgfyZ2wMU3sAwzoAxow+NH75t+TTz
zoUNJc5aPpK3K5l/RCEheh3qR6ZX5t/yx9MDMCWwSQx2Op6omOAQT0gjI6J1etrqLSozbTValIz6
zxzIxgzW2/+f2l5NzIXmIutJ0NlvgBE/Xhe5E9CSK92YYc7CQl7RaViCi0e5qc2GGpMMmi4myFSh
wvdARByxR/jtRwQyXfHXQL1m3v1r2NuSjuZP0J7iHA/dDpEGbIje/AN1Rvw0BZfOYAq7GBp1A/BI
Fy/+Pi3nqq+uZcwGcAY3X/jgane3D8+fPuLM2ed9g/Ygmd81GlUHOzNTdTAWmmLmtPkhL92bK9QZ
dMiDbWVXy9EWXwGG2xrWeCGTMxdOoD1esk9MOfiEFe4gsCjjV1iYXXD1RdbWzxTbQ3HxmI74eM4g
LpYieZy2K+nho4+7pNuLB3AQbn8QPSLAdgiOKArmKSwRdDfNYkR/3Ie7g5hA+4UcrAzWBtPXBlmY
yNAj1mSqLFZ9NMPw1Wh03qZiNDjIrMFcv+tx8iFILH6c3iSOIR/A045Hyy/XCzIPH4Y1RYnx4Nu8
+GeS0IXw2mAl8HcDtBINbhjwxfi+t+k+mYidyceBGu3d0EkN8f8TYRLCH4IRHNv67yMsSSykxMLN
zHoSYNVPiKxz63U5z2bZhV3kNhvAM972B+QLCvx2H319jhpEGB3Lrib2KhdyTHq/O+RHBDDm3sRw
znmTE0Bqknn1ruYkhtEqOl7vwwmT2cNk5D541H2/nH5CEoKssV95PQN+LVsejAkZMeeSDs5GplJv
I7LKJrTbaIIt6hTrg2YZRpd1GPv3Lc5DEWFB4dctLTaKi5iUMxgjIO5c9+mM5sppPGs3kzm3GjBT
30NSpvfsM8wNWLKCacxxwRsDCe0jkGdDegCtRGAl71XDAbB619xeuVfQle5NVGVgXaCDYeq8o/4h
91/BdfGkH1EvUgCfH5bUlTHRNSyRISsQqB8hUXPCEoUHiDQZhk0+BwmexJBiHeEiMnJhc4rYsilP
wOEpQQJqARw4iUxsNrcbUhroVxnsgNTTNCxzi5kmoVH46pv1VLy4DN3KBNwLl5Swf4Q9RdRSb979
UVRWC2jsLuG0Ab7fkZyQ7k3EWWNnIZePkL0sH0tccEacCv+vNBwz+5oUE5y5/KL2xtgOynyeAPpr
YKt8OHyEOChLbfNaMmHVV1Q3iGqxzIoxarM5OABoFl0EyX02EBFjWDOO/f3xzZDe7zvXGQczx22J
TgNBzYTvh5QXU6Cv+4cnnS2vh5gY1kfyJ+zKRYTJ7TKOOKL1fCVIuHXyjgRpGw4Hk2qo/XCE+fb0
vhzu0WgxDvFW5LAHA0bOC1fc4pb2BwAEZsWqxb4WWXrtqKwe7n4LKtWC/ga1RRtWjN5vq2IxOkE8
16vw6n/XH1syn3PuQCbGKZ0eIAb7DQoUcko8gDi3oO64VfR075acTIzKE+TiJxlReJtobVSx9XAq
grvdaUMnPVW7r8/XMXMfOQXKVG2/vqLgGkO+kD0oHrINYmK8+FVUTknMuvCP5d+KQ7Ov8YFgSfNT
wg2Fb9/oLQp7wnz1N36HqHWNdkYZuyunT4ujlFmdbPfZ9ZNgn4gQE+A2a0wgy8RINxAqeFdPa+x0
vL3alR3Z4Qi2yEJh+DOCKqgE5D+xwiZsSfI+GACjox5pf68IJIovRxgYnw29+yk/FAi+mH8TvIZG
0xLonOQiNr2vGWcyqERtchJpgzfwR1i2wQ3VmSAaIqaCXZDatJuQckClqPr3MSImgBBpLTmKWZnx
zZW8gT0KCz8FDH0mr2k7BY5iCtoESCcZD3+c2iAcGCAz1xg3ILGrD3tbAjaVABOB9nT80aKHI08/
HsZ+6DhPE4Ak2LA6/BSvO7QgISBliLqqLUqnOxDDrlrTSdBz3BmIMKOStR9fCjtkjEnx6TnLyEFa
U7Lpq9D1wLBFcbiSvK8FfR7FfW4uMuAPFQCHpQcuvUgWIV5M2C/buXYcQIioOUkgWYuH0tCiMAGA
5g8DAi2VXW+zFThe5XzFeJN6yelb7WFvjbd0DqMEtImugxqj2PKR2lr01eoBl8sWKPc3m8xUyItz
BprWAyxJdX/4DGPOsxlvnkHffS9LkP2lAH3vXjq7AtHU7BemW7svyAvTO8CgG//m4zdxNf1hh5Ay
1QZ60hWGMxASGBDcTQXwqty8jvjUb5kbABxEmIHgTgQSDM6eAthhdGOIwXFf0MQ1WD9WthoFdTQ5
FqrGsCsNUgqB6HW80fytPhyKRw7b9649EqZ229IcvXepzc+FGYbJQQmkex6f5ctwOcEJK1GWzVpe
qNCVT9JeHzHYxGTgMuaNqJogLHRWTxXgRxkhDGFa7/WWMmZB3yXumiOgvU9SHMQ4DA6ZrB9klPAc
6eNcH4416a7/ZB0xZpHDeDUYafJhmO0VvozqC6Ek9Rbbbgdf5f7DrWnYM6HQDy/MYWT3F8G04Nd5
qVpG44y/Brw+aMdcO2DrcG7AmcDl9tqP4oLAARBlXjEiO9CCvT4oDPVcrTPKboIVvhbpBXQfoCgZ
7uGtgVgO0KjoGzKqPYIMf6hHMROiX0fhU4NdkIf5NvaIdcmbfOqyhKUOTgb8oaCRzAn9y1FJ3iAd
3NAeQtMH3RwYN3NcWZ9ZfTPkVO8faI35OrmQMr3mUrh3sj8lfECOXEpJt81RG4BZQFWmOi4FX/zD
A0X+yhoAjJwjoqPTxCWgpU/e/yE1ecKyA0YmAZDlehZ6K8AwJvFoKQEFG62JbxgCgpC0aBA0nixt
MPPO5bWv3ZlvQhl8C4iTvdijlVzRmTPQVW76+PKc0VGzIxl9AOmB6wwRU5Z6f6Tzr98MNIGFwEfe
AACqVq37AB4fHRQC3GwCo7oV3Xi2UrDlHFptbqVvAyShHZi8oxof978J/v4yfvnaFR8khmM0HawC
8KI1/frtp7GQ+Y14rBjFstIw+TvISzEmg5HP6IND6ZxqiZssptPjT1tAzsCx5x5+NDe5ZH1jr5gy
qgMIxPgcvTTpp8tDQxJW18Z3QHqanWZmeScGANd7o3lbQDzvBNuAHwcOM3hmG0qQcvaCiuDuxai8
NRWuP9w8qSyG5otYc74AmQPHcY8Pil20JkOKpS9DacD3vxu0yTgwQJyuNiUlEdwTUg2fsIq1kkaA
4wleMObX+I2D+YJ19QjnMIYTYU0Nn5PWGG4xvEAY4WgeXg89k3TUUXCfFaOWNeAQXAPx7nk+dWWo
pby4u/DBkSN+UTnJ6MNyTYGjd8ssmiIVGjYxD2DhADkHKOroICeGDNG0096H7gLYBcGvd2oXLMYv
VCRkisfh5QlMzXr4/yrg8YDwvC/tnvQVbQIeB2527JKHf1sOl9mWw/xBN8f6PE+29ZSECZZnwi8k
IS5A0r6Rl9ftBBL7XzVlqMd2FejiCne54eUDkse4+QIu+TuWLhM6QDmYAf8B2Gb+S/oHTnAgD8iI
8IPx3QBMhICZewNulWVZ6hOQJyx8z2DClXhcWsO5AFbH3/61fxOUf2tumJzoBbyTWT88ZOwb8ArA
dg++8pYNCoGAk4RBt0wbxVu61Bs1ZkgK8RHsCR8W6o5af8oapzxA95tfDs9K6L5kY3Alm8zzHzcd
uh225mC+/Al7t8ZjKufnTPy64Mv2WHuy2N3XGimLDvP1tsbEglXygXrSogthyssueKGj5G7hcgQZ
QTmc6h2SvZv5WyDN4X2Lu6Bl6v2DNAOkW5Ng+0CzpLNPSqa1SHJjNvuVTvI/dsd0u9axeoAv2MPc
AoQctnNrscMFhgpkAFcm4hOAvXHA/DbFFtiW7yVfOBbUP/mCEQf42s1Aoc4RBhsQjWi34gLl64Kw
qwcOKp5GewZ1ZYjO+B2Okozwhe0Kc2bHyaVeHufsxO2/yJBJYYKN83pP4HOT5WANv+KTsII4lMqz
BOma9qDEbqC36W1qFiGwHjb4GCSTYb2uOEEvvFkQVogu6QUMuf/Rq62Ca6t2PcmnXtgTHuf8qc4n
KxiIDJuh5lzqi8rQDayEfvsAfp+t06CCJ5heJK7GZp2zZUiiouBl8M+AMtW/WPMD2ONKdPht2IcT
iKqiLpFne3Q1+ep1vicA2fcLdzKrbcPdy87ALQCtbwDHQ8Xk48F3aOJ2oE+i3h9L7ufxqZt1fcpO
z6UglixBVxkL5RfAzq8sFhPz8Ob82mN3zMTouRTOwhrXKF+vd2ReCTLL14dQeQC+zTbNROw8zix+
YgBZj7grdP7nLjP7TD7QgbHzEUDAxCZj6qMrH/MJXABZkeBdqC1XEyBVzMrf2FPerAayx9sqEWvy
EPb+q/KkL25ziyed0kIGo8LFMdVxYe0TKD2A8GSVhVmt813/0l2Ys8QUBlDtYj77yC/WvBzc8y6/
o5Il6XEgeLjJNSC82y0PvU2FsdX2lvToDHDhAGxk0gfNar/ce4+tdOIy4Q1A3mSXjyHZaEyS7mR3
fw30oiJ4g/byJIcjmPD8NgkyhFwx+mB5ss5O6++1EmM61MBCfMmQB9oVx+Xg9D1wtTbHn/mNP0f4
V9Px+TFt1yMHbTszsE7DFSD+BQy82vl7x3lSXuQlL4f78pe8Z+z58gLPrjcURRDUdKYQYPhA/zh7
/jea3P8xpt7j5SvmAYwJ3Crmr+/DEAXCReFIgJtxeO9QYBzGhDDCHGReSAEqlgz7fgzEV+otlDvE
hhR0RwCTBXJQr5h/L+oik9Bh3AYm1ctkzlHHf9JBA4edfsOqJTpzVH4PI5WQHJ3TZMg8O1R6Oh9Y
4OytQI6HnFo0Bc3/04yomEUxz93y8oRgxawVHoW6pbHcqNtRUvh5sHf6cbNWjihiN90BGb75s3mC
78M9+qI3e+D+xYAZ75MuaucTnzWMBJkeortQUMtbPiIH+/OCaZynzl4zPPVDzo1n8kPl318xj+Jq
gJ3IwIZmhh/+6Pdw9Fcl7/kj4jNE1wTvycPLuW6w9AqeQS96rV/HO+fOpkg1WCuzUfg41kSzMsRn
+LIdLvuX77SJ7i4B19Y9hnjrKnbqDhdQRuOSFR+83n/g8p/lIOouY7cO+jHPW1VImjIo8CSAVau3
UdYYGcHcDr5WPsPgUNBHatETjEgLN9JLHQ3ece7ew4F3P7UeAxeK0gJlyfG+Y/YlG+ppOK0idXFd
3+00kBcPZKoKGAfbfQ9SBb1fHLlWsa4DLsRJ9Dj+HKaMMAjIvYMnv8dADCceIWYb60y3KrOKuHQj
ZU3hXls1Ym+32DUHEtk5vc09XtvUd0Mgj9dH6065d9+NzG8Eg/K3VhlTrdX5cwAE/nXV9Ycxpt2Y
Y7dnl1gIfwF/m8tj95pVngzhvU0es6v/POenV5SPmLZ62d+DzI45q4hTaxRSKbs37+U8YwWrg9e8
PfKB4h6zNWdkv5GPU0HDTvy6ACnux+thWYc+iY6+WkPT94CqndIeYd+TerWBewTMp854YGGo3a2M
+xfWop85SJa29bI2Uvf/UdnGEysb6WySCZSz6wJZPwTnRuBNQGQ0AvN3xLXETh0HmQOca3FLUPS2
egmR4X1R1jIJdE420SuvjfDY9xhKFwwhYfyb5IM5gOjzvpM5SePgb68hR4GPA0sQYiz0157/8t8w
DagraV/t/WF811CEbbL5CB4ut+/Plv2nqLzhT84eQKTY/xLhpOBWLWgelK6S33e/TAStH//hfXeD
2kMh9IJYvOaIofh832huP4rX6hz6PjM5ZvuvyqUgRl9v8Xv0OPSP0qU/7zGaNJ8XfhH9HgMA0X2S
MLVQvOeZc2mv9wGPZsrsYVVO594CYh2UEP4nv+ShySjd+bQAv4d8yUuk02yhuzY093lEXKfHWH1U
uig7+aVwHsgw4MVegjprX+ofF6IUPnXJyJwc2ZOlfkOrZD3aSAXyuF/a6XgrW81hv92z+4pjg0kX
vIcPNE0FE5/Te1McuGkLxfjQ66RmN9ByxRziIEl5AvvNVj823zejFydCLYSMyP/yV7iY8QuToXs4
3t6W3DsdXN/LFcD9ADiEQSW88UJYYdtwYmIu4wEUrWHEsza49WE0UTyB5n+XSHmExmgouiuM8Rx0
pBuuIXeP6sIZQR+hX4JPStu7G0E3J5Eav0TEF33tvYRC8pdjAjU4yQgsuFbgCH3N56E5IxWyaYEV
UOpmhhuKQxmXr654ZUo+zmMXGTQFtiAT2Knk4XfsgxjAe4GLYXZTJhaZKIcaZ+DDjcSDYh+3x7FF
jwYvP3fyHYJKDgDJHGOAlWHmD+Mffyt8UUK6BqP1GHLaz/BlDg3m/ebfLzwQWO+PDp8dUcomHECY
VAn713+ZvFON/Agd0jJM697ffiMtm1C1VOvuvv6+G3qZ8XQU7rc4M8vMn4eHR8yjUhjAdRZUQsn4
+Gy7qSAsFNEDujOIQm5SzOdO70hpChvJEjSSDsZqbVPqWb+wZ9f4MDF+bqZqvF/0LayrHYgUxsju
Rbk+CBlMpGyS3mYEPfHnNQlMDPM9g9E2JQ7QxRw9rGPpMN48ki/DpDMzDOSt07f787B098yMUeDD
gJkGcIhnMZh+T98WK96p/4HmNghuLORf1LPzuKcLrUrfFb99aQzMzlVPA5txPaz+2+zuoI6dgiV8
lzh/+3D6UYx2BJjUs5cljM97ILfC++AVHE9oFEmRz00AAC/btHN2Ky9s7969HGbzR5dwsEH+ErzB
AsdOE/H0OS1+ZuYU0cCmQOhFrH2rc2VY2UTAWl3yDrm0d9WWS5pbR+e01vKdALhSYFLuWkihMBeh
e/A6FYghsJ0i1W3mhfXflVg64uzFEA+uv+B1JjBS7VNEhod1czvrCXIGRBEqOvEhmKO1bk8f6Bxa
+t3Nzce0g9OFqsCYsMNv9me2ELb98MkwmmbV6R90JqndIbSdFcKFI9gvmZhwP3kcdTZ0wGltTewM
UBBHULtvpv7PzyGTqSGgiTs+j0LcHRY3ux9XK/n8vGA2sjjezRMivwM9sP9bVw5KC6s9ZaCkUKfS
i+j56YmOI8Qvzo0x7GM2MGuCxW62YtIvTXnMzknGSw6SJ9BjauJeHUxsxtVxttpbJ/pNXEKwXmhh
IT9nz4sMIwizZKdL2vMYluvkeI0FBQ/jUzw5EZTjxqk4jfsGSYGnyxXGrNSpd3ts3etjtuiEF4n5
2mJsvuDuObym8GOhgfKTzBxFLpSKCJ/sDu9jSMHE2qAdg83AqAM4FddlGF+wCelfVffl7B1s8PDa
4MaGh5aBGgkuKJ5bi3Z9JOcNWxyMY2xorMLmFTb0iItzwnX/IAoom/ZnP1YicxV+AK8P9+NCD2Ow
M4Z4SgkJNxnU0Z6Yx7cwbIOuTCOB9XumX1TtaVQaW1PvG9TzLLqKEcaaVDwGpmOrEwAvSh48VYwv
R1erP5z10Bpqh5bxOskP5nZg4t5nf7BuRzfrgtuaUCDgwz2mtEmkZImCDEKdGQh/GyKyHDl48gy4
d1hw/IqcVT8TAqKnMtRZV5CKJWKsgDN9YeyGr4veWSB6fCDwc3E2RXlMdKjF73P6ea39wbKnEji9
NeTfj7yrM56zQHicuDoIBwY+em82WJUB6m4XpMCr9YrNtsUGGXlXbcDnoGp//x9zQARDwCP5F3zs
MDkjO9VQ4BugXrPEfm2AzSc6i46aB8dDPfUgAuOFfqdyEIOvLmCkDdn5zbM+xeSTmKrWYyO0LFUY
Z+FY64V7t7RF6RJnTrPqKDsHM0BGS5qplhzsLYq624zGJxkzexLccmZvLHOZCZwyS3XJuy+oVI3W
vgfPaenG4Or+xG6IAftGCps1n+EE5eD9BUCurBuo+zXmcohuTazdQzzyED7xFfgrhHZzsEhNSikc
evA1QBRVwzM8DQSmbz+Nxr8jTBQOsBLWchSWDschTcx9h0XPfLKmjcYDF44jqfMsyPeMAsaUrROm
VvgK8npDNEGYocBBExeUjkJS/8xPPDK4AG3QOF/ePJxLvn9hXoQZLA4nvEsAIs5wIjR0uqxwCI0R
QTFPAUSAe0LQXHMOEkzUHaquUzWV8am941xUCD0dwfGaglwJZMyXqLCFz8rNWQkXwusGUf20ddZv
W3Iu7wXghvWd06RcuUnhss8wnrMJSzf7LK5THShmQ+XVYz2vT0ytpxQp2LUIDyawGLdTqb4B9Ukc
JZFtOKXU5J/TXntjjXHvrOYtf4PmQPs1hSuNEOcCEhzwpswc47MJJ/wNA0bA1vumdh9muR0dniy+
0lN8WhV973wt+LW6kuywQgoKh0cZMqbYlNthIAfxhH6iT/Lbz1ZjGMvhOJYoJthI9g26ks3APXxv
RuzxEUXmMOimH5itgv05cBoTvorfsUHHQWdNohc8hYnYdmhRSdE4Da3Uvbs4SyVMsAkq9PebjLmL
qOc4bOiTjx/wmyXn6+4aoaA3v1Y/iPbc0OrpzhouXUJTPAW+qRp3EIAXaUOoHTUD9fvt+7QkSlTM
j6QCPvIkeHmqk8EJj1Xu8vC3vJ2E/XD699/kGqiNeB3sGCEU2Y3d+fuEGIEbzN3j6Cz0j5JJu1EL
EyY9PQPKk6SzqjhGnYJp8xFMIAuJCY8rGpxuMTjwdVqqh9poo2HwokSoCDJ5Ld+C7kAbfREifkrq
GMhcjDT5Q5gfLXmxzNPsAfAD3NU7SL59B4cYahG8sOvdGAmdtnXFexXPLQAUjLrxy2GU+NzcpKRf
iXGEuLWZi+Ft9HIqqH9us95vQbwp/xfVGWQDjW6KXPG1fhv34Hb+/VWr5yJbydPa/cboMhNC/LZg
P/eNGijRE+D5tRoHv5nsAm0xtHrOegl9KnuEdUuRNrZuOAXePDWuEV7gMTVN4+/0vuy7ijexv+fi
iGQVIr3i05vn9oiFm8FVpwhgy9+Q+6nbdW623sTsDFUDRqXE45y3mU5GE5CN1eMwBF3C7ANNEVQW
QLyMoaBwm35GX0Sb0OJcYGAz5hT0Mg6lXthhbSNRqDzt6njcuxP9DYE8pfgApikXwiIqcwRX5zn9
wqYMKSv7+Ik5T0gXvWCP0BhjLaotxG1XU4Kqgc9C0LWLt7Qe3GY3lC7w6zFgLY0PvQ/GyHLrPF7z
Ajia2+iHV4YD9vLGIBR7v9waN8Z9aDWQDvA8ld3RKORv96lXYhFynaapm3bhF6oqYh4SRqYl0X6v
+WcOqszfPyzOEaNY9Ff1AR2TPglv1G9sWbgagn9eesL29Mk5h7PVpUCC2vjV9HthPlMzceLmvcW/
odljWgo0v2OUU8Xpkga2iPs4YXdu9bJvF8aNPdCEn9P8HP7/YWE9BuELTgOsmpH5+JnSwxyyFOMn
7TYOt6nR/HWgUtTNYMl/oNhsihLrHHLeNsywWthwP72FLQHBAUrIy3j9jbH0JX2UIF8U3539HQet
HD4kN1WCycvf19OB5JYYbkKAwe+Uwfc1Kr7BrXNuQ2swhLydaUU9b6UljXaH7CpzHvX62VtJjZ+V
mxxdD1702AwSgUgYEgmV6PcbbJr6SHWBkBciNuVjKQEi3M3w8J5Va0Cj5+wWhQAh1/i3psJhUMRs
nIYMDpYQh9erF0UZ6AZRTOipCMJ82upZAcTkRX3WYvSWY+Z782g9/PeukMwH9AxM1hHHwptkUR26
nzBWp3J8xDj6rbKYUnn5WcOSBs1D/MqrzHW8twTYt2q3wHja5Am1Ov2DcoR94KpFrJ6KPAehYFcp
dGth9oVBI/p+Eq5PzeKeDBwFdDCkj2TONlzxa0029yTFYVbVFayxECtR4WZG/SPvEMZsjxAfuAqw
JMlqyUIZOk+F0A3xDMgdPDmaYEnY4JLNAIN8wF25q/9+p71svYTtATJsDGcEm/wHp3JdLCdbdZ4q
h7f18gat6anWwwQTnI9f3lbG6orIpIa6n2EQCXq2upSoXTKs3rlbYbYLBCDLhRof9ImJ3GijYs0F
t5CLeiKmkMwQ8hXuOwRMj5dwVHmpUb7uGC7Pc3gWfa3dCZe7Refh3D2KH5sWlPCLb/R18Qky8tLO
ABTgjeWuTDBIw76Rp3VzVJYsbe/IxKuAuM4+GYf8FDyJgSSsTLGNQbIpd1BcNelEgsz7j7lX+ffj
LmbMAyUPaRPjq1YfJ+NksIWn5DL9wDRF0KdJFdbk5LFhJb3OYiQfPtnXVDBJO2WA8eWd10aJyyna
RSBwUyXKB2MCeJc0kwMx11GwGymsa4aPgzSdTGEEEqmjI2CDnMGVgZC8jxLlI+hMSKmJhNXrA+Oa
4gxSgBoCIcQY6BXtF/5AEHyZeM6J4CVmcXdnjnF8q9oVpBkeJGgJhS0mxgwqkNGAgUDlfM6FmQQ2
+pm++XuRDgFPJ6Dow5q3WBRQv7JQwtygRhHjQSIBTu7BpfktEHcj7M0tDDYsFALT+x+r55tw9cFt
e3uY5JD/qkoQXrlhoafShhbz43MlGo4eRBoJJhP4whzT9nW+Ikpx+2Ego0Nvmz/BKylX9/fNw8Rb
aJVFjFcZ7PZ5UFBpvoTTjRXKYZhCnbaCfaeXAZG2Wt/qhXTHenYA8vsa381opPFnLeJqrcy5etVS
2daMqnjPuEsxWp0IR1veRToWT1Jk0zFM/sO0NqqWAHGT89cWxsIVUnoFuOeGCudlZeH1wu3erUFX
NJkW6w1Ry5u96CkEIYg1Nn2Y0HvgkGX4YmLJog81iK/r0bn2+g7GOdD2uhmyZdRLUc8VRBxhwIcn
UoTBz1KO4GesXwB61JFQj9g+N/KqGPCyBICzIAQg6CTVNeAbxPhXzcbJEFLQHh13jRUIJy0khTCd
P5bDYxHO3g74HyI8WQcJwCN1c+aANR8znIRYXZzRSbVhkggNzNvHn9kgebB/B9hp32zKG8iigiUk
qFgNjeQ4Ft6PEpRIDLdhbT3cs2rSui9ItjSEdO/lSwmCBBZRDf2pAFUAora+vDX8V3HYvSWUMhTC
9xmbJTePnC/8QsJshmRfewSG5F69zuHF5nOSynC9ZaA6Q1HJ/3Y7AT8wBkVQJgw/oVwK+XXtI+HA
evkdIg90BZv546L5pHMeBd8LgUQAYfjlr0dHZonGCBmEvsdwo6TAQdcEhQattIO4xhzTvKbEaD2g
alEGYolSgIwMsLYAbWX+D38VgJzg+4saw+sAyMK5OnjCFFpwYhl78i2Ev2eNsSPZKJakYxtmrHGA
hoADpO/LcR6AgM4J9OUkgNbFpoABEZNJKd6MRytiovFl9moAvvjo5GiAZEOAUWPW7OoZ/+jxPlE/
gB0TqfTaPMuJdr8awHwprjUWKiAqJtJCYEl9XPzk/RcvJd5jldibppgi5KjWODv9BpH0nTofXhHe
ImSsQgkmwNYUi7wJsDuwBdfoCyMctgIHhGzT+Ws9UBwRr9HpsJrhxMlkRoqrFkItZhzgr/+PLe4Y
7i/JMvCQNyBDahzuqGwbEUYpmxxRAMJ5gjUubSNe6DBjSTbl3BBGMKAcHHg49uEsgsM9nDA+JU+V
dl4HSKPXbj3k3g3vZw/gKGsnbjo6TBptjkcZb02OUvxuJrxMsvzAVN4gHdR4MGHE7wgAD+RYcJOP
EdMBn/h0fwgqyfGbAhVinynBACdQraRVuuvbXOdTcueL8BChU8RJh7IbshSSWp6D+UEkDQFghbTO
xhsQ2uorEET2O9Ja7Fv1jMsQuxSRiDPmERcCGaCeU20sAkEhkX0zXZFmw77T3He/QfzhNY2tPs6L
Gal8YmiezpTa6TiFLWUgGQg0xhh/+u9BqHJDjriYpOeCkeG1h1THHrxtWAw/zAaHBl5Xt9p6EKh4
4FLjiFMgtrdwuj9+UU73bKOvqdSm3C4xh4LajbqXzCNyL75EKgn1AWxqvkD4i6+7YpcxSGVfgUiF
ExTd5IVhQD30n+t6+ka7n86x0KakqeFiT4j0S+f3aYfvUbdWtr0FxOkrP3+plvc5x9ORoi9R8PeV
FpO4uryPuCCJUwV39j3j/Yfe2z4u5PTS285LJBnUvyyo0p8E2XIS4+OI4w5E/Vc4Pn7RjJndcbBs
oG3OMGaPpUVJNJXGJfc+dkfs7Oo/edZSGe5DiWQgEkZdos8CVJqr4e7tAyrxQRpOdTwZSXlJZGeE
g8iFpU1CgftatFSMtFOfjrWZLcm+XU+MAhZvCR9TuLxAg2YQVcyKy3PeRk8LHpnPHUheuWCC4gcD
xR65CozZvjH0ZaeaiRviyY3YoMSosJiHsRGV4v+ON/jjyoKIKKtbpzClC8JpkVomtY/BAPRVGhGI
qm3YhM0yxzpM8Iyx1dGZ6sweM3KfOP8GwCGzlEaTPCS0BQ99PiRlvSAjwzkPTQMWOPoUeGTgGeJj
fsJ8PvYnnN6YHHHDl2Km5o39Htqq2XdeT4X2Rahg+IOzb87puBs6e2ZVqPEDfHy2Q5OcLC64JiSL
D6Z4Nuv7jc2PILOp3B4cQygJ1o3wzgFS3y9HhNhKsDlZUH02f0YeLp5mBAeR3oIshp8EXcKwZg7F
B2Uts0sOE/oVJnXC75Xgw0DWSXjBqqaxsJ3wPhuIm6RA9cw9kNkv2dMD4GdByjDrBAA694buMQv6
O1j2syFHP4wKckA77HrLZLjqVh0S4RMOQjwyXHaOeUSqw/waQ+d123UvQsAG1xz7UdjSwoWgWCso
hvs6dggMJ8ldAu9dM/LivuEWRWeArFrwf3HUemIwQCkKHAlEZqY2uOJU1R4+fSYHfk4MFCyIeQ9A
IHfF/AK8EtELvTtH8VLYm1dxlzwZDcRY1XJOvy1RiAkfabpnGl0ek1vOMHMBAIU1rKkL/D/i4Qx0
lzwn5n+qWx27bUa5fy49jrmOXrpDBV4z8UovfGSSD3BOx5kotScJ95Mx0EehEln4dh+fu8H6A/PX
k8iovyVIN6cq3H7GAEuDQMIIzRRW2+h/cEF/4v1fmjfgMO5duBNvkhieiHQa7ucCbrrIXKlcHG9g
GNVQlDH0ojCRkwHQAHrYC/JYWygosIfBxmDE6YIgA1r6GLTwiV0q6I5YpOhnhpzlMBI4Prmg6TSh
7aKBR8f8oDceAnKlszuBXjhncQy/QINZC5CGIFG5SwwyAxABcD+im+heVB50NQdRBrptuLWzKf/h
FlHLEUUl9w2e+UsppARQ4/uOq4Gp+5Jcue0I3HCAKToDBod2U2AeN8qnmg/Fa0VHXbm1A5NFKK8p
SYTNbBZ/XKFIr47SPHMlaoLUafEVwNeO2maAPdMrznFaF7MqVOdEMXAOEa7yxf4XmX2ibD8UXYJS
jurrBMEaEyfeC8AUlhOPaSnmAB3XBNZwFsyNhEFl+NkIK/4WlE3dEsKIgRHTUj5X7o9D5i8inoNL
O0XrgftoLP674ggfOK7mLYDQNDNALIEghM0ExEuPiQBsaBQN3MgYZToqzjrFXBQvkHa57Zgl40AT
7R1Il+Y1LqM06bDqaQLYYwnrJgGoAg9n7EQBAM6LexNelQeo/6RbZMEPv+5iigOY9vG46rm8SQAy
qyO3G7Zogs21xLvEmB7By4Bir6z9NIInn2D+PRf0BzyvqJRl88ddlHGwcQLDgi6BPBmBIvZHrud+
8VzPZy/UQ1/mX+r2tsOv0h75cA84FvG71oXBPsIo+78+jmnHxPquC9QUP+pfhonzbPHxO2rNMbkX
ypv6tZnu0M79r216PrxghGnIQ8T6RdX1CXv+YMrXJSoI4zHIe99VibTgnuSwdbDrszFcWPA9sKpJ
zeG2MJIMS/7PsfIhcmFP9kShwSrA0QETOguEhW2AKzlbhBAj40c+TB0W8zcGgyhGcTOYYO2MkSxM
YXHTUc0YDCnCXnQjRhcWZ/Bf6UQWAe6N0354NUQsElY8y5uXgd42WA1nwMaw1OcQxwZHYP959xGc
rw/BwC3YOwlJkNE49nFeLYLnnzCqrX3SVM5Qh4l4Ef1fieQI6S+FehZy/6VafixZNuiT0M+QfE6J
+OHT9zQsr0hR4ZMhYRDWsoWpxKL7pRMyryGDbktyhUYJC239uwamcPCoonqifmcIzvyQZYctFjoj
kDizwL0CN3bAGu59RCedB0kL7aMhTCFKSn10qRbUezG3+n9H/KPpvLZUxbYw/ESOYUZuAUGCBAOi
Nw5DCRhRUdCnP9909zl1anf3rlJhscIMf+Cuv1rpgigqaOCc4E8g7k+8SKVSh7FpKgg6SGkO7BnC
DzmrHQErv0+bGHITxf2a3ga4FXT97qCiThGkZHo0L8ha0kTGH4hKaZsueO516YpK/vbmpsmtIIim
Xg9PjQx9kqOpsE3JP2WqQ+Ci50WpEaAAVQUK7NKDEjPjjsVV2k+joju1eLtWqcNnlB4bOai0P0Su
AlEG2mwIyhpnKD0lkJmSsmhlKvOcnW+J/JIE0oBHHqOrdkU2kG4hN9nQtyQ8xPZ44nIA0/EKT97L
JMgeURlxVZ1bYV3qhNWoTaAQNaKhhbPF2suZW33jOtrQE0XJ5YuNEqM5QuUFQAEIEhpE+fit/9FN
cuAI8lnS112Hqk+2Y4NuRd8RZRLW+xnhF+GvCfeiQd70sniS/IQ+EU0xjIfY6E5c7ZkEAawJZxu7
Bw9LcPMIqrBNiXogUG92/IKW2wD9oqORsH8Z9I8omKbSpXZR22ALAgRLL/PBHGZPAYHWYunAoUIn
5oH4JU4ACRtz/AAHBK2bZLbmtglM8Bwh+EG9U5iguMihIA4ol+82Zo+p8RhnDuyqsUtxmbb3l8Mc
xRaHA2vcn2XBi5OXRj6aK41hjy9OCrYXAFw0yBWOb0AndJNIW8Rc18Keg6YZtQ82WDI4DOVIHziB
eNkTcRZ2PjA+aD9IaXgavlH/qMU+C6eDlGYZU8iF820qMKOODl0JA7maebYohw3rDfaqHaynJ685
Tb2vA9ir46ynTWZtbjfipw2q/g5FuKc3nOOGSjGZz/IJt/lPobBS6f3li10LAAGyUDe7B86jMcqr
oUpDDVWHWV5MLnXUWM+u1GkJ7VWzXQ2V3Pyc3Vc9+syvA+fWm/br8bE9ucOgRfYvYLPp/+U1qHgH
nD5ABTJXuDuKlop6+vAOHwgfVTp6JqVX/npNLesMQATTPyCO5onU6mqkoNjpLX2MK2I0cHZgzg3G
He82AV5c7zBpQ8/nPQMEPMUmc4e8v9fZIiLmg9OmSKwsKimt5tRlKuukmF+anbl+4akTv1Kyh7g1
EKxqjogyrTmw3zmVOSQ6brQ0C1CPt6+27muQUShGUhdW11oFm4Yguw13FFFxinZrSs+5AYr9grb8
pJNUyBqARPX5o4c+AKX8juDlCyLkj/3ItsfL/PP2QHCX96ALn60rYiHP2ePJLRrZ23nkF/OMfty7
FtuWGlgraELIAqr9+nLJN/Se0qR5XqhI56EYVPgXUKi9W1DCv/7uiAI40Ok2UIMSB7UawiJlZLY8
QtOPdokpyxD9iwsI+Z5GbZTYTPw3KvT9qSwQPnwQbK6c7eTKS1/8PfVNVIlfI3RqMZMcvaD/PaHi
f9DAEqc1yQ2U5ei6ousGa55+Lw0jXVTVcdQap5B7FedqdfB8vTkZSabYkqL2ZCBW3AnBu/ioKiPU
RUnFhpJIMTfBQRrq7Nk7W3OovGGGYCz8+inHHG95xetPWIyIN4GlqJDyzzd1Uge9QIUQS65KG2BO
IEAeg0PV6hndegYxzbbn32wghJDzUeelD7BvRS+7n5Bt0jl9IQUKAMKFezaCDRzeORKJV/yzX8Zv
SvUEA/MaoyBwynYRF3HbbmHcALiF+j0KFH/gWWneTtdBjqAZ6hP01TqGusBc2PzDKyVWo25ym93C
iw0/yERFle0buICAoofvaQ5M6orxSvpXgnPMaM2wdfbjfpRtK9ql/JiGLC37EQg1Kl+jAaHt06Qy
jk/2HLsRK3fRF6I7Tg9rRLX8aKJ0hss7xQ+q01q9gAWgfzGg41SxyxERErEu5WzkV0uMVaVXTs1J
b4IKKaEFD7Q36ZViFXzuEWVFv6BfTLXaeuNpQoAY5pGq0+BC8NHpwXgrQUXiND++z8Es2wsGAnAu
vva4AYMAARGWOmg5CFxBay+PAeo/9t1A9+jvQ9if8nsFvopo4iqwjDi7v1jnPC0IGDT7egsIRII1
Apn7NF+oWOHKtWifwMhl0ycIFxRYTHV2pBhKwKPTfYS8eSeZPWnArRgHKlUoq2mxKEUw6nJgSL0G
LM2iXgxAwYHX5nd4I8JdioJzSgOACsg3aLxy6iGUQmlRQlhVvwb/6mWZuQBxbSx32BpOkelFV42n
SG/0gzpnyNLziQF56zO5yM2AN07tdhNycJFbDARhNT+BrDrpPWuHNg0czGLU5+DB34F7Lh1ppYLz
GBWTOzAWrKg52YB/PG0VfQk16jggHLyWw9VD0icPGhgqaSNUYK03pB1DLRYNQ6MZNu3Uo4Su+V8L
8KfV0GlXhjeG8ctWa/z5T3CDz+Qat0HZHCcChnni7QMIaTuzZrOUkVks5lS8mVe5XkyyySsAgmKq
f5UNooeHezK7i9K6hPXqAocQpY3pMQITbp/emgJqea294KV9dEqaz6SIjxsApSeqdzt6kN2Wdkvg
pbGhNShJ689dI1/0O0jw3EZ52SOOJfMHrLH23lwr3S+CdfBhDOp3SI3QTmkkVtFajVUU1N6HU2r3
RG3uhS6AQBgARpKFj7EK4TRuedd9SzzjCIOQsrOOcVegIkGtbfEVsSBIDrcTRWeshMpa+G2z5htJ
lZ8XIPLEBdhQkhXD4/EZC56fvrwYy7e+AATETCW0pMAroOoODJpav50MpWd9KSTUHD0V1LJBRaVl
1MlN4PSth3U+or92qUd3aLVM8XeI5M954AyqYX4etovJmok3GJ9oq+ejLto6YPDHnQYH6DAlAORo
dz9noZc18PRGwP5uvjAkOuktQDo1eeQjH6rn4Dj4+5b2sRI6ZWfUPFtf0qm1XV0cDp+CkgRyjJyr
yAQAOBq4rbfVLChxZJbCFtNtTAdH4L/FIbsvj5ibnqlNdOP1Pf4WwQUkRiP8gik/r67Fsk9BWeR0
L6BdMMhDp5BduRF2sk1xn70KP+9ErdI6ER1BT+kSrRsXXL6pnCCriyIEqBLag5SGSXAwNFFRuIHQ
RtUMwwPcg1gUpA3EZuYV8riCEyCasLaKMyslVJz2BmhyjND1CiIUgIdULBDS6IQNgLXgL1FaaFGA
QtLAqGCxI6QyFPr5B/Y15984Oo95MK7IsJ8jWPAUO2Fsy9nYpGlQWOcI6IfWCJnLiJ8UVqb5gOBI
JdE6+YnOyK+OciO6GNQLm9p8CITsSEOI7glaG08O1CRDD4RAU3I8NNa0/QcEr+PsU0LNGJ8YYwRG
QZ9HPd6RigIH8lX3j7p7QHBFfoFm2uFBOuD7/h5dMY7jnhYfvPUwiaNSP7g0fqZRjFcamhn80FW0
g4MiIbd7tiJq8BQMwbz/wgF58f6J2deBfiD7I6ZgCwbNOfBGqHQwiIwUOW9pRIeFtfB+yBj9svCZ
2VafFbP0emhKpHqf8/49v9J7tCr6SBGpMSsAVjvtTiyU+ZKgoY+SzXrImJK0cCuZNZoLYX+A8MGH
JwWCG+EBuZI9ElSkLbTlpKe9F+PPSosaJnmedNQP7kePRwCXyZk0woGXtlJoE6DH0zM6hPyEK9Kb
IlfsadSZ2AO0PbwuApo4+iDBTi+Hf+c9CCvhtV04CoyUK40HOol9zzigUkLUsZejhBKDHqh86IDf
PcwZWwY9Puv7k7DHH8ZhHwfj+KXN94Uxo9DGS0CKM5abaUdD6jbmwpH7ICGs6QaRpPI28kuKNhMz
e+o4OOZKgabH6xJ69PwEFRLNZU6wUPnR1YvbmjOd9jWrxyxkbGTyUaVl4FA34IWwZKgA8DAZ6xhL
Lm310mNc+oD6fpEFwQuPD0xWOfEIz10LglTbUiMcg+mklziRE+1l0r3A6nCIspaRUshEBOWXZcn7
JvKqJgl3EsgxAuFGm3Aicm2vIe8FzIlsutYCBG9QDN1uu6SxqfynVKnpOLcBuEmGt0PZZkKO+NUS
4jlSGrj5b+2PV4IKpIw4DuCAsMcrFlRxWjL00qjCiqQklDwLNRvaOYAmeRWN+t+TEUkjVFt8IgSO
sg8gUwKT6bTU/eVuOSE+YRYip6v/8SLCB+89HJYany8DomphWA5bNN/aZi/CeM5DlDfucJjm9gCt
WPzl6UhAICzhVICUogDZY7j+vij/d9E85vqov4CzMVFG5De/FqZ/HMuQORlDjACp9ZFgQiEAEW8W
RBnQIRG/bIxP4yegeuJh7TlGxZXqH74SdKOCGUHE3XgMocBwQ0jukNHy6dpsi0yw5LzkwJztRFuM
znaGGiV6DYDEzTtVT5hpfK6caH2EHSUcqnlQCG5SC6RhQscQx1b0YcUkBYVT5znPSGg7BqAlOAJ4
mUFz4LdAdaZjHOsILS9jJBNsUXiuoCrv2pvjjtOLlKxdI1L3KCARAoYRtT4b0HFIuoO+fJtL9/Ct
fu9RKHsIHAYltvdbiM/q7n64HbCORCkTHCmaMqBh6PMyejbuK/Alfl3y6EUzApd2usntSKGcLNpJ
osyj2pSYqPbpn7gxpexKHUrcv1AenrVZc2ToLOouRdlsiQyu//Sv4cWHT421LrOX6UoR3EG5dIZD
uMk6QbyQAiO6ZEbqpu7aWVMkyEIEBK4zRSPt/qKqg7Yy8sJIW9DNa9J4ufgo7TrIdJ20LaUidLT7
6IH2KCQ9zbB012jfNm3KqqB/QRbzC4DPiNZh4Rgvc0dXmsUC/C7oRHWUeoDwhGOCgCQbKswdyjRL
kKTsrVLTz+LcLh2RDSXCBtHYBWn3YLsDiJ/qZIGAmInLKZUX3rnU07N1xIT77A7Q8EmNQd/M8Z+4
eD0Vk4+Pz/leT9eH5iajoehBQizDh4rifseroDoeMLNtaKUtGfSTpqLx/Zo1q+OX0qYkpPyOdcv1
09V47M1Vn3YJEh7lqIucICTSt9VAs4IKc6FhQJGdvSN1SvqcTxvlum/TTwu3fXbob3az8Qcnd8KB
1lglvnSuj6h9o6mgJKQbJxsTzLLj0d0s6eyjaQquhzFvCKLneRoRDPLYqTlGTAbjiOitwBtqtjFK
5+MBbtvVEBXGIdb1JGic20+P6CEjlt9njipp4JX2Fcah6FWhEYd42sVd+003J0+ssVP6jK7MJ1BT
9B1Bbyw4gufHvzV1zQAZfgvAAjbBdErnlV6bAzw0vtTUUVVGMn0Q0pxZENBb6wlvTyLd8Fqo6XZg
mt2H+NI6naCNMM5xnGNcQtZdzFJU1VANIqehfn9mty1cZYQJC+sXRQma27DFk4ICIbs0BaGncfco
C9L/eh8InvE2BFlOeEq69DW2A7aNzKc/ggqaKdSQJ6kDdpMYZwqngAIrif+d7GxOv8Qu457VBZ5N
VRY04te7Aq1SRi2Keh2niF83bXOC+9Px8by21ubRh4Rot8MHsxR6EeWnOTJlc/TEab2pOJwCm+H9
S6Qh0NCSLO9LCTmV84VGfR9zSYy50bHZ1/iG4PlldLZIVP/l4J2pkYLgtcqDMleGnfEnRNeRTZK0
hQ+msIeJABsxWxocKTY0p8NlIxA9RKOA+6+h8XS4aLD/4PXlli5W+Kag+x0ugFHRVqBUYu0qbl32
QUSiyRpyZGJ8SLwkDrye01JksElPpYprbU603FIMQkAz64wkvuvs/P3lgA22+MGpSaxAVKxJG3Pc
Zi9j7h7HRpQdh59hD0IVyT+gHtFpY0TobfEEQO+npIQ1brAtd025k0EC1jmwWxPwJhy1F5tk79c4
RY6bY4dTk8YRvXumO44FjAUuwXTIqDG2cFnBWIl6fwOgA0sWm1YE/V9YuWwBkbC/S81bnBI5x4kM
9lmUdEZbOGoYI7Z5v3QCcoZDhAMe1JKYlmbsQGgGYsLIrkjpl/YOEkFi4l4QsHb18GlQ7tZPUGiB
vGzaJkz6l/nWO9AwWE80m2kcwCXhoKa7powFp6WMu7P1LAcOg7C7ZFjoT28flEOum6ZxorICoHfP
2bprV3qHou0a+uzwSB2xb8nGpg6fXyCuNsdN2YRWa2Z3UiOL1KbfMQcDI2tsP4qfvez31y3SMD+O
ByAsMK4fTIp2eBOpuud+gFEVO9TdV7+L932poOCKQwzFOwgxjeD5iF+M+gA0rwWAcpCO8UttMI9b
Ru9urDffaR8kQIMUvIQmmdNf7zhPD1kNu4eEVhMRPXH1i9HTAyByDGhpLkWRCZNuG9u+4QAzDPYG
IChv5B4pdQEi7NHfQyV62PeJW0yMIy5Dmpkes4iqHrSJrj7JKYPQPwBvCWeXIvjnkA9BLqchVZm+
NgjYFLQ7jQMvnV08/LOCT6iCSav0AQoreJSHHHpA8CoIRCn+2DewR0j+U+RB98Ci5U0DXu8GH/MF
BGtymT/xxz3bLTxgAchcRgVMD+RdYYdw1Hac89lTBqN2y6aK+aKkkG7vlwXyzvUzGuep+YEyg7xS
aeYqiO4hsNRyMOo/zcvA4F+OUJAzo1atlmq9zqNr16MyeW9bWEhdX45Cq5HeHXveet5U3OKBGaDT
LHwQL+vTCE/6Qc9UBpxmzu0ybdP+OjuNPg1lJL7AflN9BTV+8o4vB1BM9qQKqh8f0RNiKNrYmN9C
5YNPQ+vy6iKicUZHg8kO/gc2FdSVxYA4CBstlkAJjWY97UW32SUsye5ol5i51RpKR6ce9/7SlvZa
lB5dLR+VSuTKy3mJWIPddPqHYka2OV0vzhYNN9AweEDifdOjUgpQb4EukC+iPf4z7C8qQC99DATM
bP4BkVAbHeTvwBP5T3jxStLYFbMehvfw2mmM1IAkGNjc3UfHZbGnkTl+/d3mTWBctxVCSpDfCOve
WORKGExwTkORjoJ0QXAEp7amAlJcazvB9gkjhrZNoBLetJK7+94dreaogXYM7l39IQhBJvQbq6sK
rT+yp/CCbBi6SxYNEehHSFn8kAC4FLN9nLm8TthBOa1vFgDHwK46yE4RoQHvwscpMym0kYmcaLSL
xwJ0d3ODmJx9nLHLeA/rA5wrFzVAe/py+uMH7QeqmGvNw7HKQ1edduzLLSlD3zhBwUSC9Ubu1fmQ
LVMjttf+QH/Txl3TcclBZiAtBzoEYbl9zzsHqJ2sCYzB5qGLxRY4fnIhrFO3wUhfYhwh6VTR6e6Q
tV09JCUs1VSh74o1brasxfrsOUldytDYUUgLqkuNrMP+RevJurFeNm8Iq0xn8T1GcPJrdtHkxyhv
SrdX4RgVFfwMb95HAFoYRVhaRYCsTHR5N4Utkl0vq2yJ+HY6zKac7/sBVjau9KDxatLfdJ/oaAxR
5THOVCPeUKq3uI6NQBsbH1FOxTClR66DKESfbhBE5VHx1yML8/p2hvh2Z5zPsin9fu+Et1S2S2EK
f/6eq4p6FI0vnKczMyzIfC4EGOpEKo5rejyVjlzPjZJu2ISah04csS3SvyQapAYz8Ff+dYgM4/RK
h+VtvyKK+0TPdIBHpyAb3pefaUXy/4neHoJdBhE3pV2wFlMKdBYuXDDn1pN2k6Jn5sDNcD6uKJcW
VJad9gFzaIBddZxNPnbrUERQ2uwmi9gQlAQ9cR0fDcavAseaGsLhPQ8bO/xOVB0ZxXELfRIYNh2b
EKqyGhMsJQNCTR9Geu63vEvEbu8PnJJOUD17BPX2PiqXrcV6D9+YpU+T9DknxYOapEwaVnPRo2R8
1J+cokL3GCqL47LpvASDhuEfkYzVWaJEXOIETNINAfICB117Up5JumiMi//QxVGk09AKgJIxaSnv
IK8JU28CYxv0jfC2kApCZEDvhWpwDl8xQjloyoA0pfZP8iBgxR4eNw0f2bHmtD+7wEUAZwMcqjpk
ofBMM7vpPzHKQFdZG0xayEjtOzRiFLL4pJXcJo2EveNLuI3FNc6UNBH6y2cM/L0AwtSOmfmgwr52
gRE2iCsgM4gJAVsQcZE2AOmgwnOqu7q7Qv9qPbVq2t8+YTkBQ8n291gJED7AcHI1cNp/nw3Yd6YT
fiJwKzpmNQdbpUxaiyOyHEAYDy84xOUWsgWbQXc14HFcZ41dvai3XSoXhG73FXIGvLL9V62YUoDq
cOxyuoce0Od5vjjOvgGofe4FmALiEfSmsEJFQ4p6GxE6vaJLiQkjSicNrbc/bXlZlxIRKqHIW1dO
b3eZ3CJmk3kOH0t6ga4yefA054/kFbc/zJ3ztE3zhCfkyLJcKYyrEnQ4WDtoNdYE7pmT4n8MQMz8
BihkOY+g5cHnHoOEifGpHvH8lIRF2Nw8pftIFytG+YeZbQN8/rB90qTHm2JgV1i8Vat3CLwwOke0
xVCKRP7turz7tOh+Zz7tyQ55pqhJ95agxIPWaPtdnCIwFdf5dYzXsP+2mxvgf87dZMlBJmZTn2HP
jnaoSukzxU3mHPZJfTBpuAM3wm0Nz54KBiPNJKK/G81qgVZjd2ojSg8kGqmA8E4y3o7qHdImsbIT
F0QspdhaK5Lwcn6MujxkF0T8DD2oec9VtkhLLAqYWJTAzWK/Bj2KruiY5TcCWopW7SlArAfBks9Y
vDjibNX2T8EHg8DLCLSsiPChCRHhSoVHwgJ1A/c274dMQ9AImFNFPY+o+o8kyNuxqJ0Te+ATOAaC
MiYijN8FniPL+98L7V6eQHCnFoCkKnlgAxJZsa9iBeOYlNjpArvmDhf0bbJO3/aNKYxGFVnZgBOF
A1kF5HekVQyZanEMrlMVv9xe0ArBrOWEbMoEmYK/QqTvT0jLsF0W055fLk7Q8No0ytMIFDeqgmiy
0JFpz8JMAm4HvhAZMSFKfhC93SdCsBnbQNvpQgWVpmR3Qg4IUBR/artaNH4KvKlxMlqhLOuKafGZ
qLO2BQqPOghm6xlczTOJFQ7Ics+0dlB8Cb508C6Q51uLCwflwxz4R0cBiUSZhRIoEM/hYDLgo9AO
okmH8beXzV4bVAkorwFbv+gTKapRmiO7WI+ubuE2d2DgybLEFaQYKvw9B7pNB4H+YDm6/9UL7AAy
SEmsOarxf2+n72EBtgfq5rONoWBaUcnPvJP/iUVosmuk8wGZE5Jdx2nfrkdbCaQycgv8/ZA0p9o7
bvuAhSw4RVPVey4U4iqgbZzczyFMJphFPepZ0+dHEz1WuQdAPcAserOBD+DnO4XwBDuls4TgU8xu
joqyCOmn+Z7x+EbnfcdVAVYR0Y0VMH9oNKGGAJgFsOmMm8DCCRkN2L9jaedOoEU6zV0xattgJqiP
VT57mCofMT5bqpdOGtNyv447NLJbvKptp7OOg8ahBesMhQcMKMiPSWnatEaxcnqYX4hOi4ZXV9p9
2whfwJ7SklNEZd0+iAx6tJwxb8FGPaFlx6kJiHx3tS8c2ACbAGdSGiTDb9oARewXuWnPSUPgjcCe
ymkNc/iFBiiGfgjN3IBQYUmvH6l7XSbN+YtVdkqlRgqimugEmCAqiQF6jYV7Hb1pYZAKu1+fjBYD
pNsGJKZ9WZy2372Kjp+LHPLdFct4chYYwbP7HgbGpaE/ooePFCMnLsdhY3RfrCePOdyHYp5OPw6r
ivrYI4TP4jd8sCnbv9qGf/PdqbPG/j6iHB0DejXJumoCh81jhpwzvDz+xOcVox20TUiEbpgeofIB
YwW4FA5qqn+kqpMuyiUHz1crAOkioPw8AApicd7x+zvPCDH7UTUqo3SKbW9l4Fzy7WggE4r9LTp5
nagbvpCG7iJqcfPRG912AQNX/hdhNM5iiJhzdIgW7y02UIfUx14WUVRwb6kG8HzdBJShvSvu4+aD
49l1dvmkwr+TgzLsJQ/vEUC0WEgKd2DVi1qIsE2wrveBYNhokumg7EViOmd5MRE4pL4vDX7c12ZF
TZWdsiB2WoBICs/77qHlVZNH2AVQvuRMQqJz8Qm7PV2dN5P1FDgBZcUWOKOjMRO1/17wemjUVEec
OiUqSiLIWc8AE7AgP9obZTNK4Bs1acdw0KjBIALY4HiEUGMjZxYyRK0d3MGK3umq+wdXHxAs23K2
7XO9oWLVTrVbe6/kZde13qQAI81mBHyiFuIQQHwNlJa9AdUhJn4XENPAbh9I9SmG0C8TPaZGhF5p
khGheWc8QK6wuLr7rytCLwQ6q8tfN6njppSg3TWtn0ll96Ja0QDiHKfv+G4rB1qE57hDa7oVDYIK
Ibxh332PEUjQ29PGhoWNXG9j1Gy57SOuIG6jN+6/x0igPemJdqffKxbARn2zabh2cVEG1HpHc3Q8
EJq6lWM7XNtd0HQp8B2Uj4wzpGbkaBQODAqh/dpQwUk+9P7FuUPgug5zxcwyl0S5mZpAeTARbaDy
QGJHepi6NwDvzdFp4J7Zm5pBh3A0H5fIMb+8RznEGBKj0RvvA96o0OveH31RElgeACrJhIutcQvB
aPTnQMUhR4dbRQ1rWR+sGgBQEaVY1Kvr/HU4k2yjHtWgQXCABNjal9BmJm2i2pW4j8AKpwxDdXwj
GGopeOENHV5haWLl5g0iZVonHSzEHniUdvVmZRAcllRfKXgy3x9/UO0LUCNL+KjsHSDnnQzYNnKP
+G2uyUWoxgJdYnK3dLZ2uMjvt1ksOAf700p8bFpblHo2IJyuFI4IQ7V7g1NJOevl7qg/5rzZozTa
4LlQ6aegC4cBGV6Yi0O0jNI2jcCavmwGuu89bVOt2CB7xR4h8nQEItsCV25urvzd6GN3MT/0SCjq
YPuZogJO6RBaSHjjcg+cG5fNcXnZVIvav+yqWXOFkfNMpYeBftSmH78ThE2J5lFc7W4uTvmLLNkl
+3GB0s8eqpeoRL6iZ/KCKX3IKY6zJxyH5VmDOv1JmLFITz5okLK0u1qLBBZs9ttHdwt0W4v5hTMv
tYPv8NSyn9chZYq64TwuWGpAT7zHdfKB/JoGa6DkTAKRbbsNodKECLCaVDxm7919+5qeR+n2KSyE
RgKFp0IkdNWzeWKD1Rvl3MnREubPCztzRAhITPCHvIugKCiAFL5NOUy7Gupb5RuLdiNHJBXAKlzS
hshypjUhKhCbdNyfXlTKri9MbEEuiLjpdQEq5DZWFufZg3lwQCQK5ctOdPE+uYa4wyB5eYMpanWz
B/LwhfgdKa/wiSQaAUKqP3BCAY5DI480GnkAGhxwOJs6U6gL+pNdCO0A0rq+pnaA30EQtllKYNde
J7tJY0Zwoe82gm5uOyYgq5HdfQpQTDRRSVaYA7fNCQ0ulaOocjv7MllHdzacaS+5zW9zonrV5f3b
VENU+mk3VT8StbTlhY/gulQz9Bas+q03v8Mz3RsyoLbxbI1ncLLYRLkCrqwET0OSKbVTyseb4z5b
HvevzYdar3xJQ9dc0V6gCVnx39L2Lu2VdDaxFyAzv+Ekevf5J39TiOUAHDmqJQckfgi9uHJeqmor
qcze/GNXJ5NgH4DWz2zg368zXImvM0ma7tQQJGCD5vb7qHzSIST8xHyof8HZse8MkPzpE+PK71Dm
zakkQS2YEXHHaDnNviBWaEYSJdAb44N7QjLA3xvPRJAxCpbuKYaROd8PDmm5wIJIDXbwjPQbMw26
1T7nMP0+5ELByIhgAT2FfUrjUv5LTQrcn0+TtYVUL94IwiAEso2iEB0IYO0QBHBZv/ksZfI5UYR/
2DeGpubvag8N0irmqfJ0Z1jR2wxBH4hu36GERtGXgB0WvDyECrvpE6c40qUF/SkmYup2AQZRWvr9
n85KLznPnjHVtXgdrSM1GPCdb1q7Okk36xVI0aBPJJ2BGARcQt1boSCxp6N/1YFYHD5a5JJnAiLI
MQb4mnL/1OQMnsiDYQBPAIEBKOOHb4m179rqrm1x+etQLG/8vqRoTprDN6GiZkvD2gYb8JP9FuQF
LX5FQwGQR08OS8kOgaiVvFRe1B5u+zrvJ6W8pyagq9lsKx/Dp8x+//k3+ZtMwOnw48bvTykHwrbQ
JmHfCFUASdBcqYOhvgdUWopNR/4URigXMQu2q61cg0AHBCLR9AVCQJNftLjAHjN7E8CntBiSi+by
t+O7FmxRytbeaPFMJjNBXqeAQuW2JhMrtKyJ/CtNMhrcnEYyGE38A2jTDimBMnjQlMDkonvII0dM
g4ZtmyC9woCdRg4oaJp3ggdnkJlg8Jup+xsqnQyIBr8xfGpcsXxxBLDmxBb1pMWVdqi0PeOGpAFg
1raOoP/YjeOYOcHFzXLGJNhuV83hirnIB8gcTmToBXsA1KvW/rgZGURZD7IQZWUIcCV4axMIqcFM
bp1yLx/MqLgMEvUN/pOuzG/2S1cNCyIKGMwJkSwzWh53L1OE3jKXJBOHnbjiquXrDTFDrkJuTTHl
iecj+ZO2Mwg11Gd5UZO+pAAx/s0ruYnfiH65RWa79I5wHTnzlm9Gq6SJI9ZMAiCRG5CvH74Nq4Um
bUFpgwvnr3ugvLhhhRzDLIStBeqKnUJGl6cA4VOeAUc0k1K+BCwSrHKZufZkgK0bcIGzgHgSVAq4
QJwvPWEr0bpm56F44YvREczS34P4h5qhR6G58VGPY1KH39ebTpU8BnDXYA3EbUj+KUuMn8idSf+e
f/L06AAJJoSpuIJ0bMCK4bW4kfGKF26g/96ByvDv64jhC9g1mmwYJIHbkDwbE3WKNMKs61Iww+6e
IeaTRuwqDLVc6YeQBByipzCStdHY/Td23N2bq4Jai1Oi1dGABO1jnjpDIstVJopcJMELTXuZ9FtW
/ypxX4I9o8ETx2weMscIILnTJIk+mtS9U/Owj7A/AvUgdqpfg0OcMVvt+V+cjNt6IgMrU5PEEG3Q
HkPGO7MTtLwWREjpJrIIJ6EVeourtvzbboPZCzfSq7awWIETORXI9fhMiiJc6WorM1cuTp4HD07V
aKeyARDicwtANf77UiDhtEFPgSqL4ONH3KfcKbfPSCkQVwJm9FYexWrFhOFLmtM/CA2rnefEhjIe
Sc2a1JZdg51UEEqVNuppY/aTrVxGm1GVOQqkjtoIunEw9HTn/3NDjk2uFLA60xBJY85RhpznzlAA
AQMmhdWw/JJgq/hZ4lBiM2jDAUvbR7EM+MNjsA1exbCtZKv9alt5COIJLD7VM2+xC9+aGVqM3iDo
M24scKw/VH4JIACz48xblMY4aWgBO+5KHqC8gyxi2SF+G2yt7Sa8wcf0aFksFiHVCVr4MvvfNls2
jYK1jcCpOWPWQ3SH7M4OiuTbd4TGK7Plpu3/Ie2AfRlxwmFy1+gaXbSuxbhvKc5z6Xeduc8uLVNE
Rvum/4W7P8ueQZXgk7ia8cDisZJxSr9XvmSXlR0BbI939cBNAJ3rgw77t/ZiRUtkt5Dfumj7/Rmk
vXwJkV8mmnzLM6doxp9y9MlUlLUqG9X/5/yWo8gOiYmGqBsBLUfUSVtwTeIeLqcBOK6/P1hAfIEP
W/HA5JFJjLPlxjgrOLd2wmc9a+GFm4K4P80ZMTa4GX4AS4Lu/X2SLZs4TKGPlOtASN8Xfd20O0+b
cJ//f3iu7BBsil+UnNhbZSutcWITKF3CJD/BSDGy/THM+2YVq7TU1Jd133SggtDJYKOMWdIMhyy2
f/sd2EnOkmi/x1fHlfOww2D8W8Kr8XbGk+BYYTvk5icT7ClA6pTa7nfA2HLOy3p+G8l9mKywxwa3
lzAJr55EEFycHIK/WEGGQt4DcBWYhMnEW/I1YUL81hDVFDkyEokp5bL2USRBCNE339i90Ql03bfp
Mnk48uLfVsRVuRF/D1JpVfEgC9be+KOPgUcephlgSKb40p+SFoAjpaHBYS/z4R/2UJ7NvxBgzf7G
2maG/EIAFhp7h+wPcu7IXCRkkE3j/xuHCdWFLzk9gfixTpK9bBsJBytPnOGSE2smc+KMoU1O3yl3
vkBEUke29Qswi5tu47whGxDegAQ58sUJLyGMfMiWbjrS1eTMzilW0CnNY8o5b/NNV2p/cASBeUDV
BFgl/ycCKPTm6KOB3OGvuJD/jhuugpaouFMHq1UyBluLWttndJCJznNaQxPgll03ciPZrcDT8vJ9
R9szCi2NsED2+H/f3JYcNcArtT04WT7ATWRRyh4j6/fftyTaNB35ewS5kfQDu2MMlxvfk+ewO2u7
HXop8O8aOlXW/+ZQxro5gmSv8aNm9dQQDo5TzCmgaVzNrTwCGRueDrODr1mQSNAGQvW/KSqbIT9l
s5BBRyiRt9iyEGQ6oBsv0/Y0pGfNL7B0mcCcE/Dit7IqZYeX9/md+XETB+r1WM5n+UQxLcQ4iPeU
eyNliCXIyimY5mg9/4tyCXWY+QQ1usv6kTmwb9hsKqFgaomU/m2dsiuqHO2r1XYL/gDjda6Ph5bi
BckrZEL+26JE0o4pwZtTX/nFQabsICTwzOWHnvGoo33MVi+7kuxLoNG4gyR5GEkyVgiNJSj9RQ2A
g+nkaoHJPORBcueyWoNAfp/pLcEyKiKQbFC7JT4WcimFR2mR/m6Yce+YXQdNAafwarrNb1opD2OP
HSM6f79lxB4BgI0/5XFwE//NuSvBhJvEnOgsSvmshkYQhcg/j5iH7NYuZQKU3Go+rR4JPVXIqSCG
+JK8R1jXctJTwgA/JA+eG+RUoILD5dNW1xRszO4S+6JsK2cOqM5/JxBWeNZvw02S+N8uoRhyMMou
J7ukPA8J8h+A5sToU97s394izz+O5SYSzqC9rCFWkZy6EmmVRiww9d+uKaexbGorIL8yrDNGlM9c
Bdh8yXkn7y9aMFxyzmbPuIvVuZwmsvlRLqB03WCOMv0Iuhi9isuQH/4mSAKGmhzMXXEm0qnhLa4w
IuSb1gcs1COwL1IZ3gHVTdZYCbABaAOLy3HmUwkYuQr5pRvLUpbulggJHUmeLVRMC+AZhGtJfwho
CIFGkqjIySbznWoSmTkPXvY8Vr8c9YBr+UMieUn+xcYdINjkS2H4jPwIm2Q6IZTlQJUg+CPcEhJ7
aPhIE4CyYopy1PpZmKJWehQf6TWoEICLaEQiEwX6j5CL6jdEu4QK8byKBvOLO2BDIVyVoxrMFyCh
/welHCm/Rf3vsIIY+d/xvR7u3Zj8TG6Eyxd8MMVS/TpOg9w8FLpEngemgYwzAaacxTK9xJdNbpHI
8W9ChJ3wPWYbYZ+QZyk/4zj/k1CTbSljUGVg5IiS2xLZIHh6XcAZ/7545NFxvo7G+z2BCaGOWQes
2pJVSyhIaCyz7XcJY5mPktzIrKXMRtJDxRW8GicFGzbTXLYLeJd0W5ICZMUl7gVlMljJCH3DDHkq
mSXCsajYGz4QJ4D/vy2x9kRaGKmwE6yMM7JcaA4aTGYUyDT6wJx9nV+ye9axIuDrqqvolUyn080G
xzO+PiaEigwWB7hjkMcdkPcyQWmk/Ze4yfYvp05qyCefzAO7mFjhyvdRH3DCCttAlqxM6JYJQ59/
SvzUI9GTIPJr8KS2/wJn2atBvncNTjYYdR/zf0Sd2XbqyBJEv4i1mEGvEjNCCCEzvbAAM8+I+evv
jqrjvi1M+9gYpFJVVmZkZKSY3ounG5pdVWv2RfW1uSNyu/AAj16I8wRiFlCT5VPxi9+/0H2cI0XB
VC/UmNnS4Za+s45nX2JEOhSXYwKrR2/p+4+Kz5/6dWrS5JgaR0ZrQa63vb/yIxUD6eo1CijVceTQ
laApFTTbS+VTT9U+dZ5hAB0ou8EI/oKbrDi1snjrFJilKmu6Pq5r9DSkigQdKSIM3RMNr/AWnBGo
RZT5N0BAmVD6SJl1eUkxYTczkgmpIGbNxob4HSUFDkymLV+g7p0UP0OVBYGoMIIbu/dKQYoLmv+5
q1gCspcioGp5W1dPCmdIpOGUQ+HAqin83NF9ledmHh/cuoWqy4/hEYVK7mqjfrsxWDqyCqoWkh/A
WqJWosrSOFP1sJRTmJdTuAd5EeN0Lo+a4Ie1JH9Anv9kwOpGPIqWtRUSUzLrk0kk+apyJZLHeK1i
/7Rna6UodtY8YrpcuAK2rC5lhvIUkLzlFXZ3b+/q5m9eHg4t++v86mLCD039LQPXZR0bn4I8+L6z
djvmrPpZJOmz7Gn5ehGe/YeZNp9bc7CkxLBxb619TKuxAKMd6pqQkhSBY8UdPlt2nJ52XrapkZlS
rbFg1mLrZXFxDih9tKCmLNK30u2Sro4ddzQYTVQoB4fQuj9LhlSmnxIaecMa6q1fp85Gq1+uAxtJ
TanDKflrHSrqoT2xHA4WhgGGiELlgpmwikHGrdKOoHsWRWuFvY7LqFGeyU8Bjl1UQwhh5fcIbtXV
rN26dNimjQVks4eZ9lS3s6Ox5ADOjBSGNuqM9jndsS7+lLQhdFuXi6S2yASOPm8++fqKzlOUp4rL
v1jkiXMecLPzXFkYabduselV4YpV2D6XOINLEwFh/RIssiZ+jvvFChAAIT7vh1OMdSax3hEJtLA7
/1Tp6CDMT7eWlAhVoaeh/EpUcPA/NSwOU/uC9kaRGiLOtzuX/+EEZFiYPjszYgmugwAQxbVlihmE
jJOL31ZKbLoh/4IAwkE5/eg6S68umwr5kYQc1ajURDMwzNBDl3JsivBY1aKd1wrtDNQPqLWXvDcd
ABCvGfYF5btvxLSB8A/NPBoU+OmzhI4PA5ogxAn6TDHZjA0AczJ4DEpi4qF9egkv4SOgdS+p7SP6
HZRvmOPWBAKO9Jc6wHJGb/zPc0AhE9KwvWf3M6FlKMcHIRVKG8Ikyg+yA+ShQJjfkGaRYjlzkNgN
07Q9QJSO/sNo6MGXA+7nvFtMboAh4DMQCLkyWImaNfCEXR7xGEo2ZjcQYvTBI7DGBk5oUx51SZEl
AJDWiuY2GkWCJvlKqMmV10wZfmcyJ1aW68mtyCjqSbEd5ltreGtZuuOS5TJ4WCXVVTSfbYkDmW0d
8dBvNamFQphDG3RHt3BFLWVkPxhfmJo7s9G/a6ROeZWq5EbYH/lRXSavHAh0JHU0B+Xq70BrqbSA
r8rSfnC1KrD7wM00YRCQ1Lnxi98gdw8hLmwzF8UJvaqb0MBa+oNfeR8EcTK68irk+GiZUL1jJrJ2
P3zLYpU3sqsdwznAP1UQe2ILhuPFVi6ThwGTZ6BVwBkzNms8AuuOa3XIIS7UGCvCRH0W+xRaQ5+B
QFfcRVY10ac1mPhBGZQx5AsR74RhOAzHwBQG/NGCwatjvm7psoqadJ8IsbOjOEDoOPh4XzeGxGNn
A1XS3iJd1pnKGK0YobTCv3BXKHIgkcuy49UmrJPtpzUhLuqO322rj+UthttQbrGLyaff6G+BSqSm
wMzHpeJTW2ePvoV8twNPs6CV3CF9BsjP39WiRgogrLmm0EUxqbZzecJHj8ASQSjsw94DXmF34M8y
PBMs8t6CZDDPpsROu5DGROAdA0n0qg+Wb0eBUhOyFNItZrujLaELzT0IF+xtXGDN/NyiOllqILb8
wZ8tYcyIYtCzZ/RBX47cGUgslaQXUxrFCWtRAC1YN/aqsBqEi3H7ws4SGCAD9jS7FAkFDK72bIDV
ti6Osw79MJTPg8NywB9dqsGCKr8VR/PPcKmN9+hr8yXDSek6VWbNvJ4pn0f7y1SFd240X9rCwEPk
gMLtKd1IlA5ZV4nE2TMoyTcHPWbrRepZfXpDsGFoI0ECdPSoqT6jRNMpBzGIJepxEGenvMu0+Yav
uYfSTxfmUiuXb+Sc2u1Ve+5qR6f6oGTa2yDuj8cCkY02sUD/yDDTnxFFoJt7p2fdprn/NEpOAwL+
Hrm6nKqx90eESPXIFmv28TjXeUwpxkxqT0zDl/4B7jG6YSoxlnG5VTyyGvZ0edtB5d1TuoRZkGuM
JBIrjL5iHKqyzbF/0p+bXe7vhmhWywE/97Zy+uPY3hKSwtwmJiFT38HmyZ7sjM98rF27fXkro5FB
eQFgDBuKO639XiuQJrfAssgBw/KmPtv7pfhTB6tHcrAt+g3AP9yQclDGA7lQ+KmJ920+Wcf5qmK2
uWY4pTJuPMFLGk2YNMYp7pjPlUcYs9MSXaJaaZbk1w11zxPKkbUktAYlHqRSRpowEV/jI7Ptw8vH
05OdyCllqywponOkOdkDUCf5wtCW160I50024d1Esafh1KhupPaodQb2gkz2QIPriwT/HokNh9Ye
6iXzBt1CYBTYBgVfYTdaD3webr+xGAws/9llraVNY5jwzA18Da4z8h6v1R1kZVXu5RCe6aa66PlF
j94TBvWxd+gniE/s+viZ83NdxbrWDhVhnSm1+KaE9eAOF8f6oXvp32BD6ZrXDXZ1yKLorwap7t23
gYjNbqkEynovmA7+FIzw5IbUUMgG9lSflIP8n6kYP0k31DpjdkeD/U8kLFu8btD2BobnETstQ6kC
pyc1X3tqW48d/AJIkzcIsNDPIVllQSfh2GJ+8B7JVq+jLVWUL3TKbHwhJErHgJQeYURPCRd7q3S7
yCNRzg6kYn1DoZ6rXmPV6DXYNjSbCySa2lS9U/obAPNazEGblXbpZPb0lYDOYqYUbwp0OdWsLZT5
kQkhxezOvtULsctd7UhcP5Y3DXv03xIYIaNp9n+mPtUZZovThqUkp/w1ex76XliGRvpLFMFmRsKa
nwBQs3P9mTtccVIOJBv0l4LcDIiN5/fn10qrQibcYqw6VfxYwc/LOmjiBSOl+NxG6UPqMrtfSFWC
1bH1yGNh0rGww7/XsB8qz5dyo/F46OOqa2MQPKKLI5PHbAf76+lU5Aqohlup+ju1Btpr5W+u29p9
dDiEmwJ/l0cvnpMoIb+K4VBMQM94NjF2OxsmyEVVNoNf1cUe1VJ5NzSLy6xTgqqWrPa0pkl4cmdj
VMH5jq6uBBfcFPpGHn/KrKu0uk9SEZaDrklLaZrzUP9KbmPA0mawFSjIF8GFWMPYc7o3fxtYkgQL
G4qFjjekak1cqNVm/9V+a28Gnjr+NSctp0+3Ti+XedI2rE1OksTacXQTdEnzLEP0JihSCR4T9uH2
WmOYCBRttlobow2gUmUtHB3tbe3i9VBj+FB4J6f+WUGcl+mShisJ4pThbYU4cQYaOMwdvwKOv1fI
12jCn4X9zrWnZxhM7VpnD9hNF33E3RzkRph/NTaA0M+aQSUIQmotmUA0oq4oKI/KXFV7s8i1j7gP
KOqFJ2Tt9j+7WTHeRlBEyxc3jdRk474qN3chBd+dQqMY54ZHP7Xxbis6QFyG9GuH0LNAH8mhLTw+
AYRTb9/aUdBo9kHaSgkhAtXHoQXBmXd0Y3QALR3iHU2VMF54G3nq1V81h2BUVBNGttEdTZBtVHYA
OaLGfvL6kRDh5yf7Bifz9ih3gKbTz/DdhCAEFeu5oab7empRbB7lq3fwTzVtQDu9fW2hIFKD1lP7
xvyfvl9IPX2b15Zess0g1GGhzRenpc1K7pUcSrkuGlBWdm9abXMDFKlt6QUEmLtq/PRbLTKVLzPk
Ft+klxpEGOWOncoNXo4DAEWdCDr5Gyp8ijRdSth2qEwKso03ViB4DqPlwUU+o040p0UdDqdu4Bu0
hJ4SIBjar+S62fy/piH2Qkh7Ak+Tc8TUaykRKtMMi7mm9lPoy+LXWst96GfaSYeOSSiYK+iQr1li
AXy98ixbrlwd2Hd+dvDKNJ/h+hZ+VEgXZvPxDXwSjuwGnl71eBxeM2SLaBXJgD7vUAzLMEi8Yor8
ZjlDAlrJ8/T75/JLy+yil70NyBOgU/vR40ZXVeIH3hgiDznCqUvcB6mH9+dB1HdFTZFIBeKjKPP/
nikGTp8kZ81zDr10olKain31XC57RXoOAJ/Cuas/TvX7uo6adYmdm4ZbpAgc+sdUz9/q1TxKqRZK
zkVq/8kOvlZ00KUoT1Ll0Jb39Mbwn3DMfqguL8Hd3Tn1bPPU36CTNAAJRqlhE06pUk71i70zpWL7
Qb6X6SIlHCAqE/78KOf0F6y8ALe4Mr427q8gQJBvg7BmRc97IrSl5IMspyzKC5cr/8KI3lGSQOME
YRE2PSB15Bae7hE162k1k3FhUkunmzq2m5cve2d4QbXdKkfRHC3xFutzHc4u0w4RSErq1i7y3bdx
/vcVgCvvuu/eNZr2H2NEk26EfJQF0hOmhVORBHjAjJvKvehappBGe4HYDxCLwMJJziBWHovKoYyD
tkemHKHBlulGPFFfnkjXp5Gc/FaD2ThAtVR/XqrhpsXhYZBU6iarohUkYo4wTnYKVrr8AUN34pPk
smizshtaETkE6Xbt+Zmm6Rw0BDoY+IyQNuUNQb3EXwfOzFQiVkxEGDf0fSj9RX5C8bih3ghsPwFA
n/wcd6rYQWn94I40K1bvnHdJ036F/pM3qqPoNuCEnXKxQmXZtuUEOWJOhPuYAOUuvZ9W2ENWab0I
KLlRB1gyNGphqRDLRGnVHfwpJTO1suyNFUZlkyoQFPPN8sErQ9DdwxstsILADwa8zwWVT+jVoKHh
mXAOPt7TzXTpBoK6web3M6bw/TQo187wmpECbrz7t3HBL1I5RIn/JPmBDfjsFjbVJ00PSshFUWB4
/XqvjFe+ue/FtH6Kr/UhvR+frroiMw0I1cr10mINNlpowIdYPecq1lixKBF8I9idQBsq+1sa/7Dd
eKk58w7DIj/S4sTSvrWsRuFsVGwJl0WmqFApNZE1gC3HRFei12bd39rH2MX0LKKf/g1MMurt+8kw
aRdGW+QMMAFUKz77WANqNEqEIcyz1mYI1xM8HZyxXdqgE0w7yCYqE0SgwEzUInapv5zRSw7glVGi
BQeeeJGJBzxSLCuFcqZQgwtbd6j2vTfWVJpvBtnFt/1A/qCSOWJ1t3OSFPvlfpmPuRms9ev8TdO4
7pvNkzAYIEZh9S2mRSqtFOTwvOB3YvyQKQAyMsE7FV3lliiKKQzVVQyEDXldPMoCpmNlnrA6ZcOU
1DMVvLR2gpQJ9eCD4jh1d7EoWiJp3dC6BjsbOd3cIkOrUovNallY10LZpxKCGE//SJ0cvMPmo4oV
oyUDB6LHjK5SAXPBORZiAi3ieHm/QSsYV3dglms3ixHG0v4kg8sy9bvrYfEKYDTkUaFsI9zfv/1g
hnMjjN0iPcm1P70zLQO6+963R0wyTMbFVjZ4DPKTI+nzL6mM7nSSNN4UA++yLvMMChlEyEMYU9jZ
e6BeA4uplZ8UA4Q+G6/5J4I3leYehpimF4mo1yrbyy3WV/c05t4dV6ffos/ZOIjwEQ6HL6qonMVh
iuqme59T0nObbyfb1gPIsQP5NSqjXVrul9qfTmHBmr7TkwAFIpQIWaROF/HW8FkrEk1MQ4rxA84s
y+ohXxohgtB6dN6I3OTmYJNtfBhqdoiK6IN57aB3jkFtPwcE7nTMRM5h5FCrVlp80b9Au7UO0tAg
fqHcbnIhG7GgLKfnoLYNgD36AB2xROsOqa5tC1oqeEgI0Zn4Kaft/tvMxIsizT52wbZZqN/6Bdyv
Z3WKZHahjjR4dTM7BJfZrnf2n/PymFAzOqPZu+a2+urYcvFKyFkU6Lz4hq/XuPNhJYqTCgHNbbqH
Bl0A8JEpr2k9q/SbC8u1YryDfF17ezkkXZ/D4ug9ew4KeCVTuDqn5Sd+dLOGuX5ufbpg9o3LoOQd
6Fh98fr9nyBojcug1UAskh66VmimGNAeZriBzBRfhjpojPYCo6I92q6SQxh3DNX7PpQqBpjIFchU
VbqKCSkvQO6+VIvJojJZt604YVMRyVhZaOsUInQ1yM++jWJ3szg2nU5pNA3RkhwUZ6lekYYuaccd
D+FWLWxQMW0uMcb8XHrZtDD8dmk65/w8j2517aeWbG8JomFAPcgR0cuCAgQ48Tk3T/RNPwmceAAB
BMfoxd0D9qsQo+sxyRBWqLv891u5LjNzG2Ic3y6agbeTS5HrZ/lZOvPHBAV/jM+Ri9qRmUVAjI1f
jqBSOLClq6jS0Lru6l+b+zaxDRk4ws3m9kc5FCUiiI4wYd3XUoropEgozbSka1L8IC2kt8hfRYI4
yN8QAbRL7duAru7XDtF4QxwWSre1/3CII6rsQEIMohrOC6zqx+w1gDWEkyZ9L/Iqg/YAJW0uTuLx
zugwvgwc5TJoNU5Nz0AjROjXvdLXBhXA714dvTdgsp1yoXLtpTt7VI1PoXZt+pZQRnemXxr1TPB1
de6f4GbAdVTs2/sjFaYZfzNenyrZwT0sNQrthCFsO/NkkhqmhvhrbYL/41Hx/yvR4zS+/d5+L7/b
tYuYbnKv0Z+Noo3Ss85jm0MJRM+FI2Ki/x5ZVIdQntxW77/3X0oWXiBz5lFEbg0aYLZS2lRh8yfv
yi3mZ7f4Fju03TKPNGLK5Qo8OVAz9iD7nKc8DH1kssVgqdjdey1DWZF5HAFpkR4oyonlAQUNl/U6
y66chbPAmCpVcYCQL3LZLc4iEB7wPqfwS2UCVSeBdoxjhaDMuenx3agdGfkmnLpT9Xqqsqvj5f73
wBlGD4P69e2hgVeNNwFfDU+SB7vk73WWWqQWCfVb1BxAi3NUanydnTlKCyepnuDSYyMMkQDjSe/C
9YrqFlzQHers0m1PI8h2p+CVxYleL9WuVNqRTRDrlpql38P4Nt4tUvMCd45Sc+RajhAm5CvujLtj
wmeDENC8GA9PtGfxV8UxptNNwC3FVQMprCqi+ysFUOgttSwBHEpoCQRZN674iBYeAEAZ8DtDhZb/
YCBFaV98SDXa3RJfQ6kBJPfg5FMv7F4mfThxgDB3fwItL+21eUEbFovoMHJBdHIOfE+hRBd2dmUu
hEVY0sNcCMqSPDJGBI2IBpE/7XiFmJSqAN2kcgFNBBSWEL8Rb0bI0/+hDLwHtzM6oEQmSHIyn/A6
IVbipk4mtQnmbl1lpYsYy5quGrRmUfJ4FFGspoM1oAZfSg0utmRYLeicVJB1EUEMyTF+RLqCMIoc
MuJJSqoKsyfSxm4RQi2VzZkrdEWtJ5xkySjhwcmALAnJI5Hx+D0/xH9WWGtc63pE+jFUUjJEpQi2
CZBLgsjYdbS7ojNyQKBKQY9CnzKhD12pP+hV0R6BwolUV2UeU3T3xCSXW0P7wc+AOc8DdRiej8T1
XzX5A5a+xAjmUXbKeqL9K7WHWRff6EDGaraPlLm7IDpKFUyhyjOeRMKMLm0qn0EC8kblSG6L811l
aTL3U4vsCg3R9CqP4AUrLrWA+o5YTH6FyAwkUOpGkOMGSUxmxN+8GIrnWY4JtSFbjw/aRo/Z5jeF
77qpvAZarqUR9en0HEGUj0A1Rb8oE7c6i/SKCkwWN3/Ne7C+8Kif9FXKe6VRCZ0AoSsPPDniyv2J
8s/sir6f1KjoSFifUm9xFnRKAk3EccuNzrMjhNPcCG+by8yveOJv9TZkPUFsrgPV55xnCW+t0zFn
xSvSqxeLc8V351mBzKtyolq4+rqhj3am4V3lPJP1IW4mGuDa9bozPXJufsLAtfDWChT0bkFYdZCs
yyoM4dJUOoTbvAn3ATBPQDSO0F1A4I5fuAnRWNjyavQFcD7psuzrkhyGJb2igzt1SM2byllDxmwf
ZBjVkbPAncPw5Blz4hFWNEwW7tGpyjMtEM8AUKrHu7LHAf2A8Ww9nSyGsDAiEuBSeSSpKt7qOt0g
sqdpJkU7X08jTsigHppgmybQv6CJwsvMg+/5BDzT9IonvqUD5pc2mPQcHBVGcndH3EYefAiREsOy
Dkrdk2liUe5ke8WOg9zrlv5Hx5r0bdZz1jt9Jx4tLigVK6m8bhceHtuWXA41zuCLjVupN5YWUB0b
P0GQICPxEpjgfCF8A8qAOWw7jQ1lTPVNawKrfyIY2ubz9VryA90cXA/DIcHu6R3UmHFHhmZwEqpy
iOkv36f3FzjIz3kG5wyiaeUF62MZkJwiIUbeqy7rAY2n6ocwX7ZAqjAPsAHnOgQfSRl+SW3DShs8
ZsxOGpmRY9+EIHHmNtwSpHPMfDvEJdpMMrvxyBnsdzrkG2YJDwAXqGtTonp2Ivp3Enf93ekUSQr6
jXEjlGDYBorEpQ9EGrl5NYSem2FMijvyps7dIssCtZReN8/MV8G139HxHzJ6HYAe4NKk+pBQ6Z3R
FR8DHhmHoaC0qEFtpho6GF8E41W3dal8Q2JTjpVNHCDUhVgX4p8796fgzVrUMZMGUy3CC4SYprio
CN05N3Qna+pcqISQRS2U+Ul7hndxr+QAEQyagSyGOWdBIgagQzGfMq9sVdVsOOgkIwWtOEDfRNJc
nKAJ4b8qV8HIYcuVNcRrwJkS/qzNU7BFkeES2I5oBlZ4b7ZjSxZTDsBS48QJ1ShoHLT1Kjb/cpq2
5IdZAwT5t8HaqigUG6H2pGBU6cj0310RQV69MwoYYjvpZkDFBaCd4yWWxYSq5piB2uxY7MzuiYAf
5d4EeCjdNBedwCZnBPLoAGJSCt3Un4sidjPkIIHVArxYHtCrVcWhSk3EiACE6H0iQAgxMrLuDKUQ
B5BvgzUURm94kkpBiI0guq3WU5nD8Skk9RO4dbQmTNq0wdvwO32OzWTBmvDkd30h/Qu0B7UCHlcm
X7CuA2lHt00H0Ns/IJ+iEDHx5JnI2bDxiFB2vSkLm1jlyNuKt6CLVl6hBJHtBZGtbGol9FN7qQKC
hHfYKg+KCBlGCYfnaZYpKtsm1MInKU5RmkgSAtY2ngN0ZtP/a5TEGWuiUGWmi2SmNTg6dTHjwZQZ
EtHORVpLKEzQsNCFFVaHPBWhwf8y+Zw3ntC1LcqH7ocSC7CtXNBjcca4ZBwvLlf31+Rq/uU1QqVK
lTAla6N5JDdNt1+EADLtkgFhFpCi1dRVoZtIrioT1W1lDIG2mJfijhhaCc83ZC1SiLqyZrlqZgJU
F3tRc7xWM8o6DTv2R1vyQj5XVAE1dFQ0YgEpAdhPioFAk2tzDbSIiR+Gk52PtwFHYMvTUJeoDZUl
Hg2YLSrUovpi1JkwSeFwNZWd4iwgRAJt0tiSk8JJ6GVG4tQkam/J8fBOowsQlxicogc6VMVAXuTY
0vB1xzFTfudCTn1FaxP30sHY/O7dSk/zQ/PEMFtFgu6SMWgPYKRraziqbkSkWu53PEdOnhye8usK
9DJud05lHNixzghamUnv4Z0uFssNmKeY1ZqTXEds8/Im40Ys+S+uJrSGJuEuSZcpmUaE27GcaDqx
1xfyLsnukhBHRlBfIpdCMyVJ/sD9zefJdBLyk/iVzrAhV5jcIZ+P88mccGi2rjPlXFlO1OlwqBYg
A30VzNgmq+ziObrxEbRE5Bd5t3RYNp97p4+FPlX0Nx36rX1vsxTDaeWWNoGvEFZSP+q4oKWKygKN
kpI6MXP1AHdQhzq0ajGfe2RBEH+xeX8W/68S7LZkTPbbQSLmW+Pmz5VW0/vxLvSOMAUPOmfuB2U6
I14BuTSlYhmoSD3qP0SRKJEtEOFJq1vjTnfQthKF0HQMNUXQj1fiUlKcpk5H4DWcN5LJ1Jh0Y2Yc
b8zSMwENIvW8m8lLQo3tEcP0b16r70GLpsR4JWYGZPdd/cFf1OaUp+mC424tNux0GDqNkeVIpZiG
inteHkW5Bc7RLCxz/5knGDkqbsDKYU/AFdQdw3llbshhQWub6k1kJVnNESRW4RD/4fAQcIAegcJE
VtJVMtG0EPVniWFGgZrRfQleg1an4hCRnSgu9h08DtFzcCY4aUUpfCbzC2FvTRJxPZTxZr1S2a1p
TI9ZFpupvmKp8mC+26FlL6jrNjEHOKFNN7JgqPLz4jjJUgmE11wUGGSTttB/4Sp1lqKTFjmYX3hA
UkMlUwu354oVV+5AmNO0NTkwTVQuIn6+ypBl+MtQXx34bHTdFL2uvqN/odJFA7MrFoO2eKum5pHh
nosvYcyoZoam/QCpC27wvQb9LZYIJ4o9nLCuRMZdGXiSPskCkLLobwb0dh0lk/xLvyZTel6Sxa2/
4xRKDD7kEcjw5BIax58F64vbwWDDbnm7lNcFORwW6CZ8fjs3pBsd5dI0wvTpRusDXHz9I10TA+S2
wwtRASA1smZEHcWIIprfRwB0kcqEgA2bbRVSJGnKw1AICGAgJN6N4pRPP7tDj9PDlf8CE+itgaBp
aJk4HrLAIZ0tp8C9t5i/KHK70l1az++fkVOeb6PivsFn4mWjVxvnDpPit/vGRsvdVNSGe5njjIh7
QnAOhYBQC4gjkMzxX1XRON84gN/Rd3QeFBaf1RFQQyHHeZYCdTq0djGuJuG7g760fPl9cEmaxUwn
96g/BhvvxRRBAUBxFomRDYXNOhT9ODRYF6Gy1L2inHEf7zyErtlBcbz7chupAUDLeV3pWfNr08Ey
LGLniQ8oKIC7QwGn/Eu2BAom12wfc91m0QX1EuwUVEBpgGvL1PqIhd+Rl1d9wok/cSoULbXb2AiM
2JXNAe4KXmglPTzRyY5uR5iB3kimSWE7byKVYKX41z3xECFZwMrTorZMCopcYAxuW2yJEwILpQGM
B8suBtwLG2BdudRv9X3NgWCvA29hNOc/Tc0zLX1AP7Gv+n9mePagFnG5nDd+iGWjagAwQBtvgjVQ
dYCK3GT+ZfEskVXl+nS3Y3O+RtapYbmRRqO9FjYRh5E5PMcYxSZP8ec5sjygQIm453BJTYVPow4Z
KxY0IEyxyUXKOjG8GC3KRLlyWAsVNiSLkywWWvR6veFl4pxqwBg3FOtrbzKG7L4xLqYAUPZhqRgQ
e83jsxeTqCDVyaozBwMM/082CwmFYiWSRblW2DHvbsj+SyshNlNrdGR+dKN1yCZSiFRRsWuBzmYq
UEpIzzntef4HvN8V8TgPIxg1VJD7HA6QZdOoikIzwhCDR/II8L4xLdDTUHX/SyeKIA+hTu0NofWi
Qk6hYg9Xpo3/wB1IMNKZORCmt/qlLQnxIdXWHSYx7krZG7RRTseHYE9gA9ip4xGjuKlZg8kEkvXU
1WvyYB1xwsV9rEMmqgc/REpVv27suX3V273PN1QkbvoaAN14GXVwHThAJYZdV6mjUBN/KO3tcd7F
IxLD2drHNDRm7aPW5QQakwHXiupSiqkVp61R9XO2vEQeqw79gSY1F8Mk0ryTK6AdglnYkWWVA2K9
D0ZU3lfvF6dMAZ7aYbC1fjxaoKjMnjlvt7P7xj32rFsp66y1FILBhaLnizHFlGFi2tpAfTR/BljP
9kMnUT6R97m6E7nhSZU1tdrQtuRDP5iTN4Ja/69cwZwyHgDvs8fNY/bjeOL08bbdCRs6U1PuWrgE
DqRllZwiffz4643rYZQiZKEMkRFH3J078XQBJcHsWBKnvRkEDYSGQrbm2jvCLUWyj2dZnzvgYZdE
lXbxLb/XvCIr1xIV5AizAYT+25wO8j/zd7+EGPwNjlusIxMXB2/0J6E3op8CmrttZ6tTMJzm7feJ
BKcwhATxmq9yG5S8IaUK1cMozNhAT168cFsQ2TaTEMvXJexjdivKwGVQ2S/zULbv3d94H1rkkio0
hH5U42mHmKflxb6xbT/o9YSK/bSenNiy73F2IFp+mbSqnrTboQ6DAowOcK88/8siTSk+lRAD9bJj
OjAZcPxZJHNUUT3qT9m4RSI3Iggikoqd/OCMNbmYXqaqGxprW5YDJ71Jhf0y0hqCV/aUCIrMC9Ih
iTshflOQYT7nl/nVp+8PqbNNNU3R8ecfzZagYAARnamEyqZ1tXhnGTSFpe+GbE5QDXy/DrCrNbrH
ytUjPjBXYepohsgYRxEzIor+2UMZCAXUIlYonJTvYo9RlswwwY4CDAwnH6T3wKyd5vIAZS4lASO+
NM/QquFocWj9oxSt6J70UFwYaqWpry8KpxBg1QSDmN1/GdJk4pWXc2YGt9O8t+hwCg/kyIunZ49C
UEDsrxCUgjs9N++Es882PLJA9a5bGntrU6E7KK7qPM9kYA5C+c1VniFhCHypB1od+9aeF+Lxs9Wc
eydDKU9pJ5UtIIiT30Qv055eIRKG3XggPTBg2nvt1erU7PaAuRxm5hgP8965xgXyH/sBFVAVpqtM
0JzmvlAYufOq2jAhA3SUGl78BAxEd023yLh9fH7c5PqjgJsXmjujpH2My8zdC6mgdHA9y7ie3Fgd
VDyZgjoGLvHu/VsXHceT7CNrl3LfmjP8/JBW7KDtK9dao5P+uaPQCvTA+lDhC+k0Muaw5YRHaLT0
i+JAq5QekVu6HO/JSUJiQ46I4ZV9sEFJ4iLtl8cUxwQlmK4R0gHtAdeuWHgesyEqNzFn+k8YXgo4
qArFdDELmXde1GQmxmGodKQqaklJEubosKwh5QFUIAV61Ouv+v1z5XeUVGXQVbMCdRlIS7xFCblI
eq7L7BSsoJiKkJYdg2QFM99T76MOBSmIFfSIwdqci6yoXXScndkm7HuxdLVkdTOi+USNmmp9RH4w
N5mKCZN5gTZ6U96oUKQOOrolFCW1E109LlvIjrAZ7VY6dD7qsCQWi62OVs5H8EiHME53mlhvWaqS
NpHHEbG8Ei2B+pAMjVmxsZyMeTcW91mOmtT1tRgUHq7reYok0FEjH/9CJ+PkLiETw4pURkrADpcH
l8VsLdw04120//w7eR74fZFfhRwY/ARrdfit/cxOrk9CPKKEP47iY5WbpJuj9a4gDBEGjZ1oybgC
jFfM5NzKMtsBxYaAwBl5eAAWKtfYBBfcZb/qZ/gAoRwBAEAdaNnhanCyKhFeQxguhv4FXmvwc6Hv
FC8aMwIUYhT5Tksh32Ty24itW0bsQD9d8M5yOHRwUzhHFoP+x4culzJGWrJyRljMNRjuwIycGz73
rmY8FV4nh0NiWgkLNK7X825d1eQ6zDBi8XTlsIO46QSv+AiYDdoAn+nKSFlGY9PXwtXIJpSNMxRQ
VbWJClz4MxnySSD3hjIZOmzVjq3HF6FUkx66GYtZi92GoMtFnrLHQlUGVtcnf0JlKGEYCdOxuU3d
mCWu5FJXqcHBd/SazGD5zZpwquv+ywooApULDxfqpFRtvYQPAyCrxmdWqop5zrKNyObnH2ahhsso
u/25H6t39Wi2B74BOfrnxoXm2/uAYnbPPXSaG5BfN0w2pWhPfcsgoG8mGvgyuk7bQa4SjTyVGmCA
+OJv2piqEp1H+EP6xGN5ZHv+6XShq1RobKAuvSBFqJ+xPF0JYClHqIyvkq+jDvOOaGSqzKhMQxvu
vtwDsLj5sdrNqCMbjwmLd0LrM7FsX1gAWi9pAM0P2qu922besOSZPxiRESDNxuiyUULN9JYRQw2j
lzR6VJCSX3ObaHkMEFIiNUsu9kyzSkIB8SuiGJNgHsqooqWLXlnVD8Zj5Oqjur/wF3UKi7yQRnat
8Zh6XuwgWVhuoNaB4rpNd0s4tu6pA6iqPK71UxendKIWpAJ/VKxl7aPdqKlK5EJOWBTdTR1SRVCC
WnonMgJIbKMNqMvdBw7bu/Iieh/tPMK+KJyUK5e485KqPdsZdzi7IZS/YxGKfWrSGzBwWLzvOusz
GOPHyrnXPf7/HBY1Grpk5TLm2VfUCHRbUUMrqN8RdSb4N1A9zKG6kFhhKsUr6mHCEkCNkDoPMjuQ
ajM10ohSHqO8y8hXHQzyToVvHivP3SXQVM0sdsmSX5+0hNCFqR2Nyve6cwU5xLoYwElHwSkaLuBa
CMeMJp2yN6LkJFOjU7OmzC9YV8ntaMPqMpt08LeALaAy2F2mDEGPNhVjW5hIGmpmGo5ob+qJJCBr
qONSmeDgGf8F15AZx3oyKzRCNIvi37o/fJKA/9SGSN+7vh8gJtGCyx8EVfxzoZYpIsQUvWtR3O1C
D8phAAxDCM+bx6WP0OXr59J/clxqpfYuA5HGacON631oPZatPqJHcI2u0T1+UJZ6D/cf7sVlfEGm
TEJ4BaTpd6H0GXdxsU6rZjJDX3KQgtmlr0irUiOVIME8+QaoHmP1lJU0oRnTQ+Cc7KG+pB8ja3b0
ShFIMrEu1hx7tGPY8L6+8Hm0hinDwufKoFOca597Kp9dI5GwrmTIPuW9Fx57UnkElL9E+vALKlfg
aCJ3gefxY5sKQBQDO6b0nqJ85QDoEQeIfjDpimKkijMQ7hF3A0xe2zgPUNLunN0ejhJQG7+ihkRO
rqJMyhWzTaPIh/AeJ/10L1XVNBofmsuj1SlbM4KDPoshqAuX2JtcD9szs0v7q/T1pGPEJOOei4yB
X6PSEm42/W7ZlyjlmJuontSGvDSMWUdOVq7ipAhUvqSH+uUBN40C6Hf85FBEkobtIwOnVKeqdG0C
ASnWf5WshKGtVaPPhV2M8tMGPPGFArhGRjZNmTHNUkYZcokSBvqXJqg0Q0fMW1PeJKoKk17EaBwM
OYf7qspyVysWSruDkoNVVmJGs5Xp91ps84KI6BhREWX0tQI96I0Y6jPoto2GR5KrWF0hUKo4jTjW
dE/16FPU1osBNEcWNMfZUeCTIpxg2/m3cUf4BRhGKQgtmVYaN2kJW5hV3GFNEwGuysfI5+iyMPFK
qM5VXs5EANK45N6bpagdMlyysatu84KEgBIE2WYeNyr0fRwJX5NbAb/ORf4bh3GWZJGPXj0CGv25
45TIMaEO3WVGSMXDx37r/IQ2KDVwBqPS2Wg+NZk6Sz8cswsIG4jxLpZDGlqduBpNMTl+evNoeHHl
a+k9zHjrj4eviiQ3mEh+XRuG9DdRD3hVhgQAWnm8u2xFGFa5gIv70xLoHi7x2mwsqKGDyHlv0VmR
v+QtYwFqSm3ZKizphbD8KJd807JNVVnyUw22gMOTX3ZHfeBEWqO2uVkqUpEwYonOXyZvyx7ZwZK2
R8Sn3EvNrBH4Jy/U6GlxtNvKg6/a3AFzXfIlAa4IEiTPQfQqDgPMDmYnbzZX7lQoiKYZ2/Ycr5Nv
dEMk9ijZR3wE7VAKTw34gS9kycxmZPyQsmE/CH7WtOJk4Aktrh6fyajIJapDXoB4yubL0BFfcW+g
KIURIihvEgmiQi209kG08CiHQ3pbvz0U06jTy3iBz00DSblUER/FaVW4HKt82F6a1oVGFqyKqXeC
35t4yhsVEOnfSkzjihor711vqiiHq9IyoniJbEldXnYcNUPJsoR7TKe8UbBg46fLh1S1cxazbssJ
7ay3KeVNKOVOBRhmupLFX+NHaf7rXVg+TO0xJx4u0/BmxfPaEEeX6RpRlmiroocTkvzf4E1TuK1H
31MvX3mFJdjAOCPySPjfYoFCjPU95dXi/7IwCnj14E36mEi/0yuJf+rhcBxkvPGnkq4gPAWllRXV
oeMoZRZdCKn0Ks2757cHvf7Q1S9ybY5GDoIwhEAApG3Jw6e0j+wyv8z+bEb5Hx0Ffw3oDyDE2t/i
Qn469tgtcunKtUUMSiVqY19i3NOdgl/wNwVvr6iVryypCJTujUaNHChZkkIDL4Udcd9QAde2fb7A
PdVueUfG4R7mf3aL1yQTn37lwKjS4K3yGa1w4TtznYbQMDkxh8qjIxEcul3/QxROFTogQUTVXNhX
wRcwXHZfI0PUlDgktLBfOUp0fmPDlTAykWpDt1HvK68IaAppdjx5uAxUeDCTPnjktKFHeMKhzMy4
0iLL6utILccryv+knAa1a7R8GZQHaTJng2mRf53YKkGsIagDf+Wm7jVXzySV0tN9wKa8h7jrkVwD
nYcp5UWaxIYJb5qM5fiZzlG/l39BuTiNWptHNhXzeAXgtE/eXG77IxI7lx4zcG9R1LDHur1tPAF7
pq1nLJ2PJ0Vg0Gvzs+IsP+Obw/jhwFWtJIkKdskwgSJyQdRD5web8Wv2mW3GpJ5gnEPc5ZnXwa6F
WsuDb+gvsLm4AInlS1tvgYIGXW7py0qnt99XmSGGwQvUdG1PtxSzNLfo/G/qeYhijncPn4efaa71
eFcogoLC9RiQ4znEF/H5drhJUtOmuxXnv24/m19pdiQBjQ8SWr3qp4zoGp9WtUwiqIqI/o0TNDL5
tkBpBTAiCOYttnK9GgXBXlNajoApIlp9I/dlXkFxincB0/BPlL6Zclh5ytdIHJ514zMo1CC6C5x8
+mJIXpriyyG9f/fJVNHUitIPSNmDY6R8muDMJ7XSWaN2LPqQ3TJVL6NoT9I2kJ4blzGvkXr/Z4Dc
2Ag6LckSRg5/yzrhOkFCLDwRMpmx4QSZRIONIfOT/TCFrECHVNzvtp0uMqkZhdVreOrdWD7UQmVi
dNSdX6exW2Ti4+BKi7oVP06zhQy+yEox489eAR0ZvDioc7SfvoBv2CDbsgC0vqQMAEfcGMYDUPkF
2PtvTaWrNdigGjSGaUZntjFazwzXI3gETPGMn62mydeuXaHM1ObTLaVq76bug+4Sc0jDJQab3sQO
L+EHnpeYU2VoZmKziHqrQx7WjkoZZXTpYqLU7N6liUm6Pvj2Nz/v7rm6jZ50B6G7ILILuFbNV/t/
NJ3XduLqEoSfiLUAEcStIpIQGWvghgUGAyJJJAFPf76Cszfj2R6boPCH7q7qqme3Gu0Yx/uI9QWS
yeQ8rSYpzinIGsfb3/PwsG71gTcXz3HrF6uPEB3xvuClUhdp4STjDc7rR7+BTL29AwZBo719Yvm1
8wFqEZ3b8soxRJdlOjJxMWtRRqMsux+iw42/46FXjm8ROcYLNv1xUPXm6FMU/va3EpbwbB+d6Qbb
0BZRBLi9RG//vgZaco79ojOftialCQyPSzfFF+neL8MB/AJk2q9UfRK8liYVCMxn75L27hvaXinQ
HujoxX5uUk+0U9SjOuDTN+pVTvEtqArCktxvWlgsX35tQuODW55kpB0kNt59yIrUwVaKVfEb+OsW
6PJHjfgeNXvNjmyca8CrjbDUR1cGL2fXxJiCfMt5LS99toQeNny9O0qm4JADo/f0X0EzYLF4T2BG
jgvrhgn0Y1Ru5+2HV2+fByRb0W5asbe/92CPy859sB29OvfR3t7+M5KbO18+l6fR7Y9yxIhFePj2
W1DYK8kpKkOnmnvH9Uf8JdGOqHT+/7s5WYMqUEI3FSwoZz2657AZLdlN9FDApNDrm8KTb/6LqkNj
VGPmnl3kNfzdEDdCl5EEnJ1HWxpQImxykPJg/Wy41xAlpSw2Xe409hGe2dsgIHIcvbwUnbZsRB/G
PWhELb8Yz/s8oxi+o217jtWHd6RQ5LCxlLHfvQcHmU+94xOGJFP2HexPZkb4TnAf72wTc1zF0+ro
190TWGnKaGp5mBbi4K6HNlssQmhgqU2eY6H6iPB3AFH8+9+bdUbhvophVNVnZxCBTMOSzo4dLqTl
xfzP/JNX9I69jSIR/xvXfp5gRrUf5UR1bL5/voDBix3huyscpvRoH6YH1He/UDwLK0NHzSNf3sKc
3sYq6ha8Wj0kjQYNYDkbEH4UCDVd+vWbm04f0O9+0mntp8zseyIM3FJDTO/Sy3pGW6iS5GTT3nY0
75e6Zv8A//xbcVD4rI2yMVB+VoWG1/Bz+I2idM1dWS1+/u+KTtjgqw43cvNXiq4hIlQdsXDp0fvF
AxFOvAQfOUuKW3OcxOj0CLarS6AGJ1qSPx4Jz442pBQ7tzeKi2Oxu68/gjS/qXDJI/X9C6GO/ZEU
CicDoSInhDRWhsX4gafIjZYkxDNQYUX0P9FAUKb61P9WK/Y/y5HMqLRXaM7hIc4CX9ata/R3B/wa
YbJ3a4OSd1weuy22/3V5TWA2eYM1bQgOP8Tl/6OCFxoq9VAPz1LRwT5SuPN9iOCnlo5vxaHiod9V
H10XBi0BADg7rZpH9xIc6ZVm28OMTKVPxfqqeip4Fh6T/rsPWp7ihGcgXtYmOvW182kHfIp0z86q
bWzuK3oT6/YLaH1LCC+SmQ8g3GMJR1pqlYJvz93B3Up9073/PX5P8Ij+mqCZb5zatr1n+MQ0/Dms
peBYxARxBk++NWoNXyzLNAkO9tFlVF6Y/c2MxZfI4LjeDI7xvI922PSEgXWT1ewBVmqwexVTSAF5
fApkU1yj31d6aSrrowRF5ZhJIp7XpySmKgOlPI5EzSDSlNG9JAb9JFUajHCDflLAh++aowq9KuFP
RBLSkTZTGAZKplWsQ9+UW7EsEWyWaPRXKCqOAXkGdWut0IBmn9iW6/nuUGOUbfsWEqxeSQAtJFh1
WEUyamKVzYa+dN21iQrZbVL+hbRBaK1nfVzuoYZzoHj5hDS5SgUtD9PpHTPGhnd72OC8wLZDPgm+
D4fDjcw+QuM58C3ToN+4ejnCEX/76FwJ3lWH3fw03sKYpikLuQ8APoMsvECZGcMZqvhHLPFUI7gS
Ax1ueAjV3LP5jz6NCp7PAYFqhfGNfUzDNpq/24d/etgpE7Tq5Cg/2ZgGZ1mPFvhqGckg499hxSu3
h4NTDRVxPidNOkQZZagMPDoce/FD+wndGDCDvBJmhlnABL11cK+c0wLR+KyBcFf5o9F4CfbDxt+b
jPvBhFZHCQZBmKXLV8Xw/oOdkW79Y1LIh0T9HloPJJGiX38jE601Nzp8NYTJyhkjSrzRh5kVYSuo
TOefKrWmCvkaEarKPKQr1rIHojF7zjFZmoeqs2H8NXv/vmk8ofS5/I8uIcJiA4VmVhKQ7Sjt1Jl3
Kxq9RMIlg93xewpxUNju0NK+pSUVRPcsNl9+6gtSMKTHlsVgWy51GNr0Pqn9jmKPMinp391Y49AE
5IKoLAGPj6n6cMTW0ndKvCRP990btUdqpyzhf7qjy/c03k9wy4X++u1p+KG29ANNH9Yia6GU3rAc
jjKU2Pe4a9diM8RRc3D+a/Wbq/foPbpN739pB8+8l39dVGCgKdxr/nux7CsGqbGNbEiuNt1rfAu3
mItnXr3XjHZBOUimFGvdc0B7vDP1O2tEmW5RnVz4i6lTe0nqvqA4UKuLW3hJh/mJeFpfhQREFSxE
YLuLjb0AFpjeXFV66Ibg76+6Ws36RWDqA/xk7ZKterBerlKTprdAe8pHut89h2sbBBQvqGZgJNYV
6/USbSZZsok38RcwFx9WJBAkxjrVnv7VwjpdjGs9BIR9OJkePapJpU04w7bH1re81p30WLdQFbvC
hKb1C790p/4I81ecU5R10DxhTd9S+1Dh/9IXAqvc7bvYC8Ph5x9sQjdx29c4oVKkJo3tB6ygPkvp
hwL7d3RoaFKzRXsAB6EDiEbnEpswd+jVukOYYgDlFgIDOwRfCfGAKn/rpI9oLqvArvpfiSuiMhYi
QzywD4x+N5R5QPi+kRdrA48Pjs0I1ChUr0DDvg+K2ZuFQQ8qLTaGAFRT/uuK+Gr5ZCifqTVKc3C7
0uj8zjkN9Of0MmEXZ9YRP7E4XLk9wkc0Hqhk8vm6aVQEARTF0/nGgJoQrONlpqVy/w9ItQSoAoBh
6RTNeDvdTtUcIEkkaUQWsB5lVqOqZ4GGRy00PgYftbBqPV04SfQzoPzRUdmB53WqPrBPdGdneUKU
gT/WZi71xriALGfU/b6ti7rg9A3gDhzsF5rMIq78c8A23Gu7idBj3S4isiA6R1BbR5fhFc3dBins
y01tDATQmCZWKIcbZ7IBVtoMadeEJlOljEQKTo1Ude8CdWmIM/SiQCRyW4j6zlCwcVmldGRQ7ygL
qh4IUdDL4KRtccE13Qu0fyxVwCcQJqGJhoiJmF9Xj4YZDluFy4pH0dLGWNh7ovgEJcMal+KXVzi5
U/FpOcSM9E2F5hGilGevabCByqPPZJtCceLG0svwRbGWNZ4KPfIp3DV0NawpSQIbY8mt2BX7wd+p
PdGk1HXchMndedrdzJ5HZ2rIvDq8Q35PmYO2id3IFoD5gd5QcrPfTLocWP6BicULQSKTennmb7wr
9d290/gSiCH+l/lixfelaGyyGiCVRlEyc6kJcla/m7gW1Lum0+KiivwhYPsrLanZi4czxBotrDP5
aFeAoXo5DTAPh8iE2vOuS5vOSO3bdeC6N1xMdNgeUObh+LFtKaJInWmDYap3wVQRQgMlQ7vOd2q3
9x70HCUZl6XFCSEiwzOvZH5SIqZtziHs/EXXyfrVmFfJXCK4U8WWe8SZJ3vOGtUhqqL0Azw+CAOX
xek+WYpM1n3QYagnJhEhpRueQEzAEnWyCq6Y0kzwL2mtqXXgzHV/0l9wR78FLiYBjBnW7I5pJWug
YicxOa2CFymcoqgK2i71L1oSUAOz+pN+7jSQupn+GRzLm8dEzbBIx3HCE2zG/tA7S8TTYwmGoQBP
U/26on1/L/vevyzVsKwW+mf7sWQBxQYbFAS6U4qh9n6mpRQe+35QaasiWElE5lQSLFIggRbkQrp2
P/eMkuToNBLLTqEXVZCkOkEcEQPzIlacC9VGWNHVVht8za2fMAa8D19Ungpwsktfi1W9g06Sw74q
fo7WDnbWHxRSnyjECgZV4Sgb3xCdfpMmPz4bq4zZ9C+tzirbPccqNkG/H5TQtWjBB9u5j+URggNC
9jFs3TivYk8raj7mKa4E8nk4GeDoyQFVgG6Ch9hS9CitehWVfQnQj23pNy2XnEj9QwCoIHFQTO7+
i7PbQXrkqJc9RaEzBiynCA2Jx3XAshgWfh6qFiooR6+mls53yiYYd+43t0Dz0tNELlk4rsPD6y5R
VIRMRg4QEPaE2sW/S74WUBWP9drjF8JbQudhYcBgVRcKrHKp1VgXpuIsqd17rV/p4KZBq/fWJzg1
P2OoqgML00g4SSR+iNUcCMR4SZRjRPrEb9hZqiNF84jSPQvF+ipKASV+ti4hG6z9qaMNT5+qzF+l
3/8fA1dKalqK/DkY4R/jT5tEj8WRkD0SSsKFw3Z43KOWRccD0R+JNcdsUBqB8aBSFcbtiL8QRtEN
WSb7ruFbQf0E8FT1XBJiwQWkFBgN8RY7xKUlMVdle8ItlXnzIHGgQs2NJvtqv5GCEB0459V4nPOc
NxssGxHtFvgBEqzpOqCaw/v94/w4ApbYGsGpOv4P6udTuRGmlq4Ytn0s2zAQdERAuWx1LKdcPy4K
sQPfa45gH8ql2jo9pSKaPFsOtyRIomQvyXb4acP+91ZNu3O0QSO14u3BqPu66luH63j9qjnNlgKP
xMVjW2Tf04NOL+JeZShyhbvhKb4fig/BheXPUhGmaBMthCNFOEb+C4cFwWZcqpXcDNUV+TUjEy+d
5IXn6vm6wNqnNRhvpKSai1DGeDHhD10TiiPkXvitrZIkSJNAXGaE5nih8q3XQps/LRdsPtxVfTrT
lL+5aL8SOFBsw9ly6sqdRYOpkDTcF9Rp0cnBN0KOXELxtDlqoxN+cSe3ELyPGx6FECq60nigbYEG
7N3wSDut3BT1c7V9q+aALCy9E/p9OsYB+0HfLWbY/HpDvXT+d6bdngRI2dBQBox6A+DBPylIfz9T
qME3bCpTWv4qeApFqLozhXriMW1BpFQhQ3uA/LSEagHAE38TmvIQnsS0Qa8+kM5+q4sHB0uuOr+2
vXkfueSe2DF5fK2hRPVGfAu2BEn6x+jkuC5R4OZJmwFCTJ+F+VPIua+ZpyrXfXgI9TZA0zGs1Rg6
+ZOlyWi/1qdeqQzB+R5fRpI3PcNUuECU/D56VP2iDZPOT/8Vs8MvVtCCXj7YgOjL3/M04LAQFIt2
qnFa58rqoUsnRsV9uG9LV+QZAB0IDxBdqvWppEnTAmkTRioCIYI2UD/iOmNUzY6xapw+3a0awgq3
xRkTV0MjUbGYbq9YHFSS4A6gdEBKp5su+04iNbRC3g/6aiThux8WP/shjdoGQiMnPNplf6Xebd3x
De7W6EGh9VsQDww1NDRks0CtNJdOxlfz9/jRAzkv8Nl9fxrfjX+3qpX/YZyHxNLw0WbjpNg0ZiZ+
GXBCDrfeLdl6jwS+HLulpIzu6++u8o4OpEUR4T3yRtTbrijQiDemDZRSpLHcz84bZCmAEuHWS9UX
/K79uU0md6thusfBcaCf6QFRnR2K7dd75WAFx0FGu9Sl94pPxIwgh5erT2PTxq6RcDGPKJP1Th6U
2a1V3di3HvsPGFsTdGIAnkhFM3ltgxQpFuvwi4eyrMOKIXgh2U9tAnPjwo+uF1s/fY83tC8zIopu
vXMdqtioVUpK8lphKGmCRIG5QESHGzMWqiY1eAg58NGlGs/jO8m0cX/gJSA7lVo2rD0aQemUsguz
/lvMktgfskseQDzwu5b5eKZ+DxRTx1oClkC0QriR5NhZbGJap7RSAUmrgY8SOb6pQwUBG+rfT6/Z
e1Hug71rso9AXxTvEbOBb1kaaWUxAD4bBQlDUyp6Z9yNQEEaPqYN1qJs/ejntGbYv0vR5O9uFGbW
6Id6drgSiPK5CiQHgqyVyLPiikiARYHfYUFwoqUoKzy/YDu6YkGD2kqNAimaZLyCEhhbCcU6dZDD
5kLqWzmUWpcLd2P9OOK/sHH0l1IQWZKESTTV4AkzZWAqWrC851bCmkFgIB6Rag7a1P8QcmKMv1WG
ZYdkrWNZguOBtiSx61rLv+Ho/mlrIdemJsdOTdcL5jSAloS1d48Y0Uq2XF7ta0psME9QkFnwmx1b
pvrh2e27wHXMVeoCL+/mHjgUwiWSgcXigk1h5VOQu9o+oW5wxQ7H8CT+yYbI6eztBOieHj8i4ukC
CIYNsWLPrRdpDj3/VuCX/MIr+edgR/aVRXXi3rJXIvY12gWJ/st7OZfFdvh0u9QhGBtrcSB2tv9L
paI7mYyI1bvILjKpeNCwa5K+1TCqEf+pmzCp1/1LuzpFDN2H0bjoLrDDmXSxG5PMyxcOkl/KvLOJ
D8vWh7kvQdvWENBKvZI0nIWBzGU1CquiJDNUhzB4E8RKp7iXLSZhOBq1L5YEesXvRZir33C44p++
Iv5PUE+0T5TON+8B9AQRG9YcAEyYxSSzXDGFed7O/5L0EV1DXghHEvy+vQfLknOOP21u9Hqpb9lP
HnaSgF265Fu7Dt+9PN5dzGt//VWeVfmAhJ6oWItZfflFJkWMKz4VbmLMT6QqWKvE3qtsHpoilYVn
kFWHagC8OCgH/RxOLa/a+qhu0b3DaTeae+fx2Djl1XuYtSvde0q28SLnZ/EkBuNxpgr1Zc+BYPn7
mUJvYZ+U03FfJxBGqUu0AwgI4jZ8CfwYmcPtp1zFSgkyeAzVEvCKaYGBUauHaH3lyaMEFse6JurE
mYhbYq7Ubj9Lzruj5Ud7k5oDzA2nqk3qkygQCH4hZdVOhOrdYCKqMCw4qACNXdT4h7YoVZtPnjqD
vvukyv4Gwj0KaxTKiAyq/IdyxYyDhcygFqENJAL2U77Tlx76Sevh71kNUKcnpBNeI2ge6L+8eNza
5cV5WP6pUGYZXrvGA1eRd+eCnN8LfcQzJlr4TuNqqv6ivLs5Och57apx9YT0gjiRBIckxpv2fUHT
qdZqajK4doiJqOhF2zdiqENYtLQmXfnKu40QvR4JNT7pVyIgyrscir5XknVD1EbVIlrWhj12Tw5U
G/lHqw5tTJ5x6F9h3BB+IasJxKyvFkUdYHYan8SDVWyqZV8W1l+JxkcHbR2J5Wivl3ebwd3IkKLk
IQNtBXAKLUu/hJaPTvXobCH58lm1P1EM5Hmt4+NteFyYUN0vtD+nCELOcMT8Qwu9DkS7BEJcZK0L
xBqptYM6tX4hg/xDZYeWKE4dpaPtTrJju3L7Wm63buFhTAdt/d29tXwsMfNye1taZC2/QT5QDTdP
B3WX89UrzpFZ8S+lMHtGl2dUurqHa4D2y7lhWmcK7mgc5vHzFt4OXk72Ne8dgF1uYZEG+Nef8e88
+Vsz+JcXTrluPQ+2sXFaNwnuntk5VnnmnojnnEtM5dAzveOoNKX3dbaBMfW0qlRYCAwpVJdRab2U
rH1qvy72gV3mZc+bNtJCqHHe4cyw7L8tYy/qTQW5OjrfylSFIgB8srujY750rPOXfTHsLW3miL6C
mvbqpWDDskoD/XVU7VC88CoAbNRT3Cwukt3oNPkr9fNla2yMs3/VQaWfR2a30i/gxI/z5OCb3Q34
c7++qq/4WeNi3/HvRSKAPxsLOZLKtNU/+Jf1DjSXuHbnmRvriJ8QyR/h/sk2MgmylWcmIc2vMTr+
tUaHMdVvlI/+Kig/FYu8izkpIdprUfvbD1ssEON9e0M4WAYMoKMWNVigs351AcB8Gc/hUgGIIrWQ
2XUidDqERs/ode8Z5/ajFuxeftoIN2fvTnWIDpwDGj92Y29fq+6BZBJhJIwoCstcbapetvP2D7dJ
tojQFQnbDXSGziG71ilWZcq3c+tk2g/UDSpOK/eq5KPlqLFD6hFFReeRAgCUhsa9f3yF5XxSvMJ0
0zGL4HCK6/ve9jSonOJD1a7Xg1reaSANSp1r26mdEoON/NjezoNrw5vn/cvNRSLPuDh0eO8XUFD+
ZRAX/+7oSf2rhZtSp0yEcY7qQT21tu4hpPPbLYVnL/eaQUb+dx4+EAA+Y9d2bTdiEB4m8L5LkOG0
wpvfGh86ZxgJt4452DKl0IUnaaoNbmjMHFkg7iwprSjrXSd5nCOhLKvyM8/RO5xdIwDbC0i7aaUU
gn0EhKCCQrQnwk7q7r08Sf3q4I2QEGUHQstdhNmAm+KCvBvNsTegCZhlhPaonzLxxc07t8uhTGvK
atFPx/VfCgUoTrVTvzmiGYDpj/bN6NnfBjl13jS+cM8daOEPqzUyetW4FNW6++U2PifvaZ7Up8a0
1IZoMH730w4pvnuPr/A7tkQ3hUeM0z+SnzQkzG33nqNK+5HUjyhiWpXhGUrx6vgve1l1SnMH6/my
alQD2AQqaGtbZao/zOXBiwrf2anh1nrfIPaNztajXyYdhDQHGL9zzniqwJK+eghzk5Duwzd4/zU0
dkiROZied15Nu3LTpDmzb3p5/9gvTUFHN4uHk6ZOE3JLvtqstpBrTPswfAyrMcvh+LXI+vni0bsk
m8H+ER8qNtzFrMdu9pH+RXysOQfoZbY/fzc/tfg9fa+LUWt0G5vdZ2qZ7eeihG4Bvhd2Kaz3ikUr
aHhGgO0lXhiHQeagJAeHI8zizQIR2H0Exeo/TOxT7Qjn0wtkEoToblcmY51P23XM8iBtsX7G+1P3
XRnd08H24WYGMnSDtNk5Ea/TLF+K9qAv4au961GaxwqVxRCtgblNPUgwvoB8WQ9+XY+kl8PPx7Lj
VERCpRiVDKP3URSjno6pnijd8lH89F+JHJD5f6O/wWc3IEpWcC6Jka9BS94W417vKevnLUZzgs4P
dr7EmzxCwBXhgRR52S25AVa40Kbxh7Sf/sV+T47e0ZNwwN7LfFxb8PFmyuF0GEmERE/cwnopU5ZV
4Rh5YYrBkPwUh6bW0SvfrCLZ361G0lw3KA5v7Bf5494qAVkkrJKUnX+Qrmsy2oEzVo01S5fRIUOd
Z7bUhzPn1gzNqletO1XToYgBGMlyDV7wcm8YqYAcUs6BdkNjEZk8DQZ/TRSPoEhAiZm8WWZX6dnO
auiI2jdI5TBg99YFzdenXS3ZB3DlFeF60KKqf3cIwFhN8d8pr5vLzcZ6tvybYVca7ZTMeXUp7FrF
LeCl0wlD/2ty75mUfSt2q26bM+ZrgShE1YLDCMuysbguwMWOFNOocD+tCtkIlAhqaiXryMKbVNCX
xs7sFULDuvZOyKlcrXtvR4nasEqjFE1p6Ipnp37qsFExask2X6ExPS+34SU+tCs160CgPiOUAY1/
ozOxeOGJh3JEHQGLc2/3r0zCMTlvreaiRLQM/lezzGU5eRZWjRXtuTLX6Th/fTbYwnqSFWHxB3c8
I25z5i2Ha/qgJJDsT9Zl8K7pmp116hbr8KPEeuBe6TJKXbNs3+c2O91vi3cGh/mYl+bwd0bU20H9
zkB8y/kglRpf7aeVXGdFjj7j7mXlZSvPXe7EdnCNjIN9452RXNggRm0/SRyAUulT5u5VrDldd1Tn
KOvSykREywiUUAkli+Jpn1GrNWyDez40uX1cz4t9uzpXyqBosIJodctsEkn52mYta8X1wW5S9K+d
rHsJS4BB8D2SQ+89PkxRsYTx+GO0L703i1HnGOyCWn/v55NShVxpjyJLEWc9uH3/sNnsHifHSRXF
4ZJ/DEoTk6vlGIMHOd+qNNxNKIK5t4e3GzyWrVnW3QcZBGqiTOp5/y49CF3UlNqv/vzfcQ4ieO3s
Oug4l+0KrbdjcrCtyYjAivi4sUvMITBSJK4hZo0Zl6dOqWdytyWWSKz7UyOnpCA9uz7ty2pDsoul
7ORBM3DFvlbsomy9MW3ws/AQPuMdgu1GcPGim0e3SufJ4nikdDBCChjCJcTln72fuVe6hMLab7k3
H99Tp1agcG5RBGMXJjWf7ZJ9cobW53gIgw6LRe3nBjjAmZatMQzrPsX5DsQQSCA0wkGumZSDyqA8
vRzi2rX3SO7MRogbVoEOFZLsnUpQoeAxZvzOY5VTUe2/J+nssN79SaadwPuMHEe+RosYQq/5cyKK
pOZA7YEw8IGpoSFmTW1jMTcPMaHVEb3LGYEY0VU6rg74fVa3nxSeL1BAnp3dAOF3JvnJbh6ZMrAL
s/5x9pYi/nnSxCSQdzcX9EAyYQe3l4VPym5uHVHB2doXCByoAFZgL3o7hp5/3DunrH2flKGPG1Ez
d1PDbTb8cn1AOHMaX7b+puEhfsOZVn3Cmc67sA/xKWdZZIa32idC/HR8IuJjU46M7t3L6E6Htg9K
gXIXzfI4sPk1J4vShA26tGYg9w/Je2PVu+/hawXXoQ3Hb2kwnCKS5nlhM++y3qM3D6kgBlWovxmb
RVAagdEGeXxsQ0OkXIJmTsltXDw4KZvhnJT3yf1/OcTXG2ZVfBufu0VYixFhxijlgJFsKalEj2S+
qk0hlDX6VUrqDMnlJoeV6JfWjwQ61ZPx81yxUt/gQKAUubjt4A+X2Z+QIqa2PtKq1s2vdhoabupu
eoc49c8RIptOfUwMRG/UIQAUCXD/6p8n2LhQanr3jlEat4JteAoPg82oFNwjdrQQEpqdTlLEOoto
Gz+97Rhz+LFhndsp1Nqi24xOI6Y/okJ0/GBNW+22CASKqNa+dbPBGx5vzppa8gjcq913D5pKp+RB
Pu9eoPj3DhMDumYVir14BEr4qj57Z8ie6Na8yWV98bfRod0KYLBGRzZjH+50cOyWfmuc7t+pT1g4
qneoDNc7zAQwOfpqYR/evLrznnIGbuaf4grRB5bJlJbPodFRjRhYCDhI/AU2J6C0B59M3Mm9I+nu
cgfD8wT17ySD4EKxFR32XccI8YoISmHavkAmLXV3NO/lYJ/YSMArcY88oejcBtng0c37b+bcAveJ
Q2T2W913tPHzzmMx3zo1iti/O7a6wTuEY9yvI27EgJrmk916v6ea/4ga/U1cgV98bLE8zr15p8kb
oI/O1Knc2NhwGbn1n50rGnw1H1lE59XexqhODqoz9KYHF4949d+ecivWNSDJiqlbLL40Gvdogext
wnnQQPKwHt16+yhbwQD4qXTgenYejjGuzmoD2V2mgekWbXNoQN1u+GKUApoznBd7xEhe8bsNhZou
e2Nw+Kn4rckJNZxlc1hnTWZ7KA2fCUTRwY6bsV3Jb4wEu/77pAWiSVt0QacLDdNxbVpa1F02i2Fj
CiWXHmtEUiDMUrB4j59wJ9rsvJQnoKA96PquIjmLSmrlX/GXs9v+sJttWMnu1nxh9M3uvMsuf49K
41OcPm1yWkRKueUtTjOnWGN4p04tbo3rY9RoA3ouItpAwWCgrXvlIQlNfBjkXs0z7Gqn2pYeHfbI
0ZOOlGKIIK1HvhjWuuW26dUZCK2QiQWmaPTyCBWScDs4xMfo1JnHZnfXa6bWYwqDpF+OjzPO7DU5
DiqJgYUW3+AmF4PyhKc2lMlAFHUTUidby4S2VXAGlMQQsGhv4ktCUxU9+pRcThCTzBV6HsjDU7zv
QxaGfEGnOJwE6K+YFxCvER1OiiWfDen+pzHYAUqUf0y6hmhNOQ90yxmsM+GXHJK87bSLx/mE+OGy
ZLP+1xw0B2avBJWzNtrR3VVnfM69uv+G7vFEs/sQEVy2dyyaNLb2GP/0MRwxWioh90U0ieFdW27t
NWSQm79UDtwK7XG1gUlvBdRg70S7G6im13BzNkZuoTk4/mC7Bym93kuDbfD6cFHUc7sH0QG3p65G
6wBFRlbnFOErEkKKqBhQTxpBid5V4LCGU3ffEFtq0D9M/qa9z66fXRM+BykT/ajEGOAoszN9BZS5
KGhtTEcmIw9J8F7/IHQRYx2Xt8JuuAcMzA6sT6/2lYpdpc1yBNPNHOQuHvFxEZba9VFplP/Qv4J7
zTt69U/LI0zXbNyIr5hcgPLtneuaWAmgzejSYOC2usRR+foyYgLiVdxK7evdYQlPp4dpdZH+y0Yg
ixvrPuMvo81JnQDcknRZ7jc6t7A8Ov29eua43L9hl+AbXcVLzUEL2wksK0aKm8jO3suDiUcbgmxW
lX5O2ATtFpzo64KOGELF1+CATCpJCvLjLDyAvb0CSCGzj7BO0uBS4qjDKogiglist87t5UCYv7Zz
WqIoDKTO7Q5vlGSBaKreRE5nbKJixPZEqZSF10+7hbOhgEYYwRWdXk/2EZyKrvs7LlOo8H2KHmxn
HKQawyoUnIIKl30KeYZw52LX4xPazeMLQprcrVk2OsGFf/SLxXzQHBmXtvGPnFHI4x7wCLt5LHgI
jsHRScE4DMPK/91YaoeHRcsu2JrYnYnIUudRcXcE5ISrZVpSgsrbqTMFyYtuVk7mNcK2TAhfxPy4
9VKDAC2Pb0kG1JzUE4CwZgLs2eMFzYgCxew+2w+xoh0VH7NgyKj+JmlOX4NNF8gIfjOf9U6AWpnn
fE51+vrHFazQHnAO7rRamF4pxGbUOdOS5p66226j9w4r8KUJsYmdd1SpYLTMFIB1iz4vfYc3HAEu
PTMw/EZv3nmEWcR461S9l7eLaZ/oFvEGP6W594jOfj3K4DLtghyj9t3kxIBAKgE/G6zRaC+I5P4H
TSggj7Fro6tT7jxo/tiCuLt1P/+9ETKU/GvNeW3ajemTyWpad9gYyHrAvRLax5rxIL1jCaj7r862
W1uxblzX+02ybc0Iya6UvIA2fmGGznZ/RGIUzKN8dp69ZtmqbthPRMFJsenRvFsvZmS9W6KtD/oA
fhXw11u0OvpUSR8Xp4FSCtQ26iG4WwLSBhet/Mbv5ZdaQ0kBaF73tyTZFP16t8mBRX2/JBz3iNSN
37R/H3Bl/s4vqRa+g/vkuXxGJjOAMUM8SaaUHLF32vllNH9RYmiyz1e628X936u/n4hxzt1gx2EU
HtcmW+V1eos2A1DRPt46pAQMXXcb9CQyMlTP63iJ9kUU0TIwUC0A+jy9AIB1dJZ/nQhnS3H0Km0c
tMY/LQeobjXgWWpDkPgaSgqiKNB/gCLiSoUH3NqXS/XGjMFZQFpEhZcSxhgs8fPcmXRp1RxOdQge
JWTPMbRRQQhny4l/aN6h2UFapSh9SlwQJgq6HYx/T0Ajfcr89207Hgz06ZLM4HRE0NQZwXwGQJWg
w2BFc/oPZ3NGBYg2ZPUaSBLriBjIYDCaAFChp6oO+T+e+dEZ4ZWiJguh/OgD0VmPhApSbLwLohLC
WkX51EGxdfG3PpM6AA+ZqUpACJUBDoI/Hz6sdFVb9lBcH34R9GLeaBbzLoBletWT44lujsSHj3wU
V40wHW0R2KW9JVaf/yDiYA4BCMzHgjbRqE3rx/hDvwYLhUaki9LSWYMcL3li8IOUcc6N5cKqyIOQ
eLDmKHj9LIakKUoGGqjwkLjCQafRm7qdqfrQ17SeqzAD6PaxlsBGB0iOX0DMdXhfAWjfS7ykmga0
IDPcT7M4n/xFrGkTD/n0zyXX74XQikz2fXyv1XC4/h2uPzd1ue73v/1jY5QZ+uooR9cRGSSA2Y8m
8j1Wv/cTq0KBmPTtd2FZo3NXw5mOS93BB1Gy9p3FiLs4msJ6RJAYvE+A4hp4ddodhSPioUHZ6rZ8
nZ642jjyhS8LNXy/L4I1EjyG39nZSR9+Me2v6jOvsqYBLf7HzJx/Gjk0GMU4MSIBdN9HHc6VPMMl
eyMRLolBiMn45SeJYMRoZFyLST/+qgIsdTNny3gmc3R5oMGdFRuIhGA4E2xzQgZBYoYEAKQ60HLj
VXsUgofOrZHkf1efeba32qEqasCk7VXDLXn/H+oMdobF1sYbk1mqgt4/RoUes4/rCR1CkDkxcJpI
8EGCwgOERFdA8TxTt0w0O8gewrIrFrcaQpjf5IbzSz14c0bRV7V0zPGKBsef5Xc0cnL8k7mu4cUz
tXhoHaBFifePGHV4uEeakdxi9DVo20fsSHNh/f/bKui5j3t37lBmYPxpBNAcC3lBlN2hJEn83ydY
/N2hXMePKAGhvKA30VM11MSO4BwE6UNKsvswSV/OXENbQDRAN1eg+DyoUYbw9/nN2+4kHy1LX9RU
cXYRB9Bx+S7kfrlmavAsFgtEXkYjLhmn8/PVgSSIoa8ya+NN6EtT2Oi23FrwpOIQXCJCV76AVSiq
w7IVTerTTEgyJGqTiKcyLj+jrJdP4Pm6ZErQ+AlPoNVUpKJO66WQ4sxkFc7INKDU7EOpOV4goH/Y
qFGFYppoc1K/E4grJR6pGG/tJm2ZsqAiIumKwgSPlJTxSy4Vre1LcFteuVdiomFIpBsMbXIJcZFF
jJoVBAlUUT4ro24rMxRBlOGQJYwnwBYlTKJcIzIFb6N35h5rWKO2tIQ2xbKFyg8r2WzMcGIp1SDi
n08PvaVxgECmyC4U6xjxmN7GUiT9NBEs9Wki7KmtRO+6XC5pQBuvfdQcmK8YGFqsVMx2LQ3Twukm
nYRpLFUQNbby44tbmkl4IzHCSgj9gFd1EncRdrrIcKwRg+G2Q0buclPD0QQjvDnDAZdMJ4RWsXg5
1KgrbsOTiWvXdqdP9+nS5LEoO4wZym9wPZ52Kyaldq0q7uzBI3yEcxpua857WCO4v3r6u+agB9dw
DklluPMv7Uv0JvALGqvGqkL2wuhAGSwSKQ7unNsaEnMzTnxCVokvHv3TDq6F2LzbHgXFHJXWLb1g
72Q3g6WMCPeBYQCDyiP7ZGBUKQogGqy+asYImUclkf5hpY2EA4wq4VFIfFItPw/OjKAndmVQBkoJ
lnkMHKQK1pI80IJG4EhXaxkfsG9LqKD7XQTJDd6VuFeSLhCgb4DFi/iUg0qj9EnctmtjjTqe/5wB
ccakedTPpqfplwogch2EXG6n7KG+2vxw/+FDUh+HTBSzvw9Mmvfa1aN1bf/x7SDSGJEWU4AqypCY
uQGVpV+Q9fRZrbNk79emcppj2k1rU/1Lf2ve3SKpThLsXZLdZDeBBDKUy0mN9YtvG31ipN3kkjza
/GhPbgjGZRJZbb39RD01yFbzr8aHR80budQ5G1OieJVfvXlww8Qj2E/4V5MG8A+VPGNeq66ypjZI
qnniCQS4n0lvSiTY9+f0VPDqYY1mzGS/JnHgc1gBkLzkOw2A/3Yds/8/os5rS3GsWcJPpLUAYcSt
HN4IDzcsKIwQXhgBT3++kHrOP1RV91RjZPZOExkZWU54N/LtermPbNu0OggVAxooShldEggOqavP
4aD7HBwxYsTvjuMqWQq5kIXFQdkQ5c4PhrExQp4G4d5pu0hgj5MMJ9UOu0SmTvOj5DX5b8s1ogZS
f66PYy5S/Zx2AUjSX28mlWmJpWADBgQR23SEPct1Sf80MGRK1T9vz1vQazFtPkgipw6BUE6tIyLU
Z1HhlQiHf/FSz+Rtt7B8FMKdnQYiOEi52HxgCPKumfBcXM5SF0GHtuTnwBATW9EjLTip+4FdfUXn
/IofIPZE4Ij/o11CH5YFaqweuiXSSREcBX/SHI5lui4Uqoq5ckY7VN7q4mOmRNiWODdZDX/ACSJ5
Z3tlcYzkyM7dHhEcQcvNk4Af0ZPd6C3W/FWhVmM0wlKTLiLOyGsECazRZbtCHOMNUS+EaD9C/F2x
A0ZWLFq5yciHUDVaQOfTVxqhpRZ33Wss6Xt+7N7Fg31mGtzw4N46B5+ZEkgxuRJkAl+8OcdeVoHL
TQ+9S+f7tC/Ckfe+9MejbRXl4eyhwtyjnlBPNNyd6oRfG6C2dnP0rccR3sPBP/AyvUBPTGiFjpzK
aP9Ma5ERpfUsuFDTspKKjyZ3sIV3b9eiiVqc8ROok1HXd6G2p6MPtItKtnf1NkuUiERzP9HLkDga
zHOZATQzAISeP4TTz61nxOdotEYBXPbO9Fh9848kGIaf7x+mBlBMBX31Et/qd1b9UsGOOTL80qjs
lb3j9EvOv7HScmZIOfPGE5erT59Gq7TXWvnL0+0gRYyWmN65StUTz64YSzESj+HTGT6GkT1GooQg
IO/Bqisg0DR0FHHugtnbr1OxtEk0iGoqhGydWWdC9sbvdtQf0sZJWa6eOrUJjOXjxNfXgzAunQFN
uExPlT1RiZfJHvhGCXspDixTHIfKyeXVWyEvK/a6pEcpaTrqzWIWK/jzYSBJY3Vq6cEkHzqv6CXg
T1Hz4Ub4DA+7IH5RBdN6eeafWJvE8M3sWABRKzCGjispk2mOzmH18W9ISt7aKdAFDINCQw+JSZrF
IBp8OGsNEjJ7sGXe/t1T7TnH1CBVkCWVr254zaWaqGSt1XNxgt24Ox4GlBNdXVeiT4LwYWg7O0n5
hfaqOxzeHK6orvtuI0XzAC4NZ03Ctwl2Q6L9dtdrJraaWNGEU3QZ1HcT0lZ+IQVwBZULMh8y1rpE
TdFTXigMX6/5Y70YXRifg6oYmaRSS2hRumjqedBqNXvfJlQUZkHHLLdcLfZPrMjf0PBPxAMMpgJo
GjC3YcrinFroANCPWs/P9fO8xl9FtahGEx/riEp6VqNXTM4t5XrokTit2A1YNRK603LlJ3U2iydY
WtjOxewuqYr+zita5ryzGzt71K/yDlQ07+ve7HvjMniv9vOiD7VpY9Fy0Ng7JouS+WaMrdLPpW00
9Rv9jv3DY8+bZA9JPxbqOVkJuvLGK81woZ5jx45zomTBPzLzVS+7+noha51PXvI3bM1QMXLO58dq
VXDHz1qT19mWL4VZqjRsDX36p/Z0LuQVzxoRLI+xfqxWeS/nzqvNnDv+FzZVa+K5zpur8fjU1OHo
6Vk8RYjLP8W8mY4EkWxWCFJtY2o4ehKtaSlvIGUzsMNCnUKZSGw+BtLmoKQ2y1u9J193TkR3dHk9
25V9zH7eaU9jKm9OoX7j1f/lABv1Os8miL6QiJ/aoA+UlBRxZI9oJIkFdCU1QGViovgc7OpBUHU3
E1YoLxEXeDYRm0LjJLX24YfKFN29SX2IhpkiRVFwrw1xcHeAD9gbwEyiICqUzQpD9/RRrGC0PiEY
zYLhkFg073B2iSvdMv76cuddToTNgXxlBwzh4/LFmkfdD6CDnTMcouXZZdDlRO+vYUYMtEFWIk3O
FwvTV78QPDDv1y7QVpaSWpFhy3LWjB+JnoA6z0CV8Ec0CQOxy/llSg9KH55DKRmI+i0eScZcl37O
jZFsb9qqikExKIGJnyfGUD+xJLMS5cYDs9XoPI/rxcfAYAZj+bw7TnKX1h7onNji2r8BlkWFdmnv
lZl7bPjV/eB6aZ13UYGBueDixcHy04MScD25ExMJC/EHCEZ7b4hGkFMoEKp8V+hajP6quDinvtHW
kINSI20e78gKiVEjj5bYe/ah0WcJrL+S/o8dLiti11d8jOVMPn3IONzBsKF9GiDZH2yQpMX9ua0N
s0U3AXuCKQv1YBNh2HAYBiIh/LkJKm4Q7Db8/5DbIbLMzUFFMXJawc7J6aOUeEdgEk1yjCGeNvjh
Umgeb3Jvnbr2wnjcHI9Z6T9vpa2+imxQqiNWc3h2yVEwo915wR9Kr3aGAnZQRxlmuJEStmlvqGxi
VjYY3lLjUd8oyT1hVdnCu0tNC37zIuUNFBDs/U2VDmDcP4OEHoAklI24WMwVYugQrwgM+pJ3KQfJ
K3cT6u+bJWw52T4cF+rfm6rLW7FUmwJZ0LSvw/Y+OfTwc0xaiuM6J8zxH11y5g/GpXvxmpxOV7Db
Dn0/h1R8OAR8Sw8eVU8kO9iN8o3aIHhFeebWZAMD6cWG2rDLBDx+5SRZ2OxGBncJvdhMWlrpAGly
TP82o+EbLaN1B5afhrjNruG/5xblFdoM2hR2KWW3RDBrmY2whkIPVpr3o1Ea9gpf1zXEwEGpT5DR
KANgNAA/H60ih4fs0KP1alWpMvMTsTPERqLxiUbgPfQng+hqy8Wu38aavySLE1LJjp17LyawkqlF
DRshQq7DeNhk44qldYZ4WGxdmu+OxLLHTCDE7sFJWBTsG4ZN9hb6HWsFfoMvayt7iJEo23/TPsAI
jYq1eRNeP3IGPOuGTZZpbJPZ7riGu+ZQRlrd3cGuja5Rt7kiahliikw74CLmkOregetuNmnsQ/DH
UjQaimNkNSWVKRIXhRzZ/7Mrx6ET0eFwUDSW59Lve//ZzQHVq90CW03tDVSR/oJuG4AFecsXEsp9
lKew2M2m9BMuRFNjnFGXeKBLYIUu/I7ypbxHfTfEzO427TYLZsjBMTyBySad1qbOS9vTebtLOLZj
cwpxnAhAmM0C1lqX/4bDEtpeCkOJyTRbAbDi4BFWEyAsFsx4WWQKpYPRiAZT8k4hdLOXVE1hDXlc
lhbgL6NVNjK6NFI0Wbo5exw7qV/jQ/R7tiGvmkGs2wWsSSIQhoiIZoc6seIR4BISh8VaXYNAv9iC
OiRJ7u9uMnt5GOhDVwHX08VIpyELEAoYDgHjKEU8JN0Po8pf8050LwK6Eq4Knc7gmmdDf1aBYUBV
hLjpgQDAjJ2ZhpbceiYO05WrYxOmKJwlBWeKBH96jXKPbFKEPiELTPVkfcSaoyFNUV9wKhgMurNA
Bpogimo7G1BxTS4w6jc3t5BaUuxW63EasUsfSROQjlc2WRGrnO9bXmFgEbLLML3qRdLW7gl1JabR
MLkG10xKw/aAeOeNh3SuAMt8AKbn6rWfEvwpGEEzkH2g6/4vQG82Vx+vWuPZROXcn1Xa8jKni6U/
iNx0eaSRZraIQxvoZwh4hwUPmiy7Jt0x2gaphq309LjhR4RPZXzk8nH6WJedbrEuDGUOwMsJ2Yvu
dQcMg9SxZ+gflQOlJisN+KXZKxCWu8/X6OGQzoF1jUQRXRAesFy5+QucuMSdiPwnk00eZyPrpqWs
xcBa5h0qPqtCwb4+H9ZqSj9OX8K4LjvfmJQRbsALzm+kQScHYyxQd7zShhmi1HvggmLL4aumXNLi
QNpSHD9+StxShIHVdTbbsMf1kp2ic+xK2qKPUmr7rwFmwRddPSDrFzr67y7EOVr2tXepiXJP9JgT
Gyr+jHkQcEEMt2lxxOQjOZQ6L26Zd/Wv/rP2rEXNQusJ/tOCMdgjsoMPrccB/mjRss/FegKARyME
9EVKobYc7O7oR96JR+QV6/ltsV6sn11K36wWDpm3UCYsos/V5XP4LWJ4Ttw5uueeTC7RNMunSnC8
5DBNQmIOFCI2cXYv7si88d25oGNwID6Auzrduy8McY1oHgJPUmfkVo25LfCzpQO2ZBlbjia/3drk
vBLdLnyRRVEGZtWEa6nUBCIKEiGmX3G+F/SEbvFU8W0qoPCfwtOBHS5BSo11uCMXgEwRbfwadoJg
BV20esB2TOEUYRm41zcTaJXHqXlE3XH0lYgrwkO9QFnbEGaD3iBwX/pd6N2m606ddxqEG7WNOtQT
5e0JCyob5v6jMw1RFxS61fqap5ce0shIkp25SbJSvKd2n4+rM1QzOiJ8rFZ45aTsBpM7C8ocm8yE
1ngdImBr/PS/gyucdonXy+ioRVC6vyGNUJqMMIJtwqTwSg8mNauarsAgxwOlLphoAAK5f7NojxVI
YUq/DEjwTAhuGW09rG7mgDXwKuLOfzqR9+xEQcz3s1OoZystrj07x14Br9UrtB6KvHKty/g0LhNP
TI15MkXfsrYfHvxcK9eK4M3CIEOP8NU6dYzGAVazuPpgKjyjygZ7QQTRzL8feiNqLdL5IF6G2pbM
o6oOioqVcy8DjTpZo6oguP2YAvLq7VcLEn2DAwHauhKC4vUeqrrIXmQd5Zo0qMT0TW6hq6moFOjC
2e3dYCZwiIk4mBSs8wK4PjMQl8bsy5SazOcw+Eat8TTGr2he1TrEylMFEhpnUEuRbtDRUelE1Qi1
5YvdokW7TqsAklvHzssFZceVNbdLukDiC/+kchllILhMCYRyAnmPzFBFMOGMegxCkyN6ICDebG6u
UYfghYbBlwWPHi7FBsHAwvZT7Wq9LQ/BYBRKUUlR2zg/UGukiCN5kj7Ifu3v7BwpzBX7Fe9QO9RE
C5J6x77JDMi007iyltwBEyuQbXnQ0iehsyJMHK3tUz/bKOrJUBFP8LgEV9SqpuZdte0fWkqNdBf/
fUv4SEqEgHj05/GeCH4E1/GVzg+zJa1YutV4Rp4WYLVW55qXtqAEpEIBvkL+X/cxgxoEO0VtdB5q
910Bnl+Eh1RWscTk7CH9ywV+yZ9RYa/iQGM2VhmBHcF04tNfaqQtqYT3TF2zqhlCV8LX6O7k0NPR
n9DGEA+QFkUGnhBaZJ380iWonBxAuLzpVE/Oe85NJi7izqNvc+ZSEHWgOI3YtdQO1lZTC1LGIB3T
AHuAljRcEqGJZlRlsKumlLEQM4xzzau5mWpazm5kVpMT+NWbLVoq/BHfwxCYpKsU16jaLmx4bm5a
ev3jjqPUYrX5C62clOBkJSvCfgVAc7N5vrBsQF4KTge4aXmUL3S42owqKehyZBtCiTVQmG8MD12J
vcoMabNls7hH1Gq11vRejH1hE4c9RsmuVePVxA6WRbqplQZzMunG/U7UnVfeFWiWTsXeYFKrhitz
gBs4r35+Hu0lPfbdS7scPLB/ipIyOKDsQUolxfgA1+NCCH3803jvv+gWe9WXpFV6SFoyBTrBhTT0
FPUPokNNBETdl5udcyQC8EHxRcaGEDPFDZQHsYxg9YVKMpVCAqjxd1APcj7FaYpQdBFoCMdOS48C
Q7JOQ5O0h+VB5U8r5r9YZgZEPaBxL60wUsGDyYiMCUXFdItKl1xYu0B+7U5KEjy4R0DyInTonhNo
UwQk+jZ9zFIa8nDfEfInFAa2IEfdBMT5ApHS1BgahrJVJXovBUXEJQqptAplhqq4D0lxZMub4FS3
Mm/3ZqCRhE2sKUImPV3nyD5GirSMOJZewIpURXy95uDro0m9JRPGuL309wCFVSpPQKtSFslWD3Np
+LSshq91pQ2l1fW/39AJ6aDSnFX3LerjjIXiwcXmmpPbmA6I1yrnEsYSGs0fbf3FdCglJz1wPZP0
j4wfAEnprpAUfTwiLL6OV0ANJzMhCVE7jq5Gembss1EWpReaAqjSkTkKGtUgdHLqoEBEfWTDL7T+
tLk1OEewJ030VQQj6CjBOkiFRCdz6xvpO2i7KDmAOauwVEI02WKB2kXcKSlbsgySEPkICakdWvdB
nrRE0JC0zSt19rsEQdbMDdO7dWZaXWQlD15t+rp2BMIUe6mYUCGB4qGah35N90sPH+ct6YXTNAIN
US7C+jo1Xrtcc9lRgQD+uZ7DQYG9tPgL8sC4WP15udp8aZcgaFZPmNSqq3FkFQVBDjLKgUTy4IP3
KM1IjazQH8HzaqRq7UAsCHsVH3IziJSH8nA6Li28xOE6Cr8moXe+lEuEHcHM55UvMKET0aL6QxUv
6ndau4zh5AHpnL8NdyTN0wPPQ4bB5B1bAUCV6i0vpsdm76n0Oqu46GeunhUOsPZ+hia8UliGMTfk
dGQhohxkq0wrTe/GxIbJhrdO1z1FA61kpBrT6629yopReT4rganOtV6DNWpTaktlxk25ivIQJb4d
chkyYRmskrQblHNqY/18qvLaWFoLC3IeDZYiiDtpaA9aP7V7GkWovkenkQPTRVOzuNewfdJCXVr1
E+WMLxkH8czW2H95gOyhyaq12vTnTGvp9AaeNeql79BbiI6mlUh+xuoi7NGxy4CLB6kYKg2G/tsa
coMKWAVSZiZNQhYSV3qkO1hicYrZqxzJD8kZyppMNc2+jUGmWS6tco2IITJC7hr9DAJyMXvwBB39
zPMJ2rIKiNCnSD9fByV7qZNX0JKS4KT/xCGqZvjv6mF32Zha6Xe6F5gDE2QXXPw73d0NIJwWlcHi
HV7s9lgrSwCYYI40FdVJVbk8CueyAmsP5BbaR3qz5Rj10bLROsHMzaWnysgvTQmGYiKfp3IthVTh
INzF7AUqZabTHjHtnDv0ghECWhhMnWJPvlZXEgQF/Vy3NLvj8zSaSgOqhGXrvATLKWX++YB0OkO6
0xTp6Pwgq7LbFT2LiveAN5JFwEKddfF0tPwpe41dVu96FgeXyddowhXM/EFAcNkpomVJTa5HFtF5
UIBSVgSCj9sINjvBi0p6v6Dg2ZQcrGlL8ELoCS0EMmd4IIQNAGE2c529TZeGvwsO/hAeI9cfeDMB
f9rtFMDKP5EtppURBWipo+Iu6WadnDAdpqviqqyN7ItSI2qbjdRKeZrSRQPxQOtX9++ryUUk/BM+
YaO7nGXpGkSTYWwCK3iz4b53IBGlB16WRxYntRn8461GYQTLpeyaKklTeBOGwHIMHyQPoxUBdwNI
g5ixYtbcOV1N+h9dww9rYQ2jwpNoufQ2YW2jS4RJoCa2Vp1Sm5FclSWRt9Fnk9uX9eD/mVc5jcXI
EkVgAL4CwVNUyGwNMl1EHII/gne4DCw70bEIsVmITFzTZGaYemCTwgi6MXwaJmLySYoY/qNtae19
WvqJ65CrYzlgWQi49UGKKfReLNv08GSPsGJCvRYwTlExmdYu9nw+ZXqMnqBX6cmacqd4LjsWRGb5
PP2bhk7LNlIPBAvMmJwDdHBgRvB6JANa7HokACPGy0OD2NKje4VhgNYRVAGJ/g0kEKvXEfBI6Vk8
D/ICDpqDZwHD3nz7icPl1SXU/uOA2H3adEZKwiw0Kt5vQH6PvskHshofkY5Z1SFLPllpGSMTEMwz
oYLRVoG2ljoFDNI3JXFwTdLsKD01nSBTpiE2rLWHJP7MvAT6hGge6X/Zc5IABmn650P4U+AoHQ3U
hbViaTAdRujh/efzMr93SykD7A/Xoo6uVmNtYZbVERhJj/IgQ0nk1F5TqmIUFDrG5lHXSoOUyOkr
PldYI6+iONcYZV5VnpjdpUoJyF0KI8HRmnYhZ0o39MIGgyRQg2tQNxtUNFTpT7EXMJiuChOCslRM
NYlevunIE2bJ4w2yb/CKtkK2kFAPWUZgVZpOxJKj64HoHjkV7LIuk6y5xE900RRSMpQcFCVL98yW
HFlqKT2NajWYAU5HFM1a/PT2i+s4srirItmIxqN//n8WUYlL1YJO1DcGUFhE6+ooTn6S04rOqNyG
9a+1qpWarnk5rl/qXMqpy1FmrU4SDXRZwpE6r+SEM31lnVmlJaKfdMkkR60eNPz1CmlARuExwI7/
Q4aEmn6SMgPeJBSKpJK0Kp0mDGmgIXxLc8ORiAcoFFQYUgBX9qq+Fg2XpH8K2646JWLSRLvEGEDo
s9YujYsUYfnKaPQNTMKdTh0ZqO7R/xKBYRmJbWS/9K04ScWmJTmL4iVcoMMYCNyhObrT3qabVubU
kMskfb8jAcYuZMNpWyjNh1XEA4oSA4PfLU1Hzna0RrPJi2f8KYuNAqffEyMTKTp6J0WVOzTfraqn
lpsi20gpjLZluirIdAverV9CUVPbRcFo9gBqdQqDm/vp0fnDhVQuduqTj+1EtEiA/BRRSK9RsfO3
+eKRb5xbuYUy+Cs9WsLehH1k4OAPwE85l5apwhi27JQR8fRUal0iy4kZiEJMYSbZuYfN9BprGcL8
SwOVT33ZOGzf6WXQpfjPIogiW6ZknCA99UIcVfKVqgyJLatvqVXfGxpppwcYoP92blyMihOnjMmX
H8EJUxfVsveTGtXfibQle+50+ocoVgPwBRVRriFdyA16urZ0/vH4QGKVougD1T1puaEnyqXO5wFA
f63RWp4vw9cJTe+kVkh/dmixY1qJcbbpb0BcH57cB+uq2U4P7CtNR9zukFtIaysEy4dbrYU0sH3o
RfnUyvVy/eIloNAfzg8tK6LM7MHuaxRopS43/je4+opQ4C+VC9SkqkfnSgbSNNfSxs4OlqYahOU+
+IQEciRMLc2xYtJJ/R5oskdFAk13lO6TzuvDiMYrnZdVdh5h3d1BcziTWv+yTK5pAi9ER7VSMZie
gLUFSjwZCvQmoin5oF+ClAQsPVF+VQ1e9oeHT7omt3Tk2ghjuo4PxGms+NBFNzGdUC1fluIT7AiZ
NQ3AqoL9SgsKdpn6zxNOQxzNVCSv0iq1inQTawQVLf1UBXe09t7eavClNYl+6vIqnr83B9zZJoda
7i7chHOF1BoF/eheB/HoNorVVo58DD9pWH0hvEsBnpwf5SNK1UQI6A/TRLs7wfYEUaT4h+I/Pmxp
n8v2Hrzx4CCCf0m/blRyljb/VNwVdrzqHXqf0EW1aJnr7I+NhL5IEGMcJtdhcKWrUH2F/I9+m34B
tkBMepL8gUmcbERxzF6RXrwybYxwBUdL3Jj8Qoy+CmoEIcMgC/aFUgSyC9ATsgdYOLEhmaZwND0E
SD4f80p58qWVn91Ttpdomczes+fsMNmvfrPSXxy6x9Xn5RxRhL077/Qvdwh5lpP9fJtOjryrav/S
r2VUN/J2AZGcr13N2++/99959/472oXgVbL3aKeoeTnPHf/aJnH6S3+hCX25fUBZpfeLqS50oM/z
PK7r+9rqlvpVgtYlDaNJy2ggxdEKm1n5RNWPmJqsHnun7Bfcor9M+TT5lBJE71lN9drSpGCrkhIH
qpNUCPN906M7mIeIgHTkklcarqCpy3gZyWJDErg41cZjLZdLEqrQ4GtrgL1CWKBxKjSGCxGB36la
TDGUMCDQDZAngBgg3tbJIQWA00vBCWBjAh1KabvygYXSmbOtOsAeAR0S/n/WQjaD3mu0ecXVU31O
7k9Zl1AFQc7IfXcFnmi9/uOez4i5BJnpnXVX18RiCoBzjibsJcinZqASzmzRal3rIEeLdej0bj55
rVA1ZY2gei4ujj5lVscT1GTX7Joe9H9YSylapThbGY0Sjw9BVDbaXGqrAhpnrWCizxb2RNSqB8g6
dm+EAigqkJJj00AgbfqMlg84Sw4Uos0mtyA4U9GLklgBUQQp5EqIC3LC9H+OdJBWjRSL8Eqfk4X4
QoLL5GI4sBVqoU2hPjpXPUO1B/WPZylcdmwWil5pyUK4FgeUZscq09C3AsJyAXyhBxbPpiSPCynQ
J1MoldvTzaEznbZhBKlBKJRkr1OCMFGxYDjdxQoXSIVgoJu7LoLgB7GcMm+g5wjIVmnpPzqREr5z
118sMKxADGTPMrTHFgik2k30QloJkJPN8g6FTqAKhFIDLH5t8HdQqcBy+39VGj9q8zYR/a8G57ld
awzAJc4Qj8k70p4BsQ/eHtPR6cHN15b1NKpGoV0NaxqmkIGfAoAz4CDPYRKdgdKhoc860l0QrD5a
iyRMyIJJLzqzBNwprnG+KPY3tCzXSsw1/lEQqolescI5EIoJKTAN+7ruWdCqm68oNHKhYFOd+QMQ
Fz875bix9uSMVT0s1Z5esffByZPxpIHz07vxePmxR8V8OleMKfVdcHSYY1OVbNWlQFN/jFJ8QjOM
WEfiifwYJ5HrvTVUoodeuyMAXpqLgtppQZC+RKoxIZ1eRuccAnWlHJoxSvmLErWWZEuffioJ/iJP
0TxGxiUyCUwuzXRVfaIZSo6E03qyFcy6FoeiUzVJaZ0rM1FUiu4oy+FF6KXVBbaujaoC+r+2ONJN
UqsFoSfEjAUQFmufrUv+RhNK9pbkJaDGJF7awoJmXkEkadfSFDp23rKj4blZxvCyBNrfbkxB8O8G
seDnRNjGUenlGH/XLqNuKLucJNa3w0l9yUZwcW1rEs3Ozdz4hXQa+rG0n29LhPHDaHgM9oG5twv9
b7+0eO7tcL0cQa3vFtpoyHhl9Hb+SiSBB1jsNXR6C5PC3imtaVJ9QJPAhjDUwbJNjO+ksLNqcbvE
rj27CPTtXjtm1vSPD/vzZy3Q69qgakAGdF//Hs3czZEThIgzYt7VGCUVL9dNghh/hZfE2VZnVwQK
d/fJsYvnZIKNHPe2ss7rRI8/BubUEfgwf/09Y8WsmsX0NFwUEeI0WcMdt2jn3hqwsxMqFi6OoMKI
3aNzoaYOZBrWC7QJ41no+EUzgX6MjjW+okBcnTHEaRhuUDZhKE4ZxbJ9N99LWGq40W/o5BL3NIr6
8Rzpzr1TWZ/LjmWi8PlcP4JkS7RDGPYAJYdN+eEqneYoAVEAIlyF92HZCdZsnW9T5TsyYz7HsOX3
sMDsGegI3M3Zc1Th/G9/lRHSUYn9zdmPB/JDbh5lOzp58DFoNBEiwBp0TFT2TPuSOD+UrQz79pf7
okfyeNgxks5lhJcrf8nEnO1X+4lJS8x9wjQrEwr7vRGF4wQ2NOmdT/99CYbiebBH7OgdHDCzL580
N2Br049dRVH4XivS6oH6AGSoJy0a7ocueb1GbSTvNcpCNAUX7T3DVGE/MCV8baArA4w8+qB8ETMI
C9J159OzxpTvSl/firm131Vh9exxETTPak+fFHdgY7z8z9qCqM6tSeiJto/bHGlO9zllh27vzfz0
eXRy4/uqOix2GLmHsp+3ZywFgrlH+/BwYgLxaTE4tSuI31V7KCIs7WRwgsc7y43DP+H+t/nJR9DA
mInJH7bB71lUA2TGA5LEHcGOFUQjpvl0aaTuXvoWHPITenuUMaEdmHj5yVHXs1Fth7Xz1yOIIkqs
tF5ILDGVD/kDtFq2j+DVRVntRYRF93DJZssSF+U3LwbIwG+GBoQXs/zo6JiR84hgGTmF7XLCP+SR
GgdJYSnAiB4XxgixPb4AGyXEWPtFNF7gqZmdJ3d7hr4AqhPINz68Y6FJLMtzLzfNLc2j9/FFtNs5
E5IyG8F0+PTb377LOJycGvD3HA+FBqzAPEZngAg0RhD6eLZDbjQhLiMDXs53x0UlhjvujivTdIo7
avE8ecXO5BWvFR1706In60J5v+KcTj7PQhLnFnovy7UoOk3Y+BFH+XNC7DNYX8mjiRvFMAMe77Yy
RNGrc+/EIwtO0W0Wg/2Tt0ImT9+D/vHi0juevcrBS6DCmdg4GxW1PR4XGg3z2t/O486ctR9yB63C
w3+PcjG3By3LoTlEPjEgrH42wv4X2VHk1JEFwmySHmPJcNaT1+LdR6V89oRNwwiCEP66U4ZhVi97
N6iL1ro4leYN5gES7TQfuSa9SfRj0ANPxk8ucXI5a+TZipgGdm08+iF6ep08mpcZom+32flL18Gn
aj92+aFx8Mrj+O8zRx2ockF3zK9EXgFBJrY1XCHUGxPnjVTF+vJX6h3XlM5NB0LLHJtwIALp3S72
eZFnD1w7pHi1y8iYXVl2L4XphdDZE+mTDGFwCcXhxnyDqM2NQcCbKJwZ7nTHjXEWd5wM4OPNqxCB
b86wNY7qvUIv8w32zdQxJrAYdrz+5Z3C1TnS8bd3CwhmQWl23m+HSYU3dGbfjKpdBmQuqFrciC2p
x29Kmx8s+tFldoz9feijgmotuC7LHcL0C9bc07K/C5RM0Wv9wGEiqD7b1c1v/qnUFGCXb7XKp3mg
tFu38KBLLJqURMPtZfxan9fGKBy/6nFw7i0H9O8UCZh2lWFhd+y+2AAv+xK7BxKY0CEnqTCYI9RS
KeOed/eB+baRGJ0g7PDtPGl8Q1MhshGLWM5x7hRkqsq+SHAKNCWsvkQqZA+zqI+Q75DRy0WpJSAC
FdN9EGkmbJV6y/o0vY5NGgafyGoh1BtwXUvax7a19BPY+wSSPJMLR83y4JikTsCBiXO7ureoF/Xw
Ec/iOMy1zaVfPfuVRydXaRlmmwyRo6B9giB5VRgjELSoTKM56ahfenoXlGPmr7JfLXlv1CM+7vnW
qiBpW6jlqw3r1FzmO8zr3Q/gM46MfjTGSyxXnFtu9xuhSL9FooSY5774cEHKZJNW3bQaz09LFuyG
I6Hd6IkfqqESGewR5DNtbkLubN9ojSEkYB1LSsyB14a+FK173XCbQDTKz9/zsJGf3btx79G9bH70
2vzhvyuMcCqCQx4CjBlXvVDxPvRxkgcgIIJTdszu33JYble73I/y/L69gZeUJ2T8x5KN7MX74H3p
scszVbR+Lftcoe9n/OLKm0G1/GcgI1hsHg6QKfH5FWv8QgMT6wMuN/vNj2tS6Nh5rY9PO8/0rJJj
kp1cdB4XRlWGm+KuYjpskMpLCsLxw30e0BmFoI/8dSn2DuuI4iycLJK2nP1ZWIS3JLeISWOTDqlk
6PA8Q37FvNv5O9Iq3o9Y7aVLjbxGzIdUwDEAT/DVhPd0Km5uG8w47oMho+xDYDuMPOqMYHLFOtIs
Sae0RlsqmqHikZ89dgc8xwyvUSAbZdgUVg/NpR3E78OkNAO2G+Hln6Ri+fZteN8yGSWnFViEzUpA
MMWJJFenQgOMZVee9ne73FVntw3Qyf1hM7g6GR8/dkTgWnRxPhXSzu1ytKSue2tXi42i1X5eG5Vr
/RgYS/d3c780d938HMxy8KuL+gANiNQ3cHqkdCqIP+5xNMRnNUrh/nXK8MpBdV7qm5tiZxkwamRs
Ti9IER81Mq3EAKFhdLH5otP0vX4VZdj0t+e6uAmnpwkaxdHqwp4coQRCYHBlmBVZCbWfo2OksIxF
WoNOI7OWPWxMgZ6NQrcyT4IqCi5AqYjMv5H+BSnJt4m5wOfyU33yOvy7D4pVZzlheJE1qa51UNvK
1UPQMOmH63zeC4e5ee2ypok2/3X3zAJMUIV0iM0Yz1BA1qp5RrP+QJzknHmfr8bAfWYRhBas7i46
2PEMtszmsM5vwECIRPexf98B4JxGCHnOEtgEzPB4DYpbQgUUXXpcykNgDG7TyjlV3xmX22bAuooh
6JC/rJ6rYz8f3EApi8R6MPemTxDdyOUAj7UIkuMHMfFfA0BvzDsQMpn8JIhY/Go5oBjDrxBkluwb
ak9/d+RwWJr4RA4Nf7r7DcwBdo1zLEYtVuKL/jcSb6ougK5Q+kdvtN5+ofaGMSPkJSpa7jBBaFe9
tub0FTy2ybaCAuBtBF9tmmD+XKyf5b6JclqHRYWtYxAHu7mPYwAdQyGLfDqzE4CD0CBRPCZtdPRu
y5pF8wBTpBvm5rhj++SgYD78JdLWE/6FjGZyp6DIyd3dB5JEgBXBJfRimsWm5y0qvTFeuVYcvaFq
F/sGAvFotTPVLWGRNUIUc+CHfz283RGymuFa2P6J9dVQTzRRj3vniYjSUbvFYklb8rc5MM6C+6NA
/m5f0ScHW3iQuSJoHoUOh4SvxW88WHsLxEjjZ+0w+VbcKtDaw+duEyleUMz2q+GgWHHR7GWeunl2
LiN+FAAgdC3q5yLqCvihT1x7fLyy0cXgxfOfhR5PnYpM8e2x9oEoLT9Ph0Z5TKd94VPbf2unuJaU
kP7k4rrlQzP5jfcAQzinqmNZLkMRXzTeXVw0iqMLKtReePYLP+8OsEJ5Ex2/erK6P30TcUGzzRgX
0kcOi46m5FI7kHH/gAEg0lruq9I6o5JuePGJSop1I+Sqm6PrOmpb51ruWC9YTnElMSe6sbnOeRn2
86Kged0/53vbPsJOtejtaesGg5wvpyXyBkrLuxuFLLrsUF39AeFW3Ddsyhhpq8b+7Bk59/Oqv59u
uM21Ci6asTxz79z9JYnq1XmRA8OLTjO28zT2ExqliHya1spgmrplRwz/OTUehC7jpIRSWcW508XJ
M4Zsm/iKBq/L/Y4Re9y3CyX3To2VIa13h2H2TFKhZ4/OMT8PISe5d5NJfB+RnOJTmVBqgEKtDq92
BVLE6nNsV0uDwq+3j2gifA0ey2HybEdGU01il/kvGSZR/QvlbX6plRgdd6wlrSuCor9e8eswMLLM
V1BG+gnHuH5MQ96EvhaKeWb9PX8BGCa0IJiJg98CP/1R0ysQ5pehiUIYnJRXiGOdqZqcRrdyp4rI
GbRo0kHYEpti+zg0ceL4Nv/YuM5yfdKqb6X9BKYwidkLfq6AZGR0q//27XvVi68BBrFabGsVHHX+
ZSj+1YYxQycQ0TmsL9kk7Li48WBu79m5V/zq7Hzrg4OziF6rN9n713+cBJKX8IcsupJXzjXOYafy
naJLTzhlFtCBwxWtAcirjzrpg/WrmzEj0huX6vrE5V5eWz+mZ52aOeqTpP5nv1ztfknqwQUIZQ6r
37OJXL91qckWFQesq8qrBqWiwpUD5kDQ/7t7P7wlgyWuLV7Lqr1ePHKg+7H+uG5JTcKCm1w8C3EH
4FtYu1EjDxT38Kxri1kAj7ObUObjhc/B8dribu6Tg/NAARaaadL6WTWFGWxpnHhhibf3EcN+wOCg
BlZ0Q1StkvqSuQloxUXwUvdL93Lo3zBAVGYJj/9Kw/KF5sLnvBwUOmAIXDBknonhvt0q+n1vu3Bv
f19EhwjDo/bvlP6Ok1frdsWZPF8OEuOd+Ep4jTAkgRVjj/I9g5kZaMhRJIDA0V/m68df7X10GHeP
YCvaiVS3o1rh2L0iN7b9EoRUnMe3k1txDxlJj374t8nyA9IHwLc4KOvkEjBzSpQj7iWq5YSF6aHn
fdMlnT+8vV8FAbK7JA8rf+VF6Q/dPedBHQnliGv7+WiR+edgYgNxkfdqjDFQyqtbnRlsZAB61AFr
y1S8L+kcFryq/ESR3zmXnO8fHvbkVhlBQx0GwiiIK0VMUieLzUtS+UrcInDwsZ4uCC5/8weTPW6U
rNqdWADuPjSC8t8pDkiEDtCkSbrfq4o5yUNzWJm9J/TSwQkivOlgMm6j9wYWxboyJfUv4yffxmpZ
COKCWzg1n78pBuFSHWM27xcvHxUJdggBkHIAAalWqRCUW4+K8g3sf2VjRLWiWf/kfWj+JB9H9IJJ
Cb+gpMx5RsFSkgJ4L3LBsPb5u3JaUDfo0L6wWKmbsYOstfmoG1E7pgukhOI3G4Z5nYh7utQW4dgS
NkEd+uTta0g7d+FGhIsyODlyJfRyZZ9KVtxHTxGfhYrgK9ejwIBlZi4ur8rT6kfvquUcjp0rRZyl
c0NIYdk8tRlscbh43PKQDi1aoGvH0Fn+bNLPl3hJrBFAhLBP2ZAp8CX5OjbAjemopHlz5L3/j6Mz
220UjYLwEyGxmeXW7Hjfndwgx4kBg21WA376/mhpNNJ0Z5IY/uWcqjpV7xwz9czAdJCphq5wRNNW
0IK89+8vMKn0EdB51HBT3T0QH85Emk5wv+5nMimYzNas7pGrwB7+ByNaIs6x4dBsiizpVVKtrNTC
xWqqx+/NenHvf7P3FbwJBWGWcFNv8ZfsZT/hUHsGTWSVdw/MpDnpolXQPY4Yk/WQpwJ9OQ+FjpXd
fU5uw5eCPeCMp/P8Lb4SWjUAfZq0t4Phit3R/Tfee3AEIKFvRQ4kZK37HgkMV8KGP2woOMlMN7gF
cTdfREf5QuIg9CAWR4Cn2rzG5H2hf+z79RmAVnCgtOSY7A19ViseicV9ZuF3XfzUXxG1GYo4fG/2
8f5F5jM9+EU8Uw5huMe5wzF/HdZDZ/F3z5v4O1aHxDx06Ge61pbgapRFUdtKOn1lAUsTmEd+2x2+
PF+azp0C0DkB4ncApY+UmJVB/ifFACnFEC1LUzmy0GhXktqR6Fb78P87Y33wooewp4m4W5Ur3acJ
fcruhWmaFtYzQwnoh7KfoXdYzZRjPcuRg3PEaUIqooTcKKAjSvHH/l052n9HzP5UiFNlS9X5upbz
O26qX7SAmaM2KxFb5LfDe8wN98mr7I53VHCvgJ6bmuhe2Fs+9mc5GewcDZsQyPgcKIG0LM9PIodP
CqLp0/DHyQEtLB8l9gPaEOQdFetusuJkVrf5GZSCmwZpOEfGfUuhQ2cpJM4nED8OT4RejO60woEw
Z8kEr6vgTIjuhMAVN8qvQmX8zWUcbSidyGmkTeutEcwggYUFcydqQgfKDCUesek0R24+IBy6Bs2R
/vvcALa8JstSPI+WVzraI47bcvZQZ8RI5NLJqI8qptdfzz24HC6yNNtaQay8n80M2ZvM3+pcou7U
kkVDw06Ujd52U023E5qntPl5D27yWtWdLSAl4KwEZCf9o583vcdvTuOq/qT5Sumn+eb+B2yikAH0
q6yARp502ofBYsYJWA+tReLI3MWJM6FJfD7dBlCV/lCwW2RDZFdQha277+ruUs6P+LYH+EvD+Xy7
grqQltiH0lLELF0cTVXrsZ5ceCwVN+X+iXcCUNdWva9BkeW3X99nb/y/UUCABajTWqE5OdEvNABA
LF/TrtA1keaBHehpyxoQjbncbzgqiMjrTTcmtrjj/wCIwTypmoTY9JiFnVDG5NjhNoIFziNBsDLi
pOKX3LCyXHWg33F0rFiXieJ0cNc02sy5FbN+FwlL+QMe5YNUFk0wHv0UpVjAmxhUXwjSoUAzXAy5
59E3lb2IgCvstnTqn4CaCLFB61UYUOG9xO3tvw7CYyG+tupX15Lf56QgoWUgsKy/AOJYgzG/0MAb
p82gk6Tzee7zdyhqIJon7lWRQJ0xGVE3fiamx99QJGDeibNmBCpaTOk76ZM4VWppwYKpUqeH9qlt
8ExhdTdXGgOW6HphTXcJbjvLERt4l86bi8vlwIcySYsZFVIyzMBpuWaqflfEntR6Yh6+omX72LG8
AG/aYap9gyuWVHqGH2MMSogKDm4flzrPVP4+w27EXoAgBcCgwdIGp8wCnlmFw6k8b4vfCtyX1Wky
vBethMovoyUrLdVmGdnknDuDy9HF19xfX8XgRsNKixf1gEYOygDJ/Wdd4Usthe2wkp/MrMfTMWIF
L1Zlzq9Nmci/qe3kyuWmMgDl3oc71vtTeghlKtcXgUEVBDRwEIysPwOYjshpYTrdfN8U06TlKTj3
X0CgsdJSl9yuSCuM7xFoSa1uOcKtKrDiVFp+cMt/z835C+ZjQXF034NznNgZVeeix9rRATVE1mD+
0E2pH/ralpMFl7zCRCJNLFj3GCHFDTpxkxh273rnvyGumB3jShCmL1RKDhgqR/d3dAFRlq7839rD
pv59zuvBypBZ/wizO9cU6bBnEfgtgnAu+I7wAsrXUK/BtdIb8HR2mgCsH3iBL9QqVP7LeqEr+Hjb
cocwC+CFi7t0CFCjSoti6Ioxi+K5boJn/v0oEQhPH8IpUf/k4ZvqoGq9pt/lOvEuDlUvPsW68lcJ
QDMArC/sdKirKTNEzcbFePgsKEgVJjPYlSRmIMQ7K2EG7r/sj5NRioEuk9Ixt2SKINf8FcdijYUE
lwfZUKXjIER2gUuYaH7HRYRIeDGcPt/Fn7zI/stTRmqgDSn7sx51xD0YRWl0niRSE9JrD4sxpfK5
KplCQuEIEvKCJSFCGF4LCN1vwoT2bKovnv4Ev3y3r62Si+jvQzgmorWFiucdko6afDRhO1lSLN/U
o9AgjtNCg3W7JbnDxPDfU9mCbPjwgbgJsjSDd0fhJXuKg6Bk2/IZF/W1zS+0oN1XBswaEjPEIfFb
EeIy1+goIJfPGs239Yx4M9O6sSWuumkkTOXAeFvxnvMz29cMkC3V3WfJBSl/SfpGZAlAszFM9sFt
7z0O51JQdMa80EMu6cQvATiYC/ipBHoLmCb7Ll+p/Uur+WXKEY88DvBP4RMegu+padUfh3chQzSM
BxHKU6RcKYGhAxgFICWG8CfWy0lgvIQxUo88LRSgdJf0iqBZCtFP5B7HdCugkq//bsFqa8Nb8eNx
qJ941QvV8c8dmTr7MJ+CRZTHeAbGzjGbwo7zLsUAcggoD+gb5cjHesVnQrFksqn6GQuj0rZiM1fw
FkocjvGkcUoNViMBGKRH+YG+BsKRkLZpLkk2HCrsN8ZwQ3UjPpiPyM89+UX/W60s0BHrJNS6FkZQ
nc26hTig0h1unF/kkglOR/w2OGbsP0Q/w0qMM4PEkoaQHvQUbHiUc4nuvQqPMofOgfyuiCcZwfOx
Sx70ponNIYbj6a3vZyq1793w+aTjMYvGppsp/CbcLkD8yT5FOEoS3yohNUrGsGUclxingxWQhkXy
Czcn27A/hp9uqfSVqxq+0wOyTbwplqIXLT72ex5tEtC29KRPu9tRKrHpEX1OmNQfUCsAthCMg4Hc
+BOR8mvV9UXaAwAgtsyUuhvVI6gAT6jJlM8PdBl9c+h3G8FYAa/Wb5thzMxnY3JQtTcBMYJA4CB1
IIaWXENp7MK45YZP1zJeHPKGCD1AEQrLD+Xa5xwv21sdL1LBeXQHA7hRtsE8PsFHvlGx0EBpbCAB
CUy2LInW609DKL51qyepCvEhQwrPmVZYRj3nYHifTS2avhEGg9NAEj5nIkKLdJ5SVfIap732w5cb
g1UQO2g9jjFpITgYPJctcxUJh+nmTtAaemxzRTWXcBRk7phy9qYvFz1uI3hGeSHtGMcahcXSbzkr
JrZ2XxFpRyuf/RgWdfKEAC9tDATCSAZKhO1Cq2JlkV2qXvGX/xWMYY98oSPh4w0oicRrxb3yvMbD
1MDigDMt62xdskf/u5sWOY/mJ0aVTOkcQxVfqGS7Q/mNavHtqJwE64b+fkSx3s1SOOa0LluqTgzq
5TXEuLklsIJByofoaFAvXxPmesGFQFvBEVZDC6KeQzpps/Zm7lrdVg2LIMRow54vGkck4zA+t2Kg
Avptqf8imOzajTnoVQIlVlyq57Fs4spvwjthyu+LoMKTi4tG/6GmLu/By9x10PSZuKCIuAcw0O+z
/EAzOjKwaj1HWthXwZ10NNzhXwwdoNZ9OPHHZ8rj8VVRXkUnNmn6uA3Zrq2oCQ/SQGM17g7+/C4T
aXDM2a1EIz2XZCOGMbDYfTeEhQ0EnEkbs4YF8JAqvLTth/BO7u7L4xPUxlIAblg0uVU0XlOHCSpM
aD2/rslBKINHhQLLU/l3J4HnjxSmnAYJP2+ya1hnbShUjln62esoo+UDDMkjoj2K3n08PFP3okq3
HsA0NTPSMA5P/dIxuvxk3TIV26RefEuSg6JcudNFb1OH1OUUIf1XJlmQ+B0addIov9syfHOUfif1
tANhbO3qDJsLBUzbxfVZh/EPbj9o5og1bS4jOhOmF8ogLbPLm8gQ9uQakwai4q/HW6oNZgmJGbue
H8cS0lx16c/MiipTQ/6Xenc8CPMoQ+b5ZahAiwArVsJIOF+AE8VMAC3ay+2q+yPghiwTuvWLfpSc
0s2hG1wVQ4vZg0LMT9FgFgflq8afUXk7bAJ/0oFxhsnAATxmlT1Hd3ZiBq8FkfYmoS7yLTqCDAvb
h2g1ewI6x9nI7JYDW90diYko0HSrknfvty9G1utj1ykNyLTpHLnwTfTBROKUuG5cuc1fGNGC+2CP
O0i2AE147bA6fc1y+APCA6YJaywKn5L3mpvf5h8IvP28ftZ0tKnkmL8F2UOyX3ZzXgYcOG6C+yrG
OA9jL+kKxtqA0SMx/nqjHZC5Wh0zdqhX0htkOrMnDBXEfipZVIISIJwBNm6lIuBYoKBN/9aPQ2De
utqfeArqSMJn6yBrQ7BYKoJk8TYtLebXB9DyoOdAHqfFMb/UYKouDZSlHITWVtDDOSDjuJ4Udlx5
5hqaNUaEDbzPaTj48aW9Sddqzil+v2KMi7UwWwkmc4IYlbF9kpfOmRv9xLgn8Y3zZJP80VqtaYd5
4lruyQuuCAhHpEKwA2Ni0biFOCQJVGXDcNgq9IWARvHPW2AOKwkJEP0VPMmiJnleNvlFJMUOMnJt
HuorfyZ4NWc+AgqMLHKek/VkrYL4OeKc7D180jigX4r/UgNlXS10KknJ0/V5GXRnHcBx/eBHJYQN
TPX9ZMUHxbtYZSertwjBx/Rze9/yo0Lz543LESfLEaW3Ev8DGhPxW/RcWm5zrJAB4th6LH8zu69R
tviApyXH8SYeh1EZTmWUfyVpBBs4T4dkNVaPuEchhpEGFBiRmi3OGsO+seb9UT2b30YFcYI5srA1
t9lYj9Vz+ZdcoejEryox0LiRFiZaxxBuDbxG2GjcOMhmlH28noSD/ZGJS3VLEh80IIgNCBLRnd0M
7Q5Sszcn8ZawV42ov2u1HIkJPuDbS69Z8fV+hNFMQjS/UskDCSG6gfsrD0sP3EblbffTzovvaoOI
YaWxr774F4dJ0jl3A7ccFG3P1u4k5/FD4BQP1lF0YpskJo3+ivpMAcCFOhbeYFmU3P99X8ZCa06s
bkhgpzZtSdU9E81E1g+M3732VwjPqzPtHuoKSXWkKuC+wnhyLpylCIzwDflzJIeOFqPGRYKM0B9Y
XjQR3Lu188jCV2c/LrR+MqC7y8p9KKRnpECXgmN8c7RxWevSHOIvUjF6geTY6Vd5bMQ1Rp0Ib3mM
8VYCJhI7YhVOXEf6tV7CPGBT/ysSdwUmIY5C/W85BMdAbIe2CddnJuS+1fxarF4h0wu3VqdlI5Yo
u8mLT7Qwc3Iy6dkmruLCORQystj6iLqRnXEbW2CH7pAOyBSokBv1lz8aqZvBmuw+5/IzptOAGjw9
JVpo1DH4V+h0flbDC5c8jWXFSPtekGx9wONU4k008awhBvpTLcxnDCHKVitIGAERpb9vqyNkG3oU
nEgdPi0XHxp+/TGvw3u6VNAT5XebldeTCwVxxriOZIm8YSI38z94o67cdUy72/ft8/gIDhLN64Ez
C+M36oZLu9daxAEWRyjQ6CAt39SsXruKfjginMmB5g+oZTugKm33d+bKyxkCiLp1Xw2OhHiIRjx3
4ozzxeu+EpfRoQ5fgOfe82qg7x4NQyRzQVtsTgG1eYTkUm/G2CTZtDhtinVOv+D2v8D12RJcHL4M
bQhVEZzpdRzA7efPL5nA1p9Mm3HJKkDAFtiL6H00KmI5twXhV/oVtEBZZZJXfEA39sAHQ2GpSJAQ
Qq6MyKGAFL0Cyz3ctR8OveQShhhhVbqVpW8IF7qIUrf3DeC66Rn99HGDhgKQb66Dl9LQWhUc0LwF
lZs2nHxMs9v55sUFf41Pg+i80XKIHq0KnUuxp/gFMeKjLLMtn4Syhk9meqj9Vj3ADCTLHjn6n75N
bjH1MPsCwXEobTJr4kQUdUz7b+s/yj4iwhDLkgGCZd9zjI6ObyUo6ec5bc6MedgI3PAz6kqLgGvx
QlcnmuNwymTsDKqJA66Wwcfa92FGrNLjAvaTXSKm2DjP4dafArOfOgjFngjFj5MUQQlyZFdrjM1b
T0A55zd+3YXt3a6A0u/WZ/u+WwIzbRP/SSLMJYMHThcfkw5b+YEIOk0I5IrCZM34Tb6GRWdvrNAN
dhceNj8SBajfMmoeNJWvfWc3qm7DiUmYGq2RqN2hL1RP+244p7CQ6YGwRmiqndUSQOWRHB0GGvWF
uHh9JxHZXTN2KeHXPclz0NKGJ5Z/CeaWCEG4gyEBRNeMCKXFfYEzrAg4E4AGaFOOmWmjikKxbAwO
tO2EQEG7D1ptiSjhxfiUFa15NuVm4iNlpqyijBbE5T1G2QRI76gPGwkjyb81EWLZYbQMR6PBxTYC
VA6jbRw5qjnvxmmGh9+gqMJ+1DYW99/nLxlvCI9XDDnC5SPYIROI6GmY1A1xOAQDjrNH6g2ABvSs
m7gT3kPLmATxWNWvHLtZ6mfZyWxmk5OIiDwencNjRlctemZ8lGXX0M6gTbAohNxPViDMnRW5IlyB
/DvAaFT8mk+sqMPJt7JVviXZ/9DTenwVCqw3tkzjA0A2kRB5Rgrpc6dZ8bcYTPCc4Dp2Izedl0xr
oTjuvtsRiaOeyY8RA/e7IbajnQoVi7geX33bQHYHXWYTlQQbBlrhf7RpuRfLL+XYQ1azg+LPLv7V
ilWluY9f9SxzjhvLLwUkMMhpL+neDDQ8HJzOM3bfy8TPzkh8TpTGqd2i3bHlmqhlygHG+9D+p3v+
k5Ma0m/dsJ4J0mYi8Zq81kRLXXMAzvzWIwnlSsIodgKnNtXBP668Sdqi1IS+8iVKyNDcSJeEocuT
wUnDfKuxLGPnCaZw0UQXWUw8NYnq7gkXd1IEDhNQHUMI9KWK/PbumKwD8VcM6isxYjCgF92Bpoq+
HovRfIFXbQmxqyM3tCaR9V5xALJzRrbiI1jytfpYUyVM14/Gka+PwS2OzD7QE3KvMVSx77f1lRwA
6e9DEhNxnu4bJKsj39auseUXUd4jcpLfgcrMaT2xJs+gxKxpBx/yIkUYKJpX+8FfLd51slvUO6BI
Ae0ckX4kvXze60dvxW90WnHQZtcX64ut5NMqGDwgpi+xfhi1jNp4ChTsRjQSpw7eAv+yEe368N2r
p8d/KnzZhPw9cSZIh2Ymv51UdvsMnlKz2MaF9rLeDbGRoUDGYxw8H/sun5kQFXfqljNH56ESbQ5y
OpqngeYGZCsJJuI0am3xEB3rVEFXsB5xfzhpnqjsxKAS8jID6EXkzdRxHwDT1Lmv/OgjCfH5GRZZ
SBsNppmoMFiP4+Dgz8AF66KPYaF8v8cf8PDlMPV5qyiA0o3GBZOEan5MdSuZWD3YRjmbpI7a+0+a
uRlRooyLmKN8GXZaRYQBukpy/QgBIil+hNlBszDSIb722nqIRMeYCruZN6torczaBcZi1NhOeRao
hE8ZsxcuDT7M0MRBi8JH0vUYCHX63AP7GttnMJC8l1jpkutqSsMcqhc0kJZ+xXXNy2CFJBeCcd7x
VTHxHC8s8tq/HOSu4uNPztQ6s/5/hZ8R6dKMUkBc/0ukfVPYT0IeedzGhdqoeDDRScw9n2bGxY30
A0yLwd2tOJq45TvKuHH7aKF86JjgmVdBGmq7xB771f2dwd7m2tcL5ARZctYAvwwmw2lcexIQn+K6
vlCGwRWom65g8A5IlosOvZ2CRnysd1he27GIfMyY7Qh6SthtyyJSr1n43vW+/pP9pRaTAudqqYQy
0gv7Cb1GjrH1vj1P9KvxwmgWumlxKDTUHF65048RM0JobaE/jp+D+Zf4jSOJ+45CjIZrQI2nz4Uj
TUeOdu+aHJUND0Vq3WnxDGRh+jDmSuEIT3+IbmW01ctdY3AaX+/DtmyRjUxl42lpTzeO4bRAW53U
8D7LIiLvrR9snfQI1JDjgmQHrhLTzcmumykSDM6pzX7zFjXavkPRBB4aJWH7rQEf1fYDonlyBFHT
25CShmth5KNGunEyG5NHwE2pqsFJeQlSw1jSoHgTA7iudplQy8OBQVZyZY+8gs+ci0dUGG0YH/Dg
8A+QI2U0LR3sBhyIOeofgG6Fn8m5XnCa+IlrBE+wAF50O61+GjoN29in5K6xXEGbLs0L6JMCeQRA
q3iuo0w7poPdpT6Tf0wePWwNCPYzzPL1ZCXhM8BAPwq+DtcQbYkY8ZIu6xMjxHPkfhvxGNHeIDcE
m7Ay2YW5ZYlB+ffitP1Kya8AOLWTJb/Gn3h8LcxlzIrJOdmW3E2LnPi9hzdZ9iG9IbofzB7YxONB
wNTAnAxaDRCZYFNbmZXHgUfl1UdkDpxDa55rs6pKJ5tpXISER4CJoBNB0KPMiOv0APgrRJEyyc8i
SmjMUlJPPX4a59X+qJzCMH31NGLqprskv2TlwUP1Qigq+/azyhFuQBPo5yeK0KE8vkRSKEY05H74
eaM3SbJDk0YogV/OBwSdjD3GHOJ4ZH083pQYL0ZsrS6whp1nzbafPBDvHUxUhRpeqFSP1bySjzXe
ZTryZIHJViZlJ/+1prT1kbi5v0+gkjXrtPSU++yurWnd6xAi6bNsJldZCum8msXkoJ4KgmNqqzpU
35NLJo97hatOhmLcJKpn4PagWzLqqACEgHl4dF8kfr99DleoDswYV+KuSwErhKBZdrjmotVbPheT
3eBzs+McPZugsz5q59Ll/sP/Jb7FuyPOnftuw/jW6/iixcQXa4Pz9O99yzAvR5L7/h6oGQP6s+e8
nMGJc1jEF3Lkv0A7OAVu+RxRGYnZfjVHc8HQ9BoxCeUvCvNuo4bwCuloNJLs0flwpPg4cVndCSgd
EtbL/7gLlD1QDsvIyT0ELPRo3J0fnqC4NKG+oNzQ0tkcU4v0IlzNlbGsrh8gcwYQMOWhKj4T4fGj
LkqI/6X6nf3ELs0VvRevQfWQyGFq5wx+NONZBNX5MYMnfF0QJFMSsnImc74VVDtHHauUSnproO19
7ClN+K3WTEpi2Y+inm1hZfuS/Bvks+HEj9aZle6JjQG/lx0k28OolUdEjHr+EXCBUcdvHgcwq+a3
WEnIavUfljrbKeAp9XvooeC5px4VUBugXzTd545kGzwJ7l93W+L7a9aLvFm4awIqyU99HFIQjTqg
5Gz26tp4O0Cs4sSOjncgBLsARzMdkyGCZNM9bQO/tadnEixsGBa8sY40z6HGz2sf8diEoawCAez7
w2wbHjv3E1RDYdcZnC6ZU9yXL+IpcquSbkzSlBIro4rCOwNFiJ+bli3a/6Q8vMfTN5O5jsdsGryL
73sXvpn/4FQz7qcqZrA6P4vf/VfKqJYI0oRNxRvFceuytF6FkwKQDlu6b0UI8uQ4NnGKz18VJoxW
PctMBq9NLhXelnzpPvYkQycNLuoaIPgdLG0Qw54c0ADokE7pxBOZ/GIeUnarIZSpdMpXIIOtToBS
GASyJ9jZEuVL1o3I+/6Nmml+AIpNYiqD4PH8K8tjm+8gn2CBIFf4fJDmtFEIJMEP0L4hFvbVuy9T
fKXK1JdMSwd1IKTvGyXIEC8zjNjyQ0FjnczEd1gTr86EZY3I2amROEiXJiNrHgHFXBnR4msnH9FT
PGh6e1z4zp3YWBrc3oRAzqCPp8Mv0ujkQiFeR0DflX33zXWBXwwHMgcP+Muqh/baTHprkPEYzlEL
Vl6O2sp6Lj5JGEsIbjwZEo6yqARCwBkotj7k8GImCrq2Fb/vIOZz6Go5W+STNQ27tJYNt/afjNeO
A1Vohhaln3tAEYP3BHGjsNrFZ6IE7n4eUudzsyHL2OhYBQhMkhE80KCdZhV+qSdTp90HIhtGTF/h
MF3eoi1DGGCo0q8CS5zPoQTvlrh5vWy8EhYFw5lIYYCe203znCv4qWLQHc10BjjhzFKmiyRHbdfi
PbHBDHVyq7RVyiye6Q5+pd/tAjIrIQT5KlGJqwwtMiBUUDxhnGMewAkTX0TtjTAENrAKOv5pIWYO
qjyN2VPwy+l0EjkU+8UymX0YftqbRKpx205SV19KG5nzDc0wIwmN82C3z8UAeHODctcXbr3XAYsA
Mx4iZJJeti+WeCHUYPT1vEMhZbHg6nl8hiaEykffScX4dt6HZFOulIsh0m9bEp3UI1TCHsY6jM71
St4/AoBnhbGOjyPlyK9dHQqw2mhg+cgNYAvx1EmXDDRRJNx3cHZMf4PZUeeuPWEJ0fj4MyHaT62t
uqWrnd7M+K5edoJBw1iwqW4SQoUywjsD7iSt++ECgvZeKU/5IqLevCpUf6ItQM653CZ7jtZpR53O
zPrP5JKgdB5/sLTcf2acf+kCvJmwd9mPdqaHSmHx+W5IlbZ5LuJeeTqPa3Ru97AGSFCdmgiso9g4
Om/r4xj+A3p9Mu6plsb+Ps2lwLgO+H1AbjN7hhAeNzbkEBSyOeba3WpyLBBbfKfvnV64OUL73NY5
n8i1N2Gi37Z26nZNZmPnYmxb0eb5GzStMx71h8GgapsUXkOuSGF/vlWGsJ0i1OSpihpgx/O+L5/b
GlkEYq8/4hag66fGIvoDiG9+QWZhQW8INPfUEoie4bcYgGDckM3OGNYfD1kDYO494evp3JdA9H89
juUdo7OERfYejT8X03nEie8IYygJzyVc2krCSufwvgneM6wO4miEzgLJL9PIF8HXYdGP2fnlxrb6
LfjY1D1sFYROIFu8Jc9RsZHaMk6QzfLV5NRtuyNqvqV2iLGDKIL0iOiRKCGGaSHWHqVVBdTLlwjH
6XxNue8DLIMQjOopldqMAwquD4XLRb1RCvOjuCfjC2OFbD7yjPDEKsYGRbiWy4c5y39RxX2Y1dKY
jnRyyjQWJNNd/msbL1DbLpRtchmtkLj8cnLr4C/5lWm96m03EASRibb409bj2PQbASZD3fE22zb8
3qbPT2ladKzWi/f7Vf09AM4yhy9GoYMEWOkCgzjryFaKqel/Fq9dNAq/bO38vnwUr15RC9SriIRm
BsIE/3ECb9fuQQl0wa3H9ZPV1ivbo+mHFujXCVYvxlZcfs6MKYlwOAjRGIGA0W8vyV5e6L8obI0f
zmo9C9gyPKLDZxmtImRCmd/CsYTV8r8UiCGIdpZOAv2rRiHA2I5XajgoV266q9n+vcWwxODr5N7o
VvH9jgN9hMDhi3iN0D4b86/t3OpQTrzPF2yjyHHD3+0/bRhtZFx9q1CgxNy21ueKckL9VvYdF1cA
t2tO/weDI/Beyaeucjiax98XyIpsZ19acGbmKHfUjWQEL6f7yc4mhwoU5wGCr1up9DDcKAWOsaME
lxrB6Wku4mL6YNJmqhz1fqr9ZIjXvoc5WyUW50MA9M1ybixRWwyyM0w4mGcTaSZw90rq0iRs93Pm
5lKXuXR8KttIsxEQQHa84IIrw+eGpTzBFSejYmDPCwtpRFCfbThO3Q0nHNjm3eFVIEPHwwnbEJG3
g2XZjSMfsE5ivqfdgibGeYjiDmTxPtm2rzUPpmdPc3Dilbqu5oUt/ManfHCrqwicQSW9oyye7EeQ
GZSS8z2xYdkZoWDIaLiZeoCSc6QXmD5pQ2R+5QZkQHxZ+ZcKx2zkHldcPmVuVqWzrxkxQnPxsUBy
i2Gno6FLaVBiStIaOeoeETg4hcRZipBEdRhdiGt3KJZ3ThQiL2bDrsgDTkPQtWyXYxdLWVEBLdpM
MAGiDk9n5GS7Gf2C6Rg/5vp1AgPjzkDZ11rwHEntC8NakzYAK0/TK/PwTstPDfRYvHF6+Y8zNmek
N3AfucVMrehDrjANgl79qVQMco/15IibPraDuEAkAiT0sJA6yr0NxDniunsAF5Q+kTZDeYtcE01w
HMqFa+AMN7rGUgIwt5XRdE0Z+acrgjySb8zpfLC9Zj75s6Sm4n81LtHgCYJFDVsiYEpCwC7dpQB4
4kPBjUH0BDf4pjyC7hhMOpE/CjVXX9+1nZxrj3HDav/oL+81ctcOChWSACAQ/v+YMx8WvDjr8Dph
webzGGU46uITWifmOXiRsGc4LG/fc7LqljTfzys6EdAd46LDdQAUv5b9Z8k1WhXTikb/QoEf/Q7r
5lTsaIyBYZAaPzDPvNsIikepBTwgvE5tvTHmYvBjAw1r3kr3jeWdgCPpLmYKgAO82lDOdavmWDgx
ZT3fiOVkFAccGZiG6+RljLY+s7sD091d7JLDeih1iLa4sGjyVex3aWGODCmoPaJgZhgPHXsRBKyx
sjDfPchltInIRAd7N0IeUbFCh/U60EJsu3O0onZ4nfVQ4yFsUKTAPlRf6OZqZvamj8xpaG3Mk3r4
4CxXBKrT/XGnl0gFzUv01UucAmiX0Pvincz+hS8uDA8JZXrkTaGkocUtOoaLo3sAk5bCI1HRRG7+
FYm+MjkytMBrYJTu3SxiDj4udLpuTsJXwAJoF4mrJWG/Q2ub0sBmzS7aNlezCaUSAmBVE/4g7V7o
a6f18c1RsX2vsi0UYgCkOEAU+KAw9UVcoIMKUThtyQ+AWHPKv/9eLMk1xvWKz5qskz90eEG6fCF2
4O63s1m1wmHPeo9tG+QYC+MBBjvOLZXjzD4LCcauupYNUWApkJjBMLv3PkksPxCWZVqgoXTi7qCF
fKYG5SiuFziXY3IkbxNzWt6qOVIArLoQcquSxfHe1wHgkEk4ANBUvKC7xAduPM+qa1M7932sufzy
ZRaOByTqh5IAXywDOorjKW6VznDEgWRXH7n12OmkRUD/cHa1Uw5L0KkfutJd82uOVWDUWZNlshTx
08PhAc3gT/TeMw/KyB0QG0A4yp0gWTFMIhqMPLGcoqPIwCezJDPWDhMBLHLGHGFmlgijFMFraQfT
GXJ7jkNGEsVFr/hNEUYsXYEmPDuykV+Ke98plYUkCnqFb9K/CHeNqFLENbPFyVEnXyHaOWgI/vql
9MD6jec4HWGQ/pubiOIRNyEi4q5ZN/1gJaLPDawl38yy8qdi7xpzY5cT5rZ9DZ7MJAqt8rMkWX39
2IynNL6hbMnE+rilj8+KzYgW7NuMnVr5w5mbBXZ+SW2+UH7AHCEsp0SpUE5Apbi9V4ytLc79PKBo
Ppzpp8YZELcOxgbBYmsfEiRVgAcLJayc3mBKSviTwEpv0kiOfJhTCZj3/pxENLCUVDyZ947tyxn/
mdbfps+6sQDreXf0ziHaWBRvT2JWyH044yGFV6FG3kIN+8MwiCeeI6Ab6+003x8mh5ain/9R64rk
0SQLkhucNHiRqKrNXuATK5Y4IF1zNG/Sorrkvh72t2Kpd/Zr3XKSMt1He2P4fJSOGPR6/rLvH0sI
o1W9V26NReEvz9/FjCbKkvH8+qnCdGXuh5neW+Xv62FNNgbgNpNJvWNgdZlbWUAnUjEMijsTMtLa
l6+6QLOChqZzBYL4xq6WlouVljLHldhU+N1cP6Zf/JIMtsR2ZqzQNbW924ca8bWv07uyTJElf67f
Qfw569U/ks6sSVE0iKK/yAgEAXmVXXFfqvSF0LIKkE0W2X79HHqiZ5/uakuBL/PmvSf1GpV5bjWF
rbzPrf8ngwLlSMZL+TblwyC5QsYwW+R6DZZlQbKZ1LR26oZDG5Z42hZTusjeUNoxCyDLNoG3UngU
2oV/mFZ4b5hDwLdFiUH5VKJn0dvabMtqwU/riEKlq1SXyk1prlNuuNgY55KAHE0i+CUOIhRaAq7z
9IFWHu9Tp2v4WJljTtBz5wMhCM49axRy3pZf3pJjkLpZrPtXVXLfsv1Ov6PblDy9SmVTfkkP8Zcj
8aWqixC3jMh2X/plZQwQJtl3PSERQhLFSnAaxNsej7F4hgFAAH5w5RWidPecPMjk5/mhCp0GMYsk
cuhM2p2q7T9cZ7rPnaVRFCnleaB3nhsR6phshDgMxkEJW78Ge3qqcIUXxMtNxi1I3tQ//v6SrZPv
kEo43yCRwIU9Uq/NxshmA28MiqnIMm88u2ZxYxZxKL2UB3jp0ZccyVwMaGWD9f5mjtsz5vxcO86i
aKnixuDhMuPD0aUbXkQwnbPnbJv+ygqJaUIaC7nmjBMtXh2tw5ypqp6MVvU3T0/EnFlm5DjAzIzb
tFzmncuxz38TL2FkfwYbYazTHJzBwOMw2Eg7GdIrWvFAmHwc8WiiycYZFuyQjgG0Q4HS2ipWgDnr
6uOUSoH6hmgk6+3g5jAEx/mCY7fY8VIYnV5T0tzH9tYM9IEQchE2iSUTQls31angNgfL0jIgzAx/
GVDOUZuWgsVICWuJxCEiGl0NIchuXueJtqVgxWFDPJckWLCp4C3/hi6TmvyL5uvdjiQfbYeQJltU
NMhrEiagCehK67MkFqX8ggqGswkDOlm1FjMyJ/dQ4Rk1Xbhsf7tT+YBuoZoVr3XDHGyVrGiCFC+0
msSQ9hSwjFh/yLW1VpojO2s2avK+MnwXe86fqjMY67Uxw8eZR/O0C35ZQk/+xW13UWmwf96VywUO
k21zKSxpKex4YsEtV3eTvafa7wWbsXIrNhqbeTQRCQ8xJmP3EJd36+Wd/ZpboFmms9X7wbCnfvjM
aKW5hVldw9met44mnim7xjj9mluzpy+cd7ZW2JlK+pCnK094yLm/IJuGfd/2BgH8dk0EiJEmFzhT
ye6oicVIPyKDGh77c/LTg+CqL1PZU5mi5ftJhKPSVBigj1mabc40sqATDPGYyqcXVR+FYaijvntc
sWZ70eBfz+/RrX4ylI3H+LT2mO0xsPBUXsbHqmRGN7AuerrmHsrZgEFci0ghXnrSOT+aNTlwLg8u
5yXOD/lnpByp7AWQv2US5/BQb0ST2PfyR7Ocrcvl2B/SJdFCH0ftoVrODsqanO2K1mTX/9HXN88W
RJb4Gx8Yq6eoyPIq/WU2uYrXAqc8XoLc6JbahhOZ0dB4p9LcVgdWQjPsIwl3yPml/XoYTYzUDra/
x4fAFqLL9p071XczPtbp//6oia+cSJfW5aMzcj9dB112UFkZ9h17ssQFmh/a2XGqAI9CuSXqKFrE
JMlUxHOv7UCZ2ckxxlwoIYrFdigYovxVdKeGdCCrGqqGm464o7KWWdPNuWhLjx7B0yGoJ4EwEDWv
D10xcPksX9maTz8wpfl4B/IgxGHmo19mCx+7VrhoCcn214lvl0f/Ajsjzn5yFegTzJwdQLDw4xIe
7J48CElI9+xqwrrGshazYiIOG5MSkK0yjbiTqNLw1GW1w1/lyoYaR62XZLcEm1Bo88iZgImhJgfR
qZB+Rax0hvok80huN8kEiWX2SK5UwEwCx2cWvmPvs9dWvLzOSDhYX3irrCS+Y8bN4FE33xE3iHKJ
RsMD5S7YhxEGAVJWsVrFmi1FFQKSOZ9sGHIo0Zq2JsdNCbFBrw4KvpraRKQf0wDAMgB4032lFA16
UPKBMiLINCfEbFxZLxI6k4eAFYWaf5CY8GAvSmf7dOoK5GOMTGb0iu2TUo8hnkTFQpqRW3iARfDT
JDylyDHORLyiigWAKnMH5fmCsjc+/jDTkxISNtVFxrQogL9QI+xIb/vD1fABnICt7o0fAL0FDa1A
dZBxTJeBFQ4Wjo/emsnzL+IjwrS2Vekv7rmHcNjT7hdcz6AkVB4IlZMEY8JD8I9l/yVKvd2gh1Jd
T+QD1sQxcp39geahUsW7qYinGigwgZS6hJDodB9sdy/3E6xzwLncfjyCnll+FcTrB799tiUTQAte
C8x45M6FO6ttK9zT30wEKOBe6iPCsV1xoCjZzq+8D6D24DDeyucXrW+mjWHrKFtF2ROxaSJY/myN
qRObLTVmtu5iw9OQIEAQiIcpsy8b0TFc+puzvxUe7IbNlgluaWwdIFvsbMMjGb8E2+9egNCyS2Mj
p+NGh4LO+PJvspw/uKve+4KSsJhTyknLwuBfjniXT2NEiAWG4YHp4uhQYUPmZ1VbiKLUuNgMW/zc
2hKpbMLsdts+gm+BZB35vobfP/7j23yZAV9F23GUMSFi1L0RV8k5/uJ/5Ud+Y/n0WYX77vy6VT7F
afIbXYajb0acCy6KvsuGjS00yN/o4NeGdJBttLR2US3wXrxXycgfokgGpr4nItahWw5fvqNtZNzx
isGSQIstb4iJYD93RJL+QRmIDhV7oi18FIRkmh/0M+ovrtDVYJBpK2GEUkIQE1oHK9K7nHvEfUms
kCK0kxVNQo1PS11TNrpMJ7XF7M6RWdjtIdwq9wKfi4Ad4rNOQK77+wdohPqJZYNGoX6G+IjoqjbJ
kRG2tuWjpeO7qD/DN+a26F5fofypWxKM8U12a7rbf5w95BRSR6EBv+ovPky2lDLxX1k508BGcBux
JnjdyQ+x1QPBncq54Chv7dczXqW2uEt5aUxBsX7QWDQP3CI0EszTSckku4+d6xrbFlmjtKT7m7ws
ZfcyeuRywcDoL3vpnqmhcm1gNkZndjdgiWFchbURVktGUYFFA1sCqPELioqFqZYJAPZrzUOEwY1y
kdGLcMnk5PlGFwyBCMSxYLomnrt5uyExFF2+JlgwOC9GrRd6GRYbXHUjQwi3AwVLcE920xNfptnB
/jNEnHY3cGFEvdh1Ex7rrfbNE1IEwD5CWsf+CNOnCDln9PgUf/1fADo5vZQWcu2EePnhn4C9LB7Z
ug2tzyP7IbeTMf4mEM+nzdiC81Q8ExTX8dcpF99VvGgvsAzRe3Glq/gBeZeZFtFG1qwEzS2/ManZ
mi+8PlZaMH+xAD1gVpottC/ebLJoGNZv40Y+Jm7mB7Ysu+vavxatCv32S/sgGbQrRDmeFR5WVHiT
NqnoF2sTJ4d24+/V7fRJZ090lAJDcuMLKVgOLawMN6Ko5KZ4q0bHD6aB8e+S87bKHV9lKbCgl5NL
GOzhRH1ANQkKhQ9R7K80BJCoYCx9LKJIFM6ESYeWMWPrNvGWczMdJSTzHa7U0PYTZzpYwgX+QT87
hUBWP4LzGcxewWUmWxMB7E1mz5MvQXBf/XGWHClWBfU7So9wXLjVyJRoDTZjLw3WyG7hCeokHElk
PVFwY8HJCWMLMATutQjgxtIma76sROAUXFNqSS/yOk6wEqZ2gkGA6SxpVATGcM3ZXr637+mipJ9H
0xqWEIPms03/9kRlJxcmHQ6hvvSARvI5IHeSLIOD3s8swoW2IdqkRMXXMpNQsImyifuM4D/EAKQN
lkhwXlITskp2bortNQBU3uC+W9RzmjIgW1Fsws30sMurqhuhqsx+BNyLr8NQLKviXGmXz2uTU5ak
6zdhddGuY0/1gfvZRNw6+TEpvtX2qHD6ErGarCknkpdVt5e0PZXJdy/jB973ZAkc8Ff46zj6eECs
WgqXN2IPE1KroonjSimU1aylXdHzw6sh4MpU0pgAcZLX6BYYmjQWeNXGm38G6+Qw3tNkN6rPWLnf
yIx8BoA532tmVOXcnk1Jqh+wWGTf0+P0OD9LCl5BoxfdbO72oh0JZl9bJcnQgleWtd78Y9ZvGFDw
ATGjVYssPsMw/vwDwTWWVun9BoLtsmci1BrDyDlZJFf6ppiEIFV4Y2r/Jlo5D9yZ+QYazRoXpvIz
F1icFFkVvpURL4Luh1P2pyp0rXRCzaZ2Fu+AP0AhTg6oRa/H+L0yvJ7z5UOanqlLIoKGEymHvM0g
tIsUh0rFJkQ0dyV2GFHx0IYvgG0S3BQVFHLY77B6HanNU2ccDQMOVM0E2CM2JFkfVLNVdf8WchrS
k+PTxjiAK5M0Ky8IVx42RVotn6UX7JdizYsOzwyOicK5wzpNQrzIycHijbkY3wpEEvC9qZv0B5X9
PvsQYlJlInvQ9H2/PqcAsGaGkyZaYvH4i081o8LY6bF/XSjw3j1DDpTbQTQHMAWxUdc6YGgeEn5n
RncmOnyH+B+ZrE0Fw/XfFncHbyMl7mcko1k1pBftIoiwBExguskmZk1x75Yt/LtNIAJ1cRMfFhUx
AtCs1HoCfdx8NAUCy2QEQFNHPJzJH8FEEpF4uKa2fIxntopZWjs0yKXMz0/8VArXNnFocyEjA74W
NAYG/JZ8mjzqOPiAIoEvn9+7H95KZo7aD0IJXjG0Y+C2JLNZUktV2ark08eLlUsWFij47fkI2NWI
GKHDPTrmHrZ8KNkVbGrszsCbBNGlvvff0p//PZvBXV4we0YwooeQl7hhhXaPBI/C+Za3sCgSH0f4
mrM8Dx3Vv3JVUGdOGD7ccaFmKatRkksqWSr442GvYCifgpLcU+cqgAKKawPPmtJilLLlg8QOiWSM
xMBZoD7Fwy9Vpkr3xJ7myqLQ5G2JfaKNegFSlEccl0q7UQhyU0MBPVvQjNCJsGj0FNG19u9zXGIV
YmDUL0uKHO30ajgieTzl+irlkVY3O6U7tb6Gn3ddx9fB5/KSkIo8uYGDs3oBN8fQAqdmWPNABskg
YbTQ8q3COo6GXY/dCs9/mP2DeLN8uNlPa73pd8P38J3ml6R0aUCrGyfaLLfoNbujiA1Lo6PS45v4
O8kd6gjMZ7IOzmQa659NxJvNbCyroFAhulDkas1K8kcZxo5wb0VWcy4xm3+Mwqe0ovPFF/zJnRor
hvpUEU+FPfeYcKGbytc8acfVbIzQKSF/p1PL6cSvKW4WhRvyzOFCTHiumZOCMRC0oqXmpFArT3Ph
qrnySCUIrx0DyRhoxZj3J6H/Ko7QBSXIQwgzM+5y/jd+NUKgLY7bZh3/EVB+Cbs8PQa0339hbQTT
ZT2xZ4pBKILQKo5FJMDvCchSPHeNzfCiYoDDslWeTApe48mX0mwTQkD5/QVrmVsnvSa+o8IW8PWA
vJBmMemclV9V/9O9NvO3/aqJKGFruBQ8S0biEkniLc+LD+YyuqG9RB1G4nnYFIyg8IL4DkCJHmcr
iAEZnjmBL0o+yoFnu0YqeEGl24aN1UJL/TjwW3ge1TMXj4d46f8IeGqeivY91WchD3QD8xWL4ioH
Ww/IVfBSolU5Cosaah2WxvtjY77Dwyd/YSj23pFbf3XRmFkWfz/csZuKKAwINXgzuU45FBI1OPZ3
roEytqi0AY8Q+uXiCzWrnXo8CxUYd599VF8pmIa3PVlHTOej6U5G7fLvMnXDz7TUkQMqFsicqaTx
OClvCo5af6UG1v8XHKXY0pD9eD9ZKvFVHztmBdq1Ur1KJTeyLpAT3jtui76CMmLg+E3n4+TdV23Y
PhlawscQh+8PT0IC4z55Ff3dmx3Wp4VWpEaECSb4BbPHk1NhxERpQc2H0BpZvJwAjioqI58FgFec
ejE1NAXugDYRLbd4e2n0p4Y/MQs8FvwB3TsgVudU/S19ufNg/cJpWujMoqbvpchMlGYJSjrl2svD
fnjBJzN05BPwWu+SBzUANjk7ZYO8b+G+5i6bKTtF3jGYab4YSGAGb04+c+lhV1HpSgsNWbJGCbhT
KKJRoFV/DM1fxeSghnzJ9IMz4NSAg47LG3LLrDu9JHPyGJDbSahwXc+njtAzZrrPMvNzee1omd/q
yBGopKuosUmwlDwAAOTbipczh+PtLwX6VnAWRuZi4I0E1hgZ80h/X4sbIzssdjW3pb9KAVpVtjg1
Qm6t0BgmHnGNamKlCZficsB+JD6K30+zVT7ZIvwBNdrVegDwZD6WGU9AS4KaEY4f1bG7QKdaXnIe
FpV0wpnaUIxy+I2hHFLKW0riOSvZejLSJGfNIjx0pBR9vZf1XyoG8WUPMEO5JrTGer+dshjdJkta
vPme0k3k/sMKro0eRG8ODkreNcMhJW0QN9gkFsI2UQ1pagvE4WJuEtNneDBo7aJna5vkDuTA5dQF
IvCsePhGHjMNpbc+5NLkzFa0RXjvtSUW+Dolk7ww71PwPIV+jWIvTfXWeF+oLe1zqYeb3wPlMkqr
dOMq7mZWrD2bGd6NPTeiw7WwCD44n13hyDPaALvlf705dtbCccohkdKnnnjuEaaujNeFMQ4bOPAi
bplJ3eCBY8+fWdJZWRXb+sxLMSBrLmjZF4E+YxU9UdSFZM6sKWJAYvLMxE6FwM3giiefySoD5VBS
bqHlVu7HnVuwrtZTfgZz4+oZk5Fl9DIqD9tuXZ1QBHsvt2bO/CtZKnRXFSyI7SQ2JAxe7AIZfwgW
wAeXCAqGL5or3ofUHZaxOz9K9sfyHenGTAnbrDcuBoPnVpK+wf+vS/pgth6J+Q1FuPneEHn0yk26
05bjfrFwAyjM4V5jq5wifDEt0QIEu3X3ciPPtwJ3AP8yRehno+H4I1mRomvURRQs8afLaP84d2ZH
4ZtqId8lUzs4+cfsPj+Wk53qmxQcqmQHLPySNhyGCmEUqDEz7iMKkvRzZRr5eZ9nrACBE8ORgxJd
wArIFnLDCuytZf2ysnqxW9hXlEKTq8RAPl2ar8vbgUmn9aA0FlDPkRWhfi0Y0Pk/zUXGPddiNXc+
p88pugbXbtNtqu1IFkpuL7O2qx3pKAJeIT4ekXAFWuwd0clT/wSWmOWeilPeX079HSr/jDVy7Lhr
TkNP7mxMapWwoCuMsVYTbdNmjZUXCnG/1W7lHzGq8q7Rg2JV2uCarO/lIb3OvPrQn3Kej8yxFvEW
r6CLg/xZHjDe/eTUjJywkTc5a/cyId1LqpVtmNIm4U7hXcoObb39dJytsETgMhCdpx6PL1V1S14I
fETLuXVxOMgj723KoHbHcdb3oyI8h6Q7N0TwVand964v2e2HQmNL2JgHo+ikAzgsL4k3AsuFkbqA
DfrEiJeTbveaWJ34xKmfY/Tqtxy2qJfq57udmFK+DRJAOuU1C+9vkpAc/t5rS3JB0GcBFtO31xUj
QpJ8sIZcSMA6uKNf1Z2teoy9shOPIZHQzMTJfxvZpWadiV811geIL5J4l1g5lBzggATO21G2AU4u
h9kqBTz7KSyeJFRiRXQqAU08ol0z+xJ8I1XsF42pBGLPfvFRlotospQraXSjShOv1nazFF6kpaaY
x5cMR6K5mTYcXcpaFFe+iE+QwCSOKtGGHjJIHBonAZtq58PtYmmA6MHLID3AKpwPsIPDdL6eRIZy
Iz9NzcpSiXlOIU9Aj9MOz+qOSDNiVTLDYvssQPelk2OCJ4SDvLinNOTDEfKMWnwzj/LxjDE+pkQk
qdsv1QKzT6ur7y8OY86n6u0p3X7OuKhH0hfiVdA5L5H9bPI9ETwgJD7wqreK9xHVJBp+KurSVLb7
PcAEDCE80BUEIcmZSve6xmG6KlgITGGJxAsSl06+MYGAs3Oiik06eWrvgYq19VvC7sxGIe6jxqO7
qY6irGhWtelOiNbKnBwWc3wraREt6VzHqIb+Yq9X4fiFRchXbb/WlPm8Oxqbhmt0cZsQg2RK0TVh
bh1vJdKftW/QKUNGWaT0QnzbjI3F1qlRiyPZSNRlybimMH1q6XZTYLRTLPDd08oUJubw3k7QOVHN
KdSln+4bFcX/g3lPcav9hGD7w9MI8r0jn9EkyRah3py4xtyUDXE9daM/cHUuL3rcDftvtxQZJHYw
cqgYMyOyCSVb/kn61wRMVgjwS3JSO/aosqQXsy+J1TEZwXX3JH4E/AUFRRFsCDhRDPTRnmjLAVYF
FiEEyCW4fIgiE5XRvPWC4KzBd8MsB/HLSEkSAJZCVGQdrpN/TeCPlGTlJm7O9jPSAABN8q/+pYuO
6HFk3mfa6vM1WL47ko+6nbLhF8pXyVXMidc6E7dYKRtQcHa/gv7ApISo2mq2kZ7CQdqNi0N6lFEg
GB5Q2ATwjLhU9v2ShU0jXkxdRavyhKvrUt3fTAIp4hjwo+6hk2j1QvjlvUbiZH6REAuGOUXp05uQ
Z/nu6QMAjnQlsuOu7cxEHjdhEI45v1pcR7bwD04CcacL7ELTuRTGd9ByT9ZiywoH6/So9O2W/0KY
Qz+xTYrF5MNiGyxO/C2z3Oj//9Cip8b6FCn/EeybVbTGmeWMG2RremOTcb8ZOyecsQ/2s5if9eso
b2Y71RZX6UPdVdvezbeio0/s+crf1PbEG0/tyFb/EeoR0n0MeCzoeMyulLR0wBmnKZ/Lmp4VcyYz
NVrrf2kVPHP8InSL/pcsCSqwtELZJHEqxCbOHkbo0y+0CG6y6jaFSi2sx1Q3oWkn3XOtA+nvYI8c
RkjdQbi8T8mzPiUnsvVAKlTRwKPHAAwoV37j9v3hEhu28QXL48Tpfmo2oE6+kKPV1exlE51kwOuG
e66xRYSDY/qbkEFht1ljyQyF19NdtWTWp0sO/p4DiiZ+PQ0OKsta3vRHXF3TI1uZ/vkqZ2w4AROq
Ld445CBbZDbmKdJm+aW32dt4H92XR3/NoJTIT4vVH5Tf4PJrO/r5wKyL9TC30UJAXfEgQsQk6SWm
OJ64O8GxNJBtYIFBMIBD66hu4mEJP7+85HsamCPiZ+KAOTASvh/NWAGxOisPrL7hDUQVD9xcM3pB
5/n/5v4ETxUyNFBPKiUtoZXRiZz9TH3X1/RJ4hIlm7DkuDZkycL9rFCvLFgZxTdttGwIDS1uDJCv
M5oXmhpA4y5+0eZ3RqSU7Q3Y7M75s+dFf2kH8Vv0unVsdX8SsxG6WnSqPR7+ge1Nz96WnzVWpStP
IAbrKFE/2U+Hs4DzG1SzNh0NySCBoFnRQYKtxtNyVa/Drv0KjumKf6UzwcIx3sHcrbyc5cRTaRd/
tV1tCyvyiets/16+9/5BMcUlmA337c3Hu77H5MnFOrUCpM2XOedwJ9sTWskLncqEaK9Ki1m9C9yI
Qm5+5D31okfA0+UCbOQnws0OUKP6aT1ObemUs5wT92F3RfVb8R3NEOdDjy6dxm47Mf6kHU96jall
aeIwr+FA79/5aRoYpSXt+DZa6pDeiGmPdER3s3RYSHamLyvgfnFsrQRTZrPgXP8bC+T5F3ekgYva
Zk3m7rOaeIUjHtQTF2Xu67ThgUGnFo6g4dEBy0BFQ3CCMEbtMe4VpbxoR4WE1WvSEQO01lkMhVLo
N7QEl/4QnnM32M4OHdxISg5MlWANUBu9gX3UO42ecb4LVFuYgNtyeh4BekQMjn8NQXUzSlx9HM3j
qnGaW02cmL047FlwJJWOeUGTgZqW/H2syN0hmC02pocZjD8KdJVCV45v6AVvRD4dczvO2rFmhHeg
K08sqiU36Gb2rTz7LXEKQnzbeDIiZmU8vTiUx2SLQU4VB11Hx8FIB8KgO+xJA5MATvi4wT7R+fdG
Q0UNkBCpr6htEAbCVYZnpUe/mDDRuucMW/79GD8QdUG7x+K8b5HRKisxh59wFzOcmbuaWUg4VAPC
WUDUooU331aGDNqSqDpWoQVsAwn0wdQVZyAQRFTqa1gusLIlcKuwo9CjlKbPW4cvgPxMu/1MuEcB
e3PeGoy2SchxT8y8AttFNWfQkZtSitu6Z+yCPwj/h/Yt9edB4CRR/lJuJJDguJCIQxj557vHEFJd
3uzKkQlT8cupI9HpNV0SHA2Fn9AWTynSpBBhYit93V6xM0d6dvlKk2GJambNr2gBDeUk+VvlON0T
8K84sae7KQJugp4SOdM3ehk7cFgf8OFSrxHV5uEVyifLmmbZhB0JBwkD4RVj9bR1ZQLOPd8ugCWh
WHZxThCKI5i1RfPMEFhuAPVJ8x9RcIqYLykC0bKIp6xKN/w6KFSDMWZoGWNnXU7cEJm0KU/4yEUY
OX6LwoDh/S3jZsyiA4PY1xWn02uXj9mJkHVLVjsuKoNqCw8CRW6yAstS7uC783thiX2NYesxVjpG
mHhag859Tr4RlhmLBvfJUR3twZwxlKmsFyaZh5xKloXhoELfs0SkwFJV3Iu7cBnH/v24DY3H++cy
+yOpwmSkHJHDAhcroeULvhwR2OPcbZMlEm7dWzDxVHhbY+u94oulrI4A7QzdEIdj5WZMvVB92ex5
AvT7/+kSZXaKOyCxsP2PObsL9R3mBVYytK3REZyslxAV+Z8jh5edKWjhzHIWFM1kE9i3wYimh8jp
r8neZqsPS2mApv6kz4+b2PlXsM1X4oE0kVM5mqMsJVCqxZ7IncV9cZDoyApbxnw92qKMjzriumYE
jFg7CDEVLPtfdOEtbvUIc/neh8m355ja8ph6nXPWUv+U3yRzd8BjLbi5B7Y11mQ4FpNnB0vjIJ/Q
TgnZ5F8qPCb5q9vmQBuFpeYSycRet5ifk8NwqXYNSVS+Gtfpa6V60ZdETdouZCQrEEgea27/+NS0
73KHWR+xkiPkiWIyzg3t0M037UZY00YNj+CMHkTw2uLTTm+hhSC3rvbpTTtImzlMj7mH8PFB/UMF
o/LBxkZc6UAz/Trmv/jEAjrGNUMAAN+YiA3GNi9L+LeiSMVihezzwHBPZ5n5Fp55xmUCBtIdu5XA
eF14+iy+udAX3wy6FzdtscZzw8Nn/HPcHfpvdSxgdc5htgkQCzuKe2Uf3EUereQISO7Ty1/BZ4tb
/4lgCnn2zWxZhctxGJe34TnEvE3toi7cAKkfgoRDdsoJqMCI553ZRr35jOiseNVs03W+LjFtYVA2
8ru4Txkhh9sxfIzzIFj2v/ES68LMnRPiG1e3gya3P7+8uSNf42dkBaYd+0ec9G3ja8xNUWRdl8uk
Aq4TiQ8snGbCZiaNi4oLwmJv8C3eJ9vpKmdHxZSl3qx/tLMtZgHJKbevo7+bOsBXnfdW2c3Z6pec
qnNCOEE9oGD0QDExAjBq1nl1TNiLjcyobsqQCF6cHbYMIR1mz3KIjaAx8U6FEVmAX1gZR8i/h4Rz
t7N6IPcBEqf/OVbzdYdtaeqkCuwdo6FvAuj6jSpmCIbkluv60J5yN3UbnfniRsJJ/r6TQziQZjuy
u3fPMihwRYvUZZ/BCjjqs9y8FwLFqlteIFf8YC/fpG69wPJI/toAbLGzuj35k3MHv85DbtOJCIBx
IA1lAiT6sJwLX4xRsalar8BBcZCR2CB4oprlKn3xDVnznY91BYThfkakWtFn1/qL07L+kmlfteu8
WVfhUqxuXb3CxQvZh60feNLGvqTHkAy4SiJMAjPlwnSv45wG/Ko9kp+AFZWQSaYw0PXOYt0gWCgM
uQRVJNpjda28sms1bfSw68wpjv81jSizMJAdH1Q+lHQU9vGMbKcGAgjWjA9OSx1xk9Obv2o3ZVvd
QNcQsWXj54ALPbnCrHsyakXsJ6xEZ86gi8fme1fc2t/+jOFqyN4YiU1uJDA0i1vpNjvJKt1Lbc02
ZFd36hO7oBNsPzRe12DLcIoJdbq45QfWL0WAJDj+J4epR8YFVT0sjHdhvD5sMDMJLDEJH0WSfhxW
hPs4g3iFo2LMbob2wABYIM7rYMqAJOBOr9VqWWRWW+tIQgWNFeUw64N5P75EmjyalZjVSxNKWW/Y
caLUyN7jjjSiCkjo72Y1gzeDZY5ZPeZxlGHGfs6MlmGOeqB0iN4662rwEMBorNfRz/yR2SrRg5G4
pz6zc3EseBrwAC44gf1LUeJYBpJMKZeac27ILM9NOslAHUwGrptPkOG/NYZj9Bc8Mt+Z40IZl6h4
XWRnwkrITQHvO0mIU/ByKkrifFli57ClxiGCLeQOK3JZ/TBbs8n3UUCghjbMR/A2h9wAwU6pJjkz
PFMka1rv3eK0R8ANNwh9pIMQSEpbGrxasRPWMQEFZNu57Mad+UnsD3/NTbxCnzPW0KIxUFUiZTQP
vUpT7nY5/4DOWayIJrEnDA/V5wY6xMu+WTSAkkndjVS+xYS0xnZ3186zI8FW6cDf1i8rZgJGu8Yz
K2aZgo6pmm6SKQDKEUk+LB0y7CtoWkQ8eTSgfiNExsaE2brE/s1FPaz6zMBLOW7SuqiEXktWLYwo
9QmZ1ztWIQJqqD8EcHDaDtQdT0hsQFAoyvjacA2p4kx+LldY81QuaF71MYSZNQekxOIpyj2ag4Vw
ae+SxzXD91hE6wKQAs4RrMDUGg25IH5ZjLWcOgV1mte5pDJp3oRLre51KJiKjx011zAkbTDoSEz8
NlQqhMKJv6U6pmJsDsDuXs96NH5ZlBKAoXEuACkBNsDkChe99HzyfkJepb2nRtuE5+FKNwbknHOX
hc3Y94+V0x8atgdHREWCPesiOH+yU0gADMzvhc0nJTZ9UBOPgMOTJxNpHtq3r88Y6Aq/cjc6qftk
k1ivrbpRNwTY2ZDAQMdOjI/d8jWCZb1SjKmNyt5b041qyiQvMOgDPWF6iGh15IlulfGfQGHJHfKv
S+DjnvOMYpEnd0frvimtLKQOnEkU9Kw75B8qbqhbjCgwsFyBMoow7CW942ll/1JznWyxKp/F09vp
t8I2iBbiSQLyD5XOBIj93W8wYy7TfXGePrLty6B4Okkem+sTExcbFwBWjck3/gYs9nj5+ZgiYBk/
lIgQlrE0n5RLv9FW4rk5RsvJr/JMHooXLIv99FReJUc05+fqr969rrOLxnMt2/GwXvFQh2Qk6p9f
rl+Vw3RY5OBNeFRUtcVVVRy0n6nHW+0F6iiK8D9q1p8GaOGZwXXDT35+7tE9E74C+YTRSaPWTdmn
ug5fh3dodyTmqWGxB7MYGCGCdbmoeKQMGNrgYqSRQayY6e8RPyRcZkvUFhfLMI5yHCvlelZcsAtC
GfzcJ5XDogc2aYEeEt4bDnv4lsEhQkNnPxhHXsV2B4e1pCgjLONElEFgjBIH+YFJIEPvjjdctgB1
EgQlTnonUzqdQ4jQ8aeyCoHBKNQWmtHsJJ7zv5o66XbanmLzNMAyL2x6X71b7Ha7nwM1zyJaPFBb
FuP5gJGPf6WgsCTnhG6xQD1kxsVdqf8ShiMKyhwa2ajqDLw8VOcAQymEuH2rTX3iG+f749uRK4c3
g5Fgy5o/cUkTkUPJbw08viU9WWhgugJ3wli7+ReCJsKNKZTpJ97qE2ZfuYK7xCZelH2+rxGg7UXI
BrGHfavAshWTtk6pYydj0o5Io8hnTGlPoIqD/Zg9RFfZBbfmSNYiPzPmDVYMB2QPIzsWRZxrN1oS
XP0/vq1+83i1J9twN/4ZHHDpXKYW0vUyc2kSaI5cuEahrv5g+ndF9lgL/Jlxv5ssymFh/bi0Hoyr
waUx/nSNmrOzWOFhYCniBzmexS3eTC2+KF9Yww+L5uXmbLBHhzyRadtS62MKHX+wv8f4HGZ65EAu
p5DFNQXKVLC5nemr+RQLfmwf4+fCI4ofjMWZXKVrEjNwzAp9+3jwE1DRIfeNHyVylcFdoP8SIzV/
f0PjYJveVPeuX9nC2y2833qxg3GuM7mkkCJ/sSAdxV9pzvhvzAV0DmTa95D8g78LzNBAM7C5KtaA
Ooy5ETMY7XSGGovN8Xjc758geKwLepTOtcef4eIPUW1xZAUumXNCPUwY5wsmsYCGu38/xt/n8z0s
Z1uKGAaf78XdX1zHVzC+pnrx88Pr4wcWE1O5xvbckA/ja5rolA7/3oHx+sVF+x9R57WlutJr4Sdi
jCbDrSPYgLEBE24YmJxzfPrzTXuv82/v7tVNg0OVSiVNSVPIMdyOqWBHUc7svvhod9nf0hKtSL+1
s/kzlhq4nL1E9JfD4c8Dh/dOBqshyMOfycglrAOtD1YInPq73s7qX82oz0LpdqlJ4eSHgOR8B1iI
g+Ilm8lrj0a+//botWFOqCmUD+KNgoQ0KT5BSX56uAHBJo4605cEfVVG0dnF0pNBwcX3DfVeeh6Y
X3gyGIxMolWMLV5euvo0z1qFj8bRdJdsrSBJDklYsFaSumHuHLFraqI+jVfjCGEJuSDUzqRyQRVM
uFG/ZLDkn//z197Pv7bzvo6if/QqZes5OPUu6XEMsbJtntLah/p+tAk5dJB2Cun+yCMLnvTOhg04
vAW3oEL2uS382KWiAq6lYgNsjI8JJ9/bJ2szp9LQ5F+TmnaqKH6kZZRMQhc+ZR/WycJ3AVvWe0p2
IT2K1tuFC70BfO1tyG/c2r9Hs3qEO61GdamvJNouOuYGIRyVbFuaK5KMQcMaHATzzZ57u5OzY/M9
D4EsxGPs412ta8qSAKlQ3xzK+pUjqcUFRwpZwZDbNMv8NIr9veGHq4E3WPkLf+TjaI5SL1Nr72ys
vkYY+rE/Gv2Z7dhf+frFD/lvhcC7J3MB7S+vjD4OJxtNJghUc9LmLO1Jm5hDQONmI6HIA+SShmhW
gCysDVZndzhsFcaf5LykQQWAASptrGlae1sPxlu/yNCSh8Wx4chT2p0ny57U7kbNYy/Cwjl1cQ0b
+Ra+QwetSRXbp8WedO1QjXLoXjuQZHvSL29bw/CjeQyJ6EzLHk4S6AopVC7AWM0+U3QoA3KIGvJF
ZLRZ8S4oQcgeaxbqdLO4z3SQJU5RAXV0RLbWkXxuHRQNODrIToRJWENTtxYH920spqbGE/DWpsST
f8uM/iIuw2kYL+hBZVEpzeJguUpdfYzlfM4CztScflekRhPQpsFYOnPx1WjSyc8gfsOouNq7pO7S
hU5KnH66suQ/RtQddoc9MHyHLC/75mIXGZ1Wt7tcRgr96IsCZ1QDOcCcjx+W0bLrdocu6oYCL7gR
rrDaGtT14/wAYE3e0foL06IGue7UHVglkeZnyAJpaGYzCSd1EnV+jgg1n7kGLjk9YVi+TajvaDOB
LSG7GMGkPgJTtcN2B1LaWUfTkLz+M0q3T2UB3XgNSt9bsF7Fd/vlME5mHC/C1doKgZqtRdWa8oJE
mRgM39V5A2pIqEXODZwusFj97W2snbcR7hl1OL1RVQTzOc5GX2Gve1tjjkXPcTT7RyoTzrykaJQG
UAdlaINIql9zAUOFn0MZSbPNBUtLl+N1Ge4SLYnqclG+y/nVIrcPzYYWZuNBxqXQ9Pbhw+4OI9gT
yPWZoqI+xNPQXhR3rFFTOrTRUJTCVw4ltjdx3FGIbDuDJco74p77SEoA8qOHYJUFWka8XrOiuh0t
pfay83Ph5bw7bw3HreHc7boRT5E96ZmQnTaFfCPfYOOwMVLRewdLdhDpKU5SMbUd8Kur7wiX93Yv
1BzCuYqZRGWTdeXfhAQbHzpRKk+pdTGl3LT+aCSCwtAb936O/Z2EVjrsgsYIkelqp4fyOxWVH1u1
REafohM5nywC8tBOKKrp/Ys6wgN8ZtB2y3g1URotyHF45zn6UcJCFF3K0wwKNtsX4RBj6up7EDjN
gO0oHaIqt1KnZAOyGQdlBnSm+c9kgAwJc/JnTiYTXr5ZKDU/0VhGLhshR95ooxJXdYsPTjRyKvoL
uFIyEfCrHW3Cn9Bwkz5daswo4tNJwnUpj+DBJznmidPwi6IEH+6e3jPUB3Fhcov5NAbLJOkn/Efb
bLs6+tpt+kyTcmoTf2reZySw2/vo0oeCmurHDyqMZDCGhowZr+bBlz5aN2RewSMK9fzL2nbevEvP
RcDS+PA+OlFAq59H5emA4r8vCw+uD17LzC6YW82yIxX4ab1a+gxOIefItJpwxC+M28fOd9WePDFN
zT+PeB/jpQUp9QWhPW+hssFDR00mwdY4WdjbSUAnTTMHZSJRSx5cXwwdRsl/NgRizFhyq1xQS5JE
YxQkH+Lt6vkwNXHNzJix5/9EOwgmJJfncmxUi1XojyQOnINcISPQRDxhbWfUc7oMc8EFNtiZTTTo
JI5He0PnqyJOk1E641D5G/HI1/Rygi3a76efAIp0Sd1FCrJq2hAdrNA355fJKumouRNnQtI0GxlL
st9nCR6lS1O7g2Xd7zeDIOF0PPQU3pZLs+YWPKG0R1BcCZBkEY22WDTqVrhg+1ywWfijdkHmLlJ1
s0Zlw4+tgxnyiRFPyzOtbS4USbe73aUbvYzmGdNXKw577L+7/neLlCBpzHmivIOwaCCz68YMH9d6
GvB5MGU362h8U9WoceCulQcQcZ1mewSIwfjCLYTn+WejMyN36UpxRWw/0g6Y3GAW6XrPWxNM+wop
Bshz8Gv9EM07lj8BGk9iqRjZh5gALFU4B/qiKgp2E8qyAxJDodp7SMkvyLIgAeTa2LB7hoswxhRJ
+geLC7IGrbUx8sG/LKwRiUs6RZqgM2LxROR8/mOXxTTFCmGXhCiIXxYrxrBq+LJNtGVr/fbdqCuN
iePJmSejB3eS2jyyXaI+o7z8hKnvd0QDa59IbWr+iIIEPUA7IpWySjT+ufRrQj498qJVRgkIL+rG
oIBKZ/vJfKeT/2BZ/oscxvEzvUNuDyFOH+e/cwZBOmNwUKfHx8mTliBbDa4/7LeYPhNhqBOmA5E5
XKfmOtLSToVBYk6fD+9oDfBEvKI5m/HDKpyazL1kqi1Bs0L8Dg1PHM8GnR5J/F7VQDG2079ydv9r
eL3e21ix7lgI7UmQnNgwJvwpDHshQgRjMsuKtuc89M8ZPW0kWGQmyJPkXCoii1LIDXy1CLWl5YH4
n6Z3M3sFo9cbrL5YRTyJpg1ZR2pl87GGE1YQqoWlslr1tpae+Wi0P9ZI6kDzyFuZ6ChauuNOB2vy
rL2NjRIns7lmC8/Z0WMoHyJ6NGq4btrWtcXrb0dsnSkU2sZfDuDPfbez1Z4JFHUW5CHRlslFnq42
gsPdI7SaYd0hF9VKjFytlX6fG0VFoP8/rbLDOuqzXnWlaG9GTd7SB3JHLwR9nK5UMfBgQdFKAmlL
HiLHRhWgvJAt3sxIIy08JLtUHDKTo+RqoqU0HJrdp51Kh+6DeNECxgr0Pr2F4TqGCGPXLeBZU3oH
G5O4lHPBNNzyPRe8adMnFb/rUwRNt2kJ18eSqpDqV7msu8NRl4BqzrTCKq40Vvaaxkc2bHZgfxEy
YYpfDpNyAzIGHHR9XvYfDpPJu4KyEcMpgwjI2SDJhZ/kiDQw5BYLYFV91i+i+m5WrIWrK8HZl1po
mizgqwEj3Y/w7BhyTG92EJmsKHmJR/Ax3G6re8K9Bk3Fs5eW2GIRZ3iO/FVJUsAQk2HPI/2hAxBa
rpX+XDCZ9AArYMQdxSEqOrzaHxJpUFncDNEllrSaHGp8tGrJJ+VV7TPQcrDI88SfoFpJ7XDYAS39
RVdK9a9khuYyQCkS1l/AMOmHQ1N7Jj23DkoCwWuANJZB0raqn7TvHvDLMotfio38NIxZ4QvXBrUE
JhReHOS+/RcKRH7kVB3thJ90f0ly58k1BidGQwdClQok6g5bcmotZTMCQkwbWLMXG7cDaYasFTOH
P8PUQrAgPUFetl6i3o7ZY1PdAB/QtgGfA4pGknJAzQKYe8TRLy+zTNzTPtAGa9e9cFJHKld7M/K8
6vU8b9aZsf3EOJNVXkNpc8Rygy4tHicbGEQl/QzDqMWGQl52o3onOqMgMMvijfukpFwmvkZJMiNJ
RdnTi1IgE4tD+JTWjfQrEin9r7Nan9EXcjD9mjlvErep+7EmosdITccJqk87lsxD2Z8S+nQ20Yrc
4amZ7Tu8qEdjjWL3yBbU6VOLsi+jQ7s/L/I/qmwS6DLo7FB3K8OHeUoK9gRFMeERpTD1isRN4oMC
2dtOgkZAxtn5bKSd801GcE/I3tCnUgWgD/KUDOPia/TYE97IiVRkNi4TLCc9DkPBnXKGfmoq+Qss
DzlNvi+zQ5slzNfsFmZYNFiN+jBdldkn+RhDM7IED2gQCzi4by0MHovvMZAlU0IMwBvRwof9k+1X
G8sEm0igCGD+OgSH8eH38MBibBqt4XYECeYxKlpGUrpRiHV62wAW0IAwDH/aPVizGNJYW97k06o2
YMJ3j1599KuDN95AHNdIZNmRuOPC45NPictrLLWwC54WmgwOSYfGVNs0745kyhwjHH+OUc1lL9HS
piozxWrksvyQdZj7tiag/DR8Y6rIapYpoy99Tp/GaXEqqzT9lXLj9+rQv85yI9YAoPgeoqFLi0Zr
4Af0LhhB5+bI8NFBOZ97jAWhCt7EAHL8WLPGFvuUr7ogCMlCxHhBaMjr4LblwBQEmGoprFNjRG6b
jNyKiRrk7VHqyWdWWcKEs5a0eT2xqvWFTw1XGJroaeu+csByTBISxT4u1SOFLkuwgLLXv75ftrBG
9S7W0N4IuTXJwGprncxeuCJ3MJVulqPf5meUJaMpcySVGf4Iy5+BrdDE73Xnczc6yl7tooWknJro
osygm1pbnGD9LL2jh8aMHFGnxiG3MC8oso9+xgKvsBNz14jI1pgPXTw1xFuWl3awI2SIOqB9BYj8
kjisyZd3IqOJrhoG9V8ddhoBBXpcQZcZMoDBkeN9sItYbFAkfyI5deSzyLVlfejxUsPmn2WO5Kd7
ttSOFFbZWIBIYMppPumQmBqiWEcsBvmCGhxpIZn7GiLZQ2AQmLS4Jti8/ugFPQYkANzPtbEzBbLx
ZIwRC127fXYLxJwR74D1oqcc9bvzZZ93TqRMcimsliSkgMtMwCIBlHDR8ej6I/arLFihSUI20eap
0hj5b6MXNnRHejCtEynb1Jxny6Q7IPCc8I0uBVsCxAFvsXOCRKaXvBmNUrYdct10v0VbFrE/NXk3
ALQC4vNztJK3BnpLsxxlKES6L7MktYfqkpLxAD+7G/0w95s4N30+E1Qd9jThCZlZoLUQTPJSDEIS
scFQztkASTJSn6r4z7aV/YvIAlGSumcM3umfUdbJGYtdNqOL7SZdyqbyctBjiHIoYDN+e3EBi9OP
F+R5GrEUnVR8f4LzLjWqXzm5tmf07WqBqTPS3aZz5ZPJGeeyXZhtQWacdjo+k6RmIIp7kjCzbBB6
VXs950IEWYzApFuA5Tw/66l0Nf7kg6yCI67QrF+KbzH+4U0IeLKe1xl4F7PRg3xfosg2J6cR+10r
G6uZ68p6CDm7hlPQ/C9JZyDdQ1C1qGrtaXcbVxgpXm1sTP1FjA6XgbuzWGIxDhfdAxeAvIs4xGe8
dgQwJFgc7ErNaOvm/kPuSyD64F2aYSki1jGawwcNZsVyVWx0jGFXmkpHapLoti79WxOh1r2k41XU
UzxQPzE7DY/AgkGXpM+yWuH568HQWRyQWbCHsZlLT7HK2lJHOAqyQBerHCYmHhLDxoj0aYbw37Dq
jBJ33Dc2j5+VTLCSsCcZMW3mDN0QsQczQ+3ICFp+zFYWLCkB7YNs4GNOWJw8UWvIemAMplaKr6GK
+Z89TWqBq7YlK9LZH7+fw9nOpkRj25dZRhiF/W0yii3ZdKSxQAmycysd+eZYnVJzTXC9NSs46icf
iz0zaGLvlhhKrsdAclta1Vd8njUqkZHFUuYj4JVUq5nEWzYWd5pKsJac4/RTU1r+PSLAjTDoI0DX
nqJIkrtMgSq8NwEqYWmgtGJESkM2WsQIU6Yp5ERLqcmIYuqE/GCTZOiq5HvyAA/AHiXsaAvxB7qL
/+wLYH0q6dkcIqygMDizCp/9QXBKDQiwEuEPdlwp9bbWlC5NIJvLaWPP7EEukBp1SDzzzipj2dfM
sgULsUX1cmpKFwMc5uAtO5tGlpkJKFtPy047I55Pah7opmU2yEygXy7awYn9cCHMRXZDZjxroBU/
mxOxeNnDFsqV7Ap0Yq4jtFbhKaETqHSczwObmg6tH5w+XlQ4DuFIF5R0HSAqIcq9x3uItvFeLpMk
icZGHoMU/q45EgzHBNWNQLtHjDhLqlfhQqon26gVpWlPAEIhSONDMpAZE3L4+JGRIfiwQ7JIdwIw
Z4Ayf4E5FwakSKVs6AtZy+XerrVrUZPQZkWxfSBJzSTzlxQoMGkmorDnBpfsvzvNrNZ/9ta/icHp
aJDCFBTiOqIUvJLjOdqWh+tKZ8fWCGa3hvWoAn8DVK9vHhepw5Rbq4n2b145wuVD8smVgA7FRCf3
U21MGbhnBPFVjRj2o0U5d5Wat+d7VrjuoNyb0ZXoQR4XZ/1CcnMC4hRUeuzIWBP0KTDmGf+DPEnH
YH/6WPcZuCMmyxRGow85m8DUJRODnGfr770+NDgU5wvr/v4M50J7SSIdnTKRC6r2p5XRBieHAo7L
vgabYvyklcll+S07lYrVvtCSJk+mmJsfvb1qQPvJcgATSS6PDJNZJmDrfrErRfcLzrmoUiKXo3qB
CmKcEtyvjbJAKTCcxrBm5xeVyaX9gQNtAo8QFUGn+etCe/Rf89ohe65Poi6A8TMkbQUedXQiTHlx
qUMam4g4KIT8a+yrZGtAaPUiDeUXkM1Tz3m5sl2j9S4dfSeUFvRoqna1L9Z5Va4NXiAAISm4tNnY
tYuLLwXqRYO6ilfegDWdiPzXuLRI9vhR2+YB1navPj36xDZAmjJnhHq/TLdGFTeQv/y3ohr7WzfV
dQcxpuL5ZkFoufevnW1RTBb5Iw13csMC1vXDPhU6yoZprv3KigQR0ktIsnhfzWlu+CjGFDrVzF2e
NOrXrHbu5CCI4GF2rdqNUm2vXfjSYcs8FahUpK7bpl01Gebm9eI/12GFntzh8do5HeGMrtB0x2Pg
3lAk01KGPisbhxYypXfOgNg4T73LrgXTb3RpHsqLUy3ZRvBcXs1zB55nGmVDY7ZS72569HzKi1/B
qv2CC/kyZA58e2S7vGiCUloVr/Cfk3fVx1dZz0p0Sn4P6xDY1Nv0rPmjLQEVymRG3+gxQM8so8Yu
7UFt1qJTj3drlYg8HvrbaM9x6JLk08m34LfAhyI1iNj6zav9SNQgibyqdvBoR6okP2owXqy5m1ub
+G+BGP8oN7z5EM0UqJ8lf/nFZjP1LhTxXGdMc3lE3nidK1OJeFMOD44B+d6lg0WVTRUjmMx8lB7Z
YmAi1HwqF57UehbilxKmmLzpx5i8wmLwwirCpaaHTZPU89quASdG/mqRK8sc3C5tLlGIFuchYrxp
U4y3ad/9WmfaqUrCmjkHivUGjEWA1GtairHFOhQEuzvnuqQowfs0KIVOqBSk5el6DzG3GEiOpISR
cARHJ6jxxn08IJ4xEA8WyXUniS1T28deQlXWAZjrBPouEHzqfmPo0maKoSjqTmcbrvaebRvQpzyJ
20DoXGhBSpQj3zI8AthQL/s2ivSgoYiIEu56+lWz7yxiODMh1tLCUT6Mgi4K7O9xZRRVPGNtj34V
QgSj3K0BQzw9PE0S6uh1vx3KgNMBTwhaXEBUgVDY2ifFnYTyOhFoBawVut42yHYivA36Qt342yCD
eFL2r97v5VZIuAKrhRa+lO+vX2tRvezK9nFGWVh+ngsIRVNtMNuffagDJfR0CCtsTEggyhT9EOFB
DEvu4wZLsY3Qzy9ndTKPKf15e7tWKYRVZ29shxU6e5bZPzSmkMLQxua1NUm1etbIfC9EcCBIhQ+V
8kRRvVHtw11C/iElq8N9zr7Ms6oi+oHQUDw6kAYUUm30aTGsLMDDwrpP7SskItSFmDuwxs5f+Go+
2B9Jt3iM//xt3kUm2NWjMiulXYCLqfdMShOKvali+MyvYelrnv0PYTfl6KBoq81rfE0gJDpSAHdz
yC89R3m607E/Q0gFmaZKPPKN9+o7YImS1I7YkDhJAcTXYJ1D4TUnBIG6sxmKnI/eKtloLioASOaA
B3JjUxhw9a5fDKbq02AQcecaLzJk3f3Nud3tMotpRq0GgQFiWCoHYi9j29pD7UZCXN29zNekFvs1
yum9FwzGxC5olOauUS7YgWERJN3/FM2jOt5uqZtxMS7w3DwKOur01jBvw2fNhJ2q3Ht23h6pm3/j
Q78iMro9iqlSceo9OP4ICq8epPd3wTHe3qZs/62KoztFPXTZGlWDz3z1i0tV475x6Ll4TjZjJufS
vtBNYfC7NfN+wa1eLXjy1JDFK9Ljg7q5Rwlz5T3j3BSk969pHh4bv/g4Xk3o9KjRZhIfwQ7ODjEV
HpPnyX7czb1KUexDk60EETHoFZWH84J9yrrlKNFlTmF/AwvtUf/ywid6WDWq8BJmuN5DQqfh94/P
XmeVCe3sT/jqlJds4bQgHHlYXiZCsphpMx9s42rvQ/uBEqzmFbc8f9pXNo5cgHrmW6dC5xR6p7Tr
vVPrgpYnu65TouAPnIf/ycqrjq4zSosp3lJW3KtVoAPotb2j2GEPiDEHy3jOv0+SxO7j0qLS/AyL
w8+wYhUgkE4K4ztr/oY/U7K3EImvKlhhFAAfbdJHbhAbDG/Nv0F+xP2zanLNeu/Y+PvYlyWcArs+
tPnwblZVUXR72Ze3sU6+q/qnC8VWISwSOnbJebzM2fOO1KLRFLN+a97brIyp9XvY5Q4l3vVGbXYb
FlZ7cOEGxdykSveOT+cLIhWiHFHIV+abxoFjGDwjhv06geh/Q17a1z4AojDQBETIrFz+IBkLKhfa
tDjUqnwfLomudOyokspoQEPzJv1uXOtey+bavTvUjBySk08pyfZs/hKqYgAP6G7xw3bGAIEFKmb+
ka5ixb76n+DuV+mPFWzahQn7DQ0P4bIpmlg7VN7ibj3IozTRFreARQ39qX33c5SBXgTf2L+y6oTq
tB4dFFSm13ktKYuvDM+szaqyVEtV2hMev8A1ehAU6JZUW+s7U89mEu22EPSSekuugQUn3tkIK6vC
AMK4+ugaQh0zQGnQlP2vbn7fxjc+DA/Bp1+bYANirY7ZXU530j+tKpyCRqVPq5HDvDT+dg7dBwxa
xH1GfyWn0IGu5kaRO8btZNvq7yPQQThrrhDhViwU8Xn1IqPh6MCxjB6An+yypVsSFImYJ1Wbdofw
GxAL3UAZh5FGeKFXYYugFpNc1ybmBclReNfDD5lg7X3ZIGO82NjBYU3u/snWDg6SV0w9CHkT+GXM
ClU+OwvXEbdPYcsEfGKyboAcPUhjEsp4anKXWGbkEAiZFDbJmkodKaoUiTVQyac6CevQVhwCBwMf
IqQ22fimboQg58z/CGActnZKGAKfU3hE+C13oUNeKjtjQ36SgguKn4BXyScE71IkBfRHUXuSWHCe
jkTtXKjQjPHbUWYkXvly+Wrg5SoyRDIg+cbNqUOmZIo64GYpiS9PWwjI50hEUdLYv8QxeaBKPhFi
VYfzeqIYjbZe3HQ5mD7hRaKZ/AAcAiY8oWAftzIkVdyi0hRMnRw5/iTnEWfMr5lg3284W4X+KWij
jVx/BEHgaTXOCgkmYBpCIW+OtvrUZDYWyBaDhpHNCbEswdmy4UmUPiI8UfhlhlwKu6QaFmBRySzA
+WZCvJCfMifWj0Miotz0CMhk04SwlQIcNsR0LoIMHSOCSMyiLVwDPHZvA0oJFEIX8y6qK1imuKyC
M/BSQRkkA0WAEQJfoOQ4a2koLQP4lM4jtFxCo8wQwsU3kbuT5gHKjAYvA7kjsyW3QEyLFiUoIepR
+2eC+jKYqK+O9sMGcBKh453tjVvMb6s1JnTbWylXq7e3enimB7PcPJgrXoLkn9EXJsVTUtnJWOoA
hyAJJFzg9D+xU+QNZ6lgmk2CGWBCKT4ABg1W+2cneeAJtF+aXqJUEwiQnL3RZivH3SXyR4QkVj5j
eDJXuNcfJ40eEb0ChmL354KUULmLWBMMFiyscEXEJfa/rpZHa9zr8fuKfAUZ5IiJABImf0KQR/ej
kBK3ArCmqRLyL0hagIoQD93/rqUOl0KH2b4wI4w/NzMPhVZkznYGdY7CLHYD9Ngjp68DeU8FIidu
QKsQ4InrcHuMMdANz8I9Z4sTDDPoJ+lUR0vS1oYMvjuMut0oAtmtC3YbxUc/LgsVAqYkbqWPkjZx
95CZ0WJqM1AMW9la+IswuzvJPWmfyhdQEgYfBqQcLcAsGaQ/898lo+aS1EL0DwoBgQJXJOA6tZlY
MLsULBMkxIrDV2oygCxB5pAHzVZWzQXn4K/Ae8zQgiQGOjre/fQEG1cC4Av0ZOXxePQnIQjMI0nL
JAqUtXk0ham0FDWcvBUcW2k7SnhW3CFTjEpAFwz0aOm7AFAl1IlHQ1iQUph1AcL4QsIB5zXQo1Ew
IaeCtcwQgOyluOYS7QQY+mhs2xEZl9wUryvfVwB9hRgTGZPxp1lCQx0bFb4XBJXpIj/r0VQuAF0m
UFf0gCKGr/CUdKUWoTSm3AOhGAoTS+vwUWkQIAYURN5I9K4ELZFlmYzihSSYmCmx42cqdzhmzl+o
sI8wvP+JWYror1jb6EkBJZiEWTRVT+ZwcpLwGwI0pcsVU+CptiQNKsSuJ8Pj5hGkVDINIQT7CwBX
aT9IEEl3AQI8mQ6Fr5q9EIoT1KiqBXS7JPXx+exRKQSxrgD4yDStQIlLIcnSdKmKzVaCblyiDayk
kWGMdAMSfz3wgQxRFiIfQHQQ5yBQQjaYZKLVpJC0IiovzEt0PW+R6pBuQXHUW5mikRoWGifQUYNJ
cgtv1ACQKm4Ejy6PznWF7tEU06eNLr8pEoIqTyRKClMCIZIgq824YKaRZnQAD0Kkb4Hwt9Em0tjc
JpsRtizRI60jvZ90EEBVrcEsOsfHuNVJu+ik8TAtUnZyPY1uLsvA0U8E9RSO/g8h1HDr0P6hwHH2
7JIqXVI4c5BOI1n/LBYNhe5b3/fE1EaTr9QAHxbm76SiRp5o+kkG92EBPHByLc90jElw0arq50ER
JRzKmcwCGTqJ1g9uvRGxWf9Im0nnJh6loyU1n6l6xaXIXLYIeRS1qt4ETZV4pDMSFOU0ia7y4V9s
mDb4fT9qbnWH4Kr8WfcuwUN1E+IGGmbnGGkjZc9WvjBaDu16ZDtgtkG4pyY7EiibHRL3ZGNIdb9y
oOiyIGlUSE35PE0Fi7TgrDJxJfKQNFh0diFaId3SRicorgOk/w9GlxgxmZkayz2Zyf8kOUZDpqoT
XZeGnTSIWjT8jnCgPneK9WShyEyzCUGmDoMx0Pom+THRPUkN3TWuVR8mZEuAeVAkl1YxNbSRlqxu
CAWIE+z4iB2qHCOWjfvxda5JGb8J27NbifYrSL231AYCGS1qAKIQZSGzMShGpX17SqAgXIU9Z/SD
UX35o3AWfTKjpOgxv2FKTPL9/PxDQSU2FlRusci4jRLGzgoHCE5wzNla+4mFMqdNc5xDYPFYZ9id
l/Fz8mvh+FXn00ndKQ5/rRxddsojUEpctHhLvtgzrlBlNqY61582oSYAKSysyP1fHlqlr2oxqcbI
QaRyN/CYYHMv83ei8l8LTxrCKu78CQnUqJ7k4eyDIX1NrSQOJMhX7mutwymsZ809V0hKK3qFArmt
42IPH+Qo1t9P/xyf+rRRCF9wBC9e42MED9Vxkotr3aJVDwj0C7bpJGcQumL0dF7DH10zrtF5AJXZ
8Dg4tq/LQ+8a1oc1rwSiEpSjLWWC9IcbvLwb3PlouvOQJDo4sXJGtQXFkXvtEO92ytDDk6jtfZrX
MNeG/psLgq8ZhLtN+nE6c7Kg29twCzP2hTIEeBI6Vf9HpgRxCffdXrdhE3Ve3nYw7ZN9/2fMqaCk
83nJrnS2s6qTgxP/3aa3Xt4VGvaa5ynAeDTIAoLfrDzcusVWjbyNGkUV7xkV/YNf+HSoOSX7oG6q
Rp0uPt62Tb+GxjRv/Pk/L9feeaXGq111jw7V560KTaWwoeFURETbhYA0j1L3M8t16BTkvtxt9z06
RC9vZ9fbdbfiVM2fX18du7/ZhnbGr9Vfj3by9rOVX1z9V+c7z0VV9zHcdy/RIXx1DpMbTXA/7cLw
ZK6tzXLt1DEqlB9V6Rx4Re4JiLUJLkEMmC55RbtAgX7e/nF8rez42H/WsaufqTJNj69TdavuZ7Wb
fSkuxb12y2GR40bKunzhdZPhsi72eWfklt/FqZGLczM4Uv2LX0cAfQoAGLqtS5VS/wvPQv8yrNow
K1OeRMCI0N3eHBJU7M4pLaD2ae6OWy1lrm09BZmOYIdHQqpuxSIGmfAf5tmroRfJ+j0YLaVqZSDj
cpmj7CCrkdpTQQVZ4KLcUZpjhfmpUCv1oiIMssqb3SWk+TKBMNZNFSNA2ObKn5rjOpE9Nz43p0bV
tTvQdJge2K65Mwaki0ofay8lhk6eaN6c0hz4a43z5h/MrBStXZtwYpsXrNC1OcYQ3c3gp6S8LE+R
GSx3FMi19MOQS4H8mAAorfHHHkN1wMf5h3Z5ZO5BPYIJm76Rdwx1fxRYUELxMirElPdmkdwR1b3t
wJIY1ewRGbp2Diur2+W9JmAVH31aw6E73Jru/Onokq0HpJ3DitH5cXvjGr7Gkp1Hhl8UdWvcNqmx
ewc+R6pjtg7slW38cXaejTFotT6mLOtWpzWbUZPM8UYWmDj8nLSgg05cMGdc7LI9r9FomzusWJBs
2oy9zQx0VSu4B717NVTuketsrJcPa/DLf1ET/WlQF+0R76EZJmSSPQxRD24K/v/5W1QEY+lsQzqB
0Vpo2uTdjV+DpB+HZjYULYMwL89Uv5HPwSuo/amH7ZHZZWvssqycbm8y6zd7fqdiTsV2cvJknpJn
0UUYIHoyim463HdG624deWQRViAlcwibKMcrd7IpYCboOGY/1HwwxOGGsSGdL5VNwpUYF+Z/o8Ps
NDs3625xRQHvSCvpxeDnPZiWquG++bBFL1r0nrCHvlvPZhG6oyIChWZwnhw3+2HTxhl2JDGuXuwn
1EInOoSdGn/Ni1/g6+KjztrTfmFcGj931hcWx2g92A4ew8oYQIqeIYzl8pP8OBjH+/K+RLMVk2JS
ezeKibyB/URVjsrYJMamf56wL1BppsK7Mnp4M6eYDxI5+EUuQdE/BQen+ACcJfbYvreLlA2qIo2P
uc+0WO/Nv4BkDTghaP0ETx6kI+hHejuD6JeJe68bZOc28kxaWmwT/Bpn+PSmTYoV05QaxLfTGQxm
D/NsHdWZlhZkAFYoqXv/RffyPPyxUB07NeflQm9AIdfROUxoiut+G1+yaKtdcDAE9myV0zNs7K0D
aOxsbCi4TABWs0AvSH9AGynv0oYjyL06m0adJjp1Wj6bFUcnp6OSA5G4q1qxjf0Y3Gj/rQs93LNz
4m8wErgmL0LMu/Po7s0dFs0id0pPHuvT5sv9Ng/wruZnhVS5luDRlQB8+UIN8DUefy248f/73Man
NtnM/3eIUvfayntSJTquTcgFUC6sTaW9LlY7TDf4NCgoyTnK/lf6q+pDahyK9hOcUgCTQjHFYrIC
FqUPKA9a6XtKKFC8X7FgRYJPoHKKDpc82caL3mDQQTeUcYcpw4XFl/v42JBfdSE/MIrpfUnx6d4O
aJI3bc+h0UVat3gQ7g8QtGzTHpDFj8pFP2nxZ0pY5Igqa9V6VJYIl7DHqwXhR5z3Hiqw1ZKOuVso
yOFcl4NYDL15bVY9aIu3i0OECQM1L7RUfKEuYSne+BrtjV9fbqCO+dnE8dyPunAy9s8+X02CcN6d
U5S9O+2V2ElhMn5B2d6Umi+b32bB2MK9ZJbjh1lzKLBn+mkHh7SwVyI5WT6KXKiLqf0Ttg1KCSVL
kFwx81q3s4LTmdHsyRuzsKWypROgIEepoN6di9Fie9m6lT4ZE2h6lV6j1OeiyJEuOgJ7ZfWK8iSz
grsj2tyNxN+W1tihtMy7pS+KW2G7oCx438xK7rqXRhctVSQXpmT8wkwjw6bA3vbx/ikntm3ohs+Q
5Wz5mDYa1WHrq+Q8m5XRmtJshqlgTOlw2H10bsYM/uMvVz22HsZh9Ql/Vfbi2jn8UXxr1Ac0iYsJ
yoBlP67W6zW8QGk3vZiVkFg3dDl0b5JeoOujeyS4SGcf69Gl5zdlkgpr7ilUv4LFKilnuaxYS0qy
adiALQ9MiW8ov0UeQIl6mX2HUgNKvySvhND5Lp+fyjlKieW3yS+Qr0rqKJif8kTwIWmwGH7IJAQm
w9EpharFV8nWB7f1A0j3pPyMon5yUWlwRX7CtrOl/zrd+9Lq1QqgU1ZpmaXQ/Ll/RGYLLtFD3l2h
4qzoCLdQ0R7fOYciLNdY5xTomOHGSrzMrpDd9JXEeZAEEjAOXVpCEen80AG9sa3QScamx+e+A2/v
eZZ34GKT23aNj7HqLFTrIphya+XQbyFlIaA4ch5TtDTB79W7lRGHYwflIDCa6gwE4Go8zrMpufxk
H4Kc6HYzSOHiaLQvztVT4qwSsBKBLv9zGeXWFsyaJwdYOe0ZfpHrCZSSqpBTJaih36WeBENCzvQo
zb/FEVuDAmiG9QZAGJ1Zl5W79m5fnKMnoFW/Z0JwHpAZDfoLmO8pZ6bo42tSVXQ1nQQ3XYVYma+n
75wtSVRipYQ1/ZvwCnhGQs95F5IgHoxzh8nJUWGSaiSEFgmkUGbbz6C5vXEiyUs3o/OtWYFs4zKR
0DwnNmHipKhd8llcWXmXmTRR3c300c/8G9ECKL7EIjDAJNLmj3ZqDsEOl06ENSULJwLxuvhQGjVU
9Opilt2ohEUqjVxbPw1TG02Xw5Np7mHHKrtiXpD+15d42AuszzXGZ95mNaKNMRYxvmBRINERNkvM
97NVj2nZZPJXkSqgUA+GjZ2HfuFnnaUzkJm/M2yPDacj3dMaPy2CCKktqo/oHm72MP3In4NZ+Lbg
htC9rpsvmNvRU7rt4XjcuhgedjD2INeTPSt1jVXLp6VQyMYxGQSsPhO9v5WxrUQwGuiQ+iXcsO7g
MyBo+v6vFEOxDdEWCFucUsInnJHZ4x2Cr9L8pSwhfQ0cqcSkkwXdFb3RNKdHTxm8OjKoLcu4zZam
8tf4C2Ac7yGEclVoiFMr14yEXrIZVU0vIdQhTCohOiBoK0uQTySde1QS5R6JQNp/qQxSzPgp/2qZ
3/O7JWPtgdRAk48hOZwXmlCm+LIMh0PtpB/UdgFj7oMylVUpjX5q1Fq0CuC4/v+OkdmRshPZVrk6
RLz0kdZWh7GIIMDi2P6TABgne0CbuNQQX6xO+HS9TqcmJ2I26H0bPRLjPE8+SMUYUxFEbd9Y4G7k
8t9YKcDQwHHwSf3Dnj8YYHxR4adFeDY/CVGpxnWAVR1gcVvUYzuaSPq3TLugye2MV0IMHNra9zho
t8bFr8kP5pW0/FOIKM0l6A8M48S5TRIdaoFIFT6WNr1uy225Y2Nsdzodifcsbw9qDaLvVtHe+TeD
Sj28rlTyeYzhcNhlxMWlwcex2If4MZK/mjEjtsnjEI80oR5rQ9+a7tJf468B2TWDttPakW1O4w1G
c8zipnFBZqxrB6QLhYPFw0Xmf5DMTZ1zGtzW2avu09oALmhvlqQEAZUHmcBQ6Y9siNqx2NhTxK5C
djhWyInscmucTx6hTg9wxJe8bZGfcCtfvD29XHG0xiHNSVWNbCzYWUSsgvMrVgOthLvLhX2xhmcT
s7axl5mBDWmW9BFLnT8IBRKZVBr5jDVkiosjkyJTcBp4JRtr6MSoQBY8V1A1meQbHYuS1O85eWwI
593i7onFG+emRkwypOP/mDqv7tS1JAj/ItYiC14VQYDIYPzCAmOCyDn8+vlq7+OZuTr42sYIIW11
qK6utlGN1q1CkQppMaOKCWLGCmZ4hXIfbeZ6IAfmZuLZ7JbYM6xYkWF95DyKGBE0Cl5BEjAxy0TO
5hRxpRRTkVkXQ6h7A2v6ziFMHfNnCrNtKKodWAOpM6pnszrHfE0J15SxXrwhhnLW5GRCkPKo7+hT
yFo/Sa3spqBVadjdhLIKZ5XTn4kJ0d0we9N1m0yciA/3ITVXfegXEMG9YdZ/dJGdKHn7kwnG3wPA
ITqCAD1v/yoDZ4wsmz6s3vWHSO8nYg9aEnrBL1ZSd41wiod76pc1i+80OCxy4f3q/uQYk+tew2no
tGQ0tOkSUCQfoDz2hiaKk7oF6UxR3TMkUyRqfmBydX1/UF248uF2I+WPNtPMh5rmofxDe1HqLpMk
UyThmCIX9VRbRfnFCW36fF3J7nosE+4wf5qhPMH531HY+2bFeJI8S1o51dYvj9/usY0eLuDBsX9B
YINkSW7TrOwpTnQ2U+R8YLi0sCcGk3GfK1vi1eE2ZCjxgDkh/L7IHaHbRhfjihu6c207WixPP+3p
A3xAp8iqhggYe6denjRPVyrPzrCM3nvwivLmwIRZyAxk6mA2NZp0ZrHcI9jbAGMyefparOaWZ4Xo
TtC9MFcUpOLXvjU13QkD4gzFB09iLeHNepYNL8KfmzYdOKoh+pAN9U1vAnknuTasXE87xXqa4v/Z
Q0T+1cg/oZV4mSG6x5/o+XWZBut7WKj6lTuIxh7M8oGm26pVwTgWdUPpztE51JLM+scOuvcct5yM
vir30pW84j5OQb5/BSFQ6qV7WB5YydcmqgbC2RjFUNcG2CL8hXwb2PgXAx+dmTZ9jD4AKug28JdZ
SND/XmYhM8Fm17CItpwBIVhYNgGRT9JDi0qLKxN9CDcUN5XiY115W4WR4QpkqpFOtSwDH6BJ57Wu
sPwUzdhlTPSM6EpBhnKZVzwmBTxhffj8Rz6nXniufwKCFlDBpnCs7CLDnaaWL0OtQNaIs6xmOrw9
cLGKMvLWp77gIMUWv1Qef/nw5oNLtQS3BSSFswqmgyf1OL5l2kZ9PZeUkvtmXu8/vBBIgDuLW54s
6gfolS/kcT/jp4HTqt9M89HxKk48ubtE63TX01f5GVmWP4Er4UkyrLIMyo6ZBmQ8/7PjQBt6Tpxg
Ff1sgO2uoRLoTb0QyfA65qv0qYARTUSoU6mrD0sQ/Sy0IFhwNg9RSkQ0HEqvgo4kbqYIZBvqgWTI
GLobTIcZKIDv6B0xo5u+gNxCPQLCC57wJKAoRw/qIkUq2ZbBoBRJO1Pgr9ETqq6+kPV5kDxJuUOl
TdFHlG89TV+Bqioq11FCcuhnp5NVZR1qwSr+6U//vwVNGQ1/mnoLOj14GdQ6XiEmQMMek749BnAC
NGmgRNW22sw06UEE7ABFplh+r5Um10YaoRdRFRs1FCfV6egnvbleoNRdTcIqI6KFgwazhPlb6il7
840tcdqmwD2NtHUqeOqoUbPJQPlLu24ToirtlZIQkQoLaRnbnH4OBQA2GNBvTMLGR9SmjPTWLD+G
MJzR7lsxsj1i9PsLCdL1KoYzO34wmgPN9AJmqrpAiT66wEIm5Q2oIB0eyl2p9KV1hEuvK3fK8A/m
LgUpwo7onTO2DDp8IVg3860Cpaj4A+O9+oXI+Qbde/QS25cbEkWUx5itiXLTGvFtHz3LzakBIdxB
QJEYl5mtX2+q3shUnyDEc6KYmnP5QRzboZ0KUtk3ZMv70lZLCYvVF+TPFR7rgV0kSuQ2owZJkY2a
GuVPqR3oyzPYACPmiwiDhlDZ1k3UGmAfwogvfCGuNyJKJ73THUuaaDfsZdT5sQpMIkPxaOzCLWVk
XYYcJvfsIYFFvKXcztQhXQ5GZCnd7mSaLTpHaBeTjZZJt6gKcnFgT5QFcGhFYrvfavDbwYczXAqs
ijiGwIhYSBQs7Zk96uqJCqDivz7op4mymNavNmXADmXyHCVF9bzqziNLiU/W6BzILvT+Z4NrKPAg
NCNMUjCmziTlHX/ZhgOVOY/H0G2BWuWogiqJ7jPJZynhr0ASyHpz+2lpntZR2QqoOn9U39bxUROH
X8ftfecGLPUfRneLXfQE88F0j+7AIkwFADYRU0lyGAU6SS3nW4tWoIrm0qAtO9CzglUYv4puGw6P
XlTK08gw1QGQaejhp/2/LcP3mzjtP5ivSAW1whyB2rpYf0/uk934Mc5hl5ii1SiWGeAUrK5BprWG
BBfeqIRMm4+GlYMT1UO5lt2siXj59jxY9Ee/s+coKyaYsAx9ZohftuquM6YzKFaBLtKZjiZ4j8Ay
ol8I6ZAE12OgfQgBsXdn1nTX21fqHJ7JFLWGhGeLsMeq5qMzzsh4b10CiK9kjwqnbSWZWnKPpBgW
LOERSRCFU3O1i32geQioxZL32tc3rV2RRPgJcFPyioBORDaoqTE8ZPpdWgVM6sj9XKrt94X5ANGt
fp7tFo/OpX39fWRRudrN75Mp4udX71MDmEeAHbFu9Pcc5NtaMLDpBy6ArEumjxwa0T+a3MzVyQRM
qQHTqL0cDSndfh8OXdpPVmhVB4gpb2IHJ21GQ1DorSbUQpkAvHHfsBpnR0wP2cW5s9t4q0WJXhG3
pCIF6p7Js1mNmc8ABP7uM+67Lzh8+/WKXlQuH1Fu+IgOwRn8VBj9nUF0Ql2rzEfb9faDx4gRuqPd
LA95F1Dv06FCkjA2jhuMyfBfWaaPMUG27nhjpWpEB8pRRTZkdmZtC+0NKB/Fk4x/ik7RgbAr2PY1
Bu8CDqLw7+KlcbZxaJ0ouOp3+q1erPBPonwU3gVbDAG0TfzxCv7Km49AqOieja91CrX1zzLTfZFw
K8nIcRZewXGQD9/+FdFMG3+B15A61RWMKwqyKY2yEid6hwrJqZPGdzgUnUft0r/38mV40FTpQ+4V
Jt46jDjFvtBXxHoGgCZqgY1HRMCQUxjGICRtThLnZHt2b+TOEYRdRHa2ndyHCbeQ9aikvaOv7Gl4
OhNMs0D29PscoNgHyJyn41ev0Co5jEP1b5fmmbmgTXZ3WT6CKqNZuogfd6dUEjFNmxW65f3MLcwD
j1FPaDErpE3yuPNvac3xblBCmW6I4i3OEkn5uNwuRQXYm9EtWM/WsycwvHKpXPdCgnAP7f9PJAxn
BaEeQsQEUNAoKPRuWpvWaX5rlPYsuewTJZoKIBkCloSoZb/QqwxUMXC8SlNJh9KSMhHhJ662jsCT
7VL3hcKokO8mZU2dal2ddS+lImDrKDmiY2WYSlm1VQlIFZTavIdBeTfaJaJSXI3yG0LKKmUCJzpy
wZ2oEBfiPdWAUpwPqxEzZtFX1gJSgnIhm7TbpUUHhq81yCyd8BBRVvremP/vhsiiR9A0J+tfE4kQ
h0z3yO1NA1Xg10PUe1viDEsvYB2odvB2h7Rhg3AwE40QtwIooOT47me6qYJHyNz8oFqIAKNCpPuG
UN+mbUruyv0yZIBH/IgL4Eu2ZrscktwwYpnYkBWMiwNOwPF0OsodtalW8/Sn7WqXYTQE71mTE95G
1Ujn7t5kzMvsyVet+0cA5McE1irJBdjYB5UU9XbiaeltotmB8bhwYuCpoHYGn36anEmCfo7LTTpe
C3NX99YOzUhpQ1rfaeM/AfUywzaslIGXCbbbP1POmxnZv6DSIX8ZovbK7CvevThhtimJSoV8afM7
RQyV75BnsfXgc5RTyRHVYkVmTFlGH/PZc8Itoos0DeHcUCPeSxFonzya5eV9lqL0nC4Yz8rovBIp
HjULSkFg4nm/csVNrh8RbBk+HeTmeLtMmzQt1p50UtGjFTE9rXaunRuFeontWtNX9TPqq0S76JsJ
y/B9T36GgDbLBIdC/xYy5GM7pmfm078wXa11j6vVVoUeq1eY1rOxRg1RP6SGcKdQl2kr+EZCmqjj
EeYjtOajC+F3oX9lNAtBLRLuzLy7Rp+2k13mz3NJzD3LCHT6HwY8bJeZ9TClITQ8UgG7RlPahht7
mFTHmjNQTC3VnLu75L8F0TWDR95d2GHH2gKdYbIELdYsRhgsUaG1Wr5WlBnRVg43Myk0oFnflzDx
6YvojuYvbTDg2N4mMlIcQUAGrrtVZmPglhtrLstoTa1NUKlfgiMMqIFPRXCQJ11DZ7dEU6JrvDgn
i99VBUVgTaZNCzmC1wOpCPbCXUHQYQIH2bbyc8G2cyIbxUX0UR+D8jdy5SHdb02lKarNYM5+pESi
ao0qROJn65OIo/3pn37eUbVGBbUCRTtlhB8jZjslNoftXisWardKQNMKtqFcDfNAn6YYKIsxUz2N
LwLtVaYW+KgkXrTkCY4H4AJQc1jyhniprCFXCBURXwfscih/pfTF8ZdVfwmHJ9i2191D9J6r9HsY
rsg05c2YWIaJATnoOfVq3WErB9Dq0uZ2qXCQj8zFKQdr2Ng08yQlPxNeqBaXh0yMat6pEqf8XslU
6V+HuPr2UNuOMv3XF2P+/hXGVBqz+rBCNhQhgSEbIWhwdMC2cNc3csOgkSuCIODhqFhfRaXgPin6
TOfwmBOFJwhSCD9AvoBYyoFxnRbVynynNi8+k4KLJoJqJ6wWIv0zX7n4wj65nLB+/gRVSXB9BgVI
tSY/UjcgB8YDNrJ0T66zNyRdEfJpq4KypdvHXm71EEDPp8KtpI964I2VwVQNfriQCtN0f/dY9t09
jEAYiiN+0SWLFWWcwRix1JVSuqootzdzyPTtG7atXoJ9F60mI2LFuuJtKD3CiVfapKbUXAgjVfGp
jTNtdbOq4harVLAr+QLcUCYs258ofpmcSOXxOnizVcGYD3ROdFaUdOX8B5UorgaIhzlBOknaVFqb
bwhm51BYlZoJzFI6xA3Cd1vlayl1L268l+ka6YlyhX9uiQ3zuyHfgeyPek4PpB4qJXuxCHGPev1L
BFUQboFfPE/eVMQkVxMBXanfa87GUUQ6hcdBS6s8qfakKaF6Q3MW4P+Jg6HicjEHdbiuOhxQaI6x
iyrL72+9R+WHoJsDHKSIo/SoKEb1H5hhcHN68+9iPY7zLrSqYdZPZhPV3DeTMxElMBF3FljsOwRs
CiYTFgcgJ9+/PGBpNVNQmdef/PbwFXw4VBt7YxENgJyKLjUI3oujTIb9U5ILQBUpJoSTKTTBYuf+
YBrk9cwHeYMt9R4o0DL9lZNwVOeJ4m5zQ/ArRv+QAPBEpIqXHKUFmThRRtuWd35BK8kwLAUjpR2A
Sm9x0ToIhSwChoV8g2/CJfiLTkqRPp/Ki9rES9qRTZJ42ITDaIGDT22I5SRJAF9SY9b831PtRxdW
x4Tv1KFM6WuQXi7rg3/Qb8ztdaWV7hzLTEPTCa8Rk0RwoDTuHnzm3Tg1eEGKnx0aoGrecmoCarmC
jZ+dM7sKPNdEM4q4s+6jtSVgSuM8oJ54N7JTU4woE0wxR2ejhn/Bu+meUUsJk1q5SyRVJGFYW8bX
7aqMVTVm6Z4caP4yXGU1ttyh7evrMRDKJGLjuqVHyndTmmScRakuuEjCIdsrtSCHvplyz4JBUogT
HLWnv/+CCMaIdgokbWgMkTT1k5dN5Q/l3zp0px9Ha84x6QkcanXM8L+58kthAsq+xcN+4OoYuEDG
CQ2ic6BpRLYHxjI4iEIcWqugFwgYGXVpmurT01aCw00cNEnJOYfrX44fDzMNkMde2GRl1+JwxnT9
cHYNFa+v8eP8BOlwE/ZpyKmpLkZ+tOSPuniKLr/ubvzuoguYtrol/HMy9T0zHIEuL9GKpQifdxUf
r3iX10Ht9oAyD04zwBz35AOZgN6VxO4yYETQ+RYy5aKSrR9okvV4ft0pTpMyQ8MfPQSsG89ZOlFu
jc0x1scZg3fP2QR6qGIluyMghF+k/nTCvR4LCcfivNzipBpQOWWiagLjg0rZ2YeTR6m5BFNG+fQt
Rn+P2qC1N7JX2p0FfGj7NlYPrWZydKNpaRsCLESlSzMAThU3D/vU00sxpb112IPLj3KitwsHKkKC
XKggGdFHXQc8JPIZqQcK/SeRe+RoxfJkccg7PEKEqujwOdZKA9aMlg99N13m8fl9/Zm2kp9PiIAZ
e6uY78xZDY+EgO9o96Xxl7cwR5gkrv01kHuQGBvs8ZFw023isFjU5nCsAXLCwxf2pB4qbUJAJUpP
V3vEK3heoKlQIIXNQkbslfiHhHO+TakdUp09bx+Dh2Gwu7rfhVCa1gVT7WsIphIRQi+SDLZ0x+wm
v6G31gMANQBrre2iA8tUIGvVPxAapuTeW77uqd+8oMhdD65KORtCRD0ytEaumPy9arN2WJW86jqe
Jt1VqDBSJJYqIO6Kx44QVKJb/Msr4//bKNwGebfSMJWd6Bapqrdvn0TJcvO1NNbb65266PRx8jlA
mHGR7mcuS2MVLjOpputhqIi45C/gjZHXiN/A3C3qV0Rpis50axloIDUGWDUXxWUb2NKK0LJ8NcVb
UxwU04tXKqZTjKfc7c54dQZrBcNyDVESSrwEd2mN8phP7ZCOc8P3e8NWg3MbzCiz47HE81V1YIIX
4te2vqfigFJeUwqJt/C0clQCVHRVBU8sDcIkF3gEcCTb1CGQQIKZGIyEcr8+uB5U/7HYC/4thIYr
TMxhwet3ujpAZ1uLfjzksw/1oSEAWEIbXH/OceqWGyIVIHMBwHLgXuAteCf2Cr/S7UPPlXzuJdLj
4h3bTwqYVNrYWA7rQFeXrObf6i355UCr/xE+EULNxigUcAe8UKFRfLbp0SAMJCmbqbWs1awYaQow
y/gCmoLr25poHZTblQM8E2GFFg2UldU+UpRDkQ806aRivepP1hOYKWRPQSFSIZhtbRa3x0ypIQS4
WhZbaCD1jkjtKthslQgKNNanEvjg1pOYhc1p1kyNKdLqxKybcjXZUHzBqmfa15He6Q0Cbbd5Bnhu
ML8hWTx/1edzBtLxzD1Bt5EQleiM2FV/eejwG7rWbOGGSgM1Y/0eWB+Rc8JFQcGk1XxoKGa6w+cM
sWQHdOLRDGc+mHbHQ0i51JeNVNqAsuN/S5nzuRrj1BCkvii8kVrOTk3pij4Dxgmasy4YeN+jqRX1
fr7VQehA5xjOKZaSaKE9p00PXoy6bAmyN7wBgRokCKHJALEKENttajRyu5xG7UJE3/lg8IsW8Hcx
lnNXSvh37dQHjNMZYXcXDcoKq1Pj1UMuBExdPDzb/WUxAYW0jzoFddX5rpGKAkev9wtCWa9i5pH9
ws5zmDozHIkiSm2PWoVjVOFf6YN8hugSGDkCM7ygcVODgm+CW4xg1IN7xIsZ2BhqGrsYLAryTAra
YvwGOzLjJViG4iRJkUWh0pXhW6kZjyICuiynKhVHCEk7k8Di9KKUDiQ4RZw3MTr0LoqedaAIlqHu
UyMA1/dExITFRiUZVXN5qQ0adTD66HzqvuVrjJgpYzRw8Tj65bumpHxJRNalVXvj90kgsYZMk33X
wEmxw3xngjD6xvrL5a51aMmz3Wtdyl/cABqVoG2EB5RJ3hDoue/xhgCDBNOYEv6WDEjv6XBXm99h
X9UYluI7VVmTDcek82Uh6TLABxTmaEZWszLadCO1KY9gJMp3WelkVTYU0KlbnHk5bpLytlQdWTo2
rNK3LdbHnNyHw1RXmiIpJiuFqgvI7yEdEH9PI9RLuRqYBh5FVrl9vYyB3CTty1hEJXP6SYcAzm6M
xV/V70JOl4FGPerGs2o0UQVXmTrDhL20UcLo3+uy8vIQly6jsalTzyypZzaDWzwqbxCEJMNg6hH5
SJJsOpvOJPkETK4U74rEI764/ECHVSw2w8T2TcBKgRITBGMVqMg8+LNZLEekt7h5IAOiRuBGhrwL
dlrFf+ttoPE1Z0lT78lDZWA8QWpcppxiMplApYKBbLlOepY95934EA/3fgxRMM76qsEn1N37w0+A
eGCXI0sg3IjsMxvytzMK7cEkmaGluPWDqNOBJJjzGKXDAS5JiCGKXeBsJ/ADKX3j3yqu6R6CeSZm
iGG3nOuTeAh9uj+cwdSAveM/25XGOcT3zYohr+d9RNg6hngXipic4APYqMMqfEIvjGNckzy7KSCD
aihONw5taXhuCtMUeelhgn0s921CFMa11lKx218GIcavAqcnTolRfbxCDzNgQHGenKD8HUelK1WC
3S5+1vRLywEawkj8d9ERKl+KHzhL/KdPraRMvnpbZwE40SM4N3HsFdMCJK+vOEPUdaHUoo1CXBrN
tAOWBl6cWFc1fb0b4BC4UdBsRp1gopOT53gotxD96LpP3SrUFdGk7nWquXyvTQcrPqotUwCnzUQK
2TMuVYdwrIsv+PF4/zfp5FHrCHrdiRKSO7nWE/vhtE5FMBCZQBfvQOZsrqMlSinVBGT72UFjJBWo
i/AkzpOahIgyOOJxhN4lynhKXv+oblrJ4uL9bYq+9HEunOoTTRSiZxVrNyKIlFgpZlWIY39qbWAP
EdLxvKU33ogvijUFfbcWxm9DZLFkFeA0UugKBcxCAXlee3fLoAjTuwNgwdkGBCsM7F1OVYX5x9b4
ZIGsNZtNjc102duFwP7MWiDEda+ETdcaatpoAwYAP5ewqxWmlab+BOT2WX/MPE3oVKbozpvvvGtN
8SuJge1ppZmWNkWW247hcK9QkXqJ1LAu2+OACkkcAum2QNLzVtNRFVc9HMXmZliAarE2KJKjVJhj
LZpsmaybZqrIDErYzwQgnI91XY0e0DCMvL0KnXK5f2ESgRLmm8A6PBHS2SvDgs95KZS8Au0rDBnH
3pVDlsnFU91MnQ+qnq1jhZcnL9tIg75Ix7q4xNXeA8NdGJ07CkLt5WWFWe6WnRxnyDxepqVahBYX
VQfeUHF4FtIW06r5euqV/lu9+1+ZhTCSW78KRHmX+rbzmBzp5aTC1+rTnevUK1gKLow1ASxE5cU+
YSxlGTfT0S2tkPbRuuHwVGAZcr9OsFQyymMQquJEMM7eUy+dUBSRALILYSjaxL4pst5/tPShToE5
V/wOjRUvr9L+X6CusJysFbL1u10EkRG75wW2qTayos/d/UdOFZkJq7HrZWliKvHxRcXmqP4+LwG1
/tPtoAszG0KLWrD0WFJ4ejwkn0xP8D/l+9SdPMJwMg2M+BqurFxFia4V3eSzmT4m7gGblfSnQR/K
lLRP6fObtsVqVycn5mo8vjF7aUzx2hxoJEv0CERj78Nml1XCebGLt18Mxcg7198bbEORVifZJy0R
nWIqsdy6+/6uWwR9ol2QdWJId3qSWusFY07o0V/y6UTG5DrYjU4bgxfpI5i8IUO0ohIDBTOyBxl1
URcKGO1M7RbeY4GvMtvZRLejbnriBWAV6/R1myiWV1at7NncjeDh+ltuVGvmcSAEIw0p6wuYBaVx
XIgWAp24Nbk9xbZQ7oCyzGja1YCg7Ww/2ox45u6WD37hXH9ILy238nM4kHINma/8RcJKQDrEyETJ
BCyK4pECpo2O3IWoVGkMQhlCUWlLHPxCPvkdgCkSfR2RW6aBXj0TuvMRM1CcCODL71rMQlJeYAkL
UulQdKPdz4XMioSsNKAt0QBeIxBcs2ogv+gg2KPGET5dp7PcRbXuEhuHlkt/68OE7BprppvkzZrr
L7HlNgk/Y8oWCuYWwju6fTJf1lkfVZnFiDCz26/1U4aTsBRryEIj+XJiHSQJ65W/koXuoobEG9j7
z+TNrActkXztNoQX2pomjydG2/Hz3V394lcr0cVIYdKK1s9+v+hbyUS7R7fkr6Y66RVkLJVqfT1v
zdXGQ/CNk+00b2SnK9eh2t3QqNNaASKpm2+d32hL8uVO3l6/ITRxTpRQzsUVGezCuWkJIWDUZRGm
pwlZqmqIg1ImiJQciTapYog9kmsiQzKiaN/QbiQAIr1xAftzLp7NNNS0oCCanANiJbVJdzXscY17
487LixwPaxNlqn5n/HOgCGv/Ur0mov1WvV+6Tvk1kLTYpGf0Emg0gGWlzcL2hsPhDsCvxDZNRQmH
sqk+V+2LLGGPFLLNXgSxif2hguje+4hxtAGSZufKI1Rt1exX5JCjcYeFN1DK2UbR3hHwMuIHI52h
3FN+StAmQbjYVdposVHuuWJIILNa65q9pZRaKZ1IcVBrRkriRdmxD9p6/4340rpFatOO75FeiPBQ
m95SvuHPeXtfwj/4VtkNsYSpd7E4WVUGbbi1LljzU3cXV8a7+IExAYYAGf38Kj7IN4RGpIF5Bd4q
60JLgZrOL7UzGkPZocARoRJH5Iie6GV5qtliUky2L5Qr19bXsoGVJYcB4hyTM0Rp883/1UYpvFrj
uIAWMB5M3vp6kVBvEp0vfRywR/0nllGlK6IVqrs92632MvLNylt0kuzJyzWLdMiJPoZWb/OwsJPi
0L+2JCbts8pYZu+JagMtmjfOsfH3ZgZAGX0cXRaTkCsfZg3R0MSilaKX1JwMUll158pYB3t8WKn1
a1oXjBwZ+fTGcJqV/SpxVR3JltrmcxkvJC4Yezdv55T7Y6BYJAQ4lLwU5/AvD+YimUHBg0ItiXNi
zpriEw0SAwMFO5GZVhCU1oXkq86mOEwbK0unCwxXGIaFd8CMaQkUfU8pO6UtkMkNf/vtmJfo4+rO
QQRAjHl6BXXXybfZ49c9Izbm3qgR/V5qFJcyPGu3HLM3ClmToTOWzoJAWsJaf/Ij3AEjyKGYSdws
dQvwSnytMl1Ysn1EJ/4hsvJNonH8bSQmFiO1HaIGynxHAMbn2kKLqUwNlhMml6QcRGls1hN4jMlc
u1jiLuURDwOrN5PpVVrNUISvM85BH5lz36JgoKWqcEhCYGV8IG+EsVaoM6TF4l5/N6mMJbNsSAim
yjPxhUQL6HUm8RvOkkm8pxLNnWPp8RfvHIp4DQNFqhQ8oy8EcGSvePibUlB5aocEA4FO8z1VbXVl
KLVR0lJxYYMx9T4m4oDgT85J5hwSMwAsKuDnQGBOdRTxKYE5EU7g/mGDQ2WmdKF6t0BgooRdwAsM
oqrYsti4cPzKejKwxtVavfLWZOP0ztSIUXuFIEcHgLoApFjxCdYgrTYjsgeqMCiZBOK6KKpRSi8g
1iZMNm9bcyxEOEGC/yaWUUxjn9Bn4NiY+jrkmw/NKUrbFLo+AlJ0AmBzlnRu+Cy0r3xoybqwm30n
T2g0Y1crnXOa34nx9MOTjK1kjl/vpK3Y2Pun7oG97WAQcIl8pFFrRdjzVzjzOY+G5maJHA+g2i+H
R54tBPuJCZNp9cu1jv6Z1gq1/an3gZiyieyk94rUB7Gik1kHkAfFVYymSDM5d/RUJcxzcvXdKda6
KNd0MNCbgOzV5q7cQOGXgrBKIshYV+jdqHaec4hNhm1wHhtmQkchGkRegjE1mipU04LkelJrW4Hy
c3NEV4r/Hae+YjlfgZ1Vy5BRkq2QWRBmW+Klf5t+L4lF/UUGgTW625G+11bxcpCjS4NX59URV6EC
/1lFd6V7clLbRFivuOhzIaI5LId1noRFMi5FxhjZsThgsRSYxencwLu91R+MeKzE0u/Ki0wqS1mq
7fwjOm/a0CmN0G0FW9U+tWFswAI3WC86Brq6k+UNFJUpFNN7ywgRG9QjZmn0FGfYBO5f4DYnuvtX
+eYbQrg/Z4kBMv8Uiar0aVM+OYBcuE/0VbGHJe7KNp95myuPS/9AsS2LGLvgSHDDXwBRmXK5lSJH
pkGHOjoIT6gxzOfGnoAvg6irLUIy0r9KcyjZCxtVA5t8wZmvnLvo3jogwKz3mlsYVQCsntYphBpL
8CMTTLxBDw11bv5F0lVhQErV61HFM51mck25xoaZYP/264Jmz028rI9i4PijKos1Qd5KWXVqNwlB
yPIOUq3gRemwzofiL6kXvAhQ5EaEvfM8IkFywYqiqb219fdPnsHJ6HTpwuc4C3K+WjJqVtCmP9bb
cfnFLxLkC9SLiS4ymgiJJVPd1blHHxW5bKXlomTJiDuc/PCeVAarRr5XpkWeWQ2jq1fauh8cK/sG
0Swxb0FXVN7zGQC5apKpQeOto8SXZrsOBWKTxaibgJNC9ZSxxWvwZCHFCHTEalNOwYg5ufwnSFtN
rHA6EAfVT5Ja06mlk4fDl94n+cDVe7QdelsZn41DlTvlYc6XBiTwL2zBqOH86JQLX7AIA2PqBK2c
uM/UGoKrudZ0t2v7l4CRlCktexIV2Tq9PiKTGVpob8of1U4Fr7pCvwnPpQBJYIvcPu/phBICsydE
8RK3gw6V8oEG3+vwFDuWOdE6K7q8BCMsRP5Sy1jXV/mdwB7t5Ogy7O42F9T/aEz98mTPYCTegMxw
S2FRha/zWH4Z9HqEZxeCLQf9xNd/IRrnLlZGvnWD2xWWgH8l4FPirRxSD3v9EKTTmzFUgsEe1M/Q
kuwuNZyRe5ZjMLEUOZfAas6rHZOoj8dPQm90fgR5a6CmYG+ZNA3mKPbWrX9RQ5SSGcm2yiMC5S+z
DQWtJ69fSxKTrjNgYxdUapWf8pVPno8BSj1gj+EKdsc7WPVprHhDBEh6Sd/G0MyQJMigsZaSI3hd
nIOjnRYaZ16UBcq60DpuQTp8mhxun2Irw3No5ZS2rJh69AzDjOmZQgRVdoFUJmxDLIep2ECdHij2
FFQg5xEY4A/5t0vSnvq1Du6Zw1bzVyF2ompXaiZ3OtfKP5uBYErLosYH3/1CLKhcnl6eEl+PP1dE
oU7PiVy60NLJ+OGphVqgOtqoSazrJTygmyUBNY2ZTeIQoE72melCCrIMYEUBejdAEUsRzjb1TmWc
taKIC02dhAdENWeD9BMFKUza43bVTrpCkUceU/7yEl/i4QnUeqiSL4rx7OhgwDMg/ljl3gK70mbB
W7l74ZgKry4UVkH2o12sjNo+r+eUnJw83jG49mu2EVLO+IzUEaDIsZ3yoOQdonATCOfRiaEikDNN
//L/Rw70yJPUbQPKsWjVxMqFBKyTA0OTP/2uKZPvup8yl1c9sVYCp1x7UOm1h6so69DTWaG7HBka
nfcKcZowYZEyxet2RKTSRoSJ8gAYDxEswI1Q/OGMiGlJsGzi5XKie0mRqapFasfWgiaVi00lGXxq
hqSWFreWKYHWDIDqRiRHuErYhO4MV90uBnv+V+BEXWFD3Xstsyh1ustnbVFTaA1MgQWVcVGCoCa0
1oZYQBVO/AcDFK5LVZ3ysTGwsnPmNjaD2OQD0FE81b81UE7WDwfMvNsGGQrieJgZG6lrvrIso3Yk
xuCRYF6bgCWnjv4rHAdCJn3mqQEtF3ARUm95iKQ1OxpVyA+ONYNDWbRyCucy9RgSQhDFLhTs2zRK
xI8bZXLJFqte9WclrQG1KLeoIObYGGYgsOtocnVLCrlB71QmotfyyRhkXMXvERSRX+uCLGhqEyMW
JAmRR+3fbijBoxF4b+W+oEsOXj+IoX+v9pInfC8PdzcsNIE1+mCmZ++W+vfRuVVNrr11f0cKTrA2
ebZy4/zo1Dj2pt+HAXMAevfZdVkIT/4BJc8SU7grcRl8mCpfKw9WOgM0I+2N0kmVMA0KRVKOKQ//
lFvZ1vXpnnsHsrvkgmID0mZPL4f4DYjByr32Mr90wbezo1Li9HKN2/g5LE4u7WqPBbr1Vxqo8kFl
Pzemtbro/nQGVMTxp/Ifit8eIaXR2v572koXznALsdvNEFlV259GivpRdqeGnDZjYJul5mucy3Jg
hZBWmWr3g3UYnukMXA9KPw8E8Z35YXzwXz8MAG3Qf5fsmNeF+nt3Gmcax9HpqxRWJvvkCaumc2vi
N+TYpC1RWVa6vI/T2Mw+4SopSeFOm+rhZyOwwnBjuB4E6ku4Z93z6MlL+9Ux53rbLQAxj9b9Iy/K
0Hbf2NOjO+2ch1yFY8tJthFcQmaPMfz1t0NbGxPjHrUecnYiI0Z0vr5chvP+bLwOnKuM16l6PznC
RfE8e1T09x5Y0pxSDn+vYxIVU6HFGWxM+fUGVj3NeMFzqCRd254Y2mHsqYqw0uj9+A/0OBQICxJ6
cYMpfqKPVEQzpjcNGEwCOPlXp838lJH1sSGVaBxKCOzWMmGBoiBk9fHthKUBEhQclmIgo2KsyJ5W
PbQ8QWXh+Cs+I4CYadzvrnPmcUxuTW1b/k94tu6I8L/vHdkOndOgzJCDCuaU1Kuj5zQL5VIv0Jkl
5LCyfM5uDEZiFTMppRhrXop29Nz7Vxq56WfQ9BQFhtWvtJNyldedbULL5ja5I8657elxR+8Tjcyv
+wjdyaDE/0tfx9mFOQuSGbowLyLTXvV2Az0Oe2832PGLaXfaTQfTLmN5mHlzqRfj66jwxUyAUe5r
jejmfqSvar1AYrN+MR+xIDTbDmjIvzV2aMv+N8mKrVJy78v7clffzhiS9MUwojdjsVhigK6cw5/r
8vr0+bLMp2MmhHyteDy+tqPH12a0Bfku9R2219cRnSempJxH9+UFlMU9jvQiPVc8eU7/notT8G3U
CzCpxM9wVY6dD9qljy+nn+86/c2o0AZga+e7zDGJy/Q8rJvVGodQ/t7vmb9QyjN6Kc+ItHzEhJEq
ev3u6RYVdz4jNwqg7YxLcbwjLvYSYFE1NQpklgqPGYyQ39SfhGvm34uOX+IEcAZm5iBVugC2z37n
FrfJar6aZwo0NblPwD3zr0DAsHKz2E9GD23aQMm3J326DHc5zh3KTtA0qTA6HEp7i0/s5Z5usRKe
kCU8zpxC/4QGEFDiJj//VIIdfmLj7aFfn4IqsolFn6kXBQZc0Mtx8ZlUdYWH38o6bvE7/0uT73VW
nrEur7wG+AEuWI/7+OK461NwJcCoeGuas5htABx78j54S0CX72vWrSAh2r98l4aXXnacnR/I9pvO
YDPK/ZSaiK2O9mivZprF5gqeSvd+o4kYG7Yac3nWeMbt6AwF79qnq6F16Gz6hupO2It/kDs6PYmP
F4YRxijFZIhrIsq1vdHYRfVyE0yPyF17gwgSNbrFJLsDU2+wAyAFowGVUZlFbJoSKjWHGqFCP4kT
akxNYtG1u3iE7Gpx8KTMsHTq8ESWm3C5aj/dTftN+UCIrbwlMCMBHoEsWBnYMPxDggY6/AgsBEJm
A+fn01gPikmmcRrul5tZNsmhwElHEkO7oFA8Xc7gZcGa+HwxL0P4mkGcAlU0xVzEhfnrbrVJJ0jr
1c7UHX8dnRj8QxnB6RySVb9a53WbEBN2S86zd5PC8HA7uzAdYhe/x+UkMykhYAg3M6CPZ1RanMHX
vkqNyvfta/r7mWQmMBDX8bRxbWDXmYfRLzDTiIoT7dhT3EmhfU0qDKtbrgfnIfSyeD2gA49q3qQi
GmPrOcox9+odVXr0gK92LrODsl0u5bR1GaAW0q22i7396Hs07UHzI5SQirkBVKhfQ4ZGgBrvA54s
NCNHjESkxAAeDIRSE5yOSVAUOhH8KCYQNNNNI06uEizFQMrIENdW7i3Im0RPrSO2GFfQ+WqBpCsy
IiEXqY99ar/KxvUaFd8VNJ2puSkRB1MQhdriJung4UOEpQouGUKl1rb4prTxScOZdSPK2DXKT29u
cfcbc0WmERrITK0ox5XY+YK8tkerEhEe9IrSZrm7R7sSA989MXq+8IVVeaAMjAOP0LE/updFgehm
7XFnsTauyZ0qytKBJs792Nus3BxXcV78LS9fhD0Iu9A3fvbeSUrzrEZ4fRix5X7qxWVhfJ/hRHIF
L4OoWjEsITFFxnqVJrl4jhoEZiTAr7+vOn+4/XikaY9OZu+efysHak7A+/fldYa4HXO5aOul4tU9
NN+t8oglfH/6TITpPOPTF0smu8yOir/n4XqyWpaHr/p++B7ll4x0Ow2ckIFIaIuR5px8mgvWCE/R
JQOVFu7U1j3kvDNuvOCvcOisbVmawk8OcGjEB0x/Cs080+iX4Bb8JXsoL2E78v55lnRlUVwUsIjI
qr1b7+Qwudzc4zDzdU56qnXwcTessEOHGEfXHbLW6ALr2VQCGFcgNEmPAQn+XEia8B6BOwJyeI2A
KQVndBVJMQ0fHwB6M30VXqjW5T75FmKy7wk10Y+PJtUAmSRxGU3YTq/SniKM2I16sIia1fa13HjP
Lgt8lQk6H+DSOWiG3iPrTkEawwNaGrU7EWfqVxFvoUEQc1gkxDmhwsd4liJyKI8OTbfeqY3Mc/dT
t63vDKUKVH/rqeQ6aLcLCFFXWtfEIaAoXqhfnAb32ateGl9+1v1LAxL2mFi83eLNiaHqK7JbuK3I
B9zcV3/PSBGYptwroFBHNwfhZ+3ei25+uP89E/q83d0Ex/HmFT8i36Ncu2AiImth9b36TRFvqBCC
+++iW+jtf2nPL9FJ154uj61C87J2nfma1qsehvA6dBqr2a3ibpBjoBzdf024OVC1Tvs0KvdWXc5A
o7RyC5xajw6gfWs/LPyHqTNrUpUNkvAvMkLc0FvZERX3tm+Mthfcd0X49fMkfGdmgtOnN1sR3qUq
KzNrvHKr9KSibEJ/8r7peCz4Y+4RlInxA0L/dPt56eVewz579R5ECgLy5iDpJ97W6bAp4nVDiXP0
gF2xZY4SfjqPkNfGKnbfYwIk2HAeA2xogAh1SNsJPdJ5LeSDg/KJbP4LqpKSTnQsIm+CMlrJTLyN
Y3+DpBjjTAgYEs8oy296YmO9w5Kg8URrKOx/glwR2a1cQUBMyDHRAenRLf5KAmN9lIZsbyv7bo4e
OCZlSJobBZ1D7kglNYrMl/RWZJ+fjTealKAEwqTvmHCc8puoINLdvv9TKD/t7fTJX4tgUbw9Auzv
N3ytNDLR0r+c1VD8rNa3tMdV9xk9X1RS6mHqyslHplSyzclsIQw6LtQdlDSD0IMQCZvQoUQaUhTc
CsOqjLCcQe2sskTpM/v+Ww2vEdZlkbwF98HzI+r0O/0TBfIPeRUaXh2Z+oPX0qlABeI1RIQTLUg/
ldg4xyd1+99ROH3fAA2cJo5U+0jXLgmOH7lnIN3QXdgGRV1FPLL/8wwrXW8wpopQKluPLr0+bWMg
9YcJ2eZasGZamFTJxAhnnH51+KJaqa91e/T/xb9xNAJR0B48h/TmjckNQ+QL2MTFuaAsRKnkZHEj
oPnWxUe+zvlUIAP2i2fAZ+c9bkzzsZwa6mMpDXEEwYwasRR1eA+iPf/kZcY7ivTiJkSeWnEi4ge9
NDskpXphDnRYQA/mPcgVSSQfwWU6k/89D/xcCy3jxk2JYsDE/i7NbsvoStouQ1ycz+1G3Lal19JT
6sP9xQUZ8/EY16cjztAa9hhra5gmQY2ro/ch7WupkcQ/t3Avqjg09Sv67crFBC89vMS5k7oB4mAd
5poNurT685LdpCdoYRUN8/iywDvcuSykujwiX6twOkoiqfkBo8lrSYNf7/GbHI7zl9OFpYvb4T7K
ak4fXEmVYzkPfWx5lo5jUGFnQvOAAU4U1q1XIZdjzdQRjONFjIUS73Eg3khROCzRpQXOTkFtQgjs
mhQQdKwwnm068lmU5leiuq31u/heYNH+74BW4Z38LG5Fe04rw15YfK4tzAveDt2x5Gqnk5TUbqEa
JVf4GEguKFXFzSmtGPVXGFvz/d3WyNfMkImD6JGbcW5FIO+qfSj1FGlE5RcSZ+Y+BY8DFDdRJks5
vewIVJuTgTUKFj/rEen2TJRGUhO3KYYEZz//kUSoxv7oVAdAMjb5QQELi/h26ssQSUBTBvPp3yGE
mt6ChHb6iQCglneJsFtlv/fpTwJxXuC9IkB62wBIUVQu6DyKDukwSh+AzW970AR6Mm106wiUWjSl
c1/MWhXcOAG9eGmdpB7iegmVKoDJC+BcW64qSkXTF8FO5AdlkA4hfbKCjqNS31xqPNpHYqMITdxY
bugT1XaMmKRrdUcptfGOC5XFsWYilnwiDKl57+8aHZefKMgvxYUwOWNTZ4LeSGdPdlIc9xBECVIS
umVV5Aln+dDb0f/FgxFDp1zvDGJIA34ShCcbNO7kEfl7l5lkixtH/1OYJJPQIaT01t85GK64QsAZ
HrLaKsVCsthjKn6Puf1jbrYkObIDe4QH/Ck/NGa0C4njyHrP3MPcTEuoFtKimu2L0g2wCRcOEzz9
4k9ElfCrHL7wxmUxAfbOA7JoVlrinSdSO0mCJORTEkqxBP4dT/rHSmrGe+aWirpf4SJpXHCD+9Kq
q7ygC/mk3ID10qQNlwc6AIJnmQd8rNclaUJ7KItYr2Fnw9okiZp906oOryxsJrOFJaFQQZS7r0Y/
iR5w4qdA0bQo/shmTOGcvCHeRQVNWBGR3lqxf8nyb6vuIiiam6Dqiz44GKoqh6iYZEYg+XxP5N7X
zwrnYh6ncnLqq4yTDMv3pxJUBZhTd19/e7MBCzRmpNOhv9p/kBNxn6qEKR5lZcdr6U/aobRGVYp+
alADCqwTgIKG6E7GYFiDWdvFsYeQr2R7aCIJx9Z90NarGnY5ucQSFrY9+WP9Cr9ArEUyACWkqhDy
jxhDdpC5zKWYmflAS6autf5fLGEtDJbYjZZ8aQ2W41Ju9xtAcO3vzDWqQVSEnAZ53QQL1wF1EHFX
M2TNg4lO6mCRUtOIQduseLZA9bwWPagDRPbH7itBea/t9Yk5S0o8o6P8qtztZahoQOpX8w9KCNAE
VBpQxQI9H8UhDs6r5H18a5VPZlIQKzKjZQdC/w4OR5feqYdI1D/R36PJzmqybsshUEed5TNF8pZ9
yAunPPRT/V7bbJvwQSumqjJVWyWRSciULQczPggUK0SOwNX434nIxkVmLti6F91I9Jy3Yu9PPHkL
aA/WK6fuObpy3KNn1Cjc/A2nLUWpqLwdror296uNBQ41McU3dGIgfwxS9xg30F6X7JKam0Lcz9jb
vzVXrox+arFc4UYwJsupMpgukYaToNuy7p93TWhknykk1YBtX5dfO7aiBR0ya9X+tSJ0NdnRYp3y
Hpc/vZHMPQZ6W6nLLh1UrJO/Hxn+ifY++0Flcv5qfmTz+0AchQ2gLMVqt+NUl3tP5rqKiMfsevHC
8IhNYkG6TEISM223pB3jXxT4y2jgQM1JLKQGs7NNoQW9gVyBf+NoAa3/bkcRpBnEJdTv2SgZbvK/
lviBkppamKiiB7beIgBUqK2C3sPhN0tZip4IwDO0AzpYLyNIrp44BexvffiKRflajEkV4sUnoOgr
2JgFZc2ZBgSQ/NXize/UKFNFbLACOB0klWXhV2lfWbdQLZbsUY4KMBavWKZmDnWOIasOMiBH2ju1
wxJKJchY15ycZeFREow4XQkpRQb/Qu4/m0TQIePBdfpVCHa2UxHV9e5ICzB8POLu2Oju/s6GTcsg
Cwdi/TXlT/T1/zIXMajN/paAQqkIMM+o2edHKp4tFjEPo88fF1ivKMoXwXpEALRYMrCRiRabhIiK
f6f+nwqyVRSksh1KGPt1FpZ/h05Lbpi1p9X6Jjrj0s/AykDHdFMTi0Xh54cnh4CFa+ryMNBwUp4i
G4TyYx9oCSkPhYSlO1N1ooGoxUG/2WAO6G1poRoyKerYeB6gI4mQdCWLMIj0t8wXhTmy/Hw7nZB0
Jmi7Z8qW2mG3rmrJX3cUS8Q/sfx65bOU/52Dmtv66DB3FSW9CLyeNmSJ97hGgyW68lo0E4jr4/3D
3l3wLtu+/Grava1TzEpPwfG3gY487Z5bcVJzn/RSMpwV9iBwSmQVTy8ST03AORJEonQtxvCn49Km
mlLFCac09R/p9PQ/ZSX7DmXl8zi6Us8QK/A+U08Z3DcwQMUClch1uXFLK9ZX4ZnaCm69i19jodMa
W5md6QYNxth0n7Xu9Wjd6Ted9cwagh9zXCOBHKwmxyj3XiFOSVgu9o5kAcsjMeNmUB9v1ikA575/
wCLu3q33czIhY0xOEiQYfeG/qzXhHDUJBopVrooPBDS7QTW6c/cojcHZwXZPNEmfbtnwlyhejCpD
+NH+BuZy2Q1nQ3ZTrDnOwz+t7ziCYj4X0+l8cNzZ9I3xMZ9loZTfPHcbD43HfB9n0ctr9B79hl+1
L4w2HWAP3RYnNkn7x9GDmGCU9ltW3U4Hdfu2TL3UO9IIBvvVyW5vnWc6KFHNVnHl4iSjdw+XcKZv
PxlthskoGe2G177Ru/Nx7d9nVNVmh8lxdBnehlm/09tj9Hig1f0ZGSbZCS1uqHBB2amFWFuCa6fA
sJG8Cw9u3qsM2vEqeKxpetOOt2Hq3QfXAf1NwodbDzb9SnTtsX1OG2MjfoY1nEtlRkVX33k6z+a3
6W269YFigQVvwXN+/tp/1b9xmBpVJubwOG8OG6NNIKOnC+FK2PErxXH51mfawVPOoppKPWK4i9p9
esNPGqP9vDOphkA5bhUkKAJC+s6/zYlMde7OjnKHyeSPsI7C6i+8uXf/6dO0OqCqPa2N89iIO1M6
Fg/Es2k5qgVvgqrX6JtRhSJjuy/BsYG0qPm9/zoE1wZAbBvN7DIF2j1HF8tPezViUZJYNJFhBujP
i7WJPWk1NtvQHLSzzGk0TwOe5gcoINeU1hlgIubkqEgtgQr2hqUE6Jd135ghgDa/3dUBrLczuc7N
m08jvEuwzR0sbbDUJL5E+D5/jtNPrJGde+o/7tb7FFzNKD/5SYMskyFPO5jb3wGjwKlanDv7Hyzs
P88VXE27Nwj+yMpqiC6ewXHnJXtsze+z9p74Ra2gD4ROAUaoqWkfc6tJoGI9Xl3jaSWDGn6bX51v
do+v84Aqi3LDln2iYBiv7DohjJuD7IfV2W6Y9pPPN4Ehqf7VYW5fIGTMWoF5cSrj6qtfwYAfo2TD
wSUViGpxbgu8Oif+Pgkr41bcijvjzrgyXgX7XzUpwoxswM8GpLVjxjjZUFzh1y1UKmOeHawNRItV
onfsv3p77O46gwef1eBKP+FnsPPVAUufV4GAMnCK8WvxMETd/9Wy86CtkyKrWtAKGhwJcqS6p+23
dKeTCseAA7vptXwMPsK3d/BTGtyoxc1lkEX7eI8MVY9FdMpfNT0W7rCJqaHBT/gefCfcv7pnEDi+
C02GMb+4EzDpD9pDOe01R51+Y2j+93HJuh2Qo9aQ5yP/xW5OpBBBLy/s+fQi+lttnU8i0jPuiWp7
dQ0qnoit0FdpnIQTP4cUfluSFYXSZQKgcFxhupRr8iwVKTRxM19+E8g7SBbEepCfWBVHsS10tpSW
MipGa6m4eqcJHs8seyo5iBjYGu2CmgfWz4Q/ULc9Bbl7CDQHZcABPs7zl2F8Pbj2mnxc/dIK+djr
UMzPMNogcbDlrZlHek1VIJ6FeYe8zeRmt/ISHzogHVwyahOyWNbrZeHLXX3W+HsWmhcEtperjF5Z
6cmaMVtgDGXE2yI0S/aUMv8FCShJkymCrgS1EFVzVR9uexVofyK6CzxRmKkKjCgfeWHxeiO/g5Yb
kCV5q3FKO2Z53sB0E8/jCn2/UKjPpvISUYYsctmNjlbaqHHLYIlRj2oh8NSdgDPUylq1+xuw9MlK
SfKGr2/jL7XNUNTkitf801e0AbS+Y8JXhZ1CbGX7JShWiTDzXQF45sLxIKNR/J6cCub2rhijz8Ak
XiPgvyTdw9npkDa/rNWdtYPQvm7ap02/uV+8zY/2N12dqObh3FQJK2GHfpmhCOB1hz45hBJV9wyG
Q7gyqPQr/TcWkcIz724SYNoXkJSQmBCxEaswzFlwOSVtdS+yh40vVvXRvRTMJJHsINa5av+lBlEp
M+LJYK6MLvNkqqnwCpNg5etQrnM74pOvV0hocFcNsjiLq3zkA/10RW822TFuowbDNtpyNPv42YRq
ifemMZ5pxbmHI1ru1cCdwqR4AMFjpCxAzqOmp+n9nDJryM7k9l6HrHZlDl1dc67WYy03d0wenRIn
ZNDt1bmiQIrHGQkLc5KN89bbuNT8EO3IZIKR7FK8RDK/9SE902/yNb2Oa86ectkKbTf8CR1Hyh/7
kF4dJBTvrqIHZVXqTKIsq2hX8wJgenhJsKdEF+ZeHa/QamwMSDh3izIJ0/U4cO3vJLKRAIVq0I5u
/sNvsZcnJMQAiXjJC2RQIlb+RmFP/P1N1qGGeAotMaUESO/05XWpSFGHbrgWFWWLNdLVRq/mHzCa
kulrsaxAYr+CiN+thM2PjCTzHmlQXW9oGA035eKeFTwPcDlowo4jd6TKucbZioNduJf2nr06s6i/
64Nf9VuD/EF1U1+WP1JIkQAQ9ooD5g+kgS1twHqtQWPQiYx6tzE47Wz7zA+MuDJ9cPXGxslqjFvj
6+K+2M0qRMSGhe/T7DBLF6fZBjpj29kOK/EJS05OQOGAAoJWgknDdS3A8L0Jjxj+7diMvfPKzl9Y
VDU83h1AW+ZdVvMmnaVBffKPNze5FeY7r4MGFtRi1mJzJWFFr7x1VknP5E5/tT5aL6iVSe7eTt7+
gR03oFRzXp0+p1XML792mNTuFy84aBlQaN6Ja3DU5L66Mmxsgd9/HWik1eCQO4+Ks2067e+XU0u7
TTZQ6E1p97V+ptMk9dux4T1ttOQ+t8M87l30CYdBvRa2P570B8yHh0FjYxM871dQOWwD6r2qFy2M
Zw1Cvhx5Siu6EyT0tjun3r/TeoI9/zv72I1XQ/mXlkOiqPiAbMtUUPvRlSBA5QUl3lmsDgjQmFgL
hxSkq1iO5+ihVW2WCluFaVRKMAlvhJilyUqLzzkNxeDO059ISap80BSUli5vCSUDupXis1yxSPFI
JkmNpdRIgEsgNghHKtkUwmhUqckQJov4KDiQRG0moAiEceHhQKfkdCpgQV9oNaVFSZGhP0AtJ4KY
QAoFCyoFRJqrxgdSUpf9UwRPvp3EmqFRAhlEEk8Lnx2c3IESUdkpCqq/+LhAX3wDm0q7GoP7gzrk
Y03qyqxBpxhOQmv4m/YyFYpsSKEhUlMJoKbwWOicVHHIhipbyKFXDSVa092ixZMY40agJpSKUcD7
W/SWeBOCCSfR8WLK0w+Iqd0BCNlyh8qCDgn1UGuXwJuXpaIHRcUNyIh8CMvPe5pQqDLRIXsh7mTd
2GIoSWuSqemwy9BXCXyiRMMaLCe63x22IOGVOmXBLCrXYoTFW1NqR4Qw2Y6gBgynZCh9VYFjMpP+
Flsyg3hxSH9RLMo4joBb1ChJQOhOOsQTi48rXTJYGuW1DeOLwjooHr7JvJ8twBjtfL22ffR4XN8k
eecP3gR7b3JTDRsx5cRR09KLAy3Dae88aYn5xKNW2opTkaaafHUn73njWyMvW6PoqJl6td8znTj1
cQwhHdBS3YfPRD57sJs9xBnDe79sgH0HNDmHhW4FIbCULEWxZUSKy63VXZE1/p0YSVs8VAw8w09q
mEH0TjSlvQJsqcSXpPGYSmCgpxCdoXgq/tdPVK0XmWRDceBl3yLlVBnl/LJeL1MCORspktD0uYZi
BL7ooKBn2dlTqvuSzKhyb1K1F71EpX1qF0dRjehqB+ADLUV8j9yFwOWafP0p6n2p75CSwCS9Kj8/
HQwd5uogLgJLaoly0P1UtR10SSgRuoHi2XSKfPH58TnEbwemo8JFZB8Cn/S2BE0VxRwUFjG1pQiE
ZRFXPlVL05a18ukbDEr2vQBI7DiofOnSUh+rASttYAcq4VFmcsbeMvyaOUJ99CrIbdfTIAiSLrIc
QJ+Y/V/CIG9MMlFAYiJb/mrki+a4wQEUtW7bRsDLKkM+gXe4PIgY2X3EKdCtziQIGHS2RtAKsNaU
39N4jCTyXyGufB+lLFIoIOeQJ16jIjEkpQtLuK/akymzV02P8yws7rcIJ4Ut6tYp3n3bnDAwH//g
Z8MJDTwe36Xe7TFlx6B6HFWKQ7qL3DsXRRd542KsJVFGKBEXdjqOIkC2v1Hm7gioYhlpIjaVyOiq
NwyQoQ81zmlzNYKKpO8QynTpWLiLZlqsjLygvteiAuuilICo9DT6G1F26mHkAdAJU5WnJp+SPF4P
neJUOuXJdIUlnvtfLPlr6f1WLK7vjvyB7jCFHOyqeeTAv5Df/70vnZjMPUl/HSy4BClWukcwmUFM
DINeiiUUw1IMCJnG6MW886fIskKYrqFQpmZPc1FIiT4Uhxl29es1bUKYrbuVD8mJpBuGNUh2U/Ks
xCiVC2ZhGQLRSzx0XGhFxRK3RdOAyfGKYAZq9KoIiSpbEV5fdiC6dUpWBKrCoET+XrNkFnYLcErS
XKgMNUlhc5kyP+kVnC9NRd3KlcdP215fvktslnhhu2uwWYNFg/soQvDG5j+W6uKKhhqwY8b7B9Ny
PURTrqZCY6bWGWlYoE0NNpH9LPRziHw189efD6i13OP1cCjGz1TUIB26+5jAs45zYWPt4q+wICov
6I29dAZAmksPeJpmhiC3i/akOWL1ZwtAVB/rfuyZfZVi+X/x43ihrop6AJwZ8Ht9EPl9qERHDttd
oouBWCKYOiINZoR3RhAylmphdj/reReN4TGKmOslhK/AFAh3QWqr4gkkrj79wkKh3aoTYpU0Q9ZB
HqFjBcHBOoxkakENA2UH9RSqe+3eBf3IrkdHYOeryGjINDqh7AjTSIpPVSvUnHY3UHvaLT0jqYVT
O5FF+5Iu0stz8NbbF57LnFRg7C2+f6FHc09y2tVQjR7/FgYDCieYWRid4XupWyd21fS9fq03kxyr
rInwDB1tYnKVNLZkbzrKWFuNsUrJzIrrVMpVcBJHEKP3p/Zdf+KckMaLQilNiQQyJHqod8ou8vKu
VTJDcYOiJ/mZLlhpW9/p1yn+6NZAjPllLSXqSbquy8huUVLRUNTOAG8NkYJwuNYIuvJxriWvVDz8
22gYeHLakOEe4P8eNaJcxrXrHyEjiJrQKXbo7/LlJGni/o9AnUmeOImDdfk78NRUz7fd19HJw9sf
39Q5a3NkhNWiXzeYvexYlG7oAvgfPZ+YbEN7TUxYR4i3VaYn7KMI/gOnldMsj2qYw0vTO4HWPn+T
r0PEJsWXlQAPms+b/F3P5xlw4FBgiCCZW/uvDyjlAgZjcZtp2DCSkFkN41WJVs2sZNfIXkpeTyoM
qAi4pKQA+K9gEbob/4v/VHrPwOeoeMcYoIc49asuq0o5jP03bN98VqFcji0qTWMfZ+9P4uLy5cap
rreTTVhdyKDpMrvRDPFT9XM9UhVLdMOFJaemwI03U+PyIGx2f+MOxBptl1rOy/IwNtckmEaPn5Qd
P4uVQeswkDb7gqKU60xL/RUj/yQUfgygRk9J4GyV0WiUJW/xvCgj1rmNiiOVC8DZInW8BvdAiJMZ
JnFl1BlVONSSy3DkYTMww6ITodTgJIagE4B+47ZLzH3rnuP9MrEAGSi6SNVWXkLJxtGxN4rrWYre
ywuuiy7DWlaG+NGNtUquia8sFjeWzw7ColaooEhcVYkhxGWV6Qjmz0SQpUEiTEjg5z2wfak9LiIR
p9zqtCpq32fn1erGZNFriZUmUhC2bqF2Zrp9cstnhqMLr0KySkGSog1kka0x8HYgBLGDS8jHMq51
V9GbYjNFZqZrwJCtOfdx0ntTP/YRC33Iphaky83ol7wv1EhyzU8LDaMgI8QDLUAudQNrebeIKOCr
MpQ8Alk0JhWt8PlVGlqVcWCZSLGPskHKLluplHIOlTAfvshI5BQkJh0ifEX7ivkFkJYgqQJygmts
TYruowro0aRInUy5j2BU9cP1B6HjfNTDqxDfQbkgnvr04yD9gjWAcP14hxoii+VSPN60qwNshOCe
lA7uwgX1/rIQPeuQvBAWAewA3mn+JAgt8Da+lfkGBV8AQYNNvSwllY1rhZco8ajoTqnKXy6nirK0
WGvElP5v7cKsTTCUiuMlaQyknJXqHyGNzMVVF2S1ttPNUiSvC6hwWsVQRWfizmps6QyFG3Ku3Bu9
A/jf8GmEbwINimaBRQSqUkT4+ix3a1GICvVucT+lAtMiBTuE59MY1SuUoXvRLLnoybv7rxq2924L
pWX6ILfmxokORnc8Mk1BWwazUiV4ocN7yukC3VRhUlsVVbdZc1ifZHZLJV8TEr8Dp2mxun7Ndj6s
mRPjeKbZiUqQculiCaWEkJj+U0XoR67GNEPJ7qBcrjn1SMofnXCxFbwogEnI3/i7QYUCjQDFpVHU
sBEq42+FjJQyk2EaiJCs26UhBhlxXBDWGHXwWEnwKQ0w2uw3JaZXTxsKy9VIObJC8ZIApnSJuEhR
rFY2GMhsTtRff9RoYQ7tSvQQMJ5f0Xcw7PLI5WWfLCP1jp3vuoVn3J1WIUbwoxZ1wCy42tW7o59r
jy9QX4NNoM5gaxEAjiE3wPgcjhR3bBfkRNy5K7a8aPYlMi6B2b2LV6uGTHmU8430d6REdypvKLop
d3iK9gh6Px7U5tAcvt3Ok21Lo17WWNBmGE2aC6tPzYkrG7EcPefXHtH2aGJN/iMELNXUWOuRuKBi
l9wBCuHMjd4Fe1Rhl3Yf9SzUMlo0Y1WTphn+UdJ+ZlwkdlCVrfUW6RJWOMeUCsbMOtALhW4ohff7
gf8bI2kj522JOJn6x+5odAPz0MM18Cu+pjMXH7uVhSEJCiS4PmbwIklxUdvOxpM8sny8/kbDXpNI
y7MiZsUTBWxOEK9VSjCP/BEYD47JECFW8trT/NgFf6jF9YEmraCNKk60BSDOWq1jY58W46rl6uL9
U6uLq4RnDiIT8Z14v1qJkO2sReKqRJS41uZPi9qfLokqBgCSWr8AkKjxa8yYHOIIyk2m8JORn44i
Irr0MdJVhyAMujIqXVc5ulIgbSJl4i/WhRIFbT4bAJKbX4BrIlTC0owrgyMl282EIu1n8nlAQlyx
BATnlGm34f3aPUzuVGpPk/3oOWsunrN0RkurvtlL+9fQ7D0BR2jnzkcdpKMBlvwcl6hyE1WejH2h
aMzlXqGJ+IiEGsgQSNdCpZif1rgQc0P8KsZeQSl7sybJv7Bck4RXaLH99WBgLGg4HMdi4Sl6LaN/
CmwEfU1yEhogkyRr16Ci51OSe6vfKVhXAjX1stDtFMZDdExDVmp6ZecgLbfqzXewb5vuvUVbU6MB
Yn4AyRWvUQAbQZ5Gjy679oIci2pWIfvw3SHZoztJZKzY4ZFCRo2/61cLZcsubv3VI9Ntz0Feip1e
GbZuhNZxDbz9WINuCkJAUiQyi9SUCiCEduwQJpKQXVjPPnGFBiQBdydBlEOF4uQey8BHYZpbSJs1
oB/bbgfiHE6hc2qgJqQIE7bRS/5bhB6Mc8Qpq1DnsA4yJDd7vCTkJyEPCZY0h6SZlYL1UWMIQ4oT
m7RByE3BTT4SGKkpny13CBZeBlzOfRIbZ4g/2xY+lwV/jmuUYTRe2CMo81Tss+1hIS3abI6jFKdj
cDKfqYO0iLL+LljRgAfZyZE7Q9fA2m/jq/Z1Ze+kHEihGz0NI6ROv4SWYW2rdlYh2aAHC/RUSA+k
mlSGX2j+aGXRWazgTFNaAGolkJM3H/Xq59GuUgJDTQeEdv19kqJgL1j1kr/2rI3XyHq/eB5pFprT
XwJt5IdinFC6rFPccbMW+wgCrhbL0R6XEnNDf0yK/OiLgvvXmfg+XfS4l+Bv7YzuHt3WH9JTAuG4
PSJO+lQlcEVRc0M5cjuXb7jxUW12kfcy3luf1z9OlHr7/m/12e6bkrQrA3oDfZXZRGks+nH+u84P
QcqiAFFuMhG5V4Z9oL9Qads02eAnpQ9PadW8LZmCXmIjsNs4E5n9aelVtE8Njv9vFl67mNV/wWPU
b0ZICWA04nkwwZUVHk9IPfk2UDSJE2ThmI/9QB0rJLwTRF9UQVBlJ/J0rr39pe7MamW+fEYkIipL
EYXKG4LvtK1/qfaJgQKOSXgm4FKgVLxpDWahPOdJtUQYgh6ZUXSsKWTX7hHKibJg1i4HHc+w9vGl
e56WL1+kO0uclQ14RnrFUzcBvlPoWyuCdvUvN/4UunNWioeP0+O0mRUmvRFJ/Xcst2NeCatKvAx5
LU5NHzSIxmpCHHGqmeE1qOMMfA+O022s4OUaUKULsF+I0F0E1OTmp/Ft0PpYDRF2kKlgJw1wyOlD
6bM34+IdLNkx66Hz/7icy8L7ArSMltQAE5zIyxmovMH15B2p/aBaE/IAsA4I7cTFxMhzI/+kWlPB
BqzpX2pckSU5zuAEP2zZ7p3tkyN9COqvj9cv97D0uODaEF0laBM6GANW/B2tC6kzPbZ++xzu0vCV
jJ/V7onANvOahIspA0HH7IuUCH9qQJMZw4iEdUWJyL5fnM1ye+89ZLu32ZMsarNKYVSL7J7RhRF5
J+5RwAWfZIoF0/q5kBVElf+pSbG9KZFW4USqk9PXivWJbPIwutW6YFf39eo7sZm+vKQeqj/SsBVF
dW/nvwQRMvgjG6dHFjolh+5rbJA0C2b6kA6U+DALpiJbbe1ahba+Vt0qi9QL4rL8WK5OPhTEdsOi
vOJXRy1AKJRAIUJOkiB0cphh9afdlCiUZ9AKK0n7v4ib1eLhKjareXqq+lCJU51OH/z0g8Nt99MQ
xSCcIfj1mu1aGgE3/k6RSaaBBvH+h9oag7wX3ZfRxdK+9c5KuJ03+BClWe0H1PeGnmxGUB3kQ1lf
6RfFC6Ik0AZ6iO5cRrhFRqGwbvSN4ekDOk/mrb4q/oYnfxWUAXqdhZgNBnnwDjqu6Yojt/dLGf/W
b8zZrr+2NHihCV60YeOk/UJ91T3QDme6hmwksPP6eXIr66b/hPqFBLWAONXVQO24mpRHtBnoMAsy
BhfWfn3QY63pgv4lfvp1gUKPalPadinuLwG7ZagWAWJpiKeBVpOz1Zv+pwXYscSJ/3+xH/y8VtAW
xBlht+Po6UJITtBytmsxtsWIp7gJy2FE2+kystMZCW6FvIE7iKIy2Ts+xWMPFQsqDjEw8qsgn/2R
HZ/uknIjbbNVaxPXCU0cwFJ0iWKVK/VSRriJFaKIuKFhoYGh9FEDS0erXxpHluY/Sp0lktXjSna6
EhOIL2gw8RDYxRnfZjxVYcmp0K5Fjm2Cx+LrSiVBBRyF8MK4m1jLPtmRtRmfbCr3luiuNCNwIeIV
LZNpvhyqfXJR+nL2IY+miqS/ST1UxP2LK4LIyTUX9EoMiRUav9xYvrm4Zq/DkQcyqEQVSawwxJVU
JqlmT52Oj/62d0YtGJ2ogPPIDR0P1PNAxpJy4lcWJhhAfB4FSjJYFTJ+4hE6nhLqEiyit7Q6vdvy
GuZBi6/0VtQwQ1QURUUg/VxkuqfJWmkEaEHwQDuq4MgIbX2dlnsIfI15PpUJhVopl4MQfFsgepEq
ExLXUd4P0rZ9vXfr4JTw/pp8YigKIO/QgkQWVSfkm5iXtEOqKoQkvOC1i10XPr7A1erdQfJYJzAr
MiyEXL4L2ViJMuWlPCIOMt21GkwSF8E+NSIBKjKlAHyf4gvH9FBlWZ83rMN2090nXZ3vlTD5Ehs2
TUqixhw65xQA3zHd+/j2QzgZ3amgUTMZXOITR8Na0c7ROfzcplU4jK2rdXl51wHRiHTKfMebS+ft
8MI0P9r8mJG155Kdu5u7PbxuLb5KAEXhjLbDW8OCOjrewbLjj1p/LdJmYvR5LYexY6/+Vn9GJzj9
mDX79FOd3174u1bnp/g2fRDkArO/+PPTxsueEW0yT3Fy9mDn8VNCmfrRSvswE2pyN6hHSd6Fvbej
7ptb25abwf7g7J7eu2abN3v7jDrtoLB48Wg3VTuEt32U1Lx64qXvWSu3bj8dGucg+0u8Sz4wa9Hu
Os0rIUWQVtNdkd0dvYYRJudB2uxlVc8gtwrqcUb8BBY5vmMffs8eYbU2e2xO31Vwu4u9OTi3t5+m
7qrmvBLrckNV1KY7EMSNPb2WZ0cibuDBd/dZtTdUatiJsdf/vJFT7p1W3TchcsBp33nVjdu4eA24
VFe39XZW1OQb7unu3J7W2bRzKDzUcMj629yp7q3pnGmv6qzM3jnvpmenzRA/OHjsNM6ox7sd8IgN
7dK7x9Hxc/+7W1S/n7VuPt/GdxD5isczBAe7+rCv9cXJOFuVKrpEnGrW+O+AvVfovwqtq9Zx7vAo
we2+k94lNp+hsRuft/32PlhV/TYo4g/jpDAhMYbNq72/jzntys05r5xnmI226yoVHnwjcH1Yp0WD
t4JNk0HdSaw28xvlR+pccq+Ffy60N4rAXiuhtt98YKUB2UxUyn7SMPudLRFnxzm7b6/tPn86LXfT
g8Hk57MObUFXoz2OhdnBTSGYTHajxrpBc7JH92lYLWBzwCrMPdV9FO6ndREoyWryTTHgVOuec/gh
XQYrJhovAoGqfXw/neTgNJr2/WzBFL/3z1CQNiu33uxYeVJzOmZnKbSz8k1gfp8jdr/SCxg26da6
59aR2GmAP4Pb6V3cHNkTbKFN0Gra2dt5LposI6lVhR7spDt9frGi7+wUsRztt4CwsCoZdIg4kefh
Sf3onn6r8DEQLkL/MbsHz3jYnSVNm1eDant629lH3IWIY7nK+Bot6vG7aZ0g4ZP+w31EQkY8M7j0
7+vKyn+T/MP+QRHz+5g9+q/+ucrJdE1+xlnVu/nOMSgxEWiia8eQHwV8w36c3RoUt5V9xwmySget
05dad6966aLSS8YVv7k8kdSj9CaH2lt3eJvoItAeUF8ggKz1dth4028huK4b4+3wD1LR0HShTI9x
MTC/sakJb3FuY1hD+lE0AM4/2p97vGne7FFb63zH7GI7YO1SiVjI4shwskikwPD8U5+3sB9F2D41
ZivcGlE1L64H/JbSP0xcGJXYsqxvv3SfDol1vXuEwsin8fQkdatL6KnT7Ezhw0STXhu2J9UJxJRR
Pjpt6Bu9n5mD2uT6kdkNlpaitIPd7F/q8hzv9TZofr5HeEm910bvApv+c4v0PYGDf0MTzTZAieVA
anFrdY8/bchl+S99zT4v4TOuzx6zy+z9+/o8Lu+o9Ner8Z3Md3kaJXRezqY5DW4pB/Y3o6xNuMtD
2gCoNes0yprdWu916R/O6bR2MvzO7erePvnpaza6n8H4Icg/Pi4sNh8I/iGS4ZSxo1/9puEfd9vZ
ttawHjQXZ0uMtx+3xH12QEDtYxMqCa41CfDbBXi7E2RsDxQLvNfahHiJ6HDdoU6i7s5niJ+7+iqk
HfWpfyZPw0Lm0W0fcR8Adbzsuo3+W6YnsnzIuqs/Fuw6hVyEgTiIYtlMLZfKOv3h23btaJPhNmhD
CcnoL6OwSPX0+yIdBBVqLIpyd5Xpl4+IlPxGZIMOhG4ViDz/wFOOTfd4tfCsgNFtsv23rWdqV3NE
F867brUbrmnw/NYVeJBvgWLujmHYpiHjkzM8PUIn8n6cNiGvqvh46PMubi4eXsRVTZLOJ6beaP22
lN2e1KM6wXnxjmu8n4nxk0GEgvKEtp2WP2333PQqpnNlGl6d1dlOsdtFaH/mvGCkdQ+jTrChbvSM
SKtSypRidJ5/DxPDrwB4UkfzjphyUWWeVSEO/jShAhGa1budW/eBcTBtXpx62Ayr0cM70wczkaMA
LGgkkOHZvfRZUppB4rYHMvqDO4HNpoBABLR+RiJSD9B4wiqEfjiDz3f4rS0Oo+vw8ssge/TPJCf9
2WtOjoxckPyDYlPFvsxOv4fwsbdX6/q1a/xu4Sl9nuHCEPrCV9l189y6ExHgtUAnCFidPSBaCnEX
V2R0DNwoOojltZ1mlMbY4oDsRa376lBrRn5vx0QUFsAYqbiAfmjuDrbCdAn949IwuUXpRNyHsSIt
5vnzA8TnpkXailkx44ZMnx46YMKqi68w+UHaGWwhc9apPSbkjdTMA9Glq146avevfIcrDwH5FW7K
DcY4BnuYF4FT+/fexjtQen76F3xy4FKHFxyKBfo2gy2YQifAQsjP/AQeOUshnxN317+MM8iPVE2X
D3hzHa8ywoACVt0WQ4GLM6vauNZeeoZ/gXxaD6su7Z98XwxcD6NICtxY0bPDrI9kFwkMYlpLYaZD
MWmsKP8MJkOtHPpfBQ1hyzXtQ5B5b3qD5vQgJhiWTS9RNKEXswp27lrQ7S6gJYRESE+iReB6+lOq
7gInhupERxckGZymlDYGj8CI6bwFhnqm9oYexq+GnUkdI8AX91/aH+aNcxxcguMXC3WPMtGQmfDR
nFR6CKuT7hOrETYlOiDzBWUxGtqDNe9dNKdoUWi/Eat1Y5NZpTrRzrtTBYYyjpnLiqRbPesZkpLB
9nfUfNVXCyo6hqAVZiZdMbyExHxH5ffgXaGy/g9R57WcrNqG4SNyxl52EZGmqNh3HDEJNlRsqEf/
Xzd+a/5lkpXkMxZ4ed6n3IVLLwOZG3N6eSKO2NbdBWWUr5EksfaesNZ0NiCXvdokJrSO/EZX/SVw
AXEbbAYsasQnOOQf8L/gLxq0mdS+KDLnrXJ3KXL2IcnB+j4hoNm0Fgt1kA4Bv+GKuuEAUBjse28q
O1EKHqhrvlgS9B8uy2t371ZnMlk9BAwK3b2bhnrX8BR8MR6KgNjHHzyzTvwDqQWLGF11miOs4woX
v0H/0aowPbdqKHNoUHzMc4A6kHLWCSKcwMm7RPnuH0PxHh5qcmwdDrHzxrWNgx7qsSDrUyhm7I8S
nUU7F6mrH9mmmchG0tdFra6TjFr+kx6Giku5Y8kCVIXofI+NGRxoGEotHoL3x43Lw6rRjKVIgRCd
cmoePFdlED4oJZt0POgDhuwFXm1w71YG6SwJX5MjPe2TQY4A+AFn8+qG2HfzzrMaCjEPshC059YE
XwQgKTqdy/hiMTmFJAXFZn7oxH3EsAj+03NnO0bTbXC1iPmCnIAXogKsstpfDgMpq7nc++JZ0Be1
Xqjl1YLXgFq/B9L4N4V5fe2hhwpFoAi98mAeyXTONH3g6EelEKE8egZPf+883CfEtBGaLsTaGYjs
gcyXkrA2ZffeLW7Rs/9cpoPW4kBHab77WW0IykTvEpFvTGR+9j7rxgLRTvLP2RWHFkhOP4CrSemq
sdGa1+bIw6X9w/QVljb3cbHTQBR0XP5DSGflQ31LkRMCu3Uxs9EWqMgGdtGkOr6tK94FEHTUXKTE
FQiEg+fXGrgVZi4MFMCfx8Flfu6T91eso78nT2N8UJtDbypTyJYnJf+pDlCvED7+qsDMOhkygi27
2SsEHwfJzPBBUd0hac1uRnnXTgGAjs9UCvDDmCG5R6c2r7HpgegLq7zIdWEOg6r6NhrznXfZGdSH
u9GSnZm9POtf4YTRz4rbPD0lYTrabmoRScSpaPA0F4bUqBMBQ2PUSar0cx00SanPbUQoIfUdyGK5
DBlJUoANDwxNxswc8JnnJdzHLe8sDt763Vu5tYfx2mTT86j8VedqnY3apjA/D5M+G/TVoWgk++2n
vw1vP791V73y5Dl7YzLi7XqrRQpXsCbD3b/326BlmUbErdWQOthKJ0VcSoNrmI1e48uMaOfWZsly
G0K/hno53A1Ra1lhP0+uDbeeg8ZkEUncqtG4G9nvzn3wVJTYfsPeGdSedHDOf6gr8T6oWC5sl8M4
ejSMT5h5Rx/1te7HzFDBHNCuYw7ZuyKb2AioRFgDV5aBVV2uJhlnjXZNzaKzFha1qbotxsmfn9pP
wY77tPfzjtwTfUL/s3i49w2TgCDtMzNjBlUjmr9taEDTw3TV2013/f3PmenHH2pSYdbfeenk41fX
15BHnKX9c/cakjbi2W4zq14CC7a2gcZ4GSgJKtNwHxyA/iLW2j/56Zrd4Dce1phdFOH2zGhrXkLs
YUA+H8M9QXOZMMZZMTyjbESZLpl8ZjGA6MkzOFpw2fb0hGK3SqDvfqLVxXjOWCkVdEEm8fBp74N3
nzVPzZVVkZF9T4q/cIK8HZJSXC+sMoih6W8K4x9yHC3/FLh1NokBqkYx53m35F6vD87jUdo03whF
PLpNwghJ43jrxyGFYAqxEKTBokjMhpQpc+5PGM8KPvTI7pFhmf9BNxpENiOMqEBbZoAyHSGji9nf
orQ34uBElkzlSiN2sHWJDeAh3G3ZKhVI5E+Tc6DHLlFUmTeP0TFz2BH0jvHqd0XzhU4Ngip+adME
PuM1fpKotEj+rtZxwl+QUyLnojQEsT+r3G32S0G1Vx4W/NV6N7svmqOrlQ0ZUEGXJE66WxNBUbdG
cK+302GdGuxi7DepG4/Sfv33/dt0UtbmgSKUsvYIlhZtryhbVrn3hB+f4XvNheXRObgNK3T4OV+D
wgwx2xD0frgnt2IZ1BclIPwrf88EIkSKzAF0iywu6/+EWCFnjOPpnYfXwervDTMWIIEfe4TXweHU
qTFc3yCD6zRQuHZLCxIIqwyIL6yEq2UjZIDGhPaH3jDtWxMi55vD2xFN7hmgqbbrNUa7F1xIosTh
ZVQgP7I0WC3UXMkkXrZGdxuiSH1Rxq8OWSD08mD8k0mgeJYRkxHBLbRZGseomrXhUV6aVlqwUWxr
Vow3whYNChezwWK7m6Va9xa3HwzVF3VmA2mneui+yGL4+337uusUUC3D36FlH59uCbKX6HpPtcue
R3+3630gkTVM+jSX+W62Vw6TeGc7DiUps+urgR7/7cGCWUzzikjyYTJB2RzbdY6KDhZvf9kcPkm8
ALSH8P/GRXAZpc1pDJf5Nk3t1RBBwcPo6mR/O/vjYAy/aQ73/qNLKugepkgUoqX6gOi3s89rDf/g
dkw5+lfq5sv4YCcTrswCsEeAetFqAYt11vxB5k/7C5dRk509Qm1pwkUsXM6NC38fMOEmpPaYWC5u
gHOaIDUW8QQW6uhklzNhk+Iev3HA0PXLi8di9/uaHVJjCzmiNTpMblyvB8OAxwBrACz0akGr1opH
5ZphsoZ3FOi72ZFjserNt84nqG2qw2qvApehYgb6PbAcdx8egRlgc3+eNhCPvvqP4T2oSN8/6dOM
DmgbD97LVwQJ3M4m4g9rzDJTHPpdLer4kEMJJx5FlRn6cjO4KCPFL2p1rBDgQYDm9tJhAaGnyYN0
iKec0jx7jE4hF9WarRWKl30d01FszNk6eo3NaoJ6JoG6sWGqe1sDbunXYH2jFTmEFgJ9/Txp9RNm
G0971+On3tYqzVh9dz6IUTuwP00QE8XBEZLbyjkGcCO2tHEz1CST4aGLJh+9r0JU8XY05Ln61J+e
vmaXMEGx+hI+CNBcpMMXGgIrAjXtue4ZwCUDk4+FuCQ92nLaroIyYQPAWqNsMvXmo4IWqAUsZkBu
gnLRD2T2PvnJ1VFsbXmlKEPKWH1tZIZP4yoKxoV5K3y4nAmKSOofvqsjib5HnhrfLkukTz0kmDGf
ooSi4sZFUeL0NXQK6Ul1iBK8f1SlwTmlGKSZ50nscjGn3d3wPDkG6B+6LLPlBw4/DX+EAcE/DJJR
ZX77e3QqDp1Q5ik/4qzXqB34Qv5NcbD1+e6iflUZ9Wr+PfH4ftVv/QzplJ1naacxOJj0yH4h201S
DwbfloKZ3qV6kWysxNEWjH6pBle7JKUdZIL9OsrunNfYfvrnPjqwLuA8N+3jskEr2hR1AnB+G1v7
ZfJbZ3wCKGxBzGmN4t8H/PSXB9GGhQCH3L3R43p4+8mN7PiGbNTRPsLPpctWg5Z/9pIZgN1Zap+5
C4AoRyJazVG9TxuCEZP9Hr27BYZCTytD2LjAkX9tUIRG2usNZz4ekQdTz1ZRPoRzD0aB6wv8v2Yg
tFUAqI1eXOJcAclvoU9HyD30+VWZBVyEXYK6AVaCJczUxqVZgRwNzlMkzCD081tvGyTuo38j31Ki
XdEEyERPsjlgoy35HB1NsTS6WgLSCCJxPBgVlQxrnEth8F3AeIVJRgAqI2BiUTIDTOL2pjW2ALPK
sUa4VAdUiGMVewnzF01Rl9hBwGjIedKXsWBF76kwLfrdzgPkgSPna/HFY/OHQWTlDxTtDAeEEo82
ggYD/9/ju3HarcySSSkS90KELT5DuPj0I8QuFhYr5TonA+MpmSaJ4gBpqH/8ebHxMJegTjoO6m6D
eY4GZhqdSStGn4xUKYeeFim9lUwBuumfH+D2KPV/hITVWOkImYo9lGeA8p3fdNpu02RNV6oOg/zk
SM5V8J9m23vwJZkxlAROKuI4E1+eAuAlcz0mi0wFBVriqHKwOQeSzyD+c1xe+ZBQTHTdXXA1xgR2
EYwqJZzZ8hv+jXjfOXekoCpwipwv72QV35GooJ66CXmrF9XEJkV0xrPRMz0T6wKrl4v+k6ZAyehh
tYLMlcV0y+pZgRMYjmUCIephLMn/rB4TLv3EyY8i+BjO2Bg9jUskDJUYTtXBSzBtFzUPsGTs8QYl
Q45ue3q/rT4zJ34pugdEDq0n0vJ2Y4avT0l0EYgg0J4sB2A/C2VpLhv5s/G8mqpFvaAnByBWjbU8
MRtbBsseL4h/FNlm7ASOI2YDwEq4AR/WS2AFiQ0Lx4kqdsUOGBL2tm0LnNLHZrkg+KCh6A0hUq4P
VHUZ7iHjziatpv5Zwu+oN1fmyboMm/1DQV3eT69+TF0d91dAKjOztKls7uaFjjhzAVZRjIfB/mrG
69KGFiV6/ZvXXHLmu+l9/twkf/fN8wBEzGxUOpV65wlXdtAoWbeIJPFEb7A5u3S3w8tvq2owILm4
SVC1Pz28c19gHdQnAWWD0EU3dAGduG77j8aEehmCmqFIbAsg+MPQf3rrePwCYA9C2sBBBZGknfEF
CGk6/R8bIjVij3NJ6PO1/EFw5wQKVqyAEODH1BfIJ5acdd3065xPJFyDptz6Fekkj64H2I4lkpbl
81fNcIXgEoTsBlNIjhnyUZYcgbAV0RhymWhW34VglgzIjCyJYo/GLRFFmr/AzmKbaapehH6KhMV9
92qAz4So3Q1pMnOda4B8412Akxq9/JVL0cPgFLAazWL+Sri5FxBz6NzYDbCB82g8EguOJz90rrMP
SnJzHAhRXwEtp5essbOm5JUtNbeEpU7Y9eRPk0O4aUWrK6c7EFw0pT3Y+58DQ0EQCD29dhkcaJKb
h05eHa9X2Epg+mCEEyCFZAO8lwsPyysILsFtiYUY1RcESziq7DkPswB4A8cIPJnsj70afGbnyT78
zEpQOO8DMBOesBRHhIoOw1O433zGjxF5sfuJYH0GWx6fjC8eyoLh7JbG7544m+X10z8R7itedULq
bpPILB+TU3heln/F9WdnN8k8+hT5L+D7yfSO48BtehkjGu6+p+n64pT/kikQxfYN4tnFWlGwZn32
EoMBAALa1n5w6y/RBUCcuuVhTzAg/e0mJLNQYXnHoA74qpNZMkEFcmiWJf2Q33SQdi4odi5fneAU
/Oa4BL3jSwX5Arq5ZHkEbS9Ug9x0THVk2dL5PJnjaOfpId89/aT7CnCYwyTZzCp4h9ItcLQ+QF9y
8r4wg6QjwzY5QYKKCLTtgaF4twFSElyknUbviqcUJFY0gkjLM39Y7imPLxnJ3KanHB6giyN/RkgG
mOvqVfHHN7ZokjuXJaeXyiPmQbJEO0HvlN4uskgc/oPHYQGESYpmRokdaXOtWbHHGN8QCFNY3Cjp
EIABDOhV0OQ1oyqLEdvN/Gl5SQToccAZ4vogtDqQL39RNIU5Lmq7zsL3ScnIJsRDEJzRWAJoFQua
HX/JNZlfHordX7qdVquO+feo/8euHGE3mZPledQoEjQCdqw2hzGbAy4bkU417yC/gPsUCtwjhzJ1
gCqpL0ldaGagxrXXXiv8IM7ixQdBCUxdiFntVYK8cuJ4U3qkKvgMFVBxDstCeQSpbx1/3RRsYk+u
U9rq7/yLiA8iQWjVaL/mdeqg6aaTJGEUxTEZOSua6QSK7fjuKCyKc1OCoML2045HQtTqNhdiR77L
bAlfejH9EfPlgDaJdihdXQZUZA1ALsnwFd1IQebZqDAvs5iZGVDPr5NROqRTRfN1WjsZGNowTafe
e/cIE8NXeGYqqZKKbCjGZpLUd4PqukKTWKzkZe050lDwxIDKKnv5voYmsVUaM2SNOQDoaXJ33fQm
tR6IhzqFfOEIYHIjuIxiud62UKNYlC17AVcjZ571AsOYZPcf2VIbdp71sPTzK1cr7e6k/MDjgRdi
QeNDrNQosVnJFVvX+tF8TPR3urJY20wbQK7l0BcFTO0rB5ulAg1PIG3WlifcOTrzXGG41HHJGBGw
Fq4cxWOBuSn9yeoIxEiwIyAGP4Hagu0cBvyzsyXoZXSg6CZWfwmh1Kj0nWpkR2giXUPSUGDqKRj0
Y1hgzt2JrjpRxwFNajl2p612RjOliAHLyz+FLya0tMJ/CaINckL1BmNO7p2U4gLNv+mD7mc7dF/h
Y1T8pYmCTHuTiDm539r8xCLjnX+Jqqivc5OmIBsO+u95LLI+Pt8IHxR9rzbI3oilww5DQeEXyjJG
jy3AwMtlFHFG+EeEHroDuTCP+DnFZfG/bel7jAMipa54DhqBIFKWzdk9DpquIp6iSH66dGEShIi9
WrUUxncgQgcPQSx8eEpGxOnq6aEVi/OOPFj/F90CXkLcGY8UA8ZSEhBrrd4OdJ5P4YlHRVrJ5J2I
1MS9J01zoHe92YAgakNDlIWrSIgSvhbdW5BbKUgxrnEWfeiwMRw6OblNABeHRTvk/19j+j5gVCg+
3wRI9EG+Y2ojcQwBgf+ZwDIdAaqqac+XsChE8Bsl9AKQWnFPZE4mImROktzgZA8ZH5ZnF4auVCuF
/BWCV4ST/BGFKT6OROzb201mNgU0WkVZ1SecRW4aUaHRwUu59HjBB0Y3e5cfGC28aR/ef6lOZ1DI
3FOXEdiyvDNLKOahVzJPkjbWdnVvF3O6Ib4Y8tL8FaNdLCkdNvHBNnyk8JpfcKS+qnqicDZQ9ljf
1+9xbXId7oct5i9JJCJEbi+WIxSvAFpr5mtwMVUX6IZ+NMVCwyxdGO98xXRheuV0opojfpew3wzf
GAfBexEJjK4nirkSmRIeUQxU8WWYiAcyM7uY0BqYRc3nUz0e1BRyzdiCqASOFx9kFB2ZC8Lf37tH
bs3ojpedZtqktrfg1c3wmwXYY+uENdG/5ayjL9YRD7QsRii/oO+bg4/Xa9nRgjhPzGMH9drFyro2
vaZd9u79zIwHRaswlPDSw0ych3lw4IETZiIajVdbJEGxsTcr/Rqa0Wx96oKZFtFbs8Enmkj3nHVW
R570Zr0DdDmgd4iahzMkeVKk/EFX8Vd2XbLkCB3n8qtS4BdJVKtWRn2IMStLX+M5zMvHXY+vb3/d
X7/NlRbXi9F+k6fV4l9DEZYTMZaEbuiGIZNUm0UTsnz6IOtFyX2bYLkxLeRHUOaCYYM1n/AU3F3/
ZXb4F4ZJcKdAwMvcfconEAT1Lti6LL42bxPRFvfjPtFj+thgEMgbE/oxh8kl2sEincVLCuYokfhi
rnyiEKzPG7QNVGs7qIZYmitr08xzH34LNQi1FuZ0kJzyHIavchiN0fjUIdZBuQBjZ5KPhFyrJ53c
Bpzam586EtbdemDXOvfhkctCctUMw8Hzi8RXNp4juSbW7TLYfi75t39BvkuY/k+HQDBBgHYCflsB
AI/CnIsA5YgQMFl3+gt/lrEbd/drnyt7NvhFSVbbmGo8ylHY3QlptNh7dTwVRLdSYiNyHnovQV6T
4g4hmqhu/zYZ2aDSPPxyKr//IlWUvPf5mW2t3fLcJS2M0JDgc4+0nD7RgHArHp8ojOK0S0YvpK3q
CbZHCgapZu3sL+65ME9Un9CPgOTyvbF7RlGefrEFjwYGIrwCQbBgFMXwI2L6xCpqIuu6G0ujFVSb
jzA9nhAiTYrafIA4KSsJrXhRRqXSegdEoQC40uoT6VcL9BvHnt2vraMcKrVWqWtR/AA9ROS5grB6
eeXMkx2Abk9G2RLlafCpuKXbob35b4vjNW9NdEp46b8jXAGAmIrp2UEBZTGDx7nHC7KKBqwU7bjS
Of9HNMoYjZvwIJBdZszPyjiEq07DufT2LsIIp94BqenHj/YGERQ+VKeM1/edfA3QdduC6TiY9Yj+
mysPy+3w1CsKwWGCEFyWZ+9ZYwEaLg5XiNmffonNQP9VNws/g+CC0RhCP+08u4dwO0xCZBiGZ8Ah
e7opwEmg2b09UFULjFDZogDigZk/e4+ZZAmLdonAaPwQNBumQiBfRHL/sg64otG15QkgreCerZgG
EQZiS9USG2X1bx9UPIIRPmq1f+smsr8wUWZQSPJNSffS2dIbx/OgHQ5DiX3/CXmhJ9oaPImgMShU
mlW77jEQN56kfEEc3oK6/exnTjJ4TvejLQCwMXDV/m2w9bIwDa6THcnnYsUFcjKScGdWZ4lV9Q6B
KPvAOfWGUMNnvA6moVP1qt4bUQFWMrjTt9+gBE+sFNZKoVMuG9UyS/PCjHnccMHLtMou6/QOE5nt
roKBjnP94C7U9gHMtuiv/SXcf/qE13Zsl5nFI/WMqgpRZlvv7adx1tlvJRW4cpjsMsTDOQqFYWSV
22M6gOyLXaw3pKxRaqOTweZRN1iNHVH6H+YCyg4snHU/7japdNiiJ9CSJKZV9549xWnpvxFIJ/yH
0W3fx8WjQqwCjcrDVI27CwB0CeVlvWvXkOB7LFY3s+5nF6Mruwi5kFSdx964UbogcVE1Ky2TiRYf
JWCLxLKovFj9XKJLtEfja9J0SEH5aDplFuHvHZLhHWcLTWQ0cCP0qlZPCK5KuFIavNRfwVj5F+U+
xS3NTFq2pMiElm/TQAmzEi94u3mBhTyrh7+Ug6wLaX1AWkbdQronYiDFoJiqpJFkg4zKxt+aSBWF
ZMjPqCltf1RhMaTriKoyb3apx0yKCzH2j45qssTYjjHdogiCyrAfy5dRmkuIThK1JN10G0UksqSe
PDdFrzrD9Asz4CT/aiZVRPOiO0f+3Jov5/TtAmccUXP8wMUZDqfz3onySqXWV/lpqeyX+/F8qtGo
ZXg8fplXLQqQ3wYAU/wx8oOqWUYoIGkzUjWiqoBcm4jOgSV17s58NLkllbHtP4mELJAang2vDoul
X+nkzK1FBy2MLlBO0v3DOOPeOHk0A3ahr3LGGfkUaOiLiUsy0lcuPpMY4Xtw8qBX2S1QYEglM6us
9ZXs6wXoRigPyJJ1bPTeODLLOfXbcqzXSR3Plw+VEm/h2874pS02+CVn2WxqvYdVDsidJYA4KCLS
32iTuS4eJhy0r7KDYofyaeIF5ijSF9N9Jc0+WNmVpZIh+d4o/ku4WaT6JzNDFhS6sKmjDQWtCjaX
PlusO0FVhDyicx266/7NeROWtSFwjL4Zu7J2ffZ13Li/m6e7yLsERdv+c8PhTwOyt80uTaBX2gbs
EnCOWPtIibh9Nh5t7pNJYhK2QNuQdf7zLoCC81UZSP+ptxYsJbQFa/hDaxRIl274cxXQ4LwO9YPM
D5SM447lKePS9kXjfWds7VN/T9VIY5pUmahD7Ki1wm1K/x41lJh+XsN8sZiN/FiPBjNpKgzAva6s
DR/fIypd2mTc5PDwVik/JFbztUHWzrMzr+Rd1ajsoU9rwL5rLQtLwJ5PFP3Auc5LwzLeGFVzZd8W
ChoEj/pYsSNbIMYYT46R6noof+STwEu71QXKiBPRj+FW501smufocX6v+q+kFCT9+a1dniCPRtNK
TSK4NZauwAuzskVtZ4D94+sdAt2o2pZkJ1XoCIjgD72SrzQhqfG2HSz5LFGg0nIkE3JYvXcbMaT/
JDPCXMFO9R9iWlLno2kZcDlRq5c7dJ0aedGqIBXEni5IpjSKXruhkiS19/mzvO+vYlBqPWQIZGVd
H4WGWXd/7m+6LyRQtLI7iCj5futtD2pVg/NzYah9aT8eRreCI1W4M4rB3rts27VlWu1coKEe2zuc
MUvd5vtvn/Tvrc6VDGLx+aB1ad4pTGPruWuf6lb6sZCJBATNOqg121zXh1a3SZCjvYO5OFKwfqH3
cV9uo8eJwnehajKn9WHqs+cci8aq1qa+/yXRDRP0jjYK1Nkvkdc9BphvXsIr2T4xL4+qxLak1L0z
t+8AiZaJsrjW33gW2y2mrxTj34YL5nQKmIrFRDSFhCVh7eKIic8Ibfz/BtuvpNtITa1CboU0ckAp
IJBIXvs7cvLzh2RWHvJItSjp1W+jAI8NR1nqN0fHEo1/JJzwgfYgb3Mw49qVQJ3imnwNvvmc8jgm
/ao8aUSw9Q5WJesE8Yg8n3Eae9DyjJMhbJV8X+nRTPdb891N3bAH+Cca++4F9WHdvpJkYu5LYKBm
iWJVRs/wDad+32yXS8vXadmgsVJgtdLaIV/4AfvWslBDTLG2mwkUo+2HI5JnwmeoKlLVvyO28ZV2
5FRZVfMbGRUJd5Mj/JonVscvPOrtcrXVTiv0M1ICDEXA6GVsZGpF/F5ty/0yV/8hLTjFvXlfA+xj
n3dbJ/f+evvNonOoDarbh0fv6DB4eM8iySyrmf1ZhQHtdLVqCec6gz9fyihDVgVv4+LV6oCgR7SS
VosyslLvv0cBDOaeqyBUj/JCe1HGhC06m/peo5DVsAjUsbWpuvqt/j2mN8b4Lz/QWj36LbQddCdE
QQXMf4IpYcc8RBkZj+yflIOKiKKgBOBa+GseBrI4PSgiITe9WrU8tSrfbKnagDWBU3EnSUi1tUk2
uOh17W5zf64mShUSrQSzzSeJEVuNRGokJ/qv9EZ4OKElDXIdvm/MN3do30cYmZQUp7B2s2p0NTrP
aREbB6l7S6tYclpK1oqbbPPYpPNieFu8Yqm7kzyRKO1+nxHYyU9UiqQcIZ3/BsTCCtS2C8OFu/Pe
0WPdeS8HmKOmICrSNBHCVAABKH1+GGx8EGuI3ZVDujVLuvUFgBiHvrX38j62E2MAobruKzBE953T
m2dUao1eCxN1VYttus8Q/mmkiYYH9Y3Ou+a+UkjhEusqWEs5QmN1tRm0+SqBlCaaFqWaNjQOaw0O
3Uzi63Wr1GnQfBglqK0n41XQGja4xWM5z+z7Nx9/n//0z3XfEyyMO8WIa//9sdWxQuhTSFrqewVj
unG1qk3vTSaTegkF0r53j40DiTI7a81/Auv5eOsHCgjt09YjZX09fX5q7nrln0PN35Bij0ZKUog7
RPfnddGsW/UbiTt6Xep/di70vvaJ000v/pXZxdHcbiA+ta5MVaVqUUMARubwYse+Wcvq2evQsbgE
A6CXPB4nXF67yRWwMCag25/3w34UyT7rdra/tnew9LDxqEweULWa7des+gE4Dk7uVjRpAPb138Ep
XK3Rxy7CSfd64Aq39OQ4vtaywnpuF1B9MZJb5wj7pQ0awriCrDFK76RNejBNLWDhR6h25FhwwFLY
RTGJQbDCcAGgXuUP9TR23gpcoW5yiVoXVoTYy+vq+FVhkyh9uu/Rp3dbWWQu70Xh1TvTQUCq/pOA
GX+0zfToFxctADjLGhLdVFMpQlJeOrghHN3AP7VbAdbfDE9v1TRxCYG3Wi1AQq5xWJea1oHMumLc
f4ITOv/BPmrczDvgdwnvJp0jng7tTAD6w7F9Tq1C2aw+6AQ1aC/fnu1SxYjr5LuPLdjdlwdIjSN4
PoVp9dUuL8pls1HtvuBcnCgh++luxAdH6MRGxmxke4p7r+LkkJa5Mm+E2qdVn96demWcHWdKWL/l
CMnoL03c2fXvcN92Vpl33o6Ub2LbYz5qzudlXMDwGTadGOdgZZsQILxRDaQN+O0PlJ24hx5zL+5l
Gauxf7pZ9cxIC73KdQMv8rJlIXHZkKHPOKjt03oPdcDItmBu8S6p0O1smMPhX0a2qFsrNULarMOO
E4/fzn1UZD0Dx4/DOEAe285mkq1qoW0v97OHvercOSO3CDdPzLFWfX09dhuLI1wMNSnF+N6RF5cO
HViD2dnJ+HbQ/DDP3hXalSt2hcmh0yz7dQzE98h8kV0epo+7eytbgF0FX0VNnQkYA92a5K6PL3gy
LdCdp3gJAqqB4WHE7uneqGqq3VNUZI0ckPnF3ASdOlmZ3Lidwm/gkiUNdUKkUUc+4mbAoaJQ5wIR
3HY0htWdZwjs8+yMXLvOKJ3zmM1Vr96wC0nn9XebPCri75394/TegMVLm0spJSas46DCZAwcoDki
oqdh06iRHDBXKBkV2tZPBAhpnncxmmRc0AY+CZIduGBPesW08cmx8r6Pio8ZLfPMXC0kEPmM7tHh
txEb14gvZd6qzRdNbcU+1x4UaUNTeHgTIGB9QJwaV1YHc/cpdA9Pxij0fvfd+5b+KjJw7/6z0tlV
8NDNkJB2srv/hBO9B/f3HF/7K/9+f3rn5tsoRZ9bxa/NnttisH2UiEVxvdJNGuazFTzNCrbDqyp0
msvLKoNuRPfn8pvKPLu1DY4fk3U9Qpd21x7E74E0XUVsP5pkUVswAIxGyJ5z/Ru03L7uCU+UZtZF
V21xKfsgzkKLRDWMeC6yV6xw+8GV/G3YNl2hw/h06Dfb0o170TaXoXW1V+0VBX9k56Vx48vDIXNp
r7tglO3/mvXbbsGv0dhvABerQVAgg+ils/JIwKFzjgRC2oYb6dU0hkGulFx4BPQoYcoMr0Fhhb5B
u5L0oBaMX2n3VgcgSOp6sjKS81f7EYdb84DiDZe3LvDBIIUgo1mECkou+DPwaqaQ2/DxCtGZf3aw
F/2rAq/mwnC+XUd1Hq8Yejys1MzwSVD3URYeutWwgEoc5dklzGm/OabyTJ6FG3yx9jMGVYVQaXUL
XtfE9piEcvY0/1CvIUVowk3Drnf8bpJExbUOLZ3XbMmULzOvzehlF1frw8NM90i520dCCBchqEOI
heaTawutuFmD3BnGZ0a70KZWz0eaavxeMRgutJHyJRfuNCi/TuxKXdFPRrqk1OxHcDgaj7FQL7em
MT4EKCie2qXZxYGR/b5FU5TWpBhxs4W8IdrQj9P45O1l2OqyJLxVn9FKV4bpeRNFBQEdEXozN8Hm
yPr5zXxKx/CnQCex4JccAJpnr8RafbhSFRTWix7Mw7iUY0jNDmQTWE/dC2DSgCv047GTcUlprq1G
DypPTMdLVnGwg6jM6atqdiTZR7wQtu1nbkUhh4eq0+jXnTuZ9JOQ8PJqh2EyBgbcLmZUIPh4467c
7uI5PKibm8oILDClqXQUKQL5SjnIskCNM2GIQCIFln83SWTI48W/jTcnwCnQ7mK4ehMMT1WrcA0S
lxPUotqWqNdXw1ioNvmWkNTaJxqE6J5JwAOptiuxVwJVpBMu46U77pMP/k2QJDya8s+CLat5yN13
+r4UH7fumzGgVfzj0NIo4q9hTgcCJJWBGPyDMuXD8+ncAxIlSN7TAqjUzoYVY/q04E4h1OXlT9yj
J6WHz9rogFCqccYAP9ESYpAP+ZN3zlJtpF2um5n6hkqHvxeEZow1t0RTUn10Oux1eINn5+ajy/tG
laFTIMa21gjHll/W6d0+dU6MCcjKiIP+NrjYRShKfVwSMNUC5kReDifsjq/IMKVPnYu9qmbz/Veb
3nAzFyPKuDRxhcQzYa6melWqDfzDayo6KY+DKpA+pU5KE4OP29bc/eLF1m4yrbtB/mI94YfmXKBk
kzVt27MKVi0ZhEz1Ur+uawcmCZl5o9+qYS11lE0e8Z5LpfLgwDcJKl0u8lzBsWj5DQLNjari1SZd
NU/Dk6suh0pLrrvVgr5nrlrOsF5lKviTPdBoIQM1ncnnnqrU9IySAATodu1yowKrcBEwTvXuI+hW
Fj/yhhZrWnlvIoz0jxgh9xE3lW3dwd9A4Nqnhj+gz8B+tbr0ND9Z7BlcLMsAsX+PdcRpE+iFtLZt
ir/2RJ5IMovRqO1KIRwzgEJiMKz1SsPSELlCUlLJVRbDYgAtlyvsl0dDZNencfFxaV2c6TJmVjOU
YnTej/v2klCk9nN5KJ9fzkr4fac+bjGcxNOCdlSHw757sBPpNpg9yWfRqlP1cDH2oycma+fx7ueG
mY4GaG9Ht6137Z8Hx9FxtB0d18+/4qa1vM13Pg6z3tGrkTGMPqPmeDXW1XmXhxTzLU3tVNpB7MrL
lCNHRA1AvV2VbhU8dmTCp66XjKAquDTh5G0xbTDx6KtCtrvSHkShgqJORn4l8lhUrmpwlpnw8Za2
fWl3agRF4ssNIj4r4/vOJLwnj3GowmxDBtnVA2R9/lEBtw56HUAobPa34d+spyvxfPysxjii0Jmp
Qo1WTonBFAfnQMteq0QTKZ17yW2JY/zs3NDDzl/V6mg18Wa925mvWwvDwTLggO+A+Z2WjHRRW99+
0p8Volh/rb8axoUkQkdGtbpaBB9QC/DbYNV3u0EBmlSjUwDpwNTP3lqUkwnJEgVgh4Jfbg7c8kEg
AxUCVv4hZAh1qPQCZTxHV6FA93Vy8baj0jSeVEblQYrPyKB16RYI6PQsRjFuGTp9r1GGRRBj6Ydx
4mBtMNC5X/VRh6YOoR6boXrA+KTS/TBJGUi/urxo9FsjkbpEzziGR6CFWQ/IpF/BoaRkJqMz1ODj
GDmHYDWEi0IMXfUkOPVw9/7RPyF0hCZG/8J3ZcDEl3m5q2io7GTr7J3qsBXWh3HaLoQ7fSmEb0QZ
IVbyh+6ql6HZ2Tv6ccNM30aTx20EcV9xfjsAxpUbVOmRq8Mit3Kv3DvjJp1R+0tFr8VmmHjXnL5w
F98AENcXWq2RhX5SI4OiUjA8Z8RGHbvQC0VOopNKxbTL7VtquZ+sZpRfmVHlJpqNZli3ymZpZa2g
pWsoWc01hFvscvABPSW6+qx/fUnuXgWaVm5Pot0PhDwcuZ0racsSYtRSs+TGEqTdgJ8YTa5vz+Dk
aGdTAgrg+moUoVPSDOQY5f5iOIEh8AUVdPgK8Lz7eS7iKJ7Fs/rkNG9Oqsv6sowt4Avabnid6xZP
43Vl09i0jHjU2pT/KnNkGm/T2hyqVWVemcvH4ujs1o+/o1Pa6Gn2zmvzdhtBDZXWRu6A2EAmSyJR
OxsSARaXNUgHUpXSjaLEz+FkelUCiUgYEOHTvrJPFUtolQNiaThwHBzcvz2do4J3g7FQ5/xCJR/W
gvPfHhUuQfbegPWUNEsRClXGUHpNZRLj3H5EWp/6FMJRkpZllhoue9ZZpjpYJMow8d1Veq1EWoZu
6BNQockHWvVaa/CaPrP2qgtOJc+/lYXvxW3mD4DWk4zJCbHKZC13s5Zveg0MDHs8XGMJGD/AsRx9
SlXyCHUv1LmYt5RLSeWS1vZXheqdr70XvHsx1dU2ezpL2mX0Vvo0KqugjPoimAbVc//tfcAdG5+W
cSLgfWz/xLAKRtPfBaj4FTB4tDfAchb77tkOuG4ND9ibAVG0OjrQsqTtlDGBg7FyIGbb8HwQgGFq
XHYXAJNmG+2bgiwUyF0T+uoUgpoB4osQLJd39JBmSEw2ruFhC///PJHgD6S+HN3wRatqjqiWnnMG
iEBbJ+287u4rih2623HZhEqH9CdsREaLjSGWNRRsLPFjcCh04uEKaETpDYXqC2dA7ZO1rhh3pl5S
YUcY5SvT25x2QdeZ8Ij1Id1a7egaBXxRJcKz8R+CHx8msMz9a32euUk0Zeiwq/+PqTPbTlXrtvAT
0Zo1equgFFZYRm9sUSNYYoWoT/9/HdZu52xi1k5WsmIE5hyjV6MFEtsY7dGD14ZQpL5hr7aaGK0s
Vv24Ihlk8KJlB2UGH+Iqp38lFQnnW8jSgdRimrKOf5fm9L0FAjN+o/mt3Jyj+EHXY827zNPlDRIE
zu7Y4wtQC9IpoCK11V7TwTMTFn0MiWdYvhzTOXOvHLGtoCb/5+1A0E5eSK3zBsJh9WOOG6mdDWed
tw3qdZk2ywv/RwpjVp9Vss2jPoYYqHIlEJ5xtTXTmyTF1kg/lZ5DwKqAEk2g2wxBW25LqKhzqQtf
jkIpS8Ouso8e3fvuziavPVX1QWfffbX0TaFbXj5Za8f1MX+UqY+sO9O2PozIpAjVVAZVcjV++I2+
i13UeeKV7777YJIZYa5tNKQmIy9knnAjEdEx//xwJiRHe/Mso4FeH115KDvULm6EbUqwEHeaf5la
QYKSFgAfFJkyQJ4Ul2Hrt94+ORJD4VtnQw3R5Yk/w7D1ka8WkwxuRFfpJXRQbfJKTLj+FxUpCZCo
fD70bnTIOKRkbDHahi/YyzO7V6s4VCP88NAKsAhF3TfxhnLVMJqRBerhm+7t2Uz8CBV9nwWhT6KD
IiWh7SR4Qb/BXaiihyFm2QjL2E1KbO+aWcxcYkqFBxMBnv2Dnx8GeSyGd9eQzK25K+2bxGhSnUej
+8wI9pNwQofIgEtygIqoljbpz2FmwAamP5+f1fgy+/xcZqdfjcF+EgP7cOp1GDBf4y9VMOk98zTZ
n3Sa0zZs1CDsnvynp5D0PY/sTwLHG2RJayKeirm6i9iV48b4KPjvMy2/IHKE791H/0QqoPwWmmLJ
0tQPs+NDZ5kn198t2g/mW8aI+XXcXYnipRWQUFRy0RITCJSBy+1Fx8w/UoLb+XgYTuWKkkvknXmj
almGdJ5R95+QXoYGIgUzqoR7n25Ro63wAwasKcERgz4XUhtb8ZulBA8XatqKDbUHgJFbKgiIyNxc
kUbs0NtNCFCnzjqzHDDvBX1kfVKfACHkl3O22d/JmtFFrktdJdsCip9aH14b4IB7cf5QGki3o49F
E6sTUHmte4mMOhdmzANR7lyICRmQm3Zsd2sDMzB69YHmn5ogG3CHWalsdH5hOpisxr9KL1Zs/SYU
zGr6FmQnZEVpvdnv6zZAxQZUvyDOVa0M4cqkwZIcQ8mqAz1MdhHmYL56lpw0GKIEfbx8g7lBDLDl
xme4O8V0At2lSkUx1E/iqGEF7ddcLwyvExSdiEPwBbnp6NGhip7MmQc4I7bvybwIYUNYS5CnYbni
ZWeANQudhNl7xZSKBjHxh8atbDHUnoEkxdPLjyBlqa/nrPLdWbQ5daYywDWFCTpserDK/o0Fgg2j
Y8xCzpCKMUAdjhwBSDNZMmnWGf0Uk0cs5ToEoaVRZhxcL/ksFhFtwA0y+CHVAzESr1KZqNfSi6tT
jIoI3YaG90l+Yba+NE5aVJXS0xxtWOTcEviF/kpNQy5/eNAkqkGgX+SSoAkjMobo57o9nWbzA5D8
/mb9O6dZJ1o9PArNO6JfpQM/422ttm4wLJcbe74aR7+H30+78KMluuhx22tI7p6MYB1H6Bzd3mWv
0eHfmF7prfip6twv8IUpMtjr8rI8LPeDxjAcrEasUNPDNOIwJvlcyAZWVxU2Km1Q3wKaZi8YWT14
WNtKLWWlc6ou+U8upRmjKMG+HcNl4op/yBvmjsbnKpyngEQO4KF9gkwiaIdVENGlFw801VWfRXRp
QSwwIPS9792Y+vhzwirBJ7WYoxKcfvjFpRHDXgsQZSC0B0BBfU17E8HoNF9/r794UEFcpceDwAGu
QASmf0B7SIWDmoNWanANyMvh6V17kVfyL8v39DstQ1QQJDeo+dNv7+593F90oN0IZe9tGA8vo3hy
GD1n99lqsLjOol/1uOnGmJ41SFTFvBKYkMiMN2yeQkS4u1xypmivM5zxZsE/Lm8/13vzClCpQLhV
G0870fvlvknLsJG+ZhWOSPu47+jhD5laIIR3OI1NYjuq7QhWiMUJZOjnszBbwPjUUrEFhaFRzuc/
zRRX9SMGUQtZmSD7j+rdS7uKEUISC7mfQw+LvahHshd5VKKtPtBYG9UdaiE02e/MOiimnITKzqvL
wkzIrUmBXR6ozE4ombOR4RDtjOtwnz/mGMhqfyLmKpwduhEkjqMNsUYOgUaME/hHHU3MCh+rSq8E
Tyx4dI/ZGwl8jY3BsUxnBo4HDdmSQ47wXqgninRWC9YIjwAJOh4WAlUB4MX7juozSsyIX1u3twQL
SBYlLqUooMwagXU8KQck1GeyKrPjdJvcuuKNviiPR6PJIA6+uHHYND+2aokMsOSGNO3VRFgRoGIW
vy9/IGWGljnNsGOgdsfEseAIvgxrLSQKK5esA314nJ45VgutShwJ0zeoWXzcdBD2f5LkcjgoejlH
OjRTLXTqpAorcUjZlgylYXZEpaNOTUfkPqk91BcR1wWOH9P7GISr1bhdb/PbPJ43Jojk3dhZ/T48
g67oSFjZIA0Sj6w4IH0ye2ipG+PzzOBxQBVG+ahsWnUVaGiUa087K4pEuHNkkZqSiWd0PamyBgzg
2avK1gnQZzHT8zGYpMR3eqw6cWVcYWYmQac8NF04BAR6gvl+mblb5MHQXY63VwSrDF1pJvL2F/Q7
Qy/kN6D07vByOdJAZwpv3od2LbNXCse9wghWyexNuMrzDTv0iRGg1jiOSBHCJHv+Pf5+Wldmbpjs
PyLO1bFf3JJXImno+JuHGEsRKOEhE4OqchGINlbH/CbHWc1ohZxmmGDgYFpDdjHtYW/rQQAosc8h
0zCjhVQOMow/BwVgjecw6d9Gd0JslUhb2hV2TxRQbGq7sC/wIezv+2cOeXoJQWmb2UGyJ5IMinsi
HfjWN/ukSX4X4451aPvUD89sqpkYOxflqB5+soRoqjO0MNOItay8YEFKA9Yk7TU3q0D5lotEiww7
vcxXhA0Jb1fRxnsaGk0KzcckV1m97jykkv+0zY7cJrITCGA7jb7E4qtuTlxg2yEVe/c+uoy0Ih4n
doGqMu7u3XNX8L5kqhIh3hGXqkbQ5qyORK0izz0d1k6zxvx1aDcera/phRCRn86XrBHMUFYBHzL5
8JpcrQOd3C1pmddWjcsOWJhV/++zvXGXwVWvD+sau2OoJJ/wb/8HmnskfgBJPDSgf57Wh2dyRVYW
Jd6DkuAG+C+txGjIshABmqEbSL4dSWh0sJr+O7Jhg2q1pbBQqSECNEd6NIcu65XwH8nXr/chCw0r
gzIx0j+mrFKhIMJ3cFRSDjH1C2bngabvbmtd0r6ACIBXNYf/0ouWJUJnjwy+2FX8MvFVywsvwXI1
X82r7xbRnYOVf3KEB5+cx/YAKnxwUDJiYEC+scI0hvaO2JoHOoXmp9CPz+0SdzEAbQ7c1zcpxRUQ
+O61A18/upWBsayNGZ47fgeFcToE1xsd5vWJpMKVBf19B2RwcRhDB/eq8yvFPMHW3b2f4KxVSX8h
LeM8uhLYkQD9yJNeSK0j5vTH2Sr/nEoWHjbeUqb/7RIs9STUnPVG+Y4bkNz0Fe8lQlt1ZJxU7rVK
7gsJHtp8tAmxRfWPvdrQ7JP2Yg1RM4n1bQDBAplFzea+Cz/AfmpfHBps7aX8IUXqZ6CjGJQBI+sc
Ub8RAIWX+AFZX1T4ORLseJ0Vfq6zT2Shx6xvwqEu4vtsP6ltKpvSJvqtjbV0XfxVNz/MVn1r9vWU
GDEzYJ/kKpLyhsv1sUd7IzxOBamMaFd+HcV5K6G6RqrV29qP9qPHjAgTKtgdbcttRxLNnXYGmRpt
KBIoSrbN99/BdnohLX8WuaJiP2wCd2Jpnv9K57KlvZnU4Qz7y4AQtGy5BLPRxkLtvMkMoGEKiAUI
jqwzjz5gK80YSedLYQiKzv+6N+/mpUIYemX/NCBlfYBecgDGwrjWF6FfEXlhKdLQcFpbyKACIYJK
8g8vXYc7pl3sfKkpD33JhN47HfXNfqiZFo3Za/QapZPIiRyEiehfa+3UPRKr6BjeeagF40UUxs9z
hnFsVvmpbb67766yOfzeEHITSIY0smJnAMV8o97z5Jf75b4WLrF/9YVBmlavCFfFmOI3SMmXCBRM
Uvwdy1lGJKLlI/IBJ5FAUpbzol+IP2jQ1lEhANAy53uStV3ekfLRD/0yEGQ5O9SfnPsa76PHsX+a
KCZfWOIJIJMzVwuirqBGHWUWqtDiH6aT7RLyujkTMZXsjr/mhl3oXxupwkvPVeH1us5DPOnE9owO
E+4W8vGUS/AWdETk3JnHfhSOiHOOhnGfWGaWJFYgkvKrPoFCpPxclInGIz9PZ8Ct2rAyfProRNWK
SxWq8dPqUYnLQnhGpPm8yrpfn5RHp/Vpflm1TnO0bbnCjUgrVk5UjPQrSBmFQVP7JO1Nii1SwwGf
TO7Yp2gvrBJzsp/eJVNxm+wxYjmQxGbWmbDyJL2XwW2IuVPqrNOyvKud6s2wwO19p5W/YysiACAc
fkvLqvs5BM/CoNopSS8NRBg8hhcMSe0nGzxiVyRTJTcptAvdI4ZBq1hcgmMewSOLuG/JKWo0Ku1T
EcQSmt0ejjYjtVvN5qjdHrSXPTm0Bf3+pLbV8/3t1fJ7voI5XGBLlxgO8jz4r0e8PkSqRjP3enwj
n3clwBgOX61OszXVKBXcGIjbF5oCep/ReVNSxu612bTtTsdm8OfVN1t/z+a3P5TpaAg5crMQ97sI
kUmJeLkJp7DdI7akPXFHLs8QfUez06WOab6Ay9BZEmrbO++3xOFBG91ab9INT8ZvGZImNQi5rpb7
9ZB0KYDFJfYD6F9sE8q4QeuM0pZ/FTktTlx8uMNN8q7Z6WteUIJgDSfquckm+cQCgnlvgdopAukk
LC97W5GzTb4O3ChwJ6x5OF1NqqNqv8DGeHWOrSvrKYhGt9wLu4VBYVAa1MbloDI4zarBhY1533jZ
5fNzEfXjbtw9I12uBodZfayvKsKy6Xi0vyerMZXs/NsRC2LMxCBpr/mOSBruNrJOWr30qzWHtbS7
fa6/WrdxseLUe5nNw6HRvCVuijHA7LD9H3Zcouj8aGj6Zr8ygLI7zFYO4Bo1ULo40wXhKoKaAJ4q
j+qXZnlUAzvSZ7muovmKbhKd2r1V7KNFLLi3gl2KbZPMmkJf9XJt+h1ffpKPUyJMHnMu2UdVvb0Y
dkhdDDOdvSGECD/N1fSaMSKMXkJYhdTujxBqhBOlfnF4R680vKStGhAk6engjIfWFW1O2kTN+CUT
hcr8uDvuIno8kDv26pV9J5Kltnxt6ssTvn+qP+Z7Zm8VeHBkuOQiESgQkYirvPKgwVBZ8keRwAze
FbZ2zFMpdHvYwFLLn1XSxXhe2wqYZLWZdIUUgxVnTIuGjgg4u9nFsZJ/qmMNKjF89fe5hkRjb4wh
wCd+NEURHy08FAbSkvqoYamxp/eWuVbONelNsOkSOSfJkcb/UcmwJEKMLHEktVY9iYpulNEZWgCj
ouMJ0fRaxA7StMBof6/Ns9+gSXkyXkq9jgbOAmozpXgc11vvnzeZNXrCetzsD0wJEjFOyUdv182d
FJsmIVZnk9sHbqPRreEbJSPJbD5pIxcxcYfx+jEvElmB6C4cCNUlzpeQXSwj95ZHC9rGKsGBtC+d
nzoHepN2Og/bBPF20D8BchjtTBaTsMrDCcaMPXygqrq0HHyv4zGWOq//YLpjqU+3xe8vPceHhFsl
HSEMmd+7akrMzZcUaPrI0b5vDK5dsnzqp7+gdAMCRsRzgjMKeekPQTy4BC+S8mt+zcdi+MQUSfA2
kt0V0LBCho+cHSbsOQ8CaSM33kVu0RVlSSiuXxtFIDikbl9a1UUdTshwU2BoDnpH0sd5kD/uCdKJ
OnWmDil2V75F2VhESwsfxCWcvSJXiYlAv/W7goq7jSzihz0YrrSwjJ0Zbm/3ahWgZ8k44+XiSziI
HTv1Up9EbBzXNbDruvNxX8HFfgWH9HcFEIJitY9f3MCcfvhDF5msP+tD8AZ5qXQRqNCgQzndFmf0
wn6pq7HTNcQRgDVvAolPBBvrcfG+vZX/7X17l4DgahCdj5Pwkii/TPxx6KwwAAhX1oSeCsDxyY3c
LJZq8enEhJTHQFfFYXlYG5WHJhpDqEW9VCjuoXIAs9RzqwyLYJur0JiVoNbDhV7qGX6pV+hXJ58R
Ca/z4qJCnpoOc5jOC3PCzjF7HpYR70/L53S1fi73P4WJOfPKnEYdkWMgWDc6N7cE3EWeNT3Wra2j
4mCihJsQYPa9T+cSuOP7CXZMduOE5YldAs6LHPVOosyu7M4jYvICwScqkW4XPPOa1TYXhtyKmBWa
IDxBJCeXTadKb0vAtnv0CwxCFEB09tKQjkfzeMpkDJ7tBn99FgMF2aayXBr2KijA3OTd+vFXXJfX
6VQMlWLVQsYurYivU5IbHRfWIETQQ6pdCPjzpxlijdhdNgknGz1cNt7kmyodD4akmjbvv6ufxySZ
vPrF3nhc8YUJHmxO9vLDpUiq83nw3oWnSeLXaf6IuKLqYZubl8lDmFQX0ifCEo8MYMw95tkCShrR
K4krHiXprgDR0SesxnH368WAooCkw2tfyhXpWL69uo+COBkn4+/0Pa3M77jX9wNjeOo9/Fpf4rii
W9yGO4ZhsUazOoNewbpVqACzOQHMQQSBOFPs62r7wsx6V9RvREo/uxVCOX/S2Zm0w4R6/H5tNnym
pty8Ylel56qjGZPqNnUw3dKLKT6NAcm3LHjkJXC6CPfjjtf81YL/zG4AAZwM0xhomag4Mk4/O2Ne
soCpeVMdWiAExl4IBMgzu6ZcYmzZRi/uYoTHdTZRXgHr7ySe3JCzSud/Behh0kUB7tZL0SCr9by1
lTFe8B2NRQsHCfMCdKfcHKG/AqZi+3BqSTNoEHD48FjPu2W+IOK1S8hS1zpQYB1Svi3YcIOYhwYJ
ENo5OJfsJzmoyzIQ9XSY7gcnG0CveLom3QMLLbrW5hhT4Fj4sZj4z1xLuGIvZEhezXXLMMq7LaU1
zBZrUbZUM25rhXozmV2AVoRy0S5TezE38nrpEbyyXksNmB+Ig8WgEv7FeSiCiSH6YNdMQWHUrAoT
QOmoq5pvELCkOVgvEvLPv6ntawe5MOOAWDQWKV29XsTBPupFnJQILzee7sFxcB58K82DByBd4mx+
dMha/t+rhDAcycCWlD525gP3tkQvVQA7wVY6XlYmbyChSMOS71YhkGpBOXv/baHoLjJ+WA2M1BZn
Wo03s74EYn0tKl9rBVnI/mZyGvgxbNoo2uwHemIpGZWgphzCAmlIWk2Uq8ET4TR4Y0Rw5D7kNm+2
3wzOv7eSQYnzVWI7LbE54TO3DwHlw1inKD9BqOSsZMgwJvaAZEjuQmv/I9skysPsuPMvKccEUtQr
cOfG3H2iSM985mhN8cbbmnwGoAfpp5013omPUNaINk9i1JGHaExCdmVRkfCLsdnp2tRrQ2j7ptRh
uB7TiSVcfvKvKJVQy6ImEEjlUZ3wamL7IQpP7OQD5WuSPSodYbEneMoiiX8n5pzhY46REYBD98CD
MP0K6AVWBx3K44LolXPn7QSUiGuOfO/RQ9R1GUSng94BNKC5RiP6M/NVLeQz3DRmjwkcDm4pfrDm
6rGUs7dKUaMlXAhig3UhXxk0Xg6RTDYYPHFYEr8MkOe+6SUQz1VXl3+hox2sTu7fd1PchL9nFVTk
B5LPve8f+/fuE2y/zhapUXYKf5Awi8qYo/zg8taLJC3OlvHPqgD0UqtMbFiHnoo/qGyuejwt3IA6
g/sxydOg0ZWROalOvuP61ITCXRI2SOS4qp4jbe4LGHXlAa4C8D9mRZ5PY6wLTefzaanYE/wq3KOO
3oMEf4Gfx9F1mPYJje3egoufwP4ZoHiiIGvu1aG/oZ2lIV7ImXfswM3CuTE1ayyW5eLgHRKCxFc3
7Dxxw2i5hErt+Up0/ZN9p9jnf5iL7Mq4vGpLzUATI7iDlJcVWNMD1rMKmKeBwzTaOCH1gwV1V9zC
UP+8NA1SB+oouRX+tkLak4mOywA9MvriWMSyiG859449um6Oq5+RQc4L92ejp7U5rG6O9FVv79g9
dmsMgZqVxt++nuoeNTop0eAdUvEJZLxh2AAUbx+DG/xbOCDwHV9JY7iyGZnDUppLFkpLA8MP7AZw
YdZgNAg35NJibgtqR4WOKo+TlaXNxcjAsbvhJgTb4w9nlJ8K+Ce1N6cHydKTwoPGGXX7TwqNL/uB
1iBduVo2pFJec3eIXtBdpTQedOis+cF4lzUTewScSDh58DGJGVw/3OesHVrGdzjws0njVOGU3tr5
NBJTUjBSRimQdfnp3tZnuDCzv9ddoHKO6V8kjqpNaDi1KTm7o/ewPNEgkKh3nqvMKw4rfR2aTLOC
A2avktArcnOojdaJ5UQTnAospff2rM4sFJQc3EwP/5B5dXhWPaOblwOZGMQpUFYlLBRaHN7WHQXN
nVHfyBomb9ZVGgamQ7iPROHuSGGquN7WCfPYyINxjZdL7gxZO7uoU2E8LRtooVPrSRN+bJLM25QU
fJa2fnxOy9afzbbbh8OEjeDAnuD7jL5qbmeMu6pDbL3cC+FIO7bHMYmcJ3vKGj3VJmr07twPbIz5
8igrUsKlkjjbccpY7oBpHh9i5fGIpOTC8uFnfeSuJqpiOpajfeqNvbpz9bJpt69OjJpcdRXjddpe
nXkoWqCL79Z4t9d0EIJHtsG9XZ/e2//RwowJYjkttm7VThS2PvMHd1gbOY0txvdMOFPEtZqv3Drn
EX2EUqJ0Cp7MFZ2hludNyZmNBzvehaqm6ryfTM+zcApOluLydeTEtMn5YzAUL6CMERg79h0acijv
YQPBmeaQqxXKjoeja6PqRp1b1grETkzBf2fRVIKtKLZbRrLp6zJyWwWYpH+rTJFY79dGtVFlVBw2
urOncqvu6BVPB1ayO+t2yl0hAknbyP/bSm5oBmu0WuhnkaEiGXg0mGPQpim7jp/pVVns3rE4eNVo
CNfXsQZ8HFtpp7Ct/V4XuifRBvLGf7J/Suil99K55NF0kBxo/YZvST5JxtftqtSMvA/n323Xlth8
uKn3v7wnMh5DT0cbvEaU6l7WtXXFLzKrk7+lYqqeBXZpemkaqNF7trnRomy8vfajY7aqR2yKqWLe
WADWcIJr8pT5cNW5kK1cJ55TZYsOaXoReYII+EfTSpgjy6riaZ/68Ijoz+jQgL0vjMEqt0Ww6fdk
RhMUa6Y4USgBxBXOG6mY5amtg/x/L86X1ZR5P79Suck4IHlGDfWEAtUYaigXWVPMb9J+j97kj0Wt
EsZa5K0Bo+WwJSj5B+kME4wvyDuk1ZNoV2OMke3ADyMJj93IeUKsaVDU1Rbtjw66dERWngl30IGI
AWv0zvQYmuL2RfazODEMWtaLGBNSbDo3WrfdteBgMLsjI3+wuWgbIQsb5Po6r2JeIFCczTyj6Z7w
aDoQkbD35HuL8ea7lMR+wUVTck/ry3q1vf0ZSXt0/WxQgAGYs3U9NuBl6LVDhcoI0f16eJQQBt3t
Vybvz4VL2hTx2KMWlAviaBvV3nd9YPxe6xF6BHGDsVPVnPBJSSmLf56qWIdoVclR726Wx9w7N2eF
luJNuQK+7ccsx1cT8FjQ2BQ1q6z4aot4xfh2TZHK7cwqqxG0ronsI6Z7hA4R/xOKiFHFBZD0leWM
SZDNGj4fB4XZwpUw3BClIj3qYV7DQsBfbKr2cFgEDj6iwkEWKIafrlkyqzoxUtIeStaUq3i4Xvps
+1xPKslyinsStdACQPfLlMUkS/++FtOfI+mSW8szKx7Tif8ivvCLz5sxI9R8sotA4cLHPh0Jjni2
kv5YqiSGwyO/SsUiLJz/wmate0ublIaIGgGz+8jFEZaK74ZzR8FCDQmXSKI+/4i8EsesTDBGUngY
aOml7FfNk+n8uSBM5CXYdInWkqJI5ptv9l7Y7LHb6K2cEr3OpT/cYD1B88O55w7odglz63v9EF7M
rtwHJ5aONMo8nPx0XkxCsmqULnVur1h6KeZ9yZ8us4FYTSI50V4SsQ3pDMAbSN6ePQ8ibi78ygSe
ZaoMtGCItIDen+s6AyLxrjP0ESU7mxLeZHL6Je99wEFV/x2MyYE1uPHKQNQArlMuSbMXevKMwOmi
OwALhziDtH+zN6jjIZ6BKWLCHNXGVLVXUFmLiXsOqsg34BYVdVb5zSV9NS5c9F4sztolhIdljaid
+HvSpo6Dgk+LRgejZjKy0X761CTH9o4h3bsAc5aKnDOZQ+WfVcDMR63jVFQEjGKlCigcMBMUGYwt
zFPJrJp3JhUN06V/cdb49VmNA8XARMqB9yQJXuPGvIB+35yn0yqPJ+3wurE21sYc9Q5v7+1re8BW
34U4ghkid5dfSTwgbgPfhB1DZpFVm6wT8DhwOiHZSlx8xKKCfyPzgsqGvbg1oRb2Sx2Ewy4li1TI
HGcnkwrKOsb+mi17N6s0qPYkHyj33qPKBAP6qDAuL5PNZXfZsRa+PUwfKk8JqsmkTCxEQ0anIHsh
5tk7e6W/Kjnn5jxeKgXhBrF7apvomIUTMcgRou3cz+SAsFvHQD2TWK3GyBxVhlXMQof5d1SbFBaX
tcr5qF1UZ0XTpHxzxo2Nasx6BXhvOKrgmDmZwZ8VduMK8GeNHuTBwbz2KeFpHoMwS37JeU1v49c0
HhfmURCOlVYZyfThZMPHJWti70XglAt5G5QE2v/CtkpRNZPsVlwtKqh1MCqnVwtMnCsaoS0AB+Br
J1FHxUYgzmV9IwxCnkPdPwQuBw8c1qvFcaruRAcNi2yQr3Oz5MLWyJ1e7Zu8AppkIgpTkVv4ZLHN
mP6N0Qt7/zkszV6T0uwxeg6fwxeDix7MJtFxH5PnjKT1REfAqKV/Nw6M6JBl5QygDSmoUoGnlQkq
kSioBUXsI0UDix5LkFhsJQTWeH3fw+rEnJznqn51YMKgBgb5cRKfl2SqPrtGHW3CiKaYaSLEN7j+
3QvToIQVlrn+ICv3PKXce5T+pX935o72bktjngQqjEsECLZerO9wfqQeG7z6tV7iqd44YJkHl7Ya
QxX8zEz3oLRHtL4lwnCaIW60UrP2YeDMdfKZ3SfxKFrolXlPnkPlcEg/mvbi4DouzxkXxSsiOVZs
Nu/oZVBhh4MPUXwHkFkBNsKcX0ha9qQ7jco2WX2ILelHGLgXojssWMhgsOSR+klBTbdCxf55tYxp
aUBxhgjzs0FVgKxJBjVoKfxkVaIC0F+dyHxabe6/dYBNgYwqoyt+PAAbCY7kZZYcJZGu1uf2p948
EzkIONKpOKBCjkTnQKa4NZRMLFWy+GCiktlfZ6AqYCSnAHQ+4NvInWP1FllQWDFZyI4RWqJcrM7q
7TLYSt3x3p0rMDx4IVe/cGke72ah0LwwiZB5HBj0n4JUTYB+kCjusUw4CUC1Wn/GddBqsgIfAKnw
su3aZj9hriaeSIJWeL5PohGZlJiZX9QNxoB/MZDpw2cgI1jXswdeaX97TE6klITmObUqvfy+PYOp
lpHdRz0mCRsTCdlu3LSMuwJ81VJcWp9Qp76n9fkzeAXP0WdSWTUZkUewS8m6DeFGSqhqoODYNArd
N8mPqKKYvkQY7ZmJzKcAt2anhFEQCgWY9N270rJ8xhe7bGOu5MzmLsP+7wKv5gnK+4LljhhV8lE4
sN2lHKuBDslJJElajatBNWD4qF0YmD0mfeNfxXlJQcWoUcyruhCORF7mh0yqMWNIj1RXTBV2U2qs
kaQ/4xcM1GEJ3sUzvCzvpIgKP1GaF30KLZBwG8Xe5sYgQZCagfJi71L4nUAhHTgR8KqpnVVTqnZF
WDVEBMkq/WgaF1vRFHaDF15N1dWqdDAzqzOodZiqV8j0cBfX3Igj+D+1of71CwOS7lYpKAUCo9j2
kEEMr+DXSV+cQJFVBa//mxSuK8IX1QbpDYme8mhUrv+32Z5hEzgk2UaafV4ydQe9ScKIC6xrZcxr
UkOSvTEg9YJFq5g99EUPkp+r/n/iFoYkZZto6JRps8XpKAYhRynlaSswtkRTmqVmrGAu080i71ce
x64omIJ3xDHwHQjJEABY6Iu0DIncEEZJECNqA9376aQ422/fv+/fximDwN/A5/KTlBzS3nrncY15
VTStgqALjE3TnNYG50zIGP8jc6oKhyjrbtMxtye3agEAXEQcaSA96C77AblI7sdYNGRBVmiVqVcE
ETGVh9JQpdj/2orllb31NSP8Dlos8iP/3RHSmltcXn93ZiVmNzAEihboqMdM854iRlg5+VMQkD6r
1lbQYkoCxHe4n+u+ezE3GSzkyfxtkda8HTrxWrwQWE/w3FQn97/ihrLhzrw/8ED4oG+ZmZh1r0Au
Q/cyESyH2I7sKDz/YKI9vf6ZtwoxLWok8UJV3mey+n/yLpmzcIoQ4yZz6gG5vXoK4Y66tNW8q30n
0Vngjik+lANAyxU/qjZVQG2qxYb/1+cEQYHTcL1n/avASZ0KqGrganHUWkdRiPMAW9ptd8AcJ8gU
hbKs7Ns8ZSqo3IQG2tqbXYYUj2F7j/OYJowXLcYJ+Ok0nNQzGGaZ+xj3iISk4Kwz0lNyXeadyUgK
DiQk+QCkVbIiQJ8Q8UX3O0vOLd5O/9SSkjbqIf2UPM2KcoxmquEVIZpaSfdjnYcfGhbkTS1zSl+j
GEUaGnabK9rKwxyvKDUb5XEHY0GPDGi+8Jh1dPqsvlb2DQWMSwitzkeukHhidCJHy1GjU2GRi0Fu
hMHU5sxcZhG6thjHx5WLUIriF/BeLzxbsXyL+3nMqwAm4lwvfAJfLLAX7zOMh+suQ0cSH7YJtsdw
DVdcxrUjA4ACTknOvQ10TIXls8a1JTLIZQOC8q7WZXPZyHQphDE/Tl1zTGXUoU7H4dlwim7+vszZ
EkkLr8R8XyXulpi7LMZB70W3iHAZV5yKr7jvEjziNbsGdoyv3RK2uDC5NLgItrprA3/r+35vCSO5
+sNK9FNEzxgjZjQ3Shy9uGWaVxSO9BtXdEUNvInyq0okDHAKRpe2cl5G+go5OPUos2AKwStPcHqO
68vVUuD7pcvM44EQd7n4FECB+Ise+tgvtQ6UkAK4cg5QWna5ujOEAxcUFQDDnZiLiPyN3g83isIJ
1FfSqmaA9lCfl9AWYHos1blsS+rUzkwkPRM4JmuO/jkgY4q8Ij8oZ7zOo+MomcW/N3wwQl0OvL/t
EmrAAKBmFw11HDgYTcfVLokcMz8WH8azaCYRE4q4+imCuTPi3Qv8OOt74Fx0G9VhJkRAAiazMup2
W9kCIVkhs2UXmkf8GBeMeE0lJcEM2sZEgoQTn+EE83WGdaQW0HdpbeXazAoepiH3FIIpYwgI5N91
WiehCu+gAxL6KMgdgm6BawElBwvBTkCzYEtgTSJTpywFjhYHSI1gb3EhBVoXxIdxScxm0sXI+Svh
A4wlC802YHgR2bkDzeTSMgUsW3a1GCmg9mUZA20yCgrUFsS0CQZorNdEXOEbWxcQZfHk6EWzLpqZ
MoLs1fNLYy9FvfYrZGoK92D1Y7fN10GtKGKotF/rqkttAzN3aZcyJSlfd8K+yCnUsGUC7HOYI7Ua
HR3CAqQzViSpDuk6Qv6EpZPOTqaaMzeQbkjC2luRt8fsmN1IWi8DOHu2ORRjtqJYSxRc+0WRDZL8
0TsZ6TB0ZKXn+1CBke4iNkVzplDEIiGg6TMaVhQx8Hxwpc8+YJ3mclhkC3OPbGx2T51i7aM3rmn+
l60VHvfZungi/7Lnlv0QnTuFVhft3zKyQekmUD4RrXpFOHB7yc6x27OwXjhW49PsMKthQz3McEIq
ypM/UADzdqSu/yFLFxSB0e+Iqki3wUqYSaQRMDI5G7n0l8+4X5t0bLJjtftnFQATwLW0gOMLxuaa
4VocaJUEvebXzq/QKNDHmUyGi0mogX4H+T33cJOauy4qVUqpctO/Wz6Q/nabsyr1QBWNYLNvu0ry
cZ0qR+StsDOF9jDgDoSKMOMCq4xWnwzBEFybI91brtKwHQRj8Hy9XMRKp9ow3SSj7TDP8xwN60TJ
4HP9E9XPF5V0m3DwvUnzB5rh0/J/8r1VZAtZb+sDFcSZTG96H/wm6oS1M6MjYtSbcnHrNjE2KcI2
FYqolSwFBkmVIk5E6yVXLfC9Eqxg31nbVCMqPhoMDe70dULOtbKYfnpM7erVe8n5fjCsb8leAadT
IaiWhJOkxEu5B9BR8SQ/rZnRnulmTEsTPNibrxXy2pYDKX7CLNK+pEa2r29W43T79N6sXpLaYpS/
tZLZaXKb6eZZLXWbafuW80ORoY/fegfghjSjVsU7HDukvkdeeSEX5HxFsn+xZXYO/U+bpo3NFHS4
ALysDwU5Ysk0cO4Je5beXwoGaaHz+++Xq5f/p+gj5OWXaxxaxmXlUZECHTam0Gz+ihJDjDYGeIJO
oUbURzk7LsYMw0DT1k1c4rkA9l6slf88OXzbeD+pI6192ddZahkdcn5BrM1OPKGMBOZ+U0oqDkgL
Q0T7syJDZQXEZVglJoZwI+pKhqs79EJObrZmU2ZxuunpFGqg6cKaVq+WXHHIVDo9XSJa100XjQrX
da4wUMLqmtOKbwdENVD1/szcQt9s2FUlk1AwQbxZxGX0b9palsykdrfIMoprzz0t3q6CgwsYbvZQ
1fIQf9vkhTjMVOpZ0GQKVNI9YwK4iSqHx4Ot/nQOPGXdE4eeOGsQcFZ6QuWvrWnVUwdPecZ7XnZR
j4j3lP7MLvBahhbs2pZisLtqVRHMMeSTYhPuXWr+1qcnDFydOBgKv4iEI7BPaYdpWVrC3261DfWB
/JeZN1CnFsl3y8PkmzLY8xC3YLlWfbY5JB/zHfoB6nbO5r4dbH1nh/yDFWWnZ9ePmr+n/qlvdr5U
bnwNwfF0rsGJsnXFSL59+8MTjtx3L2k+Z+bu+fuehTjGw0XkSE6boBZjD/AWGD2ViCOLOaukrqt7
67YtPcmkLtqGd3BMUI7HkGWVbvfZ8rgeuLRQ7XufZrCDYGOB/zS3BZzzbAVW3K63MajC1Ra6J/T9
dVCBZHJcSNj/cIURMMV+gtmelXFKgcbJgWdj3w/bUEmAOAltK7jZeXb9kUTTg4SOuQNrJI0gV1Uk
HUo2OOXjLPV4/Zuz6yb1LgzEO89JioCI/eCDqwL/PbyrdeIHQIDuCuws/F1bY5yQ+A6/Tn0hrPyB
CZv/4RN+uAyJuX9mCBuwtoKwEQXEbNNzgrC3WNn9Ot9HuuIFLPY+LvvXweDnJryRqWYyjh22EBRq
VIymVmP5yeq4w5IWhFrPLHaRUro3G1UwpSxqDrtG1td+TnwY+Y8wTW7DuVq6krQywrZDfGg3V7Vo
lbzlu22AxcHYeURZsUYqs/6B7Js45lmASwnLIWMJ3op3UD/rdpjO2zqjL//5sjaK9lPWrhRkFVZX
Id+gREXuoY+dee+DU7c8MJwv0QQQk9Zsu9gxUscix4tFR3eIlv8dlx9mlnrToCTSBqBPsxeeTe9O
6N7mMbhQYRBOhxWahBB/us/SC/YtL2k9Aw1BwstUaYM9ve1wWPWOQ0qjK37f+NhCDppWBmmzACmI
GgjxS9Gm+2wgkvUbcfsDNjGwzgMC56bF5T1u/YQ327lPv2TQdY8f3168SEclT5tuxXmlNkmKxHUm
6yrZWw7BdkCJG4BXXzPzDj9GvVmy035vVGf+2AuPh4w4XC1cQSlLRBcW8wUnZEesPMTnVXgpnDw6
GcknB/QVMFvawY40PXpLTJt3HPozsmS+9mXLLzu5D8pOMmpiIXkiFHpuN9+91fB7xchKZvew0zko
YMj+9LamwbkAAeFVbH68/xF1XsupY1sU/SKqyOFVWQIRJPILZQwm58zX3zG3TtdtGbftQ5R2WGGG
xsiLY8dZM6CLbTDL34XqXyqVUbKRyA1lASrWXDYSGnXFVRtQfCZQVBU7X+qlqVjT4k7vft/TRwdf
Tufao9j4tgsX9vNq85KeRCnbT19BLd43WpXO3QdFOaD/Xi24fysuU5OghICX6qITBE7TYUUnZJt/
xNnedY/xYogF/X4QvL/2Prcov2ncWfOS0/g2ZXs3FSQE3oQaMB/QIKgIYdiptbdJRMzFaA4dxg9q
FwkX+jSqHFs3wkbq02CrP6P7svBw9piTFC9+fBxff5WuT6uuEno046Bx0b5At1CxydrqKXYH/XW1
FygaOmmac4RB6m3jtBkp+qgo5m8GBAIOq2GzGUQ98jnwEk7QW4xpBSnNmXdE7WNO3CwsZNeUWE/t
nT/txE1nOjYSiB4WfdAr+mFf6Lgd4peN5tPG8ncuK+Hmu+p3sRbGtq4PVdbYvMI20TogrkfGzwjs
Hzuo8YcQOSj+BTKs1eEssVdNXy5utk4MkN9m32Jl4ZeDFY/ZxYIgYFDMVUOJFwXHokOaeI+KU6jh
v4X/qA9OFI5ujDMuj/dip0O31cNUFhILtJVPNOyMvFWI/DRLCII82xRiSJ+BxtsIyfX5Xz/hp9Av
2gl0Uk6y7x3aCZqYcKbOYSV5EC7MQU3hYMAuWJZ7LHwd5z3fVqjRYHcPwmk561fDBks//aXvHM4V
/QQIOKXBDPH1GssPHc1rc5R7MwbykSLch9Xor3d+qez8kfQBET8eZVhzHPB/2IGft/XaWf0KluNw
K0fUBZ0lrUer1e+jI0sf+GJjU9nh59CCmhP2jTkAOa2d0KBJb9SXPhfWve5bnS58Aw4I6fBQmDb3
gAeF+kW/JpzG5bJfhdh27JTmzGZvE1mz52Cdi8Rx4CaIKqliD+uPRaAAAEhE3SU6YMS9AuCzs3bv
jzkYD+xVKcifHFDr+2WjG9iBvgKyJr6n3ITNIYxuYhUy5oqNsYqEeiQrZqZGMOsJf/2Jnt61OyT6
H/aGDsH74t0usRYuGPtKmFEmnjmvOT+4LysA6VNzmoJogK1xegx9pxk0e4TfUXCYOfedW+7B0xAN
gZ07cnHiTdOGk9LJoIhTWBb9wV+kwgg6CNFfKpA/5Uv1MVJq0KkdBdwuPI/1RBaz6L3yrQLy1Cd7
BsmcJTpPiYQltq7PyVrxsFgvxoxqPHn0e1xOAkdrCMO6OWYhhm3VjDU0vf6prVk35seQkE3ng8Wj
aHvMNXLdznRORoMFcow3cidkc72hVFAhWMencVqZv0EjELiPwrAP0uNiJzcaYdzrHoWoTDMm7h47
XTF8TR87ywiJyFf5CGCE/+M+2jozI242c60PQhMdJYh3M9/zLVxFkebQBNmgJRWGlaDKS4PBseJl
iGO4HJ/fVqiVjkcxH+3+nC3ZE/WKSA87N0I8eSbMMVEYdpiDnSmTcR5PnyH+kJqXWiQdjwnrcTJI
2HRCmJKoZHFXZjp/mPMYEc+4D37RkMTwFOduHR7LP+AgzQnkht5nxxs7njfXbOcBnU6FP55Y7ZBz
ZdF7AjaidjFIByXSZZSvjaTG1e5FqUzciN4UwC8YD8DtANYtqHYwiob8uPFgrhADRNHPFbrbT4RA
jO3bNttInqFEjm+nVzvSfyv92m7bgLJpTAV/2L2Rm/RA9wawgwJi6pRxF+G7kspM5WWla90L+xUS
F17wj/8zfsxjdl5q8xwRbwkCjh1gOmcPiClT94fRKK4RrxU1F46eVp+KNyh2DmH6oD1IAaOpkWWc
2yjMY7CgCnzzPKBgQVZLfgSDGpkQwOaUG1QkXDmzpCSeydG+m8rE8K/N52BSfQIC9APOVJSYqEbe
3EKI0BtzPtf9NPfUwTUbBV9cUDXWPsVkONAcPGJyB7GFEocqVvREpRrlrJeFO5BLAGrkEp9AWAKA
21h9URcBMrimFl+ZNFo8aHCnMbGy0h1KhccwoT2S1tidtumKKDhGpxVf5lz7PScuzYHwGAF8iAoj
MKOoZ8/fo0M8C8tWMg+XmDbR6UCnm8h00yzxm4R4BU+XMej8FZOr0JqBkk5PnmHuYyDnHWD63pbf
0SwsNCFdwwJeEzhFKNWCr0HVDNoGdvKjS3RPLz0xQ144le+CvA0rC8hFrrMCTK44WLUKEDwssxfU
HJQavRE/DAtWR2bBLtFqKLQ9n2zv8A2NuFh+6V7ox5QwsHfXuPeKU6bzabzRgi16Pf6/SPUzHXZR
p5+wqPN3fUF6xKgd3E0fMiWtakFxBN2BlmKMIySLIFGQlbBEzH11pfQT76ffx5zK/NDx1rxwyJLD
U+497qadhmllwajk/YYbFysovQ6idtyXme/pSbLn4T1Sf5lyIbPYPUNtq1XxsIm0nNnPd6FC9uqv
joRieaobNR/wKP6hXVa76bxALenKAqIIAaMWchyAdovHzH4dWidQ7ira6BACU+maZgMJv44ilUuq
bj8oy36cHxRP0dUt2GcknT6OZE8bPorJUsQFxSG95Q09gg1dgTLiavKYkUaqlMYkgiany7dfNTXy
84CBSrNULVNsEOMVSjumai/Oh/pbqtKdfTVyRTlhexDxim4znJMSdmYw07i7Ku3Z3fGNnzL8aYux
c0ItUG9GJX1h7SUC1uCT/zZ+SYMoIVejD6Tv7irZtVdJVmtWvVmO97mxuER0wLnNok1zjepDWPzZ
oBhwD4vD/FDNJyHKZMCsoitNGafEnvsywhmqnBX/VDNQ6VRkRN1EqDmbjkMGdVSr6EXbw/j3scao
yEh1NMi3RE9W+K2OLHVi0zL400JBNM0SiewWPlUk1XrM3W5HGOmtgx918WYW7iPUZ+xbKs86lhgu
ZkQR9QcRJ1VSByfn1SnE++DTF8pANlR5cnYuJo+lZ+SoL43yhlHBPVIn6xZoA5ZoDzXwI5CEk1qD
dwaHihtCPYm+kVEVwGDSIP3A+ji1JacG+5B/21n87wpqZe1vRtnnl2Y8kpamyFpFc7hsQDI0S/4d
66ksCbTAqb8jkKxYkCJO8DwM+CorHVl5R7xMESlWPxL7zKCzjVa5XeWodWV+0Ji8RM6gCSDc8cw9
jbZ+rl+jSKoyqf6+XXIPG/g6FUdVhCUGhdQmWeUBRz3TFUOjDH2z9oDiiK6KclVDVHX2A5VfVVwl
XTLyUqqhpIOiRUDrbJv5VhVkXvswOUxO3GrDKmWMEi1+KChgLbKhLskomlQAFcAMQM45MdiR4iiD
Bct8TI90VAUZqhKPdVXpXXGIHpqdFPpAKM7WOnV0Fwrjy/DGQXnx5/bTGOfGn+ET+Yv+DfkMcfKQ
l0NuDhU6sH2bmMIEIXYGcjIAHdJ5NYJkGy7xF5VVWSNgurFAzaXOo3XvEAuuQyuVtRp8EaMfWy3W
fRZ5Hg9RGBwSDViEKAS2QnCGxD0obABrbgiPjkZGgh58sEHGZr8Qc+3ULlALBk9zLNuNcSZOIyN6
ukXsCScfGB9KMWgeSfrPLCxqORZDQZiqAHIFoqwhM3XzFYi9d/YVhEAk4SmMWsx7qvGePj/SQdAh
3SNB4I4GOyD5DB5wYbAGhJFovlBD2vpvutqMkUr3P1JP1uSV7qty5xu1ByFJ1JjMiA4lqzotx5nN
sMa3Ql81M7UYqcmkDo9mvugDohHoUPGSQIFtPBvpEjSrukO4QvSBpM5eAaqvi6DbwypMPs0tc/CC
hB6S783TnDj5A+xvNq2kZZg2m5/K76X9Dd/hPSx0EIjsYveZlJiK1WjVbHi00FqF5uFtf1i/CHIL
zmx4CEqtEzh6p+bN+7hV0M7bABTb+Ud0L3JuGZ4k/8sTTizfBm0KshK0rvB7wluoSs6pt4ipbwwU
6ao0+ElkNo0YBcDsngw702wyUk7cScNGjLaP0RlCZPGtKtT/j4+UhwCbfL1ZTwwH+evMYtX2hSnP
cOVa2dUpE6lYuUqNKYxHCqEemEkzS2N5kjjM0FQJltYr9jxGtHZPHbuDQ1dt2PhFMQZW0rCC6/ff
6W/1s/nZAMsukI1Y4ORzzS+Gz2ymKKTcG9a+9eltW8Xp8XczP2O2Ma+lxSiPc23+55ZUWpW69Uo+
0xtKNaf2Y1rknExluX5mUE63nd30CWuJaj1Dbkp3bnu088/W6Y0uYYWCzbW7n6zhYRG4IB9cj4uA
pX4aWMG0z2Ze3bmyUo6SL5OaEjo5FPRoft490ep1MsSa0kqrbonyOhE4IWkNbhDnZ3Y1Ea5eXRSR
1HQ/jVlh66U2nZEGdIp1krV/fQ2GXjh6EbVmfol0Jg/mMO/OkLcBT1ohtPqANYUm1dfqr7ZRdui6
qScj1L+ov+rMwm/gRbWMC7FVx322mHwn4m/DoAGI/6T817u4ACwFitDbkdBmRv3Rm6j7OTZwwT0E
5dbmqyVLQEfdGHL0d1gQYhaoZeHGSgXUtKfBKnFHEYwlqaSBSw0OxM+XNW012KCdVAGn0ANIBFow
RuOFQAgUBPZZXKvLgGUI0LQQ1/IKkbWEfELKBulQ8XE4INhIMRxGPwelyvVP5jd8B9F6dRtTIz4G
n+tsEBQAlw3qVSQBAxPPs9OsaCa/fbWUqxBbMA+iDGXigH/sgA+79AT8NOpwSEvShQeGzW3lS/NK
DLGbd+a7dPlvkJVQPPtGxHWtL/qlPoSO7c/LOw5f3ibc8G+6IwspWritdyLceiaXfEIcX25eknMX
0NtAvSm6FkNkjiKEVu4SDg82gG9XpLCtXcm+oSY0LPxtFpfJI72k0Pidiq2YQVED0CFoDS8nj++m
lMfv0A5eMBZeeKXskGd7ouuC4EcLnZ0EGZBEKlDX+WZ5nzfaFNK5rTuqPmfwgfUaVDZENnAEgHpH
F/+2c97YE40wlo5fsTSwEPVGucd7pxf7hLrx08q7OzJsOq4frA+plKsIIpFuuXTpBjjLbHUaS1/4
h9oUSF+Iuvu61IDll7+/BV9qcSLk4RnqIZmJD6JgEKItZNrOm95/MkwZix3MmdCs2hCpXlIy11Hi
2bXkFlr6jrJNpt8WPluAmqRLJR2+mSrHxJGaOrpdOcAGmVCLypDKMRR61MIVzUeApTtlw/EmKaFw
aJcZWVf/urMfbA87axNsCROiMk9vf1uP3gwOqLO/c8pKcOdP03Mqe80cwjdU7ufA48+jausYVOJ3
NEvLfFYznLwKxAI4y80Gu24e1ci7VXcqbQ1AHANj8SV0LgS7p3hT+LjrlPgADbLCSDArjOagk+j7
qrdNt+muJ9j9g4Tw5ZdZPDSBH201aNmrEZgqAOJ9+Do9NTQEat4K8PE7LLS+rc/wM7wR2NTG5b8v
DQl94wsBIxoChO7H/gZEySbZswwJFW2I7ew/aJ9wLXU1r8GSOWPpreZEe+DyCa6iRUJAQrFMTFfD
BB6iX+wi1ulCU2JPB/R7dZPgMKY8iA4LR1gg4nj4Ei0Q9q+EA/GOVSI8TnSF8SB0hECHr1G1mVw8
sh5CyWS6CSqFXy0u5PTGQPf+p36xDa7E91sE16QbjW2b0WWA++Yp6VGsfIxAkgZ1dC1oWCfZ8enf
utdEt0ef1mwZiXRchsr2qWyDU3g8rdvTehCWkmV/ICJBRepg9MxULqBvhfLa5DBgofMOUwDTkB9A
aseb6XsuV6v6pIH6GCpv/3wBNjgDiADUgDGKsb2R6akaqT8qtNmBr0BGD3l4CPeO7lGxO8OCI9/N
d4Uf644ywojWCHIYxE4hH/XIMh2JAHzdnP8G4Xsdvt2GL8SYYLG0skkX8qRIJD7KdNhkwccK6foy
TWXUA5J1AIKSh6sDXopedIMyTkoeTcEKR8m/inQCPUaCbdKAfANSAxHSaUz2y8eoEdYlvQGMhIBN
SYgEDB5zcslEWL414ZxCOspZNBFIy0zvPOhBeyRzWdIdRxZAzZOdd0kFcDt1Th1s1Gmm6CBX8HiQ
UEgq6CicVAoi0NoL+BpAQFh/wry/qGGbtpgolBl6JvvE+l71yH8/O/sdK4l++6/wEr4MC0ecsYob
YnVKDZFdAtNWx5L21LGL95yq2XBnwkQTgcomZY4vv4aJv4ktP1mGlKqpoPjsbckOgtPTCmVmv1wi
M1WmfckrIkCFNKm9oSWo1e93Q1COzjv69d1+6EGJulvSTtmL44MEKmarloUClShS/Nf98N7vFvwc
I1SsEoHWjbLVRflLQs48fxepKlHXYQbgNYu/CUy3ht06YGw16roJjDhe4IUl9RMBsBMueZtx0aHm
YC/s1oRCn6ihamsLJ6DkOr1aLhbVmfUuGoBM+txq8sZHcL6F+g9Kgn90K1ERdZuGvzp38mQCNrta
fbE7eeu/D7XZv9Le+pTtynAPU+TgoGmIBVB1LIuV2e/bLanXfQFs8bUtqFDupMoz4g/aQFX7ASyD
oCLM9XI9jPK6YkldwkfrYga19Omu6NXdk0JMIw2DIC0ExSCgbE4z/cLejuhdXJ5UENAsxd8e8oPd
R54k3W0q+qPhI+3TvH0l1zaoPv4kO/Lp9LigFk0SR5HMDmwnDq1Q/SD1ZvmuR009mk8y6BXs6+3Q
3lFdWbugieQVW4pBqRrHi0RE4JdY0TgWELKaortGmxjkLYxSepGEVlTJvgwTiaoiAO/7OPygir+s
2ZZvuZb/a1mJ7Sa09Sxr1M0u/ZNtZMMQwGQLxLRTDeOG/QPEGCk0hkY3gndo/45kS32BHwTxTsBD
7HCiu8WgC/FhyuPPhH5X++5y0lst127V/Em35fr2xOcFrZbd5hev5fEW2uBQylJBs8I5SSTQhNLV
slhqjpbVssJlfxcfqewd7DaD1aeNwx0tq8OwZEZQmeccdtXV4Z88tM9IRC+0s7iLlSCZHvoQ+Edd
uHcIspWZdy4fy+c5VlQMfZfwASitzgmS7C0pp2kGdZmO/ZCyPz01JiWNgdj7vcDu6994HOXGPrxA
bYtCXtEBLNpTmSQbAQiFLWO5K/NNWBS8vu7OmMxmnPmADKWphZwJ0lkCuyrUfxgcRMYHPgzBPHey
vGqPOi/BhCHYK5kQCEx5lqo6SgiUMlX4rqRCSIob5dfsoIaopIrYlyyDdpISBoHHdHy9cxGETCYc
UkWmRKzaD1us8Po3n1YLt70HMD+6AW9EE1JMPLCLRO4CJyrHhGHbfiIWezGRmj5oHqyBIqm1PVWF
uwY2m2Uz+C5OTQhBfMwGy7OqOBdYZ2kmBSI8MTgQ3v3dmw3W4QYhTMDFalGoniOdKe5gDkSkrOG6
VTa94NnV/p6tuMRI19k+r50C2hBn5JGPgLY+9nj8ZgJIyleBRoW5oWnycA88YPgnnF2NFxoWvBoQ
tKqPpBv/EEsLDa4+zRNSNuboxep9rBMARXVcdLYKHgT7B+f8ZJWAfDYRp7QxEzIIXyhgdaZjj/nJ
01+gvpTbBeAfqips7XRv51rDXrPHw1XcbQII0dtk6r/c8TTuUF4W5UqCuGQ9/FQwps4Ma+U0ssLb
URRquM/mOTjYW7ZbqusJ9ek+cyBZ9usocR5I6huEe28kDTVIW7RLw2QPX+zG56XgQ+7aJ5ojuEIw
MGfNaXppYNNdKrDOqHKqVUc1aJYrxBBZiOjQvZGIYbGZMrjpR3do2FG250E0u+lc8WA17tTHo7fF
GqcfKOgzMQrU2TtzT+V5JpNHN4vgfY7TDKsfTdwv9D7eAh0A6urQ+C0aZXoHWkGZMXo7+lUNhYZO
ltZFZdc8zfTpTFlk1XfnFVFTVetQvUQ7pIw+73Nd6cwvabIKsVPyKNYIjitQ7t1pktn6KvtKoycr
C2uN/ne4L//s5WgNXDvip5x6KkIRKiOKXIf6ejdOTjivxdzob2sDo8FADrr2dgPx6U5IYGuOiJcu
jnKlrQVFW7AOVd5Z62o2l09OzFll/g08C28bs1eJk31xRhtUVX/9XxYmP/GJSLvszb7fXVospSxz
rE0JDfBQEQVftPX9hMBgmRAgJBTekm6CBgo0TkICSPjFLghD7rb0cHbhfkpWK6yLS99nA2jYhBgi
FyfSR2H1444kVOJSIyS57I5EYzp6NgssD235dsvlXbRGfhcDoKPl8ivb69NtR5GK1Vf5F+BuUQcB
CYyAYLrdZhPAFoF7tTBGmPCmyr8rB3oVf+fxeipWXos704WLiCa9UvTn2jZmRdZIG0HbbWM3NCGE
+bKukxjkOyl43PHfh01rlPxuNjIHQhvl4izNvFDvpu+F85C+L2gNPrz5Imwqlqz2Ef+Gp52Ih00m
SuL9cNA4rVrdPWZ5Ykv8juQGyslfQpLWmxiNylw8zoX/wK3HP5oLknQfTmvkWq52UouJypb6js58
pr7fn1NcU6K5sRKKd3MlrfzYQekP78Ele8iye2KjIfTr1J2DFIMYLRo392afE7TcDDSlNYSu1IKZ
72y+v616+Bp+jMMrOwoCjVcH1IBqbYASzU/DIZj0xXAIimkIBebBBoGQBd+DXqNFBZPGL0icChW5
BYgBZzEDoOKYzcJRWwacrw09wV7cmTSHITPsTr25uUcm/YFRvHQcASJbYIKFeIcgcHNR+mfNHGqv
Y4pq/fybDUoPVlFADQCB8J+OVkA11ecREFcCDtR7y6ThZ+P1IT33HLqjYtavoThoykkvWzx7ydqo
gygmg/LarI7JciQmRhFll6sHIlP0CpN3G3lkRBSjr2l3qPyFogOTW0WEK5BNWRZ8gMqPtZ7pjyKE
qRqggjSLuoq5OtDaAvuRplRzt24KJI6uCph/UY+0JdFHJhim3C9wbHbIrlndEf5KD0NdC1OfZv9V
Pe/EyRDSA0QxohHxc1wG8qidXHt6VivT0qeygsqENS4GxSKeRAQnlNQEISEfSqlek+IAIOedZsVn
1SF0HHkWtB8LnbqpuV7oZUsBS4BsU93DmA8qBpJXXq0DswOp7n0XwgZyS+eJpLwbHBdI2idu4uDp
/IszglW9S5mN2EBdBVWPBdomBo1OifxStc0iQAW2SUrGqgtcEqGsd0YKfYsiU7Z0oi5vrqWuqXT8
leBLNFs+Dgoc8lQGCt62r2qm9iEszxgoRWoFJWRzaASCzL4MJSyySiR9rT6B0njqhmT7284J6YDj
zlYTBXEAcdgH0kN6cjTcO0rGOs5/u6f1am3ZZiniqbj3tSdnPCHVDP26pORFb9/O4SvW4CZFwNXT
WrcRBsQeC/2O3PQxhuObSsN2Rduj3L+iw7Gh1lcmEpYPsRLfBiVsimqz9OWpzHjlHyvui8Xmgyip
7dcXFeYR+4D2ANKt6E6sQ4lQ4fTDQ/Ba+8K/FNigyJULbcJKrzEtW+v5jo/m307eziddLlEyabTP
wXkk+4/71n4CsLXPeH0j03N1lJnAqqs2bww+SubtCkjHO/BO0mm4dAglWhVwB3EFZaZ1+MBk8RWd
ECTq7Fvisa/a0pWd9SQwRtCIkxvfL/BVaCOWQVAqwZHpwSZ4Qv/cYd2HhiFXBL1eM4pUrth6WN+a
SYyoRcM9ztXYqiAzTQiAZHOXjyDjgTX32Q2QgEAI4j2aTRC3mGTeaiwDgAkQ22DZV8NjidAy6/TV
LbCJartsT2R9hY74rj/rfEDdG6MP7vDkyHtgfiHlVmIph1MfaZ2bK2omO5GgBu/Re7RBuDqP29MT
x8xkFjLeEbak76T/Uc6cS6cgC41ZlnDsUAy8YrmCWGWqU6ogfsNPGx4+qOZZokUBBNkcJVwJLUIn
zZYGUP38PYP103oCaQLudZNSgehpzdAhED2sazUG/pMXUEtqyHLL19MpgWmueKuAKhrRq3C80iEX
JwTcEcHQh0RCMkUSIgUJ39OMV1KAeDDQYdBBb0/0OfWsiFVBqBCod1X5KHRrLFoscoB4xOKnEZGI
DAnXgu9a0IxILuue1j9J/KG3SHieNcIFpRd9RyuOVp812GcEcr+SPHLKsUlxyAm0oAmpeZtnP4ne
lT0MGoqlpUqlAT2VygTsTM1FEUQHPxe6iqcXkIdQsp09vIWB1AlSKCCBtj+t/uQdFJIl+qGUS0ur
hA4L7GF5d6pWaNY8zbInYann6puCEQkk14LUPQNVSukqPKpZcSD4U1FG8XhfdRnS+kUpZIsAt6AM
DCvRkCEMqFPCiHpRvfSLjVAbsw7T1cr2FHZbjJ17GLDX22QBi7o9BHbNHZogPtizkdna280hjU7u
RreCVL4aqzfWbCpi5jmt8YsXIX5lm5ZJNP1fPV4qYMIqK6WYxuzDWj1RUyJmZp8sEbuPSUXBQKjs
MG4Qe7vTqbp/HfCmqlL/wdwg5gJloi45B1D/THVRbnj5Zh4VlBz6VrqCW+TX1khhndGJFQGN8fe0
LjgZbPvrfhHq+HUjMYbL8OtJXDdbIjLJJi3YOxYJcYBfyGDcyChF98YbUnxwT4VaCWWIGSzzr6wK
rAt0YwP/otP5DoUIpA5EDV/bi7RKpCaDBA7oc7rRM0L0OpU1daS1PNM9MscBI4A7kEG0YlhM9Nm1
k80LZBja0KhqATHSTQ0otc8fIL2VCRQC5bzqq66dxhQ3JiKD+PE7C94E7/JGKbHOs84WGH3hB/dD
vITDh1ejsaROztdvDL69T2ffVCG2ygJ0YaAak0UQOCYfIBJXSU1yght28OW7V7Mz5xbtAhghEntf
QZ+g7mQIv0i3EQVjSkQMqp1CuYX0ApcUFXmvQADemE2y6VLaP5ANPpvUhSeopThII+KWjhYCq/CV
f7sHmUbS8uJ0ecrRiBIhtKWRlKy0FWFaF0l78ICcAR+JnhRa/7GUD0sEq0SkOrvPQDxShA67OeSi
FLFyloHdJhSCiiHfVDVUTqr49ySVEcg9WX8aSg/1g68SnN8GnxKRvMi6/eoHPhjEZrXOKm6d3AOp
Rh3lkE2OrEqijQqMpVJF7ExCq9uF8n2mw4jz7jbFHqF3QOyjMpfYDK4L+A+WaO1G5HaA2OSkqStt
dJ5IB4CY9WX4wjraVsjxoX+6woApC2kycpJAdGc46wB+d05tTn+BIVxq3uLMgmEvR2P0muh1SjKK
YWjyvueKM7GeN35ukxw3TEQClOaJP/rr0XpU7J9A1OLwp3BAByVKSpYHNCNycQbburq/XZILUgS9
WXDGxxgbIoawDjVQVKIFHk0+TWuf2W4c4rNVZ3F1xEbVuqRSidZA9NBpiWvXyrZqzSX0hQQY0Bar
1e+EMBfbMKBuXTIiQbJHygxJKL2dssu8MZ9RZFX9k67usu5IPAvXMjdnPjwTpg07uYv3FZOHaI8T
swW/vXWOsL62jmbjPaiXUJtEVwvb6RILHnBM9LJUvz6SApvwk8Z/GboLkqA6LsM3mxlp4Mn4yUCG
kK4HVOBnV6G4bpI1FHON6tK/gBy8J9xhKSwQjL8kLQ2SuZ3H7dRo9jVq7nbwGG0HtYn4V+CRJLJL
3Y718+Ln0iqOXqztGadX2k0aHwXPFPqQeYwOVLggvUHjVHtiY1QgpAYBUsq0EuT7+4IkKtGHTPAB
fBONhe1AcCExYMkQYMRegrqdT75dVHeBV2uPRDCC9EOtjRP6UyKNUhkDbStirqpkoj3ryPoY2521
nh4wAudjf0ZgagM6H9xbCQutEwKOsw8pWu9woO/qh2RdEfHjP8BiRVi9oQDjK4LR04jtL6kjEhqY
gOKcqNdzAmdWAG0G4gztF7Vw8BL6qn9Vid7wCYvQvqAUg4rd8+Y2fEh9PAA5BCcZMKzos2ZC0NNB
YY16nbxt0LRFUeECzqnz7RRjCVGAGEsq3S3ypdLpl4iplBZ1+YQ/y/Rs4RecESXRfpvJBEi2WPAJ
gSjkp6y/6vRKDZUwA+XG2kQR1tovTFALDT81oPZ1pWtotZOsibElSZBKKva6IBwCCOpWt9c8Tg0m
A9yIK10EHzlUZpVKZd39oAsB2bCFgtT4auqiwkOolaoDfqCZs1oN3wortPl05vwZ+ESd/fS/KtXL
BBD6AAYrAjakTj0VpqViLA0NHcia871hIHJHG8wxw0aBkA5VZKluiRNLDMGXyMFaBlTdUzyoO+oG
Uw4OGGpK4Ew+RtFYtbI3VT9FmGKLCXW2AkWst6/Mj242WLJ/gFVWSpOiqal7oV18oaSqvVorjG7A
vyytM7IehPBJjHxL0Ask/c8QRzoBe6+fbekSmdcG/+5XWnq9ecmbUlAWYrgIP0662yijI2C2pZf6
3qMP3xTegpoJVVHtMgrWtJtTT80OQU9EgVPOqje4CiSwkInkC7TyRLAAkE+7/qdJLchMGZy0PqXq
kDoIo/iiE8/wEjxGg0PXpUa4+yd67kATBeUX9RXhQm7pHolIqymg74IWXjzTJ8asQMJHYGYDHUUO
IWnX06MvJfUtqhjFQJ3J6+A8OKLWXke3TMplUr6CLglnXq98p2S+SNMfGhYqTSkswA8gOyqR/EFP
YZ2OZAOmXFuYVDqzKzuy2wKVPrpX2tQn5qbkZP5ZaDKrs0NLDMhfYC5tkPVtCnbSCkHt8khhr/CP
r5y5QGj9IWFYwEY2OtB/qZD3K55SQFfIK0NwrSX3lV5AVq6b1/aD0mC7NKwMP/1H994TYh/MvsTP
04051nxurUlbeKf4bLLIgOg3WNNaWK5ZOhFvquuTK3HO6DavdRn/KbQ0IVK18u48aeTknQKWoYJx
SjJrHT04FeBj2ErrFl+zgl04t+oFm79U5xyj8/Q7gDx7+P1OX4vH4jQp/ZwmFWDDP5dFgdtpsZuU
hrvJGy+CBy4U2/bXvYWoTXFqKWHKu+3G+eY0jfbgeCSxIrVQEcAzr1acWrkCoteQXME4YJ0l5coO
Ws3sAJLAUDJ15f0LJHyFfZut6kqtoOgzySWZYZC3wiZqVTBZj5Y2NYG0StQYG1D7ESCBTMgi9Ud1
NAWsBMr7Ehbo5WeYcbSFiJYXuQipLvSEquOvuzKXP5N3ybJQtcD1rrTUKStboLbPWTa5mf5SMwmj
3gk8Jb2UgOnUyV7sPrrpECgaGzMwuh+Qutt2LpZpcb3zhCam0rA2D0EJGj7qNv36+O1WS/aeZiDF
6l0LQTHQg1+bYkr2hTZD5WMViA2hTi4efRfsAewUJl0UMOpIX8QOfCPpdcQsRZPoOtil58F6+hrl
Jo0u5WR2VCsdgriDDX6Zl0nsJm/kIxazn/x09VeensfOmicHaVhLd8P3+DBUke40FFTu7FTdw0iR
AdyPvyz3hGeDRyTFFKx9ikk+kWtQ8Wm4vYUQ9WsMR+4OvR41djcrDKx3SRUv9IJ/fRqk+xPxlGdr
S8z5UyG4aWAmUkE3ZRZTbmmVMeu21eZr9uiJUWUb62KTAMY54pFtaMg+4+EBfS9dLW0FIBYpLDHW
hAJXn0sAJe2KdYDZ9TjPrqtdjN0yZikDtP0hlasPtFua/Q5CKn0zW/9SWgg+K62jk2R9DFZQSXUR
GzSpNFYj6b/A5zJ+cjL2FhAI7GjZRyfJkWqWjkb0CPEgzEUFqQu4VdYCJunybmuZfEAQ30Ikf7eF
TCt7tagSrYMiq49SUfEFldpLokui++jHupQu/2qdu6PzqnOhM1KkwVlh0J+dMWl0sylEKg0sJebj
4Xh4oe1HhNAcNjVrVDlQDeIR1BOx+mAhIXYQsHbBVcLiixaEOhaXFqU/FlfR5Y0s6o8MhyFjIHwi
Pjyj3S/PCbFUCkmRYwDWKhyK+VV7Ak+mCuOV6QxZ4+CdPK2JKXSFWAD2VItrt2Z3AQNBzKDv4NNi
4PVarLVtFpg2zt3u5Fq3X13yL1qAv+uqd2yvgwLncDb6Lm+YSSAwcrilt0d7c4Tt67+asxWWatAW
CVGYrYJbmIiRVx4MWKx+hM5B/S0psFuwKolCpTPNOrH314MdBkxYVn2SIhqOhyaiX/1StxKWqRUS
KHSryW1eTnJeDcMfyR2emOIPYp08dXiMrPBCMtMqKCYfEKOXg3X+JYprf0A5o0DW/yKs+YBPLl2X
F1YcyKb0Vh3kNjlpxeDR+YSiUUFXNryDDKVjVhD7idRGxrlQuUloHRP8KNDn79d45139JxFtPijf
CHhl+qONtAiOP9to2YpZ4tbNZw9HFzbe9+CBlwwgrm6x9eojG9MvA+L6oAIpUtbXKBfdonXr7pV7
FOxbD2Yiw/4aHltv74LB5T282ZVWqYW6QLPWhBoMpv3lixP1n4oS0NezlSO0uTlr8D+4BpTs0wvk
dOHu31BJ/LiX6876wmmmNMqpoQrQxoBXalAPV7pBmXRd1rrIAi9eCufYsIanbu+FxAfmkM9JoVuY
XF/W82zdal6t35hse6u0xkufrcrW2jFLB7WXVYbYgUhHvBmt+1SApqoEmnxQaG41PdTtKVMXVGhI
SxUiJvfiS3xCFdYoKtMBpuF7SrJAdk1EJVy5wj5BjBVRqYFR+9dqF1yBmTge8yzzeb/Oc/bnmADE
sq7j5Umt0ICejjtzetHPLuQEzHuldpVHTE69d/XuiYtvyJwr7X60FRfqZ0Vyko7RqdHPB848UZ4J
q5V463jD/qVnZNBQXYrF2D+PmMltbh+HkAbJH1M2OXCPTOZ6RX9JTQMVJArqUuvjKVvWy5hflWpL
nsYUMSzQH535nqRWLQyqDl21MyRsolqRnlQvQCuVCU7DVQmyDj3/YwCOD2x+mineKOXeUklW64vu
X7hbSpwLd1x3Azh65pD4d/kadakE4fNOYCGUDlUjwFKDw/J7tx7LRMmEGp7Ze9sorbjZdNv1MXau
fJxOmHvWggbSoeqa8E+V5haIRwkmhndnPzjOd3v+gqlylB0zavLPZpl5Tf89HQaOJ2XjWe9EV3P5
kMHpzSvnrMrDL77s3L31HG7j4XMYwgZpAEjcxHsEoILKgeJ+NcxTtjEHfQ4Vligt0SyRuPC6/bWl
v04wZpoeZT4e1Q4KR3zxiTrQgXV1MQVBwcH0gyjMHOlpf4bSfbya6rfq4GCJpRZIEQERDhW9Dxpn
+p9i9yEBESkVu7Vk7EmIDNWpRQskGG7ZHJT9ZMneDLaGNroMHq9UijKrMIH/tQRZ8LFaI5jrNWSU
AHaQTQUxL9qjPK8CJpVKVecnKGInvnS0yrLGKjoiYjYxs5ZKlXBPgEaQLc7gOnvSPDxryO8UYhEo
kuhvUhJ3/q9F8j4Qo07sMfG193C4M8qTnlOPWCzY4BRNsmQTmCFqJ4LBdilpw5mNmRlBJ1ufySKp
IRstBAPrYDVi4ktJVFCebGnI/cp79NB+DFU2f2PPImuj7Lxo21WkWelLl7cMkEmhBsImFA0kUFFE
YE9MG+HkVUvWPpRyDmAQsDXnEYFiY7OGMt4u/N7+vuP3L23RSkciilDUWuv+nqbyESky2GiEHoJp
bLvV6EZRkFxm/oBvH1bYUPjMWR9UV0l52pjmt/oIEiUSN9dEsMTbKq3TJNcKJ3EgfZAHmKC3I5yJ
oM7U9BDCYdKfJ4y4/jV04FRKnta4HBpwlQBCH0pnYi/R1wQAWVPR0g13bYldSIB1TXdAAfnVcwQZ
lfrqh/IfPIrD/DD/bi3ZhnB1ZGclQ6uDd1j7ry0B8r3cP5ed9X5QcJ7IfZa5gLcZfvPnGxgu2C6d
O3s9TZIq/XMVrxG9IVBZ1iwU6Ou9wq8AV6oLqNCEUZbKTeBkt9NrnB3b6D6gkOSppC93Dhn7XQkM
FC7+rOkKjXfv5gZWHOjnYf33zELlrJiVhLtW/WT5z+HbPTNHL3aF8pCv5dSNgqOFNSpciUp0H76c
BvJTQKlatWibHLqXft45JnmCQAnnlsiZHhZqvFu0GRkfCAQ/Qea23Mj+cwLbRvSih7+q3Qb/kSqw
F6lR0RfLNV+mrUo9lGYeMYxyXWW4cm8gjiG8UVCmG6xMTbQsghxs+YDS1moQfp6tvKNMbDBgTiqC
++stegt6KBqQSvZztHf0m6b801MlJR3jFzvm3aUBEgux46kto5EmxBgKuex1WY2ggRA7iFRaLRl+
SoPhYGHRosUHWjP7qDBoJ6tOr+jt3H7ejrojOtRInfm7jX37ufzM/NdQVZcSxB2tcVkVAigW9Yem
onSSPiyc1v5hVAPWgUcJ/TANd0ZTl0ScJYePHw1E6P3Bq1b8SHA5k3aWvMPnj649BVlRJHsmcfRR
iOARaybqHqEI/FzaEZ7w9eAGAo8uNPgPNBf8z8v5jku/VV+NHfl2SN1crNo3ICohXpWpwPccPgHi
IW3zBmagBVRFE626IPemgj+i5kPMLjJUVtpCEaS1OMOlz5YwXZaUeQe/k+RuAPpeGkJZDDto84mE
GYbVIEASlhj+Ca5LqKT7A4OlhsZZ3iuPy2PiLJr5JJ1cdGTVqHSo3qFq5AkSqeS1OexbV2qnCixV
IhVxlB4nISULVaRQVIWE7zDHYG/8j6cz20pda6LwEzEGSn8LhDZ0oRG4YYAojYIgCOjT/9+X7PMf
3B4VCMnKWrWqZs2ahbCgjHcfh+ZH8wqf2I4f3xTiF6CT+jCfIgYl1G21DskWiN4R9Cm2aylFstoz
A3tQWGZErkWgQJgAopRBhw8Z9F75Mw5rEcyIGZ2pFiAlpis7FK9maGz9lVNInFMVlCs/ogWtdpt3
MnGMbT8z/yiVD1MzCXK4pZzphsQnRYIg3k7JpZFZI3fm3spfglTXVAXgPWSofh16UzgLGLUiDSfz
bZooogFLuIy1Otrkh5CiioPclw1N/SKb51f7Z1+5vICAkj3t0F+w/wM1fxv89HNIN+7HgvGAQM2v
vjfi1M3W4FjcJgsycG9XdFre0OQ80ygMYj1Q/hu55xG5+A4FFW9UBSESQxSIIDrRVtvqceDzagrL
n+kfXhAwBni/vmZ6qFZf3rGR+OnEHOv8+Kcl8xKErq4KdrarUC+5aM5t/QCvtFyOvn/AJBj3ZpE9
NzW6N3JgwmwbUWldGvH/TTmL2cbDXn/vy4WQZrKF8Dmyj+RpjCkd0JN1/HwoZ5H3pUymUN6ly6WT
Eg7H0qRk4ho5lK/V1wvZg91fdXepgDJfsC7E3n/9p3UqxEsvAR8/+tfaMRZMpY5xN7m+PqE5MYXl
QnnIpIAGfm3XLdavqN7BzSXTf279doqT9PjWOw/208JqP0x1r+1NK/NypIbnTE/xXfsbOZx9TR3t
P2Sq3k79a7OIhRnsZ6UaRU4tYIhS107AnPxrAazhc/S1/GLzzbb46OHT68/kRmeJRf2znyOuz4RK
wp74rou/gyZ07/yS/+we+2zgfM6hjgLJZ3kKVhzaiP6LRNwPKhEfg93gPM5RJZQJf6h+3aBHscCH
RwCVsp5jlVpY2Axo+E+fMBdYiiNqeYlFpGc3BhBYHKDLCkUCRncrJhU7P9ppcFZ6v/QYsCgLTnP1
GyXdNP3jvtp3fKNNNdekCyVuy325aX+zLKlC0vPNVO+dRYvCSKSav+E9ZYPPNTqQ5AcPwXZdRBBJ
mcJ73WT1Fb6YvOjU62lEn2CS22m6xf5Vr+G5W6jpH5Vw079pOPRTX8Ck4th16qypQUrhAWci2snM
N+FlZplNtrloUNkS5qhz+YO4o7m6kC27T7/pVVeCIYQsGvxQaFaWQ6Irs4JAa6pUMikySJiSV/lF
V4zHy+sXYmSRcZGFUfbIgS4MRQG/nuiNCmJisVPTvWgFH3Y1il5fpTbyRZEf/MXZbLxszbohTMY6
x/ZBB/Feb/VUna8MdMx6Q92ByWqWXeqXAL30cCIXhurCBxcnDmguLJGzF8U/Y/uS8IgPlXR9jozQ
LP9U3jMpAOVwg8ub1Zuc8lzGn8FOKfK7wVNyxX9IORlteWIpEvPSbL8xr/bFefAXUt3kKi8QASTe
ss4weRSv0eNihfRH69BhKdSKVRJ8Nd5mtUYgg+iPVC3Usxp5Yoa8wCHhhXXJO+a625c7kpC7cnZq
z9Pr/DBELb36rhArTr3ly3j61Xf+Y8dku3wGURmzJS2XFlKKq4CoQD66VJ8IEg/RqbG7vXzT4OCz
Qi+Wezk/uzUKWFAYP7gQqwxlLuXHip839G3ihq3ioG3EBRPzmdWGlGvQF4AwU3OFn/Wo1E0NS3jK
l39fDZdMF1O4Y7VOEXZkkTfCkoQFYUwrMWIB+cuHus+b4HP42UvBXPmoPx06vx91Ss3T96Bw62by
vTQ6lccy5cyf1RqixB/nGl2D+eLnXLuQru7Rt2PnzVY2oJnICNAnZ1suwCIOP5GBv382Pos7IvbL
o/pJM4YYW1B636CBgpsYHLCK5R7scug8wEAdTPIBbHgiM30knSprkXFzpK+2KWFBC2vSFgOEUPoL
+dReYRYv/1Wpo8c7QvUQX/yp2suF6Q7ks5ZVqfseCn08Pgbb2o3CRgsAEVj2ztPAwmrUfIW6wQ8y
mY0FYOWg1P76Y2kXYzRT7eo8QM8TTiyVQzG9Sk1lHwYl21FxsB3l6eNnL0qjzM/QvOWdVtD5uZl2
691lbPGdjKCiFoUq4VGQjxKQnwAJT2NXfX459PRS0VjFAzG6E7zV/zBkEXrPVdORkP4Xnp4lBFZl
e3y90+TxC/7pSPswx+i/hMUOkoISqZIPtJiBT4NFYd1mINybFEtEwJ0UPhJe3S7IrdABgHp7HzN6
FKg+Bgc4LDCiduTcEHHELmYnmZAC8+Lkg9KmPo5JO0Vw9iC997sBRvir3udfbHtYTg2D9IIYhHDx
/zHmCLbkGjR4gnh3XcnsgPwYSu+RTiAjR1thybhSqengEOWp7wJacr9mT3g/NTM1NwqLn7hDJuB/
Jr84hBATJ8hrqhoDLvb0U//OhNs+P6bfn36HuUUPjYuvdONWIJxjz4YQDKWtC5oOQEWNFbzca3XR
2XRpM7rcdJUoFli2ilfwGertmkD/QsME6E8d8LT4Dknxxd022CDKB8AeI5ZKZJHEFjyThOZ0lYcA
aJ7fbIoxKZkHWudM1ornmpE15KBeQQuKIcOGwrPAJseZ4UNAlhX86THCMn/OWHtoerRTaN4IT9Ho
J8ZEzlGOPT+hdBibYqjZW1PX8i/3UvKLj+/eb+e3k3Tx9uY4UxLE7Ra6MhM471ST9bRlm6Talhsr
jfcQINjBrfEWaZT//2A++RAyU0NCYNAT4+Z5Xt+ket2deCsaafH/+RkZJZlWCWck4VD6G1uX958I
DKhl/Vknqre9pTtYB71FZNNHUsRA3GI7KTlMV1uczx0DDT+yP/wQg3/QyTGDs2984E7i93qaDrBy
GMkZWWSZaSs1eBx68uKHpqSzAXdCwl/czS3mevrmC7Qxh5W2aGxkezomORbG4QpqAG6aW55/N/nm
MDyx9Bxe5v8IAGuUtB469Q4DwuoOBkiKu2uPzZ3tC9Qe021Pu1SMGsp0Ej1kp9fYKyO96VPPyC4A
lvn6ZvXnm6war1/MM1nYEueg8vRuQ29jllKW4uQ0O87IPF1xYCSObhrma+zpm46ro5LGxfe/yhZQ
NVO5c7DyDzsZcahG+29bzd6re1KxXOTkiSaF0AKuLC7tOugJSIohsIsRQI6HdVZaJXFlxMGghWPR
jzTtvU/QdqrTchtgzn/5+tP0RMw8n04NKg/lJ8A6qgfCLxaDOB5BLxV10so7xVju/lY7qTVIuzVD
dEVK8DnxjuerLVOTabEpR6CGVL4QyHDbG5E/1vtEWlSXRDDhHF8ogbkulbUMYd1SwRdodNSf9E9Y
o/BGzeJfy354oKy2yfhqHlHzPvDdrTfh3xG3WeZqB0je6CZMASSIbL/+Eh/gXAXOdJ8WpOCWxUIS
cV1Md4kYFP7CkjzMNuLvXWTBVW4yUiUIzCNd/3onMVoaPO/DfaTcPMUv0T07ub1/hMcXvIfsPigd
ymfKdbbV9Kb6AF6Ahd4HN0Yx06lwrjQv7HFIRbyxff/MF/dyGqM6fGLJgMKfaqNrD9/9MGAeDnXj
Vi5QpNl6WJxob7tFrXFcLcOIUlBJSeVrn4apFa5wRqUlFSv8iavFj+ShjIQsA2SYxmPwBXAECtOj
zAu3BMyfyqzeHLRfagv/A6WjeQcctTm1bwCrcdXKZL6K4MW/yXJ7IxFWD/mY5BH1rUiqW9YURVan
ouBLOjRTHqAnEx9oMkUMc/3+PsBeMI/o2YB2dmeChRWCNVek9xYjPZ/hv4+fTGJEmN8Sl2PShlBL
JUzsi0ymYKgDLFAiRhNvs7XdxDYuaMos8UIqx/C3JZR4I23idE3kKmz34T9fh8QuCdfvmDZmQtKF
4dKYmoqkxgair3P8HjDJxXfak5xZSrYbsk6sGYYKZBaZWM4xx3UCXPMTQ4hCqNcDORrQWPaOBTe0
IHzqSwPAd/K/VIjbCcptE3HdK2W3J7ACkSBtg3yv88Fa4JkayAneLTltXvuPqiyc6nmATXMgeE5A
5VCeLEhZ85LEJbvw4XTVo66Thjg4aTbaOVCNJO3bfS2hIWUQVo7PjtrICtyrKvhnwlxA9LtrUYpM
msFa9yehJsgfySFFN1zr4ngansL6XRcHhB/4rAjR+lbddB1NZH+Icaag9Zf3Wy0B7kSi0gj0a5SS
zglzmhA51RxDhpA33HBJReo0NcU69ocBCkDYHlWFf3kNvxXKUru1VfoIZDEosuaPSYbhmZMQAvzv
IVXQ3DQZtJ6MK0on4myaXm08ktwhidZmIJh4dpK+BHlEk5TPuVb/aAPj/+8ohztjnBhSqW/ogJ/C
xKA6GgpO2ZNaD8UT4ahTMG+u6A7w7cRqc4fuIHF+8LYp8S1dPwfT9ndtku1cuTWDRbBuT34qA5P7
A96e5nQ11+ZJLOaSHE97hsovRceJGRYatVxdYoDi5K4KW9xwPqFuOqyxQapBNRpP8SZziadXfVU2
cuZM/KVTjNolPEegD7pMQVSkvbBDw4zyvJw8pga4nAWDB+Vj+EuZpuflpws7GNfqhqgPBHuUhqjQ
S9/ArkoAgq9XaNV0qWsnDXCU4UmxmaYqlv+QyuI7Chvkhvq7DgKZBJ0WI5l1Q0tkRUw4fBBBbwZE
vvbYoecqYjZ+EL8RBbNHUxpAho0cHzF6zNvDqS3TYB1bKaSGX7PSx4je+vlq/y2KRiYH2ZD4cmvP
IS4t3RoLd2tY04tMg2IcBOZGcR+Id0omjzcXeAfJhuMzCNy4Gxm7v16qytzkTQiC2LEHcEgBRf/1
8Rl9cGjRUeUezal9NB9gDOpr/BCbmq/YAVlqSBchGuyVTAfGLhCmW2MpyEWFLqUx8LkVGPtAcKgU
95dNdZGiua0Mtg8kVxmff2lQvH4uHZHSljpMekpPZSSVEXiDFl3nyQ9bijIusePma33FAQbxJv6T
T+l8ZQMcXGmBFxS3xYdk7cGMHEXkNEe7FhuSXP+4DghvUaWh+FZRJw11UC3veOW2ySgDBKnaTS0r
Q+99QySGz1h5pyAasrGxj9TfwpAi/5E09VFzjs/n1scOSEEyGsBWYycuqhe6CbxgnLQmLaGP3W5o
4sHmgF3uTEhhKK2UOaQwL22YImnwpa7jZD543wMVqRdpKyGzGmjY74c3S4jQJgJeYULFHS8IweC8
4MFexhKxcUvtzQkCswkQqPbc6YnXojNe42xV/qGFWhktVbPlFEh9r/CSW33NC6vCy6H1wGkJfMUP
7fIyjUPriPCyDIXOT51g/uX3jXJ+VH74R19kvBxq/r5aP+wf9F0tQGbAXaVLG1Ua3Z+oVNtPUYyd
3ug1/vn6O8+/KQH7O74OaaV77d+7zzuCwVz4TT4wvMfSnH/hsb/COYvu3W9ecAV422fKnzPCxlOm
SuTI664ov3fv3fRyP7s/qsf1pfsNTaJ76n/TTfAcfUU/y+x79j3//rNML/OT4uRvdB1ZyLNpfBMH
fjdTr9n37Xq7vi9zdPJZn3gUGKR18b34nuEOPqqpaWn6s/yd8Pzi/Y8WG5NvOKATpBcho2Ur90lh
iuP7SXlBP4cOD3KH6ByOPkc/kz0NUVhTSJGagjn2/6r7/ifP+PiIPvs+PgAtf5Yf0WXJQdLnynFU
YG/ZRaXXxb2aej1yqI/Iw31B7Tosn6bZAX4bXKSJiAgo3cq5L8xlKMLK6OyYZm+U+JfVUqyHLzhX
Qdh/sR6iDzmIug81Vmr5XhaJIPNhV7LoVypBlPVgEra62IlT0P+pvQTdcViPMAZUaM8CjAM59bpU
I8hGdKCOy57taH0rnxovL10TLd1WwMye8XEvr5twp2QGEuCYGoyEfc1fX/NVDVhkLRQCNRpX6sMB
n/COaRxNP/Okm3rIC19eNVycCCJDAI87KlqurRuu8gL9FBdLkp7AgAlLsohmM1z1MAwBuxYYv6BP
UfgtCKjCflQwh2H9b9DHRf6XDMTZ/OWMly0YrbIayf6RAjR5snyS1ySz1bxmkt/UtRgjYT3u8o8g
fYlT7qF856nis8suuaXlGL4aabCx74XpxcuhzLYqQQs1XdOM+vDyr7zY2W+N3CQfSsIMKPC7MjbX
2FjSQjQ+o+TYV2RTwQrH+PvLMZAA6f8WOuvbMrooIcksUz4q4yyXtFJdck38BQe6tQyURHmNMUVe
om4SiVBDifhDSdgui4zSveb32SXsbvpghN1gFnSZDhTnj4MKR3DAfqqmc6jP74fckQBNFobY/YVB
ns26QTnsM7oEltBL8mU0cmYzdxOTrByagXZgQDnH5AoZu1a30kUSvPs+IGXbXdJ4i44xlvzzN07e
WIBPMywIy2gVQHLjgUNX4SQ4VLragjbRXo5P3I8KedtTebyptLrDfaXBaFcqQcAAlBlLxp0DJbdw
3AJgDaiqLyPAuwy4WwxTrFjPG2TpYZBnS8ZtzHwYjwFoIasy7twbPhk6XcCkmiFAUB+jgF4Zvw+Y
CDR8C7itwbDCWaKQTyi29DOTh9q9Mxh86JBD9pDYjOqQ93tJQ5x4obkr/1Rns5lXBlnaxmd84Ji1
VOmOFxCuffcAph+jxxNL4SFE0/eN32YmQAyYLz72tzxsvA/pM8R5qKPA3POGsaQ2bDHMkVI9ZgQ+
c3tP5Uq3suWKWrOA59JVMrtcQTdgfmUqs2XIPS+T6u2SrUeKgJvwCGZ8NND1+7A789bMyMF5W0WU
Lwxb2JJmGDI2Brl6Haw3Xjmr1/uIRxDxxbPOp16wRf0+4FQ/grdIcR0/9YkOkbUClaivZJBg1rRq
ZCIIvl/wf9CaeMV8ldCOeMNkqF+FWfoHAQGyQHxyd7VLIZvlOA4uD/XordDFnUkQ7VLlLV+lsXxF
VCyK3Ig/xhyE7EBc/McfE8+HEN9YNSSnUWfrR2ih7CNCCUOsBEQcT2wUHwBPjo26p9Or/wxmowcB
ePNXpZHUCsSJi5CfNRrhP+AJcs4ei9OvY6gwkj+1/ssRY4b96mva+v3ErJUqOH/9iOzvV8VL9XSb
K6VU/JqTYokiLbaeAwMfhNwpjoldrb+SgaXEijcB24sDJqE2jswt9rjcKUSK9Cqa57qeDJ+hl7Gv
jVDM5EnfEb/LhEmUJyPQT+GHMHApRjlKkMW/Br+/8Vfibe/MotEHB3G/GQwImwcTO1Yo2w8j1iIA
jS5zk1kT8EYGdISz67hi/kGhPAMeCY61JdGsh6Vz9kDihRvcwwdjMPy3a32iRcWQzP9QsKHi1nNO
sDlxQZx7xQD0Ev2zWipcM942GWs8c724M/V3fkd+mN9E3w78JFbJ/DtTfOLjo9Hr92czhKFhuLIt
YFpn3Rl7yzX4aGIRAS7w2F7qB/CbcsA9RDXklR2P/YeZL7MEzOgPqkmIvwfrBT8vEXvT0LVY6zAn
WHIJu0tSLSbBdghfVQgsaPzVJJnAIhAbHrfcTpYschqNFWsYBZOYvBibT3GGyxebsoWmMG5JT8Sy
8Qkz1vUV+zwr1XOtHKkfgSZxv2Y/rId1ljDTh68+xZr1l0uN7b8f9i9wY/D2a8QKaLypznKcsBq4
xViLfxy04TLsgtIsMaEuaveypcs/DBHkmlUweYBS4yH8ZAZq6a1nH+bbg60DiS4+mZqS8ZL232KT
WIcZY2aZA8UoeaYJVinepB9QMdxkX9zl2OG62PShm8kXkqp7uMNsi5rDp0DQiNewLxXL52Z3xofz
6nFrFiNw3UeAWwNAx+V2Z7kKTcrkspybll0wQPdqGO+OXki85zNyXR0atoNui2vh4JCxscXjmYKO
bsVYaSwf3tWSrWzGdTJgVPXWIIoSRybOyQeLLpFe1fd3jjoBhcqeA/BdpuoPrNN85T63tdYvue4T
AkfHKtGISPELn/NcXZ64YqhHpXG6h8mJMCDcmD76fG8h06jVDfs3akPRdXG9kt6MIW1TIh5DS2rY
lKwf1hGBA9FTmxwO3RNqhglxteaQSCIQP2ddsraIwyxyNtzxUWikx5A/gaJ/6qD+VGEBca/mWCMz
XQf6sSD/jaNqpkW6EfgvUC2ROCCIYACwR3vAVGfjBokxJ5fQnzor2cDE5TGol6gKpFsTi83AlMAh
rC2LH6iqiORLgbIOwliet3puXmf0liuUNxLvNFwpSn+5Dc+9Pq1qED86E/Ea+/618riTGs7X19hH
hqhGCP3dQLiy6f7wGrurLcYT8mgK9UMavlUxcsmDKK7OMA7/0AtV1oEHqWCqgglVva8/nRGpgTpj
1DFbZcpa60IpSLC6DAiGgl86q4npx6h+/AS5DGZD2tlQxZs3h2IG7huYKg2Afmr62I/MzcH7aqlT
BU0MqPCj+wF8RfIKEKcETChkKLCShl6QbiUAlrCHKXwrB5PcnqCIu5XpIlHyBJ7yXrTvaJ2DWtn9
RQqkUFIMY03a56AkpklDKCDFH/CZNPA5CBSAkaCk9xY41sQlmJDN5TX/MbRo5qudhUGJPMD6ArVL
YIlb32nzIXwQccyeVJaY45SUDQdvTyDIImkgeOnzYFiVFVLyo1zticgOXkdf0F5u9zPjoz6iM838
noSFW3hqOjpCd147wgWUl5Q7/+3RMudScOMXA6Wv409wXnFhntBvBWL5NxzVjroDx1itiD86fRkZ
YFOS0cB81yryCFw54C1nCib8XWMEhP/4JA42WJ8bg+SQYnvxB0ydzjxHkoNhlSSYVliB99HcyG5i
yXBw31rAgAxne1KqgonSMtjGk0Kc7TUnwSGQZQLRZJxk/q7fYzxV4tv+jaLj6rubL74ay2xAxRd5
Q1KMqgiZeKTilxgCA/ZL6ZhpxEXQBsuTkLANhvio77KLlRvh9bjaDYG3idOIsyw1ULwL+Wi++LPV
hGC7nBF6FOCrA5q1tmOAl948nQHTw1khNodDMGDZiwKTeRHnZZ4wXJw9sylujSxUzjEgn9bf6c/M
zedt+45CrPwyoKYZjFCE3rYfyKej8gH8SFUOw2q/nbh/FcnxCgnTd7jPA+8HKDf3gjN7V9LV0bJ9
nI9iZbeSElQM2uvJusFwQX6s8jGDS0N1PZHGCZE2A22xpB9G5Q8KG1ITwTu1Q5fAu/bF9bmgOlN6
qMUWjxZdGjRyCO3BVM4mvZQGkLw5kfd7433QYp9+J36hYcBgOIDRTJEbg70P7CM9PFGzx6bPS2h2
YrMjFHpoiji80nyLW9QivqZf0nOV+IZNoUuXzVaL39gXlwH7n+90V/4jHCEKi/NGbk+EIQlRcEYg
2kVDM8TFmM1CI+M8u1g3YHNjR+M2kffY1teLynqCGBhagwOGjttmItVrKVQZ+wlYq8sAiQ4SAJoU
JBH5ndXOe9odbH6Cak+nNhZDNYS7cYm1/T2Kz/ndf+nWVIWVv3+s1ydUmigMq++iB+uEdi0k7/XG
rKVVhwv9dtKDiRlMDtPhdTjFuN243DWyv+xL6PhRZ8LvWbZVkMBspbdCZxqLu1rRWDX+iynXbQWm
x65cYtPVUpMmT8HBxXknawIIKHAscM/C5coYirW71yDO1kMkk4LxvqvF7aqI/7mRlMpzQ0917tu7
Qiug0V71TdOeeKlEBHw6xCzabNIeLN4bVrgDMWmcV63IrnMRnjmKhkQPoxUNEldsLL2SqR1MUNy9
c8WbLqbGjCkCHWdUFSQ8WSVNqjv2ZB0XJyuDgz51i91lTpOvR6iiv5nbUpmxwkjSPolLTxidnCB+
PRFEgSQpCbZk+Glm2OGVGXKl1jcreUYHOs+lwxlN6dvIKzRh80V9vsogL5TCgX4OVo45eXeKrymJ
7nBeSDWOGIBVzw/uwRTz7rqlTTmFFRfJXROy9Rec/nqPF6jsGEvQ8Dm0qubCOWh9RSb/yeskbb7q
SRThHb6VITEjTnsmr5iUBrYJVjvxyBrrk6rlKFr8xMAkkqEZFjfjypeZFIzWL8ZuzsWQrlFck0on
13Myn00gJNOOp/2BNt+V6YQJghHnTIEMDdGwAO0piwRHhmU0oWCATRKxNk3Dar7qUPFJZnHATBoO
WVmTabXNC3jjRDNZpc+kS4O9pP3OVGLOafrdSUwKzs1k75vmZGy//YNOKCtSQ8sH6iu5yee4Kq/M
7fUdEbqJi9XcpoxpS1cSYQ+GJh4WsjkUCGDOrbE4VZ4RW9a59mmsbkw66e47nlycy+PzSNVha+w/
rome0rfKvazN33N6fUmGnrHkMlbczAInNz3jCXIWXwEbg7siwwxd8Di6whK1nH6ebW0is6Bm5ey/
7Ns1JZw4VrnUHCzQkxqgNEQr8rhMEioxhhKr+Z/q0JDVR0fFIVfMqxC6o1OceU4axTmUV7omyazi
StlGNVs5RuLRd8A8I3QOkv4aEq1oYJvsh/Ge4b6RJDUZW/YUkDjuE5OTq9vTp/TfMpMYosSdPjci
YMyIuBEoCVpdP6kjztREechZaiRuLH4mPJBCIh1TPUH/v61YdEXF26hZp/iMgEydUJkjRMK17VBW
pUGEI8kyYLlEUGBc/JgO4ry66YtbAx3IGLt9i7CNLDyyt5Yc4R8Ugwn6s9pTPOmVATigC0Zl16JL
sVldWp16y5kj7ZyDhoPmvE/onaw53VYWmYvCHXGCUOqKJWhaZjQq9y91NlFcBzLT63aSwe+ZPIki
5nqyqtLcXs1uTDJ9RmOfw/Glu/rLUzpizHymwZLmNtjRE8MN/yRCwaHutqEE8aPm3fMefpCeteuu
lpcVZbnEB7uJ/RZMKuoBWV9VwN7oMv7ydx1dySZmeN1XuDpUYeLSLebqcMh2DRbYYA/EvOElkiWf
aFLibfFO15ocU/sXFniyguexQzSHNc2tSdx5T5/xtmBf3wbfyXlkqlP3h4mk08XyNFuKA80C9WAO
CkbehaBrzfIB09gEGE/rFjGIl3K0qwCIkcYEITFE6cPDBQQCowHSeQPtf3kjYEQDnthQ8F+ILRqB
bn1yn0Gg6oj8zkdv0E7KEZtA/fUtGs3JPX43AM9eTA0QN0UPCjm9ZxBghHv8IOYJN4Upt+EXEaB6
X1RnBJQ0irC8I3CxA1qs1BMqEO9T7GYJttQjyYzrzTAjdd17DkybQbF5AccAGSTn+SpsA8+S+ZRY
gimvcEat9NHBzkDLSEZAfI5SNBX5eMuBZ+39+hnkGqdr+Wu8mJSuZTKy3dsqP7t3ijNaXpD2mxYG
ZjSjviqgXkWcTSNNJtvtSPes4iQLQdktFLJjmaGWeobgU/UnylThq7afY1qiU1MVJDh1O+hx6Fy6
CFGZfEb5I4d2pd2vcmixsDARWmMH6Mhaidt0ahFsKDiSzJIsgTvznM67K7Arwm/sSSwI7qyZYh9V
cS+xDuLxfoAixr/Dh/HNLvYeA/nE93iLSMzAtZmITj2aBRJwj+YCBvpTLTO18sxi1C8498f+pWuO
7UpZbeU6OpFfg1xP+rQIj/UWIo7J6bH8YjrKH6yvQu00K3B5GR6p6YEMlnz+44hecDBbj01Lm7+b
5Mm+m0l6y3QXbHcKUVpy67VpsQ2MP/xI7isHbHArZ+FtwMoHvOgeuvu+7fo20X6U6kmVzdez8W5n
VeWpap9xwsgpKqjW4FuERWXPGGe42zVOmcKVmWIA1oRlQgwFDAJbPqGJ+n80t4UHOGfnn+geQtsI
phdmmsp5GhB2L9ZmvNeq8n0nxuMY94q7e7LbcztGOGQr7Qqkmy/8J+8niwPEGHoYi4tlBYwGgJuP
2ySSe+q/WFrLE32zYrAMQN9ItIkNpeK6GqQ1IdZe6oWV4AFAJDlVCZRS4rPBA23Vj8ZfeGsWqWpU
6eHxTIZwxyCVGKIHKUF301sNQlHlHXY5VxBLPbJJsfkNk017zV4lO0hPdgJjddJeW8EJJxVXn4Cn
ziR1AzSEaRN3Et/HoRsXrtffZvtd4OpXDYKIhAnhNbduoT7+vflWiw8fW1B9Q4aWHR5vD8PKXKJo
w3joJ6Bme+px4kBpJQEbf5ACA3zP/XA3F7IVgNJeHACdaMwA+AvyogFkkzT573d/ExgWNGbTWa38
RNQr+XxqEOKn395AyWC0i3B/gWH7pgQDphtKS2FG91CQLj7iiw/igeGGqcltwGiNrMem3Y3MBH6n
bfSIMwVNwNnrrWJBaPbKER6ZXrRb/JzZQZcx7uOlexzRgqe3p6nHuXLfVSAipydP7Fj5dSndP+aj
bap3PPVy2+X5WM9HxLk0nF/jpFAnyB1sG7/QsZ0IQrUNQIjWMVT8N11P6ojtMeJ2oaoGO8QwKT02
3nBP/INElmPBP+DF6OrqHaIpAh2TbHRNhwqfnfvCV8LN0cbY0VJS+o2rjZIIjXJdcs3+7NRwyrup
CV+67RsGXEPsD9lxlHuf0WLOMIQ0wrZVn/qHWOQaXIDGH9Kuj+aOnps2K0SFIFZvzLVtC0sewrtt
9ydWwha/CTHNtnp8LpLXSw2aiz/t6nm005HShVPzEfyCsnk3jQecX8wproqQ3hkpAPZlKHOGKqFj
Q+ECgnGP8ospKvLCYb3Js8yF4AtJvOgwptZpmHn5HZ8Ht+F1mHrxkR0/j+E/foOoU/NPmgAv41b5
OlV+SOWlK6dd9etSzjyXn+KvS778DOr4WcauFQCu0LldlH+AHOOvO9nQ948IoQNKzzO1pPSRcqKE
iY6GM8spA5ixr+OZJmOvNKarD7M0gdp0sjfDD2257ZYmfudzHcRJoMzh2gjz0H+ZAFzRaRKk6188
SWVeb1JeDeCBB+NlyaLx2hPFfNwM48zREXOzayiojY61myLAsDuVq0a3kqWbBA1aCZ1Nse0r/w4M
q8vrr5wf/FawDQY7RjqiyRY5u85kP+mLRFFY7rtypUDLz7G1gpraWYDkKwdk51FM6xGL2nx1tXS7
iMrWnwmU4sKUQvL3r+UJeReo/Ew71EEZo2eCIToq8M95vq+wlBQ+Ba1h9Ajb2Q2MsACd6EY8efBX
6fqEgkiIPsJf/nZF9bUzOGJD8XgXlEwQML4bV7TCGeItrdZw6LyS58ZWTrDbHtDcWfIo0E8cku8a
vc7cZdFbwZD0rvgGzSoRUA97qQWe6yNhrMSA2YPi9YcfzbbCWDmrJfMkNVCUNZHBklHvY8dA56Fe
IR+/itfsivxWLHeOTqddejYd2bWxsyUuzwmAbckA7RDLbpv4+f/2sNhFhyHlcuHccCDi+KzAmeua
kOnhaAYa3lE9m6T+yhP76tCChCEmPBWS8ay4oTCgTBw8lWnSxssLNI42+gGQgJxeybHsHyz+DNQ4
TbAzZRd7WYqvYnbHNDtgurGRUluUXL7tJM+mIajRcrgwsGAF8en9xdOOy4xEEIzLGcbenJ0iTn34
HgvN8KGmE4UM2NHdARlbE7gLn1jxjg8iZ6opKhPvwQrX1LxJ/AjIonr9EflRt4oVDZ5BX7hTV/qx
07pCOwjs192OvpGBF0UXbT41ET4IOSXpRQsU77SrzobEUFLEdMNaiklLQBWhfm7pAspo/q3QdYSw
F8R/QHsQ6ocAVb6p5kyiXzmlx6YK6XodRlogL8w5Z5kQVb6u4YOW2U4bkINLcdUuVenIXUMO5gGo
Mjt/nhUCyVI+7wUXB5CS1WEsS3TLytCRmOATEBy2ATp5TqzZnT4JrpLDusiQJqzmcJaMYOBQE960
B5yBVsgQS+KwDzZ5HC4P7Jt0rwh4kKLnUjVe7TZECNJxrWOF+Moy+tjVmq/wBEZfdf7xh0XHWE6D
TnT+LosCraF1DsfMvySTWmc5ZkQRKmhcxGEAHDddrgf8pd1m9hhd9/h8z25CaMiWFXdDjPwQpWss
R9A/LnD1A4ngNpJONjWaSrrPwPiUBqqW94W9LUMM4GVwXnwO/hY2j91/hE9Ll2woV2VYgATwZoOo
9uDzqW4KDt0euXoWt3OKyhSGZxonstiPuG5O3OBPa0kvrRcyliSdYIYxc/8I419CQzCv0UXOzkUo
4S7o6li5DfovRoCqRdwGciP89SkJ7rcEPS4z342fGkXyyR8E1TvWpCXnHMIZioqBpUT6Y56GQV5k
yRAeD2CEN89Mk1Te9pR6Sy7SbYWV6GtXVnTgd9gifaXXxNtZ+p6j2UTCFPH1PQcAzSMDxYwB5Qdd
ddN2YxmNCFr7hJ7h6gkJyB6udZ29J/4AnK7miHDSiBIrqoM0Z0a9NxI4xw4tLiNOhLj0NaIglUDJ
qeN08fCuTyy0isJ6FG+o3SrCQeUMttaV7QFGxoYMm2m5OdZ5xVArCu6M48d46VFC7jRqz7c15gsL
zBWGcWQaY2pLHCdeOdxbac8TeOoVTppbJnhwJ+Tf1GLXXMSEUZ2sk4nMkbxUBq7E4vE+gnQx3bFT
OObEkknX4Pm53snTfiJlZHIQvcGcUzkEwMM1u/nxwfHtQxxpFOGwepPNBI+Eh0BjGG62JQBWMuJx
nUQy+8zGalK5DYytK2Pe66OVn8wD7Dyk2BhT6B/qtEBsFPu78dfro83E+qh/oUXVOD+oi90NrpfK
961GX8FC+YnS1qENV3Gv82eYyzCDAQqc7XjLF/Ldwt0ggZzwiFQwp86g8QSz1Inaj3gh54XLw83p
MTcJvAEwuH1x+xm61HDzImaWU9P51Vh7FXGXM+r7vP8l8RLmTjyhuRoY326Wh5jazWyAra2v80dK
XKOvR0n6qD1kcnpPScPxFY91YpM5nji1UUZ8SNlHTKk6a1OKUHxtmarn6rB/sTeZXyYO8YocWgBT
ko3sRCstloQit0aSzv1S8NYcke5mSQCpst2sjESc0VqEt40BTTwyI+guNO9hHGRwwAmAfvJ6CoBz
YGjDe5KbecCFPlRebexn17XF+oM/mPSOOQq8Gk4mX2gZU0q5/y6nJpdagYLnP+ubT41SurKpF9Wa
Roozylb/ju7iGCRN0mc1I40AqjGdMzBP/OR60/so4Z3GtV1YSBK43EtHVawIrj1aZbxfkxAD+Xw/
kfI4kSB4AiR4Is/jzPurrhKKBDxwNLYv8Jh1CWDTD43VkhWs+0kPJY6cyIYT7nlTpUDowQiuGsLt
qz/jEhF2lvjkhyI7PJMt1jtDSAEwDSa0qyz+gi26BqUa6RmQHsRb1UuziblF/sQ51Lvh5osZPjDi
zkbmKVNk8llhC3S+KdSSA6pLgU4kcLIbvLPS5cheK4yawMgWuFi2maJMrLoPaQRG7YniiTdCN22y
u/0z5pJNBzM3Z6FrvXL4BdasaKSSugbPI0ufGiI2/5h8kCbQe+BmUOLMWqVa/m3OlqftW+Ftrkar
0VNDA73q6d/ElqK5JQiwy6x239vlsCYBwIaJjicYf48Hn+Wya51plcULjcLYb93deMitkzmRp3yc
AvKmU/CV/7xP3DMU452W/rPiYhEeaTub6cJOg9drtxILFS0ySBWoHq48XnL8f/4xjn+G4BHFcQub
JMvZ0+bzY1tfCPpv6T6fglF4o/q9aejuKueL9dEHkOEZFlKvVGNR3tqb+c9HsMARoug4huuF1Q08
aR5ixxBqN674r9uYHaM/mYxAEi1rUZ7xl6jBsqxfSNm4Q0i3gBthEe2F5RBhDV4f5VxE4Iq4CxL8
tEem0o9hkvWDkYmHwVoKE7H36jZSnOE42YzOlDzR4hlllvCjeYZjWYKvpXLbGT2CLAdb1BzR1xIC
WcXa42V7bT/BX97XTr0rWd9rpZQuP+XrpVRl99ukDfmtl822cohKz7/huJ+7GerraT9EYLveQLuh
uJbGyOsDHYoPDdrIb9rPyzOh7QLJkE37EaZ3nRLrN9y0L5vR8/JQqnz2ATlxxsOnp35quqMkmMUc
fTcPUe7Ct8VfJTfNVPe3+ra/+C1/9o+8rAc5/rsD6717+AtyNDW+0M13g74inviyMCLfkqKVB84n
X3FOza2wkGThqQiaJcVh2/DS2hJed87Bo0etWDvVziMMTidkhMGpFmu6tGw+bpWYcVwBySi9yzhX
zfqUcHJu5ANyYWsIBboOJKRk1btWV5qiEZab2h4sC6baiW00ZJ3so5ynVZr9TCEtfreLOE0GC8wY
jI1NdNiKKMJ50f6kuloffK8etsy1wSHkMhKFbHntgRJ2rGyQgloqhZVoG19k06JCCPUJEJBibUO1
8LZc4oRbcB2Lzcttlr3QY7gQPe07z5ng+E33sgWynZ0F3SLo+dP//axkbbyQRikkR1PR358yX0jF
7htf5A0/y0hJ7Jrb5SVMAVj3cvXN+rzOgE8VYauXWtkVMmLbR2VHJRyyb0oHxAQIRjPuPa/wEgQV
hVNJNiK5RJZNaJXv0EsyM9qy0A+GFVGn623DFLly8SeVd16oVw5ONEK99J7Lt/pzudh46lwrB6nr
SkqruXztntfb9gIqVbPUSrVKLZR+Sq17qMbwZ3TqQjbu7vo/t/K+hIAYAsCzgParaCtd+H5Aez4X
5HEpo+fax9o/q6qRZcP+7mwv5Z8wc6jy2/EvuMLLpN7/uYzW2A28pqXItY1bC60jdU+T5xqEydbz
F8+gJXuJ/4d003P1tHyi4Wt2qkJUGs36Ii5j/YCgE0eRwWhNQMKALnXgVdhGCHohfEc4GXAG7QR/
mEHrPELngBI//KhRjIsS3wkKNxIA89/2sbOdJ7Qd4yijlfupRWxBVUGqde0eEb7dts+oOn2iiwz5
D9JGa/hcfkwW6EdfmqX3NGN1jByvQz8LmTAqQuvOwH0/KQh7i5VGZNh/dg8Uv0eUBlOZ4B/u1Q0G
m20H5avvyccoXZO3uo3SuDmVR8CrZ/lX1LspbaY7bzM/3UZXRipdu0CKnSm1xgeimMV1zpRLU4JK
EW/rJ76qfx1+QlBbSdYtXBeVbp0dIi7vtGDu3im/9YJtgP4kBJOoXdA3gI2BvxWRQ0zCy03VJmr8
VpfyZGMBuUh7FEHu5dIoT1MoyilQuAUBws1gWa6LG7JvHOStgOfdhg7E+3GryROru9AYbNGaPlXi
c/lB3vn9oyaCNiSywPsDCJKLQ48DBL6+4ed8+TZdeEPtXQ/K0f+IOq8lVbktCj8RVYpguCWDOdt9
Y7W2bU6I8enPN+DfdTbbTioS1pprhjHG5BQkk8v58Fc9l8fFf6z3yjLcyefmkonsSvilXLXxwGtB
7HMUQ6A8RoJemQn3I9d+2DkZH5i6D/TFDj5fw/+iXortXfS70f7W+aLQiOjU3Gf3ZIKdSqzS9bFp
j6z2eoJw4FfTKy+N4XaCJCKHWFc7ZJPx+e1eVbk/BmVO5eDXrgwPjZsNtBSoJ366OiLK6/1xAU/t
NNzxoWr88Iwu7UZP+lm77yOoJCs6B7Zb5VFuH3w6OTHLUSUOUoS72AXyx8sLUItlihJf+AhvQ2RK
EA6sBxknJp3ek19HSA2SjHpB3LtzB7kY3wS/dOAwDpGRPDrz5qNziDZN2n7nrAdaNyOLbwZGiBIv
ms9iQtzikgeRhwtKYpzaj4BMJfa186X4lbbPoKs2e5+bST8tcFVceMR9/TSE/M1NRkuYl4v7o4eo
PLo4bx66aG/uOaPx3f/cHdN2dhWaNs33oJbKWvJJNJI9qcVg1mjGMRXUTlRxgShyZNYPt5YiFcA6
ZjxXUO0zmOVbGl+3N/0SMj4ouejD1GBDeY2Ud4qTkrb1d35u6kAK7oiZH+YZi7HDZuh1eqYQMwbm
F/Rr3rFbxrcuzQfZzl1++impXNogDNLImFijJxBq3H3bjGv+gTdnzuERnNvV3XLbf5yjreWUj/El
Kn059McB9n8ouw16Au3c7Y62cvPgOrsHRAYngml+r7TDFgTQ8QP2OMF1z/qVp0csYpCmIN073Cc7
74SrnqddKh75Ta2jAh/vz65NSqh5ypwUUhS0DPwk0g8BYrGFz6lXSSyjTC1s79vNZ1tkT0UcYu4e
k0uXgBKfTA+SCv4RfijPjfWabQ6zWCzwdFl0yyy6+tw8wlT8u1DaUN46TrDW5BHxF6/Nw0vV90En
kRVSYZjnjmQlKVDwIzofGaelTHa5eejiHfKbilQG/i5RCRmFtbNfzcnuKmubb3lKs/BPFQBm03Sh
wMQYyGModP4UfyqSGdC8iQoi4HlYYJC3pKuJ1YQNdGP1RgkUaXpWCjw7xpVmzskvY1A/3/WoHs2b
aqVite4MfbzZCLF+tku+m53/aJ8QsC5GOPtkXrC34unMrTf5HKa8Fg1WBlapF43PJUR1jVkxsOki
ZRUEKs2rc6C2AlL/1HcaAg5PIjJoKGp4AkNkOiMJypYxOX+KfQjBbgW3kdYIbdof77pAvyoGtZbB
gumQm9BIUAn6uiGRUx/cpw06FtwX1cyh2cMKNX68OTotAtGHpVd0kyhW1xxcjmH/qcOpkmil+FP1
CMPqgYHMj0XnV/AM9FWc5/qwtISCAN9BbasuzhdsJ1Yw/o8F8UeSpx6pIcSOKyV78xzZuQ5kuf3o
2+6jn19shBZNFErTQTqoYlU30T3eRPp6/N1En597vOadFRyc9QX90FLrmf8BFoPJrTx7u6Zuaood
wErQHqGwAbrewDo5crEGRd7TMevM7qzValNvJzv5Jo9JI3zRpNCmi5i2N45JI9z2mL/hrXXo7DrX
1pUwYruF7PcOdPW1MuteMYg8DsgzA1Et1O5e3SrLyRWqxnH0QjjkzTsOEzt8B7ufWkj3SgRLoBiJ
JwJ5bSIJy0Y7Q/fkhteJdAltp8J1/KFp2Rwn9BSZcYlB0LzbZBPmrYZ7aooaQcIBcxPu4/RvH6sl
WiW80ImxzNvUr0tkz+NMKYlLpB5hu0XDvRAoSrNTdfUH34vMhoIgGswvp1+Fs2FyYpvmO9aMqK3U
/wPJzoDliSG7YaCzNIXXOrr7p+98OUJSP+1r9SraVmyx3hK+v0fnhR3fmvR14Ft0XNyQSa15oIbx
iOWYKLZQv4wDUr9IUEjAwHbKXfUsVPCh2iyedGNkjBCEpEOTGiHpAXdFBJ2CHfn1w3IPqeQLBsy0
dffoKvri5t6JBUUWbZAchxDDi6kkkg9d1sjtVDpcPYXKBWF/T4Co9s93r979uG9kX2rhdqQGonog
Ec/NrTBwK+4WpyzNfW0N2ZQ6QbGElJwjsw+CE8RddWjRXsReeuI7l907f5NnyYPpe3FqyYXBw2zN
RaMxJRzhE8aQOrvMc7/wCqYVsRs7rLF9uAHHQFr6+A3NQ/ve3PFofGlTqyt8svDerOD1tZEt4wqx
fALam3fWXU5QnvSYVPxwnHDSQJi4cvhLqsmJfcWhMRaBXpDDFOdKjEPG5wcP/YO/i0wt6K2fCl4y
EF25lrmPrYPHrxMshND9jrM2hGhZ5+h//kj1AR7XFMRX+Ps7jXHJENVBfdHMG4Lqmqt4ibVW/08N
yAtiEQxIONdB9Rk2UEcAg1bywzwVkUZLPSu+cpZYjjkMIU8vX32pq+quFXcu8zc/TMs/o/2AgIt4
3uDeK/v7L5kUdVWp+FOkdvCb1WYLVWc2eVyy4vPpbXjU8MYfowWO9wxeLwo2h3h9nm27c/A1JGqu
sXkhJfRhyl3u0ef38gFFquE89/mv29AHlz5MhqjVFsQxUZnxWyAxQ7oaHyIU/AKJ8kDoEk8VLiqK
yH6HUMTB2nOVGD60og2IaLg/AoXyrU+y6q2qNCGLBpz8m8KxygGFeF9CveObgSBVp7C1l4GkrATP
LLw/ncrFtayd89l7d6OmWwLkzwIODoqkgShG3S8jsWiH5blAu+gIkjNmxTecKpFrdx7WFtTtSYip
wrr4/gB5hrByT0jXAQYSxeT37xdwKH1WAcxwjDAGfqnY4j5em8DzJg3yA8qRk9UnIU9zTNzHoXw6
WeqhXH85X1oGh8O/4TCiOuwNuUL5hRx/DX/7kCnA3zC6mDFfoeWEdciCByf8QIqHcseQFUuevC24
INhJrIUUZHCD9vQCPLaetDylLuo9Nu7R9PYYO7pSupVnyBSAT7gftT4+SxUKUox6qME/iUKuPNzi
Mg8JXQDY3IVc/KO6R2eRJ9qAv/MBgRUToeZJOW7CLeBmKXLpr4d3+qhC4HDaVKqp/PW1GDKJfpIx
fUiYMfz/6xdydIkP13HrSv+DRZlNjoJsB6PfX6ILt3Gs3QRp/+NzVXdfyRWxwJRP2UF3MJvybLdY
2SJaUsFS85IQEHE7mth9nRdqOsJHMn0pk4DgVbno9YMxif1V6eGUEdVF9cR5P9olGtI8f8s97PT3
8UJ4m5E7/jXI/X+9dw418Q1t69qDx8gIfjehtBDzvmvNPwoEjAx5glKKxBBwr7hfMgiAxZX0p7q/
Dv64btCRGAACP/BXfpcEvBGvu/DkaXPCpli0Cb3EDCe/E5BUdyR0wIpO4JNoodAmPZvJ71A0DeiQ
mHo7rIR2X7pf2HVKA7Zf7igxb46QbyU9emGZ/IevoBKGzCeZ0T09NAvTf/O0Lr/8svuDKwWTEgOm
29BJuKFDqQloMEjKXPNKtB/RPhJ5NLrcQ2XYOBk9IXYpb8zXIk1PbpCb/DXGW3fdepOTQn+ZeEkh
6LmreU24O4SOkmPLQK8zlyNu0zC/foKJ0ZqWPSNvyofBK5pwtSYKtPocGV9/AbJg0nmGaaaZluMi
uAOUqWvxnOyBsDkhLGwIe9D0eoY/wPjbdK+UJA6Rgjo8U0ngrysKETFpVlVOtqS11tj+I1ZsPkgu
XBrcLHyR8Nk6upVgxUzjzYPRSPUJ6nULECwrCpp5KSXOaw0KTyg9dlrKHesZnpZooPx+ClsiSxPG
UHfcQ+kexP+VMVYw2gHOwp5cJzHVUZAP8aoDe5w+K91LF9QRkQRxCkUM3vrx+FwOn6hDRSaqxXkK
G0VAUUG19zUDgohgpb7Qt7FS0AOOkVy3Ck6f/zKRBcY3j2AobsBh2fqlfXId1+fo1lLXHiujKOTT
Tu8m8d1jkVQEswbtBmSOYhVehBj/b1YcuZX7GGXW9ivZs2jAcCYA884tkjvxw79t0Q7cBhK7WXGx
8z4oynZ1hpQHKa7LWwYhA1KauFe8YyIJVu1OxR8P/+Tu9Vr5sJM9hGkr0P4QcXSW5adzIWdAfNk9
Jeq5VSeyz91wJbtbPTVNYrpomUx9TuCTTOU4XiKo1lwiNAR8nKKar1JugUWSkHoPnTlglriFVMp6
4Jbx7yWuwDBnbCk/VbQsYkh2OGb5BX8y0oxXeqtpSRoyhfKrxrVTDQSAIF9VC8HZcIgXivYBmnX1
Gf3CyS1KvhctES7FBRfq9CPRP4n/4dlV7+TtrS6wZZoOR9IKrYJIx/xQqFaG+wzJ6OoAWgkIRG/U
bRS8anAwUCV6JzIcUI82P7ZBqZswG3mGepOq1fV+jSYC+S/gBiAoJrkoHnSZXLGM97CIPV30u1Q8
VWE1t3ysi11JdILOvAR5IYUhQof7ovoq6hH6h5z14rsJmJZpyl7U06MN2SYn7cCQ+W6zk3yKFAVT
Ve0EGWbVBU6PDfYpyfKB2hvlGoPimfASzL3uYtVDsViROn8WGakMIK6GqSUuXw1UGMw7kZtuuxxQ
AYX5NSmwNFSvSKhDOvgG3jMr6vldSTYgTsCHC7epBxBMilNKPuSVcZgJD080M0FymMXaRguVJik3
/yo1g9aHOrE2qGEI/3AYwTSKV8DgB6p2riSZiZ6O5Zwi21+3ELWZwirmaw2GPEI4GfIn4fRNEEkk
+c770vEL/3sc2DQfJ4yEAeEmHnSHv61wW7FgVc+Ks2YWUUzYeA1w7PGLdANlNSEu/AFXgx+6uvEj
CllYGmU4RP9A2AEFsDIgyg8Y74qUrFS78uvEQvnkUE/LpTo7osRSbBLiwcXgs3Va5Gpeo8cRe3P6
NPfk7ehZ7yzf+N/h5ZGcYGn6t2z0aZeGxywwRFFeh5sP0nBUSQwnu4ElOrqf93iQdSz8gAZzkJow
9xq0xmq1UOk2Jhmi+UNSiE+lCuLw2SQ5QPkvB6NKsFiQkIF6twWqwUWGDLbAHIIuKMYog0sGUQkV
9sHFX2FtqIci7yC0vWrHyuxobnZnOb7n7A6WLfBUvI4hLf2HOGypgiqgmkrsA5X6gObiWOmNHBRY
Dq7ujNcmm+7ewjyKDa/yTA8RpAGXmTuPcBZLsuqXa/kMmrPSaFuFPtIAWqugL6DB0OullDezPKGD
eeVfHZ6B4VvUkkCzClRB+mgNNvTrsTh8yFlx0hxAdyDIABOJJQdE38tx4rk3AtAxW3DB1PmYz7Ji
ZgylTYdFTIBnLSHUuhu+2YP9z9pIgd9VK28iILQIsJq9IkflDOTJCXLeQ4Iht4GE1/F0Ku0Z5EIE
KSAfdQFXq4M1XBMuhZcuDEiwWXdnwDR6Vt2sjvQydzX3sVVIFgtgjpCiHo2lUMWvVvXkmRPV8E9c
3rW/b3Qu1cHJ3rpvuIU372YSbpzT9rL6i+OImF49l9RTTUwi7gIg6WRVvZVOwWvBPcmlznRTlBIE
nc0NRxsOiVpucJn7Sg9ZJ5BCeBmjeooFYRbGec5xvX0xGQwEXmnHimIBLA7QyMCTUfnW/mIJ80G9
aktr/9h+4HDBHWmvk08T4lYitMALAWwhYmCuCeXFD/wi29wdyQUYDbgLrAnMVo3SHQUCJOnLeApS
5i2EFV4LLf1ahwFDtkdnBhHDrIBQAB3nMBBVcT8RAo6R0b6EmTe84yAz5lQNJ2wA16Hgd6po4Wt6
dXv1YdpmXXyEIIZxDdE36Nl+OIWvs48roUkZDt9SP969DSRgOY5W1+4fuQd0HZGqbEZTdPaJ9Vku
swQ36xYov1BrV4fZvJ+h9LYhJe0819RpJvXFPPVfkfUaPqd3YElPSirDslN/+QYY7LMTbrpdWrX7
ryZOROQYKIiuh+aMrFJQnZkB2iN/Z/qe5EWyP75S/PPNmTlLJ0/2lndFuZEtu8fnX2oJKAlJleMC
Pfni7AZz+o5+6OmoZqx5OEw2f/yMKZCQhNRGUExeJ+9BTTSm35RIU6tuCj4k/ZvUIZvv5tFwqQ42
59Q72u/Ftvs7qftAqSrgqwrIMEkbsvlzF38Ad/pHUZZCH36Th3zs0mnIJ4VBgk4kbjCw3CPFwzvm
pLxF2TYQXioNK7trDB7T/LuPqUWFja8bDyCb8twDYLpbV6SsASudwEHYfQwOikU8M2DCgwJinuME
VnMMTwFLpbu5t2p0eCVzFAkkZzX92grVgPsJcYrvB9rTTa9I8EypxymxpLhbTXBPfjJUsXCMchbX
D/kZ5ERUnqMiSJpTTE8Ry3tULNXkxwqU4euM/yZ91aYQU+GqqDwyhkTeIh5E0QxFFXypjpg3FVpX
9vvjFowWOr8gm0LyNvpNfrAsiBy1kmGeq8Exmla5qGMtRnwOJom1CRUZ1MKkUdMiKDoh/xtBiO1D
JKUmNyRm4Qi//OkqXPJxHElrOiU7jZAO7hp+3Jg49w9tFnTC+Cgct99oyJ46is8lB9MIcVJpZMS5
8/mItSRDpS5QrsEt+yR3dEFYw2mPQPRDEMPguyDORUYDYR3oaFosAd8MejnPOsSTDEMJAnEZ8IGr
9Pe8TK6oznGYeH4cFQ19kz/MJ8GwStZz3Gulxb6gYq54lZRiKnTDmTusf4PWOOnD713jMnc6vVbS
Wg1aP+PddA2KmoYEXUh1C7CLdRc8Yff7BEERovU3bVu1uMmxDAHqyFnJHTpZJv4L9iPzzI9oWre/
F8EIV0lcD2F/MGBa7eTp6IWLf9wPPSOMkcRbwG+J9Q0Agr18g66M+rwX0y+tZQUgeUGHIGYQY/5Q
da4BbPSVhUNVgBGUazujR4UkKdkAXI7a2PLqLUkHorbq79uMa0IAd7BG/YuAQssPSzNP1oh6ceht
HPplb/nhNTXklLjdnS8GOLtb2na0i9UfzaRfKAE3/qWmryayinF1t0oX9Wsz75xAerbWUs+DAggi
AAMzHr2RghTN1Kd/lJg1V9gziPR31aedtn2BAM96iDuAy8tX+dBa9HWJ32BCARBxRQjmRvLYi1sA
i0LeLE4LV+7eEWuv+63lSoRfEPbgG7me3IenZEcynF04aPmOyFvRmwmRFumQ85rL6CXEGVgbAedZ
giCBHQGunYJ7uEe6E9WqRJA2FcPU6kCLoFxZvNflC46Vbr/Bx4rZpO3Gcrzh0WjarSPA+2tfPViQ
DAX1usaWPKZbWs0YHbTqseO6wwLjC8E/GqwglArdT1YO6PkHlsoTxlHxEIy8kPPNu+pOPoEIex9o
j9JOucT2TArvUgSSTrzaLdLbF3CfJOFPuH+NmTwIaXGuIUvagekXnOd/HlpR2pO7m3N45JjRy5JF
u4vFxMoOpMsvlB/hPx0pESiYTYxAjKgJUJ9CmEK0Qd1J8flegSRclMybbOJNLLSP/jADJ76JZyLH
gOHlF+kV0QGIpwHYWyzIwJJQTw1fAMZxLoTML0IFtTwoYPsC3JVcGss75x88PBr5SWKmVAOo96Hx
koSmRTJ+A95jCDADYYJIIUYHRVBGMdTTke1iq/+E4yP5ZvG6NEq06XlaNCO2IZkNBmjOamwycDRx
tRu95u1u+WAdGkRTxif/G3KTGKjQ0fP2HYph5TriXiWbIZAlKq4vJ5sSfdA9B0wTAFZKvz1a3cDJ
RRqYaUe2ckkWe6nUi2CWR0BM2scLl0Z7Y0GjMwChjEFmJu/FgG2YyzYYpR6IvU9JRKvcYV1i45nK
eLdgqPLdDV54zAN+O4bAD2P8dUQekcX7RIQBoyA+BWXgiyhiEKWCUwyIPu0ALYmgy//fUgfdGkkf
wkhpknVSno70L/PYDAvKAhExQtcCfxfU/QJ6fnDtWMzHviB72iQzrWrjHJRA5i7L7dJ3BbEAjz4h
M2l+kMn7xXhgOGf9voDfYHP7OIXYk+Y3NWVhzFEHAVfye3cmD94kIvodfDiFIW6kmni/wzS/c6o4
sEt2qqbaGm6Yg0D5w4KdCXieaSVSiOSdpLQBcVCNaotwVSFrbpoXC8yH6cJP4CXiUOqhGaSw+t8c
Ul9ZZkp+teVGNNx1W+LWChfm+IDh86vmmjF+xLQcAgS2PBXhFEbIIbSQBfWKDOUS56IStp5Byt/p
SoCSlrIbKhSBKGE5PVJzwe2gBNMIFXsQaQ70GhWyaEadYsWRe3R7S/aesaJz+5VPWa1YgQl5BKPD
59GRrQag8qVofB7zN8zUSJ60mJdV9zsHr2pA5zk54ObynpBX5FUaZAMA7XhC4SUiNUSYm5NDFU+g
ngzurmd0KN3kpZkCKbptHykkUkOiN3aLt1CFV5CsxCJOlssSzFpF5LQkh9V7MB0eNHuqxuvQyqe2
kLhGV4kFUSZo+UMYpL6L66jkK1GhaJ2gJSKigNsIpRG5h5xsQAeq9Up64updpVipCHFgWAnqx7s4
YCwbAC1PMERgAnLvEJcTvgI9bQ6PoFGS4CqA6ml5kPpbjcl3clEoD8nmRLQEu0CbtDtWrw4tQ4bt
AcpYGvva1FVb2zU6TuknE70J4fl2i2z6it6iMvCD5o1eo3beLtIItlN1wqPRNFjLTbihO2u9o5a2
Wly1jF795oYeZ/Cq1NjmEJ6oLZ3C97R4aH7l3CLAmGgwkFUSSYlMNFOMlt7aNC9yu5hXIKjQiYss
thHTqhL/6mfpQFVZtlGA52f6xfIwQ+XImKFkkzGikKqqoQiwT3JVMpLq8aHJkqNJZS9lMT/5ys6n
aUErrgeHRStaXx5DoW+lquH/t7xeKBNyS6q+HBA+jlOeTaR5f2ixgFA/yTm3YiYVoi9FBuxbx1E/
cBB4DdhkTKTyHuKviA7Gqr9gPusX+Rn5kiBzL7cmR7NSUpaV0sfJSgjDSs+EqAzka+ea7cIBsqlA
ULtRPlO1FfEW4IDJEAoaXqxRovewMHTpnYeLoGzKv6SzAC8ar0pDs8gSeEs4HDcAB4LDvA1YUDbu
AoQ3eRStzXpjGWd0wfNlzorn5cHIecJlYozZBQVGnSjm7fJw/vPqNVrV8XZa+y0JWnabnqeVi3ME
0GQ5VfReyAZT188cCpSYx/5f8ze/4+1fCnGy32+3fQqhWza9WbvN2q38Z8n9NEW2mycB6chvZBKU
0sG99b49yHoiKwvwLR9ZnVXbM1KukK6+25KJw55bodUXE1INnLSGUu+zGRE2/LiCXE0ZDdSrrLPs
tZ4pbDpdEeCacKsybxfLXBeWuQKN4ePpPsuEaAZKCL/WwTCZMZlCArVVK+wRdiynS8L0lzvFtN7o
AirBwi0pnIwAidoGACwmN+IBQrULN6T9YTzA1fOzX5hGWT+qC7Bp+K8USeGgX0l9am0WOP/YLviV
pCB4m9ZsScioNMAuEmDHhaWBXoHN4bVKwpBrzAlhkLuKT9Duuhhrye9ib1dWTr8iiXjmk9AeEVIa
h+A/oyVEEwNcxkw7wgrL2GObu840VoJb9p4yh5gCSp2IfQkSGseC9OAW3Bi9CrU4LAmtB/KhOTsO
6eVYGPK9mEM7b5VfJMBjSIqTKhjgqOZLAWS0Lp54FzZuLoiDoIhyawGEHeIoJOw50tr0NA/2jda7
g5LHREzO6rdaWRi/lae7HgISpfH9pk1jXFAfdsyDVqFvgNFtG2Mp41f1K6My/SOL7eK9egKff4Zp
kELjEBPfRLjikatnPDBE65/tzyF+5QT7KhmzOtmpwi8mTz9RLu2fl3wemH72gGAvqREzJ4qL86HH
Kb77leUnMFPnOoH1vDxh6jRmNcUBvo/mbbNdxcVun/zq4rkN9nZMYrdrLQ7JDswiGZ0pEE06+HQ4
yV617APWjhsw2+duqVOnmwr4ySkFW7X8zqvEKn5SKK4iACk3Sd6V3X3NwJPSyKY2tLtWf4crff4z
aXxePMy8o50Y6vf/2hprmhXUlSd0w6LtigSi1p3yUk6OFiU5QvjnslJaTZ+wbBRuFB3U1S+nMZSv
JqGdou2v0DflHisPReNbVItB+NZ0KjtuERakThxotCrxGTNNJxH4z4oZ35rVtSGP6wh1/t0vRKCK
h6KJZ0xP3MTmkRRSyXsN16mTDRsLA9zzxWsEL9Ah8f7bOrdotViMXTkbKrpt88QePydPDAyOseyi
jKoMqX7W6JaXcqAIsgmI2IEJQrBH040qBtaJwEiiK7nuEcE38SODF8cda1oElgzckdx8+YlYTWjG
RcFH6jGyPxoCcnBRD6KBoAIyBRJUxzGX258HxskKDQp1Kg4V+QEYGQiLqmuN6t/SrVAz6QdRjZ6/
c5P4a5GDJ9xltdCBfit2XeBpyRRwUhExQ7f6CrMId6NGWgpjsBrhwyuNjUu8ybVzOA85qzdKWiOm
8egWxmqKMiLrL1YTuy3aXX/Qq/gEl9b2hwawOlJtolSvB1YiqYM3Q6ggT5sUcyGjRgTcihlvTtbb
EDrTftVZ3ELSu6hvLMr8rP/6aJ0kPnOX+O3h7Ttm3hOHZr9tXVGTvWtuaTU4dkpuNRHvqhiyJXap
8Hqhlm4b954XH7TmiYlG4hgzqrBK2zmpUFngCCSPI5LvYSTFne1AfLG0aDUxW0fSyKhw0Fp7lcbO
08Reni72zn0F5VzX+NVUt5l9u05paNsW2689b5nxvCWK/2VBt1FqMb1Dc9tiwQASsI1fySvZxla3
Sk8Huw8SLIfwnVubySENn3d3Qy7EOY2PJIX3cC1wUtPoAbL47VSHjfEazBrAu/Ttlx5l52X4uw5P
vrBluDBA1q/Ri7Vn516gnNFXYee/nemDRZLRyCZMlEIFXGQ1zymKsRJYUlAJnZ9pMiJhXu+VcQMC
ToAmMv52S3NAi3bWMIbI0c+Updcg10DWoK5hzYyu0T3+iGOv23KJ5+Gd1uao2SL8UE1qxGb/8gc2
GYZ1lN/wGyxTDVbdMFH4xG4uXCocsaNY8vL1ZElUE1WXrdeshLCKRHMvLZnmTzDnrchRqKu6RCZS
Plnm+N7X1yzeRg2TJIburJpI6h1yG9RRSd2P9FUW7DCSuduREMEQMgbUkJjUCDvUT5f4Tl2J89BZ
KFyQGbh1hDfA2bo6p5HyeJIBppCx7ZYb4XXXEfVwX/caM2aN9KdMN4vl1r5oFaIT1eDCCmFOmHV0
KW4tZETOXOV95/1XEGHJfsjjlWe5x7AXfrzVIS3mmB39hpt9nNYJbe/5S/Rdrb1EA8LB5u3SvdVK
UAh0YbPFtJVOL9ddh06U9gyh6OoGUD5hLhaVG06N8BQ8XP/8Dl9TY7Ab1o2oQuBiS/TFZuwstomd
Qq7HgCBHckcFSdkzeij/lluvWOuhEkXFlsWHXzvIyK/CzuSHkcZAkV3S1KNZIOuP0nCoj8qm3bl4
8gI/fJVNWhSam5ruMi3yMOW6CsAC+okYHVhkJAz+G5T+E+oG3n/hZ4vmJ+uqVIscP5BW+cjiWWIS
GgBPIWGg4qaYyIiMSO1dD4jk6GN0E2bvRJp1xlB+gVbCFwOoiBd0MaVncsHgFZsZmmG9LX9ChlyG
XVuDWroUD7RDjSENk3wc8ExustCqwWiVobKVEe8mdSKwPCsTF1c9WuUmCmuibaEOoIpJcqWm/Irl
STKCmzQAzAShbiiSqhrR3fxKtza8+h9ajBVkVemDbX9ewQHpIIlUPP01sgJoU3EkurZFfvJGYECw
wbG9cACVn9AGUjR5jgXol2ASB9yX8syVFfM6li8pVSYdqXKRyhoKDMF4k93WOicemgSRkERKisch
PsT0g2w4menZIE/JK75+IRb7jcVRQlTiXOrjuQLkCl7RcSwHVx9RfBBO71DR99WV7pQOgfbV3gd2
8218Gqp9gA6Otb8vWI5+4sBQZ1W1pvAzKf5Rn9ap3UhcqRuoTlR71N7QDf9mBcUdUNbyMVWLBjnP
NRZPeeP62kM37xb0ti0VdGvubZlDq4HYFrkWoVoTIDYyvBR7qGNcUqcSWqcAmmB5ymmprAwYiaQp
R7ElYayjRt3Ik2iFWpLWso6ZeSaWgwRjJ96HN3owlckZWDU/bWrNEXlX6SJRxreUH7ccChmgi0/N
wxNYO/XN4QUuqgWmQC8Qo1xZiHpc563zGDyD+aW8RZHZ0fc9WR5tklvSd2V8yBGSjFKmRZ+lLCBO
RM7Kp3xAwkPoCfgcnBBRE0/ktPUlR3L15tAJuQSVvlYfSqO0NlA6SrCkC3AcIZW5Rlweib/3qB3Q
lBO4MICyWiej8lyNDQ6v2Kg+4LkRpURa1QlX/vskDoajJP/Cckb+hBoiBDO/XCOjonxKA7TFFoDZ
NtxNy50qRQ6aWHHAeUJty4VT06WU6u6WqqsQQwJjQLazZvOloHtiJ1bcKuCqVuq8PYEodfB1pyTa
IHlX5apMmi4VZ6xEnE5ZaKhNhyKxCsRC3ytHx/0RYJBQUVBkMj9Hd982yWY2SQjt25cFdyd6TNWe
Tfm/4q6pEvxyoQwRdWqvOsqcOZEAUwn1WyucUoYByUAuGKB9PiwEcqBikA8QwVaKW6nhreSVglD9
pCm1UFuNkSBuxa3nenIT6VgnXFavBYMD2LbKfi0CYDWoKM0ukyMXq5Ic4zvwszvPKsEohuGR0cUP
RT5RbZsEWgQCmwOu+CoEMp2E5k5KCdO1ju6bpBhKaKG59V/f2fcZanO3to4P5A0m19/G0buD7h6U
Nv68e+mktRkwic6+Hu2P7sGG7nQ7faVvtCtCE43f7rF1nSf8tDuFTyMx3s61ZyECNHdqGDMgOO1j
FZR42py3DiWn/nR3F3QKnqQBgDedeg1c8UqrDg+TSk+ynZVXh+gOSHaP0m6DKLjub9ewb5/xPRbn
8g1sX4ODc2E86MR+xJUTiFrwY5GDLn3B5vZe1uYRmpEVmfkmiDXI5MCa7nMi3j5ggztK+VPktlNb
2FsVzC/0i6KvBp1jlE+Y96gGCfdxpGMf9P28tSEUZLZHpFtdqEnscT8t+rJahlPvCf+uUa4J/F+I
L52AQtNLIKx9AkpCzWHV8xjMdp7kLAQZUGJCQKTon6hEKK4uidViUgEmYtNk0sYYTc4z4Jzhndxz
Ct1EAKsMckNBcShBedBWCoz+5pb/0gjLf6XgGAsi+4S88gzqQ/FUPu7Dv6Ck8/OA1WKTe9nHxjf0
iWTP49iq4j6/wM7I0uqxHolAAcI2yWA5UuimUq150+CYpO+jGWP3S8snvLjd5M5HAerF8a4kxb4F
wrgH5fA6g4S35SLJpmoaCS42Dxqu3PjdotKpdIRhXIe2X0HzhCR5za96ZRh44vnrZ8GItDVc+Hh0
dcYdN+NLUyGBFVuYMrDOaTNtbgB4tvUXG9eEqLBDPRWHwy996QNq7ocP2kznQLwwWmTa9dBhCXmj
fI9Sy7rZxZz+0Ldaz+h3/eW8Uo1wT6pNEATMiEBRGB0e8v9lnNaYHnWCJDvuSlpEFyWlIaWdb7pJ
L1/diAVc190RhFkDXraQeBzoxTjnYpQB8sImYZwfoEeJvaLt2TIDcbPFoi6Q7vWmyBCiP4jPmY3n
N/DlpabZ3PhVxqF/3ADUMPndbN5R2oAOqlly8Hc5/SkFJi3C6gWCujbIyGSshR0ReuQ+PYzl9ong
Pifb8OnZI/nLdy5+++K9BxcvC85kLgr9RbNv9m9+/Vsp2BOpYMJxt4pEQWPjnNE9jUqhQbaoeKRe
FV+q7k5+4Wwqk3HxSh12xe4+w9NSO9ZjPpb/mK29GnIOkfU9H2dBXf125VpKyeuXmleOtQauKksh
CD65X7ILZB78Q+c2yvrH4Pn7GZeiE+QQYJQ3COa13rN5vsHMKNWDsuU9mzvbM3rvs1chkqfh8Ca4
wEo0nFNCT8LAsIL3zc8t3sG3JxXybma/2qBm8ekg0lHOpNGZHKnMbGkWuevSQyovBg52HE5k2W7t
4td7VBzPZEONTtq0Edbq1Fmkn8glWJ6Jbi84emzn2vLmW79qunvKr4fgYfR2EKzu49LQJCxFFAuD
y2C9OelgfnSfsIqtKA1LdWdf8qwy2hHb7hOU+sYpj69xPbh0MqiKUIphHkNy2o8OxuDUniNXsAIO
VCdLElZ+P6zoT2fTt3HUP7MS85uqQfPxjGpA3MDJEUh+DJeAxRgAk2RZqwfYvevQ6DxgmP9m96D6
e2fNWwNKXkN5s34xY8zIS5QxVbMI5hsJGT87e9bXZYq3MLZ663FlUOlofpD8feEhCEkDbOWDQWnd
AzkqLRyVwQCXUC4cCRgy9uSPrq5KqYPBEUke5jum+DIt9Urd3eQ5e882P+eWYVOauwVb7DUTmQL/
cXwdH7+f43R47ZfaNilPu0UrThSSN7PNLB2e+5ehvu6Wu2X6Vf1Jfzdfxuz5c2c7DtCvPPRutON8
xYKZXhNzfPtuLN6rJ6NpHB/7len++7M4r46r/SpbZIv1yvo6LU7T3EZdorS5F7Ku5BgdlZqhsGDn
LU/84S220QYVdgQb1oDaYQUmdKezV49e7Wu3YjnX7nX43NMPq9u4e2sg1G2rqcejXY20vcJ6JPT6
G/vxz57IBKe4pal/gyZZgeIo3p+J8MSH1noQA6CTX3unwXU0X4I+yw7OjQQe7cDwq2iIaXZ1bDLF
2zClzFdZO2lkd07NE2QvUXu3uSdP8TEpN9G8ArgrXRcLSRYtTCVwv9VZA92Jx4+BoISN7knn2brH
u2gHm/0W7zqbDj4EuKHtKJ1kEwkoHDqHzr116qDC4B+/rOCJM6dVxoxTBlSVr8wabPK2/cISDmoD
q6elcs8hyqRLDialbLvmgLVZ3jb+JJuc8XmZXCb6oP1oM9j2djzm3XLySV4pg+QZZH/Zn2ho8t7J
mMrGR58pjY3yBrGEDRQtmcpAGpUX/cB6vrVhPpOW6pV6WqIPiyojXZKsKeM8O+aLkuodagOswuY1
VEKO9BbhkzwAybsj9flXTdQ1Sl+vaEHfO9vmNXm3L937GL7DcNOd9+q9aq/RqeKrW738BkQPVmmR
HZXeWo8a/UZ/3t3RsnIHvXXDZrQ3nWOrAvRR8Yl8BG3yDnZVZ40nboap2a4dnF19Vvv7lKN3heVl
fPaAc8GdUr9QehOiNaZJp8oJF2KqRB/LYHsXbPvl6W18Jwq8DKURa9M2avheu5o/Ouzy4jM9rx7T
Rn6HrB6RggrFKvCWI0mLX5AFF8xd5WGL5JcwrFd45kfuMcxYqK5K450h6uJDpM7p6jbKId7Kex1i
hz64HoMsRKLFcp6GW0Wvo7kP6uTkqLDi6VnD+TkSBRD2QmJGpeYdb50knXf5flIq3fceK1ZJnjXI
tGHv9s4W2Ln3LLtp3bduzfTpbhdI59fd6j4xyk6J2L8WGRV/ThKBcojtnlC+iVIzuML0tCJr7vHb
pI7bcKfQO3dJ7pVPUdbwztT9vpFTmZVm1/gECglaX5jtHQ78QwExWaMzkTxQgQuP3fMuKF/RuoC5
CJ6zO19Ur/4pOSSnxD67poloslf+SQFB4P1DEDGjU8IyXrfDE4H89DTm/K2sY1OJu7mfZ2Q2rczh
BOeUNUb3pvX2ziXnbsXDjBDILVWc+WhHwLNzPyYTv9y0O2erd7Vdeey99Tlo/FT6lY2b1rwTKlEN
wz11r6E9LUfphk7AMAoqzcq0Mn2lYe0GKlpIJEnYkmQ79QRiUiIPOMbEmrxGt8F9cDw6Gtk0dRue
huXp9vszvY6RamI9Ge/qDiE5M4r2YUFjSrJLe6edWIpcCx9S5qVqLA5i4GsTCCLNWjuPxQ94NKvM
Dntgd8gIh+A0Uqc2Ps9ugdGudzUV5t1zfM3NagWYBg4tbm2tn+VucuGDyV4SZP7UwhIA3VJgYreQ
eTEwXYaGm4XIxgbau1jUkEJFn7e2UOc/bPK9RDArXA5ct/qyiMkU30IhApvK4Df8dGp93S2WIQWk
JDIa2KpD8wrwRBZ6TdIlObO49eYbr2S52fzcvJ/r0ZN81YZZJyCIfEl2MHkkuMRuGm3dEsiL3d8p
Akse3AILUzldbv5H1Jl2J8p2S/gXuZaiDH5VREVUnDVfWNEk4oA44vDr36ugn3OaaKfTxgHuYe/a
VbUbGxjMB3gbmf/w8F5Ci35vOUMl3qK4k/XX22c6IsG89PUBqP3QEClC0qoPgz4Yfayn83XpKjuP
x9gKpQArRCiu6deGD7Jx4G1eBdJnvRkq9m930aT25Ma77W6Zt1p0q+0KiSHq6fECawJMcpZs5xVf
KYVSFWETz3+2BJyw5Z7IonUItfPFnVLb4v4+eEwY4Nkvuyu/7yZTqfrE2GZ/EtuDdEy11JRiLUtS
K83dSO89oRnsFL1rvo7IZEwBt1Y/g+PVgkMNC6fAj9QIWCmznllaaSEO1ODDuMMu+iSRMdvGRuLt
pCuDI07dd9mTTRDmAOy2hZr8GUFnqwOzNjRotUIKNTqzTyL37+6C/buxC8pDHdW+g+pfOUzxCVTe
ePGOtzNj5Uw/42o/I/e6vxE3qopRwTyAZIytex7P9/MP/7frpsGHnEqa8gTjhwqcIlkeVP601Sp1
eAZVhOrUMfOcWYxbOT/I4wJfbrxkah7RhRfxeasgG8fB9fv6rTMjbnnZrXBDp+79d1bk3HrhFs+V
4WXNhDafD/SWRaSiYVJqxx1dNUlun913Fw+NnlwiqrPyNBvJounTT0hbxFnn9ZsDLhkuJaJcCuUD
MBkemN0iy0UrFgTkD6/Fi4gc9YCO6vqAwSd6AW7y4YbFJVFKTh4qfPOsf+9Raa1SKabz0s6veNVH
bJF2haAk3YqvJFcwlD5SgeQZXWuaKVylGJNn15XRzVOeWuya2jmfHML4HsgCMIzJw4t6C7c+ZrM4
o3pPV0SQrIvQUemGKHGDBIfSH5GyNm8w03UKWZpuPHORBhZ7cpHs5QkdiVu0UFgm9wz5YFz9qFen
gFBic3E6R0K858/z50wPX/5pdc5+cXsMK30dn/7VN8BBe1aPYHF4Gp1Gx5FGdJHBMx/bjw0mE4Fk
jUlQ6lfwtVCGbrcDQuV+qQ92hjvr5sDIquQn7BKkXVlm3IIbSNp8P87mx/FxfJs+pjL3yAaOVwWJ
kVFR6n1+QV5wTcI+7ArkuB+n0+P4NE5D/DS4+opmsWhrXfCYSD3ta0bv2i/3zv3d8ITdwb4vgzUT
JX6ERRSWJxwP7Jxs9MIVzPrNJlysHjXsno2XmqTmdw6BP1fEk4A/3ruDILvUPbfLedIrRfrRL6AC
WV0nTY9oJmNcacS9etpJEvCdO1BBDfwAr5/Qmn4GVvAMow6+Bbvg7r8YDeXJtmXtgWfSHKKJiPBk
ewx/bfiSRCaewDQL40k8IcL7VSlYC7ywzoxKoubp/tOkXEW5hXhGiEjFvwXabLTdyL1JM0gzMwXM
Irbfbj6/tc7Rbx6M5tHP+lUGQe/kowrFLc7pXf0HyBj4WGD7nGcivhv32/AwBfMZH1i7Sr7jHTuO
Vws+GhajyzAd7lhAh+Xe3tcpL/di/3BCt82pImkkSQQLWBAv4BDjMYun10HJvw7ewYmLfZl+5pcp
G2Jyb5l/u5We2xLExu/Koa1QlTwRlGDGJX8ym4K0HAy4rruhjvJi/1VeGIv7DOswhCOFb4P8Xirs
QMrUi3F6IKy8zD6L1yJaKYO6rs9rAcuSdRmkxC9sVRRRnxf1FtHwuLoHpr+uwXR3v+d1dSyKfDG5
C0Sq3n+TCV5okPB9/7v+lTflTfYXDxQs3wItkxqWtUDGMkI/yJYx5zA6HxDbEypvsBE/a2dfckwB
nLyFZTYZhrHGe9ZOcZ2TlUe5E/uxz2DtPbjZ3SqEd0Yu47lPrFh8ObQLs0NnUA/tkBvnZ1gKd0OG
Kmf/2gawaVx92AOM6H1vy9uy5yYWaJotxYxJ3DOjXOqVLbYlwJfaqLSba0N8EdcIAix8TrRLORu7
XRrJPyNr3Q8LaxfUftLHaFdvHz8tUr0zfpR+pUxJav9jL1P21OooOXbsTQXnjUfTPjZvpzZV6R0r
Y6WRld3T0/twlbDx3PpOdwfPwaFSkpMx80KGelCoPESa0HkjxLxsmyquVReq5l/a8rY/5eSAKg0w
Hu0zzrIJRP5ay8hv2dTIvzvzU1H7ZXJLytWR5C1m5irlE+CnuKnMCq7bM3wPzQOFdrLbYmuiREJl
I8yIDqCW8RfNlnZtigAbCeYJWKxJ1sSUh2IK+orfEqILchsqRKQ3LbgofO0arOS9X7QX7P7GtcOC
+AFxfjeq72YFby9GESWBvySm2k+pH3FhjbXhq07Nk95LU2fCYIMYfMY4AF5XNFzugFkRVpheMo9G
9uSUrpx36waj9eYePg1yizqnm2riGdbFs1lDzFEZltu1PuXQ/gEmpRW1MlCux19lH1gjNWE9Ut+D
xs3xzA8e/VWGTa3bcXkFK3Oo6YvVKpKSurXekQN+3Pu0kCieuw60geNUtfjL9830yqQ593EWu8fp
dnyc0l5i7PgSXUR02Cmq+qrrn4OoL2/eY4A3L0RBug79qzYeeVcFQSBqW74oDCZV6bpnEg2dQMCU
PO/g+zJ0wlKzptCMFVfVAR1GF0SB7TfdEMkqKLaC2jRePFbFj+7uOTgFtVFl+ITROYJXOnT6EYeq
nCkJLDyyzHuytbZMuEwiWkmAId4UdIqscZsndEcTJ9wkIam4Ju2oDv+aMLzoZZUNo7l6NFAGNb21
nJnle6BCJCIAVh5BGsAeWL0lyzLROLvmBj9c6gS4eaNKViSCboR7QUxgJLt++Qn+vOvrQxYAtGjG
macacdy9em/UOvCwuNx3F/6Yl3EyD3ThsB85gfPdPAUP/3CF5nukyhz1T8F2oEY0+lCqiKu7zB8z
s75r2IxXxKpJ8wHBiuYSZJvL9FuqjHoD0TY0ChHrkH5yxR0K0qKNVL0bxBE4TnPJUVSQzuUxKivn
JQkFVphKAFuoOCZU+0SuIf+L11hBUgH6g3NStiYdRsLygWwhHq1K3Kd8TLy5Npe/y59GyGkHEddo
i2SinrlV6uUZ1OviMjEwuVDHqSgJibgYkCoEMNeRH9huKdijV3IgGNf6BrOnPlFB+9S9gbqCV1Eq
/IPGVN8853SRmZ+y5idITvBGzlMd7/kpzLo2A9H2Mngqdxp/XbsZDBqDPhWaRC94BzqKVj+YRluM
cgPmi4491fOimq7RdqettOh5cKhzmY4oilfOMIV4FL6qpRcUD1llS4AU+eLbVN0EsdKJ8FDiJB1P
+MTZ8NNFmNA8UTMXhqYCoQ7QXBngMoxUSRWiJWY91ZGO6go2V0ApFlsbQaSKP4vHBnABokZfx7H3
oWaCHh/cld9TWaTW5eLhyMTC2VJB+UXCRiKppbS1nVkrZ5Wto1Xy+1p/OC6/MrEW4iWSvrCqnHQC
gT3F2+bcqCX6srvW2AytQZWb2PEmdHmxRQvA/upJa1Qc+A/kVzrzTrQQhPz59jWYo/5rc6A8Aqcj
87Q46drrxL6bOuGkUpCKWdqa5dET9dKdioJakfLi7YLbqWVNR8H9EPvjCZnlDWPoGJbks6BvD3DN
9qFYJjlZtD5UtycRzuBNsUhAhx9ZI2iUQ2Mkrdud2Qmv49gsH13z4lpfV9doR18FzcRgrbvyNmRn
pqrDnbUWM/+5JnUVohD/+G9+ismaivgjEpMIeQaq6bp33NidJ1hzcbz7AvgAQkgaNOuKmSf+3/JL
fv056Wa7eG4bVFeqXf6uQ96M21tXYlyFS3hjY3u0DclHm2XwrVzxS+XmhIGY/F9v2LtiOJybDaM6
wLBUAfajx4UbWwOpFrQM7f5KHRND5U5CXI0Na7swOTbGdlAefIaf4XbufH02u+/q0mIz2Pa2vchn
yYkQkr+C0jL+iX9KG+PvlP1rWfd+N/iqD+t02B46o3RehX8zsYewGO+P5g7SDRc4+nK+rsvrUk/9
2aS2+9mcggT6FzPvCGXmGtBvHOrZCOOqvsOWY1LdSRYWuQH2cq/wsG+Wx+Y07emodsXGks4RgnLf
DKMBLV76Ef+yp9WpMzsvra8S3Ah8jtnJsaKH1W42Ulpym6GOZPFaHfLbpXPp8EIxuyitLXIO3DlI
L82MdQ6m/LZznm7J+cBoIz/DBbzivgda/BxWZjGR1EFdFLdni3UJWs4xKPVu/oN+TJCrRLzU+qh1
WTR9TYwzI+zS0t55ZUk74yGtjUwLo3ax0qRYmur8LTKRwRPVfK0+YgOjgsoLySJb0g4ADqluW9bv
YjuSlkaFZPRslBkSVPyvnXe9NaPUu68zyhCHHKLQHqVDjEqTwqsR4kkI4o9ahuUoZ96JhvhsGW2L
ufDaRF/77s7JybUVxsdrWGYwlTwo4W6yPqwlgtm368T+ukkKI1NAceUq3eu+UVwws1tGzNFLFoeF
PX2Fz1HKepHyEnekXupuo0phzNnDyLxfHpk49u7mByYbvf04104+JrQzsudH/e3gBE9RZ0hsxWtX
4kmbefeELZf4ZsekZWx+lliVz9360ISwRcsw5rDW9hrnFYsERkd3N9gN8sFrtfdGvh5pVVIfMsy9
2bM0yxValXDwq8xyD78+/AFlsLh5K/vcTvazeFaa1sY6DwwlSs0Do1/rW7xliGIcZ1pD3tmABPdr
K1KnL1lG6Dh1D7wF9TnS/1axnRfVUsROJ1+ybrlaSeq5UocQ4osYsXd2r170nVJOtXiF6tBi0oj1
JfLZuUvXcDpaVoKkkwBR2Aui8LyAhjwFNJmBZrUhN39LoyqdbMGhVPdMUeWkKvv0sl5poNEirDUj
gFM4j8EslG14DJ2IZeBww/V+H2a0KXP8U5iOz2E1uCBS/G9sAtYA30BrYz2EmMgVOnS2vYw+jpTR
pvQYnZUW6VeFlC9bH36t1W62nZlj1QTZx4ATwcAwAhCRqsgBjB+7KX4RlaawTs/Tug7gmDxRpDiv
nTQv4JPdH2bUWUUcvvfqjGpEJIt6zkcS9QAXArQQfDE9RdoUb1E7D6IhUR9VWCaqHrxoIEM1ASKk
OKLSHOn7Kj/boxh7hQaiZv8nbSFylCpHl0X6SqkQCmrkHhKsDsVuovGn3+W/0lDBktqDi3B9hMco
hrnWPUQ4EkboWwMrSQbokWFKEKXOn/XhYVAa3nFq3+iaydVDka2Wgwr6ZwtW4xFt34FDZTEdRKTO
Dx5xfHqoEDrEmTh1rlvce4yuAlwIK2TYq6J4dWd10FWXCYiwVIwWEKQKZ821NeLuidAP0C/yIHc0
L+ylNI/E0Ys1SHx2jICBYl8dONuUrezBrh9Nq+PKuDJ4h0T7HaJ9DsFsMlHWAS2E6wk0DkDT4eK1
9+S2ajjBcoYdifTYGod6OqLuQTlkAARv8FTYWqDNOj45uCfcSnC/7QuyP9SC0s1zALWCW5BUQmzi
wUaeOMUKE3su7609lq1PSgV1DP6Eem1+p2PkMWhMpUB5fktNLrV4oRqvBHRumB7G5ymh31y3dJyM
i+axqgsfOtnPq2t8V7ge1eDQK/ef/RPiYqiMnFNdDRHkcmpLP56XvnRQZHkD71oTSDPLx7I2+YxO
PYflWCpFpdm6vQCVJN7EVo3xWuTPZzUS9IuF/Nqzfoyf0rfxY/1sZ/b4TuXtvgDbWlAc5/ru4M5l
xInV0cVV2bDe1y37o9770t39b8E5DMy+3U/BBDHO9y9dkzO77cIszADzn57oO4D/PVXsNUOVoiXL
GyHoe3P9u4OuXP+KzxDPP6N0aUzbuGyv9msKsewxlMTswSUDt2FqcxhMXvWJ0KiisZN7YTe/RM0t
Jalng3ukcMaYY/AJa/0nkWOdfZ72n2QVn43zVR69Rxkr1LD2Vfu6b+6b9O/ybtRM6mENs944G7Sk
Y6YEcXhndTqM08ExvAwyiNXlhh2pVc+sSqHLQie8D5c4l2NV+OiV4D+g9dQho9vauBLqLSQ9NiMd
L/ie7OkIMH2rn74bDmu7cu0rFJRHsx6UgjJWUWF9qrduTz/he/wcfSavsIw1PU6bXez8cdOt48Ki
8OyBnDTu38A17elhUZ1+JoSXCo7P5Jf5fXyF1Wth/snuCM84rKzi3/j3s3cNekssStNTieYPjRgk
qwKteg87lIao73adkPyO48m+kUEmQe2Sf0WfhvEGYI3bn9WlIyhVx6vaKLOM6abdWMcRqnL/M6wQ
HEsHoAhFGb6EBh/Cv1y2QU7NIe1ob/4nkeUTctG+5fTEPQLW+o19zFlHMmkt94C62Cx3Q6g1Oxxk
1tzJiabU1ZnA0hpxrPwuJYm1xoyCz0+8bT3OzQpUH+DwwY9dpWotjdbLDnAStt7u/dnYP5t8nhpl
30pvu74/GqUHiqiUJPtE/uZAAS9y2xsaGNwA+5c+kNceL6VodV/cF84qncmhiDbDVB2xVEcpIAGS
dAUSXCkjkUhY7dCLp5LGQEGasnhL3plg1OrsYQPr2Xk8WRswYrjVBshyuQGtENuIvFQmBya7IfC4
eoqYLvgqIwTulGkDAAIIrGiA70lNUsJiQYrVGdY037i1ENzndskK7VEhr/CqJepVhCEhvZJTdZxO
Bi91Ce2WSTkQyiGpUgCkECj1lZ5WcL3I9wf2b4JGwtHh14/aGFtjMMpbj7sPcFFHozFZg7mHJlGc
cFyMmod4Y+L/n/PBCpPiW0+yaCV/l85uodHE9/yqUkLppvlx1LS2qJMVvougJW2a0nodjD3oXw8/
5ffyx1e7pWAHmN6TnlrD8D2qMhmUJ2y/P0tMI8b7MB3QdJu+VWJx40jF0nrrP/qJT27VRpbW/f+e
0FmeX4tuKdmFLp4uXR3Nq3AKRYhJ68FFV+FQMbPEAOi6cCZDViF3gTdqCUV/cqpQjlpknCbj87KQ
4LqIWe9eEdo5fXNYYDx3dmybSEq7+5bsfnz62fVYefyqgfhlP7XINolkyRjkxFDYGsita483iARo
ko7YWGaoWZv8VRx/10k6de/QseaCSm3PQhlQ3IB8vu5Tc7lW8qkgAVzOBWPScgQ4B2amWFmhp9U3
Yd3TzqwTa4UwEGMWN9H0ykBrn+G7Ta75ZungMaQ/ghf1Ll+EIQom74GUP1IV4WvB6HlxgrUz7mhy
LFxNSiSHR7JM8MkQ3gFNmshkJvbEGjkjWhwN0oFSp5w6RQcD4xcbCybejapKUdePutaKDQFOPoZ/
hBcYOfDilY0wUZY2ntIeKquMRqWhViNJocAxQ7VS16C3ETbYRJiKp1mpeDOEt3wEyU/1wVgZWBWT
nkPc4tc791yhKfRQ65jydgkP1epeoetlVGmkI3VtVkfmXCrMPq6/88oj/GB8RZ8g45QytYsleYm+
RrHPgTekKLlCdTr2IAoDpMm4arGANi68uYhQBcbQya9JaAvsA8gtma9kEbCKUH3cYwgWJs3IpPkp
4q0qCAJ9FZMGKm5Y5ITyxAJYH7nA1gQF+TN4GK8Ctuaw9hiy+lh2QlIb65FQkFvrKervL5iPLfxh
BJ1UPYYZGeqtvV7vsBsch0RA/zQTuJ7gsQhajnfVGN8MpIwo9bE2krlRCFcacyPiZ36EM8RqtWhj
ZhF+COVknraRhHuBrVQAUMV3oiX84+QnfGT6dHKRp/z6roUAp8UTc/CJhL/SQE9GiFhdqFEGiMxC
2UgBolFkz00MU38Nnsa5AUmTqfUX4sy13iGfh8hayiYsFIdrenMDkoaZS5NiAwXUcomiXfImBxhB
E/nmR9+yqdehaa7AvQjXFZQLnmQe4h6Kzw5vmqIBTjuxd++NsYWRe1N9IEE6SCkigF8nfMEdKyEB
dShbOCtd3d1MqYtKkKIgHmZ0KAYt1gHHXJdeh+A5onDg8dW9h6p8dmAk8Tf+JGK9mYOkySMUhDNf
eCMOZD5iJ1hq/JD6I1JwMQnEhlB5XVL0mN9PIGztUaQTmuc/1anXT6nezLYWPbn02gyQTvFLEkZo
OIpWkzRrbOnkfsRp+UvvJXalnflFIxR2mjrDA1+2deO6oU7Sv3Ur7j+dw5f6R8IaYnh9MOVM2zsN
Rh6CCkefhVfLy0dyW8j/jYeRBoIemmIEtf73Cflc/FI+OnjASFGjuoyo96E+12Omv8Htc0NJsUIY
yvnY1MjnxDKS5S/KENRQRCrkDA840kqFYkEPkKiCLgTjohJJjZYGT+KJvN1d1jRRGZ6ar0+D6l/1
G57K/YhfHKIJKLWnAZE7ccfe537PvoKlLdXS56sHQ9gSmQiS5QOdqRqS1b9g+By/nc3j3oxKMHbj
4w8FRkSCJZfSa4LEfbZvWeQ0Jfo/7DsGAe+jcSO2nD8ROtyhx9xLrbMqvT+VlhHMyi4G2qqrq4B5
pFY4I1aikolDfc+AOAUsClf04h/lHocpNW224sYMIBcfBVpgtsJ27dpyJrxOheyU0iCtAlCh8ADY
H8iF4OPinMmfxYKCGe7QksSxykJc7K2HkgGza+5ooSPBL2FG4qd+OnpQv4zcz0IjlSvcPvRN9LJQ
PZgrB6o/ykSkf+IZHYYeKZ+mvS6TmlZmPWoquS4mo4jCEpOreFhYW2qXQb6KNafIqDtq11UXWr+B
npRyKHS28EyfFiici/Eja8U0U0mC98/7ByWwCEM0+xA9ROQQEX1Em8m7HKjRk3mEIqPWLrJZXOCq
B/GRMYMKkMaQUgkynlQh2vbiZoa+WhA/7V69UxivRHNTRCywJv75oIV9UCftbPHQwLNMmj8FHkUe
GTc/6P3yrJnUJT80lA+jpFVd3HdeDVB7AF3snHRP0PVoprG4fNmdayIkvHt2C0RBi5TMN2R2ovs4
oK4UsLODV7jUjap8g/ASxCFf2lkKpYvUoYhDEY1uwrW02NF100s7y/OFAP5JuEZrMbjwW7dwTZF/
+uQP9xc6awHnqRzDkPQlhqUw05JBfDwzQ5wR5FhOPEn60/hhvH2jENGfGXb5E+xsGH9GB0dQl0hS
uUL+YDoOSlOgX933Ixq8SXc7NwkZqw0acY9wUmQJ4jlz2S2vP1cWdWzHcEWqq7rrEGHvmz/0Nf/h
iaJBDTVk3h1NH0TuVW8Mtel2oa7zS7zuRvOJPCpRVujTYciT95SzaSE2qtOfQI0P6HeB18NETQP+
fpwWn4goxtW9hdrBGAjkEcyjXeLp5yUr5UCSOQvBoToHWIz81xeiVEGliVzKl4Regee2o7jQ4t+S
3BZGPDtQNMQFocpIdHA+EoJcJ9JIPmZCWiQFFeYiVOvD0ovWUit2T9K80iKeUFgaEgAkAG5HyuY0
iPIffa2/AmO0qEbdOkOR+RazIYmdjNUs8zCD8kRDW2p78taXCoedTVMR06TYrTNj2bFQQnGTsr84
NA9uuYhWBfzSJgXz2GZjYeOXQZmEFTU9Q74ozAhME44mZ6B3u1CYFxCbHHikDKdiO1T5B/ic9Y0H
a1tOQVz1Hd4a3KsCIb3vjQcRYctXhrodBiC0XVRVSApc5oNPJsSsKPMyUpzoKN6EvMA/+VXQmY/a
pK+nKSpoXQusDFT5vFGlU4RldgqtFsqNntY2PJtxtOMU9tjg8l8GGATayzx8/Zs9i4k2vG+w/JjC
n7gMEnWp1QWXEh6DD085R4nfu+NlqMv9Xy66rhBB27yYfJchVFNtRtN70oYGxgNST+AI3JoLwpyV
nfrEAwMuyKtz/7g5PQ6mI79BPCInQBaQVqLGrtrBp3SyTRs/+DWNHr2RZqlqSQVuKbW6ySiWF5uu
i5DMq6src1oWGIYckzSyjX82Kmi6xTaIyX+UZSZzOLd9ZwQ1YQQeqcRIKCkC8aVeB740z3kgv9BP
C0m0wFRdGF2sF9nJE62y/DQ0HbQMCRSVk4uSnsKYoqJhxZmDCE26YXrp+EPXcy25cJBJfjT8zh5q
FBxDFBQK0z7hnX1rYAVKfHfufjltgsHhF11L/y8S4YGFbmQtI3UezCVXVUavo9dVqocTAqm+FOnF
YvnITQ+Z4SxytMFh+ZiXx+ptVOqlnTkdUyYsESOsc1nxioW5iBuPWPrywTDswEJEongj3y+0fzDY
mveh3UvYMHcMOKWdQmwhx8CpJgqWiaX+KcepnFLNA86Ewpr/OeGxKQhU07IQmIqR/4JvQYpoUkWv
LOtG84RBIwlPvBtwnWnGRGmGjrC6QoKldY20XOnM6ypgjvhFsMRWTWYzVewnAJZQdUCAis4XzD3U
IqD7Alaut9BdEN6Ct9OwWC1/YLqzghx72yDew79SW7367DWq9kV4XFW+xNkRgwCaOb2ssFfebMZY
P7Xlx043g0Iul/m5ba9CTazchTmzhnGBNKVU8kLRj6KuQ7nhMthC07iy5GSwEoE1cTCAWzGIzT9w
21qrRAvEVjLOyA0p+gfbznN+nhrNLMiC+GcfHkMBPMzJzT24Z1z8l4sLabl5GBTjEICe0bgbpHNd
Pr0FrQXawvVbL0CCoZrGa0JrFWF7XX+RZTzbLNWksor/84gzX4K5cshGWFYVs8MYzGPtf7V+nKW0
JtOcgnvF2063FsoxvcTqjOP6BkNqB7fJzWYXbCojPPdsjAkXuARPsvbEnwVklOM81J2ypgwxrMcF
amG2QuTDnNnWt5oioQvmvKp/BXUOBVkhETB2W7Jx5zGD1oCt7u9vgFV/iEchdCje/IZWrcSqpX6V
mnzScipza9uqoN0AQiLaZRS9vUdO3366dls0M7GFZRdcat/hkqM3I5RSVP1p1kcX5Moiqt2hoJuj
myv+K1DysrY5BKe5tQ8+dPVZ8lKnY6Ni9j5JC++VGjRI+nB+389t6Llv9Lp/1vD0bsDLTNEr9i/0
hetcn0FcW2LHn1YH16Mb/1lBZrliLN/oRiAmoOgS0qgiz92IB1bjp2pcsONe22BBEdsSjGqAwm5e
mn2RdUWxF3XXcj8jXv+5Cz6jHdSxzNdzqoNVfSZShrSvsKL9GiB55kcdPQMN5DfaYPX8YeYjDjo0
P2xlCIQLvSu9Adq1n13zhga5I0oHHuOdcncT0qqAbh3458dgTMRS38+g0j88Pfi/8PJojw2nYWwf
G/V5ZYtC5InfbVg6NQ278Uo9G4gURl9w2uy3rZvl7sGQr42D7WYVlx6dt3P7ZnvAqtu/EucnIapK
r9iMsGnWkDLQ6M23JwmQNi0PUWpAwjk0aqNj5CcVf/t32mz/WFv4f358+oTHMxvCMTgSD7CJiCoh
qEXFa2sECluQOArYzGzEtPSouEfM8C/uiZ7Y7P+rGpVy3077p8qkvmsZ5ea+4tYxDHstedP1zuvl
pU/Kb6/lu125t6ubC7yKefLpiLxBTZxSMBv9MPqSFT04oTuXZaGUoIfGXD+baysqNkAteXs2JVrr
/OAAOJ/Pn805xna9vz+p4djHoVQapGtXvgdzvQ4unkFZqOuwyc1Tl0bLtaa5XVqxizvBlQ8bu8+H
/w4uUK8GZe8QSrT7RNag0R4PJHEo5A02FtryBVXvNk24VdZayaCe1GtH5IWOTjoN5Gb8jKkrzTDe
FdxjbUniM+4qIlNMRurEkGL6v4f5Kpk1qghefuVrkKdI0F6h9pwBDiJ8x5UnHREdangX+urc0h6R
c1vPmjSjaTSVXYOCPuRTlFatLlogmUBgMYczlfKxfG0CDeA/WZXI1hjIYT3PzUosZpFLXAKeAfrl
17qlPrzj8cs3Rw/vNXr5mi12U1zzjT5PYakg9v31r9q+uc4Ek/+chC552o6eh9W2EuT2m3WGkh75
KHU9wloa9akAnFf4XtKhS6wH4xUpgii++fTb+89scoCsfQgc1EAQcoYVs0FqS7ew1/hJnNFL2ibc
NeeqZaVcce2+SZTz4Kk+NY/2XKwg9W8rvMG7bVpBSog+waRicgLlH4YhFqi6Mke0NEgfwLHw1wg3
vxvW4iCoeUhVcQVmyUAYwFXFtB23daC37ng4ZsXm8QLEwL6QsK5pcMHKU2yHRa+8dsZVaXNuxyGr
EK/EMFA7NNxjvwfk639/70aH5B1dGPWBO2mrGmaRlMv+HVeAEHcUrNwRycp6ij2BsVQoFWQDwrCS
EZUUCOUuHllNwDztDxLbQoQlyaUBbT8Gbaw14g2daL0I8j7smGVCscw1wW9USTuGFcAzGMDP2ad7
GMchlTiHRCPZNqNVylrk15zW5dly9r301TCwUp4nqKp+TqtP8MCQ8BDYJP1cdx+SXWSCiyOapu4A
p9+aWc263Xj2D2Pw+CHvI0UEXHfLP0Y3Sxrk8dm5VYabQY54RyXdSDjN/WuH1N9MGpsSWRZSAFht
3/tTxx5wHmsrE7v5ffNOhl/xRBLgF8v71nPfu9+auFEYGQq6GfLl+9mvR80T9C3sanfeuUzP38Yv
7psN2p3g2ot0v7HAKJ/mP1q7mW/Cc2kdYfZrEPwm1qWx6xB7mDAR5+eo/Ty55x/j1nAOaOZOnvVu
R5ypNlhdbLgOEq3WFfrI6Plq3vqvz89utP2qLq73ZowrANPouvfe77YdNWtk/j0gjSQNamGVTiL4
V5nNu5blFp87PvbrSAVmZxCjM5WQ18LsPKpe0qnI5qpRgtiPZjFz69PK5INTlPFwLyhusISBxP4C
z657p6HdiTjPaFsObeAa7s90xEJOCBsTmvkQ/6kUzxFMaDhFbuQEZ+o7h4ZNK+m3fyNGuNjN0hoK
CJ2vW/fIY/DYzQc5RqfMKwBGoZ9glkK+Ia/Bh2rw8o8Lg3oyu3gCRbq2MTynETtuFRkSqVPZq3yX
kdd50a5RnlZa78mu2gB0q1a678nDCI+3xinppD+HVfpzBqXHkZItdd/gG75ol5E1H10j+O+4TU9j
k/x5eh4brNLjz/wQnga78LhD0RaPEzTAh6nEUza7jQjzxCwpFW/cKrjh4PxtbYyltUG58QZJgUvN
/vJoEgDx9YYrUxlBCndyhI4V5715LM2j+9yw9Ix0s6h7zqujfV7kL2+MTW1T9aVENP0SoGCuPMBb
W30zdKPVNdO7aHTsIKV6dNlpkEDXdrQ9vXXvg7iX4dTUe3br7P6ESS01AdFxQYWQofwv5DQH6qyH
4ZFQ8+HeU6iBR/JvbLv2Ix2HYTLMZukkneT3SOsgviB0oPE0WlQuWNzYnvQVgcDOorEzTshSF5Sa
zRXK0tv6tuZ/HpH7WFdX77Fq1dZXFQ6X+F8Ib6lgFioWg97o7x4FYOK+K9lA7o1Eg1tF+nIFSTnX
0sVoQ9BapWhLBB5gQzYeYcZCmQV3XPqH0Z3cYqK54kBYtVbM0vtCLrKQhAZOIMMQ5jcOCuVnw8i/
rNV1XUU/tbYHVbsh6TREV0QlOuhl8yWWighNOtR0h3VEPJdqBFSvwrBs9YmTRvFQORfQuldY12JG
gvhEbh/SqolQJK6ttJcVxFUf6BLOpNRnxaUT8NsjDCUgFFv61Ct3r9sGnxJu3TVn5cTC0vOsFAsq
2cyA+JNqkVLpYDUjnbKg/spSROGBmsidGaOgsjeYMucOjB4e1ZIaRrswKdpEtG3smVBlCFyVA5V+
W7YjO84z+yh+n645MkfRhDAcKuskmmyn0WSPRFYqIukKcWnBw6td78s70e4fAkmxS994sfQ/ozKW
ANYESfPZwXIJ2sg1cT+wATEqZNpcunIfKFSR5QBVDUIlHAbaJwTMNcRrVUYruy3GBvIoQQXd1t8S
vNF4GeHsq3WYPl3pcMsA7ybSLpxJOM6z2zr+xXy7skoWYn5Wp6JebdfbdbbarTGtgMH5WSXry9oZ
08F0QsvcUKNPR6lb9NlFnNNL16hyYF/Y3UKqU+/KkPu5OLVjp8WodxgGWBa2eRYK1SX15GyrSfEV
m4Wj/4YHg+Znu8R7CP3du7vvxb10VfneI1Td0swaXxYkXDpSz8KX4d4/MueSSXlxnr0XpdVzffzd
c1zWUBwWt4V6eRdv94Qf6mw7Oc1Os1J4nh3p2TyKR+91nd95rO2Vw7VGUE6fe8xWgIthTprT93i3
gFPJVy1t2VV3u+BswGStwTyphmIhXhbxzNgNzXDf/+AlkjNj1cVTn2nn1vcNlEhKH+xwO9kND8P9
aFLu1HopcfAsbxXtHaU+Zz/vvemDhVrv+FVe77+uv+V1emnt9R47OOmKw3DtGz0DQ4qjf29f20cf
ZR90EPW4LaTRhsdii9KQrt/yXWqef9WJM+cWQBC5ziCJrHdwKE9tLHi5PrjXdp2xfWpyFx5/T7/l
j3v+rYdPGZvEpLSfNuwxUkktHkwpiGqiWEkuKkqHJpTjsoe64J38HwJbOGnokdZI9DDTAEbNejt8
8WVTUqcaR2WqVVkcsTOQpUEyMhex0TSlPEe5svOB5yL3RIRQaR6enfOBMDlKx4+Da96aWRURyhBc
dmjuiabTE4YupNskt9W4GeGYc2yeTe+9TLrdGm/YiRsxHKctvjHDa+8J1WPnRd1npXc1+xc7MLLO
4/wA7ItKjfe+bVDYYfckA6XpcEBEXIrUlZz1U0fhlpG7aiBng+dGc88Q965BEqZhyWdjLPmW9/0O
djc3PrnYaXUveXtkMXTO7XoYz1JIRPGMbtNcDPVwQg+HILHm8dhANLC6z05Uh0336MbF9ksUmpsM
ISfUZhOPGBn5ZJauM2sXctBa58Z8ATyh6SpGyxgPMOKpFKz0ijpK0+NME/ToX3ggvS7PCB2xNWAj
whqBzw4EU258GNIm1CiGNYKD4oCqIiN+swtf5Mm0OIstZiLaJmIpU/SSowNfdYR220kdRrjDr5aC
uI8jDvYnB7o6S+qnMgAam0ZKB91mgulgO0UgnCKFJSvI3TWU0Zf6SfcCX/ARXLpn9JA6sDIhRijk
xI+lMSlzlGYJtLqU24tFXxTHOwt+y5rKk0RQiQqKiNsDPi3n5FqT/3T8ys8M7wXN5LNxwf/u2Uyp
TAGYbv07bqCUjSA7IeRgBWBP/i0vcLXw5HlmYmlEJMGAaN+4MjdU2Kb/ajlUMyUF1K4rpTI6j37t
h1GUsqPuXWtqdSMvKnsREMDmgoAUMSlB4YRw0qvitCY9ptS6L5btjDlN0HDSeysRVlYbNxhz+SLJ
fZRQ9mwcJvvRja1mgvaARbBzn9UWp6/aIpvd+1fa/EKQJrB43BsxkC2bMyHsvQG+cMEulee40U/+
ApOoGl56tUEpqAe1wWPftKcJA+SC5VRpdZ6VF3p66SRlTwVHqoEFmeTkO1jDOrBTgbIhRfney3I6
u/zAyt2oswV58I1pvI4X8aI0v2y2VGD/9n/GFMch9GfbPu6OYUneQnJzlyG9PN2V31KX5Ec6f3yn
iqU8iKlOprgOQV1ogAEOhSKTpLaes+cs/aIi/qWaNO5xo9JY6tUtqtTtLzkF0Qn3gEB8qdWfOJ1Z
h/p6HZ5taUBYgh9GhfvDViLKkcxl6uXGrU93n1x0LOgVui4bsN0ne4TdK/Vl1N3y0GSUjB6Qoao9
7LlVAkp8kU/g06CxOyNdw6BB7muyMVBDdZU+8bfMMTndFw57GH23FJXpqDKSpEzWIVV/cZPSX9xa
gwJXHiqXU6wJJa7/H03ntZ26koThJ9JaIAFCt0rknLlhGXujgFBEQtLTz1f2nGHb4+OAMbS6q/5U
2jQkgVHiHHCKzympwyXGe/lqQXqTfK6YU7nw9P6nPngtxJggoGfAS9CDHQpGytfTPz7xznH1BKOX
YnZ2WmrR8Q9WRBNxr2lnrLrJm5qXxX4Ml3zWv5NLROo3uTaraqbiuEIKAWMznbDRYwFo55KpA1I8
EfcXPZtz53+ByWs48aTVHpIGEh0Zz81tsNM2PZ5geZJVxMXqqr9IwciuLRGk2kJbDOYiYZYApP7S
Q4fM8z/1GPA3VbYIlJkUxIjHO4FP9+62gcYXUbJENKjU6gO3XOPYnwVkdy06xGlMh4Qk5NNwFs6q
2H4BcHJtwEJMvvJtOGaXweOtTPs8+xL85lmyP0pB4W/E3aKhNiS3fuX9+qsJtGYv4d8T9l4uuekT
z8tTNuCgdmmk+l+ULxzXHdPbPVEaRjSOcjGGV5AFjuT3CE50Sr3esZfkmwiai7XIVDa0ViARQpUP
TQJueI/J9RfHuiBOBDoWfpWBwaU5Blj746Vnud3uhLOFhoLORRcvBCpOEEecO88TFDF5pBC3Mnv9
dwA5pjJv+baqrlsUADjraDindPPGOHnYRTn5frc/g8nm3XW71pEIanvv5J2Gh+EhnP/ZYIUB7E6E
4hBn4W1T/fpGY7yj8bwunNsCuxeNGnpJguHnxVSZvWbKHE0uPkOp9ySuQwr1ziT7RvPsR2bCOscZ
coyOnbO3p9ZNyAChwqV2DQkv4G0suzmtl8RwyRlG8gInoJjD62s9Goz7/2KpG2OSGkTeKW+Cyfdm
gjt+8QXwGlF8/e4fm3zVLMQaZsxE8SdvzVXMY59RXy7pmdxeU4nL12eDHo25xiQd6F0k8d4CUb8t
0RJdok6eXMJ/l7I43j/fxfmJ+4q8qGBOBB1AlU7fUIYO9YrKwwZs0MZZz27ohJa91AQGy0KBGhJo
i8b19jS4BNClikP3HNLIz+ldxoPP5Pk0W5oOsOXSLv/dLuW/BgP3iNkBRUbCnEOn5i1Kpmpf9U0Z
mGUHsBTXNLpyIEgySmhQslUeWEM4cnuwW8XRQtumJw/hDwrScwRyBhU4BCFrNy+MzBFcD5sM5da4
uyAt40VeaEyOU3vtgrmSaYSoBh4VwhNnpcQ/+RE5hpRN/56kdHOsNBLzi8gCQASoA9Foh3x3q2Ew
ZmamLG3qcOIhMEN1R+EXNUE8IP3c7ujfAUHgrRVltOQtAQLNeySoIdMPwCAOEfbjD2YKUESi+2ia
YNEIIToWkwxZID1vZXXBhDLnffUNJ+2ByU8NTE7L8o7I/FQrUsQ3ZG7PEDS/AQ4YMHDPMaCi8Cdc
6DnzWAOnl04SlVveCedDtE6p3YLqxGaGzPFUQ4qU5osc3hm/CTES2Q/Erkm6nyxE5aGRzdH9EqxB
ih8JR5R4oqG5fNn4loZmQ3yWHK8JgCPhDOYF0DPF9fsXrwJ9QX/b0cwspLkNhRQX2Zh0piCz8H29
Ce2oGEsku1PsJdLqikPHt0U4A+1Jq6s46gSiAxtEyZTmki25a450C3acOY6NdT57JnYeanGhAAWA
huOmokVMKvS+PxGxc/BQKzt4oHXBPsql3Ey9pf+yss4q/nmNe1/+d7TT3XgHiogk/NqdJRSTwsGJ
PG3W3qE5N7W8//0F4AF4KjjeAcBFiVYx4nIIBg58icBTbtL/+78pIX9+aPmr+Audz8V/9DcDghnn
z5HEVUvNIO+l/xZ4QQxPIj8Wg6cMvBIPiAAJQq3KeyFuRe0pQAO/4ADEgIwEyMOj25CRvPpdahqV
MC23OYhU9jcB5x+nGukKEf+t8TQKFZ6CKorwVWb6CgeZ/gbFf0Y6+wcKcMxW4n/GmYI8uv019Wew
p3PBBeXbGSn36x2U6kZSi8iu4xaPPyXAxXuawxbDgjh6O2ZHZMW/wVtRDiRm+N5GjcxMGCJlaidG
TuP+Ue1MmWrYMh9cVAUxZ25eWQCf3kw46mqSTPlkgnfxYxnb6s4G0aB9wX/YRZz0MYMNwdJzQoJ9
3yI0SVzNQuN18Ax5o3+yP7fLz7pd1ptmpe6alXJQDr3dGw/cDjSuf2UlCtDujSBLKkhunTeUOccm
N8XHkJGngEqlYMYN2Zlf/e/23P1+Ht9nkZpHEZOjxNBYr3oLGK0/fbA6ijg/Pmjq5i2jhDFEdFdi
v4OVmvCGIA/GrU/JqpZHcayL3F14KJlNKKoViSMoOEqOTFXA6fmGL2Ow0e/HkqcgN7G4winhKxaL
odBocvt18/1Ktw0fPNn8DGzv8f7WYNDO7S7BcC0Se7wcTHjBm53Nuhd9X4GanPSfmjr5HtxfMx0X
pT/vLTqjz7SDjLphC7EbFQ/roLX8wPYwWu37WAoBNOcNSM6jeI7h9LqRBYKsY5bsr2DOKLP40T83
fzMlKO8oQylEitOg7BCDhLijxRUn6i/aBD4jfzgWCksmj3Vd1ZKiS26y7EnIQvUmMs39tbIHG0JW
Nx6TSLpnybYg1eHR2www/D/RjMH6o2GI9fHAt0o4NFI9UFY25ht5Kqlq8/fEv5k8fmNVfuxhMMm/
GS+ZIWuJ55hgsDGc0eORGxgwQ+gJyh6QQSHpaGwQMG1C8DaQNP+3w5Fh9gvqgfGjh/gzZlOb/YrL
debiiGZHFBvipBDRuThGsml/lmw+nNvisfhzkEjWwN+NMIxHLzI/X3338/VCd4I8SEydEsVRz1+I
W9q5yI3kqi25pgnYXwE7ruRifOObEk9efK8pnEIgAPuFnnP2XN6606pEnov1zyC9euC8ydvCyjWH
XWHkSjlCIPF+uU/P7CPHmHX3KlqGdPJIaXo9p4cH4XnsMS67WZZTYydv6oahQkyh86Utqz7iwSJS
EI2UMorieVez4XB7m94CTX+FFmuDn/5cDGbvZKUiiTy3nxn5DCvtPSqnr2PBvCDDzL8NgmiXxexF
xjtekN9/4cCKDxx+gnV97rSGHoXqIZvJwAIxvqYTlFRjY6bPmM9KvhyzBn6HvLJusARg/uAokXkJ
eFrOMkpA5DIpuYN9RFqCqMrJIeeHKEh7xL/w3ub1Hc4ZoBvNer9nFjuEILakYwOPAkizp3/Lz+3/
Dp79VgZC0OEh8ZDJD/L2YeaZxBTjQparWuhtuYkYjFAYZCGIUNkR5JgSDwTWW87O7+6veULM4ZLG
4gM9/kYldcxg1wHsOjUnEiQFUevcm5NxKe7Jvb20F5xYnJZvS/dsaLabb4lzouBGXMm8g5Yb123N
JFWpc6l08b/F5+jM3oCbh92EK3eAEolrh+2ZlHiuFdQNhfkk1yVC/ZLhovkrKstR8y+heuNAR36c
mc9/yMxyaWBON7clSxGUDdZ03lmra8LI1wlwvDZrIA2uzaE5vHfFpp1UHLwJqY7idJSbZLVl6GAo
K0mSHMCC+XJKhDerDHYD0owYvet6jJGDmfAmq33P6QD8Ey4g0Q1Du4taymkLO/A4NNiiUjhEZLP9
eaGNopQlXnQxxFST+FIObeQ8zNjFYgIbOSKdd8DdGHj1Z/El/CZpCAnzKQF88moktW4P7Pmr4fDz
zRoH7QoXJ55w4et4LP53sKEeKCxt6KJ14q9teifvWhVchtWd4jGiCUJkPH9iUh93R4Od8Noi/pAE
JqpO5OSgPODiLfS/TvaS6Iyl0dZBxv8wNUHIYUVBgv6SmRo32KfH9iHRhHL7Q4lESiB5YX8SAppt
CXEqNet1M52b6GqbiURSNZ05yaNUgFrfriGA9IGpZFZOYIGjN3RtfPvgLKH5MaG78iYfH1T7cGFe
d21BGEvHPuTe/5Q7kgnJqABlJLGBhAja9bE6ej9YaYENtFEOLy8DUb15hDv1Npfml4DccYimd6rd
ISHHBrU7Jt+tBkIh+bQGXlL5YeHXdNqS1wS2Ebq/gFIQF6w3atYNp3mz1hZEmyw48QPmNwndT8Xw
S2sIzwLR48jdeZM+ZIeoI8WGLu39X1nkr5BHSs7sB7AMvXlrou+U05fLFn3031t3190ND8222cI3
H2JsZckjwUhaPMoHJzKbp/GtfDeOTI8VvR4STgZUpbirhnB5NK8iLZGDXY5Tn/ABbdVQUZA/FBPc
gEpqLntBRgRRRUKBJJaUuAdF/SdvOekzwVh2edzzVILw7UxXw1QPCN0zhxdj+8S0K2HGYvodrIfi
th8PmECwpiehJlqLgx0ECYpLvoPvXep0xgBLofzj/sJdCEcWMZUFpli3wqGbntITF/J+uBcvsUZu
s7aMZtGshLSE1rmNucKR0g9xpcjTTLmLre7zj+0WUvp57ZIM8wQcGyCdoiEimjxDCzXYdTcNTaX/
pX6/H9Ex8O3mHB2b84fA7fCrA8rNihV0VKNlkE1W4rclvCbg7eaqE4HmiOTf9rdi9FfXBO/9dt7E
97Mu+o5gLWhHCCOkzqTfQEsyvXk28ahzLBtfg3P+VR+H5/qY7Gti6bK9GL3lFo4DwbsbQG6Vlpss
U6AnHrRQi3/konQzErWdzD0mMhIFnRMI7e2HTDp40R3LZteb4LjhhcES+OuT/PO4YI7qu9Xc295w
nxnkOEjOwnOZc8h3vt6TeJ3uI96eWxIdOHPmQ+aVy4imYNbOO8fPV8Gt87htmOK147xk1cjCoRZ8
kIzSR24CUeBbDOqhlumfiy/9rJ85QSQHgiFC6N5j+tgGoyhdGjStq1/6PyX6B/jaR2rQvlvBy459
EsWsHDMYkWMIzJjhbJjDZE2YW3b0toPH4CH+QtGi30Z30Tp3aYHlQBW1s2gcRQsrZoGcSXMyA052
1YjAFCYy2zLeCn8hE5BQVSG2f2weDwAlsB+oJNEcEIzxGX847ePJKxtRiQJktyRBAmYXxB7N2q6L
E5QOfIkJLxsBAbU/+XeU7pkHQC1QuQkNuOqUd+7KWxFOnxIpKaRfgkLje7BofItKjriyuO9Qv07T
YiEaz2yJ+hqJiUeW7blbok6gbh1iObxtcrSsAWP9al6PaiJIik4YiHj5pV8qWrNclktFNdM1ie50
RuLff411sJY+OAsO8d8sJAmskx4rQIxMxOuvV5C7lagXniOsnIVj7Dr0oZIbJYPZhlMZivYSDe9v
WjGSUBpCKm0WFOM2Vl1auhiV/8thTgDBY+DI3b2kyWfTVlbMpDySKjO9LtLJhymZqEswURporqnH
jV9v+zyGwGiYY+ahxAnXL8qDeH3tzsulNv/QAApc1McTm+HHoTCaEj3AJQc2QUSw3WNS0esMxuUO
5u2yXcaIuslgixKbky0dl5d2K99Wuk+oq4HTUnqCmVx+fWJg7ZjJxuw4twu+6X/Fv5JioDY7VNL3
lixZqsPV5/qaKqe6YyMloTX9px5UvgPcCwyQtP3v8prH0uldQugyigDD9JC+Nm5OUuzRmJaULAmp
tHWKJNp97XE3bWMnwq86nETxqNpip5rWSAin9cvxl/1F2Floz+mgccNteuRHuQP+ljXyPfR6fJJP
BTezU8+41Bx9kzarAnemRcIttipbe9xKZpsYNJyIWdgaz0hlqtjs7nnBVTNZBq2ZTgrsQyitK5PY
PuTFvGywTrn13OpuVNjh6xrtufCJ8vMCK/JtLrkXB3HNKAnn3XcabR/lG2/My3QZ/osu0V6hxmG0
WUN8mtyIxo6Q4QO2bjsUahTsDUoa58klDsKDFA8bSEoId39MgIFBNgJMZXtCwkSXUCEve5GlHy6J
twXhe09l9yzP7TQ+6hsSmHOuiEUARw9cBazGa+cijPOXIN3JDyMT98EesQJPOWD401XiZQ8vxKKz
SxG1y/m85YRetZvuJs1dCMj4QWS+pW8kh5mQIadLrd6fv9fPGXACo+64sliNn2NMmCDPw/DlVAwf
YtI6AYpgJLWpE012aiu6E6vp7ySOAYKTeWdIjXBB8T0FirB49XKCdgpKdzvKEg4psWngNxqFqj+t
u1Z/q5KQUH4uexm7Rd1A9cjZEt0rMzypPJmn/O67vGZ0NFfBSp7TguEP3vWFxIOpDKeIWgVOCLHF
jS3FhHforMObDZOQ39/seJB0SGNIXgVVnxXLD+nYs3z3wdg8KjKQgJfvdhn/IrF7CZV5ulKBZMfJ
kv9WiBFjl6dvXGTEq687y2LaYsQQH/ZnFnxRodf5OAN1Rluurkg40NEidufv2Cqb+xNYHNrDs3Nj
hTh2VQOW7yv0/m9T/8lDp0MRCUHHv3Xv6ul29nJa0ozDMbpa/j11M8Rq4rax2ydpohwHQAERqO8l
gBxAVU81AyUz3BXnihaeToMsd1YeskkeVjgWCqRmhCjDaD529DVA9wS3/CFIkRTpfTsKDLKpkU+y
rF58SPgaExEpAkGEoFBelD5OzzArBMzffuzUqCURtSYz4qkpmn27h08B8UT5U/xkP+E4K838Gl+H
cF2+mezgEGMEBYTREv5SmwiZ1FPeX8JC2uo42w3IwoPlXVVoPxWr7YFbEnevTNAPqG6EoCy0AmU2
ZHoOVw4sdQ13WN6zO2clorhOaiUPDW30o/vtE4VdWsmXZLm089+9ExoPCMNu58kyJejWtzXfVs4R
8BMpL+99vs7XQ4w+22CsA6ESrvQimCAZWrfrm3JSUa1B5ursbL5bkGOROI2/Upf6/v37Wt3SkYbw
oGAITDNVT4yOqc08capNcqFw73/hQAQZj9EKcZSh0vnqghbzZwL56mttDVHaQgOUm3pFuKP80WT+
82RVT6cpl60/NSgLceJrszByqmvejhQi3urJa9XQgEDLXNofyljOR8CcmIgpThBJogInIIhKog7F
Pwg8tGtxFe5Zw3LUEWX2/7BErCwkokkoAIjrl+S21d/ekUQBAAOqEPBrmHhlr+z7F53VdeIBhmRh
yaBojSwMA75FElMkzdJY3TbeNtiGFEyvbbp+7xMSdHhK2TTER5Utw7W/lhCrkDHyZ8HEVHLSJDhD
osSGjoyjLxCIiEQkHT2Ftt7HjsTjCrkfTkV6JvG64aE4ZXe5cE7Fr+5nuGRZxBZpFj6xJE+GJEGl
u2/kc4Nx5kouNYfL7uUmKxQyAOWh88Dx1MsZgsO8XGIHcMuX1ls1pZx7M9Pgs0ywJiz9s2A3UK7A
p29gUgpIfwUtS1NMYzx+AmVo8wINrWRvKtSOyVEQvrf93zMaE53wNwC7B7BUWDnmavItAHr742wj
2DnQEEhIgLHqgDBTwhn7d8Yri0YNwH7FQgXKeDs3Bnv5R3Un2fKiBYMc/61enuM+9Si3vVrbCa+5
4sBpbCOi7Z5z+m6AolJD3GIaJLe5EVRfTPwAwa2L/gk/DVBqNuuAhowHA6tPEDsCNP6zi5UDY9qs
oJYZg22pGCeYP69SP/4VwN250FhCXzHyiYWmrPw1HhxA8WzEwUVOPq3jLHXlqx32VJy09T7b9uf5
j/hpvfHflEwK1OMN9TWBnvr5NgJy45G0+xQs480azjmpg1kwY2IzVZjAMgLQVMRpcBcA/WMpyiS6
JmXwMKc5+RDYIpYSwpbuwfDmT6d/ei2+BysUbTjCqVtMmC393jsY7hB31zjYdEJbKV0d6s5uLoN5
zAzpoxZuZNqzWzH0SAWWhmd3ySzbP0M7rsneuWGgHEyyehRoO/WiQyXMDdTCNfPFAQ7OxnNK4D5A
zU93y130LkV+7bbbmj4ZY99nXCXjLnPeqmP3vVRxOald12ewWWpcul0nDFac5WljKbXT531DM9/N
4cxwyFBGjbL9mlb+aUaz+vSs2ZN2coiShedRbj6nGp0GrGorucQDvmLsQgZMlZbmjRKQ78ApEGbc
ME7qqwILN5ysekiQ3D08gJx5Q3JYxrY9gDoz3JTpDIWVlnb4Xr3eSyPGyD5WUaJkM4XkJG3cv6hb
goj8ZMWc8aA+3KLTh8XiUO5EP1UzM85ZiqRni4Gyux9YYex+Ai6D1iCKxdAI92OHKiB3PcZgmO05
H06M8wCXBiNi0CarcBlUvvITfKyxW0cjFuYb9eU+G846R/9iUAeSnKjQ1TPj6U3joaw0t0vnCpb4
YZWwIrnIOJsax0fp8e3Pb/+ImtR/Gi7S3CWbOSeR/2XlWPCXTeGmE8YOd/tObIxDYoC6ywopIuua
VMx9O3kda2VadhdKvgnIAMWEx0DeoRu3gt5qd2D/DSh276jcM/JkKviyzs8H2/HQqnWYeULfzdtK
A8aJORV9kptu0D1Uro+S8s6YhMQIbbXCzcgD1cw3YMo0u62CYFvWO+291bPvfrI2unvGMHKAe75T
xzP4SmNg96G3PVuLbBaGqDwX/H+/c1F3p3qTcK0aZF1SHPrahHXW4OSZlOzl+O9usxYJvjIG0rtN
2qHrtzZDvhh6gYpj/Em+vM+Y/3iOchZ834ILfeMtOuiuAu+RLLV7xJzs6nNUlfGNUs0jJv8Dd8IG
S4WPEOozNgj7RF/H3aGvOyTetBMA2vZ2WWXG2xdF+SlDRNa71j2iDhKUtS3bXWl3Vjo2Ea5E0IYt
0IjhVEDN69diEFsZ8CNC+gtBcgBDiGSPfQz+mpVUGN+Pne/m+7btXKma0sH4ndnDdDTET65jVTBf
F6qWeMvZXElR3FyKA4zYsU5J829mCrL8IYq4TsRj8B+AMgPV8p42Lut0VmOB6ewCYh2JK3n08jED
M9ECf2MaA5NysSk02YTQOwZ6tGNj0VuBhiHJpWSCfSqtSIYE8GSpLosgO+soJUkpOd+YosUvn6at
2X/cMBEsynFHogk50WbKiFItRRKGpghOALF64bSb795O+ef14Mx/19MuV6fax46/ArqU0TCiw5n1
iI9D29eDyD2G9Zf3ctVmp8RCdANGqnZduKpqNqqtUOOQEcNwT/BFpoJ60E2cuG9sRrlN70boRc6f
qaG1ggT0rc9r5elOBSfGSwIoz9j6np3gmWOUHTy57wasqf6UddKBSwXBVw8aM1lxQLBjhpVb9mxk
Ujp9l9MlC68TWyyeSr6cdt9mIzsBFJ/OIUTryvG+afd1SPlncWq9wen0aQzBHm161SJFW8mDoAgn
QI/jU2F8T7hk2sjTSpA2FRbelVTZq9BFOkP7uowhQnu50+zBsedZ+WCUHGqUrpTplPNmQFnVn9DI
sHlGa0Ox6MaGPVMjZJlhgZvPslz0/mFmC9iE6VcWb2rVp6kO2D4sjTjJlZJNUw1ZTrzoP63soI+T
bE7Dl7b/guHapw2AaccUABM85S+lYS6XBX6Mz1LrHbgnrpcQ1W7oKuUs9uzwm3q0C5RIIKlboB+o
7DuEyQ8fVoF9o5TOOELGuE0agpuUcd0b4avhyFH6qNHsmJmexfhJYf92ZKiIqI+MgavUdh05AZWi
22H0BwN49P4ywKMSOUNmsoMkpFMVTNtwO4aLvht4FLjJGvTHuja7hW7/mHbHg+ch76xydnTL1y4K
Uaux86lPr1K3FTTDxTwPiBs0FuFDUawy2YUMbqNkZy+UPAIZAUZ4OqAnmToCdCLqI7VWNPpUWHxZ
Rnaga2QemohflKVkVjKJsx5HH0SeQwxMJpJGpmcBuKqzWzaq3ytjndGsROE6aG10ouG/Hi8N3kec
YhjcsRCXIx073tvJfzkEOIZ7q4v9KDjQgb82lFuH5gfoe92/31iKH7f6rLtYEy79Mxzy6oYMNpv6
fc4+crmiaNUM111OB1wsMFSoxCStLL08G5tXjdjIL0nVuyOY2BL4sM9mjQybBkWm3evvlNVriZeZ
5iMh34ZRHmv1Z7jOJxwcnEMqFyToHYgHrqLcfVHede0QNgHc/9HndcOJQqakStXa9Zy351QaNJCt
hzaasLC2cHUYSIC8canAusy7vZ1Wb9qB1WSOPrDqJ50P/KKt1fvqOXs30+Rp0YwliEVx5f8qV72P
G9fWh5yjZpRe25qz17118VO5dW2FxBilLlN8czICKaT+pdFooC8q7ECsk9umqNd9BiZ4ZOYShJPa
VTuyUMR1GYf12ueRo6FSAWh3kMX7ZOj5Y2YUF59RzVWv2DnZIMx1YdBx5naIpK9WPkV1xL6gXN7x
PY/WJY8TJxrNaf6c+fRFxcyLFv57pd22ZTJtUdrFW6ahvS8365XPEm1Vk+Fr61wYEVsSuXPQ3wYR
Y9W6QrDoxD9UXlYP5+siufdjCyXyrkRxb5EoXVrKrLMhN+DckOpHmEVLoQ/FDabIkiIfwoUleLmd
cj542QWXA7bSt0tUHyGh0QUhBk/oT2JY7wr7ef/7s+lxikz6LgvJMq6AuBfwi5I9tLDZJ0KKc1CU
FZmOKOEknUbw2gQxDgM3CcF50iXcpo1DRLeC07xCRIAEY67/EPzD0hiYFVy8yn4BcNUl2w2nFWX1
bTUcaefOc5zEo/J4e058In2oYNLlK5oCq0qtVY5e6rQPVafbb8ZTorNIZp903by3XLXq/NYuqmJa
EWFCxNGk85pxbQ07U+QPqJKOn+SoMOJscK6+mS3SgCpfSalRFLuzHR405v7NXsxUwQQSrFEAVjD7
rU8jbHXqOUpv5UeTIEiemsSOlXFCJMrbbJMvJMhtuEY5XXYdoz0rGML+vVAywsrqph46Zb57lWuk
xaZ20YkAI9phmUW2tspm0bnDFukmCETY5iQEPoKhBTknCCKhP+C1fS6Nc9FaT1Cf31KvU3PSSeNv
nD+0oefnVwypbgAwFSYk6uFN1zbDRodGyq510PS/5EH0qJIvkK6Vuwk+VMFXai6AOJ635qS2K16m
pLchTBzNxZwiP0UNxeNQvgUBY8/oz9QjwNa0dWWsLk8+dDNx1CaClPZMx84zk4x1ZgqsC0eb3Jbx
aMNfkDyIPEdN9o/CvKEvXAzRxJxLbMoD2FjbGMUL46f7E/gWJsGuIVwxa0Gbc/wMuPZqaIB+12wO
2gzmHJavN2kl7vzRALhtGfYICrPu2gEAcMLViAVYnxbhkFd4iX2CqLZv7+rjK//XtT8LlAOIDgI7
A+WgvbLidV+xCzaEr+hniDCC+uqYTPGhpg6HvnZ/cZq/fwZHOutebAMsfw6dpznAncoRQdjQOYCi
3qcToFbGC4Egr3i1V8G2uNLqHYwtzAIUvb8fIHfp271Fyf1c+wAGESmayYnMTcv/xx7bQ3UjIwGY
AntnU3AJjP8BYfOAS3RHuQyWBuvY1FCm0rtQhDdY3BCqkIkZOINrGLGOx7FmZU/sGsvcGPUe72IC
SFgNYQ0H8QiYQAWRWEK/kwDFDHc7Cvh11Z4FoZ3jnnXTz7ThmjFaDB805S398WsL3DgdKmSQVsUE
AmcoakcOaPAVNolmUZO0BT1sODU/H49a3/YKtx2OOs14iGOM6HUOD22n252rvyfqRu87ajoryrm/
r3rOk0scN/pg+8zWPNJXcSxp89iRepsXEpvPaHDMgV2HJEGhibbb+1DZhnD114z9HQft4NQ5vDVm
cmsw6j563XRjrCOOAa4dAeq8lTZBkWBxnj63rOJOn0sP5QcqKQSkJ32d97A8IlxcoNJkSQ7G1JfF
HBV3uP3sitOTTXzMGaRmED8orAbbzraiDbs0Y/Z+XzcVKPEKmwNq6C52UOeG9gVw4HsIjB87vdso
KEYRQ3N6DC2alRxyyZxo1kE26tAtqE7DJb/DkbBlZBiTDRvUpMhOdu+pTs1PR/zQF8OdTw7kiHZM
jOG1CyWdP16qiU/15Y86vXmnnBaI2YA8v31/EdA1BxNpAAomlJnD2O31raqDeINaBHi+O/NTh0Ku
sYzs+EYXTMcdfOnovzAn5csq3g2UVYP+5lF9pdvXmsnqKOgqq9ln69LHdOZ9pu0LKhP/zsAb4Vsl
5qc7ajTLh+PDBoq+nt7fCE/IY5UAYiSwXvS1uY3CFh6WZDPcIVhrrXpz42N9lC8ZQnrDwxYRJJc/
aG/0K20gR4MTYZY6woo8QuZtYxLVAzvsGePP4KcOZ6japlDeqOEUYls/YHnKOCIFWWNGBCcRi/w3
U7+zYVNiDA/zWpRxu9J2iaO4nynvCa1/PpDXDWyuyHbXR6H14l5l3lt3Dciy708kYOt1UpfykUTL
DrdDVEt2yZjXnz5WE2M/zDDrGXaQ2qH36DRzGrHb0G1IzjcBGgnC2DJo6zOmAsz9sfKZ7MqhWfvj
eFGe/M3shRtIv3SuCTj5SbvgM/L/iUshmCtHBP97Ek/SJQHhMhm8IGDPoEQowk2Hk/JSB2uNfvfu
o/VPzc8dJX2V0BzLsix3HqkCM+9plXcYy4rmsyHGShRxChI8WrDy3Jh2SeDzk1nq/laiIhg3D3Sh
2xBc8+hBdsAl8BAYO5k//pDaQ0zAc5HBqRdzuCvOJZCn3g9+daztPebpEk/DlKAQOsf2/sk03gZn
eOu81RFL6/NL5mjtIkVl/2V8+FXyDzD/fPuuj91HyzawVEtKKohjNy9cfER0dcrjczOfkLmiWcal
5mY9xJuTMJEhqANEG9DpPdo7KwREMiZK3y32N9P3zC5bFjoVfmaIitxEMx0xEZxN78gXm3l+5AcS
tNCNWX01tJznlF3k8uTwPQ950okgCOyAPGCazlGNAMXgsDeLPfeJ6DQ/4vvQFAe5uL81HvziCiWd
XVSjVl2UP8PbqNiF1+jQhOw0TUpzdg21bXT2Hhxi1HXkHsGfvUY3UpxHCelKCXOFqIOZ6MdYm8lg
mdxs3IUFow5hoN33FXsnxFe1TA9DMldRfOFS6yJxcyhfVUphNP7bdIM3vV/bfTriIfgoNkPDAskP
eLHxvmqHapT+G7Rg8KZO3SvzLwmdOatzJHF4Cnj+2Km/2mu5yzfY4RHcvIdWfuzAVx5UGU33GJwh
MtOl6n5YJwh/JNSRZMXpcslz5PTO/lJf3EibSKc39BbY0y8yRVKGgCPZ25aMaGSm1yg/4NEQr1S8
bebdL/aWYOAYowHjuf2ZsAzstdnM+35Ta2TmULE6e5onFXU4Em42dZsXUD/S7EeTxO11TIrpT36K
BuuWeZf0BCu+O67s2wlqBgilP6IvxKBJsig5eKKuN0u4tIt69dhp6GdhPAsn9R31gVyrw/0y+i6w
e8B3IOo5JEtKVW/1/pXb8EyD7X8Pvojr4CxBa1ku0zVFbOfYDOVTQ6yD6ojZHc2jPHKgXkuqKjf9
oX7M9x7C/DH1ymvZ5fxszebKlAVKX0L28pU0yV37/fPMrTSQ4QmICcbZF4Ud+gspwUiUykBBUKpS
4ouM1Xm3bsSM5tpm8MKmJiYwvqTyNY+VT6bjI2UNIJF+woIt6DACwgwR2JSTN5p8ehXoBt/Sd81G
/6FupZyIREQMpNpnW97jgjkww0O3cDOumr7I91QAyx4DogCx7Wysmp9Jh1mYyC+e5o9BNmM4BWMY
odyPR/Xhc0KF4b5WvZOMc+QMHccEiTP72mnY9z5jj1EsyO9MP51Hz2+/3oDW9vojZRIeMNeOAnot
fJx8M17pp0kf5zskQIoXkw1W5aTktT00vTEu5g8ev3zEa47cIxr1TiEcFGezU6gOajQcofG9Vy0r
0gavjJVUMWeoKinw0RSXBv1byz5AhEm1yrAb6Il17A6WuDa0A+hC9/C+ekSlMAdRFbv4P/konBoU
DcifYQdhZb5pBWXutQzFfj0v1bWMVlXkDNJJnFoGSWfijuSu01GAzRkJITfJK5eZSH+R6cGJJHIY
pBtJlkOek2Pi0I7aiitpQQgof2eP/T1dN0sE1mJk4qJmoqX3m8ueWhLXwCvw6yGFJUZtQDczJULI
lvmmv7fp+8pOwePGkGVcnqnjZ2YIRYnfXELUA1dCMPNRQ9Z7gPFWXgEgCW7ilhYuSqa9frVVSE6B
zB0letolNYxBx+BCQF4YGCQuTjJxJxL0K14FOTNu9nZr4NZ4/2bOiCJxicMzdv7LOJqyHfiSBUti
/02MlId6NM2x/X5Nl1PfHMt4G+OiwKPJQ8KmzUPcEKmJfsd36DVW7wX+M5iAVTx6EOtvb8YNrz6A
Px7g1ypwCaCwGqJCf36OopYTzZDEnQ9Gkv8ouYIfSVNe3Uk+3MQk34lHwg1QwGBCwL65CofE+2KO
GCE0wByxLw6/UXg2keCSjtiak06duxplynPJc4ujZkMR6IixN9mhFuVp/bsdphKn/7ZIpKRclIn2
f7ZHmTpN5dQ7Z1xUtpzFMjXTYFDu5ze9QHz8sqlHY8mDFR0kOk7+xmWzZwfeKGsfbzuBvS9iltbx
ZxJNC0g6/HyJpeGv1SZaKDv//2g6r+XE1SAIPxFVIsOtMhJIRBFuKGNMEDmDnv58LfYsttfGgJH0
h5me7h7U7xwJdrfR1Z6PKvgLxTDAi61aUrg7IDvr8Jz+UIwiIK/gAHiwqsXunDSs6RF7l6k7YU7D
QTWt8ga+OOWJJiwsce6TpPcy9fEYy6iU65iEs4m4SCezsxiqpc0cCz/IFBZJ1VoQgWzsDuZkUsb/
CubWy3yEa5sStbXUS8ot+97G31oW1xe87WIyqvBgzmY5A1otauKZ7GslH6m7JTg9EOHhakg78uA6
If/gtnUYheZ+gH8lzEZ0P046kKklOk9pYxiVbCg5Dw/xywAkyqaC2EggAmOac4maLnslCEZITpjO
zUfVzX7pijGlwH1fW3Z9cEmyX9gNiCEqvdeqhoRhMznGWNQA+vIKDdhb84DVHHzNADyYXp5tSCev
DMI7g6x4totk5CWnVnfQmWxIPiDSdBC2VX6JSm5b+4VBoPfa2uyMn0E1Q2RvTM5Qp2nC3UB+Sfq7
vH/sG0NjDI9x+C46e3DPiwMGCnxHGahindCwzCoOQFPNMx74nTnbXh3Yl+Bwy5pHGhdV3eLw2ToX
YbVsX3Fhgci/QRHnRD0FgWuIkxEU0GrQ7NOoK8W6C348pNEyPiAn2Hw20rU1Lj5xGkPCBvCuo5Cn
VmnDnSmu2xvIoS7p/wtmRmIfxnOnEbHuFAAhQI2n6Ciby/KLRgtFrAyR3bQ3ExDwstg12FQ/NBd5
18TO9KzjY0k97UHWyZvGzGfPmj/YFOzP3yfiF2y/2CFfLLH+m9SNY0JeUSzov9Ir1FsFuDEkcL3P
ikH9meE7dEfcDgxfN3e3GFCVUtK2h2HUdVr5eUOatA7+Y0ZlmlryCWc4bzMB1BjiowTEfkP/BK5/
dGGE1SzoZnXOxxnfy/0QI6qgaR6HcrL8+q1WaEkgV1dx3LG7s+7LBjwjdEuD99G8Di5vE04R4O1l
tDHs+jO6DxiHnx0rTnEMoX1t8TAqzBYnk/NmNxt+BsMqOj4m1JIvKjNCCgaF7VLELW5tkmVcr9dU
E8J90zUPfxh51kMwCtCeG2ABrhU0m3lIIAi5aO3IqqkUzJ30r5mr4SE33tE9XQZZ93H2IJHcDk5t
p54rdCB3SwHoE4tA4RwXb61rZfUiDHZoSkcq/4bnwKoB9xdY4U0W0we2qhigePahD4EDVrNxDAGB
YW7wZednV/I5gK3nI6hsekdqPFxm63zzMOx+dfaU9XfeHhbxe/w5WcUhZIzsht3epluPTz6Y2sPH
WIRSiYUYiInYfk+zl1m7WheqMFB1rhPeyYZolj6cgnVuSfXmNwL6kWJ0SOk2xkywdXVLPXyk2QwW
NYKfAWjyGVkwJWPrVCCyBrc0j1f7SJZt+GCP1W1/CzjyA0/l8xqhdeHoUAYw0xpHUXSasHT3fgnf
vYd1+NklBQygdvAciVFOzpmwkfPAagCbg4oz6q91jDp0TlBDe6mkRsEKDV542MAyRfyyA8w8Mxes
s+Hc0fszo6GCAyPQ8gJ0sltuHcGH6fzxsV5VMzv3Hh+f6vmrGOzXVBiCNeHshM41sB0x1oPq+R7d
PuGVLf9gQs45xYNND8uE6rRcteh9xwm80dpgh51h7Uye1T/X/XejVRvNP/0KxiZVC84YZxpqb71o
70pB/eYYq/RJ7u+uI2za7pT4PyGYJGfHCGqjIp4Q5ehQBKXzwSFzEBY3zMzngjByX0B3jMpP5+Wt
+43OHqzmvNz2K7hRf9iIAskHocgBrlPC72UbJGfoLrxdb4fe72i/B/cBv2TFQCnCbKZe91ywQLFj
76w3xbGyhQiUBk/Q6jjBNco6Fl0smiG7HAKUO+zo+SybPN8DRkPjNbq2cMCO3kZ0KHnnzH0e3Grb
cOovt4A76AyI6cncidcEWyMjOUQv+uQ0rS2QEkV3SN1AlRv/DsqoGrZZvoXXhltlhcQxxsOGMqyj
akD3PsARYnEGH4RwTToAFvleso7hY0H/OVIUppFZ7bIalnadN7qOVlq1UDf5RVpFsvxZiMYxdu+V
YGwzBJ35hQXgPiwOOZ+fa/tsGz1xqhLGOwtvpffeLc60K+zeml7BK5NGlBF/ZAnZHW2WQYLhBr4I
8zc2Oo3iOToNRyUmy2D9S93lMmAP4qP6d7k6xb90VqWC15/H7+RGQmHYWdO5zLG/OPdecRPx0q5V
XqEpb91aJffIVm/9WM1VY7ItdE5Dwy61H3ETA7eddT1ZNVxyYGEWkdCO51xUa00Eyzy8yzYgWyJi
rNG3EJV9sbuPdtYZFsAJYSO+Fx/rhtodrvHGqTH8iMoiY0iNHGqaUBYP/fbfcWYsapn9WuAv5l5i
gqHH8tLNgaz5OX4c3ObFemGz39vv4Dus0lEDZS+xUp9iByAMC+GI2IC4xYWEeIAWO8CeBukaPjNI
o+nJQwW3BUEQPHPGl2cy96n3wGKlc9t6uGvdkeCnVjq+jqEpFFmo4CCUITD4uEcg4L9y7daU2Q1M
11I/zVqFv7J3DEsUDOgcxUafrRruswPwWKuDCEIPy170dNpyGCHlBTp01axGw6XwYIxxqA9JAEZb
995L+0XykhYAjYsbBwWPJca0lLyZEAVe6Exi8HR2wDJ9uJEluGMrCuUF9q0efshwmzA777xJn9P1
9Cly0B7KKCh8MP8996/Bfu/BjTR+ofSEn2kRBcene5nQuQLTXvTav/PfAv1NKUKF6z8sMFgBrqhj
Hqhd2M9P3q1371L75W1tUPvsO5wwqublpv1bQVHYz+YWxLEjZmJvGqZFHwxLCyEPODz97NBaP52G
DDi8Z+pne8ook/N1ud23d9WkdHfKFsMypU0WVtOvuPyYMVzBhIB0ouCwLBXYE50LG1kt3s7da4/R
bRV795D35EHB2TnPbpXma2fVfB8dFieqOlYWbR/W7zOsH1v4mncuI0wGWWk2uJfQ3xBTQKK8N2Xc
U/BKdYmPFIA526TbDAhoGvet9Zib75/z2m2uKB6xOFI93Vp4Bdzau6cFxDQPeXNmHWcT9PnlgJV/
W3VeWdR9IYNzb+2zedo49bq9Xq6XD4LuijPYXJITlYV2umuBvp77r5j6CdA1HKGV8VvtveGRCcFu
nsIMy7EsglJxuvvNMs56VyZT2TPYeRowXNyLtldrffZPZ/tAtxg2CA7kDo5J3m8a4wZBu1fsHANS
LAuXP5oUsivz/QHGC5p9v+ZvcOgQLWg7/OrEnsnbAcVDUssS8Py5teaTW0sYkG5X1gNjSHsQPC/5
gbRPuaX8uK6kfcpg5cN1pqmXPj8haAIVN5QXOVRQtzEcUr8HZcl1u2FJtPHxMghRNQcJlVNv617K
0HRs0KOUTShBlo/UngILbsIyCKJS91hgUWLLekl/QvkZboSBYe755M14ytcP8qSySyoOkIrqfnnD
ye70ZNPwWBq1zPomaDKYk30iPDagR+p0Xd2jn1MfL1KO+nv0YIjBOXon9aCOdxNborI/vVCD66UX
A5wMHvZ4CryKpK7U3oRkw2ULC5QRjEpuakwhBECa7oZT7CJtboFT066MtYZDz3vBhh8aeqH08sos
Vu1s57IbvNdOgzvN6y+oTIzfy+F3D9uf9MLw9dlwsWUEGDnj4Hz3NiBwLPSwTqm3A67oEQfcO/3T
K9LjyH6wd1wYWD0vq1hpgIuXlw1m7dPeNEaE+si1CZqMaHTAqBiCExURnIzJ+Che5MZOc7ozu8DU
7zeoEVCAt/6V29NRNnVuA8bJqDiSgdcVESELunsblKnI6hly4cR2EusIsGXKNaQpwwteNu/oZL+x
pCTQaqfUYU42b0Au4jT1WC7lMc+mTL4v8f06UtMRiukI4ghd8RB4R3Sv9crL2gjZ/IbzCTwCVvCy
Nm+Pkpv6z1Gxx6i1fzk7OP11yANRlqNpDku0w14Sct78e9ncLrhbLUN0ReiHAoKTWisS3NUyWdKU
oIdhf5jUzUnm4l17MhNWJoKgkiPPpm+3jD16vBxWoDfRBYWA+pkhhc81e096ZFUCmEouhBi7A8/d
Qax+o2Hz0+0UaTpR6agJy25leGc7JFywkoJL2xWo9xuPvop+1abHGA2mQvUKXI/VmFCVkFDdwzES
mCUA7e5xUqbaQQ9IXAlflMho0u3bze6GXt3Lh3/jdS98pdxk0daQ1tTr8d2lCE5VBQJ0d09TxUJ3
Haed5lTtveeR7uXx+XePEIvB8DV+jQt4oQEM0lMDyTGlCqYVhEyu2bGn2SbQCW9De1TGnOYVNzBV
YbVg4XlibKiVpOgAW7sVN3OCUfAD4EzQxNdvz5yN/8PzwMHW1m5aoFiF8sZtuPJWM9p65qeNJfyP
VKZFwPGite2W3KhsTX9kZTwdY2Bct7pd/re7U7Y33c7mVB5EH7Sp+qv6vuARlkDL0x+HOOtMM+eH
mTsS7vaDyd3obtEdHfMiDm0QDDBF6cwXJD4sePvg7G2CY+c4mkdWnb6eBfQUZiX69K+0ra9wNR+A
rrPT6joRYwJHIWwNnpPnBMW7hz4+d3HI3G1ECcCGVoLoLKP8ndmLUgKHA2UnqroKylH4Lowa9fuh
jCuVdpuyd7p1Dn42J8KmR8O90q5AE2bHat3vdGaBM0qzRvfU/yD6UgN7taEznFtUSkrWvfXB03l5
b1VgGRynN/PahZlmxQtJ975N4Zrus1Wee/flGRk2ZebjFOyIRizL4wOVHPYbdG2cbjnIhv3oZxtv
v6z8bH3ZMjeSZ+vGcWRYKFyH85Xa6EmlChX75xYVaJ92bwn2qZBoVyxaLbUkFPxEQD/QuUvOHZqK
+kwuJLzHjwXr1uFh9u0RBoHZGu5o34bkTV3noJwubrOve4L80ormcJs/Z08IkCv7hxsrjodS9KPD
B/0L0MphoaKbTFQQzbUuPII2b/EwHso5BWTH5q7hQv0Y5CuhZk2LBRBWyQHDUn/0mC42ztMEIUXZ
ggN7Kc8fQrR2b7MyAscabxDjdZ9d7EvgnjVbm0dwUVzgzrHE7jfmzonaDCs5kl7ADRrPF9NFdYDh
zGuVARKw+LKCVPuNKmCK9IkQacjKAriWWNYju7ypkTA06+0RRQpUraS8Dmv338/993B3b4cgw1gF
OIxhzZ9HrYjNMHQu9LZNB6v8D6eNBB1vCzaXCTkif4IF9Ao7qWiefpCUIdYgySUVrE72yyKoTJhO
SYYLPIV4c2/Rqh2RVP3S2hM4kEQs4AcQ/+M9gawkb9Lyjp9T9SFdY7KhdNNjVrB60e+9h4iyPCkZ
AQnLFX1HMXjX/QqnZgs4+vSgAUGOMegFeTVvK05SrcdO9LFwLpk0CmOQhtmGIlG7tLqXbCg1xJ6w
i8RfY/El57HW/YzGL+euJBQEbOfpvgoN2tw04bMq7T0iqf3g/QaTocTghAbZNVZURpCLQtz5eLsx
AtcWUL9Z2lu3jW0ADmA5n36cKhaZsHnNxoKMhpzo3rSRx83uo92yxHlYlYMS1QREVLax2GP5VHIf
FLbawAFG3Z+m16tEOEhbvAqBIiH+gCSKmG3/V0FUPXr+sct31kMMAIhpkNC66Qot1Mud11tzWogC
MFNk+60YkG0g5G5+mrPmqHaHzz5IcYHyd1sHs+ua+7F3wzRBUJddSbPMptjGx8xk+R3fIdPDXRkb
T5csBHOIhVxZ10ts9FrPzvE6a7LoIPPv12m3ssDMitdt4xHaIOjCPg/+AV1+t+7t6cB3LZ8d+K+Y
isvjQUXkF/K+GWlWHRgDVwvgFSAFoBlG6iBDIAM4R8L1sQu88ywx2hj8Oaqn4MZrVvs8AnGUg7XD
kUrEzaqPiIKV3SBggV/0+16VCTsmV/FIbKq39VFl+Phtdu7Bp4v2AcIBkvHrak2HkxdcUNi3DpKw
c1TNqDfaDbdcCdYTCidPWKtyKX3PKFaf98EcMAfmTYU47+LiqHVy0bIBsL/GxbpTqng0Bb6NtyAR
aHVD6k+4VM8j6i2Eo5jL2atVQZ3H+EjVl+xsOmw9Hlk7LsrqgtCw1XIF7TamnXylStwyMxJfpxLf
JriFIKNcGTQO9lGkH1cwt4G63CJzBmfW6ZVG8NO6Abe8tabgyeo/uLmvhseRooejifYwA00uoi6u
gA56UA4ekOh+bvdOzX3FO7Ik7zojUPxGf4oND5BLKWocbOiUh7NfYo9+dD8gLik0gqqd/t05KVF1
9GAj2fkU8DMUPUhY+3WvEGz61Zu7uVIHLuN8vj4TD56jIuIc8smdRXkvDdLeFuPOQkp0cByVT1Qm
nIph3QsenaWBuzZvC2e7jGIdm/clxoMXxM4u/6VB+e9NIgRLoOHDBmi8xyS0CGqn1cg4g9yZ1yuG
eSRSMEkmhpgoKFBRnraaxNywHd3d3dl2L8tXC74OZnkwSKkgNrsZ4nMOjjCbzsAM3hZuTJvUOf7y
f81wLggQzLTozn/4JXysC40ZzwN+d2naCM8AE3ALDct0XiZyDRt1dw5YQ5M7fGKRpbUPoUhb/15m
R8AlPQqQHmv6HjuH2l7treAYToBIdwm9ZTtp78lEf6uqdZ/taWSd/R0w5mvxZudln5rTG39Zg9iC
cnUGsrGOL0yTh7CPu5ftwo9KQrjbFHeIId35mOCrkCd4MEXS4IDiFALOgysO2Nz5sPHuR1B8UlA2
FPyNCYSmovPcWhvAxmXBkwud01hjhn8h+bkBlnExh0fWsaZXpKVGzcX1lzQQK72NT6r7fNuwQG7D
7db5YAR4N+JLi5oXCPwKdz/wqPnvrf1yp5YD5aDiQjGAhCHFA78guWGfb02xhgXFc71oYEWEWiqF
0VHSmk5RAHBDSmo6VhTgyOIYLv0osI1EvThWz0xE12s67LWcQkCwaNjUGFlwjeF2it46/ZlDZGSo
Xqw6AtkJS+2uS/bNf0OW8CaW217qE9jxUSWiU8VSsaoyR92Yw2gIrAbzbrzv8O1ISStVS24kr7md
Y53vIZovm7Tg3nTIrzGwb+HgQh8vQUnfeqsKxIA1ngpiBYqdJ1XAcc/EeBJ/7K9PttJabk4tSj1e
cHijHoyW0FpuvIKr25VbuQXHp98cprmHsgq7vEcyyIAGYRtTppp4MJOfKk79tOQCqeCYhncsfx72
2a9xtQI/kei/lX6Co7fvgKydN0EJqz+GHgRqWIS1zhmZ7Brl+HTtzjEQquAKT5Zp371dTAVeDuWv
Z5d7KxBzcdEJtwLXX/ths4scA+N/Jen7PEknJCQRV96vM6lP+MGHwc5dlRZnhCaQlwb6uhtQ5XY2
2H/fSQ/JJ50vaqADPFsAHotj3gGdC5KXJGFyu0e0pIY3mWEj4cALoN/urPO0Oxc15F3EwyGuWiYR
XEyYRpCSFx/hq6JFrdAwUa36aFpEUZJNxjY8N0kmk4I5a21lxdtSaMizeWrdtMPObMjPFDj5eebO
ZMc1W1BZjm96FFGhcj4VONWeUT3vdFNmCmOZdkBqMMgug0nM250kfi+cXOGDnszJQtHsTG8CnzPA
GvMbX27NzsHE/IL2QpOO3urspP6g/bfZH+o4uEMHVHab5rPN775/l7IrB4VgceLTzjLs8FNnIYcq
lWbzP5PwEN7xjoa4Knr/fxuqpqp6Nw/EjgUzil65vZ9WVttzmEEWuP5e32H9F6sP/ESudZ8A71Vx
Eethr+fgAkweWooKKGbhtMB9WFb6quLram8CLtZ79EHXwdv4zV1cv5SAFbSA5WrZWy6pLzMsvNW+
s1qdrdWq11v2kl64M8NgwLAmxQ+Tl5XRNhx+oIUmltP0nkh2eSAlrpszWqp9G+nVuQy61PRaHNJe
rL/l+wZ9zgvcGBKgX45+wKfWbOmc9Lmg3K+n0JSNUxxzz9pkBCwWRXtWIjtalBhZvB7JOqnFgio1
vyEa50kiw+vv6oIw3hY1iw7aDBmEaPB69KzLP6MTLjQfByriD7PHt00zJn+hl1/yP3ChHpKIuHu3
QNZfxKvRi0aGy+XahduwhIdD/l7ldFfNXg+cYSJXFdXaS4Hq7TiakrOxk/7r+ncjYwFSa/VFZ4A4
+EdmE+96cuyRWZY+11wOvCAJMmw5SVYhXmGH2YApqAbib2jPdYIVddxTY4hvY7OKOSQZ4gw5tKZW
9+N83DCIoIaop7IG2fe2IGPkbDJPYlIor+9xXvX7xffMIkhw1JsWdJwsTz5rytJ0u0AFBqflZSgS
kdepzE9GdTxNpaEe+AONlXCZvIILHmiPAGmEjC2kTJgt6uh/q26DZPjZbk5O0XWoPnyaIvTfA5Up
sWolj0TqXBJhsmgsbyx48KeGnWbuselV3wNIS0Sr+43zOP49Ds5hRQkSGkCK2xrLZRGvYVwQW0af
lu5gdtsIJUEF4U5nThsE/NQxm0tnbNZN9z1zbq269hs2TIAs+McA5JLCpJC7G7BPKdjCU33Bb6W1
a3JImoO3e0g4InwQv35v7188EfMlREuJ4aFrF0RKJSiDRbTxQiorgn+KLXAfWNv4NM5/rm61zJSE
4IgKXjOG12csnThf2QCyLVUkLU4PXkevVlzCWsxRx7kDj4xXM1jHus+nKKnbhYGPlqytdEOya8rC
GJ6Qo23qi9kKoFSLDM1+ti1MjhvOaSz+E2Q8UCTOCFTZ1IKV7WhZwMpntdLS9n/HNJxa6IlbiRpO
mUPQyy1phQuytmEHBocmjSwerSbSDcqGKPz10hsvgwNd5U+eQj2j0hdEXOe4X71y6z39/lTsFtqK
yYXbfWHCR9DowDR1LgybDhTBWuf4W4nOBax+gxSpNd67VnMAxFmOs2XJsKpw8qdc13oXz4dSajX9
XXL4oWncYQyHDj11wF8MOKe0v9RSD90O9gvBuQmsd25JjqHVWutz2qpSOP3ilFRsuEcOlpgRAvOi
pmDlrHYLS8HAEKBYUVkrvmdJLtNaH3ChcUGOegg+oPvSKHRtTyZMryGWcrkBGbwc7CS4iVYIU+GE
r6CHX7uzwRXs/QsM6M074EwQo0Tu0dd8E9LKlPQSKvpvqEustI2eMcvDVrQqLM0Pnv5EEpKAQsGI
cVI0b4jpM/wjb52yYS728XWjZLC5Nh9/hxmsBEkU8WMtjPeGXQwr9E8bIf5Omp8QgIIKeS15QzJe
XbFJqgVvejiCGB2CS2Yel8+7n1IpvtIjDleICx69oNZJ2dXu+l1uNdubbMUyYDyQRvGJy/3fN6Pa
UdnBafP3tz0+rjYJrgE2lk0wqzKrUXGaYAYxzm6t7i8KmqN1+KPuDNtkFzSL1g0L96JfGNNueIxi
3H31D86Zwh2S0JZK2hkWHgX4tBULL4Bhunz8nBCM2bAxi3sXQcbhB1n3/EMnOOdFsDJHY7XpQvLk
45acMCdLMAGQ7OYNocVDNYZbqbrAvl25CJzbhUG94OIAgd4GuueatSNa393Nk/VdPlr0IQbi/vbS
1vdCB+EdORjCAObRrRdMTf/PAyFpMnLQYsxOjyHxtwkoRth4N8AkojflL9gOrSN/fys2nTe95qiE
OmFOxQl0xKE+itR45xWju1+3qoghwOcL1rHM7jamk9f5gUvpzodxyaB3PzhT4KYASwSbVGdT7+/p
e4tjD1f84zxWzfj2cRqoY81LcmxX4ZbhZlebj4uXzroUQNJt8o6LdnlyQ3KURQaID6r1dGODdN1W
hwQTEcCeA7SgXYZbK0ov+kC075MblKNZgQxo0OhkkJyM4EGuuQb33hTtBFIHtInBmoSQ2IwWPyUL
TvZF95VmKXa6hqdP49MhmkE51uhUArC2xsfElAAzluwUw4W4n0y8hPE+P9BClz073/MOHqOiCDYK
Mso5r2AoobbLz24jODXCQ99wapj/I71Jh0jeTlE6rKzmgYxdBNYC3jI3v0EJ8YTqA/82zcU3qlj7
2puurQ9tZSl8OtrC1ApWLpzgWMR8h0hRxxHjtO8z2DfN/MnMF1qCi0KcDtPhy8kwEFMl5A0rEl4k
Q4vVewiJ473xDviMEKTJUBBPH5SbYBdlZ960UlxQUb/VnYwqCYLjJSX858mtpg40awqJbGHZ0zHO
DneW6uzHl4WIX23yZiP8eBc/G8z/viUrOJlsWdwIa4Du1Kh5jqXcqtapdV5WowO5x0IS691W8ijB
e5tdpszGoDUR/LNFYd3Ln8/9xK5yOrznpR0WPEA6IeTUmTloLXYiLWqp1UvWB9tEXbw1tfAdCnC+
KwCtC15vDjTb9u2bo86dVTNJqnYy0eoC/DnMJxI2uWvM9HAArSRqB42QDGCYPnBgywDIOVS8c+qh
fv4yRuWxLa/t7+flAi0gaiI2j88760MBgVG0673owT7e9eoRvTUGl8m4NjhMam3MArDJqo8KP6Xl
Z1rp0ilkabzwaaxMr4vDqJGa+HTPXrjzYN5uA4lDz2TEfsjL6epjQklHz3cA0hcS3y27s9m5K4xa
IaZiLln+X/cFh72REB1l8CSlkM2sg444w1GnQmews2mwa+VevOUlgc2bagzlLrYhNglyyXGpbmYP
+9kvOofp0SlShNNnMzjZN8AV+jiU6DbQcGsQXynYGX5RIm/dowz02rT0nHs/IznfDa67pNEvtGiq
s7xPkbWeVptW/U5QlFb7H3x5eWMPusPueIsloOgbmyV1SOKZsLw88cKMAQysrk4Fg+NldlTHGn87
gKK7PbUqYTOpY6MNB/8OTRzDtX0pOKm7xP1nt3z267AO3Ao1EveOZwtSMjI0OgIxlA6d13a6q4FO
zw+d++wRXz0gEx6PRVRxhC8B5MmzV23V2Rc4tBMAJAvIxqtj4kntiDoXvUomO7qWAKf1rxRH+lvc
yN1NCVM1QGnwcYzq0XIhltrjn3ZHKINFKXA3x1mzIYn4EEYMgmCcPOnQZOOETq1qr/+vq0LnDITx
AXap9uqIQOQl3Z1P34tLhZTt1lnPqpXWC1OM1K01iKihduCTe8AQCFklTVoqf9cGP7DXuagcL6ND
54Hn8jTDuyepxNs23FQc6Y4JfwfrCvf2gC//h77mmqCouSBYpJBPoQ4J0pNuXZuPdVluyegBkSnX
f1xIEEZzhCxEfhGrFw1tvU8Mo+fELvO52HdOmOw96I5J0RiLDAuLGJawuYVL1WVECIHiDxLyFtDg
5UEOxGABb6tdiLsCbScWdLr+c1Es1dHHN53Cot7068QgnoH8myGCD/ANNvrbu3U2+Ol31qMCdWQS
34DDgmyNiyPNRd5BCcZ9SZfgsHebtUm282u4cmECuvMve5d+0MZyveU9GzSOLG+sw/TaOe6cWh+A
sjhNL+IY1MAKcDfrIkR/2KWsv63GhQooeOeIaWsPQUTBohkZUpKgCNFzgGoI0AR4gl0XrCac998V
+hBZ/LJWbcFbQQZTMkv0yzKsMiYJyZ5QvFOuhgVE9VjF+Ldr7wOxkbJLwb4swaJDXq38d1rikQGV
uEz/JEqUz36BdT1zTsMn7qNThMlAkBiS03KEdm2EsZfFK6S7QyX8DEC7Ecs30ctD8s0xGuFOTMbW
Jbz4YhxcSCN0Ix/tAwmS4F+cYnxF3lrDa1bxrhZpUgFrt2i2l0sF6ajOwQtpwgZ+FkDxp77/RdDI
1/wVBH7wHxVHWTAol6r5JLXdNUSKbwVWTV8y2bedo9qV3qUtWsi04UevJ1nnSriBLe0ati463Kv7
8SCWgwIBGxRyNcPKXy1p/rKywP+CAXqUlRD4gR+AMIDDD0ZCBdEWwfgwwMFgXOxsIKfBxwdy0r2j
0cH1QeqBG2ha4fKrwYgur9aoagWDo+X3ANbmZjT6Ge0d3jQ/DYRqbQcrUlLeCcV0c0VpWDQOfrKX
VRtUY0+WFPZASNiQWHCJ88j8wWoUtiG/z2GAWdk1KMVql9/6cRPOH6PG0f8qmn3BizobvbZ7Zbj8
I9j3FDVQC1VZ9uGp9Lkg96VqmVcob9ZQ+f/wAMAjuGox3NvDeEcSwM9CyRaAGYsOoFMIVHEDuMDL
gm1UoElMp6J4cTJDuldPJmcwKsWnxN2Bspg8yJgHgk/WBN3D1P6r2UOwE8Unsw7Hdm0r9Zl1oPHr
MGc0rH/bh0iHI6/j/Jc6H8o4ymRAwDIcBW/S5h5OhnA04DrehMCVCUE+lb2Y7J3jz3jB5gThQJEo
KD8hP4/kTThzMvEpQEXAKxZC0KIGaSbBghKcMAn3FkjSgdBDGdeVJO1gdiZF90pQBfQz21GEFlQ4
HPKaMvJC3aBjFTaoG3RVh2P4XrY7TzKsV27GqghEj1d8oVME74M3FRNfxC8aAunXNWIahSBvlzYi
0dMuxBk5gOIyRWavPC7D+Mh7OHCms8nLUYyvG3klMQwmR3rDyLMi/A+IikR4WTHab2gwAPLCBAt9
Al3QxiXZIHCEp7yRCcr0BGjqgaTtTJSoOULGuwN7rJN4QE4h6QzDugnPZEGkMKTQrQOEhMKh6A0Q
7WM/C6H031nQWeMv7sE6Fa8ybnCStbhIuumqEqlzgq+4Deg0K5ji4V9QK1HeqsxVCfAXw1IurpwW
TxQaq7PVc6yfQPetmLPAowBe30foMhLNmftWM94M3wSzVGNpBKGL1MhTXF0kDgs8kL+oH3RV0Q3g
GcZE71EG0hjXVGAa7IIhYiCRGYZHWwNdaRjEXJ52SZQNEyI/7d2P8kydB9pZgUFR6q6yj4v8rv5O
vOMiB2MEzApSk/wbNZJI4TiXcBr50VXHSXCiw26cLfXl0MsJqVN0qnP0gsBFvxnFoQppoebxsA8v
sv5BwTRhrVAEa3ysbXK/+uWY7+4THAAK2/b+gbSJYLpBayl9UsCedyR24tfbZM1NgNJ2VfABRwcs
2IOLI5RWCqn1ouAaM5Z2X/LnrwQa3AYoCl58rlu7LITtVKd7r96qcCXpjikdmYRtKMm06sWQWywt
7qyDfESjaPozjZA+O4C8ntrPwxv98/rd/tEcNwhVINdEPz9Ye1BKOJvjMTVNEwLkzw+EQbHqZBWP
c7NDSzDATbhUAjgYPAwcsgmHsYCY0GNi5xkAXxL+fQeZAn7iXwbDjIctURAAMN3ovSoNnXhabBig
qXADHY1JTi6nGsvpNjEWJ1yjNGECCWcJWQ9mHTzOwYoeZvhD6SkacYA6Tv3+Ow4ZYywRWlBOzheV
+Y5jvYb+9nfUAnm1uKR5cqO/r/chtV/of0w2EMiI6kqqUpKwKX8puaTSHhA7fTXFz7rBS6MO1H3H
xOjJJEnCryqQTVHW11RF9KkrogrJpoemGQ4VtebpUaf1224yiL7++tO2OrMDjexNurdH0YB5pqez
AZageqruMlgi7mLh/B6VACqdWuVVWviRajGtNCWUf2m908KV2Uw21VASw9Pz1KPiuxrqbOsX3EO0
oHNOwZfVswZqrbV7xhPFXXqh+NDCrpxXj0HjGula6fsv2iGsS0MXyQWqMpH8tBoUmfL60xRhtIKR
li8oxuTrWA626/1rA3i6mox6N9+bXu3i6F26vINyvu2RlqP3pWKAZIZX0nq4WGhL02GjNHOftFlK
Xa19FpvsQkg7J0Mr5iFiT6LEpCZM/F7naDY7tuZXnHAgf7SrEyN59AhU/yCeYO1Id5moqIO4go6Y
RaLk1ZZGGfOkRKmXvuQAmJSiyaRvYzjp30EFErhau8wMnc2Phb3NQGsJK4nDSUiW9RZwadgjBOHf
8mFW2TZ6dZsygZ7APLrboHss+Bph+tQKrQVGh6CCiBZ6MAXOJikzd4tzxuGvhDigoOIQ2fNo6fL/
TduDrkPhkb8hTS/qM0r0a0yT3qtHYeiBeSqLCvjs15G1EmVTVTPJl6hsAtyw3AAKI5PVcpN6m1Gj
T6nRoZQ6pSjJWkNNNN4Ojh1IreogTL0U9jAGrPpENUKkpvpgPbko+fjYdHtUg5Vxu6s2dwe1rp7+
qHYs1l5EVTT6gdzi5msRd0Y1F/5t9DNtU012WIk0kZhY5gCqRrvd/UPQ2G07aXRN5jFzSkvY6AdC
KzFhPsva7afVpm7tpVHdm0aKPAeDXthj+cJyiXMsZP+77+Hq6kE9kSmQ9vAVtJCe9jTNJtgrDnO7
x0T05f+q80qW0eOybVqJKlIMR4aVzj0Cojw0wSeOZ6v6RRTAFOCDCIzgTIiooL7MpGrQ4foSQGkC
U1PUq9DvSBtwyWNh1WqZUKljJWVdfVksu4wQDThVrgkl+FzlH3sv7OnPaFz8CwO0BPMsPnDApxGj
oG+W5+UlrNH8ttYvDHVZtafIQ1f1goZzGectJO2iquCnhajcywsKYAasTon2EzICcgPOY29JZexA
CYFfCxB3qlBUy7QPzld39L4wC3m+KiBaLTnhKnNs2sR/PmPfHwyCPdJVHRoFc0a8xruCQRZa/h4J
EPzZvM7AU8NQ9Ky1NfJX9jIUhVe42veIJ0mPidNLOM8vRyEXB86h8o//JoRTiurxbaG+y8TkFO0i
PVlnXQTHDCoj6iVKgSoiEoUQd3MlYoJzymIUZ1mqbk6o6zebgdYMY8PqKPRmgrE6LfKuoWuimfzi
axlmJPACXEwteQJ3CN3etu5Vyq/qI09TDXj2LT6yVvFQiJFatfKFS8t5HjBpBNFRjq9c/glqXZ3c
HtFlTzsBi05+bTRAHpYqlZN8OaFswmrKXmT1JjxPm+Ikj7p0EFo5eW3uQucO9MdJ9OVZpq2Sxj/A
cerPRbU2xjxa6y9DFx1TAIaYb88Kk7T0d8glKKzPFnqo4s08OVnTPS8OJ+FkxpLPMzUNFLrN8qpt
H2hWdFDgOLU9MenXYpMboY7UiS+SYrkzg8PlEnLpSAk01pdUsqB3l9YgTA/GldK3tavRf/PzGaBh
SedMEsyQw2eptOyCr8L+2a45ycZjAjCJ/n25+XzXS71ekiy/Y5vzyE4NrsokIKZQ7UzDf+5o229S
9PpW0KRpIJ9lWXiZsAepCZFD6nLwRWd/2WvaK6rAymL09r+BC+G7vgUTdaucXnqi7j2fkcm01DTX
OqJTyekZnqw3pZIh265WHa05Alo/NDvUvNiTXjKwNefM8Bta5xkPY0h5AZhv/FbuStqmUUmqlxfc
CQUYWgx3Biv3abfPV51vTBZDh11TE1aZWCOWN8L4oEbTZ9DGXAU+wh7TlHEmZYcON+Ut/xtMDU8s
TpgXE7atqz1h4dMgqIibG8eaOJNOvGAuxTO2Uw2jRs4y1XInFr1C9/ylSCDVKY0pokNPWzr8bynl
HwJf4BnhRItHshCObFizBbVzQgFmzvA/ms5rWVUtC8NPZJUECbdkxZz1hjIiKIoEQZ++v7l2n1rd
+6xgQGCOOcIfOGcATLjJ/sN3qD4ThG08ZvVzEH81pKjfRWkugamgsCips/fb7VtspTpp0r8SRlwi
sf0S0zlshtptMF/enPn8Mk1s/zSVxPIExiBqga8tosEcHAdvUQrUBwfzr9LabsV5Y2mCVFnyQmIo
ERPyhQdZRuCXgtTpId4tZBpwmPaHqjVEycZJSfIwd05croaLKRBPy3CejC2aDqMtF48lIt7B8MVl
orofzfsCPyF+x0Unfoh36p98/8JCIwbtxTXnQ4vGuBKIcb84eWK+8S9zigORWJDwXTobfBgLBEql
DT4L/y7w6O/lBETjuDzyDtTkVKn8Ury3j6DEHMscSxyA+BJZlbjvic7EM3HurEsVzOe0t58OKB8B
S+BUE25sEA08kWtA2WZDbgayTd0n4NpU+JfL9CIOfylw4gJjwEn/g4fH7p8bmziNGJ7ZgL+PpHqQ
JEWE2gqGBvooaKRIntgX/oYGrDKWGUvz4YvtAAGKv72GAHCeodkEF4KVz3LGEf7/PJXcaScszn97
q0g1xJZPZInsGVG2OyZhEo0jsdmI/+EjzB324x35obYJP//eG9ARn3sJlBzVgyOF78uannSylctH
LK/LfClO1nYdQtge/T2rtrcADykQgReIFyPWi7tov913xNmeT/tiRsjLJoBBsPnmdIFlocZ/W6MO
C7frsoiOWTABNS/OB7mjSEZEIwGZm77oTuVDkeSIpFtjfYgRpUjT/+01kc+S+lsLYiWIRoD4ouA6
06zZvNh3SD4o82BEjsTv/z1frAKOFRMgKmGRFYmF96W+qrx/GWyPjyP2MOb5f0uGA+PSrH/bjCXG
VJzLPOFEiK6HGJprYhWLL3oeAmOFlcFIs6ka+JD7yXY/YkGLxNiglCYhExH+X7NInDLxUUxrIkBm
4iVgFvGjiEcxZAyAQtzEExEqxR94G74TGLTjkW+oBsTJEv0hEQ7Edzyc9cQtO9kbA+Y1PFTAzLhR
vQmtib8prqiNFEfGooBJLARp4zZ4jXIspebqa6hN8+/QmLZoIaL46NwmXQTsdsa09GIkFaBMj7R+
Z6wNxY4Zu39XVwkEskbMqv6jOcB3tHW4FeKLthvzXLTwccGDgYHEPdPjISNZONLieJ7TJPiY/Te6
rKgIGmCOIsOODYO57KGFjQ7J9nNAOjAep0BOa4DE3B5p/zksahgtzXdSS8tbAiXauYPC3CuW5qLL
VrKT1qjLA6UG46pxbfml8Bb3W9QiRnC03vosAQVPeTt84M0g9dUPGGdSVJ1at8/wmN6HMoHobbIR
FeiWFcEduuIE8MYWp44FdATwHDECLF+3RMfAhJq56G3LcX3FBxUaCqiEIJ41q3JlTN8jKCjwDlv0
UHsBpaHdGRfH90hClL0zjOavsHTvg88xZTfEeJVGeQfmwtPpzHlMwLzitmhD+kRUTcqUeZUDeHLy
WEk7ZVcfzb7qcycwy63hu/Di/mcSB9h6HZhux2ucCpb3d2jAxQRpCbTx4/3YR1bHBkYl0wNL3tUo
eagTeYpeNSIndzx7HJQpfmLXMdzvtXsFVPA+MGhG1wXGw/rORDCbv/h689WMm3G6lS94D1Y3YbjA
PPGJCDPdbBj1qvUi9L+8jPsbcu6RVz0+FhKGkfarsGETISKc0LKo7LpFl96K0d/F/9ypTvGYRyE8
fUEP6JBhgHOqGyeDWIBn4721njTKIC2wmuD4Y6ODbulHCGFL0CPRBKF+A90fefqq9CJPwfneACSN
zAg3/R5Qu4dNmh3R98Ci7zeWsTlAOa2doVKrbDLcJVHcEAapEhM2oSrQoRNULdnQ0Xsj5cdfDcwf
IvOgnPvFDXos5iryOqGD/rZz/LaXaCv6KmoReFII5S5u/mtKbaGd02UrW3k6T2O8v9L7ENKM1BPa
uOAD6FjEL2Ia+uJgHHxq9gi33I06ll6AmNpJvn0utYPH2zAF33ckSCWPvrrmFh4y2QRHg41PiR5T
7d/Uq1TbSCzTN7ST+RdAMBgQ5uDdaW7iFIAOK/rSZJt0PTP/zqRtYE5w4QKlYDhIGMjM5/q/xNKu
P6/D89O+snva0RfRt3XdDrn1u0JDDS2Ke8d9sW5oDd8GaR5w4yAZngRCKWYLf4eDyg3LPNb759Q8
Vp+BqQSaFBYbs2vjCQvgnRTita0AArryVEOz6G2/4IUHN6TMR9FWvrlFtw/7oDlJkBmGry3Gf3Sg
TEeBJ0JLObUL7EIwH5yUnvkTA0Dk0pPBzbvvGVqixk9+UuQOais1YzZsD9B7e8LJRxHbMUC1I76A
06kS3sPMfQ2KXTVBrsFrz49TZ/OFVqYe3vMn21divwav8tLjIppB25mY2+8B/Ix2fY+7CJCHaeTH
IUjPkgWSPQLEIJ4AhPTQAEeJyYFA0Hx7XhLcptwWCkJ9bgfneLgqX5I+SEidCdG6AUuA1dRXAFzU
CrtaMmmaxtj19bYqeBb38/Uq1EmMABzMa66BXMUeJILszVz8VLKNAVyEnknHB3mOH4lABmonh+Aw
6m2r6fuCuwk2cwkxKp88kZToucxs5RXaIi9ucgbJHReUUVv7Ke7pj1oYgBXA+f70cDTnRT/4gNgv
+UsxyXc6u+JBRQZ5wKgpI7NdF5mQSNF8sACTe0if+fqa1etOH5HOmbnMgKtwe6LwCiBEQt4b9RUI
behXHaL9e4YuTQMdGlt5gf7ljPUwf2LZbX/HZ1ADUv1ZTGl/Sw1KEbas3eCJ9HDjqH7069NcRzyT
8fH0faDd/kYVBFvDfKdJfg9EA3SVCllxvKIz+vvKST1ASkYVueM2X6yJnGeBWGX4KPr8qKhu0zgP
TvR7lsJ70oMSRcOHp+Z2Q5LxFN5IChJqd09jfE8r+2uZxSyfqnj3sHwQSCyc9o589hF5ISBpGini
XBkmh6fi8MmKpUTY2nDZy9lth2zQFYpZybMs3iyPGYymOOXhW02ViMgg8eOgsw7fsN2M5wV9/D/9
QTaeco3V7IntUKETDTUaDSMhFMmZQLcW00Xl9FsI3i/Pzuxq073mk3KenjLc0xZcdK5XJ5C4KaJd
vkGdpNjdmHcjVu0SxVnF5rYm0JpEfhC6eAPDUSEJA0Sv2zWdnj0GI+wHKi5P0Mw+Pq7LiYXy/6/x
nrBV5k2LzrQFUq+TO6rhliN4i8Y0AxRLT4SK/S+96LCEa+e97wpTAN6W8K02FqGVrapGWZXmFPIc
bOcgESCEINlFaQkyaKof81yQTmPNk8qgZUDDlBPV7x6lXhMUAybjYyRAhor3w8IHbp8vhSzR2n6j
rnf+jZJTu/t0rGplbL58KhBesH4PMPoImipNQnQwZB+XlKRAW4QtKP4EOv59O1Imdid5Jzw31WW3
AUiAhDTBq92gOLNSUfEqffPjI2fzk4El2S+UEAGq9uPgMUVtHP7kq3UQSdczrwOHZGpu0cExKbSH
LCYdYPE+ZocBEIikkcWfkp/7/rk8oJAFThIUMcsTx5gCUTvc6Jh231yJbNKwuUkTLTRLFzn9JnNe
3I3ADx4wbkSUqejGkMSkQ3y+yGZAwGnlsIYMxvmiYQheB9wFO0fyJ7p1YNn3tr1Tb8tT62syZuuY
Kah/R1dliIvkQgo/iwpp6nU0TjxgvdiyJ+N8WcJ1W8lPB6wioZ87hOyJkyvPahY0gLh9g3xyItld
LLRXEe2XSTZt2CPW0ebh9+Bi714SNnPRnpu8ZwrlJTrdmQ33NNpHh/uhmqYcKbgOdn3ktMA75IIK
WEKjYQbC1cMhiHoRKQBN6K9koCdM53YsEXtMSWjjOzVqNuImTJABxnYFBIZtHrUWzY0thhSIUQPZ
JsVhI6a9BiqGhlN9xVtIQTKGbNYIsswS/XRc3MjyL9ngOVHCXmhyrWW/Ba+JOO20ZoDWWt15lrvp
C6EUJkz0EGNi59emB885lg+svpibNbUU7vobfNfbibUCNjKDsRZbj512IEMqDJY1FpWPk77J7u7d
/gACI3HqoYyLLLKwqGpMm9QBXKEByCHzOAYgonfwZF8n1hwdwgUor+icHpPhc50fngeke4oDjKvF
G0GaP5RMs1Kw1SrQwm5cBM6QWvkUvrJhSaJ918NBNlUDxNGZeXZgPltomdRITy9+/XyR8Blip2Pp
b7fEEiH3+iVtGexC+9moT1cAS4vbhAMwdtWG/Vo9l2iR0bnAoPPta2CfUQ3Dc0liPRDqHFieWgrG
1cvo/DdWVgNXevZgJnst7RXJl1XU8PtJ7fcgaZIoky2zW3QwqLRj1iJQMwyiX0sco6NtMe+tvwuM
k5CbFZLUxVhf65fmaX2Xxawd5bPHJVvEsIYza9U4cT8evodRKK2r8WcMJ21+n2ZT1Xstoy2ENpkI
zCQaY8ktXtS4SRcHdfucv5YyxjLIb4PvASscWeYVlqBGYyHn22h7C7/9d/85Lpefw2vZsKLHhleh
G/CYGyhM0hkMkQjBqAPpZtlDNWJYjAukb39uuWwTUEJwKyGsEdyXSKgcqsNjHu++/ee8K1uP+WOO
owTC2RFiyPGZl6QdP1Cggq5z/v+cd0YpR5iAMgQwQZZBFBB/VLdYiW7T8Vu2VODcY6yx4b3B1J0/
xoqfH/Ix2gbXChPkx7i7TZaPtQLLC/Uz8E5fB0+fk3rKZAvxmQJrUBZJ46QUk6iG057ZwrUDW8Kc
B5oeYp3wnk8Vb9koQwO7IumaLTmX2RTK8DznHBqnCLTpQTvViCJ9eX7Dh8Aagm2YNz2VtFixQeZi
7aE4QDvjOBsPb7IXeqLJLPOLANl3xBlKGeGHehmFJkCfOVegGCN9aO/otZQ0kBD5D00Pg2MyF7wO
VlQh7AfPiTnOg9u6e8o5WmwTPXnb2WuS81j/BvUWa6n3CUl1wGY1nHPmjTuAcOSeoTL65qKSaGAJ
9Ehjk5HMHLIRt3YL1pMK2YQnzncK1g44g5AmWDFCiCDRhsr4fmnAYJIwMyaVbA0dtzOVtdpDCV88
Vh+fMEYN0gkvEF/iFUEhRpMTHWA6UbEFEJ7F8tmorKqz1ohfVaJOSlaJ/zzymjwMkST5L+YpjDJS
Wk+Yc8eq9Vft8QAyPgbHf3/CmpvvwdA1Vl5CCWWvY7nyHh23DW8LHspb8GwVOSlyBnbm2OI5n6M5
j4kPl2jKf6IdUvEflCTQwOIwkWdxWiq51v4g9kJF3Rt9SLcNoeDEK/B9j4a3C/2H0XGDQiyp8PoU
9aWQJqcoIJpVvULZoLwomzZAM5JNNpXdT4gFFkyACs2djk1hCRv8txGO4sk+IngfAZJHHYsHUTBj
vgUcE1f7TYqrOm8pkH7JTMP4CzLL5Y2K7c1acpTSkW+kDYimPXYno/KSXcwxLyDIau8VzoGDaPrb
8Au2eR4YOdImXcBCqC8lnoJfQOzxSAn5O6z09+i5oPL9V2qIJEeIKL5mggMAbOQ1qEcNjzhCm5hJ
QTVBcGrPa5aznCzp2AurRbPSNyU9g4Lk+TuWKJ9pw4/JeNfaoYvnjrDifs8VYP8Yp7C7Dn+IzcmW
8bOzJyWAjZ60UKCkd+m9x6T6JBoKGxkAS0VoR7N5vfafSY1ylOn0yJ7ojX4oP2+uAZ6eSoGoQsWI
XiJ3/lgBptMOEe4wEUelfMF0AYG7niuqGBJtpJXJMmh+pJteCnLEL5BlvDmFYmt/lj00H6QJk1v4
LFcw9gbYGND3rG6hAUG1Shai7t84LICiry0pFioRGWKsxviDKh7dXlDvkigxC1CdKDQzGk/8N/sF
zIrjB1s1RFZxJFCdD3c6SxFlhYh0CVdIuyS9wNQW+G4XMwGfbxTVQQ5fCDv1pkLgSeASGUmRbTzs
dvcuwoJUYVszWZJU9EpaAVC2ZWZ1LMEuVb6lxlZ76ezUjXQp8JpYV/DOv9g8sC3Cf+D67ZSlQoP6
QcbnkDmQLRQMDOCd0tVbdw+fabupjiytfIFiyQy35Yk5R0OTxcvOh3wci4+lT8YMcm2OofyAAIHU
LBSw1CloaRDSbx5R5UuTN1TPPEWJOEHuk4+LyhnjaNY+qZ0Dg6YK35InR0GXlYxVkaUiLcFJPOfI
hPwxLvDP2tCfoddC0FKXui3NaUwc5eX3iWuIRTfkeQQ4jioZUZ94Ti71uP7mzw3H+FiQot9n7/1r
UC1o+9v6qAcv+DeSg2TYm7fHaPdWnfrjEjhUlhsnFr0GZpSr9yya5hRws+jMyiSK8C/hhHgllqBj
9DlO5GGJEi25CH+j705w6ZATwY9MBp90p+eDTs+/gX4zhixB5N7IA3OCeoL41LH79RscWvdUD99L
M/8tv+NaxIH3RUk8joK08V9tc9+/9to6upqnaAZTLj7mHeaEivPZRGiJO4Q0qbI6+PIcq2M1Qe+G
hR4Td7fmiQq9B08H+vm85iSUJOpHbZddXhcCoDZVnWzIzosj+j2871vMvrR+b1zu3sDHtc1jj4EH
okgrWHXoKXWGN3IQ+diZykE++PaLeQs/+QNk9BZkS+2E1MJAW7y2sOzDzvxHSzrE/29+Xz02xjAe
GdPEv1+KY2duzo3pbaGxzwQkj8aBtOy3fJ4RCj1To0HpwJi9s+1AGTIKLIes21JZYgAYpDIxBJdg
tkvvt+uO43WXu3HKQk3G9zHtvXGzbnnAPeRlP0t18Nk+2UM/AUQBpDCJMI/Igo6jXeH0kzITHWTD
fkCuKkhDRSH8LAMKlq7uUJUgLoriawSMDUM+WFETmBMC8Ch697+/EBKpXlv0SxSw0n6LYQ3qaTn8
m6GGyrp0LU6qbuP+hpLgidU50nHXlWiG2eayt3gF+RB2GeGCe063Uuxnjyp0eYwf6Xai8DhK8Ljj
0xE5F5hPm+y1OskrymLJ3TOO6MITPmgf0nxE+oI7aFFdzLOGp9FnUiykY2QoPuUvPRZQcwi/ID3q
Z8F7n064gWmcDp7B+4IA8r1n6yttmG0hN42Ti47AqCGkFLs4zh7pkX73xVlBkVOzMA5AUhaPUOKy
uro1iCwMVfoZkOpuzhutHupUYDPvxukObkCCUiu9QEhQdLcl+9hxjA+QTvS1iQ3gExzcI2ZP1ZF2
PLKkUF19GFhuqSO5PAgy9LOLvGPnTZ3uBfFfD3FetKo7orE5LIaixYtiNRpNscvSw43uNmH3ytz3
hXQbZXArGqhuHGCRgJ74Go1jEoEBLCRAOa+rbopORTVkfEux1jnBtUBTCC+qfIrn7ziiS4Dyskfj
LQkgulL41muWkTzgRlEHX0CrTPa5MWl50WCes4OWsCMWWP2EzSrZs39XR04jCzjRbSHkXOz+2g60
Nz59PFPrNdbGZSnkgyPJTz8+Q4UPvU39lL4mBi0fjUHNStBFDWAGc1bSEIpwQG9+MNH5MtE6dOjr
IL7QWF2cy3ecxSmGcxGWMiPFen7FS/MRtRmiqgQoRBaR50CjoLNsZvpCOdVXPFaxVCjX2RoSr5+O
itEDnYG0r08QV/DxeJl+g86QunfPiwKo1E+3fjr8beWRhtuLGTDSINj6MWgWie2aeRF44327bQhT
9YEt+bG8HxRPdPBYd1PoXymKa50dAnx0tJorVJ3y0NnGcxq54WsmqHRvB8tjOpeF4jyn2DP26SzC
tE/oQu2aA/FuKNFWNK1oVm0RD5EfBEOhmmTQPMlCGX/n+7w5ZHN9+5zef9b2Topx4IYVF2mfzd6j
diENuYcVgQvJz6/9AyBgTDlIHRvAxLZFChMAuxugPf1Z3AdqH1nmBVK3ZCMU3G+w5omFZJf4h4A5
0OiMfg9wY8KSSz3Iu87DEyMUndnRPahwd09sPMWu8iqbAxGgZ9Ks6W/REu2c+GycAu1qivSlhIF2
MrewBjFzxp8b4dYBjfiQzviZ+6wRPTVueSZnpmBDCrYaeRQqxgw/cTD12YUXmPpS1ABWNP7AKKXL
kIaJXSMGps6IvR1ANw0C8Xu0nO6FVzNngvnMYxgoM2F8uyF4TmnCZBasqJgtFs5tKFTZ+Lu0UMEQ
PWyaIrM88b/zZNMdayv6JPMW8RjYEryuAME8/5jTHVSW9aWO/7g2At87fAW/qdRvp79pOSgHv0V3
9oZnEY1B0F7eOICT08Gv0FlvouLBUepQDrrj10aem8MbTkWv8LYSmdBj8IBt9YXCyrwGtNybOZJA
SOCpSBv5hVeHwAQnY0EaiANERNENbNwvm2c+TcLeRgnKixQms2Yk8lsUyQYYWC+r/gNB83b4hHan
Yg/5hDTMKpu0AP8VBLSliTRJh13fGHFUswdDaE44KoO3YYwqFvYgnbAcyGAOJpwT9x3UfDUBPuxg
YyL36f9F8yYgHqINIfVLYNsKTHl44YK07UMxoSclEBk/QcjelIGJr0IXGaLYU6Y6l0JAtzAM8Ril
sSRfgXBnbz0BB0V6UbDVDZfqzJ8BIByh0wy8sA5Q32GRMt3rI4v/R1SBceWBuwH0EjM6RkwExgfO
jpzYG+5OaPWBxhHaHD8G42IyLSY7JdhOshpb44NdwRKDgX5xpQXWpeI61f7bzvzHhBmZQ8UySCc/
zNOfjKOEfJwSStBFpfAXQioCjCRE9fMdktz7X9CPB8TJ+0iZyyBAYlc/PifdVTZDniGsJm1IFTP5
XlhXP8NiH7ohwIwOthjYIf290iBX89N98PC+F2kj8BspB1GuFCjY5ejpVFChYpiGgu2BUtNOXn24
AcScHsYBhNXcezrmpjdMPWYpMzybh1CfZlDFCA2SJ6iOdKVdrGXAighP+TdtWTxfUbniM2DdTbPp
F1L8PSf1RYhTQ4D0MmhmvaDcQ8uCcsZeAD0SVVDGg7DNHG42K4G6WE2r6Q0KyOTYLvHMaYPRUkQL
40rKs+C8Wb2gRwFyTXfVmUb5CJI1tGlWv3btrvfyiAH2/NOXAinMj+UMovh7zh9J9P71TRVHXT92
T6fhX2JW50ja+sbVCtak21zITd+z+4xONrXdhOpPOjK9oGBdVBs223iv9mkU9x9hNDRIOXYk3BTL
aANTP94HjKSyFXbj6InBcneSlSjCgYGiZ4yBOMGzFUNUClO4spTYpB8xZiy2GH9OlICTgjIOFq5w
N+m+QSVh9ELlsOzu7qNqk3Hx6btTHtOD28UDvFeczK0COgfJzBx/woejIsqhTZ8eY30b6fyJsqlH
xk6CSZp7+objw9q3Whjr77g7qlfcuoseNtRrxlcAVtQBcpCCts92QDbArmIQxBWnmKrXfGl63Kb9
bPAAfx5SsyscRzV94nV/d6Ppa3QPW4gXOY+4zyomE3FAY3yqDHtBs7/t4MmjcQw8IKEWZOzgPgH4
97Mx3WDivIo2g0WvlS2gqn2nJZQUAiopDW5Fv6cFQAFQniDqCtgF9oksPcGN2Ma0yYEkc3tV6PTk
ZZ/GWINsemdYQXXZVqf7urekYSudES5M0EPG7fPwM0VmBB2jvD4A91c0tks8Z4WeImx65lnUffc1
DnFgp1BWjA5tQ9cHZk06eOyfyDeSGtN6J7kg+/DlcYX/I+0KnJfRsKfGQLCKyyA0xBMYqNSzHzfD
tG2UbNIhx0TOMdC3DHtQnccpzRamOxgUOfLCWDwZGyEqwfjZSs6vpbGtxuoHeUcLGzJ6YNW46RcC
eswSrZZCglNzf/QD6BJEFhztnKaZQgPWzbdhL8bexRjHiw6yUvguudm0PaRccTcDcrRt/WxRrLSw
mmtH9air1mPG0H5239Jvo9mO3p8K0wI1rzM9RYONxEKtV7/gLnejoiOu0OCKLeptKDiO8un3KLjw
xQxqdEZLG4djiUYu1NNLyRTgUsxMmk1EVyQywBxAr+UNXucOo4xI9DGTM/rABc6BGf3IyNp9HY0+
LAMmwFlk+TRpUO3Hwqvnv1CKzd0eWMTI4WBkms1k0Cv1GEWibG8vasiBZqd2ny3y2XOFgtWD0gF6
NWNiVnhKVmgreAquTNrlFwUPp5kK1IB2qWrVUNkpb0GAghPsedyQXXyHkDLJRA+GnopZ25Ls1AeZ
hkDHLTtu/hE+qs0h3SmnZG2s7te8RBnZ6eo2ZCzKm65fOIAmgdShIZe6Ue0hIEy2CWIFMjWMZH0n
I/eaMGJmMPg3yANjs3ntMQMhfJezO/l1Nsffi7IMTx7SGzoyKq2VxnHIyX+1GMhEbLmvDSO9igfT
ot13uh63ojl8qGjNua/cTZTgK7kKbAydDff38u6RY8LPkGw5d0uGzi8HxUlYqyrCJf0M+iSF/AZv
MKlw/zVNUDeOTIeTf7u7HbBUaC5DKeQq/IR/M+T/FonUHsrsLF+3RQSSOwK6NLdB7iSAAvbcOGiW
DLtjTAvpLNNXJ8jfHPVnV1PGaiWbKaNMENCEJGYnHr1GvKBT5LZzvACojDYFcOxdNL/Ftnz80SPA
pNlSN9y3uEJ1HOy+jWpT6bZsWMrhfnqf9YN5afr1OdrmnLyP/aFsgWcNcPDs5uuX6Ln3rqLvX80e
QYPUHJPRl7WLJsmStrrXm70pC3fyNunTNqGhbc4M/JmE9xfy0vNXvwgSZJCiQJ6op9uB29huPLew
Na/s41tDKzQfjHHt8XoDeNgIf/vt9Sbk5BRfc6TZba1zrBNsrq/JVN3K29+1JDic4KHPxaCDO7+6
tKP74jVpfSEJhHYfAssYnPVZrIOd7v9c3a9cc4T0OtJLJ/+DwVEr+p+dOR1mbaftUFtZPBe6UJYd
mCF27cMafE8+/SzMsEsWTkvgUPXvdM4x88RR0+qOGO+ZOBw7t3e/c1TCdPvcoRoioAs4zzUHrhQ+
eFSSCYbctHIvKhEOIRGWOQkPdQJMNTbb01eyvtPq2KV+PSb+b1ZxW6/EMABdjn48/WK6SJ8BMW0k
Kil89yl0U+JVDvqZ+X7hJdRHhxrp9esLPi5anF/vTfoFHoYcnpBkWo2zwxFgqvtdpqkYrRg06RjX
ejWekh8bvcK3KBYE9TnmWoBJ5hUBahVM9zFdxVHAeg/zNT9zvIgQ5oeW5YQrixUzzoGRvyun7Tpn
duTqA57O7dL7Uud4WNAm9g8o0KDwVwwovhaqhwpeUZpbjbve6pOPtZvLm7frrlrZJGen6WsqYflX
DWTFvivrat3zaTBfeVfuqh4DfjT7oYZU6+72ua4pm+nqDKIFAxfpZgthT/ZHcIT77kSZNY6OXerX
U6DNowPgl540MG0pjPpRH1eCkTasBuqkGjyu0hxNlsFvrK+wI7eVEQtgEHFXp+ufX+5ieoBhHsZD
ZS9PavxEre6OEUjMC+Sos+Bk0Dl8wteqCLWzvHuGiMqC00mPySrapbhpifniqJk+Nk++lLG8bOfl
7jvtjR9HZRQPu7Bs1D6WEqsSs9DOvnv6TuJhHibDN0MUnyMJ0FAKpTFe9WNlXoT9IpR3uft25D6i
MrPfwJgwout63Nx8ooJlpM8+g48Nz4bbPQqmrKR+z4+HRYiVer90Wh7S2kKBG/cD1EhN1FWBSdm4
jY5yvxrTWp/eNyZVR441IWgTFlU+ApI1FjIF1gpNRDJ8i2mrsyhsfgpm8MODsAmAR2DgWIAUh0ea
0L3Gihvc46F7/a4btLjwVebO+MNxhL1JfI0OiIWGtN6yY3bU5m9Ez+OFMVb6t2GNBDo+f9Qc6K8c
mi++nBa6Fvc1/+0tRBviKDTSuzN5gDXy8Iuy+lrHHBa+7uAx7E3kWW8hdOiD0DFs1O9MB9sieMuC
JMNGDE5+Bj3AdM4zwSDo9YEYQwgDhMjvZjwqjNyZU6NSaEK5+WePAOb4NprhvAY4WfdqiiPTCc+z
Mxr4F42M96+Hxo5LP41Oy9PGHCJj50VzhcbA9AsHgZ8YjzG6OpvAc/9+yo5v+rM0ipEOF4T8nxSy
wrFWYlsw6ZqPtE0dCM4NIoC0p1D1hgDRxeUEQ8dOQ+/R0iQqNgRFAEba5o69RiEHQyVMGG5bzd+L
4/dHx0xvrAaEKrsLky2D5MtC4ePSYXIEeoHBGSkLAQviOmJgFHVMs7hLGNPSAeviH4Q/jv3Cv4uW
1B2cj8MmkzLBFTPobCIlA73yvl0kKEIstO995sPMatWyXwPZMhxUqyEJys67cg3aaobw9ejZ8jCl
6MDVApFvdIEYtNAprQZv+hMixN8egyKfdjEKVy/dNpSRVtsa1UDblt8FYavTDUwf5e3biDGrjH4x
PUG3HeBvQr9hPXscSkTBLRNne5f9SYfkjstjS8sC+5U7sj/6SXvgvQ1Y0OHfwqABD2adYbGLiCr+
Yz5mrMrQlHxkQlp9qwwInjdQjuDDaNHbaAN30k0jpJU060SgZPR8QAxV9dKAhPBJ+QWa6m3XsZ/W
Qz4lth/0m3HmIIU7pEy5bOOU18eY5ngZ4A4ECY6Jd24QISO0/KXbrHdQPSVeVvHyFrQ+njZoQXVG
2fkj9ePEyUDCfRfFVcKNGCFFBlhgvLqBTKqFNziswJRZDMBMkR72SwS/X35d9fWfe+vaiAnj996+
pw8DwbvNvZxpvQsuKAU+0j+75+PqxWh/gqQKCkM60fJLg6Hn4j1fo3jOfiohUhZUP5ctBkk+smb8
rVHdkDH9ZWKPb8ePTP307LgJ4zoRotAnf+EhcEUZxa5AT2Tu1xy8T3f7mW4r+CONXz7mGlR/QHJo
q33FPsKGf0ZJNzknZ73jorJLSvJ4Orh7pcQMwpsQqCal8elk96DNkNeO4icdKVfr2L89ew2mohFm
hAkGjdz8pMcMyZH5wM8rOraaLYRRy0U7GjQLOXxPVFAJetxvjFGxKpl8MstF2wT01ZBEGZw2OAdu
W+E9CaAgPjeTgoRrxd75Wz++TrbjswIQKA7S6DPqLJmkMch7kWbCDjLEUIB6EUEhcDb1I8AEjcGl
ASTyaZHPAeGrzpJqZy//ZdoNfjXQ4CNfewSmum5cxhAAyyjySauxsGJ4+aWYu9kyE1A44MwtKqbs
ri4zy3Q0YB2GQ+GYgadY0/UDKFcC2IU9lwkRMWNGJYjm3jrH0oujYYCBXSOAKhWvmsrlEfpDCFtp
0YL+Ian9HVniiFLGKkgHECz9Wvzy991k+N3ch7yLTJJPI+0R3Ocy7dnaV/863BVJl2Jn2CXUON06
PQaD7CAVXgY2h0SRgGEvz0bpLZWdHsBDmkD5+BMTIPpPNFIH9H07g09nkODj8/ecfDgyfO3KNKd6
L5mkgvPqoJ1q+qYqMF+SHgBtrAHSQ2ZF5/KH0oQOT9zlwIF2Ufd92emMPhbGBQlY/LxmTx+Ed2Ft
AcBV9OTF/CVQf4GW9rHoy3reS/IfN4cymxcDIclyl6BD0DrVgN3fWgH26kUDCbMB2lyQKTiRBi4o
aMi4QEl/BfIHeAc6v9IF3siHYEyK62KHkazuPG+OAbLy4QHkK7UQ9wHEAhkRMwZpJSfSbSTEAKfh
tvyhxUrOhbhm5lf6MaKQLrFPej8vbbpvSoacYPgMCqE3ZVaUn0qhdIRTrj5Wy2kSOTi0GORArwkb
VcWpOtX0b3ObsfRvkYkhFmcUsbiD6maXn9+q/YL6FGkhZAMuKeR5nUvlGE83Me0SgCP3lbKsCD7v
Zfe77wLq0uoDHncSgwtzjIbCCjVlWzp8RmxpjK9Izj4CoPn0q1l5ZYT+AX6HWF4XiAqTMuZArQQc
Orq7+NRhmwqkFCBwxqTpdqbpz1u2XB6Gdqwhbqgf8oIOBglM3gGhklDgdID98EJhJmCSUeD/Hd72
Js0RqyU1WoOnm7RTZByA0vWG91l66qJZ+t6Dl//hcLp+ToszFSpHxGEqk85Z3pgMk5xsk0wEr1WZ
MECkjf7ZmoGCW4vMwNCcvIB4xYjSIUXHOMbLXLiSx/z42UheOkpX6ao8xgtzSJNydR/TcJ+mqztt
Xbg083TymZRX9cop6a60HcPgnJH+MacrwqkQ43LMvZLZ68IcuLnoXpcWVX6M9wyTenOySz13o2E0
KSdRSEjMx8ogHoJh6Ry6fXPWrs0B/x0hejQzRw1jWWSYgPvv0o2YlCI8SPRrxKCpvODcCZ9TcTq4
Adzt+iIzFmMceJExtX+6iI7jYk5NF/t3lwF3I1w/I1TZaKTtgfC8T8ZE5QQuul4yMlB2myJ2iPTh
7fCBdr7XnGcIbKiT+zBqGEfHMzEMAwuDE8kFmMjTK+dM/5BzGRI9WEhicXnckoJJoe0+AfcwbCrK
becfsY5em3tBUxc9KoAdrxkDSF6RoRnQG5pMdA9vJ5DGjxN9QolWBpajN7Sw4HMIStrNAxvv332t
XwX8P/yAYBHWzG3w+R9JZ7asKBJF0S8iglHkVWYEBxQVXwz1KiqiqKjg1/fK6q7qGm45XBAyz9ln
D0MSOl3I8lXBijywSnsnDbg2IPhVrgncCK0kuQhNRH8LyfeSn0HtV4+RWdnyoYz+iWFVtwVVo1cI
L/MiuEy6pFxDaIAlwNgw7s/r5QdcURlqS/nwBJ++4/VZTIUzL+mdV8kxMdKHxHyGLxkg8Xiz3bBB
B23AFdrI8Rmg/0UEPSMon6gTpjhkbsgvnOZcOCrwr5tYY30pphuWGAZf1P8E5LjtzNppRPPSjxvO
VSFKlmiMUMexX7Kb2XPcrYXQg7OMSvLsAFvyVMzJ4Vn9wTJW/lFl4ItfXw6TVNBmXNl6g3b+5rbN
25lEr8UuXfhQpdEysaVdXk6lTV/saTeGfdBDu9ZR30+AmKgFmOsTqfWG4t0yJCiJhlAHBRfvd2ic
3ec5lXiEAWe/7ZbyF9/PbXkf1jDMqdu+cAwlA3QEi0ooM3dqn7q/KyHHdw/GVtKSTcK6X5xVwZdI
XpW0I+Nk1suXjJIYp7Y3rMofgGRHsLGhtjAAwS9hZipq/Oy8Hzh5j/IBMMu0xo2xfxfJBeY7Vpv0
rIiv5HL5g22O8wszL+BvZCAV3lpex1Yrh2pvyAiTdfzWRFbpoUHQNGozBu4fwZ8TqKg0rPfYM6DN
uy++wxeEuPQ9/hIlpdCyvJYP+qNXZGC/xbgC5hfYhHzAsGL3oiKBLJsb3mUG7M047ygmhwsMew71
imbocYQzzxCYYgBWQ7mlHlu8t9A9uOE4vutM3upbVncAMWj7n5y35jUl9F+gfGOGO6z/7Ivs6a/t
bQ6PgnVw9UbJBHECutMjlRPowefFdQ4Tbdmbm+mHCFgwTQ5KTpWxKsiOAW/QdW6zN/5+OWQDXO+H
EsItbc8wco+YjEMI3zvR09C+LKEWGX8qzAr+yZhVqbSyVihnmG4KGu66SODuabdIgd1hkHQ2PbNU
QXz4uBDGoNaYT1usi4Vd5yCOAC2mZpNLuod5tVmjreCMv5bC5eUdIYSA9rvxFHB48h6/E0ADKash
oT3H+gFBRVXbWnz6s/Zghwvr794wyPzFVcZco8sQRclgyBN5LM8e30H7smG8szIb2GQcEEc1zJU+
fzIJUbRfKRUZxHUybfs3H5ULdHpKKrZ7KFFoQxqsPNZK/l6KJu/iNPlzVS7ghGjj8xZkn3/uZ/qo
ySuvC3F+C6QJcTUxrURCdObUHGs5BC/OGe0x/P5eQpArmUXcBnEd4pSK+7Y145USKpPa68WbAMIa
AlsyH1MmDn+s3jnrt/HwQSXGzJNQ3MmMVFVe/prRdbPVXRLipsNr/CUT+yQIzTPKtsRwpVEdC2GM
iJvkqvqI6RlStAEckw7VvzH5Lt9LmlUuZdLUH2N8u0MxF9MjrFCE3goM44Q07Dn7LVlJ/auHbUtm
psVBSmEDJo/kt1TiC7naF69FWvmeomZZmFwS6L0mZaKK0atfJnVwDi8wk8rocYA25TMMZvRasHQO
jPEl/AUm4zZYHO7b70168dnnFg2hf5CpdvXfzOXPqRHfJhX7ajlVlphKxPchLFzMPKUR11hB7CYb
BgMnbWfE1ZYqCWdcZVyQKGIIqw8TXYk4sGf8PVILDMsD0ytr9aS3o6S7Evfrk350VyNYF2JB2MMn
4MMrgK8WrNKsHdTT/VReHmH952ZezoxJwRWXFzuYD3T2sFw2NAXpJlUTfYqb9uQNiPGNWEtPsRj4
fpeFp496/hN8soDZS5JIeI9Eti/msL5Ij/vuThmXiRQ8XBWAorBx1YZrRJgo+2sEWRDBVT9qJujS
ONThnSCcTXD262AzV5a9CcXF+dDL7yttzR+N9ZNpElhVDVZ1WmLy7D93Jnw4ebKBeKXnMFSl9J7I
zDjJaB+2DHL1xSNSAlz30A3f5sZePjKl9hEFHulxLmIMFrz4hh7+c/IZb0ItVab6HBpul3e5PLlu
gYiP8v67l3M59Nu0DrpPyJULq7ae8akkZK7OOO3F9Ly2lsryhDj2aZ8Mu2UPwWu38MBknxNq1e/N
v4NdsXFyFr/BZgQwIqdOtdhMqS++x0vcG72GVm78lQsm8eCdkDNX7N6L6kg1/VgYs3L7BtkfM36C
8vaA9yFnNTN+mNSROSzE2R7eEqzARm+0oK+MIghN0Stjuikfrn8q7rsQh/jgkE34smsEVWJCNS8y
wU0c0y3KYD4zSvXv6o6zEas4AzdrJrz1v74WnHDOPTPY6IfCS9rMPtghHh+rDbUojALQHgZFWyRK
MDiY383IN/gXkdxBuvz+4xZymCg/DSbH3Lsne8PGSUlF27UXQmY9ehxZMhm0sfcIVok+fR+hTDCP
8A04493C3ENSG9Xwxusd91No+pv9eXLbPrflHDvPRFrDdr9uKfwAmlfa0Vy3qdw4xaGff3YUZ+3y
zjxVgU998j7DFh8FPjjxV5bReqzFX9RJ/ZxdyrKJ4F32KUqphRpbL51ac4uec93fCRs9TTQURDJW
2c4PZRAUYvxm74xRVXn9I8ZIixTL12VickbklT00osDtL9bg1ez0Ck/PpG86NdA3Tt2Ve0VItK73
NzZjLEEMMQsDF9PThiuMzYVuhTk1aBVDqagXoQHmlB4lheC+Kuj7j7RaW947o9I8BwW8t9u4GZ9m
mHoPXpwzUBiGzYRCQCY4jZWAMtVB/IuahTIVYckQFO4UyQNUwYwai9lNeDLl5KQ7JsmkjfNwAaFI
9ayZXcqR8Kd+uJtMxAjSAJHNItgSTDTR5l8nrXdD/yz4KuhEQq7X+5CJh4PkX3zrmCK6mGJDu3iG
V2gbgtPSetqKqhRvLBj/vuriBj8XY+c3f75R+2HP7NSieh11kRJuEryzjoLCVIfk2PtfdHgK74TD
EjwZhkpBlQqhvgot4rTHBMO1iLC4wGZFpomrM+UyFcUFzswDOXrfFhkjJJ5OLnMLz/yhMFgT4v4m
3KAS2/hEGeJ/WLKk3Zzn2PKs3Zn1pEwO/bCyTbcRsD2qfP53QD1skE3f8gzY3oIWgWn98JHcMRT7
LX848xLNPUQlTXbhIzlPb+OL9+ZKuzq7xbRwToMSH2LLqWYAWH7tE50bVONuePakUN/VyYWUKGF1
h1wSwwIF6yx52aGmeUONZHYrPFflQcY4EXsX9w+dFNr5hvAHqm86BnEUODvgIIJRi/AAgPgB/YOD
oXep8BBlMCNcAzyuEO/wGTbD25ATF6wEPUbmM4HYGWD4i0uAcNM4eYwMebQw5Z/TCPNUMCL/5Hxp
tSx81DbQFkt2aYmNzxjyaTxjvK6Su2vRRgHYODBiec8+cmML2wY0VHw3KHJdlPOMXPFt4wDopXgv
sCp7vlY8nClE5/Pg6IVFn7BNEJwHPny6oAIK9xMngVvSTzEFgLDGLr1AmM1O5NzTegwFhG6M+/w3
v84+uxILjpT+1kyb3dtHlSALEVS762DsfRf1O4J4T1XLUqbNf2M1pVIsd7eYXPmlAtF6ySkgqvI5
oclng+3BVjJjM77v5DUQCAlh5REGQ29dMapCOomEAs7AlThuoUnIX9n98M7gZ5T+D9gaRI+FboNw
+T4th+oC5a+8JZCJ2g/9ecA9b85+eblsEU+aS1Q2h/MamrWxoyCHyC3GzGsjbrhpwClQyeNtPnn5
zcSEuQFKAQnPRGH4J4MnYHsACPCCaixUmA3NFpfdEPbYlHVWjYh1/NHjFYMHQNYeEh0H89nzJY6D
n3yVBQrcbs5wumMzH7Lnp68lvycSKWkddfcpVHI9NWbS+D6tEjry/sRaN1G9BDwo1uzLLDl89TM8
H35DuLrwOSe3QJn2x1eiqJvsPmkWLc6cR30PPNCHhdPYKhQ+rpseQ3PBxuld/LJGDQz6aLOVoEy5
OhxHd2hnZz72DxYOatSyKgiNkcII7DLr5z8+4KmcAAOqbj2DNkXBiHcukHtPiN2eQ3N0HX9HtBre
68Y6pmLjry7IaA9v8/fW2nGW6Xh/pFBd4h2tjul12/PovK1n9+w0vqy4r3NZ9YX3304+MCwt408Z
n58LqgukGk3hAyfeGpd+lUxOpOYKVUvh0eC9+0IqUhDDa/NsU6WF7R0/MfsClJCbKOOfcxjDcsD8
lmKJIe/pn6YESgMdtWo6oE+YDAKG0m6zV2Mj8MHoCpqagKTc+pJx4dCLod8S1W4vqhgstJ5+Dh8l
KK4LygZ8BoyL+UNNpp94U75Frn5qRWSmGLJvCgZ5VQjVZXkNKYL/pTRoM3lUjmvfCnt7RHJJtb1v
eQaWIQtAq01EEO38NtEXt9mPyXXFek3GBVRqGGrKmGbNReYc/UL4qKnJknlFjo67ZyQnGgMat12S
YurVsDPJMoOR+8t1HwtUQYqg9AmKqIX4roOC/MLr3FzBi11cJoCMry2sYA06YwtjtpfwKYf1nExT
PjaWH4Tz/uPId0L582GfNyCZ4VTiPqZnhiNIjiWYh1BCQ+T+5MTCZU4YqyP572MmoMT0BFPUXHPg
ROS3usvgciJPPoGxfI6N+D3ChmP88U2ievv+ewcBOTbi78EYAswG74QLBbnHcDOFilFPQNylFSIi
zBJQdDyPJaMixNAgUSL1s532chQh13E/xDMDKqux7/qZfErPRCAiYG/c2881wC1RmY+ZbpMhT7hx
i/c8zqtF5fVfgcH93LjkYtIiWm1qmbn+Rl5kd62vncege8lz8ZrXi2/O9b9x8G6A7NbHqtn+waNB
wNt9p886Mrq4xcfBpPuIexG+z6EyUqaFIPnadTfAsoOCUaVQ0NyLGjS3yFBDSw2UZqKrsysQ2gWd
3mZX5qgTT7C/dJrgYtsJebroCZ1b1mK3n9J+tuhFRzI4YAb5gEmLaZKFKVgiN/TqH69mXrYhBtXW
YNACOhd+/mQ6jCU6w/nkRR4mgp3jiQnDoL9HB8n8YSOGfT/SZGFxzO+NbegDfso7bX6ZmtFzUc3v
zu8AUeMDf5HgGphJ/2aXL6h/MGvwB1zdj+itscBg7CSQGfAVpN8gFETmAvlyx8Gklre9xfOP9Vzd
liwl3K2Qws/DMvjyaeYFQADHCubLgGVEBPOWgTEJkSDoxtxSBuXxZA3Oy9v+vCyXKEOwPzsCgPdZ
GT9OwRnOKtb5HRaxzKvKt/3BcHLNNG1EJAMfX7fqB9qht2M2+l5+EVDB1NohwCoJ4HzNtOx5ANto
826qzQrxdY4KzYX19wHUkZBdNR6GNUsEp0hkt0++yyn6ytOu2WAGY99MgWo8oEtDs4jBYO5UqyIb
2K4+NpEA6EPpJ9PPa9CF70k/YBBbjPWEV3UegT6Vhh2BSfq0gt2oYyJL+gvweAHhVnKNZ6D0M9Ix
IQEKonvMHPkCjzKqOu8CnsR6063M1+6LLRv3YuFbfn/MiLPArYVpFz1HE1fMbOkf9PSy1cfSFM9P
030Oz9AagNvedI+dI6JU0+7tbtD4Qw7xYXSUkve1IoPCOVZG1hM81r3Q7Y4It+Vi1fCl0a6rz04x
EgP52vqk0DWpB2JB3wOVq4fvUQFisZaXVR9ahlMF7/Ur/cUPlqBTfvkDtnyPkvqvjaVVN8JggL6Y
W5GEoHJ0DTX0A5hOH7VVHSYVor5/gd6sl5Sboj6G6z1V9tZ442PhCR3zf+LtF2nLc3wjjc7wSheW
PpnhREmHjcfGU9mg9C+IctB8gW+5eXfIupCMlC5ibo6qx1TfwOjAvuM7XoQdTdj+nerZ1+9te48B
jFE1e/BijX0nBouUmzPF4Hd9K0iWHgEs1zk7Qq7xcS+gDXLIpCxMsDbCKMR/0vx+xgBNjCr+GA4S
6gTpCqY4o+1AGC9zK1ygVOaPKfkooiv2GauALDEl4+ESTSaYGTx+buXG5i6RHm53Cvgez+tiyogC
T4DJ+3Aas8NXa4YDtJDgX7CkxR/kQcklNKiD244ZwsuTMmu6MQMYQhIjdgp3gpaPXCtfXG+2daqv
pGnfg9VZi4ANqQw61MzQasBSDbdSHS2qe54e36ks3Zt7R25PiBoVcBW9gJ8oJcsQHpAOJZDUWfsF
+IQNCFPH1RcTXNyooJApkxPl099m+KYgzhG+rPT+wAD3L52XxLyVJquBgFZTTmRKRjYDDIYCBmDt
QHszMs1V4x7Dnm2HqBQTyL/PtvOKUJ9RQm2rPz3e7ETiJugj8oiVsegF3OGo6dGoZ9X4l/WHHQGr
n/Uve/09Jq9Z7T9HGjhP2I5+CXAwgQ34ablfB6w+akZS9IxOQ1buoE2sycWvUHNrfOUZ1dPaZ4Ie
PeY9r9y/x0rWzctc8glWHSHEjyGAafYrlleqhFpd6K2khWR3fywX7HLPbX8ELsgag9+DJeRQ31k1
v23DczdDwk/FjDATs3S7JKWMDyuT0c7hzpXQ9o0Y6HIBQclBkSRDCefym4G0tH2Py7qAPJj9wttf
S+UEx2F1XWkULRCfoM1NoNdNvhm1HiXmK5MTzKC8E3KCc4BfV1oPlel12E3a9DeVFr/USGCpdXvq
0yMRtgS1kikF7ig5atD3Pn5v+J01o2eknWzSkN12W9AEIBwANGV+0gniq8qkgSE3s9ZEH7NlQXi4
LT7HwnBxKr6+vDOnmUs9hRYCpYQFs+PmqAdfpvG4I9FC8HzYENsGEuVWENxg7IqRs3gc7AWybbgY
NnBWYuZpfcLHmMOAhFFKU50PTllvWU8hUtRrJv5XkfR8XnVn0BTBRRhBCgAAuf1sWeMuaFIe84Gh
mZEMzbCIl0b1xvicbpyOF4oAUB8iH8Am2ANrs8e0y4axcVHCGjXGy6uVhGnHIyRi+iO5fNvU5xfI
LO1iM6tdlS3u75O2EG+Ai3hZxvy4NP9jZCpbjqtTBxAAaxAGgufYADt4el+HMuMposDH5uQnDRwi
FhH8wT61iB1mTWashwsFDvosutP3pMhfoTF5Db87fVnsv3/atppU835wyypUE9CNWAOG1sXRUXWi
y10zAaTGZ3GByzDUQFJXm2WPS/0CV5VUrJqFfvACGEcGNMygypzn93rcloG+Un7i90csbdwz7JZ9
c/yYjrqCTBv3QV2YhOAJADuPZYYSo/3feKFz8WrjsnSWlCAQdRqXYCIcElqbzoEF42e39ttRoq9n
+G/KFAD6bXOHc2htXF+Y5S97Az8mQLk3Fsb5Vbxcvr2l//Zau+HBeVyF8dLncZA1eMmvdw5j/vVj
75fi2dfBXrwGP/e9wQRm9KCNBKlVHz9djtMRryneNMcDacCRhH3+ig0ERExhoR3nvQF1AH9SePGa
jOZ8lBv26DmIMsJcR4Si/NyosbdZ35txhQ5mBKbQPnpngleC42kwnfHlAHPnEjBjVkLeuwwyiHmj
mR5k6iDbfkb/IllG0XYUEQjwtKPsMoi22YhQgZy34S/8jHioeMjWdQlU3/Du/Dbi/cll0WyyjkfQ
J7xRXtjbUc7Owqleftx/f8/sDPNvHvfPa0IEEeRbnigcwHkBES4tTrYvLPLzPNtu6UX+HceR75oE
jelxhq26cNufSuHsOA3+iK0N3gNcvCHZHY/CvfoIVFMQBSOiLa92dLz5fCHqeAZidgHE/H9qhOGn
CEJmXO7UkBFdYmRmPAtuYvB/0AAnjKfhJH7iVTOQRXtEWA5jFs5aZP87UZWXzWoOKYsgwJBNIGNt
Ho2OnKQZ0QJkKHBo+CTZW83NTwFB2dkjhHjmRhx0nvtc3jaQIUfNGelI2Y5yzd5S3dic7g6+ZbwZ
WP5I9YgJaN28P+Dfvs4o53roD/zR59/J43PKZhEbrs1HyZFEta0HvDOfHm8sDqWHiT0bMGFN5G3f
Qxyr9OChupdS3IZqIB1Z7U6/AUy6unN/57CCM4L5jeyfHr6muIjeb2fvBSubzRxkCjqyHvZQn+Cg
uYLNy9LJYqghcqS7QYn9hCnsnDEd4I7PNzgoKOjm3YJ2pREVqY4/3TU6QXXmqUgzeqMfrFFtcjfG
J/iBb5hZ7lm1CV1/Cv/J4HvxzK97/ood+Fk60Jl7BHPDqd/10x/gAgRgdLFgfTC/sL9BgIInDOvk
tXXeNPSqIA2WUJSY8yLbPSUfSGhIMOzr6HNs3HvhUlfDzX04vTFoN385rxn2z6l0KUN2EAJAMO4+
WFyEa8WY5ltavbfCYE6Zo32Kas2xhgafIW0cQ7a7fZMZlSA1Y2ZODkdfKJ9w30Cjf/FKUp8EHCLk
SFX7vwPj5KfYXbn4GX4pLc4cKFbtVCDs0AxbcRyRxWuwp7aK+5YCUrp6Ohpx4XPQfrwTPrZDA4el
7Xt0yWl0hH5CqA4Ro5/THuQqIcIRbvegn7hfoTICcaOqY1APRz0Eg64DMsoKdJyqY75CfKhu/eAh
jV6kDQljvg7Px6O6hcUF1+k6J9PuY28WQHkwEcydQVmbUfK1S2AyxkL36c0rsevsyDQ7eSZk1kCi
87AG8W9Kg3LD2x2nVrSCgJMzbJJmKOeguAP1Y6yZPVnSCLLEF5AZAhv4CYlD1II1whxDq8R77+FB
QZf63xaqO/7CzVHOdMbW2EgwCP2/2YNUBAWhoQXg9RYS7iPwVjSsES7O++H8qDmbKDar4Uvxevxk
LHx3VKx2QcJgqJjxRRK8ez62ViGStCFxC2mXGeHJ1krYSngVGSwYQCCb+SExEeJ9SXe1FeS1jwn9
KzALFwdABvyQdN4wOWkIH46YlwDxVIig7Prv5hjMHGvsesFRQMUZt0JzwqAf2VNI8XzZU4e3mLJQ
qYIPerSc2ARsYIOBt6acIg9YzhLz60AyAeyccwvfpXf3uFDqWcOE5I6hFeyJVliqmez0EOqJuvtj
aImcCRHBFCmDL8Ps6XDpYUROA4mDLQUhpRiHyCVxCsDw7sj2SofLFXT29sBNLjxdPGmD5Md/i68H
msSb2KBSHbYnSAAW3C3MQUFyeTEubfwqSxLOKIjRr7zwW3H5zn8bh4sGVd8NaYviMrTniv4iDFpi
hWG/Ev2AW/+BLuRFvCIF4PYfFEOf8lPJfaMaIHL8s5LGaHESOfxgJABFFLp9i9UAroD/WtDbUaCT
1kBHoHBgOTAO0DSEXoYQgPUnORER19rfGfXWsydYzCYljYTdCsYYouKvD1dmj5dxg+kZ040CyMX+
Urngd4dmabBZvvFM04V/WjM657pki7IsQnR163mUZbxXPVWXtykrmW5hTOBIWIeUttb51ICNbTL0
rOPPdQ9U0lyHLI5S6WvQqWXnVDORtHWqAbJxRmQMUjeQoIjZJ+gE0JHmvGNLEuWc2g8QeL1iHVTf
YYn7ElInLWEYt6n6GX5xtIdVzVI+IOKSa/Jh65X9bYIT4bLF8AkAb+2qJ+KssH/Pr1SOV8C7+20M
XfrGdcfkQQ7fcKjnbzX2y/j0dVS+9cFyQuHM7/uNR4bNZL+fYHi97zmfgSTSfs++4U4mEIpBrCRb
/KjstOS3yaEJJDcFRWJcILy9i8GhwFY8nA/CPsN6uFp+ClNc6GgdJUgPBwK6mXzgq8RDy0w8ESks
T73bB+zS/j0SqqbLPwzpLlwi1ospY7bUGsmhPKYw06ZGAgPN3kyqRJ1otFP1mkIWXGWuQYI4oNVG
f+CwwUfs3GRjDoD4CCKRoZ2zb1PMRKK8seV/lZSoBY4zm0rkaXds9v82XLjv/GD7FZt/bbP/ZuLf
yA8QNZYoGigQSo9y6yimdjbDIucbUIIceQj1yvTmCwkF08TnusdFw5rLx0yHWFX2qScEMWAp0to9
jeyPf0lLhE8n8im/fj28LE4IQwxQfhQCaAb7wDDo4pjqoGhM+iH+41iID9L9oRlw7vl8OJvYobgH
PoRDOvH3E9TPTHjoeAY8xU5Tyz7onFke9u+0904kRnwx3ahvjoqi7e2kZDqyVpiW82FBhbqOiQRV
m4zB03yjUMO8XqFqjc/sJGebOr8ignGkc5eTYL6T9MHz4V2oujTcJitrfxOLG4MSCYRAMz+DuiNd
rkgK0co77dNVK78gmVMndjksSEMOO2P8A7QtheCuurH4+EaTXPUJDy8w/oEsyJ7Img5xgejPx8za
pE0bKVglMyvy1WvSXJyOt94M9S7dQBjGmC/iFjTQoZtQU4MrtQ6+mafAwEToLQABpA10Kg3HTNtT
Dp+ZAdxyeE0+rIk9vwGjIgx1otXDPm5T5JVuxpvfiK4SkMNA+3mJq5MjyxNLjQSaUfhGBNUfaJjy
hF8tX5QpEBAgqqDcIwlV9SXDUz315DQ3V3t5j/Ay+MbS8WfZj5wW2ppDCoYZLVhCr6BDM4NM6oZY
YHBhwHXx+b4aCgzviuOj4RQrA1b+scq/s8JB98JBtz42Y0wUENBhQmoF18L79LwG/v7dL3A1xB/5
5fwKVD410w8QAGU6UZECJTCYuOMt10hR0lK2subjSJTU+Akz3ADYh/SYFUn9z9aMDYAlHuH3Z2m5
vZAtBkIUT2mXRSZrgzMWauw6mnvl2uUz+Tc2UrMNPZECV9IcKg8fhRUqLehUX/yI4G1hQVZNJbTx
wQeS/ss2sK/ne6LOwnC0tj9/ve1jXU7hiXJJYUw8a/+Q2M8YIkG3ZR3oY7jOVk+Z8krYO6Er3FHo
tL4glqJtYYvCNA7rgSFTOzTisEMZ/Enp64081BiWeGeS/ku2lCQNoV1+ZLjRgnlpYNYM1PLxYSya
+5rp0FyF1dId3oS9WQvrPAbz09+58llYuq9uUqlMzG98BkUGQ561KVVnDwKn4tRs8TfvpoXvQy2n
TLBesy/K+vtarXfXKvv1DobEm2anbg8v9vJDJbSy+JWetbV7dwaLeJlP27/nBOBPQ0Z7DTCmLlMB
YOqYejN6/GdUq/VFfjiAI5L5xvD7pmsiG9J92Wthc3bhJrhWocxnAzeP1wSfNb3KsH/Y1iYg0yZe
K/QNRiLlSFunsykjcCeg1axZFs+iqXRF88mSR/bPLGBWFMxYXumMxH8i2pNOkv9kJ4pF18jXRZdE
cp1ogPhzPIpoG0d9kfSUi9A6/kj/yK8jmmG6RDpgNycB2c35y4iIKJiu7uhfq8yDYjcW/XH8cePG
5Z/Ek0iHyvW92cTfMmYxM/osA+QgV3s1vue3yFo0awUBGgrcr3fhnmb9UqOrOjVhtj4T7eYWFjMC
u12bi/tm0FCJ3Nz3O7ql5sIG7NkMthIGy2CVLJ0MSdicQAcZMQCzGNgtdihNfeh58/vqib0Ug/nf
oMzleQPTI35kjExlw75Sbq5xOTj0vlQTTs2Ig3DK1la3JlQ/+Oj41zIqhhg51goH1lsMgcSWkv6s
v0f5pM/fGTCtdPasu8MQ75xdxmBtxF/2TOEthbcRUyq483EFMe/l/Y5gYXfkDcBbiJPgD60V/7Vq
7ZezIbgDGxlBN+aWGOopQYU+qCQ3OHg4dfi4t9ahUXCxjuHeYG+2mRf+JmijIhMByJS2BOEUw3JE
1QrRt/6T4U3hZ9+zq+iO3XBpi8ZISEggOHYVNWFwBeIJMe9F1HMSXG+sZzt92bsMFTVr66i5ByV9
xouCcmDdQu3hn54+cHPyOiHyYL58grhynWv7bkTdrGYK1qio3hJ+3s5bEO/XyGBCjdJ1I/QEvSPc
J4zkb6uOCefb/6avtP5rdBaVAUnjj95AgR2c6Gy/gIF9NgLXAtp/BexYPYoXlozCfsKrZDKGa953
wN4IwN9YzuNm6xrJca4FVe0ZcD/ZmweLDt0eygusRATOBrzH6Ot1dlvELXL4w/5srjEoXCkMFqHF
QHLBfkmjJR+U5B+hywPI6UV42L3zK03UAR4YKlL4I3fnS4WN8b2YkLQwOKhFhTziw9xsY7d0NlBn
qZBgcTJEfGLSxszsJOIGmMrfKZaowqFmPqYWbGOkeoJm9fVM/xFWsQUf/zwxANDO8CINnzlnissK
D2GoBqlHdSwcR3Dvq5mV2wgIP/ApIVbTHLUetl8KXBgMpH+BwpquR5RcGAo83gKPA47HoZ6qFKzB
xBR/pubnA5ndQyOXU22C2+D2uuplN0HNZQ7BbMpqURZ5xc0vr5FsCsdAuq4rH8gWyjqSpc3RO2l4
WXK2BzfeA/NG+LL423QOfSUaXk7ltAouObB0PecsvJPNYrNgmax1wXpv/yC3X1Y841dwqSBIJ8XA
Pv1hYjJ/uwrpIkM4A6PLGD8Yiu7RKTdX3I3s2x3og6+qPsdtNTZWcEUKv5ImTgEtdh5gzFDtsV4o
HOXsXz/ud/fdPbWh4Bli18dwywP0+FK9lbaSCPcJE7+WBPhT5gkkMdME9ANAlmvAGOLcLa6ZgWQX
cMWYgISoqTxi66IlgkZKb8r14zxGypzdNSXLNt4pAdk5B0ZFDKde/j0FuUd+1f5GTbmG8fAlcr0D
XzY/y99n+L/7AJThZS+BWgOl5LaqLvbLJJZ9YIJdvQe56ayvQEsbBk2QRWZ25tiB4yQBGtiLL9cu
gtUeMgdh+GXMsCBB+U1SIKOqDAJ+VST/HMOHcn/0xm75LPLjO0FmQdNU3FBXCZMCNrPN3X5AmtEz
7jXkPT/6zIOa1X1oiI78cYFDVK55xZaqkHEo9MTPoqWXe0Am5kJrMSW7O9RC3FW4g4R9dN1VTJf4
WqnjK6JoOX8GZgoPl0Xs5Cg7JoYMxJ6hSsQxYzyUHzr+o1V0wea1sS97cmE2kGAtBns8BOEG5mCe
4FVxtTmvwZwcaPtfsJvl7UQMEwkBA8GMujqs9NGzj9+LLVxiMC2F+fcLoSb9KQ6MVowa71Mc+bzr
DJY0wAkGRspS291mUNCiD9THTyBkPePz9OH/oHz1gYmVYCVHfR/+VHpO8RKKzH0fpqxIUr5vrTHY
Q7lFdgb72r2EFlbkfJbCq/1KooJwtMB3LbutgBCCdnxethMM2pgA4dpJ0N9T0F6Xm7SP8V0iQda5
u9VSCY35fXnBL4phzRKeMYoaVAjPRB6iMrDycixNLodi9l2WMx3sX1/KtfOj1abxpkuGUgCUvb5G
wS0RpI/f+B5YcZ/Q2ymdECNHfixE1KvzFxztYEZxAMhK0UC7FZCfyfVG3yQ59E20U+AGru5h107e
xXcoebhs2FL8CC6JGVrhJjXDS4IMnAlreMoe6MG1kGFz9PTk0fAeKKEy3mSvSPt7keoqtOCnxGC7
uhA4g1sYqZh9FqSn/aHuFlYMA3NuzYlcj09zOWJJds64+OgkFt28ZvaZKfN29lqzmDI8FZ8a4is6
04tATk5ABHSm9FOcCALXUYUiph5JYqdn1eYvMikqO9ApMBF+4gu2u7IgzF6opuqx6b0IjKnnUJ/n
eEOl51GD17pTbb/HdgU/ErbD2Jjd4k3i3N1+iplX9trh+IVd745xWy+tli1Gh/kLbtDInPdwoHwj
rScv4YlLifDV2yp/xt+Tim5uzMvdY3lZYwGCguNwPcg71Bb07mBQM3Vn5dR9b5RmyWN8Gl6Ch3eF
7PgOTslvZtKTzE6xNdf+OlR/S+59nHkU3AD7azVVqA2KQQPIdrP5FbsfaBMsKxJzjqy/NlYfS9z+
lzkBQdix9VJIfCu+DusCAu2/CeN7ATsuwU2vg6OE59XgAqOLGp3i/3ug1FcgTZLC9dZpY4Vu5X2n
yqBhxK96E7231wkaiH0PG0JwUOKtj2ryyX8w55GduxLZ8BuU/dD549/kHmA86GC1tr/GK1zXalud
9jFbNMYicx1gddFNJe+akZbjXMbsp5Bx+g405E5C7zHgY0W2nKXtIOV3CKgqeKJjpRI/BPVSYBdp
S34tyIgrvgBPDpP6Fme6gM8dqcn8SQrT4Ss8xxRGQaCVZHmRPe9tSFg55RocQiN4/t0RE4hANPiI
I2tVpcjiyMtZ4/ZKGYhpEb3G4GFROPYXZqDMuUwnF5RE2Iin/QhyDKjwFwjc04/96Dr54pd8HsKQ
n9KnQM8th5/JM0eOj2kJFoM4YhGFxLpFF522cxUrnt6iy85DmoKAKzWphxtP2gpfDBRVHc7EgMkf
54UO9ekWSOHZCd9ebQ4OOLk4B0AcT3JvDQRDlrUNRkGsjdlveLeft8F/PJ3XlqLcFoWfyDEE8y0Z
kWDAdOMoE8mAIAI+/f9te5zT1VVdXcGAsPdac81QoddBQc4in4lQC+BPUMt6HVHXUHRZrTfhooZO
y0udTId4Hzq3U8LNk/ahgJmeEqfyZGKF0uBhf0gbxuMRVetdg3dvgo/0ccIYc+ItO4xRmT4wNgbU
xlYiVx9iWqwBl8nL50Q5UEKuyl21y9Q3dQOdP7Sc3WhxOHeJ9kLfAIPKvTMHPFjVju+15+6Zbqlg
AEDlan6QwcG/RAYBVypVa6zChipRAF3WAXAioM/fR4De4eU5b5awCnskbwhPP5G8jC20CsqhbRm2
sMqDnhhPdgV8ycLch6pn9nVSkF0wsPCFICWaJ+EzhDpOjhreYNMHO9RXOdhUSFiGU88bGKv+Zk0o
zLh5QRaviP0QZIKDcsIkyaI6MYtGGQyFaP0wNBPAgpX0x3wYo6xGh5PhRyv59EUNNu/aHH3mPdPJ
/IVJD03EZx0vkuBlv4wSk/rnKgta7QZyid3/mZuIdtku2g2u8va9runFuoawhZnM+376x8xl2fcP
Rh28tkNftr80oalTQ2tIrWSXRkp5bmHPLOQZMxvG5UQVBPWsWDO2nfWQmXaNh5daFV9JvYr/3USY
AbZeUZD+YQYcq7Rcq2JRrvowo6jkmaddP3/AqNxcdkbSvx1vi7/OFJ8DO4fs5jGUeuFNNJlH4IVR
8FkPMf/PVhgKrDrz3Iv5PF+/ZhnmAqv0D7oX8DJnQjIbuQcLU5blw2nm0exO97Bqz/dtp1G69nDW
9ZNZfk0oqYUtUTON/3pmrjfz2kB775Z8FLqrzI7s4XLkYndEZyfQy577KMSUzQAIgoPWMWjIn9sB
28WsT3xT64/gJzZTuB0uHRxuCYC+lDroK64jt+PWBgTARt0weR6SxEwGfF/Z4NpPKcTvP2djf+x/
pygysKy5zyRUv31t8/Wi2Vs5GIVFTwcCJGH5T9W2wDY+ZNaEKdNHLYByBYvE6aiZK5DfBRAiKZA/
GBHxpw4Si9M16yPNGY0b0ElzFLvcnmYDUlAyb46pWLrZ82Dgky5wrGD4MZPHb4xuPiM7qq+DynAm
C2sl4WubYJVUBC86NRyGIYgyIkosWF2eCP924WO5EwWHPGeCGRMF2jGhAAP79u/m2J54b2cc0KID
NQv2exQuRh5Y5wj9yMMa6Qwn1IGb2bWBVlYv9Mp4aa2R2axNdseEVYKwrgvTn8Br/27g6mYW08aU
dCDi2Ko5ebCksHvTFk4cORHQABI7sztuqT3WfZDowTyzP2rsDczXrNZGU3hIY/yqGv22kA3a/kBk
Z+D/tCptuBdKB3eSodFTa3DgaDeaMnwySoI6MAKBxjNxv/OviT8iroXMdAFwJx7jNmQjLxOT/Uvl
fq2JeucypXEcErNAVCtwHVvVQE0A5AB9UXBS3f3WWz4Kr/0Jrqxd9Xjb4KJBN0geo/nyXtPSfR8j
1FmSjXhkdgvGJkl92JTSixpUnsb4RxoWRjoZCkDsjYP3LPFaU9bRnk+JtkUgQlNtkbQOn3jEz/8c
J7MFAXWejEiuvMqAfKeD28F39MiIgkRD8Kr5R6sXn+BrJw5RQA5xV8JAFDflHAvEw/y+hvAyK4QP
o9k40P1Z+j5whx5rHNXdeI01057MI0hLcjDxDrP8CENyEOOJLeKSpA3kNUDDL3su5yBVNx0HY6tY
YV7WhzDGhLrE6puunVQYGPWUSDlyByx4zmko6R9vbBUmAVDmmGmrZGB4qzPA0ZgAob75IFskop4N
e7QZOLkf4T5f6/iHfnwhe3kEMo3+VCZwCaveEXWOUatgZy6xKz/z04KDPZkNgvGi3uRQxuSN9Vw2
L6UCsuOyYG/MtQmELiQjOF+hQgreuxj5AFs/RuE4kLOrzw/zl8cwEXk1NSMSgxQRqDKBBQWvR5ia
z/FJ9qONqMioSrUJku9SuLw9aKHg71Pe1A7edP0GLrOW0/7fzPFhJje4LPaB8EegYgYGeTmFN05z
0FUwp4A3j5qHzo9ZHJRUVCT0SAHmx6DHfCGaEDaAMaWGKvoGhap2buSGIfenriA/9OPEQ6v4ON1i
lo29FGLEz/+8fOgYAZLoBPg1IPMNcipssni35TnNBkbudFFRUOS9LTLjZCiDGLjVjEScbIEL+iU+
8aqOYf/C/Fx1SEmFdvDQM5ERpbZsJ2NN/tKH6zFG+qjh4XHxLR7x9S1r8P+ZoHegLTcauVGjQkMU
QFZQV3iPqIObgZ77hWkIcD2ixdR+twZ27B8YtNIsOejPVq0LteslmwNq1IKps2hJO+B81Cpj/d1O
m9rKcH/WXpsWkxncoKBUYpsksvrQ5yXX3lk65cxUr+Uf4o/0PNmCXAnu/QWX00kz++CUftCI1wIM
f4YjKNZE4iDZANZmqWUlrekmyXpEyD//DlQYWzFVhYyWqNjkG/Ciy+E8OtacmcDCTlEpGNjtYZPW
Ig8gPnGRUJWCLjebttZpksWKcZh1XMhPa7KYKPFhc6zb9fOXf8Fslug0aheUCdDe0ewARODJRoIO
2sGR9sysSjIPd7N9BkU6w+4jSe1nNm0PetzX3xLUD+UhTibm6qJ/5++Tzo3DgcQO0nl3omH7yWEa
dvFv5TDpvYf6bRi6C9dF3BJf5Csy4RmqXVAuPC2AgsAoEDER4Yn4DccyUm0Z9PaxU9R5QRqEZIQr
7KCl8ZL0YbNIqoAvcr3bs5vGLHgMYGngm6V4SC9quVkXmQMvU+1EBg7ku3QeMVRmJaFp4mgxPBYU
nCdEFvEIhpSOmzTM5/H8u7ttk00Xdn2maDXNbSOcNWMIv2NEAXik4KKhjNZji64aO40xuMVvUs3U
Y/clDei1ukVKfybMiM5yrNT+E0jtyNnDMxidoyv0iCtyfsKyvifhzYKaXvIFMoU4lZIgVhFedK/D
a32F1P6eCC4C3pl1rla5ekfWgh0ndHnm0olIiufIMPCii7t3iZ6HI4xlJZxiSWki/GUUkKyYK4HB
y0e9sdCdbjXLqQrRgU6Ono37is8Q7tnEWEJaBcoJSBkoGKdvV7BzFRxtuNeSyaiov8VNfSqFS19F
s/Qg6qpWh7g52tiEmanI17NRANZTGRz6qZOvpSVG4g+CgcYDjZ/G4e+NE62EozvuLsB7tDffLSpc
ZbDsOMlBzTbSOQPB2iWb3g6WftgLhBTy5SBbwXgaigOAaCh78nG8mUzT/fD4/vlhgl+UGRNzIklU
XDuHXorFB/4e8DsRd9XKnZ2U0RPysc0E9JCwOBw9Y7osZwTwUB9vpjCWG3r3DT9WA8gGrE6AJ2nI
OfgGJNiTuHuQ9OdBq4bTw9vrfSzpafQko8rxMtUS1nrob99F/6DJm3flVxOj/GkkGFkyewKvZJx9
2999ZnrhY/+Y9518/r7kAAuWbLSzZ1DZEOzXWZDZwviwWI+3r6AKxs57/nHbTYxTdxeefhChPjyn
59J7BARnnganzpJO+Wecx6HFnmfbXpkfCHQRjvzTg3pzYkn6Inru+FgQYZTes/uetJOCGv+8xn+t
Y4RQVzDziu4Z14tqWmLsAH2l498XBZYQX1JgldGxELRxRF498JFj5LKae8PgvcnCj3CNebr0nZhm
f1eigCCxF816MkfaPI+mPeT8+KhP4+UB7Hi4w6PXQbTc3w0W9a4WLVpBcdQcKxxTPnar57MJYEl/
isje7AGf3YKOn3k4YA3Z4kH9V+9Z51T+fcihfM++8Ocbe8DnySJF95RAamIG6KJdoOAY6BGVYmSa
ddD60qK7OwTUU9KRDh6ospqP12O8egro+L/LL4MzdmLnaa8YPGPFiIWBN56VxthOaJ7vs649Xg1X
gnGaW3XQX/W+CD3KEwSO/BpzvSz5nGKm9Vs+lrsohNUaxtfe/okFCdz2wbw93cAJFqSaUGc7NNfJ
pTimuOhM9PdxuIsu2YX8WLrTXXPseFnY8I3EfDsRAGPfhrLBSmXiW8t1YN0c2YdMe83/SiII1vL2
tu4v6TgKmtNgsGCGWxzrj87mc+jjToXvrwoBiXHNDdTz3LnEmxHlaAl8KxvMGGnpAWrueyZJPLgU
GRPjFUBNqCbbGAfNCnkSpKZZHeQbas2niDOlMyAQoX+ud68tPae8Zf/idSLlIOR43BiunpOZZJoQ
y+5UzehPALZITGSRWT2DwwamhI7HlJd6UGOgyLxiLYc7ddD5eGv9PusXLGeAdrQtmLMgWWPToQKg
84zIbHKaxCDskE2WED/cU/JpPxODOMxw4Pf988PhrrD46QH9glGrQryLpQ7l3f4oUsVZplXwTBLk
RTQ9Eh3FWGGmviKCnGhvFHiFTW+vIgRX6FmQaDfE2n94H5J4fXBbpkU+btlFqaMtrUca1xHSwKyF
J6C6MsEHYPLgef/+UpqysdSkcp6JjYpXo+XAx0FiH/2Vf+Ppa52eBb7gtJd6Xy+KoAuFXwhjAVdG
ML6n2BQlCKQQK35kEXVDfYhyYR8HRPdACoDnwvDy+KWKTuZvBxFHbwGnjysN1RoHjZecSi8Vwpw3
a/U5E3Fov9Q3flT8NPwuUAc0twC6gbyjGYTsJ1nJnlcZlsDrUixfl86x9t5naF7MZz5YAIl4UWq9
59qtmCXjVLCVGOLgdsV9gmPuunt2iu/5se3PxcDlb7L8SRG4gE0avIcNgU/GLJw8tHZf04FObxz9
1wJ18WvaQdgD/FV6XJKoO4sV0a/ytfQMYlemCbUjuqF0W3kfP962YbrNd1S0/XUHkmxPoVDkL0dM
qHdfGDcUS2ZzPbwKoVyAdf5lm9J5hLBSIGJX/hiehiKxjwg+GNt6wqD/SDH/uTQZ5oNi54EOQyN2
POgU1X7BqgyX2ZFArKXdcFE6z018KY+A2cCoeDXjyDkATAWBxMX+Eu/rg/ambNRamCk0pWE6lS1K
eRj5Yl86Ymaz6wjT0PTCtpVfHuIffmF4hAfX33wZYl5KwKiVPEud6TcU6D3O3ZBg/XIzmY0C6oth
qkaUOMx9xmpnNVwMBBdGKS4vnwig4yC44ciMecil71ExlA68fDGBAQsm6Zejyet2pDSTF9mGEqqc
4h2EfyCuFy6lJXger9PgeDNkkKyWSx+P+EjNRsJO6x3cdsSxML5jj+BVZI3l7/3Shn0WFWF29qaL
xvgeYT2i7fGVXgcCq8j1xZSLz2eQH8VpQMEWsiBxUnDOPZZPl/Muu7BpsJkfRP45ixR7EHTF/CMo
lM9pfELgveMaBel8LHEqIQCxv+uTY49BKmM7zltsPdKTHHIZ5Svkxpg4U+as4G0Kb/7baeKUrogG
YJRd7mt3chxfaH7RoPWsr5l6GTrTaFGwh0ICIe9p6AwAxg/S/P0NRrlbGMNFZyZ6glAKpB0HUV60
CwgHNgEthEjMUUhjYBa+TIZLTjSHG5NgaYNljp64EiGPEefchR2UfRGJD5tDqqZgp3rdEyhlbz8J
5RWD15bcNubGJJgFEAzVfYNnsCcc9aJpnOsPB3rAXF4mT6ObosmasqTTTdDWQob9Wq/E6gwsmufB
TPgXvBl0QIGh++N1ol9h5vJrLar5jyhM80BXgoFHtsc02xn6dzaCYLQerL9/0vpFb4rvFShsK8bk
KUijDnpEwCO7GYluh6A4FptLeiQmap8g0wH0aYW0Z4R2DEtIt9BBykZh02rUEJjcFU67qwUsj8pH
vQB9QDF9Sg5wLusWu8+bCUlMqYgZJvAt2zhb8oBwEwpMDFe6+jPVYxiBrTYgXQWw5EhJgX0N3rMU
x5sM+zechTy5VXOiwpmB4N1VT4jJ++C8OATIViH6QuqVM0vy6ViHzexGi09AeOXkoASk1uBZxx5i
TY6sSv2ncdN6VvE1mDtXLPXXwURhcarddhsdGPUqMmPSM8yOCRQIXtuhMN5ibcwg9Zy47ihR4bE+
mZIio8f/o3eEEgxp6ilgCMzcnrDVmFMzbFDe2+jKcB2XCXoXNg6CGAGceeTzanVbFNiLFfPPvIcQ
ySPKdYVTtEpIyyxZf5fDfX6aMBJMqfAF7q5OMCMAoFwzXIz+qBA7y2xN00cF/tmSA8xn6wcjyXS1
l6flGh252J+YVXLkpjc78eJV5qFwh4yBghu5MswYekoaBKpH9mqAGJjPdNfXw/69zbfcac9vF4OA
9m5239AOIP5A2WdnG4wOvNRNfAywVs9j6t7wpGKtCsYeRp0Wcfb6IIjNB2o0ecG8i2lljUE1xvp0
cOWmz+gGi47l4yJ6AVd2OvbEIgZxFMgYgonIuYPH3AfDqknw6yHUejpaFrNii18SB8Aa+W2OxP6t
cVA/jOmP9033mO4jjVedyv/XSr4wb4Omx9yGMpUjAUCHRmn3tAY2WwCEvXhfbRBD/ZbVWtjLdHYA
PNEJx2TkiM2lXKbk1z6X8gYD5pA4XkRZI+yg4nkxfy8+XmuP1tWy76CQC/oOfvYwjbnKJiIpzy03
5UYeMauFopEdpfPTkXbZkQ6P/aQ+yuiXNt/wcES3tvt4sYUwLdo1f68VzH8jX/A2fYdM/+YoOurN
a/nmPqsluwi72/tCZ9I/PhpFIp5u3xVfo3nK8OYg3BqtZLKlo4pQr1LrN+pj3yMNYo8Bkqy/w1so
L3rsnAxMGAoxKgHh+Tt4nd23tu9aw2XlQ3ukW0a7vod1PWKGeulMZTbPLWq05/JJcskf4+v7biJS
SWq8+kye1puWu9rILmFDKtulz2LHPoD6DZMYCp8O7q4PE4U4DfFg2VVT0mTDgqZ9onevjYbFL35d
rdeBbw++UWHAARRY0y0qhwt3K4qwXCzGjc2WkKAtUZqJ0YZ0JMDWODOAJpM/3XDHAwa+hY5/gjaY
3YyuyyytDj8OBhuMAD5qZrMB6pH5tgqH4npsj4n8KkPmmBf2mH2x7IbC2aCxmTjvCvtjx0aDMLoO
vl6Xehw+1A9Zp8jm+bEx9i/jNdkDUNRW5aL0UihgYLOrCNS8dV8mmTbY2sDLxngHVgwPQbYPs5FH
SxKgfGHR2CfzYlmFxbJnMaoCHiV0m3sOhuuEx9HThn/Sqg0//lD92P7EgS9EIJDw1Kjm3XX91113
tnEw2r5wBXwtXouJU3EoBBuUXZctOF5CrBRrOhaJYon/SsgKBLMLjhLrfMf6sgfXeKIyBMjRTuMb
tKzexngNZz2oXIwwnfscJ1rCzxgHO6AoDPdgO3uioRHwF1PLKX5qGtLkPaNEiCQ9Ld0OZu9lji/d
0+0dsa4Ix6lOePYL658n2DmPi8fIwJ65hStEFODCmyrMsWzyCaLJfXDa/RO5T2dL7QedjKUbVA5X
Y1yRBwrA4WH+uakxvSrq73A47ZHylbmJlUxx18DZC31MvJSDiL6MeXGPMTiOqgTYcPFQlWCu+atw
uhcA6WrRc7Bh4fGwMdwv8MseFGHYw5P0kOs5BwrLFQ2xB8zW4cdCQ9F8iWUQAo5xDcqnDyF04lqB
nbPS27z5eYaFUebcWzPPtTKEhhJPqXWoeLiD0WZE7ibB5FPuEPNCygVKdCojTGyYkjakFKk059IR
5h7mfwxmu26662xL6LTnbDHZQpvEqaOr+hN6mb27x/6pqzKKcT+wZVyBj+/5+kQxfNEj+S/F7yjH
/dE9unRNj73oehjvf7SRsn0qWxzhWn0rmiLXGCkusJ/qulu+LdqqibLFVU7ne3uXz8Qv8quuixGZ
XunitytsjA7zrxGv3FrnR/a/23C1h83NcyvcBY2norl3Za9tuXmApWI2RMrPuJXb4ltfw9XErYu3
rqppGkkA3Ifh+4bLm28Yhv2/j/bq6WLUfqF3ciA1ZrIRL5NXCFmxdtMlSKz5xRssrF0Zl4B5+lal
1XNf+CIblNcZ/g3XDo4TfyXiOQaJAjmDANW/pkGxgoZYnHGMhWnDCOw5JSVAmYyFGi0J4xNuN58N
KSR7StGeF28KC3s7xuTwkavw9fCp6tozfKc7Z6YYyStjUfF3tPsAl3tGXgnQEAJd9gQcYuZjK3Vu
i0ZnyDkdTJ/Bw4Pl4VSreNGZo5JDQE0jF6bWUzts6mVsfchAH1wrGTt/ewLF82Gi0O+ggKMwoxLA
poYCQKdqSdeyDyNSmuesAq+fNIgscafbkECMQQgFIwIy9sSxOMH753bHisiQ+OYxDIZj0ptmzNEe
Xp9T39hzytXrmiUZJ5wZhZNTLqi++RIo80vFtKKhLAHGgcYpX/BoYkA4ZgvEbYbEP32IrPdr5/1F
96DfkZFh8E48FIjpiJn6AXV7D1ZLi2UYeMBg4pykBUp0IoXD9ixmtcKQF/jZGLesYphbQcuEJwAa
t6dWrUWwRx9yEFcaTIvVHX9QLLAuGd41I0SJan+Oss/DVG2HnTBzn7EduV+vPPUwGfRAX+gpRptu
2DlCfmNsArOuFO34rRXOsI9uEC3gTwKsIzMAR5LsIiEiSE+7RlFqKKSeb+Ml2YiMSqt+qaCgN0Zv
rfrGZovMylpJpw9vdD04yVZ6qmzF4ZvduaPmT0wRVNBwSpEhOrIrgMKI0VO1ee7a2QTY6pdJDywk
b/O/dpZ/lR6L9556hGqJqjOikOFrJ2lLd/xdsXvQd1SXyVEq9hQll66DgeERucSGthWNJVQGrD+h
2+R6QeFOpOwo+DAHI4PIgahJgqZHn8kmDEZK2TT2sAi1ckSiON86N/FgBzaCTh8N3F96XvlHkE6d
tDGIewjGVZF3hn9fo4ktT4Aq7DkWwdhcxyMKTF41Ms0AVHgXb4/Zv3+FGZGEKUrHGc3GqmhzySyB
3yhyP1IXO/aQfEPeRtpwIZIOcQXlezjNQqgG+jQnFrEEWxAyrNw4d5ShKRAgVnCFlk1leJiqyQZZ
JwGTBx2d8g33vshoLRGEQhyG+sDzIQynBfQDKl9F2MTl6tsU8iGOPPJh3AEgXHI7Shi2yrlS5s55
vXZovLifPh59FSdXpbNi+SO82iRyuXFsM7GOJN3kqbdma/bwFeude/aLYjM24b1ZgitXkVISGQmU
ppbwozQ3qM66GyAIE4S75cjnZtfKjMx4o38m5sqvfeq5GwNPEIIdSRWYBBDldI2/KlrbZ6z1BESl
yKcG/r/3AiX5NXQ5yHPsAHs0F0THkx1QxmtTuPG+ExDVQuFnMQANGY10j4VLsXdYFHMpfExBS77I
8Vk2cLmkeFsSnDAfg3HfLgNaW3C7gF/Kw9exCPkfN4uvkhfP8AgW3qmTVX/fLsppI1H34fWW/QFp
8/ewz9bFdhwW2mHxMuIphjhzeprwC60dY2T28/dMnldrptCJ8KxeSz6LCDgTvDWKwJ5/d7JNh5fm
KsDiEgdPHOMW71W9/wQxI3eWnfXAIdrxCGhxZ70vTSZxETJfndX7saQTxhjtHw1oZN0xgasX43Vz
bonYbs50dxLOjYCdv/H0UF09tMqs9m+fagRn2srskWjZs9oLt1C5Peqh1ChDjAE1+g5F0E5Lrggf
JhEdvTj7Gzbi4RpXa/aRkXPnHnHA1GVKUoyWDZxdGdMj/NaOJZAmIIYmAoexEdSEvyKDCYxver8f
Fb/ynUkAnnyXj33cRhGLwjnKBDEPWWpKLUb1BcR4B1ikNoOnBp9dHRn0rLzFKiElbGXkIAqDXSuC
RYb1h92sxK1FjoBQxc8P+Tly2tnybhquVPyPupPviUdFvcMbXsNs5NsvTraYQWqdJd2nuMAfMzHb
KXVeyMbAvZ+Q0grXWLGXi1KDrQMfylbHYlhEU4gvjpSU6kD8gPi2WCyEJaG4qEr9a4iDQyQV9wgR
wTqY5V9kCQ6wsMgU0czicYuszjtu7/0LMRKCpQIcTYH88e/6cwrL6zll++bg3y1m5Fq1HzkD3sT/
xW8K18RG29P6iwKK0mhgMN5ckQfBew8/VYr+GT4pdrYAWXh6WN+pblf/va0J9IgsuC6YikYWUY4Y
GTer4Vq8hhLPhcfGMIzn/GRqkwZ37866KJ4SZ7b4p9GShfgItWLR6oRR7yNrLx6QeFhD3mv8sMRN
4UuIc+n+be/FXfz4z8c+hnhItxUSgI3arUOKdcJOCZ7n3V4tFkEw26HtIbVGoZDVwjDFRIj0npt1
I7bm7Q3UgcrSN53mio7YB8EObuS8faeD+RDzjNF8hM21KVg4wkNCuEMImw4IKzZGGJhvDEzhlxGt
oDzyFqB7xDf/kpmNcgn41q5LTK9HFM4f62oITPlbSlvtgagTez+INgB+/7/hf/dNUppyOeHDApV0
sVrZ/pE9hqspUnhCC5ykdIxSO9Z6vQXWR4CtJB7noCCHilpUlMDoqxFxQ6O0qHMFT/N4hwTDFcwb
XYH5ElCdZFVCWS7oST0H8vAnQ/aMvfVG+HuKI8pcbMnvEQ5BBUEV8e8yQoHA7e8B6vbiWiL6Bhcz
OJtQXf+99df934/Eql+Kv5QGqnjgpnk5bYLgpsyCUtttKDz2z63wahYt4NdkLg/DbCCsEJpFf9VZ
yzaaYVu2sW3XRxi0ooNEzXvHLZSwDT4DNsGoFVteLYOWXuLMTWdLo8XzKzE/kLjUxTvPT6tdYT5a
m7RfRmdD+i7frYQrFa0bGTziZlg28B2Ey3NHnZqZZOzRBn8caok3M7cRbFrRrwIM2ZehDYNUCILh
cPHRFq8LdAHGV7B+eW94wnio4mEqWjvxr/jhCDFyA0uNEp23w+xCmN9APyFi3pxOlUH1w8sO0UHd
iDMWPbB1JZ8LsS9nJ/9bTkMsUBCaTVy4duLHhAvLRvwSVD1+sdT6KGrF/UBEvhmC+I+zgSLWrx4v
8ouGB/WTsmcIzyLzb6kBSDCFWap/LMPDOo/NDtPCJ5aVRTkVuLkBhkESUBMwz8/+inPVIGsqVvc/
JkHQrVFfQtwvr9Wis7nv8Q5oKYEJUkePM2LICqyMj/aJvSylgkBUT2R8q09eLrapjGbxULzANYF3
gtDwOsBADcOtChRRyU+MaX0muTjvAw1C0e2C+qdmBblM0inKDnDN0xCeN/0YFHARA4fvLW7qHQ2f
mcSAop/itKD27PVoRq2CesQi5FXte/8GCP9qKTJWFRpbwXzChEUUPAlTfaGNRqhC3UXAmvDSFe+i
0ALSDFpzjRV+CDXaFl9KjjTI6rkG8KGmEgoC6kZ9QDz1G8kT6wwGUxs+wFyCV0USW8eUdoShkUxd
WkgKTFHYYe/uWAB/uCrzDtcdqbaeGXfywDF3wlH5iyInV5e5ylmQaMsOVRCBYyZzBcxLRNv0CvAn
GxLdJd5JMFTfi+j0vVT42F6ok1NuLdXFR0EeTIwHIxMBPFJh0X5Thb8dkX+dLQH98ANMlpERkbEN
JUU9CyDzoA8pguMQ+rxg7L42B/1mTrRrZEB9mCYcK2JoeXZ4alCR0opZY5WMe4DRB0eBchaM1upY
1TSd3a+xnVI+pzZjQuBl2BiIuFi6OBPp8EQDpzJrHDDPl8yMItgngID8ItQkRay1kHWuXW/AOIeQ
9Y5zaLWeT6bA7vk9Nm+69lzvpVAcesv7ejhnBrb4IkAJ0U/0zqDecBxe2G/iINNdxLGFl+Phab/3
4aRRo+2twd/ekvBHRD8FKZphF6o0Jo/7Ac6ftdHiz4cRKGXN+T1Rvefbwjj1Y0qk/n1MxgavfPfC
KKCFQZNOoyU2jMqGWTncThY2f3iKocf3hUHMEJwomw4Iv+QiRcPx0hgeS+wLcIxfwiCOj8OJgusB
ZlJPfmZipqUhxGrE44xv6g3qGtz5QERyo6CE88lT8cj0grsRSn9fnF/BdEoN3afUEiHkdCc2Ze+b
RDhk++i9Jdy6x+oOT8QuT4GGgbF0YUwo9wsFizZ0n1CQ4P++tl3/TvcO20pSx1xixI3Vxm1Pbtrx
s+aZyMhBF58MM2oQWfV+7C9enNYsIsYLEUOHLMUCQuUTD20iAHrL5Iq8cvb1RVNC28ApwxXycmIX
6hShwlzevHwBgjKBmC8418xrrYguiAtLXFZCm5NyBpLoRMbh2MPKBKZ01Lex42kwpAmBb2OSi8S4
inWLNaOLUw3aboaQ8FsHPiq3w8CUGBsN1QPzX6ZysBeXlT/oc6EA5n68Jlz2LjK4yBmuE4cSGzeZ
DoJ+lykUIG0r1KoZtmtzmBEFgjcoAcsSegI6agzOeBF+oyMGSMms3PbmMrsxleccAsDh9Pgbn8Al
uhSJT2V4OlA8MuWmNr7yWgCSVLhwYy8G44GzaKBs0j8+kU+82glt+FjtS1oEn41ZwwBRtDba366o
FxERyPZ4CSnhQd4PEP1UMgmsk6bDU3KW1s9zRDu3+rr1OR7hAVcuWRZknAK06MRT5oTHps9OiZ2S
rXI5WddL6GyL2CG7DRRuybjhSHdUMUfAtfbShJDC8mm7qvz3HK4kqZv9DUSyN4jQWInZA4EviZ1z
cHcy3t53oAHqs4YtURWO1A5JO/DgH4ssGJm1QZxhMDHBvBfPDddoORJUJjpzrm/IBOinKAFZX/eH
Ddrl5260zs6VXQbRtl62DLuJEGJs4iOCXjZsuRLjNAKIxeDifbm5rGt5X6mZNzKqBjw26czaFRjS
V9XH29jCu9F9mLSXb/OFGy5rJmbq8ZSzUBVr9f3IvgSZiuwxRv7D/SGMrkygsyOj//ytxZBPsMJF
a3qGHHjA/REe4Bl7RnZ5tn60r0DiAU4PEYxI8KRUG6DJ/Z2LcLmakCWD7YM4zrtG70f9SIMg6z0D
pRtzIohCMJU/4E3FbLRknIBDJg9LpRtkT1PGaB1rBb2jxRv2HRbix3mtaKqjWo7IC6U1dyzN2QIc
uluAQ80QH/a/f8VnLv+/K/yrbdmoXbBFTds6jubMBdSonbW5xu6E4m3++9wR/1/zDfF3zpuGC5rG
3fL3bFngkypvc+7ZOnO34g/FKT/GDTlcvxBhLMd1nopPj2SM2WVRLZlrkFFmGbaARXkIPE7xeABA
f59o27vy+5rDY9O2a00Tf3mI2Lqf+cjnawdUlLvj53//8g//+feHX+YHxefi17l5g5vm5gFXuRs+
8FsCfgV8FcfjdxzE/fJ74j8cNf41OILim/y++FQTNyIQWnDg7fZhcxNAtOJgrnlCW0ejHifngKcs
HtRcc9Y8VEerlLHOkVtXCiWIdnacP07NyarcVM4oOHjjBbOz6SOE/GfIGvwOHYWjS03jUCVMZXJi
vttcq+cJ0AyO6MwAoPvp3CjMHtiomF6PtFGQuoPdxB41JhbIk2ASwNUQN/lQYSOjmuuK8FQuAC7Q
LtcjjL3cjQmZ7nPJAf+kKnMHJcwVMiQJK9DpkQSjg12j7xBjCgKTAxaBwJiP6cvIp/kUWxBdon3J
px1k2iOznH1VoYTpoJ2p0RTU2ptGSugZ8EH4ywwZ/jg2EIaVUbg8jcb9mHdYCmYpXCZlFqDWrmyC
nIyuxnrANVprpQbhg9yBsfbGe4Tau+MdmEt9cOwxAUgZybXsfIUZ4j/mO2cIkdRThKEjluWK/MND
y4YyQyfCaJGyhAuceIqOhmDT7Cln9gee3Ad9MxR7vauNKaVurFmdqeTW9itoZ1BeQW3VVnvamDPq
jf7BqJEEWKXRK9KZu6g07jDwemZ/+TUD6L6MyZuamvzNQA27OfXGMeqYscW81GrtJ8cg899h8ivu
4mm9GXvtsbshhGX+mGOEOFMn6lApeHic+ikHifgk7PWw0qSD+Ss5QrJTBvcZD2g1pp7Hyoen6tZ+
d9Zb99ZlEDtYP73hiSOMAvpeCyofknlgBTKTK16ggfravI6C498xH3+UHMVV3qYMj6jDyKbOIamd
HhALCcC1+zvs3zAfE0MpxvobIVoRUP8zHNp97K76OCmPY61cFX+0sic4b3bfIFdV7bKk9dlLaqtj
R/4D6HIQdARE6XUR5JE4fZrEMDhHS8CRYSgtYefBsIYoxI+z2zxMmfEyjliYpFD8IkfgbBTOlsEY
GPKudcxq1hUm3o8FehROGmn98OpZFOQ8jmLdQeRSafJp6LcEUt9nX/gYeAZ7TBxInsNtc+wf/GI9
9NN1/veajeZDf9By2Ie24NfcpyTV44WZ0Iz2l739dy64jthXhZjKTJM9TZKIOzzsxis5SI+Pjbzr
7npQPW9OZTQIYmhS8Z0cE1hIanzYW0QUATdnpDIJs3reQcNmT8tgDd75egHCtLytkeVgTNdM2dOL
r8Wc5D47LMfLaCa0Wx+cllF2DeYJtrjyrOvg3Wv19K5THifBi/xedLK1A+mgUW6sGimcnS6cgI+g
7PNXRmh9el0RXvd8YriQJ4t06bcRz57WEyosimKjO5eWd+cFPMy+hC6FjsXJeN1TXNGMg0fxhGFU
DG1GfQCIEYu+Z/R/9x/m30etjJazGZNeHTmI/Vpm2wGCFGQYxs3NQyqGJTvxPGbKfiNzg3SS+Yed
D46HTwFixc7Hq32sYeFuIX+DeP0fUWe2nCrXreErogrpOZVOUOy7eEKpSQBbsIer38/I+nb9lays
JBqFyWQ24+16b1jEDDxXtOgQD5irKfgIPV6dGgyUVPDTckYUqMcaJynRN3UiM4IbQvXgQvxTiY4L
AifW3h+M9JWVmoJQiUKxMz3APpogaptlM6zZLGRr9obVZmJH1Fp9cjAoJ+CfNVJH3LsJqcW/OePC
soJ6Sl67/5g28XFcD26/WPexWLuxJMM0IrUkfsKaHcj78/SEWjPlokkHuKqOj1/V8DSlyITvLEqU
sP3pBJ0AqwFPY4tJkXlD0O6x6+w+i9uE9Y2+aNPLEAFndepfSdEIE4Vib3z173173uya+SNlKwf0
wSJKQZRmeZ6NjhUAAwqGDDXttl2igAw/yxuVcIQQxOTO7ejDDfUSeHRtbPQ5JHRWcRIVbKzY3LDH
jSGnpOTosdcsmZ2NoTuoV1S2/326BgnF5BF5kMDh14HEjorkxPuyLgP9S62wRjV2mQLSsPQ0cKm8
wnbz8ydyHhz5EhBiyAE2RSoK5UNlKvGVZuAmbFQD+gBWr/gDbT/LasqZHFF3SFZrojJC4Pf9TbOw
WNUR70PaAmOkKs37Uo/7eY5Y++lLa7ZCekU5n4wStPm4IGVdvDfIwDTI/kAUHjy2mJzYlI7zkG3b
Gcc1aq55+GHUg/cGqYJdF0kzhCvS5gioIBRslI/XYO/sEBTczZA0nbD3DrEq1tY0KzbY6PmPqnBA
XdWvuYstn9zE930KFcoovA9yvCI4kwCrpnweH1MxsXA8fd/uS3IscDh1uxeMXFgGubByImyzOmMO
7O1l2xoK94XEYYwlwuutXxehi5Hnh0XpG0z64TNIgMMU3ReiKSfMEYsQi/LH1bfLfoUrKsqZvEuC
xfvm3RnvNCyW4IN3eUvHwo0xRE+ORAuqlPGNIE/F5bMSNxxcfh63SHMGOkPU0ze14Hwaq9xQF2zt
0aiVll/kvok3e4a/R6Cwe8BVgtL+I1QfoVlEL1K/r0EHvmEeEl/2ZNa++yrtC2bY9LUy3Zydvhrk
nVHDQ6iYl0+iF4r0dhrw1Wo9CY6+BJf5oaAJzmF7ZuPb+EignF8wAmz9wXfZLLAZduOjQ9YT5Bnc
ORFQ4TcBR5jpzCYo6UgdzTl7tzcJNy72H6cVdkP3epk9drq+5OVaMv1ux8EBAARApaw7gfOYErVF
ZLPL1buqyG76SpaWfyHMKtjRIzm4RPAkGsUsJz6SmEkFQ5vUGlTE5EnP4LDrudHGV22i13Neq7H6
WbZq8RI34NbW8/Y6Mk6z+jFwiE2V47HWR21SqGNe7FovrRbPxNS6jlVtrtb7Wz2/QMyr0MBy3Hn6
qFPJbsY3ensETa3cputiz9Rmqcpyg0hdBD41QL2TYT45fWLdUC2tw0qrlg5UMgaNlllQpUCgk6jh
zlpn0ZyjJ+Gty4PhPcmth4K05qgasMUGlTnRoB6OpyjLWiMg6xkvUSO65NHlBk8tQkKlzBQGirOk
O58UlHvsu1EeKV+HH2wdsFKo5JY4uF3EexrKbg4Z465nF+sDCjz6Ghl9BZSPAc/2PoVywCD9EKN2
/Gmo8fAurhPBPudHw/GOaC5qSoe/yHjaAVQdSDodCWBzZ7DfxlyJIYFyB+9MbI+9A8ImeieFyQbJ
rZnC/TPXxD6RXQTxkvw7e1SNiy+6y2MOuDEwVxoBNMIDz1DncrI4nWCjypD4Rlt6Tk4zu3+fAGCm
+sjeG0k+1HtZAlNrAiqMnKNe4Fz0/oG0IqA7XiirW1gRAypr7nxJ9yKDbgBnZYon3AKIaYYSk2Fs
d4SSBbK6yRNSfp8/XIgxw8DiDChzAY00puCpkd17QUxM4Sb2kf+h0oNubO6w8cBHMlD2t/CwgesX
HnAEMUDIrpDOa2J77R3Aq4+dVQ+JiU/+zRjpappvbAQQwzvD9J4zoVfDXUVpSLjWL/yFeoppkfHx
X1ZQU7J69/CgUw4Y8/pP02cofUIuGV9eUZFHB3yzsDl0AguVru5rrJ1cT2Ui2147owKYn6UZeu2Q
XqWgHoDaAOOA7DDGQAY41HmwjlfkOFgfr8ZnuQ5y6HYQRFkcZYTNhR1Mn4Vsez8Gmum3OxwRPlA/
iTBAlbzUifV6YVcFGSTk60n1b1pIqBGOshwpxT+BzgQBUYAQWa+IPVj4GglmSQAYVXn8a/BgqiBo
QdECNiCxPiLUE9gSw5UgFCnF3x/SD/4BnTgZGF3jlR5Y1dHIYqwiLhoHaFunUHAGTSCHM2wvid64
AFq1+KQ8cWwiM5SBCMloMzPw3C18hInuXvvVMZ36FZYNi1KK8dRtqOFi1QaKVnr1kvPU1wicxB6D
B/nkHiETqvjmW+2XG6WYY3TZ8FTkT3wayXlr44vgowhVRjmu0NkEZzZWgJhh4N6gIVoupx1QxHKo
Jpl4Khk4kRgTewaMTMo1IyfZEiyDqUgjLT2zTPeRWbm695lZP4jpDLDDmoCs4hao6ZMS6F+qxwap
PEp6ZnZrnFeYZhIAGeCAQUGd+eC0eQlk+U6eAmB6kvZncbNBv4WZl08JFV9zmiIqZZMtAKjF4A6W
RRcFg4C3NSJbSg4a66slNyOhW3JlhW/lRG8oVozG5JtIDN+HRe8zUBNIHPEzgHhwG1xiXvi6FMIW
RUqIvH84Y04rbCDo/2FlyKxpGPhO6+v2vnwH4I8C41rRBXm3lpBfSbUQ/BaXLkoxaLXialAAyQ3X
jccOTXjDMH6O25Pw7hq+oaF4BiYyzuT9K2AubmGTG5Ac8qnoMii3eAQxhTNAUQA/DRBLE0yY1IHQ
NCgVdGKYL9dACB069U5xr8OlposTMBjwui+4MoWL9QucVkA+kByQUiAd2GyFF2LhhAPNFPtZYKYf
gKC4G8ZxGBbeKBylmw1UNDxcgAjl5iB5joaTV4P3kMgWwThLtd2I7nCVfDpEBi0NCgJ1jaUcHq5t
uO8Jt4RSS188QuQ7Ib2lG5R4QUhxRHCUPAQUAEDpzn57vZ7PpWDZx9tJl6TUv6ZsMhDGizujGiTF
GIYhNp9RG0KxC/1wt4GgZ3nhaMNxNlx2zcuiD3UwK/lI2Uau5ppODdGOWFvaglEspCIDhsAPNge8
pt9TNOM7m8si5lPPIIVRxdsIIecx2EAD3DzmGIT2hLIzSsPdDrTZ8NLW3+BGDl+0HWSJIM1qMFK6
cBNqYXGpOAN0Id+BuA7pgDA46IXyou8gvcT3pepxHO6oDXW8EUtFRFMVki94fTcI43t6yYufKBgR
xWtFFlYC1IAjfJM4LRrjX99lxdZ9hNLsPI9uJniucAVRnDCxyW/p59yuowb5fj4UhgDUVD4u1Dpw
QpgI7UdO2h1dYv76EzZezggd4cfFjXOJW35BzJHJ67Th2ploHMWHaqAT0X4gHLw2hwLZsfE4qONW
tGDSlcvhYS4jjlCYqkE1+IQpF/MfdentcQf/MSBTRTrVRo6a6yTnV8yFCCTEIDnKNsTWhYgjeKoQ
oeR1hTp0GfAK9d/ilqLkOl1v5Cb/Y2SupYOKI02ECi0tl+TAYLFInhG/pyhN7+LGE5IFSxPqSOiH
jQ7lRHl72J//Pv7xNCGicQ9f5ALIIdIJpDCEGwJ0UPku5G6S+ykciTgOmuUfhZQ440g6WTVo8HvB
2p5Z9PrcllLUBPQC2QKH4obh38PPUrQigGACgckdfOP3UqxF9cL/UriVVfyTYUragoEAlgjKEMLr
pD6VcZcT1/03Tv1jl+iUSz8wUK7JyccndviP44G2E5gQQx94IsJSAcXhSADh2ECjx8W4R6zI5FbF
tJ5X1GCw8BGwjiN74t8jMHcnJppZWSn847JQmuH95bnYpgT41XFk1Mr+QD2X85RXy2C2WrigYJ8b
CBKPWTb/qA8RyinRrv+oLdKMQvlhMUErAajyIW0hZyyPsEH6e1zUOhnVFrYIvkSeHPkbeshe+iet
JC1Fl9Cp3UnrylnBPuZdcGeGTMJUQI9+/rWstKOc87/2fXOs8hf8lk5yD/61hLTFgzmFFodmpPLa
Qq9neuInZmxa4RNLsKhwYV4zaem7/BaSjjzGc8bSUv9avOX4cb6COMBSFO4NZ8LzWbD2Ng0vK8OV
XEbAbj4w4CQBRGI/FMq1/z4AsjjADunXwj4QCgNEBhwAS95emk3uTblZ6FKwAMmd5S0oBIF88XKf
/3hBf4wgvpd7S37HEGp2SRkhNIi3++t98Kikf8ia5C8VFVCRp+ZDufAgCbxLxld5P0KW/gYGKMty
X8o0Kq3P9Z5I21oGSB5aBTLH5Qxs3xhCSuU7unsAAAokfftBSE8pWdzGiQKgBPQHxoeCukN09TBW
4xLJS8oxyPsJQerfm9x4BFJ4YI+49PyOzkfr0eCYo3FiMjFzCf5+Q1P/azFps380EDExAwWDo1L/
napMIP9O+B9fRbq/xT9hfpuh81t8MyHfwsvPLUfnUfdp6zWPwfjIGfXfoPd4TA6LyCaj1KFLPuQI
6HTwXvhwezoDpMH6D9kF/2NAwPdyw3+4SWlubgzpvDJNI+jgr1nt8SxcZfBXyaSTBtxk/AXMUNrl
QLfn1ejYUCdoTxkK5H9akA8ZSsQrQ4YV6dS8gy8u9de/G++D7Q5W9bSDHJu0wpnzZOnMWUD6wCsU
//Udy1759YuDlbGiYKnLUzghOfiap9OrOWixx8eB1CuptUoN9MUjLHJTeUxOkf+RVMtp4OzF5CmV
9daXiVI8KeWO5/6Ajyffydd/z5OfoHsNpKn+ew7NIpf1Hzn23wymjOTOlCZ7+cqIUsRAbhxlJB3h
3z/m0H99RYZb5nYeIu5bvtJfZMiQj3zoTKQPyc0gfnvSyxsPIxoGrn9vJN/Rt/57viwy5VUtWen8
7+PfG/3vZye1JlwWRmm5mJgOcJTyPZ14L2P2/z/zRSvIqCadTziD0uEI4eRSSNfEpfO/MUP+p9TO
b+BX9uBi0xXkNTHu4bVk3JNO9+9/Dpt1n4xWMhb+eyd5VGabfz9JV/s7Pf7232n+mwH+bjV+l6US
WC+vzhKDlQHrAwK55dUwfecRSDt/mjFUGyMZbKTzPgbFyQsODs4asZKN23OQuemFHbe7dYzphbuZ
GdbFns5NAScMQsdQS7YeyLWKoAeCjO6BZWvErtqUgUICRrGbNtZ6ov8KgdjqVcMWbT+QN3g2zG4+
zVNgu8Tk4e0RaG98oA3YrkUAmZ8KHSRf3qT+fn87FOX2gQ5RYa99q6yCZ+y4PzjPU8Otp8XsbgQA
GuYbHsOt9I/xrfKuJUxnSqkgzB4y8V0BYTDB8CO8QS2iPhwWZmIRoAODzb0GiettLD+Jhj8OKeWU
BuJDsgZnEdAPq5zuMlkq/jAwWETp4/IQ3LFu3Vm+7vrWJUT4efC1MtIE7mfVBr3I9ZvxpYeRqoVW
INPwKs6ACm5TjNooplfMnsfoSbLzc1Qv4BAgrP3nTZZ7MPKeZPUUCczd07LzAL6yRrU7QMFR7LWt
3HVsDFFlTMgPj+wdfrUXkHfTJ/xHxY2RzQSSseuQxPNfnNdtN3p+fAQd6lbPYn2A4OPepUCH5t5h
FKhEYXXC3bGDc29OJyZNCOxwTbxZwk7500UfhL+CYeOSE5TYFkYH7vxFNSASd3yctuvbuh0VEL5+
MdpoZw8lauHxfR1eFFWMiYO1FiVS/6vaZvv7/Dy+fzs9wl5bCZuAGUNgqMP8oiEL927L86tr4Yln
U7GSkDmqwe+4s3Wk+vogeQXJwx5LwMv0CQvB2lGHVneA6uZXx6RBfTN25800XzWTx5c+dhhN9YiW
VfcPqh4Q78Pn+r2/7m+USfcu9Pg93RBtSg0k6EKL3EtMqrGiwI2KNcduZuGs2vS8R0TQa3aIFOqd
8tXsrqPrrPphIcjyBedgMG5TPRAtM3vCqJzlGoR6fgmoRbShoFgfiKbqBcy2HdcQ48Lnh/1BxQK6
V2DnlK+sI2yJhoqFTsjBVzHQos5MJ9DbYqcJjav6xK/csyh8ScjGwCWQkpwqJPUDuUDUhm5acP1M
bp/l64qhUf+FQBliDqRO6hBgSRBiq+nBGl2wEq2mDzM+vMewf1d52bPxUAf/xFSC4APFb1X/VcXP
NqLk+4wqCDvv0OwXtQ+h+PJVoR10lkgJmxbaaD45eujldQcxWXjLwhrpg9TM0Q/fvoqvZtgCQcry
0O1LOeqdVANta/xY487kii5NdmqXGIxqgGoPvVt40KaU7jvUeHSCavzHyGLd/16oP9hsGlpo2snV
Huf22HrHzukTPyQrNMwUHEciAx8QvYd1xsGIj4f9iYEY4peBFBavU/UVo8E+GkOyEG7QBA9jm8hG
M32aY+3Ve+a9M8UL85ponf5T6Un8EnYb+XeFUa/eeziwSi9+dUp1PXZhLrCm7vQPiKeqHXHIDkQO
A7uietZBuW2Hn8PkeNhlYXOavg5ABKdA+3azwSdx8gMxwOyvC2KRABUiDUJM/6pG2nsDvdKyxf5I
n2FbXiPDxjgpppBKsEYRGdEDb5JDgpX5YPkZUJPH+f68pURTDNBUfGF6E5/U/gPnGxSkj6+H6Smh
OYZuYufJmfbA9RMOC36c03ql4I8G9wkXB5YUdQR4oJKw9pWPFLIZNKrhIE44Fs3gzPBAZ2yll8F9
ac+MDYKYn/LaI7DEBEGG7/IK2jekzQC6S4fC38dTH138JO59LboN7ok7N7+AjTqGr//ZXcFO0Mj8
NXz+/Iho2hhhFoz4+OK9DP/MTkLpOXqclyESHWVg7slXAgH8AqJAKwIt6B5TrIdB7t0emXfBNuL6
8u5XsU4vHwawgNcB9KPK9lYjhRoW58F6wg6ExwNTE64CfCaKoKy+HhMN5lnbeOa3CyzeikDZXnaG
73ljQtXdPb9vbDCWEuO5cJcySVRxTR2xnTRZeKo8nmRTdYG7CLkSSCZRKCUgYHuPOqmBQE3oT7dF
7oh8muL4CVLaKX1D+Kj778l7YqSfkcrG+hGSSjX/fHUq+AonEZarEzcPTmSVY1Sl55G9pmT4RIJm
fttK8sqjm9MzsuHhNm/u+zMRTMTHH6ZFviNTgFo+XiLaXwIcAhAkI5DRqCvAWEb58NF97BAwlrs9
YtRbTyxYjEmD4tDEAaCKHTwSUY9Rv1NgDWZa5GAeal/JpPIek8emnNVBNWYAcPCoWJf9EwVIlTo4
/lln+MIN1V1PuQXnhuw3kBi/hpKCiSKmxU2I9OyNZwcE/BJjvHsPJDi4fj1aicvLWABUXRxWc2Jo
7SXho1N+tmDYYYQDePN9QEDOFR4epuX3C1J+7amDE2Qr8B5Cf0gjRSAAQsQI66LJ9vLSf8bOPe4g
J32xaghZhcDdq92YRCwCNIhbJQWdaFmxXm2Qu0Hkz8O35l8fQeft60AbbU+J3LNPekanRQCH7yDR
NUHuKckbi1HuXgRp8AB/Lx8fAJFD4LNdWn3Mrl9fhwWph6w/CldYg26qfQNInFbQPynUWkQYdK08
YhbL9g2pivavCt2HlXbt4SHxWgLYmmffNENLWrObjd6hFd6Gzpqzp4IJM5AdajNjQfWh+rQnLEtj
VZVH8Akr3A/3WB2FDRlJQlRskEUujRCb2xAbLp9oh8dS/+VPWpBzNcQ51ocHApjJ9yN30Zm8/RcW
b1iBMlMOIDuqMEW7KpZUgKalz13CLWJgquqVa3t5H5lMZLJK6Banvkm44KfH1+tIo1pJ4RI/+iNJ
JJ6JbGGUk8Z5H9QDM9E9YoK8KjpBN0KO6H0GaJXZjUI+jd9w714RlA9yHBYaAU8ZPpBD6zF83Dba
pQfTV3uMO9bgch/VVYTRjdIZnHTvQJK9SU2KQIF6a1DjApQBOsM3wPGxbQY7XL9Z3SOUZOPA+zoA
UR54Eu4+iCP1flX1iKF5fWtgT2TToaleaywxEB3j3L8rRvbqjrDW3DVN9IAlTXJrPmvNkW2lx2JW
Pftnqmbc+8r83M4zE+OIvoHB8HVWPpYZhQB6hduGhzK43H2FRu/EH7b1eV8BgLhPTPjbTq95Dl7P
5EKiQhFc9eTm7qoj+JW9fmUL0vaqe9wavxYKbcsMs05UQ8iKnWOvxRhXTa33wjxunPfio47zbPhw
F89sVjQr85E0kMAxAHpG1PSNBJyUz/dvdcfJPya8IssCxYlsu6c9ppQW9LX29iFf8wnSxleq75hh
8ETkSCMX+LjwAAil0kid++l4BoKaeUGWyRmObUzL1T3X3CvO4vgYHMzpXZu4eGDDw8q3mrV+a/Pj
tX97kKGCJoC93bv/dGEELa4Petvk05DVEda4MwZnq1+7wxzJXzsCRFUOm/uxp3USN9/eUDeRhWOG
T2C7w0B3FnWzycmJy14LPEieYGpGtgIobbPkhIcBzq3XftmO7jnO7b0DO7jrsPjMVHf2KqYflreu
NpDUl0//U0yPL7xSiJ/PgpsT16CurJ4Jk3ARUo+y+6Ciupcl2EYqqGWy5KzNH/c1p8ejrcZqTbfj
l7YE3ydJxkGeAHJg94piapELiWX4YaOdfxt3WJHIVaX55edhBGeORmz4pgbYrFrv87ZBtAuo9Uhc
Y2rn03czAmHm2E6fGbNIPSnsXX3fXdE/H2effJsdZ6U2uXai1yM5vhYqKRqVg2Z1yOHneJ1c+idn
kb8W+Z87qJljgpUUTnyqU5cplVOpJq2xf17HhQ4lmL827cXlvn4ek9edPMn9/b6r7uuyWp7dIYdz
RbpARkuLXNqd1a/Fp1xYnXmupk1nUpjTMwVqJHht/O58Yct6o0jeSbgT3XvCO9JyHWPaea+sGnvH
O/Up3dNoVnd0gK9fpZYyuLfp6Tp6tWNa9qEtc3f4aoYFT6jm1eXrUC7K++7Tjjme/PzLKgoWw8Jy
wNY4cIYc842HOSQOftRwLGBdxVhm8O/5glHQCPaJlkBnZfQJKzp87R/Q1ilhaYavJqT3i40Nuyo8
4y3/Rn34GDKPVTffOflahUUHtRuD0QlgouleEIOAaMOfPwckigj/g4tuezpaPwy8QMnangqq6DL2
hAVU/g4hmGFFBUz3HtZO57VRVt0DkThQKDuG65PdqyiInel+kWqEWRnzzacZ1pSqMLA/+c1nc5G0
GbzRiadlXu2Wy5IyEtkTuFS3vTcQzTnq5ByPvAxfdSq5jId/n4yNlwFv8Lj1Lk50u/H0XXXr8Zm3
vUL/Vq5zXp2T4FNlvX8Y8JVbRjP7tcESV3HZPD8gjHIgbHEON7Yu+tm/wveBLmCUMc4TTyoeqJEp
Fd7CNxNYuWqeW7OaaJ25c5iV3OyVHDGHcD/9HrQf3cBmtnjCMHqx0rCAfF3MfBREEh3PBFG8S0Qc
S6srfrCXzo9tZfTvyMTuMyshvyDFPzMl2XXtv/irA2FH9w6kppwVAtfnkiG0bXu396oDg/oTwNdp
9eDtjg8lGzWuzV4pBwdyfTqD2acZa+XqypBoxWebySOE2IARbM5GRRz7VkLZYQ1+/r4z3RRsZtvU
OSRwa4Ab9HENUeUoaUMkW4hB3CGANgd23qMKGopURvRGXGkqpy6saiIa04unMOeJbAka+h85DslF
36gSiOQU6rEku4knG2WP15A0oj1oISaoJIHepnblIQlg6UkzFVgeRrdJAYUoRbLCNhhdjbG8l6Es
zW9dZ8Gy/8mrUQWdUZU4g0Vt4W9hE6vjxQbjdskT9a8SMTITpSClU1frYqnUDpQhWNp5extw25SQ
OlHcEPiDM9xDFjM377YpRxpmCyP8QJXv6y+YWI4DgdW11xjhnb7xeoXUr8hCApe3cWN3oZoJkYzj
wTfUXFZsd4GsNwaKh8mbhwkvwrwd2d61y9zYahI8e91+MOPrdG9fn2/7iwTU289hjD1mTBQrSNrO
XED/d7tY0wQa9N8GzA+k8kdBLjo4l6E6r3G265k/GZz/cmak12nDboZQaJa7s9uiWr4mFCCcNRMx
FYHhg4UtlBn32167+/IX7Tlmccrs2TNWzu64/2zKL32hUIfdnBbZlKfNr6MGhx/R8xaD9/L+C8wR
0kcid87e/RpwOlSvt/jAeRRKeu7uMafMMrsPFbtbpwLwL2u8xu3R+5fMKWowH0YyMXSFvaSCb7Hh
zEV+8XMxuocf05+QhEauiRWd+5Rf6B6s4phTEdEg81Nmp8EF7t74s6hSfYZJeSuNWW650ocvY1GM
pUTTR/ZySNiY1LwENy3HC0Hj+7I/TBDhM7jR8EsqQhQEmtTdG1GL68fcCZ59bmHWrUnGBZveR9dv
SugH0FGqWCimcJDd3f4UfcsTvpK071XSd/Vds8h7OGxzKmwqM7KyujjRsb38erGQIZ/O5zXsP/di
Xe6+c/8wplzA+iLWJlnjFV+kaNkv70W8Ievk2jdnBno0TqKTls8ufmMWhhVcuauJsu76W4/Um9eu
GbPxmWIT1EpwXmuRRtK9khO0pAs/gC9m0EZAPKNnj7V6MyiYC7rcAjgG5/CZ5tqq3eQjh6bYUdXY
NmS4KzFuujq8sq6SXCbKATb4Z8qdxIzzWTQvT/95iOMQXRs136xdotubPlZjNhlH/5SUe6f7WLJp
uCQvaiZzdcJmrYPTrniYPWKxc4xptPPwOH2xL8CpIuEJ+kpTWPmJSXw1uA3W2kRh7vxrdpixJOqk
+tPTlibeiYQDY93c/Cqjw9xZsUF/XyC1N4Pyi9mR0Jvr7x1sZHFGUz8xE3V+lmnI3mfo2vc4aFDu
cjDiMj0s2WGjzJhgISuxHimTx8q+U+1gTDdnJUyasotRuQzWLGB3zkcM8xnJex1AWfZEsTEibI4i
juUdRk9QgmkFh6AWwyED2GSBX5D6fe/4uEc1fk3cBx5kFz/7xTCRqbn4gYKs9B3KCGhxusYQpAys
rA11mGasGcLFu7ukdIFMwYwF5hLxwr0vuwqiK5HJnIDCs4hC0J/aFj9eaBRZisFziEIo3FwZiEnR
oc4LmRXohJTunjZuu2sBEJn1wJA6/A2lD4Ty57Szwytx3e7zLZBiYkyrqEnePaOPbQwlpl0+O6Vu
3OxuaDgfgm5PgbH8T2qE2C+j0iCdFeiMGKrRO4F3ACLkmV3QOosJwVpBsw4OEMaHmC12B4vZ5Njl
xG/+Bs/AQI361wDVBaqGEkaF4i+asBnt7+EAKQG+lnXPYudEiWKmJu0ABxTaSCCB+lfK+gDsyTux
0lN8BDi+Dz+EVQAFxo03Qw8yQl0QsIyHea9FIljFsWJCvdA/I2wPjT6k7vSf7rPGBtSaOkFBBVd4
Grf4PjmMsrgK21jvQ+ftF/6rr2NcSN16jedUv+2hzfXqnpHYobITHfURhO4YGZwDQgIHiQxqUJzz
cCntwvoThXK/Q9D89Jj+/FzhbmMK02NXjYC5A+7HrDqFIYhbRBsLOPTPAEzn/fQQ2tQHsgZLTUSu
1Gf7D7wE2pSKwiNCN4YesUFqWsTUpG/SK4BdphSrmVC+DdFkIEFZoDjY5aPzTksqICeYLQMrxW4x
vKRP+EHHKZsgaKnHKerxmNAJ74qFDl5cfjFi/eHl+C9TAYv2K9I1EBkoGFaysAMw+GH/S5fT+znq
dbJV9lMjMAKzp6/s0PKeG/EtwEOjjzEILLJiBCwED4Gm6JNjCR5HvgjiccAIigkhUCWOPWaYT6yY
G3OqDLGuT6FWlz8vKmNgSK++FrOZxY8N7CEot6TYB6wCyUhxh53eX8+DZFQHmyciGIhWrEOeSbnE
RN4eXIlXjOo+dUaO7OZbQ2rx5FITKowWTiGVLMd8Gu86UNszMxtJFRErA64O+YXjWA4f9ATPDcYL
xSvTPC0je1r12ynw+PC0Bh39tiBW2b08sMZaDH8OFh42HdyCr/5Ym336j142UL9xWGJp2m2+q76Y
HeFN1yP5ge9uGAGoMzdF99NHeZdA6UdD8UJXUa8ReeDQFHzwXiHsaAeuhqs2VNGj/yIsMos7WWQs
P8pCh4bGJCDmVneZMu/dQ9O3Gst/NZRRYM3+OosCotqGnd87oHpdDRmTWfNCWmV/quRB89oe9AE+
yCxiD4+EyVe/jrC2d8x+WX27SpiDNtT7qp6YaL4tNhwKxh8sm+7kDtIFWU5RR+OOu6XHkcRwV3hF
Nv3Lu8fASz3fIS2hx+gHRLBq5vzkMG5y3bnDQA5g2rJjLXGYCdn1khN0kEQAi2RXwlJ7iK6GyDY6
bJ66lCevrKDZzO/tdQNN7rzErqiR7U8zLA1gHm4GdaKARKOFbpDmmkZQX/vEW5AfzPRsYRSCr8IF
VKBL2UuH63ANsr7L4ALFBA8QeNKnXvudDdUJi0yq16efjykBkDVl1o+nHAP9CEHUh3NOVRmaMiJJ
3ssmYfzSdVc2nKC+mKVRmh1gbbv4oNDGuBnTZqA/NGkJcx9kTVC8nrp4pqRC+FjohMfhE3MPM3yA
2eL785WTJQXoGxQ/aBwQcl7ZcfsIi1PM14IXQnus5fBFwLiWuWMyeUSCoxNtH+wRzsCiR+7FghxJ
POizINYEtpGqdx9SnupjPEBwJ2sjQvfGJPn1hBL8hmVYjCn9xtXQQqfUImS4RZ8fbBC+rltGPxLb
rPSOJl6dIzANzB/967it5kZqpOVUXWCaSMq8C/uRaV5wznJgxCZGsDhjv0ipYs+IOSYLvvcKln4H
Y5DoJWlbU+zKAn1dxMaGbQxwA4smystnlNU5ujdT7y6LKIOc9eqdfmx883DG7q1dbAVfZJCZ8Y1F
2vTyXW+w7V0WX4c5JE2ib2fsM553zwY0oOnTc3gegAPmchNLln33PHIJm3HHeED1bJY/k0/qjhuG
WkQQwWGQWluU+199dqXh6VucnjAH8O8x8GryZN4wJtTicLcB3Bje4chMWb4Z2+y3GuP5d00PeEi+
Uy2+xqceLsLEwrFtIF8kwstIpndANJZYWLgHrA/P/QZduUrOEWjGaX6K778sVVhPYlNR+Syi7svX
ACohwsX9DbNmHAdXh7j+xWE01mNIQWsCgSZNkCXkvo9R+KbWzuqBIRCi5lDHfCbH7WcNYdrpHqej
O1k/ZZ8KIXsPZYVHXDm5R8rqCSUdu/bRE+4ZZgYUxRLcFSlf3wD0Qbxy2MhebUgu70fz3k/8nCCy
HxB5/zmJ46MKJgJ/9xtc4M1kmHsZFArIHzPWchkhwYIWvIFhrC4ObifWqXUADPdhhbcxpux9OiYb
zeCClRabmdFvT2NrsXoTlIkbbfxMnomTQofjSnCzCLEJUPzPC4XGJ7Vl9ZxgV+4EvLv+Tbt9qOYJ
Vwes83D0J54KeQSDI5iqH9BA0OHaU8DfNw1kyEW5eG4PAPy2KErg7ze5GGeDRel7XKm4KMBN7Oqg
jhMEzxaaDQxrQirB74CVJYtW5S0u3k+WBmfkaPX0OXn+xAzZxx9AtewQdHZMHxROSGWH2GJQ7xB/
X0KjdQr17HTfYX0Nr4hiP5HrkqfL4IJkQGz0bvAE1Ejn4unde+ZxN+Sr7PeGs3Kf5TpoEntpdDra
llQvOyPrnVwaGWZskkqYoSAYbtsd49gDOidRjQxn91E5Q8f93lmId7wKX+g1S/Prj/qr20wJFJnE
w6u0utYOzVxBI22Rz7EcnAKB3X+1BQQEQvdwqRnakCd/TlpQqCx04tEIrPbsdX/myCkZiwjhXBJ4
/mRfTGdbg7qXLEt/WEk/2LRz19pi4kdQkO4Ks56mpxTL3ralTGszD/m1A+vmzgrHCUBMj9g50YmY
QuyuosqcCK/i8wtGkXuPrRaqsT7EhVsh+RHlAhEDJ6ot0JuehH94buYXuJ0AeX9ftOFJB/IcnP9C
j2oKmzGqifT1Yo/Q4ysW5w8Y2G9lLPUtypahRFsUc2NyZa65Ll0sKD2qoSQRNdF5iQKpuPXY7Fmf
4DRQeuflNeCpGLQNTgN+dza7Byg2j8hQt/mhl7n9i+ndMY59TQ5Ai2o5yjCIgBID9Rd/Sx0CF6Vs
LTDILcfW3nnicnVfgBKzfFJwMXpGlxHWVtDWz4mLenoq0Y0s26DifBm/9RI3f2XASNr5yrx70tlf
XnAqnkcfu3Lf+dJ3aCB66AQfCdG85zn4drHGO2L53pQNm52MGJ+bd8JfHsRmT+AYSNYELngxRp7U
ISySQsSTyESxZcecEV0lbuVoVFRqStIp7qn2g1KCwOe8/wDpOsXq9r2kp7Pfe6O0+L7SR3pcAEYf
ioETLaJiBWnNYp3fmX9WCNvaFdhE65/5DbvVd/3zYgLb2Zp/myM/cHy1hTCMg+NWPSbnZUNhhHoh
0wfSlMGxjqwFQ5g7u/ZQiFZreUKT4MaVJVe2cAmwukQG432bja0x5BzyBHts5fBGIZyebcPSSR4D
nXUCspsrOWsf8Y/n9LnYxOwtGd3Ni5/HT/Y/nrtn00HdddTOXvtyqm31MuA6mL18g5TWDsHc1pi8
FiMEWaDwBXoNNgPcNeaQLFP2C3P22DuEacNykcX8m9sEx1ujPEJJ0/s/os5qS3W03cJXxBhACHIa
T3CXEwbukAQJcPX7mdTqf3cKulYVhSSfvDLlHZScGuzYG23OmmQyMB9EI+U+OKNNcfZPfbQnHKA4
5gHp+eAMNAhWeGOHlfi3l4QF1lkMuOA6hWZk8o+E3AflCsT1E3e/j05k7LMMUR6qXEXH3L7BMg1K
k0axSHx/KtnVnZvt0WeXOEeymtNyZBsgEiOkord8cU88Dj80urC3UfkBa9SpLWpwf2Bem1YVyR7i
k+GdOhwUikFukRD8XKMP4wpYwaBAEsN6iQwbczm1S1hJIVSM5wZAZmxViA7f/hVPVuzkXu6VYPLl
nTbQ324ndxe9xy+QyqBrQS4ie0QuPHeMqlfdSdl4DpcZIm/VipHTemvDwhgaJhLcv0opfIIwbh7b
eT0T8fQT6RicSPFEQbaaqZRYd048YkkICA6/48fyMY6XleG7W+0fwtqi0KsOjOaL3pFQXbuzB+TG
JCOhlrouFfEbTKGvEuSU6T1epkbZKgEOo/xbdKgmA/Xa54NqGhy3R+ij5ATn5QelTMYyq+H6xVko
2idWaVSO6SlDIqIl3Tb8F3E3+MKCM+RCmO51tAtLECqX12UZQ0k8LzHgfLTerayfp8dlveI6PVx1
dnPuzXQ/+Q7muRGd2AexLRMFqP5pkPs2Twhz3FA0IOtJnsEVds/4OeVaPaldSSm2CoVQEbrFdRzH
qfUkpaJOnDm7j3er4vruncEh7J28YZclleM+Mbx8bCuzAi1LbK92zrn+7plfoFc2mwDX+QBKqJkb
lZ4hbryosp2d1b5VapszxtCBUjXlLwqG+IWgGUl8aVVmnzbdDTSGjt300dod/eOjk95wKIM9TfbE
aSO0LlS83dEpP13/BKKT+uTTA6tyeQWHox/P6U0sPsV+tdgqmNETZQDYZLG1YvswQaoBiwFQhoTa
fF3rPtHUyqx3lx8QYL3q5Sl/ziZzLLiclmqR2iPiqtapUWZiePtRQn/A6jwnB0w++XfFSd2YNX9k
xvYDxQjflIckV2K7H8kl1E7Aabz9PdwzlAVxwel9Fif387YrRohLXCut7x9bP7aG0baSQTND3mnz
apKjHKYq+fdibEhvTo+CA0Jud+/hmju5W1fXvMXidNdE8FbaOA55u5/Hogn1Fu/e2svt5cgGsE7s
ig2EwuPJyHqY5Merk2+0QChsOf+o7XLddoPT4Fg3RkrxyZXeUOZUpE8X1JfrF9xICAAeG3RMm7UG
IB1EOu/I9VObizfqURFJjWtrowPn15gmUtY5tKsSrX91ibt3k8Mkq+JwTXeh/uru0OFY82aASRym
tejSqX2w5QQYtz2ioMN+TniEGCM68uR2ByvDnfPccxE/flKfpXSIfNTguy2vPpNCigoyLFB9jM51
XHJKXtYvuIx0OOvHxYPgEHkqDFUfw3z46YD4pbYOUAZ9YNrMTjV8MHZxzA0KqBWcwlXs4oJE3Qe1
eA/FCPY5LJvyk2q/2DebR2xfqUXUr8Fnwhbi7JqlcB7uZu9xXMcDeJRrvru4Obm5xafDHHdw7Wh8
mrdmGaDkyz3gP0vi7/IBW7vBzrBNCg8ErL35AIQK3+WnuHFUQFpil4AsnEtEViaZbjLWS4CawzvF
ZpIivzrdZd25o/WDzWSnImrlaD/qtd7Z9FMw4UA1jz7QsSQZPpF8YxScCMg7hHd39PTGhWUotmc8
3eO38calxDMCCNDnPrtQVBjfftLkHz8dM6nSOpEVEH08K7fZCrThDfloA+0lcBxIf7UgnEZZZsVi
NmI5Xc+y8FWJylmQbPZF8GMB2ovm+O6/cAckNzl6Jnh4NDCiWMrv6Hcjhc9esSTiPrlHyBVFN/9m
7Q75Ppm9sXvYW6h6ExjwMMB0wzxvuIXwFDbarzCx6UZRDgIeZcPAp73bzqMPyerVZy0/Py1QDfaN
dQLi4qNTlKYrpXtjCQk8yC2TVsUruYdujVp2HOTDzEGhIkiDR3DzMUtAVYRrhOSJ6cYB+o24yz69
Ck2F6IZAw21SnFanV3xiqVUR5+/ZE/APgkp5mbHvcKIzGPdgxmRmY6Ln53ItKegj2pDM2G5KBBB0
xCGmwGR1astvWFmCEnhb5cV+gu7/ng4FPel6StQKu5Z/gMOhNFhypQCLNVbzysnrpgQvDq992ryX
ryVtR1C21M20xVas/JrFuIqq2BMAkVU0bEmWU6anOg9Vu292MAqhcmB2kDMhosCLvh5HlQUQomPv
tWAboYQLm/rrV5NJFvPaKX9JKZm06o1HXhedhxmCwknRVr0xEeqJdhTNEJbSDTnhe1HYfEJ1yQ7W
ufdovVo3MpjMEtSHoW19UKoJks5pWp2UG/tekgKnKTKR4b+jgtNg5qNXAaMrcbIpG3FqXRlubtmq
+XLtvbakV/PxAF4j8LDzUvvmXJABxAzLKXqAKtGXrPl7EIx+vk5+Xc+o/J3tfD1uSokwRg7w2PxQ
lq4jAdisONcm6L22NAtVCEyBsCUBwocUmxF6C3JexckFOPoBb6PN7Bxpfn47UhSa83qGC2CIRZFi
YDOjbsGM6F6buQa7eJ0Yw7k/wR1lTpWyDNU7/0bZYd7et6jw+Ubz1mDL2N7RBbo3kHvpleqf4Ndh
ywWT1woICoI/H8yJLq0S/bSSv2/EkH5qwXuab1XChycBLakg9Z7j83DfvfRRqIE1xX6KJgeBYvey
LozylOqqEj7KIYtZ/9SJFg7rZI0gIB01hJLedpH06WUXITGQXCH9PTBGyWC3c24l2wRAi8c6VcjN
nCcZYosCfpkwY3GaIFtm085GpexTL43vYa4LGOs5eNdsOkI39laCpGfIrkLz8ckyYYSVWGIstMfP
w0onHt6X1yHjJ8XfZE058Ex+tOfk4535YHxjYG0sjFe7YjonIdqdXTn8vCI6mzk0AoAZFutUO1Zz
hGE98j67TJ6QdPKo+uIJkuvHYONKg0I+TEeEQex890Y2QYmAbrUZEUGUOiaSoS0CHyyL3jeEQjbH
bW5zKmyLDz+3IQTZseTza7NlIIpPwwWTlZ/bE0su5g2PNQCtWtukOFYLMirHVLYw+6GQNCAJNJIu
zOc7VdmXXdokhD0P0cMLg9PZZQ34nJxvzdvtQ2V1OaJugO7oUF/b+9UlMIMiDdaHjVx1iV2UWH1x
wWWExgAeXzSRIAdCwubHlM02x8wqLq7Tx1otLSrJvO2CXADLGLc0X6ZPx+p5bJnuwbAPAywK8pN3
hDFiqBcqLmh43eDeLuIL1ftDZNDQ/TQuQ/PgFQbnzn3Ey507OGrRRh/Qv+RT06SmA47khRHlJnO0
BL7uo+ang/kbpVREYo9eBk6O6hJvp0rl1q6G+SnliTPWW0+riCMtuP2IOwNbKrADH5JYEkyAKzTQ
vYsB2pFWx7waJHO/MjrsqDrmaV9mgFlNWD0B8+nxRtBkXy98XaASx+Dt8wtWrizkLketPCz++wO0
VgC3PmZ5ZBB9kxNR2rVP4FsOeZeFOp/Z1A3ymVZNYl8VYKrIlHjG3kt2wQdnK2C5VCxBHJztXYOl
9JhzgSwCTER2iTU1hgRt2CyoLFtoqoCUHb5fFCrRc+mTX1PsoQ2YG7NGX4ak+q2nU3bKgKY7VSiU
HQJbrDTrctQqhpWW2TrRZKj1iAYQ5i352e3nqn3zkizcUxQ/3GyUTdKDR5Gl6hXuNhJWPEk3BgXx
colZnyiIrs6MwApDu9zh+lNuwXkFTU0brsOlOWdtJtpo44uyfXcZ9NfxHgQelWTGOKwFanY0SkmN
7vgzoiAD5YV6lzI0ErPSAHoBLRVEKw3t+TmqOZTWim5asPHEOPi3ksOPOZt4Ps4B9UERR3HDvlfD
+SN6g29Lw+8xMD/NfLFfvgJj6MQYxFe86ye4HXqXtHsoNt7XqHBz75z54B1Jc+rjsJdch8cNiotA
d6moyC12uEcXSr5+Z5/V1j53JW8r6X+Z9LHI2yApYShIKA6TS8g5i4+DPbzB7s0oK9hYUYc1thEC
mQKq1wX70LlhMp/33m7FN3jhU0iyEzJAS5MLWfSDZo9fiPjW/3iEnh7GXTwSXll4sAHruOcxUV70
9HbhBSGsFz/n7UelfrEN4skFKN4s0Bvae7fVG1oNBuIu0k6NzLBuJhJNmC27l8zaPe0ToojwPUhl
AA7R36/Yr4hVhwwdChuh3E9lmbFsp+6dvOPurDoVu1P+sU2/Nkrdm5rdWVFIcseviD8N+GNjVhle
JqY79xTM6CghdsaFT4MNUWynQs/t0KzRe4OkgXlSypCAV7ChbnHZXDZfrH+IHr913r1/G9LkqifN
Lw29Qv2+ucwKwR2F/IOr1rIRnKLK8oqAxGdIXYWaLtIR8vKkZz55hzWPxVBa+GLp4TXy49UBcIE5
J87q3yHKm4hukpe/I9FyGElYoEgTjy6TU2mU+HNYl2y2avDiGZEbUPwM8CKm7zKhG/1tiExLldga
0OiiGy424I/1BzNNghi6128SH/YVfDUzQGGHnxQQmQb28Dt0qnUjakae0GLWkl/heG+bPQACHLoe
84DT4pf4fY3rcmjyiKmu0MPyx5THbAoVXBgA3kixsQdIgo3f6W9rNrJF8ByrTqWVQwuwSHJCkYgW
Ij2K5VL94z9RbT0xJfW67nMu5T5r87JWq5IDc8WldsbxJbsDNu4QdzrASXj2F6+i1/p7JfZimq05
7jEAjumCSPO70qu1qqE+Kytt2Lvwe70UMqfNzcXezMO3hcT89Go1ztaKvIsD3HG46bWi1jAquFIa
JeKizC4SMIAw7gmyaEiJ4vlZSkIZqAb9qLO/1o/Jh5mMeSuqWm6BCfZ3VjLiIoZta9+jvoT0IkLS
yImBXIfwG9ssJkxdkEDE4r9Ay74NCLeIzWnt2LT1OaQA/acrfYFRcXbRl3YAAjgS2bsQ6dE54bGm
va+XwZ3vAx2Xzk/EjGwzCSX0iAATesMJ8/wWXsI7VjSYqHA8V5VZZZatPiv1Yk/hN0Jur3lovKIH
c+tWs4iIfSaYwoJt7KJylqwomgAHjuZefk0W6M09AtgHXPaG2dw1Do1iu+BnqwJKfC87HyYOAQLa
xHfns3rbtN0YLugsurXux8tLGjlp7FuvirOn3d2do014bJ1blPtq/t+BACKPT0lTKE2R/uvI0Zcv
O98WTWVszygUlKkyPGhFy/5M3mgs17+5PZ++A271HXENmSx29z9OLGkKg50WtFNiiCWO0U1dSbNz
wVjRbg2tgKZf4biwYmrVLK/S0ctNkZV7AbwH9QtXi4MmAHSAzKkhKlla5VlO40Xeq/jyPbyO5n12
1fMI8IdXbaMAXbNq3Uv42l6Q3Ty2dp1zK0MGi8SFJVm3j/eGxqtZdHcK3aeXeSm4BJNF+RQa/juC
M/Jb7ypUOyp2oUWvPdg1qRghN0afLDj453HZ0an5tCu/j1hz42XNNXpGL9/5dAotWkCObizXvIYu
C0Ao+0WaAduvK6HMfS/vaaRUfrea/1ho7EgW9DTQ5zS2NZ/OG5+3ghKlgQzfnWZ69GLzgJ/AqOf0
faNLg1E0k/lCxuN0MrPfp2G8eYnzRf1aw0b37LZ3DKXmgW5zTwNP5bLo6++3Ugc03f8/8n2CKv4t
UwHkjJZUFUphET9CG/VGHMtqSP1XnU3JWa0uTHMq0OGp+aqzBjRPTeAsAF5EtZYQEIDhOpsVa6bu
E3sps4MBEiybjT9uYP4QW9MF/82tRWpxzyqB3Rx2EXmPAJgrnvEmUSEk5WFnJd7nVomKHuFPQ5P8
HuJPQf2J5+E88VAJXP6tAYoIt48RNWwbcW6eUHNB2qu6AJA5KKryeFAAEaMLUdJCdGUF/Hi8YkJ9
s1w/5sN9Kx7RWcLhqspIRGq0oTUYup+PtCmMNVi+b2QWqZ+GT08zh8lsy6hBh8QX/yQY9Z3282SS
TLgmaDKidsmF4IJQBmILZftMKRXJVuExvviHpvZR7aKvgFoKiE6WM5AAde6A4rN7opLmSpiJmlHA
XjqUz4Mo/mJOgw2gO/HfTqVrATOdRZnL91vGtaQj2MRRaf6SRQefx8qUr0ZjOgZs1fh447E1Zq3m
iyVchzYzXdLC8rbB89792/4EqxHJnQYiG28BF7kq4kC6SSSoDC8PwRz3NTH7NCr5xtMPqJ7Sfr02
vhR9fagU57CwQpqmfQ5L/m5RIi+O4bY9sYLftfLk6g3gJuXuG6mgWl87uR4hLY7kp/sj1QrEOkQ2
r6K/j4LIE+OFKqmspAMEKc41JLGAljpIBpR/QXJJgUTCEfotIGRgbXeabncXtU8SYsJvfq6/IIZC
pURWVOgD8kiTg4SSDB3xA/66gO56EjAxCBdollqCa4zWa3oSAHkBmTp738TStBb85Nz55WyCcsqM
WIJKpnVuc80irmRXiiIUfYB/0cigTAxvuENVkJ9xhV36od/6IfqOsUrkiSh6AboCFToDQVhYnmYG
fVMMF9XLy/yap9iIRO/va15S1vDBJjLjhksyLT6+gKmTp7MK0m8vumpbIU8G7AWkFUKhQInbZTL1
dkq5SHWy5qd5wHmC1mkSfUNII/VT3WiccHo0Gk+M8c7YXpBWgltYA7+hD3xd65hvdewQQBzV+ODX
wZc1WPJcNNKMSaJ0sDA5Dpzj4DhIRtKFutAWrfVz/eQYlrvfFfzNE/WUg+hKICP+vhgNcKpxptWt
FPF011BDJ/87HgiEn0Yaai/Yg4lbYXPHNkF91D2MS2yvO8VmvlVsYn89+Parw3gC6yXi6tM5mPwd
h5HRht5Q/EmA0Zkrd432vvGM7pHujf5uhIUHMMrGvILoQTrBb3cyTxsnWsY7p9wsNx880VEiK/QM
sXgvzyBApBjjQrGaD/M0bEE76s/+bodtvuzkKRUZfRWGagG4pVoAYrfYlCHuA2+weHXa5vZA0FJp
A/OBEA7Eg6ArVRAyYfc9LRPQXlfGAIQmg1shlIw+JDSl0EnHzyft38Dvgh0BeE+81c/GO0wvyHAi
gJvBY5MOU5+ilv/aJDRRSfYA5n6sLf5CjV39NShgIn3rAbXxcvQMvWsHUiUgtoKTdqAnIQlF94uI
XD5KCpwVnZ8C5Ck9ELge/VzGB5D1PRxG4jb6xyFoD75qAKQ6qi/zh2hKU/BpXagktHb0PuVrFeNx
VVvFIWhgFhkdmTvfoz30QCQR8hYk6VWR+yuee2DvTMyLJSFVjE6shaFEXKQGAzgJ3SRqt8TEy/as
vq66TFZwIZrlrANPu9SkvtyUIo4GkIZRAmie8w5G9TpJPRYYoIC4bfg4FQ8g8gnITk5Bws+ch5DB
XxwYflqltB5IvIteiZ/7nZVD8LxbzxZdb6oeVzitZetEjYw4uw5llF5GUPNgF1BMxmsrhI76DpFg
bMQU/Zp4qQ5ifnP1Hv0/0b5sKOMhQSahqHvqE9dkdEsSPI0JkXBnCH/PeajLRizG7yl4hfOIAhes
c4YgtxjpQ6rfvLmrTIJ+nlBnR3JKWkuoBVgy+iogeQClNMx6cpuSesxVWdhKwhwxeRigPNrTKyVo
uOcGyoOkqCNXJaBTAcUFtguZCF3b2jiwmCSLwgPA5S2SNUkl6D7DN5e/54n0xwBaTLbs5qttOHJC
04fTR6yh1pZimHR1ivhd3Xt6Cb2bT5NWMgcnhhwRYcLuxRUR/7hiMUM90ddZqnlLBR2ECl93QRTo
HDrUgQkOiQVedOMe3PSdwjNUNlwKQl4BiiiC1J2/VOEvHUBImNxTXfP6TWLFTtKh9W1LjFtHwaUQ
YEiwNmajqA1kjyOrmC3+RNFiQcGAYPBJsvKhVa4oV+GHZK/pDBLCXUgOTH/eV+og2GJMoFAMCeV+
SRmRPQcJDKLxEFMJ+jDwJMp4k55fCSSUnCknIwKnlcfegoeVLJbuPjQYj/PMgVwFZ9r4Xa0dUZn2
oj3po4K63E/dCl1LIrY3cg9IoEiypa0ckqqPTYNC/k1sS12oC1YbUvEvJay5ZIHug6ZHGWHvNPiL
NJQ0KvrX7el9u7khXhGOiQu8fJy+ZAIlYAKKznTcGgBWo0rz1Ii3dBf+3eG6YvABdyFl6Dadbcrc
Nb4zm69oh8r6LiScDXDf5EaqhL6Bo/991vMgWX19IBboz+e9ml/0IPtymYpcsr9kL4+ZonzE/dz0
gPbGhTzx9ssIJWmPy2pHeeSFS/RxvgwKYlEHJUoSNUVGioiUYv8ZbEn85y9OWnXGDDCmtgJaJZxH
64ZR0fDoDs8R7mr92O5vt1ulsTXH7PyCEY0PJb7b7d7Cwyq28LAas/8ScFOCtXpGy+hhhdUBG8rz
Ao3gPheh48wB1WSi8Dka2ltMmbp7a8tex4FZZdSajmW5tlqR6G/mjc6q0WgtoARbi+GQoHta4RGt
qVwI9Gow/21/h5+ayhdLlHmsZYF51m4Pdpa/2mzC3iAc8MuBYvjlUj/tNMZTXTq0dX83qO6I0h+t
If1/PnkKlPQckTn/3hCPMQjYqXGSgyug/zubdJA86h427me8Pi8C00BSfMjLyRYR1T7A2Fqzlzi1
YWknOLyKLVK5UlRKtYTAm8z4V2ZRIWJTI44GpzR3ensPTSbGf/0kN8716GIhEwlADYLB25m8uaM9
yDBfLtuIQ2om0B2zVB3ZkaYMBuxxyKXcAbfCGKeMQF+IbtBfKWEI2cNeYJwX7a0u/0lqD4Cpk4c9
MQfcBDyAHdFwBFrXJ4AmzP8rqAtdQykSSbkJEceZPtASA7pE7IebNaKvNf5oWIZs2j2270C1x+tP
NExGpLIhXTCQrWjBK+MwKjnA+yINM1flMEqurOjHTg7tRgzeWecfCLftAe8uv408O4Fu2FkCNme1
jT0z0M0IWB6GB7cMlp+2FAKGEs1VTCU7KgkpogXFWb/5b/J+yrC/5ULVoB2taOU0KkOUflWjr83Y
f/k00ymOIpHK1FFt4fErMwJw+N9hwg4y3ZS9MLjWS2FPZaxKr+oAjv8lnzV3RyZEXlSj3gQZGp4P
cTGW1shrUV48/dJNhclKfnauKoso78mcj82uq3ttaowZ9iidmSHUz3qcU04KCeNbBwXEjQJVwIcK
XoEJtQqVs1uTZ8Jv3JtPkQ6D6ILZX5AN70gOPwGLGgHP6537IN/olyI+dAIEp+U1G5J+va0K6EeU
iZoIpqF5Kyu9d79IigDZAP6oLwvKzL9FkA94i9qvLu6rA5YQQRe8457d2DMctrDeswcmEs1GdjqD
I2vREEH9Ecm+aNIeDPxeB8vAsMe4BdXHhqzNWYpZjCeqkUoFgDaH52kBfi6aRnueBCpPGK/zi7hz
XUNfZDgKRWIQVBkM2TQsbeVgWd5WoxNgY4DJyJJlFFSZLb8SqsIiWVRJKgvVN6/CM8ShbpqqUokE
+W2320m0VOWxoCk1CFlTqAxSU6LiSAfKYrNo8RMmervNo5Z8y0P4LJvp4pfzO41+ZLda0+m4MXa1
ykPqZxNZpS7l6NXhl8mqiqklV4swF61EyVMzvsoAoejMvHf/yhTa1apqlTBUgRDoGain/rYeo1tq
q/r9XGlzjbeYNM9UFVolTmdF8ZuCws9XkNW6S+ExC5iZHNGC+OEYGKOdvchCFlOukTXcW/1+f9vt
d2tOt9+P+ouoxSdgIX/ZnanqC1Q/sTHsaB+lLgK9Q0spHz/HFVaoTJX5d3ty8XQRtb4ZP4MX8nmS
HJgydBZZ5FQULrRU2FEdfh58fZBz7IDAc3/VQjI4fjb3wKVwM1HXiQNaNXEgGS7NWLOl7bnkdPLf
AWpC50mObnRGf/pvBfuggSd1Ua1ZGg66tAXA0oq/dcGV6SL3iXKa1Pb/DiW4XWIcbWGcib3F4qht
UMdUOykN9N6+pzKMqjvTiHNJ/64HB+6XPQPBB5SN3yGLzYEksER7WoLCJR9UJ53rMI9Is5ZMHRJJ
5QbnllAKZiK1BOoEJYQfwOQcBWV3SNZckjjnY084zQJNvolxNFpOvy0jptwO8gbpJVmIAobhtmTc
Wl6TxZQzEMlbisWZC/RXyUf/vJfr/bt6v3kGXppDcozSw0NK6EdehhQEZVnE5aduGDgjBO6CE/wd
N4Y6SwoMLpAeRFmICg8lz6hambYz1cgUK2sALJcFrgCi25x/2KJM04973eSOPmxoTN5UIp+3WBkJ
JEjnyPbSofK+nbOHy5csz74crBmwbF14SHLDrQ+QA8xItuYtpQu9qRHY7t++BUb2pwuqBFK1E9VL
dkgWf6zf32vbQ+CLLb1oaYdPvCN76tMyYdkpwpV3o0KanbPtyu/wgMplHmsPkklpXkLSUwuNjHS6
p8Gm7HQtp8T1XxFGL/jnhqdUq9QstBMXHUjrRndG/1cZJkN2T25YKv1IF7NEzUdahlfKRNqdtKVK
ZDXXLnh/G7usf6tR0jow83sG2Z9GMYnrLyfVlLsEiClrb/jbHwqDJAKw676QKVc6AjkMmIx+Bwae
5RV6CGswDHDZGas6dW18UAtHoZryM/vlNVSaisk5uyhJR7NsayFX8kUDmF217Fc5tNZC0ME1WIcS
Qxk2Q5ebEQYMBgyxzqbU2Wz+gpAlWrwfe4Yk8mmhiXeGn/hXatJUnM3ajNrfUsoKeulSaPXUf1FE
hPQTKUaeQ1VkXFpIb+5Upctsr7i3Muh+mqBtY6lgRwOONPx3sAtao+56vVZVS/GMzFCln6x0gJf0
Bljuyr13xT6dI4sjDFZ3TELbCth4x78OjYLcv7rDn+8n7DoNGbQGODSyqCtouWC1WCxaC2q/Y0Jc
l5iVr07HX3VMtzFtLfosrhqWukkwmHIc6hlcbil+F1kl8tGHbq5+rcrev3BaoxfD9AMW7jL3pJ1D
M4f+bV3tINiQPBIVIaivoseqpoffKFp03SrhcOpW6FEDAmRfWPGm+GpMFXpr8sD35bk11OUutoX2
rIi7P+Qj9PuBNgvqMmtWw98cYK4RDWkdlDuymmxqtY35mETOIAsQDFJIx/xqEl4S3sUoAKX2w4+Z
aSkvl4NB9WoVHXWyHlhmXfgwGI4xl/Q2DmixJpBUDd0D0hjf8Yw5Nu8QE3Xt2OBZPRTx/Q3E/zqk
b6TdS1HaKEZ5Vsqi/2dC+YCHK0hQXfPst6z+b9WVVq80ZvlDZowSeIDUuZZCL2ItmrMMdTtlApT4
E3wgehwHpIR85HQyHIRQAkNnBOYNUHA4MgwQDBtfIojksMH4775MuRfqKaB+YmuYdaNslA6oLzUS
sGpx+4ItQdqvjT/DU8SyDuo67leWMWD6ZbYxl9c2QRfaK0CKgGrX436RXZ0/unSR4Lt0n02VCFSN
ACfHyC5GFWpHSB2pNEBdawBTCQ7ns/Vsab5LPhLuQP2vuk2BKnZeHf0D7TVWkKRVdO8R0V294NQC
JvlA7uF7lEpR96Z7jPue5qmKQJqnvwTm0Sk77Rv1jJrbhltxqFcH7VdYCL8DAD/kcvgwGJbRONcL
gYkTCmXkeQTkAoc3WLZc3fc9AMQtQKv3JeEhGbk7lNKMbHz+ePePtMWIO2zlWYvfPkwwsu3G9lb9
z/5wyKY8jKKbw3wanpxWNKX/2seSsKsBHLBrIxNG8HLxor52i0j/sfpj3HsEG6ElXvfaFXZt5PBC
BO2bmOU2VR/kGa5RuQ4CTF1UELpaA7TvMIbpqqrEKBfcZ/1sk9o4OOuq/Aj/S2VIUIMUIbF+Yzxr
1ugvUTRhnykHSiP5F9A5c/0BFBziy4Wo375ZbeEPRw7/y+L3EbsNClnYxtV1YG/ZzKD6ZVgfz3sV
7FKxEYQ1CqZ4fIKQwmwvdHQUW/nWu511VWZ9eEX/5QGHhWgkOfV5E3PLXcE+X3vmvf2lDbqLqsk4
/RkBx0OMTIa7/nUIQbDWOZYsnZRD+/Q74ibqYbynPcXTD+ugdmyVGbWbaYkiV+93Y79/crZoQ3e3
ZHETjZUZo0dq+222BH1PEZSfKgpn8mgHQ5+4c+S4tGIwVddOPDh25lhHaGup+sn2A42/0leP5Eye
md+yKcH54FcPxBHmxIgoByu+2/MM1EIXM4MwR7H7UhvAQV7dGx9wQsXesAkRr1cdhZ1zCnZa4hXj
awIonxLwAugFG0RllceHJs/gpw8ACEOTBBm9CD8LXlXZ5BWst8K7lNM8WdcI++qKOEo+JpXdbr9F
YQJL6syqj0bbE0ltgoDhkbXtWTfDSqgoA3Y9TGtFCTeY/3naSLSEfh/6spBsv7pNyk/U0OGPWR9x
6mDsCH37dW+DIvvgfGVs740nSmvgC/0SXfzdNN+IBWK/9tJW3hmyVhedRdoiwD9CfjTtvEPF5K/W
ov+nVFrIvKPYAgNEXP9xzr0PjE79Rqs5mCcwAqjDYRsJifmXruv+P9XvS5vxzUqP9C7rOOxN2jnt
1C6PNeiF91QopTnGNPnNNKy3FcSxX25VydeOqolIhMdMkoqAbmBvQxpWRIP6zY2fER9qk/X1JGp4
KeL6c/HGJNv9i+bOkc6PosHFIrb4qlrARtmpFvtAX5wLHUPWDq4NiNN27O//uVnrXWTWPTBDdCo1
K0EHB2tt8Bn8Z4XxCni1W/+NeQrEaFVQfxmB1rL2GBXiE6LI00SzmQdGCu6UhyQuYQJsXX2EJx9X
54H1RS2Jk8c3OgmKHMFr/R6h6cT2ZxGurEcmTyttGb0DyvTEjn9Brd5L0df7ocgfYQ9sKeGAh/Gb
j4ovqy7+5766dgohLkv18NCA5SXKPcW3Wnbe1PLGf73E9S3xXwWPYh6rJlO8u8aIicWe+hIXlHCf
pZtGoZqHypiZ73If/ETyEjQGFSDLJFxm6iA9c0I5EAY4RWNY0XvY2rRKjVXSMhvYPgHZXoPXXKST
efe2eC4gqb6mhfA2UlfsAa9mSJY0+DrnAdKgX+uN6dWU9hGl5ziz4hXffmMM4PPjyjSeZAv2VFwO
qdblLCMHUtE5VZAZo2dK06lRjV60GyhQ7ECGHgdpuDzDIfvWEbPA6yV2WGgBNjNqgZuzwmvA7vC6
Q4OpOK6ubtM8Pp2X9qUfd4sNxmyjpAnXThoAYVAGPrQRe+JEAPnzz4NK/9vfN0VZ1hTOrcjysnL9
nIue6MrlPKNdSryXbN5C7ncl/3UHVMw+eI3mRngqBbUnAnnW6+bV6GC+SGEP2+f2CZf64uYe/ncy
32JIkrJZVh0TMOrOM8eg+WMslpAqIL+uWa9VgXJSb755Ib8JrozOCsEhPJd7cDmBNUdCz4eaZHP+
SmxAsyu60nzgmAdQ5Dz2bmtM1ECMEpiNEU391Bz4/UVoxrnpqX9rn4NjD2Z2Oz9+o7tLLe7oVlP7
8uP25t8uggLtVzcJPzBSwA+TD2yhgZX62ZPaRDwC3oCN8zW6tLNxDlQ91NlLvZh4Kf7wHxfJ6GLB
BmkNW/gDlZxyAi1bK72jM2zvMQwUkeW8LfdvrNcp4SwoeMwxvUvnOysMr24uAgxjAmmIAcfv1mmr
BdC5Ybj39qv5AfqI5AlaJtJgfa/wP8JxKKg1vv3MZkFnEmboN1ctLvubzb+wiBd3KqYfKZwDpoZm
WNsC0pb4FryMBD1PC24PZzEF/MbFhxXEBIbnScmKJvbH+rYfT0k1lIfc5Vu7bbqi1YnoQrqiS9uG
d88oc9PoDn4Jic5RPPuMk/qLx/ZAf3+nGfs+ZXy4Qx+cOKFvVt3SmFfdb+a9/BLtLp6Bpimzqjq8
Lx5AzyD+MGqgbPWvU3qPyL8V6UNRVwMMwmLDVa7BvnL2YOAu6GNI9/vVP68UeM1i3CEOo1zBupLl
bIlmRUgGt9lC6Wd+wzZeINkS9Hr6PMEXANaeTRO6KGJ3m9oymV2fPJdJGJd2PotUNlUzxuN+XaGP
eRen/ThJZs/Ncwi1EIoEjh+gYyvWHGcwNIt7uIG9ef5hFe/u9Y5ri6CjW0Qcqr4kexsXdxh6zajN
JzRnqCDgvWAtTxRtzbpZLxBKAmfMi3LLWz2V6jdYvGKCXFP3S6v4bmWzz82F0c4nvk5RQs9N9lA2
B7dFvuJkW5T+6MhnbHRNlWPQlCGpReaoV7q6MJ7pxyIaSm+/MknKyISakwOpTpMlC2VM80rEcR/R
yK/OYBePyqNXf1DegDgoDR+dpPeBeIqBChsqf7N49r6YvUOCrOfGvECr1k62vxGR7STpUWwZIN8t
voyq3+QKzC/S0sWXi3Yw0tqHvP09uF7xQKx0apG7NkpdCP9OWmYlqsez6xDk567go6hZQ23whMwH
gk6U8QJqN6xR97wFAY2aIegveDLgQqG7AwwpwGr40Q9y9o05XmHIBa/ZGSA+UIq7dVpLj3dff/sn
LD8RyAZns9xNzqldubo7lJioXK5REeyhu5sZ9qHkfhBIYANLJLp7/CIGbIEoxIFghGQ7qlyfgeG+
/cLCXOwAxWxYZo5V9wixsjvfFBT3W+iJUTSCONE8OI/uaZJMDXKz4Dm4zxHWRtzRmk9eI+Mj3Dnc
3xJ76kEA8w+vh6juxz4j6wozZrVfVLrZBMAdv1ET8okQ7ihrs5BFt355zJIATr+O7TaK3CkpDTCF
N7LalSn2ussdTNcx7yYZl3qXcWWQ1LdoAjYP9FR3dqEJ6vo1y5gD6IpDcs2jQLJNv1bl7RhlD/lc
k4QgmnP1V6W9c347c+rtMFH2DvfvipOgYPvt5J6LU3F7PzQKaOAd0DtFGSSPpA/CUDgWPhomVfhz
/7nvxSM+hSD1pM+tygLJsdmtf5wdZ8hLY48LzwhmEQsGovG878+SVYOv6vJO0jKD2JxuTmDNOLXj
FFLdGqRFoY2eV7n5+Vjz8duFg9KrLEr0/hMeU5vexxUkFMYXhIRPk+/IRNQMsVWkwaA6okgXN1F5
iDf5h7XrQ2b8LMuIO4BrX5d6wFBmu/rp+wNAeLIJOM+YhmPKhuNz01y/CiA+5rPbqNA2++nKqPjF
GToBCYke690KGEjlgCyB8+6826zX8NU7u75BL4RMFbww2wEl1sWXonhm599+bu99cgFEZhj1z6pT
ogvKhKE/gzpl9x7t2nwASFj1qxzCIKzfF8jlXHeIDkOxMjfPfuzXIBf2DsvdNiOOgaGkpeD/qLqr
5US3LQrAT0QVLre4ewjJDUUEd4enP99K75tTndAE+WXplDHHOLVipccoN3sq2qon4yWiDVrm5c6V
xsIeDc4/lAPMS/2BXXpRWeL7TTcyq+pLedK1+lq3Eof3NAHMk1pDGZ444i1bBCTIOb8dmyLPWJFs
+BVEJL8WMsCtMLtM993s1zFSSE7QmRPVUO5BkDWf5LrhwjmErlVaNsEftgYqCPPWtadYRt3LBxae
FUPo85xx6NJz0pgDbaB431GmJccaFGCZFatN4bQqRqUVUOugSmdDUzxCxZ4q8N0jKqJECufFrVzl
ooC8z6bFErFAncYUbCefJ7dMXXMuQMlWu+XyGCkWWjUAoF77EPZIwDY2z9OkYgKVs+d69nM3Tlr2
7ZWJvItbwIHRnjiHfdMubMuL/MTVh1MpX7c82bMmWKsV1VYX8F9NhEqF0Xsu7aGpj9+ZWBFH8X1b
TCMWRti2La5jNeKr2VfnNq8sWEe0kQcZUGcZv4vC6MplVz5dqzn5rVuPc1zD3Wh29P7OjBY+lyrY
uV3NK1WwGBn3r0R+qcDj45gt3y5iRw+GpcbHLXPPIwyb42LKby84UfJubDnTrFieGP3DTDP6uZ8J
m4vGXcOFeEJSdSucuCwohTrjmN5W4sheFS8/S4H+H4l6vDg/l91TRnQLXC9VgiE8sNn4W5+HO3WP
/MXaBoACTd1JLUiLvQYAXGvNgTec0afbgafkCXgvi3Ij+pmK2ZDWs/XXc198QnkM943Mx5Y4PZzE
ouy6X8bM8Pbx7Gc+4id670G81eMjl3dIXRrnZ6ADHcM/udsPmCasiXHU0BtE+l63i9qn16k8Ngx4
H+C4B+xoT9Gl5E7my3aMIUagyk5+fctmS6dJ8f4b+bp04oq6cEb+Jo3qqSogHDMICSQ3O8mplDiU
lJj0b6bDogEoEuBTJeVTM8mTZ/6iOnsUbR0YGJvaElGNJXF8kuuoCiShsVgU7NNZnDvf+KzufUEk
9WBzFVEo02mbiUVBjYogs5bLV1iWRfdAEQVAi8MSr7thITvifTEksiixrCQg3UgclsRSwp/JbHg9
wa/Y5yezNffbVuyg8v92HYN/UTxwN0ennxyIHiaJI6KOSRcOoUwjQM4++psd3V91tCTB0Ek1X7Vj
urxLNjHanDe/2v80vSI8JIyGVg886lBErnmQA8X4kaUrTf209LgY74U7TkXRNUv5vG5derzFETXd
2qfe8WvxtmOxEVa7FGglpC+N12+ykx2Tz77tkcfkt4MThxYA59CM0RPHPfW1ImtmFVhRzTBKi4s3
huZNBYUKJ2N5Ba5cxERi4zjINYgLcMqjJYNNNeRFLU6qMPk1LE2OJL6SPSoA0zOYpqzJe2/+Zbyx
6eMXiG1lntylaZqbN71ADQHAqBdPg6A8i7navrRH6BjFAfVE4xEvbruxeqQ3gTi31efaZ2SX1+nm
5sb7CekLAkauQfieiYb/gTlGKA6j2aLIDlms68nAEnET3uaqTjkfgY+JqMCCGTeKq3/vnwfb+L2R
bcy/lzCiSqmk6gXKBVtxSX8d3ux+kHFSe3tpI/vn/p1Obi/gRQ9chUegeGHLJn8VJ77OxVft3Oei
10/yLAZ/NV2NM5ooiluvVfojeD2wf+w9BdtIdllO3n9Omy878ZxChAh5ezlMjxkyqUq0M2mGGuXG
aYtF8wI7u8tPLP11NkDCXpx9n8DicesmrWQv3eN43z60vgDiB/jeGJNtojBn2+YGJxTUgSf6edZ0
gQzJuoEjmXf4FCmwzmN082KGr6nLLItGFW/DEHy+aEwX7Tm5VZHluPjNFS18YZv/8MlIA0OVMQjQ
EK0tUYa09ri63k7vGZQLyWIt83X6iRbSYoRwDZP8p0kaxZUyncuNbu5hMyCrouJbYZ0sDTavtv8z
XfmujhyidWHZm6O3xz8VPeS3ll9Ek/jQ2rsPkxra8pSryX8tUeoBqQGtqnvOFgjqnMzPSCc7uh4L
aexzYmX3oq3CEmsiz3X8xjJFp6G/2WG8Zi3n18qzExQyinzZhMKqTuRYO8xL90MlefnZLRvnePWE
Eiw7vGcQw+dTP3h2s5/JXgrYkzuWDFW72Qy7M7+M2hyM9YWnaux/9wO1wwhW3q5fGCknjRVaAkjo
LgP6dmQ3pd9uiIMPw8h3aoyuZ35oI5u3MWAFTybLO0SiiM/wJan6jn0kb9NdbpoFQF6+HZL9+baU
2nZSufo1B2Da8LHdsRa9FbO74v5QwvBn7ooEeHyueqlo4zopxGE+GhzHeOySjwx1aXzTynr/XAiR
XtI43RtH+drOrBqndUlC9oafMFXZnyqovLCz3MppIjBSCznSC5UYnM+9tF+VY9gs5XKTLNNiRrHO
JP9Q0W78Iz+ltMgRi+K3mA8WSjEtI4wWOQoe/jkQBmZocqNVjUz6l31zYomTAkJ0IB8l54b26v1a
3UjIRIjM5I8fmDJyv+fuc/CoCDAmSptMecmkytj08pOv1FzxuodTa4INuxR/35SeDZM6e6xHceUc
StevDbmAUqabsKeiE0y058Z7m9e/Uyf5BIfeNbnzR0bVx0mPNebvLNL16DC2jp3rx0bkY1PfvPKL
NhmcRvh0Rpnjd7o3H63bh268tR6RWIecfdv9BgLS52xSTzWSsyzZuDku6jV7Xdl2xjZrJR3S7xrE
BlaF18+8nxYwvIUl84IC4FiZzBLoCKrq7qe54WbIh52rJf3OjViFlFomPdP0nMWEaE3OCVYzSA2q
aGP7vvlUWTvOFQn4lKTyMblJ9TcoxFyt/99HThFWCDtmI/qbiRWOb1HQqA84ilNDmcsI43xsU9iO
PGTYFcWwl6rtM2+wi7sIZZ8MgI+DXFngtLt9ZGc4NvlJcxqx8zbigGwgKd6J66VT1MiwPivjbZ9n
GLSmSrDfH/1YH21Y/4o95WV3CSucKMD+7fGVoE1I8wUMlgH7c3FJA4Yzm/kVxdZTuEbyyo3jR5Uq
okq9G7zVobT/XlKdY7RAtDFBWB3kxJHUUFxKhRexDW9Gd7J8s72OVXb8huMhCTwriIW9ELz2TZCi
EfucDDKp/CRTtZXgsAH4OpRisdKZPlEkGOxH/LJG5CssRbsUxptCON43AptZ0PNicDJn90W1LS4b
r7UhdaoszJw4YZPiXnG+MKpN3D5iQ1fggC4j8HiYH6WjJMij4EVUFTJ880R5GWzTsidiG6tzRRDj
AvxN0rGo8CEtQDYFALNKn3a9ybLuZx/v7GDxkbfvPxPXwWPbXKaHqd3na91fJYqxS/XB0S0vlpX0
9CHZmiie4FUBx8UcJA3LLDm8kBH7LRwceZZlKQC5l6Voor77yEB6ZYKGN4W96LtEeJ++m7DCspiu
L9BXb5VmiEf6e4k1JU72Pb/tsxfnjUkdzVlt3lAqkUv3t5brqk8dIm+eoioLnzkVDARwAQ5yNzs7
DcPvBT0ariWvY5pBVYsBo79Y4CaarTbNDBKZW1Cwv2Mu6E6Y04ga+sKf6Mm2x1/Mdeyw2Potceop
zQdeTpXW00gn2SPrrbhPChZdr33zjhLdxfjWfUaiW4nSpn6OtSLn8G7kXEqNc5fxEzgH8yO1A/yx
EMrPwZyLxOVgrY9SYaqUU+fq+vgjVMYCnM97i65cL1P/SL2OlR4vPrOFbWKIxPjQ9on1noc7r2z3
iOdDXpOWROESqb9ybyFc/jKH1oBdPQGcQ6q0twCuDh2hHBucWPr+XF6cmJfr9+MZz7kQ379v+Ca6
9N7h0dhtyjdyJQm0W2uwjZu8Ec4Qduu9yEsiB3MnbBLtrhallDygHcR9qi8SZdqWaJ6ktyVveTI5
lW8bOgvl8KSIdfDsXhi56YZHvLerxGzJnP4zIzwqRjihUtNMEv2KDE7FJN43uWiLCPvM1QB3TOqP
xH9fWZC0+vsu7jg/PCA/DJU1BSQnFKcROH6W4/izn+XjYeSRgAnxFV4QXcvPZ5DzQY4rcLeDfNoW
59r+74eCyjxtry7cxL8SFDYwQYkjyt6s3nfx0eUwZP4IPSyT1eWIyxa8NmB/SXBe+KbskcDGibVE
EEKcaRFvEunwgyqS0cSj8xgHEcPp4OHxLWZxfqJlDA56eH76v58or90ieqp6nGTbmWv4pPMRTPHo
xezn5DOrXMb/rRSSjEkr20qpw4naUaI9m8FJnYKF99M2lBHXmb1+7uwvmIhQ3L9q4abF2/KsYvwq
hMx2srrBPRuwymhlSiHJ5YIgkyW7sGE1QuI5JLQDkAmljQzc7fdQwYAEbBUAS6FiTKZnC40Jc1Qf
B7Tc53g8uhfkrlJ5DxK5AZnzl7stjwEAMvkGhphR0A6F4Ay4AHdVCYAaccu/vGkAk/3Lq4ZqDOFc
8MC/Em2zWOr1BQEoVv2HHATPBrb5AqAM2Bsf6oPOVpTrdb/79DsDtClgNAS1C+ExwHMCn/RLaUY4
kPiDevotBCoMgvCvgz0cKeD7YXq63YAA/zrmab3fAeywG4NO5SSfX8XMt2UtUjJBxpthFHIsEpxI
KeXZoXkTGb/IVof8H6mTjPzevM3k1l3/ul69VEsSTrxTdvCFj0aOEOl7tnVE0lOPVCMIhCXFBgZc
DChFCZU2QGepzEfX377pZzII+OswpGg7cor2eL9AiJIS04BPDRVfoeZrT2dCuCFXXUk6JyubGl5k
c1u+ODC+O+TTSR/fhlm4GEOZwTsLVPFBFDOitudUXiAFjvtmqFXc1HJoc/0XrYdrBg0sJ3u3cD4Q
JBYL8N/tLye9/6s6C1npFwRayKmHcqhdd9ONF0KKPsDCJ5Vn6TkKRUwhXa9KMkTFAMo41ZQeT01Y
meBIN5Ny50+h8LogUbp+fpEC20CfbPs7j4fhacgaxlydrZO68ntrbtvLvgg3vOa8ai8Jv2CN8G8J
jPSR70nl4K1w/nT9OKVnpz7z8IdXC4i1UL0ZsvqvIkJ2mP90ATl6NTkNFUMX3/uXy7/heV4JqK+6
u2H4J/Ig0L9vb7r7dqK87bcC5v1xq0zgfeiv1aPAO6e/yyTJKBrWPitKh3/qrm6Fq2RmZBwdBczN
Tc3Ssrr9C0zMwpXvfjY/uXhxJ/U5mWVnshA/aarU12kUNXN0FB2FW78rKjxohnCOrIEuK9oPz6Mi
2v671PbxVrrOHLs1XWhAJQQIZeoPfZdyvs1HuNddN0o3O7RO1m9ondCAoUl3eHTq2Xpgzw//Hk2s
aWrR5tXw7zkNVPf36b4vcRDCJfHiRr1jdrbGnr9zVRtUnxMJ1dPPsX9vn7qn7sErZJ7NZiV0iud2
XRuT4MAPa2B2n+ZsOqFtdt0/pQtreC0tLawJnxQt5/uKOFDoBvDseuQKavUsbfsHNoBom1u0fDYP
Q/N1N8yNE4tibnyeCqP5iVFVw8dCGchlhX/naeQ7/Mt9R+lJzCv7V0l4yGALUbUrZ6huCxcLoquW
kJAdZTOYbEOiOg0EuJWM3vuX+w4jFUr5UvLIaU1q2X14whBwGYJHflyoa+Fw/vs5rmuMgutZHzBJ
/nI98cIJDv1VtsXHyoAj5egf0CyrfiKAysXSHopGC8k6y8IFPBYUCCJyUN/xmdMZ0/SA+zsFDnxX
4SXpf5jff7+CH+VDopnCyo9EENW49+b9fwfZ1XLQ7hYpQC+x0OeuslXDIPWRKquLOxWtXgG/JvFm
46MYibIBK6czb3katmcETtlKHDAyrexhrtQPJHoxTX0DwswE+Uvxww9z+BtGpp7LC479HSh6ac5f
pUark2X+NMadaMHzW7E4BuppsIKK4HLZe7FsAdA4ArXw1olC47Mst8UmQHnaS31PrB87qLoa81wt
nzDyPt/Y58ueOKRtxnOxUVbaOlpjtPgznCKc7O/tz/JL5Wj9ckK/3OTtNFpl/jS7hqLdfZbOtYNc
HQ5Ioj7xwkaQADzw0mdVHXAc2i2UK0wB9NLPkpguU5Kj8wpSeOMO3Scn1o6NBWWJXogn8KlrsTH7
KJH4ZQ4RMEL6Y8MQasUumr9GukwiMnbHkbZvjMviDgwhBobwVIFM3fXS3IAgXOrLqfvw9NJ0YnXD
bK8FJSZqjyFn74XzqAHcxK4ikSf6e49V1ve3TL7sPllr12hrOxVk3o+c3V7A8nJ653bfCKQd5Ui1
d99OJS3m6+mu6WLhy4+bwaG5gqH/vs+MHnUbSsLKlJzZo/oj1X+QCytGYVeOAp6LkhPDoPtu7NsZ
fMTF7Jp/B/VN8We2mK+AHRbCPpnhjpZi37KjLtTpXmMHUhmXCIHs7bqqCSBHNRPduF1F0wXbN+wq
bXzKzhVsunymA2xSamh8jrBm2U4TY7PELYFHq03NoBJf1LKfUgyM978TcOqb4U1y5X/XEa7lU+W7
ZlMsG95hG2uJSz31nfietwO8PXkqhzfYiiAmLFYIM25yURBGh+kpIZ+ZK5RRIgPhMu7y9wrxgTkl
JNi2yFzBSumC5lyXyPliqEWuM/fKCK5kBtIfYec/FefTgOCft5kR1wrNp78rRJ28sNleiiTdQyMJ
kPE45i2nY0FPWqEYgZqDDAQbw4GRCYcRJAiVd7Ejp76WeN2X4nZ0dlro8fS2chfbJuOlbqA0n/pw
x+dGV4E459Ycn0ZXwaW7h0umKuXtgGNnWLI7XEYmHy58rQ0mrXCecBOBYSjbEkQM2PStl5BuPIF5
NMxRz4zW8XpAKG0UT4jS02mjKM9OGQh2cst9nuHIiDSxRB9K0JwZ3FPVZMVVZjqSeaKztVPx9R3a
SW7JaAekOs9O4+O2ZHQ7nqkjxifA7wrZ0CrXQxIq02H8qPtryqKHv5fTgFW62OmV0wrvGm2psnAk
dDw9GahqIQGM1jBmmtLI39TcgK9qjWvJKclk0GeurEfci+UIiaurHW1qvmxMjHmW8+LtOx5uvrTg
krAA+QnJngZXAFWQpjPJRnqsk5FElG1zR5Iclb0EK5wYXbNxLFNdxP/m6F8rhkZOpcmkW2KYfBnZ
eJT0ifEtx4ja1TKdJ1oDFdUdS3diPGk9xvvRrhaAkYtukoL73JKsCDzdUCoQXKT11D2bmRodYe2u
IvwLKkNY+DiMPcu6yUg1LjJFw8EnJy29rnofKWZBr4TqAzex4lhxLcn18dHKV4PoxCNjsIY3OVju
fjsyPM0ZxwDgaHFmKBrOZQWvEKaJPMHK2DfHK4wm3wljQ2zlWTjPEjirVCqaXsbBYNO82r00wUAJ
TJ1FHUZtaHScIOXbeG3IWlILLtDC2XA562m2N59GBovaREF7prOf7WdhdHlr0nLdm5OeMqoCCg5I
fIBP2GdNFSGx8NZjfKePYAgNTKDvv+/BSFm99u7WfjKfUvmoZZNsZLOSQlcxrF28wuVoUSMQGoZB
OPIkTHuDZFELgFrXJz74KCs0Gmk54yo0nMsA3BKd38A18BUdCLOulQL7ntUWZK90hvRv3XVhyxol
mRoNVUEBOpgyGCYtR9B6z7rR7FyhkYLpfgndpA8O1jrzPfS0obWfhXB+OHdtc6qK64tkbsrRlTHk
wBpl7vbd5W0c5jvoCBNHCeq3LB/frX6c3dFBZDpc7uO5H688xta348zRzY1LeTn1zJJlEVfDGpax
cKqgQGa+HYMsWAIP5jOgm/YnRAHh9sQQAUvtUUGo4V5/9paravxTNjk1yAxgIuNNq9xjHAsLgNHi
PkNZE4RcTwxSGHxTduqVPGgOvKPI4CKf2EwNuGCBGoVvwyc+zv61lEoqeUPLhBk/tXUHEOZp7DPC
ri/53qDZEdU7hB1DEnxg24hZyOzqoYVDWz+tYA4QtjCufqa6nGohDfW3H3hD3GNlGNl5mnfxPn9d
LRFGtoETdovcwFxgGpgXAaIZ75GS0tPhbrOf8JEVQqFcu7vi09DzYQDnBuIDViWeWibclob9A40O
UjDwYz2+ql3GTn0Nq5ej233+tqnH2MAgwU38tviAgv1kQIVBE+IPAH8d5ByUTFtWpbGOuY33s1XN
XcczFkrzbY4yAUtF1fp/+05CSr3lzkCbEvmXsqiva4pWzJgwDc3HO0V6MQutoz0SfNPZTmpkU3Rn
ZDBP34IYx9LfgCbQCaKq4ITgqqrcA/DFQ71B5Xgq25AnpXN2QHZTgzuauWv0CKRAWmQGxxnt2DBr
v72GxGT5HnrMBQUrwLolXVNLtuhC6MaQY/VBDWYHkcgvHhsAEAATwJuB2VXmMBGmvih09wIni0WV
L1zxqWq6FzPaisXe/Bkc7Rsw28fyKwixHwHvwEoAT7YzsO5b/thHeddA8dDPfcfGWuMe1sdJanxo
bqeTlmnPHU8MoK8qgUTlBtgpG6d1V80MgXerPi6UqDGQGYgMdMSLbVgZdXvJSsLmcEc5T3XHxxZw
j/nYwG1N3rTz6RvZiveyb2IEr856hD4l7CCr5r8DIJUE+bq5r5yKiltxA4GerFjgGVYmOrjwpiY+
5HROFdQjRiKvg/BrP1ICMGkJ+LkM9WWF8JnwdxgpNh/EHqkBeppPeHYEMRcrrmb2uUBKFL4Zhuxd
reLFlpD9JKQ5WDUfnXgr8XP7WL4TPxWgMuMCtjGAjvlc3deH/GvhLC4km9oiXy9BQ9MVOPv0mRZN
aAGB5Urpxq4+BxuXhsnVZHrm5VRXQRREjjZWMGfg7UdM8luiuYfFVwa36y4bx3oCAwQ+IKmi8eFD
kgIlBkLor5VmvJieAraV6G806cVo696eCDajbrk0ubelzqPo59H8FBtvzD9fUWjC+vntCylRyVEU
PSsO+Np1/zln9quwFgBZxL6XwN3BlhEe1YCyNdICZmgoGj4TOjuXmLY3ZXThF7DUZA/lOCwaVQGz
sHIHFqgwrmV5bG5Q0WIxdo8LOkeaTi0rtbeWbYAd20N4ZT4K0R2D4l6/jEO3hGUyUs3Y2C7jeEVg
W8eEr8NUhThUJ6urAwuzkfb3WhibtIx7esR7oTOZLPW/DjTN1qOIUGi6ZdgIWv07YkBnXf7r8nAG
q9fAzL7aO8P6bDG3nobrdRsGP47s1ol55CCzRdNynsQ0wxp49jykWx4SYYS/TJFcgABtG5mhNFuq
eCZkuKlkS9l2DiRdsrEPjHOtRtP1LB4fUPUGqHk318whnFrPEjVTljlofj6akgzJae7VONwaC6k2
kkRfifeHZCQ0tG0TnFJlUu/8KCV/x4djNdPYDPatbRqUhHCW8tjIPD/voV/FY1fIgFWIE+rzOiKX
a2tTPAySsmK/uFrGeF/yUbjfplwSpz+/M7vkbj8fAPPNHEKSXOmcyMeMceX/NEUIUOBDi/VW6fx0
PZy+Zpn6vABxapuBeQJaRg+Pd23flDKX1lXbHIEMmKVamc9XD7dd7/nz/HnEqykM7NN0MVCPrCun
amDclw3JT4bOmiskQHYoNZQibTcCMSsE8BgksTKA9xQA2+dVgziCkR9mQPl1R25sW/GwKCaQcwbe
TJm1F16/X41JdnHfyn+tYFVsfIhzRNi2fWsgGMPbsTKc3POT6qNwHEdGy+EhCA6oFD8P9z/kO16F
/EdiBrVQDFm5RB39Wudq7l1rJ8GDvnJDsYJVO1JQue43YHbVJisUy3aTeyKHiS+XeFmWb8ITX6Jd
aSAdOWLqVev6anB9W0oRY9oTMe2FyDHeev1agAO2Qu8rm2I/3K4O/zyBOXaum5LOMffxxu8ixVUM
dvgxyI54Ae0UEuluqhqCx7SPtvXk27p0h+NW0iqZR1Y4Vc4kCYylyv3H0JohZ4CulZf6u+xZIIaT
j3Wr/8ivOpvO8W1BdbosySdJAkpTlfudZkePweRRkEqLC3R/XGpkkkS2UBII7YpmC3ogZXh96YXV
l15LNO4VEjiCTFjLSM/dZ5s1Lrgl0U4BoPIZ3ypQFNgH5ZZq6JzesYexPz0SW+uSde3fzTDF5PG6
/b8SG6S+xW5DiV5sTC0PNwjgNLUGjnVh8iHAjAhjWYfxcezk2+EjKfKwbuyDwAEtStWDPTJGxcoQ
+RFmhveV0lS6wtVLR2CEybgvvVAILAvRdB54fE8V8lkSPgemwPd0ZTln4Mbsm7DJE2ndblBufZYE
VhJpi96+mm4XrW3Z3nEaH10xgjfSxj9eDmjI8g5uIHj5cZL2FvhA36AA8NgXR7yG0kMscfn+DarM
HoMFaJ4pBa7VRSegua8mZJFK+J3P/nFYFmMobNREvwRR0gAnhJQKKYXNzfjoSCC7dJRu6CpJ/OPs
ek4T5ezsCq5+bjNjyG1UGFqhLqUfLalCvCQLufziI4SAA53EqzmpfImKn1vRkWNqCQlsOcYDhT7J
jlJEleFP+HCIT4ZVw50k677hPgBC+mgu2kJ8OxHbvXrrR/EohunShEPlQ2PlSN52I3L1l3SPzwSj
LoowDAaasAVxTsCLvBB7yqnCLT5Hz5LxqmYb4UszM47PkrPAU3HOhtI6iep+JCTtr6M9Tb7ReXTk
yd7KUWYZI8YRDR/oEx2Aday4pmqlrLqEofxJCk0QmDBm/isapgbY3yzznfoWKxMj4T2FrU5l2lio
hqPGeg2h/vCyhIHonciiwq6/TVE1O0cqZA54C382yUEQ6SeIov9hlDfxchaGiKfbJTlaPVb31Uyi
5CD0x+y4fCxulQ03v8vJL+S0CP6wTFVl7NYMeJPuRw1eW0IHtQ4lUKz3ZVNgtYoRsLSfBv40bRpE
W4eauix3YWEjJrHs3d4jo9UgjeSlwS7IyBOJl0pHn9tzrHFVxsSw1alddwolmkT5flU7HK07geZ4
/ZYrBRaU26AlPg0bPABdb+Zw7aHxy3XMQISRxWNb7iwU7aKAzp9/AW4QeAznb7gq53krQA7dqpFM
HMYtVJfU0IuLMoqPWP/JLMWgGWmrtFgSjV225XTKM/Mv5D55DyFcrjDCatgIFdAnmXhfqaEDaOx+
cn9DXUMZ4+bOXAheLQdTDnNE6IbASGm77pGzBSXdFnbdR83X55R8DrIqB0mYTPnYho80+A9dNf+j
z8nMyFUFQNhLBRXDdQR+5bu5fCI8rD5CDTX1WCtndGSbF7O3OwORA7xW06PHEIwzm23cbaK3goE2
x5unMU05xxHnV7z1Kq66d4Ct+q2JnQLw9fsFQIEnIZDd5EP1v9X+M0bsXFi1t1JoEugjEuUOoZRd
MfW1rXe0C8fvJZwmpJgpJox0W0o5OVsUTIE2CFrsiq7uIbJxaDfG5dRx6JOvophigu+Iwy/0phC0
9HwiW5Nxl3d3TSE5JOf/nS5cmgpJzHS1GEdIVRCcCh+Q6+CjtflAMPDzCD12VoD7ORPOspLWHt8M
H0GtxgUd40NpgziXVB+j1k13Mt3J76McFd7Y1I69w4Cj/q5pLYz7Xwvw5dre0lqyUU4xZir1fptX
MI4tf/P4jN/TA/YEN7uSEUhrTz6Wcp+3zgJ07JeipmWkliYS2EeLI8IfFhGDJl5UgnuohfuA0Jae
sPgO8TZBoLVeMv/TbEU6aiRDECLolpFpfPa07GQ9voo3GQ2QjHWbYNJUVBpCWal7YrwYakR/Q3BU
4CCLt+GXbcBSO6kTluG9sRkYRn2oBtDZCA5DUqRD8fjNuboYXmNYBgMrauBL3Y/C5B+KsPTus2t9
ApKaTw1Xv+bYuvQzesPaUbyyE2cFXh/zETBSHWUSTrj12aheMyQyeHfjm7VVcj/o4wTKP5Yc5l3L
8WYYMtN4ZR/VCsKSe39SCcLPsW60v4ao/ONVxYqlFM8u/Bo+DLRdGXKHOMEVw+m89Hy7v7E15ASK
p8HrUuCD/DJY7EZ+10ybaDdde7y/jNksUwZGlCtBTonRESQoIw346GVvu25YES6B5lS3PuONWGP/
tl0XrTHzzy00HPDNpJiuRYIA2uV9Uc4SrstipkJOP9rX1P7+HsFIe7PCx7b8lqnnjPFirreYYmRG
Jzp+IZ/NL4LoViDjxn86WtYWo1c9y8qN1uZvjp/tItkp3k19bNhIc2gsUHL6mjTj3RVXa6aWJm4J
K6uEGKurm+TPP+D7OO2utfWdENiCUV/JtKI1KhnFyTCuwAEyZXjjRvTxcBTid8jrwKbeTaHt/A06
8o1I33id3EqVfnn/q4k6jLtdhK4S8wNma9nLNFhjdQAaG9EPdq/R/lAgvHT1YRl+VPrMoe26BBV6
eXfGW7XfX3SuTFT5/s9AEbXJ1Z+ty6l06WwGytQotNXYZ/hl324YAnHOwlwFdhBPBf8uCicKlwl0
DFBWIXMopRkUF7CCNeCIhX6zLE+silLdZQh114DsheSoP1ffTzQqVd3mpMdWqhFHEF5JipKMEngP
smIQ0vutmBR1SJGnIKSCqDn+QXBCUApL5Mu+RroXiqOwp3pImDbTPdPHWVQUi2fyY/UIuCeuSeiG
x75KSSUht0ej/Ov2DkfJZ5vTueXNXIAV+/CcbCLIoRtnYVLL9Jca8iOMSGpNdshk94ZOmaXtCvw7
fWUh1VbvQZ0r1k/Wbl/pj28c6M3LF8w3+s1VR/ucxDDjb0teUupdgZ21+lBdlxi5lSt4Ts2q/hpe
e/t60spUjynEO3/mGhMmTKZwOCoxre2PwR17PvKL74VpfMuffhaqxaLls2SoLqsy1my/tqp7Tm4V
k1hqWcpt3x7DxUcwufaL4bJBQObe3HJyEpbqNuv6+eDNLQU675Xls+jA3txdq5ecfLvI/5/9mbSf
j+xWNrndD2xacnRtX7q3zvEz+pbmwGaL6iAZcJclnSkW4boaw0vZPu7U9wOrPYrBKmKSlzJs3K9D
TQC2zz5cfSznndXH394HJjdvZEdMaZTRxfT0JJdRpm1r4QONgzJw+lttC2D3KtnnDrcCa9Qp7bPu
HX4O+ZEyQxrzhZBQlnb1KgssaVt7FJl8I5u32r55Ve6cTGK2SHn1YGHCOqBYiHF3Hz2njgkjoMhw
8ZEjQIKm4M+OmajLi4Y6Yfusz+7bwBEKJVYXBH3P0TxQ//y7qV33WWIj9Q+1r1i580TYE47ACmQc
DgNw1Mplqz4HY/U+WvaJdg9VBeVdEZhgcVIHtvOO7f/WdLpzGy5CQeS6Gm5HGaWEQYAJ3ke6O5zT
Xm9gM8gNhmG2bl/a/LCUrVYOcHPqw60SLTEglA503VYwdME88tt2oOGGCamkZ7wrKjsL4Ixln7Uq
jf0K5oa4UEoU7FI6YCd1lgce2GAjBOs5VhaW7d6aK1nx5rOkNqngSkI3L7q5cYwJHTb20PTUwZpw
KeF1pjMDC7Ncbvzl05JAoql8umfJqb6CreKm+l+bbthSNd+Xfa29G4ajqsf8o487QWqEJ0eehupR
XXA0qL4mFX5nnWFNseqPXObW3Axpuxl9ogzeMvimnDgU7WWWEeiDlOOrvKZqII0CpF45T1m4bhLE
ig2fnNl9lauy1pdVA6fBXJkFg6bpEPphFK4pbPtbxrDEejvy/e/vdH1ehXchHmsrn3jjUdRN4bCh
oxE8WoYWzg+nE8AMalagQ17cv22bE6I2BrmAlG2kpGDmMdfs8ZmxAYCQZmoFnEMAE+zWTTD8C+NB
rY35FMyyRDm0HqYO/l4Y9/s2uds/hATIUOiuHw5G0YrniKHn/5AS5mTgJQtN4/WsO4nOcPfof0CO
64FzNY+13MYrGJSpjQ+HS3gZAVneQ/bJGzNreM1/B3yVbfFgGWmQ1Tv6rDsyoYQ0myfnKdToeaQ1
o1XHnld4OiCU82iVO0SC9pm3R12XIuwLQ2z3Z09xJd1BOCGqru9bcPmyQgFmfaGVjH8coUtDJDAV
yCulCMFYwoUl6wHlgVbk7yIB5QS922oVYpPWfjTZIP9ykrJAMUB1oHU4zkLuJNPM1c7g3h+Xe0EV
uKINBTcRAbOjFLd3pal7e1nv0rLfWZXTXfEdjKtJSPFCnOBR9fsvAAQ4X54TnrmXrOTN6/YPKxq0
jPVkBoqvJ5siaBxC/blACZ4Wmg+YALUixy3x4Ownr4EfPAsdhmKhulGInbWKmyKFeM/ASIk/Cvmt
efc/fyF9e96qGaqpqsxClRCwkZBKndd7pL8p5zgej9q5d/7N7dFbInEovZpYkh+lYyuWVwO2b621
XedkIpeZiRxkgBSOedq8YDlsERzBHQjZLHsLqQS1tXIEWgi5Sqy7fUcrcSlzNauphr0r8574UoPO
wFr/HuMCU4vyspLrq2Qh89LniiWYXsGsCyGTfeUsHCRsW06Cpj1nsoe4TPqL7qsZ4kZhiYyZh8Ga
XnPtM9+PMtjvV6MllVImUK2eCNt0VEbnhHkpDOPV8CAYpSigEjZYjl5DUZ1cbOk4yo6M/53bCabD
ut246E0EQWKqRhrcMERdEP15zrA4fdIa5w3fTT0dNcAA0nnOsP1ZqajotG9fw1Ondam1QABkPj+i
/cwPcvDYj3xHf14chcDqznQPQe38gyJO6Uk6cTVEPNhLDeP9ZH/fGPfivVDZnhzdNyVdJwS2Ljzs
k7DrJCjYbZ+rMrdMfUZluQhQTL9B7Si8enzTb0NuLn/pQxivtH/7OlbwZ04+whYLjFHlf5GD2A22
9VagjYMfL7MLGWeJCUOMh9m+kfa5vM/f6JHa+Vpihz/B3JkUU4SBiEXjvUQh5u9gAoXXu0kaQ7n2
5p1yGXEJCmDrz6/4FHygy+XPp1C2ZirQ23hvIj0s5TXueXFdSbUnxd9//zlVeNZfrtA6Z1rnP2WM
ZrqJnPVNy571OIOUb1A/KBYljkTjK/aeK0NEhEQ+dBU3qCicoC5ZDAB9K6PtI1n7zZVygjlfQev+
LSZNuS/v9kWCSaVwtkN1TxRoUfiWR8yv6c0GxqtJZ6ueli1Tu7zfoTUkJl4wk+f+2oIXtqUTUTuM
ZZWnwLsGeDRi75bUL3x7xxw5SH5xMycpW2PPn4SaxlGRiBD9zS/rqeaO956tdLCvxwTEQxEjMDUC
NGuGNlgXYgAw93y2uW++N+sf81u+i7zWHF+UY3hn979J5RBi9miglLqiYy2vf85Cms/8MkcScPu2
MOlA+hJoluY4v/7E9+bCyfEOgs/6s9y9Fr8PLpH3WsvfTLRUI5D7BqZI0ZBKrmcctBPtk6K0dx27
hgYOdKgRMexlaydE0prUGKpMeDOW4mCrHxFeFmb2dJGqnCaod7dvk4RZTfzzVM3+/I+mM2tSFQmi
8C8yQkQFXtkRcEFcXwhtFdwXXMBfP196Y6Zn7vTtVoSiqMo8efIcOgCG5zjv2KiPEr2Sc+1H7Qkj
MWRNIiRDC0SFSQINAO70yCwnGWFA1mPfUPxs+A73Mc0F1LCiUCGij1toyLxTcml03yuQHAxK7Xzy
ZPjp32s4Cx2n26d5myq9Co+T4mQ1wHKhYE1SwbAIyWl+eX4ZaU6cxjfuwSQtR8SdK3AB9jaWUewo
sDM9IsSFoc0ZSxz4gr1Zc6x6n78zPeRWW+S7YZ459XD4mLEnjVXUoSvJcA7o3lHQ4JkDRSZSDVmI
QhZW1r8SUp5zG1ddjzSZ7GakApyVHm07n8kN0d+aP2kU590qEXdzi2YPzeF1QFGY9czTDm5rC9Te
nlBl4+EfAT20Ji2i5A+11ybKeaCTCAXR+jClB8xCL2MANwTrAnoH2SAgerCN1N6vCAxR0mS5KC0w
9cYlYJ0/brMhjz+TEO3kK2U6TsQtBvvRy/uyal5jkO32wX6GVW3XuFPSeqezPF0hhS/XkpYZFGhY
EaTmgBkgy0Eha8SmHdQHW2oql5nWtPT0hTzGwgD7tfeTP3n4leROpDIznNbwbdg8Ui971thW2N9U
mNVRrPGUpNNvLWjjCbHD7vRvfnfDAdRlK6gX+AveYELhOHbG+ho4MoA0PC76ezJ0ZflBKCYQsKBu
c1nUVRZXlFHhuCxoTsN1qRlgxAjOiPMdK83VLViY0jO6iFXSTRXkzTDssm5hom/2sTwI2NEx0yUV
Dg1mnjjrkLle1uSsqMBeCHKZ5eRfPC948crT8hPaRV+6vcFGkR4Kq0Xat/BI1JG4/neyaBGU9oKe
8WlF+M6VEEm4yqhKPkNs2WeEEdj4ZgfvvH375y0Z7f5oX47Une61R2rNgAHtWyq5Ma2lgKT70QVf
n7Pz9f/NPRQLPUkXL4My5oZTvSnj5/iGFQJFNnZPPKEJ0KRUK8KMJVFKMsT4s6zM1ga/290HZ8HW
4BaerT/mAE1rYD00oG2VGfOaz8D5F4tQDIGXGrSA+IX1AmdwgzW21WYgh57UYWSbQt16VAiy6JWx
nCzJMT+9YF8jJy1y2IOTfUE09e7hSYE9gxx973woW7gVM2qW91Cmjjv+edQhqJBOBm3WBiHCtkGu
mXYH+RkYPNdHbS3kaXmPPxPM9FBDaNiABjrlX4fAQik9esUvGPmenA461HAW4EMMDg8xsSnmPKC8
GF/ABiI5uQUs0uDSiEfCI4w67/oGG9Ur60VXUNcxcEiBd8Xq8+4pj947n7wOMaUbJCwWFGsui8YT
H3c3N2DS9StpLaR7mUPib8LsuBAOt6ftFYn0c/NOgSDPoMy8D8Egkm3F8M90pNIlv2iQbQlV4kEC
hDINuR6HovKDGDuloAbr1runT3lVV1Jx+uLBIzkYiemXZOcd0IdRLGhDnGLwvHkH5MaSujzI+eFb
+csXWLz53JAvXxako1VQr15YtiNcGd02e+oVKMMEeUhunYe4xfsChi8VyrTG1y0oObHPQ+ed8n4k
DCgH9TnBCpgcjE0+BBBaIV+vAFmQHyTh/h1qL2l7lwAsD6UtgVQ8gtsWdElkiDPJC/cJSHhfcjTh
plfEdHqPhAFdevkdwhR9qZweH9ZlwQi+m253tWdeo1cOH/5N/to8caZk6i1B0d/4B8NTEBSE7dKl
apTwdmqR4AO/bL7jSn4uSaxk4EK+l6Q72/37m2AEz3TpyjupaKX3hKiYodyT5K64TuoMjCk+v8Om
pLIsw7RQCp7BnvflqM+AsQTckPSQQWDs5HVXBoUw0yMHxwQ92HO+vwYIhpu6gOTj0Is80BuXzH8F
7GVp838DI/iFHInkWDJ+yTgrm+xRsDFwDsGPP1N2BcEl5LV7X5AOVJYqe01QTP5HFMXVSEL9a2qg
fEisLHY5pPaUGVbY9Typsh19xEP/v+K9T4nN5RC/S6OIwcf+kAZBfNFOou0O+daLd8hDgUEaOSfD
D6wKykhJ6VQCb/mJnCwhqSWYA6m+DDkOuCZnW9lAFgI/SGZMykq8ko/K6U3HlJVfStoshYti8y+T
rOzuTq4UGSyBSQRa+DcYMphk2L5MInmLVARlYPiIGkAedIK+k9bZbt5hGjj8lRaECs0CzaYL4Z71
C+gaKiVU7tnmRhRLtztSIbZS0gACX/SnmPli8h4ANcj8qXnojFRmdqFr86TSu9xx2lSx+EuJSKKT
c6WIwmn3+F2g9dA/n3ryajhZOB+/ejRNfLCjIgdWp/eGc0Up8NuH0o61bCMuL94b3wDduuWemq1O
qfQrT+Go6aPGmOSTpiRYfPAaKQZ+58Qy8PBhKb1oACigPx7JSLJYyKUa6bAmdGayYkIoYf2hzObQ
bAVjsTOAQwZpMrvQctUkaqgtIdAJAxlqMSUxjLJsWhgoMVA2Ql6rWyE0ewbXX5PW+vR/MoTGH3Jk
tIqFGyH1QsPuGYY5kBsvxcFul/TpO7uPqJ+lAuGUU7mBgDVMgcOw3aPhJGzQgSAaf6SdbOF0DEZo
Omr2kgablHyfucmzRAsrxVcWxM23aT/HP2kwUEKf8nD/Pby4bGUbDGjc64gUyQPLbm4Pg/Ok/nk/
YMN4grxB7ARPk3MeDTGkDBtrdk5AMpgjF8Brt50ScujBo0TpzN1THbt68LbjHzx7spFbeVK3B+Zn
V/iO9rV1J+dUzXt7pLy9w+K0OaEpOCRietzBARvz0+azqle0wbJcGFbN9/KTAx1JxcaYa3MmU2Fn
ms0goqjCTaU6Bany9w1PQYsHgaWQxYt1J51/WRBo9LR1JB78EPo43DT6U3jfh6XHkJrhbUiN/jls
xoM2zBsSQWLhJ9AyizjBmwTleOneKRe0buY2SAtXomLroEgWCMOPwaM6lmMFyFbKDto0nDZpqL2G
srNoQl8fi2gzrYLA/zOS+ZhchtEKAfZvM+Ih0ofZvvagcLx050VRmEAFIqz7in+Ft/X6OOKncl4E
ymjXdDzKtYVdThDLwn4KwgEMoI+H5KKkwQRwFnwOXAt+ZZ69Q/s16MODxvgZtAoqF+9xe3sd3TjX
rsO/x/2opGpA4ngGBmBH1KeygwoCnvXoqUO6AQ5mVAImiIMVndu4uOAmwU55G6p0RAka2xRMmEYv
xF0BSlkOSf0ztgZugyARdFT/uAzAlywxeKdQmUW5HWxXFrPmlK1E8FCglwgtaGA6DMS5q0CgstTK
D2VdYm1Hh1fgU1m/9B68vh/tgBNhEcw8VuJp5j2DwwYU1vi9Da7Bv2o79Ad5AHNfFk76bUB6hVhA
3xdaRTDdApUxSuXTPlOxcNHZS1i6ZZkkreYggny8VvcVDWIsfvARpsC8YvsiS3LH1XuUl2UPk6eX
BZgdh4CQdf6LxwtHmT509oDuTpt/pg2EItk4ZWEvWTZrZykAqDGnKe5sfRoORU/m9jGhfYtFEpj1
KIs+RU62py+9ybL8lis0f+SyC3hZnBx/+/cQSJ+raABdnCa7y9flkPxuD3j8dTN0BGmohm6IVDgw
5nW1B6UC2ObTB7Sa8i+ZHQ1pryndapw6feLaH+3WJzruWnbxiKk959D55jxv3ZD1M2vG6nUAyHTH
Qeizo8kHEzcybip0mQMdESiOZnI6o2oalCBk7eheeRANKTbs+O+fUEUp/YMbwXCnK/NkoX6FWLyn
o6GrYQbU7TciHUkPU0uL+LhuuJSliD0jqpQLWfoukegPP1w4iGwKNORxB/Ttc8D83y+l2AbS84Yo
OoSVZnXxTMVzqwJV01PvGA0pXX29BMv14Iy4EYIgQK7g3EwPC2MaSpSFZNrIjsPlajpv7pRs6bK1
r3m82WMTwfOLxTt9DAHHPghUuBcdQifoN/sFESglBzHOE1yZwpt0PCJcIBGmL/dfdV8rViy91QO9
lU3uY1Pfv7Xs9h1ci+aR3lKa36j/v6Ax0FGOg9IXAd3zWBkcLMQHkKTw6J4Hzyga9v2FpI/wv16T
h2qfkZlrL4rvGIu/7Brevw7RFbs3TXEfiBOdbsIsadwaPr/UM/guNK/rvqHuvuw9IN8ZmG1lUGis
wXm8+jMpr4Z1eIwqdXtji8cwl04dtK5ao3MbQ0/E0knsa2Qk0XQ9TjvtjVoke2Cj/TVkTypLl2ml
f/YW8mhVFWpg8Ee/Pr4JYmDhoJtSoCfx5hmCE8c0+zoZrmw3SsLXUNGDEzpOqJo0KgDJ4s1Sh42A
Pv+89/bbCBQDKHx21OZ16UImgCfT0i/+q0uVEgoaXFU1fZ16+vkWvKXFqx4bKmbkf9qJMKMFy2T8
rMOC+1Xd3eoxyvcXV38mB/RC0ECQoWYbAW1SskHJuLWbPHKdTbs75/yB0euPwPLFIbO6F9HeIrxp
oLF7HbQYCqj35XeQKbWv49rNBrpX4q7cQLPVrP07A/ZWKvT0CkRQMU7rggI9o0c24AOK0n9r/v3G
6OtregafzSGNWBk5Q5PA7AF11uij9UC0o+oT0WRQjNq093zG5Q3M0KJuxa81oJwOXPXjjL61LiKs
x+Wt1H06La4DvUZxAJhHZnaGGIXx7KHxwCOY81OthMlwDevWIj+h/1HrUfmMnug3df6Ku2o16n6t
VWRHNfUHYCeIpB3YhSppPkwrpQobnUSDEvUYXZ8QA87wafT1/RWdvuNm1lyem8+knJKMwRs7MN0Y
RzpEaABANxOiGHWdbKUdI02dZsYH4uXsDB2jy5bL/aO16ngbVoeIVsfbUGs9Le07zMo1jTbZN2hR
BGaFp98oG3yN1btYwc196pOLHlyBmhBAut1HfAAtsnQCfg/Uje7TG61MSFVrtlJTaVCn7cvu/kwK
2ruhEOcvs9OKOITxvdrvL9tnNa50+E0prYaMZ11dHVniaPU99mh3KZDfN06gP7NP79uaPu5pF3ms
UgpZ3JyudpOuPIy+roM2uYbgE4OKShA7oafV/WbbFVvTs/lBAwhuiteEgjzrII6K1I+iuFqUIaCP
5Fo90vv0MNjqoIS1Gdylh+3yZ5CaP9wmxOhvn9JMtThNGnbXcKC2WFVm18sPVEHAoHGTteCYUBc3
Xj0CiOIvV/xq/KVgoZYhK6GR5NvrJwbAgt2xRv0mWxSnlMBF7KkPNqqR8B34/gojA72fG9jbCwUe
OlCgqm2+Ghw1hHA8IkcEDEIjwTcyRSQa6O29bs+/t/ADrEpIACOJPeez0hASzeMu7QwPR49ad4RZ
rTvPi4WUKs9Aq+uUNPEr4Qs15jZmDA9nT4DdfCyBfIxbT1nfFFh5WJwTjTSL3QV3lksM0pIT9CMI
3AX1VcPzAdRjdKxHRzKTKi7P0xOV0Yb9AqPNgUcQ5CRev2TBWY3fT/9c2/cSKj1bL7q8+uZ+7i1L
g9AcyLrwnsN2e0G6D5hQgCS/yAcaqH/BS7fUfA1vkV1c/2ikrOfL+ItBW0Z+5paoBhReGwbHDQT6
69zAvE95H1WbRrN/p0uI3co0ardZVOIR+thcCvBf4uEXFkq+1ughh3PXbQ52pcJC/tP6Lg3kV1T0
U+owV4IGKiDq6N2IL48R2VhxinQdFKkNI6Y1+rAKV5MPKMS3QWcaCxEKfS+47y/4ZG9WtdOsybdn
l/WSGLnx7VO3IRjssjJdaHQAZyNthQHFzKXgxhJ9RqNKsjryNJ61Lq6w6tX+PmzlGF2hWRQQHkpw
T7yy7D0zF9nJbMAOebqBMVJIR/vjOd/fN88qZLOrb/2LvrZPjAnp8T0fGfe4YHkoKJ8f4HD37q3c
NtgQs9MYd44Oy82e8vO146ImwzJdtYgxdKTTvFxsSq6Dr83WSqJP9E/TW29/oG2OFVFljXqzpLMp
odxxDA4IGp0g+d9hXhDjdI4RkMKdPYmFLCczVdhiVbgS7IOd9paOWBKSS5uV0zpsEI84osRG+HqW
y6PGwqwKLhE5maSvFNbFO4cdEBjDu4YZtgPi00GDAZHS1RnfXYIoqMgHr5UU8fTTExV8Ojmouq9r
8fY6yB+b6XS6QdEE84aetRuNNlPqNUhFkEyalFSO1nbLPcX9zYwizwxEDSXwAs/ExZJdl/9mQ809
hlVwor7XoacwfM3E2OqKE7cyKDgh+RohJPwzFcOs0xxPetFseDKd8U4cEmTTogctQnVFs6dwgSh2
E7QizDLajMDGJEi+I9GyCTfzJfCJE+OXY8dUukkXmmix8P6XiZWepFVLSVhF12XOCgJWXJnpnFYx
xw62SQCxdG6YAVm3KYelMsdx5DvXx8BoZ4f8ZQm0CAUprHzdjhYXcxHlYmuXel7/ZjpOEKSDYDuL
Jv0cd9GVifLf1YP2PxSrIcPCRkYkWNIlVJ96KtSKI/eJ1QgwsyLtf7vTC8tajRjexxwd4ABCcUL6
5EeAWmI+1jFDC3/Z8ZhxIID1cW6Rb6Wh1C5M0n9euREDiIs1mi9JhYhKuRJizqBr/m3Fk066B8AK
aHCSVtGfM9NuLLc5HlSErVACaaMcXU1vO0zMARU2N/j7E4Y5nK3U9BaLyEklUY2AAeHlk2WJb5TK
KNOhMitnxXYkhk3t6RqLkSTJqfUiMSAJyuZobj44XMjXzZqsFpjGrcYj3PQmCHjaGFLs6KrhS8qv
SzlxaZemwQSrhh2eur3eSNouP3Qlb17+htI9bvA/p6jfQXcbKaI3uefa72ROvG4qh0KWj7fRJ+TN
ublkLuQmOIksE2/oJUtJRwbp3/YvEWO4QZoM5dv9v2EbzpDJGWAtKWfD7glSx6/oLzG3JEVmEAx+
58m7eAw4ANOfRhQxWSX9+A321drinnphOOU5uVpJtGAIofDJV27OZheqVR5/l4mROCu0id7en6P2
zKCwA8PyUiyVe2cWEzkBaMRkWRTpzVB3MitsL29QIt484yjOQI24oheUi8HoEroVPThJvIznA04Z
EaFkqJsYINtMBMqpFvkzM0HyXLF6ShAF4gwH6+XaTf7+/pL0N3EGHgJrnOCiVzkT0Ura7W4ORGbn
SnGKQueysmWE0eaBauGBFZjpW6HcTVEsqQKxBFdtnDUBEMyuNXBRjyRz1ejIgOExpgR2MPuTo7vj
sYNda85DJsOIFI8WMXPu78a70T+7nDPOG6PNTpaKm8VyEdrzMPTHu7E/pa2Gr5ClalLAho3ncTzd
bEIWhqUMmcwhOd5yGVQm9GEGHTNOl6m5lzuyd6DAe5EXJUHAc2k6PMWrRZBwKwKn13MsT7xxgiXD
OOAFfJ8yXG6KGC/HCpj67oDWKY7KEJNyUK1drpeyTtBBFt7sMJxT3JN5KZcUp0GSDLhJXOLUHo38
cApAxK9iuK3MJZmqMYtnYLruMnZTOeOjNZx1wbuiiJN2g0jWVYzFXHkW8eU108E56OMeTL0GmFoa
yaVfnE8f4DXLjc+kdQ8WvsVEFe74VUyj7SxCXYnSrLiead6QLhELYAeOyShd09WK9+IcFJWJhtiS
fQjgaNoj27dHuLvwbDPL0hT7uUm8dN3ES4LlXC5vydUxcDIeqPWZ2Io4hc2pVdaQihVeqnzlZvS1
IgeH4TTwvK7pJf+ehG0ULaLf/hF4sqx6CR8RbP+g95t/PAmsr1EU8WIRyRp6CwbESX63zOwrluPJ
R1YmhYXgHiPah9Hw8OlUFlChhvomZtXPMDnY6ybaDvPKlWWCZXGwlafUPdOV93bndD/KXFHT6ZxF
PoVFKvdbdgXG04UfLZNFntGPGwVJYSdbXEqHQ37Gz02vzwkm8syzLTrOwnEYVRRunRp9MdrF6qs5
CyjCXlmAFZZ7eZoF62X7EWUP8SiLNxp9f/j8KjYs7DkTKNzxPMhJyZ7nj62eHzfM5dwebcLBDRJf
w0TwJZZlJw2CLdcuCxUzEUcnboMsVOxNQ+gjUDyecjWyyHh9WvAqp6F6x2WniaANawp96R71NIOz
oOrgTRvRKNzZjQ1bDmsutza9W9sH6ZucyhKv6CDwSlvuNZ/Gc0HOYLJJbPMej43lWJEXcOuSJI2R
LZgy3e/sq731bx6W1ii3/VEYcoEPezod4XCJr7I86eHI5zv5xXwz2n3Msb10OYDsCTu/aVrsIL/V
v2f1LN/GS2tOTMA7BSbjnDzPC9ylmxDIWn/JmufnyFT4d4MSj0fHk8d9bwZpBNjIsiabN0QPtu/Z
l+dsOBxuuYXcYxOjqr7jpVwbR6PKyPU5/fFk5ysWM7JrLx6WFfHK9wwHdggg/GftLS9hu2OEcOpF
qsdJzBkfytwP1gmvla0w5bEzZz+Ogj+bOSu8JlxwE/tIYZwJQ/ggu/nHik8BDzB3ECaMcBeGQdtu
BvsoarmqNe59mDT+h8ZDWQt4QcMa7i1n0XaJuSIozCDpYpSrWWxEFKyfPUjImklqrSRUHa0cgmoI
G2UA82NJC2JuvSZvCqJjwFqAXpXQB232tsn0uIxrVlFP9TvwfLDW6wgrgur2kZoxPX+2QhH4gi2x
TMcOhOgXFvRXaOcFj1DH/8Qnhb4tq80us70tsKH9Bns6ybtPFyUekiyehDxEcNRWzBqrvedQp/6Q
u98UvHehRDlbna+53whK9Cs5oiJ220Ar2zygTiWwZutp1pPt69djs/cvQ0H1KU/2ikUVQRUdNn8U
4zuynwQqKusDL9nALY2kDHjZVFF7l/utVdY7J/TubLLeEmkx6I9LEWBrWeuWBbbMqg6ZOgJepUKU
X+CgXhVAZJfmtr0PfKu6h4WogtHjN73332C7GR3OUk8Bj21OpczGBo367T0R0bFj0pxehj8YGKWv
As3YYvFalf3LsDE35rxP/JgpTVBPEO02WHRsGSXaa82pvtN7MKiffDqSFwHVQQIVcF963anHPYQk
ipjsE5z7DeVWOMUAtNDyVA4iBGrU5qiQCWn3HUETJpsDFcXdiI4rSKjCzv1RowkL9gk/12hc9ssV
OwLDOJSC3i3lbbGItCFW1QLPBjb5lTL/KB2Biwt9OPd/TNs3AwbGSONce0cpqXeCXA1YjS1Z+q/W
54ILAr7bnIKonfEJ9bRcoV0qvnKkL0GGDFrTeU0fkAqplKJxx30Gxu7M8xI+xLn/BgL4u6EAQ5tE
bTZ3EFbp6MON7jB8RksdE1YJmeBig8zRsKRQ4m3vRESv2wOaviOpiizgEKAZYiHEV+rI4l4jMTk6
M2gYEyXGgNoCBtjNXTGErQuSQoX7yJjfWN/x15QPvlM6AL6lOr1PiL3495jEEg/xiT+KtDQr0nK3
T6R+LXvPKd0ny9cU2rbZmUNzBTKX8JKBIMjh3oK3WjEAPAj//AwbWFKZfcKnM0j8krCLKivfn8w5
oDpxHCoJ6CuK+Ctmf7HQoV2yzwoq8CnlT5qaZFS4agibzikVBvk7IDAn6OAg6OeQiiADAO0bl9WS
6UNPk0cbGkxlqcl+HNbhhk/2R8j3jHTvNQVy/84BzgDuZTg6c3EcNCSzQDHV45wYIHBlRpIC+hRK
NpOrRkmdiEcRHSzKlxiIIrto5slZOtIoczCQNRO6C/yMyUME6A+xmQSbckLFhIZnveMau3RwivLi
GRR8QKFF6hn3VbvHCPDpTHJq+dGh42h/8mJ4a6j1MAt7MDkhdqetXTk1/qAr2I22Q9dbOX1QWEFD
iEPxnCJYm7QolwCctaj1QYvB90i0XIWp+7XmaLdxEc0db3qAOPfzpNnDR4xBTPf9J/KO1DQ4D6Yo
YyB/r8jAdWvf5w3UMrjZcoqC4FIJpHbIlEXEKP0NGVxtjY9vIF5xRtyH/zxuM7dOZhosapr1lDl3
yDmkols3h3ReTmvmraQ9dJ/d6eZOjb9zH8jKA5ugvpJxFPWvJe/OEWYUuRMiIDRX0saY7z9OeAqu
NZvOyxpdLDigpOAf8i7kQgbT0Xj8tGjxsXZzdlsagwbnlTzgJfEmurOEtwh52JJS18hpNulpDfMZ
kre2DQfNO7u1+QvQ2dB3N+xuyR/IyERRNBwRsY9HkHElmYcIzpfYCk7BGqZzYh+2drZ9f0O/tDkl
u527sWSYP9u+n9HqMg4Joe04Jjbv8BvdksRRnLzXiLSSH4zHY4BpFjvy4KXAGCRC/MOx/4Uka2Kl
5Xy6IdwjNh7E/ni888kbxP5c4kGJuySXlJODlcdDQWAy58fLL/bI1GDkwCLnKmmPgAuSBAxYdZbu
mkxqQBYwny+JeCVMdeNBLIE//yyXsciFSiTFIUBr7HhJ3jiYk9TEAzJqsoqa5tbaAqSQFICkg3he
koj5GoYYTrwHmFTU+by4GhtwcyCIAUrQmCS9piYNmOHFQ+zd3APTjna3uOghH+F1HRUagrBPUNXw
f/98CKzso2mHY2IKxsvfiU2sRGbTX5LCuCzFrHr7DGk2BvLgUgiJ3WDtSr4UBK6kzAKtIGbNGQnL
Vx8pLlcVgzjtpriArrl2blDtwW4ER7rKKI6m+CeKuNCUAPPpkdXhYX6yMAm1mXHj0UBz3bDnE/NR
ZmXbNcONTfLAreW0GIYlcZkEs+lSbs9ccjuKs9HAPbjrwXzOWcRrCUi4Dfya+N4rZaRFDuBs0prK
XYabxDOPMak0geNMZ3OtwkV0TVZEEe9bDhB8Y2xQVER5lkfC3zGXmU5C5YC0xUJT2YTjcCTMedPb
ZOjT3+yO3eZeiVN1bW0gdYgSMDKe1qjLIaV4zEHBfG2U42zJDMavHm9ewsAz5/g5ITHb9BS6YiXo
ldsg17dHuJQpzDLMYQmBWYNZ7fkRyxxvkToDinjnFVewTpl6eMuHVN57+YjwzkkaZ0ZK+LiFfY0x
pYc4TIwL1e8MnZzZRYqZ7AGn2qZ3El/ulz10VhFM6X6esmDYTQiGN3MyAk6ZwKIxd5uTGV2YY9bi
72WXhK+12X87CRIehNWUxIKbWUZvR3iS+AFY2wGoHAVJkT+nZE34PIyiI7blC1JnlRxQsRpxRBy7
WC1qF0MpJ4pewJ5W9HLvdnSH/E1rjYWnENDFBWL0OSCAns3k6KUtX5V1O4l5d8ejIkT75uwzJGbX
8OIY8m/ScBAMMZX+s/fuPZyL30KTJEsNtBP0QEdSRGxvhSkfFBAzc7Y5y3DUROvLbwB6+MPP6bIu
xhA9wWWpGJJFg45lQ9J22PikcqJzD/XzvK3Wiq/MkBwJJMne0zwJu5Q8hGnzNJNrDK48uG5pAdj3
1qqPosgSTAT5iBYBwhIKnAwV1sAQdoQLJXnNWkIYIj9mG/NnKu1wrEoo42pMcIA4920Ov0Z6/fio
gPaPPdjvdNN3YmV02mmx6uVtp1uYFZOAeTmkwQOebftlX9XwgtDVvveCiJe530+/CTMv+AbpnVyG
fkqTOgORPS2/dqz5bSFW2TmMdLpP/I6vYnlvwFG7DfUeO51QMAYQOWPUNIhOpc8TaWE4h4REg8xj
7yGpXVP6ce+Yep/pUldgY4jLDgy9out0hH8GNZGp3gyqNGsjb9t29l33UCvCq4HScX0B59utrouE
LiTR9oJM4ZKtOdHObdAqsUxxHvcFiQjUHp2dVsMnBjGTKmodg+p049vydbI67amWe0tFGb7b1osy
Lw5ITzQkjn637TbuH/PZ9VUcaClcFNbzAzeRTfXWR0uQDG3cOdG38cnR46cLrqv2Xl04i4Mb90l2
MfmP+4VoDqsi605pCvDGnwJ6wfyV2RSwcoFs8Ej8cEQQE2aYcFoGXzNIoOosIQD/fiX5ItbMotLN
UdLkbXlJmgoiMvSAmsAZo+FM0vwhKd/tiSuEiZfC6UADPUx2FjjWAOhENkShX57n5KMcKoI88vC9
aYCSbuQPvGLUZ2hR5gvx8NnBNRKDHa+ZPG4+dRrYs1+dxA/Mm7MnFwXAgFPufGcKrcGTijdgAAJC
ue/R93F09j2oXMJk5usVn52Pd6FtOO3objn5cvfPFDWiKngbfkYLEp9NdwutBGlFtPyw2l33VoTl
FSLdnMJd4b3vC6qFpFzv1gXnuPiweF5LIvyWFnaQcIDjtnoOW681HnDncdeqc1oFjJeIKBdWV00p
PvGMGF6FoBLLZP1W+Tk//HRlS5BSDbYgsE/yUZtiiJSr9GZwJkWj1IQq8fEenbLJuV1jl8ZzApu4
a2ZUvA/4/mW0QBmNXmd+Z+18eXXTJ5c4YaFktjpNKIvSH7ygbsVJZX3to6BHB1L6xjdMBCfWrVZv
XU7VYrW+UhRDPRle4frDRGPWURSCO1PwnpuK7hIUh+B8HzZqd019SxgBOjkCarrYjtfjdc4x150W
DV9fSVPWxL1rFa1DREVJALqYJUqxqdg0NL9574TP9pZqkbyoJgUuAx5eOAPE6Wv+d+DgLUgDxpNo
7L3H4+to82q0CbLr1ijpLjNg+2QrKvbrshms4VOiQL0Hbss9CDc1LXrld7kmyr29kLdBCqB53TYg
Op2z0lrvP3un2K8OjVg1JsL/EVFqiz7czqaC0PqCC0JyWamK9XyMkA38e2ig/c2A2vgj914fIiAK
by3INdfBjWpjK8XgCM5KRdXvEBHLl7cNJ3JRhvgg3dr01cCqa5/GcBbgF32/D6qn9iePjxcD650h
2o3EyJwGgr1VeDA8OJ6V7mfoulzsrHQfXTgaKkLjft2srGl9mxrU3QM0IR/Mf5FTvp6la7XdyCCf
+9fGTL0uLrlHaf2goWtkN0pb7aBnKBbnxiv+aCZzpSCoXH4/8C9QMGvuKE3D0fzCN/qMXh276Fiq
7tMVN33Ap6sgxEMbJ8+RzpGQHeSkWPQYiBAz/OvtoWmrhFyKpR5He/JcKvbD5wEPFW/fchUfQRd8
aJq4lb+HdRVo379PByNDG56CNofwQiKLYtdUoU/sYZNqQVssIILsXrGG0/iTXQDuWr1qcRhaLWFP
N/tAUvuYCVXUMwxpdVSVo9v4lZDX1oOC1PhCAn0B1PHvhQ/YeaIdjnTnFitLvGo6zj73jXzxfNNp
UC6f6ZUtzTn2nusHnXeD25jPQOgApgQebbjEVM4Za7gic1nUymX+7bVA9Efau//EQvRrsWzXu5wW
rp9UdHtHg027dOEXtLd7NaSDKVXnxrihimIrHWLZ9DHW0GR72e3h3jvssnFHmL1W18Dtwq4V9/xG
D2luIKlqXomYgUxsegp4NDVKHbR42MZKbcdHtjrVbxf+FX869J+QzlJoPgDoKr1TbpNiaSid0imy
YfVs3JzWot60FtR+35sSmbC+kipK8tx0CWjo1X/jCWQ9Fh82pyO9ERmGuS08cXiehUQK6+fJnRMY
rvvxtdNI16ODjjus9DFdKYvmQdZymQUZeEDCkLTvuL6Rqpod+FkLlUeb7kHaY1v0i118TZmwGHfa
gzvuy93YQAmNQvk4G+5BNBBttG/f07TaHNn9MZ/79FWdLC/jQm5zxKQA90Jtdqd+XPnNzqjSNy16
Iq/j5uqiDk9FyKfCRqORIke3vZ/T9QBjk929g6I+30BBgBqWu41s0r73cclhPb3cflzN35/wG1pN
nfYDTHXoVzgNz/6DbkhICkP9PEP9Shken+6RPRe6n2EVhv9kRYcShXPa2zufZ+2umRejzyvCs4Yu
C/hY91vIn1/I7KfJ9RbqF+IGuuE15M7R4p5/Wl4Ln5tz71nCbmRu4l3qofN/hyMBSnWHS6xLcZ8w
Qn3BP4IcRs3/++oVfPBxHwMfSeTzAPIDtKAQ2t7dGgOWS7vGXObs6mrqPt+egXKr0CrJQhAifyXg
C9VT2q9pMp4+SCOgpel+dVuUj2k5Pes0P5+78Nfz8HNk99LZVvQi7qhRfQxuxwkv4Agt54vreg5x
E2Eunl72tEcjZiujLf7kZ3C50sN+hVsQbIEMIkF96rEsHgoPzK5YIOx1jGBqPOrZV42UMlDOYFYw
cHS/RR6mRpA/Fbafw4EJwM5GSNVl94KUAIFO1bgnRgDBoiDzpI+bRcPiIi5nN9fCcz7/ZmRQGq3w
J6ztwfDg1gux4nzb7psIYH4JMx6j10sEd169xl8FCf9NmvPy3lSZG2+a589+cRtAXoW30f0jajMB
adpQfh8jboCm7gatz2T/+HuxFbPwNlgDkarOujQMmQWRwJd6DhzWmTJoJvgMfoLHikW48yFQNDGr
OwJD7lD52bxVgiPYzLhkn1hJ4Xdun0yCuEp59s505IltsQ/OQrc3vSXJB1soQmIaBgaGy22BXMpt
7FBTNP7o/yCyou0N4JLuTmCmBWGrOj+JGt2eFRpmCQIrlL6pgP9dxkqGVplNy+Nx1QLZg+3EXYHB
csrsB7afB1r9CJofETvFgYSjS5+T+WIDpGUKnHAC1fo9ewCxNc2sYR4nmouWDGQpsM/ChD96eLv0
9TGRy4WKYgbPv0J/OwlOcbTYrqFQNcn96UNUTTha0EY/5uyxvZfWY8etIs95rvVAsR6glsLMP4w1
qmx70ogetNZsc+mLpQ5BZrW6p9fCOQMh60Fe2MYER8u95lQXX54iisJQji9+1R60D3+4fX1aLvU5
/M+VkitsYQ/4wreXSyZsghcVo+j31Qb0tmUIlT5dZOw+hqMZfjMnkTh9Q52fxdUGvaHvZ356hxXe
PU24Yc3ZNwsq9Belfejy9B+t/gkxlzqstX4L4uzJf/zH05ktqYp1W/iJiEAQxFulV8E2bW4MU01Q
RBCQ7un/b+2Kc2pnWVluM1WEteYcczS8Ra7Nl/6AD0vNUK4QlmHpQWeRui04eG+p/Qaw0HgJV3sj
n5KQZT43/FiPrYTMQLuRXXyr2KEB1RRfIbYj9VNXrax3JBg48DTH50WPkPrsS7qLFTI1DlHpvFv4
eUGz+JIqn2C1MisbfAqm7frzBKCbGhs5unSS3Sw1Cw30g5KvoU8fZF413IndbyPhBTDac46OUdSx
yZT9TqudZl3I+47WpAuSKIRcx/JZoXcja3o2BBgEE4cZAPFV2Na1qY0thnAUSt4bVlVe9ZfJ69hj
RcIyhSOi9xb5XCwMrDDfoJ4j2jr/sPlQWcZ2l8zUh60OIdrm80frGYQcGh+hbX18ZuXb77CFH3uf
C9x5UHeKuKf1xBM1siroRb2rUnQgeOsmUe0p8qynEvqare63v205q87TaEgVJo5FNrTO+SpG7ZJP
08FcSnD5Sr9hTEGhbmr9lEHgb4SRHI6WT7O7t5rXCa0i2u06SHuH1wReO/sQdIzexy42eSEk6WgP
qB2aRdoDkEO91n/y5Vd1EMOl0JnK7z/fnA7vhQjwF1OGrydfuozmlou9fqA0+e0ie7Dl8Rjj0K5W
tc9WDSJd4VtgXLifE/Hzr3GucSxySi5NIH8OSsWeM+TUAokfjz1xvAldKYDVByq4NFaTZjUYmfIb
XcIQjg45sm6dnuIbGxSyP2MmajLVfFUuRomd4sgDqmHmEsVDgO05Fi2QmBWFqR2gMlthzuYhBYNK
nbbw1b90IYxw5BbBRpyeepuPefQ9UI+DdDcvl+KXdps1/HWDnw1oPdekSztYVo8LY4NiITF+wZHn
6T5iu+GC3SdDe3DUZPLpRJIX4WhAzBSOLHecCWXsa7+DLUti0p8SVm2F786b8eb7MtPCflLSXClQ
3kdVNkdE9cC+xQ4ot8cPsmJO9ZIRBiYIe5RbhwfJDwE5gD2VFciVmwmgAJ54et7gwgFaPYxt+cR6
PL728y743gvmnNgoo49GdDqe5n9FtKgh5YbnEkIo4qh9RWtCFYJjwm2IqgiWPgGcRaiOGcfnJp1z
h5KUEeZ+8PGfyjUdz0SCLcs5ip6aGIQBDLYmJkRv+Fi8lpQ3o+hX1+2G++MZp/1Q9aEVnxWnlUIK
kkqvpplucy3jsStcjYbyqSDJW8dJjGbyrf0pambxcHn0RpHg559jMZzGaHIL8pjBoCU6+G5s9vPy
O/8ERQmfjPLxUus3kaIHgf5aBuWFb6pim0kb6giQOFGGULB+5FNHAc34LNlRHKSjWddTFmezZ3p6
f330l9Qy/Kr1Occ/idOhZ1VEiCL5zFnU1wncJXoWkxMdMVu18l1Xwz85jR2paZ1Ku1U1jsufbclT
8OFTcCIQyLdI8aSDCqmSAS6Fzttp54kBvEiTdw50/VCVLiktCp/s23m/Tn23H6PwejWfiQaNtEio
qKkxYtbAc0gjnFEQQwNFTTKkER3rfAxfw9dAZb78zavYNl8SFtONnN9erKMyrsVNfudFnLvcLFTI
7IkXif+zhiw66fNtd58fZnkBcTr+osoevsIuy9hNavdls/sUDcHTUIwVLYyi1jIQELyowrPEN3ZE
lTEqxEgA4BdjU/yt8bPjumOkxW4OA+1WIYPrzNcIVizNw7Tppq87i+X5t8Ux7T37dtMBnHhYmj8K
8+vXLQ0GYXUdhN9Am+nb91/xVxcTfZ5cWDiiNxGN8QaOfkZPB0fEU1bEC+/1tXRTr9qcc1djMcMH
38QNna4L85X2imV80C1rdAu37J7+9N5XGDNAyWuEp/9rQ9Ogwp2EsIFKa9/fuMj+JInh+9lTloO1
dEFxh8PKQpqhG7jkVwNDfji45YQPJ4PHYkx0JrTwPG4pI0HgEF/Y3yjWd/fajNYD1PDj8HxqrwzJ
6FhzdZIDACp2ri+wc0g1s2xxoxTLJNsOV3/PmfFghQij3wi9CcNIuwSCiUXgDYFKhzeWdSh/D9JN
QfS/5jFwfVmNv2xIH7rEwS8iNukXt1qm1PCm1jUoFRd0xVYN1UB0Tsiexo5meHCDE3ZurFg70/hy
kZhFJFJ7MtnTZZeWBJ35J958Awx7Ilx+pt0JAbIIWmsujNflHxE1Mqqm+kkNQQAYV+J5ZIDSyoNF
J4IfWeceNGCU2eOP+RyzbNv9Rruyur6X596heVZjBOscgkmBGzue2pmlRFMckiOHGDMdHyasdSRw
DOQbJghtP8D1JbqoyjSmrGCcdhT6ehTNBrIpNOq6Px4wwpFuETD6k9BglSZojvOkRoSqAJqTmVza
r4SuNz70+4nOwofDA/AAJo9M8AGyyISVlm1CPLWpEM71I53enXktm9kQWdGPssU/48P0eeBkI+/R
bhIUb0PyT/+yPIxZuEu36ewvhkjzfFHuk4xfYtJuqp33GpNvPY0/jvxlV/gui2JTGXb+XRoPKLk4
8w64wNmv0t+6J6F1+mx+DHbyxxPTpkW60KTZmBOjPX8nLS87y+3PN8xS2Ow6XI5p31NUQHJrj81r
Fj3v6PQlxeJNU5YYBtoz3dMrUjjAMaQOCJutGlvp2Hu21TTsjVho+iOckV7OqLJiSuIHB7fPDmxf
z9Fafc2x3KsNoMz3e4W/noJ/WLNOSG+O1EU6cJPhrGR6mbqiOIh+Im3VpT4KapbulxKATX/iw4s5
Wz2lEMGlQMVHSfcSlrVpycLAqXaTdAp5XKpQ+Ke+jpmHkCNMz384GgtbEAWfIIBvF/kiOwCsfCTo
TKX/aeJRSH5LrgNRolTb1xHg5nuh58CHz62W9K95PaX2YjeGJkLzAXI9nvIgFkPi+b5vi+a2B0jH
goeRPWD8P8BdPU+4/ylyxBvx2/hxHkRlTEdOmcA33UU61FuusnGx4Hx9RHadTsfM58kLZ1v5iHsU
2RV9N/niiMtgW6DLV5yEgo6+ODbByZM1v0D8d+DmpUkrnEkB+C3wEjMmoFWW2nW1Nf6GPzU6tnYG
HwdlMOf6H/g9NQ2vl12W38EP8WAsoqlsebdcqkgMKS0JoeP9P9k9MTL8tx3Sv2HMxxLGoennH4Si
bLWQnzDZPuigcfxlUeFGZT5rJ37tBkjIK+vRqJPqRT0qLR75bCi7CTSBg/HHSoA99YvsXUr6+CY0
lpKFYIHdGFSPAwI3gSFSsejeFlJHFPEo1XgU2zevDKYLtnIgBrx0lAFvnPDItns7A3bHB6abfMwc
SvZNDrI6pXiHVQQGrMJ8QEXJWBJdKEYAqVAfw4wgX7dJXCF4RwHCBk+Njyda5JBjAqLKG+QdJ2AT
EKNI3oqtEdGRwow61694tFVjR6JLEcdLsB1YsR/njU4+Gm9IDugABiiJdJtfgMZN0/6gInF20uUn
g4XQCv7BS+GV8VZY9oCz0a6x3VdcctfmTbkfsu6O5OU4viAYQ58xROyGwg9oFikqyzg2edjTfZBV
QqwAj4CbGFtGIYLO5IEzkHzgTY4fhQxya4J6YWG08yqZF5BrSAIu3THZEmyyqQBaZBYqrHErDKzy
qQp/8uNqHi8bZx3IPgyPO/dtpcIMztKuqs20ygWX8zITf98pLhowCkqyt6A94WXyNMH8uAc7Kjs1
d++pCsL0NBk2m589OgGGKq2LJyof1WKwp3Rl8irBpFcn5wDnbpznBst4Xv7JyMlg3bFyq/NcEYWw
/Ac/5qdc58dvoELJSS+U8WC0zw3Oxhr4Vrwk8HqRh/TvuMeA2juGx+cBDegDJQc9K09GWgmTcopQ
tFXP6fjYzeo7wM49CpONsR4G8Tzedj+Q1IisjE54IcwYr0xjrH5AgcQbZPJTuSX8X0RZHhZz9FBU
uJghjYPH4sGkgwkmnjlTI+yt1oLf4ozNt/MIiyk5V/bZxfTPqdC5rOKNsHlFjH+AikCLauNShDSL
vosehwmPFAxZWVGbzB73kpGS9KsakxHp3YBKzC+45E/DC+wzrgjjJ99UGwSmgGggQOfVmEyNr1+6
aE9d+ldSDTALc7h0XTHPE2ZXQnI9thkzQZV6+HiIMZLSoDtWs8z5LS3qP6Eq8vDQWWULY/lhKgk+
c6Ctl0IYNsSIgFXuXmQM56C5IQAyMZmHJ2zAxB/PIiIf2j21V7YrsXhk7uwU887XwmRdh+/NM8x2
GKYHxUw+nm9jLJePX9B2eSJs+/L9wDHCYdgHyUIkGrxDkJr8bHLOQJ/Avmz+WJ2P52Xhfu3XrLGT
rboamkLjz+AM552aDYhzpft5g4yjmV5QaGE213vNrmfOvoD0yN8bJCRwrQg/JSeaaz4VkmiVy4Mc
1n601O0RLfuE3cEGSJ89VsKD+XMvNqjY7BEf5GDVMu0fYqmMBRnEADicu+ZOJX4mL/hlZS9W8Ulz
oktmY8CNVSFTo7pRCAoWJUj2BshF2n/Xwx33iX4Zx/WQGod9g+2GrQeAoRUTXZJbRtvBDf2Xf773
V449+ibUfLPUwV+XMTzxn5CaYMFHgY658Qu3ETaAbXdpMVDE1gC/oX6mHJkS+QPGZIEzcB5+tezf
ky9IegGd9ENSHe5KyOk8IiGyKVNifB+MS3N5BMoiviNSrK70NjO8JYLzD24F7igosXYrd+/f8vim
Tb06JS/s+Lh7g/2H+ik3VZzCzMf89aMu8Jmz0mX7J4fGnMoK8AxVH6C9cm8TJIvC9A9PROJFCk67
wvlw0jEfbtHFTXoCb+v98Fgei2LyuRqgBJmpc8EwhQXVytkIAdemuuDG4V+HpiLBfRpBHiQVfCWn
J0atcGZ+QYlYZ+AFwLEB8Dax3IE0xAVgM1qC0qhhNZFZn33L8ENI7tlzsSLG27fbfYMcVz4YtCLf
6+zQEWMpEgX5kquQwVC2IioGB7YrkAXXmUa/ijoGshn1ihi2Y1z69ig1oZwIJ3MoADZDHl4VSQYs
kphGQBcXGUE4Lk9TaCrASzCWQDUTp/pY6Qlnlcbi/z9YfFOoUkpxUp5tand922OOjTHSk1G0ukju
w1BdadQwiOGpk1kUiZPp5h8uFYYZlIgUxaxPCqjmTV0V2HdTEHr1IneZYQ/Wsri/tvR9hCEYU0K6
J5BKkTLAeYMjGLep1zojX9lKFwCAKLHyoafXHurOR21R33694R579Tc+Fwg6EUfXy2zoRcSFyMS5
TT+aJ0Vey2LDWLSxUzjNmpN3zodlJ5o24We0zsZeQmSTPkM6XKA+lb3E+H3wYhquje55yutdNsJo
WztYY+YKoxFxhB61cCI5n+iagT1WPf5+1T0DrNUeA0od+J6GHZezYmD1VVAbW6lkbve+qGQFc4kG
Z7wov4vy1P6qsHUkJ7eSrfyLkf6sZ9ppPX8ynmc8HYPleWBlo96sQIztdqVjIUfAu5sH9UU+6Gbr
M4ZPsFl6cBVOnkw7JwUnq0ZHVDoZ7hOA2q7hqbhP2hiPQv7/eDr+I5Gnb7TVwMpCZrJYkEuBusa2
bYLL86KyIktF8cMxW6iIffHdt0QbatBpY5vu4VJIBFHT+TBSsHB5fHZRRNicjxnJp3FlLlZe5xm+
RsSMD1MAGDW0WGv8Nj+dz+ModhwuRozT78kqZWMfh1KIN7UFDjopob2VOmAdcX0wFwS96cEGGG8E
gA0UXIltNqOjyFw199mEvaddjPwCP3naMKy13uxj1azUTBkvcs1pOkgJFr6WZPLQaH52H8PqiUAq
heEo6wVmLXjQfGO/0faglOfGe0ZzIwk6Qmlwb5VNoG9bLRxGsDFkgHaqjXwo9z33NNbzO+MH5MZl
7WDkruICD6MPhQ2cb0xgWJNYqGEFcA9GfLlNQ26wXnSrhkvlab9HC0TGL8nsNLKa1Bn5HKPfEXFh
/B4ZA8t5bJyetEMG4Hg/3L26v2Gx01+BIf2cB4faOOXpNmGw163k1/J1Xhl12CiHTjmwGUQRHUO/
StFqy6NmorfTcmzJKNLOc+0VGmwcOGLhJtkucCI/v4KvyhQTTQU0N9V6fkydVQbXnZHDVpHrHnfi
g47jAg9g7oKB2xOPI8TM0ZQOOb6qpflQ3OhJtN2KJivFGQFjlFP+Ak3H0q0Km8+6fm+/YjrKVlTR
HOU01MFAWZ4HJ0MTLt31NjGwBDmfhovBQcNP7+/7g5kxbjaqXbD2TCN5wnoZJKuarv9B+sfwT/9L
/SJ8+NQLvkgFSRdfBwd0PwbcoJfFEi11ClR5hdsHxA9YtRt52Zx1XfZes955QLpDoD1R7Hg2xLOQ
WIjF0JsPLGaEFoNEBy7YAvMJN7L04xg+GusUyTdwt1Cbzh67aNfYlZXMpRPYgnleMtwdA2kauFRd
caQ0mKaPxaBXR5NhwPPhIhLO8cNoTzdbZYfmPG9O2HBy7F7Y/R018pAqm+5WQboFEvgzQOb43eQf
eFe90OUdKLXoMcf2AHfTyH+H6v7zgeYy4fNSqpvxOAzfe4UcjiKQWYwf+EJW1Qr0m2GMVB9UkW73
tpWBW/Mp65ZUkffjNKqT4VMPAxH1F03LFoJ7PrGbIJnRo5XBZ01cE7bpaZCshT88zP0tE9N5sk5/
pCtdT47SA53BElr0I3h7WDMsqSaKpXbg84YqQe+bbzrQ2F25ePiGlyYCmHpuiKRyRyhlUHj1jE7F
7vSE0te6/EJo4yUmYKk1Wo/XJaOQ3qYQfFwMSGhotJEkIIr4aZh49Id4/pqTVtoeyBsSDkP1LT9y
3tLAi/YP40PqFmIj8Qhi8aR6DgZOzJ4ZC23zb7rT1ikul5ioHbM7bMB4A1LJJ4YpjPs+yqC6NyHa
KJFp/xN9sYtihRZEs2yt0E7+JbxlkFUwXKQasGg5RDDle3Z+2P+LDmfFCI5AS3TB3ZgE7wlUsDvb
GtIfkDt2X/MutHQQLC1mYBwJYHPh/SrInyj97tcry6FNR8WxiRx+GM4uDpWwDnC1fnotmzuIO0mO
1Jy8MM0WtqIPi3wOikShw8NXm+8GRLYdL7uLJfRUSwd9HypfaGjQgbfldNtO9mi/9/O5dZzDJ3Wc
sYUDjsX2I0pRQRObJX7iq9yqLvMzH+FZgnJIpdoQImIhzsY1+B+ZDgPwyS8LIe8az9ap+FcUyeII
xPYWlhqRMhqm3IIkK1iSHDqw8xFGxLiL0dWQNoL4NOMP6yVcTeHznS4EexNZ1UoIeKGeIYVrLcFW
BWK0QWKFVI7/r7m3tfAbnrCRolNlKnpQ/xpgERaYv+9hdBrv8OmZtWCf7/17XxLLw3Ts32BVhkXV
gHJORHcATCnsH8UklI2MzYuoCvIzBsyE/20fKVuBEFQBYn0c9hKKWpZ6iDsQQVj2h9kUm84Z37EI
SHD54ENCiM2mTxBJGJHcz/dEvBH9RSOGjwU1HD6GgHp4R5O4ApN/ICYtb1VMe3lAtalCbMVX8gJa
UMA6XC+Hu+HunJjD3fMKGFocO7xCYQp52GmC5J4jG/4Hf75Bg6k4/rvMXLR5HdahNpfOgK/9lgyL
VieLbNKkLj+COya0of++am3+LajIUHp1ZnxgjsqfwRbcCjiXThrY8Cy+GdSAVYwnfW6Rhj0Urzp7
MjkI+LGNpzgkcMv30XNRnD0jcySInigPOLlpJ//dDg18aCx5uOKWtiTJLJgkPeKe1OUxPV4a8Yxb
3DlpaYbARBh+kZVAWmRqc/uNbKRn5APxV7Qy/32xCqiprfWEf4DZSZoFXiXrYjFiXDyASUIDbZjc
8vWEFcus5hO+9L/6NR99jpBM+RLxQ7g2QLvidzBqFs8sbgG02L9YIrmFNlMxvwZSw9OaVKhimmBo
EtktC1ppw/LAfAPmqwaKxOaGH9eDObOwSuNHVMD0bgZLBIakAKW/c80AphBfyss1FEeK0XEBlvFf
vhCnYXPUgw/839cLsMYcFAsjBZ6nO97UrCGaBYnl/7/eJZJJHAULqBW0hQBx4EOsytzCtgTo+e8L
xItvmI3TN55fPriY+J43KmGkVEihYLNg7QV4jnEPFApw5X/GeezYfCPwxuv4+t+/bBl8sU/x+3mi
f36e62LLpCkg8YBSD+PRy5dGT6jnHpnzrh0wtB45GTFWrCZCNMPm+E86A/lfrKMxbYxYTZsf4eXW
ofMTAgONHmrEd4krHvHfn9QaPAzvO2y9GMejjrJTTNFrOjEiQxDal7hrqKFKdi1B7FNcFFCfX9q7
vlZmFFpwQjCX5XgrE4Ay4Iwf0jbXGLzOi8MzpP0oA+JSVRHNgFfJeWgODNAGmm7qUKHvEEiUBMUc
eXFLVQHrPpBt2QaSsX10M75fTS/oja93Hads1ghPcHn/ISM4kaP45lZYzoNdqHt1DwGJKmmJ7OnE
CEJdsPRf64nDTsHuhax59VkkvjaDzMiSrLoS+WE01CEugNDSRe8nVDC6o/gELNMDsrE8fNZzfl6o
ugXjW/ypcAauQlLe2L+gAUIdx02ZsbbC8RWQCtNI8FtmSkK/97pV3hd/eaJ3DvIV6bezvwu5tKAX
C00xWBW3Cb1lYmE47JeMP3rC7piST0+4oiI45Wr693kJUahEMcHZ4v4KU79f8Q9uVP8Uvip4yGiF
X/R7WsiCOYf9MxDOK/Re4TvMwyIcz4oQZoAv+Mp4KKr9jDkDAUisr1yQlEO5jJMkuRps/SpwmTav
wo/omz8rTC1ZrEGvlDu+xG2M8cqEb57Q5Z6H5/V54MNNLWVHxaLD4cfWBTDpZQ1i8X1zou0+De/x
VblLv/JdxTNZvmc7vDd3gz0pUHxyUPS+lDrjHsPz9JSdtD3NxSmHKpmtmkUGiVLDi/oVZhjmq7aa
HYbaptJcYidY/KG1MVrqEV5mi3c1pdmgHFEGIXxTGMoNjB60A4UFiwa+azISLYcWLfuKAELz8fbh
mVD6cFTjFasMozfh2YRv4cMsISHEq/qLFY8Z93uQY6Ik29J5a4A2438YAgmLqcXn3dW/PQjYc+xl
cPvQgykO8P7g64zUaXzkRXbwo3ufrobqEz0nzkIOgVxraI1gLAaRxT8AXrhRLmRfhJKqM+hD7OPU
2kPRnn3O80+0Tx6bfnA1wGxxK75A+v2cNNcwll0UnrntVyXneLaJ+h2k82R8iLTjWPs5D498DRlJ
6vGhqA9PZXkqlnQznHqIVb4X+IbP56WQduprJ6f7tt+whMe4PD7MqhLqXNyNkVPFeM2wIkrSZQyE
NoAzR0MyogmDdJlOv60YLBjngOFDMcRgCurPmsFIotuYEGWfO8s5NnvYwsLtYhYAzM79+l/Wh7EU
KvECUh2DgjMJSmuY5AwPsg8mdxbeY4l4EmrYRY7nmhAcVYA8wioD4bzv70TVMivmI3hfiNZGqJ/w
bQh/hb59Gx5w9HFXzWR2E1gT3vNYfwi1Ow3JBCtKoX1eiMdujwH/XLDFCBxMFv6JUdCq8ch1O1kL
B5MH4gTxX+eKbwOS+v186QhZgseYif5MIMOD3CfvjCS3oWIrsfss90oyq0cLFryMbLt2oRRBAuu8
pCucvgunLh1axaY+Gb2PDzh0jOrjso/3zM6oKSDgFJX3UBdF7JCRMlqz1zY0+FJwhi2ADeOfdJAT
D3M9uhH4OBgCZ1yW8IXjiqGJw07OR0v71ENZTD3QZLbiDno1nY0DUYBdEEqTVnpkqXJSRWgLMQJl
IMJvK50WXlnpdLBn0GBjtwlZkZfB9oOnae1o3YzXBs8HIg9NUfdYdJnT5TPuT1z2RDGZak0Zf76Y
iX86CkbtTKa0JaoVIJ1SxsbLm2rGkMOxJhyeERVSO/4xPlTYNUUl8TDpl59HziExskM+Rermc61j
4658J1F3GbGrkydVQjhy4ncuzrTHwMvPv7yqRtp8aK44BVVYJHgdwytBC5N8AgnHWPn0pmQhiBDt
eW9RA5QQiDqIfEYelN/fXgo52dmpZfU47MMnO7DqN/KJ5zlzBstejwoAAhIAXLd5fOe4h50/P3wS
QyoT/oqJK2MkzJjHVyZPnMVXijs8yzVpIdM0jg4qNGmmUbz67J8QQrs9LqhFGA5hlUf9kMP4hkKa
xouKidK/wRigGe+H+T5juidjID5alizVz7s91NeMy+fFqBrxE+Rcjxcky9672FJ2ZFBo4gt8FQ1K
Kw6LlDZ4nDG4qbsNrCbevJH4Q+DeaD38Y2pY/sVbRlz0zCxIOEomzLWk5fCPGRazLVQI2Fu26s8Z
dVMeyApOZbyhYTdpC5NAqIZn1w7qAb3zFvogjISLMP774+WnlxEWz9cOefngmgTpBVppoQhVH4oN
WO1iNSLHh1KmFbwrya1MBWPw9E5vhCJnQeQDnRVhmKt/Y4QVDQMwELCR9sCS035Ksxiz2i8h2FSv
DpAaNnSxtsN2Li/Cd7oTF5U8cIcyWZRQPYcvN1EddeyOaswtXYIrPujno9/qbTAsFE6a1Guwjr4+
UhlYvnpp1zWrIiIJF8P9IgpeSLayzxISFHBBJQdQmwX9qB7OWQVlxWkg7YxmTPe0CLan5ENPKs47
td8n62rsQRMSiyVWr8i8motx3rwfF45nYmCTofhwgD/llUeolY9jmkKym/tMdtTTjIoZ2xOuhUSP
GpbMGHbbWrP4oJ7CPs16axbURgQ9bbdvH2uNlr5WfxKGsHjSzhFnU41RlXKVQWFCc9L5fGq1OL1i
DzQDw27pQKOArAAJmskzQw9ntCsYHAhUPOW/gRnX/11ajmkYF6X72Zebs6UHEvWikN3C4pHQMR2l
m3Tr1oRUh3A/gLq90U1Z68Fo+Z1piT0K49vr+FmPSYXI1t/180YBWh+QhDvGVt58r/JNDfJNswP1
XIiyAV9lElta74ytBDNSyYIm0FnxMT4SPgaS8SDiJLEiSh/KTNZHRIbH9pfWMYSmEHUIEKg/mzvN
J7gTNDi4mjRg37VWT0GRNIATStlDtgaLeR/pCRO6KJHZB1kBbzqcXQtIlCbtFqsU4i2IC9WcS4zV
ke0OQwqq+BSyLDbiXJyQY6HwYCRx/qMdoizIt8aJN5isi2IhZt6AL0jvmWmzPn0N7OR1TMqz2euQ
mpAs3c5BZTGYPjZMpaZ8eHjjGj6Kab8ORdgjfZ9qXpmc2qmPxRwe9/BWhGzHieeUqai4e4QddYjK
K+BDIyN2RFAGwVQsmTP9r7KjHw60xbJLKFV8eOwqhs//Dt/9vMpOKQSEWUN6lcCY4RqY6rpx4PWi
PO1s9nlztB+fsLP25J3Cq6BvdSf67U1UaDC8ycfHjqnHMJ8oSzC88k8aTxrsJiAqMCsbfgjdDMW5
RLnF0AkyJOqF6JeGE3fr5w2zD8kXlE9G5sqSPULwKHpLwXSRFX/8C9sfnghiBCgCBhbSX/LZBMXJ
y/sNnAXOfdiCXJUs4ChRGMLTq2mH7h+hQP7jGSkzuJcXA2MDkkEXL+oSUrX4KFiFoN5D7BrYyXeO
Q2r0WFCmEAuMZYPg4etvh9UZhjTPxAtQcEb8TGEZcETZT7qZJrwakUJ8SrvB0QEiILI7GHpkV/aW
fN4IFRtPDjtBWBGfCSuyYJAmsJg4vWCSKA5EVuhh2OunF2RwXKu8YsbH8AMktKSEgeFHARmA4ahg
ilGPQfYjOGDk4qHI95AIyMDrdF4Jr4gf//wkF6RfdIrVmvcGr1TvIN6ph+aPDpT8iZH7KO2ESK0s
/EpWKkGfuYjfyLPFFs1df83oZMckKJjZj8JoHE9JDp9kISt7GZ4ykSfyWvL0NcGJ3ihMTXU5vjau
7tR24ZSodT9uFJCWQmsD9cXM9Fk+x576DSIA7hTZmidI77oP1czqQPLUaz5v3Nh97TqaHyyGcMB4
LdAoLOSVHjz97zzbg0zNgNGdjEYVhYGjQUc4Lwac/Q1An+5A1zT75TD4/Kq+Eaje2H/i7wSj3C1n
DH7dzIY4sSBunPjfh/22ylmChMv6Bayxdesza5fRJXeMNXloG+KcnfRHt9BxTuuF5mV7ASUONiQ1
zjAnN2Mfe8kAOgYRiKr79KQwJ4rvPT+8CAti51qx0i4mKH2J2wIuA7PaRvrkB/wVejiWJ/BFD+/t
6BphFqc4g0N2SS46XtbvLaeIylXOFokuEAjVYppG1jYuHfSVNusfywk/g/WlRRk0cKvf76FgZXeq
flrA5OzICLTOIN94ZlIUuiO/+ovmcfBlZ9/KoWJqvkY1/cMszCIRbdJw0bvpHAsR9OrUo0C/eTcl
r2teY6l5hav2upHL4NDHI5BO8Xpv3eGSMCXmTLNhZQ5EXFd66FfMDpiSozF5WqzjApDDUBWwyyl+
kYzTYnmGGW2HvxH235v0lgcxjsT3el/e9VUfagelRbT+KEN9Hs3VAKZgjWJkH+8H8CSO0rogLeoX
nFleIJKAz8r2CgyI5QcQ9ozIG7Z0SsYW55vPEnFUgpE1KeOa/VZM+Q+dC5bRbpWY2lEEeY9pqicP
BrvkhF1j6AIn3R15X6uws1m273dw2GKy86Yf+C+sx+17Kg+doerVOFeIkev0vTiPTWMBPzadjczI
NmZQM07Y4lar9K9dGOACeJWYPLer45vzhvSR+wcyEvAk26lhvGCm6I69nPEu59pwoZ+ewCfcMT8D
wER2vGVN94TCvLYpdawRIQIioFH8P798Sdly1TY85xJQ1AGc/Ikub4/68ungMOsPV9UcQifAM2RA
7HkBd0i2wVql2D7uYyKT6CQSB2Bu9c/uCmzG1pspVtC4KIzXzKQH62j3+oXn5HeHD1tqWP0MmEhD
3Fuct681M1WLxC7vvS+s0v7gBhAtlMokr8XGh6uwhsthqJsj6z0bmvmPtICptiUexI7dKsi2jH6S
Fe1/5Ws6HATgYANHAe5gzEFqYO3m+5xeWA3ekIiMI+jdlNlxDD4MmB6cbwA8jZ3v5SWh2Xv5qgWj
tVB9f+3SFk+Z7J57XhfErlkBjYfnmzx2EFj1pRrwBsCUXjPmUObQa9eEtwHgs8TjzEAVwZiFSpLm
0pamzHphDT8ZD5lg28gUs5PCsF/ATOV9+70ziiR58BfvaoN6lMHVrIaUdakEy6mBtHmni6dnZrRP
OoUDz3ypQOIakO/CzAXdJX1wucajZ4UfftRYSHmZiCVmggKRuVY9JVv5pXsZh/rMLCyk7KEUKYEv
sJUCl6boRNQIRaUQgC+cxNcg6OcJzZwcYozMqPALSP0zPmB/1IEhC1ySsF/48MgT4NG9TbZbNkCs
WmsBVUJMpWDvDzCVK9ZevzrFvmRLqEI2EVWi/7DJDtiwAqHeMPtDgZnQAv+qAFcjempaVYZUbxf6
8hYw0WGF/VXnOAu4qnv+aZmGKYwKox2pkxasRlGQpPbjkh/UNwAahG5HnfdzqgRwyovyE2+jNSfz
KKTUng8G1EZPp/TPO2JGVrTcNil4DDrOy/Re4T6bZNPhkhnuiKnJDPHRe68F6oiTWzp1lTmGIBm8
fqGAP6bSX7kxZp2n2xkGHCjfbkMPHgUFIySXdo80mA8jD0e/BI8wuIDvAWoDIafdwCmBUitEHWBg
JDfCjZcx30cD+h/KjUaq5GXrJ0U3GV2jOmmcOADKEcYbMxF3N2BYFwXnRXsgO+cPSiA7/gOd6Px9
aDCVnuYLKPqNa0xLv7Alghlu0jze5Q4IvjlevhQ21sJhIYLir/3ypK2tYTNB3UswDNYjHkNaC0A2
JaLM8OrZ2DrPR1Y9AzNdZvfz8WM+FtUeukq6U5ZV2LtUxM9QPzLJaX8Z4bzMwby+Ef3qJSD3Oy0o
XN0jAHLxIfxO+KJigm5CTVmpi+91xCU2CPQ5fh/QILD5I4eCq48RxbK5jqxixprB1RMtHo4xb9j/
7+UdsO+O3R5nOVfQaC/ASRnyGv2JXYTVMnFfWwqJy3NV2SWJMlADLJ04dRzP7V8d2zOKXXBXkb8C
rIubh5ibMQT1oCnNRmt82dyWZUAiuY2qA/8OpDuQfgRiCy/eNHgvDMt8RpctxET80itTliaevkxI
a3sv6cj+8Y3jI+plji5yX8E6ft+YLNjMRCi6qNa4gP6YoTDPGNnVkpEnn99NOtgImOicseT6i7dP
bDY9OA9PLoPOLxaZSd4a0zMrOUkuFEGgejFtbbfgYTecJ5tlzVQTK35/fJLu0aLHMrBhRK5YI7fe
1LfBnBkAYqa/74VhvhDHMzCBc4u3COMeEYtNHcqKeOFipvpjBwRpg1EMSx70hNgyzK9RWQJf/jsu
XPCk11DYv47P5efygDnMpsqU6X803ddyYksSBdAvIgJvXvHeCSPxQoCkxnvP188q3ZiY6W5dIQOH
OlWZO7eZWTynarKNyvQptU943sJVDo4XkEc/NT3i4+q8KsdRDoC2fU3Qv7We0ZX5ySjxheVqMc8C
qxjuLQEU8YpGWPmZ/BcaHsnR/ksORdF3hEwHki3kzWzIZsGUBXmouKl7fRIvWNqUAlbl+Tc2UY5D
IXyrihwv2Y+VlqE85X5ARXAShoMsC6pVGHnVpvPH0HEQMuQ+9WIohQp5fS8HjiSiDkJ4cFeLA73v
ZaOsTrLCNeyl0QpOdPcE9tfdZTsXP5/NU99wPX/qn1pJb1q2eGIak7T2DgXjiUqqjyw6lFPrUNlb
cQ6E0rbYXVLesisLkzWDClsAfsmR6XkDmZBgjmobU/we6ayvVcuGsPoOoSt6upaY9XbmYiI5Ilcx
T9OE2pm14t6BWzqQ4Kw1cyyNDjd8PUL5uO5r2QFCwkh89oiZZNGjaBs8QuNG6X/s6rU8YSC3lP5d
0XlZGKojexDx8e2fZsTWf7PdZwGm80P1Tb+T6u7+xXuJ78wnxvIx3AbvWnq0apjfrjuR9mpij23g
ny8H+w6+I1OeTRPoXM1NEpPjONO+H0whUIYuJCeZxvLz1gdZRFuU9FOUMhp6sQVFExVE+YJbShd+
/MnW7aiQB+ggPD2Rq2gYgVLoaKJ3mElk6CmDqY33P6AUPEHCRWEbSAOrNzpS9UlPN3IM1PIgGvPK
Q5/pq7DI7U5ZniF53HripxDfhflsZ36HK+xv5oh/ZHcycrx51yclCWTJCVKaYcFgb20k+dc8LjTu
q3CXAVLC1PFWcPUDVoaZ4fkR0fQXfaLDcMVN0KQPGT0CC3ANXPpwawAQc29Jt3JjApHdIwEV24W7
QY7ZDSCgseTco2k9h7vhcPrxBVjy+lB3LACIsPG6LD7qMij+bhx/a0pJBXR/7IWs/G8jitMIv94d
JN4tGvAeRHOlsFvST/BUWf3FvMYEk5cQKHTkhmLmyupF36JnBBvlvqUZCa83F/6nEZEE56cGjbDG
x4/XY8yz5WNr28r2D/NYjf9BKz1M1HANj6LbcAO8Gcfwd2pwmmfbh8ayleuuD+VkK9l69XOD6UTO
3TzZp9dqUNTmFkqLXMf74W0NEZCRzu5fehiOzXgLmHRhe2aQUlzMMohA+BIgna9pU7LId3xw4sbx
Ef9ezp49ZVt28KwLO2nFFPq1V/e8FiAhQRRTAYv2PTfQsiopYxI2Sqmh6d9rJ9Z8jFj5uyN/LJPl
V/Lfqr02ofl4aSM718+LFy2rKzE+DBezZzfx48GImX+Ae7K9ffPalQ7aV3lkm+/5rpppXevxa2H5
L9u8jlElTigV/D/kEf4qIt7nL6aho8fIYrVtbn/cq+DGVMligCW4k5dflpgFdIu1gH7eKGKHCEqV
5CpcEYwOCka4HXPZfqZ7aLiLk/1pLzmSctTiiAlyPEze89g4WO58RIfXH6iLhWEaI1DJerEqLWyf
sUb+2w1Av+/1EDGTNYvfBxj0Pl9f5ZU0L47zgm5HAA6JgB6Pc2jOhXw8aAHO0YtthEnyIG5K1U59
7cbvr/O3uda/5LEQ66S6Op2zJADN2izTzVVvdU9jOjkOUiLQtj9KUOWepRX73LcizeQk3lq017+P
3nQhRf5R5zCQQ5469fHhcp+pKu5aJ9Xfz7fzkNOdRWbe1O+NZOf0mf7YNVGVhqfPfXVFQp0XxqyV
bLw68c4+lV/B5ptpC0mTvi/e5MBnbDWBzhLhKpIFd0u4iigpUFkm1ACXbAlnxWIRlo4Sbe9zaOVX
R4TNfDq8jVMGaY46WnmfT0LUjaQ4MVhVagZlK4bMvRJ3BgJ83qS5gamwygUZS7ZnLNeTAtZMS0Dc
15ZuU3hGmif3ubysLMaYWjhC0Xa8f4WtY3a19/NsU8K3xubQpHNpbTVZ8bJ/58sxdeQRSd9AA/UU
pTgqwqUvInmTKtL+XSOBOY4gc4wUUd5wLPUtuhQ43DIPIEU/xAaT8ExuUE+Ojj/r8L8vNJgfL+H8
hTXi6VNxP5yhXUeokbsNecQjqZwexd02XmACK5828QfEukw4ZK3swPy4FI/dU08xJTsUQx4LBI/p
W8tht3LeW27HgQcCr57Cw4EXmBGsmJDn//LeaHESnzYfCxxebXvVPi1mIRBSZro9yXZurJyQtBOj
kXiQS8wRiQyxcTBpMiz/9G9yGPSViqKZrX/X138gY976966pOHVpQ5pg9c+Li4GyFzOtxzirfDkp
YCzA4JR7Ep67DfKue1MRgYRz/KFgc8ja5eWeziB2tvxbe1e99HY9J6X4W52HNJNV0fvvhyBJJEeO
DGAxUy1jAjWBA8wZZ00YClUi33vGULa5c/nOZ6e+BN9s5UNsdW75belf7uNBSNSMlM8+qayrBdtR
IM2xEG3fK9sWLqRJaVVy26ehYSEOmcgSjGgTPtONbRADQQ8gDL3bP5uztgJu9e26bMuB+RGT/Y21
VrlWMaeb7OsKooOaPi6l2jvp6ejvdSA9sO32IjM5lbY1ciPuHJgos/9sKM1TWtofha9TvhcnOtqj
noCcIRCmxzgP9jqP2tOEvy4QQV71Zzk6ujeCbL86LX6Lk67MD4VveJN7dFq9o7YEWlxoQsC0pcUv
RmqeKdV2bHnUj/NpNV1Y1OM1z7Oa6C3qydpNE/JqntuZYWYSUsVPRerc+nem8hValMO39x2BJCYH
CBMEfbyQ3JIRHXr3wq0HuSja03+/5/H6rsT2PUM1LbA1odNwWFcwFHk1+rh2aT0hvflFc74s2yCH
02qs8mJfzmVGbxkyKJ75FSb5y6MAhOalmOq/mxozQMyqSgeJ3ALxbVBuBQZgJ8cyQ2bT6Fh9j1P1
RUmTXo5Unni7mVKqcmo+ivcSBQEktnst5erP2bNFHZUnIE5+bqvIfPLit43ILHMuvL4IAmgGWKbY
1AjBFwzwxI0xOZgkxngzZAsP8XtZvkWFnPUj0zvT4vrEKyByKp2jRWZ2HP1SVbS5u97+TsRfuj1L
L+v9Fo7LYyK/4tDIclXVyVn5goVFJmUQT2o/zScjfyVouGFvIc/xODBRS4+wKxjXjZQ22hV3t1V/
7OYQGsPY/EyVXk+TX0zuH5G5jfXWe1QSx2Ly99STwXn8QA9EqbC9OrEJS3CqbcGG2/SoaIByAjky
BqJa4Cc519meXwI1SKWLhDD9Z5JDJmra4IU1L2BVqZV1uHPjMMKzqz+/oROlFQxtjfRzK0Wq3Ma5
/23MXva1zBhxyrqONfHoNYss0qq6lGjx1Hc17PfJ0X+ghsZxcQ0KUnMMJQSHJvw5e4XP35DV/qki
c9/ilnMCbuBAX5gW2NrXcqS6GCdqmVoIvD0W68fWq57R4C9L28qjfmy+v1IdT1yx+grx6dCSXPtS
yP5uSpe+XC24GW5mAtbFxKhwLG15LK7/YcD2roAuIX4F48WKqofShSKkBMj6NQm705h5k/Wa628O
FY4vgewApcaO8V02uCnZoDbRQsqcUfmsukTk1E3P+GuzLQdBr2ux2aEoI7ER723KkfK+EJGWwmwc
Oj6lUOmpUraQjHTvaZc4lX6mFdONWwEd0fj/2rxA2r5OI7UD1nQ7l7/XrgPS/2qsETPjOZafDaaP
80Vr0bgNWfaQRNwbSvjCDd08LYsxv/74upQ9vYpu/sqxrBwnwDnJqi5jAFWIvHHOzGIM+nP5yDDZ
xWzvXht82YbZ4qZGH3Uegz7o2wjyJ5nx9Sc2CDxo1rK9swFrx1En2q7qqnifU/r/aKDhhBPxx/m+
EECpCcBSIDm2E8/YpH+a0Z1GBPmr9qK9mgkYyb9YTCfbkYaKWnjdV6wsymZ+xgja1258/FqnEqF3
Y10D7HNA+lz1NzPJcILKUmUU8FoGoJO2s7E9Z4lqZygFtFYhkmjGFbaR/o4k5Zynks+zCKkdBeSe
WpnCqTItX6uC5tu3ohk23hyBAsbwYpIp7ei+FEIo6dwoy8/6rnloTj/O40txO0vRHFLtFS6DdxUI
WpktCrM1iVczUnl8tDfd6ywGvyukP8+j/SjH6qKw/vdYFLeN29fTqcSAIYaNzv2Cad9hU6qxjAsi
qeeqHKJDT7+HX+UIz4TEtHgETe3VYlmxc/nLphjBb8Rvwrw9lZQnZAAKLnsQ88Hq+1jlXkAVMUUp
rjKxOSSMh9fbMLIN3BoHzihFzcFlj4uE7UpjFdiPahL8JTdlOLmRcHFWL8XzqrjhAuc2NTN1n5wL
8FM7RHTF/T9OL8Fu7oK6qz0n4wwBAfDTSKSeeAcoCOLq09sf5U0R1YuPufOQ39qfVww2ygEW+2rY
E/eXHkDGjev/AjqP7BYLpp36VgDsMlcj0MbpuEZaJ8MoU7ov8IAqa7ttmhAqic2I7ZS3XdHk8A42
sadADVs/ybpfHR/dZppWPdtmtm9yZIz2XuzI9Gl+50OyZZGAQKl3QXcOtRVXUVuxlLjcnx/iVLiu
/sGutgvRkO8904R7cDbTIy/S5ey/RJlPHIjh7NQ5aP9IlbNh6Ik/YLwJucgaz96aNv3IreL7bBdw
HfvDpX3dNhnt8OBBI4suPv964PJU+59Dsiti+b5JpTXQOvD+uZucBSaps8BYU5vqnqSZAGx4Gbcg
st4l6khmr0WPAxySMAKa+jEd6Rq3299hRipJbfRVNQIB8xqNQn27z4rGdHOquEze1WZ2MNfNtuz3
PdlHROF/02k7Ze1cEoNDLgUH6B+utsMkK91rAadigd+DZGvvgbeiCiRHCs7Ijq93ZCYEdnHqpg/X
4vTW579iP5RSuUz114nCdRvGtX6tC7/jDc7UBcg/ybG/cDTXktvv6bKKqrGCEuIWcTZanjoPM4Jb
KkyYva5DvOV3AtLuaS9yDfDWQVLUT48/m3bCXEHxLNZPz398NfSLO+AAtk/gE2EE7W3bGbMGa/a4
mJ8TWJFxEi6l/rkF+Ihcqt55CbDrBEK9VJPtWCKssta1DjmG8YcY4VsldWplKb9vtqYdv0BMfCPn
SuZUy6mBsAwLW/qnzj68uFp8vOqQb6d5RZQfPcMyO//XM1dlWsH8js51GCYSlXeTwcSUev34owbX
YJqQK1oVkDkQeUjq7r2nxVSsdKxuDJJS+ctZxKFhXPFRjPSwW/Lxj/jPVkoNOJ+o4FkwhCE4PW1L
53Qtc/uIDSJAZrfz4VAJ/TSfAvQtDsiS61uvdTVBtcXTGOtaJX3/vsiBVIbVcOMTse+WDBcC4dSl
0nKCgviFSmI+YSAgbp1roBNOfvHZsUyTEDVLXJX5vpY2v0f6kfmGFUo1R0mZKyezzUuLgOHMBxVr
RE+kY9B8EB/maggB7Cqy0SrvXpMZjkEwHiCTDEq9STBKMvt5l86RGV7ZC1/19u4kGducc8OsJAFe
aogAj5C9iC8JdQrpwCNt+zH5C0YFoB0TpRdIlzHoqRSR7fws5sBOA4uQCI9/3ru44amBN/UblVzD
VjCWz14mUVoeIkdhD/hflAvt24Si7y17Jf0KiJHcBnZL7j6olU3MJvgwDBopfl6tc6RwJZ7p36tq
DVO+QHfwdnKp4/JFXn0u6aSYNGDVIFmznooUV5qWIc7W8YMRm+BjtLEb4zLVnHj0vFQaiHq8uKsK
B6ecQJiq2ArAfFI8XStbZHymjfbbrz9EdAcDAYYy39lZ6sqWmdFqIthw2aK8IK4dNif7rZsl4Bmf
nXgv9sHO5oMv6Kl6mj3ar8nmUVpyVhzGHwQs5Tgaj2IhSSp3YUHY2s/duvsx+XUtq34mkQPnw9or
8XG8ugd/LZm5lRETegc77aqyvBQWw7P58a2zzg04pSKY7bbt5HPwzkxicRy4AgdYPZbxJ4W1Hvz2
0MsTpkb3hd0wMU8+C69lXaeTK2/IBC/UIKXVsnbZtnf1+6P8jPKm6Ky0DIsJH687XTXpmsWLq7qN
ffAPJBfaVbepJlJlGgMUjz03R5G+THKNW/vm/RO5wbYfk2FfoKp7XQL8Urrs0/kDAx/R9Js+Kura
vbTNfjspwqjrVn3cmwraY/ewlOvCXK26hWhh1GDIzP1Jb/mlI6i8x4rv/bQS5STglbPm3CQH0ZHy
U3564NNNn8MAiNNOYnJq5ON1qFv6+M8WfcdbX92cg050nubJ29yWnrFPnbZVI4Nl1tItcnDbOaNs
ZTZJZyjAcPmzSPY2IeVlCf3avxoYn553LDmynXPassXvX+PzpolZzDjJvXzM1s6pbzZT8V5ykuP6
vytfe6WEKZfB7dgwDiGk847k958AT+dsnA9yW+txm7DxjYN6qsIkJ0nBlcXUR6b79rz/TsoRxMNt
HxtHf0XeMjMMMPFKiZlqrn9gbcpdPf5e1znc/15RjfLL36cuPFLOXCtb0ov8YvSHj0ACOQi40Zlt
4PE5mTmJA2s4SK4b2kcE/E33/hwBcWD9ZlzpsireMTMX4aAZus3cFKmxrfL1tejNp3WiRXmp0bYf
SdOCZjKeftlLT9NgaImiwTTz0XoBgO1vpFtmoupn7GJ1Ue5YvH6gsPK5jB6adpEHg+RlnbNTatHk
Jzx9tE7P2lXFfBldy71dvpodHmV8yoGJjB8tlM1YqrLswGBPQ0K14VILTrT2cTcuTpVjn3PQenR0
G+kxHn3TdEqvHCvlRW1XX4bbkbXxxlq02sifTdd113rbaw9Hm35jUeZMlI20b1dap58jIUP6UDxo
M44NF9+luSR7NkEr71hjBNvSj55CDHqi55xVh1goFiB15rZpe4uOdnxI0JAceRmYKYZv6p/Pp67G
1evCnRmtkeyp9x+Auo+2bY+6mjhzTRX+v4vZd7K/bGoC4nUeNfZztAs3tIKlrELDpf5agkM6+MPG
D23bKqToNjlVfMWhPlYtahDB65nYaDF6xsTaJvKn8n3DT6mUqSUG0NfMp5ZyCVzuXL5gFIvJovEs
wsjg6pX0cN/E9T1/JrclE/SZeZju5P5D7gHxI9fH5kaBpGzNKKRRKf8rklADUOzM2BRJgPdx9mEM
nAWppw3Jl6Nsfju+fb+6SoPLrZAjN2wthrl2vEvxEyM4v1Gll3fDVQUQibyzG3ZPvw+YQnV+vowj
r+Yb1+pV30YiFnrhiRaGZkEFeNs2tiif1L2JVvTPtdE4kLEd3tv1U3aCjaC4GSMGw8B4Cq+qqRD+
wRMgiWGkk2kd4uVV0qT5LvpiWjsb2Y6X5cyq7B6F7a2qq76INbLIfVE2QrAXmhE28b8DEUze3+Yd
cfyvEBmwWhdj9XMpLnqkd/jccact8sioJzsLCZrYLvaJ8FpxTIWWVl2kbIXDgiSWTxXs+FShnY/0
4bs9Ngj3UqKXNAdSAqQq63OwmT25A3Y96P8Sg4h9Fu4/qn1r0DLTvg5YdTpRN1Gb3r0fu1YncMdl
rM2BS0nappMzadsrlc2PWdbFqtu1S6zGg6UgmUt4U1Sxtq5mR1Lgvt7Nc656ihqx/hlDQ5/NS67C
8ross00eyVz23BefaLU6nSAIic/WUS7T5SsdUjZRp2dChvohOUgjJ2axltE6Bc2vShCe96nDDkuE
h28VYiGBTV8TeouugdpCIUXPx/IWsRG+gHWkJ2CQpYzFd+jz3BswCeyeoa1VEDLR4YrDozFd/sxk
tU2fQGXoAxeYxk7nsRV3Rt4ga8zn2X9c8APaCqp0XQUZZlNA2mmIGPekw0A8/AZkXoqWv2+2nJww
AAyOlV7gssvsQfKBgjj4xPJA5kgmpT3zHbfXKtLS9Quv0rrbfb926f1r0XDsbm/Rj8E6bJ+3A9O3
6Lvjp0SPbc8tsDXbHvj7wW/+PIg4KCaZBiINxbfvogtPl12jd9MZKapuy6iSrO99NAR6po0L49Ga
jtEzXv+o/qWhNX08VYtvqsvutmv20faJ2Ptp/lDid5TOL2/xUlpSQqRkuhfGRMTnzy2O0shYL5ej
CdHcldbPTBHTNA0DkfYVjYxNNP1WeptlSxJcbdOPSyrDww429/n0tBQ5EcdWnYrHPpg5n/10BmrK
x4fSqr1rmNL0M03a0+5udlM4d6WLOrCyofPEn8tBNXbVfefVPjafX3dJP5e2+LPBoR7edcPt5q1y
Q0BbTFb1TBXRpnrspuZvU/h9YbWrTnbtRZWC4fv276DIrS/al1Ku8+9YhIAv9Q6xT1s0OjqwNllb
j21C29DUJ51c5Tvh32aIqzMVm/iseSfNSsOV2BbeTa2cfhpCGBmv6rfJe5AL3a/0ss9XZYrYH1hN
mpFLyWaQM+jmCtdZABoamq5DJWCVReO5lzlE4iMmvWxdgenphoqpdqy6mNyrMbM2WGeIgjpV4/3F
x7NDGUaOjwLVhkXi1Z3tS6lm3OO5TtxVe7UPwzMzkPy78RotGsvOu8a/JNdaj1/lLctvVBedUCpf
mt6+LomP5U5bHPuElOih6q2kFVRb9QlrGgf5LX4Ibyu8uz38WMBle91O9a+Y9QZ1WDvH9jA5P7aT
jX3/WVk5xW/5x7LIxGW7pTogUy6tndNMSWfOt826hHA5iszu++r21o1ly/fGelq8RapHnjGTSP+9
7sydx49H7Z6ZbB9lJP1cGX6TauAUReElaD3BHKqFfsj/ucBeP/m7zcj5I7ocsTbyyhQQlfgwNlBH
8dbYdxanciy/Szbez6736FhJzu4fmXsoDQbRHMfI2KrkX1+95cmwKGZH9sEQujSt0/IneymSbefZ
vZDh9Vv2lwLs+mOQ9ZXDwahuWSPBHu8e81/ZkYNWybRjSYJbiwtSE4yBMdSGcN/uQfYd0ZymS+RN
u76wzr9vvdYQFs73T+ubLBoJqOG8QvNc6QOVU+cBZOFZIx9J15HrQmEL73sWJ8rvYNhlSyRTNqWP
t9iTTed+Y9gHA2K8kMj5o1FBWKAWV7bw9kaHIteDSdlE7bn3WmI3gV2ZOtZtV3+/ImxJh1sT38Hx
Hl4bHXCT00PTruy52C6It5Zdz+TQDuLtwrnrGdto7Re79mXkFlGmLwyqI510HYCtsfLNqhSnZD/3
+qDNxrDn1q83n20H10tttRv7sTaqpBGPWwWqnPiyAdsfXZA+8g15svJc1fSOtnEeTJfvsiLsMQbO
mWwFhG13hD3OFu3MtYBZuG5eC7viDta9wmw9VNOtLPR7byCarMPoqwiTIE9KU7EJiU8Kou/Yp13I
fpPdaftDqkcmUlbvuH+3TDmORNS7/gGwZFBw6r9moCxF9L/tD5xnJaZGxfjn6hUdSSTF3vicMkbt
wq6uFLj8tjFDN4V7fkwOlCis+wtEkkj9vC/FBBB4QR0mV4ft/J0tH4ZTwO66ZPt5HJrPsarHYy81
mjPvEBzrs+tS7v6PxvaYzWMEaL3pABuxZA2b1H0SHz4MkSz+67F4TNWW38tsPf6qRKbqUXd98XUr
soQ9sGymtCxEc02GNrttZTpa7gdw+8prN8qVO+4Jvp08V63+QGi4jfWXXxZwoEhwkF637qgRBXfc
+StbXzUW1YU/CoTlI7SA8VkkW11Gy6Yz5y/f73j9775yODtlE4zDeZmyiz/0AaYYrgYlfz/B0X7q
TokHjK64uXM1NHSxf5q1hFknWbSlmOHDjEijiHV1nXnhzzMcbY6zdygmlA7nQXhvn5fi3fegOzWN
S/3CJuAC2pbLLxmz2L/9tLCHt620U3sZvFM8Q3f6MRbm7kv35ZWrFFWWgij8OfR1nCWz3r9fGk5U
BCkel21AI3/RQVwht8znaEe5ULDBUgPeyNH8XJVYaloJp8izub8Ft4VFlThKG3Fm73atuQ5nddK5
Ri0Bet/Jlv2vZoHsqow8S7+TwKT2jLbfAgRMbtoUHu5wSre+EsZ+E6uo+Z3B63vlHQnSIArCvVoh
HPVuUTUB4tL/yw/Wkm5l5QZOmCpWpeFW3f+AaZ41cbRpO5lLyat1x1o6sJ9QbzFl+plP7SaI2vic
jRodGGFJMwyAUepLJjIqVIzdS34QotOb+WbmJQGIB9ozUtCcXRDT+XDdmwpQZjUaWVtNeP2qTigA
uFXCr2tUVCb+EdumInP3XbWNK7C6I23+/9KHWguAWru+PyKfpp9e5SZUVpQ0GQzo3YcvALdhUdRj
A7/kr7TzuOrugpOSDdXYqo9jkPkM+mAUk/q6+xjxukW6Gtwu5aVL6z7AcIoFipQR4+I5VBmhrETM
VIDj/Qyco7VC6FuVXwdGVvXbsXLYlQAAXLOZznstLLjLGafZ/gOA8bUbTrvZbo4XIiu/ygXnGBd4
OlptvXLH9d+zDLtlYCJ2HuJ2bvayA1SOZFkxNToPYk3h0dzHUr1N0xyunJO2jOxsf5aQVExOEig2
iwpGjXTXikkqY0MGShAcLU9r+WFdiq9pdeO13yt2q0HVXUolgijxcT9ZxEcs4uR+6iOIM8IYTCgg
1xvU9kFWDpCSHQpn52EG8Cgvtgat0Jxkrhn/zT5b7hpwn/f3em3lthJHEJtwaEMBHc4ysL5zI5ww
CtNFrHXaig2rbJuRjk65aJpfOhfjvbtRFjuwypXr0pMlpZC8yqYewtmennC2tsGu8Z7cm1NEkbOb
8gU8MVhbd0RjUPd7BsvvdFpZcGllk+HiVhdiMVHIt+GIq6LhEYNiyzSOMFFNdqCNM3et6LYD2L3j
BWBlxFpuAbeT98QpJ40C0+VUj4wv7TS40eYp6Gu8GfKm4RHntncZInO7ZfpYjqQnD8odpqGdc7J6
mMA7+BR4K7CHrEZ1vDp10ZPJ98x/z/djthk0+o7yia6H/Sb02TQ43j0Ng6bAfkK6pI7k/XrPz7OV
3M1CRROxdAvSjkFWioxFw+uKcqFrhEnSdVs3DULT3ZB72CpsCNN6GAW+S48Fc43IJ1mQe82e4Js4
XaHdSmzkZZ8bKm/viUDfBPuDJC7/koYXlWX9+cyPZEwYp9WPmHhDxMJ2vCdBhum+L9kTl2wYafs+
Ndt1YOUeayiudJYwFhASXOs3EvQSAdTeopBnZcvlULU1tCejvtj43DgGKcW7DZpZFruxf3xVu9Ny
TLJI9QWDKjQzBXDkUMttMbMHr7h5zOQAX+gi1U1FcVhe17xp2/I9yrqUkTgmyrmxmMQGKQUxn+rx
iYJMOMQv8lPtQGx4ZG2B6T7ff+XGOtuf02QzjFWxcr+2DabG7XcQOTkTSoaRW5TPfLJ7K6Y/7qXL
T9ztmxxkB8uyCvLWRoR/iHpkUMDs0jnwkSwBlaYjT3L1wnbdYP7B7ie74X2wGM2JgKr8MD7To2cR
N+AzxYs2Ub7+KOhq7299lyXfXMzmNwNHhPS24tfiSc72zLE0SX5oy3qfPMd8bVScn9Ny1BS4/26k
+oY/wJMOgXN70TIMBe3M47+Q2seb45coHtPqWyv8+4w2cx+ddM/MrCbvonlgnLss08P2p/VHRS3Z
sYa/DtaqQixJusVvF2ZJHXVFqFRFccAfwUIMS6tkz24WR70ePuzoznLHXthXMZ1epfgo7NxOqbrZ
hVGZQ1mvkWgC5w7tUA08w7DN0eeDUCz4Zq/frrgHkXD7Ktk+/DQe90wIqlEAJa8OR1wXF2qVDX5n
h+gkPmIZobQ8NyN21mK8lcgOMcZRRpzGxqxdOZPte1WptKh4nydLAFLF4CcZVBjZkdmMLaIRuzIb
5Zajkov+O3e1amHrSjaVzaaP7oDSfQAeUB7LPMT2wYBG6DHwLG4EaQw8W+UArwUuAOaf1PcjgzUY
AOVq0HnONLoBjphJgHKEmX9yBhC4lxJUjYWsPpFVQlGfKtHCH/b03yW31QgIV8oVt6VEfujMhWa3
318+XhTT7fPwVY00Ivbq7nay/37qAUgg69fBokfi3An58rmy0U0fG2vsiSBMZakmeLJNceqKCixQ
1JKynmyyyOLRVG2idxy/kRvr5/EUe70cxUB0AVJ9vfzgT9Kh+6TTPY5IdK7V9Sw+YHXYPZU3zaXA
hX7WGKWRZnJsa6nKq1lHYL+hoLZo/gWqQbzLG2K8Z0L7LByr1iVS7WBapmgowQZfnhLbSUeNnTWd
sGLTmS5YAHetiwiJ3ACZTHVyn6fZWuq8/fDACPkyexwKk1RZjEj9qL0GO2fGj36IqioIpS2lSmnR
m27Zzra8IFfjFgRanJZt0ecGnO88ln+UxT5dBht0E+DMN5x+Z0LYTpApIHyQwMmWaEh7qE77x+/A
SGkfi1mUY64XmgFkOp19N8vlP9lapHuHBciz+KoeSodGJEgBts0LMu9iX4i/2Lex0+5dvy+jZC/Z
7a4/OKAWHNYxE9ty2gV/BSpyOfuR7V4+XQ+P7oGBaVSpmuc7ZijQtoRTPb7KhbX9K4LlOBfY++UF
4S13lx+LQ1kI6VA/IfSq8KyfhsyVuTGnWbLkieX6mn9biigMgCXD0HJ2cPi9N7RoNci99kJI4nN8
NXgbX4ZXUa3pL0IFGSQqjw7Eb/+lCKch2NauNe3wrhqf+WMQ8uUv+8K19gLIBd8R2qVbKTwun8PX
nIJjs6F4M3OtpmeOKY+cFp1sfVlIHhshATZpxqSTbbj5fO4daub1VcLbPuQKbbtp+o1LoBM9a5Fb
XZMb6uewczADFHboPwIWqRUJNhoVJy7a3ew1S96aCuw/bqntx+1nmHOvZBc9SuJXAy6/679KmTKH
hTP2he2FNC33Q0xKgdPTRXJ9sKO2MNsRaMHiUJt1LdVNBQ1eIOD+cXJCPQeXod8Igw+wjO4ylHW1
RencgemMDjPbCFktCu4CxUeF/ICZXpva8+aoowUN1Nfie56oLvrMh61zYYC/uzoDZ8fWRnWwLpol
/m7w2VzU9Ndc8o+sLA5Tqxr4sxlp3etIyMu+xd1+1BKVewmtj4f2wYiRHZDDYnA7CDTVnm54PL9C
t7mYrOFi+3w5Gy/nTqU75/Aw4AMw6yyD2VWoppffmwZr7MEf4BIkbGDclQkr0gtW3H0t/Ibi7qiv
p0/y3umznrWHt3rXt6evv841jv8ICUj3BtR8PIQv5Rjx3D7Y4IluIc0uRRr3dX7IwpbCsnGrHidD
ADf2VvHSznzcRo/+qy4P/ZafX11o3kktjpPSe//Z0CzhdGdBrHZFZSQhaaNichCv6qSpuTB71RbZ
4pousseXqqDD+9lU1UjKo1V7NY8NcWPrL0niqFUrWCdP/O0AtVVPucp/6uYZUJTAuqfeCV8u0nns
6s/mffA01egK46pdKuq24nPu60pELJtf5c7ZIb1uJ1UKMWBQcVmNlpFAipSkmXzXU8EFvz6MU0Nd
eS4gDBhFvauPoUPp/pOcrWFEX3xG8MHvODoIklzCMD3hPJ6W6MErfEjjdjCEGz1rCZGNjO/K2jtY
VgAYFbTQSgYqNrP08DCe4qUD7IpXF/4xXlb2jsh0Csk+kX8EL4lk5TVSk3SICoyVgxa6YATwY8QH
fcMiHsV7lm8B0xlVWmUHbm0aXjeezdARumkTRQs+WhotP7HZYXQAfTeNkz02MDv5RlV55YE3O76q
qXKkAxAYpHtzG3ozqRwKK6cFJa1w7EFAq71Hu+779+VUkgbT/32Up7eCoPIkmaLJnQH6UJPPtt1l
Wua/ncaNRAjaRoFVNdY7GMJ1H2VnFubiyEjj9RsecPe856e+D9O1RS2D6VlZvwukK63uqXasxEqb
j1P52EZFubdOtV15OiY+HJxHyZ/jv82QidzHdcsFXXc18xYbWHpvymxfX6atOBXaplw+ea4nbeMq
5OJT7bIuZRPtDBGfAvdj05p2OTA9uTkXFpPAqpcOTWGhVTYnK4SHN2ijSQYrwen4FFeNsUxdlWk+
Iv0EMkTrFpDSV2tVpXoKAuNl17TtWDPLc1OeRtsv+P2mGoyPCPMXpS6eOAZ78VhlcT+ID2INgR3C
rp0TWkCL11HFFI02KjdH9g+SxMvsJAW7dh7zmRrHB7kW5+ruDQOs+eiclb2T28f6F82L83i6Op1f
0Grqx95KcZe/YMbRKHVP7rj+4nN9yX88iduOPRP+9r0OauHM2dmwfThXJR7WF5maqxktX77iDzzD
TaKt8sC5XAniGSxa1znh8vCIkEn1cSm8j6VcdrAbyn+kTdC8sM1LduTHrz8i/b9goth4nWFHfGip
PNadtUp21cu9mgzyxy7261GLSRG44C7GGos6E2mmcc9xsMdel7fX0OPGGDp0LLDlounTPsguGBya
Na9PdV7Yy47Y4MndFSNX4H1j+qqbOHHFu56xcQcXhmvjTf2xrNs8tYvRY1kRuu7cKvsPQdmHeood
TCebamubg5Ug22ltrC29HkPs6Pmm47UQa0jcPNRPCjo9cPIEpv8zHSyaoEvVRPO8MUlONHzpxiPc
YSdi6dOF0DcLfdSH/D12T5OpEvgYkaQay+8AxEyOPxbJkoeCIzOrS15/R01RDO7UaoAvYQILA2mH
i4Z+x9s1aiqZK0PzwIICffB9WYijvqRLXgBfv8fkVkkOdQUw9eVJ981MNYH3i1FPTp0RM1dN6a2/
juKGsv/9kFQVaB7AwZFH+IT5MDuCiKOQ/AH0LBiuKaUrRE56y+Pz0P7DxqOzU0LbWNoTGgdBnONH
Cbtq3Lv3WnbE8MzkcRUEElvU2ipQXkgR8G2FZfuzh0AE4A0/E12sqWHOzpafi+C3rFCZnH+g+6mR
b7j+4H2HF1/kkPdUx6hy/isqlBqhsvjDrDLoliyQEyE7jhfropy+lKHxnnB4Km6guMgpLbkdWAv3
Nf13/jMbg/ZHD5WNGlP4SHEt5tvNAuX2Zry5FQbpsVRKLNL+hAzwuTZv9or22yHEEvp2bk3PI10V
LhLgXv+BDZN0WESzCO2njmPYkEBHtDhUzhf+7L01bGynHD5+Zc14SPAiLdDHk/n+shR7l32pp6K6
h9oDG4XTMITTry0XbXGx2So2DkcxuXaXERgCiGiG4BVl+ACcUoARtZcfZcP3g+LJrz8ky5sS5Z0I
qOVKwj0koA8EYEg2OH/1V062WP1/RN3ZVirb0i3gJ6I1CqluIalrRCxubKBTEFGpFPDpzxew139W
AkudkIwcOYqIHj16fI7hPBMdFzGXK8IqPlAK6oPkrd0EjfE7194/938CThfIE12QYNbWcApsYqpf
bELYbRl+2c+XG7l9E47BG/wgL5eLHriEEAicQP3sVdIf2WMe3JDVJFSumSCZuojqBGz63le67ONZ
QmVU+cnXxSbHwYLsC/dGl0DxxUWliKDEdAGveKdSjj+300xuGu+7lDXGr8E49QlgItJB45RBRMe8
I6FzvlXDyEQmC2mXOXUyD5ZnXNJMj90MzyUShsMQWZpqRQIgFZvPMNrX9Yh5EK9iAGD9lZq+NHR+
SA3tm95dGv0UEbzt9kiCU43DqQ0s64Gekfu8aIJHReYTtPL09Hjz+C0e+jne90HhijgZZOmpyMux
v7csXUy4n8vYgUWrDvWeuGCmERLnap88bbToK+iuV0sbco9Ti4fQvwSPPj6Qydq+04BQbtkHvvcu
2G8KN+drQrbC/X+cidY5F5Efjc+Vj3wilZpkBvG2dklExFfq9PCbBd3piDVQGgXwP/oge8poq+e7
9RAFFUqbq0toPOce9bMeXvzCk8TlxkZoSqdj1Hz6068tKsx4kK+O30952+v1E+7WdrqfCSFlrckS
FTnk+9biJCK1B/uNndhk3OwJuJOBh1pb03vHr4/I4NXqfRG+gWJjMGLbHEhl85Bzk0zhJatmZNz4
89/A4IWx08LiSJqQm36RNZtNtyDtx0wPupDrEuTVf2bo+X4NAy5/soDoSsDkVY4QAXyfFVWJkLP7
/U/ZAeH35109N3A9uVKL1tIqjyLAJNRz/lbY4DcMFuPI9SyqsXi6/Tt1giq0VH6VNSDxlyzTV+Fl
CcA/LBql0YdyGB+z59FCoCoFrZJSNy2QDpvup6eS/8HIHjbPAz4N5Mtqua+l3u8yoTaBDi3mv81N
fOPPtJf9I8U5JT+ilzf6XTowzbrUsHggd9jCJ4VubEqt/CBPnEjwfI+w/1vpTWRrIK0XxkiUudJ8
RQnhZ3z6ad983mKnFNN99KpgmhISkbg2lKRNS1QQ5rJUfQLjg9BRvHkz803f9UQg0EAgEYCZ4XvR
+tKZRmGk0wqj0ijbeEcWEcJAID8TMCtL42jKRq9joH1ESi+h9TFFAFDCz3TdlaY7NAStGrTwg/pK
JH1w6tDEL/b3j7+bqkh4YXAsk4STW145ULLhrQ+sQRVG4OY7CZtJ3i6hwd53Lz8GcwKLFXmRPLXr
zP2MZwVhTCMct+y561X9/VQB5xWC96pKzudHZ9+g9JLZGM+1M13f+s/dNidC3Mlkxzbc5YNdD+Ou
MLPW8mP+FCtWzaMJ77BlK4kkIyYqky3qNzNbvSll09sh/09Xw59ZEOMMzQ1tVjFK2zapWTFDFL0f
hY4+kvWgwT//J1I9FOSZZGfrVoH0Ttsw+nqNi/r8d7oV2Nq0ZBJYXnHjI4Z9l8Ic68nlZ3SnZ/za
/O1fLtITV68q/TwtN6qmsdtPpfri3Cg8lg5V9L3nodzY9SALFpJWOj/dB5/DGitd5AJMFR5zo/0L
Z8kJ6vn5qZnrK5LVKw1K5cpZeMCa3E23yr2//oa7DrQflMfLOg4ysLmhqlbx/JR/yjyh3TSf65/F
bla610FmC5zKDs25Gx5B3LSCxisvdDTe66m/+cJFFg4s56CMP+Z2Vc5b8U6RUkYpOSMlQuFMYi8J
2Hk/o2kwyz/wsewdZZrKkkQJ8Y9/iW4gxoOI/73Q+Sd9Uy231UXvCO608+1V/5tw3Ddy16l6f98Y
DsEtal8ZBEozfQ3qixG780Dq61jfpWhRvK73ImaqW7HMMl/S2VB+GWF5WH51K0rzkfhNKIah9pBK
iYxk/+XkYCoIUl8uAC5byJmKU8sWWeVysXf8u5CcpjxMrOwEOnKco7dtGpvH5XvDKMqW0CL8Diym
jQ62ORN8D4QHehbKRH8ScTH/pocJ1faZTN1P1/O9Z1lBc4wYMRdDg3/K80fpmdojccqk022G6Rnj
Kb03V16BHZ/NRQlys/eZmY8I1iw6qGEQJiSC7IydGuAxlLr59WfCCY+eRDm5XLNSZLRUVzmxODws
mmiKrxWXVVZaqe07yyVnegasNkyPfd9EONZcqTBuwDxm9grZB11cIEXgv/oEaFJioolobBGZZiLl
DnitbFM2UlNyqLY+/rUdxCc2w+Vjrs7KwzgDvnMvm7k6dH9RN7MsU4COfBQ8DN3HoBqFoZUu1Bm4
ArMo6xQj+gweM1OzGHrvTbCy9AywmIUNr7PJxc/Vs+wIMSuYWORIi33/BsZ8eL7zJwjF0j/GG+KZ
q9tL/6o4CvRs4gJJq/ijtnB7ZwG6F14/x7Q4r5k0782IIEm8Aecx3dgVvvb6UTphU6lOzkcoO0Hf
8JYHsfvLH9gSYOQAyPGHfh4om9RSH3canUmeTperEwzejt0fXwmPjzeghtjSFGz7aTO247RC2zfi
bEcb937iH5REhcftJljZPunk2UyPEUHk1GZssccuovJSqDM2JbS5pEWHmJ1CJKyrYKqtJzb9IMc9
f4ld6ByklTCLTK9fHI26rz0carR2Sw1d77vAJG46O+dsGP7labcL/84wUD42ncNGsZ66QDywkQzu
NAxPqqzv2DeYhsLx4sK7ntcCQAgXT/LFlrTvDxSYXXCrxULuOMEM2+8GrHIRpcnD9GZfp0KI8RLI
thrj7ORCpmaXDnXs5RKI3D/Q7Gc4TVjNekjlnb6Koh8qMlEZVZ0xDGEtzfQOXS1lh0p1Fv+TY0WA
A3eQZu4S+v1pEo3tAGSwNxhDsUgvawwpgE9qwCbP7yGOX5ZAhVTkpAULIvOF79sWDrSfDpktQR1Y
/jwceLfHog0EKFZepasnZJx9hp70T2UJJd3dICFkbaM/h0rZTd6UmvszUewgdK324Hoj42/FHD2m
RiWVb0/HDGz7ZvytTJdQt6QhSWhHsD30nG6EugZiIOadkgcPyMNyXJjwXp1GVMSrR8TlTZJz/fpD
4Fvos0jo59AYyV5e/XBTFMNB5c++sWLdFA9zkT34Xl1SU2GCqwYnzlMiyBCvfl6YEyLR9NTwlhl5
hChqN288BQ+BnEAtz+ZMzVk9FAGPW0iEkdl/+cEnPVIvBqv3kjn5v1enYooZjNcfFmhReBWXR/7h
I9NzBXYPD0a/61D008UJRW9nfktbb6yblry4HjEarzdvNnMSVpPjdKvmmMbTUH7T7pu3rZRa1gxm
1DLJi5JsZ3BTe35ccvnlPfe4S/WoTr5oBF/Dd7qi7BtFmPKLFvFnri1Jv9FSKL54IdZSv2lvZ/Zy
+X3bGTdjK5SlW/HBMPTLRGz9zQ84R00pg0sZfTX6pdnN0PVcmvE9W03c5/C9dPxFDFU7OeqTvO2T
seom7Mrqp1F437sz68l6wp7lnlEL8Y64iLgEt44Jn30zQvSCoZJ+83J9oF8b6TSmvWoDmae0zeYt
+1Z8OJUb0RHbmdOVX9ww2VA6koV9PdFirFIqlaSX7cwIKL/46hCg1lAXFp14+UafuHnzwsD3FZt9
i9/jh+uD6emhRxfpQeol+yYF4WfKLF5P0m/ll/Sb8ZiReXF5FP+QsRP3PSd98jPqugL7QX9Flr4v
dA90blZPWNAjIVSimNfraOIj1z09ogyUDUQgAZ0b1r7UL6ogXVSdEZMucyGbafihpNKHiXhRvfBB
6SpedZczaKFy93rEQKOZ9jxbWQj8vQB3AQBfvohUzPe6/RkiQSFkexkX8keLriq619BxL3hHKw7S
xU3ys6lhUoTX9NM2gXmBMZkZA5eb5At8vZ8j3CnoBqXAnGFXX751PbnhhIc/4xGehasUuXFP8AIv
D4Sk/3ukyjH7r2sAP8dEJYPr1eliukixpGSs/IpLIX6uzy6Zctc3eDU8+FR/MV69vee7vloiyFRt
+C5e+Vr7qQGGMk6yBo3aPD0msmYxoVDBTfLngZ7ykQ8sLbm1l8eZuC4M1NUtExl5Hu6z1+cviy5G
msWIEBNHkfzzgEd/zo62uxegwOZdsOQWC8MZaA7TirqsbF49fDfvPlzZ/TT6/nw54BCYTJkHCTlv
PzTOCMfd4DweulpNRy2afiOXnECihhDtjU8Vi9CE6na6pe37MXv3zL1gQZ7ce9XALMLes8wmGboR
A74iVhPevAIxMv7HRyYPARny0EXCp6/5IY2e4fJuXc08bpu54bKXG27vc4+Z4R+ZIlp1q2pmiGaV
6paYGVVcEb/kwI/Vn2YoiuyZWLk6S76x6AF9BZeFObe/rVbmqxmyf/8+vuvZR5vVdkXzEcRPfEl8
K1MtSXCTLiLp8nX3Q81CVsfy+JLPNfKnWinTPX20s6U7lS6lLH2cOsvn2+dvyqOl232iBB4CXSI2
+vssR6z2DAF65AjmzkKkn5K0nvEAqrlN9SgxHfvhr586104zicYqe7W2kKL6uVHqGS8MCoBFc983
tAvfw4W1aJR6lcr6kWx3jdKeooq6Ab0PetyT7z+ZX5I1B+v7BSWAt1KdUVPflRRdLk7Xzd2IBfCZ
41LV0qweZkR734W5l14+HrWr9rtuZbsnU338O715eK+eaGX+tg8YKPVCV5rgu5TjwggcqwBdEW6u
fGtRVGyFEaJIq3ZItvqa/a17ue8EceQ5ef9tKVuZfc1/9Ah8KHkGhF7BJiv5Te1b+r3AGaJMJQ+w
o82KwV/pp7v7bvGtPF7UyGPK8fq7x9Smf5W7WyK2VsgDnebCHOdVf/3dhMkD6z+51ZJav5VS2ibZ
yfqNLIp4ZI4l2i1NVhmAPL85eV+099l6sVQvfVW3OTn2ySpzl/psYhwUy0jTNWwgGZTvdysr+Oij
dRbzLzZTdN+x8sk3PJTQ10SHi5XjsAgt/Kn9/oBhlbAtvOK5NQTXF7Xng7puC7VRbzC49r9N6Zhc
u3y6tjB03tK376qYnepKEnf/Gkd0ruRjXc0/5UbI7ATojkk+3WDYSCZijXT+8kEMSkHW0HSb5YhD
5oxtcZUXlRKbpUOy/6gdyb4tf1LVIEeWK09nvgdIuVuuAF4jTrZRjOSnNpkMvisPyKP+iOx8ObBj
qqoHfcLQkKPUBP06NOj9Pn0PRp3csbPHkF2XZ5/fw/WueUShm74WE7V4CPOIUCc7AhlLsj2FJ1kE
7bwgMxEUyWJY+R2pxRVC/V0ZceCOVWtl7lHnO5TlLvpfvfBUAD6Pi7erc1/Ie2ENevrC0sP+2r8R
VSPrF1FrIhlCgZSppUdX9uX682fn5tzOfMvhrRwrrx7T6d+A+mzlozJ9fX0dvX4nv1T0B5/EBWbp
3+628hT9kLvdvZzPzXVZGvjodfTG6iII3p7lqu1z0l9W3prGYfBQ96nko57mjVG5zzbSJI1vQu4i
UQ68Wqq+3++4irV88rptdmjfn684z2mA6FLVmEV9XX0FZ1XydIzyBK/jg3SM+7lhpiqnVDS0UMu1
1im6ldtmBrpSywyzfXVCsYm+faJQK9RQ4BulWhyrRo6L6bswHJqhiZmrTLnjt1FnL+8bZbpXSDQq
eZVvxW1BEqmm6tOfatynTlOGb0VhmRUV0VKEDnLD86GWmrA6862tiDnhEBpfJypW54fM+zC+79kT
X7v203xb9dbUvAuKLdJQqRZbKCr5x/198XE/f+4XSGYMiaJLAo2i5LTNU0mZqrS3x/9+7td3x+Zx
fmxSc26Vk1Vv1VP4oVfqv/5QVmLb1X6qo5G6OLev0wdlcOZPqg9gcyh5U+jmJIcw+60Ffr+pjkTr
zflHeugdWhXNso7/rnW+XtJP6addfZOoztwQBq/nKp2otvNTmX6fk9Mg/knV1cqhHsPtSCPz+S5f
eXiI8fRTO1Ot/rW55HXSsrWYFnrL1uUQUGyd20vGhjLjJSnO7Wyj9PT89D79fZD2w4hpKELgLKO7
2apye3s7+qq+eb6Onj1fDchOvtIz0WKqZeqRdZepyyEeGvo0peRJDk/dp6Bh7WvqSDtZ1ENRwgOr
iKph+rNWGH2W/LLooxl1ZQtsupmXdSv38j39nqIJIBC99yVANHI0b75atnlGpQJsOJCLmA8P1oAn
xHLA1xJL1NPaKoP59dB8VytdQLMUGZh2LHvT9QchTwuph4BxKRUUc5wctaA9FKnA2SPwjEh5lBmd
tC7FhAaTwSSEbj9qDPj7fQNOjz8iCkjuVhY4wF0honcVjgZPT1Hd7WP8RIra78vqIGP92VcRI+dp
xA1O/SBbHVAAwjHwsfigT0bhzYlPY5IhbH9X/PCkktjAPyKHzL+EIAlCq3J2vsMZaMzfoWJR4ozy
O4KAVAUkhl8kmSgwR6HA8yv5rM1V4ixUNQIWk0nqmtCK6kkUiaPBuqDmt4DWXIbnZ20AcZDGEm2v
q8kUjfQS/6YRe9fzNH+ywkTrIAIOTrxD0ljjPd4ZauXzefz5JITu6nTO9exxgU7bjyFhYX7ofFZ6
sTbH4aMnHfHPCSZxWoQyL/O5b9Gcp/lgoCuVDmmnADh62HB6UlXqQTPm0UgXEZ+35McbkRfhPt7i
835HrlCXjU/H87z8QcEoTKhLy3n+SJpxBU4yR8JyjXERgf0i6WhaPOdZ923+pyW9dNXVxzIrVZ4c
bRzZdtFvcUDXkWeDsb9A7vl52o+2kfaZnf3lEiJ3xXs6Rjzi2smrMHD10InbkKm0BjdVlxJQkTKd
6Jjp2tMzrAMDBKM4zhadFHdlEPev5XK/cQKgoMPhutKvpRqzcjudKLZcTXcpfgwP/WXzudLO1H5a
cniT/uxRvrZTR48YDnF1y+rvrWF5ubH4aIkeoK9O1tJrjJzD4LNWVlMhh767jbp4buSKblEUCNz3
aET/9Jzs2nNxs/8FEyrKAfLjqi//bpJ/L5vayxDpyfGcIIGrQ7yevyMt5MYf/vayrnS73Ue1vTSx
gllcgTFWti0cxWQ9PieZapWOSYP/2iKnUMWdq8IWK9tkn6ymF2J9nUzcm/poo/SAojqx62Jtgc8e
X4SUR3OKyhlJ6XV9f/d1+znyf6OUAoirQhugW502HoJFGEfuIXS/dt3cQwjA/SJslBoxyqlvXGaD
3dJYYMpbQaebxOiNI36Pu//VUgOm6ifKWohPliuuOV29tb8XVAR+73Pw4gFIQpk3R+MwHWNW7A3i
SKCyEsrmQYutAQ7Rkov1ywx4UFTt7U3dxXWNxH1yh3vrWLXjdd0OfcFNdUXG+qO+tMvL8q3an6rl
1utFmtD+Ywf6rGiwGSP4Y20pG2pU3hvxU6za9NNMmOVwMSaMNNnOdpFeS8R9OYxWfvcdFVMu3iwE
U3no4dYW/Y+IQeKXB2UTQp8QVq4AAi06bLTgvlJq9qQdU+msc9P9+rY4iCK/zHuuDgEox6ke9o69
XQvUXpjdKE9C5rlxrE4fFLoxn4z1weTazatWvPlg/wvbLKyUE1NIkjjOnKA28Z0ab6x8+8UlHBUA
yKcF1trntnc/vL+//0kwqYfH5HnwWyOG7sjWbZu1X6rpJ4Z/sfe/Qdbe1E6jomIF9/fdr8qQ6opx
LW5QuadMeB+//jXiNQpyxP9fgFCOF1NxV3uRn0GxEBhQfREhqbwozbOpzGbtpaXm8eOrer4t89Ob
RzlK7UzvRLORqdXBQ8qI2SYlsYt7Uey6+hm4Wl/4bcckXp/HJZPePv5XZ3xWC6MlMKxyooq97RRu
1D8p9NWtGmx6qxqJihptlhovgLThoUbbxUzZEzRUISgKd4zFYu4OnTiigBdL/u6jUbIiXde7GBE3
q6T7W/urPqaEfp4Tsffkf1f5cqM1NK6TH439NFslsdQOVZVAuFyflNRR0wxIETCvG4Mzy1mLZzqh
xDXMVVNvaZy9mPV3hnBYps1yonZB/aZfTIrsyHgtd/NUMV8ZuRspyg8tkZ/36nCIVNvFQWz9+1dK
xmMLfmytsXDm4OyxRmarwXWNKRXlUsOaDiP9jJ33Xf+uRw7jBj9vfbH54rvCEr05J4ff3rsQkDMc
63/851J3x+VoHyvvLijmmXKGMxXkLVClCtlYzxCQtNDdP7Yrd/07idi17P3q0gXRFfGpWNK4d49/
1X6UMWy/Sd3rLJIF8/HaOx8JOAnba9PPVZEa+rGCp5N8VWJ6kqv9jrb1QvP6PFTXtXin91VJnSWF
Chue5dfRQtcUxzuVP3XtWaVrpudP57oKLJJjZW01iFWAX+Udyyc6b3q7nARSENb3533Y4c/o8O91
rrPRE1zGvC/jyFZ2ahos2+fmsbmq7egq2WcLPcV6khvBm2VFIsuabv8tKdPMQ4r47bKyhlpQZqqC
Mi+L+tkQjgEjh6YaQ+e7G889oa/KdxdyT/vQau+Mcfw2bpo3uG/P81jYCC4k2ObhojQPmFRtp1+2
s03AuxsTo21X/WoXOgKilbvobzyzKtFJw+26qcTHZTQ4FsmbohCGgoX07u6uP8tU+/34hlH2/sys
ba8qs9g0l80bsp79/mP3UOs++m82u7Poztx+j0eR39pjuRHDPqb1LFObHfo+fdt2SnXJv2qwXw1I
NaIZ5EerzM5uNE37lpVV7c6G56qFrAyj2Njuvyq0Q/1qcXns3921l5Xbt/f6sXlpqlbejV7fXuUi
NFYNSeEgn9GDfWkwsKBczUcGz8UYY5ZZi3ulBrsqyxjx5ygZHPvUr5U0Vv/L3G7YCHbd2LhiIVHe
guGPSB/+JxErMwa1lbcl0aNiNraKCSeDs/fWtnhWXKkawNd9JpW8HTtfvaNfuYLhC6THU/vDg3oS
l43mofPQ6Uw7pSor/VztPIyab+/JKLao7e3vXbZZgKOcKjc8fFuZkcSDk3smI0b0gwDH03l+nKce
PYeL28Vt2euaZ7U3t3qru+VdPJd3iyPQWYni5w9ldwpfzc/8k1RCWbyrQMSKKojfNEic/3T2nXXj
ly6zTG/bI3+NMJRh2tGmt9vRImmO+LIcthHH6gIcxObVe9LVjPUw1H87YWUuav+Yqui0jTGdHFYP
c7J9SUseKu9+8T+W7J3iGEsJABeW2r9/6/m/38q/MJMahHHuDvdrReTuSIhX9+O9VOi5gJ7gKFUr
e6o8sqr99mGnsmpsonEzo3R0HBHqS9GdZqRLjsEUl6c2s3D1I3+NuQgVSV8MmnDDnnm0Yq+Wx5y8
76g2/dOPUO3JLv08OkLnIybwM83U4702Zz8RP2UICcBGZk4YoD5N9qtOVLUZbjjZUw2MRgbkEkcs
vLHozsOQ2at8HdjoobvrHsPuEbsMayNOIIlbqrLT1MOaBQo4BGk08jo6XfLZxj/64dxa+q/m/cW6
ZzWzzz85X6x9te7pA18dj+u34iQlK4b1Xwd3NQlfRUKTAPAfzeS/IF3tZIPFhZ/BrMzscUE93+gG
tXNbz41NK16JX88yuAcSCN6eG+UXIC9sOHhtfzrlT/2y+H98RhJWWENxm34Tia0PhUY42XEca0+F
9hEbqsA7ONJECWA3Uxeoiv6MnjuqVkEXxtzjAMXcZOu42MtjX1M3vmLbO0IA4CdmYLnpn2Kuxn2N
r45s34vxyO8VLneN0Y3/meKcl8o8/JDwvefzuSx05bj2VS7UnC+Urvkfl27FAcQYZ9dHN8Z+GXcj
JbuaTaqToxhveCix6bMLLu+Lqtg69uI7qF84/ZM9QubdjhteJt+A67dmvu6NUtwHr3+GTxTgDpnP
IAZebeS41zGAMMZcUOzZ1++OgSQDTg/fvCFNX6ju0cnHmqLvy1f1mbm3OemZ4dBF30vscoK/BAXm
MjWu/RtGbAy6DkxulKyrYKFYkHrn6kMy7YxW1bdFMhpdjfewWjl1PO/JhEdarMSPPM+LMxvX2+KX
joeNGhZTby2ZixSQV7KN9B5SPMuYHJG+I2Kvb2OUKzXQUO+LrpmhFDPrDIqP2USTRFa2H9MhxSNb
Rvg1+JIx73LYAClH3E/UgsswLfu3DUM8plMcTGZAOOs5xmpM6LjsuG/wC/0WHaJXjVKpbUYqGS3r
RK7+M6ONwZbf0GtQZ/ESG740Qi+JPZwl3Kdr32OJA+gG1Ib0Z9HPsRDFOiJsEYM1hmtYU/nBHpIU
z4NOvi408cabdngOeUPyhIkafzeXA+m5rhDlysPV1IGf1VY27w87sk5Ivu5Sya2N+T8rhTrCBVQt
djvWYcDl6xpglK5uulcvIWzfcC3Ol8Y9XR00Ax3GYo2OQ4hJgaEY1YZ8DKxzbTAh8eyncKP58ZN5
+KsnvjfcpkGFliUX3iURctLhsa8/PldmsY3b8O/vmfX266Aahfn3wxq/bxyHtqww/T9sAoS2rs74
qVKA+CuuyQUtX9xPhUCJVTxfXP5o1Gd1PP6XMquoWtCxiK0h2vBddRKhmstEi9xmrrb17brCAcAS
Y/LaVsrBIduYyFdwhTFvY0aukyCyx09oYoQxMcibNEk99YdLn7tq2TmtSWsOXgHyYPyTFo5VMg4Z
9d3rT/sqi3oABqH02YhlNFZpGWZcUTq8BkWgBoEdXBGmCyjy3+pPastE4LNe4Cko0cPTxU4BWsQg
uEI9Vp95aYqU5Bwn64fUQggWIQgAy/VIy4L9szpcJ7ZlnDP83++xmhTxZyQ9OnZDCpm1mIOWwP73
mH6s35FqugGy/bZiYYg5GYATaWYD4LIiXheb+CUaxY0Nm0gu4mXtk9Rs7QybKR/LsDFYbLEIpuEn
SBKtsG7EPh3x+ctydhvOa6zPsQOqXhXLni/G23GSqc9azJlVMXlMH++LZ88NDYNiLJuPp3gFSAIV
ips/mMzPvaIKGtRTnDOe3h5jJQAfBmPDipuvXwCj4I2Bx76SwSDwMDsKS5DpMIXKXjZmFuIFGXti
A9av0zE2jPk8xsbWOQOB4lc1xpP6ZD73NttN55tnZbiubw3B2ub2suuOG/uk0RgbTX59aVCPZbGK
aVca7u919SlYu6P67k2bchUjVKV2YNUF6WoOPiuxHmhldOGT/SVm3twO+FsPTPpqp/qXp8GTj9mj
4HHuS/YCJ65tWgFT4gCOG41G955hPlTpPXaSgAevmOAcYjoZXPetMMzoxcNUyxVAxSCTMJPjjkcD
dFSYqA9PvaeMVizrk0n0e4z46JdF5YWJN9kq3hvz4goKTtZ18OKiUuaLuhFxt+IWAlGvM3UQayTV
KKZbbCsuNO7LPIZZ7GYGWoDxwEx9bHHrFGod77ncXWRVc/cv2vHUwRolcxUdYvoMdPZ8sk4GvdFz
bRR+XAeQE2bYVGGCB2RqOIhfZIEYn9POAzSf7XmqDIfbZHiTFGv//v0bu5gYPNd2MgoCMo1fLiPq
xdveqw1gx+Op9si7+ao02KgGp2WzobvZrbTYgWlxkF5vqK4QEuwNRQv8NSQkrke59utfFEFuf3uP
Za2RmVv1HGqUWW2O44+OHFeLl0XMMhXrW5h0e9uqBc2ScO5JiNsNjj0SH/XD4PwBraTQ8S9wsXjm
8QED8laBEAVMugJRRamp0mIcZNhr+9EV1QybAnIVU8FtfphKPom5G0dsZv8dxro5PfUuw46Mo4V6
pSlhSuP1BPiXj9KJzhHmS8z8QOYIuNRjnocBECbMdae8Olc+FKMx7vixhoEVQ6Fs7BcjMhVhPkbY
04OfzY7YosySh4dYy2M+GKHFALwMrrE2RStjEtvGjLPrnqxkx+XGxT2OvSXQmQWYM+xfvO/72CBi
XQ9TihSFV+IJj7EgZvgaDAabxRflesU1Ru8qocWQz1jW/zPBroufgSVr0D4b8zobDA2MKjvH+NQi
IKen6YFIx73ixRnZTRliHJnmkZqiGFTjYp430XSpjEgkrbv5TaSP+qK9aMfw+Gvac9v4yFr/qHSI
zC/K98J2l4uKNancL/efxQL7m4PE90h9j631esQgk3xKoqKUlGvXIwZiDMmUIRpbb35cyEkhLfcL
w/I45aBnKnntryNj7KOWud9YdqER3xLcthIFvxtRo1FzO88kKim5+PrrkUG0WFULw5vhye0Yl/u/
3oIN5DpOc86d468TR6YT1UpyzaxErmNvqU/tnoRYPq5rit6Jgn0f7ej+nYXhp7GV4kXxpVfsqPpT
7Jx7BQJQgzNpttyXkI5sRTxjip2KhH9iyf4Z5oRYVGXfP4X66xLRQKm7ONJ329G5V+581s79szza
E1gHAkxWoqyC40enLL1880iliyTVEfv4oxm7a3hA4Y/FDpxRTiZ242IdifmmdposEfQhe6EJKOoV
4R1qB00msZaQJt09fjT3O29X0OMopXU3PLxKH0PLrP+1JFW37V7N3WO5fmp9NH9bNuOufK/f1m74
089143licLVy3TwGbBGrNlt779CUNgt8XKXRy9MF/7vMbDpZBD0RxPPdWAgsAJdn2AV/iXTYhAF9
2ZSv8a6yxeYTgG4rJjNVoN130oBf8i1pLNw8+axoEmUmozl6RFivGWcMOyIs6+th6mtWYfYh+TwW
KLVzLqbZnzt53Y0ylidnC7ktx/JxQd8z6i0pz+HCo+uoeTYPLPHS+eKrYWA1V4/SSvf9PdHB6Hff
qz9wuL1o2s0Ui7hFAi3WtYNCNFTRLh0YLY7qG3LADpPv8a/Th3xYAYg2PkxYPgUGzKJJiQmve9ei
/uGCJcC30rM4Z5wbaeTa3fHRIFfTlOEdRO+FnUSz0nqK4MzKCq8t+gPXL0ZHshvSR7aFfgECcny5
8EAO2vf8hlP918Xq/euilmNGI1Rndfjq8Uwe4OsVplHisqLm8JfKvh/72REBtf9stzSI4jyN82an
cX90j6LQrxcZHgVzqYL1ka1DSwv9OVSb0gjym1/dQJQKz3a87asOSm5reJyVaBJd/Xo0c2Mcq976
RRjwddcCA5y6JWG1ULc/oxjqrvMs0Ii4ZsV/XXVcdzypyejCqJQZ7TpEnecZGV7vvtxp9wSp3Sgi
gtjaDA+TDFd6rFZOcNDJEGjypW1HWDHMg7wC4kG5KpFuu33bLPupaO0foY11M/W9qt7s67tJaUqO
5vGTwYExy26/yAUe0eNOSRReENOglvLLolWOjZMSGn2W5OUrjAJ9ks67HIAjHbDDpPRWCH7ukT7R
LMfKky7/mpKm5yYhvlAXePMnf1g9GjhQWXrKqqQ+Or863JmW7EnJQTeFijqWOZWHg/uNfY1Hn74w
3dV60CblhHwBbgVG/sJCvGhQ/S6/kHfBftamn2lJVGLZLjf/6ufqH5bxgPJm7YaJGKBIDLdjQ0Tb
IPxNlq0PAoOMsu5P+we6i5XTXPWwQLi7aXAkPjeWHHzPwD3PfrtfauRQjhPYEBFwy6O2J7599YtR
quk2rnBRC2pLoZRWMrUTepQAR4sJ2VkF5uZd7262FFRwJ5fSALDsKmZj6eimZ5bC9rq1mpQjtT6E
5r77y9ZUVQKEb1WnhEhVrg3fndN1ENKSMa+KcGm0Qqm4aYSTm01G7DTTPU7+Z83KNzfWqJ/qt/iG
VPg8p5pr7XufGypihuboZJSSKU8bvbppcImpTHVSrZOl6UsbN40FW0OMkLLGuoWXYVEptEujU7Jl
3LgS7MmMTQVPgG1SrGU6OzVQvyz8ZINYsXSPvzSZhGVVOSGwDtkLVYk5H0t7zLa9Uat3H4V+b/Nz
DPuEx0weI5s8D39v18mhs+3Jh24U++pOVZe3tuAey++uMFTtu1VqifzWDrffI8Vqej+NfS+sk8/e
oYn2qHbWJao5eu8g2Yde1O0fSbzNkLHWz06PgLLUYDkMp0FpxBFHX89vmwrzCTpsBDWP4ONY8r+Q
Ar5uM83iiyE1SLWynQ9BDPibDQws+u4+GT4kmfLN4n2x+T1iZvYIl+qEv45yZSQ+OifXkWP4z8Me
ebcX73vPCocZkslXaOY2np9EIfswFnV4Tk3SH2LhpEdsgb9kZle6Cr2EEUVp0nIovbtRfngn9KDu
QqWtDo72hKOcZ/WhuAAGYhEKU+lcmz6zR9O12GXXmvBTWSSr6qvdtAGNK1ZeSyQLC/bXKAl0aqfr
OXcnjAZSJEomhcnxo54Ow0upEONKHnf91xpVNEDU5SZiq55R872mg+rLVxHbyGWU/aIud1ClwqdI
y9j56YWtR9vCGlgiahcZK7Ec71rPFH/ygy8ssJRgmXmoQBz4iHRc6iXK3MsWrMuPZb7lmgAerLeA
eooqZxeNS60HbCGUgA1Y7OYUfpx6SLFdM9aq2RcRzc7irthnYz0u2gdlB5sL9yfT/KnTA6sbcNTn
T819XXi2u6sqOT+4YUJNyoiHm0r6cYcgeF96VKkIz2d5Ufke7AVGW1+D7/bX7b63vj3eZe7Vdp9v
FcP7aVDXut2OUvekv+7znfI94uC2Qg4uNf95ep6qUdWPDPRt+x1XgwyfctEfkt7t2U0IwpQNtnvM
/Vbp0g429XP/mb8PBRxtQ8qrQ32Agx62VOzK8BUz00Zis/H/MIdQZVuH4WlyEwI9NTdL3lRseDwY
5Vae6RlaaZJc951poloD6a6c/frk950m2N29/6dvXw2UREH52LIDnJWgM7mZBhATWN2CloibL1gA
/UAVtd2HwyrN/IKZXO2jsGyWF3vpisvu+xmbKnFVm0b6fKf4xk2Mgs2rrexVfv/uNWPft9/HRngY
xoZ4QTSAuQGSkAPieMnqQs6EsnyPS+yG1TCESQ5UwQNjDiQZZ+aKvkcjrFmWYd+aiV0sY7yFJ3Wk
RB30isv7nF3qV4iCxgWFXboH9MYRIY3rEaALfbSEqJhpxp74nxsmE+l/O7RdLdrIeOlSDuYq0gAK
X5DEAPA4zhZ2Ad2xgGp3k+U77EmqBdsk3hXFxJybtXIl4kC79CftpOqKTitLkxV6uQkuYX4FXiXb
fQOmnVcQhvkTDV+9xpoUoFb4hzFL4r35+jzmre5kMy6a9vec8fLO8Ly+6ymu7kQbPv44j180hj0X
CG28g4SA1zDbKaYm9mTszUse2IkRHb1eaocrSj+zTx5KXNX3xifCqIvhcDX2mcDEkp5GDzZJViNy
klNG4xTKs6WqBenLAt8mMBU9/D/XN7D7K44RDmkYXNG8uONZy1Zcj7S4/o3kBLnj+uiK618ZaWX6
UIFWB1IebiZTv3ljAMTZTWbjJjoo2h7fEnGTgL6v2I8afzqTUTspuwtxJ+IpSuDSIvSVni5J5kaH
RMfE3+KKstP/3zr2DgPOpW4m0R+IYOgt8VUElDUgwmk3LuPaU3zmCQsmWhSjGvcq1/7JtQ9qgFbz
IpLr169X9pV7DjyRYncpdS1pjbyUBHfCfNuqisC5bELjQWFzrXWPlIuWk4MESXSabUfwYY3KdUqk
KG6oadGWgXDClLqyATHpZuWXhYyIfCR2hPXB/RAjO4cZx7IqYusMne8PZcrIeVedqOZbJSmdJFuX
Ev/02fdnxhjlhMKb90vziErYU21xGtkxGipdQnLdZ2RC7bxjghk6PHfSneM9xc7F4F2c9XhPQr+5
uM1JRci1dnYEZULb5385tkdWiGPBwYrYogQExIovPzO3uT7faOvPrbVd3+2oIRyMVpe4l9Kg7S8l
RfN2hQC8ViRUgS2AOARNQYGvXpR8pDfPtjs1xwQ+IbH5Sqr+jNM6DxyIAerWL+vvjZ3CPySB4CNB
eFXLyv3BRCcMhMJfmT/Eu6n0BPhdm5KTbWLFJq9BBaC1X3kysmsR2aLvJpJQEunO1iY23xxnG8Gz
tqLyVqzumoN52G6sV0ZVjCv1DptrcyP23W/K9++E9VXy8BnJlFAOKskG2OuqOg/wZZ6qlKoLNsHR
PmzFH74GZxjnKdkqGsp4qtx9CYUcqo+cB2IzoDAHryPZ1TGb7S2LGmPKJcdpZh/1hciMJPQ6Holm
/T+ezqs7VW4Lw7/IMWyI3tJFRLEnNw5NDIgFpAj4688zdX9nE012YkFYazHLW6SWJoVw2PfsmKTu
1DfZIWJrOl93gHvceAZLJYZLcv3gSkwIiOQatWmBISKUwpm4uVSL+B6BgkLXT/8RNKcyqd46sQhx
2JB3UHPCt9eWOYzfBbUfeTEUBunijMAcy2qMmwEgFSQOnWLV80aTFyplvzgcE+rIdIcO4PSIhIgq
OADNdz79FExCCjYXbl/JVwK6AB459pg3Lx8PLIFahHoLOLXbs9O/OoI5cv+rfsqfx649Q8icRys2
5EEDIK2nBtkBw5JWEM730Dla7vlXoUL9JHNCDh0xDC0+pNid7qBUj4J+YSdEjJH2AjwINEobensr
o6g0RCyWoHFydwZGZVHR1DOqm+EYdJb3WsTHoRdv08neqlASxJMN14DnpIt84BNJXTpCGL9+EQ7p
l3HbeuFVArN3VVPYoEQ3VoNqnHsdG3Y9f+u4aHpwqkonts9WNG05nXG16qKfe8brz0TOPMfPZqh3
KXHDUb4Z5y5y4/qdmj3AkEP/JwR/08O/CpKlng31JwkfGjWFWT41/QEC5gu6Yqg1XoRiBpEgrHvS
D1bc0LzCmOc5iC6g4cNZpI8MbfGL/10q/DK0DsrPCGnag98HFgnYz6JShM8EesrY8ZGYHJ+YsOZ6
ARAfLJyK1vHwbDdorNPF296Y1Gga6tvGghQ3rXvj3uQyKanNIXriD2adoEtQA89iy4G1w3kr6NlE
eddjg54tRbzaVUdGWnEOeYeOWbS1OjV72AlzTUVKoW9UuJLERgZVKYa/YrYr1kodTXd+GZ/Bq88h
yqh7PQSfVswGtZ3yRCSp7IqaHZSS1Cz66N1o8H+Ls4UyREY0zzpSGgmCCV1mcuthY3ipJMaZqwj3
CnCDEPMkVARKnDfsZ4rdof1S8ALBaAeCq9gw5QO9hhE0i6CIgApJ2DstOfE69wfS2wZ/vgPoA3Ae
Y1Ool+Jcp7UYv5T9+CblJYqpVGUFXkuuBeePSYlgA/4caJlRRHQUXMgc5ARvpGpD8tjxOUB/CiC7
+zoi0cUXMlrxsupOUhWHlMnoGtSDaU4t8haUih9SSVT8Vn9cq26sYvSpPK0S5VnQtcp2X85eg6ma
OE3Xqp8W+9zglcN6Tr+N0wCrgwwhNV4yFsYpzjzn4jtSxg0SrNW4vk27yhZJjQqJrMpcIYqvcKGl
yRvqV44FvV5XQaiB0jPIv9gaDMXcGLcdjs7riBgYcl5dPlRsVaWB0DO/4as/NHlfXq/Vwc9JTATv
Lfk9NVt+aKPrwW/AFKL4DQ4A4hx9kL3BTqLYj+gY8o3I1iHU33Mwi+eVVJHatftVHyYWXGT7jHJp
OG4rRnO60Ha/mmgOJt9oQYJH4rlYkmN9hLsy1ryV1jmWZF3obMFbA9fOivx+mTt4DJYO7FtfXh7q
OfKlF7Op9QH6Bqc233E6J8HuMOm0O+2FQn9lNqJxvECL2BQTKbHY6sL2uugdZfyiRvbWuOfvHPaL
imAZVLABuXXbwPQZG+iiJV/Ulfkv+4BLEc9OImwizdfAvpF1AkQqIYFSWrJ5ARTRDNhTXHcf1r2A
BIYNGCKEeqiig2VF+BAig4MTQqGr2IdRYHgaIa2Bt13zkG65goCLSGQ8oOCgWotWyNBNeCnmbmUl
w3kXs+90rHBSaydDTANrleuk2FvNe5faxFa1w4uPgFXCX2An91afOh/IHBKv7CsH29SzoovV3JzX
2Xgg0I1S4s3iUBd39K0McbJRJOLkWk2VoQWxzeSs3Gmfd8edBbQ8JHQT4bexXPQganFBBlhlY4nu
pctqih4hMw6eGusIgnxJX2MIJVxV8CgLUXBDTvoJ5nbWE2XOPOBUcYoTlHVLIZ1RZpcjDHYVAb6R
SQrIjlXfA0JqcK5XfQgKEaTc7omVOuoe0LLAD/TEwOL5W2AE9TM8cRCxVW3xeXLIhKLVhpEOj0mx
3KChMjBUJNWsPXrYmagID0+wOdCoY23G8/HEe2Qlq0PYxnNCU9teXMGES+h7qdoAvByFBxZT9AnY
q2qBW4V/jbXOangov0OUZntmCCTyFP3cVJ03xJGb++qbDyTK8iRANNvoeDY6D2bn+vCZRkgvk2PV
v1goX25iqswfeBYfQnaZ0UJizvMZzT9XlMaBmv+wlzh9Z6rNx8RljF1KOY4cTyA6i2RgjGBzAnNa
1L+jCVmfXS06uXGHL6fXK1wRzyqaqHJYFLLtWkP2HV0VRsOIcOD3+dvB5LDrsyNMIkT0ernBE/BE
/LxTTn5GVeKwR/OnRKELgRU5rrzdS2u+hwdeE4kWBQE76n/3vvZiFAsLowz6fbx/vWE463BYiTgS
cw8sk3Y3JZn7UsX96jZH2qV3WRSD8ai17sL3GU7i2/pOET5cFeFm+PAGZ8I2znoU+T3S8WKDv123
O933V+dwtm/5nXAek0kpetif9MSVK+jetiDTn4+vqlnf28thFJzz+agIhg1omMthkG+6ybJzXWP/
UUZBL15E7W3ZmV3L8eg1eWR+WDbILszTjn+lv6IuKg7LGe5v6LcIcJ5ut+VfsvmZ35bh7Dpc9Mpd
R9kkyur+3BWU7G+eEvq3x9+ej48LdGutDH/KhMu3f4cz5ZLClVRzzwcUtwdt5/YQRXBa6O1NVozL
m9sNg4gPSi0btywIg2e3SJ2So0BhdjjpPV11b1/iKbtzL4Jpa/B7w8aSBQDtgsck7zjxyMHqef+H
FBmOrk1ihqk9aiaPjrNvzy7UvPpe9yJG23D5aUBhKoQLnjKEyehgqsZOXQqrRkakEH+U+iqJ99Wp
mDRbVnxk2IH6AbtEmZraNCI6hCD4LBYmooDZ/Eo3AHkb6oQFVl7s41Gmkch82B0ymKuH+A1ihuxL
9HSz3MDv9YXgyctC9InKEe+6t4eUxwi8NhDGtT5yA2hAscDk/qUf8JYlloVPcWmicsinLBdIg6Bt
F/+OBosXe/EUSS0SQOrrZIjChf8pqW+7fRBu+6A8nIMGoSw8Ryidv34rqaIP/sAOPpf1TwQifcyV
n0hmcSPdYcB/UUSA1tbDxjR4ecrxdbYUBNj8dNU9cZHE2JOLbsQlhfVPa34lAGRfjWFoZJk1og0c
a49MR54qowNymSlPvzUKrriSV3Ouog3LZAg58StBEip6LnttynF1gnX1cHN7HQoCpzsl/K/OcNHO
5jnoJgd1aI7O5XU4VwtqIb+Vf878Z19k6TkJqJFkO8SivP2Ugu8S7E+gjJGwCpR5Pcv97Hhfxp7q
gctHgBDXoTHN2hP4HYiD1M5lOxL/nFlmVTwE97PHqjHSP8Rm9isRPvXyGSNnRdDYR8z5aT7oW073
s5fZWoSBigItBpVB9a1sw4niKXZl5N6ZMiEVTKgjE5Sf5snquUDbwTp7DHuC/ZRHVVisrKLBrMEx
y2ohTk60UesYEGPW+IQQPS6Wlwkr93WEFR6rwpzma/ob33U6c+c2EAC/eXqsWA0FGyC7rDHt7NSC
hhje3bhY1Vms81P+mBT4CVY21n45DXY8NLzmyUCqES8fcBXNUInp6Jf8N4WmdCYe2tt3Bl7IKrOH
hk7N7U3enzBshxyRTmvdGfzhFzsaHcMhKVi1aDEO1RMjU1HMy815vjra5fFXtvwHSkRtpFkh4lv0
yJACjS+L3G9qJGLyVW80TrAeSZbPutIGb9d1Vtf7b4fzg/oSU+apbIoCP7oxSuN3ZhYO1d0pvUba
R6P4wCLDe1RRwB6HDYEw6oT+GXUq5uVZDN8Y3reXjnv6oBH1qM6KSfmCeEmWO9Kp3vCelC2oNnZP
528WzJ9XkOgYiK+JORmM0N2+s69bwI5/J4haYVtnttsWNDGv8orFbWV2x8gf+UQJl3Sd9u1WPB2U
waV2S9VUnpv9+afTwcuJKogyS0oj7Y87zc/jdqwekFPrlfq0Cjq6vUm3O+m1NeJyQhBE7sA7TAjp
L+6FETVo7JLRtk6XvUkJ3pbwgjr0jdElN+nji/HKh35GH32ST/PpfcY9vhv8WK2Tb0TIqBJv1e3j
u1lny2JGnEiEl83UCeZ8ED9nlyDj+jrLeZ3cVo8UDAD9KSjCMoJdYr1qms6IXtIZwSzv3j51T/IX
xibfgmyGxnaQLW/ugL6YOzoiRv5dfre2wGymbcAD7ekHRjNTmWkUKq9fNGmpZie8C+8zqdDiLadY
ZSCAhqyuvH2PN5c/EkQ+XEym2VcBIrSnwHBmshG04IFHfEHGecEASO+v92cXXdsccVuCvzsRxA9h
Al/Z16vg5HNXL8ugsyqDGuPp/YZYACuJWDvHLvO0WlSLFyTyVYHod2OEnOJUY7KBRXitCACeBAwF
W0P9B8XqHp7dc8KYtGTIa4Q0EPyF4w91mNIeFnb3L8EhUFGvV0lGRz77TX+7B7kBmkH29DVhXevS
KGOoJgg2ioRbt0ZYQdwzihXNbgS2FoJFFFxwmgMgeHm9PGAeMW75osxO2c2lZBg61A5pmUtDmdBr
LCjfGkUhweEKslloFbCrBQ171f+Cya8gcATvmrP+yc81XaKuKwQ7QfoKglqK/1yy31AkQYKm1rHx
jx3tKH1AYSqDBIJpDOQIfByiAoJ5mwI7kooJySb0XLpcoG1AOD/1+ZtURW5MFUioTejmcX/Wn6g1
cO+q+h5laYhtNVpPV+wrcKXGdNlkPeYHLkyoDV6TMVKMzA4Sae7HneMNIjVcdShhzAeEvb9fxz1v
f+TxpIejxOFeklwWUF4ETgxkN5wSLmgpWyktGNTb4WEBiySXZIJl/OpOjcIaAcC92PTCHnQaAciD
sqTKgKT0qXdMCCLFPMevKrM6fd6+eCdvbZGpYLxMMc/gS14torxifh5zY3okAStKsyZMHG3xsEmd
0VG6SM26oLtEJQPONw/O1yw9+foWkFozKZSJim40GJN3P0m0JZv1lXayzO182puIFVz0g7wgM5Cc
MJvJ/P5Mx4plrDvQq7V6fHz3AE99M/9Pcj/aylyS2SSAOMgtlCACGMXvG3EyiT0oIJeZ3gOAxW7p
5fpCIwtsHWedDjel8m/hLPe/N1Apqc8ZHwAcI4ECu+DMZDvNf1TONZFx0F028MSIj7UIpR8jNVOz
ZCFNzf7yYTSzh/HAyKpnl7Qma92rXaFz1ZiZNO/tabaCtlUZwqmszcYQeCZY54Km+kIo9OaC4iZA
NyCZAN+ExihARiSxIdsAhJytFouF0JnnPfthUBy6eOoUy45aR0EHfDbmoTCGfxAksTJzsIw31S46
dH/iQ3t3PQx+sk162P9kh+LwPLw2kVOOYyfK9GocTVBId4YOaumngXMnsQry2Q2KHvRI9rXyGupq
MNTkP8J4I7cR1hvsNYodbxYbGF7ZQKILc+5uI/fw/oVgBwXcy+WK0QslROdKXExrdDBmw7aW1tqT
qJEvwOWk6mTZtT5EFsNtQ87rHmM3dpXySrErOk/S+8DbP61IxZxJhQPSYibUGDM6BV0lfmYWIQxM
1zOS+/rE3V/wBuoKmlY2Qd4KYFDQ+gIxlnMNMJSvX4RCKu2Pf40GjZhGtev6rud/CZER9hlVVU1w
n549F0Aospl8zb98N1nmzMb3V8bwobqxHW7z5Wv9Wl9NCibTfLbUWbGCs9EahzDW/K+vq7YFP490
1Po17Q+1fNaNEN3SRqc+Tn6h9Vdpk4bmC4BLcJDyXfZZ4JFv8Q7BSwvXjIf921coc3AkhUhZjsGV
gMIfal/bLW/zM5cSPoj6U2S8CVm2+eWXNy8jJH9/dZ/6noeAMqUoPnL6ODFQVcz0KyeXQLxndIby
dQEQQHaAzdFI79/0ww3O50h/sSwPjWJo3LMzRdQGGFnXGBK5U3/tuTeeDxaJRABNRqaa2GZNCbP2
qF/AvaOCjpI57omIF2bGne7q+4cnkQyKpqVevH/o7NEzoUir4uJT6vXfCzGzRishicNIFoopiyz3
I7tl335b9svsWm2L+pyZQItXocWrduxH/sOTjafJL5Jx6T3Gqqu6+12PAY6eFkzI2JGDuMblymAc
b2DEyJgIHM4dI8H3fM/bFpo3v+gcVe3LJRkyq+XTFsbsxRpsb1aqQ+R1UJCJNeA5JSosVGRh0f7u
0caJ9cdENQqFH4jdAevQf5hQSeY9ZYPxAVMSluNWPhKFF+tH+NRU5gG+RzhkhWZkPY+iEUDXbBEZ
fIWavZibvg/JGUZq42Q2I5659KAcM2FmdSfFqTgxG2LMA7T+NlleDPipeuoKZbTRHAeRkv5CEPwq
JEXtj4+69Ldze2EvhPe0aOnzw/r+fnTfqSCq/vuAtNXYZQJrDhs1DS1n1I1cGXsttzPg7hA7vQ32
rVa66JidDUPDSP2cQy6HXXHR5PZpN1Be2WGxkYwVNz0k49ffZdUKLqs2UCbWmjAy7xHLA5htowVz
rF5mf2Vu0pG4Ecbi8er2+4v6hmOVdqazFCJ1xe+kCcLf74TlwXUTgYUKsAVWUbgynviFjFup+L7v
S5o1FDl+aEH8tH+iQ+ubB4xSfbi8buLNrdTjzXWjBIOZEqhB3L9NLghVQQeh3RStwsZEbgunluSv
2pvKsr7qz6vOvcrHa+a3v+fPpTKeP0PkjIbf2W7wvV+HKBIlSMQue+j1IJWtVS7wS/yV0LgFIell
l46JvtOLJNtWA3ag1Xajjdo4TymGE85QDeOBmdVyRABmpIpcLNfQhz1SENw6c8FpLDIEejFUzuMj
BhSUy9M5fWCy475IKjJHu5nWjURqgHAEcbuhvUf9YtIbNxgl6f1gH6Bl7r8wBzwHkdFJKSrjVBZv
BAcGJMqsmS2MX1Czd1Ae22g9WHQXBJq/r+VrZvSWIWo4+2mIa/bloKBoiFjjb7oqVniXzYHcBtKo
IyQ2Z+BBULtuwL3hebv4fKiui17CLgOOCWTTAoUiYTMObROQhehioxbRdqeD4Ar6LXeTCYVFHRnv
yd5vzdNpNj3vRgihEc09EAv4amdYhjWR8fobMbOJx9r+HZ3upx1+vUC7ZVy/CjxNSB3su/siQ9I6
y80mMXuzwTT2miC76jcqb6GRcvbasRtBQuCF4G3snjt0qYod/mgqdHFCXhQNQCrRWWo0tEqvpT3M
rIIFjsfTPX1L29VcengMIoSrcCE3RN83NC9Z2gUm+qGqtUEPtQg5aYsA5AYHZOcGog0aqDYLASpY
7wfK20h+NMbI/kKlGyoW+ZsRzkeQArhI2DEdr/gQH5rddSNzYtPsksyQ/2XECO7Fu3iiD4LzLC3g
+UlIGVJq7ME2pd5s0iYBJI+wD63GzNk7T/fsPd3ob++87HA8WA6WMj32S1lOaRA+vPvmzjSRXw7g
J3k378lcHNfui2sjyR2eT4zwNw9VJFNKW3DOAtAkHhcERkIZ576C/MdkWsgpxvoKKV3MlTZCk9tF
8wpEKLUgjh7LxKEa6glsQTlae/uJGqoUtuReXADlRbNVecAUjwRZzHHnl0UPzK5QBQUrIfVxmFWz
1UmOgRwBOBsoroDDu9iFc7LRvxBmG0eWWcLaRlrGEWbxmeZGYeZGzkL0NKOFkPTlfyrdTon/PznA
y/7ZVhY2fnbbGtHG+1xi6Cv2keP0KNLpX0jwXf27T9fy7jfGi/Cvg1ABw3GCOv5740I2bQXFZrCT
hiz91B6hFkG9M7QK9uqzTwNCPdnkY9Dfl4/iXTUug3IpbCzZya19gu4WwMYBRgCpTZpmx7P2TSvG
ri2gAKitEAXxir5IsWReStUJQ10AFWKxy9Ee/MW/8e/wjwrEdS5gGYFoC3D77FS+gmmo4lFCm+fv
230ef+FpBvS3OjRIvmKX1tdHu+g3BzktLOEMnnPqyVsBxNzFq94ux4+s8NqojPaH3KHGKcvFuYta
qrILF/lGZonMke4f/E479dpu2xUWPlJYKvaR4aGFSsSh3oU+YlgUUj11+bREQWyo70256pZbhVar
XTqQ88e583AU6Gmy8SCQoE9ABgVqdfIEuWFVjczZY1s6LTryOZaYyWSErBg2AOBVGxczbw+0K2I1
IlgztD/bZ/YKhbTZJAvsulfZSmCFT4GqYIGISAgwqg1YlpS/3Pj7fZ6+4f0XGr5UJKiyRXQKASiC
ZAPwz3onqLhwQqkvB/ku8DfBmAso++YLxZVlGICCcDtrsB/CfSJZIL9jrn0iBhlKkgoQTjN6ZQx/
AncJ3hNa7kRB94P6Do7aqDi07L5Vo+rQMSNnYHVM9Cw8hRi/0PteoTdjEWfovWmdn0GHO5QuHBMh
Ne3HCRCFxxTGBhM8CS5QbM6BkGsEwzQinRdet7DDJReHVy4AVEGVCZ5IAHeDDXUWMDI4i1kCyvs0
sYRLJNc8ah7mnkQSR3JESNRVb/zACFE2ueyI+EmPdRtPw7fsnajhcT0APSG/weTDFpE3GjM87nOT
/+/XhZVZiSl/7SKkM7CvYyQi7zg6yikF4mlHv2dROf+Q8AXu/lwJ0F9+EgyN0Drz4ENHqrUFIvvA
9zWplEpG986XUH2RI19C/euTkuUgsNvvFfFzbvrvc1OAt67ftQMRw6EFClOJ9jyRnrD05SbInIs5
k1IXPThQrd/CMPkQiagHoDlld7ZCIauBIwt9jMEAlJeihfjJCqdM+Dq09Mc09xCo8eUNhBurTqSV
jsEL8PAPp0XgwULREg1niMi7DSFCYW0QdjjSUueq1AETLpyoakofXuSi3hW2HK7Ng3z6Aq1GyLC0
4ymcELUxHoUBKLyrGPAJHQqeK7QeiQCEe0Wll7MNzduWAS0FG2DXCEOJWoAQmZ9GxmCnx1F4V64R
ooY0fHO2uca+OGsDzh1VRwsZpCDyPnMYW4B/EonqmD7XWPQrJB0FMA7+KgVKktmS1crlXwa4ovet
vvU8tGxJAepD31r7MSG5bMhdSI1JlAOFnipqkh9hB8nDZCc/4g/xHFtxRjZ+hRw9+b0sLQ0qhbBZ
5QkyEokrtM6YnifhjgiGyJY7gJk/CiKiJoKeiEkYIfJY8vIC77sshHsOdRPyraJNNpL3AZsKJpKz
Sq1LBNwkhHhf14QM+tLGyZuh+WZ1C0BRMKSAQcd47UDD+Y8+LBUvOaeMNjY5R3ITphtd9Igh9AgU
OiNW6ygFmUbOOFixbCYTPGeynwF2JzqLjkh16KcTSab4FZ8WCzBrwXUmlRbZeriTVe/KTDprTqDi
GLuf8lDPEY4WGqrv0qiQ5SAmOkLzatc48Qk4GtdNBgxrCQNP4NIRcGpWQq75V9COl4VAyEN2QxY+
Wfq6FOWEkSnroeDZc8p7FRWmz8YHncmHFVY45DDqZGdTKUCMyGyCquSIIqLMQKAB/AkEP2IRZr5O
WEPX+YmuWotaFgWtbKjxvHxdAXZECojaGnbsaPSLlwsr+jRe8kbL5PSZd8BSwKlIoEXBUbi5Mq0/
dPdPCRF6/JnCTe3KsvogpugbgqaSiKPWW6htDVhboC+NhXKPtCTCZktStc0vNYsPVZfKtTYRARlG
h2jR4IvDzYm0NeYGb0GpxmiTFDeWhCbhvET1ehH76SYlPNwT0vVn6pSulzrtSN6hpHq5+2zYuS5p
cs1fizq4TrIryEE6ZDOEax/oxWBFvIow6Hstmvlg1fCoJzRlOqqxfHXRrop1RAPi45Vtv1IWyiJc
K4ticp6ep+mxhyUtpIjh+LJGPmsp1MPX8XV8nDpHLFSCS3Cf3bhh58ZAulHCT4WFthCkuXqBYN/4
z/lwY+WLwaa/wfWbrViVmIepGLoJ6l+Ya8JdwzqDDR9ZTdDtmCy/IURo3pFYj3zoeJyPZJqsWabe
m3A0PzxEWXw/k0Qur2fSYtJvbggWQChN8LgdEA+K8tdCFtePqo2E0J+BxscRa+4T2CNeEJPO94op
i+6deSbygbJbtzfZQWbYh2jOlEIQ7azb2z7nfaB5Phk+FYV1bD6nVCfWrrt2za95X9uKFoNc3EUa
ShYwCRZ5IENExMXuQBhHX6FBWetdLbrbopXEC6wP66+vrWgrkWhSDpF4tTZLD0AU2fnI7ZTePnfa
6IBNytWeUDgx5HkU3hstaBmiDFY6ovoqAZMKP+OjOQsRFTlgwZBKdJJ6IG1YmxibUl8Qea3H9gpE
s4LSwYvoaz7GIWNQxzgdUbGRug3ps10Ajya/n+fUa/Yzqd0IWvGCx1kQk3comWYC4Yv8/Szyzxgy
uA/vMu64it1x0cQfd2wwjzama4Ju+e7wUwo0sbtSQRmGZFeTfRu71pfdmwqosb9szzp2xz6P73/9
WX82mpLvTy/e2euW2tnrL1trqfjK8L9OUmfe83t+e44wNFP2RWmX9EQHCOAPjcyZg0BOjzLVGU/o
BQjFPJz+iAjjeYyvML1U6nJW9+cOIDM3ZGdL9Osqi4xJ3/YC7mrdfrpPd2uPvkdT2WRfaC1MPxmL
Oo02xBpb3zw0YCW11MnvVnusBJXhUaeUqKLFCug9QqOD9xDYRXSp7w6dzhSWToyEu8mjzf6qmuPb
U0zlKMmxqRc92IQmpBJWoOc7tymt6r017CFCZOPLSoaZ1BZliEnd5/ZFxfBdMUusdaEfXP1wQPhL
PqRIB8pNhlXLllObjyPn9suNxq92m7fRbyv8DvwvnGnMHt9JicwXkV6pPe0n4mrlkk4kK5nVWWcB
qnRv2bOEp+FcQFX1IyAG8sBsc6vR8atNxPV3xaY22xT/GqNPJCtv0COeVfTM7Uyr2TNAkk1ei1uo
994iZKI39pkvKdVsWVqBSpqVhnavQ69J6lscQ8pyOCW9ry6o2ZJTcYYJc5yFxH++yPZlC3TODjzj
Twppd6SzqB3wiiLwJ68vanFSNX/6XQPk+4FCgZP/ys8d9l4+RYPUYuYXbJnfohOGq4ue/D5+Y6dr
VCv5LJFzSOa3eeZTQc1XbaP1J3VLOZif4xNC0tAzCvNSmpeP3bdevLgoOMppqbi/jS9jKmiKrdgP
WIkjv7FupAQNk0/OFpMvZ+84dcxMHxdLPlkXsdR8HuoHzhRLjCStIvCXMzsrMmLcgHnNHi0PcAVv
1UjIkqbUoOXRomfoyulNEJ9D4E3PZ4nVxmGZ9oJ1NUMqj6DnjLsrv0U+/r3zzRiVNeh/+6ctmbh/
f0zq78/nkoOIxYzeclsup5AcXR4hTcG/JVdFAkB9MkFDeq3oaxbLu7tmQeSvnzAOpezdVPoAU2HW
iBiMkIBkQ0H30xsQa4GPai2oFzs3611uEpoi0yPp4iCQLiPCGJTQNr9/o3FwpTgTyPX4pm34CyX7
kXaUxIfSPZccuYCIRNJKOouG8edQxuHS3JaKLZ9V2pkkqayaxH/uDUXyt8KVlPllk2amOovHz5/b
H1hBTECCErqN1Q0k1X2YPEkfAdsXvXUJIp+WSIQ2ugiKfXb4rSbyebGNhLFcDH7pcXD/ezletuTK
enMjaGghJdldSOrcQuAwDiKzcXBdsytkJ1F3NweLoT9EejJ3bkfJjlsrkQWXNPvKo+4CzgalD0Zz
Xdjvj8eEBfjD1kIbfuCPuB8Bg99zUQoBxCcpd6l+sUQN8h7IWECekJk9cGT4ilSmzAy57ck+ZXZ8
ZvaT+U2Rk42G2q7ZyTLV/mlAZzMCe7YsmTj89vRok2batdGUqTINPbkN2No9o5oPq93Lb4/vTuFm
oYYTBgi+9//a4+Jd8fq8lNx3KXWmuhI8osVz5LemUeGlKoigbb5rd/5e1FhwkWsBerR4kYGAwi8k
vKz9HMOlaBpFElK8R8BHcYIus2zf6PFL9i5K4MLJl1gW9hlRrnScCaKJTiS2/Wg9QCTlJ6L7i9mb
iPiKaFF0CGcIJBllcF9nEV2NAK+1XfnDNWeu+ovFcYWmCwVLWL6q6G0Qz2pHOMF8w+qBe5qNdBCy
fIJ8yYgSBgWVGtWIlvlDdwrEpCwdxpNluk3pUTZ6NRTvcy/2e+4Tes9YVhM5AdICTbmY3PG6u1Ms
5Ke/DiXDz0Hv+BXpD9fN3gJI3jbd9nGwhqN4wmLy2DnmJ1DeNL6rU0WKkJJkJOAwslkxy7FLlxaw
dI8xLZRvXUoDpAyiS6zCNyEjoL4gubtUtSS9f5hQjV2cZKJxy8GF0WxZopRP9cDA/0N0U0erj579
W9H+Ha8AUGK6tG3q0Gx8pyzUDSgNuaWrRBo2MnbxE43JNN3sp9XVOzPZejN1edvUu9tmtGy7UIsD
NHndO8fVh/sDD2hoSxWDGruNVembKg8YCLZgBx6h0LukniakWcmLRQ7kbAp/9Tat4UmEgaisw/Qk
8iQ+lm1QgWo7nxD0IGgejBHcGJlDQxNRD8lcJKCVHO6zkadJlYKbkMEge2Esl74ZXUI6g5wCOQ9g
PvIXKGpQDpAyQGpJlveWtl6S+pA+CTsGlA5K0CTAPEI2qduILIFAK0R2ruLgKVB7JfSLvP5U/B9y
tqeVU2cTqecnrPrx+RDRRTgM/l83kwnwYpNkTipB+Eq+0z3pf1MDYXwyXD8SUpLjilbaiOLRjKxz
MdJ/JBX5Kf5VuQiECQArLmMKWeKOK9qOH21R9cXATL87o3fFqscTR3q8HVGa+HlqiBGLZJnqDhnr
0k58mli10UjJGcw5fFsoLW/ZnsKVdUGiwk7wgOA3685KS/0uLYLE1HyQFsnrytlo6UlA6e92aLtY
TdJNSL3QH07xsrgsYE3BnQB3PQUbcXPSeW01A2yNsU5D4g5NCRyojP0GH2d4mpGp0u0EwIUMMmeU
whjrByWBvxHcJkqZcP9V4+wj95B+4XNfbwfotqJJpu56u6h0r/OGaI6KykdAWu0Y4Yt6BAPd2k/z
P1HZktrn1VNmV09+Hi3j8f6bbgamHBQ7MRvY3DaDoLWk8IrfAzWyBgl3DFcRV+byJ4UNqVmIAUZj
U9LQX8uelrttv54PIYx9tawCfN145CWTaJrD3olOpZPLzxTv4qk6ltt1ipP4F/YYXGZC+GdyIUnf
lxLR6pWLxx26+MX4w9ZLX/ey3dls1XhXIkEQLftwfq96hPOGeFL3NxWm34/ZHoyfde2712KTgF8C
CfvTRyWu1u5nF8xBdt10IDcSGJjnL8UtFKsmJjpr7R2ncjD7koinQDKXaxCwKe1hAbQ15NY1HvNP
qCZSCbReVCxCkhWZNVEbgR/JzHIt11VigXceLhfbZNL3h3R75QIqPV9yc13hiMkNOQMu2pWuLCt3
OBVuvDyjxYJ1pxc1hsx2kKL5ZxPRcTGumtMJoSXSvzgYSinU0PNN4X2qwiJ5OXBFkVwqmNIgkd7H
p8gqlRTWzBluy2TU7ch5Ug7dwg4pwdUUIlKfzsop1I5PtUbwNIJ0A0cuReoSsJY0AHpdLT/rt8Vt
cWG7r1JMslahFEpFAx2SS6PlqJFi3IFLvdR5hLtGcRilA+gE9+UDWUfAPg+2eBYGyRSQ9OyFJBJC
Ry4XHnQopGp45h68gAZ6gQSVrA4Lb445cS7RY6a7anAet+eAHoUeFpw91b46nfVe9/tW49F++hpY
hf/IyVfoKjHRG3jNTjnteLeO0275QxZetDxQcQQPPIWuFQNtl7pMByMtXCUyGHkj3MC2JUO89x7o
ArxJUFpH546GuQuUg0gvo4jcvK1gxA4mGt/+aBBwdkgYvh9/fZv/MaxwCXlaWONNe8t0h3v8ruVc
uQ0eWNHyEm07/ZHmJ1OI5kVvKW0ZDEiYpwObop8IA1f6hKhWMuy/w8Ff0w3UI2I0KU1+Em+qiqb0
J6Q/IiL6ssI2f3QbsdD1agqlcmWsWYxlk+Zm7kYehjrt74YLXm8sEqoyQd+p/FqGKvZfBv4xVJGI
SXk8fUyv+IFc4bShdXFQUq6Vssnn5nq769pdLo0xjVm5f5jnzcOk7cjLY75DNgS4hU0Ezj+lVaLf
mUigB45Mliuoq4s2Qtr5NX3NYruYvhSmVYveCR02Wxl89cFUCdIKbNWuBNhU0maTVltBDKgGBWu3
aC7Lxq6SaUE4eYekEmoSfvqVU2I5gzC0g8UNjZ3eb0Jo0OIMtiw18gfrVwydQ0DVXmuCBbR0fd7d
A+jFBBXUL+gPYSVLsPyfMrnz1zh0fMFNJAQcXR6FmsXuXcblkQJ3MqZd+7Y3sx1FOfn942+0BP6O
esdtI4tsGwUPaYnJaZItovN5Xtx8Frh4LvK1CSpL0liSkEFawyI0gJoGMGzataJLIYP1hnvdNxYw
WjjQenDIf7lOvBJ6eXi29d2MJvtodvbpb9CHLv+GeFKLL/UgGMGe0EdL+mi+ik8MllY0z9/l9aGN
xojN5B5gvAjsOJ6/9yhm58Tu9Ly4UGlASCNj3+X6QveNinzclQ44X5jVnI84CDVdjuF1ZO+DuNmO
HvYQ5uf9t5uY1WRAtWW3b8Y8TYYpMB3a5HoPGAg70h/fEBdPpwrsumTeXrxaDmTr5II0NVEMlS6v
fpz2tGgf2v0Unx7H1m9vXvWtkHIPSyhmOyi4zxMc0Ipt7aZogtGLrt3sL37po4BgnkpMbWaTbIKd
9DT8Lk+EP9ucuqxKURnOUh89bB3fsoHRZ6VOMWq+rctpEigUnlNguhBIje43xpdwZvDyVowCVZ5Y
e506FW6swGeBoph1bkJ7gkoYfl+PKsVpXhP05chMMT2ESJ1OWi+C/XhLaoEbQQv8m2qEF6+7n3bg
5EKBww0b2PNWyUozZZdCd+CnkMnD37hvRn1zjwAZWtg0k4lHUv1ZTTJKM5xLTjHRGP3b7xTmPrZt
PV0IUFzFxIcb1P6i/yfqDqIHBoDF/x9NZ7bUuLJt0S9ShGT1r1Zryy0GDH5xYKAkS1bfWl9/R7LP
jV1Vpw5QYEupzLXmmo2YoV/aF2H9gKnBRkwf55WYTArjjsqXzv9Nnf6czSI1gjKqlwhEvBZQgCe6
FL/62KENak7VfobgymDh75dZEdmMM4j2ix4MSRcSKRuFFwRcKgWhmao+xX/FZ/PDouYXshQYwZCA
ZQxvxq+e/8T0+BpI3/s/6AW5ucZGIFTt8sFiBLk46JR0EuHmIMLL7/PmPwYkqRIETuPOA3eKyQZd
GA494n8FdGu+kKryawPbWX8fEZ8ViK2wLRP/CcNYsPr2r2imRKXb8nsGmNhZN+42nX3OOTF8+c9q
lzywo5UfEhmUU+CcKdNHgXUKpJON7XEk+Oqv7aWNZgytM4jW+ZNtl991SHoV/z2JDFMJvAc84PD8
o5x+815jEfPDnBQb85lC+yJyD7HMFG714sdzALBxX53k9+qIDbwNWxodBEk49BieTDNvbqARsWln
/8TmXSjIO53qQ/x9onD91rbCMYoI2fX/j7fESUeveNkSarSCBC44z7yQQFsG5w1s1sE5z+CrjDSV
QMyYvzWSyfnDZGJRu/oWDTK/Y5rO5UEJ5qPYsrkVRXTdEPL3dyME2i68DVXwbox8KBDEbzEsqmQX
2Si1sSAkv+FNtFYSfCQrP1YDjHg2uDAYeFNgmo0v19LvTshmERKbNTsd6sVcUKJbwVa2sh20RQQm
kvt7oIwwlmeoMvSyIFsAR5aPGjeYgBmbY5858at69ebjWLsZyKexgV0oAfGBZO4nYqZAmfjIuIBn
mzOwdKfJWxyGKmjwrHy4NmOfYHndP97RlN8PkNm698fsLGCrIDqKVFyMLvyM8mcCqgOtRhMTWDVB
fjCH2+8B10IMQsclaom1CgwDYhf/9Owg1DqVd0dGrpgEtmBzhqfCHU72fiYXlqQ7+sr9ayDcZbMV
ogyNJo2EtJeahQebwi3e7fYljoOUwfNVKONnJtSEPzKXmXtOycfqgcEMEvzCSelkPJ3uijF9it4a
+RaTvGkBAykzvSdBytXSJoeeHEh1JaW031g5iroO+jg12BP0OjkN/e4Zr6HkTuDbU/DAjMRtov7T
+DEW47K62Z4NNz2c4OKx9iLYRTLDH8TlyXDgC9BdEhoK6bdmdjKcySO7OovU0xWv4DgpMxdR6hDl
8cr65BI9h21ae4Ro5qRtnFCLL0q/aZ2RqUDPgFxr+YSX8TlA163CQz9sOX9iBnXJ76St+LdpBwke
kMYiAH0Pr+8ar+kOIv4ZNaquB/cxrOpgkJe4Xo6YLSqMwnvmxtYyqdedsR1sP90zH1QHX4me1kZb
YHepnms+ci4Zjy4AvLOI86TCTZOZOHHgoRIdyywQJPw3tAG2Ai0nPyY+oy0C/EL4+azeGWdMCPpj
5moe3o7QGfl30M/RO2HnVOOtztcl5vapYIeCgwfU/4IM9gOQkE43n601pqY8RRZDWmLA2y/N6ZnU
C0qXsWrwazC3JaBsEG/onGNMhST2u+vooP+t2Lj3CNKlfMsTZPJQkoKQML4dsOtozyOagWCSnDkC
h8ljRsPgNJcHviWw649GOgqhNGrt4fGPBaexvq94JBXiG+e/bTsyIZPw7BJt+P8aZS/DVEzYkOov
GVFUpoeb2usfqeSvkR7+jEv/c9QVNqbC/DnjSXONFfYHzOCG0FoNUYLzhsDGmMYxthV7C8h8wAiW
3ealTtb3S4s4bVv/Phb4yxzqgAVXl45yjo/i/oXltmuC+ayUYQubGCvdQ3riRXMFG1hC+B8QprqV
6zcEv9pSYWq8R6PPYFLnuBjHUF74twT3LxkHA78m6ovN6thX9NgqLmEiKlBwNbH248DFR4QdhqqC
TaTz8pWA4J8fk9N5QkEG+MI+SBUy/rIGeDAcZP4IpmjdGLv0e4P1RBt04sfF7HJP+BbrJ5wdHIDt
GTSPoSlvhk3UwixY7KF0WXxZ5TO/Nm/5hWZPTNFbNPdMWUrkjJ5qLevnMnsnRhBfU9GoQQv/V7xb
e5NZVLHvMLIBiMFQLYvKC/oxjngyXn/7N2GLe0N5wkvp+YY8geT8wMERFrbgk9n6hmxEZrsC2GEz
5yjtXVQpFq8qXts31ha3gFfevgldPsYH2CtFtxJ12oP7VglJi0ZvxYta0jtiPxKBf2wRgNgsgjWk
EgsLu/YN1zXk+FRCEwxnycWMoWTB0Jn+hdXjAAXt8+VxGJmeY2ImNEXCkxA/5hWil02xW0B+grW8
sWElFztzDQOZkVG/efrJy/2QHTS/2GWHdmUtouzOSr4uO7CZ1zzspRO2SiJWEFI6ABgvkxmFi7fA
ieuq8waR2hrbiucFjckvPmzTTaRJXV/BQElgk5lSYjdZrWOc2Q4L4JNqidWH/PP9eyCVLXxE4+GB
uYrp8RtaEHtAjqsMnAtCci2cLzDR6NhpbmMStouIgMNyw/Kzr06GFkLDMFgN2yTMjq9sLrcqP1b7
dqLbxUEpavYJY0NMhPFOwPBqad9WR74KPc+FGs6Ejs4if+rclAc2h+LKK5HKJLPA3uDCwhK6KPSy
3JDgplI302Bv62mb8iPhV+gheiPWbLEcuIeeeq78F3OBvyFfj9MRlv6CfEH8AN+WyYuNxaDmIVGc
lo3Eo8vdxmGnBz3I8XDUqIFlrILEv1IjRLQy2Dj/9IJFBAc8/16J+DEdBVU0nRbIH+jn9M+Gfvc2
erfr2uageuir7LeXwg56G2X4uQ1uqav9jm9XnuGAYrVFAu7o8hIhEu8JwAQzSP8S80BXJ34CnBTE
SOzHFLBrxc+FUfCZTRAUH68fNRxOxR7bC5WFiWEETpUN2weUjxy8BRsmF3Ib/mvcgCP1DVGTC7Yd
uCo8jfWagxSz4Bvv4pCtbXw8MhDVxL/xLYbDr6Et+TmJY1FgY7fhaZOzB7IJMNjDdYE7d655XbDS
V1w7fm7Hrtxe8K3k/fAFRFdPVJSwVtjnGHcF9lmDoad5Cu3UkbfTQuxh1wSxnFfYTA1socCthJWg
z8QFgOmD5tnMmHBUEDbN0hkxV8DHNa854cCB7BJmxR6/jFyYdIiNCMoNn284jtaVwnhB9zEGYYlw
TOFJgwFyxRvgx18eLgfJuTjx4PJK4YIFAsOkyDuVzkWt4SzNmKPBfxt34hpzrekj6M087h0xBbRs
mIdgZooiLIuebzazdrEHfKRch6INLsWpYCdi/UnOLw8Of5NR8F/4pI85VAYjSg3F5eW85nogOkVV
xg7VB1zVCAIU8QihgvOHsPzYpd/JB54TCCYunOVriftlsrA0777GtwRVZ3lkNaKC5Z6Y/KiUHczm
KWHv5SOLib/iSogXJacXd2CNHE83AswJm3UWspRZ/Kh8OVA0L5xF5Aw6TmCp7+GgYgAi7hgsbV4Q
6jn/BQWr6Wu//3057/lpQNfn0VolLubYCOLqmOV391Bssx9jJY2dGxsoNw1xuStP2+4kIH+dNQ41
psU3FmY/pBjsHCDjQSmEyTfOQUZcHks8WyPkhsWB5bw4dRBK88b5Kpb9/s4AxgT/vcAbD7B3CBdY
KvIMgKLhHSCWiVjiKs93fTF+YX1Fd2YdC2fVblkQTRtglgGwyJ6OZhn8gkcHS1T4iK9CwhfrS7w+
gHQ/U9/6FdemvnDFPTNScK/ATgbWk49BOPO7beZpbxRPGB3CRFzeIE0S50OUus87f+56LMLwzqqw
4GWlIkX9nIvlX18rLDyUcGIg4izeyudWvGJhTobs9u9qMW+LxPPwim3GaxYxlvhOvrmVPJxgTYKL
jfwa+SNPj/gHaHh5Dzx/zHaQ4PK93oYDjDbfIE60xhRTvH/xIIL4QwBEkMPSyyizsS5nmHfjuRHW
mbCsPC5qzI2ZTrxxjjtuBIcoz1z/8uAV6sB/cKx4IMQP/O/xtf3CwOya3fmbAxYTMRJIPti9ekx9
f7kzww8TwulUkKsnck+aTy5gx4NaOYrstjInbQ/YzT2HwXiAVLLlp9Gzo4fGG7VB7uLyROOjZzol
VgzCw4Rv8GTWzQ2cI0IE1KD57Doq8xAB8d/LgyrLCIFSA3SAXVph1ZAUYTPeoWjscLsIFcIjeD5m
GDkxWrJDCgLWvVnv5XzENIh9j4cyGA7cQcnFeeTvf413FYYKJABYvq6M9xRMgw0IB+CBpcA/s15G
Qhteu6HBpCj2s4ermz+yxna22F/Lk2WZOy2Hn8rnn6YRmHQimmF9DgOlc8HPRLl8P0p9u5JtJw5B
JZBjU70VyW7UX+caEH+Ekwd4AcVzuu4zC/lDusiOGrETC5Y+B0eNzLrxr1ru6o8kUNT11PHJO9SW
Gc7bsIamoX/JIKmgoYZXx28Vg/ASYY2H8DGnMj+/g7k+4DTOuKvWwvHFjISzTWQO7PHCfWaLAhxW
v1gFrEGEzLF4/GcsMLjXLCQNL7Dca1R2y7FdgndjLr4HIuxUh20QemEoRQarTSNEoHmLIRFj/3Ld
tfKmEVJzmsBNg49G/q3jzLDSYdlKk9vMXgKHiGNSxWtgAfzkSYj9Bm4GsY44E0aiLyHPUgr0r0cA
1sc7jRNsH1fX3FfvDNcaTtuOUxfRiorVVF2H1+dPykXtcHHOmmDRrBs7mpSXsqSuJv/tubS0Nztp
2Wcd2VxJppPu8uZ4h2kkTcJEcnJUAF87tJATormJPSiM9rZeYWuXf5IpSG/pFJ51XoSaAjAoR/Yh
WSvgFhHGEQZkZD+9xPuesRzbJM5lPnJS/mrQ0baRidsUdjoOVv4CagYfwFtp32M5uu5uU9jdbFIP
Psf00N2GW3ejnDPxCPqV2JXoSfGxJfAGXMu7fl47wKrFAZDAQbKmPpfqv7HzwAnkhXvvQpzcNO4A
ZkVMBEEJBzdXvbtKlxvMajTMa2ncajHQ53KYiFr40SZ+SLw06E6rrcmEAxdFGAQcOLYA/9QP+Z9R
RhCqWYME5C1wLm3Iq1usMZHQ4i248FexKi3nsVkcq4/xeP0yX5Wf6VO+aAi+P1qI2muvXvECKOv1
ZRe012Up+fPV++yp3UXX6lz3u/EO2rK3iZxVX5vZeSyC6d3+N38hsXLQVo13D7O+BBcAV5mc6uFd
b9PvKMFKc7W7n/80LzUFvOEMCz/HqqpbXneavk+jRf3x/NF6VzQzE63N3Vv0e3qy7ML/bTHqOqnM
jYUfC47GlCFnE0LdGxZqfDq7MLqejq1jwREJG1go+HR3a7lfBmAtFu5M1bFkoVTbpy89QwMiNuZm
4OCmq3/Tcqf2V91/kUnyBMtedgvGi3GIlwf1m3BVISLF8jTqwtTRvQTEmzkH08mR0RTPmUlcJ/nM
6Oxs6ksWlOEXSlgyWgyHwGJHzd5nI+r13/x5LO9rPMVGGmAA1yvtgOEZ7PWz02yQwzBTE36pxAEK
rYTQTJQvhKLh/SmCCIBJxV8og3A/De4M7UlcoQnEZRNTaX4LY1HBdG0hm+LT6TGQw8gc0umJ4vC/
hHQ8rmlZVsm3miyxJ36vfti1AQDYGr63xarFYn010ALbmwuGo3jauH+WnhzW/Y6zoEWAT8PFhTZ4
GbgBUHQgmEvo2OJ8N+5MWNvge5gp8nLggMucc/dH0JxMDtI/PyTbL4+YsV9UpC+4GkJLEDbHmPXi
DrTB0HW6NQx4PLRINaIiRuTaWqhGrv8KJLDIuzK0A8dC3pVfGZei5yVCOHm5mtTQfagKr1GZPYCp
6c8CuiCZAO/YK1u/fdCkPqcWaX8UcaKIpavJICnyVn3qXc4UPiBqmRuJ2DJ9hqhPdS1UzrRbiKmK
26Sv7n/FusUZTgEsTJU41Rs8wAmDZuxIxo6V8GpzlJDogQDy39g4hPtqthaYT8zJL3l0ttTIZ7wd
NKxJCVyJGvRgK7AsJpIyqMhxkeKguGURTymtZGSg5DhooxPHDuSZ7WP/eufxCK+r/LjSF5wk6KIZ
21hUQajg8M8SM8+B6QigHY8tiwH4idM4nACwXFAqM1rEqzpe8dcq2ycna2V6PWbbiEXQ7wcZe/mC
+hSfRZ+rzfpQwwR9XkBpJquUsKJ0FnUwHGb3brt+03h7DiBFc+J8eX3XDI4KrNErvxcVSP6SfkNx
gjPKusDz/0Kr+Yk3FOdWLSpUtP+HmT4dag+TCqKNVixNvI+t6JXVu8URo97yXnib7aUOwA31xNdA
70ofW8Z0r3LxaI7no4I9k+wOyjfVOzUMTYBabAeL0DdqHxu/eNGUEEZqHShE6yN7hgDOMIughxO9
k2gb+iNI5IFHirHkkZPuizMWe5WwrHg//bH+M4BDDZfjDkI9yOH4SQLJ4R7ixSW/l7Zj2itJBS3A
cA5DOYYepwntWeo8cayLQXb8/JV+9LpltfPmrXgpfdv89Ys7WEZAFlZ7mMdTojHRhFWFHzQ8m6pc
YuyFJ9xzC7hZVRzZS4Z5Il2EMuSLfaAZ1hiG5cnR6jdIq+yPIn7HdKzow2qIVLgZjwhfuivGd9lv
lX0i8pBuV5ytsJ0/YZdzfW0YpohwoqIJMPjy68mJL2pZLx+nv1UbAUagcaAjxHVqpG8Y8XE4PmCF
vt0fO2gq7biXn6+DHmUSrwi7OlG682i5I5dJdo0Eb1FXAcUSZHiKPBxzeO5xyplAsbxUEggEKM0F
7N6MGsg5LQ9N/5bw+ggfwvCERwmpEzZTQVVjlOjmiYhLonEdw4n5f3sCEQUCwbHTsuHLHOns7cGf
z9idZEBR07Lbpz19cD+FZX7QzS3+fLkV4T/Ts1fgXK7SfOpebyFpUQi+UBZ8sN6xs+sffLzQNtf8
1NYHMCAyPbTCM/HAghLiGu8pfGimxO80SOwr4F+P2rtqLgeReIKh91KXPZwF2vK7YxNAwR5zSKq1
beLRJoU9fvqAs0bE2ri/VjAXlbWJPUl7Q4iennEwaxAHPZ0Gq3OcvaI7S0j+B7ndwOrPG/vVHaNq
5MJc8tEpsCxdy8WLFsOP0Q8J65x8KkaQEejnQ4pGsgt4nyMAce1KEIW4nAWmfgwP3x/EL9iuxuK8
KdxioJntfd48UPK3exvkSIoSsGY8iKPS02xX+mmwbn0ChoGYVWH20f7kh5FK6d9gYcCOzUCxmx+Y
Du66Y0abwRHRPQ5950h3p/1hFJHjakwphyrxYTHe3hWkUm2uH4/4CJQsd+uBWvPhXO0tvA+YGUhc
pIs1Ro9snSrBo4OGXNevQu//9DSgMUpLYliIe0lD6M0qW1geUI73FHLEJ0cqUwvoHPJhDsBeHZjU
j9ybiWuj5FHW3xLc8ieGjWHG1lsxjMjfquxVB1mL1+Mne075IX/qT8wPnWfnpiqOLc/qMjNEaZlo
VOx6dHjweChnCCT5laF2ujGtBQPrhztBUek9O1tiRmx85If5+TbIe6jWDRZC9qqbvSt9xxDc5VMq
O2nzUmnroj1IDCV6dwF5ZDWRK6/TTGDgyiZWAJE5hgyXXR7wIbmfquZgYoaceAvdYxa1WLjmIlC2
1JgTR8JmxBeXwz7dawiYTo11TmQMiNz73W1n3y4judxraCDtZaGz+jfX8Amp7F+se0oDF8c46cJd
yi1xOFPxtnW1g1m6DfbAxequ+A18KCvowAfglcGPwfVmWKXGIQNIlxz9rQdLRlraMc5+NawbX3Vl
IIlEoYfQhXA/xCVRx7Fo1bVBc8gvXEIqrvbCA1xWGx5fbeSNROxFo77LtWXeu1SBmc4BPUD1C01I
lmtseftc9wyEMwru/DAM+nTF4LB5TT+AAIj3wu0a9fZOscIix4yxCFWoHk6fTEvZYlOnjmGYmD2D
UmfqFKag2YMr8RLQdZw7hknlFyNwDJ14qkfMfNKjNi7lT55O5iiMMJQoflMrvPW2SRM08PFwXFxa
wfiPZK0fihDtmMJPgE6z2CnYtwDn+qnu5JVnm5snI9FuOYEm9L7OJAAdme4+1jFHWO+mGAQLQ2iK
3NPir1spsR2+/+D1MTzXw1uaBXHlEuL9NP0aDSw8u1vMWOHDIJH36UEoHP9hgQ9iTQ/Pft+aPIBL
bPfrx7rp1wN11Kgu5/lkSLtcDTjNG2TWhj+Acgy4Z7t1Clmyfo0R2zDdfENF1n7rC6hMoWwFCasO
36N1+Y0bhz15qjgJljocrWCGx/xRMSnUHZX2d3RScGAEoyMoB0lQ0okJxCfv0YAezgl791vcQLBB
m/yi2CvoURRWrFNePTnd5gBP+Geg2aCk5QRkqGE4C+jtz1CBc6Aqyyc+3aUWqDEerC1FMf6nWeeM
506Jem3LyUpmGJvQuoBApTpuijlA5YyVY7/KgOxnY/eg/Dur6DfCfmGHTU/A0kJ4EGQczMMDUFXD
8EyYuP5Ylmi3/HuO4VjM01ufq6YKSvb3OBk8ytOQi1jiId7J6E7lXVPvh3vrjo9wyGA1UBXIQEla
yDBktLwBGwzb5xTEFGzAkNnyW7Rl/U55bO9gcJlnWxj++osBHDhQ8JW5YTjOYHbAzrfdp23EeLa6
keseSGiJmXBw2iy6pyfBVV2cB6rovN8r5tHoxHT52UKLBKxCaTXBkaUsLN1HYIe6HOnFW468lJ8g
R7PEvvgyGsdqODZkeQEwoKOy/MLEpRPxUVgMoaGGseLUbHh3fwGk2EWPanMfds24NYbDHK+u6KjB
mEZ/ARfrCvLCC/BiMJRAwQ55Csd6XRDvkmCZ7aWTh/mUlLkWbHOKKMvVurCl2EYT5MyMZxD6LAI7
d62EQtWlW9aYGzx4l9TvmKd6RhvpjKwWX3IK52ap/2ggOC/6J2zUltBk5ursz1HxHe/110Fs1dtp
3+mwV8tb50uqyGY4PzIf6T9OTMmyQc5Wu/TVTweiVxN7C/mz/qeyZa3h9pZLGH8tXLpH8jWgH2Yo
dXfw76shmoIDPMht1DfTTfirwguxMMD2Z3TyZVRI646eVAks3e+xac652FT83P6VnYb36/Y6RuMU
6bTtVijlHBks2JVZYeXmc4AFH0O6WcyrR70tIINbToewC3lf93KXDkUTNmNUFtHQgHH79zTsAIOJ
EhkjCVX01ePj+t0jEeOena/Vu7lYWrOTtu5j8q/xagB6yvTd/cJ48wrEoHNLuYcWWLzfgLPWb8PT
kWCz6l5twGheydVqgpww+XPtE0TpN8zgCIQyIwqaSV49ql0BFWSnEAQxuanujUUwUUcRrWU7dyqE
GKtz6N/YNfNrRttNfcCshecaYhaUbqiVkwfoW7JYiOduaOWcxPB4tvBCZ2SPP31e+iZqIaRetPqs
DQIAqKfZXmF3FM6MHLEWmx3flnkuzzF5bLCr08ZNaWFq14aq00GQdjXk8ZQ2ZKTt5Cy60hQpeL/O
XyYjITNQr2yGxLnx8kPzGujgl+UlxU0RYRCe3VXItFXSAyaXNrNdIh5HvyYaAfwQohGUYnxsyZBj
4cPeu/t6HfAnvXnsDJUHq8Qmjh1EGFOwhKASP7dWvRkOqNPRCcm+/fAs+OKEiED/yr1r4w0mxr1e
QesL/RwXOsldGITVDSQJ4PLNhFrFkwzfT64icnewhLcYHBG8l95tdNDIpBDhHIVzbwlIptjOA5wH
aBFfE0QLMPJmX6aJnr0CSe0TAgj3lOMWRM8+6YaXP73rlX1p1egedqkdamqAeYgXxDgajk9DRZuN
o/ad/h/neg7rO0cArE6fUMEK+lEHXrqyO7ZBbTPgj8TpU/E4DU9/wnsmj1ipDbqAJ67nXlzAeXPw
yTAVKjbGDh7rQKY1ACCq1gPKsh/llQEYjTigBlgDjY14Bdz/leAjDKAj3G8HH7yZevsyc5J27Sm1
/IRxhVFuYpiYSYj9NB7surGVu30y7fVkX6cLNyX9L8vnjZmagZ6ZbqJC0MXUuvXBZNuC10FGgWeA
a5R4zdD4qoQv1Tgr77Erxv3npz2iew8ZiciPiK4g+YgnUkpp6PKQQVWyYW5MwEfJCIfhwZ1ITJmp
Hb0OpQ6u/Cv6HIZpF4a01/HI7srGJBY9iKIlhWYMXYrPomajR8QGn8wE/jGSNqx8vR6RlkaDBiop
vbPAKs6DI6VygfobsCd33+AgMO+WeezW5UEx4d2ODYDk+l4dK4UTL19NsiApXek2eyswaGHstQS6
fKU2q2DCkIoQxkeQiR5mNcaRv1hbTj/yF15H+SjAx++O1B0mbZBTraDPTkxhyp1ZvQ72MgdNhq/L
nvb6YB++gtUyCHq5Y0a3S+pPeKwQSVkTuebL5bmpWUNYsOCi1UAb/ahUx7jwBSPmn09I0Jglwqzy
+C7SSYGFOofGliP/uYRqnfavump5SjsEx+vOalChadlWftEA9lqn+32enpviCz5Wwb2m4hgffveF
n5QNfLSWVtrLfGo9PXb5waUB1Y/3g+s0YCD5NsUChZXyhE3MOIHNP3W6eA3S9YQ4dcDME59Pr53p
sbedc9/nZBPQH8AjE06Hzw7Cso32JATodvTPe4O5+lLDXjz2p+GDAcDIiUIxP3s5MThsnbFnw41G
42p6GZtNGRZE2UBuqZA3RVXp65xhk58wvO8DndxreWU2qwr5AhoJ5khg9UgosY6oHAZfFIE4z6uo
zUgoov/jnYiKwaGts8HFSo5ZHwLuk9goPeAshNaqqI6J0RmjYVzmga8ezr3x4RJbDCb3JXDk6HKr
YfzMgAKkY05cBPvTqnZzcVS1VUGYA0REKZ2vznJbl+nGqlXgJhi06kMBhrAgSnZ1RCkn27HmPmMM
1jTrpaHSMiFwtXJMJcNeMSb463TGetKu3j2pHUMg1QyF5n4+2D2tcl8/N23au/aDCZGkfWnJfd1I
2towcVwuMAfLWm+03tPOWA5MbTrTJHqq2uTV06+LmJGiDkVZxm5SsR9vhSrfcqPkNFXAMXryKwnr
pXh6fqu4b24kjbRF5k7jiH6WPkIZrvTQHXbfCJjltyKhpSpBm6JZRfyIhL2bvpDf3tV/ugy3LkO2
qhBZqt6P6vWBAn4NEw6XZYI5EuyVAb8e3h/XS7j0c/wpr3Qkc7licsy5fgU/uT5xmBf5WLwIPtcY
kB7467SBQtk8f0ueLHZHNjnitiEZ/DCEzx/u881gr8KU2i2Zz9Lg3yRTIO44yoipPKy771nsMPS0
xA4yw/trcgoH1SSmdLAT6Yosd7oZjCwUtFzgV/l+CpoRL8Wpcg6ZujEo25hsfeVoXI/J7Og6i2jT
FR5Dn4qL1dMUsNjdDPnYsXmfPeM7p0aE2fgutJmcUZBW1hL2QG/mcYBBfIf3RS+vw2qFCYCIKfHH
1OthSuZ098bnoK7m9Z1V6dyPJBUWSyXK36YXEhUXIRV1ORCe/gZHkdJ5injFCSo2dZtoWwJnpse/
+blPpUPvA8JYD6eYLwzMOva2MJ9PzZf6jg9qi1gzd9rX9ocK/+E8Nxy7y3SHMNVNdhraap5Y+vuS
EVPxgoemUbl4IeLuWfOOo2R8aQy3PFQvs/cYSGBCQ51QMcCeW2ddaH0bPs2r34JhfD2yFRfAiOKf
x3XHBAoFXOJ8Y4/4zSbdLfvN9xWbOi7hujZDlnMLf94+68IRscfJoI5a9UXVesKdIi5W/vQfuWtA
A3Ifu+/8tcMGpBGKb/0KELCdiJzSfKn2Oy/ewNDPAzs5q3iy1Dh/BjMmMgZFPDtIuBoVaGEK9hYQ
aNzvjPyWHGq3T5IncwOxbP73x4QT+JKWpv3NA+Im+C1SAJZ0DssZI5HpNZ3+Ea61V0BogSva5AS8
S7o9KTefU3vK0h+iiPBapkHiqcOdqHcJF1Kv0Jpc8oc6WAROcWYRMt/fWdoJEpNibKUbzLF0fn/+
MhJnON3zzOOTMTjpD4fYA1MPUl+Bph9YiWCdB1Jl+x38cexllwPR8EAKppeTUSArxwRoRQvv0quM
W2gGKXA5BQt9JdPP0E7ktKZmALCRnUrKGbasaNwb5vrqaASpePzxCKZxdcVWfUXQDOFUHr0C/glX
MnqC0j4+YZbG+sr+nEECbH9BD8hLX/ZhqYXXl8x/bFMvxfjjCvfAuyNbkzZJD8i7qsv1Ah4IOZdw
RYhKuR8UVQjvmny/eK56NPGcgta+w8/KXNXPvVTrywxBksTYnS5wNUIa6jA2YySs7+MXfT9M52zH
DsrQGZkZUQIYgHg6lYFXqJvFO1ODOKJ16j5oJIGc17a97/OAI5mekHaRA16KUiKjORbrQL6MsCgo
JrwEJBU1ZeJZR1zk3qkNWe53Mbhe4P/ETAT4mB4CZBIOlhhLEBO0+J1+SEopmIYt1IDRgyhrejHr
V4qPwtxaTPspN6CoZUvSF2qqJH2v3njl91+1PdX2hkJfbYIHQrpK6oGMBUONfFX4RwmUjp4pW+yr
2oZCtPiUztU+/726RTh+Yu8GZbPaiJzOO4QVImrIEH99foEOg92ojStjVbCg+nO4DPGXcho+Cr79
P4WOQ1o36vvgd5vpg+lUy+Sq9bgAWKowbaQIodsRaaWMyin8YgzCVzo8ElpQYlrEQ0FoIVvbwxec
X3gxujsPPgZDPDW/PEfqjdfvzeoDf1fPtD8BddIDRKQXBgGgk/3vdOM98vDL0ATUDjWI2/CqFxpY
5hIeaWlBteX78KQoHp/nShB/RBBTFhE3snhpf01zafvaenyhgFuYHk+qBdZPjBcv1jIPdY1VN9Sz
WkSVc9bwAgfsw70HgA1CGuSDsEzj9WAwsCat2WZ0917AigMWHVkI9MYpvw6okRhFLAH6ejZ/mliK
RUzMUQOIwCI4IlfA3neszJmbVzcuDy/hVL4wSLDPAG8IdPo3frqOHcxV6BY/sbVPbLhHPngkqqPc
lQG7SFWTVyXsic67Pr28Q1wFLQdhFhIiuiszZHHWX9IJ2Y8dLN7F2M2hrGpvze9jC7BkhemL+r44
N9/amoepN10wr2HFmuVimXteQL9jRsWbIydFzQDHl7LkIXGy1jCngNyF7/4OYn+LdM3hBKVeV4EU
POsL93J0lSMkmfaSPQmz4PE5mWeGNJK5Zn9SFhz7BJ3Qr9IlMTnhPH7umDNwSlc459PYaiHknOLx
urg7NJ5x7LfFGvEm81LFM9C+s1oA/uDYvDKyAqo0iYudfthCrS+RXvMOwY2LV16unzSCEKHfhleq
TB5LLqCKESeHm0cRY+TiT+lkAiRRZZNMyQl54zbNWESYjGpBRum25OELYzycirUfefwc6m+QU7zn
xn/42JIlvLoi0YXDPP1k8hbOjHarSBZlMg2QqTJw8fptQduNQihGBwBFvpOX3wsp/J5uyZ5ngzBx
TKKZzNFEw3SBXhuy9GimWKBS7BdnhB/0/1nmUd6AHdi5s/i6CtMuAFmgXBFWwdlLT09aIGDXmpwC
DeUVM6B5KWwIAYQJB2UimH+1i4BwWgojrg0YIw8fQRHQHyy33v7VPrbHYcMMSSEnyMHQFoqzOBF9
DT8ehwoVfVOmrKCY8zyDry/FsgUn5axZGf9MEBA2PQteHlUxwHIVqEOQJecMdqRBgh+mA/ysY4Lv
8Ss7CrBZslUIPyZpnP5GexVSJOZfSxKosTfINrRY1LYIE9I4ABVVuefI4ohV8k0koOvsfdojDWth
EUKFs96lSP2uPuh4ClLrCL4jzAoa5J25tbzUxx0Lrt3lrT9avBMqRxYzTjEBNPSaGDd85G5k3vzR
DFh33NPq7vZ49uC1BtFgdkx+PM8I8Z7IdI73r7vkLdATsj0m0wmN4PXCH3a17TQIwQ4ZU2bngrQ8
nRsrK3n1UXxge42MhVkjcfEnITbAlI5mEp4yQZ9pAJ/mDtWc01BAwM4VRc9BeJKfabQQ90lB+Yl3
eAEp6Ln8luVD+lhKz328wthZ+feAYnmsKaAKt/clGQGgZv+ThvcBUj1oeuYqYCZbVlZmk6PoL77Y
SNGnqGcuS/p9/2/xQC0cBl/SkHG4rCuUIQhMoJ5QMJP49/wFuhVV+S+sgZHwepwXmA3aqyQJyq+p
XbEHYvxLoCy+pzqqUhV31i/JDNPuA4rX+MYzDF5gK4e68/FZZGoPoGTg8hyHMCkiEDGoFATCw+4Q
BoxgeMGdmcccXt2erMfI3ukvGtpbpGDsm9IHlgCl6dnnUXOL0q3ttQbVrPcZLkBQK9YL9JZugcG0
QecAJ3LeqZit/B9NZ7akqLZF0S8iQgUUXukR+15fCHsQUBTp/Po7dta5UedkZWWaptLsvdZcs3Ee
xwI08RxtVNigqknHj7g2cXBOeT69svR+g32ui1qfSbZ0+KEggJPRs3JYSPFzSzIwM8WJJjF/QmTg
w6nDm5dskztdlQXpDj5rb/eticAFLqvYrShtmI4TDgakQbg01uXMzPBJIgsUM4cMEnDXjU5d2Y9u
Ha6xgJkEu8aAEPnKYUtj+3HhS2sPC+yN+xXG8WfPThGKcKbenYjrzjFtg0oaPvavw+9h5ijngLNK
R8P2SGUOYdSSAE8EuyGy6ZdUlFducwKWh9vNwsVqaSJ4bE4K813M/0bpjCBX72++S34KBSvulOfc
z2NbGO3IToXTnOSQmwW+R4d8t1EO1Ot0H+JqBCMCzdaCMRV2ubnMgBr6Excg/AXVq6DZ/3Esph/v
vR6An63Zve/sAX3zzGIjqoVD+UMrch/mp27rx0wg5vqCqxSxisW0Dl6agcuESjXE9XOfV/EUioh+
gpBPSKfC6ZSN7olt5g7mytupzBRLEm1cswoy3hkQuG3EeE8t9MJj5fqMfl8gSSJDYc+KKoZS73Et
WFpgK5CTbvJDg9aBDZj6SH7gTRpj5il9JkypU0Ndb5ipdGszvN4nSWcqIwzMBe/5M9N33cINEzcV
ktFOjKEF7pXZiMU/dTimP1grENkTYvuoFqRlRQTOw1DyLXJYvJJLO1YnUFspX9ue+4sXze6DadAl
GVL34LiM/dioghJfmfAnBCnL5SUCrLSbeAJcTjtQE5BGuhBFDqtOPsXLE4O0GH7CuCMPOzS1ImIW
KMQIG78HE/S5vS9k1N5PChBTuREL2B6LIwMbNGHwl8B36U96jMtmbC5atUBBTcTbQqkWwOOlOYDw
QlsHQUqmOYSGecRAkgtMaA2gJwwWAJLtWTkDx60YHZIfz8HuwH6ZadNO6L4rLNie5MpRga4Iv+Ak
XWpmZ256LEZaQTMvYf50Sx9zqUOGGG7ZSJkHVovPT75CGsOAoZ3K7TgZCBkLfYtzF3O5/oDRM1RW
LtrykrNCwgglvBePgQxL/XP6xQTTKu+yEepuxOWTZbzyeYFNU7QHuv8hhUTxhZhdcd6JE4bATkgM
N78erj0KNoIGHiWAfyg6jgp6CIVa70fhgdkDastyz1a1YUIyLhGZZ1az0BfFPj1VgXqqSBY0454H
mMrWh3Mpayz7EhFconSGcI1MAxL0qgZ6QtSDYAGmfLvhZKOK30czkMenz4XDr8wvJH377zGGylkA
FInr+LwZQLyCjUXf07m98ZFkq64CAABpnPaNj63N1OD+MQlzPgCb1cg/ifqcAbwjGPyrA+o/KtKY
31DN7kN1QWUCUhvuE8zhyOAp5sqNbBL2cJopHC1odzEuhbyDYSkU5YfD64qPrxafB3qS2AHmQP9h
VNhky1/7p8O+seOn3X+6XAWPdDQIvidudRScBaYXA4qLnoCH0De/IJ5RkhC2xbRcAMMsUG1tUjXp
i/QmuR8bkEpFVZl5+lmA5Eka3MFTdtznHFausSN3ZHZg+QdwLg/llXtOZMlGRner2+91geMe5JV0
vvh8jff4zKSh+U5AmdlitIpsT2RkLtYF0OvwUolsvH4Avzfc6VKXhBAMaiknWQZCSITN7j35O0UF
BtC8s+RIPCKNlDgsC5iM5YbWgfuR6HabyqlObV09DrZxfOUuA6qEBoTbBKzKLbCVwsiUHodCdypN
eOv4kdoNFsinjmyD86CsP2AKJs0LXdwuAlJRXaSRJcM5Jk8GOG+0eY200X2eL5UNzSXjfc4yNn0b
Yj2Ch9deYI+0FkTPFK9Ei2LkAWviWmI45d1r/wuLERQYgYdsKTj9AMDDvDnLHTeEug4N8jxILYCl
SXjGNp/r4/9o1vthtHuEuCh7y8oO0bM+TUrnJdTmL+Xx8oFIQTyE1qGrOSlyQ1q1ZTw+J65wGIIF
5Yo9Hw4jyphyUZDHVU9IVYJf+aTZgJDo1OP2b2WF9IOswmPduz72JXGEJmugqNiAULdY9YwIlutf
y8N3hrCtmIAlUtWjfUFj3Xa9/kYdsfewNX62nT0h1umWyiunU6tsmkXeEBJKoJYQRhEVktG5Fvww
jCE/nhSbcChtGb4TYLb4rvjCHI3ThMb5xVCB3pnDhbH8/nshvrK/oZSeRHtpl3kUtJ2jHjA+k060
MO2RggJq1vG7Ukfwx8qvyNJjMR2YMM+gn8SVH5GsgkxAsx6TElVfFNzN0u9P+9Nk9Z3UPkY+prAF
ESZy2UrZ3VclAenaCrXp6AfNFy31prwUs3SoBB9++oFAFc24YpowTqF/AtJjLoJEwUAmqHkyfCi3
una4FrbyHn8h4B4Q/+sTZ+DG7G9LVncXQwaXstx7r5pjtkpW1RE6urYD1iSZHNgzXlUbrkoKLUab
1ANk8PAmR/dZT0SmDD8ulOFqkhO6GXzG/QmagPdpsI8xM5HNESNC3DdnjZstH54y7cPo4SdBBjKi
PDm5E+afP9UZwCBD7UI8QGY2GtiZQQ6w/jPuMUZHmc+6AP6Ed9tzAx9K/jj3FZksJD7qoDma2agO
ZRrTK4B81cg/FKtWAfSzfw8BadAvQmGS5jxJuyv2uo05KvPbc3coubADbJXgB79gDcCKgmkNMzXO
N5iPL0+enlA/NkPdFCk3lSlsBOhjkdHH5ll8Ir5AfgMgpIyXX+HcucrwuxN29kkfoSLylZ9xlVgE
uTM1IERaEY9gc0ITXaVHupSloMj0qJAKExi7vP7lF+cXXBNdFOyoscLL49RbvQZ+H79lbRnGpCGJ
99e7W28JjNTV30417C9beRZxY5Sq+U4FwRB2DowJgouH1KoKiuX7sG0YC5NUZD1Ci3R1kb1OIRqa
v66p4hF14scVHIAiv3ISkmpA70RXgZtd8D50twlCuAHdGQoydg3MkVB3sGriWFz5IpFDOL8gs4FA
GYsKAguj3HycW8TMCBmjZTjLl/2rcu1cuwFbEzcndkZNaDJPaffNnCFJcf5GEKwoDT7H+IIJAOdE
nYO4M5d1c/Sl8OFS63t7TDT2gixhWrKmScoHf1E4cBppDoEAPqO7DlrcnShEEFSj54qQShxoqtUd
ZmSFi106S1GmsM80VnShUiRIFnkRrnwArbjI1Mzk8RNd1TCzFxnZWwG6PdQUE5pv3hcpmkK2yCIu
0wWjL1/HV5qA7A3JtBivsuFnKoITpz9SETJQvMGWDpEVu9PfFq9TnNrv+SP8MdjRjW6cLu/EHNbq
9pH7FRN4zSzE/el/ppLqlz/30RHriJjNQ67HCLiGHa9Z8B5yN1WHCAm+2N2gJTvAObxHlogLkvFE
HcUfcUxkZGkOVw2EGR1Ib8womBwhadFlN7gS7fedykyWgIlCwdRVBXe0f8uBk0LmNcYHARbmXKqT
2ZTHyezXWUBqfpWlRU0lkU3/6tTG+zX6gKez3crqQcWoFog4CX5Zs0Nfr6pH5NG/q1IexKXUMOyX
T0ChQNgRbEB5qUFvDfe+/NeFoeuqGVQ+3CUpaNoQqQPG4FRVJsL+K4P94aYaITqzlGM+Df0IQw4D
c3RAstY+qUHonkTbw3ATOj0Yu+DvvtcLDrYD/sD953EK2BwHC46gi5IHRi/4HJbdWK3T6rKb9P4o
fHCAK2P1RNkopH1jehXXyMwfNn42UiuTxhsVaohBAVYHHtqKaJoRO8xCQC7SKkVo+FoLg/oFEkeP
dpAtsM9GB3UElyXFfa4Q+U4Vqklh5Z06A6/EuiqbUL3bOt/H7osnzibEUyKFiJaRiX8KADdqPQ13
C0QLuCAsIuczxV7HZDcYiRiczw5yImAuBeSoP74vBmcJryPJUHmJLEJEbyDTNzsfA3kpUtWfMY3w
3kKcNUd3PlQ577VNCDwmbHiEeh1Y+chScODjQOFzltnxAlG1m3ls4SDFuERgbo7ScRjNUtwCVriC
eOhsWBk5vrwcpo3OEyMBkhJZwFgV5th1cNy61mMF82JCliLYs75qbdBtvkyVGVQ8wwlmn1UIXJaB
GAPh888KHy4+EsiYGywW5BODFZwHXmbnePegKgrJfotseZbhQ9D1e3fjwxAfNyPkJqk0fHmNA+yk
YjNE/efWNqabO/mswVvY6KPeId5Qke/7a/xEbGnVEu7wmwKzDnMWXoFkoJaVzp/LYAehuES6UkwK
9ztCzUrx8b301rwaLCG142uOVSb3vxD5RTOCVea1bqrOc48QmZV2hnGl0filjUMnHnegRR6Vkfnj
YJMmznS+sH8zzLsQ5ggIFV94Au32GXRNoXc+kjEVMBz19CDH1pBUMGSUVQ9QetWgaqqdRjSMLmGn
6JYpoLA1sejRiA7k9XzRe6pEcP0cadEZsg5B24A6PAK2oiDvQgTH0BPfTs4KguhfABoNkBYjuH9y
MT1JjSApadhlJsaxwNqe2Mv+Rt+264KfIyIVgov/WmM1AhYGKYxCURO04+iLCheHYhPkkKserCV3
gMlGufVahhNMfM3Kp7FEbklqKGYZgqhoZZStNOzJLh8YISzI3KA2TRgZMjbdVpnRrdiuDGT/6JgZ
o3xCJ/dhoZtoMhkQt7IDC0HfpoV37xEuxMX+YRtu36ER5WM5GgABnluWKokCYjA4SUspaGk/Z0q5
qZnKMlsdty8L00cX/zQbaqss5liKFY3UWW9xr+ELmy/QDJEGxMA0c2nnIViAIWbAR5oZ7RW8Qwzl
hp2xTxvBkOm5g8gnXTqa8zr1JspYhTPnINZiFsNJonKxYEbfOJdJ8FzGB3X0chERLjFp4PgzU1/3
MOkazBislyxe0TJfRpjhTdUTxmpGL6Icji8DsfG0l99XB3RA9vJO37Jdvmq3qyNKVPLu/K5lLJrq
89pIeuSGnfvl/mOyqFZoWZ+Rq0FbazqP/a8DA66sJ88Sr9f08TCbjkQSD3TkBn5EE3sw7fACIRev
9hkukkIWUY/Ct8UiHW6yYr7e04RZh2blw3wus5wummmzS2DYQnYFl2TMXOFU30x/+pjGq4+jXLV7
PNc5U7H7oebiFq79N9V/4NS3AH16wzwDz6+852D6fLAjvCK76NOZ5MtY8SPg7I5f4H6LESfCQRp7
7MoiMQUDkAtRA2UR6HFnmtMl5w3F0rSDJyb79i++j3TI1l0a2zfk65YrCHnD29/DoTP+wq9se/Ln
zC5s/jUs/P/yT/f7STqZPCa1JRzFu6b4lnBbjxbi47/P6//8xkkb+/uePPxs6MNxpRePyHzxk/uR
+Mp+4I72IxGIAOVmgsZ8Q2DnqN6hynRFUALd1lRk5CHl/UtFEpavVMBWOO3thDkckb1M8YWj+Ztn
ERbT1MKZ3yMekCL5zzr9y7efm8fxvqKXsn8mvib8EW73OHksW3rMdtfnpWGRB46Q+EW+UiSnqxzV
LwxeBex/+EEyhH9dAdb4lZ3+nYTjM31IkxVBGQ3fD8QqGp6LYG4VEq2uJQ/ACdJ4E18QCrSRFS2S
lV5bg677LryI44fflAyw1PO6HeCLcbe/6/4O7y6+DB0WI+wvP0xNYrjyWgzxzYc7R7QbsllCD763
z61LNqSnxIv+NFyq867bn2rT2JfGIg4hBOL9L4UgG/Wn0pjlKGKcB7fBQ9fgxyNhBwakLBuKv4K9
yCKVuFjzqoaCJ0S811H7CpZhOkE9MOfdJKOCmHBTWW5/8+JcnuvzD9/e107jDCKcG5XCU1c9UJBj
+WgAAtHDwpr/+3Pug91DCBe2Y8aZloG1Ey25/bjvu9qy0IZ46GHIcFaYSmPOh0GVutFV0gUIJbR0
uzP7ep/Tnw2RbeTbAfWB8B+KhXbAhilA5B3eyizifcIc8m1vD2EXB3HUGtoeHUfNyvMpEY7Jg5kC
sbMNXdJR3URcWJToDXt1bhNBKc/z4CU8nLfVSV+oky8D1oJqiBBpjK9wGSOu6beVTzFbEv3Th8tF
cXEys/AX55mwsyOTJITegdcqxoFgHIHEZxKfi+8rTz6glraR2tAtAWUNJuqEcilTeGSIRdtEuQjD
jNB/D2xtJS+edO+i3R1QJ7B+fwmE+DoyYUgvMPqg1M065KkYTUOVxUSNThloD5p8xjnNvX9/Orng
8/cuTk66de9yZ6xAQSFywEQINlQ0Plasnnjz6bZCtN7dvbvt7ExP9wwwsMKwjz1QgXNC7qDIuuIM
imdQVp0LR3CCGZjfEMSILTvEoWrYnnvohpE/cdPzkrmTEh+DS1eE8dbYJ8lD7rdpQfhhyXCnstWb
Qn7BZCLCcrr2w2MRpUn+kFwinEdJdRXWsaCD3hFyxhJL2eG8F0C59lL7tlz/y2joeb2gGi9vN+xD
zWFEAJTIcs2mNc8jUo6Xtx4fEZvToeMR539wMCVaoGPcljwTOuxe0Hcyq5yCQxn9U6x63zHSOpJW
I/tLpEXHeA7fZMRGw3QoQqgexhx2D+C+BeDEm8V9bPpWPVUo0eUU2/UMb2EjCj5EYvyuv846TW31
uf6OI2OZWLxoQmFkchWyKQCR8THD4GXxiv79ShH/AunAgqLyg6RnD5CM6jDz7NiScdrXnL4HrOd+
zDVOA/bkX+hVj2fpiPck20v8WCbiHQ7XX9NbL0lRuD2M5TA7P20b+x0zCsKA9z2sFuu15pHhUftd
W0LSbKx5gudw8pcbi3OMMTx+Dy3vgWfn/fML8FcJhhg7v51y6oEKcAR+zZ/lP1RkAjowCDCYDjuf
Oa/xQ9yNt8zN2GrW993HfPP5hziv4VCcE7IUbJGywWkIRPBA7OAjLfJvH8MOlMrljYZ5KPCY2OLb
WEpHNnpTIyHhoOP9nWUexMs1/4V0eLfY+mBA3duS7CSehPct/Hbjv7CCnNN5q6AAjeHocBJirB1T
c8l/D06uuALApDlkLc/3NC8iOgFva/Pu8FiKUb7uWZ7pzR+2CBm54GotrrQnh/MvbQygKeiA95ic
3dhZmlbNNZvj5reM7Nuux8vNrCFkcE4S//N8iidfv2jY6DL3+IFzzIj35fXCRuO7TLr/Ln2OqTEk
IlhzjpOPcaQ39lWCzpag/GBiucFtIRIWmEuQtCD+oOW24Hfgbf0xiAA5/kj5UW8Sp3DTGGy6fYMH
clHabLE5T74XNyVeWuzT//ZqkU8ZTWzxF4iXSDtXh8kqN+JMiPwYRLjL89U3bGZrZBCZMGf5C8UM
9+5Id7f7v20+8Y9P6oEBMYXijz4fiX9UPOvL75+x6oI4J7boPbjXiC3YaXBnEB8Z/ZO3XlhA346M
RaL4G5KWUAWKvRq/RH5f6ZCG6veYDosHoTJwgNMNZuElruQbBRMP43n72M0wZGDiJT6/Fkfq2tlu
Z7V1PMLCsZWz7uZHIokovHhmsAN3JBNOtI0mwuWxzya6hzo3mvFPsG1rpNHJlZbAsQbmDNm1FXrq
4YylZoecBEQJNo6frgJEFo5YfvEB2348plDeYPIhMquBv0bVipVr7PSxSHhYzbyHwZkobuDe4VVL
ivyWMTiZVi8x0H65aGeTOXWvIfpezPHA/uiI9fc4fw81rC2ETHy8KkwL/6k3Bl+EVPHG4E4FdQbm
6NSvk9LOfy92cqz5N78cwxncYFQPKDChOUfA4+ELG9Dag+dgniOyK7C0waanG5BiQRIkj8QX4EdG
YUMgYbZmVo0Ra0KIQfxyrspKWLkiq2DnZMh71KEm4o+pc7Qk97HIJ0fZ1N0+lTkX5GSCNYJ5FOt6
M+HA7l9opmwRFVJP16wg8NCED+9NxFamw6FdTO86C5Y9+a1ZxS12BeMzH1xR3nAflZf13fQVS0bp
7/H7TEg/3WMz/q17VsIAQbZb8byszmfBCz2okA8j98FSQ04FqAZsIkYSM8rh1/5BeIT4SuNCAcMy
XoQLwjPbdVbllPWLf4noVtnWh30nNEZ781hC61zehrbwBeUfqtnQA8CSWTwWz8X7woSL+pgwSRJP
yN4hwwYWIm+AGf5qdOzD9/z7J9lcAbsIXrSjhDnl9FhzlGTuQWSkZOZM4hl1K18U3tjMaLkbixE8
QepWES0n/gj09WvMzqJiHaU3kUUJgZstmiufb2IZZwkH1wRbXU4TWxQb95drEuhuL4wcv8b1WpzP
VApiL0erZSVjefL1zojj+LYoWAqn51MF9A1Ahy6L7Bq3SaSEgU59QhtyqfR9t0LyN4HpMaCJZb76
mVZCQkIThHuUiIBLlymJeg+afBi7+NPC9Rm4X6JDIJwysBDBaW/81BhyCZNIfm2xTg54NyyTw1e0
4LCRgIPF/7gGoC1EHneHG8A6+MOBkmY9G8NjhclH+yhjTArORq7MGJ4FMBMvAhMo2hmaah/N+Nug
UszGZATSvgtvMnBbAH1BhA5n90NOhePKi2jb2ekLXG8JCO668pzFp2lhNHSpWyhz/QLYECcDEuV5
GkxuwqkoxFEt426v+c3Pa9WzlChehuarOyxYF8jno0cGdCy8fJPioIqcCMdCGJrAEuSiYSg5bEnG
effPzSuoOp6IuWcocH8/LPrQHzqA9+aT9I0Oo/BHiXx71e34dX8hZ1Yrjb/gJxRyVEyMJcpdrXn8
BCOK0u/K1BmP1ozZlDvWUGx6YhtFMG7GbIFij8NB57OsZfyV7H7mE3YBVja0oDOaRLZiiyxs9K3E
ACGKXMnRTNTYZrprEVU0UxFfxCx+Wpp9W9iky8Z84H+drr+pgRz591I5BLKQd0CseHsfYEQbEMmr
59gguB8rgYcGn5ZczIBUV7C/jyXcmWUDFzl+TXjUPTASu+NqczR8snHDegt/e3lVEl6xkRzGg8AT
D35zC0hampvBqOfuoLECfJVG0Ld3g9EHsg7uvFg7l+auO80CzO8nl03PRfUKaRYZHL8x442m5pyf
EZ7Km82FIhudB7/K6FDQvDkaNWAi5go8nAfiU544VsBL4N15LdggD+ed8g54i5CLeR6oCvaFkPu9
9ncsvmCxCrk0IgxKPVOrm28PZbwZTojRst7e4IKTsWQQqmGhdKUYQiNH6lLN8UH7aMyjtToTeRyQ
p8y5Mikwjb5zAj3JvzuUMhg4YZMfktVETtRj3Bqth4Z3BluR9yFSqniMSz6H9bhK+9ortjee2dYm
ZTAXVVe4uA2s+YDHXHSfWECCsQaEoP155k8vXCmz0BQ5H9Eaa4y/0okM91uxlazb5T4VaYV3am1U
iv5cspb3ae7yxGib2IHHoX2HIcYroQrCwmydC4ttfkHuileWOLEokmI+FdkIf58FDy5RZSsyX6Er
Wp+xKBqpj+zHf9Ei/ypBUe91jPuOS5zbespV7ZJ7aDzG4UKykuntaa/bpUzOI5U6ORQ9BwsYFtm/
qtVZc/2HdhH89t9rlJu9Al6k+33ZkM1eOupJtyQFmyiG4N2Z9YD/e/C8bXEb4+DPE1JZJsvoGTSm
iFcvnNh0heg+9P59RBPOCitGYjTQbpc8w9D7m9yw1Mwa8+y624I2kbgnsVh3fJHSLh/o7pyQ/3Xa
xGuK+BPflhZ5LlwrtMLDV9+LbmR2TqD2IXHr1W78xVgTnp75bc0kn793GqBmSstukU8IfxyxCo3E
DEPUH45cOy080rXKIamhLBglqByijTozv8ee02ykjt8ph4/3VSnwNALnmIGp1SskEVFqdfoHHQ/R
LUprfYXgOAkDQVmHuaLM0i/CdE/BJTwetVAvIB4bDVt8w932gcUZiDu1594hjKnmXfb71SVeKguZ
E/HCdMtKMFe6+wih3gzCCrOiDUrYicmdYxyJjsnBL82RbU13XxWec8GggFxt4lP1mmkwNIV8G8nG
vqdPMyRo/nsncoC6bqlDAPXFnBIO5Dge5fYZAGLIuRo9va6b7VBhQoGNT32MwkdtdwmjrHdp6Lkx
bEWIfSemEYMc4FpfomSa9Javu80cltV/iosHOWVKDkHJZsaYBxDl1SGap7ug5yRv/NB4Z8zF4CaY
kBlJASP+6RcAE1qgDW5FZO1ftjvmHvCogFsFPAzoj/8dbIYqSMbSpPIq/IGScTL+gm58GQr8ZUyZ
cLc/Ff69lTKttr8WwkFETzMN8QVXqn23a+IuG4GgvsY4Y3va5XnSzcVUMk7MaHDwS63FFeqSKPoi
UJJ/6VMM/daYQC2FVz9GHEE4E8bMzIEYYJBEzSZKhBlRu3DziOQBKhKgyOsKvOg2Bpa2IimaHJix
8KsW5MY3vhk9O2vm0N9+Md9a/YIu4OwdbnyQjYux4xe8WWzymfzwl/hU/G4AdP4tjoLv//sKmaoc
Mb7J5Fg8ShyjRrwAvgCdgs9hSvB1UBQs6Rvhs/7va8A6f0fVaDjs4sf//Tti9vT3nAxbXCgVoWCm
UmK/1892JNJh3ftcw2PeiAkce1nfwIVBGvrQkUOmLCaUZW3G0NiGda9xJBChn+6Y2EOIdSSqZ05b
h/E2ITnMojEszq7xGnb03ZAmfWthuLo5mhnu4mzw+SIhfxnflHEX9MkVb+5EJWz6q4V4wcIj4Ecr
o0yB20in0Y1EIIgRfBhwFDC3CUVmiFJvV+huOkl86LM1tcpRQPrDdFGSBE/pfQQkoMDbcecPYKgO
4Szokn0d4l93KZm6LLjLyaWEJZE+LRlZ14z1lMN84esv5zHhh76uxK+cJgN3rQHsvmyN+ewk2X2Y
OdFMaxnFfW/yUr3noVjGmAliZqE7H6qM56GDZRBM7MbAwESOvOe8qqHAQz8GqsJqA+8qyDcMWM3c
63gSgOe41CiXvCeklJeA1tnK+NPgIMfSbqfjZMlKkTZmMi1w8gCMpUzEVm6ovG1MCBBBL+VrfNaZ
fxnfcXqAymFMOFj2fjt8pP5n0dPOgLEJUUNKz/rGwu//kQ1fFaV9MSYq4FqgvZ71Tx06MsjqtKRL
mRICt0hj8BA7Wimb4AsRIAhbp7dcixILUOl2m889bzkZLsl18JZLqq0+N6qrBaAELjw0SilE8kwI
4R/atT2YzmMwHzxkubCMz5rj67Qe9mcSY2UkTddUtXJQfUTnpLgB121j3VmDbdGogOgADKzfjmiP
nJ4H3MVFd2z9Lxsr0jeG3YzrGaZt6mlmHZFKf51KRNoYnOCyHH6B81+pU567WNkZ9Tl8+12Ufjck
613Er3QSA/M6A7Ikm2NgP4MEld7+e+rjzAjm+st8eeCkpzxy9OMD6GGkg47VGCVYz4d5Zp6t4t6G
JThEA8rg2oYlzt1FS8Fo/AcN08bKHHlMJ6WYSqZffY4B7WDWUbGDKcYQtfHZNZCMMyElK4KIxPcw
5u/fSkHwjmKI6/K10HW82XjaFWGuSPF/wb8MPW5nNPrc6REBAkQOPBcRLLWqukHz68tL7mn4XHHP
YU2i/cYNKzSZ1sPG2BaoxaxwhNA0+AbclQr1E+WZA693i+3JHVwW9fonwMc7xKqJNArIEABSe33S
sClOuguogBpp9LnLeI59goCGDGRkIFw3E8zUZ7+BKTNjQ3K+5oCmZNH9PqDpyALAAzr7uyQ4wZgT
8Xht2fGzrhViq3X7YUyCrsyJbrClopsCzYlDE61e535sD1r4v4u0Mw9HT4ndF/rO7NdMsVnYdFXs
kSxgjcEA9woTEOgOFRgSNk4GTDiZAe01p/6aKvlwItTT+JFJdnn2fL6GJlYL3tFEKyzu7uZpdaIJ
NCv8hvYZtqikWbfL7JIpG9SV6k3UR5KN1xDLVN4ZQ0HB8akDbkpsHsPnVEA3ZgWh6PHw+mQ2DUiF
ABKJGFY60prLjNVRN5/NtMWJAi/rJ9v5PB74n9Z77RJMavcUWtqW7fcDt545LvsE9A9k0K2pLVVX
fnhaOMxvbxgE+D7T0oEyZ/DLTFSZst01Y9yPrw2c+J75Zb+AdQVo3xjya8EGrWI3DJILk2eJw1Lv
VGtM8WoieqCKbDKn2wLcZZrxopZNLBWfQrgY1ApHHDEBFRK6FWwOnNJnIXkjFKDcl4T5V6u5DetW
a2tvP0cZ3C3QbMMtkr9HGTOiVl1wZOXk3OviaXSnkpgVIXW8jisL0kFeEIsA5SnZuuw4RDyLbg1n
zIU8e3Pt4qi6HbBBHdX7qvpiLWPwNIztwAp3/BVGxweyo56VVcY2LvyMfQHqCnYKrylzwhp0AVa7
DgUk3ar5pGWt7P35hK7W+2SG0436A8BjB+iAP+i4YHpafyP9hhzDZq2Fq64+YlWnaOf2Bfvuu0ir
WavzvyULv1E2EA2PWPzbiRoYs7przEIir+TAgaWi178vv8qyyHbSw8V7RmJcR6H4Y7l1kUeqr1HC
gfK/2YnTUmJPU80623vfjVEOYEr88vEeZT3OkRJhZtoOOEM/zWat5uyC8lSN/zSbcf/0gTICNgek
Dw7ldEYMgj/4ZVzZMPJ5dcBppJrA+978CF4p3fbjR0fuGkr8ZzvN8eBlMoX2ecwty5yFbG4rwd+u
ZwzG3Pjc/vVMHcPoZe411ZZ4Fq/yraxbn9z8Yk3AyHcP6xRQAT4U3PgPIO8VPsKABMYFHwDSrlBu
yFEFVc8Z5rtyOq9x/NiiACMeBWvHDH1XDpsAlr3CU1hFIwTiP4mVyiDTQoGNlp4h06IAH3BNUHap
AZofGbYGDle4iaKMkwKeiJoQVkHFViwf0We98KIuDvIDjjMvJExWWbexM9LH2je4LUZ4rR1FFHiS
edfwYrPeQDPkJmIKSiuK+Be9D306FD7BooE7RtnhfxonpxvpIuKT0+AXPpze99DIuAFFL1eldlfw
UlRkDQnWJ8gaNoUGvx6q/58EKT/hMQ/nqx9Crva30F8j5voVXv3sLL+Vbr0xRft8CXFrjmo7yopD
531IX5Efd9iIOCyPx/79HsEvxn+ilGaNcukq3AUSujkZ4QQ+WrLUGSvd/Udfa/f5U5pr3wOa5QEe
CGmDbDujce9zscTsMBNd3rzeG2EO9GJzaJDqD7io+hXD9cbt42YtRzBp+8r8FQJLv7Aoe6/ycK2i
vXrgqDzQkGN3Yzx90F2jCRbOKDLwOflPHx2JyrxUnM99gS3WG7ADfiTEz8J+gawoTnaDF6+4QmmE
dQrAAFHdGAGRQznlQwpe/fCSGzbJl+hK8Elr1nPsnpB2vOrRwNCtprdl1vmNicKbX+430ka72H/S
/xeQkcHcsRhJMbIRpsM1ZJQQUVifuc2WPq030UehrZfjvuLWhKiCVRNFESg0oYRnK27nZUkoUDAB
E7K8RQh+Ssl1fWqQKbnV2fPAaTFifZrhApJHcWq5gPowTUJyO9eERkc4P6Jh9Sls6tDKe0GPwgaS
L3hW7te5R3f+ObD5POwfEB/MB3wzEFE/DyoD/P4UAMxqY7yjcQJQfJXNdvGWvZyEL4zoaqgDrZdh
sNJtmDo7MYByarxhLsrmlyzEzWvRZ9aBAeFVa0yI0zJKMvxuB6eeOkmnzz/3TGbtMpYqNMMQYDKX
Fo2uDL9XCs+lLMxbyrVGEgnAJGas8ikh9KQ/hMuDb5xg6ROJguiRLdsSycAQmHYSLvW/EVJRMlWE
OA6Sj4mvrBMHIjG3PCouPdK8O3pv4GTjhl8e8cMnmbPvRjuyXmFfM7MOSHCdRQ5hrhCqC2p0B8XP
14d8nVfD8mc8cuNzIZ0CUhm1XOb1f24OBj7uahjco++LKY3Xd5RELK+go62LcQ0AODVSuspZEgLU
A/GhrPcckIhA7hp7G7/zuLx/LjxFpuU6lfwyku3obhHTsIfanbR7DUp7gP3oHSBYSKpgIKKDTi/3
QGMJOA5yD5J4Bpe4XhS6iQS3heqecVMrm3fqDXQ3iccx/sov5M3WzhkfBB8wa+iOmx61cseMLgUb
+SKHSgMD8NB15J1FxBnKB83MNrgKgib3h+iy8I7ZoSx6rMlunV+8zS243bz5kimdN5/37UA1NqpB
GudmFwTB7jDms/HbHvPxZQQDvjMG95sv53fL84KleExmgEPy347PMKmygswIgh644dNnX6YIoyxn
mZUNMttaIQqxklNtXiDfOA05l9sa4K5hirMNidHUVTPZ9ibly+LViT+AeBJidJihZjqu4aJzMeP6
CeCD1RS8q8LTFrFmSLP7EgsDhaBd1mhBvjKidfE1eD4JLr3AUqRu0F988IQVvleW8nZzyVMrr0ek
t4fXwAt0HVr/e1twG2eww311pvvltjjps8e1n9v1Vjhc+5IbMYB9MVxuQNy4Hdsgnj7H6DyfY1zX
tx3vYYvepPZq0Mn6hFtZICar0RBAcQksuIy4DkgCFrP4NuBhNCTY9wPd1dt4yfPkV+bi/yPpvJYT
V7Yw/ESqUg63KBJExoQblbGxJEAIUObp99eza8+ZM06Ahbp7rX/9gX/tnnHO9z3ifJEu8NV5hBjM
SKP7JUOae3a8KrqduaDZzp6r+KSGInRYgJLG0caELeI0Qloy+vtC4jWlYEBCzMBX4pcycFPCnuFy
B6Wkv0RsPE0DXhmoYo7HOV4O99C6+pgnjEy4EQW8Wr6NZssac5pVEefZNW4ijMEJ+rPGIupYn0tb
bakcq4m6LiNra3LSsUbn0uyzrCba1iKMtaIm27+wKaVXEBjzBC9jRDQLXJ8WGXmkKvxPYN0NINFE
t1w9zmbaJtmx4YNEA879KKjmF+1P+mVsyCKMySmHFKmejE3594FLQ+hoOjeIozKIeH7MEOm+qFRA
u0Ky5JQDmcKwtJFSfeE9/PWCgTc+fWYiCLKIDBF+c7EC4fKtkKnx3Bhn8qSKCd7hTIL2IBL6MfmF
bfpA9zWSl/LypWEeOnoz7l5wgq9xu09RoyNBgo5TYz4WitGsvITrG9vUQsoav5W9PYPSr8CVSZFZ
V0fo/CPYOZdbzdfV8XMqnPMN8uPXz2myHQiGW5vLO/4fEd2SpI1z6kaOoSV4EXMdIDE1yCEp4xIf
vReEmq+wufYVT9+JyHMaBv+6LDHmxt19S1LGDB8Qu/fyqY39qP1FsIJGjJFIQ2dfnSekrOp/5fyR
jIp1DSEHhGVaj2MESH/XZWFiUi0TDpkd7YmKWgJqTuEamYdmBSt2UlJpYt/EtCLHCHQAZPmNOPo+
E86BxOV+IsUZiYR0dNLC3vy6VSc66UkzeWIsbv+srx542LWwilWSxHJedEUrtniVS95ZjPH+8IJg
r5C2CXzbl//AvWKYUJJJkRpfgV/BP0Iz5hTwG5grw0jbSBH3kBR9YaDEj5DrEDKugYr5WYhJCdYT
pNwzooik6Pc64/aS5+KGFBHV3SThfyJpOCPzEr9inko8wnXMo9OWjT+LOqgDXBjJ/n1BDBb/T1fB
vAKTf4/wbugaoX3ixsW8MCz/uslAwvLC2tgx6rCTHV957IbfD8OajbEggLzwdF7BRJ/Y4WP8nuFH
T1gpQ2syXXBLH1nn7lKuoB8yhI6MqXPGmDzGg5GR9EME603kCwZ4Buyr26QK4XiSZj9Aa9YiHGY8
WNp8fCWTCRYuYVdCUC0S6N8PxHj4WgBcPoICo3EssCLsALB7gJpFzAuWFJ8pE0mJW02MJYuY84ed
cic9/evmFZfEzSXjdHJdlHG2gOw1/ewTr5+aEgIWQtrtZbK8xdyxdZTHGZvw3IRnlccNud80+lgV
MbIz5iqL5D1VxwDEgtJtLyWfZQE3DMvfGWA501YSjPB1U8f/5rKT5ijoeNTzPyTZM7x1dgK1Dkfj
0B/NR+tgNHdH7n7EZ07hRffWy3rENFq4OoEjIBvmm4mL5AcFg+KfCmcC6P1vEmwxYOCrPKHQ5qj/
APEmOPo7gMPlfQSEiyIVrkXv7o/4D7GAJ2SMBPfRSIdvdIJ7nI95ujd4K2OMegKIEddXEj9D51Td
1zrOCGHVCT6Y95kj4I85+X/ENXlGO0GJ49WMb+5SB2p+TsUH4uW+IWUgO/wFDmUQDEUODCYI2SJm
4hoRJ+5a6/v5B9lAG4WC2SfoczcmvaIqk+ApQsuOLzCfGXRg2cQIhrS1Od82B7fl9gKCXhlnAUSj
0kDli7vwHi0CTG74FRRoaShuiTrSxzyYq4/fU22N0JFRHyi8+AZR+SXjTwSmvLpB+V5w0/lCoRec
xiDh53Il70SoznObrps55kZofcqJ/i0dHPwdXPuPAo2UXoYHUTvW3dNC9aHrx6cBXxndPSPZG/Hx
WXwHqLIvkcROw+gPc9jMJk+Tc62CwYUlD33/IC2arxvVR4Yu5+wcnENlIkQn5DmHpW8SViAS4z9e
9otU1SO5bMlTwXpAOkPSHU8lMijMifkHgZ1GGHcK2OgMzPEc62c2uwuBD85YddHCeyKRPl0/9D+q
zm2yosnFPwS4svzW+QJ8IgPLWQQSvQcdhZxy5YAxKmILtsvnEvK2StDalakMACBPiw9JBoDGlIF3
m/HEIBTdOHpW9ahJ5mz+HWzZbKsNmGYlwQsltld8v77QW/co0BYScUsVUhWTneWnFi85iWWXFN2S
tXzAunreDfgNoozsD4gqfOXwnOEYyjzXYOa+qNgbg+QEC3QhEn/xFCFMXVzSxtcONyOIdYbQ4B6+
wfGNoxyW/g3lnr2y8Ih9M7AV+eHMssXcG9+8Wb+kY2ZyS+wu/715wiS+0tk95g66m7A94uhk/Tq/
5ZmOyBk7DFspsXZP5guYU5jxEFG3NftrrFCGYFaDMIHxLP4zoAJ8hhj1DhkZJi8P4Djv0yzeb2Sh
mK31T9eWhY9I1A7hFUvXF5gWeydr51ed59gcYP4hUDdPweENHhn3PKOwr+zKXo5WCnfDdM41O+jz
DxZsYfeVf8t/+n2CNwVODpjGELKokMc4vlq7RoMZZinjT2jbBluGZmB8Q3HPHQ0ak8bP2/q5JH37
KsXGO+76XQKPA9lrjhMkFo+P9xj/LSXb6fBzSMThhK5w0Juli5R8AnXaCAvP0AR4GJiKQvFbQVuE
lrD5KxaMp5kEY3eN32YEUrXabMgVmmbW3GHss8OVG3iiDEDcI/IF/SLQpwXTQYe5EspvnICC2/J1
vP0AnakRKQg0334evBYbeWSeB0h3atTudObQamRO9ei1mZh7kBm+C+OTffuPbIRP+uY+EfXtgyF/
HbaxYOcJoqLKk5YbFZof/x/wVQ9zakbWp5zi+BGmG8xZRElKUUhleQ9fU/BjDvli/8G9aA3Bgv+G
taAwPOEW1BR4nr3LZqZwmwpLPFfgbU3eP2pIqGcsI+UZY6QND4LTtcQaH+LpWNzBosZIgOthePjC
Cub7Pq4z7nRTqJioYjyAaboiVsDoMcbehYIRhwsi37Htvo9QWuRz2T0VyHDUyS/iqLurI4kRZzQs
E7GCb/N8/gk6ROxRizkdqZBbE1LAMLXfwgrhTR4VfVc+T9e4ZRVzjJtAMVSYnDnWagw0scVYvhVM
lwZsFSEPPTcwyoIPMMQCXB6Pqs/0yvEsJpSfKb2oZq84cG8/93Isoh5uS7q/jucn0CJb3IOzCGnE
XEQQdp6b4vRcPBZIqXdP6DTctDhxF686TCpOfeR7SGC+MH5RIUJvnSnuicSDhOpO3qGOR6L59EQA
mZD9UDVsqTlibUq6x5vXtdL221ecryhC9vhLLIgswg8gJgsAM5mzRuu17/HikNFijGAwJZNbjiub
MWWygdUHr/iWbcgveWwAla6n1pOn1PLn5+yusHSB+zuS92ScXknxHOdf9TWQOA63RuU9CPbkdnJc
lf2Vjhr2HX6+YxT2zdebnp59Sw+VXz7nkUA5FdfwgkOkwQQHpG6bc2j9IKANYZX4YE2e9fMpj48x
MhNrk22RXdNYaLTy7HDgEHMgzTF3HrqeTqjaVtSxyK8+gaJRdp6uY7Q2fwhm2f1aakxxq3IPsuHx
E7G96+lupKnhqTTRgi1T+VKkLNh1sQThKepAsGRkGl/c/KDBUMT+qyUr+g0Agb3YPUGM0Hhl4UoF
zaYABpbihaHp9Wn+rK3F8njB3nlFLRnX9Fx8kicqkHNosRQhahsdMFzloRGqBWgkZ70USMHzjR8l
vnOMWJ6nO2plmL3XlUVqmHOp6uUnn15bSm/F+TPM2fOmH6agfS8t95Q3zjA2/W8xezLGauCRWXbr
2RoSzQ4rVXQ/rlVUV0aYnF9o7CgL8MZ8p3L05sT71BNcQjiiWlRborbXZuVzjmUyUea0aCkuIun6
Nn+PTXxMZkkohLgsJw7pCtkIrK6SHJHE2X6Y8FYYrhXmNOnKUJHquK58J/XND6EzHxJTnvA+qKLK
US7HpRKWderLHePrSw4o3ZjKAjeVpwTW/VHobIsUCwpczymysyvr89KtH0eDn9e8roQmiV3ce5n8
UUO8bpQoNo5U7SjFg5T1RDePz0xKKDehJB4tVqWMjfdWyteDtn0A3nxO78w7DB1mSS5tz12KldEb
g+Nk9Yb3Armrmd/Ro4L+aY/TIO1144AB7a2xRimVn+oB4uAqxaqN+8exts7cd6R/EWdASdJMbrex
hFb8OjOS2Eb6R4zmc1tSJUgqUxgcs96rlgjpKjIarkiYI4fTaRbuG0A2DI2Xn1URO+REv6Hj1AXH
IUFzdAbtVGN2eHnfqP4d1Owmd3mIRxXhu1AYUZURcZOpa3nXj/XvWl32v+/W5foAYz2OwvwrmwIe
YuBWZUSeM9Rn7mWOK9RNyEU/IVhvYXo9/kcGwi6XYCYcPR4ls01MxiMEgQ/FxcSokqJK23SPb+lf
NLs0oCCG6wcF1/FGCioeFEHprZqB0MHeQENheWiZ7OuUH4fsYaGGwRiJfV/oVQikk5lHMV8gMh5H
GSLmqbRwiUoWzaURdFx9/6It6lUkqZmBNvBojxOe+wlwhgXD++RASpU1qles83XYT10BZekW3UB4
h8O1+9WTS55QGw+H5DFru9nnEz8KJFPZrdz86+LtDNHNjbfrn6mrHT6BgtuKMPM1XRNz0uZIJLxE
KZVP0bkg/s+YRBLdgr5jqYLiblP4e9bsha2nRcCwvWwwgmbAIexM4JIyNngBXu7ZdPFGZ6kCvZVn
TJuEsQCHoPCosjEbfrBGhZUU5tYoeZjeCpCzhD0FgD/KDw4bK1sZ6DWElEfEG5LpoI8uhJSy411n
LsyDk0nlGyWDe4/8H1OZqv2EfxMzr9BDWL7F3tJgJBwasiv/M2RC84m5d2WNNMsv7OBt+Tq8NmnM
XEJ/T68SvuTjvpwl5Mgj8mzHRh8mXA1eDBqAu2CfGMlUIrIHVwWEkYTpDSEBP3rtDQoW9v4DGxE2
dvxE0Inqnkz0ReYK31vUEraP+x4kWOTVPbsXHcoAL+zF/Icz4zq/vzdveZl/AUbI97/0CyDgOrF6
QIHUAPfM7JDi4fn/Wa4E5mTwERhPgLHpWZwR04d/hiIiaVqJIIxjgYmlF/GotNx+cRI9lui0aakR
HuPhQ+tEqqUH9cd9xVdvux0vtnRKOawWNiTWJjYJdOm4fd5W900VkzYOaV2wkHLmN4QHZ4zjP+f0
JEi/ud9HQHw+6NIcs4+jtM7Q5dLFISJn3O+VcXkRpGA6dT4S/XofVVDc+SK1BJDFMKIxAW1Hq69t
+m/oIiEeCwVUY5FYX0eXfopbQTq6rPEBGi2XewICx+SdjX5+RCusj5ascppLBwmdhuWFAL+Iv+E/
QbzGVIyWMYXgI1pI89fcDsf7Xn3S3TIq2/EwooWWx68fOHVLa53v0Oo66zay1vW+pTe25nzqeKWK
391i9ZjvrDloQhqLlHHxnoreFK4WgXMQGybpShRKCAHgjMG/2oBSYAO4Tk/pKoNohH+EIGsJPIPv
YlixoMS6L/AL5xtF2phyJq0aVI3WdvKC/swzQO/u0WxSib0u1C/8g/5i0WPIUO2w9CQEjz0XL9B6
1n11X7c1SXhrBg23aJhbkQWeCCwTK9EYAnV83aD63zl4QAkXO/GGAfxF9kzQzEndoZcWfK4mpjZ6
YVQ9fGHxpgLR3b+YLOjDVi7PpEOYENVFVNX4bsXvRZICPE6ZcJb5Bstu5g6vyOwjC2kzIjXShpzo
hZ+EFqfmtsBCc+twcHBW5ysZg0jcvjCh7Q4yg9sikkixQ75EgfuKCBK+Khu1H6da8HxCST5kmj1z
LIzTcvVaY1iHJp5OVcq3GJSkz52Z/zSfw1X7zrTvvrtonNPJ8bWT7Dx+W6hPHcw/W2nW69+Wit05
FhKPlCssrImpQyTXfifuC+ZmB5WiN3iWx7kWRPkjnThFfKbCzgJ4wOec9MmuJ24SMRKGPTXJEpV8
LGtU388EJSnK4XSeXmmgJg5sGbNBAP6SYhwyRs91tZVtaEB46DkTJN5Rcvj4z3WxfMw115i8xpC4
0mOKvkD22C1H3cz5u6+hh3FIo9ih5hA/dJ+XTHKWg8cMzOugmr0FXTRdygHnB/5aodAPDd6jmWF3
82uj9EW7c6BQD26sE3VB1tSqRqgHx1bowhDowVYqPKFs42hB73CPUFMgi8JkZPRPBsUzWRNeqRAG
fXws0dZCwnSNoDB6GTFeozsM1LE+K471XJ0RZosAqiPZVPOfEFW/5anajJ0KmVN7fn9wpB+XMBG6
OJu0qJi4/RCD0zlM8i2UeCZ25INUodORVBNp+sjEkiOLbJRY2BEjZBFmcSTRTBBcW0worwHu0W+q
WvyFKQu6iGwaxprQQnr2/3xaWzPmDIyCGJC36Eek8IUakiFNyYng9oSlMwlG9wj6QJpcP7IZz5KV
BT+AwU3LC1gCAMMCRwH89jB2wl9J+iE6863Sv8EMn6febwywsb96Z9ndCpomAKdwRsNwCyga6dcb
ZzM6sH92aQ7EZugd5pQ2f7A8Mg2IRD3oCBeQP2E316Czb51Rdy6gTkDcHleRSbHeK558ymhKsJpF
mENZCpOEGl3yeRzK2uEx5Ra1UO+3I5AiECPqRIpIaSNjDqS5DL+f6uz1Vx8QQ2OQb4lG0O3Qq08Y
x0XQ1LJRNP06FX6Nkr9yF6fpdmufOGtB8zrSR1wDp8sMrXLRjEqFYiaonr59i+/X6aD4zzTixDQb
jPb8DBfbpycB2A+hxOOmLnRBHgN1dg24SVbgEKIerE/ZZ2viOocHQwxrkLJWHZXDgtF75ZsM1yFP
NYxiPUrn56H4ekAzgYvkw18GQAcJyjx6x/sx0zxt5mAmjaj4S+OW/dWu69YZk+jQ4UbFu8WbRz8A
YImXLuw3qjkG5C7IF+9JDoe7FSUlvNEOUa0BecMd2F1Ln88PaozpjoMAH2E3takInLM/fo7tDClq
fqKGqGsSiGPxDS5zEVmfgGK8xZRURfAx58F5CUbNo4WpFhqMLYgAU2OddQn/9LN50YOysVy/b8qi
TUJ+GTkotMnrOXVonotTBZmpt8Yq9pFkR2F0t61WKtHFwKnpiEBYAgeSbKJj3N35aU4WH4aQkzL5
cihI0AvevqzbQrSor6gia3T0+1mWvncKxsDgF401j2F6ET0T6BmuVXnmNza7zjCtPzh343rgdcUe
F5pD0OPmogTEcoxO0xOfsEYHMdxA+vonVJgdA9jFto8435Lxc3FfDsTuEh73YUxC/ggGyh4zfawg
63Zi/1U9CMkEG2Am8MKGD+SPgTrFscbKnBdtXCcu3k93fdzoG0qOhowkvJU/sysAkrQlk6hinAOs
iSanFTa63Jv5vAAxxkBW9bmCfRv2t909sAmt7CeaPq4MHMWpiQgl1VlCFwszN05FhANO+N6qUN7t
w7UIzC6iLpUlzGJd+n+uMv1X60QqaNwDkqF4EOUaVPkkIxkH4QxEE8ijHz9FX09BiwwnfsC2ZkDk
wN7HMVBQBCHdDVaU4TN2j15o7RhhNvSKTh/qXWg8fwrnG8tJoz1Vn6UeVdUW2ltFeorxPEtQXDN8
Iu4TNQ1tgFYUhPfoWoY2S7TnlTy3+Y3Cj8Vd+1L6HqFgusmozyTkmYNLJ2yTbuosG6X31HtHRY5j
yXJoaJCImXbz1+mJlZroINRpIv3V+3WXTt7ad4MHD9NWqvnvBi0Zmd56yBwGDa9F+8Hj+u8mxVHN
V2Sf8rpiYy3w4kQr6IrOAYsQUvo0H/FFh5sXbw/YwBFS+bXzIGDL3DjSCBstenjmmAXOsLpX4e5w
nepKADO1QqfieAQfJCSllYRSCfs+xp0fCCjMnw3XVoijcqULNMwWlQq7EaUi9dkj0GTfKX0D8c3s
OZWX0Dc71D4QLxxPvoguFxt3HO9AczN4Tx7NFU1QyVAocWla8uuUwA1VIoFtxU9I6rjB85eUNqhu
bFtcXIkJv4c/Jba/aRk4SPHQ+gLDYpBBX8OZWRJmGpmG+1Aj5mK8YiBhMmdJqHsLiN1zCCZ/B0/G
C+TGNGTLjErOvKtI9huo8jF0RlHV0O95FBI2sXG1cFLk6ZrMS16erZAaF+VXD8b5P5OZUEWNmIyA
NkrviUXam/if+VUHDBxhJyZMckXkwn1RQejhGJvTYnLu0W7FL+o4TAflg5Ech2xy/fwOopwBAxP8
FDHeKybO/r0ZYicQNV6xwz7XOt2A3aC+0WkQfbSry8OLGu1OhPK4uU8p3FgXtIY53GQQlgdz3scj
SK8TpcByI7qCBNbMWOuNGCl8MceEgJe53fwDT0v37DKgH/+o3p2mXUS48lAuhq6cY0w3inKawONl
sP7wLKhYyxK1XNR8NysNc9PcG+hLu4BBuRy//ijZbMbQRoBrLLAEeZTZT0KCMJ4Vd7e18Qj1LGJH
btHzE1jajL+vPx3lDcMWqDgqloMezBqqE2TYGEPAuHkLfo1sz3Qpel19x7zkV5pUbFwkHaIfyNAd
xAP+L9xC7ad87BUT24A0X6hZN5FV6yutAtz5G4zSZCgqry/smzPp+5bVEGphDWkMW16X9uN4Fr+c
rB8lVIKZGD2IPXIj4nhg5STa6tFhDFr92EBwTn1IrIMsL4zbzm7WrYFDMT8r+T1esumU3dXEA/u+
z4BSmTypbKZKKCUToK7tEBPw/O8mcfYgq9Skk+EObnoiG4u5CQA0ob/fGkJYhBiAxblL1Z0Ufpv5
XLgMn1ngf3DeWXYqjzSyPQLX73rlbEkuAugc4Bllbsv+D2KPW8CkXHHrfbb9b81cFeeMgUgmzmqV
6gVt/ZpSSL9NzHL5UicvcwrCVH6gXXs35tOw5HGvZjrMEsuw7/aazgNuE6MretgPQzxSr/N1Bh6T
vANxj70pP7xCJkfVEuUDlZG9ais/U7/K1iQTdVJoDJOkIs6156SvJRGk8ek3r+FUopWAvqFJxMOU
SN3N6GmNbUgV5jlpP/hxr2wJQDBIyulgHu5ouDi4UGlR9HuggFbqGUCXyPh4O6nu7JAy5j0EoJHV
LcI/qFobkTSXF+9BuEVBqG7P15/qNpHKAuPv7wbk8gm8+w5k0E2NomSAhtwH5HGl8s6x/wSHCbLq
zes0fObM82va51Ocrt0HqPIKjTRT5k2KSDML6RUZ5OOa1jO/OA5oMLfV1Pi13QOsOWkLgzTs9rCi
p/qqJoyRDiKwfWn0S6LFWvg88dp+mkkfwG45yadhnX4VX7e/HgCJAhRk/lAAzHqEVepwOy2AynGK
OwFaEoz8bhEMieHxm2lu+n3LXeieUDNYoRgV56xFBD+sbDL2itBQvBd36S3S3uOPDW1zplljow65
mm8Q4276dha2PTeNKXguiKSMRSHsJjLhULBbSAYC48ljQhgOddjzhHJhrV4FlOekiIg4RNLlPsFL
jig8cEAkKB6zZqeMMGLHjeUK/AuXj/OviSX46j1UX7vcPfKF2TDO2BJoW13a6et9eoOL6I+1xVZe
kjwNr6wN8Hmz7gRJ0p43cOU7F8GE2nAnI4KJgH4ApLqliWVihaCDo3hc4UFXBp0UmS1Zg+wyM7I9
QKuQW9yNWEbPRu6jSFC0r0tD8THGTXLCXIRbqEZTSLHzrf+ClFac0IyMEctymDNqqxeV5Wd74DqN
aM+LOB04xd6zmgAqlJt47bwDspYSYHgwclINYeC0BH/xx39VvgpjH8iIh+9HD7iY99F1yobjfNuY
fjRECrgpY1aNWaZXs5zwXqLR+H61ImS5RWvJzAIDTAp2Dmn8+xnCtVOKDZzxKQkkjdoA/cWV47sd
J1IIRqdL4xeH5OCpTXSzfL4xo7z6rF/Ol4RZVz3vWyJM/JfiZ8yLB++Gpzwz85dX3T0HdgQzuocH
q1ZhrkSUtxEcZF3QctWe6FYiKol/DT43BtWYkuGV/cvecmd+o38XSI+Tr1dzVCkyQNfxHKVEofKk
rEEvVJHr5ObIAy+6IbwgZEq4Bpu1qK6mTGBriLAMHQivxr4ZiLwPc7b8ih6KZGFzaQNVNRyiMsKl
e/v1bm1X3Tfn6yXfkBl0do7wcjEvodnBi4PoRJimWMZs6ot8RuXAFy1tlMhuip0pHbTF+ABYZPRB
c4CxB2UdvNvD83Dn4dgDKpF+yr4m+HQU2zLGYK5BfByR4yRiaIx5oy5x2YNqfm/vieYHejvLHeYY
bx7KbPYMNvqMgFC0DpTA9Ig+fObOECxqOELm4OpMLUwaRZ+xdUpCB/q0D4Fk/oB/L6b1YCeoPmxS
NnC8m0K/fhLTRF6A6j9eE0LjcxjttG3Uj4OHhW4LY+2FvTPx6AC++cX5ztbdkaP+J9m9/vLpwsKx
FcypvDwWxUkVFqw9qdaMwzrsfkSaCZWRLt4cnDmIWySImiB6Vh35m4CyynxUn5m5gS82DBIZMWj8
NLP6mwhY7Vif0JP5N+XNjZbIx62r/Xh8qKItgT8PEYPgilWSjd+wBBicYVTIABn4BlQSMB8tVOLh
hw18WK2wi9w768cZYBwrfaQBoHi8utfuvuGck2EIXbCd5vF5qTQV7B8qHkdalIAWs+WAokLa583H
CU14CVpz5Mmp259RRjIE2dtQ2nfa9H1+79OTeUx5hSXeB4xeGI7SO8OGudGpiCr6STkiSE1XdJrU
gDD/ITlOixUmjVOEruwONbvIbz2l7hZldRNoEPm21/3w2y3v7xGbCGONGzTdT8y0jLbSV+/uS/EM
bFkZG6KQv7sZlnn8Gun1r7fpN3/k74+0u+MHjLEBTkf4e3LeUlKJ81CUaEAcnOwSchW0PTSg3MIg
goxCmeARzvMvvpcdUzaZGbjyxeFF8oawkXEVBzHqoZd8/5tLkdqAXQSzAg2SLChBkBAU2aLN0uqI
sS/vflq63Aw1Ygyu6tMryjURaVwndnKMeqnLhZgHD3MhZxuzdTPz4K1JL9RRMsdW6Q69a0UpXYvk
wsVOCMxhwotNq0M6yoj22XFEGBDttk3TgSUaRT0I25/Sityg4tRdRHkoeQVgFPONI0agm/ey3eLk
r95GOlo4/ESZfh6BEK7sFkSE4uHGwJO+R/ySFgIaQSeBLAt6wOoX/mAVzgu/+jbNAVZHeUK83Kg7
4BW2l38xCfnABlVchyUAPTMc4zAKvAVMjooZd99tQpYYsVSUR6N014jgdEQtPX6hB97vhG6HzqDH
tpqpOW/LG25DNy3wvsp+TF1mdViRydlsNSgxnmaktrQykxw5n15C+3LWL5wiGae0sVkvcsCtC+dZ
lU4sXQjuOHpw1kHZ3tGxXWHDPqZSzzEweSg+DbHDvYel821aDdtrepLpKMWUXQteBi68WO7M3/2M
c8HoSeDay8LSn07VcSZ4f0OmQXoEQRsCDkZbJWcCRDPF1xkTda6p+BBXODE+SmBjmAntGMJaG7RS
BKf6nk5A/kjbZLj9xAwGYKtECOMNjsc4mEd44cKiRY4CvjhhGy1eoTSTtbFVe9c+5CHh7HSIWPMA
6o+qwPvybaxWmUlyZnOC4DvL20+ezskBTkxpV9HwEGrF2qLOomgyiewYCNrxNfxkiaWUYe97LbxN
J1RSrAH8HEsZ9mAzUJHCQt7Cxt1yjTNhxkwqMbKzCEejpmkFjISOXIM6Y3gvIK0neSD/UC6bmhM6
N6GLWCbgSdSFhHCAPkG3fWLsBOopE9pLbDYyU3HTI/kecEz8eCgsPxadqs8sK2PWUbq1InxcLY5f
Fs7V5V3iXGT+95kLhwRKBItYrgkep47sPum4kLCi6OLdzwLORfzz2IoSJCGUWaUYyz3o/hU7cEBH
3Fc3ZqSBxZKeRqLYAbnZlRd240FgM7R+OvcmByRjQWI0JVccA12AuKogo44mUYruGNCxXFDaS0Sa
iaQgOscnBCHulGok865Sd9k+X8WEFFEr+AzFW2WiBUJ9EmJJIySpMJj5kNxY/J7waSsn7JPAHeyq
OSouUZDBwGogO4NC1i6Xj7eifiIYgEUCQgXg5kLnqTN/IGnzHw402B7A2VCGeHPzd4AMxARp8HXJ
V1RP/O2EElZcTIAzsqWjilxQJjXkFtOgiJLBvYFoGj7NEJ0WDRYD/7YatwCIvWfiYGcK1DG2mpBn
Ff0krc6d8OqxJXHXhFDcDGy+eiKxvWsLRhM1EOUvrks8s3UxnoSqoo50+0WOYU6DZNBXfoCPGGR0
+4S9mZYe572Pewdnbd2WCEtCoJB1gD4nI0K5fY3Kmq5Vpyf0yTYv7xGsiNvcot0S3bpXOm6FaxNn
PEM4GDjQqkSJfsccpiSJevrhlGWwcYT9Y8KIxB0WdL9zLZYkI25AIKoe2k+DUCI8J10d32BExgNk
7QCREOC2hHALZBL2K5GfzDiYlKw1GyWNX63bMZ/RiMvg6WO4FAJ1OatHHIeoCTRQpZT5vfAeInSI
3Y9zuYH0W3MobhipKUukG82+gOkDgIGQA7kg5w4fnpUOPg+ccKD5ByHyR4JeAHlZdsUaBpPI4iDi
Bjw2ZSt7efWmOQF92N839AvcPFxUjnlWo+KmO4M99B9epgJMUfPSuwD9UJe9/J45Da0VehKYH//+
kcCrBna0R+TRycQoorTmt0MjjHFFQSoHqnwvgxOER1DhxfUdMoFH6nqNPSwEeqiVIN6oV6j3WEnw
AuknMeng5Ms5z7HcL1RcdZoM8gPTL0Qf2+dv9pP9QKJC/wTehdU6jgoamy42gimSaHrJ+uY2O/SJ
IgGKP08PuoJK/WGoPw9nwssdmGbhV8PNdr99wS/E1OVB74dUiH+QQYLh15tb7bs9KbviR0GpgMEd
TQcpu5zSKAIQs2C10kV8KNMSNGy/IxsFGLbNlI2cVnhK8MahDeNIY5ygwIpxe0oA9p+xc9H4bmSY
QPrLatFxW11VOapPmJaV3MzspciKCfZjh/k3AVKYPn3gNz7ulPukWDxYdXTwYX6PQH4aRH4jmnZG
PtzjLa5NXFicuxJOfwNwyiTEhySAMEeCAbEv8+h02RKseyBiIbFPtzybFgDaHaVCSmMP4j4GkOIz
WeUpjVCHEBiiYlUP0mEEICGsPconPimLs4BjyL1xEBQe1Tq3YKlMeFla7X4wvuXGwDQFKBBiauJ+
uItY0zjLD1AexHZCVXbl5fGDuN7bV+4AbE1/iisimukVfazlQb41YdvovxAMrjpBbQVSngG2VVH+
6ZOhw/WSIchHK0LpVuweylzp2dNZ+4j46AOwpsHSAzI35Nw/rg6UYSQcIDusUfY7iEesVIhXfL37
hkTBFeGL5t8HG3ABAwj8nr9JpRF/KvHrc+qh72B53X/q5S1hxNpUQcF2Yivju7S1ocLFikSOm3V+
wDDUzo5COM1jUa6a+L54MjFl9aNOsGgaMINYobrfUdNVq4FqGkHu66RRnWOHceg36q5ZUdSRmrLp
Tv1G2WLRf2yXgm0FtQr5Gy4H63qpbImzNdkvmQ2BoA0PFJHzEnBkibIv+WrxO1Bm/ViEmJJyuWwX
8IKXn21G+wwBjNLvF2Sw3r4IL3qSfzVMLQy6yBtS0kCiimHA1TsxKpBqqizRkbAl4VKH4z2G7RhU
8QdYn0MNzgwgwpENqia4Hcz8HQCk3LeM+ThtnkvxJHXUoySHB2V712rF08vgY6Z4U/iuhlEEWBm+
fMCcucvcCTgGduKr4J4K+WYm+SBP9h8KzD/eSmBPqnjmP9KCmSLEydfqSQrX8N1uuUNwFOAyO37y
Wx1Y+3N7kUTSV79WMIdi6hhoC/nuGT+3b8aaHBJIb7jHGlt0lLyou06NFD6W8s78foFRASQgbviM
TszvBJWLVwXW+ccFxtV7C/z4XLJ4ZFNk9/W/OI2HJQ62i37j7JvL/Yeu0tZH0hkBKNUPjo3NWv4m
dhYH/Horx9aeU4k3nfqC7Zjz26IjPVer59vXZvWvbQooMi+hK6CPzKc0ANRN+SQlMpfV9tgQfwpd
FqId00M2Va4ZsJIY6h7rvXa2AiaNdhZj5nj/edW/Hzjl9ePEauGa8qctALo8lgS/IqgVVYC42+WI
DcQB0/97LwuChmAZED6fVRNhsKafqr/bV/XHoSe/MaMcGT/t4e3tbqMpms5RTG8zQiX5O51SungH
1EXTry8soQwXrCDfw9K0tsxoraOOPPasjV+AEPnmcw1rLBR0r1+aa1CDcpilz+i+KkDDQf7qQF91
kblPzp8Yp5fnBQsVxI6XDPOPi8buAjMmG90P+ZdQF4mYbKhho+KvGUZA6nDLQQqoY3Tb5ZRUcVfA
sfOL++gFSAGV+eFbvG+D0AvE2ESlnrRJQpJSGC7WeMcB8zFHRJpDPC6E1FnmI7MrZZ9hQI/o4IHI
gauYrnv2GoNaZOH8DFnMFsMFYpO2d7w8A75T52m/KoAxkgdS0TSRBWdjecjo5g8L92N5tpbOEaFh
RbdEfvTls+H3qHCu4Trz2zBIu7vmrtjfzilGI+tfOPbJ94ekIAc7BEgiI/Wv+CZob55tYeyOGzaP
97aZtwtlX+zg7GH1v1f2zj6fql8y3OQyltbwPk9COsX4kJbmQm2rnfszR/KLophmMgI2oqlvdvzF
HwPtQczp+h9N97WUWrdEAfiJqCKHW8lBREQMNxSKmyhZ0tOfr/X85dZNWGvmNWeH0aNFyc8+f94T
L/YmNOxycaB86iPRB5EEQqdajk+91edJ+3mGP7PP5/5xEpu385YrRDrQ4bxdaDN5gLZF1nkSERAK
4RksBggo1731U48LvEWzj1UYMoqMCS+F7volL1/URFBhsnfr3rqXfrK5eMlPspOELYQ2WUWDFC6k
r9vLIl9fPCn0G193NWlXPj9Dij8QvwovVOXEx7GXF9K9eFtM1m+LN7kPa3R1nkTEHW4zADpMV6fG
hwElzAGCT+qyrcyRmTrqoUFeZg+M3m0PMKDhZcZGwOwYL7Jf22SlwEV1eLTZ+yz/RXzpwyB9pp8P
j7t3TjCjTCVWz/cj4gHR5NllJZ2pTS/V+ao+L1WnKMljeAHPrXPykHx7NPbf4krCAqlO/IXMxugO
kuXF+Q5g6CQ1YoFsWEsNwJcSiB/kmPu2RdZsEMUvbQnhF6zocO+ZP84rO3GKMmaWRqKit2fMGdVk
iVOrPMJthNiIqImNDZjk09aj5CvrLSNco/iVt7nJ4F0URCHN19eUQlgMv/9o+NNlg8h+GeCn2Wfy
ma3B4MAgAYZt01yiIEp3DFjQr1pW/LLvGR+55/q6pkfZEpprhsKQLTO55q7FXEFrzwNv1G6DxItO
xRFnmCVa447s219tnCRUUC9tOD1NF+XbSlb5ynXW3LTy45iPZ2XW0s+FhiGkL616m3dWDgnQch8k
IF0Q3ip7x2D/pvGanLz/8NaBPGanvWcpme61MTlOfCjg0syPP87d1SeNZXZ3ft+1ZoBaQN13eYbG
kLClK0k/77fOjjJN5SLJVBgj4RpWn1ReuCta7w8RYDtZvGbH2eeszBVvh8c4s0+9xZvnaPY6e6Uv
GCKz9NPPj4FD0sPLZDRcvO5au5Ys9m9MNtli28xfmsVhcbh+O/fNcGqgfd6mOrcBrIhtf1Ac0mj2
PQN86sl9Mtj3atu34jjEgUzHGfLT/+lfnqjumjfw+M4+o2izfhqYdytpO7lMoC6Am74sFWMZ2IlJ
uuq25uWJTGKyikPnkEx0zdXnsp19/vHIH3un3vVefrmHfS/X2U/O+jH7PE4uTxJ9F8dFfZl9xg1/
o7BFiuS5oL9LFBn5TBavRmL9ln3eTvZvJssFeju9IkgxQM7glMyYFBf4JNy3FPPB4tMdtqLOue+F
85DoM5ZYpp+8379t37Jj2kd6eH4vjo+9Q3/7VqBtdKPj3Fm2ymiykRkqdEEpfTpOvLJxHTW9ONw/
YUp+JIk9pMebw93+KTm+dFIdFECTc3fT30k+afjGxfH1az0wgoyMhnw01KNrN9OBLjeq499JyrXz
46RH6JurZEgW6J2essPTJD1OdQgSoxvzx116nB8eHtEzbHu8gzScSUFUXLzdT5JDl+3l4DrXk2Mj
lR2eyQG9fZNQVfgkqK4HyX/Z7lpQ3Xl4G/Bsrga8T9d7ocpDSmXhgVRMmD08rh6Qbz0v/rG08vDl
2BqRIkEKvqe6y/sUf+DP26p9fqOwTs5vSZTZ2aci9sfMY/aJCXD97/gxGmS6MsPpm6DvbfvnjPY5
3fuefRTmck3cZWvb9hUrMVNbNY0N/IyQGJNO7VrBX1uBifEN139z2ruCdI/N5R0zcjU46oL1/weV
d7DmBqI23v3UIoZ8MdxVZkO+tODyLjMRS0xZfglW3WNVqE1dyjxRsHTkuwhdhYpAtx3W56qI2t+3
n6J6KsfW4U2AaRU3t9/8708ukkKgLGOIdH98JuuCtAZUVj8gu/dFFMDHRjDzpXtySsg9lOtyh5XK
+5dsL/vmpcB0gKquI5dPJuxLXCWsToPjy7GNrO95BOOLGLEKE1/hwodbxn0lx9X86/jijukjY6ub
GXsYm53DeLXbgM+1h4WIo1UlaHpWtYhFDoriG1QEBrNKJCL6e98MPHWgqVM8pYwvtdNHYP+CBrwo
X1GgnuMTAbHIIUdNaP6KXMG2Q+YHAlwr4TC4iRP6GAzAmnuXu7h7Wg2qR+N51yPcG8OvXpcYgBtW
6Mdg9bKV4AcJHcnFfsSiIIoWRmF9FwbwXw4jpvMLP9vj+dnmTYKwXcPx/OCMPHwZI6bg7e8VTujb
xxK6WsBFrrt9IYIor3CrMBYIUqD1QwARCJjySAajzN30K3G7c3HYxkStkdQKXAfVooQvTZTRjZl+
yy4kdgP9JYH2ABvOOgt0PH+MeN5UY3ePROHjcP/9GKMUwyqNWTsTcsL2YdO6Pi8vEjvn2lpAoSHV
PB++UuLNY07AcOQomyOrhlmIuTELwiUljzY3y9ba6wLECmj94/EpqNJ/nhmHCi8GYedbt1YHzH8w
71Obeonwf1ozE2HXBKSXIrxsnASb00d2oSZkv5gbZ5+Xp30YSuG1MNEAj4HYMfWns5G5Kfv14Ij1
IlO8+/hG2S5KkK/4Mf18fj/3Ey+nh5/3/Nhpdp/+YhFzZPh7mbC3/0krg+tXrpN4EUrsMAH9dsI5
uWavi1cSRD//tfjM+9/Odu0uXn1zGRTHl4kTwHlhD56gyEk64sd2KFKHSJ4zHwt2DOEKA/6D1Dv/
rQAOE55d3OUBcgarzbJzBiKkRq3eYExmb5vuYSwZKOT4P9J66ZN4e7HbeKo+RQmWXjfj3Gvpk63o
/C9y6iVeqW40yZBPGMvez/Dfx6ezjXmxf8jt3zbXU+uWdtRsj4y+++6x9HlAMHbZvs5Sk1kucJSr
W5uwVDiJmvo4OkI5Er+R1Yn5LZVt9pvcYwFuheq7/GJz5d9JZu+alUPd9Nyy2H6bqLKy2/60WhgN
SgzxOURKZTLc96p6m3YSuxbJ61vStVV9g/lsfb/ZdTymZJJzqXNMPKLK2WTbqXOvJAnXGYi4ndq1
btMh8QjmczN3Iza6Slps4fxpTyFIy71z+GKI35MRiEug62CD+xxr4Fa2g8a0UKPGWRnCWNmCiIsp
nB7Z4/BnXbkeh+njJJlCf3H9bqzzvNw1xycx6CbU7lA593/gOosMPwFOZadPjITPQE4VaJCZwkMx
9T7a0C4uk3NKrup6+ljLBDKTSWrUXEG9igUcbLZ151iGrZYAk2qUlrz1hUnu0jNDLvjO1AmULLgZ
VhHCp7DpweJ4n/uurQ/3pJV5ZQ3I2b8MHGz7w/1+1MzkcVUUaidpfb5rUK2gq/vbUzHVYDwIW1Ke
U8djTJ3Ivdg9wh4oLXJEMly/gAeDvF0E1aU9+9h+gMUhok1HBMcnqNDHpe2xMops8yNEDcXO8eOA
mXhUSeXvZTk2MjBr11VvPe2wD91P7+dfQXR21hN7J3OZp42zFQeBcOF3ySVnibrwMWb7+1wn81M3
YT/jW/MyqhRmNTkek2+5Yu1GxjiwG31xl0HKMuKFu3b/00Z4yQVJzBKepOplKYLGZuIYvcmPieeE
MNKP24t78smsToxJ5UP+SuzfClOANKnoQROAZzL1zLxqLDQFR5V0xWFzxjFxD2DHQVxo2XfuVk/Q
y9fC3Z6mJd0dHEpfOhn7yePqdYUKhk/9W3i9iIe6v7NZEtAGmdjd9Xl65cN8SabvD9nW6Ny/HerF
NbQG+85hMt/Wr87Q785BvA9R/wTDWRMsWRBwzR8jDcGtXchVLTkAiDwO/wUU1rp36PJKMvHTP4hw
zMs2BD5PWiPLiR4jbcYnlq/6kiUrZ5NAjkkc5fKfhxyI34qdh1uKrcb1ZMafYpuIyKoBrachPnFB
nompJK6iKrVGai6GinxFOKRNGd/5VTgV19mdxcwfgAMHLulU137A7nCWAjGQO+foGENeJd4zvVuv
SiHRhfAsl4Lle7sT+Dhio0WXit7iWPvhh+iv3twPgagJHkZ12Ws8u0TtEVUaUzZD7qESoqkIYOnf
ZNTMV7frmlGwJeloYdX5rqr3oGn8wLx9pBeW3sE5AC31o5Tx64rcdXnWNgHV1EF6CIIrsGYqtpNZ
GldWIjY14uJ+kv7tB1eBW3jFA12uGrdYOaR9uSMYxcRjrCFI+bSrnCn8eB5dWuIH5w+d/zKq2yYM
Jde0QY9WXSuzT9reBla3IAA5OBCy/Wk3++8cJ8N6suseJ7E+jHahNgXzNsEwjuJHStTtsMBSMoyD
SeGVUW7syDwXEm1ZBV/G2fzYuPWCMzxmUZZVrBi/MzKjirBjI0656XbFRmSJsNw9MKmF++hY7vMa
pzqrAVBLv/T5M3ZH4lW9/vdv8fa72DRrt7f4y6D8C7kof2eCKB6qjDktiZmdl2ueQ043I7QB4LcC
KA+kEu5qt6YDc69rBpJX3oyDeq4P9vG40qo02Jq+/m0iUZ8GbWkLm4KnntW3PaIYGqL1YD1JjtlF
WSvO9li51UJ4Pw5iuXdlyZ6wrJiYqyjbrlLiueHREPni7ExrdpgNabC7Puu/1YnG6Nwd/UtX0+M5
qEI8LNvJr57NFKsfFCKl0G4GURHK3V6htniz4Cx6ptnVZNc3yfbx7NCqAUlh5fXR2/V3FLkf+h6z
eApYZJkimwyRCJ4n+4m15BmMNT0xJR7Q7USR68l6sngLheaNVv1m+E3ufhLTYFJ+mxNdwCJPyxvd
efx3JRSeci/f7eQ/V6Lue/oMpys0+TiwVs5dPaE8e7K2nJ6ir4DdKquJVeMOtVlJ09udmTD6OOLo
icMdO29tBHdZHf3TxPrP8Gd47EwSFQHqzVwzUUON1FkhcoiUCqv6UKwHXx3T57/zXXsSWQ9ylcSA
Ed9ytzMCOZZq2fJ7yWETVC8kyxqv3yF7N2HLk2lhVG7v7h4OLHMhjpa6tuQLPpePTE1k0cfaoC56
17GcDjgt8i0eaV8vG4XauV4ckkOXz8vnA1475ouyzccZfSDtL5l0si1kT01MEbhSy6kHrC1oleRQ
AMZadApyTXCAyi4hZ3RZm+XX+EHHQryI7MR0BnTxLGFUELCJy8e2KQFDBWKaxMf0LhqPE6B2rBQl
Y3BeKgm5q5D8Be4KdNwyV/1YwtBxgjm/LY1vGcvuHq7lvYB86krsBmgIaFcOqvIDJejOrlT+yvDJ
dt7Gu8pzUETPxQw5ptKR4VzM8r5BUa0524uTVNexLlNprrG5xyMpYdLukXSO43WybUi3cz8uVWk2
oVPhA4KHQfkzfb65KziDUuU3+fP6hAFZih5EuTQe0PK0jg9LqVp/3q/P67db08bN8cJ7cu6eu+IV
ayCwj9Tonnh+Gv+hv3/LD3etVIflpEuhHm972efT4IZg8SK7LDE0zrH0cNuT/5PJZfG25q3hVRhe
Osn7/DA9FNzLpB9PkoAcvpj8P4fm8fVaT0zYxMv5R3FFJb/pFkfccFHeNPLvu5dEcNbxrPorBrl5
LW8eF090EXpK7yCtHO6vAfsS/M0duJzUq/x63VgNAGWdU2fWo3ftntmPvmDBu8UpjHll+uw5aIHN
sHruXwrXz1V7Vj62F9IwA0nKXOzbw/O0le3tP36ES0lWxD4r1Xu6Av1Rzqg200qJOWnM32Axb5fq
5ny3+pf/PN6X8FvczTsHebCO491AKN5lDDEkjWWGH7BzFfV3tlvUct1c6/y6rTIZADC2gXEojpCZ
3PSbe25pIplTC4wCGsmsO1G6K2l3cn2UtIZt9ZRAtbV4SD5FdVXhFZVV99TKyTq5ebhWvjvnxhrL
1rrxnO7k5EI/sAy8p0WpkX3eVuPC1S4uHgVWVFxIB+os+3Tkuuar4Kjjl/gAnJx/Zd73/AnjE46I
xu0x+QR5Yl1ugSNeMv0Ffo5Ool5ojT5z/66vBc5OeUPTgm34yD6PnF28p4CowNwSwdiwbGPA5dyN
Hq2BQdj0ZPJZDZcTEGW7nACqu9tw/pbmh2ituu5O/SvU069ZOAkMhSmKXyXfSdzvx6nxbbx19g9P
w/lRTmvus1ZiVk5S21h9I0IE1WNlXsd8isJu0zqbZThQfz9w6RlcOC+Ke7EHBnAp1uDPeP3Tl0hT
2XHi3Dq7rqhoz2fx7VyLIFB3tgxe8snQwFOB4YicOebqKfgmcQVySSOxgGD5VelzwEg5rjUmmvLo
zZ8LHh3gQOHYqhGNIhoKWfuqhmVb7OZ2fEJNuBVpgcEbjoWt9VDm7WeBt2muIW4ebi9Qbj+bcuZj
A47Gev4OQYdPdfV0zpdzHywn2WvLJkvC/3m+7OtCxWd32yd29szL+YveZt+sIzZ45p/lbTs8w+jw
e9DwwS7uMx8fJwnNcm01Bx4U4JHBgDgOk/S4+8q8qHH3NbUuwOHkL1+xIcCHMQwszrXDF2wCZ6qw
oHywMPMB7LcyKYkjrp1zlcKphqXsFz7EsHDN3p2/QAxBgdiuz0wCrE320GSAwC/gCyBFnlxOoY8w
k4hpTQfED9BvnayUXvI/FUXFnUtI6XLpI/ex+I0NK3x8P7rlvfBRkuQAz0v4KThufs2ppx4tZcSX
cRtQ1b/fk2ESkBBeQAzANshgi1ni5z0sEO+7xzAcMCdQm6gdiOHCF8F8+/Tn7DhzZGgCm8P6IZvz
yA/2zXP10N33pu3tAxppdmSrlZlgefdReqGK/rzvH5Q2L5SzX2yoX/HDxh1+gvTz8en0tH0YLNvn
9+sXS/0L/f35+/3GeSVEsX7qYGqtCyTsZLh62bLvJaiGQzmRPswVVnb/oA84qXKFJqsEKwSAyWL6
CyoDcP2xqLWfAPzzbhc0MsLw3k5tjsHEZwlHbnHIEJCFw3gq4dKm9HNm4b//zM+aS7ZK29qpUiIJ
8D/ItmkdyWBu7IkP0wrdGzccSIs94Z1OlC2FYE5Q2QpLxWWOmifZIofuZ90j7NusSaqc70IsJ9Pz
uCwLmBrCiE7s4mxgNhmxjpVCaN/1c7UkswbsHBllDWPO6F8pgdw48bnm9uUitwBRaj/Jj53d0XV2
RwcPReiYqYQ4SM9GPRpSal2Vl1Gcb2Tqy68WGUZp+osUBxOOmNOEjEoBqRG+CVGkKmKf9pNo9YhI
SXUi3Lk8PSZjIqrhjJmkmL2xFNsamdZejYKr1nPiJYmLluVm+pHab3xPqzc1uD98FGTOZJX0SVci
t1OOsmMBn6fJLKRBsmhWXDZIV6h127fwIHCwHPqZzrxNCgqlTsk/HI8zLozsOG31bXuaqclhn+8Z
juKQA2hy7c5eyY+5Y4NOHLLk166l+GWDTE4AnbYlnKOc5QVohlbmSAaHCTWslx1TcOi3Jo/obVHx
ULCJHDJ1ypJRBRkDGhJzdPhVXTZVcj+ljtAJ+/D9q10CqiVuNa71U6ZCh1pE4oymvhqgcFVhyj9W
6cEuowtRZbwIPQFY4obQXjdQ+dyODaqqGYVy18btoaIA481M4pKRyHcDGpJ5juWFvqLtvgW73PQN
r6amL5WdZEXUTym46IGScVoDuxoFRWyK0FSqD7mcAgWlpbOzWXsuZwNkPWV8gK6BKpnrXLuiigWM
Ny+dbPUHE2xR/pOq1uSH8ykqaLvf4/eufa6eJiXRsxTfbDk5XM1+TQg1asdrPS8oin5CyT4JoWpQ
DJbt1Y4jj/A+EUDPxEkw8s13nyZ0WoFB/MEWPV4eNpndjWv3ah+7SRQMlDiZ90+0FGtnU2f0SEuz
+C9TYVKwgj04mwQVwUMnU7To2+KhZnYWy75llpm2tUi4bebwqKMegisU4+kud22nTrJoP6XX1dup
/o3YKyvnRYtl49ZMvFJ7RpgyrepzbC8GMN9ih9pPu5BARWHKqHlRIfLi7MpJpPRpzy7vV8YkK1ve
1QENftM1y0lO1u/Wrpsfnuk2P9XpqUMBt+teV43bt0DSKtzlfNW0vJKrBrm0wgT53ZidWt/9EkYK
azVR1UUTjxB72rYXLCxDyCr0l2iKgv7R6rAd5GCeJvtjNf28ec8PqbHMLaOWdXJcPR+K7e/0vaeg
uOsVwYMH+1LTjJamdVtPRw+pWUU5E5PVTZfqfITaxa2ZDDQPjL0xZG29DQqkQamLfnFWyaE1h/+v
vJK0XNBtVdNPdQ+LCdBtbczna0UR6gdMllXDVKqZiy3bItWWOr8a2OqKwCWI9IGzfm5lj6kNwfid
x3v+guzjxfq1x6YrkFtusro1pG8Yc7Oqm1mD6akxx7faegc2F31l62A3u9yAmzyi1UJtPQCXtQFv
jw1PXq6T5wX53RJPNHUAJhajn75Q6rBJpO+3g0yFsUB0cd/+Ym1afIFpAPgnHnUtC0Wnh9ehOpcc
KLVZOX73AZurfEvJ0dD+fCuMOFYFERCNkY1J93MdM7+F0WKxKZvyQ0DSlm3U3CZJUSliolhQxgxg
am77QfJWtSMag1iL//w5Uss8Fg0Pa/Zf6rd+4wXPtxSLtBZbCjbYBKxzulRN/Sw2eVjB8+w1m3w4
Tbue3JHw7YkwGhavxKt77AeZjsr5nfV/K/SyFfaWDZvscaCgW+JhxioFTTntMmUkE92pm/qmZMvE
R2xlHplVc51oVup10zVwwv5ODvIbzmQV7eF3+5nYd44Du4DtOD1WvEG30uyOE3TvgLTz8mlgWenO
qZmmZ8nx5rC+4bAv1ouYS/fN9NAJWWXMqJ6ax+Z1PG1QahqBK1NJ81qd4k9d2xhztTme1NUbD62x
aSFC7WA3rc4be0TQu+7cE7TrXjoXnx6bo9apucH/7FMyxwUldsgeo5YRHrXEqcbAx7dRxrwRP1ZB
fCOOTNGuaBybsec3JYP4+2beGLVunfje4RS1s4A1o5Rd1wf6vW/+1YX21XpX0iFGbdTy1UXGijjT
ouRLRyNytWMzunvSgyDe/OtPUbSmKkHT/LKFnJhe0noYLf1rUjSx4N4ovqgogJNG3v9RVs5rQzSe
tkf1pGELSuwYiygwXv2VwL4SI7mdHJs65l0U+dvXfGs2iRIK6K5j3GJKMpwJtwp22fjZNme2/c5e
BoS4JcotubJgamLK0mWT6vNiq2ha816tVRLvk9XotrqOhsggeQiaBiQutoz+WhY9/BvguGf6219U
5nEpnm8V3CpAW3hrZT+o/v3+fWKmLIDofKyj+LtSLf6AYdSlZxozstLiNbOMxl4sBq+HMWS52noi
lqqKu0SnippQxF+bb506MYCxPGJTpHE2p22kvO7TDQTrXsRai57G6tEVEu7FCmM3sJD1pR6FxVW/
t8R/Tt2/lXsydplK3LXXhIsRPfkyKgyy4FunoCm/ZWhMfBoz/Vcfp411F7zmlmG3aO0VW6tejCCG
C8HU3kry0ATX+R1OT0q0cteN9XHpWNC/jYnnJe73WDtBMbqogZ7Y/V198VX02wIPIrCw7u0sEnu4
3dVsSqrRPZGYOrbRpK4yQTqm+38VWvudsA2TJo3KehIrN+r+WxF/T2f0N1bsX3+tStJgTF+xlfcT
0xnnyu8abKuNFdKlMVejlmfi90mwZUZ3aLUtfVpPPGdRC6sWuvZYVhxuBiDmJ1aVnWRLvVn0YlHG
rPr4Xwxh8Z8pcqj4wFNq+xrV3+MW8xQjEisx2h+k8Qz8booCkhZR/N31T1r6t98kq1Gc2celaA40
AklOPHM07kbi7ruv1Lrh1slLx8ZkccQwOB84+mObQAwnUcjBwMUeExMW/5Ok4kFox09sX9HyUwel
usYBCPkxZfHFXxsDQRJfX2Oeo4SLaYjFYbIulSvrlQ80ZdVbmafYLf9ehbWL7GbMlx6ZWPoxkutJ
rOdNN+lQ/O7DXHXjfOldnHXrXvzsB/HFd3/Zv7oEHDU+ZErLk8hvHTblLtIwBjR2Nq3F3gKwt+tv
UImRpvaDOMneLF6lHZGLxXfSnTC77boHd0Eet9a9RW+p/O8+j7IyLvbUuJ/qA7bTi5u++4nX/eBb
EyxPos07gQXkm5RyAFoR41KZZ1rwsMQ/SyXDStNjWA4Q1WxWN0smHRqZs9pJZsGTlpLDxOd+QKFZ
907I8WQD2DIN0poI986zTGdWLryue6UaCKISa7h4H3dYhIr/OGoLh2ZybIWkKx5jLHoWwM+qQWkS
MGUv416gDjMngyOjuJO6DxrDpjrDDvh/qDJROHwRhMuh4vl5Vr3Ub5xOcnjuwrQJrBLg5zG/Vr+H
pKx87m45hm39Fzu7HX0frApQUZwdk+3uTYfO4+VFdHs5VyOEpwiv367Pou0kRQz45clsRHqbj/Pc
vcfJd6LLdB/P43m4Pjzm/7nCIprg8x0mlzpoM3DgJ/kKU00DOKMmDkOegTkUdTBctjOdXT9daB9w
N5ywms/bIsyOVM9U01p/JxhcBmr/GWeF/7L1j9lY8d2FSydY0WwC3xZncbzqRV6FYivW0k2a9Nl9
Fm0DwRwMh2JsIHYiFoHOp1Joon841ggtBCpelephjLqoHwxDCJMH6X9aq69/G56nbvF2PNU9KJp4
+olz10yRqXgSCF2QgnZ9widE/QOC5L2wqcooGVwWGqn5SK81wwGEG51kyLvWR0aRmGFPaHkH927P
oezpfUhIgOuvbje4G8xR8zIuqCBa+ptX5uNl3wgf8jV6ZGJ/73WwO4H4HJrnoXp0EKGQ9UpElS/n
aoHOqYJaTjEV2GBP+xmeOj/jVOJho3E3uaZwrocfji9ExIT2FIoNq8/zcri7f/DGEMD0m5bzkL4i
7xAeoUMFg4hG0ZlHzO80zLEdiaQmfhBfq4bPJlg7EjiD/hkogUNEWRrF9SZ4o25GCjPECxVz4O+u
GEKoynPYQ8ZXQev8o0wgVVKpbfI8FnG4lMch2bUI3CsG7Aa9FcblKFA7LX9Pi4apMMpMVG1AsnZY
McdpO4JlIMyWTRovvTx4kOlwdeuH+KoYLywZ31syHrdoWiLC3dKJaLIXNc0pWZzZ6vuvMOWAsyUv
++6KXcfw/u53V/tRyYOytcmset998/H7eSnWUmx+P5bpdbjqbeNJI+n1jbPzUhIW6MoKl+mVFf/8
u1MGu+al+RHVQaxP+9/dHzcmXmMTI/y9bgfv3/2oiDrhbNOR6zB21+1AkA0fHI/ZnY28GruwdiRe
d121riZGivQPS94ET9fSnzEV06soN+51+v3u1aWIg0kqLqk579Ho2LlZYVVog1h5IoazU13+qX/b
gQFE9G4Hz//ba46KEq+W5lZJZ3eKeZC4mhvQ3Vbka5SzVl7UBZTdWw2O/LM/v0fH7E3rS6+cx8PC
67x/GP8MS/TE1QBhS+lzNdiMv3GJlx42w3UHOr9aahSrdudqrvd4eCl2R93LuwSlVXzvy5qMYPV0
/ac8q/OY1g+NQuX4mZDQJHx8EBCJ2qGdaaakSv9+2bUTnUStIuWJLXrVPItRvp93533ebriuvlQS
0GTX8qpZrDO21oSi1DJGN1N7fRXrxAVoeZQ/YPUkJTnUkZPiKrJNSd58lARl5Yg91DcAhTWE+rI0
sKNL0zy/hzp8+G7m6sdqD5sCd/28W3pA5PNUfNwMo5P46M5VnPky+5xe4+u8Y5YYGWaxRraagXMr
wvUtapnanKxAkJKB5NRopp+/W5ABrRMIIDghg2K5xljVSLVntSUrq8qrg5w+KINky14lOYpg/Vbz
1KDGSyweea9v+E/7y/qhVrgXONoeNSXL5sOuAdJVMvWe9CU1RKOHCh53vKNhvr3fN+rYEZryYFeb
W0TxOKyrtc399/2yXqjeTaHnfu4jY8q8ziUIVmcg1v9qjOhkmhBNZcCAzMvx6CmkTKfZEnFCypu3
St35PR/StJ7vZaQIClpVUC7jWJSAo3aqoKgxCQlpSX5qt1ayNnqYN+VNbRUeN53r67KTeyw+FB+q
hUdkoo+Fx6ChvNUlOZF+Jdtc+810kUXUM62R+tGRiDTvxN25epX5oZ1u59tSEt9f7s/NRSNRP3dy
rVl32XzZNJF++HrbYrvpz9qXLtrjx+XD7HH+sL2fV7KNNdeZfAz1500t39i33N+etdOdNQhOPYur
8tJFd9mdtXe9Y1eEXS/Z2fd3vZ/BsfscZJaL9r61l73n7nafYg2vICnrJDvjdAeXQG/W3vb33XV/
200Nv3vjROva2fZX/enbubME73/d9KLEa2ff/e55Nxiv+t+9KePwcCRgto+D1BfL3u/vYNbnKtsM
lr3TcNmbT74Hm8ENuLG3Gaz6c2mPlz1Eba/Lnqu2d5vBvFd83TVLxbLv9girenx/S7Wsu/vx92CP
W2Mu8uiz9Hgrx4gvxtvh+XU6SLyPnl5Ww6uordWwsxrGz/U18b4asvMOpcf8x0f4bzXcnytvP69n
F+WfDq+L4Uv+Sc6a2myYfEg8Szx1l3pMe5VL1mfDTGS0f+rNhumHwv0nDmNOVkTzDycOOkmxp7KD
yOwOjVi4T9V7a6S7uftRI/80h4m+PWJXfizc8wa2kLBkn3o/weSRu78+HFuZ+33VaD3m7pNP2Gky
973rQ+b+3Et1s82vwCr7Mccy6bCEty99yLBGibt062+6ma8Uyr1kE726l6h+GzIDlAsgxMkJ1JOf
VDfwyR42+XDQJLjcbzU+LVQZ68dx7dwdfqu3PnyW7+OqYifex+vFS6HqGo8dG+lLXlOCTDe+KTHj
lFcvcWt8iXm451LAD1dHGYXqvuG6QV6OG4TV1dVLeDgL1Uy/VP1K9aUo8lEp3rpBqDCnlGtL5fjg
BKBTyfR7WzhnhUJVM5JpR6Cr/xDW8Zd3X03xeakad/5dEddHkf4GBrserYVB1J64SjUBup57rP+7
RLJ0O1bcvqyLCK4bxkYUneUZ6W9f9i4/6knsBG61BbDzQWuvIdanzzrf883EdW3MzoNlPQ9B8hYb
RwIUO2DZyq5iO1N9dAOl8m/dCe/Sbxrmuu3LvA5W8AJ74JNozSp5Fy+mz9GoaJpUZpFsiJs9PonC
XHyWUEhDLI5G/AQSO/4qSBvj6m8E01F1oBhUyH8C0rCsH1+KdtBRMy5RUBW34QsAYHf/gv8Z61of
N5E03o34Zv9iC/uQ5eg5ijPsb1biBy7BaEXgI9Dfq/Pi4hJOaQfA87eDSUbuAI1fGnG4Fd/UqWl7
lNOaJpHVKT6vXHwWVwi5jykyBvE6GvtdB8P+u/3/F8NeJ/p/xUWRM+8vaom6AvH+X5Fuii9Gze9n
dTxHSTJ01ItvhuLFBAGp/zbY57KJuD1ujG9Hb2bLvf8VefpIRAcCT38JzOesFtVFC/kHVKrN7j5+
4HePVsXN0apTY6Od3vcwgAHUS8dZdpsOLp/jew2DIff9WeFRgpPg939Bcn5GzWitY/eNhzs+iEvi
4+Acj1fGGYrDC9wWyvDxu8RibwFIj0+jAncLgYyh/YiieX20Kb78K2dUGZmxKOvv0+Auj+xkwfId
KP/vr+gqhL+/gevnCo+bp9ULEr2/1hmSF074uOL3i992Ri040NVHXuDuvjV2Xm3qPMejHth/DUt4
60ZCiGo2RvC3AeVR7/ICW4sPXDvnrWjtHJd6VBmvo/x566Z7t0akVp+64u9n+h7NiSukTvgtzBW/
DYyS4mdRm7fmrbgH6zvsagsQIFppyOGHIhpBPXDXBuOXwt1MzFupDyiW2kJ+IeNyaf+2n5fXhyDq
IP5R2FJCt6X/U6jQhVR4hWRn2pLCUp62eQsVZZRHbPGNbwkSKtWUBQlOU2qKWhiG1IdWqdFtaEN+
f32LPehBbWJWf+Mzlu9R2w1HfRQdLZyTudSt20uv/7o6VSMqerUIWnRdDOC0BeyAwd4lf3/jVcxQ
0N0f6hLH+D/lk92Xzz5SLymN1dX4MC6M37iR6qMFu/p/n0aYgjGLXK3xMj7+r/nuh3/+/UDMgXvm
1eV7lEJyFUtTFlcr0iHiJsxNdQk1zA1zf7vzhhqtv381CplEGP9bJQiGHldhIaJYyfegMHwk3CFK
E2kCVAJ5LMIvV7kCNcioIenLsj2VMlwTNWchp04E1Gc+ID6Wl7gEaQqshtFRlAJ/vubPwKVrKWgB
HA5lMSzAInAgXs9KNWwqO/xcp5p8vNdrKyknbbETRYqkODd/lu0F81e2Ods2UlmZPJD39dKz1nXa
BOjPHdvLkkwVnVW+nkYkfmvd9vXitClRtvjP4rKN1++2bay3jUWxdREB+NOe7zr7wn1+WT/l69+P
iIM2t9Yu0z7fH8+13a0F8F84dZe7zhUtKehA/axLNXgLoQKiBzk+f0rV9Z53bTBa9Rbn7lQscu6u
lvtA8CmA4+LplA05eyedhbdYcgqlWoEknMCH1UjeWsuVdM/l5alySlaEkJZ2oDe8zZ19Epi5XEgA
ozIO1KegTfKLw0glKyJH1sdyrr3LP+VMQAaiNbDuUKg3aRAgUKA+BPicKuAIKbCTRPCO+XzEw3uu
YS1DKyIQZanIvEDQJ/mVT/ItQtz9/gPLAJpI4ly+lDPCj/YQPdVVBvV1TUfd+40Rb1ET7T7dd4Qy
pGBoVnUhK64Uv7lZxTW3BBiDuHpEV2nqDLhQHqYAL0XVeB12tZys5ueH06W3mlYwpS0K9RzsgxSx
o9rlCToB1lx/AOh57vcpXtmAdQBZbDNoCQKgoUuCKwKrD78gYEkw6U7yjoqQiVHYQkB2I3xigQdX
bOqits9U/XNLJhk3ag7wB+wITyFfI7AF0MQDQ1n6FzgBwq8+MJVAauw6y0IZzZaBge+BvMluyvun
tRiPyx1MMjgNmjFQN2EAtjxRUXFmbBBbzb/2jpVSJT3I40e79Bf/So/TXukxc49zqyQI+HOFQhjs
9O0s2UbhN5WkaCzpJcE8ATzkCBToJG4KapPIhipOTk6Au1y9uL27IpEBdgO8WJTzmcoW8AUB2VNu
V9svGiTm3ecWYQfrluSk2GqE8IhF5fj7mBaaUHA3iPdsbQEFCrPFIJ0pbz7xVW7gjM93G1aOn/Jc
eMbnFWoNBhc2+e3nfHfFYb8PUmYMyt+b2miCXPtnUU0ky8tFfCbIe5e5214b6oPGS05W/wrvctak
Hs+foQlIB9crtQ7tyycugrXdpLscnl5nzWx381Lsy+vTO7ST9SMG9msVf3mnWOZXv8tQYHbN27DU
Og9kEoicvp+bLkMFeyYVP/+YaSJ4qd1oSOfmtS0XnYxmiLb+R9KZLSmKbWH4iYjAgemWGURxnm4M
NVVEkUlBfPr+dnWc6qo63VlZmbCHtf71DwG1IblpjbvO/TYsGNXcfIbBfgM6KNngbqGINDC81gay
C3Moj4NZ6yoznpq8+JxzPCwCaZUc08knApglR8L8otGDrYx+HuHTBF8heYJfSq5h2MaKQ99jksle
YYuIfvtpfYFT4b7w8HA8/S34zWCKhwKJ68vhBFby0pj+4Bx3Vn39kMuDqxdC8Wm+eY5fnkhZxmoG
8SRfnPWGuSIcBhQ0CLhTwOj5G+bE2pifkzI9TIzpLW5P2aIiiguGMRaKXCzUPKfBtIF1uuILxfSj
gV216b5Ox9Qb6Sw16J+IhN9lpz7wJl/l5E9ArSZ+TjlJX1pr8WFkva6MJboSvecYmLP3CLswf8T7
kD4NT5mAMDyqYZhiKQhhCp2fwtolGRnXcHOombgWf/sjY4iDmC2R7M4ZP35sVESem8rjlwZAiUd5
uuNVwA3BgX+i2w7f4yHN/P2snjJMRYNPTFSTndGOP7a//RvTwr2KMo2qecjXZUmJ3+IxdDmMtHU1
qQXlCtDZvGPsA5EOVzxcUKiLTuoo+7v/GSD5MFkhmVXo2rDDNlYwNFHQJuwTjPU2vwkS2jPJgjSH
6Uma5Cvu6cfqtupP5elzM/wrJVNmU/DsoDbD1hXnrPnYf/hiUuGah8QI9mkiAniELFdoThuI07Bf
NhlqUfZ2dfrpbkVyISS3nsVOp++YgyFhLZ5yI1pYJipp8IASkhGT4NzBbNGyfzAsthIktv+cUhUM
UjUMJVHf48lkyS42odWxQ3F3vE3rvnmbfq/PElCYJWOVW0S0u8eKwnt6cLVZBpG3mKgutRHM3J02
1YRjVR4/E/+foQVuHbySR2FD5MbEcKNd2rhbalf9LG+l1Xc+3PaOb8g3DAdRMbDg6ZuZl857FH3Q
imPl8tq/L/w2v9kfLiHcwXNLATWELC/4O2bCelsOABkwcyIfpQ8pY1f/8bsPNFWGk/x/+A1g4kuc
6hMEOXCj8ZghUB40wNHGeSDbfdu4fqI8KiPdrZff9e/6pfuHXLImvYcsv37wAh7iiPYOJDJ/rOcs
/7vvPsEHPEYnwlGbNhfyRZbFvIv49zHxCPKIAwR8UfkbzNRIm7xFMenJMa+xZGY0AUbh4V+/1/vy
vlRjTILP7+NrIvCLdJ1HTw5cjLthsnTuPXFkkQvh8hXz0hJGS3dkKXYHJJ6zMUwozQn2PzriJPPH
kA2xC9eeZHUYC5Vh8WUjWjIr78xPZMUxAkJNzd7eanww4Xjr7O+D3QVZA/x+mIhnq13k5XBTzPUt
lF+csuD+Gj9HA5Ffd8vvpA2KlbSU/tLVffFdyR6pokvdg3E5400AP/WjfPpdN2vWBAs6+IZgPm30
CfTN4wzjaDrwDgsKJov499NtcZgUQF7pnLSZEMIzkZszjno4u5fmazarh1uIMPmWFPp0hX9ievls
nhd2bKU7+qS3e2w0ccBv3pPiynjJTfbd5rd6rWsW7IQwPKZWHCGT3lQafaEYCNUuViyI61aHyUcN
P8OgZVOtMp4QUWgEkOhmj8TO/Xt1e1tYzpAG2nxstSZDFSt1GMnmh6sV/tdYnxjBDRoxbSTmqZAM
GvhHdv8A9cuWc5geJNg5WREmKZkBfBj+snD4zB707sUHld7i5VRjeVR4L0/g50t1lhMdtDhgV3x+
XJNI2DGZh5U0ajfNBTteDmNYLfDgUDcxG1vLWAIsH7Y0fY3xobwt7qSLqj4TDw9SeHHUwTJ1vM+m
VDRI7yntFugugVTOisdAaMS7521/L+KUw4Wub7E9j+/5Y/ucVat6pIGk7DrMPFO8zh2DU1y1ch0+
s6PicGul2A4iPRf8Z84VTCLd20sc34PpAe4dahOeyqnjqkLToFMXCX9/QtPMkqAqFh8hqeWOZcUP
1e2WfbeOoGh50qxzWQPzyuz8//+Oy3DUIUfZEAnxW5W4i0BRWIGfOiraiT8eARs9Q/oFjwoePwax
OiYcNII47CzaLYendPxiJLEZjOU4pxSBZeQ98NC0exN8zvtTY34L27E2l5wUlOnjyn/q3RlS5uES
Rzs9xI1yLLKvhrtiVDhcouuB5ChhMVe3GiY/ES0Le4RAQ/Jldb8Wx8xnWbqfxRfPt1Hflq7S9c4d
CldZF+un5nDAEEykABL/N2kU++AUY9ZWTv2qTtiuQ07yjbzB/HskL3N4VqCG0S41Qwh6EyP8MhuE
5iqcEjnVjnV0iDlLpDQofpYWvlkYIIIGdHNYxIg58bbjnXzjB743wym6VfPYMkjmIY3quPGe7NpR
tmNPosLAW8ok8WKINOLllPEb50veFq81bEjS2zwdPDKdb8eWhrLK86HEy10Ft2SCqYJHcF/eQJYp
3Lknx29L8hRN3DffX6AuboCRBJN7dazjAzHwMubNDjlm45qhJGKINfS9+Rnnl0BZUyKFbLz35XDK
zjzfdF42Zsp9tUR/8p6/5miw7XvcnaqLeuqPuJmfex5oNe5jzYd9L8+v4bMG+t0t9llMVeAia/Vw
ZuV543A+9D6nTBo9x/1Nu8kxfVLnCqGhV3X0iDkV5sbA7ONcgEvxzf8S1TvGGJvlp8sRBodwCQoB
kyGT0Jwm5HFFdfDDbAT6nZ/OOEZe+2bV0cuahRfuElsjg8/VsFDOVnci0NM1o+Yx9l/Q9gqMu1xM
X+LmdMBIrIVCax74JyPUSDI1J3o7Cc3fqUfcCA5GAo8jFSfM9/UKcItoceDAIv4x4fkgCuNfC+gg
cactGYcBnvtgJPcvMhOrba3+FLI+YcXthmOEvYhRqjxVA/AyPiS7ADgCfNVj2NRI96F4fAP8Wy7D
FToHl16JpikPC8n6FO4r1o/lvPVI0Ni/QXrIkfXalXFKt3RKEGbhHAbpkkSpO6P1OaSJ5K+xS+eF
sgftWNwMcM7UEHixghpwmyfUf9jv/TUDX0hlCVR1uNdL6O4qFEAs/+HU3uHpZyptv8PPTHA/k3Yu
MuYMF1bB5OV+xq/FAB4cxRrsSOHuOdyBCRcYgFG+WcSMkbNNK1L7umFKQBKkjmD6Vbs9WHo0BL91
F9VL9u2dUOZoyNoM0yMXdfMI9ZvDn2Q1UlzwwIZONPBS/wnFnNs+nSf+e/6elC4XHh4n9a7nJROd
nO+l+EM9D4mQND4Yptq5/M2H86TAuJx5spfUbnsY46KszGr81viqmIb0CksbszMyHCBypggdcqSl
jN2FaKXuohnLGCoysWo4Nfm2IrIaPFwmM2whsE9BXvRd1wiBnc9igH8DG6l30YlDsB5byCIcb9hj
LfRRG/RdhbmdHoHvvlkVHQsBr390YDj82qINJR4xG7Nk7NYdhBRVfIHvqxzT2mFe2UfBI7xDkcxf
9MvAJyoTcIyVxM+J6hUL5B+4g9lF8LkW0JB+QTbD8Qp+izXwSvgz1x90AM4OU9o/lhoe+OZ9+uv4
Gz7n/iLbDmbpJGV6NbCKMfNkNKh4Xo+LPXd+iXXMh9nIMBCpjiVSkWqhDtxypuDxxRfHyTr+Qd7U
ttlRqR1cMpPG7K7YPRrmmMk9BBfsI3gThaWc+Y7pX9bK9gahApUwutu+OUCdiXF8J5oofX9jsgxN
pceezT3G8fk1JQk7mZIIZN6WmOEs5D8mnCeOwuGUBIRUMxlLpYGSeR/MCglfh4N2rit7+LQyLIFq
h2/Nz5fNVY3LJWUm6SBaJxIMKsJ3bvOSjDUt0LzowtPyOPZuf29YBxFHQ8DliqJ1TAZFZX2CbNnf
/sJb9A5/4iAC1Bz4qCVap7JpHCW6U8hcuMy0u+pUKZ6AFC7CLhHzkj5mWZv7/jCtfOTeLs/+OIyq
cPC1Sng8eIvAswVZKNzvELdqOlX3DWBB3g76oU37p0LUXnFbGTp3BHfzyyEIr1x0QQp1KOCFIVlK
cba3+LM1Q4Yc0A1jXho0u7rII+69juZAZviZnUn5239OhVXQprabmtKLJogeULUGpFWwwOhVd1Qi
ov/j8MCuKlQWA3NU+x0egeWCa5CKkP/pfv43WFOjHqtx5a2k2T0ot69RxUhjcpiyOjy0Lhjd0w6y
iD/cnki6170ZSQHz7ML8e0zjREZnC6MphO1k5bGSs/4Mzv9VeaLQnOZZIKq2U1+D64Vi0upQcuF5
o+E4iNuH+8Tk85RvDqxmxvMU03+0tZh8I8jEixtrP0pRjd514DekYKDafVnURzgiVojmuLNyuz5R
qn5wDIdU+u8b7s8/wnfQNZYNVmml3cfRhZ3oDseYHHKeLruwsEHNMCs7GUF+In3hpTm30vuA+Y+4
8pVpdrIlvLUQUBROvqlwMwT7yl3p4GPG/AIJcm04alEX8qmXdUb4GaphHbD/isUnWXBgWRPa/RnS
3tHHr9zXNuuEoWvZmcrN7sVG9NSi5i3wjEL0aJYR8Y3Jc3AB0dijC4ZnpUFFs767WS4sEXdgBL1F
F6aBPuuueDSjmiHWJx3zUoh5xJYioJjE+5F3HcNRa0jnzjfpiuf7WNCsF3vVB+WcUnAkYl/pZ3X7
MuladaHLTvYFI5wFNRZDd4eycEmb5TyWO3DZ/JIzl2NAPDM4/rIxPTZNNIiYPP15OGA9R3TsO+yQ
H9gJEbNs/rznlYErcwfQZQyp6YxIucQ1SrrIwQAREKgIOA7SMTgEnXvsMRkGQtPBRhn2aZhXqVuE
nvTvnPTPUY3scXmPmv+bQAhEhUWvNymXN4C4oApV6vz2lOJpO8LnEfwEYNkd+lTpvTUt7eGMuPP2
R2u9Bqe4FYGEifjBLfDOW90WIC5S1P7DZAb/jov9dyyb0LHM92TAil7Ly2x32HbQmmA5rRuMQ8wP
0GTPfImqJXONSzO+x5TohBhTzLI1fbyRm4k+upGkQpNAiSUKm4WClTnFDjWkyO48xOKiNNF86n/q
H7NImmTWOjXxpl5Vi3SrXnQ2Nd0/ClCEgJdsMMr2yCj16RP/nkgOAMzCofv0c+qu6LarFef+l0+x
DFkYuXV98lh4TkBPw6DbUFY9V8ofBZL7cl6Yit2X/TMna7VO5wB7AX24idB2WoPMTvNTjwPeexwr
uHWEQiEYOyVhGT+2L+8ARwi4xgV6CQV7bwotxZMnB1oyPHfIDx1ub9NS9PTBjLCJ2WNiwOvpPI3P
4k/Ag+MvuQy8P8Bi5ITG6PUHN43iCU7vtLTgs/pEtjq628x+RwJLgpv3HlE39vwmrhn6ZB5c6Ejd
9kJl9pvBXEGYOwWy+YDdUFQxR2JMAhnRgw+JjMgnnRZ20DAwEDuZeI8G9E49B8xIQELEOV8w0re4
MJ7zNsDAhWNZsTO3mPV9MFu4BkMAwJsFrqL797vdd29T/GFtfXrbkxBRGC4FZbMpPcXvQWJCJ+Og
kVbBnLlpp98RV/xjzx3ODX/YGROG/eI6I7aMCQ95awt0nuDr1QJMWz/emeLMD5qNPkemaEPoyPOF
v4n+al0tEfz4jHBK1hnHvbmM672BN9ieFSOgaupMWnv8Z3btTofm1vdwjMYHFS9qfc9pOKn9m72g
fHUL9B3Y8VyqU7Hp/vrxc91ciyPZdRwFdd/mWZQRgAnBfy1lAI5oITcqRsAYN+CsDgGTbE8q1D9a
DjzvKlNO6NpN5aqxfq4QYu42P35HgfU8sKUg6QsuA5TZxKkwnb92lBKJ3T8PwjrQShF31/ycZBBK
ZNb+AUs1M7m2XqvaN3w4ZiNt+dHMZvc3ana3K0axPkafbh43M8kbbtVztQarq656/HUY3brqiSik
6/CDw45Xsl0pEbiYZmjcRdluTDCNSHxFqIxxWaXc6pDsaqeBrZl9T9wuOMJhWwYrALok2u2vA0TX
WR8+6QpYCEjjzsWXu73Oa3KrWXFa9kGs1DkBE1xBA8Z9cRrm2EgA/5LgMwBuQyvCCcNVMsGL/n3W
Yp4VL1d4g78xlquCjzM41wAN4eFCDiOXEPeA7tQbdJO0PWBOeIZMtAg91gJW4we/5UDylSUAsPsM
O7/cFN4b3xmazz55RMOJOj9MstjAaqJ0/oBvvdZP2PLPCXZJVrGhQyqc1j0OLJLY7TvwuZ2ENTh2
YXFxQc9pkSSuB/sWNsCiwKOCiw2fAVCCneFseh4nsoybP29x+ZoPowfxRDDfjzK7bknrXNpD8AOE
+skkj3qheq5JDl58fOLFUGruDCC2g6Xk0Qer79xSmaqMaPdR6xwfMFvtBdSs+M3ltNctqpXCI+MD
jONnFUQbf6xKEnJ9AFhj/A6ZiGB25wD6HRZU9qxLSbdA2oLcTWcYHYNtvePeNxwS8IGo/R/Mokwb
um+SlPAt210JZO/Cb8wFat53hMNh7MF9zI8v4XQC37ovqB41PCJgp/Vj4dn3INUQeMdMT2/GOExj
Oyu9fkPq8nqrCSRbjdkNNYJCYh/igadZsCAwJVzACDmpdmnLZwMiFfQxIBxC6IPDRFp+d73pYHdz
K6uZtUveDLc3J+K15kZHSuvfF8wc7ovhSaPAY77470A6jDr/M1KC71TCnkSYktxddfPd5wuue783
fl6eq0fcH3ENtoED5AYlfJED5wsSHBAh918Z65QECug1b08UBphYJIveKJ+pF6as8BThQCmz5so2
b9bApgOHV+McVuDmFozducC5++YXp7DiVPC4Vqk7YtEzZeEWpvThdAiVbRX9bN6wCShPF4+qkPRW
UhyPyBGoia6f62OtOjUb6b06bG5nbpIVVSLI3mdNRHPB0YffGcbfKSNOMXI3xNgD3lmLl2Q2zlfw
nbhQ8hv8b3wsObF5LRsCV+cwN5iiwgcFa2th5NzH3fTL4akeB3YQE6NJ0w3tEgQB6oojpB13X8zs
MRMkbZal2po740hZ4g6EkaG4MmLatKeDPJpsKKKvvqwcxW42XEOa853JXI1zaEjwOYWlJWFRXOdM
3TW/2L1sTOu1UDsZIzSUKgP1iZA3aaeWSv/CFBmfu+EKDTAefHHOoDsx39wTjLkZyCcU8Xyx8X7g
CkNu2qwQgZAPjc5A4DwQ3zI0peQ5wxCSHjMFHGjiYpfBITVf6/calS6suOUD1rLbd0lk89QypKX4
/RsASQDTyvIzutmpU7oD5+dgokHqLIgYIzUYJPCxGHRsh+63sdmuI2Ii3dxNwrZxmReZgJLxm57p
b+BgNOvoqOWZxERFx14SjiAGbJPXov03m9UxtmCZcB2DjizhGI29vtnne/2aJZ42D6tQLUZ9bQ8U
3tFBsrgkDpC7oXrB1dPN15N8B4fJ0o3mXGHeLuYjkD8RnkaNk0VgfH8DhJjWjahaHJd29DowSi9P
Hd2vXY1JsuFAN8sTR1Fyea3CRqCI4iBqXFEl08VXdNsOEy6mY2Bhv/87qpFEexhk7mDV92XZ9NOw
Cmn/rLtL/Ux51afUxRZipuxe1nsG4ktXluwZ4YB8A8JvaGeo5b2+S/cqcGZ4pfWy5/Q59cDLeZZG
azaX7u4KKAz3elN31ZGAEomKY4QFoGjtMOfZHHbwNQaKR88uP6CGJLC08KfTU68ZEVoHTkfn+riw
8tLF+X2COkV0Yak7PyaYlDYPnAbt7KLMX6O+GKvQaDOReyM5EYeWugVnOOCWsgWBGdALAz2UmHmI
xN8xY7iBj5cDXqorfZrEGhuQ65W3rHOsQV2Cb0wdyAVIaM09ulV+RlAmNbxhXvCb8CllIK/2B9aA
oTIhGEfmSulRHjrcMkCx959bTeSoDKr11wkNW6NaxYLBScPW1wIe4vVtYx3lt6eD059wVfKn7Jst
z1UOt9eYlm30QjEGAXtmjBBbYvXDxBWegJn78pw0UptjKduAZqLElV3d4m0CcyUmNwO45Wd0HUbI
cHFIxlnhxC318ioit3i0E+H7xHzuMNF2/DLUzEHLe3857xmFIdUBUzYYzWE1SxRUvSRGWp+F9LBv
2/eeRp+Cn47jE//r9GXbZ9ZHKCIz5GLcbugNGc7hxh/QqJOJRZBVRa79Mr0kYbUHgf2X6Z6Eyk4J
fn80yRxlcboXf4Iggw13HO0IN6UWzTAwwrL3EL1HBT4tk5yAJ8FvLPwOmx/MgSadK+PDC556Oe84
k1KuPdC31u5Zfebxv9CwtDmldlWCi0AfCs7pAgaj2QtRs7v3vy4ADg67xcCaRFidoTxQPfxLFwqm
UJAuflQuN3LnGOEaBmMCOTgssSXiWhDMtcaXd1RVXczCeiCWd59Hqls++Oai/qqC5ji4lsFzjkAJ
or79loNfPnrCxtZd8hZm0vQw/4xabntaqYJdcWo5j/GUOTOFa0yWz0TzGEcuK5MBB4NL6WaFA+t3
FUukHBnLm/3gYGNbUcGWLjG9ThX+jve/jw0LWdDyD7EGXG9WuBFA/oS7cDAV/L1m+oaTgM1drfqA
3tGcar6jprpIp8Na2FwhybphT+mQYIcu/Z8kaei9XXnSi19Rz1UiDvt8DvgKoEciOT3PL6jhyMCg
QL+LlqmeIEMjfIA+Y56ggemv1XUGX4wNm48xM464W5oTxBaPaJilsi4mxRGJnXNOXCaadVC6jadY
HHl9F+yMnhGAMfPifog2GAe0ZHmYKVvQ4P4xw8xa2+TWmWlOs/5a0DYhmS3Y18Vj+R2RUnDbix6U
sctF0PYWEDmtneqqrkKH0CNDg5HuBtdA2BqMgM/sG7uOmY16v6t2cJABLFqXJUwtMV1JAp+kJntL
ztMEdUZx9/CxQbPUCKLPAJ8FyccvckLXw+O4+Z81Hh4YCx/oAnm/4e/8JliNPoi12dpCuyr2tAr5
xkq/oxsKIPq78niYEXuFlgMhnorWUnzEL3hhjIM9CewUbfFxhiHeovir3Y6vqDwW0ff8PpfXwYJ5
xhpFFjoeVIx3f4tZAWmY/ePDx6bMb3o8jZ4ZTS9G4fQhVCCQ+FHysflTK4k5RevLiVwvGLktZHkY
51PD6nnaGA424MgCFx+ISkJVMX6NOqgLHZ0jfqCr9+nnv3m6LjLV6Sej/bxbanATJ3Y5Nk5c21A5
ha0CL6e0sMdetrvDAM4Cr0b/e0NCrxxN+Kh2Jmc1+PV9yjViA+WslJkDRQgd7ZZmDKKWl5orPn0A
CCE6E2foV9YRJ2rMq8dMLTyQuhG8gJO5k6OE+Ukgn99Qf8B5Y9oqeQtZyoaS1SDwVb2EaTo50Ndy
TX+JCDnOQhITheoFadZjrnqVi69e64yQ8ZFMYFX2YEp8pIXBolUSntFNMOOI2/APdN4jdMrNjqSN
lGtcbKOmwcCYHIQ92eamZM6he+JNgd0OtPuOaVwODPC1UvY4e93r2QgCKyy/HmQnqEKdTqMqmYZ9
d+8Y+9VOvdZnz/FigDggwtM1yALcWUwwZgdlIdUd/hCYwNDdIWqjoMPo6v4vDzRXbAO72dNBsbH1
EF49lKu+MeKsg8UZM6R59518ZSBLHXUXzJ1uzrmOptjTggHnFoZYtOQ4QamWABqVxW1NDQxElDoz
0M7lze+OxgcV98PPid8hISCinSOhzrxkkUFHW05/CBet97gCSYX2J7py2eWOLbfl9sGg6TO+741J
1jjv0e/Em5sxtR0uIH0xq4VBzz5jcvVPOSAmZoDkN96CR//GOzdMKg+ncxnw0eebcFO6LWMX4JSt
X9o9cBUUEo40ecYw/v+0iRoZ4nTLPCynszFM6ZgzoR633oByXiG8bM1/PuJLcRT5KcpZidU9LiOV
cxex0uSe0lNzQCcMBQSsm5FGsjygWvefLKeB/Q2QsGMJQ+7cDT68bsvr4T93kFQwuoTlDA9fXOJ4
3mCpgVD+/AadkP2XwZx+njAH5Eff1rYtdiQ1YgcfsaaKGo0PR56MMHkpoxJEMIdnRsS5CLERvw2W
zjcgn4IBNTMYXv1rwX+7Q3+WINx9rVDE7ML2iWh8B+GiDe8kZSdMgOsFotMQNgn1EpMJHmZNTcwY
tEfkgv2McocgQVqt5lhGL93a6TFuLgC+MUyxo4AR6ZOVa9/uXSTOtxEOMxYP1u58kPAFNFKPniaL
EOE0dm82jL+hHHQ7OdD2KEDt1+Ix41zWpwRxmMmcWRgTZSHzsNghjJsA3VBQKQ4vtgz4q+DW8fbb
j6WMe+YJv4sGgE1o4ZsY7mw51jDfPwjLwIwEDWwMJlUEUu4PaEjc4fUdpOcnXQ8GeHETUlPH96kW
ti4+fwkTZzQmu+/G/S0kd9YdNTYs48X0Tw1rJJFBf9+fwXiTIubBn39F8Yt1kERDvEdEcry0gbqL
wc5thB3D1+L2+fLkFbIXTe302J8PvAQ5uI/hliPHTIcWxgDkEyJP9qsd9xi6U4mfoTHh4Fzb1ZQx
p4rGs8AmDnzMmoNzMHQEurSnINWNaBTB/V4O5cIw+gEuc0Cymx8hC0K1MNCHZuVOWf5iQs/1yThA
DHeT+D2C4bo5xBLxVMhil7clU8czYBI1rISbMBg0C4KiCsf9Ob0p8Ng/ZsZnCjqGgaO3H4YyvgGk
Z9B8HVvnPnkF3GtuEtXgWIbfIyKW2IBxyZiNSkD3hpWZ0g0B4BNb312NWDTI1rZ2ZCum+xSKWyLc
bRiuThvmzpaIPYy8hvNeoEU4P9mvQIozVI3fQB6LnBXvx+rEsdS5xdSyz4vKAHl6j+HpzO4cz3fG
RNP7iV1ZMqKQQyIuzq+tPGf2MJxnlKjULzZhdhMEyBz6hAMj6nZafAtU4eXOaYSUF5yQL0cLKIs/
bHomDzpCTtGhHrxk+Tg+cQqBxtOZDCR5Uy2hrX4y5aUO1yy9GfkL5oeCmhB7yU2jD+Vh5rz/BT2R
RJVfKwY3BD6RSHVlOLDI1qRaG7iz4iODl+YIw4doCDk55AoRLhLfv8++cDux4Dkc3uAa8DrqMNOB
BO3vWV81MD8HTk6uHfwJpK+qh/8q83OMb0m268AAP7rV/YKyI+DK6qMiw40+7sVJxPSm4KJZft3D
bLCtQVwa7hRuPGUrh/n1jpc+X+UaNA8rovV9XWFkkCw5qnas0HRHoQPt3ZVQ9dqSDevFgcgqz7QY
w2KLWDY0NCBNnD0VHb+toptVTLVyB2eiMknN6oFTKK7ew8nAyQk7QUlF1fJikkNl96aXZdjA/XOH
NUFqqZVdJfjXQXf9gKuSeYWrFSMlfxjiRQA64x8ENZc7noB5X3V6Cy5NTAnRr6CkeDisNTVFdQb9
ZIHK88jSpjcHdhPUHUYq6bwBagMUagVvKIvKV9xch+c+yzg9ZUlqzvlMPT8RaVL55YtoCbI23y3h
UX3nd2LMoxQhvaox6TOknGrzsueSopmnNi1Ei0VowisvxhntQ2bismbL9u3vn/oSUMLrxzui2dEV
bx/HcgLtK/4e/uBL0irnQF/v1R07/9Kh5w+/FM0D9mj/fJtK3tdjvDrcCNBjL4/eXl+wAWHKtAev
h6Mb44mPp0Q1ohkdLe6AidpTdZ+TCIBmpfiP2Xek725jKNp9QS/w+ruEieNUOv5mdeX3wh+2boJZ
CA00jxmf0TwdYTbBlObdRYNVHUPPaXQHRthzloYUaBNlXU9LCl/Sxf1ha75P73951oV/cI05qaa0
YzRQyuQdNuhn68QxwmR0wBCMfBi+4UBi5v80L3ha4p3Pluxt4BMYk9cJPeKSMZu2Qg4Ztefkeh9T
tojorXymjJJthuNT66RBHVZRQfONeQMo0oaQrfaCZR+GvMf0r+/cREBHtQBD+44eKyi2Cd2uh26O
V2Y/Im2lLxL6ESxRQ15vAB/sw4tE0AgSKu1bG2K73cGG6MGgo+oMGRLSlL58aSzGgcXGqKz3hgEO
DAfCoq8lHnL0iNoEjRfg1EgHE/EvAURczMebEBmYR/2+HXp3Yg3xnBheB1t2ynPJloKaNe4FqQeN
isVDATLLKPieUV/0Hpyp48P40yHGEACzXYeddeLboQ6xy3W6JEoMh5kfZ+Btc1v3KGY6T53AwQa8
N5YKHEzChFiqnHOgXjq0z74PxO4wuO1mScSMgpEZOdQZfsNKLDjwOq5EeLMsG51OVqQ2Gtta8DdI
sCOCgAnax+p7ld3R9VUcQqROW5C+bQPT6CfggiBaplR401lqKT0Rznc7llxCoktsHVJhPeA0RClM
Bxn/4BaL3nCE3Ed7Y5VBiqpHMfo03IOtIE1F1r5oSue5QN7Dr3rf7cF0m+GQKsxFpQ2+nJkx+pkb
QocMq5r/HJR799lrUe+xLh1n4bt1P3vEIH3r7yCQkJy7YZkzRxiB0YQpg2nrsJhAiF9/7Q9uJniN
GkisDgjLZRymGRWzkMv/M2scBdPPS7Nhcpa6KhHdpx7EqsQHzXrssS/+Io4NCn+4uAf6km2wUllF
kifjBGiBzwSS/QoB4RgSUq4qJK7Dlw+JVvkuMH8wldGrCm8VX0K67cZkjZCLwbeRbJtFg3V1GvPY
sllyplDvITDeicXS0Yn96wOpK5BAYW1zG2l+OesmEjzJCRZP5lv4t2OaB27det9A2cDZEtWGOThT
odzwB/lZ0llxP0615R84xnRnVIhYLuCm8ldMH6TqABZTbTbwi2dYcXN5YGFC/w2bC7dd44Tr6euP
p8e6JlgL6lcNW9AjH1qrSOaeQqqL+Lvk9QAvzaPgmn2ovrlaqByKP2Orbakf50SQuWDlfrFsIFHW
zgOC5sdr+lFS2dyt6qrmGnJIKg1f4csa4Tk07ZzHMVu312cktk+6glDiqyuuBJCq7z+GQs5hs32c
CFbDrdtw7zPeETbYFKSNOq4Ml65IO8kwphkprJhD3i6EOju3iOYC1+rbEsBnPTzTtYCPSjvY/2N+
eTrveSLT6GyqwstUGDk3+D2vdYYLpmhVWleaHc6vI7NeKAaTARdiOa4/dDP8R7COAANsOOGMpA3T
OZjwVlESzaal7uE4ULQ2f7m0v+sBw4AFKB173a9i7+vAbet12HoKH+phzKcYnh9LWM9DQk4J58Np
FJ9E0pBM9W19qQAWKY8t0mbSqrdX213uK7Yiu/0nYxA58wYGliKEXtiiiTT3OROPId4p9jO4UexR
IIGxdPY9x3TbQQlUfvzkpMwTe5/inDJAXxO2Dg57KGqVOYqcOeg47RJn+LIEOGO+d3AE9/nvtpZG
j9xG4pLfgw5xD4Mlrlgqm9eIwiSBTZhu7u+Ix209GRmlTNxvTGoDnA0ZU4yk+W2lL7vd86Qzek8m
WVSRWW++ZL5ADXl9x4SSgiGBey2UGMiVJHp8iNdv+/0mXQrYC3bFLLGD5dNuPW1EgOLDl8yci4Ny
j4bef18ZjtPT9DdVKC/rBbwzGHYwoDkXtOlv90BFQuYYg/qtVNplZXLJV27tCJyqvXBesT8e7M7x
ELTkzoSQ7oNrFtUTNwqYym3/ueRsyh/XFU0PJ+EIJ0/phCasRbxS8FpM7it1Ku+Q20+1JVIZI4Dd
DVZ/i2+4SADJS7rTkStMcQDse4t1B3Z1VI4YpNHG9JhF47RDtgBnw+fh5Xv5gujm/zYmgLQkNY5E
qPwJu+1irFD3UkArVnaqQ4CmsOPhY1XO1IPNCC8NQ5gbhwcOD8z88diBiSionQ+G61v8WMG5juWa
Ii/Uzq/lt2/mRy6G3rZ3ztcH7z76RsmfdpY7S02s/JgzBqHUpzVg1VRPq2EBMyYkLh5XF8atQscB
eoxGT2RLJ0zC3h7apsMM85Or0S74+OEeyRrBmqwnrlU4DJi7bA9+7RrAWDlcNZ0aADu/SR/EDD+u
P8rKPOxt6KyeaNZRERHdJuZnDyzVsHcZv91fDB7Xr4jOIbsWLu4eWG32ucrEW8AdJItAt4bX+/w+
EU2IFFQoG6jaOTfm/JQguXBfqI2KcUKG9xhGnFUGgmgQKlYdP1xJgvOGdojHDcz9iGG0zHpjXD0w
G14qwqchKsU4SQJQtMHxVOLmztTObhf8nPsyC5idWAVf8Upeqtl/JN3XcmLJEgXQLyICb17x3goj
XgghIbwHYb5+VvXEVfTM7ZEQnFOnKnPnNoUnxcSsrf7q6FA7afyUaB2U48KcCmf+723I/7FBlHV6
5M+nwiNaiEkbS1ZiWO8xXU0tYuvgeL8NAfZP1FgSo18txinR3Gm9aRF45bCa6GxHsUn8NzdxHvQE
eJKMijls3prbrwg/mhVHoX8mUezRsplGDiyIRYkbQnFE61fIqr5BVNEQOiWEtHLNgbni2rdvCZea
WUfdjxI7/aWQT45ukJggbCkHF93cgUx1NieLAIpsPl8cKrRF/H6sPllJT3sRN1wHF1ZfNhimXsBf
69s0WLP36MAVOwGrb8AbIUqI/uaKyt1M603H+ChejRdwsWqP7rKVPBRm5TtwTbRSiS1NYVlJtU7V
LHJ2W0KZp+kW1/BcmnPrfLgddv5YIh8Gr2F8aNSqOHAy/ymkSqtBYr51qgrrWXgTHTUKhTlkwGA1
BgQ1kzNJk/Sh6rQ9bFt86KVcePTfZisUZvNE5VFON/lwtGMNWW0CwBU0FKQXLMdHfhcLYW0pyDEC
kLxY00xDWwtRGf8TBva4o9IjdkHjcDMRwCc4fJnhPzV46XwyQUIL+CyucMGgOaD630QLB3dlWO7J
9ixrJdvkX6uCnshxQt7w9+u0upHVZNqb0fpjNvFta4fbCyP4O/EbRdRoLw1VTG+9SwZdelzttfZ5
VbD8/SoEnFQdmrDEk1jpro3rTWJBWbfSDfUflRThYV/Mas5/npW/4bHjuXq27vbbVyXZSJQ2jb/K
xjmf+wm8gF2Q9K3LT9BI5dhNBSMa4+SqXdNxUqS9iLi5iuR40esapiw/c7+3frJ8ZE0rDWh0xmf4
PTeRhRoa0I8LQj+VUjGOaONqscFZd+86JjJTIzZNHLPVCobW7620NgVmN1x6hIAHnL5VrJIyE+4t
cxWJvcXN91sMWFHVUkM7ttKAQIOXi4dDMeJPteQPBuq7/+YGp+LtkX92j47kU+HlzOIutQQuj45f
W4VxKKq5jkU6WlykwY/j6KrzHYXkbY34hFMb+CVqZ+w+w7gluD4GgkHOnfxkkc6g33JSOF7b+2oo
ols2P1XlbUOiVLFQLZqLzWTAuxlR0lG0KX6r+Squ+3uYPpfic43HZcjwbmTKdOza344/9+ZB71x6
bmrnUGC82yI/7ViJe1kjhDd+x+RRDbdSPMu5RWizlqXuvmbYriAhhZ/kpqsvSXe1ZFy5WfAUcv6R
N4NNEftQ4NzqTYPXw6W8jZSFBHZ3DVxvN+JZuBZjidZjWfSDZzXN5Pq9eeWfPSRe8mPUhj+yqgSa
xLO3TRWiXfQ503WcR7zq1msSpRVetS1xpVamV5itf7IrIxQwQnbfyL7W0hLNVEqR4q4QaS4RkVOf
Kx4Zw1jtuRHMoMzc1HyzSKditPrQNuHeVhyM2/Z5FINPZGRzCt/04CR+jyyuFmhltUyDrfnnvX2u
AzK49ovwiU7PJbC9vjUkblIP8+1CCeEcOUuVM9iofD9hS/yLY0X2i5/XkvFon6CaoSn/syDsC1bf
ufL5nxvK7TvZi1Zm0+XXdgSLWqG6fXEQtT9OHKwT0NtseGwkzdOL6rr35HAp+rvAvV01L99+Sus2
vEx2RJ40ZAzVvJHcv9kIJiX1gp0uU3yppznxZXRarQdxv74QI/YULouD+UEluipCjjQnU6mLGtW7
ZgVRcvwePDvZqfRLwF13M9ZNe5gWqcbJEPHJlXjTfMaKGkHwkt8NV1Ooz8+lY4Pw69r1DhYn/fki
Mng3H8654zxaT/Iau7dCmZXqHIzslz3PAHfHyHdk8vx4YWbYMEnolTumf7ioCb9t2zI6jn+odge5
FibAo/j6fnWxSoINhrBTEyzFrn1ZpX+K5sEKPE12xVTjblO108Jm4P7tYI0Jo3Mn/dyt8Zyz26oc
Gxbq4Pj7bjJiKDMoZN03M5R+zlE+YJs3xoerYHNUUuRVUIUqDzZxD1lKZOfFQ/PIHyM4Z4hpdcuD
mNzDDVyOuq+7iXtqrQy457RXZQPNwaEbgpqOjQ3sO5j+LvuBibqqTWOMORDwqvFuFi3wOPRDC4dT
aVPJFR9VrLtrI4oW/fEYbqfB14Sxm7Wc7ll70PNEQxdpTlLbCXLatXJC79/WH9+DZKURop1Sg+Ch
KUvb796PEyQTd3IbUeqdv3IOGmrm8890RFHFcy45iCHoPYp3fkLbnmDHTno0+yXd+VqOzo1Ed9W6
No5VqXSDbedU2Q0zBMMAW+zabOU92XVtCDqQ2qy1a77Lr+qltaqvyw/4xLmkevfnuXofL8uRGrKB
9jnT6YB6tEPn3r0XDAFnxWNp09rJ59C6AZR5yCH9b4oZqJTU1yuTicLSSbwp3VJBWO5rD0i20YRm
sJoDnbLc/L1955rGPRuYzy8g235scz0111zKSUSyVUUPODtUBc46/V3bCqxHuZufurvPpdLH3Wuf
jD93+2ac4ZaHPOS9FyO6S3Iuga7eWAw5qORfXtiuRBLSgeOfJ5rxdDP+8eoQ++wasDLYfAo59glz
OA7Xw/RnVlSqcu3tHPAiDRVQNIi0yJFqfi3P4Y/X1ONRP3WWRpdg74bmP//XDSuZWppBqU5jHYaO
KqfXVJWB8eNQ/lyFA6yzbBx0+Efr2AEczV/ZO8092oxC4gs4PLlNNn+hIpluG1mABMwZrSRd0Lmo
VJwyq4mPSoZi3pAmy4uH/8JdJJ0q7rIGCNGSubC80kNggXkPjik8nOhw+yzljtWNAmcRdSgtC/d0
AXvjngpipFRMNVIQAIRDsGKgpSM8ldI0E5X9YsYs4lpIisqKWAzSdtx1UjMsyVfl3Ucnej09R3ou
XNh7czW9dv4aWzwVCACkB4kBw0W/4HcOEfr7JoRMvB7dzDQyPIxDUBK8kDSDFl9JmG7S+MzNmjSS
XiT9kAwVXsmQIZJXL6okfX+qHWdGGDSncyZfb74c6J3yKnVYaCOPvN+xrmsSDzZzoOSnm+G07F0X
Lq1Z+64YGauzVXoxbjWG2+nCJpvPmgqraft+l39m0Q8wfS3gZLr5fH2/96fKRVW0LueoSdZlir+n
FntTNHt/w6xdTMTFqeLWdCpiCavbA7sOF0NtusmVN8daIlm7xssveaeq57Bc84gD8qGEmqb/Sq47
sZUT3rapwyE6QXijAPYvXgzp+xGCnrzLOyjRpmPojDSQ5Rga9tdEddlic7CZrzww0fKjKwzB2HAc
6Sy/dH2G7TKtb/OkdHEaMIPJ3mNyGM2+MXqncZR5RH5y+ikNwmMMzkT2ah5HyR7xi2s5zn2QJfwb
SirhoJu95xAhMMaET/BQKd1Ij4+DfWfWYBRTuQ5irueuuv04TryFZ7wkVMkpfTKOtKzhzv9w6nCZ
DRYz+dM4+bnRQhtw+oQklQ7xb7AM8m7ONq6svhdu78ImV7g3txyev5VHp99M7xEPKos/cv1GskFM
tWH+GB1j5e87iZHa+vq52QB69j/v4WnokVbQpueq6kzPx/dCGbG2Q/RYX2kpWE8VfCFiLLvItm1p
aIVXz0+qqK9UrKFzmxg8QoHt6SgEzYNsLpdxV4CIpwgFf+ndVKKqxvfEPyONZP/dundP9SB5PSxO
w80024/Ob1O4/tplMb1TOXZTU/3BTg+mifiNR8pbjCaQVqAgR7rmYIY11Vkj8XkcY6TFaqtY8SLi
pWEmb1fGnnGU/66cONTcWI0uyTE/mygIXSTDRw2CLzKC5ysU1Idf3YNO4viTWyy/n6DKbf7a3Xdf
aKKmo30jm7MEFVJj9N3eqn1rRbqJTQnMNyPULZgIxj5dm/T43rl/0D13Y2acqzk5YZuJjaGkmj97
KECPunawOE7oHHJQ332LVOwnGvwsarPP93zZY8kDvKQJkZ/y/pfHo5c9AQJnbNbiH/HB+TvaOcz1
6vYBcLCnBW2C4ZWeLsSDXRdWvUr88PlgQzECoIYDo77pamVz31ivqx+ezEDV6EhEimMkBlUByX5x
205+aZ25MOXG58V5eGmkAcePbvoj/rObxzL52zjTjiJjX9rHWuoXSzg60cvdNAOg04shSbSTbT7Y
qLAyqh662V+wTRggQnb7zghyR2cck2fLQvPubDNMo3zkYc4UXZcJIDF+Sy7Si8OnlgXIjwMDj3CK
iQfjipqI9W6eslFm+OqsvlJOwZEan3FVW8MUmb5893eqF8XT0zrFGAyEC85cUR8eE3T82Z/9xD+Z
mqSpxRq3R/OULCd2IqKLmvLtpag1+NP9AMxgGd+3X7LdHeto8HIzFtSxSZk7gDFD+VEKRDtxH34v
/4wyQKuaicw0Mb1/576uprCkTlD5WDPriNemz4/DZEpv/09DOwtCZcbP1HKB6Ednm3XCfbiQs/Wp
kziWIvODRn3bumCP/vqE6Y5u2u7lYEDK+Dra7znFTM/fFyt4cjTw2mP2mp/rSJDqE21nCz+4QdhM
n0EMZS+JhN17vYhG8hd38sJM1KXc38aH6fr7SbvdvJ5qHusNh7xeBKhkcj+Nz09DuM9ycv3AQtsg
fkxui41H3spD7XOL5ufx0wHzs56/u+bfa+MAHkIZcKXNusCnA+f1GgqiNPlU/rAsxOdp48WoJy43
Rg7aCfeiUFuHwGXzsnBqyxkrOyNY0i3pF4sK6rN/qf9pxrP1lfa88e7HB8fJMnjE3EYZl/4j93tq
376ciy2PQfrTY+HE3fxTzcEnwOzQSH54HvyvELIp9DUZ9OF4cX9GE+B1/s6i32knxb8QFxHqQf7s
ClAh/1VGe3g4IKZs8uGPEbYz9hMIxW4qgSaejvI6wE90KA/TmyrS6yNbjmzLL0kQp6prnSvsMVON
02m4nKUI8KNYKTO6bIvXZI22In6qPNPV67q2SwpKbqUz0p7LByeoshOuuenibWed4s/8n4S/U3Up
cg7/xHNGRYlEkDHtLVzYOkmsBHkFJyuqXrnH2d6sgsMDsgq7gdYVKo+Fe25khzB2+GeSb9srdFRP
KA9NS9BN6+yf0gx8xMutnjSMfwXXpr9UYSefkfqXbDSMxeHiJCYXuKmJyYuZWR68F/kr7CZxg/zo
13lTINgJ3BUlz2cQCMo8OgZHptSm9MDCOxYD+Vbpv0PFV6Xl9XN7wj8OqCxY7gVT/PO++PDnsREu
vBmA5Eo3CW32XbjybJCgdy+ELw9stnDj85IOlBZ7hrAJd4trPCShPGsZa66D8vrt6zvx7Zarq+Ed
7060vXFUfvv4cIw+LcOqk+qrveJdG8jBc7uuvkZUY+Z6WY1aOdo69h79VHAV5IkwfI4ZTS8uXXta
pLptv2uCjRabz7Nqt5Dy07HGtbft3UfyboS3Pph5RCUfSowLhgN7IciB5leJSNxITXKT88iu+Prd
/Fz7m89cWdDDp7uAD/GX+E2dOo/hWoXsY1rJroNJmj9tpdQEPYhqanAjD3/87gMArjW4yqULY4Wc
RkU5/Vhcjd//aipxR4KWfiYRQQQcfmykbe9NNMqSD/sJn+SYj6F1fD2/9f65Saz5LwjJUW6+l305
Rp66/k+BWpfBfZj9unwKL1x9G4B+Ku6vfZGA6xThVoCCQqaYshKV0xS9ce4RpcXCf4qPIPVe7jWy
0zO72ybKBnYZaj3fbYc9oqsGePEULyHiquJQo4GZ18UtKy7SgKmhcpZ4qWRk2qYHgHIi5Gkdv9La
Gn0lf+tr8LvV/uPKTu7CuMgELXpxUDDLBy9Ur5hXtodWw4H5E2dkiB+f0Ci9cPbz4eTgEjd0PObM
+322dzmn0ZiSGdE3daPT9DAxMCNITp8TKAgCjQfp1c+y5grPZBa1mMnWdN03+r3RFOJxR80OjNLI
LX9moQkhfSmxp/vD4zVDtbXeaw/WNyD9f7v65lhU9EUH5GIOpdUIb2qYmF+HdnbcsxlPvQMZWHGp
cNaIPLSKYdTEgpc3mU5lrZVz7ukOsmirt+Ih1CAJJxJp+LH8vDT+kpXzsWxPinvHn4z4HN8++ZNI
3aOpA1En4ry/CqtHkRP1igstI01jhXPRPM/hmYN3Pfkoon7fJ0bN5+JpX9qb5jGggJClS+JUl5E8
xfLP1rQFKvu7ThSAaCsr81aJmVJMk507bNh56fDHsOGYd25xNpudi5SHmR5AFyoM03UFNr9XwwWj
JHwUF7i2XuzGXAlRFP69Vwe7jd+f735y8P5V8fEi7wXTPIEJ+/6q9pJynO1vhnajTJNJn5xpfXV/
1yJfGUsJTnwJ0dWlLafZz1T76fY0NgzsLw08QXZT2f6qZbCxW6hgf8L+9x37eVvY3WNH+F8nbuC+
lo0bKL+xqVJpmmq9EWvIGXJucf7x/b5QdyUErGnCpjJGo3k6glC5XeYpC85JvSnsF/ga6AIG1Zm5
bYY1QGhx9G3SkcwiP+KVTO2EmkbuZHfZtaOGVr9bZV1x18/Ur7fC9cQwM3gdJdvxuep000p8roi0
o1o0NWpGH/BesI6foja3ko0TEy084sZ+nvynb0UNR9FMf2PF9FP15GT/kQHo3kqx1mu+WmQ+Hr3U
KW93v1iiFH6dWU8LPIyMo4vTQAjaVyw8E3+T429iWdoCvfPRuoxX05jBS4U3vVehm/CVSrJ8a+2m
pCMXGXIF5ZxKn1eXgsstJzY/syqZWh6D9EAFff92X0Gs32vPghvLod33//1eiUB3VaMFaym3qyS2
zdloX/eAANnSn8Etfd1MtXPD6I/HIDraf+2/4CeXriRe6RIsnaB9+mJjHIORveK0sr+EDcTgksQV
iKg9dyrQqhutgitAKgBPR1ArOQzUx1xgXfp1CFrRvICJ3GA2jf/GmrYzBYXcCLMNIj+rRHTS17Uf
KgukBRsrZO8vuHze28mvKMO3f4js5tMPqoZQaj5ednddH2TnjSMsK+zfO8yOkiPzqORXyFZRvvDC
jX7Jb5FpImxsDQA8yEHYwnSLy/7mR4n/BsQ6JZpiC0BlQwnuYsZyZWDRsnHtK7Yb6cWj5WwrBUAP
U10aJFi1YudF6YxUBEzfG7fnCDH9ZcrMW7eXY1jYRxshVirm+mHBIslwiG9i4jfW7IJC3ES0e6vz
gwcD8R/iu/5X1TriV2bKk5+ggGQL4c9kSwdWzKFOZmrmlHTi3Enn6DEkuwf8vmtjPca6KOwbPmDD
8c+SHGW9+aHrq7IELmRreNkEkcGcmdVdQeQEGeGmswr4JhLVrXT+7s+3o04k3/WqRg6Y9iR5GXKa
NU5U8B0OtvGLY7H9bR05T2tEtX7uQ5mISKVuL/w1cvQCe/+2Li1SKDEoZt1YIZs3wyZOWJbmCiWE
coOdLhVj32TiUDQCLEsPYTXF2t8+YkhgWSPszIrzQ01KLn6OGaZ3zFmpsmtk+uH9A2Eo3OPfKXEc
oXPMDG+cNRoPLlnNZCfXSjeNDD9v9VRLikmZ93ay9ocVWlqS/b+K6YOWNzQYb0NZD50h4OJs3JgI
MrRDKu/Ykcyd+4pfSjqPKDg70cIhs4VG8g/AnBOsE3ZTBG6eMMXAZWhFRukaWUb98kt+4r1tRqv2
p5K6ug6FlnV1aNq4mAoVeYAVgraAicAHgTzeO9kGSgAntyoBQ8UA4gMXvuuNoCub02TxIzEpBs4p
1wXDs7glAiKuNoFSChRGEJpgbI+SvHX5/xgGsf6mcC73ae0qr1KMQOSWb2MvuK376neaFPvL5DTc
yCNMMf9XaEsiL2qjCvO/Kn1pISgyVXdCw0ulfG1VLOe7AGS3LVv8/vTnhxbJBXn9zCzhyIjKw65Z
u5xKWkeH6+yHX+Z7izzPJE82S/1Rj0CWb8wA01PGPSl0wOXv/vdvki4hAhqLxDxHc8YDxeegATmu
5Ti80sgU0pVE54muZihXTPbRvQ+7gl51MpPdtG/PeqZ2hdj83ZDjkk9XZFy7RMe6ar+e7u2/zrjQ
5gyNC74UQatVXwkmjm/yAptasmAiKwfRFM1QmH6H5/PTvCC4O+RMyVgYl9nEFucK+GIlme9C+7Cs
svVYfjGreoxhMCicweh87mY1MsXRx23MR6LEyKj0zHdguhJ9gqu/C7ujtqEZ5Bncjz5a0VT7kqru
rSmA+rKccSPkqRDMZAqLzoMW4co8H2W86uHVqrZsDIUYImVYEO6HTnU5vcw3xWVPTstw1enX8mvf
tKUM2hfmmXwL2JyflQXsagRTrXVBXkrU4Hzz+4jhT6bcqMe9NL7VK9pYhWMzXnN4vBL5BP/KXHH7
EABVOb8rkVM1Xh9pXh6F60iMuNXVBY/lz/WPj7f3YkePFPqax9V8WYl8bQud9/fm48DfwOiwKPb1
32Qg8p2suNa/x6qT1ZZG78bN5kYKIHK0yRytclDWXAziTk2/K9aZtXD4LdsQJ6DYNO640T8M1qPt
l0PA+OWvbIK7a+YGawNl0646a0ZONa5nddZOHcq5bfnSPEQkAm0M2/YlspEk3x5RW/lM4E2jSiZ7
cWZ9GKmpCc5L7jsEAmLP6ByISfHtEJq3zmp8NValv28nVPe6reHfIdfsbHvvkLGliZAIdWATJ5nu
V0e1fxbTstjavk8porDFKv4V2gXp8RPmyOt+XDSv0/FQ0WD767co1lUpSqUoZO1Z1I+lQ56Z1szr
gDs7QHAYFlzaZb6MD+NMCXn1VlUOhaVB/lXBi9O8N4yOV9+C6XCPvzQUl8+/zmoiAh19c9szaI55
xRy//2wTNBCKAVwzqqcA2vl/z1Iv2r6V+TXDcz60VMdSqrYsnuqStImsPQlfudZ+V3ini6dGaA1s
LkrOEicce9R+svq1paqF+W01lrXcVyh09SXiTKI/D1UQCu/dTWxz2eO/yR2JhCkU0XFb6jhbtKPM
yqtTaT2MKohb9ut1hEjvXdWRGb2NslqIbCVR1h/hEl6nbDDC6dXb1veF7/YsX1l1dswPULhmtfvo
8TU95oe5X6c/wtCfwX+s2nkVGrduRjeNqi1Fh1vkd6T9YDFpKGgp2gcv0kwibZxmThBYCey8/hHC
RykhBVtOe+IHngrSayWzLdwGsXFColNsvF8gsc9q6WJ3XzfH8tj3GF0X0v0AE7E7vedHm+4oEMfn
irzIJ3DiNc59MoqX+LQWhhFOZDxeZi2Zfvh39l/1dQhRiIUtmtJvFbpQzj2nhug237guPcfnVtlu
05upYwukfA1sXD7ixn23OeeBgiI8/3XKf/u7/F6MyLm1lwEJ+RdCzkgmpFVcW+eW0cj3HosJsH47
Ci+ZSWvSlwAGNUs+00+uAMDjX3cKrl375vE7x9xj1vTzBWyGisoQtcQQ3ahPjFUS6lVjfBOVVjL4
a2R/zuYTH8tNJdtM1p6UQFl2DdHA1sF6o4nR28NbeJbaVJk0Fda1Y5M8eMl98l1J5/s2q5a7TeB4
CvX/sp6jbVwP2e/kzwxx2C+q1+xaOuPCni4fJF9Rds2vCzDyQHnmCy9xuQ3EYKTzSxndaPxkyfgo
hQtnalU+lR2pw+2CsEuMg28yl9oO/1AHYtWHyIQ9a411PdMIRqM2veDbsMxTEOXmEgNVVYYTaIWt
o5QsZPLY+OqcZsX2QGRcyeqJKAFx6mr8/Gmowj9zOAlRCQ0Xms6/hnM2YcllGZgal3EC0pwx0Ev1
pXo1UDjLmlDfeINZDc0xbG2K/l0jPsgKOcrkdZkhtIyDQ+VcTH/OH6UpfKe5+VpY1A6fm+Wpp2Ud
Ub01DnNBMO19CwWnjFrmCNyV+81zubRwYxhGlz70WMrEWyNa81nMFVeFVsqHdZxdy8g2bFeImEDC
7XA4KYhDiVI3uVpE2jFa/2uRO3ax9igA6iN9BVa6+WJtkeg7WpjtNlWPT5fN8dACXYjN2bdmn5SR
wy0IE/gpRKS6770lsuHDVDo716cedI3crP/ynbdT3qWkhfhTE2G7X0xwspCrZfmUKMYu9btBuKI3
R6LXfli5h3JyHWhxh+bd/mszLSeK53io7EuyVYmOnin1dbbvUVRHp2mps60H3GsELi5sXavmqrkc
rT5IdTDvnH4JxYLyXxBa3/ghTYjdnqJH3spKk90G4+8yQWJelflw5pK1AL+Af/QrqNnvsnbkZHxz
e7YTtVUtVUyXlvNXJQepZupXv/+G5LtUly38X2k7PkzQV8tgxXRfL76qPHo5eXcv35Jt8cmt3hVL
lyLhQW39pRbKb/uM2P5VOk7T0AanK8kXP88EtscwdS5kRvFi+2GuTwSVZ7Bc6qFQkP1n24zZC3zT
S2G/fzE79rrNW5nLUmfpd6h+LsVY+VJ+lg/Nv2K88vT8HprJ3qXsEjnk/y8kR9zG9KxUST5HIT3a
8Tuxj2rOISX8VE3yAG+7pmy//Fd2Uu+9O6ZWHn9C6eW+mDgTTS3bm0qkODjVZ42eXIZiLxgX7FqT
wDY+sGpRKBYP3j8o6JTfDJFhP6/jjeY9XSLqogJsnAolM0K/goSgolUt3m0UmO4+8KUeKU4OtW2e
QBh/FqNoEsUG1CtVn52Hoy82iImTzJ/xf2aFdzdRO32fS+kpJkkz2d+IvkB5uA2jjXg1/G+F1R7p
RrjubRaRInMdTy1XaBNPTpI6hMq+7YXL78m/1ZHunzkb2BSQ2TOh04/8ZHyECvj6PYBGn+yiRZMm
zkSvMovy+NhrykAITkFcAfJ6veAgCGsKzlA6PWo+y758HUdqh/q2fB+fWufxbsh8ImPqlt9V7g1Z
doZdJcUdO+hMMXDu8Qrz8DaGTVe6vmup5/WRqyaIUtSyT3NepBqD4nUrDM1a2DdX2VGh3Q1y5Oyn
57LwHIRAII+xM2qquSgScJoxF0JvTT/iCY1LgszlGwc3QAlYxUslPJt33s3J0iJK1hFKCqmaUt/S
iYVt3P+P0E37obV4cwQKntu7IcxbCyrwhhqEfU2+tyoVY0XaeQtN+1bgblTomXDhTQMALUXTW4K3
e4OBIorwo3qoJPujTc+18Ctev9eqhQ7sfXbRUwrsB0qZ5o/wcNudx+daZWNhfaSa8QJiRjEEKLPc
rr/LFLTJctRtbb1KrJB2lVaqGbbAvx9t/jDs+zd+A3DTWXnd2k4Tc7AK4OoaFKfqAia8/xhMTIad
zQDJ9RDUiYVXTPTBWcvhoZrOjzNAAWWbTnexrEcYXao/8t+7r/jPq5sAL7zrV9uoYEcCI2nso+Tv
/Yujee1d+zMa55UyNTSFsfhCuLizTkGxqW+HpOQv5ruzz209Y85wD6OVzBzbBP6c5ezDrDWbj4GT
576TPHCcaBCK4NDGz1wSxAXZpcGbHqiQewDpgfFce9HhB/IcEBuFHcSOAMRi6OFA30aqua+cAQvi
XyafeXwbiuLSnpxzbCYpYs0EbPrr4br+TwSIBhJp/+XHm55ph4GAQ1PTW74VPAnz7WeKl1PJyYYY
da2AUJw0WgL6rhLbY4LUl54t6YAq2n8PhfmH21EXm1QIUVTzcyt4yV8rKRXvDsZyCPlm7EQVncNM
h2QR3Stkkor9Lp6rW/ckcMdnfc8ELsq9Bn0vXhvx73g5KnjgsjDLtgh4KxoP3Rs0UzxRrL1YDdO/
EqkNnt5apjD+HoLyCokuB7mmfo37AZr1Wcn4192VZ1y9TE4+3Zq6YpkI8OQoUuWOjxaiwHjHTitd
WA3OhXm8QteqRML+IsueVa4WKmqfVW9uY3Sg8hDXV0I3rb7z3+oCqzxaOVezukcViudBBxureFKG
+2ZA+bL536sJZ2ewr+UqzCgaXd5oxIR7/U3xWbk9aeieJTmcg2Xr2fj+q59KvrNOWFcGZreTpGEf
16LZWv5B5OJ6KRCCV2I9kAZf04tazbtTY1lJLR96ZyaEFC1v6K976ib2ZVTqYxuPfPkqPPpCthXm
mhzE2O5J5Krdt2WwKeScaPvZTE2I/YORwuonPNxZWx9xP7LUtbKvtsTlIOb2hqbIH++WDdBev/y6
Ndftq46TD23nOLhVXO3ybvSws54KPxREGoHVjwFSilSBDZymlH5lV4FdWH2X/K+B7avC+6fBtaEM
0S2Gv+XJ8mD8OUNMuxcvHitEt8m1UOkfxH5tirVtLxhcG7bs6zQjH5ZZET8Tk2+CtQfBU8NXI44g
/qiRAURmsa0DNm80O0xNDr3TgjNsNfMxiZX3fY1td2vRcKWDYcAuMnNB0yE7NoAXi2dFHbYH6Cz+
6J507vKhdoPYPHiQZEnTxXkFltext+vs6fEJwfNyTQpoP8qdRCMxTjX2dZBpFy/Qj8dLYVYTwu5v
PyG9+O3850+W8Mv2hLtGC3bnfeEjhLRO5WG75mFrzIyxk768xDQ1zlTjpUttX1IDH0k1ot67ulH5
e7Wen8VTMwPbXME1t04KkCqWqD7VHLrHFN3DFA6IQ1GEgYKxLgqmdKyjipqep2pRszzZT71z++gT
b2mu76XJrhkqQGh/0yhCRFqusc+P5gGxebS5UCiwn9VEdfN9gliGHEZQTz4gYJE2BBEJ8lDOGFRR
aioE9dqAnaOS/NradeirlYj1O9f2tdZgVuEd56NXyOLK+2ooRHedJ6O6TSeNTCKSoGqd76exD59p
Gg4/xfCCLtB+xQxeafzX5QYhLp3NGujHrL+EBSIaaob13s+UsoNrsZuoGvkNz71NOfnJc7S0d1qG
1mRXo8iwdcTmoJRP7vWuBJsF0braXn4GEtSV9jts0Fg516k+BpfKI98gVSLAACOcrWdzlPaltmxo
+OtZWcZ2xiHXdcfKXyPRzn1lFO75Dgdf5kG5DnSmgvO47fGBi8QK77Gz/77Qeg8ug1c7UTYQiKLY
tlY1c+0Or8LwGPx7FOOFTsRlpsguzCGYukFgnha8AiwF1W3sSOsGP/rhespIv7rrnCue4NARfR7x
26aIfsyd+fmPj3Cs01xzNyRSK20XLLP7/Gka54omNaIi/1yXnBV4NO35usoXE8T1V+rviT60Cs/y
HMGkP36WFpt/OmIHwKoTfpV0M4Pho14NW5ApoCUq3/gdKaTGOuFWCEc+iHh0Nq06kUeX+hWOkxL9
N+uiaJkOpJC7R38fhgrBRyE6ok0EfiiLPuxUSUKTbN0Z93FvP392Dr5OeoHWiLjmy1J+LehK/lUB
SmF8w9mnKNOG+z08Do1wHWsXPmquRcRYEWjX3XI39gS0sdrOAIQ5wBkhn/Mma9PU77G7gTyNooBl
FhaXkfSgO6yNGctmEBjOt1K0fGhHKrn6urYuparOenLUAU0938C/eryzHgoYux3Fz4U5oBGuLs1h
Hf0EARi7Goxu3sWEChOXDip+KPj7OyPqY9EEdduS/wlK97M/Bpsfuf6qs17k2uzeS1EH9FlB40Mt
FwgCAH5kSK+3nrIA6hnY9f5PfqRajuW/z6cznyz2Lvehw6ND81XqX+lEeGFtv1NfzxLSY/NsW8qY
4eXGh/JlEJlTTMBXrguZBKcmg7pLN9PZw2n08lg0BzKRQlBGYTtgxx9Kd5j41I0F+4xni+Tvtf9a
bFBnam7pq4JNqz8Zx7oE0j9pE38Y389tXbwZKf1A5syOzu43IBJfzgVElE2TjaTXstZUUXgUqLTP
QVYWjO928uESAViuX9nu4+v19dfZfCeQRtndlJ+1zSS7eE3/fq69a2+Z9vRGxpF54lH+60SH9xbK
7cuUw3HKLWb8Gl57JmkPu8u1l5pnxmgBvVMHLqZtCafKqRLH7LtVViUFaeHFl21Xi4HFXBaLO1El
gYrZHBTQgAbx3cyJs7Utp3ISn8G6bfrXMYSqLLLUTJFSBOp1qT7KDGBgaLvOsW79PpSNJ6LsmOdv
2wuU/F6q6jjf9C4VPoeV1/jVeM2XnUPrruSIoL7f24lqan7/xwU+D50BVrN61HADvhr5PAwPiwhm
rIMDYEJPDdD8iPbf3TvJNlZdooAFucZeg5H3c6hCv56ytVhxe/rg3t79HA3iVim87GLqH0H5tTgv
3MDwiBEEKBFwkfG5YA7sPjzB9f1PAiG8f/5JfC2pZD7PP0tGwT9Pm9RX2v38pbLaftg1T123PGPf
VJVw8pmEoNd149Q9dP8+1CthUAlx/fHH/19nLmuHYnz0lyyof80oo9liRFUG4wAUQmWNraF1SGV6
gU1HJTqwCGGmkZCqkUjrhy+dJTeRJzpQPiNG5PP1tftRCt1790psDLTaD8/Dvd0q3Dt/Jxd+IB++
cx1uOp7H6zfqz7X6mp+S+Vw3Gc1HQyZL59aKznetyxAxzUUZLzt4GJ3z17p/qT2+NmZhX38/LtFm
Yt2+pqa0hq6RiWvNImt0NIb9PnQjk9SYjrrxcq6n64ynK2db9w30g520T0arNulqjEuWiIrihv18
8V5bodqUwwHMzhKkd6ohZjlaU+WNlpXtieHNlWn1qXzNH4eJMTtuzuD72pL+orurKKdL9x4s7RTq
Y/0IYrL1lhpraV6LS8ezcd0Gzx2kdA8ZZNs7xzUxIU4zKCllJng86KDt3Dey2qZ7HqdYtUUGy/5+
NGst04G/hty1upCj+D7sIH+C3Ld28Gqqja9zLBk4GJESYNtrcWHXBU46R0gnqht3LvsABv9PCj1/
iU/vLsXGTNsw6ObJnz3cw+jkJ9NiRVd1iJoeFbA9SRqTVlX/MuceO7l8MdGT5l6jzDLCiP/Ofp0l
Cqne8l7EVMkyV0gGkBJDkfHbchELlM0lqSBjK6QuYUK5SupV8Cr3j/TnZpyY5qa7dqwFUAqsavQA
bJmgxHxNj0lP1nMSGaSn/7F0XluKalsYfiLGIIdbBcScU90wrFJBUJQk4en3t/qccfr0rq62y8Bi
rTn/+YeO/Wvd//UneG5rAXlG3i0d9xObvUF42JnM0foZHrjjz8xZphdnKf+jfcFVg4VMNblRObTO
lYstFMv6SEN1y9fvdfIHB0C+2Pdsl19eQGgsU5ZD7j2Yt+Ho+s8dlqxfGtvnPTlJvwokeqojusCW
qBe8b7zX7bWHDx+94dWI2RPABDpqKgkImWjdPkNbHaaQZKBTwWqHmuzXfoPVIoNSx0Vcj160eg0a
KjovOUoXZPVnzpr43kIGo3zGvRv+09aeG9CpltWJELRZiHEYEJRXzFgPJeAd/IABXEZVWuFZAxb4
ft5aa9R9Rl8xlxixM0XdAHafzWAYXAe+COty5+z4Sluh0CeMhEzLRqSYPfc6ByYYTHXrUvxugg+Y
GkJzBiLoLWA/wMiPB/filrO66XUnFawWX8eSYllSeSBaNr6C7LFtpsYqAZsby13weezLZMy97uhe
Fo1KmH5IIrHzBkaLPb0gO1dIxDqbAEKXX0y6oAg+sfjJkRiwyrghSmh0sBy4CSANvgACqfVscsoG
MLUaemi6bgA1uOhwBelVoBDFLl+DW5msC+jfFgkHQ4CbtYydgRA5KjMN3StEG4aWQD5U0XjRUI/Q
MHAYdfDzGCJ9mQO+LrI0g7nIE/BRybArgbKM2ntR6WDMfOf7juJ+ucgFhiBUD0PmgLx6jamKNjQ7
L0/Gb2XUI7d7ed9C+BV9Yi+B/ki5GXzmkOPn3ZonSy+8YmZ6PIUFzQ+ba1DV/N7B9EO1eVDn+Z15
I7NzbP2Ac+W7euc2hx5YwFK9F8AtkP3wz3oQtIp9Xg4Jhu3QOT0oia5s6yHu6shNLTCCYAymkVPc
Vu6HeTdM1n9zU25rWfGlzoUi5sS+lc5RlHTsmIkbcxIUiZ8zJ3niIjJsFRHFkSMuNV3538L6wgKN
aDRZ3AS4DW3GzIUgfX5R3DCL2ag/8oZvNtZAsTzYqJBbKtoQxqgnfSoDUxEKChek2+hPj0vzgRx6
LXAN4BnfAyaj2b9LBOeII2fOhctmfNr2miVB3cIvK/YotTb9LJr243abrGjpmJE+Br8RZfcBlmK1
bFhD5oXJ1z/G+vlz/c7YQCmEzDtbJJtyg7KVfN6/4qoyQOKE4XQzbNSngjsIcgRbWWFajPGBMtSO
2TYL1DETS2cKp9kgDrEdxqEvR9jlvSdM5/l3fBfxEhVVLLsWVEWkIaQWa+j/RFIFPMevJIRasskq
Qn3qosV5wNB+8PExB9oqiU/xy0/kANFpZ370m36DWUkd96QNMV2yh+tNRB0EfcVVJuyLWDyinjcH
JaP6mKla/Id2bS5D3SqW1TL+g+WIzAcUFB5mt39NHlBbmWCQWhPRblaBwJIwVfix5xImkeECSfK4
2pbJHaANkyoILeG92GXX765ZdD/wueMTNmLC8LEItAX6PIodjFQR2Elb5Y9bENK/vke2edAv7a7C
HZjO7lZcW+KtF9lCXWozrhKE63rDgBBMBgGbfbEPEvlBykY69Bsm+6cv13n/nJIk2iJ2AHuAlw3L
hnm5NkQDXoCsIJbb6r4JsF2N4IWOcj9GRM/h5H0DolZ8iJXc4MsGMS0nzV0HjK5G5rY7IRGX7vr0
xe7mP/YKsXsKN869prLqS+HRo5tCq0HN7MDKpKfaRaMehiuT9/iKNQV6N8SFHHAUZbDZ/pG+Kh1q
zpC7sz2lByYuIYclPyOf0F/6EDmvPJ6bXVuq89D73tJozTzewcwHw5p8CGjEbvm+MJq3odv8KeyM
kGMu2JzxJOod5aDP2O+ImdaZex6ztXGGx+gTfOMj0HmAaZ97jByjK9jaoX66Kg1qtnwjOABShtSp
gbDBGDNthl+SNqyY+m+wwGFTQkJ3x4kOmJENesc3oAQz38A+9+W+DjC2w3mOuRrLwsdy7QGB5X1p
eQhbL4P1P3bbmnDTISFXkS1SNTpm6ugouzuWe7GXiwkUG6O1ZA9nU8QQ5uUi/iRtj+BDDH/l1Yvo
CxAw7mdY7PTshk9R00gil83qfF4IB4A6fCzY3T5X7GeP1Sy8GfgXDhkWwXiw3uc6GxEb8cY5mSkX
HnCY5m4g39HZZhGOUHidjSXmvihEKH15wYcCs6AhDnFcSrCH75gd604pS+MMGkcybYnTo0yXUQ8T
iDF/bOuQgqDyjVMISVRdPxwAMFhpLZjojWFLsMJmT7mDvyHSlo084Hwp4UkBq3Kf/iF/xrqP7319
UkfYxMBNwZJwphEOJnx2j7uxzU6QjKAUz7nsig8aovz1ROkIhvJvedFfwnSvX5oeEqUqcVVtaTKX
sX1lKU+kP+J3V9a2PbMMykO5pnaxjr1/iJb0LHHtSlPMU5jDkYYwIVnkAumezAwUAo+B37pawI6w
Y3rOmlpRfXYCYcTBCrHkQTvZPyYJqsQgOq7J3jokgnnLxSnvj0Ppcc5WMw5Q3gbnaWoPsf/jzZL2
iyjpRdm/eBEpaM8e0ECZiVCs/XssG3t/btYhJqd3lgeFQnd4jlUyztSdQVHATd/B+JllGv2UI5ia
ZM0XBMYLggbOsc1YQ7u7byi8zrhisKWCgz0XfSDP6WhpARkRyC4mNUgSWyFBae0BklHkkdRz4hHR
0DlCCH05Xr1v9vUef7ebBmwGeuF/xrEjKN8gcZDqrgU9um/4TJbTBSj6jwIelVL8VFiwgBdc5Q15
Jsa1OGGBSK0D90baUndQxAxPfPogtOpcncRnA1bildscmLHxDk3vxiPlxNwXzvTAJvljV/6aC9YV
/H77woqjuWMpCq8GbJcXafABRt9yPNQ/jzXdBYA6el3yKX3eD62riTId+CWaRBh19u7zFwOjaC5v
lQlD63UD7A/jwBEOzBw+HNQYfulescTyfgGN8Ai2PMdB7PxFuWf+Uv0xk3tPUf7l+qi/IimJjj2z
mK+QiqC7JonTk6bRQnky72vAViiMB/3V2FkronWV7evC3fncIdVj+HXnTKOb4f4bc2/z8cJbE1sN
66aqR+akuKabjECCoLlwYC6zK4OaUCd6eYL6thIJTwBNv8+xIwphoBjTex2hQWsE4XB58GtZlPAy
RB2J7ozekJ2O4KQf8+b4nN/8AC56jJEbVPyJfMNulGYKSytBs30Iyxf+wjrWew59TuHyR90/lzgw
ioCMXx2V+/PMQk7O7GTAwfh00M0JIRNOYpRFSxQJYgJoCGLTkM/tmbo24tIe9a7ws0Ha7yMTo7eO
SBp4+NHaes5/Pm6feFqzS5l8EafoPohSdKNjHjiKr6wonOSfaMNujYEYbQMvxOWdIUva4Ab8XKXA
qIi/mfAtUxDWI7Wdef53A0eqj9tdMlSvuIsEhj7CaP4KBx+f1scYRZvugoMZXs1RBPcOZyDLZXaz
BN0ec9wtbJck2z9SqwNnRNQTY4bsYpBjFwY9TWHzGFEhxr8AZbSP+pUWqKBl5uJiLwYDix0NU2O3
+3sU1JQjyxIBFzqjzAFaAGWE24c2Iqwm3nQU/LhYrB/RuNhyrUuy0xzkei+/v8hs5NfvGjnCLB0J
vHpEvkydYjWdx2z+LWXXHEilh5dLIcxhxG5a/rz3vC9YEnNVGgE+stsYc2NdHJo/sndRPhiLujg5
dCep7TsdyXiIIzCbxK0TYWl0StZWPiCk73kkcJlXNgEeWL2Z+sJoXtqYzVFv2AEDTuQyUFguaBce
oCBQLFoXjntPA8Fb5nIhwVQH/PQKddifRL1re1+caCch83Ma/wH5hG7JJ/JjD7pqSKrWB8Ryolg4
8loHMFegy0sH12oX4+hxLkxfOdiqS+rcOFRdYV8+EM78euFKEyAUHXwbu35jHd/pyAveTbMzEfYZ
99dY3apkG00+e6hbxrm/pj4JzfRO185HUQ5X1Fjg7L/lnODJ1QGqPjc89VhzULVgaesAhHqATRod
vMfb5ZeG1wuW7MUkZgA+zxa6y4nxmTr7F3UWg/BdyLwEohoiEDb7MZ+difYWG56vAIOzA0sEQSb5
R9awsoi3KF2CUtdQOcsTiLo5K+7KSP+r/z73XHHNbUuZc2EtRZ4EJx89aENa4U7ZfPCtOOl4Cq/Z
zdBMdvAw1hH6k8W33hOwfE+wnt/k5QR5ANA2QBgQwjgm8tbjOWpf6gerr+N21xfkF/YycEEILoA+
oAbMCdnw2CF3MZ9g6+cnfliBDg6qDBg7z1x6ZDzqvr5NOu/LlR+ZkftiNW1Z/cL6qPP4XSZRk2sN
k4ErlpOWOFTWxR3xMn/mHykYaiFI9fmEeDAiGDKf/AK+A/MT95kGPJRZBLXfjOgA1hnXKIRwiWjZ
W3HnPg0R3L5S8Zfn8E3GFhIlwtphVmHS62PJVHfiAaS8/zNe1ouAK6ARQsDL171zL9xpbT7hfC5h
sbnDJlAD+umD4sL1+k6wGyWVnZ3Ze+ESfCghyf7wFNmFb7fKiCv9wWCGEg1XSUIOeAP8ONo3kKjn
0EknGbeRMm/KAC27WgaVZ1MpUXegNkIwGV2bSnjBFpTcVDi4wfR+tah6WuRAnuH531Xed4EmvNux
3Dtzw+ggBqpkjgfZxOO/bT8MkZJMumPhZUfzL8ELv/R7Zo76gb/Lei8lvt4kK2RfcW8A9HIpdg1T
Liq8l7zg1q5eW25jMr7baG1A+kBMoA9VLg+3/qi/8O9VjhKKlx3Z6DLFiMw9ys2+iJX5h1pzoLBw
6EpemM4y22FrS4/sblyfAoNq0AmUcA2cHDzeRrI6e1AQs+fo3iqKiV8+2JJfa9eER0i+/JknbC75
/KsQsblhb9KyKRFttD16JZ40ieeGOPvXXJzPR6Nz1429WtLIa4m0krsNJefrNX5CMPiNYj8pvTfi
7WIcvkYVBl3pJKKOhasHAv9eJsk+DD0K9yIaPTGwKoM3HZvVbot2K2VnXfcfDGvIe+2g1cq639NM
4WUCVVxyP6cI/2Jf3mja4Pn1SApT2KR/vxSKoYi2LhFWIagI0jt1btd6scPWskzak4xhfj/viO1A
OWJOC4MPze1nrwWjdMpE+vUaRmTmOfWEafxXn1Wl2xHe8+EOdAtGzjStEbS9KhwlRNB8BzZj0E2J
IKEK+BF6vuDfP6aMjgt8mBC+jzp+njKuu/2HuD19BioaqXPplMSj78tvDu/WjaNpCvJZBkCBPDO3
DYVbSR9gSZMXmigMb+vRvPkscJXt+0WZjZx8rfnNvDgyWEI6IEPSZcVnWz5tK3Jr7i1hc00jjm3l
/QFAe8FLZVdztzPKxYBaFRbwEfgylxG5x1zNVmoyfqRjW51UQB4X4XfaLRqkDgdq//oH62zb7RaQ
A3mD+ZCq4zsmKYTWjQCAht5avvy8cM701YvEWRTihszrZ9yTt+DLPXxJasTl66b9RoHG7BMeHlZS
M3uEPhufVHKw25f/PMdXTPBoVeOTim/1y1cgWCLH2zwew1YXalw+UkpfAb+jjwf6PgAs8wpQJvGX
aKtVmiXauXpGLRFOImUeta49CpURpV2F852zBEhrwejQhLO64SmBDWInPXEwMeUj/VBK9uOnOgWs
r8gXgp+KlOukk7oqLAU/uge+273E7xg8akMDssrLUyd0HLhCIsNj8yo9dMBS5CHYBIjjdxWdCsb9
WT0SQB4/IjlWpfeg1Y48rgl9iswRzu5jD+lFxRM0LqgkumQ6OywaVcxK+RH90EaIwf15QFbOT6Kb
pkuV2WgxUJM8lQaUdhVjsH+tdIQVP+0qVsZwPHE9zPnX6ACkQNt2pCFcWB/cbQ1dF9zjP7DM54xn
4+Ijt4Na04/xKTWza1luemcOZJkRg5ZN488OtmHZefTXlf++KK5sD4HHovuXQ5dWkq4SXqL/OtAo
0zQoqsuQRzjmakyFh/S3wKoYL27aLV1DTV47fJcrVIVomH0mLfR1ZuMbwA9oXXQJ1v4DKwGgzMtP
+pbtPbusnDUuM+w/utv+hrPyL4M5Rj4UIMKJA4xznXqLoy2Ei77NI07mV+SZVDF+v2Y88GaIRBUz
rNVF9Jjqmd9v3sm/0Sv0PgprRnCMay3P2Lwt7wHi1zHg45SXbvrDrc+vJzJCsXtyCJkkYvE8y1Dy
Ta72hd9aHPFCT9+mGBiY8ZhqkGsHilJ76ry563MuHHMSgAWWC2R5rijH0RoHXbrRrvRRbHNbyBeU
59+rtKyICX4z3MGkMhvJQ5TXCA0KcG3mzQFdk+bAmeRPYjsVkLNWBKw2e80Q998KdM05GMi78F9E
Qwmtgeq/f0Qe6mttg6U3EGnGxk5afSbwy+k+6ApExkC3oZOMYd5RJsrkXZr7MPfpu6Fv/mWST7ds
Fd7rLjP6pB3guf8MEpvQIWEv59KQYbmLdWmJTd4VxKUZtGdt19Q+XYW8MT6DB9M2hnjNQJMGVzkf
ffbYm1kecW/mx2O62cEyYZgfBZFN+zKCMfREZUTnpPr6LyFj0zcesW2D81fjuChW4rdPV9vzE3AO
egf0r/o7yFokXPwFA9Z8SonYrMniHXYBCTxC+IctQHf8MDCefBovYepMxibNEmQiQuJq4RwQMGRF
6ynoGin9vB44X687ygCwQmsGtDrgqcmDBLdVhjR88qb+JX8erSkYdAnTikeCcP+zeWmoca/6gpkQ
0xTYJ/KdohD0dYkty1nCFgJj9gaMmBTIdKUi6huHh2qVcoRRYafAbUxB4UcxFJJCl5g/9KSJDylC
ZVYEnsCQE4srMdy78RsTd7vxbIgE6AEZm7y958PNzvh9w4cTQvOTJgz0spP1QfI+KAOcNKgWB9hx
4j+sejgfyeRQwJbCnophNL5KRO3x83MR6sjIEWYLHkxoJXAo56XcGsxF+bQNRvLMpr54vtmA8D54
qgFBCtAaI6iWdTsCgm4xr0JjlQOyCQha+6VtzH/oeDFTiwcfyYXD/kl83rfKxdmeABieUFuHvJ22
8U8Avhl1VgLPFUCl2TzpwKEBQ3pcPmE5M4TGW4bGef7ZFkvm4N3isRZehWoPD+5NETNJ4b3Sjokx
Z6/TKicrFFR+T6qSiwuO7BWS6wx4ERqriHzDbfRTLkBQMQOIsWFjWTKYI/fF5QN//pHHcmH+Elrs
/YzCzBb4o8NvaYSyDdZmyKwdjqkQWZBEBvoe40frMdcQNM665TPHViD/wQpEOPG5PCXIEgj9i3Mo
deu5zcqvMMBGxgdJle4T5OjxdXEdS39i0ocy4RfB+njlPr2/8fCAiv/5dGLnBV6BwyTadrpk3zo6
kEDdB1MF1UvgeQs8AnYPZOm5erEEOxRe6N5CGpMfmo0ssEz57gDCgHr6nxXe9UCz0FcFK7E+16Cr
cEMphjo2ix8+JlgnC7AIa8pX0RSKoAcEOXJsYbsKkm0S0NvNqHwJSkLBdHxPsmuPVBBqwEObiFO9
8vOv+4ZdbIJ35RuMYgQoD94eu6rlan8Z2SRvnKbwzhkbvW8B42i75JSC1uKYM6S+CEdQUuJwj1/i
OL6a3Z6ptnCqA1/+SHPL2ESfhWMFsscE+sv5ktHguDmYnkcfmV1qkBRyXTffA+fuoDqp03yF/xcE
pFnrc8piz9KjAEZpzrGKhHuIGx7VnMtOVh9rfUiMbThkmqSMeN3JCZpNCbBpDqExc4t+j5JXCPZl
5uCR4koBsCZZP9kAw8gZQApLD4LU8oUw9TdNvTdhZYe4BQu1gvT2+OedQFIRVgotiVxCePH6KTfV
DA8sdVNCYl1Ip2qbqz7Gce8b9ydbfDqCOTpSNjCKs3hUKQJAMg86FdK92ukXIOkNCSqX5hJfeQEI
lBkiBtFamVGzyZcPGrEjsdiUvhYs4HOxovLLTA/a3rFk7op1UwzvBmacWyeeimUiZlAeS0Rh5GEN
BYcF+uRnw4agQEEireTn0XoswMzNR5XkmrVbtbemxVuJFVluH7bHoD/AaEI9t7+owvCOmL5/lHoR
ie2NlNUkn0AHA6VjK9RGFgkQyLxIOxixn8CYLFign+EJBLwLPQ69tGeCzY2MLvRh4epcv4nDaq9d
Oy6sORZ9zU3+zLrGY5Amu+w/StD+mokX7iT8CPAzPSMYmrIJlviXMCpbYe/MzYBv9aQ6wvdK9zBU
BL1kUrNTsxlQXsvu9xdsDfIi1I34lFCf44Dsg7wyF4gZPh/CSekwfekYDY7L2jUC3r+WbCim01dg
M4IFBs7XnxU4eM9p3vuQNGKE60ItqIqknI6md/e9/uSXnMGLq96euftc0pd1DJv/dD4dNGDOiJRG
X56YIzZNJmZPHzEC0DP11iPgErE/PoKqhbT1Xiswu5DQQYbGEmDOtH7gLx/BbjwamYPRGBK40Pgu
/bHnzWa3DaKf4egxvGH2ySezF3I+oZjr/3Hxy7Ng6KcBt99QSNgf6x3haUtSrbTZK4BXBWU0sPif
7v2OeYIbHl1IjkZPpEotrFJlmkFdh4q+hCpxdizsDrJtvhYMTW2QE5S5expD59qjqltILfQp8Cb9
KB+TvUppI2XkULFFMgVToC8MOCmYNFY7Y8Y9mzB3TDvyYyxJ3/caYiHL3LTE0Df7j7RJ5sb4PYWC
DuE8WnxmKSlbIsbwhROSkcbLrkIii01zc8VGMGT6W7+Yq6BHx3xwnIV+vklWKj5P1HicluxWqqc4
nMNzmDgx81vOOyB1dcoZkKlwxeLUgMLEGmrGRHspmAf+RNBzfmNhcCf5IZspDv7StX3s2s5F9/Us
pkdb9sPcRvq0SQg2RnCQMqAvkCFl3BQNC5FqENefQfoFRm39Txu5Bg6oNUvCf1EWvm4R0T/dGL+U
/M/ZY0XIESTcvfAbpt+4fp+CEkIfqUI+JTqGIZBCXrH3foz4msc9HBw71R3PQwkMQIXqlC+0p5dH
5CqyuQHCWh6EElkT6gVgK76BtB9MNko8CwHJNWHwzic6sNHxkK+DmIbdECKEwHAQyPJlK4ufzt9T
r1twnZpBCvMbGixWCpxZjF/Q1iReDWMIkQoMb+RJuMjkbt+xlIY5zTDmcB+PL5wOS61hryPGtITM
r/wGZeWCGH+OWu3D04RIRuJLOMTEsoFNx8QcCZ2QfFTZ+HWDKgOJcQoVDb/ZJbFDBGzodfCEMe09
f1tSVNFNAYXJQ+s1brHh+RWwN++YQxzeAgoICVXu6+sBf2PhTHxO+h1jhGPgiEGUHU9viS9UdEs4
XRpDUjqAHSmnam5QnAYa7wuR+KiKoVLZivjqPkDH/BaWIkwRYLuyqJBapj8waeOAioWttqNahsRE
wA+sNmqKGxubqfp8uRPNFh3z1zUvzUKe58g/iIfY8xP64z9yHeVasjWO5DrujWOLhEWm+mNEwYg/
dTFxLffs4tRo2rGcU45i3weTH8Ymdcux18fwFFHz/rNypeSjXGn28q1E4lk0Ps8N/WFEgSlYrCMx
3MiW+aTZ1JvmB85CtbSmuKUsjJl5yM5MujUcGl4TUsugiRfLDlepci/vv1uxe1TLfC0IrYJn8d1i
CTNPTvAQKlRp4YFD6nt1pp8t3HFW8xwDWKoSDuRVueguuKB4OcSEeqESFFjTu742+eIJS/G1cbDn
Jd6S3FEmZgyGJtmq2Ikkvn5WIg+MFmSOIbxq2DoR9e3SRbKz8WguD0gSSFbM/Oe22WsEl5Rzuio/
2+mevgp3Vs8cIJxlRzgvLBoOynDWrerTd9JvNASf5k6MA8hYIEmvQnj58/yNbuoZ/a59BdWjA45Q
xmIGy3H0S0D9HrXPscLYsRBRpWcgYvvKb+EV7jB87HAosY9jpBti5aqvTCw/sl99ZWyg2omNxPYF
nU5nZHtkZRNihena0dk0UHNgfTJAoZrRxI375F9JC2fBv9xoc+kHVJXT5R+eTkeM7AkV+8A5NFv7
15zWq+isn/hLYMII8GedCS+dlP2DcxamAmY3TONQEJJr+9f9OYgM7a0xMtbmMp3Br1hi8rp+TqWD
8sMdz0yVXSQs3fepgp9FwBzgFogQYNxFObzOMprkSbqtbl9B3YS8uXks4cr8Y4rRw/Erpjan+gYx
RbEF+QVnC7b+hqTgoUHyuEj69hgLpmzMOrzXf/0e1c0t3RYiBtq4vc5fYNkJlwbAoPhVV+lM86Kt
cQ433dE+Mp0xLu/QV/b2VJ+BzJq0U4gkr8a9vfSH97XbfRdMTnYQDWGWz59wrAixACvnlOaWOSrn
7ybb6AwqwKtF2EB/ryZMAj7Hz1GWINJimmIRgiYfzd/n2p5+FjE+puUxvnXH57r6R02XV8qiOz1W
8izf1bPH7jG25qQxjvOdPgun+TnbFIv2EjtDWLpj/QTFHXAY7kkLRgPHGTLUuJo7O3UhzV7TdtkB
cznUpXQfoSBL5hDNAHSoq0EL/+Ep8YFRVgoRlc53FYpxG4xD45+LLF5qgl7EpBfSmC6U22/I4WwS
dCFvX972a9ypivsL/2kADMvVT1xQImxRCDnCOUGD4cbTPOCNDh7XBz3EWYVlc4iu710FRROsIjbw
ys1ozpkbPICpQOtJJ7DIgA/EGAOUG9gT+zBKKziedw4XtRZAELxHkFEezhfPjnxvYCO+bfHi/iCH
MqmpdL8UcQisuwxqyz3uILsOSURHe6v9cFDxMI5GnXqWAStIuzDoZ3AFGIjGFnKENZS+DBMGmEpw
hEmH+M7faT82mhOmJMpglNzfcPNoRdACMrrgTNT9tsXFmYE/7DJxunIafzp4nQOGYomFO9W4ly+F
vNPrJNAZNyfYpG+4LfSdpi7fqf+BQofDQO2VZ07aL5yqi85kDfLq9RP73MC5QUnkQu5MjAnppFdM
PWET5NzcV+4xpku8Ex4u9hwmUFbmWrA1OcGhs+GegjyUR/CyKGPwweCEwodgUHKyX6l9nvhjcndH
8NJR0zw9SxuJM3z6zIK2Ppg4IHDQcnf1JHtpK9XmRyFYU65JuQgLckrf7UJZPOUR1QR4vChiYj+s
17rsG4TskWhnzuxdmngKU3ddw8jDs34aFxZmMhIfeSzYViZE8ZkjskY8MQOxxQT0e1dIOKJY/Hqo
MbQf+mN6+RCziuwZhJrgaTU+1Dr8McpowqS8pKWFX+4//2hYy0G4FkArq2UXYlihHCHskh6dvGfp
MlKgVg0ldbSPwdmnYj+Bk4CdKGhMNkJwLmhFMmngnVeXm3hmc30KgbR3jK52NRa0pxL7qxcELCCS
3wTtUbd5CZCumPYOQ1iCJHwNf/rUFKM/PvGivkX4UruVtfsoXhxOZWn8ZU7Fo61P6yYPuCHYOtSg
AvbBcFxRPZaw0KRxbs0+zJUfO7Oev6OrlJ46cLp3O8EBRT5nv1o7K9uRCJQClukJF2EhRZRrxH7Z
PjVJG06FgAU6JDXw8zfBXiO6lckK19N2lsV8xORBhsM6EXYLzduvpho0HOw0V3mzfpdkDiUjTqxY
H/NAvLV73lBfMJ7zsVEAFnGyALOmVB+8k5X1nkjK/sOnVCd0kq4p8OfP0W4YWbry45dFHiLHmVIY
MnCNmQHBOlxyI2Hdxygxlsfme4lZmg1yRA40B/AsxFr6IfJ2loLsSK86cZCh14SgoTKurB+ZSF8E
wiEbGVyY529RSlBb9j21C67e6TQk4yaFLQYjH4GNDDec95OK2+UdpBGDqXHzydy3rgkKRYe19Jfh
NSQ/hLrfLdKriX5IifIriHObvTFRU93oL09xmwvqq5iZw/cH9lgB1zw8EyZ5/ccGFl8+4cKZ33R2
jkmx7qyJQ8Y6g8lLO5EOjxtl2JeGc6Rq/wwTaaLfE5BigZX8D/RKJ/SvV2mBbMFXePBa9jEF7E66
i+Z0LDPD8t9YIM5e7md/qI+ZZ404V9mX+Oi15QPpAbgf2vAFyXET5YrOX/aME+w9kVAFqPwdC/JS
oBG92E36Le1LDUkEJtNepeKcMCd9BpKrL3AVyn+BQ5F6kpD6R2b4GFK9kFEDS7yRVt6UKb3eLN69
kiHMesAMDs/XsJhx44EhF9CW15jK4aHr/EJJhX1K+Yot3RcCFqrcnAYtbwTLmnhVajHuVtXD8HRT
IVUDGEx2PTGYBlqmavoqyRQH3pU3WMADuWnOjnUbA5iTXph+gOGU3w81K38yXifiCqiJIpAG/A9V
HwgjH1n2Gh4lwwViGhFftMTbBqVUDMAcMs0ZCi6uMfqmSyyEexzK90k/Y6Ezib03PJB/Ubvd7dFB
ckmXYlHZA0sPAG6BR5tm7nSzd8zRli6Nqd6Muzk/5rPdlSiH6N33pC8FoITKEbgUE1KVrILHmUJz
ycwiSFjwlPS8CUeaagaa7l85XaQTOYZMVS+o0LtmXDY0fmtoPq90ylqOItye4DYOeGVScaSqxouF
LAF0nTvBgv3npZ+ujG6W703nAMIBtgiPuSP3u+b/SleTazuVV4gMvuWqKzwOnsaZZLADCptYgH5I
eTULiwnnJTSMJvJ0Ttx7Lg7hN77ZmZf6AnwPGBi17cIkMJIDkKjOyv83NCqnuW+eCCnC5PnKCBTa
DMVtNoU5JiQzzaliN+0wq+aAduytgo0d2wGcr4O6LO6N3w57L7TG1ggL0GFCjeG8Fva4msCZEKwU
RNigt5xfhU/RkXY+dYcKb78TZCEe8x7TLlMqMDn6R/LgvlRrT7rYDwzZUPNhtHy0MTqlkP6lTCOC
gD6Pytog3FfBGdKjsMC5lJKB81S68O0CS2Ki6yPR2GpIl//wiG0DU/b1a5f5HKlcDXEiWU8xYqqo
aDyM8aQInQbTRp8eM7N9TrQnYSfNoDnTWrIDEPdOwxCxm+FNkbjMqySv47hkB5JwJaKUV6+IYvCz
BYEm5cCmfcBgAf07XDvPBkDJ8EIGbMCqjmBc4kgVWuohH/VHkPTYhoEZVcRy33GD2AxPKFphzDgt
NmlhuEp7j4U4Y+ek/kdR/OVyq1vqDgpmBQsgnE9FTh1uzkyAabd8lokdjj/FYMwnRL1hwY7GjSQf
U8PFSE0wb4B4zuAb61PX+AzTce5ybSjcVAAJawwPQf1jypblw1UrozQa5uEcZoPyXsDyKTBHEbKW
MZ6e6kn+k0FroSpyBw8K/LDx0h625hSyFMG1zwlUC1mbfV/u97MAnVaZgJkDw/SDDHy29nr2XHY+
AMGLA+GM6kFiaA7jn2uMAm1a2oN6a/4iTCkl+EWj9r3NqQ0Mt1k6h9arx9VFmygNzA1iBCD5gQI6
/st3zJWJePZm9wylsJzEDgTwwzp032EvLXgF6amYKPucsFbmG9mh6jbP9yG3uF3YyUB4/Kc1Sv5A
tfgT+8GHINrsJDakH2OKdhw677LoDsTJyjd2NMylYGHqgY51poYJ2Kqy13TouFoaR44xtsfSJgIG
620GnIxtENOkfEgihJUJUiUUY/XTU3a6yFzSMUairw5HSDjFSN4vvojYP+VaxpWr/xcbA4tHmkNG
j1fvZ8CMV9NItXd1w2cmDQE7rWaJ6ipPH8jdvnz/4G+37yWUj4IcTYwJ1F3YuJqGTsI1P9jjQXNm
qo13SOzBhAirDQC8+V4dKmJ4PweZnCN1h5THhI33QvLlAfmK8usOeU+lcuuD8pnPQu4h8qVF9+cQ
ABwBC1IPUUqHwUOU+NB0B19OG9wPmFMkGJDC9vDCHnZsavgNNBpWjOHJ0gpRUKmuWyI8wrmGOI1R
+bhE5o+JVjbNoLVIM8SXj2yaMEcrZ5UDZEUOq8KoA3h25hBTNgxbD1cbholqF5AK+mVCPqUXfPJY
C7h+UCGJq4OI0WjtA9HRHjGu7YaiXfzVxjrKlmsIWxYpxvDLDlYtGVI2alDyHaZhTAUZOAT2Rt28
ZS7h8B3oG5w4bK+icLFCED4WLOaIY0RZD/gc4H5MQhHrCBcb/osshuem+KBHCMIbNWyGPAE7sQt0
EoNXkZEbr/sVksY1AJ7lZ3/yY9zWdGF0MK6CukmZSK2fJMBdJC82k5pDNR4oqR+hGMzHjy2e9Q6s
WsUztEE62AqrpP4vnj3nOOgITLcjLJrtGWenx4rhM0NXm9ZF7LFDnWNmyrClFu/Whd/8xP0O/xDe
KnI/Tz4+iM3h3Ec0TkkHi/69awAhh4oJaWdjPUbJY6Enc4yYtdprEbtaIXv/Cl4RAWK86q6+CL9D
iMZoC7KptYzL4Ps+S+H8W6xVGEtUKQ42Bkzo4cIqlPtUXsV3pD4nL7y4VpqBw3YOv/L9uBSq7cUq
Ep0IzgoV+msU27uczlo/VvqSCq4dxV+s1j3LQ9wNHGhRgelSAABYGOx/wlPcUDxHGycgYtWijIJw
Z6/+n/CKiyGf3zKG9VTxqXAKhauPFmiPZSldU+cg4TVoTsqE0uY/ks5rS1FtC8NPxBgCkm7JQTHH
G0dZWoiYCAL69PtbvUfv06e7ugpJa64Z/sCMrmjH2fjQQjIv1IWsRqU2VWmI8jHgiR9zsTtQ4Wn5
hLj/Zgu71L37waVQBvl+Td8KzlLl5jlM2++8qZNvd2ogB0h4M3ZZCGkdKLYaXqylOpx8Kgwe0u9l
d7mPX8f7EI5HqDLaf4aVmKR7ETk0FNghP4ff1cujRcCWlH+CpvXNXb9hc7JM//YZZVn0VHzRGm//
Dm1Epn5nmJ2FzWdUKAnfc62CVkpIm64wwwt8z8XelqE90XFo7rx3U7zyQ6zy6y6SZdQCyIVEL+IT
lIPtvQjgWGIE1NSOSk+VnJo8jzQWTYPSw0tIJVnS3J7qAOxyTwuawejb/X4RuLtMnsKsmx6+ehB5
ZY7WvuJVRpz1EEPZxHmCJabbYJMUX2IFHtZdF2KYTQKJ6S2Drt7yW8W7SC7tXHJBOJxazsvn8vUy
oAFLBwVS1oC50YsJMOksgg3aM7p2PsPjIX6ojOCrYNB5kA4wvjrT6WWGeMXPBT1j6qlYJcEUyaLQ
rW8GrsYlsVEw5u1RBvKQI31pIUyqFwdEPQ1RacbLvZg6M6mn5Xy7igrVZDL1dUlxS+RaFK/VJsaT
SYKLoCKEdE79CeuWZBadDihjwBLYWI4QyEQPmmk/oI1fmGtsVTkQGdA8Rw7FA8px+IGcSgnAaAtg
bu++oEZfyLEBermU7yB34AOy7Xcu27NeRyYGc2y+ayiggPooKpCQqYqg7aIrTfFpnz5+6DjWB+IL
drmORpPnpFxsE2jBBBZj1yET6hQbYhq7K9Jt19gaab/sJYpGkWnr7O1gFFKwtDdgOQDNlYgXpV18
saYwkj4stzQaFGgUI75FX7JcRX+e/WSdZ3SrHIoXkFIVuyJUSLiaJsJtDcLK5M00zmn2QFQFhjEE
kmezhqMDFGUGA4CYSnqhLmBkUlTWGZ2JIkbjXg7+b2jR4Xh8vAMsk49oa/DdXODg4mUYdxJ5MLnr
XVRQPh+fpKbmG6Ba40PBqA6eduPAjcFCtAWVQUUjO0IRHYe3Na3Iy5ys/FO6iESTvQncIHxKtF0/
9lW3q6+jgxbHU/Rlpxp9Ovq53Bly11V3lHdrY3RfG3gnEtUOtj4ejofz27/2qfyjrnUiJOf4CwDr
vUO/gnuljm2Q4Tqj9t2TKjKh16nNNHzEZe/auIcf5a9f0q+HxM2tRHYFpKKTYRVBPYaK+gx8Ig4R
+FQQtP9xIuT5ffSBmHsQXcLLWllaCEyAIzr2C4sZCIg4wLW0VMG5xTkvWgWY18HrFxWLD4i1+DOv
GRghtUVSuhKNnvUHrIN8pDAEoHGBcrz6sj5Lzs7JNDrI7mBt/pHGaLS0USjQBRiDhYEBwu3gohWP
9Br0P8NVJhuiKJCy9kVS7h1aYbTQCOyC800/O2oEa04fgnenY+EQqRAoYoWysjrfqgKp81XExmlY
X2Kms5dtdWI+TbamgivShaIX5wbTm0IIhA+6wiAKSGf+UW7e+w8l8/R2krbC751pSfIItX31Z1D/
iVYdmffryJBJSHh2HrzxJ5rzX7dv/YZMFJNdIRX+XAGprBkB03mH/TlDM4GSN3pG3YgeNf3tjskz
vduH91zSgergWqOzRXakjOErWHH/B2r7emcIB5U0zHs6C7OO7B8WPnMCXmYEh/61k+lA88ZSP/Pe
WSsx/cO/XRZ9ZGoVzoSsHycZMnBwg9zxHlA0RAWGbN7LouPiGbqbMWQGGgFRHCQZSCuDxtURFYUB
8WNXYzpQMNec0j2+pLWvL+nKIEXOtC8fwxOh3VpyKcsuYnZwm8kSawtxY/s2xqYs1WIYGoATcZkJ
DGYWVy8nNKMRSDsHXj6NCFpiU7q2NIYZJT6O0tqgQqGJTBL/11Ka/gAMTgEbPzecVou7oww3YS8G
BLzJiJ78GMApuHXUnIACFnx4yf5/OiTFEkpJ2sS80nmPZkMzvU7/xw7C1eMP5NAEGwid0vY9H6wg
WxFhaH4y7d5/dsVKFPlwuDNBNezWKFkqMB/lSXFUT0M4xr9An6AzS0sIQZlfTIC1vHjTepyzGU9T
vTiY+8gn2JV7QfADmA4kCIOoDJzDC48/sHeLfsEi4EXDewC5x7t9gt13hPkH0u+Lj3aPQtJtoh2H
65sg584vv+Ak6Bs/HHKLes/jvEDqlKnAvQdIzCk48eZNVQnjgT1W2PS89maWXoD38sDP5kaZW+Fh
xffUla+zHHmBMKSjn8acwgw4EiTtAQkUU3DNueJVy7yXRIDbBeWSizQxveSHgNfyX0v3S9jBfNYq
PAcbxRJ9jev2T86jWRtIWdPRpw8mULAk3Vdu9ZYGxNGcF8Ty45d1hCwxeB/kOlnIJJtk26xZhjOk
8ul3xX2kzuhxXoGHlgdDZsNY1aFvf6UKZzbgv9nnk5J36euCagRxxxH0DaMsck4QhBMagxWAUCYo
bNPkPC+XQlPj/QAQBtxUwmEcqJR9V+F0OHXjQOZhm+NzGkLp+VIBChOIY2oU4FJvJZarkEYsaTNd
DTlQKj9DltSaIBBDmDUwXy5/oHzq5frbJwLahBh7xHq7DVx+B0w2WNOTk4CRQrJbSmzwNJDZXoEM
8zks6iWYuydCf6qNApFAxedoZvlodg9j0t7Dx3v0CehjmuomGBz59ASVjJinEXVDv4RzLPl9E1Ty
iFrksYWyGFEaiHsMDZ0pON6rLfwFilTgbYlKMjFrWBb8jRTDtPkyCQA2qAeI8Gdt3acWmhiAR5js
AXI6Cg9VFJrEkgGMNeSkd9JxeGYMjX4j2T8iPPQjO0Lk/rO6brXjR+hNvfEW+SfyWDD4Log49DY8
tuwnG+mHHpdokHbvCesT18n7YHuQQtLLu+J/rSWYLRqHIiMiXST/H4Ls8UskOv4V6CRTL/f+dhHp
uoDDgySJZn4R3NCG0WkLOfIXky7hw0mznAYlMzW9wZjLxooCAc3b74v98J9+C/jOo4FrJSBKzgVF
OEr3fydL6snJFkWAs5kF+ZDsTECc7meyELY1AGpCnHrwiQddxE+/i4SqPwfekqOsdptYX5etqeF8
yDsVH0Bn3Xkd41XZWbbDsHqJrYKMummSixaZSD22z38AJkAL+rh/Roz+hebOG/EaMeRgSBfwc4BU
+TPtCNFLxch8wlZLLkju+OIG8C+5/+K24mecoQvjkAiTJpf/nwJ4sK9LOsk3sF8JwRP+1fyHFiN/
v4SAafgKjUzSVlk4grr0NXhs8tH693l8Tr/h9nNQgG8cF3CrQeoKQVFyuB38wcr9shMZOBfH0+4+
AS72JP9skSDOaD13ofSvGqDDzLPkfsNv5XjcLTBGdOQpQkjaOxMMqkuD9vIKr2Tbll8UrnyE/NuF
nwswrZSx1qJFEbqLnqTcC9o1HEXq2Fcv8fUVcq9BYvKBNHR5utx0vk10tRlEvHwli8DhgvsFGkXa
AGKUfjggU6Qb8I+hUc2TG9Bm1h3l3x2iZy61U8AjnNT/38ldZDpL+547KmqPKlARsmabhDlM+kFG
Q/XHSFsA2gQilcfGx4EBVjpMb8RlDLMIyBeSEhMe8mNCkgBZuWO0wsoE93HkYPwcoF201wB4iNxF
XMxNnyifINc39E/OQELoYV9i/B6EfOAEjBYXi+eVugJZzGEqfN6JMntAzdVEPXbaIp9RishHrovU
SOiPavWmwDaYZOrxCgec8pHfOHUAM9WCp0tZRF8cX1mOwR6JLwIVFgdvFlGhp6/PuujHFFNkJAvV
LdUEHAxKPgCofGoYvMaIq9mIMIF4Irhk9b4k8wR/kyPXjVCiAixnzveQquW8iJjDkomiuIgQ0ASh
POyUPituCu87VatQr8L/ekE9YITIXG6LGNgOmZzowabCdQX7oSF651hHkBM91vVWWt/+3rsi6Czi
E7IzKdETIlIJihQkz4vAAS2dDJINVxhD4CZBjlyhAzC14GgxgSNhfEz6E9DHKzgqN/OH6WM82Hxk
1pgLnoy0XGPcnV6QCbUmr+XnBzUMWntwUiNYTSH6WBDESyCWbpmHPE6C3w0nHm6rlbCsuFMXelrS
0vJxf0a4Bi4RUwXbCPlsNCiV1dPZDzU3zxf0EkHfnK+/oELJbpFWugn10grxwjKWwLFReO7Rd0Mn
U03aCUx4K9HkOUIpF1LAvnHeATVkvVfosILp0OkCjWtEI4DCJ4MVp4kwOYqeFwbWLpWm4Ze3AJXO
AJbRGyTGDfYuOp8D7/6JMiiVe7JbScC7TRNdrnZSHaJrHsgjYPi5ZyCa5H+XsI7AFOGHSk0Gto3R
kvMxEy1LP2RQp0LZP+ft5GWF73bUnho5BRH6yHGHwdpgLl9S/ROI97IQUQZnoprUtdehoHjI0NJ9
+DPp/m0ZXac0rHeA7XaYJg7WOpqfAENwuodG+Ye4tVujco5U02FqCgiLnyXinl24B7F1GL/X1xPB
CEkDSIo+Z9ifQD3XcwRkjN8ccY34/QVZZQF9roPv8b4COY8AZ39k6PNFwgwZwcDA+sanwcGwGk66
upFduipIpi1ePpENbi3IZfQekQCO7i9fRkD6HVwnFsgwVB3cck8cGJ4BmGkj5VyPgSvwMzKgTvxV
dI9phC9LoqwogPcBwPar3YAD+/WZvQp6DeZQz/0bxQAXVXkkZkJe6BkNzaX5d0Ocj3RvDLgRsV5e
a9ATQigQnGWH3Q8O4ejT8UGEq1qoYFEbZdGQuZj7PhsbqjaUDND9Q/QGRvaFBHxaPL1irqw/4v1G
tZWxa0jLj0wq5gArAh5db7GzhYx9AcQQCI5QKbKofSffhOkx7xedE/LRI9+PaiKu4AKmTaCnmBs+
mWDwWAr0FWmfQDPwiQia36jTrwt1DmEcCWUUeiucL0nDtKxEdwAMvzBkFGkyju1Ib5Tz2w4eVIWZ
FGcT3NwqEsk8aKBo8NNYkDYYZzeKezfdagkAmR63yWZnF6kefJF0ok52u5QdfBDy6hYhDfwb0GwI
l6IvghoxIDBNwNCGEyweHKRL4a1s9CibUesiHeBhyBiywgTYLwZJ+g0buPr/zpkClifGLWg3hHgo
6mEGSr8HEknkF/hEQh1O2eJxM6gkht9zYt1n/BUyBlgFJCgeUFoPXOpLEM/04YQDJ1kNsrDMgmnl
HjkQiAjmFhzuaY04Bj0moOdz8GLMArq1BtaDQSC2Qmw7BtqMI2lzLfxb70sYzizuxObK8QXREAlt
/e+OLC4ES0pMgBRGzJUFbJ+kxbTTGmfYOxKjeOgc4q3V/Cpio7j6JhI4osDHiQaoxmEQDdbMOogZ
eeMf1ledos1DnJFrItbvctA2G/InkskLDFVHPh5ATJr20OMWmj8X5gj0zgq40w4w/TGbp3Xkjftg
6vlEyQQoHG/LjCs1I/AX4RIANdGRL4cCUJ/HpSPWyc0XLiVg731WO5PgHI1bJsssYJKwSYTxQ3Dn
Pjq9DWi753+IVESZPRd/QZzVjmiucWpfGynz4L1i+Bc3k9eERNWjVPZEY5p5DZLeF9wWkC+wpxL2
VygN20DGEEPNHSoU+x4R2ezNj2mvVlc73Z2RtHFILRm16jYC67/n6d2ZTinLuBZKUoB7xDCLwxnO
BiCGQ18qIkt36O3Zm+km3VXeBuHCAmUnNAXSvYTIMigYux1xV4m6dFzZ3hRWvgX9Y+CNJZbI8Zjb
8+M4QZksQoPaV4IPUkOAXyEu3RPVPqFw48A/syU3cy9eF65UrwruLkLkTNsQ+0Qbzi3DtzCJcK7o
9ONmw3jpEKOS7TfRUOBGn/t6f5C898/t67PGkKUcouD+1zde9/CqZYVCMWbWDcw2gB0e5c+dZyli
DmubJcHLnRMGeFHL3i7H/VG5pvIhGfYxEn0XfUy7hV5/cb5oYxl3F7wyOYKjmrS6Q/rP8mCu/cug
x18jNukae6RsBDrSFIRQO5xmvhtqlgsaP4wgyG2Wojhh+pwQiWg4qi8mBmEetMfyfNjRJbK8jCT3
TLu5P+arNwzpM0k3eR2L4jF5YR+weAbRc/8ENOyyi6vZCE0bpN57j/Hiv+wZoDM4235xD684m2zg
b7zHhx7bHmTAwM/4FbtkLC8pnbTRcz9c1ZDpOF/C5dM2NZ+Nia2lRovOMYDrMA9x+q2+wm0vHqKl
+GaskgUoVR0YxUZC9IhOINPEBIYT8ZswSRZEIonPAEPnk1DAhz/IWGeKFMOBfcLijV0TzdI+oUlz
+7r6FPxr8ySWOYCV91ScYR6K1iw8GhRr5k2EEvSIFYH5sAPBzJfwh6wjMly3jjKHq30dDUM0A6kD
mtJjkPPlLVN95DQ5DZgECCBDTmDlshTj60RKqbhaqjuy6CF1VQxozHXbEczFRE0qKGgC20/DjTF+
WIW3BEdWXw2Q549r1Du/sYaT1PCUjY05V0EspTxaCHVyu8eKPAcSDMY28ApM4kvk2DPw8eGD1Lic
3UMmqlMwlRG/p1ic7fLZZUEp70sEaUYLBXr/qDKjnE7VNUE7IyCejO9xMSsRDs9DOCE409wm2ACQ
yyHiDTK7HlcL+D2JdHwHHVDpNlJ9lkkg0NjsOx6gKhTztKQ86xFaYcnQ5QrQSpED8B1vXzjqger3
rmsab+S3+BzpU9QeHKbOiOeaWJrdA+LbWASfHGsgnihxBimfAOZ8YuJPL81pkkcXv+Lv2BREvzlO
B/gCAqXWI31qYFjOtoZaSGYDrkZyt+LbihUg50Qcqg1NrP6EKRDnEkoeJ+AOgTcA1CFqma6Jw+AL
hygLmCTo2cMIhHUVimBX+9lK4RPyQE0f4RfZmSIqIjW2HxtxTo0xo7IRGH1EDAFFQ1O9jZ+Ml9gl
7xC2Akg2VPhMSS2fWkwxR4xLJDQRSOjux8dElK+ai2UdseHuQfNk4xQ6QAmlGXVQBvOLCE+GQRxm
HvcYa/TBzRErk/ShVP2h5VGGMEtgHQ9IoejXGchWCOej3v49A8xyDlOScxckyJwmmPe1l/M8/kIA
FL+WSHYHAxL1f39ACPo5fpK2sUcsc3vpA0pm3ExPF6En9u16lRMRgJryKJuEbjfTrvuefgZzOtoF
hVvAKEh/0ewDYuSY0wGUB7kVrQOaJcg/nRn6vYjRQ+T8pPefDsaE5lcWdphLjQcSOYujzl+3rQlH
Y37VgossBLILFhQANCp0+mig0p+h9fZZOCAY8hlxgLbEY8GcjGjLuryTNZKBlOJ2yUcSCNGiYCPZ
gDsIiROU8A0VMK+j5JalCPeoFiYtFg7clOecRJR/Q8ALrMDyiz3H4jAE9uGSCoiWDpUrcDWdHiWN
uBEqV8Fr8p7BU2OkRf55x1FNgDnlZTMlFzAS3icoa5dfsh/YmNQrMuB22YPDVitJ9YzoDTB0MyxA
ri4osA6MoPgl/FB5cUg/cyTW72zINFzF68/CCIGQs9pzRBENdtreu84/T6i3HY4ont4tTTScPm5f
NKt8ZBV/9fcVyAb2d8jqPF1a4FUge40T313lmC2/La6QGoPFcb3/p1wdmtNhxDuvHyXw85cVgCh9
qamBtKZfa47AkOJeiRIO3jm767oTCjRE3Oep3z/2z50JlDxW7D547jpXWqEvjVXGBmTP9+OhLxpU
v8z0ifnA/PxhwPhfpk5M7kDJUfhCsiB+M5rJAiZ2jeZnwACz6LUuQCnKt0U5QuFuPJi8fRVrUhgI
6IdORCg6UNTcU8uOpo2XTfXt44dZUDuIaL+3UP2glt7ovvh5y31IFNSR6AK3DsotL0bXUDuRWUa/
2jd+HkygVhJamQICQXogQDoHXxekZLuaZdt6op6/Z/N42DwXKAZOXvFDAHP8Pn2hToyV1kzn/Vo8
F9eYF9mRglf69eLcBcLhIpdmo57lK8lrjMdRoiTFIv8dJI9xl8ALsztUYNcyE+7JIOmO0qndmVTo
jxk9+G5Tbq6aaA7fAiWlQxvpFEwLrOz74LtW7FtMv7dLkscSRFRIB8hmAu7xh9sK+fAw3xk8O1sK
0D2yAXH5OF8t7hNOfczfyIPEL71Fnkn8YUXb324cJJqYy/2Q2P37Il8XX/nBwBxtmxU5FH9hvOLG
B/vn3z8NfeaCLfaQvFs9/yQ20Ip/0/20xWchrJnbjO8DAiBIqcdMc94LIP4U85Nq/sOkNrJ4nQEJ
pjwSTQnK05vqGjne2efugFjGyiHq+T6p9hnn0IyhKy+kuRjDD++OEVfgFUnxCjjV/L//Tm6rp+Xn
DN42NU4SjOT75IL429U7f1gIH3EMA8RtyOM3ef14ZQEC8nx0HzPSFkGpmHOePk8smoiR+FbId7aB
idoClGUMTFb8FdckEPDAce0q/dLvQoCF1AFgrxFLsVT/fS7rZ/r8ATmhwA+10AMrQkrbe8gQj9Bi
fhHGfKM/8yvEA5kWnCQ2I7R4PcTd6IgQQPomrHZfMdilbBQNiB9yKFyiRt1ccToouCmSKeaJPEqn
vMLa5VQTE76ogNqfmwftVF7eEH6FG7169yHdL5BDhauT6e/JXOiiIyRHPY6YRQxBkanlN6AGBmvK
GcpJzz5eAvkHkbD4yB6ThCW+36wFIAbQ97GXEEP8g+kNxvTrZA44u8Jmk3XEoBSSiDZ5TaT54wgl
mqnkZACM2je5friFqmt2uXt44V8tLVBPr6FU84XhmwuFd7XL5jfUKp/o8VCYQ5l1f9+jdibNmNax
Px0t+NqkkErcb19CzNhhaAsgy3xN71g3Ic1HSZrhzxjoP9iBdozL6ZPPP+GTJ5zcoiHqkeoIoboh
rzN6yIhfmhHM768Q3TF+n0oAOI2pD65vk4ap91xBVAxGo92oDNIRIEXBFOnlFjEpQC/onPwVRQRM
td0COgNEUKE94fH3xudb9f2gBW7hIu7bBLM79HlYKHyizUFvsF0wzSr+LMSL+DwXMdA8VH7oPu7h
32UUb12oGJ6end7WOh83GwSDKKkuWGI2rzizzyJtOfNcffil9nK8pRURulv6Mb5lb7frWeZCa6TE
WtTHesMMRaa6PRNwdhpuPxtpaaiAHRxl/spCxlQtyhudfTvnjLp7R4HQxDNJKuyX9ABy07lJP4vH
rA/UtbrKeVGIEy0+SHSXUdleo9dsE/ZmVmz8lItsYiHlw3gkkv0n/Y3lB3/NkFkS/fuNaoLHgrh8
n6vbwwzeOlonC8jPzzntKIYNlid281X+DYY0thlGA8zCrPZ4IyFlKsJ+pZy1hJIHjvMXPMbFh/uG
wUeUxbTe+W1SMNc4CLQOtAkTJgJJCkZzXKIQKXPuiP8gjmAPsvNlQS/M16ciRfqG3PInXzpMwV3x
raTekoy+mP//0AY6unBSEb/QQ4DNzagCAjZVGgkO8CN49hfkPs9M5kHWgi76bu4flNrxfMFXk6/i
yc0uzpMSlik8Ch+VS2gD5FQ1LCDlOm1AtKMsMG+xOAfZjrI7B4H0bV4T8EwcI6pQT+CUsNOCeEyt
vqqAw7F6QinNVzAyMKMIaGCmIGyfjXsDKEgpigDEUjmpqQLKT6jHkS38y3CHkTxvqa8C8LmD6WCH
RDK847lgIjbx9a+Nobft5QAT+/HBx2WH/niI2leq8dS5O6SCrjameiERVyLhbbos3Ww0iKQfiEa6
K88ZeoKLQ9kFk2Nas2GB2N7oG4BgKV3hmFJE2ow4iGCT08+Q+CEbZ4DqA3nOIppLQqK+FydBWzS0
Vgqi3YvPpPzlCL60/hhB/SvvlQVEIRUjZnL6JVjqfiangwjdSOcXBvJ9O4igQpEsfabdlEGMIYhL
mgfq3NPYbHBG7fgHyMcyCT4jlS3NiYDiNAAijCTpK1Gil4dhaDiYmAtkobkTGtYZUFf4T5wy51L7
5miwAOns9XEbNzHEMGk15DOhoXEkdVZuYRYDWm+4mHyEqpQL3kafjAJU5BxA0tcNB9Ndy6EqwfM8
dxTYUPlIX+RsP+Iww4k2LkY9qnf6BPT5Nx5OlN9rOmCQGSP9uEBCb1bAkRupgRbk0ce/pgTk6DZ/
pVL8nD5dMxwmmjNwYU2yS9URQo4xBh4Rm/nLWfwV9myNJA8CzaU3DC5RjbjQfd26FgRX+bdxt9CZ
CYjkMjvmF0wQ2H/JaVryuAFhuIPAPYEMIi0IkOW6QUYPhV0EncBNW7hKMjRcF7wJziPCelMcoU6u
KPSCLGBQHECQj0VXh5ls8BiZs8sSLg3jEyUGv4G7wCD4Tk8PJ06twLSnv7RrnV8VfbuXvbqQ9CCi
4EnT3Dd2VmQ61kjGAPjp5WslGOLQoC1w2Yw6R57oe3EFpYdmQjAMQnjb/1waihQB2C1EcDrylB4T
jOjiF/8GJY6/D/FxWLsAoUgTyuiHWLra1S7yKkDTKf+dS3KwV/HfibFjjHSjxyB5fnBwUfPuSenB
tHFoGAT13y2qRmiZ+bdoS5oC6oAdAYlpkFgOl7YgxwJ7DNCWuoEG72XZC3Wy2XdryK42abfahGEB
ZnwwaRBjYiMb2AjWOAt8MvHW0xA9fiddwu/YKOaTLumwzzP4qkHn2VWRpE10r0Bh2z6Me/8wa0Z7
1dfj8gckhj1wuYDOXt9Gp9Nf4fMnyIgj0UMTMR0jgLCzTwkUeltHYJoXZAZsROhMj/IfoOFCMQ54
qDdw9Bh8Ccqw9FX2Bbpm6lYPMKnndqM3hQ0dAjO2OTem5abe1MnBezgUJM5fkufWeiA0uqQxQCR6
3COQlTF6hB8fG8X1JVV+xe0OjNkVgBwLSYMX1RCEOr8c0bndg7FhQTUeABI4AiwZXjm/8594a0uQ
lPPo7R9I7d5bwNusoJq6vuQdpTlReVkEHIp4QrXPPkqD9BlkM2Z7RLjBRA5YbZXXbVnYxCJ8Lfgb
p7HufOQ0Gw/ty30RDbboTHOin1+VcAbWZlpCt/2RAi2+pZ3Lucc9IAkcmMkEARFBeKAquv0hSUcf
4jMlSELhBJJV06n8CkoFZL7HAXEpwbbTI8mj/SS6JVp62bwSc0RbdQdM2EPWFDQvpxoqJ+FCrOyq
5DCCy5fI8xofW4u2BwHFe3GV4nUVDVfhSPhNj8Ltm3jOfro8Z8FhUUSIev605KhxRz0q1CGi/g+e
pDFj1uqkP6af78rfPuI72MCc8ysEd/0L6RWNjbMwt74eIaQ8NhAsmfxZDI+dJmlCUGk0H9ijCly/
7kG/OUyleTHWDBtKAgk0PjFsR1gXRjVPh7mN/bB/dn1szEreAjn++BqVIQkp/6tdisDZk/EtQYVH
z6uCjoKng9CsYQAIYsdj/VorW4Uy0PzV8b92h/6H069H79Er1XGedKh+Czd3FyAcaf0Ols0G0h+q
3zofbIolThNlUk5hvuBKSX7EfRIiKNTQhB0JCaSo0wU4qRUSWYVN4FB9iZSkj8jzH6fPzzNVnNuy
8x5WUKJLDqtMNI6h0hUpcKKH4l6Y0OGD49U/pOakM3TxbUbCzHkgxzjL8WSczP6IOMibPwLJXQzC
P2FPlRAyerqITAWJkCIyXxXoVt4dPdrAmLDh2xNB3EKJFGW6HMMDqmBei9eSHD09rFRbs/d7htTV
+RILg4+MSungqVOQiqnpqRHF052MZwmFkyT2bi+v7sT1xwnJhnc73wKeqWuh2GkTasDOBRaCGxtC
Ll1cGEVzMxWwOxgV/2I7TXU3c4gcahTeE6ybG1Hzp29sTvA6RjAc9RZs5+sfhHmwKxQ9e26l7AOE
s28RMk5M6CZLWlMsd7ZY4L/Z6NdcUGY6g0U+mlr7fWnvLbJmdo1oc45s13/zs9cResh7TAIiDcIC
HZsR+fxMYEgrl/byeODsj8w3JhksyzzOsM7L7cl4bNhr/4oGNtNNXE2Xpe2PQyuyhDHp3d7umTr6
IHZDFJTs2R9lSiIKgtIr7L+/FbBlRh+7tx//X37n7n1SLP4sl2bHSB+DOEafiavvfdgPzmcOEIvp
BAn+Dyhd3JvEkxN34MQc3sU4cl7RNCAwx9vW3bu+PX3gYGs40w4jc/ww6M4dIsRgejaKo+FViUFT
X/RTs7HlKJGGfjApGmNCtjTU7HZ5oJzorX3Tir2FV/2W6KM2JgHDOPEQkipeqSLIP7QUVkSUnV8J
7ujpI6HJRUzEkEscPjG8YXR3MOJwAS54zLOiXz4xYFEEYjJ0d2jFcoZII/LiIdqcBihrrV7HwxLa
GWer76ojHDmUTh4bi2PBKwP6/O8X2ik15d0rgIr8LcY13HHcMuCLcP8A7x1NZhqglZ2hULSoQvqC
VEGGYGsrU3OpVg5hs0Bxixc8hZf2IgSZy2HEJWH2nhpVko2z4HKs6Jo9EIIFRgZXU6ix1PB+ZP9C
ZLsGOWU9id6cf7nJHvdWS4eR+FWFeM+gDPN4eR0ttgcXPJiaIjAPNGeIyR+3WRg7I91ipBw0D/So
2WDjbJ+nDzv4PevIffBN8ybhGoxKXFPXhldQXZwwsdE7nPLx4XQnb89Wxvz/hrZJ01mEz+E0OyMR
lphRlUDRm+Yri5EMSpjIf/BByr8RyBHmIZTAJjmcijFhFTGSlYFEh5FyAECQyBYiueFw+yF3I3Mr
BGwMzoc+J2MS0YjnOOp8OOXpkXULd1YUiskT6cGwQYNsTsHNLhAfoldMgCFKgc/mz+ZU50b6InTh
nkBtIyxbDhTslKiipGKmeGD+Jxr8EsGLNjxXS8Y3NU98Iv/lY4kxDQBQ5/dhe5W9KtwmQGRPrCeg
9W4WULPwCLil4WOj7G50I8QlcIkWMpI4eXMhpstDhf5IK4R2Hv8Cp4c7dDjVQ9Han3N3TFRs7Spp
knzVJmDtaG7Q6OKQ4p5saJcXeE0Pwdgwi6OEolDcSKnk8am6yxQlGuIufTZSRgtA3PAqHcJa4RlT
bUI1YyDBoCJ8HXlSF2YMCQepNgwNxl9YSoDXz8aF+Qt0SoHjyFfSnIGol51ZakdwtMd/rmQ82jFN
TWuen5mGQBhmwLTg50H8VZuM2EO5ShKLDlobVbxlK3PKaT0cPkiIFen4NgjSEN9GUYlQCHbMCfei
RBPjI1okclJcf0vp/HmOQKkP5KST5joxWPm5tzsjn9zBYBdjxoVSP6q4CBqIR5OgSbOxHX/Ny+x2
m13pYF5OH5WB0kA6f+ukf4KO72NNh9m4hvV+Gxzbzwh+0qO+MKVfdfAjckSZtSEUGV2bdtIf7wlD
JRRrGPkwr/HyMTSaoXTOMakViMqzyQJctImYon1D+vkgJ7M9dn6oas8hXsveEzAEFT/drgCqj2mt
S9AWY4Z7wtyZJ4K/KfCfR0QBftgB4wdZac6yfZv72ezwHD38fIbd7JDhZgB05BNfqJTOQncLKENJ
R56YT4gTkClI3R+gbqUNiiqfATdhbsMchXrNhPltfxMwgkxEYVlnqNTeha4XwnS1loLdZNKPX903
+TKzMOKvwDPwmQA8h3yij0m1CyiStyEDbmnDKRKymSHjEnoOVZPQU+BjYWeXQi5Fv+JlCxIeY9PD
Ot+3CVBRSFPNUFwjF87PMEBWPDoD1wlP7DDV1LBPQI3CsGL0nuEEl8VMqbjtZ+Yv8KfoxoEeDs1I
aT1yscraEaMf5IdisuLRVODdMdJvyZztEMnavt1UmwsfyRwIMrwi2RmmdMMIaarri7k09qXicxnp
3Jg38oL1ekwHg88ePEdYs9N0eVLWigBBV4NOB4QvToQfRIQys4ExGaZ/p2mWo//X/jH7Nq8uMgwv
0BSCkqXvGOZylWAVtTGzcxou4IgFxYuxFLQxnUYl7S015Ge4WgWaIHkOuSZmEbJPX0SfZtdph6+E
kLDAT+yN+2brqTIDUJqJrHWWHg0MECCrVo9Jt59j5lBvDG5OjGJ31OZU6lcacIhAXXxy6w54+u/g
pJwgcSNr8viEmRCo31wewZs2p0GlcqM/XavVrKhQS3oUvz0VV78EBlIzmZNDdVOfWah9teCTzJ3W
j4jqPPRzm3A+/YhrkiBt0DBCzpuvzJmrmsvbMyQIMGjViH3cc9pY1iFB35HFzNPormiMptxM2fQJ
/QBzzjzEy4S4RfhoNjjNQr9jigp4kx34RLD40MV58aZaKce6mrMhsyT4gAfg3nDFxBZFDs/DzM5I
QqX95voMFSk8RDqV55VXSntPD1doy7wVvHS8Grya6pOQT8wZtmPxjEmyzjxFAUkIxeJUfniJII8V
K0TwIJ3zNxYHjDueqwJdMHm8Uz4aqByv2YEcPxQ/Ta96jNMx6iJz1mz/DPtXzLfwGgOz5hXiKOWK
dNrJse3O4pu6IiTdUfdQMIKntcccsQe/hfH1GbJhyagQ6h/tNq8GM4MeNLQ0OeEMtGMBOlV4Zo5k
1HeLLMI982OOUDO6wSU5Q5hhoaoAH7AdLWZEpnolfuOHwP6iaml6iN5mCAbOoA++aS7qY+34fWFN
z8CX/weZi3zs+WHELxqdzIaLmRgvMntC8km0JrsxEeENFYUe6QqYc14kTb5jsskH0LonpoDa1m5o
tQGVzi8x/6KGXAoXKXTXoETGYI2Zx+LAQsLnF68RJ0J7cmFhmjojkAqBG3EVqL0xftxxXooiZC0P
PH2etRhgjy8L5DVZZPRQDRG/jiBq2TsB1UoIMnyC7gwFaxgBYK2FnCmcRlYRaJUSaAlCKG9GmJnX
IUh3RPXJQgqOhDETl3mn5qZMcAAikkl+ed2BuaOMIHsq7T+AZsT8SA7hewLfhrz5H0lnsp06sgXR
L9JaapE0BTUgehuw8UTL2Fh9i/qvr61bk3pV99nXBlKZec6J2JHYse6xvYIH5G4YOYPmyuJnTJeH
V/jOvoBeIfR4fUxo2TOZkFcD063Q015btjKJStqt/03F0w8UAYX1rLeL3/DDLND3GN+MWuojDXcC
Yh/gEJ+0RVm+T7KW5qMHw2r9oME6PVhfLF7jzkmS0n5Hpxay+wwf0ROwBrHwbGwEc7L38f4jMmdN
HhGsPSoZhCWrLTlzUHSMDdG4U4Cd2bD4oEP9ixw/GoLJCR048ea6N2hHxstT5yBbD84oSPhAsycf
mbJmlDVLzNHTcsS08jbMP5nHIMxuh8v0GBOM/jhpPvjBuhciaH7n4gOpoSXtnXWjr5mI82vSpU7O
pu7xRHFA0HEGCLmsd7UD7RtkJqqPJ+r5qYdGjeCAH4hYhQ/yKpJqzIfMSzDPsAGR9QUbdOroAEY8
KsdZJa59CBJmGNYxwyAL4XEQrmvMRV/85EVy6LVDM4Om7AFDx1N7DPhZEguJAHok1jsuBaCCLDUJ
5AaA1WyfZucFxQhIBdNhvp/ymvDj98nCwlKEzv8ZxvcQ0TDfDPaVY3c8+8E70/b0fYIcyduFY6l0
2icCxkg/MWWHNcf2MH9ro/F++7Ljc3UwvPAHBToZ95hEH2io0JQCW5nHWnuWBrtLxTZAgcy//1N0
YC6eZzB75CmcfqXTMIY5pjfV4W2e7+nJIdAOw4PrSVBk7/Kiu8ff06Lbm4p0JEdD6V6Hov9o63qD
Eqm6SZ9E6l4HxlH1ppiOOV52teCSusmJqZhUW2hcSP9T+bKQdgJMIBZKkq38VFZWxdELo5qliCZW
Pqh7iTKLzxAHzY987kBPEqtHtl1kC5LDv2DCqYjqIRsB2goDsPRFWNya/+655J3aWy6dRqbKvSVh
cr1B6K90DmEGmEfqLAQlDloA2hf0PLgFuMjvuUtcGWPEVAzKu1rs+v7SwJ4RZkhmEx85m9jT+HOu
rYLh8ECiSKGnSVqvw1YTICLqL+wfPN78k8dfWpUyM0pGb1AqT6b2lSrffuDlHE8FGzppTDJUlBTT
DQu16hnmMGkpgvd29CR48zqM22y4yy8Zy0bbSYCR4GehJNVKnyZ2YWZr4dXYrYjDKwNlJvV0pgcv
yws7iMNDaLxPubwu6pfte930/iIpqJWTy4gSpTHPU4ZiL4E0/OJrY5miWMno2qoglw24Mz44nc4A
SCQz5SvF6drAzVeTcStoFaoP6kvpMxwJ9ZQmiYF2SxiIwlpPT2lWJbRVYi+dhoP/gheiR1Zf/fUE
Q9fsHpNIRzrI1n7PAkmRGI9IYqTO7fsJQKq8L14RFuJueBumnjd+4KEeC28BWq2pdLcGEKzq0FGH
72L/gpzQL0a7lHNHSePPErOpRMdeVl9gNjpLKd8j6ulAQUn4G9FUA/wlRiEUoo8RL/coYvjhl6tf
1Wr0w3cdI1UuXDUIuv1gB+G4NgeJXKR1FQmeQpO5U9YZXrv5e6APVAKSy1nnRE9CbV43Uaf1OB0i
QNlGfMiTS0uWUiV9irLuaXjcFMiLRbWLw4DZNq2KoV9lqAfjsNlEgeAFE0yVfroKJhdYI2p+Baa3
NTfcBWxS3y/XrcbaN2iM5dJO0LFWMxA3gswTmMR26MRSTAdCsJHx/rWS6NVEKciN1wrf6BNeEHvx
9chAPIbuVLY72cdlCOtQwwCevFAKyNexRwYEplouhXWsZV5dM9zVCVipjwviIouSluPgf8r1XU+q
XcYdKBEfckzvO4ImQiu4Ss56kq3Kdq+1JCtiTSQ5x/+GeunHEJDfXqXolE1kxdN1UpPvSJcOscYV
M27Dr0DML1LbIpR6V7vBErcm7nnFDTnXJBlGy+D16kf0MpDW8GIi+OTMxjOA5Jx5mgomZDyrL7Q5
w41PMJAIFqrEVXoymhaUErxvXfoTXsIm0EueQF4jxlDh9hqyT3+B3tj/VhSewmAjUAEqGi4NnBzs
VyFHRjS+kb0TtG8CYgqe3G4iLLGruMWJW0RfbcOnBJ8zIZJ1Mje10q0HVXyvifNahAiOFnSfycjs
cmLbeIR1LN/1RGdHo70icUUxxEMyB4i2G+EVLBXB4Jm0pKrfJrSeB5E63NVaLzIIvGk0CADNCukW
vSGTuOGKw5PdrVa3OoWCkTl40fvm3P523Brq6EdHWYgVN2YMVK4yDsm/pPwxod2oKlUxYPda5+LD
AYvlkooBJlIQ40ZhIh4AOMVdtsC7FZbeNBCF45vF0lR9lBJT8qZJEVmL8rqSmKgia9WC9CGKxo9R
xVCMQ+Uj6Tlwip0x4QCNhHUdl675coRwsdPjQ9h9SamXtzujqb24vrHhziWGMIT20Fwk6qg+OfhA
twkiKKmeZcacgY6QiZA7Q9xNlNtYO8E0ifBYqh9ljavCGGBhHEzcXxfUHCbZj4HF5Y8jseUKvOoD
B9J+gYnzL/mYhDkAEgezoO9iPBWVCzjVtBJ1TgIPsdi/mkMernlAX9hNfGDLh6bZEHQhKDbjQSSj
cB/GFYnTosE4EWhP386BivwXSUb806SfCKyZHlTnVqj6Ojdt7Ka6cNjxfYq0DCRlCVumpcBUuEbJ
JbUJvDOdWyX3mDx6n3fGSKre+xgaGPPHJOze1Yiu+2saN5lI4o7ENml2ZBGokwD0V9Q5yNKXvs3K
0utq+ubdV8fzP2+w3qQyEaf1M1UaRCrQkpzyx94/iIpHQiPOUAMrKcwjlnwtnnjE2AMTgk5jHrRZ
3RR5UsrjBCEmIN6YoD2vlIBw2GJj9eph9Ln7l5YMtat0kA9gF40giiv5qSISr8RZEtqv3VQ/9PjT
ZwjKDl3jhh3BU9C1NJr9ooCiR6XxEtZjzCQVtjitSt6Jpj1N/yJnrULnUkFyl4hmDTiUdNWCXUSM
mal/8dvEXAeulGG9CLMQ2UpIJM9Z0Vmr5MfNblB8NweBFhlyua4CUc1gGjOu3/H8lrpj8FTV2gxz
QeiJlCoup10Jf7GkH1XFyF9Y4eyjdR14k0/uLMrexli1GChkxUP2l5XidjG3yEiqW7BrK6GyWcSf
YnkYROJasJpUnBcZfdwUY7Qm0akhc1V6fxHbMIgYPCFpYYGRC6r9xYPX0xi452PxXBoHtaKtJyRn
tcOc50dWmGa2GmcfZvinLNC0DvwWKJuFPV+rdMVPtsD+WxxSqqLFi8LyGc4pTEgnJtYRqYwYFRSq
I+bt+AbnLxa6bNU2e7XxJuNAk00uZ0q5rYsaJuYPJXUzeBrsUpmEb0rYQ3WsqtrRc+LleOd0MoZZ
vGrHOpOwcufdKUsGrE+UOByJQQQ+ZqI+g4PC6AFWcaWLa1FjGguqQECrw1nMby7NuqQIdxnufANC
Zph+tjJlTMT9RdqHykGP6NWPh7KP1xLJQMY1BR02gaGRBjwcXCWywdhJ9A1Z9lVfEwn3unJHCPvt
iBFdA0AbGwx98kuV7M1UPytJSDdfqR10/H7KtDwU3Yhnls/MzI7Ggqc6zX7khbw3zXPig//lr9FJ
2VKqaC9zFw3M/NQuhg+D3TWRdGYQrC2Q9fDZ+7eWu6DCN0SGcFJNobLkAqd6l24qf9hK9Tve3nKB
c3sBQ8qf+uVkSKdJN2kxQKju6Eb1BCZLqAWk64yOIIj8pUL0WVCAtequQkMkS/AoxwWqARlloAnW
Y4jJ7sKJkbJ/5czqJPOrEt7SSuHrIuLHIMGN4U5/YfDBnuVjNM/0OXX96DcXvWcAmXspGOKovGR+
4gYGY9bX+YUirZGMbdNxh0tSSDslpAt6VS93gHHWgboLOIHHyPY/MoerIW7jdC2/9jGqcW4IvYwp
1t8o1NNTw6FcAOAq8L6ZsiUWv1PJahzg7wRb7beagavAdML+3IDUMDScnNG2qViNxBSKOZ/CJklC
q89+o3g9DuQz1ybkoMitSPnSjE3OYtboHOGiRY1NBxBZnN/TAgB6J0ytVdUNfCK3ocsaGTy+6nta
f6isflN6FxgZEBDQqe+BAWCKPcQXf9Bypq+GrhQ+kyK+cVA24spQbvL07ELua6E3VL+N2G1T0uaC
puQN/o3PZgvsgUm8VH3qjNb7iHBiVCX6Lkq/G1mw+9YLzY+XUdNtPk/9nHA6c0Fh7atnjtOOQwEL
JTfYOKGpO7P/0SB1YBdiFXoxx2ot8dir2kcUQWvINJEederWncxxTpTkwOh6bC5p9rrrdCh6jY1W
9qaC6HIlXvO/jlk4PZbo6qTRwQyFW2WeB3H67Ik4lHPSM7lV4up+meV2mgx3kL3Rz92AcW9QkChs
ULQqGZfPADE5yAqaHlyZBoOLAi7SIfFkNs426jxNzTbG4hGbJBhBxklFXnlw9KPKGtN8NQyfJnoh
Rd4vJtwsRHdOV0VVVhPYjMq859rcsaHbFn93f6pMBLGCxZTSNOM1h4SySEyqphy2PoJyzlZ/ehNC
nG6zzUnYv6TfOmd8CP+jDD4jc1OiD6FU1PtvBQDNuKlSOpd1i1WIHof9LESaxWgetTkXu9oq9UCe
OB7RIXHVfrhpZU3K01NsRWfUoQXO23RGSdWMbsI2OC9+4holO194810dRoSvqP+u5XVzrll1Y8LF
sFc3IarsyDS5RtOe5br+YimGKYISMEgLw2XckCAhGBn+8LZyBVJpUnW1ujNCb4zLy4T64CnnmEUr
JwuQw/HDdHgbcz2iz8QNukgJ6u84VaC/Z+h7K/2hudXrGCxOWblYKxnzk4XdYGumD1BMrZ0Hj56n
q+ndiQmFuKgPGllLQh2dcuILurcKSF3dg98yeQZSzZ4YQ6B8HOlHRCHz7e4m9T9yp1k69qSKZ6kc
CIlJyMMLC6tY0G0km03kciD54k7UNHchK+uAz9lv7cXwWS9Qg3NciOqLFPppU+Vgm4vJHeETLjJE
MMlnN1GN07qYG8zVnxyhwAcCleRkohYfasRYJuTTGrHDDUcApYtxbgoAvxWMddIi9EjgBpP+ZqAA
5frUCcgZcD7ON1rq2HG+Ay8YILz26bDp5XgbVXhpZzf2KFg65ncz5UVlRW6nKvk6dIxMLyqxF/Jl
YWaSWcw+AzpEUrgtoKAtaaG85K+E9l7en6cYhlzw8vJeJSWcAYyxzHL1qi9SxKCtrU3pczR3MW+d
lgXHhvt0SfdhCr59nlyh+1EhQuc6oGl23dcQnVp1/VLJR9IUSA11cg7Q3LaLH5NVH5VIZMXmkhsT
+6J6kn2vkTSvwKRTXSZtdPzsGDUtmfbUB6mGSmJ6AUNiCjnuxOqTG5PIFgzoUJu0r0iaSNjT173y
My/GWCftE3zFEOKlg3kLbmqUNqKOlBECbIuCXwmYeUEKm+JhG6s8rRmwKi5NgiLwAfqMWumUNXEC
OsmKYo0+Mn36EXHLK9zkEfDH26QgJGok+d6ViaelzDbnuLhcw3YLlJX4i8XECJUGVl4lIbSLZGeA
RYsoKtnpxwUs+FB+J/NTMR9UCmW4VcSFQyteJeWywvgymrjh0vNQ1utBgihDcaUS/Suqhwp/krT4
1pHMcPvXlMDpkvSWikiRAL1M+eY1lGcxdJpYw4Mfb7qodmgIVhst/qbcjGumrtolgiqrgMjeIdFm
NU3DWcEYT+St/IpWwbTYpHm2RnpuBMea4jEX+7uv4tBQlNRJ54ZTxcwO0H7HcGPRb/Kw2ooagQ1T
+6VPOIm7WCTizITkrvl7VRJs+tLlI07Ej5rqpWJm0Fgyc8nubjYHrXsaxU7Q+PXJGuHJCXnic2HL
hCvr9mX3N8Au1AEjzXGRoKOYvjDLL7mm4r1iDlw4BVOt7C3bUy26lQpzm4lUSf57sASScGe21gGK
DdaMbVm8ub9l+oJ2gLEbBBg+DPa1194HDGYZv0xaIGmD9znSM5t7uHTcGDEzeFbemBzya5WU8Vu+
hbkVfPaW/tpajZilazalMLcuKnyYvoj+CRzagp3F6KttafYOXrFX9nRvoRdjpUeUiH95zTQnR8ro
vyGsY04dfMGkpO2H4mL6gAHqAQpZAROwJ++Er4sp2ZKxYXChgafTa8XGt8y/EBevUuYrGFKHh0mb
j9Gk9aAgbUDlnQrccAW/XWjp5EL9JAgF4Irvy1O1YrbJD0KW/dU8+vugLbXeQnO7FC8vEtQ4AjlC
uORa+EhG45GhjxF26PF83SXdYQTzwII39wXM6B+irSfyLPJtwf0QhTI7ylb7KgYH/S46HVph88eh
Q/y1wg+Wc+jjtezoGSAJikkinFHH0iFJHW+0fphf4jU+P6AtogyST2nkqJvp4a8ZHCpv3YMUFzIw
XEQa7NI454CP86FYeJVp7a8YpSiH6MmrZ18LsMQhV53hJ6jSfjDlYjSBiGSxh/K3wo3cMA6ktT8L
tiE/PWcNAwald6y3X4xkAcq+VuNnuaUftZqbz8vugVP5JICUYLwReNl6MC0m97zvz/lr/o3JcXKa
W0IBEFKQ90o7dkk2/dZfP9G64/UMj6Q/uD5NxaW/ZsEwYURoFDOmpleSMbA1mZg7BADw+0EL0CvX
F1wBeTVLoHsIGdbVlyXf2c7QMdjyJ4lRRNj8oY/BKATHBEZ9vSQKFbkGmdKqjwd+VyHrppl8aZS9
pOC70hh5cn0fbHau+trtGT0z4/FklPQ+9QaR398mnrj3A33AKXCqYxOs5t5cPaw4vu6D63+AsLJQ
niove3H2Cc+Q1ojycORQv7GYpY10RndJM9vRZbdsnMGVuREhcWSU8RZ/aWzP+AgjGwUQ0OacE3JV
zZUBtqrsQ9hQD1OTiAK4umXtkPNB2/MmopEDgLsSiQb7ETbZzfxRQHqjmQ23/Q5DG3WSAYtpy29m
1c5v+BU+ye1mVo6GRHaCjk5JBP9xHT8F1Yptnk82Fvy66EGt8NwzyYhV9IiwRj5SPKN4Ngym+2ck
M1xBbiV4NauFQWa1jN25DCwZGCSYBVG57FHoUfRySd0T44mgf0PoTfFYOPlzQQf+Lm/TfUa4zRa6
rn4fN6E9GudiK35UnSNBdsGjVa8CGrR3lML13P8BQ4NssgGOhu5yjVTIQ+q9Ur56ZSWtrvU+5Vy8
J0eKF/0SP6UNXr5VdCwLJzh2eyQqDvpsL3Eo6ip3ZIW+mzuu3cKJjDe3cX6xJQqDRyHW5hsAvpGx
1O7TyTzqJ0rDIzBKx+vXnbIUHzilDuYulJ2IDIl/rShpcCs+7fAUIfE9EPJNc5HfkaNgFbpGsjzS
5biEAsI6lvSpcsSHtml4P3dnjC+hajNGoHUSoBcnvVh5DyzZ6n/QlZoLCxZhfBD+6tV3amvxyVgJ
m9TrH8ZV4GlGUpVh4+LP2lWFtXz9QvvHyw/+VNDudPCSi7Z5oXpg/MjOeo3taoOGMrdhWz8LvoGh
JTjVDaTMxcPkrnIVL4a6ZkAhIFgEf8fn1zJggwmHX3ZP322xNwHZeP6XufMP8oEot02+oxkVUub8
lrKV3nucm1uuEHPb5cyuzU7cIbPdc0NdySCdcTkpCA9ZNuJX8Fb9NTv250cPv7gksBOrz/Sdf4vv
JCuV+nI8ht+vXXQPPsHkuPH5dXrt2OvYk634etXo3vLaGeJykQMx8/8K6W76GaWbf0KKJ3nyZ3EC
TsqU/zidiNBc6u74OZ4Gu3wDGolWIrp3e2YgnPwH844t4E0JKJq2JXfmD0jVWO/0ZXRUP2SWDFV6
svTELTYyFRMlQeenCiHqh2YJJ3q6bvbHg48J95ac5T8c+XsccSe6rsq25C3EsvrkmrVt3nH/MrU1
32gB1A8sLQe23NVjAHxHCwW98Jo0amu8jblLviLCdjh3AeJur13jycRnkq6mY7/WGmI+Fy6DNf8c
70o2f7QzyHzJOceWqf81Xzxt7i8Xo3n8RndQ5pltLq8vhrggLeZ4ZHUbvcNv550lqcVYi/x0q4QE
uAxeqCPj2mEKIo3rVrLCg4qCFNfTb0QRhVRnldoswRxPLUPAW+F8Bz+dzGcYNTuB8O1V9o57kUfO
pa9doGKwCgvgavnGttvTrWR/ZbdxeS6x5MwOUJIt9rR8D/LeYGywgQx66eBandjQjtm6vanfQwbh
qnyn9bIlZwfV8YY5SLYuro/4Em/Mn9ZYRQ/UOxnuGk67K3OP4LhAko029zf/q2/lm2AZKxbCqr9P
K3yyq4JbiH5NJ/To41Z15gEIGqCV/g2+jx0GjwuZtTz+4Vv7GZLFusIcTIhTfEgsbs5JgfzkRt/D
xDxLR+oJQN1PLeOQrlt9g2oce43JW6TA7jggPgiI+YXmYdNRPS3aFeVoyxRXXcNk9hFB7Fv7VrrM
DhHQzOA2J+EGQkN+GXF/RR2tAnT+d57QH0oiGGl7f9tc02e/6R+8Rvkh805Dh3XgsZOLwa7qAtsq
EZk/UzaIwooP/H6HYic6V8TuDIhwOD10QjYtddX+GX/ZoXH0jXEtHGZKP8WGo+iWcGIddTe553vj
KN+nNxJzrt9Mp+7DG9Dl1aysZJNAn0glygfn9sBE1/zGLg/WWVxrN9NFBfFv9wZZmq1kiyeJYPUd
DloaLfd/n/+AwvyvWjfmUruMqwf91A4aPCbxL+4fuC1eSy86Kv2cXN0SO5+ubvwE+nkjxpFxrbto
Sb94KM0LWemOvJkVWpOFLkg/jL/kRTLx2pRYGlbNPqY+F6z243M64n5BrF07HLCWcF6sTZfkViKU
bO2O+u77Oq4XZClv/Df5Sz/SS+QgwJJ5wSlITx9Wy42NE/0tHufswnPw4NjSd8E7KYr9sqEZBt6F
Q3Q4bUlH3008xekeMRxF5+KXBx93Q3AKPpERL9PDVb5nqKQb9wXPmQ/5YOLzQGAob5g9Nl/BUbI1
GjXwJq1MoEZfNq78mF3b+bPicqBuWdh7lYQvyZ2c6g0TjL4SvWqZ/gxW7/VLFeSEpZlL/zv5bhlX
UK6xwbO9kR8zL1Oc1na8SnfxV48As1ohARC/0ktl8/d+XsftlXcaASX6fwG7y1BiwyfLFwczHWIM
EQoOs/RB7ZB+sBbYPfhgNe6we9yyB7Rds+t27nGsAyd7dLzgxepPp/DeQDd0OHgDS/mNiMdyZBt4
Kva9Pz5idnT2W5A55lo7MtW8YoNw84tiRXyRgNO94q+bUFwQQWHJEGI3Yn7aGsaFo7uw/B1z/2oW
phFDBgC/ttod5867z8TfVe7BkcztfbTjtSu36GSwNW4qyz8GdNyWIgTp9fgx7SPsyL+Fw2UnhpGB
z2Kg+kGaReX0zCi/2SPyNRdqzqBVhb/D099pIigxXif1HE17CRpOb8+XwNyWVp7mXSPI4cvsRqxE
7ZBj2s3g3av6Nq5571ZIRdnYfgb2mF9s3B4k2638Jv1EvDg2dq49f9Mxvpqo1yycwxhn4Bwg0VkV
NrdINiuuOXKK5WNOzyNiTrGjS+AGvwxWNC/cTleRZKXRWqx7HBHhroK+ekswjhT2wA02/hP5RnQe
hx8qIXKmOKIWp7adCxxCaAQNphioctEhk3UbH3quy7f2p7Nzmzc8tJmucahc+ZgT4kO2kXXFlnug
4YWqq/l4cZx+DY/4o7FjfocfPKGl5NFOY4Lybnxw8NRPUs8PBeZD2UHhwnE0U1OWCRsA9/nLiwkd
IYic9EN8UA+x4gXxlpkTwa+SfAGsgHO/ClA43Qa8WYx7p4YG+L5Q3DZ1tYULPAOWmkknG/gWQMrR
K9AYrvAS2bOnOH3D6KVSGb6WdM0FbIQoZ3nDIcarq+LAQSStIHXOPDns/jI8tkVye80Qyvssu/L+
r4ApqWN/K+kXTKLGzj8pKE9ZxoXdk4pIlfbDS8H3tPLXjX2V1IpH5FNdfP3RdlvRz0ZAqCGdjRx5
js0rQMoU3ihxnbaVr7iwqPpPw6q9906VzC6jZxlt5B/+6hdXBkSrpzNvo+SBvs6ZXcuuxNpnUyb8
5ZwcC5tb7gqRszVg1YgP38ozXHMzrzYYUXGJUh7k1wo5KYmk+/ZCAGXzBUXGft34LLnoBzuZ8wNI
0s0PiIWOXElbcdsc7OlQXGl8diOUaY0Lt3pICGixxtdau6pMQ1Y0ePsVkTcEEfL9cDWEQ+rkLZhU
r7zP81ZHM+/px6ydA2L92hrdOoAFxnCFpUT119mGo8CX8OiysgizUwHID0yApdg8vZUVMakkK3sO
MEZTNf5q6NKBF+A7Ppm+E1+Ap4U1SUa2rjJAzjeQ1Pwz6lFXcqbto9tFVBR7iHWTscne+H0gQ6k3
UrXpX6QOXLhvCFMOkBIwQsgF6JXRUCCShCqbk90Zv5ALlcACeKRnGvs6e8ID302X8JcBHEcFyCB6
A+F3YCPw+i1uRUEP0AYltbAymkEYsWmhHsRVLVuLZ3iiYTbz+3VgZ1y/KdQZr6OxcR/wyFB9YNCh
GXdpwJLPmsX4nZbt6yl8EAHBatY1Ggsk5n4gKs7dHkIIkXs0bQgjof+2RDVPbBXP7RHZ4CDbuXZM
1onGQYksxmOOitpbx76IeXvZXYov+qsPxEQu1Ktn8KUf+K6MmfTcctkll/DjJcwBqOnbjMV0CVG5
1N/6rd4D/GcbLblK0bM9kDH03R7RzQxuc2voMS+FjXQfTtx/qYaoss7gY+gklu4rdNN1c0bPVtsw
pWmq3VH2MxWjk8Gr8Em8WFE1ifIqEN+4KKIkmB8DXJk/aM6nw0dyTd5Q/MdbZKeLkE9NvdMkClxi
kiQG2b8YvEt2CS65qKp+riFFwLBkGKHvKmMuda4VZ6SV7Mo3HVqRdNG5/Kf2iCgC1lpxAkltkE36
mR5HniKOLmSw2/AtSt4W0amjAqYDyCuaVg9aT1CYyRsc74xS75Ap7yFAC9YWPSzVnuQ5AWOBEhZK
7heoXKBfpgPAjyx45gQCSDJuSVz4EVoxyXtS+zrhtAImcxr+6PaSMPE9bHtYM3N2qvgTv/nv2QVJ
WknI6LJ6Uz5Ac3vlxlxTBk7vXW0xNBSO4A4fzPIwGRK3pePGwfF0S24cJ25AgSucMNZeFzbdDYe7
FNThJcAeLm6q7HUXUoaS3CK4GJrBWU1cndn4lfv3623AEvlEaKXPbcDELr4Nstms+J0t0vM1ajpm
16sg26LmAC4CHLFu7Yht+Q364SpxXwOILq7JJpeZxRc9AFbDzMbWYGfipz6gBfjk52DpbqlbM5Cs
0Rn4fah7o24FzXZxENamuazKLRJGASOgF6yBveP+1T+TrcENEZmpD7nypyII9HVyWsiWDBbhKSGn
nPGpcI+Q+bocd0DZCITgLbKNDbyribYu0kodSesS1jLaHT9Y88KRCAdu+if+gBRqJxfse/BaHkc7
vrdf4F4ouYM520XZoa3uq3/0Bo2xIn048ZOcbHYDGMt7NLryJj36dxabo20pD3+edFmlLft8vn7t
GPrCDhJbV3yIn2hmVJ4i7qbvcyXIJqBex2d3HMM1Eu8qeEqHId/4F1wO5FeuMaDIdMtWpD/q9owg
S54VqMzTgrS0k9ythZvR2STrzXVnMvdnjQvjBKTmSOaxTLXcGOl4vFNgI9fSFhhZbNrhFXKF3/xw
6v4KGSsCjuJv4E9I3Qmep8y6tLIV3TmDmsOZG8FaqA5Q1FGnfJmu7C/ZFtqj5gmFO6Dkgc7HbrTi
njtWx46krF3FogGBBKF7ssqfymFMD/fdRtLHM7op3q9kDJfrfs4IqI70whhPeguI3GwxwLSYojJC
nEEVM2idzBKAO2TsOO0jy7BAIgLD9bZktvaNnOE07IfEuhLGPJQ7zKLiKqSnNeJ/4KZ6QTthz/nJ
dL6cyKHhFzjleaCvLKOBpGq9jg8Dge1MmkRehd6eB+BRbBk61twgbCZMt8BJ7v1HRBVH06jMd9Wj
s24yV3gwR3b2DRfAoWwPLM6xHUX14mfecNJtfkvXylPxeG/XOJbX0rgDV/GU3HCxLGfrCbexEAw8
frc8J0tvesM4w3AZkhibxwC6OXInxKTz/Y8o4c/cJvmCkgRpHiJbiUISCUzzbd7qYY+z4invMWDA
deNVE6DSbrPH69RGLp2nE41VWv8cTuCa6ZJRi/D3ftYIiWizbeA6o96kvdrdqDwFnY42716Ab2FF
cvA3hahON+NEXeWR5UTBWQ5WuwmQE3+Ub51gS98DsjowGTdpP9fP64iWF6c5ZftMuzsp32x2FSiV
u/Y9fGdO8g4rio2r2Si3xm3Jt0RVAUfCBoF7ab7gmMMnXHY2mJ0BfbYNoAHrBW9E0DuwqmzxASqG
ttYs41Hw/aIqWVCJkaPKQQnN0ck3bNLMIcINxbjyW+OqA+3Z2SlD3wu3ngoLYJRcaSUfctHlTDFZ
avbMbloRvBfOWXUMDffpjsIvvvrPgRyL9K06KlAUmdQPHuygQ0edhr8ueacPlO3Z79snMbQLYRPz
xG+p+xL1Fr5OWrpOGPRO/xrE+r5iwBOskuROj8As4HazLSwlY8XoVyf15SuEwIjbpHfgdJmzlxR/
+BwngmmFkEMoJ+OnCXgEwQqn+k3AERQcx+FEWMPr2KANh0XdG+gGkIQmroJuXg7XSmJaM6JJp5/B
HygI09C0rIvBTkmOpXfe2sy+iNRL7Mwd7+BIYXXDtQ5SW0YuTWPl2qzjd6OGOCxD8QEvCAInYPjD
hAfUNSq/odmqUOETwPN4LLYpU/YT6kWRpx0FMpq/2aaRMLBlRgsW9wjFtNpX3ZHvi7XjbJ1Bdbzn
go49ws3/NEoHVHbf+TusQ65ubKLR6AE6nBGBdKHptPHMZdT/O7P0QGAxjuSf0ReoZlVdtglieeCJ
bNHI4tjTMAr0S5Ln0Y0rDmcO1fu5PbBTsrFTHiHQL7FEAGDfcyxg8yJI0wyPJRk8v+S6EkP3HQBu
fJvEHaUP/3+orrh5SdpVMtfCIzyC5oFXs6K5x1hV2dUdFwc7/BGOD76Yb6EX9Ee/ldpxAz5K4NA/
/I9+Lb6lHdmLbxGtr4VbvFFWHCJaUxuwgUfEKgyyKVOw9iM2PgH9vZlIijBIMs5Dz8X1aJX0/g5l
yQB59KeKNyG0ze6b4nvb4iTvt43D6QtEAyFX506fNKbpIvGHNLPAUXP2dC/krqjpyeFciftE3ofq
rmUyWPIel0edZdan63xhwzJW+xnqKvEBInwIPWHc1SCgMGNgwpk8pTvhIaQUY5+D4ZydfbjbE3TK
r/Z1XWQfnTzPmDgveO2lpfPLSQDaKN+ABTbcTRqrYkzBiA7i05Fi56p6o2scCNcg5xbGP/OWW/v1
KmWv4p7LjfGvIWPkJJjEP6zQRYAaHTdTdgEbq/suMnkBG4eMbmIJYjudkxrNR7VnMGkq13KxxyNC
ngVwKCyagrYJkFABfG4xJ+suStX0pGVnvCP9vogwKtM62C849pWr+ZCGp/TPr1FBQCM6AWkLaoLS
Qcjhj6+VgfizO8n3EHRBxNb9oWn7AYscHefknLRHqWacVLzh7QCkx79jC021IwzYaD8T0zuObw77
c+bf8uOkbnCd6h/j7LbBGA7DExMdkQ15BCAruhfZYzZyip9YGAs38mhHoTl9IddU01UUGpagkLsK
Nna2EBBBsWpSkILH+oFRiGIeQzy2NDU+pBRSJ2aLPoqtbPmDhBnsWrBYfbT/cXReS4pqURh+IqpQ
kHBLBkXMtt5YbWgEA4pEn36+PVVzJvTpViTsvda//rBjvUNYjDNI7VH09DN1lx/RDmhAlmQ7/XeU
Yl1hdnh1sEnl1+l2qXlPbASwD56TM8uztEA6eMIxFxkrT1vvfAcuZesjn52KdoWE8lQyGxI+VcTe
Iqo6olMUOyLyjduFn3geRdi0cBkXb2ROWcs9NN9IuuizzcUJD2JcBtzBcfDBaAAvV7RUlHVX5ZcK
CHkvHeQbLTIqC4NQG2HQ2m1Nj9EjjNRvPTNozoyCHaKfDPjBl0ubdqh4avn6/eV+wFbFCJBt4zOH
aktQM/UWWNR/s9VPdibT+UgAIG7aqNqYTVxYr1sFNbsor29TLgeMHp2JP2EfWALua5S4cVJCuFmq
N2zdQgkTIRbQFkIEEibqSWNXIKws6gS9HVaoJPHS10+HiPqzWAsPO7oQChl6QGra9eCI5QSChosR
ykKpfsO2CuW5MF6YFD9mPHKpz0mOQgnPwsNkCkgSBGhd47/18A2G6FrIQJmh7Ywr3I3RuDq3GOr3
YaVP8RTgjtAXiMN3uDybKPqxdxiXovIUP6VPB4tuTgc5GfiotuM+aU/a5DPYaEvJ7OwOILRonBx/
l2rJLsDEG925e1RIFF0TT5KItBZLJxTEfxNi9woe+1cyYgjuPD1jOC7fLi11HdOCDQnzNo/MkZ32
8mX9GPP9LPk9rm1tzGOsj1dtRxfDPvfFjhj0AWDoyJNJE09uGeOo2wzzEe4SJGb2e53UMOtek+6z
Pabua9l3q2NDzYIf2G3G2xVzUUtzYPw9lF/EOxF5YzFr4RKZrKf4qKmWzyAs9LXda4v7DOQPkOLx
B9RYJaSNYOSGtFe03zP2Lb2f4C3wATlxla1eT0X4TRuSzjKgqmR/bGN+F8JkkW+iZefvFm4Xmd3M
b3GjTUo9ErnfENVG25rQDC4EaTEknRw/hRA5HR+cDCYgx8G4JgPSI78R1rGyFSevY2AfcuqVY0/e
0zrJXMV5Ljl1+DSDPmuJDELAveuj/lub2wOQAB0nIkbUquB114//Flu+eg0qqhIHgitvjxpOOWpE
uUacZfRyZKRkEcsOETtcKsM94m7LipDknvjFCdduMwKfCFFg++NJd/UtWngiHCRUoesnkdwhjVvP
OWBPuvDJuI4Epwidn4JlvXkU052yWipHYlbe+9yJWwSLPf+hKXCTL1woLLi5lfq42CuwMsbw5gl8
GGFd08bHkv4VRiy7gK75qIjw1oaiaoVIPw1r319MIMVRkGoOKAnV00v3q2VxmJh6nFr7lppaI5Vl
f33zalhpAiNRWbJ3IvD26jhZ8V0JOPzQ1mjsixqqpow6toPXPoIbXWjPjdpX67zCb2NAPOLwvT3w
Z1arCxm50L0fE4CckjNe71/fakHMfS8zTjaVuRZSoEEewbgI+6czrM8PgidQBIJvOucpBzn2pSfK
x5uJRacP7R7WV7Uo+yR9z18MsxhfAsYrY1W6wV3DUD4Lr89lO3IhUdBBgcCRJAHpbQpbFzmy6XIF
tBmMT4OLKXzxadkFUwcXHQB72LHufcniX1pJc6TX9nHbta4kRdTrJF9BV8/NAKSC0Z5GPK9Vk2NC
iop9/wUaZkQWA9g09EbDJPsgLHpNdX+43AkqAWikPiVD3V/rO3kizXAQ83Cei8o5rnvgXv0YsInp
5C8VjT002SzYbSFA8ZNPXP4uu24qb1vM6aoNKZYmUd9/wxoSOIQkkRfTu9xAhzOQjku6j98HnS/W
xTRWnYsUYwld+OUMuia7i+gr4w+xKDOFHg0Enozo5hXiqNBhtscqeTo4UrYadEwoNxTDbPK5g1Se
dS4b6xhUEXvGRBfAgl45C+ggzAvJhkWIF1giSEus5NFoms6ZVqJ/TCOQsEjGA/wDcYsQNF+QsYCu
IM7L44dkXWokRpjkYVP+8a6/2HNNH8h2MxTW6uxG60jsbekXkWj/jeXs6omEnP7cAwEVbsmigWRC
FN2gHjixMsSfcA//apcbI2PRJvD8KkhqX55JDDPIldOh3D2hUAFC4I3adFmxjXShMnTfcfZmqEN1
VlpFgNlyvjpsymWB1DEmhKdVcMxGeLlQupneRApsMFeeUVW/jDiFHZz2oawgWqG2x34A+9oH4I2h
z68p0kVBzdU27cPLDPAe5YWmlzpV9WEfO5dMZ0TCzQ0l1nop4SObqZrbRGYf3JolZo3oL34YvQxe
WzWXw9ujWuXpM1RePcjQESpUB7j0bDPqd5oq6gI4MKY8GWjRdbgus5Uuz/PhSruPNp9PeupyeIZj
rUhMluJrljPTDMwiQP1PFzKUFgfIlgi7WYJ5nrLTN/MoKgyqZfBzDZjQbo7IEKsHxt42vETIW9hU
bzBUWgg9zAQe+eFD6ret/Yw69z1a5EdVDyTV64AuvEK5ZAbGykAnfvcNsbreY2AX3pJ68oCSjRx8
Vv193fRHXRZruHiepFj5uJhQCLR08H75287kH4xhVqMpCOXTlcJPVEYatOQ7BhpiaA/VDUg3IkWS
YSkkc8omvC2xu+Xp1kOwCRaHEVDKFIrKi4eQvZsmRtm/49O78ouJsMb0a8aVOMKVFPkIAJl7iQDV
vequuP/iN5GvJLkH158X06x100M2jTIf0sGZ291Xlvj7oa//GI6M63yoLSr/GSsnGIgs0VusgnZq
BGU3bI43YUdxPeEWoEaKw49YZC1ytsCoahX7KZEyfCa3hJQoEUWHMtamzmOOrTKcuNHq4w/AAvs7
QlXJ5yKy4IT1HeyyCEnkweFE+jTWDBSd57pcKJE4MUWIcTWtuOqzTNHtjUWMEjz35L7kXjZmGJcc
1ad3QxMH4KfNbrpLM1MRNBK1e2mdrW+rg8e34CiOS7ulHDH8g0nDnOT34JleGt1WUL9gPc6hCjKL
99Tc7vEZHUKIQi3ulyzHbhUMnsIuNrMxqmPiCRibsoJhpo4qgdxumZVYiJqPGq9wqRfaGXcHZS5N
E7rR94mibgQ3hUVpRGUqQjt0PHDXIEA4ekpTNUKRTzkxzghYQLJ2whAlpE7Gni7bc74ku8RGAUd0
rGA488IGhy7y4/eKcE/BB5+mu8A5kNjiecVE7QLpT7KF5dGYWvW24OpKturiKbAvz4DY6QZft88S
MMZGU8aBDFZ49xcLY0ZXaUBpBLrbqjb5Eoz7i1hCwfYnjldckLunQD63jVm5+E5Zx1offtU9uY0z
LPOC5sgesQCVoRjBst1TjpmAeQB9dRsXXJg3ClGbiGLdnsDjgMY2w1rWI97zS3oKCD6eCqtOZ+eV
psPfYfSKsdJhpqUfVTefkSTJ2o6SCX0ClXHjQV/Grg+rwPuYi0PViYzweqKuY6XkDNW2fOTZhhpu
PWd3XMBd5sUOJd4Naqs7wK7q6mjrW6DV+Mx/p2lExZEfm9U9MfBfGzifDR09j3EJB5VMTWLZxO3I
7UnlCWPwl9sRf/pjP8Vzl0uCaRAvPa6OQqERZSHWbFiPJHSSC4iXfIwca3C6hDbGD4USxjOZtOAk
MALheR76OX5uTReXfg9S1hX0RxMCvbvvHS97sPCUevl5XSvD+W4IDzkjXA0b2jZGZdc8gA8bmAVM
mQ5P7opOpozIwJ5GD2WHFOkkdd38Wg3Xw6ejUTOH78s3pJ9kGgisEvbQLVDz/4BM2FgHx7gApXuS
vRhqYDrBgoPRMv4Vnyk5iyDd3VZYv6Y0q6Nt7oj7sTxiX4JTUtgDkzZef/MHK2mMpcGLgQzlNVnF
IlGCupqlHndWH87yOhWY653ukjAAnktHH4XtNJ9dT6hDVW4erkkBMss9U7nKaYjRjuQaGgWtQ1bP
gBeiKRFLV5RfxPdmvZUaXHLpRNKtmTQfh5EGswjik6ntxdD/7tVf5K1L0JPRSYeGEF1R9MMzQ7xC
ABV+8fbovge9uMNB5v0554ZdPJ3kw61NTCsDzmo5NBBmWcrPJ+Jeq5bp5suqU4Ujot1IhcBC8Pd7
t40/4Tc+y4/Yn0BdYsRu55d+mS7BuyUyiDAHGJ0IgWP9vJBhxp0k3qGHbw5WyjUQkXipHI5C9ZtU
S+mUV5F+GnzCq+zJ7ic6TOHyDCN8G3o5ZACFogHCxKGYDdC+n9hbQ6DwEsMeXnVZTrhup4GHEE+l
mtzIzyV9dHkltawBE559WpdtmPaGnp8MJp7wBAGdBwWYZ2kpkEXUtCyTmAt+CQPRg/u2R+fiEquB
+Y9L+bCGNcIac/VIDeLnAIX58+sNTtj9rnWIB5hvc1do+L2wYg8TPDx0Fw0rt5luCgsrPeYnmKf8
GjvzhyYdT3lsWlFUvkUCIFmK7y5mhsoYTDAdMUnwuCc7jPPeE9CNcmm+QjC8HLYUwDDs+doefXwJ
KHEq977QtIxfZxFoGxp+Oq6QPWxguxm/xPYxMDyDrMFoj9QO/v5hkyKIYoSunECAyJ9lYb9PSapM
9yPEGj+HK8GvoLMMz69Mn9ZkatJTKqA/OPVH+REoCKe9w2YIf3Xc3VYP93U0WyZKENCZYXpGE4Ol
MKivPdarPwOX+nRKfiJ2VeoZuAJHwiYGJBm1gJYeGMjriVUO3nJ0QYSJsftibwJsR33DCjN+t8HB
K3igJ5k7XLKwvafNWGXnI7dn0RUORIdqpjFZBJw+35PhL/MvQrD9fMVaKdY32vIRXkxMRLm/jk8t
/GzeyDxqu0oY1ostv5/etima6RS2DXvlopo1jL2gaJSAiyozO3rv8fXqPSTGH0vjQKyCFCp1MDwu
pfgmnMVK+HKMmsqpQXiw4JOBkGHQtYIxa8tw1QJqcUz2dpQEAAabz5yd73XmGSiGG4K0XHgUGQOH
ftZwQ27Rb5M38XUztmTTfq6lubIY3QLxxqjs3FtSboo1Q3kMzqWpomFTKBI6Uet7XXT/7Z0+VCBq
DPGpHYZA7dDElA0AmF3iwFiD20JnO/wMROXhEnQJA1da6qeDX4UtQIaNaXakudqCarKxtDkrhsOs
NyYlucAogEcNemMDxIxrv3iIDhE59DKZDzRdhRQBAF6rU1VNsEljPtHZ5L/XF4r+ks51egjf/5OY
QKsK+8SgPOii9OpQp/WQmGmDbM5RgpbaaVz5BOfOejhYOTtGcvipndI9UODzQP8Nf35lb8CARk6k
mJE25AsXusBn1bizCwybGL+ABcHPbGm/6VQUjCEZdV8r4aJAaIQbaH1+k3bTgKDprEeEddCcJuWk
dzEOYVc64p7Gh84YSpNl8Mdwcv5C7+jLzJ3GzRmwB6steMdAIEA9TLmC1b5c5sljPRBBZlkEzx5P
R2AnYlyd3Kd6d7FMoztnF2dcfzq1TsmlYgDlIvzyo+VaitGS20zmyLqyx7gxLEhPHudE+wlL3FjF
YoOt+BXSP8xad/xT2/c18HDqjn7eUZkYvpbbqL3ZRuwvo2tp+WSUrWONxXUot+DGKCWwmQqytTwz
f7PJgViHSRWw1SfMsSfGTzPFemTLuOYwZrSo2gThZJCn/vKgrexpdGKy7RMCwFwAluXkHZvUilTV
Kyj8TEj/7zU71TU2uP+w5YLrtVDZYEKkoOubMoDEffWsi9VZw/CLmzwalt/nolyYiConxexGUAnY
D/Fz01/mxN2Gi8olbUOKq/H7B5boy9snzMk/nJeMOX8+weR89dwVqJDHSBjHzJ0H0+bviXgodRH5
WEk1Q5mAKwbBbwxYlntSFwIdU6+YB/9+1gMF/7f0AqLMWLhG9aPMGXmtdN+/5U4T0eJMqw0JK/Xk
JF5yhXGSBFwMo9Vg398j24FGDiEGqpPt4vLg11EbUVnzT9XD9cvX8I+xjOTLoJttinreXBvJJ6wT
yO6uOa9DILtDoibYHZwZc8ZUh6RA3OKGTjykq85nCHmWErRFDKbG+q4I7iFXleeht2qAZgouUFis
fzuM1iuSJAUUJkG87pMF40uEMdjgYpExL67Ox+FYOsPGyVuff+A7mFaOrzSp8vai4wBaCjkNmvf2
EOAVDh2RAT1ZDImyTSlUc+EsRp4TKOVUUSws2tEA1dt3gH5g8zdyhr6KQouKFwqOb9j5unCRLTQn
KIKjZefxvLWY3HnKMtuMH5vqJGWOsc4hn487VOB+eqyxeosev3JUMH7pfhov+22RXdr4RLFJ4+e1
ovw4zL1m9Zm/YyxlKDcPq2fw/Gtn5diHezertha2sx34MNIoY2SDRzTjI74lGtxaVrSYEb8Nn12a
QHecZxsNP/dCCbS95ElIIMhJEUwlYkvWTwCn3kbesFWsB08fjMs9A3jomRZ9T3R8rr5h7UOFqQLw
6Bdu3qiZG2uBi4rzf9cOEQhg0hRw+gJQI+75GQDHmVZqiypq1oERpWH1d1u9w0gQ6F6WNH+E6rKB
7i748LjnXjLri8Xz1yNTEKToRZSn7MJy8b4iJCRf4ucNEXiW9fgE4KEOJRoQ5rAycSzG9k21iCl7
gF9jChi8sdLEN8pFT0qknIBIVz2DrpIR7/KxlHas5v0Y0rx+fufQ6Z1B434CpNhEALjvYDhvGQom
9xCaGSw41jCIAkgboyHhTh+oAltMvbW4tv+yhBdRdjCAIIZCCsrY8rwMdgLGi7M8vvq37QeV09UX
ztDUKYHUWPdzDi9irUPm+iwzh9ynCW297DZnw/9AObx51Vxyim1r2UPoEpd73JK0EL3/1Bi1427I
bKa1PlvIs9c9yqYrH2VrsoT3toNm2gNvCCAMRZxU15w59H0raYccq/GbOfyM8oJ6KHraNkuknVMd
Ee21/oyvfgX7DzlT0EdSIrvk+JAAkM+eEyV5Tfo/TGz/7iGuEjAwCInxiNOZmLjojc2zvHi7mu8l
B8k6QsmHy4sU5o5yJ/ls4Be1f4c/ehYmd2iuKFgeU4ShWNY9DbypHILJ4BqDAFKVzO5MSeEwes3R
uG5o9KmZ/cEzhCNP8zdk1hPJ62tBiCGQLkf8IkEO1v3m8PKoK27Ey/JE08j0juk9+dy4ZZOwcIGY
NYjRhd22GhacoHl2iccEQ69EW0tYdY6vc2gX4ycGEQjEVetaeFA7sG1iQx64tyKqs1CbP4rxV3X7
kSWlbs3vlV/hJ2i9dvDH+2rS3tlGFnThVOEjOBTcCETbjrh30QY9FzhXY3aKhJKZF+1kQ0xFfsJE
O9+QXg5OCVEdoJcFB3WtvCib6ZsdALeEaXqfvuOWnQImmIKu389fKtFJvlgJz9AuHyDkdnkejZ8O
+H8CdYrRBEOJY0JNwKRDwOfCpl4GSTuS47uSfwf4Jm1KwpByj9cfWe030o8KadDCsHGNH1PsdwC/
kDDx1rYZqjF8e5CUfJsyX8RJOIshOsFWgSPKJ0GMxXMofo5OA3tga2HSsFosT34TAAsz+MQGF9vL
ANvHDDYkzfqRUcI7AkKdsr/lM0QoYNwr+QJf4b4EA+bDckEfdbIwpItOHrJwwMVBW8DnxA4WnjFD
Bx35MvKrr8Mh8G7W4o59eC+FGKCBHlTjh+qw4btIca9KMmT1iQ0ItK0tzwBJheSinOobgtdW7Pg3
CikBHTgA9urp+ktECZxnmL/LN2NJioUBkBwxF28YvdlM9ylcInnXjPEWRiZG4wPFmunUTF3Ba7rD
HrkiD0fTgZw/7iDGFczKBoxgWEv6PSxFrMoOsUPp0v9xI6ZkapD7UYzfuqWQY2hrUyRSJoMBUAb6
f2gF46+XbSSYTBgh9VYyhPpqYe6ke+n8xUUIYIehGJzgs9VGeklVSgRloOCeV+BZrCqwZBzJniwk
IFPM57Fqf4d0bHNY7uWfKFYuGa6AUPRz+12HLY8BiRo/7J4Iw+lm8Q5MSK8iJgTWIBHn4CC8Hmyp
xEgyiJW0PX+PMiAyZ3qY1b4GZt2QHGVsPoBgI69aXnl3kHcaApkBx+T903s2jJ3ZkC7OvqJ6c76+
JhxPm4AaksAcMLEejLPEdCo5JFIEe17winJ3OGknug8vesEsmHtzGN3x6oAqYo1lRhBy/KrdFadn
koeYO1F/hZw1DYs8HyThYGMYo6PrMZd3ajjTe0Sf+B0zZGY4gte/FOhvp0uGbJYp2CxUdqs+YkyF
a+vlzpQEJSSsb5jZJBVouJ5aBioXhRVOc3trPB9O+8iADWoQ+Mc07VyyTAd/SghrJDt+xi904m6z
o7KlfFv7mPRibpvTzTnAKNzar9sK7raBPQyeq4m4q74Ok1uy2p37kFIFeUG9Z/gGE3UJ65gne5+t
r3+Hpc7wBsSR/Mvezv9IO2VKtgVP8SBZMg7HQA9naiaNFtkCKvSqdHalne890G4YgzA+JpAWD0uk
AwmtxmAO5Kw5WViEQ6uFbsczsZYcJAAeu8fU3BiWLojejznT5PXw0gUzJoG/1ZxB8poIRcGZqmwG
YWAu1itufM1rJ+msX+VUqc8knWsrzALIH1glnPO5wkT170rAOvNSjyEr1JWjHnwWqMEpOGAaYdKn
uYjY3R+DEj0wMPh3OsZF1eS1axxi4RCApH/wYzfSso+YRUED/AY3mlhAe4eR7SsZrFI4Suiebstm
3W4/jXfGl2dZOS/0vz3rtw8TP2MD3QxLC5HTmOfxI8oDaQWZl4abHYRVTLap4XilueEnLfOVfs1z
jz039Si85uTduvTqvCErmC7Szjj1ozGr2fzteyu5ZQ4LnTCCJvVqZoyCOlgllo+hO8bWQACzmhWN
Em9IIS6snRGmFRP4igV5t7hpmQughe31qK+xgjjJLEOVQToKO0P4CBX/+w18POx2ug+jtNusd0Pn
doZA7r5MG+7bc1rC1YSjcWbbp/bCYNq9f63iXP3iLWQG5jWkjf39fjzMA/MvA7KPaOuJ7vgurh51
JpUXI/VA25jEIOeJESrTPiHoCp2b9qN5HN80aVbDv9tvYWDPbJGotGhF/mWRVHOE2tf9wb363Yw8
DxSod4/hZoGIIPo21nPX7smLTh7kePLJaXdkF2NUaNzqH1S4X1xSnIEn/bygtk50EqWvbBeiMEww
e12ohH4P//QTz/j1E9L6dM53gp7yBzFtynoaaKhjdmIHgqMz5DIgC4UWPoGYowJLekxdKsEy0SPg
0Ao/NivPSfJ6lYw933hm/O+QTk9rdpXcx+othW3LosGWThsyCEz5+JWtHpoxAp5Y+Ee34YDuJvd9
3L2y9Yy6vDlCgsCf/rGujtyT1w/JYw6yF35/bY3ZrDpqmOp3YiP1F2xOPqYQWAYcZj29Osp1DNkJ
MvAxvMC64noEVQCYhjmUYysAAxer/6PC3UiXxho+61sxPXisMTJGF2+wdPmPGqsNegILyhjMUqyD
3KtN4jndJEP08InLwG3PuJ82jBdkt1ojsxENbXUEtVBfFp4ohAZxQlivCQ9lSM6I/h2ZW+5lfJfX
fBd7Dd+VxtpZRv8UEMsmrYWoaF7+1vD0vCyDG48/B/sf09JiTzgyhs3d2McxZlq3Vg4vFvU7EVC4
eaKiPMjoIA5HKKgsTRVqMFCRBDu118hZy+P38hX1q9uMdcsE2x6SyPOlSyJaEIMrl2qBAA3RMShj
sHYaROYrcHZMBxmGaMZ3xE4QatJaV20/pA6DRAVVvQjoLLR2XqtbiFsEAB5GMxxV0jQE3yvW9D50
AXrzNwi+3dk82OQz100Z5+hckJLgCoWEooV0xDRjNKZwYspfU9AQmSeIEsyGLygYWqSfKBgej0gb
/LwHSGYbM9K/OLpnDN1UGQkI95wx2t7yNMxyEdY1GmlkV5ZW+rLz4YGJ8LhTD+5AGo4LuaU96k6P
+uHJH9Ua3VgsS6aMowLvyYwJSt8ONtW4rivdfhvX5XVwO37w2skhdUmK7Lw/QXl4nrMSGxFcuD8m
D1HxilMNxmt298qvBt2ybEjXhs30Ob0kRJhaxX7bZsq8u+t/NyT9wp6UsuyukZfT3Ubj2+gd3pSN
ieee0UJfbgdbcK7nASF7+Z8cr39f8xE90Od2UZ8iA+QJDvxcDUEZXtk1keGEvBsTrFcMdIqh27w+
SUOkg3JrnaT7dsEokB9IkU0M4BtpfOgxE8Z2aXg/Hb5QWCXZKQudY7o9FqamW8iCnqr3rfqJIeiN
lE35qWj2g0xysOt1H3UZa+8XiTDYeCHSJSepDGXJ+JEWrwF66VX5AKwdfQO1GVFuaouR2YXSM8UE
otVXh3b5eBM2iqXV8Tq9fVXYWAcUXSBJytPwbml9sEaQQdKeJCSmptrtC3UZZOyJ8LceJnUspTwu
Iz0hfOAV9Bm3tLw2sLkeDnty3N4KwD/eUg8ZDYRWPAcOdsOr90dbDXodJcTgi/zhVd488eJG1ntN
qf1mYpwhw+is2+37mSHCz/y8kYPBub8NLPXd/ZlNOb2lh0lRr2/f+I6zeouxyX30nNZPgsxaczzq
CpTp5ocYv2zA7cv0vUORNmpAlltYRzpjQ80DbXwxIsJuWhv6SJC7yQBiyJB+2pIBW6mfkFZvBhMW
88GEf1aN3ZwRldx3CvOvqY7XFK4PkBQe1lP22AGqmYp5H/MstqEXW4N6D+B2UFGstM0bUOKLFZ9V
zsC7r/SD4zcqsPb3ecXGDGtcCzx3USzYKIyoXpT0ORi3Pex350g/1zNfLicMgZggEpJTufIfCIMU
sfFT1erDyR2jCdgsmzpKnYfXL9Xx3cXyAW0lItvlyJd85bc9I4SAMjHFfQMroQA5RudDUN4oUIRI
GkMnyyD2XE7rlQJsCH54fof6HCb581cHATjtqGMBXpoTImlX2tV4JMnRB1K4cPNxRFd39RteFI9K
4ORddRBnc/SwJbg6mHhWXl95kKILfGw9SI9u57QuTtFhF34WadCF9zPrzZS2G2ys/zN85SebNuiZ
FQsYYcsEAJbOwKmSzx7F0552kaEIRQvEFNjGUOznbGvkFsC/o5Cho4RSx1AU+koJgRKGK3gqY+n7
ckAoCy3aRZiW4gYOxg3TuWXP6OopM5HHGsNvVkUouSQAUNivNMCRPcsOe+S1mWGaQ6V7YwMg4JmU
B/xr0BfcY5ZV+ky6ZCMNsO6X8GIhbYagI9yMsK1hlsPcqhuDEkASlBaF4MRbcG7htnfsGLSJOU43
sH0F/YQ0wKMwMCeDdeTg388b8frET1DMsO0jh4KXi4ccppb4mG+h9aaY4PLB9u8LxuhsR1GHxMCD
lSg41QxkYD9QhyO1xcNuYBMIQSrejk/+oSUiUjZleCdylzl+asAOisHIh1tIsf7AjpEmB4Jy49EH
83fODxpPvvOxXkgA704q6oXXkUaVsEEQc5aGO2nXUKpK5AFjPEW6fTdNd9dF80cMGCOm4IF3fOPQ
EtQipIB9jnIZ1mYxV7aPSBwE9mEM4PDCpqwGEye1gMMxzVULSaAcHAnI0M1V1W2K2wa/MxEJQUnV
raoRaBKk6sOOr37SJR+P4zaVX0MWq/YJDtuQVxDi3ht6CG5+rhp046MuTOMjWnwqXNzckTHD4OEQ
ukfM9sLEuiY3AVVvewPEKgLc95+SfSt1t9WgtVP8/xfJDY6cMTRj/L8BUSvsV9yiMvaAxoR30lhG
vlrMrz4NmeTJKIAh9F4DIgYaNbgOj2ob9gTw8IHGiCFcJcignhJ7sETr+qVWALvFfGH+wRrTJV/g
UtK/UCfBFW89aBdw1hnivICHhl6usbLgssk+FGZUSB1qvNyj4ofvNmZQppGKzHz3ieMqalGIJShw
4y/8iVZ8ncNmIW+guAuiaQ6oJ/htIZhBB7WdTA+Ir/DyoYddeAn55fGTZBeQbMA7cKS8FfwEZTvE
b9D0rqQTan7Kc68IGQhHqjK9X/fxKzGuAa+ikYLLsa9r+g4Y85fbXkOdgsMVGsMu+GIjvJRhPGNh
wmOPcbS4NSiFbW6zop9rEFAALm/uTfE6Sj3BUFXGZSIjhkbZQaLLNXyRqa7POGyDIAjkzRQ8sHwZ
sHBQ15AX5J9pg6TF114eVNCXjNUhrntOx7gBO3XJMbfZFWOm6JV8/Kb1mPzz/Vge9vAAyRIa30yX
EqnvMFgOTXLnGO77LwlhDWiJx5fvHx/Fg3Yx8WYwLKmd5XhCdG6J08LL4RVeNb4xEQfQaIQjTzhy
1i6jDcUHh1uHgz1BgaxLZIRPCchRZ6Vu6WiUmISQWIkVx+ngVajo79+N+bi78vy2YUD4EJMHdpKM
HchwnipenLCxyG7Afdnu9xKni2F7XADQq1jbsWjh7kvMBAurjRy2UtzuOuF3ULcXaLnsGRf10u+Z
mz9TGKObds/cHZYOTBUDAJL9p3NlQg6hkl1gf/BJlYx4eeJgfOWKm6x9H0zFYwCj4esOh3R/noY4
7IB3nEcwAeqYHznKiAE25ohZforpYJKNmR7Pv9B8uXuIfC2dagfg/8Yx1A2Q46VLyIPFcXRWAQwz
r3+59L8Zt/v8nTy8EpK1pWMVgSJTgnFDJPlh+lrXbB3JNy5j4M5+29IJHXH/CcyZOSvj4bjziU9A
Sci7TVq7DjZfYuKBbPKwjcC6kflCUvSxsySvRjwJ3JfsQSeM1Z7WEwVROv46GM+TekSHBq54yiEI
kxkymrRTZEPa29J+e1eN8OxzO8+Yiwx5wxc40GBMTegP6FUR0U+zGErKlASOuc506erlW2bCIzC8
wWJIxh/cI+CTA15uoj7FLk1GHcLajB29hf8Czxj5YDyLPKNf5DWEXKaeSdIRrqWRjKC5Fh5CiK5u
ug0LH5qVwcI4XORvJ8eWKoMXaD93GizV0qVL4QgarhAS3iVFvTzfA9M0MjHaTLW9qwebgmHumzTA
K5+dnXTRhdjbzowItziXfZBliylzYTN5xYmHLCDHiBAaQ4FixWmhQlyxlSFPlpxFML7Uh6Uh0g21
GU6tyAQfDl1hUMzuAU3ZWf25LpB6Z7PD8oTuK75PHzNsU+BNBgoeRyN/e5qkaDaClRcffJZg5r8V
AdeoO1wKc+A7D/fqkgLwv89D5nNib0SLAKoB6FXRdYqykfftogH+cITAgushaXhhHjuuvfKvP4PT
JGaMisL/+qRjE00d4U9h/qbMoIiW/qWb0U7DEw5WGm4fjM8bOsc7kmYFLTYCcZtvePMWOO7i+OzB
JijCrf/6fcyMhHeDERofArIA12BBEUXisdqSdeiou3IrfUSm+m0tnnfFV5NuznCLmBnIkJ6QgizU
8Mn+QlctXBw1q1hp1oU4E3bi422PEgh/Bm0GMStbw4700jUYzTZPDoQnCR1l54K5xyLB97CEDMFx
wdtFEbzahl/qtcEEKZeFG1v8mEjxCXXoijBtzO3AWYFoQixhOHqonTYKLkwMtR2piqGK4C5fgiqg
86F9kqxvMMAbjqd1l11e7CcMnuzK+iI2sA44HsCYPxo+KFcEyculO+LzajOy8MC0oeTkdnV8HlGz
GC4NM48dM2zuemodJnnH72K0r0+gleVa2xyVCdq8lel18qQUziXgX2g3gmLfIBBBXUFttwfyogbR
twzKK0ztuuABZombaX7C0qsl3eFuV+cHs4oPerHohrPkAfdlKjgrR8z6V2+KRXUeeeXEXEKVU+dQ
yHS8OWajiT5mT0T3f8vPvBmsM2YoxPRhJfTEa8CCXY02nSe0pxBhbzgyPMI+/EtYW33BjJWyFqsQ
zheOO+DhI+x+Jjq4kox8aNKRXcDwdDfY40T5VuzdX2R9LZ9IeObIpfOBT6i6HeRd4TPPRqONDa2B
muu1sBYZ66Dnyhxmiw1eMky6EDyCEWESOsWDilIKV75m91Xgc2Kl4gyA+JlTsQRX4TzDLSDD5qvC
zIlVV13ga0Nc4HHE+gQN9muhmRMmTin3ZPz3B7Lv9eR9h8N4tHoAi6yzxmMtHqHYuRC1hLOiBSSy
Y4pVsLfsYTYw6RzK9FITmXnhHL71pZynHx/t65ALzlSJI0KyyXQZYVouZL64SD+Wt6UKB3XklFw7
2B5LIFBtkUFXCb9M9sI7rjwoJniia0dgxA9Bc7tf6m2+Vj9j7KWVsJvhkRVXld/i1MPwI7r/tOS0
LYfMIHYP4L8/ZUnsTG6TW7yQwj5QdilXk3kw/8CE19cdvBncaqKcSi+iF9wMcL6p8MaiLfPhFwGR
2Xdf2o12GssJ6p/QhI6bE39lk+qxy9HmPVyldLEqxmQMXyoTGgqsR91XwRjJoVreAKhqa4il5j0a
YYlY2zjg0jsbMMPcIQRGRAmlwy/+8undPie67R9NZ7akKLNF4ScyAhEEb5UZVMTZG0JLSxRRQGV6
+vNl9fmjuqtURpMc9rDW2lYG/vBpUotJoGMSka3nOPpp2pkIc/cGcKaNIWCFnnkFPYdK2BsAuAAf
9q9UYRwPe+YoMfFFERgfjTkHl5QmRWYM9Umf8hGrMihQv0K2zhraFXvSxMcmSM7PFe8awhqsoCSO
OCXy7lRtRwVycpsVR15/j89zvRGxn58PYq1I3DwpF0VugIwcmhzWM6NAB3hKI6csBKXIqbp5fncm
HAC2x4CcwK3fJmpi1p2J60ziDXHoAF2flpNEpFNwnUGuk6wGhsRcipjkYKKA0MyWVBl6bYi+gsxR
re8vEKqc6nVINu1gmgLmhDXf24PBfl5K/Bzrq48/C0qlZMt6qxrKIf/RF6U1IlRhqAClYKptVQJ5
kxaBRnUsEf0v3QbtrNV1RBkSnCej4EYoe4EFNqKAht2hBUB8eFf9vE1Qd7DKYKo6tAme9Eu2xW2/
nWxooWmTUC+9szib/PCwBAO+zI0oFB73pt7whOoNn5ToNhCfptJ4N+m1VvuLDZOYgE3fqjV9UfH6
R/QJfaKo7OfkAFRLU29ITWSk+9M5cmjrGr7zZRRqoXZmVnhc0mUJ2FgMS8Yk6iFrPH0LnCC6aOQc
WEHjX32THW5eOwWWTWmWyXuNLQmHDPMCJCywpuEa9g9aJ/HmC2I0GlD15UxM672BTeH1fHUeL/Ba
ycGrRh6UPC3kSH7JGhJ3LRDxHW4I1eSr2E7IjvsA4dCoLaY5qi+kTCAAtgeg5TeAROTrQS+DH2yC
dtLMoXebz7BbpQ4ZYpEpM7UdeFoj9RX8jQXhGZ0u5CretNnppszvjsjQCHws+Tt7aJJwmxsnAu0G
5NQx6+lkuCAoYSLqZUJbnAyFNNS457cTPxkvBVDiRNtZNzOj8iL4LsrwPZa9qAc04EJmExATJmLK
0kWVYrjODAhTA5mZI0h5JJ6UquNuRdUmcpBfk0rwbwqrk87fDzd94xXB+saUKuffl8ARY1RTEIkE
OmDtfS6QGWQb7vv2SF+n69AximNxTMJ72Oxk4BnzxmHpvGFxXTHeWEAMyseDYeobXN+CpkO+iiQw
yqOw/MhlVG4TIGFMuJ0O7E6xVifp4W3zA6Zcc7ChjHiKMglzQEe3RVoJSA2T/RLcaUKsGggaqzlp
vYawYHOu5tAO19348gD5N9oQ2SebYudCMHfcLdLgagOknOhgyjTwZlCpTB3rqzQvyDE52ZTsR76t
sWbWQMSN6wXAhMj3N3A9yDoxocILQCPpBOwW/EBi3RZ3DFJAcbCoHkJOgDwB3jj4cJzkgf+djk4P
C5k18ly1jfunOvWUIho2mYn1Z4nQABjk9wK4LNjScp/BVemvqvONsbRnCp51PKF8TPmdKmxW9V8U
sE+eoMCM7/MQ6II1yDuZONRKBBGf+EAiKJafiWleJTPFCdvTVYcbSoC1R32ISYMklZOvyK8/UfZh
KQwYYtamptvdwJOxruSGDk4d1bZDfUgXtwVCSQL2TFAJHXZGAorwY9iUt/Huy22LPkxaKsjhDRQe
8SMQSbVZTzREpQ7Ab7HRGqyVxqIbh1Du55kpT8CiUCL+6iSsgBS7cx72y6kn5BqdzvDfjgjC5W4X
KGa9xhD0EeQiT/y0waoZdURTe5DoYdbcIdQ8hGT1olQtBGjzIxRE5N4IKoY9VBefx2KVR/CS3HtE
fJuVGIdjew0a87pKV9Xv2+rPBuT4sB4uRFIiskct+XWidfEEg5EwGfGsGzMW0A587AklIhrBfX8D
nDoJ1YLpHwsFrwIHHNc6Zd2dgzpOxrhg1bI5tzNSdxDecH4ORJcIeQGWo6wT/BGCBnjlOLUQ4Gqk
WYgD0OFVuIIGXlBys1UEm9Lj/FUg0g6koArixZuF7OMqRxnJ2X0xA21l9sa7eryTuS6u4c27dB7R
PpHUXhCeiDeqqL9k3BDwutqolIyOg+mA4t+pxx5Ma1+rRjxcQCk/VFQziqA8SqLx+uATotv5GXVm
86vPiZpYkpXgD8H8lAzUqUIpoOv95BivxLDcCkGWwbGxX1huEaVf0XpEMooF3WQKCErkeSZ3P2eR
PSbomwCHiYAeU4tlDkmScmRZYvCC+i0Y5YHI0/++dwQcEJxADuSHpO2rtaAwtXg7LMjH529KAUK2
MmuuX4qJ50OCF3XY2hmdIbY/wBViG7OsopE3fnq09xhtLtRzJWExj+bPgLi9QbDJSnwC1Yb8k4P9
pG5HPv3u4LdVKm7Jza3Ddn9TjDeJsdwGEApeZpBOwU+1oKNkByUC0CThHRsLtB+pvctwP4qoyR5e
4v3nRNgV2xt6DkQMSILXAHgH1ZZDpEP08IcsnomzMx7ukIxqL3HiaaPFCGw66+f4hgRyif+LIqiO
S/kIrTKElDily9V2H5NPR9VVZtbH0eIa0DJwSHj8B6Zecjkwqu/LK4j8GGtucl9SblV0vkN3utOd
xvBVCPTgw+AWEYjMDmUP3gDTmxDVICR3AmSVLdLD9wK84p1bbWu/mR1xLtRTulC37EP0kXARtSpr
AA+o8xRQwGtSxIIXTqIfNQoCb1RR4Hc6goFM1R0TrQpCAUpusWL3QAkLHACX5WXNLMLyClWLgl/I
e6eE4XLMHxAYa/gueWyR7y4WDJr39LWAhqeOi3LCrIeoVipNTqzVsKEZcv0VEM018S6+QRfgfK1p
IEYcTg+0aug4BPnTY4YtoHjS5uZDxQBjgC9qRHeUCpq1hfkHmclBbrWaZsYEf0SZvZyvkwBU/Fgf
S7yWTo39DfubDKCOlYP261lEVw0ComO0aI3kgvhPckER/DRAIIMAszcwe79I/L9uJtKuCvjVp5FQ
WKpC6kqWx9c9dSsaaiQJMMnoADnE/rqNnR8obzh/n1A/F7AZsK47lltyMdjKWUR6A4sN01ZDVIiL
ht3u/SvZo0ALz7gjT0+Fb/8wNeDheH/nPFIE3GGYGKTlx4kE52fcf3haMbmeke0mrD/OgJfjVvdx
5UA3NwZGJKbelSIP8HQAIdTQvTH8fx97rAWmpApht58YCnCA7hoUZByICwhD/ZLj7mMdsVSHjQDb
toioouxDH9Z1AzVPmrGzdMGjRBmTiB7onR7ixNcJ0U5E3RQ8M/TxZsICI5f6FxPFwiPe14BjRq/h
AGywQdYrteRuBRco3ty/TodhDC2oW2OdfcsZgJj7wOA3HHDWUFY9gn4xVTZuJpnbZE+M6Q01OoHF
YpDrSrENMN5/hDwcWJfkgupuscXrwyyt7uMCXuRBXsSiGODoaiCn/vmrO0tNrdvx6WZHJIkw8tuN
8gtOFZxFIbwBQqEQkUgn2UObeA3zcDqJnnANkJWm+98tItTulzBNItj/FYC6BHUJ/r68esrCcCKM
FpUuijskOlKPUUJBbuCjuSgNP8QXDa+XEQ3YO97cZsIsWQAzjFeqCeBs82aagJw77Bsqoqi/lPvG
CVlRWEVA/yqEf18GgTvcC4SOAMHgmpIVEcvbiBAhcS78C7oOFKncIrDNv/eBBYWYMqrTmKnL9oLh
QiSW5D3hV+mi6WMep0f8GSXwh90n2omN3ifORXwJ24awH4kYjmmW5MNCArhEgNWK6DCWaDvLTISG
8vDmQyeSJqI6GU+EBORkRTSZx4RXd4t4SsyI0C7BF000FBx8HTodaoQgK1bDGa7TWmFuSsZr2a/7
Ez2C0Wt9gmf4nlHXhR44V3BnxEsycEj+4uDgDxrdllidTX7ugCmNKYZ0jlevk+Xd6p0Kvs+FVF8c
gpeAAQZxwWTWYQSy9F+9H2JX06v7Nq6hsCMf0HCyORSl8M7AImBHi22zBU3bnd6XwbY54fLaCLgf
SEc1J2jGGIqlTW4QZjGzNUtDMueJSAQgXTW6ETygfpOUIpth/KDpZvXN1yr+qTZ3zc+QZNd+EupY
eLCvSVcAOfu57b7LXJvIQGs7+7ukiCf4CbJtB9l4u+YtzCgTcM8n1SEtjHfYzF7hLXzMRnY8H4Bk
HcNXyqj6NQYpKZ0HyJGSdVsR/II8oINxgTeai/gqKcLbAb7yFRLmBVS5plskIIdheSpPsfUVXG3m
EfuxocrjCIvF3PfvjgbJHDE6EeqT3Qtx3B3cm+Gh819AAoHQ4f9JEZXpUdMqKLagAzC3SbMijYLa
CEsCxjV5XBY5bEc8QMB/UOuY5+uvQf6iWIuZAZfhiVzfZMWczxJXXwoRJyfsxmN8zOs1sTeYHvP3
+m1fFz9joMgWS8CuN0LjxZJJSJ0+6UQmi4l5ILMqIFRAioZIHZkTEkGD3JEQArRZst74NGTgemJv
sjsZTcQQNNCkwqxnoSRTVnqUIHaKyW08xQ84SFMwEUASUVGbVit8c4LyuNUi03Cs1xiVHSWxgeNB
eEhNGCiLq2janlnihvCZKGie2bWdepD65tTFRkGmJ/gY0AUpNzMCndgwysvN/uVq9s3tos4mnAHh
Ovr8Lf8kVCm6RXlEmEj1msUc5pGGAeBhn2pODO48SIGNcPMPFCFBRONPkPq+/xSglCU3aUXBl+nn
xJPG7ULAyvmpdzXxIMTEx5g2XUQpkmWyHZ57iZWf4jNBHUvZqZoxsD8eLZePYTD0FIR+rlxRg7Zp
kV4iv1zo4ID62yHia/A0p29tgind93HgcuSCh343RVzW3EMAWxLfjJAzAH/xwaPgiVCYdUKO9DGP
uG1mLJHyo8bncFIsMMa/B2XdLLUtTwgIN2elDFqFoU3uibg44QS8azw5yqN4TMLlnhqXAF5JZC+S
nVigUCiJKsB0d+trV3OUIqozPFF5c8UWhLR8Hu3KkGnAhK4pGUx5UCkHMaVirdvIGPXQEoROSD6U
PKN/6sMK69yTAPnzGnACks+iNygimEAvEO/049/vzYBrIggNBk30mHpGlIxX4q9mnUiwOakD1wiK
I1wJvARLvKFY7t9eCTSMv6M5Q4VDpfy9F9uukBfhhEeceTKHBMlHCjuJTaT6eSVOLzb+u1zCicVp
xQG9v0+p4cbf1OFT4YILp+zvh2ZH5BBuw+lEbIFhYXGbJ836t703np+aFd96TmiZQctmEYxIHbEb
iXfK84rfMLg2X3EHlct1UUs+Uo/NalzAqjNA3H55Ls/P/b/NYCEpkM2XuZEAU9lYuVc/df77zSZQ
SR4nIannlGdIsKRfCGC5tNsQ+KuyabhISmzhPmD5oQol2DZwD4AoiWGakkkABTe2I280QJFAtchM
/f0Gqc2lr07s3bjah4uI/yQZxQ5N8AFcQmrVaY/cmCNeYaahkvs4i88+HHhzuF32/e+k/IUnfIPJ
HP8qkymhNiqz5yE3T0FO7xVhirXHGiuCdiAy9YG9hzY7FxIX+7icXnwU8yFwrn8vi9nV4bDY4xdm
29+pHmETFLOygl4z+Lt+MWPr7WmIe8GObIIsKmb/fqjRO3uG6AaEV+oJBWnE5R9hueIl2ETZfrCt
mBGz6aB5NsEDzCr38gyJ3qAaz67PkIU19h4hBZJn3PSBT8XlOSTQ+fjFK/FX94oZMaT7eUQgKRgR
3kMEn0Hd41UxPgjIOfn8UPzujIM8mY9QM9BZwZE9AA0tE/JEKZv/AzETWECEV+J3a2YRjE6enviq
YrvEM32GyHBv/u39PVIEjC0iZCq2kar+t6vKqUpXbBQn5RGI84uriDP/+1Acp1okZ8Qe4iM6gC2O
E7sCqXVorXJVQpTk6ce0d2zfefql227oDQC+eCm6RifCqf+2iPMMf2Ob5wjDu3Tr4/D3fuYIU5yj
dMUB97O4ktgTupX7CFGr/utfWCrHx1nQdMVe4rPYro+6V7r677+jxWcDmb7x7wDRRUuXpyL25nT/
DhVbOYTeXLIdjBidVby7nxtANGLrv+PFZwNsd7CMZ4BXj7PEt9IhMIj7EB1S7DhgCNMOjAHxXnzS
HkWvF4NG/225XzEOxNChfB7xc/EYRMF7XLYuoEdD2wfmGL6iJ//BqoU12eFQA95FnRm8PqxDLPlX
1A+QLF8V7PBZoWQWvWfvWU00Mrr6eZhj9FGZmg8LUoh8/1U/YOwzmYGP45B+UIZiP/kIVgyQ3Tv6
zuRNGRb8ZSoSp2GquvkA6diTebYfMAukzhx0DJMg5ht6BV8o7CjqMf8ShRMvxGQmJjUsXn7IN/Mf
StQMf5js8zeiSq+ZOiD4TCKxHB+1s2+Ez8FmGau4jhqyh8nk5nNB3nAJ4OScNROsOELe+eQJ+Rb1
FiYscKMmYp1Ia2ROzUlG3EZ/BWheXFL8iL24kEUAkdzcUmY9CDVL5Cc1i3lP3+gbjQlWnI6429/H
nJaVfPXveIQu6ojL/DuPYsabzDkxz+vcCapl/KuRkEDTgh9k5GzI2ixLfAYUYAdqQ5QL5c41R5xA
XEM/1vYg0LhfVEdcHQn8f5//+x5iLZGm4uZzbjvjjsUp/+0h9hSvgZltUl6nTrln+iY7vWpcTkaj
6xvx8Yh4V4P4KG0j2hmn4t9C9QlFY7Yo6CgmSgrmdyG0OiH5d8FJfKZMcmhMbBoY+nEuHuaLpYbn
JHb+91vmOcYodJg8AsFoHhCK/GsdEMGAMmP815C2waf5a/LM6a9oedE5xJ2LUlTiRkU/+NfW9BaS
6n9dRKyF4qnIfztUrlgfxRfQoKGJjiS2KMe/92TweXHzRTfkzjUrpyH+7YMPzgIn3oOyIZjYJxtB
HoKGF52uzyr73IsMBeVQNuLs4v9zj6IWLtG/9bhhcWsYlZ/z1Uebg+w6Q5kckRjGvsSC/G/duzF8
xYIktnJAjCXECKtc6Uj3ClQeg9hGvoHTP/blmRA+vSxn8f53DMIzPEVxAw8+E9tY3Mi3uTKX+Dvs
LJZX6rn+G3IoKu8Jev41gDivspGP1IIhsyAMNrGbzJxMBXs3F0kM8aE4GuuB7ywGrcyNfWjVGOp7
zGwlvq9oZen/pxQ3LlpAtNbIEqNatFJFzxL//2sdMVzE8+IxGhhHvratliqdmlvHvmiWRN5BHN2J
OO7zPc19pAOcGWjYRM3q8UMOiBZ9g809qwSZoNRdx/XTYGBTDlU51rP+CqD9hr0xT1aIsM8wTyOC
982KcMrjB4EBAODjF7mAM39BuepHjUwGqr39gFlk04n9hvwZKRPmo271AWGIoEqN8AHM2c0zJ1Si
HOcUMyGFwB0CtUGjApJiDUpIWeMDNAMz35d7cbvE2cV9s5mMCvqjdPpjHekbaXrff8IyLIkAnTGE
P2f5eP9RLkOsQBS6oBocG4gGdfRkt++CdNlSRrz/HaV+LGpQ9FcjTDUuDM0Sc/7MiRvuBDLzvp3W
U8Rx3JtPK3Ur5vXwOytpRBij3wV7f0IOgt0/PD7oWDR2s6K7g5k+V2F7VETbSSy/Z7rcseRopve1
5tcR80GyU9b1obf9Lnrbz3K0xdWbv6BD1Ot0Uay77XCP7kU+v3/0cilnxns7Ch/rZJEBl9jyohh3
OLFjpHRz7nevUHUuGuIJn+Oo5YFFg2UPunMBnS/18z4OVi9SZ6OoA0uDhOQhW3yWhBtnt6O6hLq9
QIuT1Q1lsuVoJrv9WTfrFq9dbyMvnz6yHnSTKbe4rQ+febumJZA8iLqVvGbxevzQGkRNMlM/0uCg
wOkiPGdsZ/4N/noT/QvUHaI/xL10IFLYNxhmPLBVvlLn6oqadaf++R5q8zuE8vntRB0FMHGhMs2O
XajMhhHkab9G/ExbYn9THo38KkNkrs2FLfyC3tNO72Hm5Us862Km2yDLdm+/2vfPOvrrxApWzx2V
4FDZggF420iLJtTXSqStXtv+/h7AcI4ePFyiyr4Yx1ez8Qeoz6RRFzz3SJ0tXov3mqwmKl6HK97h
bLiUw/uc4HqAbblCAmM+3Et7Wko+f/fNHxoJObWoPFG8ZHtbfPG5R1vV+YtV0Z+QByDIUDpSqC0o
5ecpSIR8d1dQwgr6C70pFXOWeoDcNwvQzUeKaRFv4NjZ2vYrfHNk19w4hERK6uk1vS00jB7FphZW
lHnfxRu6WzZLQmGKYdAi5TKTpug2zvqM2+1tXazzebUsFs9lBQX2dtHPCCuz34/0g/rDQt99V4+I
EjajxW11RzkSVlCMiAx6GIJtNLCfDsShfqSv5JpoFM45uOQ1TjQhAVxeghrEt4m+g82VcblEjCNb
tJcaHRJRYgri0BjXl9Abnv7woh+bpbrtbe+7Fx0X2fdQWYt548gAfh8yFs1qCR111/H0Ig4ind5n
eYUHXYoTfML2wNnqabXsr9qDnhqANHV2FeZEc2aQMjEwponLimnlUi25DD2UGQsXm1WpBf8EL4BQ
x44P5CNzC9uYBRk2T1RWsIuw77D4IC8AxiICRTq1mki4/Es1wCbTIQdHYmrlrMOjfuT8ZKm5mI7y
opgj+PxvyDDFMuWxTX0KY6U6MzWz5LbdOH2Z1UCAT/ULJkrN8LhR6X2MPUFegfwq7SEddfIZ3MyG
/QkGyy63xZ7Kund6L0gzn3un3ok24XZwS8nvg59gIeAfCvp/JD0O4KS0Hzf0+lgJbFkiwkxROPqX
zxkr88jqwEzNaWOGMTPtmYvqRy4vQuzocFLV7y+YzsRGlp5YNpfgm3KJv4mTk9GWCtMrjJZMtDyn
4kOuz+s7yuugrzJxJtqNVYZD2UobcDlyytwgN8DOTMvEM5g1aGVug6thEVM0mws+96iJxqeUPPfN
1untb4hdEKmrKHlaXzpE8f1RH0FeTUpKEvUPqhIMEltBdV6y2odLWL6uAhmuWotwfXnpvw3a6j2A
cD8EAhPEpCne2hVgptmckRzjuX7crPgdMo64eWloZYqXfgTvJR35xYEsQwwbtTH4Qg1E04fTfwTa
x9GBEyYLVhUMEb4ENr8au2U1uclTkZ1Q9w8qZErbP929yRt/5GNeq0ApwpzbxLqUxdd5DE2Kulgl
D3VDbA7ATNlZKRXtQNnWNT7qQHf0gWzE6ZByfyZua4G7UsEziO5gggeoDrSTVN6P9HWOpvAFcFpB
yq7ndj+gf7/a+AscjPNgBVOYb/zBtkT7uKF61fm5hsJ3I4g6G5zBXKUJ+T/UBIJ3ZuDLoNLBXL7S
CWQmTvxXhvA14J4sgkyjzMoKq7qB+/2ihHhSNXJdc+gizy2pwdEppcxl9LCUsPMZegLOOJg0Z+L7
fRkUooB+o5LJMzflPYtm0M8mhMdyFPAaI3FFra48wKhOxisCf5B5YXcw5XP69BV814yo9LWU5Onz
sRbcJoAv04QanA9gGhjkpCb9m/0xmVcnRSQcB8CKpKyoisl3PJaDSSa5AL14nsPf0dsEtAAAK6OS
ZurlbPQlTwFbabxgOJoqZNZ0QSJwQ3QWjIvRcx570qMAxG1EvD4obMizz7pEsqU7J+viNyX3eaDx
Sd867a8+1URiDP0JUW1Xj6QTOS99IjTTnD4y0S2aoLI5+Lk539qNKQvtkogGvYqWod0FhHGAIU6u
qysqLlk8j69mydi6AHC1czhcAfPDYJJs5NKQwRjgEhCVZpabxBR0VSw0dKgbCcOydHRlBlHo9TzF
rXdrnGGzlx+hlq2GDH1VDfT6NGB03hO/6vzvfSrARiMSJeOruoh1hHgldBj2vYaG/yKe3vXB9lPB
ZWA3d8o3U4UZ/T+9wLBKunGFss8Ht5OkWlcQd+usPBy260Y7fz8/z89C03+QBJRkyK+gC+CGt+u2
7zwrL0Uqn9oUsVvnfv0BtQl3fGi8cgBSqP++BYweCMIggER1zwByI4qVUjgSVZd8WtPDrOYz76E6
LqpTwgwAzdcrnYc0y0HUJBPuW9cMpkNmWtK7ZWmS3uVt9nBGD0sbwO+E/z0miKQG/a3G5LmWCege
JMUrBIriNWVhgLxVBe2sgYuAUNVBe8MoJdb/at2Mou3zgoKFoORGMJ4N4gUYvKMthzzOaIMIspja
WUXfTUVdvjNyiUTCwGc9AffFs+prDF9u+hw7b/+xu0Myj5i34YktO1THKX0OCYCauBAgzYrvAyaH
hSIE5IjS3nOFJ8DczbRQbG7bGAA34sbr+7QkRIZqjq+5+vRF+YALYWULCnuvi2D+EIoHt8tKgS+V
ef1CyK46DJHMEdpKsFbh3kB3QSRD9/pbrscSwvKOYfJVDShKkDauuK5R7zJ0oTaT9Je/hsL30/0W
MWu4F6rVzmCpCVXTEkVrQGfkm1OUZSYIArBI0Z1a5FgMZabRnOWYfNvwV1DrBojhfXnughLbg8AU
gWWhYMtr8alQRjHgVueoPi+wFlhO34c2tSVNMArFLD8Ca3pkrWIKiikapAZiAdYdxXuBzSKmG2UH
HlIsT4dv0nQPNBR3LHe0+HWTzqRuMvppuL/NtUY7RpQapsgEfsEPcpgq6KRunjPjIHNHSQGfWvCc
AulOp5glsBjRflu2NRFfxZPtCsQ9xH6guy0el01Xu+9AQC6oBxxdF3pN1DFxCz8+lFSNBshB5itn
TKH/MoMEVy5VRFVI88xIB5GojkVnANlHgWiUKAhdEyYJ81+qblFdDpIBgvbQbza63S2ZPh3BtRgo
DmsqFQ1/XlCOyCD8oKwrjWGTwZ6i/0KIILPzQkJgJtWnSr6bWrcshlbHAL2ZjLKExi27bcs8XDCF
46jQOxTVkoZ0zw1ZacSENMmvevabDDwxGod+RwWUHxpTgvrwq09avzw8LipExxQyJKbXTUMvpvKS
iGwhFaE2MSo7SCl897AI+hjC3wMQEZkkCIU8hOofAveT1B20Y4rMXK4L/BBmAHko8PDFBywTwsBY
p7kPLphiVM0PNRKdxv/+KGjItdYw6IPIcdBTvaA2BfQ/ur6BhRu3BCW3ihnhhwkLnUG8K/Z7W1f7
hjbGhmsdKP8wRUkdjSMukn8moEygA0LyV+HVCNlW3CAVMxvAlmBsZdOPRzL8apcneZlkyFuh2c9u
LEGM36OEJ/MwRneUE61aaBegQ31lCfp5oXucWDU09tv8dcly7CbAUeT5jkPyvogwgCGQCAtNyPRh
AXUz5LPBLumao9ZDW8KgwMACZfdT93FKpD0DMe5RR0KGWQkEg8QPyUEU3sji56TlTgRbAjCb8OyB
HRJRIA0RM999F7cDWgw4ef0tigcVkO772EX8BF+n6QN348ayNUJjO81pTph57wNjYJsx3kjVDcgk
KOv7MrXlFY8PNH9LUJ1MLkKAlLMFv46DYFeFia4+7oOyj4P7slTdBqh+jIxy4wBK+/YkwcaS1Mzq
Pxd1jPrNSMS14c+SoKHsa98Ald0hTk4zs/j1TKZQYrbwk/voJSKmeXhaoy7AbSW1wYGvYqKvY9bu
m3lfEhbsSIpmZObuy5ZqO0K3NOGDWbnH/1+kzoNYgMD0siiDpxQlf5lnTLm1Kwn54t70IToi0Fd4
0UP0fjBngNT1Zqi5mCN9EoPr3rQo3RNbRi2OLAOZWXLzbaDNJBdq/Gl06rbK/rXT7OtOoRq19EPt
4e+eypy4OFfzBqAdzGgyQQmdnlr5LwWpe1B9FvVlHxnlc8Zwy4AJH9vVdY8iYbvT1hrmNP5Gz8fn
G3xnW4p1C7mprWS8lneH8tFnhLnBhYxVBMXobiSkWir12N8BtLoRGkdmrJ3Vpzkkp4p06xplkUqy
Y5LNzL3onRFoUaYSJfcA2YG1G1CY6SI3ntTTDIyxZujBsU3RsWAKmpFcJYfqk7dm7cj6u5eieUVS
Gkq7QqDRzwAF9Z9TDShRhpfVUiM0Zw1W/JjUrGQ/812yu/cWjQp3sWHQoO5GmItSDGRSKOe7zv7C
mQRyre+iQGW68MhozwlZLd+LipCPeEffdMU7gj/YXIv3rFoiYUKAu3PLeTUvDm9+WtKzo1O1lAhx
PH4w90UHkLjDm1+BCelWhXffvRcjYWnAZ9Mvj33hZU5FBVYiP5jdPvFvIok18I6KcA8he+L1sIZW
OEtqoGwQ6g+alRrIR+R+I4Ghe0dPImGMiuNw8zkPCSS+gFoTVALQpG++UUqgsyEGildMRI4CGxH+
WeqTesUYJzsSfs7f6L4r9zlfVETpULslySofJeKTBJz2OLafs7gaetir94xI2l4iMgUf0lc2hGC+
UbNslvGGGN07Koja4Zz9HcO2v9id9eGb0ADzbySccRHr/c7EjYtT4cyWhE1qsgZ4gsSfCdXFmwFI
88Rn6RSwFn3T8q3xl1j7gLhh0+85NYFnAoPfSLTrc69vRC4VaxEH976vZ8TGNxguJGCF+LhJvPdK
a5Th/LGXgeJMWX2qENe4WqXczABZIb4dYF4RiQIgtapn4po82pBBz39u1h2QnSnPHY+JZQDMKh6l
IhLnyZ5ZVN+I4Jy4nWZJbHxWncUj/svWos4JmjVEAY/t7awM2xktEH0XpQgKr2iuQVDwLO973SPT
iHS2IhR3aBVBF3vun3vRCuUKnxZV7T10j0ilR0hHcTWOJgZGQlgWUgkPtuZnkeOSNve9iGUX9KRn
SJ4Jy8d6kQoqZiJVJPJLCZHyFDgWnWCFcdwemdo+q2SvCMbA8ywdhVkRwhwZ7XLK9BZHwHNYscyY
76P8i3PUBT2YBb2daCzU5ebl8jMfnL7rxtf3ha06N+BHaB8tUPElTD20Wb7nTTicXjfyQl5cj9pS
XY6W+kIlCodd1P95BD2xGwkFdp/EXsuT+ercVHt8R9zic08GM9m3m+8Riuvy7Q3mryNu47aYVlTx
AMxtKd4jKCllJDAeHwcNPHIVKRGuZN4RYtJhAAIfOb1txRPgx7czcq6UTh0uJO8aFRtk6oN7+Fhx
FgLtqf9aYLxCl3gYRPWQLdCNO8gn1CWVEDqgQGAFID0tJgBn6ILh81GsY0lAQnIyNOUZ6m7gd7vw
HujTxL0HtdeFULx6lkwFxNESPjLKi3d36KGJxFiUbepI+1SN5M6egQ4nYnoPJBuhiy1s22UvTDwq
ODqCX6ubfcrWCnQkMo5QvedxpLovX5k+g9vs6TaGoJA2AejHa0RSnZgzaQxEP6mXOe0jkU3g0YTE
Zve94ZJqqC4q347q09qzAeXcBn7PhCtlavY7kK0MrLRuZAiwqTb8RusdfC3BHaC8M5nb0S4F4g5T
jyoOfURUcWfKrRJWfmFT4NmVSN8iMuzky4yKTrdAi8AbTyVv5DRhPxzM72RgKrr8234umay9AYmM
r91ZrSM74MjQu6jAMJATCV4e+bM1ggegp4p1s61QcMBf/ZzQHwahgZjISbAadfdz+nipm7rdrzxX
3BJI+MB7hfcoC2/7/uYZaaw3qPpl1fgdICZIlgQpcaiZzJHzgc8P/nYLfkOkEkfwHZJ5f4vO05rL
9bCuM2iu2ow6MvbAG4CHgwLpIflImuflaUDDBnZvoU2BOIm8GBTsL1lbEXi9MRZ0F0ZnqEYIzlij
6RWTw05o+TfBZ5KyS0Kx6JijaMQUWdsAsZ7LYk2rTAvja32I1Q5IfbDcmdVcEskske5NI7LV83uQ
BC8nCSia6NxmKT/Sopu/vUVfcJHCBGgzlAUiwQzEHRRxMNcY/FQNRzxmggCBhRijUVBtLrWJZyGD
GKi2TpVuEBtgG0p3RJgccaMp0R2BHHJyX1s0cCVLhkXnqw7aMT7FGtGZJudkl6AhxFdnWSRqLZjN
gLg/2x6SNlOh5wkkavqYkw1YJ7vYy2aUR4BclYT6Qpv3lvcVRKzOGqFTnQe9Zf2r4jOMUUWCfTVc
PO2nrTiPRYLywjK/DE8Iqvhfj7B/AareadFBHeLnItAbPIOh12exFGVG5PWAUaVTwxoxn7Mcdaho
kWVYdfvRSpkVDnaQwSxBUu3pqsbIlRzsCRRCE1eMpxwMQbuBtPoIMwobDKybRxdHVjnFNcCRth5W
5fSi27r0Gyf1apMKAmHhM9CBHl09lHzJScKHN1XIIY+pim+mz0ZBj+rqd5fSkq5uXo0H0R417J2L
LSz8gdsH21mbYCKdr4dYOaksEpEIA87fU9GVEESZ9aJsTcm6sNsmyCFSpp0gE7s8ISxdp0/n48dB
uaUgro90Gz0XdXpI+LX3RP+7IebuU+soJVPU3xLPtzSHaAopxMof2DlM645xx9xp52bjZasRyWXV
ekE1wilxBkwc2uIapqtyk64Uq+d9V/1NHsk4drMs0IPGgcVOuTS0/7y+I0/4IpCsUTdYvATM1BmC
nBj5/VMfw/U+v3mUHVkwRZCZYRmdf9eDk5AnvgKm1EgnUU0qTNfUpl6SGngw0bwAs4rIGfhJEwc/
rJHUiW2eHHFhHvsV/qBqDE26kFsaD/dt3mYq1TEwyAEgq/TYtzDLOSsq/e7Hk5YwaLwOtN99o897
izpAVc7R/Tc4WEIKU+TXzRtRM4hRIOxJ8oYsrXQrhJTJUc2o8OBUgYCIvFgtOkTTRd69YADlJuqh
FlOm+4jegboYTSk7PJjeN6qXb3qL/5F0Xs2NYmkY/kVUkcOtlUGgLNl9QzmSc+bX78NsTc1ud023
LcM5X3xDy78VgQKE7o7VE9w82HnS0rBnD0C2J+w4kLUDyPbg+yKJ5OmHABscBGpQ5rCDh4Dgv+BR
F3vmR8nLRhtlNwCnP8J5XCkbfSvsxC1ckkUFUNmIGKKXtr7vbsJfRgxfTAV3OL+4AusiHEe9sVoh
XMRvSyc5dAf/fQZRddbX9UZdi2f9KP/kjnaVruJH+OUf0696/59rIvP8xdNQon29cr+RJRh2C5ok
cix03XMMPYgCexkkIcGVNRbhlmU2wAYNxZrMZqcL3m08Lnw7pk7MZiRCCdmCZj56ZO74ylzzLB5m
O/gZ7W/gy2DTlq22BcaQxRXxGuNouMWwSngP98FNLgoL2UUoKtl3bnnrnfBmeDX2lf5B8CKXn+Bs
XMFIerot24gxbfItPsnbEpx5cwz3nr6NnY5fTnhFZcfhW3Mj+a04GnZ3CJ3ibG6Hg4iFGlKNB2EX
73XeLwqqHJrkPG39reLlr/SleOEXBCxHcyEhebBlSeDxQzrPZ9ETnM6xDqFdAM51spO5rQ7+KTiX
Txov3OUMVLKhTByTu/xtuaFn3rp39FE5N+qteRdvMAOviyrbXboCbF5+BfSbAveHpip+aR79NbNv
Mk39VX7pZ/OABMg+2uGT9atdeVWM1hK35l3SP+df6jl4pK/lP9av+gtTzFcCz4Rj9gpv5gcjSK4d
nMzOhc9HdLRO6o4JOnLnRAgcZNArWS8fjox69G/hs2STScV0Ci690zoquF0dD0v1lNxTL/eKe3XH
3clBLHA4G/8S1AmnY3NWHfnVP6qbuafsdyYCxqk5Dzzt0BGP5n64q9QDsjO9zCvZ7GGcF2Ur02u+
wofwQbhMH+Vj2PdudcJM8Tp/lh6LkCvucAHY73PwIX1WdxTKnrUXe8GZzaRxUU/zZfrJ98YKoO/V
/yFi8q7MW/mExHWm9OHOpldpg6DJ3vREz/qx7tLZugv44TQGMqHDGzK0N1jxYItv/jWXF6ddC7Vu
BFOqr/g3/aUyy38tYhIKi4AS+N0DS770MbyGV/4ITqWbnGAIo5qC2OC6OYnHhSajb9E/23Zn+bhc
ypwPEO+be7yvPRSG163X73J7OgwHFHL3qraZn809O4/P9Iqx2NXCQTv6Eez0ioX8JTlgufpqWVlA
OF/3LtLH+/Yx7fOH9RFeglN0W2RbsO+4AAy41Q9KzMt/H+lRQs1CEqB3VSc5LZVn+Vs/ED5EvWBy
pn2Gorq+Zz7nio7oFPwkoZ3vRGfgUTUv4yN9mJ7p/flX/xo+olP34kH9Dg61yEf3tfyvdm6c6qWc
lTOO8M6Q8Tw7W3WtE/5Up+ypnZSTchM94z6epDNrdv5K7KZuyOSZcbV1t37i3/DXRxO8fIQP/xrc
opOgrfjC/CP8KB/Sh3rV+PKxaxzkhQJKnb2x4Nkbh9itqLKXGlT2Gls7a/yh6Mbn2aNvTkUgesst
XYp2jY9i8K9sN0/ruzyEd3j/kBQZtEoHYRsftRONgxdjLWJe8mN8lHD6CV1NeOv2/hUSx6Gjz6Aw
20EwQDKBWSvsRH8pSRGqNw/9KzxhCOstQigZq/vsINkVNvCLXu9so28CUWKb7yMqcEgB69AW14bd
HOe/ku3q2bA5csSkaqsQ3rGz2OgkLWWTbXObQ/UKL5PTvUB7oPZuepUzn6ST6MFBfwCLeA5gvLYL
JkTdqTtk63l/yFCMbm7D0Q+kt9hmo2d+cQn3ypNhN9YPBWlFfmPpQMZmPb+EYDwJj3gJ2FgfYwKQ
2Tm5Gaa02zrBrkIMhlE+0QEqyam3DThsdrdujtF9WLcbY5VRFIO7Jx+HNzonmjjzkIqkExKKF4tI
i9Y8IGRbnGkLERWiJrvV/ygDGAS9BI9egw6T8SIZ4oBwy77eINlN6dqseWwkr0OG/aPlFsdhrW6H
e3NuESq/Kk/5WF/l47yRVh2WmWgAgQAX0cCncCBS9ljMSLtoNwC1qS7MscFaLDkocP17sDOPwxmF
0N148Xkx8ikjthkXCduL4N5uLFuw4SLZxk4HkIGI4DY7D/JbeMV65AQYwiuf0bl/qu/dMfdwbr2O
n/m1gnxaewNJhLHWvQRScND9t9YjuVA2yAtPdc/47WzuefsAKnjdq6U9isnpESmo9uor9Lvp3p2r
c3OfnwUEMcoxDsdZ+VT3ujO6td166lF32gsG7SfJzTfttdri2blJ9zCL7flZnbOPdI+lz09zl4+o
4302dEzdPfpoPb7Kls9jNz/S54jQIZw7R0YYvbk3RKx+Jx9DJ78OHEV1j+egjUri0bKLu8B3rc6+
05xxQloJdoQBSsfPatnVT7rBQmlPTeLF1+FILDt2J9+R3JSfla+2gYTlCAfj0MGTFh16pdXM5Zi2
mu1/M4A8Gr+jxz/89NU5vwo2mqp2cq7uIhsCHm5+1f6qu/8uM5skVk7rfpny0T6hPAb9ZMd4dUBJ
h/PkDnClgMMwok8diK8bfN/pjXkXB4uOd8ZISGUSOzy6R0YLtjBF0hM8zJDWmFx2naBf82IO8hal
FgrH1vN54DEPWnZKNzqpTn5BzHyPSLZms5jwlupSd4aDeiy96Zjy3EJ+19PXiHQ24l5+JSfRaXk6
uII6DQI4p/SifvXu/Mjt2W1BnvxW6HdlF+mFdyJVtARKCCl/BIn+WQFoiqUfXnpjRh5UzsK13ite
/JU6qZNRxtAL400DnMCZ7eSOGtS9o5QJvYb56bk7IEVchndBcn1f2qhIikjcsRlXFk3YDBF7GxMA
syNWxiZU+0OT6esS1bvMzCEjytQiHsZ1m3Ae1rkQbrSJYSuaKiaZX1gwDQEIHPEaAh1+6xFkDpNs
raHTrhB8VCW3+wDoFDpL5q6tXm0wbsP5N+7SLd/RaMvD2ApwYdGoBBEqaNQyWsbeiPYnYeJrJMi9
WfQa7Id70AkteIW+VbYDVExVOf43WX5TFv6KbLz8ECs3oDChj8aS/9mL0YepfJUWiuw8V8yQrRTg
QQ9iB0HbxD+0Cepa4Slt0KhRJtSPslcjuMbo78NA3VYt8242/GFfOtMA2zp+N+J7KqJklW/gGwdj
TV3/b7RQP5I2GWeRbx0F01rvh4P+nwtR121E8TiI63lRdATi9zRMrFTP+cTIHFdJ/MxXHeN49Zbw
EowYb0UeH5KSHipCBQo807WANWEAhvQKGuZ97OoLYA5JCQVBxi01cog3ku8aFk9mb4r/UJKCukvQ
mre4giW++cb2kun4Ygz/TZpFi+eJupxG6JYB3GH1jjvJBlBeeVOQ3Xw25lvD0u8eMk/B1VLZoL8D
++m/HXFlbo2RbgTRlQ3aQGbtKHzoZFsgpkQPHO9SbVvDDi6w/WQBJCOyTb857gRz28UeXrIMdeTy
7XvCwAG47LNHplfbZD70kn9h7MrMYhf+8dpAvjzYVls8RHBdbvbgYHwUYGnN8zVbbubo6wB1KIRy
biVokbPu6UgHRqvSR+yOF/8W/QSQNj+Kj/bBw0TBFdFts2ffjOuHa/qf7WeL+EwNZGOboYKDOSRS
AOv6r31mJHQUc4Diz9j8gjMC1gVsbVX+mJ/Ki0vos/tFKZLJUGtn64hfMm8RsaTMJxhZgV3ixjV/
0KD5W7xCsftugMOcoQDqyRNNzYTtOottltIBcj7QYnftVWJVg9YXa7CRvY3DWp7lqLJmgw7KHP/N
3rwEO3+hZsWMeVFeZKmOQhp8+PEH6Us5+hlYaIN6K/eS4cbWPxD4AfXzN/bnyIq6KMtbB46XCNSo
rn8EbTuLgCZOg7Ix8fIQ1i2OgZDupVUf/AiY3EceL0pAV4r1b9jc8k8hvbFf86dtxdbaxtZsSbLM
2cCyPa3f5sb7OTP92qZn9A1RVtsHB1O7DmjSCLhNieYDnXpzxc5Ik20TyX9U2Hr2yWsJNRTHgkqN
5FfixDKIGzeEctJr57B3DeIzKhdgBFYDmmehLZRbCddViTGvsQKKVLIkFHfo9Ss0aJz64Nn9K/Ud
F6R1umEBbexC2Kvmtn61kL90O/XX6NcGybqE+pi7qO/5ByPa64Ono6ca7ntYIY+UTrB1Blg92juM
Y2RmnfpL8pKHiknqtPtvkNPjvNZ9AoRhX8tUpnmP1+MawABshAoZC+EZ478s4B2MexT4aGihzPSJ
pzgcv6k5YJe3tD5pDG2zfNVg3gFRsEZU42HKv8JDhHh9Ly8i6jbJurYZjSqMZjMSFN05lp0qDHFm
nLTvi+ikG5yHE9z6aZfduttER5Z+VjscAsutcFXvwzv81hiEDM5xIRSyYqdCKaz2cwLD8psNXw1T
BIxRgcY7S/4Jigo2C/bAG9sDxWKeeBjC9dAc9JOSOVH/mhXXv1WIB/BsTE7SKkXr6YLiuIgm3ppx
JCI5rAeQom6QJOPZYEbEa343oASyuSpPAt9QhVTPI7GMNxbG7Cw1a23kaxpIVQJVykGhvoqY5FsH
IATAPCweiXWbkeE7+CiloGKguwnBex4BK6JzhnoJ6AWeVojRNDisYA82YpBdEkmTwzUC1gyal8vN
NelSvsD/V956hWbKj1GbBDoo3q0QvEVlQpAb1106IWr7SBbd27tUUe2y4A2jTQ0JsvW0BmpAB/8P
694q2cc+WXa++osS+WbwvxsfeiN+8yx+acUSNjXX1GSgzZfgzzQ6ec6yLeBb4CbEf2MJ2ydlHy9/
BoQ3Je7/KcOK+mJw+ZNDuRrBt0hvf92X/wm827hhoxYepHO4SIwuYdc6lCv8OP+p34Y9MatnoLar
2EizW77IWE8waqy3CJ8FwEru0LmW2MC21ABLzUwWgBbil7sIkIg7scF/KJ/oQfBz/FFZPmF/eKSP
9sYSNvknY6HuWLtyp320LjMT9Aw7xgpYM3w3xMx8w2GTiNlcT3Gt+Zvo7hcfwynjrXpjvUl/x9/8
F1kw3n2yg8SfdQd42v1+3rV/vvGFMM50E+fjgFIsVCN0O/Lxo0Sjd3gT0UTUV6V5bND/6DeR5vLj
z8Ym7T6w/hrRtCAFi8h2r5L8PKB0YIOHxKDeke4SsUZbt4D80Rv/TwJ9EV3JfwMdgem3numLZMfU
ouACcbtBzVlEd4619AVdHWzaElu/580+QKnt3cdHBNFpaNeX4DYOaF603Zvob2KY8N85YHWF/Gud
EBcDZFnOnoWBKZsQ5cW2e/5iubyunEnZKwBITqTMGThk8VeAFf6UuNFE1E+z+KDgUv4BpibbAOYh
mA9UMmskaIEroe7GIZwfKpwJjPOyc0PXrp3L7+qPWblc/rTqr/BNCknyRbduMd+gDqNK1f8Yn10q
5W2eePTQjsI1umsCHXlo7rmSZfZIuWvVjDx9gLS5CFZ8/JN7Ee17xBFSW9SkA8WR2vieQfb0gSmp
MQQJhS62kexamR1zLBxLSzdqXLqGuZu0i9BYXgp01TcIT2ijCxHNFg4CmVzyBhpQUBOSxJcwvtYU
3838EUbo943PjCvR4gWrBaS/eQgBGQO/NcRjSjkloMMiMYnuef41eww1WymcvrBOV3FE2QOPX+9F
4MHma6n1DA1SefuvbR98/Ay4h4xFGHoTGaMkNXSU6tkjESckT5FuGExLtZmplKeNJUZbXztQ3EuH
IgElalIXpbvIIm9Pq0759LFzqU1t3SGV7UPKbS5qtuhaTwtgzpT/ZSU6pMEji7/T+F0on8WgbyRQ
oiO2F8pDBcdhEsJica30noQ3rQ4gYEJ87IMH1gpuDWUtfZXCachvsX4N4nwr9HYrpNsypQtuQH4N
jsayPRPJynm5mRhkjAMLNKTkivaa1cPWz+mwxnflPU2O2DHMzS4ezjnDLHxrTLTQxu+UKNYilMi7
n7VwV+QsJLQvmRpHCz/60MLNrEInB0XGpNoGUQChI2j+MlXcaEBsGwJzQtoINEBziITQNMPLtADC
g5PiCCfpK/a3mSLuZ0qw0to2BW0jkNsQ4zfRk7lhdXtRSHA5GfTDbxnFI1o4BeleWyB2YB2K4jmD
eooRAIkga9Rjva06oOP4HYtQZgrdQnHZWA8Z5jloLWgWS43yNieWXXZ8ImYSyceMkEivfMZDblvx
f/89Gw4oxC/Hr9drUOHyf1+8X9wcGFRLv4upZrCbEqohFcVkYWcqtEXaYJdk+ZALMkKKLG0/c2p1
rSonDVNATF5kuHY58TXIH7Whvfka7oz0/qZGfQb+LeNo+FBIlU1aXIcO7x646jwQVDVakLqt9E8h
lY0VNhA6ZtEtYRwtR+JImxn4lG7nMV9NCUK5YbqPaLIaENdjCDRuRgfBuha6gWklv5VlV6ote6aE
K/vBCRgtzpcG1BBWHxIfpBeAJ/AQlxs/yPbQsTmQ2ck07C5VmBGoIPngG1Ymh6MPEBoo/0IUJf0y
/ZgT/dBOCDERFfhgPNxi2nRcuMoWwHlGM0vb4BgOKHu02Ac1jkwaKkjTZvxeJa+S1mVp48QMOkYF
ORucZCcj8I1Y8dC/tdVRatGMIFHlFG8ZPNo836TUckpHY0IsbmeWgHha9PC0lKfJD0AfJy+ITD5r
Iz/L+Utv3WYGXPJV5aGdaDvNQr5CCratMnkqwe2/ZNu17gQJtfW1zeSz4xF39XQJIqap8mSnHKqm
61bmQsPIDSTpe+qMqv3qyi8zkQ4DLitvetudhqJFDhqD0jH4VtSATot+QgI2Y0LOTROUXXXEpXLc
Z+tTSwVUJL+98mcicW9QMkjwT1lENvsW1GvuXzS9XXfyJW32EjDZAk6GFqwVH9KLgwJiFcQ0jbCA
OH1WbT5awTZLtn3FN6+wRkioUF+zLrxlizRphFjIv4ZWZuQMLCCqmlSfqn9JTyBERQ7EHH8J0bAU
LcEhRQFHqN406Q15/zBT1lxxX5gv6TSuahJ0aUqgttCHQwpQR+03QSVmGeizRYytg7CYnYKYnEs6
2kVF387raB9zHeJaRiSX+ZxAPE9lDq3omNZJ7CoO+VdFr+gH9PPUalqmb8a4fQgyuacC1FC2biwl
67hjyD6ORz8skaYU0RIds7NeCLsAiWkTBvs4o0HZ0f9raoz9j79r5GTvq7GdoPoUq8VaMf9JxiLp
EK785SpT7Okper61cejzcGUWnxr1xKCJh6TI91nqST36SdlpDHeRzhqLmBNS+cY5DmXhX60bYD+d
UjZv2vCdUdCZkdsk6GMh0GQCTozASnYTmqjBeuqiTUhBVyPubvQwhcSUuqV15gjfYB9sdy2tqgE3
NK3edJwAi7/uF/K+MvYCm2tuiiKcBwBuOlLdfIxgdGfcn1TgxBzM7RKsSn5IQwZ5WJJTsfcDetxn
/lpBSiTyz7y6RxtZWCm22rbJDNqvbUsIN9rxOVciMmaUDIyiKp8SGpmYXj6lKGJ1/vckFmsJQXEN
K89YFbczQtywkwBXUKHISCcQG/J/dZGsxcniXf5ZI3CEij/E1UZcEkTugAQlM5IyXUfxp5WAze88
VTu2DNfHP85IUBp0b27JcM5cFG6N9TjDRMCvUUomEK7uXHebArSy+CxTYq7iadbTR9xh4sdboLZp
Qxdgq6qP5N5yeTWmTS2UeBPQ063vlD3V9XIIlRnNFr8ENpoewubLF7gUfN/xmWdM1cEliLl4aHOU
vohSs/JpGf/Ez2D4EhlhkAxk5SrzWEes7Khh6p+KFq4Rq10JwZcBRjAhkYu7QvUzDPUtGIy3oiud
ObVI5eNerE+TNV0kppwMyrLYmTrbBOlmRS+VZsPEfST0jNTudNfk0QmK24LAjK8moH0TXGRAZlSZ
GPwCwhQyaX0AO0q1W/3FlrSzOM76ALspYsJRiIjFdN9tzji/aA7Wt2hYX/qUbYxMRJQbQLKIxrty
nhA5GkDq92ySAKxbGirKEjdJWwVLHtHcOfASjSFOoEAYhsYow5HX30NJWgu1Cx2EZ66PHqbL1kxh
Xj0VEK4q8JJiQDZfwVJ9R/oVwZBOoHmKz6Y5aZKt+FimpE/EFQP2FjoiiAI17SoprjOJIBnQKlKL
HR8mIOvzRRnW8LBE6zEW3ylBuJ+/cuDRBp94UJ4FoOG2XUrM2KRyRXoYSWXRf09GYkL8TmpOEdlK
QtvSropMqpaPGmSOAGpPDCiYulmwx+YSg1w285Hyh2IRB9omnm2hsgM/2SoUBlWHczT3r+O4DHs5
+htDBBCUq1qV+4zxawk3ng/fpD9ybJ7JGmrLRENRPV9DuiBBdCH9YjDJAItpJh/QFJmOIo8MiwyS
Sk9r16FiNTZI/2vmW0TTXLtp+d2X0iXT/X2CwHmSOjLvV+MSDVRkHRiBvsk2OducinILHPEg4iki
oVlGwTVOtE+JJ0jKWzhBl2ivS+5NU1sKUR0V3Y7ZWPKN4rXCbFWfPjQdaov+TwIgxh/XWCZR14sV
6Ir5XcAcLIh0e6m/AXGWh6q7RvOnbpirQrimCMilZDWTJMbUl5+qyW3d8kQLWgoRO4+ulUTUMN10
sjWz33TmxQz+JRzDOrKXAslkMpUU9V4s7GD4idDuew8tjRm3/z1KN7n46TZz8U9DENYISfG8d11l
DWENh0QGv4eJH2eNcpgTlJUYGae70UzAinwKkvAu0jg26VdDfrKifVZcU7SWQ206+MNel7SNPNuM
ngvoAktCy7KvLgtXWobvR7kujfg044DWRmDhxC12Q1OOnIEQOhlA7apqziZ9DEm5pH7K1HqXqre8
B3cGOhJF8nHTzv3ONAFQIAg2GK5EiZtgNaUiSCnE+l/DDz5SyvkQ8c2JzLjcKYHmC+0C3IkGyWTQ
SWMzZ5tW02DxGXSe51lRt2g/9AioqjZ9mYiXrFaAr2/0U9aCQSIEZSE8gyKggAyo1ZqlvcDkSXjg
gMdVDMCqa/XVDz+LQ5D7qyn8HCCotArcufbaVenBbPGbSEtqN5ThQ+r5+LXUiKNsL0XahAmAHDwD
Bs1+BRo+KDctImZWcOIRlf5uqW2X/Gwgud5UZCMm7T4kl9kaV1EKgI6mLSff1g1oSgPwBgk/JINS
VfjHCCHJUN73bbgqJUBwYkcZPV8nUfmpW+tQzZ5G1SH0SH7mka3FyCzj7qyp7yb+dM+AO7m4OTOR
8JlYKU9Rgt1H1GiDejtHX2aDZWEA35Y7IorQVgyGWy1eEsqTNCP4Sw/wEcj0EHL91iYvTcVLmsQx
ZIj8wF3IoZu10EhZWGl/IxKrMQ2W3+6tAcyUCQgP+pKUY1+kS291eibddcYvITmNXmmD5Wi6qbJ4
y4qVYS0pUWfmWDkBRKpCuom+G8f2YGIbg3IqdlvRlaNpwiNKPw3LC4hDMlAOjlyn15slSCiPCWGf
iLUNK9QK4oWOK/KXr4FauofSqRHuDWvgOoTqMTDWq/dhiqJ9s501fzsh17s8I16k1MQHAwW8jjhU
dNmuJ76sGuSSxsTTY/QqiTGGfzAFtqncS5+2vkKdURs90YDtOHwHNQYAUN99y1bwnBCDfW4iT2h8
m3G6pjuWFW2lkOO6olkqgCoqTvTYo8XqQksOy8SMhnn52HHhBO2uAWs0sP+SqtVgVMdG+aQG7gXo
XdeADVv9yhJha5I2fQ22NJF8shXrqnTsu8Z3GqeWs8XKJzbrNeSjTUCIWzLs7LPiUFCKxxlgdIsI
8QzpshzrVvhYXoEBrLO86dYTRWOpY1cs2dR2a5XZFdOC5RoM5M+M5mYUEVEt6vFNKN+XwmmpzyPD
7TQETtnray6ft+v15b50ZkGSXc4JLKHkWctPYQY4W/xR+WhNuja5yoTIpKIOFKr9MADxLFGeid+t
8CKP6pbHl+XmJmv/AsgNcm0zcaFJBTVGtWwyAuerKmK8nlm8KVSPFRNJziSvTiqnlZKh7pKLbzoM
yAgQrigvI4qJi9ijdksV+maiGJqgRqT9NvKVzQqFvxIhkDx9TDUks/xZ56DT6K2y6Tfii+l23OzG
itLCutYi+BT+Qo/PXijZSwvZGUwam9+8Rl2VMl62dYrtwfjloTcZguQ5dT7hYMrsOWA+OPyU1gfp
RmGq2sApGQziYL+VCn9fiCR+6Vb1QJn77zhBjxAkFyXIRAORUAPP1nlOf1UeIi97EBn4FeM6AQyi
szycO5ZOzYOAr8KmCzMmgHQ/o7wQzbN1j5uHcF0udmrg4qJjdjTacqE7WTzemA1v/dZyKBbXmT7b
ppAhGcjUb9HXou6WL8vjSJNfS0pPcoa2r4njRHzTg2otYGGjpfvR2MiZsGUem+WOn3sRG7zUxVmT
dWSyFrCq8q34MKoYAyBy7TOvXNriQb+3aIBnBdcVPOB/q0/GFynm9UGLyzf8MBiAQneQGcBTRUmK
LTLjkab6XdPhqvivMqXsQKnBD6W18uMz3ygld+hv6ZDvwxjgYpkywscpV3ILC3TYMPcIzLHkCtlX
j8QUj/7SspAvlYOVnNyXzl5h4GcFl2WcwVnkEE1OW8y4KXzC/mFwDZs4hpCKAwzRn2lDbl00HiyX
bvwKu8skVCuLkVyknTEhbwkxoQiHAM0bjmTSJ64u7KzCC5AyX+oa/sNgQMAPv1Uf8Qp0s8OSIqlm
b4WDjlzvjFbdta201VhcT1oHrNn/1wvImlcsC4dPFUPZXEK1WCP5abTHKThc7K7bjjDK/ys6zOGB
nYs0bYjtA3ziIviQpUcks8kmEtVMF/FktVYNk2cKT4nXbfy1hohbLxtWWX2fZJQvedfLnZppDJbA
lcB78uOLD3g9Vbn/pcDi4U1N2NPNF43HtQw7uPKB+RGY9OPxMZgdsqpFzdmDWJgL1n2F15bWTyBe
A9Kur9smX1gCEV8rl7paWFrMSbSRhAyihU8pKcjKW8KrYYUkVFBNi2vOqpJUVusupGhJQsqXJU02
7cNJZW29RPKfiU+qIi4uPExgPMKTnXekTkgGAEpOd02WItw572MzdPvJyje12XxkNcmPnpaeV8Gt
dGkwJejGXC/FavedEK4ZE5ZLNyxuegme+3y1mE8LoFpwh1Y9RjEdY6IWREyOSlzpVgOtP4ouBSOl
7BlxZccs3EkT/c78OyN8XA05q0JeNje5b9KdFvzoFAkc5qxLd9e4Gcg3u4kTXEXVOu+GrRTcRcnL
rEuhlZuBXa1vmPQYoMZG6WokB0nZK5CHFdQR2hRGdRXdI+qIugD4xFpahAVXZN02rFrHnNg1oBYu
mLIt0hp36lVNjHM57wwars5EkLGgnWMxG00IWdL/Zj9NGeHOiM5AC0BOAFeupYeAWbWZ/D+MRp/8
ZDQY3C8A1uVaAeRRSuZlFFjqsdTKWwhXkrBRESAXJ5/sy8YVa/JtagE1ZtqjGvIxiBjqipgJQhBM
5H89KXIoNssQj9JO5m9JuUNY6mjYW+BM1sPKp7cyYAcjfiXCrhPGDeGbtsYsvLzq9oUkr/HaZgZf
tIhzcrTSHnFHjoX+t9TNlfAKcjoEc99IbiOkTjt2tm/2N6uK7LJkiVSEOyw3OWSpjvm0RFzmAhiI
PJE7UxJmlCOuyxQkZfKGPQ+YEylDVcJ/FNCze+YcnNTjIKHeDO4w9Gp0YSIF4op6wVB3lRaeQhOd
DXAak6vQI1k+NSerZMZGLJ86+dXF4AvwjporyhOOkan+sXJLeYFV9BnmjDxjBI9T9Dc+Y1KmQCZU
rZdPFhTKdqu2PwA2mqY4tPVOHC8lPgjqIjGbmmvJ529Xit3Sl8k84YxNzKh6S9W0XGdS9hK5AwZN
6vhnsAJUkQlXxF1UMdGMmGmMxUPUlY0aMvJKeCiBR7EwJKyVMAJvun+Z8M1uZC3nTs6EsVWvTcWy
kolHL7iCBH5J7F81B+4tUG5CyInljjVqiZg1hOlC4lmwv4y0YpvMwoBX2tFq9S1ZY+Km1QrehmYH
Gl4ornGkf+NgWWKRYFq40hpEkDpa99bR7BAfGXrIaHzfJTDWc/EKg9I2TFhTyBwk0EAbbMLTeFNN
IMxQ2/LFaRXn+jrtDS/pCAQTpFYSMi/0GdMhGotvB5zjtu+3dXPn2dcGiXaz9K7NdJmbm7qo9XOv
JWBDRQDcR9gCDeja9yJFWxOGgHBkp2FiMifdC83uEQm00BcCrl0+u9IrCriUvAU/ll2DOFBhlzBf
hwzxNGrD8JMxDW9T5X4t8zk5gfU/oDPOqw1STFFD8ivyQvOXhn5YgsS8LK25G1ncEfCRH7EMpgWA
7AMIp5PxNaHFLqb9OUWTQfAbRCBmbAotdiOQIf5YWxRsFP0I23dWpPqG0UVECaTRYnfnPONEqXct
Fb61Ut4blrjgqsIs/smhhtf98NYv9bAuPHI2zn6DpMP0kVWFE8WeWFQbkZcbcg2q5GkxLy0GJG6I
0jMQMj3EagHVZvmT41729pI5B5TNefIbadk7MGAHuNIo7SoRfsbw3jLBFodVBsGkoL+lIPWti4/U
TlsAZcyJss7I8oMoVDRfBox4ACEyakx00UtFR8kZKyqOTARbdN8w+QyrFVY5anFDJYdWNbxSxMUE
PMopGWHqvlmN2i7XbcL0AJwqBhUlstBXGEr3EqBCHnGsIuNvVMjdc4Sm6GgxVTQm9u8JEETlJgXF
2h/UrQqnoswMlyy1UljoG7lb020K2YU1TmsKgEfqTTCuRsFczzUmQMgFzWN9kpJ3OQZSQpNdB9GF
DqyltZoytrQhlZxIWZVHd3ALenY10vCwtLAMUoZB3ILumhuQQum50fGEQAyo6Y8MSjNTXQUiLjWw
Jtm/7JbzJ7EpM9MAHR/prAE5rKT1kJiXUkYjoRgRCdH+ImaWTBIF+cEclNkhbsjdxaeJyIN/OiNj
kaFWHUOfrvBqK1ZTcCGoNjjPLdXSjDRzk0/73oLIzCxbIunx+cyK6yNrAronr7o9p5q0CwPw+gGI
E9A7Crbx/+PovJYiR7Iw/ESKkMmUuS3viwKKAm4UQIO893r6+XIidjdmd2e6myop85zf6jkyvEvS
sEiJo6xrkvsYvFvkE9Fa859STxy4gde54ywdmJ6os3fqq1APIxEZdUB7QJVf1Zxlht5ltnECvCqo
ij0f5gdBEKET9SISN4WO8uQdPBc+akqLfefm/+NBqblV4z+zf+xdpp9on9NOV3NuTfO7MSlEY90F
JJpZZJvBnESC48/pyaUg+Wx4Hz3sQV6/tKHM2entuLjXZq0ixPC2e1h6sDjw+9tUxQgaW3xyAXat
/zVzy9vboqJLBOzG9BHtT92mEWgVS7VuvwS//5Nh6K5qmr1zjSxezLv8JQlTnvhrhu+4fhCpEZZr
NbY403cMYtCPb2iEknYCNqdnlINNm5UrjYI9QIKVJFCq7TCGgzckpkcdgvgMuEvYBDmNl0l64Dvv
SIZrpbWwhjej6v85VYQKgewbBZBA9Kbdni76WG4rHQWQRvAMTp4ADprJbR7I6m7k92ATGDy8aKpG
N1gJSvoKXCLhX0t3RpbgFkGjp9ji6q/t/wZH/jKRjyY2uODTlazW6EV17xS3zUYk/wC/Evi9uksO
PSBGXaKVyvv3USNkR4Arkgg0Q0uOpGJY55qVv+ut3SgQOZb4J9tuk8X9WSGXQBUBX3TBgXLyNFKV
IZK9+OSJcJtRJsBvrp6swIO7ldR7da+JBz2SmMsYWaeWSkhS8qe4OqqWvsOExvpnHnkoDwmHmBo3
Z0wWW5EiqaT0p/PHBXzj6tnV2MCHP/W/xcxQoXa3Oso3HYxwo62irlglJErKd/Vqq+W0nJ87F1dR
R5ykN5yDJjy3Q0PyA3NBGJrbOjEutWxjdCPBJ6rVpXSi59x19i1JvyFEEepFf6xXSAw21v/Slb+m
ZdZQGhX/35DZd+DoZdXkOxewpzLc4+ztOjbL7Ctyk2UiP7jQz3237rN39tZtOtj7irEmbb3dnEFw
ql16MXh/g4kusGo3MsTcEZDz5GprGEo7Iuq5+U6YrKRP/k71cBvYydJZ67ZEy4CESLQ0rqTrOfro
Dcbakt7hCnsIQ4NAjAPKc3U7fZMztEUEFGmYmvnkuvYtQcAKGi4stK0VMk9vG4MIlSkaNWl/O8iX
AuGeffqnR3uZ9/QeM+01jtj4OIiC9uHRY0pLowCEK35pthKIFYBSfKs+GI52sVnClZakRX0kXXlM
4ifh1lyA9cKkTG5EQrkVnD/xrpz5tPe2s2dBa+PuqukTnCv+rXDdSyQ4iFQHRnCW0hJJ3EAOBFlA
hfjjRVwYBqlgGhFvbbT1URHM3HpO3hwZRvCWGvXOCf1/TixvQ/AlmSyTYd4rLmGsEMh1XE91Qna+
2R+1qD10oO56K/cpx4KLCat7tVNnoze3CZjHLGJCwDiZ29uYdd9j+J5FK7e+1X2wKetlWmO5ldkT
ql6+KED6ZqdZKfzVeDZ1sYlmbyU02oHc54DXOho0ur7fnOE+Dc011XHmmsXa5v9hsZ5THvKk23jU
ZDjTAZTSpxk2Q1z7HVOTot09vqdJwj7xEReka8YkL7UoUkpvVdN2xV3RD5BqLAuujHcA2EniH2qD
X81pTv25b8al5+vb0sNRTs34JNAV0DvUtWgIOqLIwj+PbLbfxtfVehWjUg6Ir7QnwlfKgASa9inr
3F0ko9cisTmw7WX2pgU+kWjGuvJteLL4mGGzS4ErpMMcNqm8uBK/GPuS1qtiLJ+tG9iQzGCN2cOo
4kNFlkqCumYw4au7st7ZvL4hkAuksgBpg/IR4Jkp0uMwYYxgeQea0U3yYewDvMKA7MwpSeeW5P3m
WOmH8DCyIQUENbYeWevy4s6U4hxTxP+x/9QhkRjijcUJKpoZMI0UhBjR1Rha6yLWX+VMyQq3nccA
NgH5IDnQ+mkV0OWqmntSuHfv1lIs4YQBEYjGQQbWGuAy4GdQ2PAQu0vBXztAENit5GoMtVcEAutm
OvltsauZP4v6RUB3M4Ajr9BWDtBVRVcGKxv3P42XCBuh/l3glbD9Mce/Tt6bvD7VKK/imC5wRqCo
ucieAwkGMy/pA5RY4Qubh2OUDzlQAa9ToIZ/wbwb2s4bDw5fjXPwQe0r+Nn8npveukNNb8/jxkOF
OQD1qn9HtSScDwU/otEYSsBOzo2XH4004g1o1+3dbpI9c3UhvOPINmD2Yi95sQxrm4sPBC6Cz6wh
d6eYfstOAGOozyEnnxQJbT0aT3UPw+lW9EXFt/pu6XDZA7rPRO7nrKbOkdYmeyNS42Omp01K8lCg
VUIVYLSIoLwkV0mLWNguHkX/xf2nhlnU6H10T1CTkNRKKyK9kAbyyMA9aIIOM9s96oV26vAg1FqB
fOfGW+V6dH7quLWQKJmuQbLQu1K7GHjT9U7152rBny4b+roheACoKnbUEpKtDCH3QPc4Att8NxPi
1rk0I5TtIzcZaHpn3yA3rH4i74/tRJFujLF22l6j7jVNH5nz2UIgM34GIfY39LiArJHOP+it+sB8
TxI+6CHb7Aud5j3StlEhOOg/E1YWJqdFLsVFAG33u4reE+FeQiAFLrWMuU6JNFILXTnKjigVK3fY
OY6DXBX3vayXcq1sVpO+nWG56oo0YrVsQuh1dbfnH1GyrolvK++OlvmUTEQX1G9Cy+giRbjeqHGw
a1djAZRqoV6Usr2UOtrGHPzNGqAnmKzkKhyNL1NPXmXDOxTRGex9aHQzBR213wNbqaND9XghwVDj
29QD6Zfgit5B00kvK/jx5DL2HpZqiXZvMYS6ib0gVYiTm+11IPzeoFzeGFZdUW/zeVwhBI+S/jwC
YbfC2CJuGfPoKQ5Ckmc6iWb5eSgjziRMCp61nvPGXg6YNEfMa/WXzbub6/YXlApqZd4az8IZkY3P
AqHRsDMYYIvMXPVm+dGV4x60oZwE42j1NkwkioAkuNOhsoGU5pbisHg6+u1EWiZhW8nao/HJGi7E
E5oF+6n94nk3zTePsbwWYqDrst7OJWaT8C92ksNUPk/gYR7zr4bOKGIdJkgJYNOjzrOQDYGfCKb6
13I0uBGi95CNxHUoRqyTi8tea/Lw6oF21Em/E+AWIy9LltBrSvasWzzrGahMb6HB149VQ0ENksK9
G9i7ksd26fbvgMUM2x2bRdiMtzqxeX2bHkFz+9ZUOZqceHoe+/zUtqCADkRX5AFIa83e+Vb7bGM8
ueljslEd+9PKaG9VaFOvzGrFrZjNFT1E8RaScWfkxbOb+RvOn3Am4iAvGWPCa1NilBvRGwwmnuLc
/bXYr11Ice48HxW1NCCFc7ShQ3uwBp7SAtR1rEdib2uUBrI9VAClEatULaEl4CtH/2BGSA8Y29p0
fC84xGe4B3sEu/O0zWhMLBUZfzbOpwqgQqPGr8HYNnJKzOnZrpLPMRnXIWosMYvPCjsnvnT29pqC
tzH/zPA3VU589w0dy0iuPmX2HxoGlRrZ6IAQKQskJFUgpXQmbxdNjypNXxC8enT/jbdi0g+ujbIr
or2nnLV964QPOwHsLSn+DgFYBlTyQlz0ZDrmATRjDJw5A8vGEeZjEM9b5+vXoSKsLoV+J2UrtLs3
+QhcNFuavtUgGmyOjYQDyy5Xrg3qVOq4Is1EP3Do/+Zutysd3FZZ+eKSVaXve5DBaLjO5COwDPZW
udegd7ppOxAXHPQduvTs02c+cY13VzRYT4kvD9pj6geodKg1IWOAVc+ure/RYLALUdJ77utMzSJR
6GIXGtEziXNZ9FcCuXPDZvUXNMdRb5p4I5ynhsRI06GfrpyGRazZV8MgyHAm5dX9Fd5bNGmAoNR6
NOxPPpiRXNb4RHoa050AZWyu3xHx3c3I2PAKrs3iCKfZlnJV8Ft1VI7OBFGh0ndNIv3E0iMEJRw3
3WR+DAa5mpyrPNErWUzoNZD0AOxFyZ8WajhHLJiZbm+jmGHKdyAqBnRLwqfKJop2aq+3TQ4CcmJH
PBHjrY0Shtt53WAosDkWOB4QT3NfA5AJ0l0Tbfri2Kzc9ARQlya3Jh3vMPSbmf2Fa0uSJ0BOrQ5n
jTNUTTir2EZYyLdRo/GaUcXn7Yve2XTMTRuEe0M5r4Ms+IuLadlUvF4N4XrzdHOZMYUf7MOwPgZe
+jpIgbS0QNHanQtGspDhaKzExoyjTVRNyAwc8Nfw4DAbRfE5kdlazCrkWEfG12+nwsbMEK6tIb/2
DgEY4QRnj2gVFdO+CQ5cr/xnWB46oonKQwoDWSNRZwsaCVRBQQYBwrvaIwBThzcMUsoH1gc4MIvn
pH8BRxrAjTPu/dTACIW3hCyriuxHfmPBjRnx++h0sWVheECBUiH4rcsV6XcK8lHgrlLE1/IZs97I
NGRwc3TJup6sZwSqPcMkambkSuDueO3crNjqgU+nimQ2GY4tfgzD/KqMo9/HDL9n0X/yxC/i8YEo
efDwHrifKZXzzjw/60yOIfGmnsU+TkdeenZHtM1EXhWPABI6Y1XXXif7UvXEhCOLztPLSM2MR/x9
dv4LxSLJ/hFL/F4VM4+MtZ4QpM9T93/wNNeLDn63kN7EVEtHSts/95N91HOg9BK1W6onxyZD3uEF
GHn8yf/HcAVuzUEGyGzP1mGeq1cLc4l9MSyCDeO3wsJPtBX8PGVVPTlmu6axcUYBF3dHdNenGgi6
d/8RHTqhUSmiclWhp6skGKO2yTv2HI9yOw+0S93UEeWyLhaV6lv9hvD0W91aj+501ONg2/nfvgfV
8qQropw0mPgvD6ptFHCQgxx02kuvXTU4FWQ97nArabCvx7ekyNahC9vSo+Wd6HNEzRJOeJmLfN/X
lEe1JWWNJDRaVPBU3pNeOjsrtnZNkHwFyM8mfamF5KtCeOh83kVYnRtZbRpyNd0sXeXGcMKZExQ0
BSLXqXowqKZeQR3u5vFu1V8FdHCY/Hm+j0202rBJrCol4j0kYBNwrq1p0DJ1sBr0e7TTRuyVcWHu
EUwE0AIOOYtJxqZbO4iNOREKWgQNAifSp6qQG1DyhAVvYKq1uZ4NKPIYi/yQATQM17ZnRE2WPkd+
N6A79Ji42gsPSNpLdAkIzmauz6j5TbV5W7HABXgoZ5FcLW8hx4fI2hUfmmEYmzSLnnKv39aC8NAE
jIWhwohUGvCzQNEo5YcvWXvCKzI9pE+nVuKh2PCrztXdcz0S2Q8Nf9+EzCgjhSklbKOB10Q6EJWo
Br8NiCBxd/q3jmOsbFEu4CsI+bFX+Y+JexPY0PRZkPmMkGbGw7H377O9D8dLzBEtrPcEsa8u46vD
R9zr2p5HNo4vNe4YrXUXs6atckQWWOoYVkYEtTozZkaOkcAugA91bPZ5OR1mVK3mFJxKbn0TMboG
bdoX00EnJFhDSJNTICq4XDj4Q7YxlGoqzz2PBPnjN5HTKW6uZqRg4S3ubql3A2nM/JTqYaQih1h7
VDQyyRGsu792jnNwOFZbqd9tTyIwuncpilx4jsp2QNM/uU98Bk+uhI1e0kW6NW69TetGeE/ZVjnB
HEKvjJJ9BtlkFB8Qbq1xv0R4V0w85fy4usNUj9PE5sPoPRqMsctpl4SKp5Ufvbj9VYQvFqrikZDb
EaNa6mfPLTKhMpE7zYWMJL8WW0DrAKJtBKpZbL8I0tEQdyaaJLK/ip9Roe/Uj7prOA4l8xEoeBre
AtRFyqCAraGzbob8U19pGp9aUvHLVcIfUo/yjXraOx7eCSNM85ug/B1Ygn2GodRtdwGreZG7AOIX
OI3WfTTEWpmvMd+1rMK9gsADDlmDdOja36gxKY2otmTHVz4HkrvznRdT4MiXUl9r9hnzfyeS7unX
DsGahnamfPjmi4FwWXq8W6ggu+xNKPRlOmT1r9+QWZpsQgzmhnzjdNFnHw1T8OhqjGEju0gDPW+Q
hF7VEFkoW/kwNfvYdy0RDQ+7+BcY067uq7NlJntbmeN4XAP0ZOWorcJZPxTNm4kmRI20Y3Hx04x6
UB4scKSZqOWy8i4hGvKGfzLzXvhqF0VRr030ELJ6T0CWEqCDZqheC9eJF4yx/PkxlOBRM3PxpB4o
l+OvcdiB3e4oXCVCL3eB9+RGiLxgfdRaVBq7iUh5vh8HRreuv60JLMcuj4ZzsUjT6pmqwOFqmOCy
+KdbOIy5Di1c+e105rti2nXY43HZzdmpaqAaBmw+9NLXb2a/jYN9Ak85kJ8wfafk+VBaxq+t5Rsm
qhViJ39kd8O4nDHnCLJxDPMxE5Pr5g6Y/aKG63I6GDZy6+XRDNbeZxU9Q0EUfb+M0VvGy/lDOK88
67wHlFL+IFACecLBTYaZeWtM4mFZHOJxuZjC53q6122GBBEm13hTYN9YZy+uKbaOOAtggKr6alJv
h3uLVxYCghl52WnNBt+b5mNkn7QfbcCdJM/cfGiizpEyakGkALkIznZoVqfEXOwXN8uLl42H0+3W
5cWKi5r9RsOsBp5fcpL18h41yOAkzsE6UK183I0tB3f9qx64qFf29xV/fm0CKf1REJIC2GQCROgb
u3FEMQNAGcxiHQMX9wZ5wVqPoezQ8qhPkdgZgHaCRHV9vONf1oG79YFdt5g3gbs23e4TsWT2/62L
UrrAgAHrmzdAP+vO1vceP2fd0IgBVhogGI9Ker/lUz28WjlCTL5hy9FOLgpKCLQcJLoabmqakJwk
FRNqRQdsCm2IatW1GIEACxh0+ilmsNsaHfrLbUFeHNIGpFcdYXiQbJt8xOmVfVfRxUZDHm3z6KpO
GDF3x1JvF9zjiMEx4RWEtM3uv5SYXidXRQ14bkm0d0e+WG3Q2Xa3BuLCao4ffg7BPfxY7qXwHMLQ
uerS50DZGXMsJDGqYXyRVrK12S3E9Jjq4pAM2YqndZrsfT7NqzJC9hYrfTZhSzlwnX/KOFQCfFZj
+Klu5dj8iQtqz8q1wZ9Wt34KwgkawgTYlKKI47955T+j7tlHV24RcB6g4S1hX0x+9/XYnMecCYMn
Dzlq86txYbvRb4IjOgiidRuhw6I0FgHyWLyV+a9NBgYTNFXX3OEQeFn8XXB7QaH2xpYdO05+HWgT
/ntSfPlcVi2FdTYCapgqJkb7hoaDjo+cB7jihitgOsaq5ylaavZhct56tFBcgQskgQ1pPSimKyKt
MuNDq/gk80sp4p2Wz09uWawxx+ImDL18z/fnTu626cWusTq4HkUTUgljEajgtMuYmor5aY7urrq2
ELopVgxbNP9YwA2Qiz9eiFkCHvGI+nd0PbQlkpjgp913OBz6/s81Adc07FkkuMHbBma882f725jP
Vh8j/8Eo7L3ZLKYxHHRF6VK7nqR3UJdmZzJmUM3rJeLkKg+8Eywbna0I/KLTuLC8fQFIqB41h4ug
LmjTfYR2e5zQIxWIhZOE2XqE6aCmhLEIPxE/GOrXtDnoSL2x4/AZNxNubMKOcD33m0o8/JbY02K8
BGv2gVXKKEcxiyQzYthm3F2OibqFDdwrHs3w0JNviSqML01jv4QLqCBSe4/BfObx7D/HqeJ1VOHJ
aMbVyWK+Gbq7mSCPKo660iwPOlmTPNwujUgNYvVwRNv8lcSIy13v0LCHqpc9xSDMbjG+qcFo5F3y
kYuWYjv6FB2XMNw1bOf8raRTCjRvtfzsd0/IUzm6bOdU1tGToMibHBdp+N919XBmrIgFObzsSinf
bVkyc5vY+b+ePBJGKjqKLLrk0Qrb8BYhA04I9IKgbpkC9oRVtS48EjI4fKpz9evxKdXEnLuS3Ajg
Zpv9IjKOkuy6nBgLf+RBzPEdOZ9G8SkA+Fq5U2VdfGtY6498tL7CrRT+C9iNI0s4C2W8StmuNWNt
Bwe/F0fNBYRLqdxtzx3AaTuOB00Z0kxWeS3ekzbOduIl06n07CPjwconyQAAIAsUR/Wu8/OAFlYR
GQ7ErxNUpZ46VsIieeMpDqc3lS2TAvgP1tkguqPrMIEzbnTQvXUXwji3p6CfrmX6bHjxEdfci9Mz
HRjVJtejv2L+KjCl6egQh/m5cugso2YkwFY1rANthb8+efCK/JVwVChgALPkQje2LUnq8akytu+E
nyfzLsdP1K609nWUWJS3NcN+ckz7j7A7N+PVKV4FHBkj5gSs6Y9rhKYcyJPtAlvB9TFl8fGYZfkk
s/pg5ZAfy5FrACiifNjy0+s/SkJpAiKPSclOlk204o0YruMveRqztUGmFiYrCyE0Ua8f6Gkjggyj
TYqRMjjBHAxQOKSuMnGLbSL28A1phs3kkZOyPRdfYwh6uc8okWKgJqwcQtQF90XesS5xKRggLAhe
MJqp9ioeKIjzgLziiu4ZsmkEgtsWZq8hezvAV9iEOx7stZoRQyH2BQOPJhzqLW7ixdGXxEV0DYkD
K9oNiCLpsiVK17Q/IVzF/nC3s41NgGjPNcr3n+l/jo0GBXlAwO/qsnD1xY8mqcFso4XlzhdbntD7
FHCpgPjFR1zJQ6OFe6HTbgR+VrkxxA0TRGJtE7h7PU3QR5Db2q5syoAk3AyTW4UZXR0/tt/sRExC
DVEKVkn2cXzxmY34pVFFIGksmO3QO1yZRVCH6NjsTbmkBWGM2eKqY8oa5RX/vPrZm348+tUCAODK
es8pM/bAwcSzEtK/w2Uit0P6aDJ+/9Y8vhzMxa+nfxs2FaPSWTgQg2HiLZDpsmZoJBfYFGr1OWsV
3Whi5V+KaddVBnRrTqHZLkE+rGMuVZwV55c6xkpFUPvtsukpOPSoisJpzB/ApvC2Ys7yKAHAex3C
DwomUQns4Y7cDJiG2Bi9J4PgN4fwX+6sqH/CL/Do4FXdxcQxtDDuEyvNYvhHB8wOfwtptaP93JJO
PKxtcnSJ035J99MBY4Z/pqireE1LvMEpFAGYykBtOE8inwf5P0O+wohxsGKOc+SEAf0mVWAAxWbr
gdM37cz1YE+QgPhKD1VEtpDrc60SNqNfbZ0STfcFeHFRdse8zilalS9R1RzUGm8a6eWK7H014+Eo
0YlS+Iv2pDtHl3akFuQyIea1CD8elf4mWCVDd4w5hQPOVyKw+OMEJ6WIUFCQL09phv+2eSSCAKt4
pq8aa5y/qQIsemG78ZFp8rwj0h+yF19uYnfY1joSv9hfAUNBUMP39+ivYHFKYngQgvVV885Zkoc/
48dYvd8YUXrUhxJESrBpVqZx6AClLZdk70l51LtNBXZXXxQhwE5oEYKKnpVvVgH2pSx2Q2tSSMQ7
L/yTzknVZCO2XhrPUXr6AEYuTGkO3/onx282R3dbuAT0OQT1DfU9sb6ddtgIzq+gAw8SyapxtyhF
gnYdYlqjsivCibFKmn1lT2eyJ1pu8NKVS8yxFK89XMs+lu0llvRHx6AVbxZ9KqFfXkq6z3CXEEWv
xJJjjbri0CIk6R2SLgD1TU5as06eNHltIvZaGymWFOjDwWLnFcqEiZfGih8oByIePlzmpS2orJHr
uiHL1h6to+xQOSTeVohn/cfw8LCNdG0M8TpnoOKF4IoPeHgHTikd3KbhnkRtRPoqCGCXgvDccz5H
m4MKuaWOwMBhS8KlHCq/+CFozjy+jsbDXe4AoytC09KXZj56ZHjGw8FEDaaxFpS042qHRDtIkv45
6bBDMs6iYCTDzn8xwdusZmAr/PKIXJugA4jvaeoPzhwnfJ/Iyepg0bjYga86tJSx7S8L9JQuL3Wk
XLLzTKjZywSq6Ni/gc+6gHm44BRx878GAIzPsy7j5WeCorKKMbRwA+pZB72D/fOsAD7A6YD2dGQ2
FG5E5mNiVbN0AjiQvgZ5BGL06wZPoWEzO3CLsmt6cQdbheLSv4eCKp74nzaMC5MsiJzmhoBbxbTT
5wgfdthuK6myt6C19IDaEIE2h/RhtHGzDbGymd+Zx5jCa1Y33GlqOuev8uzT8baWgxqCd92LvwQY
/wi8HDbnxsYOUzxs4+BZbxz2G0BDnFMNeRwUIwGYz7AMpv6ZvhqbwDnWyWmcBK1604YACa9gUHTF
hWsn+pMD4uNfnBIzJaD2NXYPrb0lebvF4ZX+wGiU8iuoNuVLb2/D6S+k1zw4uTZOrkuWklbIz/FC
OV5x0++SCi1CmO7IupDlyJX2oJxpOBOrgUyOoY4EJ8P8zsUdu7xItg78DQs3z2mi/jnQ33wDglPi
PsghfhFxMBztmNAacoFgVlAKB/jcGNeXDC/59A/onX2fXx4puSVZipgkkZhAjmyye/3tOa+8bpPH
U8gqls8P5Sa3gvhELsm3oc2KAybuzkEGljCJD7xhHQWfJGeYyIU/sEGwLhxbq0HHa+9MD3UhTUwq
QnphMw1F0SNE5045joaEeRs1DDW7mmBvYx3zF4Bu9A1hG9Ym0ggBOcyQZUwBoDNxv/4qru4wHW2y
lQVWzlV0nR519Qs0LIdnHv2iw+P9nekvYfMUZ5e+/Sz7ffASQmK96A+WUPORfsLHki9/57+xjpGb
Aj37x10lGdrKZQY+pwJkFgPrPSEEuLvmpeF98REZbzN/OIXxWD0ZREP1lHhMr6Y4dZKcTJehK8gQ
4iKfEz2AmbMbsnXcrjPjHPPFRDbNS04FusZO0uDWKBuS+O16k/aYAXWFSObureYbabbewusGRicC
6SxCb/6I7miyy0z8XeYTOGbayyaY1wqFK0kSKDmPp/iMwxP7QelOq1bgR/0qWULm4Q1jm0uE6Iwu
zlclKB13uZ0vemU0ce6ZcokF9lqLdikJ3T5hnpXDsbCxAzijkeA75qLeZQUaE/gWRgnrWoENEuCS
zwMBRuQ6SH65IPyhhWgm0qLN/F214lkIEaCVLqrabHfJa7GT9XAZwvwsQKFwSHms7mh2p2T6mAcs
wpw91Vjtch7z2vnRbJyLEYUOxFIHP4Pbbxk2EmhZlOJjVGyGbFtwcCEiWaYgFByZj4JfLZr99dAN
+OAXrrWv6X1KNdajnxFnFNojV+079neFC6AAyasRiiH0jwvJz/GWF48I4KJy30x1tndsoPYiA3yd
hQ/NejBjAE9u0CqhyHb86aCMnJeWDTTksMntu+30GzMhe5CgsBWqitxD3seF3yJqcIuHyMn0K9Y+
H5YarwL41BJnkpE8eUz6BklXsx8ig7IJooKzxp+Nci2FYVInM/pa5NlkrUkaLzP7w4RQqar+tyn6
FeGUuFRttKyo/SdiGzsTh04evnawcEl17Pp9Yf5GnvlwJFg83j2fkoYafdlQPxn+vuNVHBuur7hn
n5rD5NnxqFr1PtVUYZjOLzatdg5W/WASdMS82p1ak5bhYFs2G+BMiNV4JGFxpSP9zNfOX0jIJ0/V
uIKaAXeGGST0ZHnRil8gPAezIUsbR8reB0tSFYukxbnM5ov/uzDW/PCkKSYk4gb0o7JEBFgck5bT
kwisjNwYeU8i8RQ1vGNNRMT+XB9tOb/nHS88JdJ9N2MLOtr2gKWfxX68CTDpOSP3T/rXLDBgi+cX
hTAF1btnEWAqNiRAtn+lcwysPw1qRKvEqcb9iwGr3G1/ms3In454rg3JAAREGogIjxZhXEn+6WHG
c3Bma29zr7Pvf5JnoOAynhWv3XDZYxotxcNmBRR3LzqP89WeNhCDsnrx9XNAhnR6TCCBDf8WYfrG
XAVukyKnbw3qPsLgs4iLW3UP0uxg15xGhBcqY7dbTo/ITrcZ3Hujrogo3YYMvQFjHSQlwoVlkV3j
/u46924TUHdAGGVxitiHgcEa5KrxvCBXjR0TSkbvPgIeLP8jkPFteOuGj7I/9tHHVGDtkctSg3vD
7+fUlLppmKBhEbDbRKfUc7e27K8gIgS+evJYJKep3+qTs029RwxQltdkLPaEpyEnwUda8M695hKD
4TsDpQHtkGeYtkw8fdXJRpG7oDcyRF8+O96THVUMXNa5SxOSrEdK4Qo8Tf5a+GENYD3sRp7nijc7
Lsu9KNxzPzyX1hbu7ZgKtM3mR/KqkQfkU4aZkS1I6ubQ+4dhwPYeLfkgibjnioziUzTJi0b13ED3
UZeSm8np62oCqLAADBOHjiq1yqXaLNde9HydeTlX1UmvTr3HtEQ8mxng9WGUC98LlQRSQTDCs+c+
FcvFx+xtZfIc8nrMpHyn19BeS+d5+kzBCqV1zxFGtu2tNkkDhvEhPl1cvBf6mIhXyFEGk+bNOv9B
8HyFWHoxfLMj+yg55gUiD//X2kePOV6P1L2jDUZR/uffnVcUYvzL5Rr6RW+FDRYeCcD8Xn7WZzks
OiK42VY++o/m0TzMZ/uT2hREJPp3fLcoV10g49Z+GNMv8HIPfB9Ex7GLXl3eTdz82VK1TuHjwNa0
qD7xfw8Vz2Y7rRyiDMzkp8EF0iByCpEvwiiHuSSmCzFTWLxUSJ2waS4c5zUaisWAWCa+mlDsLUR4
C9TUt5D8BBeazoXgMS2/MlsKa1gIjNo5K2DcHbBQxdhAvEtbAUSI8xAzqmrkXww/buY8GyZuRBby
e83fMtJEvuu019lGpo/gLQsrAnEJJtN2nPuo0KJ6O/Y7w96jiSN6aoXvwJQHDE48sXO71SjU4Wb3
V7Br/N0xT7xLwTP/79WPD4iDLOM3ymndexf6rY9P/D1JvO+cJSMNu0tJkAYio/Qwt+8sxY07YH2K
IPTqc0v5jXj3kt8oAOeZ+8dAsnnCkzSk/1KUoXlb3yL0NZp2KwUWKziDS6CZmzxM1xPi/EiWW0+F
qRC/GJnQYNVjANKyLPlksCsMRnLNS4rWWzRIjEjDlD/VdnMpuH+7qlkRt4QArYntXe7Te/YMSVdo
JfEcR/UbjF1+Gn71dON3V0UPIpOrkuPcsAYyvUHg0NHNQh9w1FGLVa/UM5MuoweeiACJPWHDK2x3
MKqQGHzjZMiC9XvsSGDTVNnS9uvyA64NvBkhxPWy/ujACyD3iP4NFw1BvDpCu8DxF1Up91ZMUnCl
4bN7mvAemUf12jfShF3AEgjaUruCpWbgcVkb9+SF1O3u0Hty2Wc/Y5rvDAOlXg/OqPx79vNTAPRR
Fv06b6CtPI6SOJJYEQgY71hdaWNV6jCdy16P0Ypam0YzoHnpJbbuDAacLFp9Gv8j6ayWW1eTKPxE
rhLDrYVmduDGFdpiZj39fDpzcyozO5U40g/dqxeMDpV4gBdKQ8oOBpsME3IT9gseqMA08afB1l0V
z6jENxeXy8odiAl+vDD0uqO6tE0yq6s9dDezuRozhGiclsQ+sfXXPQ3w4NN+CpUoi4UnhHpa/OJX
JgShGhmkCwxHW+HDxPsp6MidwVIirX+y5JmHpYdc694gpp85OgHPqFmsGERR0skn+RfQfSTBTqLN
s17Zy6mxVxy8LsdNBVOpBBQmTopNBeE3TnWO4o0u/YXEs6ilP4v7INuohnxQ+S38ZOZVzM/SEUxJ
oSP9hNjsFJlpjXjZdnhCt9BERxZMRfz2QmPqCVmL4/3UbFblUTOLxaLITSBHlJQHehvZUpS5ckxO
uvzetpM3fipxd27V9CzWjJbC0u9fqWdM8BnLPYJIPwBxUbLjBCo81Y/Ff4Y8AIFBKi5nIzpUhUYx
MleHkPBklKqG+XpTzOmckD/coaqX+gUrcNX8E4/KhYWcJ3zw8i+PjC9dBhYi6D0f1gF5oORj+1kN
aeJTJWmOVDSMsZANqaGMVxgWK/ltDECjdKJqiKs1aeBT5TtlG5mtssEgsqgf+gDlQ7Qi6hL4a22h
OYrwrsA3lZvsQHxry/hsEAMvBAGcarsdF0ofvph5f0RKcZkqMIo8veroHGTpKMfdXqlMxqy4lTX1
QcmS61Sb+4z9kJr0ZZ2jIIFE43EqcArLl9FW9h0W6TZavCNkN+wnSzSgaHFGmfJ0qSYCUwbJK8X4
IHc7cCHlMdeNi3WlKD0gFTHZbj0sltblik8CO7noNLdU+nMdHeeV5ATSAx8ByWSQtcYVdBo/X8+U
3FpV8LX5IioQGKqjIc7HUOBGY7w56R/C2G6HqdqOpIdHUn2UxeZWhH4Ekz4uuK8KdBDQQca3bryY
KHmCobGUnhlY4qTq4EWT7qZ09tkSdex2EEZT/KP4gYgnUyYthaOXWMQdNYEMHMQJTecMhekrg4KR
G2HuntQ4mDQrjAi5+PnGTL3nqKxyvLL5XgjNTCbXWTc4QmxiyoIjAklU8iOEGjZihAlb2xb6cr+c
G+xevK1QO3735G7pvyCAhXbs4HPpnBsmsXo4JuZ3afqAwDsSwDGCd0jYdcxI3+BBYxGwwXRUvYKE
ifEWUp5pG7AaoeyDAaCT5kiGmYNPBRy9/NykLnImBrkCAQCQn6EvfcB9MxGJQkKHiYWn3zecJ0i/
YG7xl/HeplsO1BYKnA5Tw8YJXtmMrEcaP/hiwL54QqAvpKhe+TIBg5wLsYfWCjbfDGuPs4Xkjf7I
JZCWfnPp2FohNBg/bHcyehaMfKc9Ek6IiSK3HpFUshtzyLLvZ7tR4OkftOi8QrinbmmmIIYKp6i8
TONRCc8SmUzcESVv3VfG7SDtoJ8nqccBEnX2oNiy6IiQq/5hRcYknhxArCl7X9GdRuRsxs7Pkqcr
A2ZRXRfAzauzqbghKn3dkWFNDb6JeI3wosTub1TZ+QfICV5i3yo0cXgkMxwa6BkYyBLunFrDDxrH
aqbhIlkU0oy4I+8jgj254XwAgMuPWK4x/8rc5r702J7I/G7lzyT5EZhAh6lu6/5Pm99bBFYGAZIr
74XdEQo3KkInYtKHpgk/bJYX6lY734u/0Rd+YHSHGTGM6W9XOAgNcvOz5pBW4ANsFdMpdJCoTcjW
B+sl1LXfBZI/KNtMP4JM9UuU95pZ8SZfUGDYuaa+hTycUNQaNr/DvOs2ft/ujKrWkkQ/Ce6JdGjk
bQKyXj9RmcXBkTEXiNgr3eCjPoCbzR1ozU3BOQ/AY2aVYYpLqX6jlwD3YyogMZkcZ7/4Kbh6wYmO
+EtoN+OuDfdgwBHxzElNGaL8aVReI6NrrK+JgZ89Uz/wN83GNsaYkU1fIP7eKSBAhkv1L7UeOFI5
rYO9KHoYx4At0O4FC4EaxYs1rFwkmizvsnehEDK9owTVsVfoN3qzk8j4mgBkQIl3JBMm2B2WUN85
sf3or8KBMbPC8RlA1RIi05e/SRIni5uzFmf8TvTr1m8MeyKpx7BhYuKZG1PAhw7K4fy/r4V236du
a2xyvDwYJToDA+EVRwWqR5uZZQpJlyaAsQ83ao7eB08hrxBOWMm2DXSydV/5EsqaJ4HSTEdFauAD
zJBM9BvSofCSR9wGdSpgmNlwrOKyhXLdlRlI69eIoPrGx5Fjnt1F6oNZ8RHmQQaK0W27bi/ATNSM
95BTLtmsAi/pv/Npl8kwWjwkO0yGzbcZxOsS7TSyVJH8jS6prV4rM2nA04QCCmYMQzkrJ/YEEGI6
6iPR2gBNXI1OVGz4S5ek09d29U7grXzPiJGV0LHaIVAnzmmlDbGW5w9UqlbwxM+aem4GQuUtgRwE
fDHINNAtlqaC6OQmg9Gafou8HqOAFAssFMeWzOtFGCbSWmBhSuS3zo/+gQ6XXNrX4oAGRgpQQ+vV
ATkhCETmvRZr7KotXJHgALLUB6APULEzetK5xGBoHfxdlQ8mb+HX9C5iM9ldg9ZPek6uvSE/kxYA
FJMgr9Kc9mBuhCvdlylbo8TgBlmbdKH7kokM0OyqOUj1QZxPpnTBgdcIEYTbKitGsCUG4hwNih0n
NoY1NS9RdeApLtwOaR8x740dLAmIp0ja7YjdFgBfajf9G5q1QEan5Axn1nOuclfaPY+UQ5ocZt1h
pm6Z1wEFPbAPKMv6RO1b0obh4oB6eba6Lw4K8RsGUfKXEiQZ3zG9h3L3h2nyJK/riRe9/HbGCJg2
tgwuoUnqHmHi7NzOxcaoeceXr0IEJ+MHgibWCr+XuQtgXuerRAisrrMOk/Zwlic7K1xivfFilqQd
FwGMKFgT4B/I5iLcFxqL45BtN8VeBE7LirrQDwJFc6QTvxKMPh4g0EDC2UZyGH9IfyDminbmbpGh
9q+AvzaMdaIDABYmC/MGc/+A+Ldio0luuXDrHL7QoFrTX9OIouzBSgswEtw4Aqi1RMmZDizzUsVg
yDZ+M1bDl7RwYdZl4xWf1GFDT+PhLlIy4n4Yd3NdYFjP3t1EKM5Yauj6RQy0mB0wP3NDBMs/Ao8Y
fcw6+DQdLjKfLpOcZXaI3zA1AyuVHNgLcO5WwjpFfuAjcj/EmLdTaI6HQMcuosU/7VCmlOWrCSYg
kkYJuxj+CaAKmE8nDLzHmD14zwTFnqPrKP222pc6MuVnA+ImYDTSphigOzTfqvnC7CfwY0iUldjt
Wu2eIX8dyfXoHhDrawY7b+lP92AWxYBlCbCU2+WrDjcxtJwXSl7+WNxOeM7cszrWEGd2DURJejWQ
SzbZ+EZFQOqg9qtshrNwgu/5qzuUqv1b9Gh3ADCI1uGJU9Vy2kKCziV8LV1UtVDi8tv04LXAJIp/
hafyZe6Sz9VV20wf6W068j5AOMUAZaAFl4f2Gv9F/PXpJBdJ95kekW8x/gnaGlLJ+Fp6zXQZ5e0r
GCuKFRPuwsRvy4XOCTkGntk4ZCLkPMbO+ozhK0HHXeAKBZcr5Jnmmt3SPTti1V/kvWbW6l0CJF+r
3BbiJVR/9RtX9p25D3KMz+yzu0jP9K5dxh8IXqgAX5eQGEuuCZ1MXXISfeOKMEeheHqHA4oIsl/T
ruElfIJg4IXbylcOAT0C7uSGVRmWipP0f779XPVYZk2GjU0ReWacHAyrIvuFhOpKwjeDcP73LyHn
DVM0OhckzwRfIzOzI4jkolevtlg6YEWSIzHr9liR41iRU/y2ToyXbebyxGBiKV88s26k5ljThk+C
z/gAiiADFeWLhBIsPpIAJL+08F86KZesslBbFaJnYC1Kxfqj413QuAEVag3zfg0Oolxwe5vfmY5E
z2yXEi5obsV/gDjiv/YqLVl4D/2Hp202QApAlb74zrCcO7Tm0+j2ylwOK0re/C5TuHK7a+vyDg6O
1dDwXCjJ3EE2loXoHlRuTF46+GC/Brm9K/84j4FWO046jqGnnDJVtQgWNmBROpXgcwAOyzrgS/On
YpzN3SdvO32X4Ddt2Pp7FB40aYs9RUKENMXY7ACxdU+tsuI7Nz3WGwZ5VTUG6+txI0pMYGDfA97D
E4Qls+9CzBTs+MySAn5lXg4C1oG9sBT5hP/iu9lxd0DX4DR2+OFYJ/HH4glp/Pff4sj9XN7Rvmdw
7SnyaAIZYgEPLt+Qs5obm5cHHLJUndCacHzRXMg9cDT5JFAqCpysqD3P4x77/lPtELbw72VPjwLI
ATYrCdX1M12KTKdnjHxaYh3oV+fl+tIIttrUIfNCfG/XCfRJql64T18vjIFxRdd2PGgWDWyczoSI
7QhPPLW7r/quA/ITmRg66W+7JzmeZfCet77GQwZoIgIE7VSCY+BuYkoW0c9wBdJngfK4WNbDfFgM
k3Dv6i3WosbLX6YEViiTJ2AzqVRBCQ1n0YQF6+ZBGHdF8eI0o68Eh/GdN16QY/2cvvT37CuUYPjY
q5/U3Mz//R2sDwgK3TP8zf5LueDDRbPDfueDZFfhufpJGPFklvGP34rthr2kxsId5c/4QrALeX46
qj7aagj4zXEhQXzxV3NqwHL2Ck+99oysj2PjFPOGHyzMHVMJlsdjbjdI4F/tZwg4gWejrxC5Nm9x
dcAeJ07cJPLNYqMEKBk8Y8l+8ritaJYQcL4kkHpbpihIfLZxlW7z0MP4a4VxHDGHOrOCjZweigAK
7w55fnNYEXTe4jrrmd25Vw9Z4gQX7kLofElJTbitQvzfXXlwNeSp+IfAvij2sbIJi83UH8r4pORX
gcOwvjXDvU7u0nDHpoWblt9UweRazHHhTnR4G+0EY48DR5GcUWMgDFD5CJBcjH1PVq92UJDDvkYY
n4cA85Dxo+tPRX8y+7OqHbqRTA1r+sS7vJAPertpyWHO8X6BLncRsq1OOqV+bdP9VB2H6NCKRzqX
HshV39aFv8IxFIuNate0niE+hZXLmQIxcsZ4PujuNX1psroWFK/YpwxD6pnIs/Nr1vOU2IXsmGm6
ao9ssEuBNn+2TE5sINoGgxW0lBqfstiE2XcKRY8CUUeoG+yqct0juSnZ9sx8ybdWCUSUN1PolhFD
V+ZDI0ydJsT/UwysqdxGw7+y3OcUX3X6Y9aj1ak+MBFUBjckFmceNq/0oMcsdop21IK40BRuOt57
9ShQz4ybJrHAL170vwOpNwy1yETEMxhrFFnbr6Jz0Z0zkdQ2fIem77w/MBnXC7cM/YY+dfKAcFHY
hESD4OujtyAPLrwS/Ssi5R3TbdI7NLw04KZD0veCFDckhpgrS4o/4vHDWFmrDdR/E/JrcxvMfY1J
wVYuXKFyEkyy0mcE77dB4LZOfjp8W2KvE9Gk2CFZP0R9EfHCeLTy4tAXs21/bBqG2RiSnlbFIxn3
bbSLOndm7judBcHiGzGUhB9YrazpdTdAeDSL8772YBHKDCtIVOVK5Iz47JOnuvrrqWxqfU8BQOEv
UJkQBT9Bi4MPR0jZYEf/ah0DkEOiCfxzjlBvaSehMYBnJMnb5CXzadR9U7k2Iwq9n6BjMtT9PVdQ
fVawc1IJo8YSM0zW2joUtn30G0AKh58EyI/h9zjea+E9S6C5YaOwacKPCs5UOxxNZPA0RoHs6eFX
KO+D9rsqf1+MDXP5KcrPqd1PJLinGDhjGcytzMd/jhegGgykuTtE7OS2UXvluH31sKqsMfCxgYSS
pOlWUp4FaYt/S4rl4B0NE3LPBm/qD1x5e1YyisJNIGzUhqUDzuJws5TdNqp2IQJXYMuazKMKalpW
HwMBtSdsCcMBfTGnXWoiRPUlqEyhDHUcgwrXwDUbvUp2iWvHRFMwODSEIXpIKTkOw0HF47sjJITA
gn21OlbGmzJtFZaakRzV1b2K4Pd+suFl4yKt/Fzhh911ZJ7NLRLf6wY+ElzscRszRVomNQqmnQpv
tXrBRyXBlvmJtBuzQ5UcaeObmB3P/l4Ug2AqodMov+3rzZxObewvRq/yMaJ3gTQsO9rLRYuKohKw
ibGPSdUOIkZAUAYy5NSz/6mm94UHgPyhIVkFa4STqWPYlO6E1NNNaG5nalywLnX3CjGaQVC7bm8h
C4E6unsKAGa0RCpI19agmf/OMeTI6Q6wgF1zlxSjzVuBBsEEDHfXF8M722KyFpy0n9XlrKHNfxY7
UV5Pt1V6bmnsp4WRIjS2IR674lDpW17XSAMHF2s+p+3A7AtxMdo246vGmXm10Q4Yaccres79S2PY
N+LbxXTZTxEwTQiofBwMEiZ8Na0JmRp0Bp0f5qeXcdwZNc22DR+h6hmr1IGvSQ9oNJWy0eJ7hdca
rpP6ymU20/8wXGbYHmuB1XW7YSDRaxODbRJlVWxmrhzVzno8Mtc42RT9ru4ZhEOZZtJgBQ9scCa6
bXzCF/n2zriXxCEmO4EQ8PCUmPcA+fX4a658NlUe3tLoTxv+RPlmRmdtZO58M4Rrh6+H1JDKc54Z
geENMY+o+phnf5byVtI50C1k3zFU1OGoTfvwEhX2yjjR5nQqle53El1UIBpSM2N3pWKFA8EEQ7Vt
gxaHpEuJ5XJHZ8XnXHzOhR8+bZE4+Hn2iuIxhllPAct3O86/Ga8DmpQS+gpnZwMHr3Rf8TGMGUYC
19KO4kEH8IYzak4SaAjth7qCY+zlqQQBdrd65lDBFhedFFUcE/c8eIIRmSvc+MqdMJwqes2m5vEb
b0F9jloXtmSxKNC8JWoRgF7xuCQItsY9stYspT0OwjZWHRnzpIBQhkciejqrj0klIeMJV2xz0xMH
Fk6xqHMLfFgZ8VJST6jlI6ec7jEHxrSp4c9Ke57Losil/7BbHAWQqM2nWYGrIf+LpA813OmNl/Vf
UeIjwrtwwEk1ym/nBdZcT5DkmpvKSs/RubtZthSmVFoljzW0kKfmhNnMoBlUcP6Lfj2FEaw5BPBU
QUfUyWY1HtQIT6TiHZFJUZ0i8Q2rN/S+67id8IZFGLJ6BNk+De966QqrXVXvJGbZJjKGWaZKsAr9
rsh+yqzQmLDL3cNEZ9zNfDtANyvv++D8Ctw0eQioLcNd2dM6bCZ9HxV7IbfEekcJ1Gnncd6Lpb9a
UmYvp6p5vtI3M76aFCpy/BWEl1TYqzDHKMO+av0vhAtapvuEcZ4Oic9RY0eQrOLUE8IN7QiUw2RX
OoCrPPyxQ++1W40eZIHlakNBjKfj8sYB7UmvW253w+UnTlEJYdSZTG5Uh9OlRhGrOlHr4wUw0Iaq
wAux5GXRV1/+09NNHOFDLLybzO/0+Z05NhwPGBgSWXOyO+nbIt0jzBNzr3/hXuwQ5gQx01SpKnnm
OLU+IhyKZ5zhgSK6Y8gTrOtPswNXZbBOwrJy7ltWwttIQnXkBxjSWQO0Jvwk1u03zo7MEshH/ZuY
z7QgsPPBzLxucrPFCWYNO9EkRB4Kf/8PaRamW4/V6r03b2r1F0aXmdyocZNT7qSI9tyaOsCgztYg
z9sZWhlOWOxGDC/ZzDBQOa3pHIgsnOxU9mNcB0ZHlt/r+YplLNNcAsCggQQ4LG7Za8El/9bNWxu8
p3jQGL4GtzX7qeZfBFMhN2kYOh3TmBzLGsoCOfrVaDjyRxz8izh00hc+lCnYB3bGK3Rwkzcn67yy
xgnaJ9gFHQlsKKRAe9zx4pLKC0aZ1exUAMAGcZVPJ8iPMAtcQmyZYSD+5S21gkUQroS7yWphWkD3
pDf8SVBti878lw9cK2uWAAglJ1IPKA/k9cr3E1MLTlKQCokkH0QRMNlgLGHYDFh50AGQUh9gcIFm
OHiA1JgoswINwa4mV6kdHFhfloq2MovPgEKivGHCAlqj5B7cAwH2Xm1LjGOgHzCOWJ0nfEaSK+eM
tzJsTbrC15mUh5z8tDwsDbVAHCJ9ONdoqcmISbyshVf8Q5HEcUMmKiRDDGA5lPXUD9K92l4RYRHc
KpVb5C8aQcXMPxUMuR1tpiwkogR3XXRBePPbZXYgzArYciWQtbGvM0/XdgTbtMkGn4gVND5Ieoqt
r/6J1Sfbin/EtxH2Goj2D67PK8mjsQAw595baNYQpuFkcy6Syrw8Wiz+59FbPNSJ3Q0t4GxeMIGM
vBAy12D3xSzS8wpCJX6mNyirEhQxW2E2xOwMAaRuvb6AaHi1mHADc0TYb/Fj0AkqlsxTxPsIfth7
86YcK7+12z17wNF3oGsfNXzU+q37hkljIjFiznTCIrrYNW96Dobtaoh0CzvuHUl39V/tU92gwxNz
q1huIsaQtsGZvIb8RGhlIft970+Gm0Lk5U+lZWF+w8rBk22x8Fz+/kqykm4NoSj7mCRCkiy4VLF4
mFWX+0pVOA19iGWaaNfP2EfxgEyjYT5DCvYfvxXOrdkSJoVCj/xPXMLWeB2h2oI4sZ3xtFOdrtsi
WZpY1fqZb8IMQ4VGqXqE/IaLI4Cl08yfQjbrJ02KATsGjofiYLGABQr+rCAdPez2J8GvmJ0yjyMH
lo0eOghEcIiAKg0Q+jL2iwNBsoxVlxYc8Ea3caBjEl8uONZ8Dm6vXXKbz3QChoZ7pB3hxnOvD8SH
H0Smluf20KPythEINvgxp3h+QLdZnlRNPiUsvZJ0SUsEkNfc7IeIR9i+QWIpfoB7NJ626/nWTFby
T723mFvIlvkDxQqQrb1nxxTiD4AhIEvoaP+AhnyWdvLBRvkcdo0jHIetmcKitoJvmFsy+PW4Vt7Q
sczgaYBBthq4/edkcBIQZQwps3+wnOsjDBI4AZwCoVPzrPfarjhnd5ojeOsgbgZ+h8sbCM44MCo/
IY8BnvQjwiIHruejG3C0Xsc+r2ZOPY7S0Fef8biGi1zzjpGuyxbavgesYliD/MUcJZBauu9xtR6+
+d379jlTALjZqWmXT63HdvuZvM8HnhvrKRqYmuLXxOaj/4F1IP6lI2ZbTtuSfATVtf03t2jJbhNk
E1LkCCvSHX6zDHKKsIw8F6hZTAEhyLznK3c+VaktKe4gelQzpGTpsEJRgplWS3WnYWTkzJyyNphV
wrQgX6BZld0YWhNDmdAG8gL+AokCjxJDG/a1MkB8soKvaPF3pdIj10S94eoQx6CVy1nLxF6pgfWs
FHseCwozBKXgvbhR2Oos98il4TIZwNauzIJVXZ2YKNwKYAPR90PxcmTs40gCh9gH+lwiIVtrF0wc
GlrNNTuILRs+wIhO0MtDSMvIeWOnepMuBsEpXyBcYEhgxgi859YCra2epPkOa032V3duST2GRexy
AnWTU5ten+z79/wdeEB7UMlH//A/v0gUGRx3OCzgCsIpXICFLyNmvuAz0DTHRLMwYVreb//ZaV57
EeDLNLbIC6J+Jw0XQICe5JZfsJBLQKQxY3awVOX0JAk4QETzDpfWfFan5t6dwi1PCllHfcFwFzJC
f+wP86JXXffX5Lei20PCxWuFPLCZyTblFPrDgjIMNqsBjacXp8cJ0cJvg7MUcR9o1pn5QI5n1PNO
cZuhulT8hGG0AzGtEEhMcTjDOHnExEmgpBF5h9wI5U7sqjEWk3heB5Q4zLphAsUO56fZgiIQNo59
CrJdOxqQGzDgYbX5Gmr6P7YZLOH/jjLEspxVUbMcSXiUs1iAAuv78IfUFtnOuCZcKxTsoLcNpo7M
V5Gr8YqJqvuoIuAiJ5KxrPeE0R6JJOvtlo+MuRBpsGRjQqehXsWT7Dd6q2NPpmxaa+go/7WbJRFz
IWkCZtPeF/84zzHFQwwLvMpxKC9zAz4MV4sqgl1CoyUrhBtnomP/KpZgcPLdGt0OOwvvQbW1hE9c
u+kKpIPc2tHbq7ZgkECoixBJbNTuYgzMnl6BVeAdwElE5HSv+4X0AYwrYLuc+FPxt/zijtEVvTCt
GhacHJ/lgbeMm8ws7V5EBc14eDCqdRvgGEhMEUyaqYSmGz7aF6fUzKzUzKzR/K6F2ys5o13Qzszx
QGoHKgJCG4GfeAV0OgwW+VtgiiBSvch7+mU2bvtb/i68P9UZRtv4annLwHh4rUBtvoh3BpfB8Ohe
R7b5xKyAMo3L7gjN9ydnCveNRz6ZrOOO9waBg4zv5NQwpwpZfHtNPcJCQb2GrpEJFpM2FYceHhzl
ouGEAF6MXcIb3z+rpGRuMO0l5n359fjV4YyGHGa3TCK15SPVtC6KX0nuQlEO9nAEBq7Zw+uM6UF8
Vg23LDCVtjWIltDVYdKC3SnIpe0EkjduElho3vvqTeyfYXKpcSiBoMyB/AEDPOjwN7RVxatEmmEX
zyEVp50L3JCgdyrYyJQuaCgQcKtITM4luG/lGB9ZedWbt2q6LAM6k8wz7AtA51yTXJDkHKYXKb8y
Vu/zTaU7xLYVePNhLKhiqIF3GciIlcAxvrz21bvAVoCN9BbfDNouY3nG0aPgMsFqx3rx3r4LSkfG
eAKbBXuOtYb85UeCb7SuWGCA4pf8dC3f4sTicafn3h2+eH49Bw2biqZ6tfAKsdZb4YPzL36Gz9ce
HJ9lhG9uoewECjENOqtZ33T1s9UvXbkGrYFoL8DuVUkSgq/6Uap+Z5wzeScpx2syWLB5GAjXpDLA
zyugu78W7NQWSLhDARMcXjjki/5souy4FaTPfIrJgsbPLzJ6IQbDih6Tx0tX0eHuNBBBDrLZNzAJ
7XwJG37iKCHpoasV95p5jqTt1D0qFV+am4rYuC8/xfxemwcJpMWIaPx8mLQLc38ZQzGzCKNzmz84
hiT5vcdCASoG+WtAYK+dttr8p1SXQUfX+rg3G4t7AX6w+Euibl1djCcaVUbrkMiN6gD+RGRHYU/Y
EmCdgRo0XNcGSi10r58jTXjWfMavzkKGlB5r47PABvsvin817UwsdluCEhfwEIith30HO4Pmd+EV
pRUF33mgS8g+eMz/Eda9VXuUlPOsbbueuG9rJIVnhRGjVcaQ3Pw2OAwg4UbyaXLj5Ku3/nWE9VeR
cxDix+i8Oo8JI4UR/VXnvaDJDcajJ0YK9MNbTafG+O6Z0+o4fP3puAwYHk1O1NMF4JO1y1Z/Kpq9
YfLEwof1YyTPFAE8PuUkqGvW65kIVL7oi9bVwMT/1OOkq30iTJuBhUzsAXFsM003gxRcXtP8kEw+
fv6qgU3EW4FtG6xiJtAD5WyRfrfjXnhBtvI1XPbzd+RQPRpWIEjd+OgkzDhB9RnjSwgdJmDNoLyO
gCvKsCkI7go2EmOTkvulhLN6wwxgxpZAw0c0PgkDgLDPB9cYLvBFCJVl+Hghcl8W+EIe4xSdEsLv
DmLkSnTvrF5BchcdXHWD3L1uu2dgeJ2bSTOBJx5/PVyQLPYgusE1XHQdqnhNKFXF/LPVIGr09ty+
jfkhNw6r4FjH2Nvdimkj1gtRKMbOTDowWdLiJzS9xV8dogtV5D5PT2L7Fpm7EtMSErG6/WzSQ4iX
MXo02nu+NC3BexIu/CAGIxmyd/Z3hy5O2qbNIVf3Rrg1Cx8ig2gQ177DjsVsdsIE1dIXOFzC4Nml
IZfP3hg3WnqMV/dQusI9kIlAXN0FIKThY14+P8f2ElE8IrTujuJkaygQBhHUfGN0l7J2Y2S3uNwC
O5BT/ByV/5otQlxFTx1dBZgXEfC4xgmf8hNm6uwzFXp1JCySubmQHDEwtDKPxO7V5COWQiIL9Qz+
HcYuKvL6fFOX4IKfCfyzwldhp3CeKyxgqEDuy/AkEvdGeBonnaACqCYpP9V9MST2StRLXPpXTWH9
W23NlNpGcRvW956cAvw2dnA1m1+E0exdWkYVk+8Cq3evwyELChy+gGhT1QMcEiKSenPTR9fS9Ahs
T0lOJRSP0hYZ/jbKnDJ2yA8RCj/+a7Vz1u5efzkcPUzDGFgzyYdHwOD/XT0LiH5W95TgAciv0k/H
+CFA9ZCBtDsDQc6ZesijfdA9Cc0gihDjzhpXtsX5DnLyGKV4K9kvbRcxyCy2JkoNWiTg59kWdTef
4NJ6svkZxAct2xYQtxt4fdtc/IVShBip62yu4QQiD7U+xBgiijnjSHHh5HvLsSWdabOhriyABbTT
khlVtxBedcEW0UhBY8XMBMljYs9vknLD+hMm0EjCBxDsa6nE+FmIxXuLmoy5FaPhtXDE4VFklIZT
I40IglHk5esJcTkzO7pWmselLqYXCbASYMScwgyAcoNpigVtAfdA6jb2O8SohPIPRSHo9TFVHSY/
LmXaeBKOlFgV4fFANQvLyW5eZARZDTGdkIsIaUPqfM2e0BKR6gFVwDVjuRAeJBzH/5DnWuV3bNR2
C1TA7J5Cknquhoz0ThtZI2mjCmjdGd4O1t98C/7/APckSxBischHItQwuA701hJ9wI4pLQo7vaEe
RDO3pkGCVDcKkCGRvpPJQlomPgtWQfVaLPe3/v8pxmwzI+EULFFaLTwcPoGt64tYg6eLzoOjnmqX
1wf9jgsGJ1GItegpuNPV79W0h5IXQ6X94LBUC1vradjskINOdIeA/c8+WiofpMFS76SVM6GsV9D+
A9CshT9dJLR6oVeOyENNNwK8gHqFRAwJH+dcemlNF2tBWM2TYpO4iRAH+wKyaCg9Fquz1E4HzOIs
ahUcWSC2jxW8pnWDhQ6sacIdgAwX5loByY36mufBWX4hBGihAJMYCaMcyu4zxj+T59bTL9ggtpXs
6IldyzinOrxFmbj02F66Fo3LEf0NE1RrIKELsgJl35pADW/6xohR+ja+hxOgCCogIJUmojq1pIVd
Rn+HP9G6/3vtmLXW9A3/oQ20ITQ+w629YDCmfqXoHf+pV8Q4izYJaB/wmnnLTweVBCqel16ATql0
PwAGyhFnzvXqg2qc/8srbsg+JOaR6LSAEE3c6Kz/nEnsYsPn4LxLv5GahDc4anDVyDXpMdknMjVx
qx+QNpwAoHLJlQOrAnNarqnIkd8GTHE0LqGTAZEQbqMCvIr8wGXqp/Mse4Zc8EcXCiH1DdQQVvp0
gK9dgK9B1rMpqjnDWFPsz/JbwGvmg8wr7A6WCrBabxAkIEN/PeG+seFLTuKF/blmq7eIK2j1OCtG
SsmjAv7H0O5DxLmapVEwZXIqCO4QbvkzSIZ8WQRvkKGES3PHp6TsJ4sMCcUT+RFncApng43MsjCx
fIOpBj7JjbdWOqd84zF7fJdN9w2PgXWNmALbtI/i0J/Yl/BZmsDlvyqoe20BUTWQ5UCQF34rqiy5
8enJO8kzofCD+GmuGTpZ4PK9MfSgf0w8MBYAhRA+y0Pt0WeiiSb+EwBGYdt1Ni5qkIYtWvPVPfnW
mGIAbDCfRMlHz1U6WMzR6gMVIy4HJoOcgMkXHdWvcss89LlkSGJag78TijSojv0aSg0vAyKsVuLf
tkArCsdDSme78IJ0dsZCbwG9YBSmAv1RPu2lK3yAnqqeSxODyBx/M3eYsC5zyHnucaaxe9VBzsLZ
mEHdwQmDYXIOOdwhYkiRXaanJIazgBiDcSSI3/R3JvRJ6tTKaaDzjRaDreoQLbUZJyr8RrmxpsEH
dn4NSzPFucG5w3Z8kcHIv4D2LXRKECz+q15LFwP3F7obiNjUBiub34IjQYLDQXeUYOnDRyNJ6JcL
AYmW/Fn9sAomCGgTQJKtazaUWAYFHSxrTM9yC8J/KfLnbIbCpSNrEWEzIp48WgdaEG4sulNGQUaE
Gz1PniptoaeP/0YsvGGJ4YPpyHDxNHTsjt4TE7Tg8Ugp4sEeYx9+7gqTdjxAKFNbEqpdBc0oaD8v
ArBNhRFHm6UeRZDvTfDoYk+Lcc2lklpLjJR7/HP+Y+/qGIfx5EFoGTBshZN4Nb+NvwyWMtGPxNj9
MJ6lfNQPrz2ihB1JH9cZQh4ScsyQLfiEzNCZBAhf1YXtH1M9EX7FmtlxhTRXutz+G08tHrn4TQwm
iNp/uIfwKD+yRwSXVbIU0NYAGxsUJhZY7BzgooW7kM3AG5+ABLCFKoarZBlMUOatY94gJMmInbkW
vsKfjk4axj2hBAYCFWsBVFDlPNj6PGCOenQjkENDdgInxe+EhiNYr54kk2BqxZEzLU8KFwO+geIg
pOTAe2Fc5u/z/0g6syVVsSwMPxERgjLdAgJOOE95Q2gek0kmQaan74/q6O7qqlNmirjZe61//QPV
UTyeSnTvEnx3IJwKCjQinpFNHD7xDMNdKX5SUMAExocQUjGbB5OOKYDcL6ofDTc55qlTurFxv4SD
Ci5BUdwc8SCngZYBAfF9YNkV46IpKFhGOpgBvsDzl5v6HGzwBA17may5ZB5c/nsYCdD3FlsXGAHj
NAT6/6iMGU9WbCdPjDLSxmWoRtkhQC81cZQRqRloUP7j0moCBQMcFqtbMYzaNlcOgUV9le7YMcWm
dmdXj58MosRDd0337avcw5cuz98N1htXHqAPdQ77x5lfzh3nXSAuTJkbjBU+0MJ7FUO7FQ48U0gl
R2sPozllu8TrL7GN0an1PVT7DNMvU7/BEzykh/7yOSkX/TnZAOCeW2d2Ln+Uu3Dgw+av/FUfkWf6
MXEVIAEjzsF3xHvzNXHX+fL5gvBj4B7IT+mF1pcdAQUYlV97nmGjT1U1hnKNTTB8Yyo/9QrA8o96
ZvaQ192xOzG64we6f+G9f0gXZgEwtbsTNtuQaP6KXbn/evINUFcISV0xJY9+mS/q/+JlHyjQqF+T
58wbjvKxu0G0yb3JX3j/nCaPiKE9PnQ2qMQKyOq9ny4ATFneVIhQDcCWH+JvNo43wU1dONS3lgk8
5MO71pMKTOn1Hxv1AUg37PLre5kcW0SzJ9VpvPT+PalLHm9SNFNa3hvRFIv22GwmDCfCTXwW7tmc
2eZsHbvDptg3Z8X2veaMI0UNMweCB0U0e1JpqPdRKsaYoDr6qqGAy0O9x1RrLa7bB2xSD9jWsXBB
2bzP+r05w1hLjuV2OAPEN/vyWB8++/yYPru7/0j/QEQZdIIpvtcqLpxskcB7X8j6c2wq8ETjyGhx
qiIHhAnwYKVP6fBdDTK+aSD9eLXYIKzJE+YTA4KWpUYrgujYYI6BY9FvyVbEBhEvpHROHa7/AyPW
4I0D63RGuW1eAWjvFwa6OXnqrH6I5Ew9/+AvBQompATdGogfWRHKgzPuFywR+Da5tPvyKi+EXbqa
bvFCpTcAPIAQ+g/1Jl3IyJsHeWCLYmIGIRjiKZTj/4YyBXYBlPtX8d4/8232M7tGR/0OOqN41VOi
rT7j1vwC9Qc9wdARUA7sUGXwbQtUyJmZcgioFJHjPBBUXWR7Qh4ynqMWRyzVATOGMDa2IZvMnZPY
H8nwJggnusOOJ5wf5Mdhxd8/lI2gUZfhhF0sQis2BgF4H0SaU5JXxoa08+/JDwVaiqaNxyM919fB
lV3CLX64mfVN3Mq/XTjnDJdeoiu67bl8Nc/oLG/kH+EseDxwyRKZrPBUn9+DuoKWflAuI5f18b1I
c7BoeggbOjojltmGnZ7pQ3P6HNGDoFVgP833VGI8idxN6jv4Sv0hvfJFc79ktkC2yw31KgWw/Jq+
+nLevEB8lGfzs6QiLbcztma2nA04PTA+/1R+nObF0vjSDmJUUBjvG+sPtgu7DuT05h/Pe0bR+gPD
6iEw752awX/z0wGHMOCvediY43DtD0lUiwQnJzMGbgVfjNEFBAAi8Gd3xaGZXBYYHxaEOKgfEZVZ
ylI1UxrDZ8LJDwSq2JgYhX++tMYiPmQWL2FcOz6Z5U3jIniwLO30vUfMs//1dzbu4QnKoxD8BFQ6
s1C5oB0E+dKQOTLvRwLGrsuHxjcFhdSo99QLnJUc0YcGa6PDln4VHTUUicr4opkEpAk0jUho0UgC
EUHYYwLfs4LMTAOsGM+G8Fg8WQadOywg10OmQ6cSyV4yLCGsYTaZd/sJxgFw0Wpyn3xbExA22X65
oW+gFKn/BD445y7s+NJkMlhh5qeTKcU9gTVm6n+E23Kw9jeoscI5fDbcVCbnKj4hqC0Nei4wREoE
uEwtTR0qpMA4lQ4PInrjhJYFyRVuRCaPW1dTF4wiIkEch7L8W6x4KAcHrBIjrHXhhGMTZ0QAz2MX
z+SAvAwTUA/4HmgSD5uLyjIbl+q4veMjSdQe3FZAK5JQ2INRMDG9eUNQoXYFloZZxzzchkiXfecd
gIhFXwxXj3giRBwYKpFdxj+CmPIT/PS3tvllKuZohXviYJX55gqDTpf6B+MqiawLjf0YzQ300RGs
5tmcvTiH0jZ/KU2xzWbJsnrpcG8ykQNWxMiYVRKBZp7kiBlQj+k5VstQ9gSIFWWG+hTHjuL2iZF3
1adJTukVLRX9rH4PUGrhJYkccqURiSBg2PzSvaPTtorAZDP8UAwx2/oNKQoVIEMDcOik/rdp8oBV
T4HcOfyRDDby+3c9Wv6wRd/qR3+EpEiQHVsXm714xgGcy5TRDPKoMRdFOXGS2cq/5qNDCgGcF80h
7PA2OlpG7OVGOM6IdoCP6Ho3zSbblzgEgU4lTN/t8fQGuVFGlF+4vJp9OtgNnEycHb+wEQku4qKs
TwFFfVF9ca4wZ/CpsVqFak3WMgAuhLhyRh6rR6jx/6cbFJ7GtEbhZI4RR13D+AtSf4MePkSNuMAS
rmqxU1qKcJ+/NgU0etcg8nwFhwc7GxCtLdvBfuia9d4jgvCJFXJixk0QXCQ6F7PmcAC3+M7LbEVy
jwh7IjmVBNIkOHoSW4IsYllhxQbXgVFwIcwxE++a9YwPDG+K2xJKi+hzFxtSic5BZc0hyprVaVZt
sAWNJp7yddgZqfp1V2Yglf6G1IHwvHzUNDqz8QvGXv3nOlBZsxhbZZNjYwGHGrrwDDZQuwkbayp4
AsqDQzxbwY3UKw/NsYo5XreSTkVtCt1FlZ2OBFxLt/sJmg3ry94xc6XjzIdKvpzoS7oJdonRqfKI
T1pczBnwD5rZPfUH1fY7dnnmp0sI8PQ1RMBkC5IR1CmXuZMXxdTEG/LYPEFQtGBEKY1gMck32Tbi
u2FEvxkOmQs7Yh3chQe/WALKF433Q38I83eKRGHNdlFjoJw6OqLZfi1Um0YhG2Iz084SNLHBIT4a
kBe+vr7H8MLHRkCXAPCy1zem3pgxk6XDlQkMqCenZLRSbz9sLZwRGnWzK+CpFlK7X5qOuS/CGox2
Ddimwh9Oe6C2SfJMpkd0N4ACrKJcZSK8EHzre9fQWiDAuTIuwR2qQ8MHv426FE0G484P0qax7fHX
+BNEnQs44SdEiJiqh61zf0sxZfxYE6KslAUJUO9NI0Uk1huawq7d4uJx8aXdAME9KCGRBpdsstTN
xNzt5jNjLZrzM6iFA8eWv3KKW8uPuYyNnhH2g3IUEchOG8uo3hb+EBC0gJDMPhXth82p4mG1hod4
rl+0PPCSsThPlUUqQZ6w1NGfmQGRw8CunM1Bsn0yB4C/Dl/IIajTo10guLSZsUTR54iDpdHAxMoG
OTw4h/DDhq9jNPOxJzcmfTmMe0/Jt1CoEh/HcCJWgHlrN62vhb8eyazAQM8JajCQhtkcN/rkvf4Q
2cybuW/OYODbbkv/FHDORzizM+vHaJYp317vjYnu+JMr7o0Iu5QVxAvYUFafrQfMmlOHdhWn4NDD
SIVpHnCCP0/bYzb8MAfJooUaLTgsUbYzDq6VZUgdLUL5XkwEQ51gyenSXNH7EAoOOxpNfkEn7okW
4X2B+PMWPSx1a5TRxQHokMXH+aJsY8XRbUTU+WypS1bV8TTO4xNUoX8IsseoEBW9fr4MyQmDM8/C
SY7jeJ1OPKc8eVenkg+sYhE+toChoycHTj9McfgvlixT4f6BygOkPeo+J/NOJ9FQx2AJ1qv3LZjd
Gro0MDO7cQYSU5xQ6zYMSfJV4YPnU+VMfr6ff7Ni9XlPHJ8Cui9o4hqvB+HNPjQk8U5iWirUoas9
cCNdVcrXmsJ9SyYMnYGOClwnM6SeCc4c+qCtAg6kTnQl4r8q9HrSN7TfXEUr/SP4B9NXMnR1KFff
C1LSZSxeyzJgn1FU2Ddl4GXhyifmoUeET680xd4DMqeE8VEMW0OWh3kuhK6elE/sUny8Rr614Eyr
U5dwUGDF0oFEvceoLJ/NhOGKrLtFpZnRNzxhuPrXA7c29PH+wG4M0A/PXaQoCqfRY7yM2XcRqYkz
09HwsaqwNOrVa6OiK42hTPnJ+lPLt8jfgvXyqA4B1QBe2XFvlR21lihuBXQrabgq870wkMT9rRBm
lswy4RTapd9e02rh9wDOMt5w78RB7d0BnHXq8QMUPNqxdPV+wDAon/G3+Ef7q3pIrelkuvf14vol
/zSdxGf1rW6jWZdaApr1piw9fGNakqIlJGuRtJ/sNPWCPZWoKLDXahLPI7cNNWeIu/34QeqcflaB
+RSLiO3stASQnLJllpWt4aWD/94m6vRl7p/6ioesmlqSD/veFXp/3SKsVmBPhup9KgEw4jGpNQsf
Vsl31VWzNfSCWRccc2q0oXlOqUxLATZYeA260VRtX38mGyQiQ+qgn4hQKUlQenCntsf7IOuBncBh
TGY5LsiiQ1q5PRUGa7QlbkZZKsTpHs1/P2E0KzJjxJkfLV0pFqDOefiKP5P5d/IFlg/nwdhOtvrI
PJ0FLJMA/2VSa1I2wKxgzDWAfKQTGykZbmdapM91LXPjz7+GdOA8hJQjIBxQhQXxDV71mbp8xCwl
wAHeqyzguWw3KhpEdU2qohxBShbBEBXEwAMmOuRBn9+3VAJyVJVjScPSo1UjvQvXqsF7fxGoclME
3LUzuaA8pW7F60tiow/RuPmXbzJZFO+zUGMgClVMpUv4TmU3JjklSc6lTjbTHrIjvGZsnN5it/3o
9wSSJsHrXOY3azdkmTHMLJymo0Gv357O90pYHllciMCgA48NMjg3Q4zUK/IFsBI1EvbeeD9Qm/Hi
kmMy+xcEp5KqJRcmO+K3FgI8qgh8J88XUvVIdK49/3h+Abgtc5lMAaP4FTYfFyoIAXa/Ys8u1K+0
+qYh2gr9r1W1qt0IKy1KLUTCM02yAxjJjP/GlZwNv1Hnr/t362goHbQ22eTFOep5eNJ+jcddO3nV
0V0Jtd0n3ytwJBq+2O5cjoI4jIrK4ikXfGvM5iaKJzT6MsD3OJTAh0mS1t4quRXEtqvHaecpNR4B
RH/Ak4ynnHbwfmKtnn9wZ0nZiSbTm4I1C+l7xk+YSpBpKX7zfV0PbkEp0nxv4y9Qlb9xfj663+nF
KMoqNioM15AtJNdu6ruF+UX+PMCQgH1MiAG6vxptssaNI9UUM/7eBVnnAfJU3p9cJ0ekruRbGT9z
OGudNx5sclLvVBmLBdRUuLlLPA9CNCwjvLW/oiEHizj72CpEuEB7czcPxWT0OaJx4zm/6OxHGoN6
gmdNBW8QHAHNPh2lbRPnHW+/9C4JsGLI6NP3/yWaU0ynXgNjVxl5tUwm7nVG2oCgM0phzkqgdkDi
Q440ZWjPYSWZDQMJ7RRDXlX94lzwLUicbKFWMybQDJVefgzXmnjwyWScQCBPQrt+1P/ag3QG3qQ6
RHYPWAnq0F191BEY+P0bPFY8GHV86XeEYFL0c3fuKk0C7fI/+QzNLyNNhnnFqlR/I1ypkdP3uy99
eJelGw3J4SSKCc+KaUOm0SEsiSZQynUOC6nLlypbTd5oTo/vPswDZgxvWPAfJyBNcsBZSxZqdxIu
Z5q80MJVpkxwZsTrPn8JwGIhMh7BJjocqJ2k5EzFLxALUcZ24OVocwkZsDQE+z7ZU0z2OLAC0m9x
gg2dFmU0jDI+DnbCMOqobhpADhNsvZRRX1gYkKpoj391mPQFGzsbo1l3iLI+Ogmupnz+YHwVzpno
Ea/FTWDelmBfOL5mBhuEKjaymj2dWNfBHzbhLmDrQXNOLN5kHZSL1nf8J65pOnyq+WwVgWIwSsAR
pBj1WilHV7nUPg4dJBlKUxlLGat8PxoYkKktDTYvU3CV5coCtKCmnHpZ6fGVQLDBfZ6JpojJd2Bj
ozi8mldhVqEXHav19BLcQmYutNdYMdGz8KOvz5csAm7m2CzCWPgkC2K4aXeEiZv+gtCB4+QIL8Gl
6Y5508QkfwBZhM6kG/972Qkw1oSihvQTm0xlbGLrn5gSj2HZzCSUEK6epb9ajZXCO45Me5BN6Zoi
7jenwxyoQnxE1Z76xMbxFdmW+ghBT0DNeHHA4Js3HH8xfNFAt4N0owfuDBOpxka0yuAdGK5i3+e0
E8zo+AmOBdmg8t+nbiAzMY5g3KsiAsxwMJXRCMrTTcyUAy2t3vlHGUCqhmXZp/Gi/GClpKQLvCON
WX6r6GuzNrzRxhpVD/13NA5PcEqhBNXx5puGN7VYtT5qx3HMJDKbVTNo8vXQ25FPOlvUnCbSH6XV
VAY8kPHiLeArVKKwDSmKCuLDtYiQtXzGqF50/AK1ZngJK8WWJv55SinZ1eFiCh9zJkI1UJW1nsRP
PUz/wpZmAEF+V3u6kM4/fkfumOxNsxQcgykeaTlhmkM3YQD0qTAx7tRdrJWn77c6J+ga3lN0oG8Y
aejeFHTUGijH+PtUTfAoJ5JCn/eQPiO8Dqf6qU1SpBtuRgLtoKlbKQ3m4DI6lx7EMKCmx0EYp+TI
amS8SMvArull/NkM5Rendl5ByxEZzApEVjTChLoEOkJR7t5Z+xr3bL9W1rXuisEPgM83TpcCDjo9
htFFggWpfs/gho+RTwIX1rhvGQXd+1zXmHWoJaMe7JwghZF4ZilwawP/xUGlCYI7gXs9ZjhojKl0
BF5pGi8/93dGdjt7fg/nYJZCzxFcjfYpbGcbYrLTEYwcL75yPqEEeK4cE3jnPuCoECIJxESnuepA
oO/238BocIgGdxrqy0yHxdAQX5xPZWRToSVPt1IGpBefCl6m4SzXMkT9JgLzl2qn6IySuLy3Vl57
gYK8VBQ2bg2qySZEUCbgjivjxyPUlfONZmCvMLcrTcEUrLTURiXoJIePAb24Fl4TUuf1VCAaWgPJ
zDezrCNp/jqWrlB6x2z0tBDWMXYneXWdhfciX3OhuHdmGmRtRgYAq0GerkTw8dzX0FbsY/atQZ4R
fSI5oS7BhhHgYwNFFcg6u8LJARBgzd1QGMeTC/c2I8BPtb8erBYxIFoOtWIHNVoGyWyHva7+Cxjo
V+A4o5sO58z681D/pFv/y9MEpY65CAAsAV2gqZgSMZNMHLDgGHXC7/uee9ILyKh7BqQAlp68np2F
JwhC/U9i82SowLjmmZwZaVFjkosEGZIzVP5e8wdwUuUVR/WqXrt18dv/9Rsmxzy+Clyf9sSb0bfy
u8U1uB6sHsqVyk53wQ0ZRn8qDmVjaL8gY+3Wv+HZlh3KXfcT1ScgVvEyvXSKPTBCr3tG04zaL9qt
Rytp+KsGgj9EDiz0DX/7ZqVeeRjy+KEk50r4ETEFCbOPJSLQqfGdirEOlVnPwxu9fXfogcPfALZT
FZhFH04Y+7ppiUEAwHaDoVbC0UJOsxFDZ6ycZvy7LsB0OSUBHG8ceig1ax/Zl0ayBJlwBs5Yre4o
AWIMcEfF4SR1tGZPCQfJLTixnihdUgX1g05pJcO08RHmfndieS0Y1+RQn3zEhG8BwKQYD5kI94HJ
JZb2AijmTLv3cHGl5EwtGs5O+rlof8qqY1Xr4lGSf3O6L3xN6B3TcXo2sElDVtVAN/U6h4vx23+2
X2bGYo4bbEjuKE9aFGI/H02uBSTXFkpOKx8TQM8CgdhH97TmjmnrQHx7B0KSRMRjCn9jl0DNhfqb
NOW2YjHPun9KQ6lErq0MmsoMQ6KBV80GEDYF0U/bxvmIH6wJmNqJ0efUJ9FR06tn2EcnvRHWn5i1
KH76va/yfbRxIjs5bq6zql8q3BTMzbFLx2weEDjHt4mhlBQTnwDfpER7ErCDToPw7PNgk92+FGv1
oChnPx/+Ck5uMUJCJfh7Jcw5ymS3xd2Oko05l6iN+UT+XA19ziHsPQUkvHrN1s6ETYSdzIiEXiRl
8je+daoxvungkdVMakVM13W+RiIrXOWz0GBzqs2Pgli3G6cgEwZV6aIrKRVp5KLyVssgk5MV5pbx
hJpjo9eHYXqKWPhhfW2R8tXCKs0Ombwsum3cbQd4SrJqI4QNbehjwGmfN2J/i3Sct3gWp9tCWXK4
UjuO1B40m68BhPfKXAUKTs3ZOINwbxHnxyarzJt4KW1BsrLyiUHloO8GauHQbDMKWi/CxT1ydB6Q
pHNqZV8yf25Hv224F0UBJkHgI2iYG2xGRB9BfLrAGljKkPgwn1rAsIATKwn/RbnPsB2HLIRyB/WN
jx+vm8l8Vi8dbuQdQnZTx5nUfPr+zPF3g2OqcZzIJhMeRv4wliZ30k2QEzCj4TeCmbDvbologOqR
Tdx2asrL5vH2+C1fBFA5hKQddmfKeuq0gP/7CqH+sJCzFSQU2s40BN7ATswIGb35LpglRohBQFr6
iKYHnO3hvL8JZ9AuxPnmWaAIxBPGqFb9qv6Zzt9z8i1xx652fBaOmkl6UCoqM8BnWd1L+P/jcDid
ui0GhjOnJt5aJqvFoPiRx2z7cjnmn02PAqJxJEMJYQjMLvBD6VZag82hMbPoBODfN1eyNDfws21G
2bOr+stQFVqElOwWuX9B+tA3xPpstYHdtFjLpHBre1xntO9W0PZKgu2P6+/Yth1InVBKpvUKcUQj
bz/VUZw+PsqGLEMY0t92k8Jfkj01Igd23vZLnD+r0SuinYDz/9b+veheVfEgLllvmdCRNk+nBDU6
w6oBeBOv0Ez9mbVuYetoowi92PIBQIqPwXrGMLXZQI1mvI80Fy7RJMMmmZqSVtGPVvVV1y0gxvha
L5XTWNnRJRga8s75pyt+SVHCeFVMNxJX1czTF9R3VkDVoJFZB69JbkMViiFzwFs5Rv1Sg/oBvyQJ
gKQzy49X/QzTAhuKDi5yVe+oPtuO++4uXA2Jfwq+ei0yKOUn7i4yVCTokqH9mZ6V8izkLsT/uPEg
uDS6LUN8ro5YNgvp5j2sYeZh7iiry/5coFFVn8PMLYR73b1ECnHGXpBgiurKccc39n35GOVFLv5x
NFL4CKG5Ek6cdkPjSeVjwhUw9Nv25wblCpTOYgEKk0Yug7m4WOjZRhBMBmSInNJhSdgDokvoaA1G
tytiqKVyPSkOnMhDtvnyc5jlFvh+/GTFAr9dCzefj3yuw3Xx3iqvGWN03OyEck4tSkU5oeTC5VUr
H3l/D7tdPrXV50is70azUoQUGeAIo7zqjMl2UxCmNfb8K1xYCP5NK558mOsz4xsupHDx2erQUkcz
qsjl3cRiocEqV7dYKgX++l1h7HKKS3cSv7QOj+irnz/L8sC8j8tuf8YRIAEYeNnhRHf6vp1SJYNu
3VCyQpyRxd+2c6PqETFKeM/j0gJ8je2s3VGG9OVKevUvTKV7UkVH8R7OhNx7ODCR2Vo9Ont4hg9K
Mks5ke0YmvRX+7ffEgP+tmh2i5O8ZsMw0btuZKyhDPEG53TBAaDs5Rt2lgRK472FZpFkvu8FQhXS
rDZfpR7eT9NfSgNpWQgbTLQwNFz0j4qmPt1LZ57Y+N8Y8G5k9xjOznSdexuMtcpDtSfih1y1fo5z
59dKOeiXPX0ko1HEZrWNFO1z48oCeOEjb8WEGeTGv5x7McwyXs6PneHetQQPQYuCYvRxICp084DJ
Nk5UzCeQ1CnGzMth7aIBZc0tqdSDYlnkJtiY2d3S3GpNnPmgXlqzZbISV+G23cEBVBb5RnYxDrPe
TmIIW8Kc7z1PB+Vp5HBT2Wj5SN2pI3JspHoUdO8QLOdMghiZ3BK4Z3iQfez8gqgGeiL0Z7zNHhg9
b1OXe/ZeMMyGQr6K2YfR0QA5/dKaIenB/i83wvs3sGW3osBiUUP2rk/wHxFtmNmRCtsKGBFgbcm8
A8Iz9w26J7dLtlmI4qk8aA+cuXB2FA6EUUtLKKb9TV72p2ohUgoQYUzLRCYOY9qVsuie+IMUJ/YN
/8KtK0nCJXsKHdvxsx0pTdkR9uxA9+nD1jFp6wf7R1wXC8wLJzRzcN+NyFVmy3LDGYytGfaAEHdm
Xr/CNz6fExj5p/8mF3En19YUE1YTxzZK/noXzZnrkwn9wHlrz+i9OmDqBhi/A+ukVnqvv5fuGP5C
GdkwKefpG+9c8hApPg3YKnzL4BqroDJaE0rOUbZGeNEIbA0+keZgVn8r9501m4urylB/kWUvMXET
TyGOgcupxdNpT/b6aJQpupRZbWLpK5WQCFbvpnPx5zF0N96pbrT/7gcGkWyYD24ZS81J3cHlocUa
wOK0YsXi/rWgEwhcGAWx3f9Qc2Due0qX5ZlwjxvkhPCGvC+a61coSYvZHFNa3R6udL93amTvc/Qv
Iy/hRX9SOTDNrPhWvfgzB87FEuIi+Mh2OPiLdjMsMBc0g0Xu9PN4MVvSCcs48JvSTpizWG6zv/QH
L5sF+lPb32mndiPCf2bNjCI+U+atSsaqq5jo9feWKIp99WD9yrc3JL98CTcyciNGlXwCbdc93zbH
MiuJRsrRR/GpfuWaVuzuEPW38k0xMehYhDYMZupGjI2N5oijzIrh72F25jz9j2yUzmlv5BW/JG/n
8io4Y9fy4DgafwRJK0WjDVl/WDFrxRcDRh92sZfOIZbZ7uZIHzzk3iOdDYAD4q9XbeniluTpYf1s
cPoZ1TrfIjyC5MPEGj0UnWKyHhzZ+erk6NkIDKJ2Q7kAeSZ1eviBI6jN30LVDtEZUPojX54e4fUn
SDS+u1/hazO59DGGsr8XcIg5PHh13kKxhFsGyPYhHmFkD6bQYPplZsMc718fnHDKOR4nsExdzFOw
WUVt0c0x1unwdGXatK686sJ+K97SZQBjiAfw+bbwVLJYzWMlZLR3uO44M+RLwUMCQ364AdS72xFX
8fAvmsOe4M1eEAXZfIhUNfIfUqP5wrI/rkyYqxvZe281NAnAgHOC30Zz4nCLLMmoXfEQ/AAL/7An
sCHC3R+ZsNwblvE8WzRsLOKhdtF6zPkZ77e3B4rbCtq8VY4cbwjOut25u+FK0h2XOlaG0kLf44LB
CUOCiB054yZynBSMeVEZrSBuu+TerqMlpKJf/eDvxgnkVeZY3lIHYYEtQznboxu1UQT9MCfSHhDH
qwvqFwgM4Y7M0sV7hQSdZXKKFl8IMCOtFGvWgIQmA8kr649HNfGSeTM6uNIhk9rJNJ/qbNG5LAji
T+WRHjrd2CmTGrxgXXoDFnLwEnsjcrQ7cwN9pCbXz/SnezLJaQ3AZ90LckP6x+ONCAtWHLPhBRzK
R/BPWtN0ivPiEGIKjFPJMjpT3n7m4h8ovOWfBqe4fNcCemvOzu0ssWd4XbRwxecydh2m6DH6oeuP
ZlZ9hXTtoHkzHNoJK3AQJu4YoBi/p/Ic4Wuw/KwqUpq6K9MYsAmUEuk5+ammBm4Eh3LdbznNjZHj
C6UXzjXbabb6EDVzCtjgcB8H9l7CMTpjDHLP1yBYB1jk6bq0WchfRzOEJdFLi5pOj1wBK/rZoWSw
Kx6M9yM4s8JhWW1RMajO+ELB0x9fO7uUANzbYPf4XHDFt6FpUF5v/FOoWnk8juHZUH+Li7opXNQt
t3Q92WEL/FvdswugkNPbGdAO37ryK22jk7xHBUM1EvybLmH2TL2K8hnqC1Iv++OCj80FiIxs0c73
C+XLlju2C30eJicKbH/NAbeWaaih/7D2sWFEra4bybr+k2qHA8JGwlyTBbICnOFUl/4xCq1N1UnW
RJBnkQ08mdNprGekWn5MSJIwUi0cDZ7M9Z3QUw+89VjE+xY5hF7zJxJvMm8IoeeGtp2Rb1BJo35m
V6PILUfL187aKiPVOH9ND4gmqVBEnhIfnNzAqs134SlNFsGGuTjmSp3GhpxdPr2pnPicwgNJiIz5
7QOlFPT+4m+COlXDgdSq8XnYk99Au+sO+4qeDoUVkCVQlvrDEHoP2DcchDMHCmKgRbocqe88HSzd
bBXa9ULf4qqz5SqjVbKHcTYqrdDZU+gxDHaLJ6XbATgKwgOsCAuI5EcHNrLkdb4JTdHWzrMlytdz
+It55hIwf/TBxizt42YuBMQYwwVMEAJr6mQuAhnuK3cefQ2NXTZ1Q45XNATX95G683GQoOLTuAsm
qplLSflwEh2OL0+xuqW0G0/ULWtqL3p0xJED8SvG04I5HEz5768ytZIXZ5D7PrLRogirXdYMmiKk
A05nNssKvfRGwnPdg6dDJ2QxaQ2syb8oH1G3yU6k3t193G6ZrbJHtG5WwxWuKuYlTOkM9TK5sUvs
fkOPA3CBA6mN5SkPyEE8NH8zHm4elZHiaTOTGvbogJAfjdtr84TIs1dpzD3hUuNNPTlCT4PUoJGZ
ZGCFUl8YFtKoLFSP57Q9Ty45tqNA1sb0WZ7RA8zYNr3px5yzF66/N/EADvy+BEgb4BNAAiHy1NNf
oQe+BukV5jM7+A49DracAWzgxtUQ/2nzrkOEZEOIihGCcGpdCHDGrJ3MJwIM2YkSU0XOcu65qBP6
H3Sso9kKmkF7OA8/UPDeSwIHnhhGAYKQR/1erf1nyaUfP0vm6cUe0nWhzdFzavP4p3ayOWHyrnKD
XHSFsKCPq1Uxzn+QAeaM8/hPzCL7GqoFz9ikaKKtcgQrOEbWZEV4I18QKoI9vs3zyB7/ysFq9sbf
v/3f4z6xzuSq4V52Yc8d5WUMHFvblyzfWCp2YD6wIzMfj964/PErbdoY8681IusPqhTUJ5oH69+/
lXvPjCsvzYzdjmKai7n8wwPNXPXGeXwv3pU/pfKxCgcTPH4IiywTJo6x//evNY4Y3TgQhXgNXuhW
xmtgNPG/8RW0oryRZHCdZ8WduYT8cQd5TE34V+ZZ+u9f4rLCSwoTVwUDOj9/lvKhx/+XIV1AKjYZ
ifJn/12CCRzFL4YIY9Eb8HPjf0Y2Fy+GeclLQVDsorEirAIeM0iuHAxzfzU5fX2DgVfpM762NKhq
GFuntqa6wvsIfWparysSYFk8g0lDP2/XEIMtyJvcwqnJk2Fzm8Z/xRll4gLG/8Zr5Qa5fERnvNoM
Ftn4J+P1MypcwjXkn/7/WXKLg5GrJZ1rjovtIt0lE5tg9b8kNRkJRSnIsFVfSFK8YCFWeP53yYxu
cupGhaE1umXlrr/6/KBJxGcWIwsixndImuCfRcW9+wOzgj4c7IR8hYBfXsL9xZAHOd3HhiyHwcfj
zbQMebhvtavpaUJumaF5IdNvil+kkBhMTQdzn97Tf0BihBljOtUJcxSSIZS3yiKuJ9zgBjiQC4i3
HB0rCUQWMm1tC7YeYu0Bq2y0D9AqV152j8xjviif43GeZhZn9cGYZDZ4cHdiqJXz4Qz63p98ClRC
wx/YD3Af1CUD4MYjSDayiVm7Mxis/iU7bL7P3Qnjb5pTbDhc9ox8jUos/FJSUZ0iO4scmJU/32Nz
1tkQ8Mwwc/zf7lSc+4HuE1fFv5FuzcqLDhi4eykONZ78mgHFbJkfY/9AXMG22mrYOc/7z+Zz6Ekr
u4z6axsyVQrgG9i4IgjtWf6Dbsf+Il/Ge+PqL74Y7ETxXEGQIt8Dik55qaBSvX72+jk5q17m6nuB
jNalnM2h3MFMavNt/EApNYCO7/gyt9ITR0HULNN/Mai2kT4RK0PawLxF0OZYXCkoGY/xPsORhTAM
FxVHg/apXwb+HbqxxlEenzr94uPNW8Pt9wINDWpvae5kBYsHmXuA9wOeZJuesc2SrTHAnqXZBdOH
gkFxgljd0rwZjHAcEokYIFhLO4nfRaNfMuT6JAkFfrhv0VJHkOKj4TJyZbRNKj9yBh4Tdck8gR7/
fySd2ZKiyhaGn8gIBRW9ZRZEwQn1higtCxmUSUB9+v1l7+h9+nRXVylg5so1/AMDxX4pfNeGdIog
+HGKl7OwTqAoYDH2xN6OTPLLlIKx/J1cIf/u4+9WjjHIRibdQfPmBWkQ+0j8pUosiZ1RsryXWMBg
XbR4FstmEMi9VwyX6Rtsn8lN8s0PgGhz7zvw6/HpDqEm4u7evHuDGhdE/1bxqsnirvgRUoOS+2BX
3ipKRSDJb69Ah1fxusTBlUo44D6PgzeNpV3ycgt5P/o8n7iIVzhU/WIHxeDLn2I7+aCV+PKHiiVM
siW9AgOLVkyyGkoseTeTwyZZlQ/SFHTmiF9w5mqsargLDUAmRy2uJCRTaHhM4IihAYWYB3RrnILn
CA9rsxHuKhwecCuN5AtkVgdAijRH+QMeE4wtuPFnTn9V5wjrQeAKdTfm8LAYQNAItiwQlhIuFXLL
I22MdTY+JdQoBKKBYOJRBo3Jbtn2mQGnocVd5TYpDHJmroDfe9JoCkmZXqL3BfqjxZBpJkQog0QQ
1BWD9McItSgMmjR65PcZ6hB6lFiwJz4jjKRFJKA7zqZGtk1imgGM5Y/RAjq3gMfAcYOMAFHPZAai
0kChEb+GkV+TEpHa8QJ/I+4WJjYDXTRhFHU6JGBrLyg7sZ0V9lf0vxEJQpjHhLrPfKqkDU6TxZsd
SSLeKT0Y9fXVywLnA8QsmP1pEUh7Gi7UTPAe4BzL8Am0aWwYRa7Bvn7C+eWfZf0LrOoDy018Ujwg
2vRKa7apMQA/E+uAAXPI6RzXMOefZlpZCP6A6eUTHCNnIas+3w2xmUKBpwdY8Monz9MS004u425S
nUGAzkMFartEv6sRgxA0aQIUTKdtULe/D4BPtdu+UU5LrJ7PAhpIoseF2SAG9oRwbRUK+SaIouZW
SW76CGhdpIpD/zzJGIRxMKH5Au1flS+YdCmRnu2lU32hg7V+00vB8qb7Gs06DVBJa8PyhlUTeKsp
sya13T7WCqp9iPPbElQ9ppaKyfTRLN+2gmI6GBgCGjBNTToo648L+z5qtHb79OQFLf3r/6JjWyrT
iY7srgDaw59Ao02C1cjDBEL8UqPYmZ6EyBJjoBOzduiz6METUUjDQZoyec72VwKU2odj8/pC9OUP
LyHIsNQS/C67w32KAgo0zTUWToDIWdx8vdiXrmLB2ZCnGjAgkCjSBX9UgVAZwjijDUFL2pgtByvK
/sk8QB3ps6e5zoPsgcNQa4JjGWmQQZagmTGLId+FNHEraZmhD8PVUzhybu/ZOBYbCF10ALiM/Yy3
8dojd7aooaYn+Aqu8KZiJgDp9V0ZlEvThWC0XkQ7FJeLnlMDOULJ+pr9X34c3H9Z7JPJOioOeWpB
iChLCRGrCYg3/OSeQzQ0cnxVSgTt0MmOcV3ECp55GSceipc0pegq0fXLNSSE/k3l2ILqnMQHCyKo
gTGMAw01AWRS0I7lz0IdhAIm14YjfCJM8ODD2R+zPHL0GaNswKJkObIfJRcGHQ/lEPU4Npuk3FMo
32Pw16/TBzTP2LrBzGb61/RMAiEuGyz7mcyCQfBqgMIMUovg04QqxPMCvqfo0cK2P4j6QvDoTlid
0jClPcG0Z5auwN8pFH8VQPWcAyUEV/D4CJkZeFW01cHAtX/KNdvQ+Mg4Phv0+lGIox2pjulFrWe3
ejH0qj0EdUhPMZKJ2N5v8UGg9bigRzCdStAhSNpqJ6P5QmmXm3BzGTZ9cw/u+iy2ZwotKdE/SOc7
ucK8WU/im0R7bUJUMx44IeWYt2KvhQDprugDebwGkCv+NWGMpXHlTOmQCwPUQMOIHh3Dp67ewrsY
I76LHNbEa1EYoxbtbIkEbgKvEiTVeI3veqQwKHKVFX3i4fc4KtmjJnV3jMCL+aF6H5kt/nwT7zsy
Gh7dd8OTjJGabX2pB8Kx5jGCvad1V6SHtjthfAfoZQSq/VQBsC1RV+q8QX5ko3V5wBofDFFm5DaL
1qLX8rjhQa8wpxmOwxQtiPvoMk4PSX96U0rn0FfQp3a53ajjAQqJcUVLeX2w14TYnq7O/H76MvDL
3gHj9BgbiO1rFnw/S6nAD5EBIXv9XTPMR9QLCeXMqj7WgO+fU++/IYywfmeo6ISTEe0fBy+xMl5W
QEpnsyXYknydovgm75XOV6RLo/jT94lt9RzqDawsrNd5iHeOYm2IDcXXQeGeE2+aWU1yY5NncwR3
zBFSoORGtyZ4bStHcel0eIxXw0Eo7T9eG6CMu/zuqPndyTJzJS5o9UFElaNuhdq5R3NXyLOUYqg1
Wc5diYji8SphcW72zb4IZLZ9dyluj3O/L879jaiSBfn2uebkpdn7ApoXlOty+wjEr4rvUsLPjRwm
6GG7CLY+/7FWtrSdgypgotZ7Q6LRusdXWY+Z4Hn1WrlMoI83exmjl2I/cmG8bZ/bfv/ZN2fxa7jn
F6IvTroFeLkZbB4WwjH7qT9ejDaTDbizFQYruDGV6xb1DELncy2HctjuM1612efrb8jrhvxpOwpH
F/ky4t8S4wshyK0CcQePoN23t+w8CmOagIC6aQqcRxcan3S0L/GtvLzC2el1IbyHyubjT5d0U5ez
ZTcCE9Rl2fFtzqzBlVFSuoPDwcxsO98hsmtKgRTki/m1+Rke2lWzUo4QxA8SI5HnTvgjtT/tz/23
J5vatYdkg/8Wcr2/g2P/Y0qHbtevPqtuPVn2q3ZT+vKy3XS7dgN79uX3q9pvV90uPdV+tak24tsH
L6P0G76z2byYA91P0D2GB+nAH/79np5gmwP7/Rnm9vM3hcWOE/MpPc3+0t+eK2TgtSt3eDY3P8rx
uYOue//twN8yVZjONOWoHLnaU/Q3+4O7UjGl+BXXyjug77D5/0UGx5KXiJyH/YS1UG2wYuHySi5X
hsKPPAbtCN7l/quYvBdz/Z/hDxgpf0RzXDo8T81GXuandvU8vXevdb9/buVwAn5KMhj/BFlQefRP
3xdBSL7KDqwdjcORNdGFldfuJyFjNhZaE3Trbpu5ZuW8WH3McL4ZDfpn2EjMGMipxt5kfVSYTTFp
mlyV6/z6Wijma80jRn6AEQsOQMeXTkn+tlLjd2r1h9znH7j99Df3ZcBYv0Dann6x6Sjw/PwUTUGU
qN+dYr+2nf/iI6h95no4yK5fzA8J6bD6X/syaNZTd2uTw/m1/1k1ASXXhZ0l9hHr8Mn/ym3Bqqyx
FqDl1u9r5qY5J58r0/JxK0fsieoMWKs6f27VeR6+tuKo3/ee2GUf9s38Mr/AcC3X84vYavVa/E6Q
m19K/vD592YV20W5sINhFvGW4jf6buximvRshxtfYcdPdIXXYk7ee8pFINT4JrbZLRM/oVzE1YpP
hb/I4eM8YW+J/xEAs7NwHeOTu1RcLBBC+lKoNYgw8jjL4W5yKfh6dWaCcYb+Jl7xX3AR9KBbf+Ot
eO/2pvz7NvGA+AcJ9s2Ft/r3F/Z2hiiFcgFogDgqyRJXR9JzaW41VR4/p7DL6ekPNOITmznjbVGC
Sfi/1hMxBu1Fci6ohiqaW0QcCMTiFh5n5SJuUwnLrUxUafcivskhszlxsQr3195SILRqcm55/sM9
+HWXlPQy4h94cDz1Qdice95EPOqcp8rFk64yNRG0ZoCq55t/+hrv1Yqhu7gy8XNkeqgnbtNtznrl
+/ivujEmSvkSkA7+BLNwFGYsDUK7V6CcMdtJC//k5M7yihOdn+xnp+4iPAIJU+KXwNGLKc/78rog
0cF0CEObxdOV1i9nOffGaABr/ZHCc1ntJo50HF9n6+dhEkDzDgZBu/wsp2Y9Hf9Mn8NDX7n9SsSj
fgWUiAlV5jYB+l7l6bvjO34wcT1J+/txfLtfBRbh3yfFMyfY7jh7mdEXCBrz+YzCisD8CL7hYuK+
OBnQ65nzWkPWKefGnrAtfornSanJs+dzWDOixtyAM8UTi7/gp8UvliJEsEtybm68ckWseG4BFSQs
SOUCF1ycg0KXpDhnwSicayF9sm17fAely5xx8wprfs1OEQ/tsX+H3eV74UNobgB83uHMj/wk4MgR
V52cEQtiMcX8v9AHGmgyd1HsRRc9Myq0R5gqxQFrogDNDhqUWRdANDIS3G+lIUEkMWcGRwFGe8ru
vpSxqLvvsp+HEGyfesnPZFsf40O5vO8ww4uCZMM8VZwQzSEKSgCgf+hFX++LsfdcMu36wlxTP3+P
Vb0rCP3YWm1A15UcIc9dtuqW7wXNf+t9/Bj4jWm21i/KVW7nzmCRevPlHbskRKe/1+ynXLwW3a7z
WecclejM/L9lIaGDSp1c8i+9mveuL3/wvJws+vw6GNugX+6DYFgtx9jnyDQUyXtyF0STIPa0WJDQ
BAjpa3PAP2VjXuHy4I9QMpqbzNgnFG/2PVsXkgsz6HHOJiuJpft2StmWugWD1+kuGiE2ryJUdoX1
tVUQdJ5D6ffyYw8RCa/S8qQADzjJqM3dF3GyZY7aJsKwbIg0XiHyjhYcCRbaDWV3aUvtOZqu7j3N
9mgZp85j7BLPSgWXGq2msY1PMcMUePTzZZX7VEwF0BmKoul2mCFNv0xUyqEHTWhgcCFoiInOXHcw
WXB/rNwvUQdVCcBH+gP7Ayw6mZs5z9mZiFSuQSSR5H2LRQRtsvff+ZqkrbBI6hCvkxDr3WKPS2/p
0+pcNqAkZA3kKOCL4At6AEZ4rpfO42uRDybIJ9+3EEnnYYVB5BIVz1GpZ0Jz50PnMEd1/F8E5A35
7ioXlM/dNHOTxIGAXA9OILSmUyjdxGqYsDgK592K907KzRer7pE2n6yb3qglCFtqYUkTfUStKmld
ZSDTqmD3NlsquUBtAZJDQoHX+uC8le+izL3nawlwywAGvo6H2yRbf922FrSez8d6jcZWigN29psE
icOIEHDBm8yRlzill8hHWi3nnGbjztEH/uH6Ri4NHf6BCtwra4sHzB0QWSGHJWYF2CiB7Gei5Tnz
P0LQGBOOMsLH94mewf0RxM/3Iv/8jnDBS3qwWRCRJVyikOee1TcSeiBwp+KOak9tybSc7jQDnmOy
tpTr4mOE2jNSeL51u5jgU4gM6St6riuJwUz6G33z9ZipeNpRTAJgffMC5QvPweblRYM7ga6hef65
tOUpqr7AzmpAWIkfScpZudPrpudzz6G2kldCah195varXsIgFTyKeYYK3gmMLk2mwXOge+nwFnuU
lW+G6zdEoJ9riekisFdweUTo1WN/pbKiKKdQUBDOBCaCZKjXl0tsTea0M/ksHhpFCOKY9cAF08Cm
o+SQhbyYg9bGSM1mxhVqWzlwsbBK9oz1wEvyjcOp31LxwKgBmYPjKmkHre4bfvYCo/JepGbrsT8+
d5vtIrbynsm85NND+pyY1mGNZVF10vhgSPnGVz3iHKTE5FAb3ipvinQRHUdBmgZZAIIcQyTdm86X
w/eJDcRxWbFd6z1tJT4/q9IAS5Y07QT+5lqusEH8WoVnwX46PXZXVA1klFfUt3rtdYe+mEm2UaB0
Qk8G/wMmjbILHDChbHhQGvN3OiIseFY2IQOIxkxgYOAYmUxWr7kgF1BvAIn1I44opEFYm8w93QHE
sHOCpGBrCZzf9unygs6Hae9QS01lU2m73JQptVD+JH+kEgc7Ql/Nwl119XkcmRTADaVz9GCItUJ6
kfZUs/1cHhOrvEHbQ22eZjakAvD4IyTB7dHHmoYzEofkBBdLCMyojeJ823UtwebGx4V28Fd/WeVb
m0anb+Jg4dqxvyQzD6AQZNfkl26cmIl9EGRgFhGra5gi3DS7FWQl2DkZwWgDdTz5wk3GBjlQM1nF
o2NLYI4J7mJiQf+luTP90wE1YSo3tUAEATXsxvYbCAYH3gy4U74Fy0Uh/EF/0MR0d1I6E9DKiIIw
M5tCKUbqD8Umm9W646ChTtVaq79BAf/ab5dmvvRSuR30ETw09zseDrNNDxkfDa3iXEBsWrwixosY
Ehd4zd4GTXmuP7/9eNuyyrn6fHgdESGy9VQsnBSNBqHcgr5R9fZSMwH4eaZb1JvN7eEQXySK0btd
rumroLsyR2gAX0t4bYVFBIJiVC7aif4qF0rrYkk/Tf4kogqEtgHNEARw7BmUiMz6Ckwe50nT6SNM
f3yS75CDBZhie05cejM0kUF+uQJMCotPQxOme4FYedjcU2a9vocpWxUbGQ2gIxBYLz8lASqJB9mm
wbGtfxOncrg+ji8+PQb4Yy4KGAtLDyAXazM9kpxboykmNcbsBuv4iN5NCEGnDaY/ZKaXlw2SiOMH
Lgyv4XbUCJw/FCqI3L01XrTbEvCBW0u3snZY2J/HYeoMby2t9B8kD9T6N968TGSImZ2A+noAmP1n
SzomgGO4htQj50615LRIjEG8LCNTpm+ZG+3MgITDBqZ80YeETBO7hADOe3Ojr3BfiKfKwQWpmJ1L
BIMSkYCCgGJ7BDXHwpk5DYhrjB9Ej0J/IWBCXjKk/3eUqWX4ZNxymwWD2fnM5ldA++DYqc3BKWXr
+nMDLYlmbPH2WC49MS2FXKyT0l9oMTN/Q/RxRKOAxQqOSL5w4NNvKRZvyfggdl0B3aPTOQ/nTCV8
tGqn9GxKG1WqG31EgLfr7L0wF6BUtv8wuCgvve1JCJEXDmHAs05NSEJ3AKszJlq4ZOnj3qBg4aES
P7l9mP/nJ/hdqOdQiZi8Mpgfqmu2CU+K1i8HJF8ithDuM6PwEKNuBdSMA1C8ZeE04DbQASKCsFjX
+TwQ2n4nWLEMDBLzWVvVG94uOzdn1irkx0Ef8ohE4iGqurm5xh6D4WGNE7QkIG1kziIZgZdCoOcg
kd0La4wpquRiMMIttdZdQcdDTxzS6cQE9QLYHn5GfbmeUiOlUrnfmGx+ChtVqTPiVEjKXhgPcbZr
L3UnCjePV2IP0BJiYby17BwHIo22Sub54cOsvdmlMpfglgM2DabV3P6/B4ThIh8UZT81YWbRnKoC
pH95kqQEPCOGrjp6r61enAFz8uTQdbFZLISsmO3CrCAsNLOy1iiCptt+ZlzSNdFIRkgbX2+AUCON
p3GJ1QsutZV1SU3qRIMXSoILLNO3TVYI/m0NXchsCg5Uga1u4oVSGXxUBVjuEPUXl4dFnvdcXwre
iftMIWEbXxulQkRy12Qi/b653TXw+PQd+eTkwq6ZrPceJcWapnE93EwA7ADvCIm3GCOLpJCvCK7V
AqUiEWTlyxMRCBCGfP3BliypeZKzyaUjaBprxJjny+XT6bBeEVXkmmb95EIWduHGiRREX679Rcwv
8Ury0nVz+17oAXcmB2L85px7ZIeK5Tr14zPGmRqiqKD/oRHIdZhkKzldR/GNpjD9sc4sEae4i0uP
ig2fxqdclltxCzpX2zLBZe5xvnVaBKgZhQrhTo8UJWidlxBO4SgBuCLb3wtobkAx4wp4CHSoD+7x
yBmO1Uu+5mEQ6skqub2amn3uJs6Fbj+cuXAtX/ImjCTEKcmrm205trHzjNCDpBijRY92HsAkYG+A
h8TMf2SKKQisHjQCNqXBMAF40sCobXqKlcU2/F5iD2SyQW66lAP53HQur0QJHdEzB8HKLIf1ty+0
md5p3dOCtYaFrHpLNEgyb+Nu/81Whzbc9i4KgSeGwYr/wdyamclCZswIWKQAG6DGq8b+hCkcx1NJ
tQHteCmvQDKG1mb2O1hlwXjX2cB/dUY6cKgVuPIajy32wKa9kVtSwSM82UtfAHKD2wZpFBI9NE8B
uO2qn9cR+lV3ivYBllpafX0capMAaIOs2VHB7F4meed6iO875ysLnE8eseCN4s0DmcmHmWjZPr3A
ur83SyR8LWuJpgK0fJw+LBlSCtK4E6/CXvaGuhP+BGjlIo/Q0VlX/ecXRRt15jMpme4gQIEu9d9c
LpAwUqmaKrsEDAhMZKz7sZMD6OES/Mzz28IECSfbRFhCxR0WJ0fC83LXp5HNGGjot4ox2gwQWAEe
xUv6nes/0bkiHWRKMwBta85UEH8l7fDEyi/tyOzc0pU627/rc9A3vWoBiAyBUL7s2o7MZDGlTk9u
FFQhc/3ZQtEMEFi4So9/OwfO/ArUnIA9l535dMlqEaMq3Xj5BQdsNGAG937Mle/Lz3LmMxNVeGYh
X8n/wjlTLPCem8FKMQbejw/OdEyms6x+q1KVBvrfGLwC8tmDBQ4fUvBMVBdnzfZrU6rDE8/+CsM9
yOrvE+e1M1Y6STg+N/Zsf/hSF6vHz0P9OzQXd/CLo06sT3Qkq5QdCi5vC8A9c0rE2hl/4c91+qhB
DiQVMF4Ec5McH2Kx+mZOy0z3o8PCHT5gqqnf33kbyH4cZpcxDRp/rrNeEtONVp8NL9nak8Vwpajg
c1bAtY5/zsDE56f997NQT9P9oSU2qUDJEF3dPiKdydYy/hlqheolYXEZAQUClyNwPmVnM+5m2qwC
7Ia56ky3z5BVAhL7/8FyGZbI+FI/gMX2FCCIZjfXEWGCnTYwEP6j4rMee8LPxBUq/BqQViZxoeyV
arIYafvellbgusCkrVO79Jo1V5WeoWOPYdel6jE2vdQrXP44o3EPeuRtYdQ9VB9hb7QauTfM02Wv
0XJ5LisjwAAJP0Nb0eO/OBy2Zl2Yc92dItm/OLQ2j4/5YPjsA54rP4v8PjO+9dOqQvepTWR14uf7
bNudYaA3sIf2RWRCU8fwb+IDa/moyoKQsI63XA4O5A7CLCC/5jvJ+3MjDSriDh/RT5Bb94OyJ+IY
zO/vq9LILJ8DGVYq879T7QItHl3uaxYyh7LHMUv103KSa+1tRCJBLtJR7lnjFI8KkmT1FdIpxPAa
rryF6vFdtzAqCxGVjmmqcxQRG4k/2obcwf96iIukQggDRQLnMEb7K9UOn+fiXSxZc7jAgGtGyZT2
PObnLAIDZE8/PTs5HS9s1z4h9chs9Scv+JCZ7TJ66gaLI8KZcmQ/wtaWqXX03hm498JEx5mFC4Sl
GLC804K49TcwE7IW99UZozFyjIuYlgcHtm6XpEmMZlsUB/WZ+VnGu5aBQOm8Vh+1so+o6Chg4OEb
CEPLAbobwISExdvAZX/AWLuT3q56Ld/RdLGGGh6N1pWYcyo2Q+e1efjbp1XrgyUkfovUZp4eADyC
L3t6gHpQE9YEUhA3Ux99InpdQ6NX9a4PWEp1qlf2Y42/CahpXCMdYOPR5aNGBNPNyYJCBNIw3d8t
MEqyNt3O1opXLLarh/4J85+G6bLzWNQbIqJWLJxTtiAUkraYDOb1EwcmeOJRsLlvJJPxB6KkCmjq
G+3VmT/aZFbsJJg8L5MdgHIDPYLFybkbD/1U6KXXLnodjQ0tDjYzoK6zI3g6ab20ptcThkS7dFP4
rx/6QB7gf+HpwUnPIv0BkkCDZPlntwnYw+7vBtCCoKYEsV+qWwS29esgMBCLMYy7uhroyuIPeOEa
h9gN3KkFlSMXnZOlAvxY0jKwO+sN0LzYsjexku9ZH/hNPy531aFwtccE3VutnjDY2X0VlbPFmJrP
1Xg7Va2v0xlXLIDNt9XbBCsGqE6zyE7VYgwpJDeGbm5ExyVENS8sheLd8EK5DfhN5lAHpGEBfiU5
JU8CCletp3ZlsprsQseMYtetwHtoJCGIs6xZvZbXu3xwDNFBRJAf9GDHK3P0xidCmDPi2RuALLux
6LFTBP+1r+xoI62w73hc5kgJgC65p1bO2xH5yQEO4xUhvTVnGwUszLrlPzBT1nCoHWV8CNfJGjqa
jhcFkNCX94SDabH6DOA2gHMd+vOAWkdG5pe19qe9jaw1prYxnYEGxZuEACjusd3FJ/JfD5FDvT7z
pjMtXpfWi0JTdThc1FJS3SF0EG8/sErmwTuFYTMtEvAJFGaIgcGTZaGfH1vnE/4+MwurUjjkhHkv
v9F/6O3IGPk9b3YPGjsBcjHWJ2PdRe1pz5N1oFhrc6vn8ISNb7BMsEaJgbwEKa/w8ubkQVv3eaPH
o4lTA5JtivmDlnuHyPjYd48WIpDays4B3sz1bn939h8VTCyHUvBYE1zm8rbF1kOVwKFs4fmJikBr
tlj0Pp4en/n3nDoOSBljHGaSUVqg81gCFRDtzjgEBxFjU8+twm6vABU263Pt1DeQ0MSyINaD+/l9
Axf8sR12fdnb/eUwP03BHaTGXD/03AQ29YMdf5YK/dByciQmpzHBCQh2exkrrMkAcTFS3pO847Bu
LvrglzP0xnrRDgjtpGPVRQsUsau5/twPcXrS0lJQQiodLoQDmPrCIYHZBxgyD13Rzdd/gyVaPVxP
WQbuByooOgeILqiItvbhXB/4vxzXrxnbnOcJjNi487J3J7oIZBK76V/miUigweu+vCF7zsKQBqso
Hk2mE+DuqpZto1AMO/G30F9fq+v0FSYhBwIu3q6Sy43yQirkYP9hEcNW4KWgAOKBqsoHR3LBItX1
8qWd5D2NJyRMgYzf5wYx/Xx3W9SuCQ0zF5+DINsWeu4AaMPq4SBTMa0zf2aDRvLwotuhHmCN4LPq
Q3ow28oECs3ETK0PSQwnzB5ACXue9/KhdioqP7WVNMxCB+JAHfiSS7DBWVwrPw7pzFa6g1umres1
RuMM9Ld3DyY+/kq3J0NbEsftfCHZQqTLmKwLmybNNb8NQOEv3qtqi5ZQ5IIdikCvx5zZfjU3U2fI
7lBZt5S2SDOOF8NLy4mAdAXmuLQUb8k2O9LHitxPOKZD6JR7MPifsPTAgqSINvyLLqRowD1B9DIV
0hnWiY9yvOQ0+NKM1OBNLt97/AZIUR6kVfi2iv3zEUDXBJqKOtzlK/bYonHGFjxnNdnFZHuyiAQs
5+BrAPzGwR0kkMORw3Bggc5Rvfr+sXAc2qHalHgH8pZoucw3ymHqgqRy5s4XvFyhA4YDwx7y1KfX
oYn2pp75rxWHLczORhdg4xXGbBOHOG2iHCtrQdxb7Rb5wIzGjDraz8wWaDE2QX/lT7MGevfQc68w
xUn3OpBtwKUGRT+1wcT29BbPioOFnoPrLqrHkGzkmd4sx9f9UADO8VbWWKQzu9zwUBAPNJL1fWTP
SExADLd+5aebkZdSf5F76jH0Uc4VWcRQNGhO89vkoT8NLHZG++gaAZB8GLR8kPgF7YdO+9/L6HUE
aDkKgKfPoEj8ygfMM/+qRcdiBOW8nQlR4rv9nWkD6ITd5n3g789VZI4On93sCAS8DghvMoOtH3gY
il0eIltUQyNCYP2D/DqiH2YHoFtoqpj9sTugeZIO/BS4XGOXU3ViNZAEfkqmCOiQNuBSVbjt4PhL
TIldXAGHR0K9maMNjxOS/jZasHk/8qEBD29BhDNf0AXg2gBcPGJ8KNDmlQbW/O2A5aTMfgr+nIkH
7utNpculrx/HD53tgjIAzwzv4xeL4RajGgg0da2WBSNiBAimBNgjE2Wt+5NznfS1UK9InLHaOvXt
PEBaGtIOWgpg+e8KUlPJQeDQL9fTXG1PzRK5EnO+H0FWOAgKz3PFA8DgcQq5DOD6w8Cb0R7rCPpG
i0YHm49bGOvGYXTikdQhPN6c6G8gZHKc0drj2EFa5wpiH6oUmCiULaSp3eqcoCW+GUZ+eOJ47RTX
L4qmQEJeVHjD6+BBe4UlNdqgH7mbLjp2ADPzJfA1rbTv+jfoWw2uI/xDpM2oknGviZz323gsnwfl
DPnuxPsNtyPUngUnAMEcXSQBuIEsniEfB0DEL3rrY7OKr6iKFG8WxrQ5TWAB1RplLpY+QPTm+/FJ
ivU8lHbpKgZQt4filLZ+iUsMFYX9ckBdeszWNvftPHy7j7clb+6phpa4WeETazw0NCDV8XqO8Y41
p/CnY00PhUZ4B3WJ/eLhcEBxVLZoQgr/GShpd8QxcPAknfmHwI5TFxCjRA3iXqcc3pCmYZ37KH9Q
PESdgRvqYJNf0Ndu6c8wmNnEXowhu2K03QIIcLRjeQCGpNimgTIcI6BlzWAjjjbs6jAboeYoTNBm
6GcZCTMM5i6n5NaNDN5m6t8hDc9XSCgbyY0vvBXcbPaAiq/SgkehaDPIvS6OSbzOdyNtpzDD/7JC
7Y8KvYjP73gtbVuBkFapw18QZqHUsxdMUqMMIUIhZT+DCVkbzfF5iP15vJ4uJ9bgMFe04S8Pj5Po
wm2NGBt9frlQmJ3j38eSH8uWCMkwWDB7vx5a5fiYjmFBrAC0pxN3/jLhbca1jX+49l1VcxVvWPrL
HFmIDEXryLxDAAd4G52zVmOtorTxI50aM969AyijVLfzFd7xu9MXUUf1fRkvQGP9Rj59hjiYEe4B
bJJbA5w8cS1K0JgvF/2/ZWQywvNnfjNlQAql5IBEP80Zb8gGqPECFku9HenCEfWrtYvP6Lek3xex
jMsD5QOkWvpaAGnTDyYrikJTRLYac/q2vpDJsTy18BPESgDpnljoPd8pEMPaoMNSh4+bRI9ihF+E
QdsQGPk1Yid32mMRLYeYZOyBpiZ4Ifz2Fg0xlql5BWQ6WrHV6TIwqMQNqFDzv3cw5lnZs2VkQz0q
D0iN8NS7sUnIuG8Kvd4T4yC3vDxu/8TP1o8FBGkgqBDj6Z1IC5qlJxb3Em+CIqZptEMLDl0iGkAp
5S7zttJgTXxOYNX5cbSisXyFU3vX6ZeN4OquMHSd+uDkp+2C8SlyKj0u37DaIjfimSHRE8434JYn
m0xevUY/dSlgvhNaRbJg9F2n6+fPF65pAd6SPttY75ffHoOQhDoGMqwHAwPa65ZjDyIYAcvlJQm3
dFszi+nyHq+ZFFDOxPtgEGPct3Ssol10osNawj3sGYlBUWYXVxaoMbpVi4lQO/myAsDVckAtpqfx
jiuSPV4Y7Bp3v6yNiTfe4btDtznx5qv3YrSeMgNY9sZrkeuPm6INxOYf2Zeeqpt5LsqM6kO0n2Xz
0J0k6+nffdq7h6EBnoy76QkrykQQ6I8P5JfUFvxmojB/54lvodKO0Imli8wkVTrBHWaZNqfBPoWV
Dip9PGW0TnLNcNac6XEQ2YRLzrVYv9OTVDS5Jj9TYeOX2SLpLJYTqo7DsTYea/XPDAgSc/CKcMBq
0xk+0NPE7IMe+ttlMk0Hr0aOZ0//rREoqCcmyhMDrWDhSlJYL8YR6M5jmcSwflVda/rNJ5bA/GcQ
0JF3Enjpr48O+eUDLkOIPynn7oNUAseUNEdtiJoKtnBkvjiuEXuljb3Jf5gNSz4GSh4M10SFLIe/
9BVy6lyFM3KFDIzp6XIIx0Ko1RvIM4538vlrvWDkER2W0RoBarQ7OUzUj8k5DKiAEwjz2iZdZjs0
xjHJgGo63E4ZYld+ffCJ2wHnKyoH2U4h0T4me0bdmHZqOc5mao23AE58lsg+pqIHrTBW5pFacODI
FLqGUvFuvOkud/Uyi+w4vUiykSyJRtk/KmBn0SEhv6k9tA8Kk4YxKP96BRgEzR5CoQnny4lfBuQ8
Tu5p5KTklkDhzRd/gwjjjVGaaIXKFWZrGLBBSfzBfnC8rAGrt1r7MRWr2o3JJmZbPAMW0+vAIoWM
d/KKThOC8YnHJALgcsZo2MNrZ88nLfkcb0QnMgvpSsZSZ+JTGB+/D2OGun40MCdoTsobSM3VYAGj
Pa71PodFDxDI+ILXl42IdBlyHsqrPGsurEvt9zCY0vxECgLIPGREWLsoVSh2VZwoQ7sftMfgXM/3
01/4So3IkmOk8G+AzwiMyQ0C/E6kHy8PRMHHhOi1Gt1eAZNRLT6PwFVjoaEDTzLlfC5W+ZK3IGF9
2xVjui2Y1BWK8/XG6cbkBBVwnf+IOq8lxZVmCz+RIoS8bgE5PHRDmxtFWzmEvH3681XPv+PExLjG
CCNVZa5cRiT3MZmu/85U2g0LE0sWNzJTpAsWTo8XEM+ST4ATST2ic7sWO4mvl7RfBj09u79jz277
3FOy4yFFf44+FiZD/pp0a0aBWAEw2SawUH/h+sbhCspHaey7H4g7zOcZfXEpYUYyOAYj+QzrihUv
pYK0gywd17YrceIMXYEH9WaLAU/5N3BUhRsMPuVsAZ/WGyB+50/fNrNcTA5R5JCwB3sclCK9WNLZ
KpfIHhZsIZ3LO6FsJFR3GHnalfKETII7lwRiij1XObWf6kVN9yE1mRBPI8dAdUQxN1CMamz2XKt6
toHA8cVjpCs+mfHxK/dizOExkLozlhG3yZRc3Kng1HLmX/NMNYeenzqaVy9qvy/lSz2zPmWKMHZc
HJAe8D0jPv1oXgmHtz258zi1+aH2qhyzAIXLavDBYTq//uEVt47kXUd0p6UpbCe6tbTv3sLnH/bu
88sLy0SxcEM47eGtWg2qO/0wL2cieC+CZCDHe80UBNvXOA0m137nVO3zwH7HogF9GK5t04l0gHf9
govmWd18ZQG7JH4+cE2eYN88WNZZZGNXZc3yGmzUgGSd8on5lX5BN4e50yAUWuEzVSVKuJaXSL74
1v6APgc9mw03H/cQrHOHCSFzIlEYBcxZ1jOSLDLV+BLnF4PhHyPtxWe7ZUyBs9/GXnWvyC42LDwx
/AmHMMBQOJKwtHKecvRIY91hq4d3AB1JQt7p4oSKAK3Gviz7EaYcLv71WPJpwQgBnsvrSBFchlt2
4vhBhBD4yF4l+JiymGgWBS1pxP4T9MJGbx/P60h9YaOPP/XJ1+htqXUwQMdOmbRJ3yLnLf8Q3pA4
TKe/ixw9ItEpSx2vrA5uABOorZTuFRkGk9j9sbsuCTLzaASQg3oSURM6kRvT0m5cfaOiI1naxlLW
d2Ce9yhBhCo8lgRsjm/efIZKpGOEMjBin6GYYMfmEMB4KzBLRHY+C/JM9UPG8lt9Y4M0ntJD0QSM
ngrANBLLbwu3Dfl8iedZ1/gw0bGNBzz6+FYYWjBmY2ljC9DGw/3FPuhOheld7WjYH1CfAKasZEYV
m3BF2DrwL9Jj+yOnDqSTRECrryIUNEJvggoWO0VHkOecNvtF9GdeH4CDV4Zd1SvLNF1KaPj1bcIU
mJHz2SSSiswldIzSO9dDax/mAwo/yq/6hcJtAK/8ZhBjVy7KzXlaU2Gzb804KC52MztntOdSlwkR
EKsv+yTTUzxcMDBBt0RkB+5TbO8YevMtIHzkk+SzWdK8jJ3L7FecB6DunCNimPG45QFMqx4/A+CR
cYQlFICCAZxkxpGsJVcqdzU6O2WlV0hxNuoq/ORehU4F+NQ34HOL+tCcyouPufPTm0oBdSuejdlF
oEXuar6SNoXlS5tJWdNR09sjFe8XXhUedZ2Favlg2wTKJmHEIviBlAqsIx7SbkkZf0ErydeNK3Lq
P35VoDPt0b9XQraA0R/qItj+CBglC7lVSJCpczc8mMkPQERmDBjioa2jNaM9iQK6qZk0HDBDCigT
40sw+pD1F4pB5bbf0C/kXUeAFE4pJOMysNHoS/VgplmY8PJhbEprwvxO8hn/QwOBhteJoasZv/Uv
zG6UdFsxItaC8vHKK2lLH3LMiH2e4SmDj9SLCVl4g4Ob5FvlNh0wHBNmhdLViqitRBRZgs2aC3PY
wvQLoMJnvEs63jp5I17cu5XITEiTxZEGYxowFnj7CTkZH/ZiqVLsXk1q3S8wrkO81Vyxuz4bl6J2
FczZ71CHZGGtzlZ0jj4kn1C/xQR5RTjcMccnglGorMpNVLpwO+rsuGAbhathCg32xoSOp84X4gHQ
+XJ21sJHxDqDthBGxEZ4VKlrsY/staM8ekYfdOw9Je2D2WzlFChEOyzSo7rAzqAg0nYN/cnk7Kq4
iVk3jsIxh5G1g61cpeHWzQyR7GcyFbDk6XX83aitXN2Gd5zRFWC6CgEA12BwgwkHPRxCqDl9PO7H
xMVo0cKUztwEOWdP08H19YmOxhgqVqZAzj+L4U2LfmHCDRkJF9WVLVpnf4QyYQErYlEfY6EU+4J0
Ch0MohdfMEtuVn6EPU58J3xCH/Az2Cj0A6cSdis74yigsPhtABaJVgoNALPB8hgz6Gg8aoVG28BK
wzURwpoWBYjOwuwGr0nRX7o7692wryiowvgnJm2xg3uUpGxUcKYhwKWIxD97HAAec31soRIn9q4z
DhGYlJoPeB1om7xhQM7GB8NGjzAb/4YmZ5I2bPYHWJ42xHz0MYqzsN2OisR2CVXPMKY0mZF4cDD4
wnQsYG3sgkSnmeAIBBMQywHBgJwMZjrpM58qRJzBhJcOjTCcznG9uXeOFe/nzkMmObebHk52g30e
Jide3uwLPN8UZOOBwgERP57Sflk3wdxtEnB3skOStXI/cGUsCt8iVYERB0QGGJn7Rl6FGwN902GG
UN7vkC4bFeJOVzUu0TY08MkTcXLk9aRMdJbqQwbU28uRG/VfC5x5yuXc7CVWvisBP7q0IiMc+mwY
FK8E1gj1ZA+XaITSJULSrQk7tiU8dgN/OlS7GMQ8ozmeMTk79Zav3OTWHclzw8kNhTlXyA59UnGL
Tb9pdi3dyeR0uks6y7RpaNiwoWNAcE6J/Nx22ztQzSiCmuNzp3sqClEuY3YrNIV8si/MotJ9PHn6
SZeWv+qb+Ywpgidj1xju43Qt58EjZXZnHiUXL33uA/Geia7yqUDRfQeLXgTw53QGMEvtTPwcVvaU
FuPa3OFzj7odKUawwKMmYN7Kc5tBCSpyUMNgwbqOfJ7P8AjhAfM6xLtIj+/LNADVowCCIxm+2eMS
Td0ZCZaP4VWz+qJaHRnaZVtkAxYcrzgwks2QbKC4zd4DHjznINOfvCQcuwwIW2GdfSdAhRxoqueL
cmtyLBc2s+50v6m9lOFfL0ESQidm1/MtxnIOHujRYXwlMbzecbpexydIdMgVETJAA4YiSC9MJ42a
thHMZaK3sO+iCfFhzNHgC/PjvenYly9bmKRSMoHpUZXLTnx6nCB1lKfwzOLkJYfmHapM+wk07NMA
ARQI8IPdnGWfc4f5xavgNh8WWB+7CcXEBvkKMF/nTOf0GZVXtnbzK/ZRn9Bt1IP8ir8vKUcDeb/Y
MPTM2AAoikuSfkPlZ0fI1G0NNoqHJK56fDAuDBnY3Mhcd8M18dOg3s27h/tQnGKjfNQBsmZlA/q2
HfGOQvAUQJI0iksKNZbluA1EBjvsMvNAIuE3hG+KkQ6XRECTCjbPs/QuJ4wmo2P+rPmyr26w0408
6nZrh7Yf37wOma7q03lIyVs6f5doJCFpVtMZc9b8vtURiUDgfKrYnCGBY7COw9bVJNWHqLtldCs+
hDepUq2KW/Vr5esB68N+jZt30b/XGEK1gnHqkshr4wy7bPaQx80CRbkgTyJk14EjGcNQarz0T80+
wbntXfnRPurnsV/en/t6rR5h0jxZnupGlxql92t/vAODrwD0KYppMQxv/jS38GZTN14NDp5YFOum
0FbdWVC+0Qv/wJqAmWGdiA2ZXzg9ZWV77Hcmzujr8g066MvjbUoE1bZ/epzyTf+JvZ0hgsmTCzEW
fJokxt6Icxe+j++kb6huxjhgBQHHRW67NLcLn5LUbb/IacZ9T38Jd4uXGp05xmVoSILY8KDbKqiT
Eqdr3PpUwetYYOjX7mDR1adH8MkZmlNPC+mFhm0tL4x48cmjGNc/5/QYWU4jLWOXSnQhMOAwdb64
EnEYRpOdri2u9JcZz1T9/lpue3ZaAWEaj11qbOzhq+r9pPdJscZBQl5ss8mLYsFv1GGcPKWvKSFr
9KnMJ5DKknC1LU9EyIKTMlf8BK1EuImlmfXEnv2GPwrSwX6bcVWO53xFP0s46Q7y0lb1krN0WVyU
L+vt8dJ/QuL9p5bBtdT+5CqE2tZ2dNBgRsrDBWp1N90rVhiiIcGCO1yzJAuG6zslxpe+pdrZgJEK
IWm8ZqE6wanwbculAphA0loI96v+qNTXkSH5MjuMW06D52lPrgvNGTLuHmQSwiYX66e8sTaFJ49L
GN27T2EZabutS4rvllfPZsBOYMU+lIZ1vaYknKHotCygpNQ7Mx3yHKRPyGaP8ZO+pMGF+unHtff5
al0YYIK9CviAhhZwQhMjEwuwLBAAVixcCKDrY/sIzREnbACC+RNC+2PNt+hruL1xtorTZi2/s/GU
J5ac+ROav0OvY+GfmnBHylLC7Jt36MwuFRDiDwQbNy2gGv3qt5cvXEwCoM0T6HsNmr3E/N7XDzGD
T7Lf3evDY4i/BQwEjR14gfpmwUxD3ZCh4DPr9LNntvsXXIQM53dkO6q9DKrni3QiOmUyNg8vZaxi
+/kbDUv/+2V6mMMoOJGvtT/7oYRBICQUJ2E+q7vKmuoxh2m8pm1Hif7OqNeG59K9LOhZD9pBf0vL
HJmT0/kUdpTl6GlWOQGRqbeASZauVQKopGeJohu0jZxZjqcufbJrHhj1XWskHU/Ty+N8P/f4b8I0
kNcDE2TOHGuZH+fKpWKaNaa2dfbVD8+MiF1Cgf+8gjnNmdiy3eE50l4W47rpPVNyWqyqZsxDA9of
k+9uK+Gae9S9+GJ6jY1tJpNdxZeCKHNlPwnfoKmETEs3A47YP0R6LvD8RUL5qVXePbuxOxuXYct0
mFLRci0afThQn5GM4z9JP6vQ3DzO+lXXzjMbYsEsZ1lggUP7kuwRdeD7FbmkjdppDSbu599ds9Za
UANfD5/UikSnj/ajgzFKfRLvQwYZw9oan1TlGQN5eUaOYx8akHMrmJXnrHh7ZH79SyXXDiS1xJcU
i0P19tUyP7gzzsQLhjnfV0NrBsEXXx3IvQF2ixgRMHF7I60TPIi11sOo+wJorLkMGXFlUFfJt+ze
ee5byPWA0fGbxEfw3GCQcukemKLd4PyBRBMukG1oIdtLEjxuzN1lJ/kGw4k/RsyAb5q6uptrgNni
ubxOhFcw+11lxK9CzPyCyzQeFKjzW32j4SNbof28gplSIqTvpeLmLmwTSV/NT8RGm0xXmncYJcTT
li6nAycQtuc/Fa5LZ8sNj+kvVmR8gDH81YfDO5Cq2/3h4B2mfBH4VO2E18zZxlCTSToIrehEY+KP
1slrPfrxlnQrIpvri8n1BX36PXuzrdWqatYwIUrYNShj4Cf1t2at10srJJjKYwA2H2jNebuv8lsY
OZV8UnNqHBvlTHWwa1Ct+7Wej3W7ozvGmHTElIDZySgfQ3xdZcDL+ltnn7vfg7I8PAqRy8vpi3At
9iY0jDLlWSisWT5mbNDuWAFOO/WPO4If74OOiFI7PODqZryqM8I08q4vk3xKuEoJuru1BQsOPqcU
VDn9HX7wBN2ux79k4Okp3GawVzj/8QorvpNXzI40xihorg4E43E09Tr3u4eGkqUCFvak4jQuPC6h
4it/hVdLwEgtOVqC/b8XK+cJRcb9iVxTsCMGf4lF7u+7EV0i6xr3HzklQvlsWUGo01yeCuPS3N9B
BCP+C1o/blOU/MaWiI/Ofk8WT52BOqb7HKaXQbstxg/ZhLt3v96jo9Rf4mEXhbgH4Il2v9TzuY+D
bt7BPSn4qT3c5v5USDdTQbOCQOY+32rjI+y+lBiWB8rZ6XtuxuUl5n1XD/D7+XPKL9riSRkQeLk4
cOU55jehPyQnjeQlUm1Mh/E0uzd8bM6yJnJaKLaEeAAwEMM60m555YzswZ0TMnaJpQrUZidXAUh7
amzNGTXpqgGbUrzICgwIH+nehJe2UkHFTBaHNYksEviQRB4SxC7hg2UKYyvmJ7hhQS7gSWEA4LTD
jFQtnBiQ8m0gVp7ojGkdV+JbwRmT4fL0xbA2IgYRTgT0XALqSfdCFIAXM9P+Oxux8NfCrOc+rCUi
xmxHBuhcbMwJus8Nm2KKLhgUgFpEVDocOYJ9ggyQUYW640u3AD/zNWOXdHJmXgi7jrlCyw46zFMA
/5qTgIEAeQDdGKIJ4LD5JVWJlA/GN8roCvCQOdWwno21ijPSYl3mYojQJDtQKlUjEm8VztRuy5p6
KGE27JJpYTJ+ABqb1nV/m+FUT2veFTEcfEJMY8BvpRU6hllBZ+swkKKEkF3D2BE0VwPTFpu2c0No
r4stTTCfwZR6zGGpsvSQeAg31T0YvXKPisGluk+l7RRtqtjHRweDagr/SfpRlWuovox4Q8Rvd/sN
2MIanjsFVu5pvp/L8SZbu8k8PTBjgQqQbu3LaLkaRtIU89oH4EMMxojWbKkXa4b5ZHOQMVKQpdkJ
HsoMyomq50ivQNOawXn0CmI0FGd8QZgUo+1FA09NLeoDQG90eTHbsVeyNT7JP0wBqWC4I01UJWrw
+xOOFvhXve8hzYhA9MQXAteZwdCVWKhrtCeIx2CA7YZSAHD52AIVRtOznhM9oPvFe4o2MONAnA6v
5RHgIhuRm1yKPZYNW7BOOJwd4S0OBj0JsCg0tSGIiwC1a+UV2vInZIrKHCL3Im69munqBKBN88XM
moBoIA3IPbyAtiZDnqb18MPKgBkljnN0DNISeNtvQMH5oEDjH58dwcxwIN7gBMBECJlpB0B7/SZB
F+1hgw7MCfjCFnemNBYyBsQH6kWIXGtAhTXusDMFpYkkF8w1WHja8fH7YFZO9uNjMwvPagUnM+No
s+dnDxYBeurYSN+1hxiqsxCQXWJDamY8uG9UWLQaw+/HFnCXxHnQxgrKooXqXKiCuh8YIEOgYnXF
WAbCK8oeyPQOJFK/xYVwwkI9NN8H+aL8G9K+JQCfNIiAqSuz24E+A0qYxfKjXQQWAUwKDR7MQv/E
fW7kjj4mpzxoONA+WzDmdlupWC7b4BhcJkYi1nci3DWiK3PMlrnNQnuDRcBovU5toAXIbUgwTRmn
OQJShn0U/upm42CZwIxSkjYN2b7N15AF+aE4VOwUJEiVB+O3bJ0pelUhVQ0PJ4M2F1FSBZRYyxR2
DD7x8BChGUevZF7FKkp/fAJXMzsgAyYTL14M1Y6RtpuQZSwI/YjMekORsoheDYnqgUgVfJoQDl+M
DBEtQLxgb7W9l8MRMdlZhxtgG2ovKm0WOYZPFDPYQ2AGNSOXoTrHxRdMHGjxK+WU0oslGOi/H4Kd
1b+dzvSKdqdmdoUpWRnIG/NpytfkJtHug1Mqp4rRP4smuRMvNmvzHyUD9Kh9oTFj9aBP4sgYbjEN
DViayayuF964gZ6Fcziu9Zvmi7abXSED7XkpIMRQB42kmqJAEvUI+N9bMr+wWWen6pnfrfMQk9H0
8kBHCCEOdfQZ52uvvTHsMp4iyQXe177pMtZaYO2MAJ/mAJOtbcq8Zg3+j/8f/0B0gx1j7xsB9IRp
9yPksZ7Wv/2Ep5ng4j9zlmvkoRxCg+ZYe6YRh84faC7hSaxkTk+w00TZ0opxqa4QI8Trr2LFBXT6
i71hbsm8kgs7fyfXFgoApzSLAWQgTvsVNhxknxD7InS9YK0FSGoRELrDvVBCIkSll7tXDgpLNP9Y
RC3Rq2VEVtCbolQjRxXZcnkU2r1ss6DR5rf45f/7n+pXKIK21T7boH3kYeLPfzf9d3dVAAWNp5IY
8Pco8cj/PZpWmOf830P42b9bVF8cJduo6JgZM3EPhqv8DwH5/x6r+qqPwFQ84PH3p3j6//83C2vn
cVDxMxAm7qX6f54rnSeeWbyS/x4KZrrpmVN6OaJC8eeCpCJG2uYpwTVWuX+lSGX5kThA55F58Pdb
/KmRWCH+LvmF9vRFXYv78crW4r7yFa8tIgL5JR70766dJ+Pk1Xmowb3SvbvgeeLG/3/O/+6cbcQR
eQ9/xyWDgKP9O5JKS1y6/ak/lW7umH/HK7lV/Dx3hov4W3NyB6ybF0PEh7oWL82Cv/L3bPAVWLkZ
Y21ALzRH3K45oC7/exudR5K8p67FncUbEU8mXzuPqDb+r/riqcV9xMv+96e4b//07/6qz3iV+zTc
Jj6UknuJ5xa3iseJ+/17A+JR3UU8hzi+eHvcPedB/w7+3x3FE/69SD5V8rWv4sHDpT+KpxcP/PfO
xU//PbF4K/8+GcELuFYRO8K/T4SDn8Rh+IRTPgp1zaiRD1/cKAncRTw/SXl/RxBvUtygUMD8/SPh
PUF94uEYgJxMV3HmZ/GQvxfMuxguOQ/RUL5yN4zjCIr4e8R/L/LfmxB/iqdNOG4NlezvKUn45cfi
Kf8dIvHFv8ZnvlkOKA4mbiWygO9bfLDinS44hTi7/7tYxOkmfv09P8YHnPbJhu39uXRKB/kdv+cL
iiYQuMSL+G2Ifd23AitAxIlrGDJ6xK7xsQe4yvfiZ/2WQfV3v7UIOTOQA6Yv2poVrB1u4/3c4OSX
uHiksPA8QPgIbEMshcm+6dY5avv1NJKPcechkTedFh5lr1f+qhOFdwBNAjT24cJVo6orCXpjK+cy
jb8zCYj2dh9uE9KX6NrByWElbX2kib740wjKz8hDsO8hSMT7/v9/Qd3F4TQhhEW8ucQzHfELt1UO
Jf5359Z/t/37CTMvD6d54Cvm5nZzkpFYzR9wWylqK4yPFSqXI7QNnbKBm9PmIFu/RXwq84Alv6nW
NaxaJCSAy/Iz71g+UsLDQbCvBMnlr3J80cwAgpDljofmuYJMu2KYk0K9huT7xLxY3dAhPvyBsRZU
NFqeasnOgEp7ttcL6wWFKIxSY0cOywxDMQfZys/FId83X9jTWqpD91HBPcHLGmH4U733H2dY9c/h
UfuKekEtE8xbAsrfwRbqivJ+OTxXR0lCj0JjvDI+6SIRynTMKslltMCkKfwXCwb6eHesElYLxnVY
i/KizTWkUrRN7U3Sl1Cbw/tbT3I7+z3N9AP2IhVjQTAbPTn2BCAhMfnkJMN7NVsuhiu0G7/je3tL
2cZgn6WE2wtnzZGzBWtS7ETO4V/vCxDM3EPFiiXEuRizjNXUehkEJTyxy1Mv76GGI8VRKz4gz27X
Q7OmW49xiTdXJsygxYa6gLEwwyuMf6ANqrDSfnTOyAfRUA4lBGajHdAVtQZt2hmD7eyLbgtQwcwF
4tOavHGnArJvNcttduiXV9kG0DOARE8ISOLVn4tLB1D0aZAnEn7jx7PtLswjcj8mjRBcGoZOh/hK
2WWvfLTo02CXM8QXc2aybVe4WuBQgarOgj+UXyEIkk/R7cqLzDgDFupperJem8DejNdyH77wFKKG
rK4DYosQCj/M9A02cXtocUG+s68T9qxUIQlmZZPLdNIfYPZiHQPMDi4JB5NA7oBOisjHcFftMafw
tY12ji6f1sl4Jm1E90ompoornpwcNNd2qv30TaPavGHQPcAtfx9O0XlxGV7hCD6YdYPAiFNG/aVG
AhSYqIRjUxGur0Uq/+KLHLeHOXuNzF2LEIL0FnqokpbCr1UcYDHlIcJYZGFslGf+hvWAmeqQHgZS
SqEfU99wasgAkMUaRhQgBZwcRoP9HudTOUWx7gjxNNPey4AxGT6+e3mAxQNZk3nYAgEJ8RbQKADQ
oSdWbYXf1IpuhfgbHFPeAPijn+wHpBjzbTqXSNDPWC2hR8KYDHGwvCT78bPGdck+SJfsB8yexu4J
i2YB/BtvkEapfWmGatqHwuXRNBvYaglXOSOgb+LBaLcWK54fwrrIGOs/mVfzbXAA5kef4Pk5NTE4
1dq+pE/Uu6JHY8LBtAErp4HZOC8r24ssGEh7COjhZ5dBA9oxDHt4PeovyNH0JYZahSuX2HNDvfEN
eat/xliI6GvQbipZcJOIazkkSZIpIhQ1NT331VMC16g9qYvrv39MFtEK8+fQ+xP0TSAUuEh8UTZO
nDCO2+Nj4U8Ep1oAvNAKLtP8WqXb0djoqi/YMCY8VlgMgaJHB5pFE50JIluac4JfGPww6iHayGKu
/ZZwzfvJ4BPqKkZCsHoYSGBCjus/ymeCP5UPGGIxXwEkschnUTT6IO+OsxbgQwtzrEq+LZIPYDpY
/T6kk2PFhOXAF8+3aZzGszW+9uOO/Sx/Ve9nJqVUrpooW/n67wzfqJsN0Ks9KgLBJSLdG0GDsZvS
L7kn0QvLhOwKI4z0bFvmyU52D5qZPHfAoUr2KanHjt41+uENkd0VyLKr0eD2woKZEWMueSFrZvuW
au8AJOwcX6BJdvLSkAp9pj+KAtny0HsAsxrHfrFhNxhwumVkvptz3Lg+uRIWh+nYTysWUqQnpLrk
C1ft3Lt6VO015zVqBBmeY8n1VQg/ODFu1bzG2A2PXWI61nO02A7dfsK0AZo5+550US/3+inCMALd
Pknab5yJ2uhhK2yU10h7YuE20i0efgNtnfaUlmsydJdjnDqYpwEsDNaug2owQMDxGZ/x/nG7COXX
YQiymD0MF6sBeS/XUc6IqNqU2hX/ExlMCRXyzNyWRNEnjDwMxvHsoyjkrZ2MxTgd9P1c/fAHgaYR
sAWyevt5IjO4d6EHEi/dLuwVlmqcBpjKsvGn61x7EYbJ8jo3dsUiCSoNtWVeyWuNjE4D8ERjWKlk
UM3DNy6MSbDcnjtzpzFPO8FWZqficsQWbdEd7vmeFKAq+iNcZNIvPhhZq0HUAlfE6xfdwFq3caQR
SnvwHxlNmwSsuBY2DOaSm2ggQ3JDWIsA1JwCtFEsBmoTkJ6WhxdYjZDW2B772ZfsQ4GIyl62+Va4
/+vbaTwMEdzEYXIkszxHueGnELp7Bwirml+JSC2gWNVPizbedKXh96RVqLnh2MkjMMr8Cb2JpB1T
lOIa15Csy0d+ko4XDhZFCK0L1mD1/j6BO6RApf0do8o22WF+jqGLFDcMUjIyh3HXHtPqPKTpRk8U
r/uRVPPCCDruhAQMyE4dIhg+bK1cZZwWBvtzDO2itqqLgU9gkCZwSUjNgGOQQDkjIjK7tYBoRaCl
JqRJEapjgWcjJjcikOoHR7kXTE/KAyDbRr/GxalZuHa4nZH/VV6V8znXhFgxpi3KiKlCtBtpd8G/
8h49uzdOvkQdYvWrRTPshpGME9wSJvNDaVdh+CViFLofI7nxZUhrjcKgr736gcU/A+7JYqZBRtWj
ITOckI+xQmVh90HdxbTAit9jJgAfoE23eXHhu6hFgkNYBo8pPBKpbrY3uURoEG0aYeO4GE6d8mKG
FjmayC2arVV1nAyhnz4Y+d8ZtNxtBjXTGXpXC7taYQMz5R5O01McghVQU6lQrFAk1fotJtACMlIB
T8DqbhqM5Jp1KOYFGEHSAQnovKIFr9+qqycdWlbbQ2BUtY8BeUybG+eQt2pMFYGjGYib+ln3NSEg
NPL3DxXRRIKwdUDQjhgh/TLwc3xUG/uRbWYE4mk3HtoH3b+F6UVT/erRVqYkmh7NIZ+i54W0nhry
x4oJYshifIvT9EXvw5teypyAntGV21JLT3cdbplR3f0cRpuF11VzaDvzZEu88yJ09KZ5iSBSytNK
LWR/JEqV8UwNzXPRPM8SVUtEM17+PnqUznHFtAIfB0vx+rurZ7tqHNzFfRfK+WuuUsCNzZaviXgf
JK9R27FwmmdtUJ9zMHJQuBz3Ad1ixYo/ZTmVt7NasAPAxVDlzdian5ZmbWUguHHItlUv/Njb25QR
uNN2jFSA37rCqzAu0hfZNtMgT0EomrRTh6qequ2hQ36TzbW9yJ12AMM2OxYnrD5COegMG0dH+ygT
vmATyDEo0JrA99GHKAPlQH9LIDepKM1FLq60sPzeDk9xKTv7HA+xikk+TRJMtipDcZW3fpq/32sp
mJKIYSe+5KZ9naXHs2aBDxJiMK+TBoxMhjxGvyndoJjLGhJOAzWKIj+pEhP+KAzKClnBrapb3y6U
zy4lj6jDF3Ly8gJdnA6Ie8+O2QDJYWipt/jW48LeZJ3qZcp9HYNmTb9R/NRLK+UhedqYkeuHm0gd
rSfd+oyjdQ2XFaN62J0NWkPIQjY/6I8NkYx6914Yzx3a1RnYsJQaR4m+7mPsJfdpY5AEbcEUqrr9
PXzSMTmn9DPuelCZCWBvv5/vQJh9n5wk3dxlanGpy5c78KEV0cfmBJwvYO6ZTqr1JETKKH6ikjQs
hA2PnHTze/pqJ9L3kHKdWe1OqrO3PBqD6UEPK93xm17ATy6wBuw7cTayPI93YB97gQcRl9GMLUsL
+p01jqlt2gw/toe6GilGrLEgVpVwBsrgFpHLHeJoTR3aMDqMzM+uw6myHDcUDqQKnIroVTeJS8UI
Kxn3odH93hmOyPsROyZxxvYMpMN8XQ6Ya9iqI1myy/X7RJpM0sm+ZIASq3AG9dl96PAFq03GflfA
+CiiJ3w3US5JTXPsRrjnFoQeqHATrN+hQIP0AUSqGuRNxbbfaYqLVnGyKWfTy1F7sChDVoxGhvdV
7NyZNuv4ZS02dXte0OQNumuacdBK+2w+2yZ22sNWbjBMwRndPOaol4jMAR1bTAhV1cFJZCZjEaG3
lnQbWMgV0OR+RIDLRDbC3ynEM2derDmAqWAXk3AWNj/yQ1lLSUIPyVtf9nr2lcESTbGD5bToG3M5
Mm/rKG2NTt2IVW600t09YwSaG2RXozDY3833h9zdJGO6IKOQCuPjriLjr0NSMhTZ0+6Pt2ij6TDf
C8gd81VHwkYYOb0YC41a8mkkmlN3fAFjBoe3/83M7hRBb0+5nFT8FKruHfcsYA7xFgCTClayB5dY
OxBu3KIlLCY+kXcr0d8Z6ukPqPkfWd97TKK0pNyNfb7uK8kdzch5DN86KucsCyEBYwk6tC5MZ7lU
GK3Ce8RgS1QX2lUxdITGEszQc1cQgyK/Ghmt6aaV4d2P6yL7iQt9mdFeh/UPYrj4flZDGOpDjBVG
DtjR/8x1vLESyUtt+dAAc6QQQ9Qu8itOHjYDz2Z/7/j0ZaCFiIJ1LsdXLUIQSUOrTfuBoNcyUbeR
pm+TBhDP/FIrxZVp3lsGtsVwNSB45t+qFe3UFtIH677cVI5VX23hnavd8cVwu0x1eA+2gmT4MT2L
Zd2o0s2IwyxDKY2AiKLcSXAru+5SAf8/EAKOv5NFQh6hpX1xyO7Fp80VFrMo5sb9VNm7ov9MFzF5
kZ+NhbUTKHd/f8/q5DjXHVSdBeSDe9R8Nsp702n+Qrb8pNzqWt3g7ppRyCZY2ZRU5vW5MI0DvDUN
ZagM6jE8DjK8sGVe/yyUSHW7hb41OwZeE+lnKs0ANIP8XdbdxKobxvymayzOA/a6LYQmKfM02bMs
JByVdJofDCwsJEAbUgB0ksibHO1I2zHf3KgwBbKGdkTdlES8YUgRKhvOvAEj1MSQvAihWXTA12ho
d8b03td+4aQVtotL3rWbI49329QN0xsGtWzsFURdah3SE0vHvMNJpee2RzchsLikK7buX00JTFib
KOYtuXISAPIapIr6matE7Y55yFiYiy/hurgj0L5vsknkReFT29zk+FwSG1fIFNOMmg1IcZzqavdR
LwrHkNSlOvn3sro+TIaQaXqQ7Z0KP6lEwcgJyRxtdHr91kjtzSRgKalPLQOpR3ffzBOIkx2E2rO2
qHxD2ccyUZH7hRWvNPrfe00YpWXcqBZdPZK3thpt723pWNmEn8irgTiquVi8F4UBnIHBX7IITMQM
CALuqmMCuD28pHhS0pEwt5vMLp8yAlzwGkybVJqO76/Xdz3dxaIofRmfBdkASmGQYxFHiXdkPjvp
vdgVlsCoBJ2gXVvzxCds03D+2i1ZiqBZtcY2pSi71IaLtmdpDuEL9QkUK/PhqfrsdO192yiQ6Jh3
UmNJChFR5sLR4IUrAkIjHJ0yTfw3bqFA/R9H57HcuLIE0S9CBLzZkgC9N6LEDYKSKHjv8fVzMJsX
982MDGG6u6oyT0onMVQfcka2iQZrt2J82wcrk2K+zYBiSukm0uJF1zFZitS9aVIqcuEt5bNxgWBa
LDTEuGi2KyHIbLZDCaUB7c8Q6EdDyUATNBfmrHEHMCzploYyH0RrLVCYNPWflWM9Ra/vNXAkiOTd
kD0YA7rI/spRoH7t7VLpdyHsyiKWjq1o4K1rDTz1VQbwEnWcZ266AQpXJ1ytuPsqJZhkJKVlw75l
EjZGlczxu9v77NBI7WOVSXpPAk+yKCRERs3w0UsFxxGLUWZgWitP8EF7V+zxqUvlUIhbidq1de+m
eo6lFh8LAyp/ozJ9DAe24Iqjt7FX4wTMqvjR4+DxAXqwZ1kMp+E3i51INW4i68QPrxHPiveOMHJX
q1ZCJjJZZUGPC4yYnNpZmqenXjSzpZpiKullYE4+psvqNV1/cRzPQ31VowJKCBJIs/5xI1IXOdHU
sbCLNVQ/HWV6g/UR+bwlfkYDH364s9IDNlBP/uTuREuR6n+SZDojO4SLvUfsURhEY4cbI/0Jm3jR
5DsXIZxhAow273qIpL9OOZ/3Zy9/WYOxqjkWxaKKjDWNFNuq2G37euHL/jqUfk1agL2/np4ab6xY
FaIMqm0LwZL2xBBsQvVepQyLUwrVQFk3KWEPsgE54NmrFflHNP9x3RkPjuqgdwky678141w29VJh
iCggIhmlp74IU8fk0W4x6VF9zCMkcYF6b1JkEkW1HxhHMvcz+lVIQoMvOvTJQQgHjlgeXfk3z3/i
QUcXQxsFB5ALS40enxAmpwB4ZocoJBnAiGfHOjsVqJGlvcQ/Tdz7mNHTaft5CjUW4VeSWbZL9jeD
WqGDMGQNoIZtHdRt5S8Lf0m9F/jiVmYOKjdOEyz7SQDMuhl4q5LIWJfCmjdNHpC8NzvPIrKPXFyX
viQFjJSjrbssahTbgzU38z91UHYlTQ5i+FLvaZqOxQGQKXxR/VhQxnXudgijp8+wCKryMsExIRp/
I1I4Eo5iZDT9lNBMM4FuYXAyGYzHyJRRAnpS5WR/BmLmFs9WXxVbvR5WRfsTKNnW8i5qhUNCfpZx
SQIkRpDkrDEVTuA4stBNxyopQ+59N+DoNCLin1JBsvhM7ik03mnfozjI/S3nI5Lib1700JEuCBUP
Iy8Pwk+dIgn+I12vW0yLcYxfYKknUxXHXbHdCpG/TYL/xSvKYfBUrm2i1+yQO+XzgL096CSnb2WM
HzXtk/KOcdAd+lOKpTpsnDKL14Zv0UbkJKsuaRFwwSD8YgBXRUazHBtS/rpjL/TrZpe5w7xmMTPU
cV6bdM0N9hf1lWTeTgqtneXXC8/TF3UhLvWkxacDi6Cjch1FCn6lkxcabsk4/QhKRlDxh2Vaj9CL
jmGD0dCFUeE1IF10lvcS3b+rOBqty5SQhlDAqzfWsy5nZJJH1p+mJH8lZdxMKpY1q2jGk9yjig08
104ImrnjZokGJHoTBjwgzI+wUtoquLYk/mCoMyQJcXuJ0hLbriqtpQz+rIl40KIFmJbNOcD0krNZ
qBoqgIGGR/aqrXVLE1TvLg2CNC/4E+LcGWmfDE28LYni6gOCVjDvkyjpcdBe0DEJe7Rt/h+TTQMQ
I6kQjjgwLlc4rXEpVbZuBTtT4vZAt7pToh4SerSKiXJ8BJkHd8LVP3yMaV2XrZtm6oBm21qDxqYE
TjdoqGuxgijwpujFFTkLBSdpWDrSboBzXRswYo2nnzD6zBcFPxARmlpu1RJXtR/uS1qs0sAr6UX3
Atwcq4wkc2raaRqYLZcGfzXMetRu+dQjYHNw/yQk57Jdd0tlfINuVet6EVv4UxSMVdNDIQfv6QOm
dbWYwiNk5N4d1QKPmT2dn6uIhLvyHlBpT0cSA9Ecl0JWLIcdtxFju0sKx5KQmuoIe1j8sklsgYqS
B6TNhHlUpPbUuckyHa5fu0Ex1gmqU6slVv2rVY2LDLMRT1aP1LrVAcWX3nY6w5N8Uanx2kyQYYC1
09EhUOl0nG0L9AsyEvKhs6vm2ZPyEQg9Z+pqKepwKeIGIzB8SpYlekfYJ+HpDCeNnAxhvHjPaWmv
RlQKpEpA3amfGi3StiTlPCO2YHhPdUN/lrXskeUIB63gxLK24OWLLGQdHFoXjUIKADJxKqzuk3kd
xxRQNF+yaDGUYwxgy6W/ZL912GPHxFj49GqCNLxyp1x0fBFvS9icK/Mk4LxK9b3Zxcsbn6QkLL6A
0CfgMuK6z4jFCuKZ+NddpG8GHZYD54d3hd/N7i5hOIvrVQrZamcoHx0YN+wj0cWlq8D7BmwVQTyH
JX0W47GjQYRxdopcQGE50RKkLX+POxKiCXr7K6UItqmxXgmfqhOhK/rgMNhQIQCxFQ9RshrVOd/2
Ep74S36sNVytnx7kuO1dfNosNl2QBuXtZCijgyx4y5S5U6nCJyJ6cUGilfIVn9xh1iF0TJpdLBw9
71No5lmKz/iPpBXdwnZXgE/gHymCsFBV7ZiyvETSvjRXibhKy5vJHLUR1wWTKBmtUkYnp2OsNWB7
50zvSXuhByAwHkf3WOWniH/ynQ/XFOdG7S1lLqiX/fXx80P6iTFhbEpatHda39GK48RI7/3BCLtI
bB76Ul+lmODKBRvJcBY3gvwR6Fuf0SDxstgHXVgdqcMhl1NQy6dsmZyMkyFXTx9xQ7rqvJjOfciK
5yVxX9wOGPTyKytP6puSuNeXBckNHHxDWuxLwg3ApBfLbqqmBWwJx/g/jKTYAeIgXqL+JV6AzJLK
v4raQWyOqIRUBlZIj0acHhyrafjjAwL5QkACQZ/+Boi44C5TdGgLehYWrVoZ+yqgYfLUK8zKZ1m9
Df29kfZEquVVDvrKnafNJlM2pYVcM//i5uTqXz9qnAC2iK8levO80dZykDcletZKXFXKra0/s/xQ
cqOq/MAL4U1Bv1uf05/Qb13DBlHAtgK7xUl/GFxVjl/jxRuLlXfg4NucYJoByWyR2S6GCza93wTW
iT7l2Kb7hBGGrSOG5NrO/HVFDBF+1gO3IEBYavMjxdkWfdosfE9OQRfDCQ85Ow/UUNSLFNKZI6Ge
QL884HzpHKWkRLHDtUliPQrjhl7glJGbao5n2tSDag6hl/Sw/yNuIPx1/4a3AGkHmDz/q1pzqV2y
yuGvhs9vOcIxt9Hz2QBQWK4Y9d6DYodJGyHmuKPLuOCU9PZ/yx0hSjGa72AmX3jO+LURn6fLVVfO
KzDo2sxgbM9xDIHNu7bOQ4g64lMg0+LNHzHgPDOPiKcYVKarBu2lYsH4lcZVDkPWo7FKt6SEmIc+
fc7EEEi2zjDz3E1BCuOaXiuknxwDSM03+wxfrYGkD0c62elIGljSuyPezmyFZwI1IwJ6VkW5WAnK
nrBdRjSAveBwUTSwPzNScVXs3gf6uoymam09gKAitAzeOUkhBHBw3mdWyVGuIEXR7GbFmUEGlADc
aKh7//uSzFfYzvvr5AH0npLdfnuTpLl++EfsZlhqSa04i0xk8Vajih9shmveudmz0ALcYSjPpDJA
x77lRuwDGcUpP40yn40RBtGkyXnzy2rlsrrHxdWTF2Sj4KPjfvbtAq4zkMcVE8dxW6pTyi9jtAwS
6CugITVdqXiBEWfJ2BZ3ZX0Kj7xnwEMQCY4PdbofnKDo0SAQxA5tIhJG8fZAKTXB89Uv0gFAM18Z
keJH+3aZEmCh49nSELSw9WAlvmOb+gmviAn3INl5qBziA3htfSy7m7Y9QPGH8cfYG9U381zOycUK
etisdGLt8/WAObUMbhBIeMMizF2sqDjWHxCRVqH31U1iBXnNCO2HDDbWYkyRiLAfIBCA4V2QQkPr
kxbh96QcamYCDSYscsJiPFSqzXDOfyA/Z5pa7SR5T+ALyHhtGZ7xaLw0+bOrr0pDbO0sH5aiPA/G
nfuAXju9wDREGuvM/5b4bdFOqhTbYGEHLjmuTNTIe8oZBi8d4+oj+ofePRRU0I/mx/ypbu0Z/EF5
qeNNO86Zb1GiLz2yME5ZfDeh/rUXvXZw9aBZKU6FD7LTFjaNYuvt8g7qbe69k11yY1mmKlwpZ/NE
4PZn+8JhVb4QNBsbd2uIe8CAeTHPIerItlFgkLOnfvgswg2NM+bS03TWFgI7cEsniSVq7tLZw7Qj
b/oPqoj8o9zQ5YxTFCSku0OzpXOVGvM03cBPoivS0qd1sJLQEffBM5JzH+BBoLfqbcsXtyuhNtsh
AyKhDLwkfLNh0XwhTZj5m6yag7OE8+B/mP6JQi/iKbxCdhpA1oGSAraGphx5AzqAi9xvOAygwEFJ
UX4XP4O7mfhG3RJOVefhz9iE4REmUiHMUP4w4wNZgMOBOlj9hFMJWcBr1ulh0xcLdEsvRXj03cv8
4a5kzIggIfZX6YKiJGINBq9wC/aETRF9N0uP4A2A77GAwMPzihvCEOVp8nL/WYx22IF/pQ+vcfTJ
zm3rW0xV7CGH8cWakqFCptAdkXRDxQGEkX/4ph1VdkzgSzs3j8Onvi7TNVv7pHgWuf/+KmYjGGfW
uz50pc2Pe2ob8B7S2UCDIexMRDMiV0gzDhrjHqYOUMQvDPyGbN9DWGDyD3YGnNBjCorH94joGmaJ
tBiatVx/FdVRnswAW105lOG8w0mYIaJn4qLjArcTnGyKsm6VVY2HBP9fN0eBjF4lBOPdTIuxf6VG
rdpjQq+OhjZV7z0+0UsvipO3be4E/LJn1MeI+TeReZVNx44DA1wBMzuYe6yDJwyH6/DW/ngHEWAf
1CBaljUHmHm00rJ1BL6D8DoOqkiStWWxQTiApZR774GiwGw1C+N5xy3A5Ec6nF0n9D4JkrbxWLMD
IRP4DDDyKg+CA6EjsGUwtc7JNWK9YX4fd5PCPM6nyBGO+MQGkf6yjLfmFz2X4o04vIHsKgA9RgoN
kEcRLyyYxbDBzlA2B9ZVDilWsRTbPasm6yGJHzi3px8AZogsTCZ/W5reHtOMGYjI4MkE1TVhttP4
gb9idwdpR7FfzRoIc2QgC3OfiBF6SR0NlAK41lwlj1drD91/Mt6GxBEkDZhYzFPCeKlECsJgkV8D
+tWe9Q0pihCyezDWXsnr7oezf0H3ihSdehUTRzg6JvBV6K1oDutp2dIXHbPFwJbQ7Z14ljF2JfJO
jRboCLQnINAA6FdMtxUkUwdhU6ZliaMMuAZxZYBW72bPaGlJvyUmftWcl9J6gqq6xyx+yhwrlL0J
hoQxO4dAInRAi1UMSuYax3MENTcqfpYx5Cwna5mewxWMNRGdEZ5Hknm3tN9RaL3zSyfPFGrKa7Tr
6o1U77zbQ+8X2a7zKW/owpD2tEYOGX4w7spO/gXLW2KtCtCWuJgN5A+A6Dg0YOGiB8M8KtYWamEP
x0SblyttCbSAc5BFExJX7NKDE/ylruQdUWW4Oagi9giEcCkmNJ+O2gfo2GbXrakzo4W6i75Y9jCb
6r49YJKt9sY7+83w1BABWRyacs83LUFpsKI3O5W4EyyLiL3ordMEsvm89V/308N9naWX4lcAJ3sb
EQuTN4ICCxrvrvqk7aqheeRqZHZ/GBFfcqYplvLN0m2ZKZhJT4nvFv+5HtCvTWIdW+oUZLPMbOMP
6a/G/disi5rY7uVAhuOEDmYI3KGd0mfg1YsTJ2D6RF4wONEbJRbUUU4PPLIxQa8PPF/CvZoUe5Mx
BiAGvzyjzB0Lo/yJzrP9G3EKPn/YNrjKT/+jx6ZTwjDiBOae3F8QR+HDq+3ik2u+FH8qzr60Z+Bt
0KKd3KpRQeDScvjkvVujh+gu1RnjfvGsDhRskq1OkD5sQtVX+VJeIKSNd3GqdulqasLY2jf1gfol
LZGo6UjLP8V1lc7/48hKLMgOig8mPbPww8Mo0ruO9WSkyzbYGav2D1wVO1JeIQmAXDRxinxvYX4O
moN1+tMQnPalak7/knSUt8Gn8vZ+WkQgdv2y/jCUYnTx9UVxYxzms5XdOnlObiF1kHKzxIV2S74h
XKd3Nvb/FcSsWnEmr7ZWuaiX4VOGE/D0PgsmOqeAhZZX+wI7Pd9z4ctV8saddo8u0x45LFkHkbu5
p36LkA2BLcRqIMSVt8SbSDYOmiHdWtKepE/HE09uCr86KC7jWw1esu9Ew5b9/oOyAMPUCvjd2md9
QX+5qU4xAseN8ZfQRuXxp964WG/lQ/vowTvY3pfRcy5wNWd8WfKyJCsNO80H1tbhitlZ+KtNAEYd
TdGvig7nTeNsOn0JIoaWSuGVx+sWK+IL2FKLT2sB6bq5MuZTtz2CMEZ8UDjJjHijlACAYpCkyY3v
FnTCh8Jp70BJ3j3FYaqsIwOHtEOeGYUH7enP+FfgzhHYwpCTT8/0cmm+LHqTBKOTYBTE2xpZxsoj
jG68MWNrzp5jwtwArhGtiw/kUhlR2GilOSGq8LX7mf7RszYyWPkp/DkblcfVAVfDr3Iv7onTH7E+
TaFN8p22A4WWSnZiVwJiER8CuNv6I3WX6CLyem2+iaGu180l/knQ3lh/orSWxWCl+IPdSL9Reje8
Pf5w90eL1vE4eS6RxSHmG7qrWGHgNAg4ieZCczLVAwpRbzrME2LWFfdMY/Y8L9QreAOqmghnPZ+Q
LREmIVlSyZsNS4mn00rGLjW56jiHMzBCKCoyuu7OzIMY5AO0moiE3dsMtwI3xSfcHMq6I+P9Cpd0
mPZcZgq6XHaKc3rF4qNRnHfOFO2lHcYtmBSnOZgInyvU0DPtk8o4/yqP7NR4RkAlIbW7ym8BhOJW
HTYDXyU7wjfptUgdPPypO4ES8dsvbIL7UFvf6LzoHxQf47qTVvGv/6Vw966yaaPkrD961sRF/EtQ
eTuPfyFq6X80HSgoxKe7p5Xt1MR+q+Ka2UpurqRZ/Jv/+p/1sfzVX9zR8hgfEXy/YAIZCEpo4GFi
Jz3S/UXai3rvoDTEBf/qNPx2SFiji7XNVygR/qjVYxhW5tLn1eB6rHhzv5Ag0SKh4/P3S6+GsPIJ
5D07R1BNW1Q1yAkcJrWImj9Jegtm4ll96myZc+v4we+nR6vmQoePGOP/kmDJQbY+12gBgBXGiw1N
HTw+lQ7Gz28NXj48nrm+1AlasHCgUGA/0rlxG3/9tVctJgnerD8lo91SDdJhQemvr1xs/5zhWdME
xxNOuXjyNYa7eIe5U/5vSKDgD7OzkDz1AiuIaHPhE5r+2op00FHg8YJ7nTx5qoDN3bVtLHz5n+2p
D3CIdtALpQv0Oxy/MLDwIX/3Z4bAwEnGMwqRS7DEXOk/8E3jB0INTXdmKl7v1hwh85QKmm/xKXho
JdjPmKvbuGmDNw7yfkVlT6LUftICk9VBx2p6bOMt9OdPoquhoZLUIKDlWVskGDV0z5gCMShcqqgo
2ispWzuD/AzGoeR3cgoblum+Ms/0TqQvvb/AndS+FGxgi6mxuk6IG4N6ZSsgJGKHFU1/ImfwbwKB
9hgeGGTFtqose23uE/iyQgimktaypiu3KQ7Qlsa3QAPjWR3JGyraJbqTcT883IPP6mLA4/kQZdZY
dMDBuUZjuKgrmzqdfnEFmAfKtkqn7ctn6xBNC6nJ5EBGbqrtdfcv/U6mi4gMFwYlZb2Luw/y1YX2
K+aVoSZEdwQ3Tm3CdwB/FTosEtBxJgX1Jb0CqBY5sfAceU/2TQW2GvLb6YKhzA31fVxP1t0wIx30
J3lzLOXgqkYHRs4WrsPogJmX29NDhkK9yCKDi5nHkh6t1ZykYYfeNXAwVmgdfDwmgLgsuKD0QERy
yu66eqAFQMtAXrAY4PtsOIRc4afCgRDmZMyhAcUByJyERg0YnnfV3wSuQi07AdyX9jS8aXJzSu+z
tfEN7EtdNxF34UhvpRQI9OhOcnRSsrVp7pLhhh6Y4VmoL4d7Sq+ccGeSEfq14d5G9Z7oqPkntdQU
qEgoqbKgh6hxAvc3owQEDW39tMoKi4SankBpwqBBV6FT+mWJYhg7JbUQEr2ky6M2R1o8fH+J9k27
R57GBxy6VY91F2P1qvBw/64mAYzUnhAduPkLY9Xb1U/FM9iAl0EHgUKNLmeK35iDJO1iWFcInnti
lr+mEqq1k9guLrSIz2W/4JC799aqCGgA+jMSzLuM9XOBxJkrOT56TvnfgjnLztHTPK2ZaWDQ5LMS
nombCsIC7XVEfRcAMkQCYE89/oCUReuFrFkhoXiusXY7FZ0nytvpdEUEM2eKT+3D+5GmImbXsLPd
RbKNhEtyj7dgf8HKujQODrq4yHPg4AjLJwCNOt7kYtflaFZZVEZGcBHwlMplmAFY9tZXV1Ixo+eU
NIgmFjLeMNnF0UDHhIrkCzYk5IdTrUdL+Ut5TEcdrgxEVeEAemeB3rnymW+C8mgnOflcvo3cTViH
n630PW1QkY04P0y4EtRbNH0RF2rf9Mmm+3uFjIeyXOOJd4jF5h8KEJKhBL95Ovk78Z2SZfOU1BX3
1gc0iV2zwmaZLmLMikQR2XSC4HGNs9sNzBEFJ/doMnk78SJwyLGc/ug7cIp5bKMjwe5ZYF6dtlKJ
iowIAw6gjMftaDP9ew5zZDEXF2PldXAIMKmzCu5AAEyGWiCK5df4uK0bakd+OcnJv6nkpbPzE88e
4gIxPxjdHcSMWTl7+bN7Ps9JYaKgset9PU9s2cbbcAgvRJfNoGj3c2UTrJ2ewg7a87xYK/MDqGm+
pL548ztzZJA6OIU2zQmuNWkvX2RK2gSYTikOc9EWbWhjMxk0SXGMbHmV7hFPTd2MV/ULQ8Y8MsYY
ReRGW6GiukXUIpOViseM4ph3DE0cOWF3S4F3dlYp5u59cwhFOFcMo/+HPPrvrnpSlVd3yFh4KYz2
RCJlKCJzohP9RGEcxzeFQRrp2+Srodb11twyLrC+H7QD8ucJbYn5tgF7XvOmEoU89SNz+jAU/WuD
9ZotJL5xEmzKOweSaBuLNtpJ/ri6U2PwnyTLuhHgliX5szL2g6skfCE/yLNPRvp1cotBr2LZIYxq
NmXt8mghDOuOBaMM75HC42ZGd5eDq+4zRwX+CSl3rr9C2OQkLjB7iC/RSkIhfku/euMtW58m/JkZ
B5seVJDzrTMj3cdX6caEKtt0bzeHcjkXMFpy/iEFnquKFI9Z1QV/CU4xSnZiaBobtEFoLbI7zbBp
L2BgqmDOEg4ajii+osYfvi4+sa3/9FQ32qL/KC/tUvsgh4XunLi3gjWOSbZbHYPHRTuw4IvphW6a
qlynzQMSPJrDknxPhrPmWYdB2qkPrAEY5y+WvunaryI8MfDNmGM5CpkftNF/wwtBBlikaB34B3RD
DkU+LErONbC1Gv/XZTSKTYcmU8yR0up/aTOqhxZZ9YsP0iefLF/ZlNgR+1/08EreSRXdEUdWzj9k
4K4Sf8Oa6U19Le3R9TfUm1jOOe8jt89xk4QfaHhnYXTEVJJWD3YOxrnRVnzxPT1vQ94ni8+UMjpr
H3BKWMbq75T8OxqLxH6Knxbegah+0u/heaKNwvmCdctLv2PlTn4ubxx9yWGDH01n6snozYU4ge6Z
iGITnxFwMYD/EfiXH57OqEOFNS9xXD6mVbHkXKes4YuCBpjhw0T33CgnIIb8t0vCOAcWPszMRNt2
H1npT1MGQGYP4dZnb7yLX7mCk8mmu/0TvANg2eMFt0DiiCfa8xzJUOoTfTzHq+KFTgPCv743wOWF
tRAc5eyFCNM8mahVtuVWa/4M1GOPyFsx3BA5YiAYg0grrwFCy8lR6o9SuMryM84LsBLq7EeAYBzR
/KGvQA/NXOTfVNcc0cJ8I7dfiGxZ0HD3/uYrjC5egNMXl9TIbItDSnXFQpNQxMwFyv7z/9/BcjjG
kdoSR2dXPjT0I3H0DsCnb4b5QPraCMxqZuSleFObD2WCC+/OGTHE5xuIJ5M9x+3WhMSyqRIoHDyz
M29+eQ30R8tZkhGKihoUC9yzLxyCa3n1+TPwEP5cYfUoXjT9jIdSTLuH7v9JxiZ4ciqX6ydhxmK0
zDmq+4AmOiZCEgIBkL+ZspW+LeErgSfUnSKYqfCHA/0KKzNwan9X4oGWyZW2rW6hc9TA0HW2PhuS
n1jPPaCBs2ld4a+1NUIj3u/hzbgDrQDPU7Hg2F3tmWnq7H1gxR9Z8/TGpehvrOGtgqVRHGnctSES
KQRbcwZsaD1gIjHgIy1KniByvEGokDlQy0wnmJXq/Mh5D3q8+wura3llUsyZiw5i+41LUlOnEs/D
yoEIvaj5kubAN6Fda/rg7rV0AruIppOPO65LBnJlyqXEwZpwJTuHtG1qzH6CYP9QZv6w5gu0adp0
3bJghJNTj/IBBKxPOFDA88U9Irg4xWDj0GnGZ6YGGJ7XTMdw06bsJN/IG4hOB+X1ibIIcwSF+9Yc
sFzO0u5A+ckpgaEuvi+anRGHqtadurTuB4+Y2Xwl8AiogiNii1kbwQfzdYyp2Eg79cCvwp/IN7TP
O9S/HJj7b8LROYL4X6Kwiq/sL+ECOxw3wET3Og3emI88+E1dwoDIwhQIRlmz7pJdjK+A16HMmGhB
vdoyqRQ5inNqOtfDD0zkhIgsYEAcnGWoYph++lNPgjLhQnM3PvBr9eVSoN/HUTqLtu03CyTflaeX
4aA/j6/YblpQwAyMGdtM3sVRvrfjhSNe2bDB0bCe8G18nC8Bh2IIFRAv6+SlAwIDGbRiKkNVhweR
UyZV1m93cL1F6EIIsMdjekPTk5gPnuekX6GIlcR4wd0tOeaQ61Ju0uzcjMg85+pGu0WomPHW3utv
SjamA+wPuGINeaXtw1eiOeax+iLO9FtBCcJuNy+/uVauRxeQxhvCeo+Srnd0XPbNN6lMKbtxtsED
V/I0TGTncw0ohsBbf4UMueZDoylB5X0cnniiiIJBFm08mgAcMQ69bUoTPNkYHtySYGr6SDfhu+F1
0edsMAOhLowL1TWrlXzyDIeic+rA46mlYYTiSb8XHP5W5plBNO3H26BjhkQzvmyYvzJ7pvHkTYcM
AzYi53VkiYgO5jAJ77p2dKNuwqRJ3HkkQOxb7KdQi07shigstPCo4yegtouCt1Vv0/81DLwKhhUZ
k54Y9eB8OqPmtnnrFtqGedSG7UlGF8gUzVq08GGBO6WffnIraSIyCYTIlH5zLioCxovmpDax5pO6
SGQyZhITmemio9Pel7QzKj14SjyrJSPv/K8kbQIiFfCZrDtH0V3OIWetzKm4peeC9U8LrL9cMOa8
bBVyK59E1Kmc2MpDdBNYPKPhrD3UxLQN4danTHKirRexGEcIG9GtFZp+yMr60ltw8sX6FOGFj5HN
epZ/qTGnWIXgqG8/RUVBi9GPbrXIY8Fxnj6TR5ekHqNF2Aa2YDkSHzbn5chyIqX4MEgo7aISbDP4
iNV8n/b1pmqC3aQkq1wmoq65VLtli+VnLNi9xWNH7Tb1x7xd+6GTkIjSdbJUZ7DHR5GFCGhV5yLn
xAJb0dnJI1Jh6leXvnpq/EkVxWCrjDBGEEvAgQk9pcFOHSTBvEfc2na9rWkW0JaT5T1VD6cpo9r4
Q0+QzoQp2iLcBoW/T034vbyUuc4EWFz9V2hxOyU7kZcgvsBjlQaVQEiky7CS1Onpc93rELeAKuV1
JTOaF4pt3pB0QfNI8b8Td7ADSo4hZRd0ZLDsyQaRViA6SiusKqNc+KL7V1q0y9vdKDPeUIuFpU0N
2r3M/ubRghtDc25qAlFT1MfUwri6UugJFmvGafD+2grvCBcgM/D2DvlJfGWqspOorXx6aDqAg+rW
jfdmvFtpcQhHxv7+2pT3zQFJsBMh7NQ9/ZgDpvJy+E+NjOi1eRShslfCe6spG6vGrVnI68SS/lKS
sS2dzrOorVoU0qYWbtpIODV5fRIhWJtmshm4vH6rnCVZvcSteckiYWFxkO8ZRBWflsCsHlci+g++
Vy5icNbE3BEoDVPjrlHZGpXJFpRjrJ7WT2RHVU8uo34cPBQm8nXyesqo3kqzf8VlCd8MTMJCFLs/
K8LziqS50dZBinKbh7bMzi6y/KakcYD8Cnyj/pXKJdKXvwK5QZ9vdPfpw6SyPgbvXVl/qkQBxWGP
Z7msw1UCTyzHsxBiEKgzfyVXdwv/qaJEgNk2lYovsBjBVW58N34lFmAeaILZSIDJCNNenyemE8q4
EIZi09PQb9x+VvYmUaFEsKnVWneZ0iJVBAzvFu0+FALKbf0wSf/bMCGEQGCeh86CfmavMWmHaMer
jgvA6lIO6uQbY0fs2uDa5IBH9Ow4kj6QqNmy64tjGZAOg0sT81Ep0H2N+eG52yxDNBE9jYI+jZ3A
9WgUKVP7PGF6HPbsL0vJWndT/WZKANVEPgPjJx8GbU7XRmutWcLGVDecv7J8LnUT4ISSWe/B3Bvz
pO4OvFup+ECI5GbvhCFAqvQYnCWm0qmtis/JYKpW2oJdA0QH4pV+sI5WStN4M4kXp+tVDeRjooBA
u4+tIVG0vSD1To1UMwXUXriYT7rhaOERRdvs5Qx/Np3uzXuFFhYKpOnuZ1gyge7IBC9l0G6LhSsd
+YlkoqCkPvYRH6O7ddSorf70lHY5hIojojKuy2g95MTsuSkOBjI1woVXoy4J6LpWZ0npiaYAOVLu
BSikTcfTGzCXQiYhaUTS7A2WY2PsNoAeKvGj61ZAGJrgNAgfcXJjAKIxTeDVCCAMGaiD0HAwlfPQ
2dY6qw8EUa0hNTZexkMCawEXKRDbvGcQlQoLXnYtbXjPEH8RhoCdYFMxH7L4BVB69v2v3zFwInUz
p5PWBX9KlNPeRlOcgMFoejv15aXC3EEMP3KpXmlEArg+awqhYWylerexCteWaQ0lBRN2lphIOzQM
tPSUJEXX+6h4Y3QJ7BC3praUu4T0OGRFHzr2fENB4IpyLqwPnpqvrICse+5dHoQ7Y+zxUtE+SQaq
f7ZXSrCE0KoINU1/4fG03ABtnosrEOxLC/aRLvpgIMJEjSfDMFaRkOOHY6TFYcoMJyRs0n2aJvKn
dQCSZbCFxuHBDF7xl/YYj9QUBmMMBZw5Sr6/TDgMwFq6LXpBU1wZJJq3GwyRpFhPoxwnxZGpHwoy
VszN0C8H7co5Bv4E6QdwKZt4PUrfRv8b4UxrcAd7mxbCQXDSmcOxFBM2F17r7EPPbqRo0Ukr63dO
Y7DwaI6CddEnQB9lA0RJJFuSsM2GZRnv6/otqHtwkw2SB9huMT349MxRSTTQEa6inkCMk4heUoGU
4tMtm2oU4WC4a4OTQPdldAeTINWAr8OyzP+biv2aPmBBU8YPrVlO0ZPRneyZNvRoPgJU/CoVah/d
h5gu2op/mqwGRdiU5q8oL6V63TPtLdtPskAWKufmtCXZgKmixUKdZizYMjEsIw2xdtVGCxdudYyo
nYZyDixEdrT2KtDfG2813QgtJCj6Osjo3MzL5DkedSdhRlM0qE5JJEEcbLQ6Ni5zrnDUiFGRu3c+
hO49+mbjj+/sXauuk1ggmWJ9EaFNmhZx9W9aF7L6KUaOT0HLQinosNJB4Yq8FbSvG2VP8dR7yFx5
neT+rDHQwC+JPkxeGhGtfkF9qfrJHLzL9MLJrXkuy/jbgJJiDvKuNNVVw7GgZDhl4obyYs5MVAR6
vMrZOKZNKG31/4fLUh84aeCxwnKJYwzFkeO5xhU9SlgQQc7WNf2yAWIFr8mPam7gQG6PeTJ5Gfzi
TC9p/AtRJnoGTetV4f8ZUKbko6Wn/0g6j+XGkSWKfhEi4M2WniBoRSNxgyAlNrz3+Pp3MG8xptWi
RaEq8+Y1uNKzgBX8hwC1iRCC9k4AVYpZbb+UFZXfGpa6wa5ALxqN5MB2h5FR6+hfOsG4FswYGmxX
QB16+IQz1i0sWOkUX+Wz8hN8ZRBB5q2TnfuFsBGuCrlU+SJm0MedNJF8GX2Vv9aJU/uXfYHbiBEG
wUcPnxecytuGBJgZwSIQdLKL+OlusK67D5ge8wBm+NpFOphb/6g8hn/Ut1g2TbnSj+Cfha3CXID0
Ms8Zg8mXmt5OmCED40aFpg/DBb8IWEBnqV43UPegIZwGQCAbBOaBLlH/ZhVH8/AjrISvdGv8gWWh
KJ1Fd2D7R/c2b8lOO0VfJZbU+kZ+F4+ULWaT39z5WVioD2XGn+p9t1EfpLGCWMxyggb4QB7N6gMo
idMaYc48hfKEHeg1dBY6KLIxu2azd7sgfW3lPeE5zpQdQBtpZNimTTbxySG9asCr1+RizBhinocL
Y/Wl9Jvdowuqtt/8rydh80XAEJ6P5Y5xIfukuKCrnMZ1M5KqGAU3H+UxvvF/lcEXboMJr3mRu7Np
a2YqqZOwFxwre7CbV30EbBxs5gt2tKxewcs9a7/ZPwJP/jz8EIuPtGEks2XEMUtP3R0tn8CdOX3B
qcobAA8nJW96M8QqboAdJ9tXG6+qOUSIZbuNNtO4sIOiCpdq8wY0p0e3dtmZp14bG3bA+QX6efVJ
F82e7+nLeGjvBqCWnWj48lHq/ZkT1YUEN5wuw+KrgtjLm9HWbjcHImR6x7kAA4adhWSTbg7th40U
/JIOACLp1T8au3Gb3UKit3Gm+aEPAJUoOkZ3+FLPAhBOgVEKjpXgzF+gQXDVfijYgBbo1bsbG0X/
BX1gzxgUXvEXTtVse8Rw44/+Ci6jU56qJ7d3hDrJc/Gzgp1l4HmemhRUBgSiBsiIw3ESVakobA3S
h+OdYs38PcLWufivd1DG7tJgphytTXWPt2hGAD7AW5ljMpFE1M4zEHu2Eg9gQm/0Qe2q4UvPT53t
r6VFemQLfdPUs1cTUXq0yPMezwTW9gYa9bn/KJfAidOHn4025jb5u31wqWG4wcNjBXKWPpVFepLK
GiWpa3shJcqYRST3PMT8HVFdJehAs4ZUd64fDVlPICBE8xrrBCElGhuP9giecxiqwD/myh/ERQj4
L5ftumPEHQT1umxPGi15uhPR7oT5dRg1zILBm6LFdOpPm+QgwM8c1HVOf4vqadqS2MYmQbALCb1C
D8XugdjEEmEe1Gzf+xoTG/MQ34QWlBbmolOJ2yhbK/q9Je5CXJQpOGG8dRP5WOjjHxlDArHRCU3g
wSj3vUjKMDoQxtyhrsONCwhTOUqOLpxa8qZVgHto+jF9ja++JkJzqNitVW4bn5kyUYsYfKrYe//3
BVoOI6dEuCf6gSYZDyNpxkyrWOPN8AGKE77TxRvNX36qj6yqag2oA5gFaxCuEjklHVbY+jyvv3LT
9nEpgCLQ7ADHCJAojAMKwCTZNBmqwjmABPgVAHcMFxwuV87Ud4+xeUrugnfTeuxE7dHf1dU6i0+Y
sJBmi6WrhHsMnGmPcqzJz4oI/nYaTQKB2rM2LLCiYJugboClDlY64KW2bUit21uqk55yaEyYxOy0
zeTU8oK74P9V8XoyM4UYSUviTzcUZ7P5Z5Gj1W8FZqkldjljsMwEeQnnMGk5f0I0y/5vOUqrsXFx
98k38Hb+EopXD+faET0RSHdFfT2UxbYADnLHkBQ4HNagY4jCCiHTDJG4hw4yEslYAPlfQ31pm71B
Zom4pBgI4eOjJKVjzJDZoqZjpEOc29JC51GuqamJIkNIOtRIkQb/aeI0pGCB2GPCF15FSDkGfHZV
ZggnBScXUxbDIGi5x+kpJCmi81aqAFJnYVgC7WAYTI6Tv1CTCKZymkwFpLWTBA240m0VE0kwIsgy
QtGNTUHZkYyhwr1iUY0dCgviDnJwSsF8lzJ5NvyK/E8LoLWXpDugKenwSfEIhBN1AtpMZnI6iQ0+
WEj2Maa5LDPCXEKkNM0KReiBXMzI+MbRqJLsnqgqxZZdx8/IIvzOBU76Y1zbPoJ4KAgDF2sZCnsc
R6rvqrvhHlI1b9Hb+9VSqJe6vqr0lTkeeb4g3DftUTMxGjmPXMAh2Iv+nr8bsCLtN2p2AfxNgzWz
uF7bdP5HU174GrCKA/fbCCFXoHZxMf5D5J5ChsNOenr3PH9Zf1ficYxuYnOJxI0p26Zki8Z3KLym
91O/TVihZfMdAuqFxdFov3ltXoNpW59vKulILpGprvjAbb3k520DQrLW3KvKvKrZYCI6RoSvoR6a
LJFB+7vBNjQ7CDDCMB1mSmO8L2kOdNsbOPikgr7JpubKiSQyr4Rp+uXS1zaUVzNFe8n8RzOm3+Yp
XeGc4cJsLmskWsn4IyYHExI8+JrJOjxq+qcpg1kJNorsG7MASFdmOwvhuTfiMyer498ovCT3lfpr
T72O2DNUbTmsQwm/Sq5+lTJdAf3w/H00LQBi6iL+yTk4qqnntSUQDk9hNjQQd+K+oo45Q+tzaPCP
NyxbHaLdf6R6GSElPM7oUZXlog2mXQHMAjx8ACYzBloAVQQB57T0UBZbj6S6aNiByi8PA30SM7QV
ttpqiF+cHeDFR7ROf8wFG7+tQrOpqZLywtqiqGLh9LhEbirZ1rggvT3E321ObvRGE1bw+XjWIF9i
isOvR8mS3+lLVIuflvDD3j038CMsgJjQPHNh/OGjbHThjpFK66L42SvCsVBt/idhRN58swK4VAKd
uTB8vO7YlAk51EfGgOyEXGUYLV191NSXX2xYuUySR/MMviUsUex2zVE1nOnfXEHNgarNReZBPJoD
v2FicuYBXF7Durolmwvnts0pkscX8b9V+v9X59H8jzvaqb9jdQbtxdRXGEiAsHNVsQkC7CutaQ3x
rEGw5xaRuV0oOpojNsAZbLfR5sl7dZOjedM2pFF0vR305EAfWYXsa7L3BfoYf3c456C/yD49Jm+6
k8M2I3wHJohKB/iaHNJBfitmiNcquITSptUA6zZRY+s1xJNjYv4NxdFUnEJzxIYVvLJ4KdHppIsV
fiy+CHelq47F91jgTtmzJbHoWuXqWUQ+LwMYELCsp9ELDop0bRRb5az6TifaxbWdotjZxVqsOgR2
ooa22WX5xRpHi/XnR7YhHvXsbGA/0tq5dE7MVyRxjqcfniDmCy0w8Lg2mUjwAnFuUkEDgi7HzZax
QnNObEQQTnuftbJIdI1q9sCKPJMx3wYsqd7uUOygWs6WQXbjBXWT+Yl2dt3yXpIwGU7kyElIpJtz
leAMzeXmlwn4BCjxTVJ7kM3KOw0JdaMDVMP0D+J5PymYR76KRCbCR4NMRfQpIXVCj5MqSy2VoQjB
Sh1RGjXIDPzsO9de0htXm6xnU1ZfPbNYjaOl7z8ahD8XGoIM2uoW/BieHNJVds/pqVwe3ptnlsL0
EJVZedh9WFo+D7SupfLSoqNX3qh4q8HOecbpydNvjV481V/TJ2iCD6l4+rbPvsl97IO3MH5Uuhqj
VwD5FEIiLniZFNa8k/d59y2XH5Su8nj1iUfJSxsHRukx9g4b45SpamxYpFNKBQyN5silpn9sqlvi
Om4IR8HRhGsS/GONZ9I3Z50fvNmTm6icsTsX4y1hl5vOPGOwJqykjWKkcers6DLcys1PxUAwkDcj
GzpnCnc0L9BaGzm/pN4Nfln07LsDY7MOSDrzAwhE39zEIY5s0akhj61R1oirMliAO0BdZoX7CFDe
xz+LrAofdFzEIi2+NQrlPCTjAShQghaLPiaGbG81CowRtuUqeOlZie0C2/FUBlClJDHWYhq4nxis
Rh20noM64sTyXcBwnBZc7pFO4e8Ta501TgmV24Um4KbwYPxzwq5nGu6KM1SP8Jcd0Bf0DC6ItMO3
bhWqkKIG9lhMI0i09INmp4UG0Wz42VoD1k8lpIVhU8rwaoNCOrcl5p/DozB2A29BjfAS4O2NMt47
vb80qCNEuMHTwxveloQHQ8kjTMNYGpBsptNCVIKdXP7WJcqEFtZwhdGbit8kNwOnRkQFkkWi41sU
GTpXhnNl1Pm6e45n7mFOlKnWqAKizHjx6b/IlIuMvGf/wmfksFbieci3Gq8s9p7Q3GQGIlrJnr6y
llokhzxf1Xz6fqdCOglBjYeQtGed2TaWdT4fpe8IXMEkJqDKqbx+KbrkU+Bu7U56ZfWToTr2h0fG
nENx3PoihltsWuLwpNHtGrblBEfDC4Da5io9hd88XYyR4l8CHeZSvVOGfkm/lKTrBj1nsu6TlRgf
hMmfzNajkxr/DoUThgSnkxZkiJshPtUmHJJtbJFrdaphX+h7EeN68cIv6uF6BlQFEad2VAwuEO+x
wEywG+Q1ZLY4Cb5++WHwv90YVd4BBgpqY3Z+nhNgng4CQD+CTqFM/8Y1UESVhzgcUIiV561ybaMK
zOz4HrY4G0N7TpWFB5u0ZnZ866VDq5Lg9+D9hIlFbsyKZ+FHvXCNhSuT12I/6vsSbSm/pLsAwWTh
nfTQkXXIwrbVX2J3qVr7KRYwobVaT+5m6O/kReTuB06M8hSXaHXsDlqlf8E3s0aPzkdy91Z9MRs7
0VCsOPw++GDBlBDusPqJjHeKIrZkdjoZE1Xxi1ChMoKbK4HIArtoxIoJASPT8KRUJ5LHeWuiewmV
oyc/ZIszzvHR+bjHQVpUCD2DmxYvjKemLhpm6uWSc2qoNhXu8t4pVW12M7YZnXmFrFESMcwt03/Y
kWKQmZ2hbcUBHj9ALgAK2jLrMYmFLry00pNV/AIDu9EKzFM6V9I/ESJjuklBtIQQDheqfSYLCsQY
J4Uxljpj9pBH9OPjBRxvheMcqSM/uvrIvH84acJq5bunpgSGE0FBuGZi5ngqkc8h5FdogENAWeI0
Ha4HIwil8WC5TaQNOKf8Ibd+MsLLeNbpF2HCQ08bb6ny9jgO9PCXvywxPqiYq1pQ62AEFA8tkhDS
b6rcITSXS9qEv9PfCzyBiMWDcGVBeO1ThhiV21p1wOGZ5U5BM9KoFGvKuwxN4XBpomltYviK6x2S
WkSRMAwCDv9FxhA4B/zLsEPMgQThYYe/PjeIqD2Ejg9UPKThwlPwWXXhk8PLDbt/pXuFmidW01Be
Yi7t/eMJGy6zfxIQiuUH1nrdAINvWOh+fzKkS+87IiYOVTiZPQbRIS4emfLIimcRHqhUG+HTticL
p3tlEY7TG+YyeN6WaTwLnb6BGxZaRFMC2P56yaEZbIlsS+xeq2mszfSSfIByzRN3PofVktUuQCzo
bInmvT01bbRJgnAthJOiDKuxlK+GsxdCGOMRGBzWokJUzMilw0VtreeOiC+PzqVUuL1UCAFwQvOO
CRKhCqW0kknV8b+t9Fl4lNT+d1OeCui2glev3DzeBNw2nrlT9GIbxSE+HPq2Kg69YKzrUUDrZ2KC
jUwz3Kb1OqO8Nhbwfhpse3i/hi1J75ZIRnc5Gle4W4CwdWqTP4R6+8E2YWX/omjVdjEGJ+smdsL4
kRenEpFdEl2E4RlWeFBJzMADfDkCGLM4r8jIZfWcrqRy2BBa8arjDFTZElGMfOHB8PDIxSJWibum
Pg3RqrDwX/1lIYmwVCq7Vp6idzF9SEA2m6JFsJ7AdPo0dk6inSb/q8ThSaebO71o/ionD7B/FOZH
yU6BQjQBpoIOe0oh7JFUc9uNOiEDc95/Pax9A9L9u43tInoqACaWuhtdYvTg9Uq4+y+4lDyIi4vw
vtE3NeavmHTmYs1m8Mvm1KIwQidJzYgVj2pHxBQ3/q/gMU+0PibzAJEQN1wYTrh/h2Qck/rj/pQJ
ZCxupQxsMEFjN6L3Chk9Jw77m8U3yFfBZqI1h4R6JOO+aAJuPHGZqKdc2+UJVwPOjPXJ3E9HDjBb
PRHz7QnUPAt+++xXE23Pdbca4J4pXNtkHUOfRvyk9c1NwzX1y2eopgaoNwKwbM9fZPJEuLEWQ0Q/
6n5CERrcvxCYrem+1OCrc++qfwhAT8y9GeoOb5HODu8HIEMfW0wZQZPrr3iHhWXr/bqDmhQlB9ym
C7SFvRUsTMR+tVdstXjfY/FEpang5GPJ1loLJSbJLZwmRHPBVSxQ5vSUwogYq9U6Lw6xKp4x5KwG
QIoUV1Jc2espyRE83wwwR2JykDbcL+QHl3AgJRXAFcigUfCjRcEbNZMu6tvEEgBGVVyS4mfcxeBH
HXaWdG1TG8TXGjY+CHVh/WUMu1K2Ll88lmb5LRo79gojphlPPrWi4Pp9GxourvusO47jj+Lvg95c
e/I2Cn/5vDFKHLH+UdqQNwcpsMznKvQdP2aoYKXzEHVtx3RBbDZKdgjQyGdHo9yJioJr47jQlfwo
A1CqkOMajFEMBkXvWvjp4OllOCCGRjqbdoFk/BZ4v1aPDdS16rDMjZmbNHeFZrYc3mbxjFyY4O6/
hOjTgUmIrsP/BnGqYTGLCSFzf0X5KihqGB9o/aeTviXx5JqY1RTSMVN+uvjEGCeUL2n9Rbb0QKSe
um7SQ15/W/5ON34G80fP7pThanmy6ADMd4snpL8dohNZJ4XczXJaCgniks5tiVmWTr2otAy0/1of
Pee0yF9aBWCXnwz29Yhpp4ZpWK0xVsoRLDRXJb97XN+SOxCkpM1mg/Kgn4VNKiZHCyi/Pwx8yonL
KtEvyHfJ/PIkfIgnp3WxpRU9M5gt86VvXof8SWuLMZugrPpy10fgT/bQXYXu0ydnz7233Z8H6i0P
4TzJHW2gycvnJnSuRJtsVH/MFJMO4g0PcY2+Fishaa93m0Z5sCN0yQveqK48SneHcLnT1yGNYW1r
JtjEhFdK8XGyk+0ZF0L4lhOQP5q70IOUOJK6AIM1hyHHENtNH4l/xZvDh+1eLAcipeHsyVgM4hM2
aeqG/gfP90l21syYPDNoFRDcpauBtI5+S2Ae8iQwcRJDfSdITpF87I1j6v1WesE9V2GwAkceUTuN
5xxpAlOH5klCFAq47hsYC4/mtt6mwRI7KwXoFOZb18/6P/x0ggIa8cojSBkbQidKF3jWgDul7VpQ
SRZbprQYqiM3jtjzPd819yZ5KM1hok30wYh8GmsJTRQKJr6kQ78ZuqOof5n9PhUdxXNEC2emKfMd
/JytaAWZn/kA7l2kHNQq7j0nVBtDT0jpNhedGpC33jFL5qvCWoxIjRjjMmmJEIvpjIrb/D/rKW5F
ViEOJ5Dk+cwfBhEsSwZkEPEZswaizRNw7uH8U/8xQupmAbtQgxhQvEkP4QBjzztPtgM30HDwZAiB
LYg5Qy9s5ydhq/yNIJubzyAW9VRsiSqhtPrr7frF3Ej4FOHSb1eevENe0u+0s4TR0ay+N+SxwUWi
EbYY3EAbRMGBSeScVikiVQAJR8bfzEXSljpUxAhLtilVfLTCYB/NBT2Y9FJsukyR6qrajZceMyNE
msNClL4G5TdIfsAD5mHEXd8hQB9wL3K7JcRfoylnccijINYOJYsGZY00MKfmvWR1tfQG5k58ng57
sNKAIT8pF7Afwyk+yumy7zpbah7+eCiidOLbQZ0xyi5iMj1hhwXUKYIAsIxDVr4eqSYThmC+k+lf
EJ4nWjqMfB/boFZ8Bxw7pbaHrhrgTFYJfwZUg1F38Zg+p5j9QHP3721JY4Un4R6DvZEN3lOIpeo/
1rgXtQ4/6zPwS+Uvye8xpGZZmbdI+IQp4Tlsr+S+qk6rntPY7mNbELKl2kGDCfyTkWNubTESqADM
fTtm8O4F54yOXA0+k7W//w0OVgv1uhdOyZYpLPZ+PvKVzhGellzZLlmG1qdFbuxiKEUlJZTomLpz
pSJNRkackJDj25BouvKJm/miMwUHMxCDBo7ZQs7UUOGlU1E7KSBacLd86U1uZdX/tBJiPdEAmVxE
JlZM5T6iDgngKLbgpOJW054WxkQdFXvyCiJxqQ0/lmkiLEquflgcVFgt0A4mvh+Cc63GHwtyT2XD
XzcFJI2wNUkK1pNhwRgnHxxLhb6MtXbwL+sgWaHCKitQHfZTldcUS5TY6j7FKgAYeDYxaWoBE8zg
HoUgCvq489ErhBzZViS99Rxbv6T96UsiCQIoVhHwOn6Pw1+AaLMCYUeQxkdlBgCFvYDzh92ta7Au
jvBv8nKJ55WBDwdJNGx3tGJ46+FfQYVKLr04l2gbw22i/8eLpSOAM4Au8AN1yuxXWD73OIEBVg5k
/W1Ljbp5IeKqn6zIQsave0xscpCITMSeHvYfjLly7pOeSIoQOx9HbXXMmq1IUYa/750wDcnnq4DB
OCO82UPnj0MNfyiqDWAMQ15kUDi5+NpT1QSmRjF2T0hBQwgA6R7qXJY+I2qyxtpy7RZDmtlhymAi
P/d6voYNJsal7avVOQJ4iJJXh2dFPu6bVPwxFXj9HQgngg+/+Gd0tAXUh7JxS9KngttjwXYcVei5
mjNOKh3Vbhyh1YSD4vvIqJkvxgr+ywbQGD/Pk38h79jErGKqB4xqn4CoRhNKBeGsa3YunoN1hHYS
3fyUk0sJlgowPvL+n5fKP3BTUvytLSPZ6SOsYZbBRGFRU+ohKUL/hTc8ESgyYZkcklJHdCPS8LMH
qKmheLUkCMUm2mK21nEKTU2fJVYHwG+4QhW4bY8XFn6EkYRU2nD7gZD4cv4QM05g4dTQYPzPDE5m
UIzW252zx/npNtSO6AkQ7+XWWbectjuBdfegW/AdoyPJpkcfg1Ebb9weBS/4proMs4UgQ/XcoAxB
n0Tl2KsrznMGYjC+Oi64tCRBTtk7k+yPho+Ju/FgSm+e4nf+htfAuJUHwsKGtAz7nrAkrLkm0jzW
eSjLZsEVoYlPgO9W4U1CjEK8Fq7ppAi2STy7L+x6dArxm94S6r8EZR3CPvMKrKHFVa0cRaK9ZQoK
WFuY3hPXKqNEnNFTaDAoWLeYOM+VdCP4K2QCsA2azIHODmUlRl0A3MY3TucjL5nGEw9AU8ROhnEP
U00o8BgV1auGJG99KcV7t933lNLZAmZ/CR7hGo40ZQZ5wuKa4YxQcLuqmOsuINzR+MDGH8VLPzCw
zlc+mC3808jkZrU52snOKVMVc7OLNYzM1q5KsytTpKv6p8IK08VooGEUjbcAqRSlRoqaSF6w3uHK
AlZYXBC1wajQGiZ1MB9F2H0UTBDvy1/BPXbIp+voMrE/vc5pUfjgvoyHq8PXiohl+gPWp+zB2OAV
uzbAopS1I/QI7uV+XUlEEICADc28L3F6MwFNh+7QJsZOMy6J4m39jiGzId7ddoBqX16sYKmVW6vB
mGSeEGV0ZotV8aEkC9fb6eKmnaxTZog3pGpRYzmPbw1ZvDIvS7mh/0JmHftdvWiwLWnR1nPhljIp
eINTgh1jdoGRYDJBcN3FekDWKVTcbJgVLDHeh21FudPjXWde0mofSZsaV7+BXWpGEoyJoEtYozQY
q42Znxp17fFDpjTtFrr0iGx70b0mrOEr32V8Z+Ks/oMNgqFmNq6ZGOt0iWi/ZsV076JaWsTuulB2
lbIqlJVZr4KBSLJt3J5y3F4UipSGqBF601oe1xZ7OUw+AKOJa39rqA/c9EWSdayvy3Cb42LtcSuM
6O/lhTZ502w9TE2FBcdXnuAuAjLhIciQSbtWo2qtu8FZRfw/dsJ6KEiVGuaufuuVPWeaoXh3r8L8
FuiDcUAByzddGoC8VfTuQpyJIFeVV40h5zAYi1pX1hQL7FvilAhc7Ae2bZN7wzcPgSosLCN0tArR
IoQ2n2QGPDnQq+XSpSZ6gK3MrPCjyCBfqWxNKIplYoO2Xu+tRtxBhJvcOqH4RXuT+oeuvhMAE7pH
MFQE05FxyMYfg1rRSA2ot5z/yWGIocWeA8yvxAdu8FlGgsW+ye9VsvHKTS5lc4m2tsJInmFPWZ9h
UATAP5RLmF/PA/zEpPZAVUY3KWj6I1SXJGc0/tUIrn3zKkhDVPeGfCMiOsOqAAZIktyz4axjlqwb
1hHH223pKrauQ0rPwHA1lLyC+Rli/ww9JjcvOh5PlraRmYr0YoxncXvycTnTsXrmxaPmmMrvAVdB
6VQbCKiwzBHtehotgrCALKVv3MDozAT9OWIkFizq9pdiIBRhCGVkQGpIR9nEVFA49WXCZsWXKssc
KccJ/xT1NoRfbhkaaVCwOPvVJQfb2Nw8tNLaYOAb8SqKhsO8vwwQ5pgy4UfNbygeGgkYC/fgNXkQ
mu5z20Mt4h5n+ALKghFXXmOL3z4lHwu6SpgbCtHtnGseb2aKORNipJ3M5mTqvf5tQcOs/R/SqNzW
aXogtv/Ih+cxBRsY99mHwm0obmqFk9Qw66S1Wz29iqHowFv6V3V7OaU6ZFfsjrl8SVx56w/IoBpr
ZzZ7KFsjvBGYjrH3rGitJ4KoBrYxFVCRGG8jPuEEmRtSOBNdTMpAcpNgYdGVWyE3AiS7Bg90wjko
ETuDar/qF15/nk5Q+M4qJkTdfoBOW9CVKkDdvKKAeDKkUiHtFuJS7MPe/6+jZKQZZJDX2Yf8DA0z
gjQXwDIKMZqS+luUtT9ioHxpBVEfcr9orZykIYYouA15/aOnig76gZPa7pAONswqTayL01w6yf24
9WUFU0JixlIVZz5kz2Sk94CG0VhvIdnPdReWPzYWLW4BusqQC4UPRtrmFF14G5lKqRFi8f4VQOu1
xHxRjSn7LOZI8AfMOiWJp8AxfQpum0tjM0874rY08np5Wj//J3jXlDPcQ2ki4BZlBoQANd+tTHIO
Mx41+3GpYQZaQsXFCznNVhVPKWr4AfIrbXEP4IwFXgIVnRDJKdpPpYRPJfTU6HUUOLvKvhz2kcVx
VDm690pDBl+pBTmZdoK5DiTRabV3BCB/qA0w/lBlh0wj+j86xPHCuCKovt0WAczYs2FggyRFq65T
91LvYsW1LAvI0NVcUNiPPGqB6aRExC/wj+bvCpgZlsxcrYleqWaR0pieKpGdcMQMThVh2rCDTwQy
9S/Q37V8FquNx9BC2Dfjjkg2Vf7QNSURuP1FqZypebBcJ/NvBmeEBupaYMcaFrBHafyEABo0eQv3
NrjK0YriP9d3rYk5A0MbCiqO8pk5ngrttxkPurVpk01En18SFNwGyxgmHYlA/bNS/yzxHKU/A+CE
OGDnZbpActeU6aLCtKYm8KZk/8vcPeP3F5b+BrlmCRN7FFcLOXrW+b2MiPf5isWtkCyCaiuudM92
ta+2gJ8wi9kMrbXYoLYuYCHxrPkvQPFgvlpgJYj5EEzwpur7WTWcRCwMa+PHx1OovwNz4Y0Y1yfi
y5LxhMkWn60q1/qEhbwhsVNCYCDTartaWotcRXwI0bdtLePHpEqSOtJFTGsRusLB5WioZci9lg8x
IOSex1KBgzIffoXwqhQP5OHUmqO4DivMEEmm3VWEKoS3mjmk6V+KZJWT+NrHG6qlSkHCrEEKwzPL
9BgqDvNBQTNKcVur9NQWaret0N0jH+p7W822QoPXGt08DvMUcC11WK8gAEC3Xw7IhXv2fQMxU/Ju
OPMJgYDP8FMyp4z4aeFj3RD6y4JKfXRpedjJ2qMOJ5uIFtm6j738DPGrwsrlbnbfhiJDQDRtj5so
6nLAEqSgmXsOkjcASiCZx6lFDADlfJkTttvT/fettWswLciryBZ6ymjroEkoak8CbWMpro1wHwwB
KHBEQ7Nprp6yGCPi3Bld92StVj/EThbY3mE80RP3LAHjljvO8ladYBF82+eRYOvGWo5/QGG54BY4
uGU9TBxy8K7GxL9bxkzHlXvuHjzWhL8UwqUrwSpa9cLFt+55cgEFSP1NpW87l1aXUkQ+AQSPErOA
JSvPojxKTlaPPfPeCFgrNiVMUD6YMPuQRGvGp+zyrDUI/9na6JYDmndGJ4gf623HjuLvZOhOCFw3
NWVKC+JjVu1cYNivk/5QhS8AbdJUCQHpGKgdm/oUxFcDw6CsfGgYqxBbnxL1ATsGy7Jw3xswUhhO
Rs1ywJLTe8vANXg55TsMQ/n2qmQbEawYveLsq6n3JvJN4u5iZNmLzrDzeC1jBcZNKy4j/KSOGLS6
ApKCnaSs5SLk0n5rww2cJPF3pbjk17Tq1+X0Z1vWSEs5KBZMXZISAU1CC5aFvB/APgH2ZEZOr7T5
Hbx3TvAUKZTxsda/JHEbc7PWkAsqr1uO8HSC+Oa6r0aCz3mQw5cZXITuxohv2FXDV8RWZ+C6WJ67
iR+tY/LKtbtiKNuozLjtMf80tZ2VV3H8yhlH+DG5lRAGzV1c/lYyWdOyux8ldVFK5q7KYzuo5S3e
8BuN1sjwviTl6z8dJjuvv3cb9+eRNOZFAw8cKE8xcpWC3VCBh2w9LM0HtuZK/+ui7j6ySi1O3Yy4
HyHgO2oVR6fP0ybzP8rjuECvW4e2ao7sJdo1z6buIYE3Ci1VE+EG0oMAzXCg5JWFVt3KnUYpIV7F
3tosMLfJVWYy6T1JMlsLymeXVcypaAMoYi3cfQsFRbwcbfNAerYGYpgYXqJbQwCK9V0Wwe+naPuP
W+Wug2Cpjg8ruReoREJ04FL51kQyzJgq4IWMd1kSe5fE6FdE4V0TOcAc+loEJtRjbFH08eAGjpTu
ytJbShpWc6bkfvVTGIpbdqDy2pekRp/SjfdtIzNqsja1K++T2kJqgvooYcG64z9BlCC6cRLjioAY
b6sU+NWSQuq6mVMJyqLA2tgY0O1O7mugp8oIEukfGVPJ15HtQjbuZvYckZzV8OxTgVG7bmDz7S+T
6bgMukNfF44V906mWdHK4oRVXayNZbXZVNEBSMco0T7zEHSsOYq1z4DXRPytiCiGiCjEV2Oatw3M
2OGSif2/BEctLTgykcJHtZVfNYY8RSZdmK+vyoZiARbXKN0CeKgSjie9S7s2LFw3mrv+b+3tmY2b
6DJ0HP9MEIMSghtELljK/00ImIop+UbT5aNWmYfB89Cq+z+BBSahDIa2MBN+Esf4udXJ3shSFOgy
lYhsXEYrx6s/GmHLEYkp+zL41GCHxrMe/mD+gdb+Z7fZHDOGAcEGWq0oGw8TQllV3PqhPOqptRkH
X8VuRvg1seakusInE9zNatrffmDeIMKaksjKyehdRkt/CVrveK62VzrqCjBI8DvvqNZP8iiI5FHU
KT9LmSfBZgg/XqEtBcFf92NM1Ft1KDDhTQdCrNT/kXRey63jWBT9IlYxh1crJ1uyLdnWC8vXlkkw
E8z8+lnoqZqqnr59HSQRwME5e6+9s+nHm/KawwrGgDxx5jRc5Wa95FQ/tjjHS4T+Sz6Qun8Rhbmg
9g5JFw4m4koJotzL7i2fkKya2a0nl0/Ua4RmVqcdZ+kupOa/m0a/yfT+X+6BnBSAHHIHYGw58Sw3
Ufc9MAN0Rkx6bWC/mjHmb279+sjYLuXryDAOXb6p+ZJTNmfHVD6PJXdsstZdXAmltWab7m5d9+qk
rxOi/OBuAe+ENI93ANQ1zF8ead/blw4giYEmTF+tQ1N/qwYfyFu7DOJ/oQw50R2QkfvegW1TYyvz
nFNf0D/yfx2wEGNDT5hZZqpBXuHHurxL64x7ZJmBC8tyAIXRpxE85/0psrBgB8esZQ6uCFOnkKNw
rr/ozT35ZX7Q0RVVdEfqiMKA5RSU7j8rsg5QUAizbsDA44+djyX/iGodyKZ+KiSn11zID7SveyOA
zl7hZcN3wbt8IunlreZsTKfyoB6TEphSMt10YjET/IY18pGmG7Cu6zmDEwj1PsQ0NQZIaTEn2Da7
mq4EEIKY/LKnzmNVe0YFpYlat7eIcfGdH0uNevtnYQRH38O1lEbxswSSZyTjmzkY+6mK7nGJhq4x
Frnst8boI6i0VmVroqKX6ym7VbhYc5nWi7oNnyuz+CTuFyP1cHLFozvlo45wdKDLV0+reFIFn3dw
h3brQmxJMXOGPnXyxtPcVT3zYkYUYOGlQkdj63KXaeZCotkf8TO7RQkLyTSMa0hvM4P6O5d4NtKO
3EahbEItWOJoIWAqqAiUFnebNarUKOO5mrj0Vf8GwnCAEqLwGn+z1Nv4Tn90YiIip2eNVFkSBhe0
u7urMYJJtfCzr33JvWtA8ui9Npq59sp5i7eP2W62bsrmYjNK9apgDxp64JY820gnBeaNUyh+Pfcl
c15Esh/oKrZGcEiw3CckBsXjvDQi2K+gK6q4V4G3LyE+vplHxVZd61hb5rW5zCXhms2lGrtNMc4X
PUT1qmFso1lAKgogc3rIWuZcDWdlEgnb9+5Hjzt+CNzTKKttX2PRAis40L2VZGT5cbYecV6D4hvk
tx3j2yahuo6h8Qf63jSbQ6kVmMNYWXl18iwfiUIyARTS0XgPK1v+J5GJfOY9FZtGBWeQgV07YLFI
v+LsHeDHhAk7kwomSZ2BwYGbpk2UvHcYjHRbmmJdvvZk5lgGCgk6awaKisp7hFlKZaJvsiHbG/Gm
aMx/OrMcOvU2gzCMb174refDm6cxhSF365yKYd+3/01saY614SFH55sa7x2NwsEF8IFvIgABZo7R
yhpIPi8Ps01AXDIXB6PzeSRpG4EKq5wRKbsPOq1F+4nsF9pwIHLcufDASThENkUqTAUhO/syo3bV
MoQHjxJouyL5stxvf2aiqTnyV0N0NeMn0vLhVrY82rB5yghAS1ZRSRmCeEoNEIt2bp0HJvvvcIAD
E2GZmZEuVMO+nLAl5g0vDOAgERWZ3wJAYO+Owx1j4HcvAA7jI+uf2+Vrxl7m5JDdMjp2ho5vsA6z
YzP2SKjveSPXkTrxjHEmTTN+ksZH3yI1GjD/NzMN95bRCdFjiGAIOLBXloFlDcNwkZMyVNAlKtP3
wMi2kd29qTzXFKVL5Ud/YfEaGwZzfPvgOOYh0Id9Sr6cMrbnafpXsWKS2ty25j85ur/AZN3w167Q
XBM1PdFx77qeL5CsbWMXZf2hMCw6bKZ9NOKj0dPazjFzIurtJHOZ0ST/ZYABGb64vfiaJYPhkbFt
3c1vbdQc6849TuLShP2h4alO9fCZM+rN8OZrFAekiEM2TmwyrblWco2zTOKSNIYmcB5VN9zuJvJh
jIvpM2RlHQrl2aE0HugHa7iwlEq7crl4MeAoLYgdIkW6AJ8L4UwLxYNu2j6FZw3UrkHcqe8TSPEt
Ixxsl2l6FsG1K68aaRt+Tr6zjpqRoFFtJYb5rRDjZoZ94oz2DX7JaihY7+hSiw2RlL0Z8r58NGG7
SfMRoSWDFvvLZDPP22Jrcx656Mx4y0aaR6nPTfR9staT+OyqeV87dNHWTgYzMp43I8znAJ9WF36m
xIMhxYaeswn7f2LsXia80iJ86wjGndFoQ1JAPcV8D0cL6D008QaKTso8DrL3In0dNhDqlcdofI3k
9+Se3X4bGUvAQiS4426s4meH1k9L34k8HYnbhqYitcSipe9SokdYBT81+EqaTZBt9BXyuSjbyV/E
D/T9hn7rFbuUKEmkwB09RCK1uH0+YfQl0gF2COOo4ZltGVGfNf4QED1iyJ55xAM+0sEqQW/Exzyd
kdViLvIQu2UphXahw8tQRWvCtf5lrlfvnXN2i2/Lwhqx6cbdaLyy/2ExrZM/OTCa3KV8krFSOaLd
ssdthsc8QOlaeQfceRMQmDR+TXLyhc8pahXu97p3DCwAzaa96CB/GthfI0ZHpFyTkcO/dZhAwgGF
WGc9JOrPDuBryxgr8R5G91H0e+LL4+RlHvHFWhsXcRLLFoEQ6a48xYIRZy7XsqkXwog2bdFtQz+h
HAt+ckdj/lezX8kdkB26L9wY9WBaZ1H3ScTcvu71N6dqHiUMgyzXq81Ym79G6X9qINyi0dga07CT
Mcv/6AnU5SqCKsUNFu6kjZSVpt/SSN+ZYY0j8CiP8CC/fpLBjwZFppISyCqDWaXzzvqL7jifA2NJ
SFGwxueXzjt09RlJf+K+DFC1wNF4rwnYbnKFSUNtX3Pi8NrzYDNuHd+VizZYc82QOa4zHqaF7zKd
wMgL7GBriTUsD3d6blERop3CnBxtoZzizavsbV6v4Y4xsWLSjiVwql6G+G6GL1Gw9bFcpYji2/DD
PbfnAPIVCaHdgoMzoniAS/OIxDNj4SokLWejGgjjyuHikZ1KY6lHS91ENFLeEMK6KZ79VWn+Spjs
ffYwjE0TvXpwnEOOhvzQ9Z+DCy4GAmP9nFvL0TgU2haE+iA2Gi3R4lCvzR/aDdz/ausY1LeGm6dD
wKLF4LxFiESrmQvk9ywXcio3JmJqQNsOF150I2RPgSf7rNsll3XoCuaNN6H+0c8OWHZGnqgF8QK5
3o7wEFHB7+f6sS7ChWO8R3azFt689SSRaNhtYBVo7MgQEf+IX5UfJbYTXNt0po0lOZmjdqTAREpn
R8v41QajJ1D2LcANvtOsrz6cS/lLvOvrdGUzQO5zn356hl43cknOaBezl/zTKw4ATGrSgyALwOSO
EbgsxO+QrYtDs0kY0m2MTbdzP7uvdj7xx86VG5r0nvxoGRXkKj+1NAcJOYiuhHIW/9B+BvvRWYrP
gmgUF1E4INZ1m27xgLrGcviCgBmDUn4ap51mrDxwdR9D8zI0gDrMYdNgVY4YvyXQsXqb/+6ckMcg
3FqMtyjeDjbT2XQzO9iJ0ceI6YLOrzyx38J0gdyADAKcoWfsG84lGHh1+kNtNTEMQx0Xd0/ju3wJ
Xo17eg5/8DdVFMlINCyuPA9GtM3w1fBIQaghGq88iK+M7vETkkseCRR+axGtumaVJkpTz1OPKwYa
b9IdtT+QmdIHSYQzyPrlNGCbHJ48uGtcGIZlz1yzWwPcdZmwErBArxK8AwjEHc1ihDx2CH5zUxnv
A71dgzf9130nToGDH2PIkwcJittR94Fek18OxxBwbEFy71itpoTL7nNsv1TJJ4wpZv7431x3W2Eg
cSr/4KUesx88HmjvO8teW3QliwSZ8vCvyIEuL6oOnjTw0rxdxTEiUfXIEdoJhMkEVEhN1ZULr/lN
nWs1lTv2JqqntyBlIaCFrKj8O/5otvZZAy7DR6CUQAk1xTJMnbUPDg6Ft8C3BQhj5VG75DUuhcEi
ZhBbu0m+VxrQbeAAyVHWOf6TIFgtMo+pVuwyH22jrd7YvNpMKBmUztffWRqkVS6iFoc181ZEGzRT
WcedXGfupZPDUlTvPG598db7DPHbGcfLawFtQI47fSK+6EVz+Jgc+HcAFGiMgEAJur0FHHv6Luuj
BukoW5CIVHzTUMvF3shPCDJdYS5cefXYAOKaQTH4XqJlbRmcMwM+NGdqS7iM4S+TxNpqXP3S6Z2S
j8urSyoGie31KiUQAPoiNjibj11nxqz/oHkw63OsVW/jpIKPMVQUzW6YXYT1ICfdm57dGvGr4Uai
usx6/QAOdSYzRfsXVwMiKI5oVN1Gob8rzolrJzeD21qZu7iFWboIOyYnhvINRAPr/PycmedcPqsa
WyglICCdnmXp0mZl3O8x3PYIYjRdwJbToyjuJ08Du+dSDhNDygsuotF7OlnWcSKOJIkBFFHVe8yc
WqR3zXxPMF45UfyiMo4lYjt6bMtThYHJx8yS9+WiJ0gn9Umfgz3jvmnUjS4iusAb910+nOC27a20
XS/XY+3v9HkVIQV2TYpG9nMpgyUD7NB8jw2YJvldg68dVcnbaFVvJPBUJtTNOmhWRaa9dSaRlkX2
3LWvMY72ILn6ncDOzrCJPK6ePR9HSIM30mirtYQGxAg7HX7Nrtvy6oHKEO7nvyL4qT1aQzXtbidB
xGec12VY0kZ1fqfAefSd4Dly9KUeIkDw7JidS4eohlPUEhPpORRqJQKiKX/49inihKiLXySUzSGC
6eLeqZDh5U79P4nIC/5Boskt8mUazPlThn1neCArd/sD0qYnHa0N8q8XrfAPccIDXbbutkRMlaQM
SP5GSkxw2Pl2yOaFwEoX5jShMNoaLHOHjBQqlKf3giw0pU/zDVDmEGGDJ5NRFn2yL4zyG6MdcCtS
z9QIQwR0G/h/5t7tVSgzfWluwrKBDVh3R48+DGv8Li1xqlJCL/A4xKlc9ePPPBkoBhzCSqgttGDp
S2fRA8KoIK/x1sHPhY7ivM1V9AIQ2Sv3dnTrxbyyEDh1yd1ucQqMGNwedb0LSv+QwgwIieeIWuT3
GEpakAtKBqfH0UpyV8iHCjoPRp5J2RO3NG/7YWa4ENJwt1Gx9Ytw/BQBvRUO1HYIVzrqE8P0kOYw
oafN0mQ/XXKwmFZn7Qfya89mwvZkMZT04nrdIP6eHRr//UIwHu64SXtKatXKNZ0hnbLbYJRZkORW
ctCwXeeHmVGy9Wxb5ErAsbpbFa035v6Gg93JIJLVtFem/aUH9KsRhYHqWaai+OnlYSLyDhtWASlv
oJXhzD+5Tu6u7uzqgQFcREJutKXPv0FUO+VfhXxtEZ+kFNw6E2FyzdcaSmE65pr761n1msdz72HT
iIoesz1Nm2k1A9UnL7UCd80fomIz6S8aJrHQ72NpbsKAaEH/LqAE+u5bbhJWBjUBENoCuiEy4WnX
MvvTENGJclyxhjgPiiPpsn07IqwkWnLvIQ/0XVSdGFMVvDlIF74hOVS+ffidp9YlC4OWtbgogoji
ydUeIgK2xIk8ioY88uY661wBEaxm2EsJkDOpAls6EKBKuKJYZ5XVmye0i6sczFW/ZmTBBOfmJVyp
cEGDoIOAvOe1IXHNGQg2kQAu1BHkC71cInZdeUa/ixGPogL0umsXctfpdl5RETZO61OfN9yrlgK+
nFLsKR1CCFUL5AZ/f1TW6GkbKiOr4S66hgHki46nW1Ni0GI/Eps9U1IhtC04nGIwgZAem/iDaWGG
zAA+xiambcvlC0nseZ6R57XOwmHFM753EE8p7luBmMHWucTZhMMz3/T9AhLwJdHyFZsCvkQGGgaK
i5kswqRrn3UL16m2i6p1n392AZMg/c4nrnQNqTin+u25stBZo4YuCJnqkAUPhb9NudDx7RrUzqH+
mRFUfiJ/JFsCsfJ0SIIT3gYLIBTM3KT5S3Mu0adAqepQJWDvk/UBl3yHFZNeZfjIIRTzD8pRwS2Q
Zl9MKy5CTBqkfyO34wa9oM9r8PD3LVzdp3keM6i958iS2wSDWGZtTfyZY39NGIFVabkFJpN3jJ3o
AHO/Bz8+T089pVfkXfk0+NUHW9/yN1xxnbBfoF/hJmTHcu04AKOBGpouvb210VLiudMmD++1ne60
GNeX+GcUD2NunjXbW8SoRUyPJZo264nitBwkka/3TDs71blmsTTOX6CnS63aWKDDXORYM1qzov8d
3buWENAraAllm6Cft3kLbYv8CZ0D3HSnk6IQzkCKI7O6ttSTrQsNn8HYOMSH0zqInQXe58HJzlrv
g2KqMw4EsoXSCgewS+xonL/O5PLKyHuzsissn0OHHBA4TxMwp2ojEm7BiKasyjTaqL+p1tG94vCt
TXt5sgj0QdzYM6jyzXeWXesS4843rgD64lp0PKy29jkqv2syXEsUFOwGZW8zku9XO4j3A2PN84iQ
DY6pG7337CsRk9kBMdSpatMDCshFEI+Lef5w2bwVDTLWhsVJWac9kHEe4iNVCrT+lZ0MyPKXUvA2
j6pAmYmUB2mZW9Fo3/NzB3oQKrweUve+ZWs40anE0VB/0tILYvUm5LuKagpFj/pShfAAvGbE5jGz
CRMavMs8FIcg5LLfeEe6pcwc7Kd7AZ0OoKkd3uBEJOllXRlXfCyT3LX1LS7/RJmgvN1q5r2w5dJk
rauVGp5ZuLb4s9QexQeGYV0ReHHQDdcs+oLHh0tsgqapgt7jP6KvW96KWriLmelvjJenyrEX/dBw
JdX4qoW7xnEWBZBoEocCjriJ+xS66NBdR0m4qsrmIQYuNs6fmTAkLcfh3qIUsp3yN6ddHaIDdJng
OtzUgg6SRzRsp1J/bozmuQubvdCmQ43lomm/JxQWev+NJcTlQs6/IMgaaTvzsHTCO1r0LiOL/i/1
yNQ0hyGheziLtfPZ4rs3qNZM5BxN+Yiw7vqqaCNWR1dXL9Z+CpLoQle09rQNhgI67zrjqvgM3G/j
lQrRP++lfYvG7JxmtAaiT6wNHNs4KJz5tyUUCkre1BHmZ52GoYZOGb8YaItjD4xudhy8aG8n9Sv2
B3QQEghw9pFr02ZMMvpN/VJLlER/3FYWruwkP8QpUhGT5MAousUthccO6eed5C5Bynr9EDQIgRYd
DKgoXov1JI205xIvu0xdQhdCruC5+EhmoErZv9KVy9F+dusEL8uwbTJspfSI+1S/MJO/ed1FVhMM
FAvN4Kpl0+sRCwu2Dqe+V1KJ1xrOH2XliElpokOqUacSc6YhzUuzzzm5ZzYyW3lJuMFHLWv0Zky/
mgWwhQR3biR+LJBoP2TwFScBp1+8tHrU0sLbUINxsB1aBy5UABaAWkgW6U4PsWsYEFAmpm9mdGqK
e1dZy4qhA1I0okZ8LNp1+1UhQndnufPw6XjpMoBGk3vfKRvOaJjsC/p77YZvZuXQF2xWABcAHTBg
AWcy4kgdps2E5rpKLdDPztq6F5xUydQA81oF6Ig59MOU3Ly6PLgMUsOk3nqNduzEeIzBUxfJS5kg
YqcDEJaEALWU6pLOkLwTZaxbqjCEa/CIOVu1r444MFTLobgVhJlR9ahRGVDcz2jaFoj+IkRBIs3f
rQjs3Pg1dekpbb8kMqtaMUdS8+Q23mpgpGGMj5JZm6rJGiLUNcYJjh1sfBq/AuEM129KgxDZOz9o
pl/Gs6xOJ+1s6Xc7xoBbY37q/hLOas/Oebb3pbhNBTEZw9LsN71Hb8S6oxLd0H1I/XPhBQdruPkE
MDjOcIrJZZ0KPC7+n+nt8oFuCNCQhjmY1cO5CZPPrBruURC+of/y1AUsqAJyXAP3PPEJu9zYfCCM
YWwdeH8lP4Zd7JZDTqij+WKpS8VkHQomyn7s3Cw7Y1Ai1h3A0NYF598kxBYTVsg+xswDOCcdJcdx
twbrsNfcZTHb5zI1mdU1zHAZy0Zp+Rxj1G6HpU5voq5IJTJxIb2PyanEvp9p3HTCh8k2UIld5FKs
i/ZdKfOJ8c4YdptqFjAytZq+0FjioMwwfOYn3WbsX12YAffYPiX1Z5lE7wmrpoyxUsCS9yeKYJsp
36qqsXON3BXyCEyfxcGPiLz6U/dLQ3FnH+McC5wH+nFMiHnLiyXveaP9JKhHJT4kXyu4Ct3j6uEh
xiK4RSfmJfgKQYuFXGs08roc8ZgNhgbuOc27Iyrr3vgeY3vtluNOqMr2gZi8xlY/2M1GSrfBH+4i
sd87/VlwQKrX3zObNJL3LmK0vx9yPNDzr8HnFAR87MzxWy98GWsyx7JLx7mRIvSKaJEbwXlg8ulG
N82rjiM4NLbbhXQvEpeKISmQQrnHlBp2JzPxFrA51MqyyRiikFx5WrXOOZYl49+2QM1aapsSdTv7
CNcNxY3FN5ia9wA5qu9yLRo3LVZ5ikI6w23aghWuDl1WIlW5qaUCbxC+4ey+yBe0BwhOxGqw8rUx
a0zZdtILLwyH12Z/ConLserNUGIOdJ9igyqTui6Ql5IxZaaPFGk3DxV4BLCWFUXiBqZ5mjKCJspp
VrNaGzUG03u1DnM2F3pcSLZdUOrhZ5B5byHJZfxHUawM+g9lFR2juiKGwd5kiA9y5uGK/Uc6FV3X
kfrG0BlGFh6TSgjaQ3swRf4ycjedXO72A0KXlYUiKi33bl4vkoCkMhpHtk9JgIKkTF9iZBdMKpHn
8e5lq5rRh1UiKdXeNXoxnqhPdSIOjuDtR8rDVSisrvlwhb5iDy+BuJn5gOh4EzNqJcRi9neThlBi
jMTRRJvRn1uj5ajETKm5E0p31H6O2CV8O4FSuXWJZ76AdwdisJlpObtJAuAixiLBkISdnzfNaAT0
jHVtnNRLlq3aF2USXlWYCSU5RdvAOuOt26sdcXDjbcD109DePbc+8tRE+t1Px2UXEX/FIiihEJR4
SSRTlFD+SQbYbnMVxZvb/BT8ijbS7GgiqFPt0rFfv4YoGqgOaZpcZKatLRqkenpQ2O9OvQLu8W6G
gppbmRFUh5BsidyLwbAIQhbCrclwOK+ubKc8Mo2JghrhIrnlzXJUMedyXo2Nvqr4wX7N/x/lRdOu
CHAWZVOe1JMd28GyM+42rKu5tJFEBadS4orF8EydoIn+aNlYImQ5LrlxgkJoBSIoHk2TmB1cY4L+
XKt1rzwy/71PNn+GdjoxPSZaNwvS8zwMN53app+pIScX/S7Pd88a96291u8nwKDDP2sID35ZnSLz
JGjJZHS/vDHfis4BTBEefRwYuwDaZKEln/NuFjjmSntrOb8yBhJ0MLG85QUsrMnyD2Y5EDr3Mrf0
7KRHFA2/mz9jL0lwztUMRF22Q0PfdAMKnptGc6WOWx4RUDVJ15+7VDwnDERY65FNNar2AoewiRGt
esppqR6uqsGeyRcOyaMdx1WS8WTj3PMYhHJSzQQBjuLf4IqdD72MfKaZzPRS0pDOuCrljb3XJrnR
6UVY5LrUjo8lGdhGASHZFMcapJMPPadlHKRh0CdMyZjCnaDH0ZjgO+8C19fEWAcI4lrr6y2xdEH+
qDTGfLS9w988/44Cc2fhvMm4EWOh9uNpO7R09WhbegY463JvQPAYmSvWY7cqBNMH4+Fkd21Ya1m3
FZQv1TifpwHFZn5mcnzQMZZgNm36rY7PfDKOpr/TSsaM006d2h33diabHgqtXDfgdSIi5iYHVbKZ
iDrW7y2N/SajnB/1Y8jXCRKcbLwDxswTHj9jSRfhUdrlZ6ecwh6JDgAEg6b5SEI8TxWNM/V9nbI7
CFyBvQovCuu9OYznEkal3ZIRkpk/LkuO37snK0AtgCLJP0Rzbcbx7EzuS56LAx4irSXOnT2tFtjf
a2WTiKOT4hHUQGs5NgALxnsrOvEK2dHr5h6jq+LGIZC3htle/aweCzwTnJD2fpF9xzwe0eyv1aer
OXRjLICQ1om+3UJSfHmUx0H65eJz9IcXHyvIyLWwVxBdV77xFwO+riSXQm0e6v1I9F8Jy13i59So
Burow+AtRCXY3HWG0xZ7Iutv0kgf4yFU6/a/E5BlqXH340SpI/sJAIzAsXemzipCZ28FdOCyWZy9
KaRKJDVifJkbjkNqJGZyH2OgYrp50lCNIuMouCGoDb733jT9xPdQv9Ck86Q595Zc3PhbE5JyHtav
tZ2LnR4RNLFpAbrOODrRhROyINYohrATDLNCQ6EvjHk6pFxhkldeGK4mgDMYGcCJGXYTVxD76Elk
4Eyo6eHtVPxDcNEFwlAYfuvIfoNMqA+nNN2kdAdC8AJUGGvyGfVReReTF1QeIFFA/SkmkO+cCb3n
rxEVSJq95mw10v065f7v9F3LFKKhO0UDijcRHchz33825MzCRabWbHYkb/YfELjfqZCa4g2VFCw2
g7r0M7Q4iZclMnw0ZTdqrSh75jWM00GlYzQ7p3+ipU8+VP/PfdiMA41z0u6aiMY0o58jUsOGuSod
G2vJhYP/GYA4nK1g+3g1K3I5yb0hEmLFbSJku/yH/dn6oFpM+E2trT4gtPgiBhW9p1uu8aaSfxQO
Cl6vN1cLQei8EdgB8sX0B7+yEW8S4gHoBhuhjwkeBwh8qh3tqTl2FEgCkXUcgy32Kr4FmyDlDYWF
bxebnCuGRoZW5Lbvft8cx3mku0tVh5PHisOPmMmrYyaoK6+uHAn2ZD7fPGjxGdaXAS+JZJZ54F0o
26Unf6r8re7xC4c9cKwRfz5SIUTbOZsR16ocbBUduIqr63y0iWCuQTIRVsNz7FQXTg/nu8BJPjPp
I0RxQHltI9BtGUFaHRa1Gx0NJszL1vGxi3CR4lDA7NBL4kjpWrsMrcYFEPziZ8qtXVzWztOphzwq
ac383zKlud01sKcdNpnnbPjrzfjSZs06o1GdtCP9fOruqf6I6Fv5br8c1o5xsXUIYvYTNEkHl5qA
3F92GzHCXx0ZtGxjjXamgNqWbPzKBqA0wixA52J1xwksqmXItSvfc0N11cnM2tHW0LBSS4w9KqoA
rIW/EeaMiH9Ld6LAhqHeJhNhZ8hN1Ai+ItC1bL0kbnhxtpoTm5qhI6eN2wwbGJ2Dqh63IRrNoSve
9JqpAKS0Fv/aB5+FV0XAV5hiEY2slFABCzDBXpBtaTIjHb2qTnECeCvoXx2U6/6kb7PuSjeU3y7z
teeknbfqEZhLZ91C0IlGcTIKeaDTEg/ZKoXWB85QonKeEaqXhti2FWw9+q3IlenckK5Q7WIPLQ/m
Rh652S2OY5G+VV71PBrwk62m/88IpvxmsZhx3h80mgYhvSl+64PbxchLGTFITDuFfBQclZn5icuh
AoaihdlqrIDyWFvPpAKKH0RElNyKG+4UhAbtijTBAYUOqTpmlGITDFsF1tvblrGGq6cTJJPQN5oO
uYWOCZV2r4ORKhkiRWTqeUzVZnbqfh5XvFeCPzKS/ttPBmSmO2Tf9CHojBNqN0DsLhnV0GQHnl9O
qzLbq8a7y6ePuCrgukWHXk3sjI4mgn9qbZ+ECdTL0Pj1Kx+PZT+8Aoi3dlQlP8/9cva7hTlcfJAN
5Gh4BgIN3Tq1wXsrZ4qiU6a+9uEOpzkaCfow1rRws9S4J8aOJ1Sji6fTys5d/PP2s4OCpKz3iUrL
pU1ecyz5VLoKTKF11lrHqUrvu01AXTxUr63E15Wnj0bF7fHRMUHwmfnT9DKTu5x5SIccMc4+b5l6
lNxroevzNA7GQZHgLPRHmKNnQlBwZA4sfJozzVXrNowPZqouXQKG4L31d2V9G9yt8L9L1pgOsbLk
pURnHwJHvMKWXx0RZaTZXWdBxCmDyf4axvrGLbrlyLajyasCZ2jpSRLpF/I9PEwSer7u2SLscYPC
k+hrWm1I98sq2Zl0o319VAZeNKBYkFPoZtVi/utDZHz5Uh8aAgOnvUnxpbriagl7xUqv6rXO7JpL
Lo4H30KDaUIVX3Aq6jHbaxZv5xj5QoCt84E3hoa5cpXTxLjm9HFxHXZ4ka0cO8g9c+d9l31LKbb0
w8UkMa4x8AVMjDlFM788JjJZFSympYGuppQXkx4jd/oalZbbm2s66C79X8t5H+BpcxZzYXKXM0V2
v2q0fZvgljM3DcyZcGQuml5jQuHaOlqXmNih+0Vwj/vue2rnnb9tejrW6Fsc+njaMByr4eqjoUCf
2AFD8GD010J+doJ7bjU8WwwyBEAaixowL8HiDvPJcpjYePTnG/oNhKB7V4qnuQJyJYJjOF5mE5w7
K7JHKM8kQnIHgm1Nd9gEZuYjCyB41WpWBjcblxVZjvgJdxrz5bo629h8veCfwwcYu4pPmx1ijUge
NbrFNRnY9lqN3Cwfe801JJbI572LSsYs7V4lkJDHbeskgIA4Ma7wtprpeeYwMWXyFfCiC/8RMvn0
GSTGpMtEPaM5rTtyTWOX2xo+bW+6ioW8sMNVXAC6LOfgAs8MtdWaxJ4gA5r/Cch5hppxdI1JJqft
DsxNnmZkde14jtM3E8YB7e8JJqJ5ZTNv5YZZ2YrFINJ6X4tPGJ8awKBY0/dMuJx4hNpM75EYFo5g
dV7OFnfvoVrbPlM97eTT7GbilWR0ZejU6sWB4jKkEaOmagFbV4Gyiw/BmGvEBdOqDukvxTxGxQF6
wVNUXBv3UtJ78khBkTrq2/kS+s9RecZ2HXFXCo5t4MFHHZZ1+xpx+/OIxUF4o4Uroc1k+rF0jcHa
l2GAtrE6qJlo01RnqYICcJzTnGmYUM4XXzuHaXcdEtI8IQwXGSa3ctO3O9KQARoUN7UhpuhVO7xu
Iey+lDWkJlwWLs+62GQMl7gaV021aEHq5PhCOe8i8VCZR+Z4VW9bM111RoPK7wtbvTLNjUdEjNl7
uAEqmoPJPukwWkdstST+9GuyOWV+jZHvwUOhtkArz0XZj2KAVtCisI9EGRw00m/08wgUHe91wdbL
zohnn0kfM8Q7cB4v0VZ0MOaONEhQSsgG+a4aQ24grZYoNmnMlJ8EjNm0TgDWeJrTbZCeRirPktQY
J67Peqdv6zFYDV5GVCbzM6bu9tgtbcjPIZorLfgA12Iq22gO4a7Er8gZyuzAXBgCRTlyUmUB7/vH
GPGc8xArdV9xN2KqkRi4FaOhcoaptQXeQ/0zBQbKL4ax44hdFoaidU14wlK4jmq36x9ddY+xP2sv
Dhm5ai+1anpecB5ocNoeUrj3Hi0aLT0FlS3qfDEkNDkr7alxkqXGtLoNN7BeBWq2jrt8iqw3n1A7
IyWR5z75duQpvHmv9s/0HnafUnsbnQMHj0Ch6vFZFKazsCiD1T5sRPNL6CX/Y+k8dhtn0ij6RAUw
h62VoyVbctoQtltmTsVYfPo5/DGLGWAw7m5Zoqq+cO+5BOPk5xJdj2XfmhKS2i5imFszedHCh/3f
rhPB1YAo8buJ91rKNi7hS4w6gF6v1i89IuaJSZLBW1F76UaFhKvlrfFdKjr7x8B0hO9MZZB0U3y3
8MsmA78A3orqZPIEDURQ4f/AmIqJ/b9rBi0ckx3qoRgvZDqt5wLX7bKbLrRrzUOjA0YzuChGMRM8
10iga0J8sn0Yl982QkbJHzXTnNZNrFKtNiAHrEL9YYUw7m020ZXefzNL3lQITRxqW8GxMykgBaG1
lgEjcx+FPqfJXE7Bp2gM8+A5Ix6csFwatMOUeIhrQoSEgihgyZ74dSTKQZbVOuQa0a1L3W5L4k5H
+CwpjfRrK95SCCQA4+dBzC7xLq7zbg1rl6Iy2kiMNM6ubF8xVY/EqfVAezZudcmR7c4Iim0SXYPq
2dZI+z5yGisine5ZfUmMkx6fQNDG5lGLX6T8TdyDDkw9ouDwfFzffAe69mlEcQ4DEvUBrhGRv2Lj
VuFZ5rC2NkZDBtTdpIL13F8tPDQwZYLwPInz4L5o/UeCIVx/1p0nBvxPRogc94VBCkfdR1W9JNVx
Ung89h3CKvdR5zzkzCYK++q142HIZwvJVmbEvU2cLb+edi7oP7oo3CgiQvWShoCNrF4gx+bdbm6I
n5A2fOT1DbN9zCuJ608necnrT3yJHg3yqJ3QuSFXZrAQeyv8fFN5ccuzz7WkOeXSr/8C680PvCe7
+VeUqxycT8KyoOBQtwFytglDkg4EAO7ckOzuYdrZEFVaFHcMk1c9i0ViARYTi7Ze4ZorL6nY9Ans
4xVwYIX93gBqxcOKGJFWiK6dh3cgHzvtSdiYvjgjZLKNNBCBryH8Y2Zt3LzadiofHgj7kFd/EnUG
eRMoYnBhZlMCCtZWxi8L1TQ8ROisI//gIwyFRIoLAe6zv+i86EnR28GoYmQR2o952aO2qLcpQ7hT
C9w+8aK2jilvmaa9dzr4KuBGfOPzvYfRvkZL7WqUeMwB6pbOX7CqqJ9bPsgJCW7gUcZQ5vSIUi3e
ZfLyyo8ciUn2mstrVG6mdD/w0T5Kfk6HVnAaymdMjND3amc7a7izdTs9h/UJniuJAR7ykR9+y7b9
qXmPSgqZBoE0KlGcICwWKYRQEu9YXor3DoW1tuZoLIEjIWSul+OEmAi49lfU/bjivZ+BX4Cjo2+I
BhgI8UOJP2aMsdi7Q7gqxTdECeyWMIKYZVGrsbs9hlf9Rjtn/siDfQI90lzCYsFUsfFf3PShj9em
vMqweiuwNysEO5P9mXJAMvqMSARFi0kTgj66oJEjmGxtufyO9bkQ+Zv+TowmkW5LJ+U8oyvKOrWz
ugq41nPsU7EsLBsRSbNsZukquXWqJ/Z1Olf8sjRkhKYE+bHuIUBfiKI33bVPtWct2lOb80sa3jFo
uFfiXURYHg8VgU7EjTEIBXfgZC8EnkP/clOiOP0XryQSJvwzvDeDL4JMsB8BQXDxVJB+3faPnr8/
PLAp8HpAQVy5qz68Ztjqq2od5/1TZX9UGn2u8S92t/ZANHTNsm/u0gknI/Apw0K/xYXIlWzQ59b3
zLg3YqNNSADMX7f7Nq1NMQfadJcOxjHkiy8VHyRhmvqnGbwP8DVaBlvedNYQGxXxLqhuZvYa9xt+
MVSDCIBtHeppfRj1ZuWfmnZj1dsmOU72R+mItWE2T73dLHI88LOFGe+/nHbS9Dd0K73mz9N7pLcJ
QmTjxD1bKGMfjNwgtUYaXAKfw2jHR24uRod0bCsEkjmdW5C7i9zvKYvzkOMfzEGPrW2sLgYhc7XR
8dYSYEGHQmuUhl9FypcBTIfmDDcZI1PIDXC99DnDZexhAwgyiAvjbMUg4eN4l3bpJgEw0443XsS6
QTfT9Q8HppyRyZfKJZCPAXBWpX9m4aElzEFF1iODUSYR3CyRUgywZPxaGMWv4+tLHUmUi9DUdlmL
D0TltmaEJDgwjjSDz0VFUTU8An1fQ10rQhSKjH1KHkKGrUgHKDx3iUlQWjOttMFbzQ1pCZd8fmn4
qI6tbh0CWicaH6e0ZyqijwhoZN80Anin/aJyCfIrRR3Q3TZDuUXlzDTHowTTo/+YhtV6dIevlJUR
eynCBXV2eE/4NLaJKLaZkX81pIh03i/Bq3B2DFzhtHWaSz9BEuNAbo5HkzkxDjMBf5TNVjLFzHJ9
6xH6ZTDX7uGJfAvs/dGswvwsxLTTFUXf0sVilaIuCHBpzcAYI7yjqUX4FuGG4MrJzI2me6vCsrF3
oIQyOyY0dcjVkPUGIh2KSHK+Qo9xIhsSI4C0NmrdLoj1Nw+bacHKUuOJKPyI8jp7xub/GsrxXS/c
o6y5Pyr/oxBIfrIsIOpp2IyK2zZ1GCkneAnxY7H1uTQKR479neeDx5sSuTytEHX1cVgPrtOSp8NY
G3veZphcHA45qOeuuo/Ce7LwN33Z0ZaRTwIaSmgEAuLZZZw3Z0QFd0awoWJh+TcFCN0MSVuuRYvO
2Trmqk+n/8ZbLdDDrk4PoBNOHdqImC1RWmXNbPhb63qugRh0N6HjIZcPr6ZQN2ZRj7JnJ2PU6GCT
/HPuXFPThBE4yq/WqLdSUzr7z4mxJquvZZ7S2tEL4iMpuSEi36en0sCi2mbMgh9nhzPM1dIs1jWL
n8D/CsgnyWHzSZ9vc3xyuL6U1lCPMt0rh/4q8h5sbIA5nSu7qJGxZIpRdEA9EYUEzE8wlQeFejWJ
8bYyssXaX+G1E9liwnuQAOcAsvBIY+0lIel9iBlh4F4zKRlbPTrXLf++Qbvh4SFVYXaA4fln59Pe
TUi/04fYYrkN3TcAP9XbWKNs+dVlQIxq/zKOEx4I4Ufsg1l7KkwryRwUblnmUovYvLNlGQKd8DY3
vXjbpJ7QRbrOV9IHP0b6jcubp2Wy/6UM4dpc3Wp7WljT0aaSr9EFp8/9cAtQCZWfpseyLBYcpBaJ
aAxIQKCMU/rcEQfhwWpIFeURUisBkd02cRaLR4tQq7LXjESaEjdfGrRgX3ro7RYzN718GREMT4/O
PZGvitcGOuG+dvc5ZpR2RKjifg3ZVWQ9X/uYirxmdWcvc7SULXOyJOIrLeKzid7STfuT780iU365
As1TD73PVruG0CNZLFNMaiH/Yoxnx4uXrBS3RgIWj7OJkCBSpxlSWDqgfP0OADUlx8CLD4PjL4Xa
wYFz/Oh5/jFEADVkUhVjSmvpn1GDUBLNG5qcgBngmpS3xcZgCwQK1mPs67G6HvpqG/c3bzyE3q4o
wCnru0QH025cEBddm0R7DnDH8aBZ9vA+zFmvCfNVpEt2+d9VrcGFDv8hS2EtVNFN09EzhzdhYg9s
YD4cphGWh2dWJ72hBVuVPrSm/BMdCGjcAbXX3zoXMB/kPbcntsVZYGlB/QJoFX1Ozy/AxGmrx9dS
tzazD25YlgWZLXZysUIGznXqwuOEEIT8L2U+YrVsfFex364KabzYbNzwPIwUM8pau2F1mCQQZ4fM
ASzQQ/6m7PGgJH6kyfb5eJ17mW/MlhYE8NCtn1X9pVcdmViu0xn1wFwXVlZDFEodXR312fEhK9aR
MUsYtqj/bSYCl85sYCTzYmr/FLm/QbWe/mZ1C2E3u8C5zM0yGq6VDnNoKohH44Tl1ucsNaMUf+Ld
JAlXGzBi8nh0764Z7WMgEsTAV3Wxqopba1pHVIwb1COoGsGZ8tYTXsg3REdWT5XNF26eh9PLkGKO
8DqgTzVD5kNFEJ+xCvVPNKprHxRl11Y/mXHO0PMFnlpPfAtq2161vXNgvqhqGv7KdHdRSl0TJlDp
/NU83PUzHnQsh/M8OZZHHPXMjpTeQZ6AXZhsqu4s2CyWLyK7Jq0gchIgMXej7ujr1mt2vqfz+6TL
+W1wmJZn9Z4QREDA7A7jcSesLXlfODR7b+s7b2arn0HEScEoG83XnBnOXoA+04hKOn3MHNm+hGI6
Rw6XgG89xJGiN3aI0u1l6Ig7MBjI9+SqEHwVshM0sYYlX2Z4TtGnsvusQeGGhf5mZg+fMY5WkVEA
b8nwp11SEVjHnHr8ChD2BXLcG3131rEewvtf+czMWSVAOKB9X3rg1BKNQWfIA53EDFnreM+Re0ti
Bnl5Yi+42oNma1Z/IUpGP+3qZe+0b36uHRtEARbTQ38EwmckFRLVE6I5LVzNPX2pIPjVwyaU/WIe
LqhIrbrOP8vMYNY1YFiiEzSRg6LCR9Gp1SiLhly86jHMss4T7Qv/T2y3ZP71P14F4cIutaMlb3yb
V6bAzNcHUFmSKD7BLekjmq0BWDqIuqitiIXotpoXvztMKVOd8tzgY698sXHwkTw5NtY1Zj8psz0H
lklqiZJ0vKFZDBk7SqIW16LIN7qLMNlYWzypJAZ8JCnhumbPaAhCK7PlhqATuJToQIqFAXMTf85S
J5o45U+F/xLJgCFnxslYzWaSmkL+rVoG75mX7L0i+hwmoG8cL+5UXRLDBAbJ4iB9lliGzerh5z5e
vI5bsBglccKMUyhTmCsHms4SATGHLv8RuXKLOZinythHxez+aLdhl+0HKyZR0RYV3wrGAiMFR+vm
uFvRpVh2mh4dS9vLiRR1DwJXnM16oIIldKZLb6XLt2gOVPU8j7AU230jsLXfDx0RFpVCT2EzAan+
VIdfMIDaFSr/HGb5uqzprceW4GXSFB1epJcPL2Pa74revee1vOQdFUJsg9srlhPSqJhNs6jwxh8G
NqY9SQJVwkOh2QynrWidZx0PbxnfbDfekW2yFOaDbPBLgnaqSzPgZphoIEmTlFDVbPD7vZeCMhd3
zvRt1NDr1cW7V7h30/JvvuVg7BaE+qqjQoDr6C1ELAiMgUO6R7u2Qe37wnjlwIGLEMh1jICI7mP+
fCROso5R74xhBDWucEYZk3z1bWIcu4/ZtUY+SCmNZ2Qmcw54wMuYZ9hC9D0gYvvOjDOREDHXPt4+
5/7fRDe5oqrZttl3KvIdk1nFYFM8BMAivzu5rIVR36BgmhGdP/6yBs2tu/XScSE4ZHyFgcPiXXaa
v8zEsYGMTkdrOFGRxwGtytuAWC9GrlUiYR9nATg6hkreQ1plSepGiVJ9hMzQaJs3MF7aRpsHvCCf
De+9j0q+J6cJaUOHe1hjYaeS7qJoGf/7MNhaDzZQAuAmafBD6Wt9dGIPjpwa8Z4k+wAkNPXyhl9D
CcVameeaRbX9Fdg4PZnJetFilJfKxxbAc73Ikg+aF1d9DgY3DcoDag2Rtu8ZIPLAeNb68Vj45b6o
yhcvqzY6K+yc19RiMCLMl1XSJcR4mCDvRB5rMd2dFYzNn4teABsUX+p816DHlOFwUYcsH3e+r77r
dUXZqs/TCA5CgzSFeUZPpYfCQt/1ZB/Mq6x8nU7hyoYRHDLPmA0LRaa9WNiHopHJdQo+h8Z54LNh
YbwrBj6syoWQRCtcgwPo4WV+N3h0KsW7z5+WFVBlc9Xqx/nvCFwOzFB7oU4voHJ19rJjhAKLPeNM
8dI/r7U2ptwX3aZS2r2jIxU+6nCcmToLc2dpe3I/m7Y4GCfUmKzx/zltt+7lV/9ILDYC8PUj3Ayw
DRWVZ9CxOwlPJTUz//rKyBc1S63UDj4nG0yZz1s32vQtxrqyTiiq7zVlVE1bMKPKSNCK7IptJc/l
LDhnFJ+BwGtRTDSgFgSGfMfsV6hymCogD+XL4Bb4FL4a+5H7LO/2Nu9K7k4vyCkiI1hnk7kODWsd
e+FzPjMBkKCMRrsEE2OwCJcTt8jFIKKjeC/j4sXnvZpR/o6963q4XeNNsaXVeL1Gx7AMAuqQpzsz
foTVDHWHHN0vpnDjFjbSV/pLPTvEOFH7nqERBJpjOENXtB8LNEJsV5iaGKdQCwVl+op+MgMhaJvt
YX7+OyoTQ19hWXUpzNiKsBxFNbeh/MdP2h/URFPCQgBMboNyEfdDsm8gn/qsv0bFcp5dTLEXfOEs
ilgMHBLjuIKYhBRYIGbG+YWUBpxXX5x8zid1LIJlkxxUB9obUHM9nIipgkLmjHtVrp3ulAOpxubV
q8R7GiuczBGEX7smhY4tCxufblHh9aBObansR+RsWAEqtQ78zWjh/OPM+pX6KRX2OazxnHFQ+rZ7
dgo2j9CXYE/mrOIg5+LbnlJ8dAEm2qlWL1XOzi7YhMCwCrq82JZIqyVtkc7SKvWGfzprvtBhLeZp
hLpWrwHrviGvOMUA8eBosqqeZ/c8HwIuc+t0IDF5eh1biFe2m9qL0WX6HCJTTKav6tufslsKProo
9EuFblG0gDGg+sTxKUw4UyuxNYe7jlcw8YdlZzO75b1OgGmkHJRKf0ukvhkqefHDU4igNd03nHxt
cCEwoiJKualITeXxKlq80BXVyrjuWJL1wxcMGFKrpu2gJ9uGp2f+tIqguXTMv5ypYkfNtgG4sRVS
sSivv0981hOx3SNlWjZ+zU0JegU17ar+pXMlVFftQRSWszQE45AqgxYEd3mEq+ZMW50ZqTC0Y0/w
0YScwmwFfBBUQlm6kwm3SLVh4GsAUjXHhD1ysWmMEEoiaYcxT21evbU5h2EizZtMgSa3srowRfu1
bECCnT/PRIN0ycQXz9fsATw5+iNxNPBzIBeAWbHkWHHzgglqGaAzR9Ce01ZAT6EutElaF2H4lgzF
a62SSxMQQgA+aN/JTVoPhy4NXulKDibjkVqJY1IRN8IKuW3bNZ06bnrO6nJVky8uDXn2y+QuQMAa
41yGaCbaabKp+5ZI9zz9Y+fGi5rjJpAGwe0oT1PLpwsbyWA6WPIQm2+pzH9VGe90BhuNB+umPBUM
4SI5MSDt8Q4NO12aqPNkv9fVhNWPYiUXeMZs7q12ynaVP6OjxhUNsBn/eAl/svHNQyrRkQyEgyl3
nfvtevJOGq+ePCct9JcSr2vaEwLu9bA2wFeGhDFxPlIL9Hfhs/WT8qWulzEpDXPTn7nuoU3zvVMG
F7tRG8f5UlsGEhsHf6Pi9uL60KP4AFscWfZfyNloWfFJePWsKVuMgc+cymbGyaiEvqIm7rcnjMFF
Ua8nBFsM2rUHOlHD1U0jZj3jeBbOO+cokJZp7dj8MXcTuBh1HbBZ80Cy9NtlVesfFZ1baTasn0sK
ea+hpaxNHkYD7HbXJ7e6ZazWlyyFCIhFMZNE7tFTYHOMaHhzaiivVgIgN2esbzCDwcLOQwWSNUGw
Kq1XlVSKjWl0HcBGwvttietJA7HOsjkUS547ECqZDhiWoz/si4thP1TAkjnnNeTZ8ClauCokzWle
fUgDeez6nFgQzjiVcnfnG4OaN6Xvc2AAdJN9yxz/uSG0vlbDr6NbcBrjfjfZ+XPrUqZjgxnbjyTh
tPInBvkUjnavm4v2DdbMIvTgDdP6g0k+RxH8KbWbPG1BJiKeR+Q/ZIXO1T9XntCs16mUBNGyKmI5
J10B1WCKuMaIs4y5AEopcBc1D7+s3hAA3UoHVWO5MUmHeeoa/RbRoqf/fJcABjWxUQrtvxQLvvAT
nPSu9wRwYD7XsdgEs5NHn2f0GueiE9XoNnFNQv8KMHWLwDsIARkmGWhY7eY0GfxoYnbPhuBvSADw
NGgLun66ogYEsdcaf5aeHjDT9IDd/FcxVRGY83GTOfxBldh/YH70VZRyqzdTvSy5UZ56q2Zp4Dqn
Vlg/Z63PGAhUeAQ9rbgoGAZ5WbeUPlzAU3qotbVZyr/UpA6ZuYxDN9yTDPDKjGd1EAJUUbVO+v40
YPPosv5zPiQYJ2Dfw62Mi9Zm/etd7ara6ylgoBhGh/Nco3MRcCIdV+14A5cSm0CeW2uPoL+mzSEG
v7uD86am3xLGaef6b7X9rBdzXRz6f1GnsT+R7SLlP1brkSvqbjG+bJJBnnK06SlhhMIM9gRhkxbY
Uu+6nthmFcRdEe8LtReJODQMQfIaHPkoD36HUDeVbIthElB523ny5uAtmLrmtx+qRW8lS2sWgsfj
ZxdjzIxrssdTPqP3DIaQWVQkgw8Ha/od/eQ90GumBvCS9Y5NP3rVQq1RRa4m3dxmihmUoiYZS/gb
yFS5uIltWnXzXZAyeeCGJnFv9mpNYE4CVgUarLBBubtpunfdyvIb7KcXJlr2tJ9qkqHTZKNbzjlG
CxP1zb6r5FmD7YRHMM4ZgbUKRR1sjdHEoR9spVeQ5WcjJQbH7KPvIc+j8JNNZxMwdPH5aeXhsNlP
2VsIoFp5LBbrNMQdwTVikH/Q9i9JmD9PFkksY9s9xZzMQAgXvQ83FkOIRhHvvKRDyJErh3Zl01+l
LWFhdQeLCCGWr78HvvMKR/dMEJE8F4VxUEX0rMqbA14SjDcF3WpWdqmgfYU9auFr/MuYyGv1loKN
4t1fzSlQYFaBU4CNkOIsUq5LHzmiop6ptYGxRQOEZ8bdw0guZQLYf16/yOYpbtFbOFW07csCxFQa
bZsBFByrI80OHM7YxVjal7Hjd/LsAKVQw2+gTCbcfEuYQjCJoDYqyp+JsFSL0HealzsIFaAwSsMm
NBF0V7kfzGJtik6dHaOf0/kYTTrRe1S3jJiIzpML34wThi3WIRn9U4ZPeoqq74w0MVGSCeP5nJtj
L0FOoyFJi+fR4UtujOoaNxinMjQpuP7Q7KT7gnHJroh2o+b8RbaFyKFlmt/yE2mb9Mu4g1eNAqOL
+S4mNTuD5M2uv4V4n0s4L71XEOWlZe0NHEh8m0OmYLU+cML9TElMzvRMZoK2UrUv+W+Seu8luU4H
HzCmdAF0gvDsaJHRnjVLbU74TMlbKQw2hj0PcOmmv3VNj4GyGm9d6jETywSvGxybaRKEWH2MABUH
UgMH7Vf63YHVCZwPzA+G1+8ap/KWWeLqa+x9yaoTLVQ74xI4apdr1iahPe6SV2G9Y3oomu/a69YY
ZPK1GSbIRrxjWqkLaxoOGDFDkZBjqeQQgSRF7K/9o+S619TQTWQ+5zP4Uzw8L9+EaNXqkZIhrkA6
MU8qCMtIZLpuAuOLPTxvfLZyyl2Nl7BI1j5sQT7sDCeCdsJprLcomIbTrNHNAYIY9zr+K8AsIFk8
zqPBKbjNoUyVDXMEgMXsaype1xkSPKex1z4ECFNTT05pnFym8KT8OpiulCKOuYdhSPd2tfv0Emas
bWxQD1hJ+vwdOeA2KHcRk0qKpGhf2v//b16kV5LgQSW6zP3ZHoHbtd77g8sqEbT900gahTk0K3eW
5yC1wbVkzgI7as3me5TdC5GoTBq4UZ0BojtYgI4REkasCc2Q4wCAP4PgQwSdMKmiJdUK1gaMyQpt
PXovDGEJTSPlJUcHmIeHAT/+u4vos6vIruaet6d7Fp8iIAUji/1kQBeG9xy/no4injnYgGtzLJYO
dD7LrH9jtXYNtAwIKwxz2ZX9miXmNmrF2XHaP6MUGG1RKUagqThos02piKB/tlnyz+puPsfGIsvo
xWFbylhnqE9jxI83AXI6pvXmnGwybHPTLVA9EAIGeUKzIBC57h42wEffN0TLur8xruEy+BVOdhvr
cydI550R0m3/rTJwBeDLfaCIo/tWYlh56g2qObMImfCl83QGUynMX5gd2D3S9jLWzUHDOG7o4rnr
Ptz6spq3Mpy1XUi24cH0e+7eYucV8THSmtXAMta8l4ghq/QtRJY4g7J0BghFFyOLiZFs4qOM+QOY
AIJL2cc331anRiGForejzR7O01ceM9goVecv/cbfyARrPW4x9kx99Nn42xLE8JOUxl+F5t2ezE8O
TlOfaXhf9QXINAEn9n5iUOC08H36PGUf65H82/OMqImQQNFBRuyKWY/uLT2YAawHrmN1kBUDq6zo
H0MuUR0lCw2jMsM2TFZ01x67sm1e0UvHygb8pCKezXDtOOUzSai7oYNwEBd9wyiS1xoVy4xPO+iZ
XToBrxq/4qfBaGahGWjXOgh6rkvcn46hv1Duk8wpDMU+RFGjzRkopX6JXMg8Yy3I+XWJa6uf9cY+
5LU620ijBzCiqXlnh3KJ5W2IiysDwzNg69vk6+GyBZnI9JD71bFXhU4GVeVTNdojoUl+9BFTS8Fy
5OOfImK+PQKPGAUPNtuvoPJa2hkN12Q4Hn27GPZNvk4Ux9lZdyh1cvNk2RvgWGgxPb45+LkilJd8
JxzmzIF+1qZDN6DA4QsU6zuZYylAezVv8QTFaGuaa913SBbLMQ3qGwHFpgmSlyqRfyI3ntnn7chJ
wi62quTw0WRk+/I5O7T2ZZ5tLESPQb9h6reZY+vial1GEANjYiB0Fu+9vwD8uko8LD0hSkmTCf/w
XNLZqkD+ZCnZnsI5ZQFj9WiP66JdxLhSA/ayza/AemOAeMDUJbGOaXxyJs1FXZKNqlvDOQM3omAj
rCAPwe9oULbFLIZrf5A7Qzy7g6Vjh+c6lzozTSDFVoh40mO/phgc9fG6JYuomEn7LvSEWi2B0cAU
I+9W14+e3n6RoYEyAtXTVGDsMeB2M2/CDc4E8ZjJ8T4gSUiOTZkSU/BeBy4DEljH+bW27qxWIeHS
X7hgMuZfb6595yYwikkacr4s+l5GpFL/YK4mjOZouv6xJLG7QmDNLHI4k1+5+B40OLkoWGlhSJi5
toykc9A3ofavH3KWsJsk3tbNJksfmbuOTP+D2D2GU6uxxDbPlHdIXwPPOguw4z3U6vnKzrlPWsjS
enDK4UZRKrBgK3AYePwT4LuLa8fqtVBMHOV67o+ha/vJIYv5/NO3HFS2SedodoQimzmVbvBkNSTo
XN3Qg3RHo8sWM1eLxtd+xvouor+9HavbnFoAY67THjn+6ynQlm3M0AMJb3VAJMHXHzMZsczJ2pnK
nvlo9KTnfNhNZvxY+F8pGTk0zZwNYUb/hYveeJLA/3jMw5XGgAGdn4EW4xFCz0DBlrNQNfw4Wa10
Ae6sd3GKFnG3tgKwbP1UbxFjrFytMGFy6swg6+eehR0Tk/tQ+V9eE20jgFIdDFABG6flUOalJ3AZ
gOG6sEYdkpeIu6Q04wu5cOZPE9LNnH+mVHdF+BgbI5D7AjM/NlVzWP33XRxRUgewqRMKw8omxdw6
GX6ynd9Q2bNONu8pik2HMR6Bao7zmPfR+P7NlJl/c597JMRCAF41OmHWLLq10l3YKHJ4GXjwBSah
hoOEUxYL/GkIYJIhN4M75/vb+Q6NVHtsCXO208iBHJhc+4RFUdtMv03ZkSNItp7s9c388QmfRNF+
o1dzultroIur2F9hVGcnmXISl5R0ZYXWuY8Zf2dLWjh/uMbahmek5cEfKBBMTpfCuHrjBos0pp00
ORvWQ7rNWUcSGvmXEGsuB0BCql9wkoSwsJSTMUxLSqhu2iPC/uLZGvqrzTTOmXk18h1Bbkt8YcZY
JKvZcYbEMBjYxwTyJtbZQ5Gx6FpWpUcjsUrn1EUDO1JGqVAugg6LJVcVqnoKZdxSTDzuEjiubZvH
yqeJzzNK5g3PD//+b5UA0aaGEfq1QHVZMEyO+CTmiaWbrvqCGSgVHL9KTr+Dy61nHUSvBd/oyldb
KywEFuo1hFuY0Y0wAfSaRew8Cq7P2C3Wsgkhk3MjtLzlolnDRFvi50uA1ZT10h/uBgthqiFGyUuz
4LSq10OdrDMLdAc0+HrOyiSwh/JAYI5PzZPGtTFP97TBnhcmaFLo/xkk1fEBIRTD5T8mcL4yzyJX
nwK2TSb6Vz7eKmL8QVJiY6Jc3Gt5cp0XlC6MBMT/k/pSLZpWbmZG/5rJ/EydeFUiuioWQ6YhvsYh
OymKdY8YsIZYT0T6FMQSim4R4Nuq/5vX43oRZEp2fn2gLiAh8gVgNe3JMs+OLgODQu0U+wFgvIb3
11j5sp+of+zxI9X8c6InRzzf3AbFpcqYZuiOe9Yq99I2b17LYrTpqGGlbaz71v5uCv9rwDPiOmor
OeaVlz1F2he/6aR17yF+7xz8HCzPeamNKTNrWYyU7m9Q32IBI7QxBrYJNcg7zWoYUA9nR6+Z4Hbv
uZ8viakFz41LOUt+oXf4rVevGJIgwzZ0fCGdtyfifNrGY72up7hEdFdhP1awxfiMPiHK4D6O2F43
APcq9p2AWNuh2UXNMa6AY5XTagCtaS+a8BJVAWXRNUolEmfMf9yxUaC289ikh5kSrQgAziFGlODy
x+w3TFL4tvx11gQVMP8wVf4hJvvQaO6VulwaSPiawDq1nX1wRrHMfwvLf4YuDPD9zxN702Pej6Df
pTEE8e7iBaAx1xr0zhOuIHvs3juD8Nupnvn5gc8ayjZBELWsECknR7LQp5EUppyKeqp3hj0xk7RJ
pPTgmEkMOm/0mBdVJRcvwn0VRgddr95RHsjqzZ9jfiUmX5c+3RdHUcFtLSoigP8kam2TIlRFmJli
fnuuBs9DLHYoi1NBOBZz40Wg1gldtUuUi2BMkO0zDUEZX4EKBQrnmsf+Cw068qtu15VgnKiSiLDh
NI1K690DK7cdMyR+ohs+cGBRYjn7UKd40b+ngvRasm7m3T86UZ1gTdvj05QPh8MaTRbcM+oHWW1y
B0sCV2gkTyxAggKmLGxrfoCzbqbqNNpDVEw49JeGaxNVB70zM5SMoJH8g9uvfnWBwtflNbAc6NWs
o6HtkkqGcYXVyRU0IX3pEQlwqCGtbrdgEXxUc6gs0GHeW429A4pLlUIzNJPu3rgM3ytfW4pZQJBA
gZx1pyng6JTNK1/EnnlAF31JZOKl/SY4h9KWfWyvX7U220sDiDLlb8FLHmz29vt+TrDbApVamWZ8
EHZ5lpIURB8zR3JP6R6lBD7BPdgP/jUEfVIyNJi7RLpBHlJ89inB2vx1Phl7QXvq1S5utqP2XHVf
GKlgaYKLodP1uW5n80reffhc71KqF4f/6cavGZmsQn23+HSJKLp5gVhMcbidnXz7DoN698rxaCAP
DemKAvUw2zekGQbHDKOkRVQHSys4pfZRs0mxWE3RSzHOVYjHyCPqeVI5mQgzdU7mSE4QSJDyOn9C
k+RxY6hEHFYMcpp4gzFnqr81xD117nzqVAOjQVRke/ejPzhyQ4xa638knddy60iWRb8IEfAJvIre
i5JImReEpCvCeyTc1/fK6oiZmp6K6tIVCWQes/faQKt5TydiAG+RAmw8t7NPAsE+4TvqN3X4k0SY
8Yg2465XxljUDjzyDwsRa/QSMtbiLvEd1kD9F8FbQnvtoTjzw1IeMRvjQ0Z57GPc0f4su1+Nyb0Q
32AKUMd6RBqz4kQOaHWmilknOoKQIG5ttKnVgitadcouk2VuQZtbzX9uqfmmH1nt8ZwthFQ3hcmJ
4Kw9bEkJ11czcx4I2DGVvyldYzELuWx7bkV+4fLbIgLPJzs92NpyHXRAJlaa9dHhhCgrnQ17RD1o
2rQAHSd0uLbr3GDPMfwmM7wWrIvq7ekwIMWfAyPVSryblrmakG/ZvMVu7b43qjjpLB/6EM9WMnj7
yOUBCVyKs1rxnUG5DVH06rq9gfiIeFQBvrD5zfXBXHp0nLHmraq6gb4prD0qVI3cTB24TzzOL1ZV
veBljIT76BJjaXPBxG2Y4Lzu/omvuuS6mb/d5kNP6E0jPb7UE6OVmpGr23ybnMPGwHBVm0q8uq51
CWXzE5bWdQjbP2jHr7YtWJQX1S01aOD/MSVFcs+VZO+JLDoLKCh6PG4pvBh+nUzWqG7w8Odvxw1B
z0D1QQw3bKXYZJJfoX2t3gtrW2VLaT174Ys6OPsaDi5pw1ShcUgeM9LRcvCXZYL5J1+61rxMioGj
dQbxat4Cyc2USMym0dlDnENgeISscMYf6A3wXuzkmHsXpzm64lv3RlRuOKYWcFyIUJ3oOfjo4r1p
ZsruTRUBU9fca/NW17pDGdGjsQ8/tjpReRo63wR6iNym/Bh6a4wnKyW8TNtOZf5k/EtTXE5kGpo5
JFTpw+IssPNZWU162AyNyGMpZ4zaHqUg5xrEYoKu1CuIp2hjJ/4KAGd+TAyfVLRiM6AL5+BjY2pY
LJIr1jHkgjKhN6qXuElwLGjbPmk2xKIuNEn7TlRuUREAHryq33Ow53XInRX42qmrEuhGwbE3fD7T
CI1jh5Eb36cHM3vlJP61CpuNKZMTse2/WvUTxQSzuCr+cd7lSfjSuscxupgTSdDIkHXsMCAZP7Kc
19bx4YAzYYBFRJ5cLGkvh3skv1N48lNyt9i05t6mgX5P+BugU1CVgKrFtGeCReoFtd1MHzJqchdb
6QVuwmpOi1cHthKI+vLa+vVVtCgH+MxFPaw9J1vLGFGbYRMBEYDBcKr0W/YRPT0TohEBvQjenbhb
lUkLTM+/RlF2AvU1l3f1JjAGP/sZiwT7xWZ+IQP/wNjhK43GbT3L65m1XMC/XZes3lpa6e8ElW6Z
rHwTSfuAgEcp9GMiCxpr5eIKnVrGPzVuB8hHZbPMtPfWC7a6MS8rvEh5onyc0El11EidtQ95/1NU
YKXWQWcmJ9a9R76+Vn+7zznjcG910LiKOdok0iLR2Tjinl2wKidNupo6in3/WrTVO58VXgNtSdtA
60uyKEt4bbi0n1WFy7APd87kQ1XjjNRr7CFfHMpoj1aBl12iFsGqC+PbWSSaDZwq1XUqjfzIegw4
IcdtJK66b77+/5cfc+jb/FHbRNsxeOIkbWZckZRY3rf6rS0Cnpv/3vNRADQMJxhRw3MqgW5bGkfK
f7+g4Ef4xd2OKd0GjPetvvcBXZpYoiriJRNQMw14aAdPHYdAFxpPWpswwUzhwzKkGpK9gEpicu7G
Z/UEqD+lxsfBnM9vCaRxAjwm3VV9zKGDcWytexs7SPc5YHxbBebM5XpAX6p++Jz12DZwrdjspcN3
mtbcDsjGwRgTvkx5emJZgKuZHi1sVnR7YZtd0uBhW/2zUXQLdwai3/PKNWcWmMuIk4M7jn+OnV5B
HjlEE2MgKvwhkZsHxAP7D8M5DU540oPhgpzd7LeFa2OiDDdsFckK8pF7CW5hgbsw1udsgXGPsB20
ySqe0hr6bTVAdE16NfBO44spl46A1mWVKH+UkXuqrBOqodG79vKeI7uyxoOFLzeiDRssfzewf9WK
L4Ct6FezQ4UuxCBSXGeiPNEXjeSZVIbQ/vukku5cFdk65OYljrwxvvk9q57kCXYHP6B7K0Pe2H4y
w8fp9iFNbYuqmj3/SbEBozLdWxH7mKze6BqWFZB4yVpbRLziKOIhlXnYYvMbkypF+NhaD1VOcddn
GqD4QWkr9kN9TfTy1g7imUxkcICKlE3Y/CiqVc7WebIoZO6pTVGlWQSseH+YNvcAXlB0NItw3PsJ
/Q9Do9Iwj4JSljn9EJn3DrlD7YnnlHGjepMiL+AwY/+NQjDLXpuCPUE1M4Go1hbnQx19l5TWb6AF
mpEjDFdRj2qJMrYwrjLS8Tq+TNbDZD5jE/OI7ZMapUv5L+tUFugl65uX0NrL9QCFvekYrROKI/iq
O9852EXG7hNI38CK0RQbt9P3YdPt3FSeB//UtPZm0luIBP23Yedb2f0bW0R42nioOReNGgl/9QA7
uuXRIxqUID7YQRMOKpvvbSQTrSXFMkaUnaSLQlACmd8SnS1eO/4L9CdhwGwhWbGrQRGMSxgPBTmJ
NYkYBq5q7VzrTK/7xzxXdOcxgQvjs4oDFS6TTIbWlZxfQultrKx/jwXvLlTu5qqzNC2id8YNfDbD
uB+Ls14AR+8O+vw99i7INQy4FASmuCcz5jfH3Pn9nSOi0clN6j6l4gmJq6AKmsJ9rA6KBLIofbmG
jYv3qeEPyR24gr29y3AJqhcwI6Yl7tofXyLb5+Aow28DASO/pPo/Y0omzXxTswOsXJCnED7EoAEe
GjzrDHV3ZZNFi9BheNiMnYemOYVksIQTWoAc0nZFwLiD4FwFxa90RXrKU2TTL6AulsKvdmXEyKx0
V679ShjirrggTNrGwkGEQ43M5xrn3ztsN3SqwVZqdwxb/hy/6OxhLYY9iY7cZy536cyiDkVujhcv
e05Qs/aMuC00WqBtC/ElyaQv47/2pJ5inyUAVL06mekeypAH6xuZ3JIXtfVugacR+3yX5qhU4huW
hq17Vj+m6O9ukZwGn5NfB+YWB2eHTyXFd8v51Fi3APbCTH1NMgDMoEb88+IcEAqPx3xtJ8YMyViW
aGHNkxZTx6f6+JYKgjlTfoAXx39dWMPYUlYCNahF+Xclprsq93J6nvWIaKsFlgI9xZvM8JlPJmm1
dblpR+9XK8HwDLC3uGdtlyCu6eTO6YuP5APpr/8+tYTY9NpHmfkfk2n0XOKLydNeK66fWo7rMoT7
SxYQQ7q4du6GmFB3093CjdOK6ux0MKfM8kCEHeXul6SYY6ij6ki6yYW+BrjOwTOtcgy/IXdbxip8
pFP0GoOtDsYGbkWvZLuWEf4k/1Vh+lEBVgjDfhWHF4aReXw10CTrXXvLbDxDScXXk+XamsU7Xxvy
lmT+oYyl/Q9oaAU9WKRXuzn5iGr5Z7uoyDJRfOZ6/ZuXRbSAvrATyD5amGMVPciIGobx1ijh2MXi
r6nIEKxUXGkMEIWWSBXMIfLT+tcjb7kbRgJraeEhsw3QBTOT4nISr13SQJ8KP6JCWzyZVLNjJK/O
QLvrp4S6IlE/EOdlCoBKWZQYzD0EQpqgZZq3NWtjH7vPIcDVekXtdwjJhWCEmHE/x28KqG8lznvQ
tL+5qzMG1H6Yf3sMWal2EuiMEsQcQlz1tiE77UW3d5vyXFXNdojDXWodqDlVb2Tp7rogANz/N30H
4gCHs5bHtHz3gjvL29R8qIlFhBFHxfciOruhOABwEltrpz93PoISq3wnEFalOCJiLQ91nTLtzAIq
2ejUEt3Ri71OMN/CI9siemV9W8zHwr2ps9LIq1XJXeJkiCRgGqlmzgR18QghoQIFqsdXHFDKMT1v
XWeCyAXiFtCve1MfeerThE8kK8//bJ2J90y7K77UP8fVjHLS87bu/M7xW9DwJtEXNh0EUtju7wb/
+oh7UJbVvmboq9RZQ8BwxOqXrce72YX4BRxJymry1L/mLEPioWhQ/ZnwrAnMlsaiuZTKbDyDrvNc
uczwf3roKWqLIUoB5VqeSanlCEOb4/sHN9w1OgLo/Bq4PbfhX148POPNdk+2fG3APpsEa2gWFGYc
0LNzs+C1ToHHWpEix3oupheLXUXZ3OySrD05vkg5H0cPiYhrfNushFJSBmOvP4NaDs9Bkr8Q7kbE
Y8eMaFTbZhunHtmCGCcD9oPFX6sl+xml3uCgFzKhp8w5ny+jkBhHfW5pCnLxpAdEz+wZVDHr8ENU
HWBgTObVELMyzzj6xZct+6dsxPjen6oSrIbBpjBDDQGFiQwhbuoEnPdqdIAEeNaVSXSCuA2PxNx2
O3OaAeI5fGPj+xAQDFKiAWdttorGdGk3N50XrtUePc9vRQycYd6iJVgwRjdTpPxS/FWrWJVfGsoE
cutszjQ5gvOYfLZNauTcrdp42yMoShEzWYV1xfRNsINlExs9kSTXM5RjO1a47CB4ZPQvdoqE2RgK
OhzB3LrMBn+GjsN9uKoDvynCw2SWL8KgkbUN7+JNe2M0vpEpryYhDyHFjomoW5Uu3YmapJvr+2z+
9JK0mCTAR52d4i5gn22uWLbiKqREr9Eg1ncFsCkQPqg7imS5aQwsCllpkJ8zrEbf2ZPG/Cab4sez
aakM8yDwYbSBsZh6CFRsgsm8ptoAVZu90BLsjSDZhJqPVgCvos5+jGadOqEp75Ke395TSXVTDf4u
uVYdcV+6RlIJp1dzblZaTYegCY43RPxlsJn10wR5jAFD3ywoMyTbv9nDfdBsAE665Y9DSd4AeQyt
eO+FcLaLbUOkAip9cp6gSZb+cBFdfjDHa1zfe+0aR5xh7d7mGVMfeVVG1JNo6oqaVAxrQfCUHrXv
fqp6a01evZjVfamv84pAwfk2cbtrmrF0/BsbJZxg+iJsIFrS3wuCM2b3oPbXY0xhxm/vwgph36Bq
k5AvW1bBCjJUWGiHCe/5ZGN/nRl4FtlwiO1sbyYt/mEzYL/C51Ei6y9j7Z5RgDf4AzzUhs1IrlkG
eoil/tZt4emaIdus3q1xr4/IaWabcUiV9saqypnQdaRbEvMwgO9mKcp0QcU5hNRFzB2InlIJZfY5
o4Xxi1lt2JkfpWdtSJfeCNaS3yAe9jSjDJzdHjuU9pK78I1CF2UsaLVd6aOkd/ktOGBexi6BWqsA
5BnRgXYLoT4qn0NatCe/UMzogplGz3wP0ODAr2+52r80vqdV99ZGjBTAcBAY3MiSZUrK5A9zvp6e
2K7xPEMk5gwd1tJBsxmSEebgKxroR1wqgxIdaxDIfYJ+PtraPHlew9cBhmwAtj1QsFsSj2Ww5ShQ
pC7ibHSDm8WHgW4Su2iS8rHyEVgIrFQ8+FsNy14jso8AYv+TobEjiVBdHeMsxXrmHKX/YCeyMsxq
rXmZuSjt39wGpsOA52fKX3DLyo6N5LXx223+1uAuz3kwQGK6hPL5ciZMkhvB4japOxKxyvwNu3zZ
ZL9qoxbbN2yTtUuIB98mNA132BO6B+5rH5NipBmzarMZj+ytx3Dk8F3H68xwYJ51b9FMkzy+mx9p
sHMDZIUahxLbLK4ZLG6LUGLf5OQgcIA5QLdCbHDBLgcUl0B09b56DTS0a6edVH/F7LTEslGux45B
o7GUPXMv/WoKOJiac3U8PtjaBOBit1h2rTWfd4gsySo9PNC4GT7HGd5GnGL1D7//+zYRsFJvZQZT
lpNN16UCspI0P9ONEL9oL4RXrcm2Zz6Yv9fNkIFddTaIjcVanGVRw0ZEyQ2oFRDc1Uo0ivZ2o27r
jOBlrztQMEy2pkJm6+GRjS8hzxr9NKhUIDTTsdFe+M1UK9wRAN51G+/FDAER68UaIGPst7AuQywc
C6Ql+xG6DlqNS6BWRv1aQ6NRY00bGYS4xc5syUDxl6PQlvH46N3PGsuH1KhyMeYGYHsHijCs6pVx
UsvLQBsOERIivX/YHiL1r7LDCK6fOC7VM60ah4zWtQ8A4Ns3jzl1drXp8VS7EZ6C6qvF0alGI32C
jJcthgrn02guE1AIuml8OmSFW+Vb4vrPQfntSTxQcQM0H24RhsNZEGRsiH2lrppOX7iJIPD5CLkY
mwQ8GHI1ht92koeIwp2kDmTmMEdGmJq1E28wXa4y+agLv97a8KwltoR22ArDLsleojKeAnQ7lTdH
i8SK2K3pmCstL8AVAeghBL8aXXqNCMdpU2EFY0MWzd+NHKkTvWuM5ipKUZBbzPszDeOaTOZzIR/l
TCVVItaL+stgwI4BjGTzVaNeiMs33ThkzsbufTy/BNue5vEvFtGvGfjLMGFyrLEjBYVwApj5GsWf
deDJZYDXWZbd23jI2ccbK58BA71k7m6HKvswc4d0OsrWaG3GbAbmEf+gNr/UZrD3Aypj6F1ASLLe
eomLdu+Ob0hkgzw6ETcfgT9EWIM6cX76w6mwsfj4NMLlkDMmyZtGAwBBFdblH3pJSmSx7mX6G6H4
S9/cYDy4RnYkHPM0C+dZO3tacC8x+xRITZmpL/NTVmGh2CMs12lSwbKG5QuFhALGJWJvUIVI4mX4
3xRzgSBOmkmf2EfAEqT+SAEiI1FuCWcROxHyoEZbpwp2euttZmFvQ5yECM4w5vMeAGZDPM3ef51j
EtXd5OHl1PI9D7/k4sQSFvlvOhCjQY1O9HJpgA2IHg5xSXZRPsd2vBszNn6Bc8zC9OjN5rFp4mdM
cjxS6YDDrSePMgIAFCQcEZSTwK6AJ3DSh7x7ePgTQt/YbJr61iary8UmzyFhkScaoenTC26SNMu+
MNtOwycySneTVuNLLULcID1PW/WtygMNpdmkcfp9ZGWIzo0TqAGlBzwR/BdY4CmK7B3K8Gj02TMx
uETcWzbboqcsQXQTmqhmQ9nqOy8vPlO6Go2ZyCyKrZgYsYaQSfMChUqMeQAmfBzy4PC10lJgRXrT
GcUETfCVhjuXR9Iqt1EJAbvJQOa2zG5kcgt9Gna4qn0/L+dpPHcO0x4liR0qSsyYwYJR5bgg4oVT
z59G/JalyJDnb2AQ0/hnRNWDFEQscVzi+CMoY3Ke1TD7yRSF0yiq32Rsd30zscRehNz+DXyk3t50
Wv7VqGG4TqElM8pEsow5ZRrL/QhHzHdIURa2PWPQjpLsMDwT1ZbhwQ6yhRPy5U0talBXXjnU0PO0
vTjVZf9eKOwFM5vSP/kI4kow9CWVl9Q5b7L4GjWbyD3BZ4E6PZMkyutMT88mhrTGBbuGjz4J1xEA
UkPDC/kwqQPcMd41vDp9TLBTlu4jozqrgBfyZSrmplJ4DFCiLRXki2icX86UObbfAt5eglk4tm45
Fers6KvOf2jVuHaq6ZT25qVFqjfcfHYFTLCF9qeLfLcs6CHCEREikl02pNxhvQbidBxObf7ZFA1D
xBwJUcumOpmAwb4Kdm1EULyZFTjZluh6LL3aIvfkKW1aaDZZtMxFSqTDHslagtEGCWnuNy8JtZWI
15Z96U0uyGBRdGJXM1mOQ3P5ZM3iWJscebBMI6DQjDtTC2NlRxgaigsMnDOuoNI++8RpNZn+a+jf
qAsSJnQNyB17RKeDevaiSRunV7+tc8x1uuXciJ751iRPFBw4wbaNmzFld2qaF9kdEGnJ+socL/X/
xblcKW6Xkb6XibURsFUWadLuGw+cIycZG7vknZHe2tGclT17l8jCz6JqT73DDtGD3s7qnxE5UvLs
UEsEhFRqYXvVfCrQCjcMOl3/Xx9jbxfeWnrg1nvecGR1giFmPfi7ajjxxUjLfVLVc4+43dROtIMo
7hDyBQ5uRXxmSnSe5XCQ2RkQZKW8Ut29SXckJkbWwXQzioRrKLhoTWwSt+Sudxs9xviFFwV0saFs
2/4Vl7K6QxuLa4qh0aYu3e3ISDEM2/3g0k2rzoxKGdVX7x+iIlv4LzWGVTXVnXlbK362zVZBqyGQ
Zd45oopuIrjLYbAetHqBwo3IxDY+hlF7xaGHqgBMt1Z3iwGE2jSWZJPDisLTWkhs+Dz1VFahq516
Run6lkAvvgF/MeuELLCLt3hNs6HeAIc6jelv+pq7CAFYvC/ZH+Rwfb1nBEsTV2zCi5qA1VJw3Zyl
eWUK6lbWXML33zF47J3pWOKiI5ON0xfoFKMaLkYnnOnsMGnN0wuCaVxbyVNqYg32abJASMbIARbp
yBAGxBi4lE8j1XGqRa88yHVUcV6Wxo0yTA0OU1W3JhT8zZgdsXDsGqqIhpGUqIslxRkdRS2bUyeY
K7B7iNhHaPRndhfvSF3IfIa81IWiMBaVloOTQZOj9dcgPhhZeMDJg8TG2zoBG23NXnmQpIpiVxUY
qneOtass7xFYuNqgB2mi2Wluhy51IoKsRitacL5mHQ62SWyzMrujfz7lOq4QI+7/Vd3M+CM3jUXi
OEQFF69Jz03YXJG1uparTti8xWHgyJPVPfSQLHP+NXFBqUyP+TlaAOQXvcaIqga7kdh3J6iwr8HW
rlkNsNRYNzGvtkYt1FRYOS2vuypadZn0a/XM8cisPEpBVa75428nx+PQs5R49DwWoD/pTHHVT3qp
LeHNVFRKG180D+Kw3megeQHqChsoS9zNLJWrz7gnM+uE/OQJttqY5+98HEsWGvhgwip9xVwRl6uE
sjChyE7R+Yi0XHoIZUcZXDXiub8ywZiAEbtkh5QtXT6YjJZFEh6eMTsGqVVl1apm0qXKFA14V847
Ko0HEaF4qRf5aG3VwCZReWH1XWF5XV7goALgKC8eituK+XGq8XkTHVkyx2JBUdAtjQzl/FtBnLlW
OCrAFC4Amko68ZrxjM0jsrT9jjVpfakGJGOmLDZhn+0dy2Lacw0D0uoStPi8164PrC3sd7b5rJqg
EmsSBS/6vIaR4E2V1Eg71UGi/hhcsekxiJDBBJCBcpww7HZaRqvOXxMlB1kL4gQJlJi/i46eK9Jf
+dV2KmPKtODCeLscwUKWMitjZe2xZPAvlZ6vOGUROGlC30ryGSLqhLqmjx+WSZcdlEAa7SnCNqg1
C/5RHjafiOehKljQ4EZrsrU3a98WxBxHtBtH51CilSw4VqW8dxkEtSp+1l1vmU8/M36ChDekoHEo
pz9lNEdLG410IUS1CDTBFXgNZdtB6Op6a81Elug9esmnxf0JID4kURKxMNaLLDWZGxOSQZugPiFP
tlvNezNY5bAfHaD6EQ17y0V/6ctmEbeKe6gvVS/T6/3Shxfhu5An0IMrvc6A3BcgOF0AIAEGWKVN
HIv44ET2+L3VWz3VISB46JDms21yB8h7QctqxsalTn4K7MSOzgfUf8hKLrt8z5cyB+8m11wFkM+f
XqnlBlxo5VfKxsF4F/iEVK+sHleGIKHWYPws8nVbkhRKH1nGGERg3XP6L3i2qMHJg99PnN0KkVYz
BDBs650x/l/IjqWy/9R6JjIbrBfEJcc62nOsLe1fhq455BPinlYfjW9zQSQwGQ2x6S34oMW3A3A0
RKF73pojsR8El/YJTGnolnRzJjqRmhT1sd6XEjv1HCyM8BPK7MoEseMGX1z0sSiPvqYvw8IEBd/9
WKbKKIZd4vABhLoySyDZReJWpRU7i4EKyl44lrLNPwJWlTN/ppx3WX0vIzKUmYhlHmLEsciF277Y
0DzQ7Ts7G4exfhlqfR+wfPd9a2PV6IVVV29QAU0p0OjskQ7OecSZMaA5MLBfacL8D75eGEBbffPb
EPYayfozP3aV8S0Iy1gVqkOV0zHDgGLP0dFvNN5xqKr2tGV0thii4lr10UeLDDeK7fBZoThy/Tk0
hn8jyJze2FosNz3BGm+MyPU9p1yW8QiutPbU72nzQVZOs3Q5msT41yDl0bk8m9wgoLHi6gLY0pwH
vmIHtuU8krI6MdfncFYPCSWEelDBPeIDZhGIyAComhk/aCxdnk2P1VScHBjDADUHLvQ0im1bg5Kk
8LX1L/XQBzDhrJStMePDYlNpp0B7JwdjA/GHRHFvachy75E/EJYDLwWjJZ1+mPE3YwFUPP8dg13Y
IB/CUm9BZBvKZdnh5MkYPkiALdjpobqlmDF8o1+ywMxvgw/DqqDoIVyzJf8qBnrscFsdC85LjDJs
xDB14NCAYKuCTQ3cfKqA6UA0qDd/4INRrQvXRO/yH1k+9W28DrJpm4IxVQ+8zkCqQCiIA6bCwpfG
oOm95YxoRePuY8SHcwdWb919A5bjNaoYbARRfAnbG4MInCtEBBf8KI82e2zS30GL1hZhbSUgLdQc
XLCoUssVaq51Zxtng3O0r5FdMvfrrfbVbSSiD9IczeDmpNfMjRFoy47tYcsaq2POiYomX+FmRlnR
biBuPU8WK7d5RyrKBaSJRHKF3vV9tgTqx03BkFOFpdpc7Ebar8nWUFvqbhhO6kDLLGuXqZdlY1j1
cbK7jWle+Z+Cg6VqTwqPHl0KcjZKq9ry0IUlar5FSMoj7KUtixukd1yisiWhIcrOdhrtPQYDXit2
hfPspHI3jQMaBliL5iNCF2vKY22wy2fk4xMU1RMBU436i0qzN8FctYIUd9d9qh1CBMltS8M1f5qx
NPiAdH4351+EENshldcDi2d2rlJYP5F6ECurlPQgnDPEcK19fyzC6Ad76aEnOWNc9tAxqtb8p1IR
it5f11a17DQ+7L6HA8qNy5Pe9zeCPVgilSB/dMYOTVC8pt6lnxCzkDYvWZ0/VKXGCRshfkah76fZ
eu7Gpaq1PZK6jKpa4SZcBM6rw72NFSERVzXETMp60UU59tYbGo+4QcpEa+wR9Y1WiGPa/lDFQ4Q/
d6yGe8DCj5qgbfddx2Er7qoPGJq7CL+spNrOSDBEVC+JHG6AkMRoUsk8RQ+bs1T0Fj0aWmyPLukK
hWVSML9ndcKIJl+1kCpVvaF+HenldJTAJWKM0eiSLdDzDqvTsIQRyamjEI7c+rhcuK99iw4IlBBb
YALr1Mnx378Kb181kqCS66u2AuzA8CJyvIPV+9fxPtAELNuaVZHby60ClijnQUcB7KS0jxNg8FXG
siuGoYFoUblmJPAbGbAxYPE9bgXPOxt/oD5gmUgWBOgQM4PMDdJUOi6ZfutTlfiQZwt6BOa8LXJY
zhs+oVrmIF/bg8bcjmdtiYFOHVkw5rbY9xEEAII2en/Xj3TaHxj7MapqM9j36FUWagvEV6O/WwGb
OavvTwjUFYYkCj5sUiIzh+Jv/hbOwa9+I6tYJqa7M3W0+azFbb078tWVSjRj6ytKf9TG4DrJTESX
zffd4350HFg141p9FbxUkW3SUsxnEUwgfWrnWPSgi6gjpXXS8mvMcdxmLzb3nt1yoTCxbyIaUQlc
gvOqOS388MriNsB92R9G6+JYlxgpMN3mk9tMS9dgvkkK+AVlwcKZ5DofC2KjcRUp3t0LYJmufKRV
sR2mN92nXqc8URe6GqqqQ7PxiT71qg/ma0zZ6mnPyI2/FkL9h4mZXPvf3+KvLf9PR8XvQH6OqOnl
0J/L+jbknH2Npx9dowUqjUSUg3VwnFM4cV77g7seItJy1CEjD5LfwimxN2KYnPtngCwcr+icBUyT
PueOVWLTPMFalRrMqZoSNXl8jAfvJ2teS5kDgKlOLSxxMBYMXuTBFg0XLRtzE/+SPiGWil+i+l9l
XGsusA7xw4xDGW0kjCP1Sev2XhVoJSMrBIexh/AkAlQ5zfqqFs4xbFOw3lgmYqJ5Joo45Ll+rfCF
9wxqf9BWjJsM+Qw656nz1q3A5CI6olHdncTl7YwTexY6uOGGeYgF4FPgD680IqvhP3VThPKpZZI3
nDqs6ox84U/2OoMlfzGE+BpOEYgdi5kEJo4JVQBK9VG6G39UdRBVIbKQHqPUyARVcjPlmXEsvtSM
3isnNqBQ5MyLG6Z7/TbN+7D8CVsW9kzL2JE3JGGl6nLmHRsQa44YvbAoiQA/E4L9knvV1C1AVsrB
jlYqwNSd8aphX4p1ilWEZf65EsOm8GHh2tk1G53XHNrjYJdv9rAAqqVqxkBdvux7SyL+Iq8i8mNX
u/lK97Utm5FibU57G7GnaOMvRqe+E3D/XLthE+QlbJtz50LUFvxqfta8u332EQ/du9HJY5IWLzFY
KnhK4r9CoAmL3TjXe5n4u1pE/Alr1CzmfE9QebMlQgldDNiXEtxw7q5QFb/W1meDiGRJjITKqhI4
RkppbUFRdwn5d1V4V8ISt4H7HVXvpQH6CypYb7TWCkVXgjKwG1/GPtvmsJblUB5ICz3C6MB0z3gP
C4X71QHDsf9cdLPFZ8huwmrzZWDoKwnWr2vFVlT+j+7eenZwvJToIkxyGb/Uc6oRoUF0Eb97Kb5V
qzAXBHgRC9EuQeOtClzfSeBtCAr0tU9X+4t05zn/0yFV6MySC+sbxlaO8iL/N6jgYFQkZM4238ZE
uqV4LQf3bA4eVB6X7zQ9AetEDPYNzmwtxiNOjPCfmU9LR5Itds4ZtqBrWMUqowkrx1/PriRhQWnT
YnOuz+ysui6nRqQ9s6udVstPHSeVc+ImGuagIVi0Y4zLdGFIaMr96ZKSUJh0wDCc4dSPPKkQRMRK
7d9dMrEldWwVFwdVvLREZHIQWpRg2QKq59LMyw1GR9TYTcte9L9o7HoBW3xnN4OKoNC7S1BruPCk
scty6+HWuJATF6YJqEZAbp6CxBgzQA4GDdNO78od2VYorVNw0qF5KskfbQnNyfgNUV27nXFvYMtZ
brnIRLZosK6XSMbCjpffLfhsw4xQdn5exHPZatAoc/4m8urSGJk1s+vvAy5fQgU4/Lgicu6Fwrjl
CaN311DzaFcCtMVcBCgMkQ3LWlP4pDn8jt2j5ExnjX9GnbSt7eyift9kCrdD8VOH5bXShlNVi81U
xz9lOb7YebGVDFsEBVs5vOXVN1z3mLKjW5fD55T/zDFjh6T/HZJn4TvPsNefBvYGk9kSAp5cmklh
ZqYMLEF1yRpkts7wmde0eC3fTQduD3wafr9WnFy2UZzE7PYK7zzr1SkBvZUVfNFdJJZMWciyoRpO
kHaj0tMS30NAfjdr0rodbfgIWMRbGq4unXAZ0i7QJPGEDWJfhv4/MzMOYWLBqkKBl+nvIA/OPDUs
wxdd3q6rnNmhzbIh8nZxoh8E3p6uuWRJwCJmwtmAiyeMhmNK3dGyPAiYMbb4Nsv4mBEqDW/r1rub
sS6pcdSEJH4p011L28AyPjfrV3faqInVyE9vhadMY8X2fyyd13LjyLJFvwgR8OaVBEEDWlGi2HpB
yMJ7j6+/q+bc6ZmeNjIkCFZVZu69dhkv945BMhyF93keuDOwNOMFgNOmxUwPzOGYjPx1qPslLqp4
YZZeaduEzpPEqsEB5l18ekN7zKzMnSimq8zEjVVAS662fVAe1MJ6l+3mZgfkPxZsfrjSdecQ2gjm
a8K9xjeDXZpeT8VGKNMZspvxVVXSo1CbL+qOjDOUX7s5otTra7RcIxqCpUtWHRgLa88hZ91Z4Css
CioHD5+DUKGTf0sa8yKwTJxak2wBf+fAhNRY/5M/wxJJMKVECdstz1lqt3NheL3c+4gzXhLoaKt6
UphK/OqpkPyrA2aaPyWyfhUhDm51RsoRDWBtTzA4tsxbjT1fvHtkdn76ibJNNvVvVW/aCeV3ShSM
wh2FTOQakrbTdDPqAwb8vLitrpIl0ryGmqOsRqm5WdxuIUeamsTponL8IDXPco2+rPNCIlvtvDs1
S++P1cbmdUnht3KpVnQzu9DEpkHOl/Ci5H4e8Woz+mGGtrNwE2C0h3aDls3on8vcndVaI9Q5/heE
f3MiIk046Xfxq66S4JObLFiSrjOHClHNKm8lsu9MG36kLLi2jcby7DyprJDq9U15FbtOywiWozuS
oaBmzBsgaq9oOzpS/4AEjL4hSph1yAtUDAlZdkA16okGYW7Df6XjzeKELrsiNUL0wEVTtecZc3Iu
JxU/CSiJEHNV4oHoWUkcColocyb5lMZ/Yu1tgACNvMV1JHLZ6FHcR0KlJSvjJq/KsyEsHkpiHhb7
xe7Rb0KOy2EQGHAnorIT88T0XsopAEnQhy9hTgzWNo//KjQBXUkqKSwXPb+LppMQXXFZN2nXblLZ
8JX21HepK6P6K8x9VEEJm9WMK6vfOiSnpUJpY7cdS2yCrSpsDdcutX2nUbQPGJ964kNCKf7O1WzH
vHZmmR0j/BXabuQEpVXTA6HTqQ9pNBbCw0goHO3UUDWPvMP+mNxTJ9N/W26hWv/1WbVXA/HqWOfA
NEHRQXCXOxbx7DCNcJr15GNpb6KoQ9zpkJ9Qz5umBRzF85y5WwOrJQO28jKLcURjuHjTUXv+WVRa
Az4cjbZR32TsVyXjnSYIrjAz1xqnAyl1hkPAey8KkbXhaixL2m5dX5DZAyBPY8TeliBBSNm16TtQ
kVgzeQ38J1oVfYIVH55CxmurmyQZifEEU4BhuBXcsbVyy2dlp8yqt2jk+DWuhZc6ZGpIH/wZdeCq
QKByyE/xNSulZ3QXm5b7oEu8sx6K3OwwBSKdne8ZsSmBrnlC6tfwuoq+h6bGbFts+vafwKUrxo0R
zkksQ7WB/HYVfji2drLInZJIbxfqHrkB0i279lYePy0KoRq9ZqzCc4/fyj5kXO6oK81JDSbaJQ1+
0oML9duRFiCOjTv0ekvhPVxLshH15DRJmv9fN4k2myUNsquVzbWyO+IgKr/QYvrqo0FsziGCojta
P7uJfLZKH/+ZRo5q+E/0RZKQlEXMbKK6FTcjGL31KNFWGlKyaG61+q9azqgVxYEnYx9hO6jp+3e2
ukOPF5SQQqTmpZW7t5Kme9Y5XiiUb+SJcf6PmUrPTvyNhJ/g65voPM1E22vEhAy9cooFGYnUIUVe
dmr0MGNkaCgHJxUpNNyAT3ogwZ740YPjSxf9pp7iDKcr46bpjDyZHs5+cP5I3DZz+bOQ1fvC7VKe
Udf6daf6JcS0jHNFUjSHkNq6pT8WcFOKZ5kUNCwnaefFaFkL3MtaLBKV5HUwvlVLtI8Ge8160CBE
1akwaDGT8wD3NQEB0Po7QNYgVPfZ62JW26UYiCsQlpvmYHLWlIx9gjNe0HuNinOzkR1kM/wcWN1p
mtUJh1SMjwrDFAMYfg8nopujYy9TPU4reJsJDekia/YjA3Fum/dhKT+CAdBx2VSuqjMpojorfmti
dBqbwetvFqDaZ7/sCjpv442syvXYjucJsLVN4VNDVNbYL3WIGBoqZGT98RK+NLBt1dTepFwBlfcB
7Uem2zRRCqnmFIK8Sn0keXSRxuZboc2p58xNzfKZtfGbSWxJqXZv+oA/2xyPQ9X8BOFyiHsR1rEk
52K+6wfTtl67qbqrMa/ZWC9MyCmNW8Yelpdo9jkrP7JRKGc2TjI4q85kBSEAb1+WHfFaFB+yoEgV
N0aiF6eRT4tCBjegWqnF+1fjzHKYCHf2uaWgwu8GJjLG0kmKYTK3K0Z2leR4DfG6ovSwpmgvl8tL
IMMrSKZz7sjHKnY+nZiq5ZbKr4F+qKazne+jN5NWwppA0vW8ukers/sj7cB0rx8/9FD4Yaz82/qw
cx9uunI9z3vZrvYX7/W1XXkfJ//p//g/2ZpQzf24+rn/7XY/P49y87jddvPqcA9dNOdrr15dTqen
f3v4P/nKp+WwSle+699uTEK3vv/wdzdG9CtrdXo+xXd9clxfPZ98bLn6+LjsX19eX709tLZ1tLrf
D4fD2n3kq5vvYxpbkTO6+bmdfHkNuY4fT1887GT/0Fbio4DcujR/nozRV3D4Vj75GK6/Y2a6+rvv
Ds1qvdutn49+nWrTS5vs+hT5nDY83FPHZ/rP07zmq1grt908nzxhY/Wc151rbt1n5z5Pbr7y+HOX
f3Y+H3jyeRbl6umeeMb8/DzxCXzGyf3vsbl8OZe/d5/ic8Wv+Ri3OPKJfG2uUbYXj57P5AFj81g9
uAp8PH/kiw/lEZz49Uk8Or4q/4rfIS1d80D4EKK/xd+7T3H1TuK3/I+Pc12+PIjTDc/o/782HyAu
M1+HV1E8QD7nxJd98LjFI+ZxnXqes3hVBh7tf1/x43/PmG9W8kM8SP6GCnl7GlzxMeL5PD/8k/ie
H/xUctW5GjxCfv7474uxda95RpP33xPjSZcrXjt+I64NLx8P01nxhZ9cSXGleVwal8H1HV620l3z
z8394cfu8fPwfffnxg0kLrLvP/u1u+MJncSDFpfmvwsnrtxJvATiQYjHyjd3J5cuKg/sgzkXrwMN
MnFxxUPlP4fXGzzKnhJsfSJhZ/UhLgK/RmKy4g/Eh/EY+QP+Ez+f/vuokite7PkgfgENGXTY1G7i
7kvRf/pSOiBCfaFtbSonMzOhU0xrV8D7RZBqNUbHOtDOhmrsehg4Fqc4spBudcbBsvVqkZlDp1su
kMZm3T9APjRJJtmvIKIt75X1okrvTUG6RvUzLpuqONFAXk1HsNcAsPzwbloaYOW3rr4qbbcKAC9b
pp+G0mrc17p5zJAQmMR82RorAScYCUW4xOYr2+1O7kxvYe5p/cR1vesMs6ObX6SouDqcJxc5y3ZJ
hphvfnfyqEFWSq8oMHBdd5w8tcfSSLHbmxI8ioHH/2MA6c9bWlb98GaM9T51yt+IgX+EXnOmPdak
5E8GmNkExlkc15FjxITPN3xs38GwYueqp/weJOZ+zOdtlnAAnwiGSabqNCq+3eq+Pg1cMhl7hL8o
nStMcguYoRk92SC9GsZ+eHLSix/ChIElfiN299nWtpQUOk4vlUSJgtiwilIn83vdudkRtkMNJUzY
BMI7SdBTrut032B49fNbLcl70W42Ygja9r8QsHYfvQKSEv19YUtsBIHLRphjOE8KFDGjxlqDOOfN
cj6KxDgr48S4JT9MVE2Q7/MSrrSocBt1rxe2ZxbLNzE0qjO7RQeRJWZvy6Aui01M4ZzXf0aN9S1+
J2oEsePXUUrSN0MPcBOMgDv5Va6rr6Qm1XaUEBC1/9piothWdnSpcBsAaIxOOZKyvAq8Mt7Ny3YA
uFR4sfla4SWzaob7HGkS0iNoCIoBty0mGTHt/3JM/lWZN4N6i656v2C+Y2CQ8PqHMx9isUHHSfhW
ihEnBw0GVyhkQeyjuJ7sT7CZOIGEXjk+TMOtTNn2mNLDzKE/wafKtKbHkh5k1folYoNc/RgY2IvD
hGRr2BgtAKat187Zq9QV28JUd3H9FyIQS4kY+sviHtohJ0ygcnk20SJFX7kmn8EW3e+UbrsN+0zZ
tvNbnDC6KF/owlfLu2UXL3wrp6dFXM2++t+BO8eHHtbfSWteUYQv2V3IRHtCdtqerOalkAmR1Pa6
rV8z7IFyvmw4Os3cnBi/UDDVBtTW/lYvH7q8bdGtOMJyiqpPs48Z7EtzeQNH5codHj+eXsE5dVwO
qZp7Bbax2kbUZy//chxo+rytUWiGcrkX7YUKAQQs2k2nkBjOIYaUJSqQ9hd9x1cZHxo0aOi33Vy3
1i0kF/FmUFOmV+FjMkGGD6p1Sabp0IzRTPU1r3LVOOTqDtwN6A/eigGqZe1GHSkKTsngOS3KTuhj
lrkiBkg0UEjnew3q4ZT20naO801TQawqF/Jv6cD38EaYsYmJWRerXwshR2a2UJ0q1Wam9DUAKQ42
Gm4ANCTxwddFRgWYYMx2TsKZrCwPqQ6eK7PyGy/ESWSLTLRnipDmkAnEYb4v5NOPOyLMHZKwKIQY
tQzGT7xwMP2d+gNLDOCaBCbCR4uTFnSao1HPyjvyxqljmqK46zQ3834vVeWOCGdAzOGnOlXM7SK0
sXg5hupUtPSJ+kuYfrc1ySs7ktIi058Vkyzagijvazhy5DP+FR26a069A2/yUmPA3l8HqduGRXgl
CSOKl5cu0Vg+WH9LGdUCuVcYYqXU8Frqqo7Ar0p1NjYbg52Mm8j06pkePSlEWCdsUDDMu72U//e8
ERr4R4IDxLHRJQoSZaUN0skhMHJNKw/gm3PL6PZAsnrKcUwM5YeT3duW7i002xAHmuAUzPthVnxB
hG33ZqZdP5vI2tVa8cKISgw5Ge10904ddj3rX2q8R0RtDdx4Pa2MuLpNfF/k1nmzZ6mbsm0cfeAi
cUf6pQZDvaUOvaUgTHVY9m32MY7zs0nqV1U1N7FKtWmMpOV2ALU3jskAWg5dm+hEbcT8UVMBkqBQ
xLh9Wmjx1M1dgXIvS1xbe1n6xmtHVCRUcK0+QcM2D50MNM/aqGlL6u1bxXKCDCRpHuXsrFpsyiWd
GHOeT4vGxmVXt6rUeb2gpeyqBEU/J3xKw3DQ7iWpU6mz09j/bKk8RKwhiyP94Jp5m0EHxdCgp5ba
Se1pY8AMcTbDCHXb9B0TKXJNlAYDb4fyftwi+bsXKSTrRIN7bsaXkbmlVAY+Haxdyabe9LjgMb8m
6h5wtScaIGXaX9EUkkO9gLUc3sRmlZBbFZUgfc3WE+Mitkbauj1pCYEYn00OxnneYmDXVbN1FTQg
KAO4vUMarBa8QVFlBHsRum6Vh2yBtM8irTYzziVMFExsHZCbBmEBAd2STmitldlnMkOKl+73iiJM
HAcLHlsJjB1DNPANkMepZpyMEkMLaYfg4DYgGf1iMDdSa65bPI2ItITEwoyBCB5MMoZI3Fyz07FG
MvsLHS8HPC2bjR/NKGGHs8phnXyGgiiWSoPYjja1RljFRMFpIY9059T5yWtqAa0iXk9kb5V7NQ88
zbTPKUuMAX1HCT9qkARtdaSUhA9MzZpVRztAuGKjTVKh45LsM4/x2hAroFgNKvl7zrD05jSByxy6
MKJ6fHkyrzVGKjdWo1OQ/8XyhwKB0pR3yczwSLPXTnVCzIfkfjubYD0necukeYOaeWtzIeWC5n2F
JA1GmHJa0tY1ZBXAIG2H/kFisQvthE2LYtkBCYx8GZkAboaVCTae7SsOGNCRDSXN4alGbTLUYBMQ
H4QFu5bN+B1BHluX0OZLzeLJtCRH2wLl/d6Tk63wxtb4Hl2qIJxhhsY0MrlManfQeDyqyEpCObPo
+GWBJOHxY2uHOkzXH/n4l7Y4LgDQ9UIegEi/E9tHqaMoZN9IlsHl9nPg3YuXXLPrY6EPrsDdhaSf
FBbnaxMBoHAq4d1A+i912lrFNmukqD84QmaPASw/01qmQh9zNZyEkEfs7FHxhp82YTwqmpd181ao
mKAcV5Z6MuEtuCsf/1kRuJEyvd53XFaUOw/CytCMab8kMUmT/K9GypABVlkCLx/eAuU2kckd6Njc
sYK3goNEaT2OqJxkpAKKG4hinasYyyiA5l9UEhjwCE7W5G2pZWuTgDay1bQ2cg1uHhHmVaDvhJS2
UutyV+Y3DfAu5tmi/SCSJK7gFe2tFsRzVjPecoaVLpGFzDeK2n6TBr44cnIw0HsArVPh8agNNIEF
qlezi4j3ji6tChGO81I4QtLiGgsJRQP8BxshpQ1KnbTC4Hs1QRJ2CpMyS7vIusb+hWZgpNKdtb1W
OpuYFVri4I7diPAWxgLcFoPi6xxNy+wlZFHU3lLmXKaqbTv0IuyQamx7Aww7ecIEAf2y+mzU1Bdv
LSG5qRjf4hzWIFzQFolvpoqcQcJcxG7y37ubgMskpBax6Fks6n2Q1a2hf7bIzqTwowHFr9FVUM7d
PK715ruEJjwwwzSqKxhBufzAxswckZWBED82T8G0TJL3emCg05OQFCgvRHSCwpMZ7GzoA83qL74d
RSHnNo23YWYc1YuTYn+i+NLpSqUJzWNJOgaQwAKEjDNTVuKaD5q6+Gr8v4W8JSSEfh/jAFNHsUje
LO9+M9iwcNBmSZj8vyUI7/NMvsLPNwzkiOFdDqEpdw5xHP+oAraxfiYcYV8m8qZUFzwM9NiVv8WK
bkUBljN+HdMHOvh1i0U9jIzLpL3xItpUPvkW1MJaQljVmT0t+98pHBmDHJvsZJAWYZcG97AwO+ob
WYqgDM2IPZat4RB+kmqeLM8vc8+O2Ke5P9bK1RivXX5Uws9WTSBXFue5Gp+IqCAKmActUV4Tm7Sh
CHsTEbIAvyR1owubcOKqh7hBYhOczPlTWfQNe/wmUCloq/uoxl5RSLuO+UBPYlPYHOuE2R00H0y0
I8r3vnN2qYoXvTRh2KgrS60w1uEPNugtoqIGdhXiDFXzt4xD+gJcaCaLKSWXxWYHFWcharRCgzc5
b8sEEHvevaSSTU2Dks8AvRpwHE1gm6AIyJxxlSWxr3AhUfNyQqFzT4Ar1nN8ApDw6JCHm3z+STix
zvoFI/BmgS8rxWuVamYVbQdm44SOBP2HY/zUU0ZrcsTHiS2Q7Wow2ARkx3Okr1JD3c4Fz6d3Tgbb
wcnpBW7TmbTidSp3j2DaR5Ag8v8SVZavgnjI+MonqQvkMKX2mOHhQgDsYcRe2IZe+9ktBe+Bu7pw
HiD6SQswbKMzYwLeMEzp870yMIaLfN4gPm/Vk1OUaEwkptUAe4dn2H8l8QNIMrMemxlxd5TiYyqJ
7GrNt2JGJwb9KnGAKlOiFA8k1UFx9XnnRl2GEhZ9DrcjhLmEMIOQw/sw3gftbCYUJ/pw1LJpjyDm
1qXhoR3qK7JaQq/aqiR5QaYc7DDoXiyUPwNiHlOvGLc1p0hDoWdiRZ+5RdnFZYbY2k4hJbxZDroc
b7k/8HKGbtuqO8m8ghJnBY1GSDHSvwlNAl4SZmhRg13nktf5WmcPH2OHk1DjhZhfBJoQwQs5q3aE
EV/A6qBdNohTDfwpY72TYDsHI7rD+KYY38N0Rjuu588iUXZpY7xjeEA1WZ2sfr+YBPWhdWE93S4w
JqJC3jUcRVvYliqqwwDhelixkzP1MOvr2FZvDanmBejZkiOcNf71pF9lUbnXq+SeIg6U0G7mH9DT
aPerB07dz9wmvcHYEJZNeUh/YsjPY+E8c95uxaHOCXOTyle2DgR8joaGjO6js5lIlxoYS8HnH/Pk
Ms7o7EG9M7Ya19OkvAcnp+wPto3HikqVmWdiEQWRkH39ZWensshPpCh7Pfu9moqIrwF9prJS8otc
Fbx91Zdw3mmLyk70UKbvWrkU+KQyCF6dxnydOz8Ny02UjysdVX1SI2ZjpJmPyqa3tX0JssbsfGOG
q9z0l97CMjK9lWCbl3K8zNaEsAI3/pT8G8AhlAi2lH5rVvO/GD7wop/sTr/HfJ2hVT1tGdc2ZyQQ
H+vRLM5qZGzU6VDzhshaSrLhEk67ePwk15QpAJKNfvwggn2zJLRgzIwGVNE9beOmw42yyBBtqtd5
+iIOsm5Ya1lJe1pXUr6OuZKliSVn0nR3kLIvztX7RaOxj3aSFovFYwmqRxKaXk6kTZnjIyLWWprA
f0oUb7dy/g6Gbw3gho4yg4wctGn/3a6FRBmM2wg3RTydCmqciGXHatH6cERP4f50FviXIqUm6ejC
FVHmNeV4rAqUl6R8Ie9qarbJLsc3w0gyNvHgKVwvVMIDTa3ROJjmASSrpQrwIiJRw+sM5Hxo4Gwg
pVKER9ka3Xa5ZoTqNJXq6uiyDaQi2JjB+kPFGPYE+jIaJowqie+DQm5U0zIigQVmTJied4VM5HH4
sXBx6jZhcWb9X5y13BDJMZe6V49kWc3FVt8hIOH9yUSjRDYgsR1i1e9t7EtmSnAsbtlm2ba9fOrR
e8nj98TiEwI4TtA+3JzyFqejpyjIffBgNnF6C/nCrAtOdQ7G757TxACON/psQQgRP57o0T6cpRVj
6c1cOWs9KsiqgN1mwEWA91gOTHzDH5P3Vad8VQXr8Yj2nhtUk1h8U0ZirbGumH0mlnFnpARNY6SV
KWTgl1n4m2w6jeLchnaozm74uq9L7ZxbOX1T7B686/IVxACAS2k9JVdTQ/AVlmsng1/3JicnJoqr
kLIHqn8rztYtYddgjhU0Fwp0DptmychgJZOfiwIXArxXn+EPqPWN2YwewWM79k1rpSO87tKHPod7
3aRQpDxKnjM+tDijUTcQqQKALZ9ilz34kiT1NjSMi2a+qNk7+njuQsttVMKbYVZGUbgpGSUKMC+3
OeKXa2XR7Iu3pfQEAE21sCpU3gqzm8o/DrHV3QKnNvsCNgyk9UoGUqQ1b6w9c1AzMe1IYNRIODOf
FY5W067x9Wlu2jAXb5O/0lTdvBXz+OmK1ektoqoMjYysIkqx/D6DSU64DPmuCUN3AlGiCT8ym7C8
mbBDNTlaY8qDiPraiZmDcQ0JhFxFSrGNBIQWNyZCJjGIJRJz+OW2nWnlOs1BlSOiYixIkuk74opE
25kMQ+fb0Lx2NByNtt8NGTlnC4mzBGXDelhXLKmtVADupM9gggSFJ1XXfm23m3miUs5UgkgoZ8Oa
mpoxHTcS2SUV1R3R1WY9UePQcICallBP9/mPBVXRCbXtkgFNXGAU2Ycw4n1hfeiUjjZCG27nS23L
MLycrd11O8myCECeH5r+kNtP0164rsFBbZU7Pha3Q+6DSqa2P8jdBN/Xsb3Az+ZvGNi1Oekn+6qk
pz2sx1eo0MzLB5Qu9PLVrXbQgrPNwYJcber2cEuhu41YDAaSjVMu6JD+9iHlEmiGWOn3bauL1o4r
YgoYNXgy0GnVtLfG6FfWToow+qY+DzFFZVBJvznumi6z7s4ybQOnXfeGfq1on4KSu42c8BlaYl+w
rOoMSN+hz5baHV9XXyMlXcuR87IQRKQgoi5mG2og6gZH3fVRSHf6NuevTmxfNbQLjPFD8Fjxg8Is
UB/6EnPsoUjSjb14gN2S4ydMoEpF3GN44Akt7Y8j0pORjbFCIb4E+W2qLwXa82CWAIJNF1saPKG8
GWllY/OAQiBRkOB+4vQrMxnXETQFOcqDoM73JkLLgcMQUp90cCAHjA9Fko84rJKZ1TO6p2l7MBKF
dq/Qoeh71Pk5Htg0/wxTOOaD6g6p7emasQdnm3pFWx+0gXy2ak0W2QqnEeGP1yB+16TF1RyEjWiI
UawylOD1FvT/Hvio10W4YGAYTdYRwXw9W2Kx2NbyyP+Ng5Lnnt4dNRh8Ipk+aJOjTm+HVUc7pmR1
j7b6VsL8ZhC/gvL5PdGJnrHk9EyhqZHXIzPN2Zj9bgJ009ukRHCgIbbbm4duZxmO7ygjwCjOPWQO
05vFb1qARahbeWOUyQFizj4j9XuIlYOmnW14PhlKIn2ZNgon7sI5DcOr3t1z/TLifKZrEJza9NBw
3OMQqHhWdGXeouAibY9Evg7gqp2/KpOY8XjLtK+hT5jZs5ow536l+Y9dMQKIz8jzxeJpo/HJSFOx
/iPCQpKmj43cUc3ha6f2i9lGl0i9kJumuGko06o1T4vIgIkB/m5N1Dl1Cr8IcY7uyn23IexjZRon
VEP8oqsGAqeqY2OGiFp71h84+izItYkTvz0vm7zbDSZ+DfyKLXjfyeg3QfGakkFV6gD6AV2jcUWx
Z7t10Pw5+wUrz8ykYS7iPYTYiOYj31rmkkavOlpc+7VDwAtcga5Ws49yPG7R8GFw2gHGp6Xb8h5K
M7GeRHLRu83mwIu7yAWCgs8UvyWo0DnmxrJfjET7FkGEVsXRUbRZDZpzcfZsTV5xCq7siBSXBhRb
J3SsKLoh5caZx6gqf1lotBQLrghqR7DEq+lzjAOQWsoGOCvJnxaoGGPnpFdpti+FNIv7AaUIAWaj
vq5Ni/EAJrVyFeHaooOHjmEtO8yRYteYn0Dvq5cl/XPorg2jr2XVa0lzTRmJBGHZAIjKIELvD3hx
oJPoa6oktu9LE+L6z9ElIX1Lk/4udwYu2NlPW8LIkWF05rNABlcqERITrEDy1N2ZFL43PTqmxD6U
w6sDWXGQ822uPHvasjRh45BmdVZs8yQ9ZVl2GtHvS6F8TFQQNYan9QZnWW2H5GvGJzmXONA4JUiM
YKbxkjDzbOxpp7KGjrX0TRTwKZSsl+kcDQ4aetOTFnR9TfypklhSsOG0HPxrGos1cAjsIDKLVVch
NcrIX8LhkSPos9vJbZr8XtvBRpl7cGKMxxU8iUi3SbzaJNzkoVSd4meQG3gm3zrZpiX6JafEw7S/
ttGAsTqCIFlV4TVR0cqN0pWJbjofR4UtOXuW7bnGJrJY3WaQNZkJzfgqD58ODV5AnUIxPq6LElLg
kF3pdXk1NZRWU1in2W1YaAMqHAaRQhIbhdqS8z+NzjA4tPRwSFBC6PhiUL62HYdX7ZHW7R7KLy8o
qQ8ZR9W41F4Ls98FZDXTTiOY0bR/e4hUodNiGYpeDTrhCV2SzkyPy9Ms4OXRILyA/ftX6CnicOBg
zA3NcaPO+ba20WyPdKvliKXqmBTpMRzhZIwBgleJEzHG+qEicfuoRH9a/FemLwT8Ad8umTLWGL/Y
I2aYE3WzSaNiy3t/09UIwZSOB4AgcxtEO/JUJXsP6YAOhJIhl8FqYRnJFie9i2P/oNg1RKcvlWOr
PB46kuhtyoeAYe6wPJ0CLsxPu3Rba8SzhiEyBW83+j1kvBbfG0EApFdiU0veQaXoxTVQpENWSNdO
/yvr5Egu8yaMsauFsj/06DohqznztCHp607Z6w1asFc06SbJ9TUt75GNNSRJCa7OXnJpPEZY57KS
MCSOAXFV4vqjV0a/LHPMVUTulLFTbK9BN6k7zNj2U+TJVrXLTBRX3JAa624FpT2evnR7kxfHYknv
S03m2ix/pLqCWU4HVYVIn3lvtokaXuiZYYVF28fJ850kyae4vBZQbhUDXcLomz2NikDCJo/2CsRz
pMjrhfc7A4kMW4WoYEa8BQx55uEb2Ipr4G21SY7qsZDAt3LkS2fu0gHhR/sy4MCQSqTDIwpGS4ct
on/AxfDj5ATnY6Pq0YtKqkOfEQOXdoehi3YLqRlO17KSIhLATD3J87EbrJu2/BbBxagHr+etYD9i
wmvAFGwnBshpARE2XMjWAZk7aVA8Kh+Sr2sE2kfXUfCb1QMNEQE6OZFvQ4av+qQEyjGLg0chpVBC
FCx3F6TDeXwM4FBI5XsXBOvQAACFCNUq9nX7pP0XVD18Vc7zzOLZ6euOG1Mh12n56kAFqcGvHBxk
bNdjN/EiQhM1FDLbpJWqeHqEOC7kztb60O969RlzJxdyyDJQ8v5v2aXUem1mKR2wyK1J4yPujjPh
auDkCCESwbY1LicDHagKxsSu6SiDsIkKwfPAycjpsBxvmfxqsZb3nAlZy+HhrqTxm1hUZqT2tSgs
KgNeDY05S0pC0+IP7B1t8S2tC8a3/xkF3hstuXNYcmWnPEYo68cm2NIDxtOqrtr4X2ufq+xqIzM0
TjmSFBmoizSMa1ZS8CUIcsY9fLuNo9Musz5RjXBjedGokrYTHHoSwi2EIyZzDnU8d9ObAe2vI0C7
JJ+wGOz9yBasw1rojwoehD72IWEcOpaqGDwF9hL0oQg+mwN2EzLU0+9C7lwDSIrTT5u0IYLGstyM
BuTINIJIwxSOf4r+VocH1Yo9kzgaIG4bC+B/UTWPOcv3Wg/uCcJyHRL2VbwOybxB2igko40Fw13H
vU/2wLaO02MU7uRmOk51d9GT1gu1T2XKCTQ86/Fror/kYBdrQI/qRJMK7gqtw0AkvI9nprb8jr85
ilo50a+zfIsLolxmXNyas6pQm6wlzfRNlZq3/Oyyx2QAMmG7jaYvcTJIskfHrR29MVPMy2dj7Xta
+3SlFf3FsX8nhRCmf3A1V0M00DdH1Y6HxLnG5rPrn5xoYcznEH3ehuloawrNQ0YphB/ZangogwUE
CjubTJwUuVjRVzZhvg5+rQzyGdl7crZXJ1ZBJ/ai/qywgZmnkCTWgduzZtvIEbWk1TVor4s6eEHd
bcwZCMDGoFRSkTAn17GHBqFBUzsayKVyjdqNeTxUVSQRDG8mY2NikOXG9gVvTbopfeUFIGa1rPEs
JBd64M1lC/S7XwfUFDlveiey6XX82g2NRMSdBktk0b5U1b1CYBBiWSai3pZPRhMjSR9Bz4lCk5st
5QkwaG0+WMpZ0POS5lnE98ZLpNIfKQzUmv/sLGDiqm8cx2ZbxS9ZvSohlTqHyjJ0SaVclfV1yv7F
dOdsxk7N22juYwQKdkLulRatgvl9YpAN5b7HWjJ81iisLUCekGD07qk6O3kamcrJTII4iBL/ZfAs
NU12x4klYjlME4R05NANq0lNPSthgJ5k7UKqBGgZ8kocyM3vVvqY+1+bs2Yh48W5BAuSlXnh2EAn
dfrOle1EEgcdCDpU7GnsEC2kerKmNbmDyHAoi9cR7cDwW/XvffTTNf8I+1tltIAKVp+8J3Q3ecTW
/3F0HsuNY1kQ/SJEwJstSRAkaEUnShsEi5LgvcfX90FvZmKie0oqicC7L2/myS26VNeSWR+4C4z7
KTVWxErAdV0EKAZFfxJpswP7r201nTtGrT7nnl6j3MTtvh75+7UUdPCCwT+QV8cx3tRwKIl3wxYi
ucOuv4QORK1U9hV0bpgcQ+HNosXqgp2PJKwQVe7RK/MiWUa43EiJ7wZkgwk6WKhaW0NCl5bf3ZhB
3aPuwgCCK9OyqRtnKyNwTIqEs2wwGAtjQgZUYIjGL9XmE7PzwOerN39y8Qy2Hap6lLHe5iEKsbDL
OhamGyYySVHnnBgfU/QZNf4O42BVkZpXiLyaMIHwcBOXJJYcM6s3bE+iCVc3+J98l+FWgN0M89nc
eiHPl3wws2OQ+CtaFDcaoPBKYFahiiDniCNZACCuKrdiDwZenvwV9y81+YCYEcxJYSQnWX32PvrJ
vPBHC+q54vXGsxpDB2TEKrGSdbFtx3A9yD/0zDOzgWK8dTxzej86EHKRK8JVMP76EucIjSAt/Pie
rIwFc6LfM15yqPoLOQrtNDbYj2LYNXe+9dv5JPzlaG2E1FfjfcPMDNy9IYaamOFRH1BLtNWkq0c5
p9SkMvYFXWGxMCdpsUbI3lZT99nJY7c2caYDB6gJXnv4g2Tyd+3givKe5Nki1z5n257Q1Q6Vrmb6
ZABHRoERmSGqCEGLLfqRBm8x+ZbwAjS2CtbVyvmskO3yO9fwA0fVfphWB+4L/cMUCH6Z2NNpvuFm
zNUPSBDBM6Zg4Jc64gwMHoVl5vzMyqHCafvnCxhQMG+I0yppdk2P+IPEy0eZT6Zn8aadiZTsHzGT
ZNw5JHTyCo8nVojZXEI38G+Mr2ma9qL64Zd3OTnr/k9TbFPu+oO2m3s1TfVNrG6Vmt0+LVgXUjBQ
6vj8sPMSdJOzm9bdczxB/DkiFnlLp2UjdFVsWhKjWS099PrDV/aj/5awtiAB7vuR3aEp2wXV5q2K
quqWFKBVakfx8b+UfEMtUtlYH8rUc7pO+h0NDd+lgfpc/BVKfm3m62IS2Dnr9UyB15/IR035M8jB
CD5BAxbYGUJxI2FYapdpYDEj8CqD0ZWN51nmGYujQT+6ybRVdUdz+PCIAhsFmVKMpinczUT9atJq
Lf8bGQKqGgxXFjpdzWCLwKKTXMnRhdH4fKAi/mxzqXwYUpmw1olttw23W4rKcmlaqzi8pvRglMNz
hoWKxsMsW6Yo16jWKu41GaITBXRkpmSUysImr0YNxbYM2e3irUMel5OLAO1RnAlhDuTQfpgzAt8y
yJkxPPPBLEkQUpAiNcwmoxsW28ZMPgRwXfNlsMnfAm9NvpTY1Rt1fCYFFkf9WPO5iXVcI3e1Txwp
GOaDgF74h1SUu843T4yoO19QjmVCXBPtSNIaOrxgQVCgRKqP1Zyq8bbWv9IuXIkdrmY22tTHYQL7
mQpMJEq5lkxAa3DKCwinKWgxGg1dnvpz5Zn0IAx3SyFjt6rCbElWE18A6FimBiWDnQPft6ZYDHMp
MlCkQnRlh0r1bCZIq8ohM9OL+kFj85OtYWaRF8S3zANqXdu5XCcDOxtFAJ8L3xaDeN+xiTJyD38v
RXH4DkMw6EhfCumfaKkM5gx1WcvBLVcMu8OgoYFDZrtkspvy+On1Q2ez8eejmtI/UNJaHWm8oaW+
3Yqptda4ZgSx/5Rk0GvAmf6Pi15Mj7czI8/IXFjqHxY7AgsAkZq9PXM413zK4xlFLN8t/Uop4CId
l61Mp3oWUY/O183+ZLpVQxGGvLGAmLwog7cGtbBK/3zrL54T18giCoS1inpOizWxGA8f08BWVaY0
D5RglD31+nvWAdMJvLf07sXyaoF80zk45t9NgRlQLOMVZO6PAHdlIvxL5sCidOXJXlp6RXZu3LU0
2s6Dj4eADV/e0QXKXcXPvhi2qeLKknJkRhU0lt28w1PluxrXkhpyQN7EuddskFkvAp7kTqa2Tm4c
IuJ9GWKY8hq0W8C/7WPdk+jmqUhoh/Fz4KnUwng9Zo9JPQd6uTKxiwwwRWUdqBATUncVNXLuR2N6
NkbHN+fbKqp+3D7KnLfl6BhDvdLb7P+ff0lHRZJ0qD6rgG/V21gtfz7sGJC9iohhliONW3PlDysD
AQ76LV0QKZb5ZYgA4cvexkysteelK5McrybdeIPnOBSmT+qh2PhPG6Ev1gZWnDF4Rd2+j/FucY7M
9Z8FyFWThJGLXiqxajE4FDU+4mG3M+dYJB6PhQp7tWQMqszPuoU2MaSOkCJD6odSODAbezg4x/os
xfm6yYJ1Ybx8FeWrY8QFkk+iVOFQrvjxWcpnoQkwYcSNqGxSZMhAdCzisvy1PGCcRX4pEvAlw2+r
AznHT2NBwONON8dNCT4tjZHEb7EZs3EtErsV0vTV1y///5XhsKhRtkOqfGsIT4CNbtSLZrg8lS8E
C9rhR3wG/Izm3XHMAqf2is+pMQ94XLZ0MfDi7Tcy3+SAjIQwmejdFo+A2tvUEl07nJiyRpRY4vab
+k8h3Bqdtw2EzwTrAAaiAoW25c0qzcgFhbFJHrfp5DtWypLrJUFL6Pgp4qRbiZNyU8N0J2oo1d0+
Tia39E2suE4ZaT8mxp2+B5CjeK21TFBPF1ojnDLkVqFkExuAcpaUhRFM26x6cVgP4oJyeSwcAhYp
zrUyO3U1kAfSbXdW+1I5OnH/SHg5aXQJBolmd/KjxpNRRceiwYwpwktjGVJo2UUKwBzW255WH02k
ekdlfJd++g5mIjZZsUHOz1cePjcVUlZT72GbLU31f2kClg5SHSIThG52NrF/iIbn0Jg8wV+T95vK
X9Gwk0fadaRvBgYavOkSFhM7Lx4cQjzJDKDCPzz6lM3UOFWeKc9Y1JMa4/OXvVIGvyz5a3mnFeZR
sc6WCZfGMtc8O07pNYtu5mpQTRm1f+T7ey9fe/iDjIZQXOt9Dta7jtjFF3/p+J1lEDMwB+K+E+qj
z+7S0raQohc+ExNVUX79TUX21zRW4Ah0ctP1bkCdmMWGEQgqfNbYkQT27C1RBD9zMT3qLGPn+bCN
hpVMtUNLQ+W7bivWG0w0LfNrODfpxWG59wYur2ChSLwL5zKqTK5uJ2whBXZdn+5nXiR9WDmahB/J
NCV3YnmgYsAMC1CGxTXGFwZFirTmXu5+vSxfFRg0uoG3N2FA3PrZRhiJtT5989h33UphoItTxWZ4
onViEbDNV/iaffrweqI7yiGp3iUGPfbb7JnSQ6VuyGLwo8VNC1djWAGLXqboXaLA1c0D1jFlRwOh
4v+tHGyz0nIjraOkdS/Tlh38Zaa6GZrkKFj1WRiaU2oZyxi3Yk3NoFb9Ax+8pgk8NqZTixNNKuFW
VNVODWIb6spujMfNzFmtiQYbaer0Dc6wZc3F2Rf8U9ewnse0CZRRUJi7u/paAMOhOXZqGzekALNP
GfH6nUixYVT8hmX/ZeTyjSaDnqQstrId9XGs5+8Rjjr/FswN44u6l7guBDZ+HkEWl1aKV4kLTbgd
O2SnaNz4MY7H/iPjPS4c+1ZcQWZwrB7CD0qxT6AywPgcEk8ooYL1io6p84N1utNyE2odQbpjHcA8
EdV/GvtTyQhZGxWs4PlQoLTkKn4jyZGLM8VS+PcvIsxytlNBQS313AHTwm3B5swHPzgZEh9VYknE
M5oQT2/90WXGtZ6BeBKqp4QnVU7GS66OIEEkRxM4ZzXvhqQFEDc9lOKHh2yJJd9gHdP6eHFYMMzu
5lgjgT0CXjvw/eZGC8TWlU24WknVf3a5xViDf6Wj5yMbT5TrcifqkMMjQvtK6s4ZZLiInmxto1vV
RrckrHZJJK5HCbWO8SsuJ2CFwlH2p1tMIckkYlabjjx4PHBZ0AEXYD1bvaMOMhrXjRmnkWVuPpib
EYqcitUps6g7wECicyrlDnwXoTnCqp2+dOU4JbEjJ/Iqitb6dE+reBWjXQvCITdpGTWPKt5F9FPF
++tIEphMENPosHSLeWtwMaL6tNFsS3Az75cHllqMBS6xCrIbVq+iyfdq92rjZ9U8NfnKa9mrNJaP
+E/Fp6wbxzB9Q6Kz+5KXe3BXo4cFn8uq4+V8KTHHaYVfSmFCNHK8L8J8EScYE4DGPIZttZ0dVDpq
RRRgRTGsrYDBkBWZO+XggNI79/B5hbuM4gEHEnpJRB0ZMqMiM2aCRKb7s9AeBVdf+O3LOq3sXNgn
nbTge+7kX1W8Gxo1an38wl6AYPeb53+E5wm5cqIVuxoVoE4OtQoYPBV/G0n6h5Eh42Vt9WBg43Os
+6sSt4ZWzjgf063nSZ9Pizh1/VopWHKGdlDyu/ElAGb5rrOoQbQ484FlTFApzKy7KHzWK/x75TLR
1H8alupE14/FEJ/zxrsK857fJDespSFlESEnfQPRhKpT6k7F/CAxXfZBvqZl+aj4iLndxiv+v5P1
LC3QMnu8iByDqtdTBsN+Jzx4qvcXCoajhhMC3Bjf4xo3cZBsMpW8o/abtvHS4JiaOrbwCGGGRa8B
5aktDeHpSMcEXvT0qQq5XU7NMcN9j8o6AnBItTskLA/dSkrOo/cvhplssCHzeXlgEZiKR8UBwsAN
aBmt1gxeYbTW6lMAxV5DCUhRNfq9ZiDW4TJN1GGtsz4hAYS+56GrZ8TMJGcUdPgw9OPVpP7EbLxT
NhB8DISt8Q7oV59omBbR0zTcY9YTBOHlwnTZ8R9EPuciWw+TX6fIejLVpgOX3lDz1hHqKd4vH5Ck
pNGAous0DMjsCMjGZwbSYCFvY6MKnSlgQoRmrcxWc6Y7Pq52P0VflSi/uJZIi1KnfgSX9lqt5Avh
8VnPZf3DvcMsAqZWfEAtAquWbYNwPKaP/B8g3US9DGsI+KtQOItVf61z5ZAOfPCKmmO4yPdpNJ5U
AKCgAOhzvCnCJ/29QvrV+T/4also6M2mSFmtR44pfCnmiQ/vCHacLhrZ3FUiNDBEaCYL3d8z9wQl
UXL8ZEYT4eN3JetepBerLfkNcBX2XCE6toO1iXiSZIuHPNkn3AiIWNF1QKp/IkGDLAjaiPpnwohg
n2JIo63FzA8EzHwTAsjUPyV9RcEm9L5l8yOG9E5ggHUXWyYSYmCne1gz0fA5AsepzgMuE5FmsZkJ
KBGUMz3ctQarKcNiUwgVSRERzHB0BR61deibiQLnjW9KVin95AcKRtCcvr2J9zZRWPyOIK4XbX3U
gjMNuiXxdx1VQgLaZ64j9TlabpvWe7GTeAKmZTjiH4c7hAVKt4giVLgpWT6T0TSRnQ2c+wmLczpn
g+wKMOBq8sT5RPYgiDgqc4AX74tkI/IbUNq7NvjNLOLOT+o8ACNszZ/t+l1i8wfWCdeKv1AIliml
3UWiXQs7nj/Ve/YqkgwqxGpsrTqTKqgnj1XtD3pVNjwYsge89gpW8b6dl+N23bkp6pZZCp8WR3bl
8cbvyI+M6wGhWa1p/vHu83JESyYnYYnhw8weW+nhK/IW1NSVUJrqP5Th7U/U5zDnZgKVcWTHWsJP
Xo8TTBiwdirxuiJWZyrtzWswJrDpywFHBtRIWAZAzGgV0K6Q3fxU/2brIJNOQu849M17BBw9lTA2
0ODw/MCZAv5jruKx4pFT7aSj2xN3jZrveqy/3svS35iE08+6vJTyM28eHQNEGrfrsk6An3Mn9kBZ
BvHKQHRu9ICnlQerORc9LpmJ0MKfoRVwOa1lCCDbOPkpXieiRAIhGdAQtQKjCMt3QbwH3AX4K2T8
wrY0ZkVn5I5cjnc9+uwors5lagDwCiQnGMLOwCEc8hsCFxpQj5C9Bs5Gv74XtF5MbpHe1BFPK0p/
P5579bOlloQfbDOFjgBBmFoT2lHp+smFXdVTkBvwddNync2u/2cEj1pcJ+hgWGdGFjFWew2bi6Le
c3Pfh6A0AywsDBhhd0MrEuK/2hzAjrVLHQhvH/0EPMkqNcd+a6v51yDYqfSpYYEWP0vU6oLQCEKa
0l3CtnNSqMCJkl6MQNsorOis1vXEDWwKf/xSkr2GGcusk40q9+yY42/+Ga55xwI+tJmDQTMwI0Hg
baOHHv5WnNM1q1G1fWQYtdq9Wt1pJxRZqhXlNfHlhQ5d3Kxs7o3Lc7s+v51ucalsik4W708WgWf+
aPtsrjheV5df1o+LeJksLtA0VhfY14uA/1qst2zK+Ue37SfNl8thuT6dyZeunGzhTMvL1xLHw2Ow
95QL2erKCbfq2TzDKeX/MgAsXMDBW+Kx3Q5LffEJj24xfzd7+3odF4vtwJ/BH3ouV5+fX83id1ic
HXXxOr7c43JcHC+LbbjYni/v8xmf/GKxdJfO2Vkcs4V9225/90t3wbdRLEBMvNw/d1xsPq7LP3f+
oiZfxToQqrQ5jRf8ofMX/uVktTEgb0IndgR7/hvy1946/Md7by+15dFbHF/Rwr1LAPs+o08WIQOU
1MgG7DyQKeofRfDFx9fQDo35EaUH3xBtgXdViOHQGOb7Us6bztpMsnmfUwrxRDgOVTzFBoe4pSeh
rUUy/xple2T/El3gwXlW2U+vWxQ6sSsrJUQ3lpHRVOasrtB1TACp1IKrJjMAlAmCcMBoAaxay0i4
RtkxxN8k0UCnQMyyJP6mwZOEMa9t4KKAQljHJdmxNgT2hOrNKPtdJaEUyDRYisHIdZh7K2w2m0vr
JCV3cvO7HHcky90Rw14iym4/wBfw/WVF7YUFzD6pTCJgFGaoFRkwai97dXiHjRvp4krkUGi1NzMk
kDECFBwN3XEAticWLFParU9BVxdgyW0cOefEpLnKTMRLgu4oDXNoyMJOUVmfgtWvxHXLEeRNDClI
priR+w4DBaiESTpVzaUZPWT1dMVdbe+RNSqlhyXekr9u+C6j7zr6pjwvCNVlWz3NdrEfo+/SesXZ
l4iHsajPDVlo4Pvcfa5lTnvSh5RutPBjlK6mdA2MG/wWWXiLwcPM7oZ4D82HLn8G/hcXIX6ykflV
lt8D+kJ7oO0t8b8M6ZW3XxRYVyzVtQ8P73Pt/8ase9QfFsjUUUohu2JG3d+sPPueUwS/Q/Db9me9
2Qps3BWZJU7tQ2Di/u3dheCja9YThvp00uYBkgEPqJPpgKCto22fM0X+TwC1HBP8TyadMwYGY7om
IPMzgoYp5QdIJaNi092Gxdq419dhOiAv8RHcWqVtfI/3yW3XlY27++MGTU7+oGpYAUqasNS4SYaT
ZLeixcv6JUNl05yWmtdhyZzaXnnrtfhf8zX2p5Vk22OwWrKAIewAOtXe7fRqiatRuEJV9SBHYjhx
u+oKgr0ufyxcdXLGFfht5u/8hm9JITO/1TKCWk4U2378pQ4/QfDbRXiKgRy4QfRDtREo7CS65AT5
q4sV8Nb7lbu/In7zvQjDB7V1Fqvk6Mv7P6aDUL/UTsU+fXVb3G8h8wTfkQVj5NLt81f6Cll8n9iz
eI7otlz3t+yft80vGtentjXvqG9wLO7S1vhB8GeER6/ffRg/yJoNw9EWlzYmbNxONMMy57Nf+9Q5
eb3qkB21P3gO+s578QB4KaVvC7IsiOeH7sD1A/ty3yxJ2U+//C/SSN3ckMgwvajPnSPjMkivCRUf
W3o1M1unV3Id/I7SPxnPV/iTfI+mm/ZnJGxIWcRJfkT924CPjfFkWmTmSUlP8XRgCMQ8aHgXVocz
e8386vJXPq38a1e+MFGyqQ9gh2kruXTJu3QO58tUPZjUeix3/Skpj568GlIq5r9SwR0ZpIChYF/E
GhE8I/WjSD9F/d1Ub1l/9+Wt5S/LpOe/4gDMIK4lJm47/hS6Xdu+OIXZA2iOoFxEV+JdgaPoN5Rf
TbQaLAZNZKUldYeD/I+lb8UiowaU8cisu64/J6Lt2hMJeqhvvXZjcRPW6CIIVvDlbGwHLHaExkUf
ioj95LObsOuWQvBqy7f415bHglrA6NPPjyyqperJROufGkpZNkl7AO6psx44jbMAfMmqZ2JsqzuJ
33VeLzNnuFOmteLB4LXuU375J35jqEDBXuCnqFbStmbLSNx9UTxzTHkUkzZLmYsZiU+Rvp5lePRf
0tvAX8+B7tHWs8O1O1kb7uCTZqdsvZpZ5PixzXRd4oU5Aok1Nyn3sS0fiBiEWQ2EZC8xqwIraTaM
XPnP9OAGpf3lNHPmjvSqxWNTL8KawlFYFMC1VvBEfrixxT9GvgN1XGw1un3KBuO64daGO41ua7id
+qnJ4polQJkRx6uIofCWjbVnwztXgAVYchmRcS7sFFx/gbAXhQNYdYbZf5UqH3sDf2x6nwJe17z2
dWikLVaJgqEtx7+gg7Woeu6BRSscBTdQwfd36QLTwM0adLSEg98eY5PRH6AGtxOGgrpC8nwlar8u
sNklIariTUR6Lah1EAh4FDGbmLZfkdw4NY0PriK1S8iP7KfwwoqJsIWHkGBkDCanwUbRFc1GHMGe
+xFLPtcgPCFb925mQ+KrhETbZWxyB/45IEiW0xDHGIp/dMqyAgJZsjWAac+A9XqrkE7NfgKpO64s
5S60v+VwmwyLppwR862/4AB8G+gfRrwpRlZyHcxc4vhpzyK6uDVieWv68reoIucdCy+ixZvaOAED
qbmrJ8KZCLBGJGf0Dgp2cb0/C+o3E18Gw09lxDVKxDGyeQraupZBP/s0Il4rljtEt45K+oqMvdZP
6JQ0uMaAy7g8FOKZ5aQScjUsd7kG0i4nfjxI+ZUU1z9MlkMJTIJwkdpi5QdZTJgrRQhUShd+ysqo
AJehd7PKxvy0atiGRCJmK7L8MqsoqV8EOokC6okQ3iWLRWJhSoRauKp7e00DovaFULxugCfLnepW
tCGXcX1WfO8KszYIYSKkMctGVglFwJOBpXLMN4L11tjrE4YoyI4IGdW1MfBb6Wzkz86cMA9wh4zy
7ZDeWlIUoHif5b1Tm6NcxGu1oKgm8ucSeUzzYMMhnIA8JrgavArpaPB3NZESDM+pAFj4ZNUaz8m8
bpsE5mbART1VrA6J2qs/uXVlD4GhMGz2A6WR1PIsPV4eHtVymqo6StSzgrP5IbNC0v0LQg25hgXp
gOY7WRnj2riVRgavZD2OTGZ3VvOgHnTgFCUaNZkZhkKOR8S0u4z6NO9huZ6oYkrzAOb/h8HoHqp/
aQxRn3Ep1TGo3LBYc3laSERhMXoMHtyEd86LVMUhGFJbaSI71WhincE7mgpdLAt4rB4lRY9W3e5H
ShSj8Sfp2cLFUr0HOJqr+iNooc719Ai16XGce007YZ3nGIrpQwuKjZVHBMXbs8eBh+YkbaecLtd0
DvB5342JzwlvmR/9CZ0C0hQd3/SIT/ZI08+MqTjirVTlfNoHF9s5JISGF4xxzcAGyOwJRLZwqXVJ
p2gtMOjK6aUYBhvdCY9IgmzBH6OzFubljDE43RTopUHjrxUcGFlNir1VcLLru0JfECNYkW1B7/Ba
zxZ4bHOaNIZ/Q/MOASCO0T5n/6LD6DeoY+rs2chhjN+GnlJpYy1NHybLU8PrEs0jIWGBvPuhwBT5
45+qryJuubJfY7z61mexo0pXI8R0oATewYcBKVG+eoqKVzg7BjCXiOY60QrMdTyP2c0cAXLJGPQn
R/4pLXpDHnN5vOavjRiXdf9bSfJyaGdjPXtry8U4h1/biQgTGFhOQbxn/abLz7rUzoLHavTprhsw
LtTqoqTryiAnVUt7gSc4T/aF+p02RDXGZ2z8K8wRp+Qm8ME4jTKlwdTWyU9wniuJDQGwCGdkj9bk
ImRf3x74WmUf3a26OUbFuU5eJkCVhBK2JuXxrxeS1G1r6uJ8vJ9NfAl5o2hc6dnHtCmBP0SlWKCA
FumoTqqlwUsjVvHIkpSOH1POJTzrnWGab4UI4r9GvGvCBwanjFCSPMLdQGQMWjfD3inXT6F7d4qr
EOyVWISgXmJ8N+mCOXtYKkQ8763mBhWo2vBG1mfbNbde5SjRcV4aswOXXHeCx+g6gMLGn2vXLJsQ
k3TlMxIhBUACCSfo40hC/Njle0XStg0OlnqtZ3lrk050AlFRYz0Kw0LbAW0nPfHOHyxaxpH6Fcge
jfXVKzuqzgYjc7HPbDWD53FkBkUhIsizUwz9bEF/M6xxKcohjG2SYjX+aA1OEfnftFtXGFc7qr3G
5hTil9fNllMQLm+zEjG81OKdeSnaj8FHo//10wcmVnvunWGkTawZtrsVg4JHVOD5BzkOjJX+W5Wi
ZxRry4kTwUmMA6wSHO6nCiVpkfY4ADQVm8jJ5CZZC7wxenljmOjCBrvaTP4Rcj7DfboyNOzpCD1a
jvcCb2FFb1pWQPIhizt2935uHyn0i5eduzzYpwbO0rJdGhZ1OKlF9LBeZDg2RkYbyQ8fhoEx2XIC
1ro1jLyKclgt4+RpBRKgBUrj4DltYTl1/8LjucAUUbXLphLvWci+oeHGrpe2bHmMUvOB3dom/uma
j7JHTHOOFki+hk8eBdGdPeYexCsvWmeatiq1q2TxDLIzmbxibWJgGIkz6xFlSGm2bfpnPtS7CkPf
VGw0xcM+w85HR2kyQJsFuTu/4gtaQSkBq1hyEBiy1KPQYfvfWrKrhhel3nvZfmLxYl4oyMSZtRdI
rS4Mft9yusVA2LVY0U6jv+9SVx3wXYAryV9gmm0DKaDBYxbijp7NChw7AF3oL8e0i9W+t1gMyKGt
t9peI1IzV60oZsdZmThFKu8gMX2MikBzyNJkspWrpyA29zau7gOlAwwxiygnqDTzBTNmUPneNoUd
0ooRm/RbR1cC+nMvL4QS1ZWwy6cDAzhP7yAdFE059goLCPmrDbVDTRoRb+YqO1TzpxpUZP9BzoDI
OzYpy9G76h6Z+YfIdsoLjjVqB6WWXm9xM5w3Qm89xN1krUOimFbyxYoi5puh7rIW6QYYekabZgMD
Cb2t2JDgRd/mpErnEwKAHeb0ti23JsKIIlK70iASW6sq008dDoCa+VijvETDwk6OnR5dTKrCQoQp
pPJZNrhQUzVkcYpF6U8WpkfRzyigQRduonI9k6onBXucSCF6+8bSsqqDe+TZtZht4/mjje9YTuW1
Fjx9aB84chRmpFlm7sJuUYbrNHvm+p0hISA1oRNT2raiQJzvJLNa6Uxp17CvHnXMniMAKaBkEcyX
/chan2oqckSMww1HNbm9qvtHB60QqpuanUfIg+c3WxPnah7jQM077lXkx1HrwwQXS3rWieDMr1bF
Kgi+HhIgvRql8sl0tzS3ZhxBAO9gVVT1HvVaF8Ud7b/8TNvwzvuZlppnrPEr8B0hlC+iOo+I47pR
n/NLHO/dMME3m1xWCfNzO8DfjUTrY449iLjzQl53WlvvvDY6T4b0N0/cXmwCxUDNdkOKUSj3ZaGA
AJq2wrLHzRHJAqmKh0SkjjILP7vkDL1qifi0xAILr5vFf4AaUxxN0BgKrpAm3pFw5fbF2jI7AxlZ
WRDbjB29yX3/QGqjrIFX9a+EL0UyrjKhap8P3Fy/jEl74acXxfyW1G+Nj28HnGucgWI13s3oNrfV
er1KznlYcg9K6tPsg5Lw9WTsQiSeGUNjB37M4NppX5xJvvcxMKG3MqO/DtoN/zc5MpKR5lQ4JX2o
RQMhX1hoJkni+mglt4iacDbyK7Ojx1s7DRTp/O+KCfEsmqhrqouTBbAAc6KBxTeGK2nYWTJ/quep
JxlCeoEeiOfcXWDI3YRyH2eksYVglXnaIU7o84UjaTLdxpg0zUC0q0aB3vRKJEyNV9/f+d0Ru004
ss6mez03XWvkitVehPjat+AOkfTyndTXLtPMJH1zeka8ioTS/4fHPmVsU0YWkf7b9x6+/jkZGMgT
jJkzlDxcpckDnb+ieZp1Avi8ebCK6w+kaYiGVwnGxuSvRVVg2Q7TiuIrk3NZsLsE57sUr+uIsBLs
8LqfeSMmnyj6xT5qnA6R8o/v022DPwZAvRsYz0EpsbbsR1KaYcPrAb1dsFxICSDveCCq71ivfrUu
+u29yTHQlroGuZHKEOMma+TYwqdCqfq81Mkb/OO8tyyJuiMrlt0yEE9BJyE8MQ2z9EwM4Rv6/1xi
FoszhQNnHZZf4hY6TM66AT9y6tQCax3zTmKspcbbK/wUxjJ7hHHl4mWjUXiRduPRAM+QkSLuCXlp
Bs7ccp/OLvaAWRpEXAbwStniU8Acf0riW6TtopjrvJDYukI1Y5b9o7vQbtSWEx/TWs7xZJxyugaF
uxj883GbkAJkSJX0YTd7LHM4bAGEAkglXKPQ0jhLdnMracZlwUQWGPvjHLmIa2RfJVwqSNN4xLAp
Y7ZdUc1aClx0CNEK32zbjAmyzJFDq6aUxzCjJX2LExlkZTH3ZVJFD4Equ5dk5lL9N+mIvhDZ93uG
q7knsHlVuuxq3AJDXd5GAIMKNk+8n4IUwyn5kSgFXFqqe6PTbMyfuIeKlejpO0WCqjHec+6tAg80
N6EvPC12OiNmwLRxnVIZWiucv3HAJMz1vWn2yfAtv/Hrq8VHGr7Af5WnIX0b+Lw4mcv04rU9uaOV
wN2SovsOqEfZ4RHLnwNbrZ7lsV9+cnXHWLAPsrchHjKeZkP8MOp3OP4Vg93RJqFrGb4O4tH6Murs
odqU8ov1o9+8dLw0dUxKdmLJ7ttRlzjkXLLWdzAmFxpkhT5eyhiMDV6lEdnWcmyIMGME0J//G3fZ
Cvdp/1cjCLbKNmifbfRnBTwgwH6f/IaTeoO6yxOJWsbqiArJkFVchDgv02W9x9EpB96nEkT04R64
YhigPiQtv5Q0yCgTpU84gWpaLAKLuWCTzRAMMtdyjiCpf6vBDRRHMZ1pFSAEi5ApEY7jgaOxyhJY
XkzLgguZL43vEB2CNf2y6it+JEwv9CzErLVFbE84NuLmNWdTaszX8xyIlXxeuccZyUPkge5DZKlS
mPSJI57LQsIMljhlje2mT/bpzsy4SXsS8plnfRUSJ76b4f3VGQaqlIO5IxclTI4YxysN51X2M7Mk
0voteuIi4K0snolAA27hMAa35Mn/kXQey40jWxD9IkQUPLAVvSdlKEobRMvBu4LH179T81YTPdGh
pghT12SeZESNeCeMFxXEf8WCI85xMwTuwpmfa/clnOePyB0PIU9BnmxLCDI2Jc1wcoWLaLKl3tM8
crYnKEk8wGPH4NRx3+dhyxRHhYgsAPuy23hPQR8mLoYToqXeQfAeci26DwInrGeDqcvyrRhoVE3L
oJAq1zWAmUaiNASljAJOw+qWAs2zs/Lg1kQr1BEK2Pg5Ku4ieKNVToNPt7zmoX/0xI/FFCSdD61N
VEPavDKOWJiINnNgcxFUfX+A+MKaHkelMjLrItzXTNlG1TLPOKiQkwctrVLSoMlHawiYlDIlByzP
lE26D8Jow/iNDryCa6bXv4XZE5oTQHcBtYqAPRoOg5NDXtySkkoG+jWHl4HDseR167YLl8oEIeEm
aSjq85G1jPyqLGcjQvbWsfxIoOUIyvuqppSaDsP8DiZnFVIFsjOLQ5LE2DSlKvUXiYEKR7T3NVw9
3gVLwBsJ14kYh7YAc1OjYTQfDZ2pVmPdGVhLRufCXXOjLToNtpB/nUmqna6eYp30kIRKzkvezYhj
Zp0UDqAZY8B+OmUeVlbnzPQOc2U8D/FcYclB+UNWlqalN6n7F03tfaL5vVAhoiV/qUHy3QnvOWwf
RThdgslaa122QHu9nEv7MADn87phpzcuX9Wuy1jiOADAM/bgGIwGkyFCd5qZ9eoBHurYpOlAofwZ
uWiY0Gq0trcfuvkWEW/cxPskyzdhybYXZt81Y/PYa+YnK0LSQtCdqe/G4CQpe6bL8TmnpyjRlJUO
sa++i6cr3GUTUgIsFJG1JBjrnAFTfWqbv7wdlrjeNqRU7FLzJcVfShCURS8l1PeVbMIJAXj+YDRr
q5c25bRkdtD0BQwodp9xurFzd+NRUZUGe9HiSW9Crjkz6/uYkWFNbHoIsDUe03UVED2Q5Qfbg9Vq
YhO1GtRSBlroiDmK/iHJmCYtdhyPoXzo+qnQXiye7sIbVpocjhq25YkBnyKW1chJDaM+pPqvQ4ta
u1SuxXlkaRjylrAwf7TEpnRGfbYnoLv1fW6/pv61Irwy/+XXjmZ41Is5vVnRH8NkbOUW6RTk2Fbd
VSBVHsYzqC1S9VhQmC7g0AQUL0ZdjS9tMFcWA7dA42uIOS8hwPazSxUpcFOTAE+8oJGHV0t/gY2I
fsIIqQkpiDI8M0Q63iSLub5/EI1rAFuRzkXtV420oKp79zmRC3H38KdpvLsIpcxM1DdgF6LiKpg/
uv2d8jwl1kYUny7XxrDfbN5STcw9rDKQMDRUi4gXkRm8S+2lYLPGZF21QThjzuM98q2fGvrtUELV
DJNsY5LxgTCkce1tguey1v8hLnIbj5Ite4kCtlHQ2vM9WkO52GHjpqFsQfG234N2ktWw0dmgsNs+
a+Jlhj4jK+aYBUZuw9r68U6aEzLcNy0QOxB7lzygEErRVbCPtBkusd0cKJLs5G8oNWIyJa88j0jY
eg+Rf8Md6DHLjHx9l4KW8vrsFrBPKNRV4UXUs6zsybR3CMg2z5pFbjdIycnFXoYpLCE+jHmxoJZR
I+Wm+aSCPLYYN+LZOkQwVAWm6j4Z2W0Np+ku3Jy4rUx9o/yNYK2OGj8HvE4PE3grd4Ksg6GtibR9
h5vMwWos0KyEXBuAWkxBdzL5jDqwrJSvrAFWdgoWQY1auC4zi7Q03NLw9OTVtn8U/+wgrKWtU1sH
7mMYgMmxYRykh0vGXSIQWCZCYy3yLuOJ7hMlw4Q7kO3TAMxI8mZO5+JQ1dMl7acXo462LBPWfjHe
Cl4OWYMkfpszVo+8S+Td+lAsWfG3lNt48/GzuXuJcPvJqe852HMwA5hmq2Wt+Wd/lrgfYo4H74DU
h4AxAloCQFDVeNB0jX1du/LMj3jQfsmCJ5asec1Ri3YO0BM06i6vnXR4M4fD7MtFEeDWB/0TaC6A
DaCNPIyj7/JSIS6U9zZ8RI0XNjFl8J7EvdODZW8JoEmUhgzrGq0BGxw91ehLMV+r7G/fKOnQsMyV
f+4wrgfsxNjUG3n0Xyb7TfXjpnF3vOGpQ+A1eCYS5UfGsN3L757J00CxMDV0eyzS6MEcosQiUVzY
7dAWoEReKsk9QoCBOTqyje5MMVlhefNIqVQut5hVsxyZJoVceQyrYfZeMBqrdgGbuiQGGE45Thzf
zmDepbwP/uA9pe2OqK9OJ3b2VdrjNlGV57lHhlnVJ7e9wV9ve8g0i9hbOeG2Q/ftIKGiBXeSu4UM
O+VyEqagEJQZlRkTbPK0QM9y3xjTOoh2GRSr6q+dftEdE4mcUXLYfrWxUWPF9V8ifpUqF7zgqjIi
FIjJqh8cTlS+iPHMPHoWzbL3jLXIrPUYviKjXvptt69dsYgZEjqJZGY4nC0k9nTd3T9reLP2Q+gR
sBy8Ykl+CjkSHFrzadxhj9BQrqmhT55xQGPDyjkVqsbf0RKRGcAcmX2W8vHkvPeUui02n23e1hNg
Iv5k0GmQUrgO/XldV8AqtHpjUvQaGtDQctWPyb5wNUZCrWKxXguQcP69r2YmUNmGSXNFAclRhA+4
jW4TS2gBKY/oT71sr6NcZ+UPuONFSv/A8fwMKxLCgX2UDCGqEhNgftUYk8cUoEzl1ia8py446QJ5
CvQpRAdBhVHeIf2ifx2x4nB2bkGC7HImY4k1bSwMcrn5XfrAbuNN4Zym/KM1Ia3S84lmWnEdn2rm
e+3XrD3MJr4KG1I/Qw98do0MHzMShjiUy2EzQONI+r0VntxMIMWVG4FFJCUPKU1RNYuTWYOhbQKm
ZxUbESm+LAIeWQPdarv8x12JRaLs0M54Dyi0OfiSeKRLFfVpInMMdTfTwOLZzrVrJknR5RJTvZCf
qxAl6w4YMwqyUzQpdzmNLVglQ780A4RYC4EnAynKy4LJNdDEg7JlMzZfmpRCJSiaOFyPOsIXjWh5
A2ZHsvfHa4UEgx4JKSEySeRZUfMfrVL25q0yk3UdD2sMN8jYENNm2K/JnRPIffRzNOuMxz6mX7WD
MDsE9awN42Fl5uFJT5vnARv2bIFaGSJGslgun7REPMdNzM03b2M6H69olwMgyhp/brHxG+jUFgNA
+3dkScUWDpvVEknhImRt7KIoYj+hcRYwfETbWdJHOOkfLs61h7ZTx3seooCx+DItWzGT251Z8Ptk
+muNezxFxTPU8clgA9QA064mNFLel5Kgk4Nq0uS5g3+23HcU0mqSjo0HvNOam0XgtHI4D/qmZ9b+
SIufDFU2Mq7VgKzpJyASQQnNHlZGtIbFroqNlMlMtmE6MVRXRVawOT4mtF9aLk7Eki6zNNgP1c8U
hccQjdDgJMD+/3zzliA2Yf2Pdv3Zpp7RCPrmnGzrZ5bOCwVhKuSwUMvlUjMXdYolEJQVwWqBD1lV
rpklzg4u1fa56MhfGjnxOed1h3cUizE1vdUTfT3zJffdXQ1yXbDVqrYJ9KW9mZ1pm2B2kXAhLPBE
JdyxBP5VoGQKrEu7Z6a1AmQPvAD8FKQ8Q4GT4QJbK3bhGRZhdSzp4iWRJMRo1MMdkhWjtCa4RRwT
WMVdYKAMBUyyCIL4rRsR3BjOnglQZiAzK5ciZmgCK7DBad44FztxyGnF7S5e4mHe+eyaJBNncOWz
G1+66cUxfyNUODYYDxm0a33va9knIRWLvkQVwsS0/BlRIJfkAQWJRlVMSarRixPNIiZz0VOKRvdM
ITJy4i8p7qdgxaBtxMKEwqJwPmQ/rXTtF4rL0hIT0xMOXe1FzsmmxIjmg/JO32mYSq1lc7PjZkEC
mnT3jryRDXbwOGKUu8ELxDoTNkaCnYt83KiF+dmV644QZdEz8qHHz+6dhaidm7Kpnit6AoVGCiZS
Eck362hxIzSGFJpouWg8WmSs54qZkxro5UYOdYAsXdqrqri1nO8dBSZGdDdggK5mP1zT7swhMJXt
EmW8IogoeVPvUsHwQOE185QjQHxzhPMBgFfhOxwUUyHlM2XsNgk151jFuxkOyB8cB7ZnemK5ElTH
poxZG/WbCG8iHDPtVnUM8KuV8nITcfSkU1S2/T6l7MCrXwYssZhekkDAxbc3knd/GFdbTd9gvFnS
mSOJqahG6ieCsP2gemKSSME9At4CnIRtT8fTGiYcuVO86NCAeuUFjyDjAwvxXjBHa2tEoLWemV8O
gmoU0klmKMnUu+ZYS28sNkBTeP75CfNnaBypFBFNiVPWcXQzZaPSZTP5NddQfy3CrpC4F/OxhPHs
0Z434Z/IecLlc9/9CSQGpaHtY4rNkUZdr3gFesZew9iQJgfYxTPyzRKlqTL2Jf6nHh7IOl9rNKU1
aYvIfai8lDs5Rlqs57Qd+VGhOgLDZRCvCqJixWwAqwd8H7r7peUzYxN/QTI8fwDNXdgMeDQX7ThC
wMbFcIIWMXAilqgjMbDHiJWRCbcCMVnKtfT4NE35WU7v6mqa2ZkWf6FoCI3ebUfT3DH7YPNZs2Bx
bHIeeM2xuRDZHSvWACXBa75bEkygbXigqzkayHMgJPLqc/DX4j1IoMlzzM/+Sh0lrAKM/JOxXcFv
wy+3VB1iG1QL3cDy7deoKcpm5RY/ZvgheHXwDTeQPK2b7a8hnoYOlqsQPXrUb5AQpT4zAsRVsf/p
F78N962hq/2av21oLXkT8OCGACm4K1gZ8eMZx2PBbsW3C3s5fDbondm9e1wm9XKzKSw681fjVsAF
BxtR3/SzCR5zwWx3lxHFyKNFh8RKcOR1X/CwWUJfNI63EiwsJyLJkAJ0OdNuHyDK+Of6K1WsAOt6
GkECh7SJNRkZfrsxo/Gq2ze4nzy9TB/m6Diy7GGJsB6s7xZZKPu3HC2e7581U9twq4R8tRZzyQYD
oap7vDZaQZt/Bwu2GFkVa0F1aZr0paoNbs4Pk8pEB+lWKhIUIuEmMa+9N53UHFzEzJam6c6AA5cc
mgzdWNZFdEALq5uM2UGRhwzXwOwce8wHIy8A5j6B82ISoWVjPKzhdGp2c4hh5Roe9Zlb5rt0Whc5
jzNL8SdhlJfcEG+10SPAcTlEys04TB9hRgCqGuXXOrHxQCEj6qgJXVbdCqAeND2CB98M8+UQFGct
R/5pTeu+WTb+Q/fSjYP7PEWeM1i4ZCsGMvBu0TuXCIaUFhPILI93bd38mNw1j6loTMuZ3gTlONKn
DSLqDJqBcZMD3bcDv9bHsyBz7JUUczo12dyT7UYURazz3FHA4TnG+ZRlimmCBIDChe2mmk3yQpMe
Uh+dFWq1n5xgPwp91zXETxcVwjW5Ix2c9t1g5kiQcJrle7dEHklwaquybXrWVd2tj/B1uyzw2vz/
sI8Y2AePRsHuQguSSzI8JBi0Sf8ce2Pr9d5aq/zXBjOd9o5jH9IO7x2Pnzxube2t89hbieKdTHOH
gr2y30Z0lzmJXzTLlwbAXLfRgQl2QccE41cBqnh5MhCf23ztDOR5DUxPrLo92lX8BhlRmsY/Q0ct
m1MqQWRkq5xinWBT7X5FYPsbl1wYagwJEKKhXHKTEwyzi92zbE4K/HDBR9l2T3X9N43LxuUrYL5s
DeGegehrMMi1QvMQ4A7OyKY40dSA3eDRI//tGLvvCfNtbtdR1Ms6tjb/AQ609hSFWKpM7Kq/A5dD
1NNuZsXpCfmw+md08WMaLGxcTwl83ubYkQpsGOxci+6sAdirmShP+cGQ9FLHSqvWNbCZerj0lB74
8x4dB4ODEtsjiKDA3cOacutIQHC2d/SN4r8IOTVdoBEoemaPycfc0zJq77HDF0hrqKyM7P+aWicj
+NtNniPICwMg7vA0ae+KUFGjOlTUnN5FoIlgyVlG3Nudi1CIKBnYI8BOGpaTbQ6bhwaEdXdT/Zls
0P0vk1pSp62V8pHQ/YZdBANthnUI79ALFol110KNMVq4ONljgr+Uh0QzwcnhrNLeJ1LcnehUefii
CaEqqMWjivEdfizyKdBkMi0ZqZx5a/+nCAHsPQsUsCl63XUckaeINTbCMTIcdfvTRV0/Gm9oOkDt
8iN7dlbgfl22LDK23wYW1PNoql+OubW+b6yOfeDERF29bQCbdegAtIMdfDuhcxOjthEMkNOHoeTV
/N0sl2iS9I3U/pnsr1OPoLeIrW+HAax4BOLdsqhRIepVnr3CLZmhqkhyBkxsbCwe4KKJ1pEIPjTh
bqSwyNEjl5dOmo8KI5qFnbW18uZgNo1q0ONL0pI43mVnn4cChCm0y88YpcOAmiSNHl1DXVWdZeqv
LPCXM3g7i1NgQnLTGX9auq2d53jgu8LXobBnQucImeHhd0iHa8hR0dATS6Vv63b8rekvw8Hcsqxt
mehQiI4myy8mBax2KQUWuv8epfOqoI2OUTn0Q7Au3isNNVdxReSFORJBTu6ASbDla5hxtNpmmi1g
ns4MrWHlsYdt9HY1Zc1Xm/uXkVl3mlvPiLPqVewQ2GzzkQeFuJIeSLb21MXFObfMS8lCohH6suKz
J5jJ0qQncuOqd8HRUApgB+SS19OPCKjqowtu4ssB3N22QFMSbRtjb+uR0TgYTmrTWA/xpycbnBCr
3NVg8/PFaKTUsBTC9LqqYsRZRW+QY4hkXMhnoMuMv/heo+bcVK/qW8k6giE0dkOhcPZwOECMYX5y
cs5He1eygiAIbOcKccWw8m80O7p5a+v4/r4gitwry3Xck9QXBV+aWa+QWwzoT3zdhhnBWC2ob6pE
8UmTcupgk6JOUquO/y5iPpzHnjDKsDqI0N5s9HT6SAJUwsXVbfWtNucrszBfG9pMLWAlAK6gRdTh
kBqAkPSWu29Q39m5/c0BsvaSTTyTKM+5xnr9IdqH6wvyXuzzEIUnI8BSWZT7XNBei5DhcLRqsUvo
7Yi6bHjTGrYs6blgL2tQE7H/pR/MqXPfCrioRejApVeN+b5Jd+6j0jhgIbKI7LnA9eznD0iDkL9m
iXXanKmvHqWJ15afNHNg1yAY89bcyAE4IGSHUWNE5UKD+LQlMkSTqslnLdLY2ybc28gcXI6Q9N7R
39KbkBdGnkACcCjrI4p8fWn2k7qNEYpIRX0IIWJdK5bNA90yxHbsuMV61gbk3IjYbLA4MKwDc+EI
6t7prcIrVOuEBXVsqplh23w7HIFpGCzy9C0w8WSq3hqdsLCAW7IzklPw3OZwOSnIDIaDdZHA6ISc
1AwsyWBhjem/iVrK8b0VlrwIirjmePQ2hFWixAi57bSB9o1+OMXqhXQTBWkEoqSCpBOh3NG4WU39
FDaYpoNfGQISKjApnlwLDCBmA9vF6TxmYEbC/q+Xaiv0Vqhgq2KmfU9WavGjhimEmzE6/lYBaClE
g4CCm3CF3D5k1U03TEpGF7YWRJ9bCw0q8ciDGJkQZNpiR5+x7rP51MKGoJnajRDfSq7MnOlgVMYt
o3q+y7VNh2PZFytAm0ihaxMw4HGWHPte29tp+WH65RWZ50IpLq2wfQ3Tq61ojaA64njTgGMrIwT0
9tkc70bTwEJ8Gfw3VzKjv+nPzdLXX5X6v/KwNeBWY1G3bJHRCxKNCuyzLaeQ6x0at0MIgE4LU3eh
IDS5vs56bPctQnUvOFGEGbn8EoVOCWER8Yik2yzxkuTGCq7YvxLDt1uZr5mkL6JIzfx+kQ4aDR0k
c58qF7SjdWtIwZtIW0NB1MhtKVnVzt12lucWvqBVkI651bMUTb48oLcjK+PDoO1MgnsjL7FKDLb1
JSb6AIhGkRkHlTFmo0PVnEOftnRz+S7HmWaCXksEHl5SBLEdt6PO/ybZKeZqR9fQgQidZ38h04o2
xvk0/HOmdwV3c+tdzYtlbryl63O6hto24oLq/5lFklNe+dAr0Oz70b5EXOwk3SoZo1NRnMHa791U
vbp5xcs+Vh/nWhCsQGDtWUzFvht4bhnz8BwRQ+SuWtsFyoeJzye4LTGhUtLkZywnpwHIsUUPZHiv
dp/Co+mYoYyXsJKsjQDiIrOzgls2G1t2AmawNShLXcAIg+g+yiJZhy+6a6wbzB9uek8VrNxh325m
l0QQuWNsWXdSBrN6cdl9S2n++ExqgF56yWvdhFuLpfBszTfLD6EHlZseJEyRf1iOfggGlM9w6oAy
UhMwH9KWJjuUKOqYkKA/yv+Kvrwkef7VZGicuV3TrHkucndrKMIdeZK9scMLuQYtxYLbKW9VCjzU
bU9E8y3xw5gxyZsT28GH1SArMAE6dbr1VrUmiIwHgjnYOzjkxLKL88W7iI21H6PtajTv0bF6rmbv
1a2Rr1wjuEJO8qvAv7pDRllTlL9uh9jf7+RFr8hKQZYRC/tZkcrImKGHZlKlrWX00Q4jYuKIAI+3
yXiv6W74OG7y6mroPdtH53xViLAYUYPEiNCD25C9f6Ab4Rp+mj7UDCbREGvUj1AdvAmmhxDuDk8z
fL5cd1irmqyASxofdnPhT2zckcAWaXPwPyFIIg2pDzHBBAI/kOEg1yfrTva/lUnX68WvUfLizY+A
6b8OLn4Yd0DknliyIjFqyA7TEUDPyFL42UXBQBLdWoiOvdBvfkjYQXakEyabdtmZwd2ik/pvkxOz
NCIgLsIpphE5iZk00bj2NZKDUu7QAwP+gahivzc6Um0KMIj/5H28Z/HWgnVr8Vb0kf/DEOa9r67e
kTdLI+9CUUZBNg8UySJCRCGbu8xwvLCzK196dm2Baun3AU34zK6wGrfAyLTqU4Z/ATTQtk1fM35T
WzAtEPnWdyBbpPYx1N5C93MgGQJn01KHzcR2gM2/+eI4SOa+1U/mM0nyveLoIaatN95BsoClOJvi
vyfCxo2BSUKOzXHonJsFOwZ1OJFyuM4jj+RKGB0J2qVUx/D54Io99VDRSXd4i1v5HjJ3fMoFE0UE
TEnAPCMujml9K1FzuR7nHNWN/EXVYnt8AaRYztztk16+ktZws8cRVYSoSGnsmNkT6unGD5swX6aX
JkEktsedgClzcL/inG2NnFjTptQT4EOn+Gtmw9bmAq0sRHmSrX2aXJveF7dQma2Z3tsOdfD4myHZ
y71jYHx60LbYreTJsa9JbQKpaH4Y2Z5e1SNPuvAWA8SMF8ErqMqefRrDMF+rmtGqtw0oWEyosRx2
NY61sgNOi095yve1f+elYvZvYnzoA0FRDhy6ZuUbbH/135DjsAHAw5rRRKJaejPrL2ShtHdRy3Cx
XCej3Ljoaj1mWznj1sCrNvpo7vQgBgWNt5ai0PbeBXEP0iCtI1x+h7rNUIKqz2fdwQw+D1NiI+Vt
IhzI7qyfgc9sfE+WeYADzDzrKfrXE7uXcDeO96Z9NMWnUXibuP4XIpSamwxBgvNThAzrnHS4Qf1c
mFl/yaPyNLcRYKtLl4avMkYmrxnh39wmh0oFUhpx+Gr0uB58IHBGZP0jneeUzt4Gxj4vtokH56qR
kqQNFNOgnREzYG9rSSiMHGrDBJAbgjxGCL1Oki/MDmsRa79qHp7F68byyPs+TJP3n12sQqBnaD52
hX7V2Czg58whoi2KX0t3fHckIuD3afoooz32N0X8cj7NgGlfaZfHisEVGsqzzs1k4CgbhPEUUvoT
e7nI9Fva7ekRJfplSlISMwGq51/URahoXkg+2JI1ENGielZxDvi+KvfGKuIgdd6wofEYq3QTtB9t
Oy/1NmczAciOoZEgT8p2PyrtqjTvaQPXnVH69FKjjCl8Nvgj11wWW6dSJPyPvP6EAllJhrM5wb2a
tTPdGafHP+Y47bxJ45KX2hccVaa9jG+M9lJ28sB8nE2KXIUWYXbztO+N51hkmJexSzXuI8xZmhkK
FVQwhZ5fUuLkHBLiS1+wx2XZM3lrI7Cfk7R8KKRf738yCy1ijFeZfqCufw71e45iSxDRouMzS93m
wldWYCkONSgtHdK43OEPVNuRh6FN3/jzBcql8LCLGNwZIxbKVIkzQKCGebV8dTnv2JtM7yX+mQAw
b9apNJLlbLwFvVi6Tv6qBgAqL3ScGd8tgh0Ch5lBycz/zs2Xlm2bgSLRY+uSoHa1KXAyKYFi2Iu6
fhgJPoqb2veCN3hqXXY3/lp99px/bxwA5yFpH/BiIk7g8KMWwGeJ9Z4PurVpeYHFKnz50tAt1pRw
anX61NTZYGok7ka5r//BCV942VddoJ8uTmxEiTNKFPlpF+uSzba9p3Jfs6EKeJD0IsFnxnAvIBLQ
8BgUqyqBKVLYs4P+53Gr9Mw4wqM9hFhv5Tr2/LM+E3IvMCppy5BxpTdnq4HtRvvr81ZU0HlgKQZP
qy9q5GQAWBBjh1R1jbZhon6yaTAxQW6YaNMZESahvZk9OlE3fgmQEDVBdxtIwkgGWHoUDkwHsbp0
L3NSqGRRdZp2Nr9i/KuyHVNsBBizOvb2oTKPOMlpYLIk0fJUeQXmpL7ones9IYjcGxiBEBHZmIK7
h2b5ABjbjANvkktNKUKGIf+tcvLv2t5c9TUILxh/ZtIuq6i9WSZtRtJEV6gy1AM1HRWDDN7e7B97
iG5MPhntACjFGux62QavTOmC/2kZgeKsjdxbVOIFa4Y9iUIhegmJ9cXqt87MoZWjE4qNP9viq2+7
6ZXkW0YbGkgtE2ExusOnsEdqoDfraCogivU2zRDzfo8h4KJ5DNRDzVVN9Flgj2jUnBvBUiR+WYuR
rhGj7IQOlEYwHPeXILpWwB7QrsLLsTbTURqX3t5a1dvQsS7zN5gAwpAFpGqprN2kcSPE1GUEUVF4
iIaRkkeGorm1OcOB0pqJfMnjisOM7GHCJ7ErU/N2z5M1LmOWJ6nQrl3Ami+Or3F1GvBCm0N9jPLx
GJcgP6oC1Bb70ooXs3PjhuZq2qeYeXBo9ZzwJPdi9vNnvuLWoCXhwMv159YYr32k4ENJCj2OTgmJ
WEGVoINVhxcEcwC7a5df9WT+cEftkYdbfRgYERvDwmhrYtL9U+T477Z1n5JNytQtj4PlEI1011b0
k3PMeh9jiiwEqvFSWiRJMvm34OKW1vzoJygJlDTy0TFCuOekFFcedx8r7jG+6viV6hF1cfatvv+Q
9YyrvzVhjOrB3HS4MrE1FLxpqqg5dbbzPbJjMHC9TslayOx7SAiU8FKc3etQgMUxy2eXaIYeQnc+
EoLA+iwbCa9ehTbf31tX1Tcb5y8HVBbHZ59Yicn+bhBUZ/3zKMJHbxKDwAIZ6pK3TzlNKqDwxnKb
7CuY5m4eLM1M/uVwVpIZTOCrTy2o8SRavyMaJOagqPkSVEDo3Zi3KGZnVGyFRS2G87mpywti8E3I
ooZl6zIvzRdhvDcTdBidgNPyz6i2qO86xDsKqtmzNvCwWhu7jjLDjF9Uuzum1hYJv9v8ES//BPQl
NvYxWn29PwLsDST/GrRD78uTmNu/wpzilIGy35OnAVZ/DLPbKMyzUxkvgTMzTohfiwobYgtrs81/
HILOofdhvInIsYbg0BNnk7OjcDe6MgZluFdGUmIC5LVM1255l2xTv98lGfNBFBjt4Jzxoi3HmR1Y
B3SQTjYOgXxiuKKqnk6ldmfFGxU7NndGuRlCPov2W0e7nCWjl78WgQHWvzy1/s2VEmMP1GfqKg2Q
48T+wyxWheu8BBVUv2CePmSCvMQ195GtDMLkZSD1fhskk4BastyWS88ON7bhEvQ5oYJ0f/QeWKv/
UouLDW4b1qgSrhUETLhLR/5oDM0UVYqNi9tbKyVYsfkEozhH0YF/i2Rca90xHGH04/PrTsI9aIn2
3aOq6V2OD/Ge129mSWAMbkiD3oA5vKHviJItKZ4bEJNeGqB5Qu+Mlqxpu0vPosidJMbUj6m/GCOE
TzASM4LGA7AtMsnlJkIP3PxkRCXQlBMGgYIWKd+LSKlhCNWwwQhA6b62EZ6n7NyxZFPuTkP0QAG5
guOnSz0TKUmFVyHDJ0mANIWn3HXXGa6AzNf+RWGxSWr7LQzQy3fcUOgRI8ZSrdsvHYQPXZ1+NHm0
89noWiOZQ1DSC1pQxC9tZC7cduvryTrxJT0e9LrmQUYoTnjJ2oMMPXrkCO85KhEyjnWhr6cx22Bc
sV2eUp7J+GPQAOy69XEu82tuV/CrC3GVkfGwkp/UCIl/4NoLgMaVBk2w+sy6Pzc/OBqGWhzImQWG
J/A3vuS5qY8Wqu4wRl45D0gPMwBvKAtbCjGq7mj8HnCbyto/SCdjmwdNtll4XEqre/Ej9ENDQ72C
aUX/9DW4ouQEEem6qPiOZ7ERI/lik7FECIIAod1ldFj9THeOsQxR4YXmd9YJym1oHR7YdooBilHM
itBDo6dW5K5acmr3IMl2M+0btzhjaOizyS4m0c8AWdLhGqrxnTIX+QnrbtWxDDBrhcDDg4ob3Qm+
LIaHwFLwp6SLBYKip17aBxNGX4ELOHiPuuKB2y6gfceP1iG2ZnE8rAJtZ2PRJxMWgeslF9ZB1051
+t0I5GP1MePYSDx9yWXza5yczIibAWY9Uwlt5DWcHIXQt5aDvJJhaG9+ZZi344GVH3FcPjjBc+dx
w5CREsMq7fHjJn20RJTI8NdF10LuAeewPdbPQU09aZrWuZpyhORw3rdOQXKuabHbRPIHG4UkGuHI
EzSoVRLE1F7jeez4y8HvyNLfUm9nxvNkyGjjcwKEFzhico6m+l/mk4kYWtcEYyT1wlFpGMTMEddh
aUdEA+CaSqLU5coW0XPLBCY0/b/SzZe9vZ7EOmgehQNShwGpzug5R2WmjzbiJVxmdrPiEwMCcI+O
wvJVJys4FdhimbU4DAsYI9AbRAcdiRer+Z5LVDp3k5AX36MIdo9zlN2S4u/YvbBQ6u+ucvD1e2XR
jRNtR37ZafTiH6dh/NGl2rYDSVtvvB7NbdttQ6Q0E6ENKZ91nspTX8fL0ga8xRbDp4fMih8bL8OY
tceKY3os7H/4vSSWJE4XBADqzgfiwdzYQGcnUJob2wnyFoNlHimwhMW7ylcoJRaMAVpdhL2GTqB/
9Ahf+c+M4MfHiRtTEqWgw2EhYBHhtfeSaNZyZk7ufFfzQpPQpeWKWr3CgAVtyngpg32usp3xLUjM
H9iu86WWwy+a/5HlYEvMi9a2tzjjQR958O14ilr78h90FgOOd1G3LZrWIXuYAKVcmkFLKdu9ZTny
WqVzsi8tggSAtyAqougj9//aDo0rWdfyu4iJ435laYAE8SxJ4nMg8ZBINLXR2octyiQAdNZ3TEnc
EULgGVj7JQEEnuJiBQneQ+6/fFIJsk8aboMpJfms+pd6N0ceq6DZxQ09XDxtwqT+tB3tmcknMhh3
34XlpgqjdS+QFiMAQTRMXNqiDFJMQiQN2dR/Tfc/js6rJ3IkjKK/yJLtcnylc4QGGhheLIYF51S2
y+HX76mR5mG1K7FMt131hXvPJdL4nSmAdtuYUbKy1C/YbF0bIBF2/L+7Co+rqjAEgh/4K72KvAva
pS3GZIKZ4L8RxSjnDViAf0beRdBY++Rxppge7GmEmEpMYf5T363wpkakxit0wdQJKFDa+qXxNkgm
rY5Y6IlYOvttIHfX+SXDfrQftX3XZbi3NDOKbg6T+pT3LLTIAi7zdYlnWfmSVPZPY37pHEJ52TWR
xdmfjBh/KEiIfd38FlmxTmXMXNPZhdG0GTKLcGgQ2ky2c9S/jb+v/H3PX5aQ4edYjOz3Dkz4/Pi/
LHg00u5uWuXOTbuV8s7NQEJv+d6np5BFgScuGedlX9fvZDaPEYkZnLS28WLRVGo9QWRmu8Ve/o12
8f0m8cnWeA3U0AMvX7wzBamoX1j2O+LMum/X/456XLrW3pQJ6kWoxkQlBnNM1g3BBlF4gFuMwMT/
ZiBK+CrYMSwkNSWZhKBuWs1XydPV8LCDVbCugl+Gq6WvHotz1Wplq/6tFsJ7l5sgd6ECQp7zPjk4
xduUtOer5uzK4bgE3+miTrZef7Mu68BrCBP4MJrmgJWOYWCvg+USoHkSU36spgUT73ioJt5Pp/y1
wu7TYx+mlwOLNl1C9wLnjiYyETjwQbqDyEF67aByru3D7D1n8i3t4IWTMYMjTT+TZd6tEfltUTKt
QRpTDVJS1v02mj6C4DInzMwYmyeh2IuAdZqHPRZGiDNiJKuY7uLjL/zbgGA9KLG0Okl2RGy97Thf
BVoxY4GZ1ucvwQzvYcrY2Ngs21A01WfdyBW8jvFJlvKTXmXfR/ZrEECMCmrgoxkUkK9IDZ+R4x7i
1jkasfOGIxQuym8X7hTaRFMPZf9qjlIGIqIxwXh40YvwTgDHElOdZiy+S9v/CbgHG1mcBhIEo0jc
Xexo+X8o85hgh5u2Nik+k+xbhvENACLLAZMM7knhrEv3Kky/md6+oeD/bQfrXPfmfkQ1WoUwFaKq
3NZy2pLdqQLGpi7iARX/qAn/URpjRxiGbZ5+ewLbwFiXqM7WFeFnORrLtoPqWW06Bh56u9Unlxmc
sMPbUWJtCJ10ByKJehvdVwa+yAtJvPmCCGIgzqizZ2soKTaBBUEE4dEu1jUC5QxbjkDOJTQ4MgKU
1qD54lRtzpz+N7Mg4sE8O/bfafkw42bjBuxw0GgbaHvzGiwLiSylrTYzZD8P5MEcHEDs+/q0TmEi
+UjOcPKGZIyN/Jo+EJKk+slwVqRXv22PcgZhV7/DbQ5GGnZ3WwnoUY0vrrJ0dpYEXDkglGKyNqHr
BAu1asV/neJjY0iUjXdLGbsWFt6wxCuaKcxSq6j8VPhPkohzvVmFR57PjK10kQw3E16qmUGuZ2k6
swTP74EU8B3YfkzjtmgMxuYAiYnCmmZjVXQHhEFgQ7BW6zDVniU+tbmZv2pY5lB8eQYkUmZkZnme
0ImgdQDTk4ViU5h44duchUBJPpgeSCSnAlubWSgaHezAyBaYGS8Fap3010X258H/c8nCmOzhwdHW
/BYfA/4kG3FT81bW3tElUKdFF+VRnjIRXXkDS33iGgptNGHCyBicwHtVXRdIKKBwFfSNgoRkF/W1
w+YflOeqhFNUmJ9qvltVsG7I5TzmAUsiZHQlERTp11T3fwr+t7HK0NHmj3WEoaYYnk1vuhSCpI7h
6Bv1W1wPR7dttjWpo6gPDwV5CgvoHzvBytlSw8MiLGDy4XwWQB5NdLrip28HhqDlIaGF7P0cXuHC
d6Wh3eJQ65OTR5nFhf4WiNGpqC/b8r1Wfx0avmPCfUmHmJOJ0hxbrnWs08tpUbvI3ilvE8pdCgvJ
IuAS4oqN2OSPUteM1a5BD+GLu750Y1gTLi83TFU8bRROf2VebpvkHCCvBujXnCLjXXrfEeTf6hQi
/kV1DzuNXnPnHAPmhTZoMg8d8szAoWx+0/IpZBJQsRoCMkSOY+evMSmgycEqXL2hkV7ZoNtmdkXg
2Dp7O7GIxUtQ5Lde3Sf34nbvUWu8Tba3rRlkGgFD2WI7MugoOZsMMxofTFa6mpGQfrH/NqKLyews
KYeTCNqTgc+cziQl0yfs3zPmJ4bhn40+OsgR+32keOcUBJGHkNIqZ3M5wQzUe/a07RAv0y6i4F6k
2JRD8xLhc4Mr5Y8b9hXONO0mdANkuzK7wi8AE6pkcs4csZ9XbnT1epyO2FbGxCVWMWf/PqxGv0IH
TfVnnXuJ4VwLmEOwbip+dyvvQLbspnJRHQ9dR1eLvp9QAo/2gZgvpB3Og/HpArBEUvWSeS8WbSz3
RfrZCdCkqOOUdSS4My8BD5yUvWDbsKpt4KfsR+898e2m9zKaPsYoQln4siOeKKdCQcc8ycOh4aA1
qrEhg8MpGT+hlR5SiDI2YSNf7dB/evOL4EY1m1tKnKAdjSd3LPZpDYCbgF9meA7T9mMe/pJ5zmrT
2ldkVrg1/nAnOmbR8lD7DApk6OwLyHRTRmvTBk8hJRoWDSoSq/L2PBN1gP8pxOnUGjCrUNeBG/SR
fAjGPyTxTBliBLBqaJF8ojArLD1cQx1KP167fZso+rcDD07lg8Qlg0FHkTNGQ6CTMvDGJVuyLVfl
co94WarEO4buxRgBD9z85trHH0Vi0a+IrUrsB+smqDiZBx8dVzLRqzfCap4SHgso11un8xUdmrfW
z045o18jDt0mJQmNnwIhLkkgg6ueD7+i14QIg+bLgrlCYi35eK2VHB3EXwoZGcqHEbJR7ctn2ikz
OE6tdQgJLk25HDz06A5xDwbN17bRKxXLOTmh+095HwgUD8u5YCXpuju97ADEN2RXZEqi/LFYnksL
YtHeHuHrZtsp/xCMhHz27TGRJ7M6qOmx0CgptNbtd9dSAzFTKZ61RMJOnhWVA8PcOlSbtGsvZcf2
kjyJrviLgpR2U28atTYkf+pHQssddn/ay6OPAYimErKX6/zpOasWWR1I9NmY6MPHL5v8eQ9iV0K+
j7l37Z/Sx7OScAvxQmTRgbc5RgZNbCAs5Us+6fRtnF0VtWFwj6mXJF2sizvdlog5tpzdjGBIMWBs
43C3iNHflqjuTZgH9TL+Wh5FNWQhatzaxELMCrzmlc4Zxllqv2iYD0GQdbOy9cKo7Z/DzOQ53pSB
uZN5e80MgRRBrpvOvOQwiHp5jlVMuE6BeX06gH95MOPn3LT3xoAswlY0tEhgXCYT/mz9moF6TH3e
ISO5g52OvHs9Pho04WhQsPT4QE1NUjOCZxOxowhIo/meuHfCLjgGLV4wcTXhUSRCx23DwGd3UJXF
02T029CKb4oWwEpGfTC57GOax8Zpzr5XnGxOsDQyzp3vbb1OXksWi2L+dDldLbRn8QCQucaQaPdi
WFn+yIM00/YsHObdgBuufQmlxPLoLQcfMf8IG2Wy+n2AaIeA1uA2ptlXmRvzQ8JKsRYBur8ExpFD
327n2ZvvBcjjsffnzYYWgvGnb3wRLftmDMNuluzcOSQEAGD7bDEfJNreMpuLlM5rwjVpxdcy9VnT
osuQ6asN7iHsvI0gjdvDY1NMoJ1/kgppK+52M/opRH9EhHdWzEQMFK7a3J1SLDtt/jQm81/9glQj
LSD0pSr8IrijZOE6H1gVXzLuohaJbhASb1gZp4NZ/x3Fre3n9TjS5U67tOx3k/cm0VvnCp51TRYn
wpZOHjwzPPvMzRJaUaEVg0V568gBtFh/0KmG9UeQv5WI4oXzmEKhNdEH4GPeSkdgQJNId3nfhnJ6
nnEO7kjVQX+f8vgI8ZLW/qpREY52fJz+T+cx1Jq5GpDaDvXT6Aa7Pps3pHel7PF75zwyWFE4Xsda
7rwa5gDQumYEfkE2doWkT3tDO0ohz2VKpl5auv4yhLbyNA/8mLllvv83hB3QZU+i+pD2X26k2xKI
+zT89lxSk3U3l48pa3AEmBs2Ym5i77xcHKbxaULcENqME4nDZOt6wC7GWHojzQFAHOg0YTMhxHxU
MgBsCULk0jJ1qVHRiLF47viSmmcACasm1G4t3I/w7JOeX5DtPW913IaXBthRmv5GKMLgiK589lDk
dnXc7GxCEwdB96ZxilWFcbuEbdwtdLMTTkSEIDihDAKqSifAqkpHdfaXn5Z98Wy02xhXpWuje/0x
ylf8cw9B+vbjZfEamf8GTTBPssthwNacl/+pZdMow/c2/TYAeiQvulT1cIgAhPcNsS1hEM/BGVx2
UzPeBFRbUPxr8yq+WJLSVMbAr3uNgWy4IIdQmWfBwqs/vFgDCxW75LpvGYtiqGmXHXl0+6QDmqS4
Pqozc8D5HYMYDl/81DYkuiRc1/kElOlVS38y/+Z55r7u6qtySDlns9uFDrJKRiEtJZKkwgl/Tffd
NaZ1X90Mr9ibPnYge2+iMZ+xbk+xv/a5CyYBpWD8k3jpta3YBNh+vWuJepI45fR3nCUzbKYr41M2
zWFKlvg8bVAPrhQ6xORlIOuRmaoDN65nRWsjpUbrODYIIrBpoCDLkgTd0rINA7XzG+956IJdlyJG
TP44DIsyPgsHInnJa4+wVM+Xll6ukSQStPLmsS0r/wXfnPVKSKKgiliAF+rN5E5wgO+ZMUIohC9F
xK/NGFUP/Qbc+TlbJBsFSl4cmrcWGbmN63nKaLyMv6rBI4XgPMCn4AyntpCb1CVVmfWzLJ5b8jFp
GR4Dj/88aKN2uBGURg0uhJRdRVuispbLQ/TXJz5iBp45fLAym71N0zevcvT2SyK3QUrCNvqq2YrJ
4oBcC3uyROFDsC7lYb01URpFPU2vf46Cl9KCqfpS09bjWJxxaHKyAm6zKG8nKo/c/Bnzc8RzjbWW
+a4OE3XvZP7cCTeb1W8a343mrRYEd0N64zq0+X6qut4gmNqWIHBiazlQXOgXc8OEip2kdw7GU89h
cKEWCmL7vzI9j4oBCsMjK5GPPvvKKmEsQMIBOuKHbmUCyOsbzuxx2XtEVFc+miYM/aQ3rfv8I40h
DiSv2sc4Zs8CmmzxirQBvVb2JVF5tQGCdJy0MysyRYCvi3ge5k1Hu4qkAOcAQ1K68YpyP4CSkdqB
DvSy63tmfnfNbcLijYpqJUbvkEvmmvyz3VrvWswbUc+oaAS1lm1gAAbYzYL53U32RfVVd+/hFGxz
DQTnwEweo+xDMDwo0t9WJOwQWGsgKzCYQi8dfLLuVljFK1tx7jp1Um3zY8XzYSw6DitTns1+Yhfj
niJBJIHP0tMnHcYxf+JRZwRi4J+5F678IUFhRoAc1X9mBFujoO2MWXkWzZu79Nukp/bN9lV7HauA
vvqjCk00TN+MJRAxDxoy2vjgzyzvRTNv05md39W2evaA6qlu5LER6uL73t79dOL6qHdbdRMcqhKo
SKzRzI+GsWccDoEYZyU2eZwvFuIDh8F/BiJEGqhFW3tTUy7Ncp9RFLlMCZAIfdN+rYUGjismW4XU
MUL/PnQjBv6dZX9I4dxjkN9PERZMy+OKcBh0sOUnJYaiYrIJU8ZFceYFhZghKfkgxFXwUxDUNKHa
tYv/1HoE+aISAkVeLcx5bHl1J9qpUvcWbtPSL6LW7oCtuW2/MY342tq8z003gNhB3taR8mHOE8CJ
/tGnKV9Cm1yo4hmvWwaDzSoYn78mIC+78gjjcw8B63GIxH9p2X5kRrlrIj6n6dDeBiSbpgl1VYG8
jZ6dYCbwISRPwWZT7djYpYMiiIn+lbdIyKMOwYBdRa4s4dXLrUL6nit3tWSvmnQiDKLCmK6lhftp
9mQjBHgtXXw/ZO0UpK4GY/ih/33F+KgIf4OiOJmlz0qQZBpE96FBAhWE+RBZ+HDQKn8fjLdJm5RS
dT8MYjuX38b4Fhl7A/RKmPP5YUejqDDG66wVvVb0aErvN83pEqziXTXOrgzz0yCw+Ld6zQmbLWWK
MhQbP8z3hruVn4iT2nA3gGQUNay16qyyGwpWi5UtZQcaE4Qg6DG8EvZLO6879x3HUFZXh8WdtrrM
yW0Q1Eb1rdp430+fXM0mO5yqZS2r7CdZgONv66PETORD8Aw4qaxzjHPRnA8hqAYDQrtCJ9za+4LA
VHtDg/zQhW8sOXx0lcbCz+r9S4d1YglC5Oq4UHB0l6lFlkgJDzlDiNrvRokF07w4ycVJX+pCXWz6
wnG8NMnVCaJnnj9D6QiPTdX8FLCNk55EIoe/+h2nS8QmJ+xeJgpHK3pvwXtNaXITM1HzTPWdgvFA
4D71xQ9TLAoZ63XJ5yvYn8EF1+Pj1CM7jMpNRD81hFr/vejy3QTdjAxE4oVwnOFuas3d22jePLKA
JfmkHaA7lqTgmy3cHW4tN17irVCt41vKHjFnPmD7lu+Fax/7iv34ch55IjFq7n0T9CUg1aL7UJR7
NQw6xU01A8gUbrofU7Erk2gbsQN2yWLqyX9KJg99DToPXOcCI1ULYMG91h4iO3QozUSGQ31K0DEI
JlUCjQ+VbUPwFqXPUiTc/lQUMzSP9C3jJxQJxzJYvG7Xad3vwtw0RTTPAcPOKx6xrvuXAQ6UuyA6
oHCyrSe9SVDuL6Zec/af8ob1tGGf9FGfqCv3XO6Ga3L8FvjgXij3U8o5guLeZ/SaMcTAa5xmLwIt
Zv9kGai5XOQspg0Y6SnJfwWuPx4oJjR8b9YnZL1th++4xIWou8SO98rrMRqO/qFNwi0Z8HufQgOS
IbwpBxVt3TgMehjRlHgvnOS56MpD4xi7KhyfdN/GD4JcDi9vOCDFJJPgs6Ll1STA4cwcEoPMJlDE
qoufEOUbjp413jLSZ2Ak6dsN8pzMgyc0qVogvYGmtQuhbke44IYwumUjUTPs3cdly59A/MxYftOs
pKqlbRDEEFf7Af5wSJoKRCeN83yym791k3NI2SeD3EcPW22VviLQ4pMdlobRBaFVbffYY1R20RH1
H1nonQt3AD4QHQyODPb2HdcNE9ygtYnoUPuUgPCYiINfpnzJ8l3Ke84lH6PKFxYcxNd2/K408WYW
DM7qVTePm7DfV1AjIrzCxVcvshO3i9bBc2vk4siu02kD/MNIzrujxGjaBtE2UTwAJQE+24VHZ/Ci
c14TEVqr6oW9UdGNf+SAKNkKT9yVrFC1VR22KlvbIkLMRIpaTvfKijPuP6eC/JwpPCUxc/1UHcNc
PS7oIvLuDpIRVQ2DRIg6jZPCGkPKOWHACG593Z8Gqz7YHUa9sSchLjjOvcW6bmKk/u2Zl2m5SvXB
k3jt6vqS06ejKp2nxyX/mghl8aPlVTjo2bzkpt59Syu53XfZELQWoGtnEhkjRnmQFMB2Kwl1R/TE
tp61OdIJir6BNf4n0BFGMKUtngpYtopfK8B4OPwHe3bOCAZ6F1/50uJTzFYscNr+qW/v3MzFv8DI
62J+aLF9NoOtvFlwX7raRCPNhe/hqXpLs0fW8tGiXdbGF9t//H//HtnsB9nSPjWWfTA6F8tKrriT
1gviB3PGMrTDEkU1zS9CvSCMg3MdNglFEnjWDBFycSlkTIjp37pP77HL6CetLnGe/g41DZmeAMYe
oxbyiwgXGegNvTpgFnyNA6qi1qMLv3hY0PP+M5VnL+RyjX9Gt9yDRNhD5ukJTqLBZttqIqnxGTsm
nBOMafSv+9KUHcBsgpJnIoGza0oLgeinQosZog3SdfEyMPibf+aZLIzsyzcfwxYBsPfF5EM74RG9
bJ3xZ2RV6bMZrHkLHN4IG36eR7CORzp4bQfnCjen5SUXljhtgOzkx4A139nsMFNGT7odA3nQgih3
iMJGppAnqIktAD4hM9/lPKCfDph3Gshh0gZkpn+NylcWPSle9ralNCPdncZD8hFNExtPnSteYfpj
aY7blmyIhlPsI0Li2cQWpBiwDtxzTbJtCOlFH2VF0ymt2PGMH/SEPbK3QlyEke5gSPc9jJa43Tou
L4ztnm23evWFyQ2KJtg6WsmhofWQBctYsgqupt6xMZes+d3GmqlAQxou89YQa0ta6Iw1wtF61E9u
/ySJzLDmfB1kw4ot7lYvS4WK9n7cHoqUiVA375YBqtiwz2ZmShWtHeJZVMYV52cIkMTF2zFt8v6e
GuFe8gFKYjslkFi+Rr/8yahzG3FQ7iNY4oeijHG+N2igoG/jtCX8yuM3TOevJdZir47z2PLFLpXu
SlbdR0PRuPTDOSoKzMJk6rLn8cIPofx1jnysdcpNmfxOGZWPDQXXA5MevwLvgRO2jihDov5VezRM
9eqVjzWdf9216wB0ex5DO3D2QcbwvFD7gaGRDdXZYyhLZQmXxId5fwcdlDbEkeLvhpEZrnDCU0+B
uaNv5EkWsCmIFHhwR+ZcAZthyfbBPcbgdlIaiWZhg14Te4BmHymsw5epkeLWgBDTylh1TKj2foGP
uVVJwBnimbQwTqHb0/Sf/RZJS8Djr5DzFW7yjohIVySKjmceoGz3MaYB+epNilWLeUS8yzj7s5dy
H/1pB3kpkLKn5K6a1sSsedjaytlGtfU+zGIVLndFZ7yE3alPvNOSDzuCHL+cgvcdX5nG8vOgMrLZ
GEzW2b1NxV4uzaWwWJ7tEjrGSc5gGWKgeoi0UrAMeNkyoN9uSo4ism4AQOZGmObN6W+YwpqHgaUU
KmHVIdy0W6RYb370mDEAouzU73N3RXOFc5Nxw4vwu53pNddh1EAZohuV2NPr49OBZeT5/4Zonbtr
qr+1pCQTBKrPOmo4MoF7h2fH5xjCLle9BtM5Wr5yl/WL8yRJ4yhYZvZ4GZTFKaVNiYE6jG4K1mo+
kCmXCfcBvD0qWkYG4IkQkQzFj538mYLikR82JfempwLAjAVjmmXxC4tAdOCs97m6jAGNlJG9Gz3i
etVtvSp/yTKDF+arpUuyLJRxTx4cHweJoCSVCuQoOxwZoIq7TxNJG//51VtpsyLGCx0wh9aGFsqQ
wd0HFgdh1axZqWyHiVHscFDO9MAyJ+swURF1aGIqGPh5sj4L68PFuad1RlQlWE8T6pUu7Ncu+POR
qnKaeWgVeRrTdw8UzSz7kwls0SHEvQD+Oi6s+HSAdMp5sA3icU0ICm+BQlFhKAyL/aYeg00d8iH3
9LljdNabrRS1SQAKaCQpBY8iR7xpYGcg/eluhha4hx6srPgTEVgxOm9NAZTK7B45yStKViyYK7OK
zlnt7tK4P8bOvLNXZdky7ffCgy8IAaiHVyjk28ivD+ZSPk9cmg1L8wxDgv4OPEacshk2BW9OLZ9L
NnZFqWtT4CJFRhjKiPnqlu3GhQOm8E6GPbD/hV6V/zoU41lscwqT/PsPPa/ri1M4HZbhMe1wHsWb
gUc9FneHYCgZJax/i3/3xtgcYh9LkUvCEtcj9AkL2uwys0ViZuX5yPkZpM2EGC9L84RUBFPrK09D
Nz4JBVahGmz6Beua2bzIWHXdWD3DfKGYtbCzSOLp7i6kgcYV9yD5L0G4Y4HBpGCss/9U9Ar9CMX1
zJQCSJ8H7REcPwIymk4maXqv4U/Zrh8+Rxse3clStLZzsWnmeoe8FL+ed7PNKxT2eXifof9NdswR
wBUa7YLyIwchIfjYUuKkUrzkLmxL6EBFA78etaM2+TkH0i4CUniajovrB7XhzP7VdBnek57nK8Jt
CUsTYpP2mHL74lY07WuTPaXKZxTz5oNMbNnjVkz7J46Mefj1wr+jASEb2XGbZu9O/0LohL5POYEg
a20aTQB0y596aQ+ZYF1OlZIx95PGB20Ksib83G3GgsJEn6W2Ho1sjD8McujVaF9yHpCpAixuIurl
XKmc6rGsSfx0zzNO5jTZwS+q7fQKcvMYf1sDOiIWYi37FuBorc0Nw7Xekig/G/0pa5KnQbKzJR3l
kM0ssHxzG0wfLIlUJOBviQczkdzGkHHbEnfHWQrv2IGX8Z6D4VtKtH9kk1fU7TXCFhPSEvFTRb4V
zkFhMFSy2S0ckU3aHzwIFaFjP7KOqHWSUzNxEjN9h16thUPJf10QcAYiO6p5GYm8MpjB0Nyw+/Vn
QPi4s7wSXlzwVNLWZHydjfxTuNWpo8n1OnVKF2LxsFvwbu3SClw5OL0IFdxSrsLB3RE3xTy73hpJ
vGuCSy8WiK803wiDZd9AK3lGi75hD0o31JbkHsfXgkvZngvKc4QD7ipByVUR7j33060Az4b43IUQ
UMB1mbxnn4dtgQbZIChjawDFYUKxREca8xfEvB1piQGJ9wilByh+vafZqkhKmWMN9b6M3gTvYMIw
VdrezXfy1cRsqc6JS2TbrlcF9idN/lrLOCSvD9pCmCSMFBk8k+m61Tv/0HjPeyyOAGgDHvBOGw5Y
8usXeoy7d6yxueQJ4/zto6sd/I0bfBwz4xPMk5R1QKg4obGodS4AObOhSZv/nXM2BoCmoKvtjiyO
aZhQqaFWdTki5dLT952tYiBWcdknyxn/42aACwLOGW4DzgnDpY5ouCp7nKzTobMUz4S2KLHAas2D
qRi3+Cgffy3oxayJVZTu4T1vYvWRVs+Ne2sjPjnr5iSfmi9coRXo7nov4w8vlNytv00lupuQoypZ
m82dXRkp9ozESBBwh5eRsWrof5tYkhnj+d1fjTFDrASxnbL07prPPa6wEIIOK5yi6VaODhoKuSMz
exsAM+8YHsw12JbqWEr8Rz565nAH6MgnqWOB+zqini6Mb6dptoNis3MdbbFpqNZId2LZzwq4+QWA
s00IWyQWCZ8qqBbMrwl6S35CuG/Tj9p5YScuyFZyUL0Ztg+VNHnwj6JaWK8xa12yvY/lk5czYAGM
7Yb5zSWBZLPYz17yWVLQiNC/2LLauv5zoseapGnC/iJFrIlhCH1MeYPXD/+g+oKREHdvgp/rYZRe
osuoPkeL6SUPgAlIwkh29QjcIhAoBNDQDR/RZDz47k+Pap2FykWvCVsmtxFyBmzS39oYOjUfCw+n
wU4UahETQxxClM7NkK0H3LpDy2XP1qa0bt6yS333oE8ZWgYKx5FHHSMQWRJ6NqKn4lZzLhHJ0yO6
Mnl2dMeG4rSQ15ENQJgkGEfCbZUU+zFDhEUwZjT+l2ePuHswP1CfJISUKChxHAv2zzgbaN/oFEbk
Ag3iksncuaF9WqryCtkfM+yLqOaVwVM5mqyWaZakD72heUvZ3k55eZvQLOTMrgLkupP/I0kujCa2
swRzI/Ws66csuDcIkhzriM08TS551e86bquRmpc78l+9i8/4AaWw354qZDMtSa3NdJ57JnHikzFN
zn0W4SMQDuQ+ythmXO4MCi1xljyxk/cTNW+jfBqmT49ro0DVbmDvsxE7CpL0iom8rxcvRkJdvC6s
dGR/LQhntGuTBCsiB+SVkj9lTD3AnZLN35iwhqb+24trODbkwsMsVl+8flbFUoC52bQvD9AJ5tYg
2v59Lj/Ah3aCXPbdzIyo6NvHVCyQBqkA9znQtM56jvyXmkNbd76UZlH50Vc4HIJkF1qfoxmcl5Hs
qWTrLRhrzY8i91aJIjiVeMHoAiUgdv4jR4YwjI+e2UvLRGIIul3IRtBCsGW5UGHnjqydadd6W5dd
EqBOZV2s7uqxGJkTUn+o40ISn2bMOsVWD1+k1aNh9IDbMI0t5dY6cfhyeGo2YknESUjDyGxWI6Qq
sL+UVRUzcb+KH83APgudG5YlV24Ef+u2e1f90ytNEbb+hgxJz05Z3TKIc/cGH0wZgQ4weG2Bsk3o
AbRQwAhSTpLH3j2zErLg0rnnDosa24gBPD6HN39mps2hDhPmrmd5CgusfJrwSUrUTTO6KHfqWU59
T1rfDYq2908BNcKaCg+jhhYlZhZPGLmzMZlErjESwrhHuOG2w7NoaVgm40ApmPmMVRgU4MdW5Xwu
cZY2rv2e9kxO3M/cpl4h1qxN47+yiPax8TfqAWyiTOosTpEajn979uJg11CTlj8ImwSN+jxZOyCS
K0UP6eanxD8ojggiUhbGP/B4uJ9wzJAWGYLek9UpNSZQ5HybxW/KTm8U1lmBbhvxOeZQhvPuC4gD
iG38KNEfmf7FX70qh2LtUWDh3X5QdJ+h/TiM+OiYP7QjvvH3mnFEx7KpwLVn0tFHZE/WjOfTds1f
2sVo3ZQYJ3AOBTv+h2nxEat6bxKPiBIQty0HHsJgtNCblOHviEEgcj9tizEmHPMkMh+z4q1D1kj/
uc6wpefILNMyYVHdPZjylTWrUwBDAldSWB+Uni1KStlaNwMsOxKWVdHnb3BBn62ZiGJA1fhQaAsH
ZD/Wc+bh8uRzshT8nQXLM1d9yWuTdDyUHG0B3wESWa94TTw2heIeEWJk5T0ClYWNWHieo27rkM5N
TR+aexYMa8ep1wkcPtlvloCfzlMoaSLCBfgG6gYVDOsRNxA5CjQ7WiTprgrGRI366T6GQEGAIs0j
LzeQd1apIAEdXc6u0jZLOgK4aujCkwSsYTxsEe5z+lgbR/REMS4XjftQCgcwCEn8yj0w9TDssAJp
1utLONGYvYo64vsAKDOJzWCHB/3VNjAKUORvPe5aNT0lHO7RdEhUANfmFiKOg5tAvNhQfy2Ov5fO
I5zCzFjW5cLU+2yP1grfDOMSogDZYBfFq76wC8YzqX1gtPJgMj4DvI4ajqFb9eVpXVccHVM3xR5O
k5oBQkrzRxIEUSMR5FieLHrO3j/4CFVDFs3zfMcR13F99oYWGRw8oqhb8O2x0XJcaqovbPsJwZ3W
+aNM6OajSZJOC+TFxTpffUqY3pKt9WBsfPAvC5olyZPQgX+bUvU8zpwwxGQZMec6oK4OW1vvgYat
CGKhOSfFRS8lPe+MLYfVo3R+LHyM2HYc5nmMseP6tOBAZptr/PAajqhbWNys7EWeNSalIM+gm9AJ
9so+Vig8TV0AzwU+FR6csMUTW1Nlg5UiQ2RS6xiGiJqbBwPQeWowtDDfZYARu42AIKH/1+parSdk
UaeuZVwfiOMW5fKg+Zkzx3ExIADCPizS47DgXHSHU1C+itY94QVEBj9s2pReeGY4jP5RDEg+wGxm
Tn5UU/JeqYnqOFrXFENJS8jZ/FJjrwpTWMu0/TBnfjBIPYzlm4XGPDbZfZF3pV0YWYlPFkbvEFBp
EB/OaTx+2sC6prD7R2aTFT67iXFhC4sBilyDdBtVqwaFhfeOGEgLY1FjmAyw6WDBeNUs0FS7M/03
+Eo8PRjjgGR3rB4FRF9craxavhygqqBgCo9vlOWqYRegkfvjglViYrHV8Z41CaHG1ZsCN2zi2uXs
2k6ttwPEQBDtqbVypNsTicDkxphUU5gRUV1UhOcJi8ZleJY5kAJQAKyN2ZQnoJ4/GuSCGWRiX1Fz
ZZTkVrecE/flf47ObDlxK4qiX6QqzcOrhBCIwQaMbfyist1Y8zzr67OUqqSSuDttA7rDOWfvtXOs
YQPqUmh34M/u3dj/mVX8WukfAjM8DeqERpjQkilbNqxKxTQGMZJlkjBlLlPL599Z3jfmS1TZn0lY
+Aq3UaX7HsRTbuEWxhEELpN2DtR7MI+JUIGWOaUhzdb76u77NKb3ua+9ns08nj+j/tlEGLTNd7Vf
r+vJqUNSGcOwjzAaqZWA4uWe4McnnGRvYs1PVoMU4+WaPmR85PWzVxGQC8Z6pk0Dci420SJScBGB
PtO7DqP3eqwPaiN7UZy+Z71CiwcJB9sebHZ4vNuE9bCMfF6ZQbnBO4iKC4rrVikRJvD1VCxvypBu
pd56bQ3j5ZyYLCspfy9HqC3pVmBLQHCVEtLaNCR6lKGjFlu2U0tCs4jdsa2/ojgjB+xSJDu13aOY
0AHb6pfoJYMOtd59UBStQdmt0jkS/lgI7HYhxtuprziZ3yV2r26O91H3RXzw3MznMu/RIzLcXQAz
tEwf83QPxFUvLK+T30va+wW+vjWDelBXggQVYa9u5NcChf0sfGVKs+kl+Vwk0KI5hlf4NriFf6NU
+7X+VcSvpkjjljsL0y9DxSYKnhdlkXHIkIL32newfgeQUKCbnAD0RW5l7wZDtvVGJmjvhvSvAqVQ
agHh18OqkaMcBZrSspaAB/POHPUiItla2rQS5ifE65Fg/VWZsCNHwzXexn70i8g89XD1Bonh/fw/
bQdsnANa3xE73YM8JFnqPjfTD2nB9U3cRsUHG5vlKRRHpsQG6HHWxFhvZEU5T3jd5CreSYhcquQo
FLRzQneWKTe57kpKuSW3asJpEZHCISAviCsagprkJdMlV7kc6aec5hP0Sx78lMlzQyEHOxXBV4Iu
buLhE/r4oWvVyVjifaZ22IlM2xAZ+RReNFykAlqiug/hwLCEDOKDA3r9sgSTTXkJasnpAB0YA53p
8D2MoCfq9SZtUEDgdxuZhwj4a4VF556HSxNGUc3Hjx6danlyBqFjtd3RbVitB5/tYSXpW599RjlF
dj2TE0EWqKvM/og5hR5nJWMa6M/GkO0EAFpxc0lgpshq6nU6tMOYGSy9R67iH3J4HjvrvDSNJ9aP
Lm1sOcofYnjW18vwcpG5oFaG4i40S6BlUXkXtARXbQSol/FZl8OLiodDh+A69Qch524YMoHIH8Q6
pMa5MsKjDNIGQE9eHw3xNlMPqgIOBNRRRHz0muBZQMX7UUESxQ0FZF+ReHn5mep4kwdSCr/0pb5q
xoucfBQL+iruoRL3taTeccpSqEonk2tNFMc+IbM0JjB/zjAsgCUUOaMP9mgJYWQvHPuYQhll5gBC
BmDqvMoNzGqjq9mW9Di7qDB/c1pyBpgopBBGwrLB8wpgqSp+w4k+7HWG3M4bEEx/YiD7PZQra1QP
YW267SBtYxxdTDc8SXrPIiTkVnYFCT8TYanUy6kVyXwYwEoSPjcnJjb+7WwW55DYX3liwmHeeyN7
JAzKROx8c9S+tWp3IMbPBji3HXHIxkCsVtJkI77E4lMHeKNCBgB3za0EWApKKi4oy3DpodtmZfIt
gg9oTbRDGTYr2v3czdcq3lxUr2CkwFhrM2qnPtAQLbaHxSDCr+9+F6V+mLjVi4UAnWYrYGBeeCyV
wNiDNogtLAQTWyPba/ye0lzMad3XXbKOfEH7c9sGpcntReQHbWk2ImpgBUAmw2lJMB6jUuS6zEqT
8WTKOEi5bKm8jygYtmZUeWZVXc383OVoFbSXLPynp5jgIv3tMA7teVLWxiCxoPjCsG3uay6hI/5t
jjgIU1sFUU+hpnvm7tAANU+XyLSP3kNaFfKEf0h+zCQqAHziJCaSsh6hSHr9P3XiooXscllzekEC
9YAVKEpoaYuru0KCk0+M1U+/zrPwvpcGDpKMPpDCOJgGEAw7ykka9MZg8GCxQ2b7lN1ZmCtu2A8x
WV5zNq5A/25oqmxLuXhraX+iqJQW/arn30P7l9CHbOUnYcFZD+k7QV/bbkthPsfme8TkQGuvqx1E
mTDnoqHohuCchMCmZNVhj25f9XKkO48Imt0nqqi1R7fAWUTggpPmDJeLfPCT/FuHaG1CzlFQNYTF
I6s78hWg3wy0z08JpBD6ZpV00EPlEDTpEQMDNRECHSZpWg10ZWcK7V6HVx7vW2trNTNqIRYt7bhR
hvA4oitdNIl8QtVf6sHLFjrvEkx7aD3oYZ2SYL3st+dQihC2dwl3kX/y9KMlZwv7AeXri1aGcEip
g7ndpOFFVCreWPZAhuVttVvyLX1zCLayPxBKVWnXbvBaLvhozmlKpTb9dtxio6z6EdBGwD5ejD5s
bZwJXI6RyBrQPYtNDItxmNCoKSzS/cJKVEYiQvDqjIjVF1SnqgxXC3zNgvsBY+/CtUyhPNOXAT1Y
7UnlpZ5+ZYy4Cu4YI/5uOVQlKEMkSBpYpsPAVZc9oxpu7bjrUnCnzaknm8Qs/5DryWiw0bAV/c4S
+1089/uGJvNYeGCkZXD0q/kwOMD5CSTFmwPYSSNmiyjzM/pjSDQX9ghQC0VG/UOzioHXqgWu5UsS
48Rkl0ApCJ0EpbX+ky2fZXqLUCYbw8kc/goQaKkCy1xDICU9QXwkrPBYBA4i+gnXFAFvhih9p+Gn
hiW0GPw6/Jvgipvt8iOqsDmYkJvduF2xURY2c3+aq5sm/9TApxrLSxTkFbTiEZGF17UDbgWnSnmN
qGfwpViUXsmSOvhzXiUAE530zHM+UXqRSXpmVFbE38VAnAQfeqt/RvoP+4hDS1NDGdjSDfwXqQ0Y
uJWHYE0f1jw8xPyU0kMEZNCsdXB7DWl80yfbyOAB1ilNE9DnH1w1RPXIg29IR6SiXD13AxkRua5+
mNi6cr6hsUKjM6xBBaUJEbxIQNm5JbgBqF8Z16ncTiT6THwIIZ9StHaTWZRxhl2b66Cuv9HNQpPT
y77GUENyEo52RdEfagvA0sJSUHq06BJJewQEZPFoMBniyyX8xVY8KQj5ZVXxxJ6BpYhi824mixv0
b/xvBTt7OpOD+wnHAmAbdoscNENmK4YGtzSMqXnjZ40+oseyHprjVlOek/FHziU3HxZc13wzScyR
SKtUukppHScJMH/CyFgabyrcBnv0TfEyT9ejXHITByW3USVGu7sk5YVpwXufLNvI/CZD21Y77PQz
hq16jbhwF13bZFi89BkK1qwfp159mUtUx8ytCZ2fCOsF94fAg448ypjAL0TRrSXJ68T+izH/q8iM
cSqeMbTUEKxuEaH1LvPbUNWuFAxH0sUa89WgolAHfnh54ASZdyJOYVQDK02hdkw1dsdG92p5HWX3
KPwsryI4R+OeJlV4fE3FE/QR7Mc7UxB36nVymNTdqnoflN9uol8AYSdg6itx/8r4aAuFMwrQCLz/
ZEbIow97/JH2IGDBnH7hugHVz34rtaLnypie9mvHLYhGT5ASwKOLdNdFay8B06e3T9tl3IeIn1eO
8WiMO61knnAboXgYEY5kxn0WvFcjjM5rvEfIfTypFU+h5dTmtGbml7qbsMqOxq3mWmtpiduWC4vh
fYTDNyjBvS0HErro6/BPrf9q6j+TJcoqRJmj9zsoEBbg+FA85+TpqXDcWnTHaTYhWqT9h/44ZVCj
MghsRfIXJT4oEahLWXtNhChIOQ5sC1wlE2NBWwmXtQWOPbdoFTIX76pDIuU+Z4QX94RMakF2MBM6
lTpCrxEH6jWuLb8U0fDmMbIecbQFEiBoKIgyJoTK69BedRMTEGgxBuadRDI9tWjcjj4KneokCt1l
OqU60UvscjIhG5wTBi40faR+wmIOCnpqFG+EVpYL1Ubu04cQWp+cXFRb1VpyMTE4pJrBLUgoLpe+
kHXQ1prXFkgDEnYJeTXUNqTAr8iCjFmA1cn3lT0XWqobiXhStOJEGwCcNzdg1RW7UyC8MyPdQuw6
TKnhoY00Y7eNbgY14LAEOy2K/sJCPskUnpHm1WNPAgJahxAgXiAjXifCSFtTFENhD1M/UOrXDok0
ghj6hnPgdNbGgk+f9omTWgkWwt+yZVCamNvQWPlBgOPo/iiE1bcWuHTsed8hSibGNwp8WmtUPIR0
3iChvqb724grF3g5tAGoP4h11NyZORya8ILNlKagVf1F3ToOJlk2edMk0Y0D467ghquV6lIyiVMs
UsLi3C2X4zQn38v/WvEF7RmZGngwWiH8nrXl0ZpE/azNXuU7IQJx3V2NaDhNEieauTWR7jT/I/AC
j/3iQ82ML+VtLLN3QWhfdCgqm7lIfTM1ToJe/gnR+EMk6amly9w1e4OcQ7mIN10HYrzRN3mlHDtB
RicY7gQjZSqYbjrAhhWA2FTP8QEtpbHr2QA0WJCC0V1lLnAMynVNhjRfh+R9TM8xacEum8ic/w3R
pwBuYcp6ZF+VX+gcamwraso/wRoqUuLjde2K6+rf1plkd6CgeGpWjtMYhLsshZzEWDpnJtG0R1oD
QgvuNXCKGTQFu2bv59yK1rGlMtxXWoCMUARxl62dQpbLquEIYUwqxK8wAlMgF5lcedZ9qiZCeu4L
f1HkD6UBooddhLwarOPvKet2SUv68Ri8xbjyMC/TGiLqdTXdNSjmitYbM+NkWYWv0RCwmpcuZa3R
epShhWqoIC1hZyTvZRBvWoZHcbtO6jaaQouj30M4ILMtfotVqKWoMXMVuXWImLNxGrrDRvc7RHw9
UOLXZALySTXMHH1gZyuLL0mzXDNEtclkv7bikzI1h1zd1TXP8jq5ZtizBDyqhIDOFe6aZpMyTJwX
8WPult2Qvhui6CUm0zjFnurgrKYvA/1ubdBP81if1PFjTWrIGPhF0/IThMlHzF6VEEKqAlXJ/EQN
SJBGCKr2ZzY6yt9O3hXmwcoH3L7kkajGhcymdQJ3EAoacWr6TRFuDzVZ1Au3mkpcG33RYa4MBGnN
j6oUh6gcabl1u7ibDnJ+73TzsGIFhYBdb5H3Y0ilbSEjoZM45Z1v4iMIa6CCswdxm1w2Lqw9PhJ7
gCcX/2ayxM6dFIceT47SggUeH5RUpyIa3EErbnSZtj3ezGbJb1OxPJNLAjwt6PmMRCzRo6m/qB23
kELTrlJYcX+2JJfI4K/EED6D+VMUdGBlLQ5tM/Vj+N0WTpEipmYot5KhHYrqN+PwMlEMnbL0mSCt
ykcaHNMupVeqcuKz0+C3eGFqPQfP+ChTOy0Y6SbpIQndvySdye5j5VbcPXHfpKFxUMruKA/y97DE
9NhqeiUNwReCAZTJypmIGSxVMtRzejRMq5FrSWb4Fhv9K0ULDE9peE/l/KKXLBH6iRTAxSHR5l13
zpPBs/DMlmRwSUQtByBKe9qSRqg7bXMSR+aXKUCYNTF03ksKqVEapQ6XD6aOioDkL9nlRbTrplPR
cN1PafuNnlKkm16jsxxnJFkPG6VNN1MhbQeTaQDlAzNvp470szroP5AW3mC2qAmwbNEalDMcG3ck
VzuiAYoPAQ3R1ESOkF80vX5muO5LYS+M6aPTK9S4mBskww9r3siJ5AdD/ogW2MLJvDNilVmb9Vhx
OUK6/MuA3CUAaeWKorckDsxTUnNrUfUOQnnQKVoWwKR6Fzwq4AMcY2hQ0908wvDuaQQysdM7LGu8
/8JAQ3D8yWVrkytgZFJsrAOhKUlxMvRnmbpC+8dw9Y2E1E1UsRiSM2pMaFGSMOxL3uUlIEJ1hc1i
ImoL38rrfwIUq2mIL9kEGKjZqSjEuom+VwZIIZ/uJa4klF2Yc/wKn2Skmz6tTCIkb3VqUP+4gsql
x8RJe4uR9YMsOwQ6AstKBaqGlHnFbKhIRpmNJ8hG8+KW1FDYdQ7CL7LeUIhTcVaUruKLlJpuMy0n
C4mAVj1VOj4w/S0VkJoRnValUAHyL8iUS2Mu3xk6rzifZ89Mqhu/8DXxXHwNiFiI7dnE8b0Spj1M
N3fSlw85zjaVjDIrac505ZPCM9LLChJKOhLpcAMwgNNR4Shdjy/xXEaZN7TVU+bRYvzzoo/WZugS
WhJcwmWzP67PWdZScOKlr2SWRtiPvzmOKGMgi3gJ6X4zJgqjt0zpn1WSe3mIbbvN3IyiclXAlXS6
+5E2FzWyWVY3pTMP/SzQ1GRSVjUCI4/lpd+US/FGu8SfhAqOt2lgYIkPQZZee1N1CaUQY/qymXL1
tOqmNhQ6GsM3io2hAjMVWlwSrj23PyPQn2MD0kKt9pYSXZgQHuglC4Rb5epFHNA37vthD+8uFpgc
o2Z6rhEVyg71H+51UZ0+ijB+M9cKYYLrLK62ZwbXs6WAmDC5djgdWWM+r/43APMDZVT01FCUfYz5
oFU9cQxx3eUAADDmvikIBgdsuTCTHS12TQzUFsejUqDVbiOnq3lyicTI0mQnodpeYzIGZNRxEB3I
QLjjNHFWQKckwFpvktU3aMeUxmti+/gYmDgnjJ9yEzldV77OgYB7udkTBIZOoUexSHhKc8DGcAvL
+Sgu51RV+VkGxtmRUTkiIXlOh1Rzgo/SsF3woCoCjQi52bVZjchHB4etBK9yQtJ4lvUfeF22qUm3
OXkTXILMmNCex3hCJEQ8d3rXW09hPYlIfmI1exhj6k4qrivxxQhZwsyOg0TbtyjDh15G6lQeOjCd
0mgeysK6y/hWEu1rLEUfD2K2crJoyQsLihlWnhbK3IWY/4riEbZf6CgRnl9ZOAxadmh6/ZQwxdUj
dCyWvg3knjEBvPy8+4yJ4oIFNNDmn6fnAGcjekENm0nDZt/0GJS8iDaqVDy1VIGsX+wbpXvVE3lv
kniKEsyWdawnKkCfgt73Ke05CteXbtSTq1eX1BOcbjXVtexYXItCpvbErejSzkr/jBYbcl6j4lPY
OtY4KsTKhOZY7VlODXcamQiqGE6qBwqnF6vXCSjiQUnBhTKEamPhhQMDHCRzUDrvSfU3GCB2rpLE
GKhCIk8aytAzU1lad56lHwumjIENACOtxO+vYbrQiEio9CQRlaPTIlRRMA7bAzxEoe9+BqqanuzI
mOZXCntGAH+bAcwx2O8G3dEbfPAKX8T1sM9q2t6wFNN5+kczkDt43NpDpzOh0KrzzGx6WOfJ4Crm
pnJqswDhu3jSaJGgawxOJNbXLopMd0DVwdgVXhR1gfoKjysfRteghR2ho+A5EWvtOlqQZ0C9CJFj
9tjIlwnBAk6DSOdkv08KrilsJ2LcMSSm2SL0V5lx1yD+GPTFZmynPStosd7IJli4WlVny6g/FAZv
mzJBJaCYECJY0Qi0s+Y7NYQVKWXhOlCDXcGRRNhh/ZURcasqOQVBfsDHjumfPjxKqyURt2w1xzCj
4WVdYT/qTElq7obrMo67/DYuKkMY0W/xqXRTS4+D95PqMcAWrMJ6b8fSUyei8WR0HB3TyYLXliqG
k8TNocbPo4i+UBCbnaGIE2vGbtqbBP8xKu7pUDl9bjpd5USACwIo1IwPNxIXecD9QOVW1LXALMvu
oWbgPV/0F0ETPotU3Q5Jsmt7eE3DFyKYTaCZvykCKFUQvTWTKauMi9QWnhmfkoYrTjTA88QTwGGR
qPeGXN2KW1hOOpSis+dCh3Wr8Z4syv86rbYUyMnCXTsQzcTgfjJ7HD/SG+CGp1RJF1PVzkRhbIQk
/esXZDrNt2zQfMg0RqPTXsmRmFf6BrmhMzRfZlKQHUKvqkHgVj5bdeLNLCHWedCC7HUtt8tEqZiQ
Ygq+V0nchNwBImlHVwzHaz1MO/SQdZLdZBSiUie52cq3lsa9wigZhz87ECgELs/SqNoZ26k8SPtK
I7yNttAgbPGjj04g5EAJkomYQaojatKaD0OPsefSRLJ6pF7lMvnan957ZfMWNcUtQpCi83mmBF6O
ErFNTc1GcW8yAK28eJMSJUjolIvexGwPOcB3Ol3DMtibGicfbcBdnpeosM7l/Fx/sjR56E3yilYN
YBpVObMD8QWjMew1YuDJnouYulmky8WyuoWGvSHWYaOPKBd0oBH4rJ9Ob/GaPQEhIs1wWyvZ7xfP
1aQLetrdjLwEWCm9wQ3whS3bZHUwEUstIe+ERTLU/GAO5MV8/iWi/TLnmkwrsW7Eu9S+twt2Aj4w
s4Z/atXeME+3HJ4709HZjinrBPZjletklzzRzdgjKotgFv2MFng0cc/Rtm1S2YR/Rowh2FyT/r7e
0rGIOzn3lE4dXZk8nEkG8IGsJRG9XP6aKn8av0JR8cssPHF94r5Cj1MnMCBEe3nq+DS7vEfHhR8P
OY8Ro9jkWOKs7aTzMgAeROgV6OCSkTmAxW2aU8w67+WG2uerG72MLWde+yz6+qMD0UXjjqss2OgM
v3JyHMXxInz3Bhs5w5m+9eku7RsuXZwHmXBMrB55OhKge8d1iHezAApP+kBUk5IUvtcaFJWW3ZEp
mSx65fzWV1cuBwoH3eLWGJFI+I4Rs3edyNthHDTweU2SfHLZgrnR7bv8NCF5Z2BVLV4RTi5xZX2n
urjt9P4aXvKUJ4WBl8weKj809TR0T5FmevrTwdhvYkRG/MEq8VDSgWd0qu/gomisxE7GEV2F34Ly
DHO/KL5m5WF8ymrLEAH/5QTP2+g0G0mUL/VcdwBdAmc2jF+EkVP9YnIPkYe9ElK9rct0bL4ScXLX
s7CV9DNpwrswne5d5QPy/2WG/y5AFhXXmUXbt+99J91rWUZ7aewTJPn62B4FDWLrLcuHX5mxchrH
O0XiQsY+N1J0Wf2/aL6C2+vUfdau4P/+qEoaUexo+7kH5+ZvDhRYjkO6ADSEUE98UCuhK+mLXcpv
hG/E7iwuXERZRFTr3lKCkaBfi3kt9RPxNabLF5nLY8TcOjK2LqLiXV+o+jn8uXx3ybIpoqB2Nat7
7cnT6bGrF5ap0/YiPhGeuZogOIlZTlNHi2MM9210TfuLJNCQ1Boi2QQBga56aGpclsly6KnIi5WK
x41x6E4KFVrZqJCRU38WAFS4Utnc6DZRUWuUSYgHGiQibM5lRooPEpLaXF4ynp7Bx4dmzS+ryWTd
DiJ+TaZBBoStJuB90nkxIl+SKm99lLruvhpQuEKmr9qa/ZoprtRekv42r+OECmFP+EKzxGmo8Sn/
9+F6mDbjb51lLyjJ3tJgnSjniF04ySElWM3T0OaTJKJEo+GCoVtshSO97a1E2i4bw4yNbR4m27CI
HjESjHGT00zqGjlwwVNM1gX9nIZgb448PaxgcJC8Rl2Zh/1RSM9sENvKqnZBsJlKEKU5PPokSz9y
cb1EY8CE7xRlH7UIvaPHWdUviD47vPTYLVDIa3dTPI9KueGPZVic+GNW3Hv6nKDmp39Dl+/B9pB8
IJMMKSoiCyVHXoT/zPiXYX9atzK9eVCWAX7nakaNzLE1JC5GZebU6PdNaR+00IqfanjKYoyS2eIO
qXDTyheNN6NPELcKJ7ZlWdQJ7SY8F/36wB9bawW1b+iAIwap+zVHkifSz0q0t3Vv7NTH2mATspJv
jLAudpfwElmvC/uVTLUFS0nOqCpbbEM9JVP8l1TPaMxdsWq3FHVOXSkg3lbkEjMTOf2AxLfJJz5f
VFXzwUpbfc2UIjUXaJ0xeUt0xwCKQgJ4GbyWMZX3tfkkObB1+MDxTxGsOGANru6DkburekOmlAhf
OwsbjhFBEQd4qqTozIkQFMznrGhbK/T17CvIL/VCmQWRTkQCLO2HPsDIwgu3cEInuds8QxDHIxsO
BN9Y2/fUxEtCdgF8GrHykgQRrL6PVEpcdjFsaVl46AgGhLJYh5Bu8faBNg+eBZ7wiFvs2tdq+flg
NPhLJB+skIbQcC/3SvmkehkR6hj/1nNqdWUPr+oaJmQQBDY+M94Qo1TpVyK44/yujX1TcejwPnMb
sl41TuGu8FOaNdVpgv0/LU7aj0gTsaZU9C3Ti5FwyuKigcpafQucj+sBp8awhrIZKX524dkRsDkY
8fKFrxxHaeAK0R+xbJCgGn/U/5Tll2QTsccGBzs5DOPdlF2C+Gt9ExPuqNRP1NM0/gEmtNkrTV86
I8sdlc/EjZfHWBaVrSL+G1V8+VwDa1FjgFNhJz3A3vRBmL0Qu4PnnCwhN5ZPasExOZ10ll/ZYkZr
ylsgNuehKEiYox9yp6KGxGzi9SS/t0cUhXSqANTTxjMP8/cSvM3DJSgyX1IUWrbs1DlwIATJ8knv
L7NClcmEpaBntLQr2lqAdMI8l2Y6iK21A0RdAbwuii9CczdSnobYEzJf5rGHE6EVv3wyWgvsjKql
vRho6fkG7JlV8NMWNwm1+3plD+XTjMIhtJ6ypXrJiCpj/GrDWxnujeWeL+di6J0E3y2PwmDN7hJz
8gavaCrdwtLxc/t6IrlB5ocRGn35Za5HBAk9nxuyq8nkMTW/kGsROBUEE6VI7rKjvPR013r02CV4
9f4SVCeZc2DJFr+b65fUkneTyTqQcp/BxV4omy8M+BdJMt5KYnttNDenUNPOEUVCdK0V80rSLvIU
eSe2+77uqWEvQ/o6mIAed5n4gBtlXPMTNxyGyyf13/GDydMx3iNOj4/xce3Te7FX/UR4BOzUM9zk
w7Oc6aKuv+zQvb/mnuCGX6VHXv0Piboe8TcnYMrFS+wmm+nA3EW0+ZMBONqdX9FSeXqMyu+clI6+
pwK2Ff57sK+2/fDd+BW9gjPY9rGxXZevHomBtt3OfvUsH6s+ihO73mu+YTqE6X6SJaH4/THiKD4q
/vw5btEN8XMhWz0jUt2IW/AcduX+/qovmY2G3AbL6C+OaXfvpm2+TA7BSJ7lesA4+Fmfv+svHQdf
cAQXhx6ubPvxOLq8A6TMbKLt89m4YGhtef/7uN/ZgHeRfU6d5yu5vPaxPlIwOACVHF7xi7ABVe7c
/ODT8CwPgUT3bnji5jEeUb7jR9uPR7COxbk/sutofkEqop2dJ5+f9rG45+/6yCq3F49C1Ya0wBsV
H5kT0qe8/DL24Su8eR/LDvgeBD3667Z3Df1kA7XhX8aDyPQKPh/mZc15e1vs09ewOX3V9st1sr2j
aRve4vo3Zvu2736fncT277zlnvd6tMHBOOdzsruLm3P+ynDYbuz7t7hBNuyQtMO4+Rt1/SZ4wbxv
L67k3u/Q1DzQpE9QNYf7DSm0TcrHpnLY+n0EiJvK21We+kNmkRd85Fu42fl2ooPsJi5Ugm3lVfdw
G26jOw6ID2MTbhPajhvjMX7E28gtb+kWbAJ/buYGB4RgjrljK/4mS9fpX6jb7eRA6zexbz5+I76p
fycNmKLuH84bm/AZB/G6J3/8zfblL3PMqwbMxi6c0bb2mCd3/U97iE7o0dpdv2MI64QfMAMdWA1e
4Cb3v7/CuRwOB9wfNhgfu97VTDLt6GSe6YiMByIxtogOK2/eXcIbsUnb/gMZp0PCkPN+6l4o5Oxu
QyfQVg88Mf78E/ksa7r9LEpH/JF/GC45hT/vs12KGt2fidKyfQQ822RX/4sOg+WM+/ko+IIfxExP
7OggH+kOMPfefg9XhJfb/i3aqdv6tX5NH/o2r2zFIVBtW31xmxb4qHngkChcZz7E6hzY7Vt2XR9U
qtejbHdOxeIaPHm3uONe3NAs34WOf6e7thlfvr9JHH0VNyD2X2mGbptrwK13sWfjyhUXixKHLtAS
qmD+M36ARwW8tYACT9j/O9J8TWU303ZZLx+hyT1I3yXFPqDVkguFt54nCyOEtXOkRNyYSsCOL9yO
GbpbBP3R8yACltG2yHJIio1mZaTxAXwuT1Mqn3K0umt9bGQ/8FFOs0lnUEoIN151d7Ujtx1v9EGF
IWBaF1EYPS1ixHPL7vRj95lnbcLN7hLx6ITO+Zv8XBeivI/b1L7d0pf1VwO3tzFk25vdzXl4x4fj
3m6bxLv93Vp4Cq/NxUTtQrK6DZ3gRHLQBqrHfBgP2SlwoJXa/w5/t11i81Aedqb7b7QjRLMI041v
Tv7kiyffQ6YrHsQDHKTxEKEFdaQTTzXNkdfhWpGzR+5laX8c2SY997a7mM4OXgpwWKKZaKrY9ZaW
Hmu6s237ttsYm7+775dsCoiQEBC+ae8C/kp+DwZm4xrHLmIwFkey6/d0+WDPodRcn5tuP6++TWd5
X94Ty2ESwV/L+/Q+ucU52kmu2/+TXBp2PAl4X6T38GGxFr+7b2Aa5if/m7lRvmuoexs54i7OGbr+
pVpMnm0UQGCT1I/pXrh+SOR8S0w3z/H6CAqE2nzH/9auTVYdouqwBGf0NqHxq3GiFsYhnkES2eUb
yYEItN+ia2X739+3ft4CxGKMzIAhwIUWcs5gGXAWb/BFJI374lB8xF7qqRvULHawufI77rkz7AZ7
+4y9J2KWtQZ013OIzXRHRpKNfYutlg3eHN+M7FTvY2vLrejIMWKL28c3xudfxZXZvw2f1ygfseZs
F7f5JkFw0x+/qdnddVdFyGNzjXtLzprP+UTok6d/LpwP/REumyP56zcz9x8fPcPID/b644dxor1t
G9fB/l2PqvETXekGR80Gtu95ukYfiFC85xVNls1B74wniX8mG48c8C2HUbqNbLbIuy9u3Mfk9BvN
ewzu4zGx+Ne/JfdMd3Mv+HTAnTs/6LpTgshkV2uOlv0juj/FKx3e/bJBxLqt9p9coV2DzYtoNi/Z
v7/3PM/qqdmWbrOFrnSqNtXmUji45jjxBm9dNtnuO9l98y7db4nLFrZ+j8R1H/3m7OfrRm3zCHEm
5/sjOQ38i+K1m87VX9q11U5+gSN8dS50zHe04A6WaZtC86a5v/pRc0lIO4enCGTS638knddy4kgU
hp9IVcrhFiRENGAbB25UDlg5Zz39fj1bU7XjmfVgkFrd5/znD/YRYQEIugcpTKKQQBK65qZx+bwf
fGC4fNN64aSHtHH8/78mf2P5XzcSJldfsJBX5QU3RjZHEU7X7vhL2ElbROZu7r5cmazw+Ea+QPFW
A9dt/csEzPt4w3XEhVzl117lLmfadxfaMgcHHAE3QmS3Y5Nzg+dxVfgZB8L4LY6ZcRuzlcjf0T0+
s/Mfin3iDXex8VJBM+vHnNTZksbyJMqV4AWS91PnhRdEKrt+x50i2mHVrMVRKl4LLQTpUwdUxSuJ
2wdBePMWvwfr/ZdObspx8fQNjq7s/uJy69vO7/x8I2/p2qHf/3uH4uDL1pj+ryHeXDK/h4iFbmdN
IOTNYXeLbsFaem0P5bvjbsVJziWn2BGHa3WCGuNnj+DJuvQrWLa7yDdce02bekA7vHaO4h3hpUMT
J/ZNUMM173Mr/lbaBF/p6hdrihVO85tvzjLv8UN69OpC0g73W37pKA3VV/qedXYoDoxSjjaWvARB
nIxn46k7OE/5mkrsHHrova8IEl1rm3vEfTyBojw3F+FiufkN3fFwIu5kBQ/g3LjKuXKHDU3lCqc3
j+7ZNVbzXmPhI5r1xi1UJYX/URxhev27d5z+vqgADh/R67KBR8OD8PFmuYftHzVE5KH8c+Nz6MKW
4DZwNd0/nnnvTTxJH2ivV9KR58ShWuhX8CAO0REHOnfcNy7vQ+EdNW67F6j3yjmKn2Pt2i0s13V6
/hu5E3vej7d/um233GMXxczXF+VXww4Ubfdfzfrl2vMzCKbcWRtj071i47OZ35qdsjFYi0h4ue7E
gK4xqNr1XufqV95Zt+EdAHytwq/OBUndTRvrhSNoLXHHbJ5sBnXHzkXrfA2u0SsOR55xFk//ssEG
4cP0TT996za1N17nq/KSwhDd1QcAVNnHofrer36vLBCe9tPw2e7RnoGnr9p3efwDIag9Yg5Zv9RT
hnvAq4qHROIXq9JP9jS2sLbWNI1btAde/IJt7sa6BCyn6Ki8EEt46t/H7+xRfxudGzw5l/gc8Yiy
+i6OG+3zjYnlowk/60h1tWUdU7vZz1DoDQBp8KH1eJgpv+Qt01Md+yp1Mzzsb7NyyUs6hP2q8Ru/
elz/HNdmQTD4QWf4i4+X321kf7yWnunNz8vZeGkPmpLyKuyJYY3Cddy1c3zQK/3brgkDGaGx+eNz
DD2dWmhKeIs3UFaKGBW5QLohvYSvewSZ6q7CZE8Q2FCOwhWhEOs2MF9LfDYvc8J5VL30zaXFPcsa
Vqo37sMnbja611fUjy25Ha9dhp8X7DeVJK3nvMx5ol5si+EUt4Cn2aXY5W6e7pE497AX5heGCmuc
21zkTuufS7HVdNo2rDc7T1rBFuIXQYdrosB4ztJT8BmfYh8tFD9f9HfpI3opb+GN1J/qXb+E7Ny5
r7nfLYfQTl/5K8yN1xMNI257rmjBnumrACHXhFS40PaO3zCOeRf8Ruxpp4DO+Mw+AwSUlAkexJJn
c61/Tbt8i69J/TzzqE585uUTSphnngLP2RkXwr9X8XbHUb6++PrqMqxMt9mGvnXjsFwHbo94e1U/
K0eB6oFRMGrEmyNeGaSokKkteRDH4SEJ41HjvUhVnFGwRMDsFDHa3AbIqnJYx0DgX1N9rUA6yK49
xPV7NZ6soWQaV7yLitYwbbcdahIa9ffITK7YJ/ltZW4cPIeCZjpKySEg9sVKvBGaCxPib61qDhLs
yAiRP5rSlUWCRgnQWnuS2cFVkf2evq2EMaKzLjJQn6T9ayxczena+ZPdNy8C5cu6vazezGSPwzZi
gVM9ntL6TY2vaYETB6MnSv1TGSjuSOM+3jISSTsMUojeNmKwcaK4AmpOOARkY1QJaB6kJzOD+xPh
cSB899cyzlHruVm2ZeWZMmoGjHDfgpHtPkdPi5GbxueGVaka3cbKa6rublMCTBnZXQN0a+M9NB4y
coSf0X0pP7HEWQVKDd4ItA8LbHrSo+PCC8/qIyDebnThLclkTsv1smOejV4VrftdL42twKf5/D2j
eWCySkqB8cHT83vzNjnVq8Hnd2rzmNr7urzqo8JBBjBWQxvXQc962LKqVr1LkX4Y0LgtteP2mnrW
4oetwiD/rnD3U8VwRaaMVASgPXW3XMVNLkyuJvO7gJl9BxV2SXbp+NDV62AxjcqusXEHkjTkP1hb
GzHrncefPu2Zx95VG1lBfXLikxFPq7S6LZO2M0lrUSPpUqrYydyZnUaChQWXa8hyv1YSZFB3ywaI
3bayTWwDXllS4kqd+VbinFch4Y8hzGWQTVtUTHOSbXn/Wo2qqpOPM76kE4o3/bPk5scMZbOegAsB
lXIlGUKJOVdudfj34grDKeJckhA6jXPp1mOGOTwwHP9YoNPgZYDDc/LZncaK6ZQ/1j8mfqvjNmlh
MSyoHgBN6ltJc1Y2JC4FVK3L8twaKQFXHA/KJVAniLPpvsGjHVdw/VYohCEBb3ZFf25aQCqC79B6
+twuLhu3OjLuoJHzkELRGXZ95PcFQ2oCdBxdBn7TfYnmzxKPoRJvixY+FzZQRl95JWkM0yK5kL/W
kzMS0ZcfcNXfwjt/a3FkJPNht6uUm0TSNmqsBGWxjEWYJlmUemEou1oFkN4/ChUZi/NAQ7HqcZAp
43uRX7HfgcQKfaCW3jvSK8TT2dsXfSifxgjJJqh4l2VerU0/Cib/i0UGC+Wreh8m67WP5S0WE6tW
fWvajggz+s1sxr29wYanBjyeznkyoxG7usmAkEpAjuZnlb8NlnzJkp2KwUAU7wSmjFsFoP2+RfjS
5rd4xJo0ujMvBFWUhJhazjGWV15tzpCUWbhUOW82HomYcH/FDEFAkEMQxKJ5TAXc3nh5EQMuHVKv
YcMBy9DInlgQThZ6TGP/wb31xD6nyRC4C19rFukfEWnUJZIv6HhsznVbTXctXGMoqUm90LjO6lZ0
53PNAzpjKdXn1jrC3V0MoyAftMQ8MPzqFiz0KIMMWA2QkUS8roCBxT5qRhiCms9hfp/DzOXdihkv
tBsnLsmdq9Y6DVrciKQ4zJ04weBzBBZQNMnzHeYOkyWfc+kzjrV9ojGvGi3gnJzDGJYvZl27scWC
p5PfiubKPFiu35rwRSIWGlTTbCGi763+mufXBVMYSg+NQk4kfPN7B80rAX4Iv3hoxcyXyAPGe4d2
xuS32A8xs5k2PMoKod57qcEI25yRqHbJup0kT9UfZf+u3KpBYag2NV7Yv1gTBlIwRBq0H+wplXkz
0QYHGvIJegdwE8gzK9nqLpOJhlEJPT4fPK+Rz2G6EoQBx9jbrNSUsM26UFbOoJ8DbCxU0/6LRqZu
dbayGIbEKsdYRkXRRNMtwJsUKow6L751URp88HVrLeM8L42v4iwo24X1SrkOwBhHkJXRR6VDtDaw
S5gYV1vsX0kpeXkWgBzfY/lu1RE+MgEqBrYqJ1mPffsKYm+AN0JUwiDnpGifS7p4bEGKyWiEwVxN
fiBWCilT8kSGM96xfOt2kzACAjIIzDMTKSWu6OmT/Wxp7pD+ZuG7jFWDA6NLVzAZUqdjJyxJHGaK
7Z/ezGxDV+ZKuHm6ORAAD0Yha16LdFtr2XYmnor0YFsWkt0rx8Mc4dki/wRxeYo5DjUYoBPu0yoS
xjGdt2LakTcYmWPkWFiQYKABpCkcWYLs3kklPDc9S2ZIJ09JM0+wYLueRJMQRpLtd0p65ZTn7K7X
Qxx9ZAlyyvhNLPWFOKRooeIi+Dtatmpy15lFmUzNO/0eWjeGWP9PLm8I3NYZiT6LxqJD2RfvF6Yq
i0Z8Dlu3mHJNagodHkkQXm5mbG+a+SpmsjUYyFymaFejtahGgu5WhOQMfFXRY+zfJP0pdLkX3KMQ
fkd/Gvi+XTzuxsTLCrZciOi/XVSsJ4wph+gPK4Ea/FkhnQH4UsE34zNr7+ZTVbXHWotPspxtHVj6
a2064YHYljgCcOQGEx0BpoPJrWuxp+hPdVz9o9CJjXXEPhwCnyCNDAF1UnoTR4/WdThGM0iGdNtL
nxiiUJkI/gtUFrnKvBn3CKkglSR+VlhVxLfxyAaCvROlzHgFX8aXtKNCWaMxY8VzintEWB08g/7O
WltXhB/PBarspftru7eJ+BR0hqt/1JElOTfKLaXqSkOqI5iW8BRUPfMZwSJIxDyY+PCcu48ZoQ2n
LzaAT2C4ZdDO2hSuSDse/j3yxV5sY+LzqAqlkfnTMJJKGVoFDShnxnidU15AlTBGnuKZWzpUT7nF
nLG7FpCoYHJPQOjWj6jx4uQUU4bK8roZwcHhDMi4icIiCsB8AgzRF0riTvFF5aH0/tSRg2AKvTT/
lFU9YVBZyt0jNgjPNtoz2vWse5muIXLhMMMO2Szfct34JN3AL5Qb00CWWU+MjaLeSkb8lC+28hDr
Vmq+A7zmIIFYLGqbwk8h+idg64owZ1KfO+goNQoz5ykBLG8QOcBPbWj9qVbGFJ4E1Vgkwznt/op5
QRtrbgYWwhR9hxbFefBS4LtVaDQvREfESvtULmxy9b6coO4z56wpUGXW/qTmvmLFH1AS+qRyNfVH
nR1voJbL4UHlkNkW6tVOZ3dqQcKRAkrGGXP3ozmjuoixfUmGm1ETTKJGu459J2PzlvSOKQRHb2yq
1xgzE/PRzkziOD+agTLHcI7ZFH7MI5MPJl+L7pr8S3NGkmYzMjSGY9dnO+TXkiVdzGa5UT+3WMGp
bCoD7i9qcjEnVYg6seGC8XgSi6gcryL5MyWj6h8TxXGxICRt6H+eJOVDJl1qNVqbMC9qZLaz+ZRY
kDBQFY/L6FVs0D0Wj1g3sH1wRh0sOHHhCIWIrbrSYYbfq9AgdOzKYu57+ImoTKveh/xOj6Bb1Hjs
3+RWtvO16rZOLwKj0AeEp0EFFoinfYlUIZIpH2esK2HA64aFghcR97NlFhAL8FtJZF8wSZZk+WFc
WZuTO0OUsDMAgFBQYset2g4p5T800wosrMsgZF77hiGgEw0v5ihBPkx9UaBS0hOL8CLoaGHGLile
BIu+QcJn7SVia3DojLqg8EUrJMgLMT5Kk0mTCtNhjnzGs3VPoFIKEj+TiQslH+lUkIDk7ZKIjJ29
bF76kSKXajeTCle3d0H8lCbibwqVTUkHDzmQhLuaU6EixADTbh8aBJAQnSTpMpTw0LEk/ZTP6gX/
FxnIP+RJqGpfdGktVo2llnpV5C9L8V5YFczYs7h4bN/VgKUoGyyEAcEb7NlvFwVuGmOObv6MG2/k
+S6I0hikV3mk9ULFON61BRMZ9RAtD0yDEHSd2Mjs6iZozag03BDBu9ZIkJHZbymCcAP1+KbG+smn
ESKE5NLdnJw2ZWDGctRyAJyaM66lPOXohfeamI8uMcm3zH0qJWyLycRbtB1pxZ9SoJ40FZpyakA5
LojbQO9UzyCHbdriHKZo58QBH4l6CyOk7SBVl4ZpjaAQRjarMEh/hMsIZduF/B5I1SpiiNvSwmuI
CeuhgJyuvSoRo6Ejo/0UjDkwlVXEwZviUEWwSk0PAoMl6mUSrR8qGvCZDPlJuo7p3oHz3uFLU0T4
RZF2WyGzjYbNOJuunvfP/QIS1hcvaO/gIEM7h9+eENBcoZTj4DgY8vKsYiouM2WQimobN7+y1bti
Mzdl/dBhPpOF92SRb/pw7zArRWO+sQuTboqJsDZvmrqlp+drem85o6dz9A/FQDPmGBseLydjrZ3K
2ce40kL4PoxEszS9v+RMXMZlOdVqvm8bDprl2jqgqUKERWhigLVJVhgrZLAbuzsmDdhFf63ZnWEt
kNZgNgqGJLfZYLALyixnN8RjRCm4ZbtNuD+h/lAb8dA3MFljLNA4znpcvW+Cd7UozQukM8siqKO7
TrO2USNUZTHWK3mWHY2eIYChHUz4I2YvplB14SdKSukQMbZtL/9ajsEfWUY4v+jluRVSLOZ2bQfi
EMk+7ZUT7fSYhIxMJQAX0F69Jtk9TnEUhVAGbWOhlHUqIgsg4vAl64o6aEA2pW10oq81NuE2l7/6
Knp11IuN0rOuH2E270R3vvRUfC0RDamq3uKuOxo69NvAT5wYQqKFDe1VgRowkBhoiogHFbuTb5bO
DEyxMLAeNyYyXROjoj/RkwgiYF8S1pP7s43o7bV0PjJyjqlsXMx8cK5iIzUoGeDUlMqqDETRxJEw
XghcmMHmdFiiyJe4d9m48NADXhJFYNipF56WbdUhPkBL1aYRGjIrOrcZWjECCERzJHi4WhCuzSK5
WIFX47nSGMtKHKxDnO+UonsyI6h6g3l2ovyvyzpP3HQh21AKdjg2SeJkHDtbW4SllQgMS1+UnHaW
b1EdJIZwb2RCbAbA7Vm9dZbgW5zjPbz5sL7VkwIzKbF8Y/wV8XNRuSMtwi/IYSH3HZMk/Sxp+a5V
5a0uanZkE3H4nsf/s4Y6nPlgFOI24WlL4VrNhCu7a5n5bsmwbuV3QVmSepzORa4QnGia6gUKz6Dh
SAGhAg93tm+ktwx+Ffy3ppFiSn/EmS8ugLg2gqBd5CRWj+XGrnBuY9Rbh8U1sghwgmpsKoR7Ed2M
4Sx4AqUx1TZDeFF6af14tK10xzlxwekj6I89rGK82rDJercV+ZX9nv0Rhv6yLZAI27Z2SjlsFIbK
DYYnXGKVUhooOuIMaBtfFNQ6vZCIm6jz2zKcRIEL5jOpD0vBsA2iVQC4sIhECnD6ca/aDLOle0Or
XoR70eDHVKqcLDmN8zjgPERdruGqF6L3TFAnRs2XMvQ7iyrDQeGzxMjs8Zan+UJu6f4u4DZEckia
w8fk8pYdkcYm9k3Unjkr3frmPghKHgq5fRlSBNXsJ+GbeCjFoUj53eC3sNiclF3xLuhVitITt/xc
2DMqERZMAxUPsiUPFh7rvK4j6+fehBNWGq5En6ggHEIJuNbhKZjS82Kqu5mb3Yu07SCHhmEk9MRU
fDUrjn0p5gGruXkLOFlTEDpHOXgL0q+YicD4UsXLm0FciTpyAOAfQs0Jan6NwlOq8u/wZFTzYwNM
G94nXRytySYZ3ihpRo0MVbmEA3+Eli7InylUr0aBkt+aJGoTChCfROeDLlxfngSKqUy3+NUku3DK
BrdD5ipKFNF48wIwCKfwLwxvAhmT2b8F+ig0ZzqpL2V9TpK9g2wfsIEbaCOqkB3MtTcCGMr2IKyi
w42Co4QvxeIYHwAy0syGqXI3rHg8GRA54/Ey9uULPAVxu6CezewT/CljDi6KHZntKmf5iV63K7LD
FJKs9C4ACbm4Ms9gSKHCh8joXJMq9cAcBUPTSPXnsVW2lGzmxHE5ILhF90BCEeT2YbwYtdc03PDT
QOUX96glWIvSP3QWtuMknRLc74dpXktW/WTN05ZQJBwH4FRg66YYjyy4q3nE6F9/zyfA0jA6A2U9
i3ZxyfeizRSCVBKdV+KdGsan2oMgy08gvAPlBdsmbrAPAQGqbINOgcONPojQxOWUp3+GTJPeQ5Xp
mgPCdVdcEkrUU1pSeBUEXHHShkn9pJJ3itUF0IiwNqmJ3tal8pZ3x0qd3EYwRqJ8TyIkZZ7kavOK
h1Ub7o48eiby8UI9hzTmJg66i9iHtBARIjQvy1Wlz2KiaxKglE2mpnJ1MI1lPdBQ0iCuxpZi3XT/
vfXuXgUJNzo9CPCOFilmeFRwpIhNODXQkS5HtQXukjhhYbTAlT8BLXUamStRdFYGX+cuk9eAKvI0
h38d/L4mwSs+wbYJNYeQCSzTY6TpbYh45pssklQG+bd6iWbwYT5BgG+8ONaTAh9aed3a39ShYocU
/YHADzL0G3PDlCkgQ0LLfbm7G986gmkuqKf0vU/AJpvtY4RfKEAJ0YvHWr8fm+E4War7T9isqyfK
h4Ye1+FbUlREhl0ytoEV3hAHqcNFEl9nSviuITWuwKUdEJK40DeLLmM9NWBdEh9EB88iLShBJjLC
O7Bte7myaXYcJD3d/IIEuQFyFFWDs5zKnZkQOpEA52WeRG08Ne8oKIRqSW4J9NgLvFWoi2ymLrL6
MQL6DUdbvyb0zAY8MnPH5KOLvU5+MdJzaqFKsKFw6QAl1pPa3oL6T02RjWNsUexjSlfxD0VWIPP0
hkE5fzOwi1uBheHlnsN+6mA+hH8Ifv+dx0b7NxbyW96XHzGaQjMdv1ucwxaaBLHN2qKBk9sfvN0E
LBpRwwpdsINSmg5jnBjvllcphJ5Ugh9xDQx4/cWYXVTF9nK5duG43ARf2rH7Td7/OWHIcIEFmsq7
apbxzLRvzHnAg/3GANmES0xh0IXvNSb8CgFFjTEcBGRfgumNAdtnl3TPJMJuF1KeGPuPzSlqeg4K
POhNuLUc9SL8qdzr8n2Z6B7WMYszU+CSTAypFgg38FMVm+ZcXosaKGl7V0V0JrA3h3M/r4gDSUVH
+hrh+Ffr8m8JpXmYi53aK3hcUDYtGF1PD6DeqSPCkDkT4gn2lM6+iUaF8PiNaLRiNduK0zFkj8De
BHPLPoTEHG5VGVFNzYBH4S1Vew3kIBk4HgAhQVSxTcNUUkPgT5HK88I4BdEBaOlCXYFaaFub6DD4
OmE2ILVY0POoch6LA9zEBKSvsCesL2xQY5Wd5iTeijcw8ZgLeE0cOGLHBfFluFZh8WJhIGxXB6yl
QZgQtwUJxSOGxTm08JQK1jnCVcfg9JHETOKsg0lQ2jhkOHxyClfahx191cZRhsfCZEfWUTgk7WWI
GbojScYpZF/YxpvSF68jWR89E/UkQLw/xpuQOv2EZMxjANNSHiuSKeoKQWMPmLPJcIjbmLsOesxy
n7n3FvW6yYk4aDHG0b7BdGmoY4bKjiuIMOLoC/7fsEXJZPFYqYQtikp/0EDjLWMlMKi0TLEcrEgg
5nrojEtlVNevMge14ZTyqqtYCUWSw3GC8+fgummD+7TYHLSaG7ZihEp/YmONRNDpQIrHYpbbxCk8
yCHLd7r8VBDZQAyDtHC1Hv5vhTcgTDOSMXuAXJOMz7i2eTPVvxNd/L9QdUs83VtrvsQ5qZiAc2Pg
B4O9M0yZ6dzWwIZYptguGOwyPWxa84TwCuVf3+8TcyNKlwkOIh9OkrUjzGcMeCYEFVRcGW23ht7E
qDS4FSUKQ/xB9B7nQX5IVCES/ItK9SXG3IAgc+iKbP4LMi6TCPqSWKYBbqBFvmWQzpu84BTgEql9
QL8DjjVh5WKTsFC1IPGY3KNWlPL6pttorVAko7Tt3kMJ/laxDdC9I11BYxGfZ6RLk2q/Tln1qXBa
zMQYwA/usVO1DNJ+6bSSs8A8B5XZQEBjqspEHj7AjUT9l8lMIo385ASl13fpln18Sue1HMIEbE8T
0F0TzgRPi2cnAaXLj2hIVuINxAZkpOmmZ8cq5/y99fEmn4uPcAquKuSjHJZ2oJzkutwuElPZ6RDp
008x8UynDzvQ8HlAiZ8Rla3oR3EBjeo6I3dsxb4LGKxm9D+OzWBfdKaQ4jGPBFlFscIY2nkZkUnO
A4AtRhz10PxmxucsQTWtyRDd8tnm7sNenkTjVBNKIoRCsoYADPK8or40kJ6L7Ccqe1YoIjhOzlGl
wtHYLShUYmiSP0KDTIXEo6GS88ioLC/hsFElasYfIokFO+WhORlgblOPrtT8dVSGHia5krwpDnvQ
YDO+RC1MgHtDWRiod512RSVAeoJqyG4Z9smLxOG1qD8Mj0mfdjz6j09iQp7p3GqwjUBmIHSWy2mf
BvFXXtKoN9Xk8hSIETzzPSQa81rUVXGAidBnzdMEUi7ab129qMwb+m48oEtzA3o1h6MD1aNQ1oqm
VkgTRaHBwEVZsPUjJacgHoD4EhLSxpxgiPLOh2CK7+YBByMeuFDEnSk5i9cvKgunuoFRCFLthOK1
qV6GGaCOLQVjG3FMm6Hf27/1zOYIb4rNdiKYjSJZFgbfjd+pJzy+oKGzxsbozYDiauIH2mrJVoQY
9QqBusPJISwGpC6xMEGp2K91B2NOyMbRvjRwkFseNVpcO3pnIjTOp6ay6TvuDNyUYCG95SsHRhOw
gUBQEkjkVc6okDtUOyEehL7YF0F11kISfp86qNRYknd44XHIItyt2SsH6XMy70JfWO7bkTCj4Z++
ZgGqtqsNYZG+kI1y9EecBGp7LoKDmFAKybLA8+diYkz2714JFQ6j8hByYATMbvf7hWUpLmYDHT/a
y8OZmBQRLQRdZ8LqDTSKIYvOkG1hw86dQwjtBYeTVWMCoKcPB5JEhOqYzgJD+v5s1vdZeWmbjwZv
zsgiHQczroKVZtSISyn+ZY154oD2hSMh6GpX0iGyhHcn+kuJQuOyKPEZsE0KCK5/4VQuqn3ZnuWL
pPlN+jJgwghGUD+V7FCieEtLmVHmU8e9HPFKkwCIbywaVPPMm5icxcmPrr1n+pmXbeMfSaE2uXb9
oyUNQu3OMXPAtrdXTu6AuDyK5YeL4GTXXn9nqlBkVyn7CPqTNR3JR2snkSP5XGD6JGXZKQKKyRr1
UEkxCTb17zTkayP7VkyW+niURcj2QrxVt6oodB1mtNJApQXWI9RLTtQR25P7NICMVZ6WuXyXsHMR
PIEsIKp1SZ5kNDtYi+SbeoR8Www/GTYbeYO6Dem92W6qJDpXmOzo8cNoqYmIB2ni6mB12Zckn+QN
Kz2tcKHG5Eu280OQjLgOLzvdmPbFdMsdZneE2uuwjiFYFKektjxHijYsD836KKzYFRW+gdNcXD4r
7MeSsZOWv9Z87ScdcPMWTCddq9y+Ua46YTgp50XJmB8TdJk5yIQfUsxU2QJvEIP0nJCWXIbhIeKv
8pmoADFOiAhniBDa2weDRAc6b6Uo9+L576mtNWzwhnlh1gcUpNuHqQFCNXXSApuV85Np9aGMKfIC
41PDO2gOoVCTLrIqiCp8LYIOz9mg/c2R9mqNcwiMmWN0hmFTULxvwI7gsCQmJFmLtc30uZT2JRvO
AkkzNjyASHXBKyaQ1rWCcIIKDzGU2fZMXieyoxyBa8h/oGXYAQyb2mA0J+eIkWlsZRsQgwFPtoAw
IyQU8tQEawxc2Xa6CQZH1Z28ZDi0QvmFx5WZNGVgiUX4Kh/FHEdU6VrWPEMYmsvtqDWH1BOlelpd
RxTI8fxujeOxiQPPVkbMx+Krslfi3J9yElzb/KxEUKfp/xgc+EmnX4VSXMwXpvAa1zXKFkN6milL
tUrxYdwQVGOCDidBeOWEBYFwEpOdWqRIc/owkBHDwIDXGjKNWbS3CIuW4ppCsqMdbLOZu6UTZvuC
V6XtVYDFjqHjEMkeD5VDZ22KfkCU0BmgAu1BRmUpCgPbnk5SDcYskWdO+McS6V8Ujzl5YZq5M/Fs
C8ODIAORiiXmyMxZR0bbpaq4MvYIFidiZUGyC0hxKdzCgRYXfVoT2hiLjh56TL7MKWcT+GOsnEs0
zRNRgiOVyWicLM6gZnwo3EkxldOY1akIGrE3x98ggJ1vsXsRuu6G0SObkLlZD4GXU/Taky8kxTKp
Z436mY+oBEgsnwCAamz5sewKpZOcoE1wPpIal1cMchFYC3RRbLS95paGwXzDuVS4xfR8riB8CsD4
IkLFUg4I00SaTpkXG5OfFPVXNn+aTM6BBag6iXlPH72mfdSK+Y6bkYqpby9k/6PtGzBpxPTKHNHK
CbVjvo+Y/IqpdEqFqY9Mf8o3cXOsdHmtqXnjehcV782EjFuAPRwojpYRzAJ1hbe6MH4mAmVHmdgt
5rYpJq9Dsc7JKFYUzhZSPuCVl3r6tOxUqiF5sbfa8AyrDRJMxNgEwooM3t1rsLurZG850XYoND8M
FD8VBxyIJsQ1MrsQCneNtQt6lcoxpwWrFryXmuHSxeML6L9XI0cnvBPSf/5v16y7Q2O8O4G6k2G6
4JqJQQiWcurPwEXFJQESiwqDqDONzUivPlOkCGsXGHrigbcXfaPA5WgYtV9rHEVbjZhHqGoddhiC
xoUoxsLCOLZuTYd5WpJ2l6qcb63CRhPdeXHRqAiqXD43R6t8qgcCPTY5djbiVNLCk0ahJRC+YFSR
ejebArh0bbfFu56We1sj5/tQztOJpk9w6/Ti1Cw2sTt2dxg8g2TIf+Jn4h2AYwQUzpVcvBAZiHSx
6Tpq0eiJuTbuhS25FOyDtaSuTNNTR9s1pUcBnt0uxSmN7dOi5ju/cJxfIBKPJmOi/DfHrR5gGYo7
yknwBzihqL4Bp62E0FNqROcxg7/k7OZiLoOlWT4y+Uk/OgcfD+BpLfrUqsVNwYMxw1xpZGsDf/xf
pnBs84XyJwaNi/RKWFIDHWyyr8MAs8jniO0ZurcCn6LsABAx8HaJio9hqpj46htZtegop52u8NjV
+xS7OiHptuIO6zpKCZzYrJqU5ZFcYad/pClNVeh4xXSfGdNYFjqB+in8XaT+sRAfmLOULeQ8MbDq
Us6wCeXPUf8JtOJaYUGu4Zjs1PFWYFQ5wXCdlrlzhEIYBmDsGHReZveW5AH4YuK8ZP03UdBejBg4
wpfBxiBhKmEOL0RuVfDaY8Atrl/BYT7m5iFj9AdOEoybEn/B4OjgkFjWwUWeipO5bVsfjxf+y/+X
NUzaG8cWqn4ASwiwdvk7dzy9yIjapiRLiN/8NnlFTyTyoOhC+HMT49h8w6S5pryWON8mCUi74lxi
xOgVlbAucliL01RtWNXdqFzM8GBU6t9sJYeu09/735Jzmw9KNJNNwdGdJoRT4P3y8FdTAszolfCV
X8cyKj1E8MTakCDM3NYiwmp2MoBlq3jt5NTTQEMXUoJa23gVDbfClawJe5bg1bXyQ6cDLEK86kvz
wei2oTMs8AYh+BsSDO7QoLkZOnhNmKxVN8vkhr/BNUukB2SEBFqbk1DQTTH+MIzXSkiwSPrj4q/u
lpWkI9Tpa9wKw41Zb4R5vLMUpI1NmxSmQmdSIIU2PK7FMyVaAfqQsbVOJR1uztmkOWtxPeH5Qnez
cHcsspUJWTV2Xk1gXvZZcekZtC6RjTEVJySaLoob3pQEC2esHPihP3wMMZCBCCQYJe1e8Ejyeh8G
n7px76FRCNjH1r/IgpFjUHK+N8NONxg2TjXBZqNM4OTnw2Jz7TNpxYVhxHSCztC8s6Gy/0+zL16a
fRScBx1r5glojHFPE5WeQ8CjJP0FywYwDYj2i6B0DzgoIac7fYH8S8rsuCDAc8RUnZRU47TAq+Pd
8mkg5K3ESzfEFPPjdPgKlUEidXFi5mCm/UUuE29J3vDR+9dLkffW37koQb2fZxQf7OaM7VdUj/YP
NqAbDcqaBTIOr9KVndyPSoir0larNpC6V4ZMXwfjy9yJn51iLcT3rxlgiGuCcyx4icNM1s4ZUKJl
kqqi3FaxALNk40VVTXPT1jlK2jY0X4hQ7f3O+siDjhQyJv4WOL9EApSR7gbWHO4Y1I6kce014PM6
E+Ceyvk+SQmS6hxdVJNvA0e7V/+xdF7LbSNZGH4iVCE1GrgVCSaRlEiJSjcoyRaRc8bT79eevdja
KU+wTALd5/yRvNmA58gmXMgB0nFsjAduu/G649i45IWRDw1NrMTfg49WPSCNq7vN1EAwMw3uPwn8
So7EFeruhm1tYWhOhPzyFsY6hISLiTUA12hDbKAstfMSzU+cUXtX7Uqi+ovYGTM9/Eg4A2RFRNVG
ff0v3ETXrbXmDi9LwCYgkBdHZJSk7V6P0o9ziTMxU8MWQC7VFIJQIaGvY75PgAMlpq3cX24E04oo
uBge+xiQVFTvCewZJb/r5dAszYa+yJXjTmuPn8mc3WPidj9L26go+Yd8ZHQBxKe5hmQ+gtaJVx7L
B8bG/19S5FVRUnyY6PGyB5jAlJkXQsImFqF4t/AdoNrjR/sbJM9NeF4E4lBaZxEhcuDtivlam78h
PHzsXI1xpHpqU3fAP953HmETe1SfOYEKDoJ7PvxC0o29Y/cg7I6vcDjTl7yzNXs7VPINjIiVVMBl
Yp+zMF0YCBG+mbowhhrPRfHR/jr2C9KYGOYRvHMh+rB50mGSKnriEJGsKs1E4f4wVvwxJzKW669Q
YKvjCNF1sXXH7Inb0uFZJR7JcL80gjUgzzaDVwJ76n+iCH03+FLSUHIXWOvGPLcovMUTOk5XNOdi
ok2bMPtdOoFzmZ5fopVO4epBQf5p96Jd3TyLjgA5d+cup4FHEO25Xa9K4qXEFmKnhTMgAHBV9B1u
YxB6nqwOFUZO6lLAdjmwI3f6L+Kb+DaBm3HD5u2XWuAKCC5Abgi+lU2wTGJCAZvom1boxpe4wKZP
TNtJUTy6ZTzocwUuhu+k7Xw7hVGgrilHJzcQUBJ+6xaB/5vwmjIqsnJD3yEkUXrUwoGFCQ929qUe
DgT09gK8mm8DzFCfmX1C+GrgySmtV4NymRwFV4MIh/BdgrZoSSNRLvvqsnzfjaWviALJ7KRickqY
+KRLjl1YnUbqCxI3okZQrOM6Q3UbYiqPzHE9eJKdiAMbzkeJ5/Pc3L1IA69zZNK8WD+7oVjnKP/p
HLRmSuxM8nnw3Hjd3QsuLe1rbDxw0W7T5UiHHT7z9uB60ws1ad9pgYixcTRerNT0kWxe66LcmwxD
jQf2OJjIFk9qDXcYcS06hBKj2oxlj1nooNi5OL04/F1V9lAn5i6w25fWmvdKYu8VKTud/eyaahtN
La6+eKe59kfMFgJ780il56caN3lwlTy5NLx1XVBUVmTk09jBfh71q9tbAO7Vuw5IPslgWBn2axJu
sl7eTNQjnA398jJkvNFVvhwmAY8J98309KSkwW1KsmfkO/q4R+FGnIoCyTHuQGQVSHvnAeiAr4dI
3bTbpLW96e3kuU2nDt88oVFjcCod5Wa2zL9alF/DBpx6ZHyMWErUhZ0jic/wGc1sGyQ0RfuiuS8V
DRSzZrns+dWN0RUQnrdnBv9esBjViX7wxnRX5RiJ2ZwS4giWa0rrXhmRHoqiKoxHdBB8qO5Ec2z9
0pqEd/CKLYgkG3uud5aMaOSrfbs9USQ00VKFcJOiMmnRDJNo6SMHWSWsmjUGAligcQ7evBrcNca+
H2fux0BfvLXkx4HFL6nmpxJwewUjHiXumnvDIme2yDBLUjiqY+pYQDTVJEH06MYmvKw0R2TLADuI
e4tSu/ZgozkjkWRxiToMmWzHMI6WYRzNU6GUEh7x1N2dD5tJf9i4JVxVSaTqRIO8lb1VxnxAm9AU
y9GxKVLig02gsMpRCcmZCtxEkmIT7qISM+Ejjm83jQAvf732a8ikOiBgHQhyYxZqOTSYFeqZ5T4x
Sdc8JGgOkiZ50d3kFXtvITdZE6NmVYg4ugZI4ipxCadeTkYWYX1Z9l3nIaIg309JHeig0szcxw4f
0F3umQSAtdWzCrNhA2eW67tTiqfXuY7o0vKkfV+s6uBGGM1D0W6zYSEhkpCwY2gpfsvaeirQiQaP
1A1fAueWDDAj4ZvNzaynkXyAaXkaEWLdp/mrkeh1uFjec+z/sVEi/l5owGr7s6nRFwSg4GQUTpJk
TzYBwU2hXn6E3lMyP4muSDedcQgoHbHka91Pf52QEgTa53KGsQnDV1cHO9t7E+6mn9E2Bxg6GJQC
JKLhaBAQum3oNbBIp00ZB8MJS7KVgQ8s8bRyhPuoYe4nqqaAOlQy7zlP2P9QzRX30SGgcVb6unM+
GDDFEFo850pT78H9EEW5SynSGbpjKowjY/4CDqW5YPzQcdBHDKgM+w00CU+Mx7um0o7jnPrpMHxo
3QyZWFHb2DvpbikjsEylxq1eAo8heGrQeWIKyZg1OhNdLkG3GAv41YHdtPlthWQEPtZ9eA45TF0E
jb13NOyb1DngYLQke7gwQYjpsTg1uovqvj2Q86YIbqLPwESoIWMBtM2Rf7u8MllQYuCX9I/ZfC8j
jEWjUt7fk2H5GRPyd3pSewAoE04cN2h+qi6gOsb7bcf87xh0ZDcfFX5AcN+u52jvvfbbMNrP3nD+
WBVpkkaRA+SijzKJy+/SZR0eHQcR1OJuG0ybJjXvPDoTG2LzWvSREhYr3J1BeRX1FxBj5WBk5iHp
aKWSh/PZoJogf1TyP/IKu2J8G2Jx47abgxckqQij+bSMU1rJY08mBfi4F/RvNjhp4b2WUfyUN8t/
MolK3w3SOtSNOCA0XGv8oABDr4a0rria0m5bROaWHc5csIk6IInEF7rCb55JIu151YOUdoZS+mnb
rkALCLjscPoE9qmaK9/s7/2OFXyB7zXa+c0rF+rcM1+9s42dH2zW4wxO2aJl2ak4gJV8ATvnoAIg
nSfHjh87TMDOdOHKINoaCxRGrMg7eKV93iiqBuEyDcm8cTqhgw0Dsh3tAs3dk1r8U4BAKomdcwNb
T5BV0ABEZh12CCYOstT3DQjo7HprI9/Fkq2ol08dm/YC7ZGDduPicsaCThmmDkiZpDuEM9+/cVBB
LCUn2cC2RF3m83Jzevk86uPKmfK/HfqErru1+anyTpJq4aHdz9TsRDokiFyRPO1XGhWUvJlheoJ1
VZr4CtVXUw+npTH19eRR60EQzFJ8zlDzgfWLUbCZbxrESfWU4ltIchSyuKgkuj2MWZb4iwl6hnDX
U7peKP8JE6xnA7D/YEnVwPYoEDtIYVLLI/6QjXhRxifse0u84a+oWMbgibrJpolNLPU2bPdEqNHR
5v5J5IWvnwE7by4cuYi1Rqrv2veOyWdMhyPhx6xfXlqiZTDXcTE+u8FbQ0IbyWsjm3BQvxZxddGd
+lF3rUdv5FgOC/uLxr+9TJHaB53fmEG2cvLo0ynivanHFA8OTHfq3sYkBoKEAsQcUQqkgq/bmMAx
JPQfstOCmAH9A2gb2+3PdNCJTimgbxJBFYxgzREPT1Lnm+LDCIgOT/dw3zCRblc8W7UkCmnWbxay
jWIhWQAQJuQ/KgOagChYawN0xeMEnGEd9DHtUaem32bKrUIDHUSo7LAM+05OUdRy0savjOdRk5dJ
v7HQkO6HP4vjh8HUTGZ1uFCYxCba/GotwnvBFsAqhRNhNoYQlh+5P1KXHho6mpwjW3Jubi21NzkZ
vnK6XReE68P3kGRXuGrfwtYF6/JAHKCftPNxQXg8wOqA+MJ4YWHgPM/np5ELXlhIFuCvgTqAFAOO
coXN20UJAuZD+1PASuwSGADLtRGRLRM/DdZLzlRLha7OQGuVhwBzjEYjLGoku4yPfUf8AY4jOzJ/
WtHdJyc/yJQKSeEmAxPGihZnRP3tolSozkmHbkyJ5sjEJuEOri2T3Nu6O1I/dRL3DBe04bJoTNQG
e7cK8jHDiBr8OwG/Fl5Q+mLXrQiPSZZgtv5og+TVSaAjkc4FxRd/xuecJbGruN4REQfupSLVaF4I
ecrYvONUkTarjKID8CHierAyCBxRQ/ZiTxYp6cR/K0nyvFuQrqQTQ5zgckQ4ckghPevK+1ra3xIf
sS5OI5I9wVnnaM5WUdtG1uwdWJQBJ8tQlkd9lTrTZ9t9k6+5TnpvrZvJy9KRnk8KdYOOq8eYUiUE
vRIuf9Z1slRL4oQ84q3IvErDl1RpU0Ed2npW6qlKQ5cOGDDx5d5DjDAlFXQJ8rTwAJSio2o1l5fS
eTN4gFsDrmOUwDTER2UmXWrx9MKBnhNqrcYxgTwLnET5EkeUwkqg02TXMfuI4407k5pYVL6lO2cw
gxl3Ktm5qLcFetqm4MUXvymeInVTo0lYVXGwRiyrQJ7QCnd9Vvg0M0F0uzfhDkfciw/4Rp9S/rPj
RICv4H4LsKsgBUkatIMzrRSnBTorae31WF/EcgujfzAPl+XDgh4qL75CCs75DZSyXog3PYbV+VLA
k4G8ny8ewFY1UUwocELuz2GmHgmqbzwFxVuI8kk9FFVOcw9ZOmW+R3OMBqrGLq4TB620n4CjRAU0
vUXAFdwgmE8pgLEQh4wGKxRGRZ6fvZGQKNKUh5mZsCdoIKPussRCWbERVuPOI+5wGM8zgoadrAuw
wgkVyikP4DJkt2Z19cjzQ3Hqmse4PiYRIU4EWsK1/Shr5vAW6L9R8ZWwD1qwJYW26keX7NCwOowW
5U8qRX6lV6RG0a1i4FnAWZU49xrLQbNmUpjptsgOsiE3JGE6XWbcSSst+WsxM+hT86fuOL7x8U6i
fC1oiJ5RnMl1QutaMiOoDl7CiJ6HGZAhGRDh92cddqk1P2OSotR7uMxth+7/yyBJbshWZpSw2dpv
LmHRPPRP7Vz/7b1unciXhCjSVB8fuyLcK/kyXQe+wU+twRJr6OX43DODkLDxojk3+nRQI33WmWXs
5MzUhTODUaCbuIznhuuB7IuCGwE4AHnhpnjm84yc77QVmzoiPGMg8CydPjAkA0sbvu5qG69GMBQd
MmDRcXol75doe5Q9PGR0QiMzBubz5rNeASN442cUgDtQh6nFyYoOOb+s6l0xcIkP4oeYfRqUabDH
PClQprH5c3jtJ3ADJBoOmMsgsfnwUtZh+xxKpq3IVxCPoIgU9CbPgLtJtSWXIQ9/Kl4MRLGUQQwz
WdvbMsagXpGhj5zJdfa52/lpd1D3WmVXBwPRM70leF92OoM/bbudkV1b8x+IqbYjo+OoQ2SP3rL5
UiClYaHrYAy0PzG0u+OvF14xqLrtizt6HMInBpkazavGfNvyvvASsAOxJxTjZVyGd061hQcOSSfF
S3cn54z7miVZHTTkcGoA7zqgGbl50wd+SsZPKT6NBuGoHnkPQ6I91oQ92OTDTO6TAqGVmpyfIqX7
M0CxNVj3OUDiMF8lvmSq67vorRPWRWGpk/ihqul1afSVY9wK6jz5sSwQfdmfguU75oCvifArXeJ0
KF412WTUta/OwSEDA5foBNUwVhHfMrl/RdE8Rpn9oY/6ehxuhXbjLdFSzHLhQX1pnHa5fWI4RdAd
8NvbUfgIaSQlo3Vnmz61miRHyOyc6yryvoOuzR3AZz44/o1+abbqJ/33k1Qk4ySvUDDZsLdpFOcx
hyQoNG/DU+56NhT/dKRoLS136hfwncQkYS0j216wIwCEIY3ixTflSNX2zjCcdKP7aZLj0PqGeSSK
d6UfjEhumiTgleO97iM/GR7Cs5YOm3hZZbm7b8rPzg4/0+FGMViNyFvTNlUGdy//SkFyfrJPpnd1
45XnkHTdaX6cjdavlufFuFetH8fdp4XiE8XQir/zClrNFfKZU2dIKhAHot1Si1iyyFpbe1uhwlK+
S9/NUCVtrOZQJ+85cnLh0ZLdi11ETowcK/in9jQfRrx0afnsuC/dgr1Bb/0pQuTW2deFfN0w3XXE
QJXZyTHbA0UWXwH0pcldpc9YkcS8cVBN6SbSSvWgaPvJxAN2rktKOL19FbzEjfmCrj/lWKY7bIQF
HZgSMK0sB887NgHJb4F4NNF0TwobTvdxWe0cQUylRkQgT7W7DJtW9gdt5vdnvwSQ1nTyj/FD0BPa
G3dH/ug1qcsFQl7uuZiu0mlSWozggeQEJlFsElCdHieEjoRq7iEDt0Ma3iDDavbFWviS5Z6/PQfp
sUC3IqCbG+tVMi30SMq0xYQX2qnfvB5I3pq+OoQhRY8xl2RzLwIf/hsFq1ZibaTlmzAUfkaSPiBE
LYciShAw273X3gmvSm28yKQg2QsIOC2HrRPra7c3/2gx1nHjHiD1pP3xIfV+SxpJ7r1372IiUOkL
Jc1k7qgF2k4NWT/UT8LHWSe32WU0koTuXf2X1NYVABuA1wLyGeWbbDEB9VvRvc2YiFAIcTHla6up
1lO7Mhl8UB8rGwrNT/TgHSQ3kTkGB9F026FP/QUqJC36tZOSI5Q0PI77RuUrPGe4dQFWlcDNwmtf
628J6vhawRmh9K083OvmQlxKt9H2bHrU0ayJDXkO4Wjt3HocQZGz8kdUCKHiz6pyh5U2H9yJqaMt
PhVbFsc1j+Rn2ge7DgdNLrqLE9WKMzxOeJyj0cLqSNqU8sOhvAhS7Ue97YVTvtpm+9LMTJLErZES
oeT6Dq7zoiOdHDl4REFwtQCwLAHqQSa87y6R0Owxsz1WY5TK2FJxaQXtT5hHZD7cDQS+fNQZ5VP4
hTP84ns85CpSQC2gUPk5+ovC/oeNNBG9FP0GeE1Bai1ZImDv1p6Tm1sg1Fyg9Use0ZizfM2vtfOm
9PHNFNxWWhk+z3A+pu4Tl/BWdOx2XXcIWqtfz3N4LEJ7PSQgNTaRZXzbjEUgiJVJbjS0GZXp61mr
LrWg7rAknAPQK/ozUd6HT4shlENgMl+0JkfxRbAiwVBjWv5pPf256viIJOIhXOm9Ye2zbJMO5Wdo
W+95AaXqEsrCxRW2vjSJHHSInu7JhmWwRj/fBDejdxgSGKSWZT+kxaXp853ZZ1fdtvZUAUNY3amz
usZT/w5ovbZiuaHAFUGpvWoICy8g4u2q81uU6rbx4yxrJqewNLa15e26CD/BwkCLnMllt0e2+a+s
mSwtgp4KeiduJaRaly1IxLZ9u9fMQ8fy5Ka3BhVGwQQw6KwV6KP4/jqwxVDROITu6G/ln8nzdlpw
ngusHDxxPKp8/R4SJxvwP52SjbXNkdK3bY2u4qtN0w8PL2+BcdKTH5pjouLiui/t+nOikVYTDGd2
YUXo74ZHwMUnZxKvMx3if2OcR0qOTSLDA1KbGwbxw+QRlpLj+B8+LxYSN6469o7EuzXwn168abjn
9Xugiceq3KQWJcHGTZBr7JIWP43xviiobSjf2pzAtLZaZYOPHbTO84+67d/RDQzmW2QtDP6wsdUr
CLcpl5dxavduboBfwa+U+akLWyQUJB4iVuI6d20daduCMLHbjMnHMKZPC92+mm4cbdafBvNrytfu
ov8nwsxc1nJ8KX6L8HvQOEFOfAPFmb9sybSHTB23aqm34Q6Riuj3EUcPoC+G9zgguy0j/xfsSJ9d
HHwS6L4/84Kwr2110KNOsab0I4+8Lxpls7p8mnOqsrddSASkoCBYi7gyHyt23tTWbpb3hOW781io
QZcfzAk1p+l+FQFkVX5WC/ZCyvG46dN72vSbaaYfV8chs4063EVedhIK9q62oymR116kM1Hzsm+l
PPUtqporkLEl4G3Yl1M3oPz2nRoOblZjl7iPlsptRYA1IDG1qmQdofElvwqxWr7rPZx7rtgb6MrM
8ogmOK56wi9+MKBD8MUrAr1MwIZo+Kp7cRvjtYIKGH101GImCkzombKfXw0j21jUuEcaPduQCToD
dG1gSkD+AsKWLeupuzv8DoynsnsrkJbWaImaLrv2Q8fC41coVHhg0vJpCKvnKdRfHOLioTQ0GPrF
fcY7383jOm0nLN/FztZhQBLbfYndxI9529v4K2CssUvTD3KSys1i1y8OageucZLka/4MGIi5CsKC
YCkXdbL+wWvTd/XJAr0rMW4JfWsIQmrwQOACW5Z1GVLtx/UWBsrSWmsMSxZkIWUnNdRp5W41Nzhp
/AIFz64JFkSgxQHStCFoYNyOgFmVbw8nqELcvUQs38cIlsa9uyqpZfkADYNMq4HwcrbYJPttkWfN
CSM9Ixbta5JNtDvhJAzBlUBn+SwLnm9xaYaYR2X2W/dW/nHKE2ANU8qzNdf+MSHryyRouXXkB3YN
6Xm+NtS4Ki4uFdReTMPkcytMlLOkXVj//p5NMg/880AHkfrDD6Ru6vGjgmo5jZqdnn/ze1Z9SVQk
MRNG/7fNvuk8KMabRqFcQH4qF7UeQK7q4zYK3XNnTZd4gebVk7XNDK726kkcMms/5hARP5otnpm3
EqC+f/ZiQ7tq+rLSdblpG8hwPURLkGxs4jxCbetIztgizTZVfh+53tP2c57GK1DOW1nA2tMuh8Av
QW078M5RvzKGz+VIYiqrc80gFh7isLwAvznJY94YB4aPvg2vkSN+hIm7o8YYVPFYNbkAzxO1xECa
HKWooMRLSBLN5538ssqMXjpVLXrFA6uwAw1AADxloNM4xfaUMnjQscUy8mPVFX84bz/l80blxXny
UeX/zGnFsFWiu4X34DVS/y9hC9ETnXp0BZk4W9OrSycRQqRR0kx9c5Yf2Xs++T4lH5AZV35dFh8x
AQZe8jbk1h+lrXHiT1RPEDpd/sedzct06iHTbN425cuaZcn1FYXrnuhmRb/UnHkcaPOWB5mjry5+
hqjem4KDu32PF8LZ+I/F8ZOlofDQSyoV5C+/1AL28H/8S0k1XBWHgKT53DY34FbUVMY5rjlKVeRM
NV0dBE/MoSMr1Zw95mLAw5/udZlbvmufm4nUx1I7lqnYLPWLKhnSF74YwLmx+AYDMKFrqhGaZ3oa
JE0N2K4tqKmJaPYEc3xrw03ci/7OENm048qkHJ2bd69OskEvNjq3K0pjTDzZctW0GvU88gVeeovg
wL6C8WrKs4lANbaiQzA7372WHDVeubIgYYg0VjAtrSjWTk83HSpCx0A6NdQHiyidVDRbAw1AFJcI
clAnIi2qrK1ZUEiezJiF76PM/13YoGpqCVX1Z2PMk8N+6MKP5YpM0Khygdq00VfpZn2YonAvRiac
ohq+HcAtySEaMydqlb5Ouaba+JMpNSRIUq3pnL8jGj+bhGj6g+07DDdbOVolxaopCHLsasBottUG
oIpmhHLCXovelWl6jmkbvnm/AWyMMRIsNF1Y41EdU0ZGlToHR41L6Vcd+lWPfsOterwIE2yDcczl
sPecCDgwJFMYSK1ckF4Vzc0tDAw/SdRiFJYPKcYHGxMEFA1cUdkNfl4tGyVkA7DxANX5DWE0lMR9
kr+TWd9G+WyOKQkAIEh7kDS8k4io+tA+cTeqj7d04IFpqBMNb+QMhh8Vay+z12G1s8hjAR7Xyy9l
lAN5Y4GCPFLeYfchCC4Ehv0T+rbdhWNdFHKn+u2m8EnG9cGzLL+LD/wRyjzb2hW2KhZfgmTIeNLW
4MctWmPW15WNtT4oYfVlsOAu0wd/JMBC0j8uZLy3534Tczfz8YfGJ8Srj4WEeK7h5grMkk7yYaq8
fXgfAMjKHFcjDjKP7ncnQJ9h4Fc1SZ+YPuc+eExz3U9D4oQA2i1UGwzSbFm8TP/BQeLmDMQf1J0a
TsdbCybXjfPBCXsqa9HXvXJlqueXmrc8/FIOxMWKXtPYfgrN89SwJgF/kfsSVNZaL+krK09tiAZb
hgSZ2Nke+Av7TBh9e8NwdvixibuMyZciui7GJw1gNuFyiGLEhSEgY6z+5PLi5c6uB7ieDbiDf9AS
1d69iLa8mQUvQZUDM/GHoUUW+pJRWdp7Lb9P5OMUs+8OQveF2bebK3zMgWg8dL0JHnpr2AyssrjX
hC+E/kzuXRT2r0kborvLiOb7bYm19MqvyFRaK2UJAOXQJodMouik/rESq5Y6/BYt/3Lya9qfzH06
ayf2BY/Dz+2HI1AZTQk5Yqlhw2zSDhH35C2e5Jrhp0Usy9Kfh49G2G8sUKhpQYlJIgqX6Ja69Bsp
TqgoEux9pqSlFCNcdM+Aa2VHyR6eC2+RhNV8tQumz2wLL8XM/+4ReKUNwWPD3xwdyqFG4ibQVUuP
Jj1g1awk6Y2iC73yB61ZeFw1/Mpmifh3+BgQdmdj/K47IFd9TzjJKH/yoNmEAaILHksLQ4ujFmiH
vCh6qhpWwZGzSqc0Z8mGa5LJNRzJYSy8U2A8Vj2uR+/ooZls+X5znWwA8k9Ai9y1xrFam9o95PuM
W+uHzIAHz178rk5fFlsJp2tK9+TJCQpM9s0jVVTA3uFR9SZpW5SzDz3NBcPy22ak0PMfXGamLR7Q
ba+lX2ULGql1wWVZspsXWH5aO2dOkQKJmedWa7cyERxwPTNHx9U9mRXo/1u4vyYHTJI3NgI28kKK
6TrzULZ46gsKnGxMoVp10GdKjQ62QRyHY2Fwj08ov2gwQqMts2jtte/MVIijeINJrDe6X05qIu8Q
wjdoFAGleUW2SBzTsVazHIJvhLerLCv23IFSM59cKiBtPCaI/EBzUTPnzS0n6mAyuVH4GfKIXNEM
KYC5CdSO2hGxhs7Yo8eYObCfh40RfCzBo2cfUgjVUQrOtfNo/tJJnBFiH9hMcSssWy07tYtpZI6e
FUpdRA3sj70tQNakHSOjPJsAx+rOdXKea7TUVUFijaFAnAmhtlH6rRcxa5HkeFMwEXERa9eIHm22
+VLDZwoXORXhzoX0teSn2bp/1QTK2LeAWkbNcYmT/TyZ6MZvOoJYh63JCrY2NgTQmdI2fxhkPbim
qQJ/sgzfxEfdxdFafZweP2YCvtpBh7WWiVsczcnYI/lCYQ+KoBV+C4E6G+zOKhVIOG8qLlXFBE6c
doztVfdiqdQTFQMq140bbvhLZRayEnw/Shi1bu9Z+8H3mS5EfZesgIYxvE/znyy7CMd8/DfRBc2J
EVIRhAmFXozjZAvtg+gwViOD0CcglPpxI/5Xhr+Gc9AQDAUZIGAFknrjEeB00MVzN8lTGHgkUBz4
5WG6WrEB1xns4lwtYgyac6LDA8MDyVs+0RZTehvHuY3dVpFL6ufuIypnW74xXNtLuObAxTCN2QWX
EPofjCpDTmgwDZcaxqzZeitQf4UF8pS2xlLXYH2cslMPkxMSkm4evEJ/N7sAPLzxSwKpDIPSmEaA
5HmrBZaHp0qZBjJ06Qs9gBk3QDvxjzmEeKMVit1mM2bmQ1U9qajBlJxC/iDOWpbvuaHie3LEmXu8
DJ5gVdGuDM2PfJBz75e//BFnOVEkYlC0zNYEIeS02UFf4Guz7ag9ZoZDn/l0COBDFLymYLaYscea
y31bfHT01XB1q6teyR4oil+pScXFiETs9dCgciGga9BxyxL8BGDCKNyjNGLsIrcOzHlWYpb0Fwl6
3F+cBdkdeeKkhkwOqVuZWBPCt65JAsnT+mI1ww6HoMVrPJXL0a6ME761nfoq1JhvZdZNhPJKwANi
hPqI9oj8r+Km6wZeEd675ndG76TMY80vv6dISeOi4376JV5Q3blVdJlZAtVcP8+I/8A9wxtydj4J
pjeU3xNBpjW6VvVDj8P4jXBchcqMg3Zk3FB1fYNFPrW1iTQDS8OXMrihllAoolQZdAtnwDjtVCiH
dsewbpfloUT2nyg3MRjyVG7D4uYUCFU5qZLf2rY/VZJC2d9xC0BI4IVP3iBC0ZszhPEQ5wSrgzPw
S466VOERSn/JrW3gqpf1NvQsShGq8uicc59lnIhNGZL25K76iaTM5G2NkJUQxhuiFrO4z411DEnP
/K6F2OgatFAKOtwepgzRA4Iwmwj/Zaa9vWmfC1aglrOK8UF5DKYxPafiScntOfVKsceaUQ5vfAdK
yGtpaASrp0kNUYVpHA1OLAul2ALXxSAxluzKjMRMeITqcndG5PT/0/PkmFMdonqcajnGTfEwaPgM
wX57tv2FfFkhQHfsfedc1HFagBMQgFe8NG6C/08cDD6PSEnrhP7ZmPV9NM1tWQavfQWNvli+bWA/
VKNYdGkzKiw8+CfipvjJuKjKHNBHkLIAuNSM20JGq7luyY12Nr11agoImfIXbqmw5VOSXmULrBu+
NdprwEdjIPiNgYFnQnLjNzw+iC0wNNglGtDAd3iVMPs9sEOTvMHVg3ohYOaHi+Or6be23MWGdqny
5wkSNmPonmbnZAjvJ/R4yE8ZErsHFLOrjLjhjrJNKdZd3kGS0Quc6tzK46XomO/W7TyuBCwzXJ4j
L1mHtCsSKuhVbud+24YVzYRXHlL6i3jCsaGHZAmHzlZU4lvDbFJ79ZnCVq1EpRatwgiKTz2SiWoZ
x1HCJ9W0OGvjbN8pV1nDz1V6zfqOEnitfl5yYn41Ynm4JWsA2i4Ofppexb24rZ/1HuAuzySSJm7Y
Ie73swISos+oY/FuYrp0qLdf/hgKztQTRUnAXphJ+LcyuvOUUuRSfmcw5fHCNU4MTd3cGA/Vc1V9
9pA/HWIRwTFK2plGPCOwDu31J2l/uF63CuI3JOtuXL9Ofb2eyOwIBEkwNTClGv/bSzhdNFnuJ0Rp
RCCgCBOU1Nk8sRFavFNkAv145Uy9QxYc8Hlselc+RWH9XlnNfjYnzDXEqKQbaZmrAdxYG2288dsR
n5+XP5tAsKgBENuxlPKhxezoQbsGJWLyykD64At6X4ubD202r7Y0XtIUcbdpEwRqw5UP2oRYuV47
JhA3r2sLQYcP6s/YGH6XBa+N8Ihy8lYV0Rrc328dwS6UA4b11ksxemSCCMIBlHdH2wbrMUwW8pv2
kJuoypkxzLzae0o0843cAYcsvV+D5rv3IbmOzvBQQq4IA3NPgJQPHsQv44BrZhPXb6F5kgQsLaF+
aLpHM+Smeaq48HOIo5GP20ZVdo9gbruQvlpULp17NU9Zc0ExxD8wt0hhUCAGVfde0+ft7Rtz603L
QUfkqBsK1+R8oWWxHU8Jmz2pHxsxjYekHXe0gR5zzoGM/OyO3UDvnOPA6Zwv8Y+n8Sb0U4OOmpaX
tPxJNZIBEotCrHD86PTpNA+xz4VQYBVjPtyxtLINWPgcR5w1eXicuxCgvX2s67OzEBuQ/zHrxTdx
fmqN+6EOAvnVAw0IYZDfyA08UbzOg7pzaRHgcJf0lweQv15ONE/1FqnI2Pl7yPZpj8hbP7v/Zn2s
acTvjCC1s98JjkYFd49VsiWCRDkX+jDbLP0H0Urq6QkKHI/eA6CYRU1sJt1NFc/PmjiZkfZo9fIU
kLExtDsjyujqqsuX/9F0XrutI1kU/SICzOFVokTlZEu2/ELY1zZzzvz6XmWggcFMz21fW2aoOnXO
3msH6t7XDa8Y9nXD3y/ZS2mowBHsLII9sXkIGW5b40ec8LbHzuQNYbfvGu1Ku1W0IYvwLMGx56RD
rcOEF2Y+XjmmrsH9rmaEueJwG1Ssa51XN0DWJWVnav2J0hJrr/llO4fu5gzkmhuMhsIG8zNQygBb
3rnnxRVy1xgJS4Xct03ldRqc5CllQGSfM9wW/HClcrA9qN6YcpijPR3+u73LsgpcAAdwuItKTO3j
Qfj521jeTV356/SEPzfNeyFhLxayKgpBvQlB/UIGFLVm742DuZ7a5qDZPVkV24gzr8AqiBRZZvgf
TTYu20ndByrTTX1yYTg+GxAeFkKVwv6xNx1TwB4Pcp3vcDsaPL5C41cm2rpTH9aIwrq+Ban24ljZ
VliGCp6WWqK4pQszOq9Zg0aM7iNIrr2Q1IkCeu78a6T8GBoN3xBHqPSjIGRsf32UBzmaBVt9M1tO
1Lkjv+hWsm/NXQlmzTpJ3cPsMOOv2sIdr9UhYPoJTHNprPJzQM9mLze7zjOBlS3ig4PcERH1Q9tE
3PHuGkOttl7z5N1aDeTA95uEzHTSinoX0F9HiweAKtMNl5Eqh/4WqVKz0F0OrEWy1nD3NC4ZH/mF
SGtcpdCM9f6lUV6mp7WKtnZ0M9IdY7KJyAC6ci4QIuZBuBQcmBk75MZ6Cb2CJ3Dhb4X7Gc1Jg7x8
66hXBZfhFlXa3v6Vfysgh53XKdvY9+bXxLPPksd7rO10twF+KS+Co1HvxQxI2tjBLkR64DoktdIS
B6AIfDh85L/hCaYNOnukkPOtbm7RluMWI7ByM7UubtOCR4BoKzJ5CiwQq/DUh1dwuQEBnwTzcCSD
zuFOl9za1Tae7UVV7Su46cprSQ8LTUe3AIvSILplmuF7pXZBRiOTLWm43Ab6iucGcx7ia3ljt7tZ
faIpILKUlotO32BZOqv6Hp2TYa38MIA112FwJopTGjEhYTUzJS/occ484aBB0+WzgvZEj/dRKyf9
QQoQ1hRYtznNwzPxwVryCmKCQFOcItl1IKB4kZyCEx0rYqrytf6Ra0s00ckG5QSfrSgP/N7cbczh
ibSbua72FlKJljAgpPJcMH/XFv1Go28708C/SviL9LUAkrLG4znFOmAR2ocaK4TvTKY1RZ6LOCk/
IXFCEsPhqtpq6RvZmRlwHLLpeK6s8k1/1Ss3MZa6G37BNSIBjofOuaFHiceD3z7zygMBIsKPhFeF
+nPdDNRjHl0jM0IsQyMIfiW1+cbsrw4qhZ5jmcs7p5SrkCntpqSbwsicYixwq3dtnz47DyzdICEc
Xwzo293k2r7peD03SCowVXJAXYec4mln8Zh/1Nv4STVPEZQyF9ljOFOfLUTvc/cPlQDgxg/9O/GC
nfxk/oKrDLMChWqkrrl6DH/48QP9WAAvbmZvmvroSMhwEFOsTX9ZfI3dQnlqsCUZ2g/UUivap7K6
yVm1vtg8ehFjM7yo65I3mSeUvCh+ij94hf0wt7z8bb5BHCBxJOxfEYj0NsYx5iOvEgpS3A5497mR
TGQ4L4ekOXb/4sxVAAeulVu2CzZj7Yrz+3p+5dOiBWpoOX06ivhD9Gd7fxsDyKcsIbKRHXTHMU7b
CMlAtoSN9yreF1QquvgSLiZPO5rZ/IkjlQewAu3wyYWWqD60LZ9BI1NAqEXWM+QQflcvKtaGsoKn
UWtnP1/70cpYlfZL/ssQJk82hrID14VaxiRri83SpS80mwttxxvrf+dnh/EpVy9b+zuVqzM94dsP
T81AsL2chqvCBHMf+4AZ17w3Uffk+RaTXHWv7fPvnuaKsrPxi9Gqp/wBT2m6JKt7wTVuMBftMxKX
I8Sd+JZeqoPu7/Sp90A0JWK9MY1LkJzGAg0f+ON1FGzi/pRHa+uLlhXDgr0WUU/AoX2fwkdfvmTa
DQqUxUzCJ14rbU4VIsjxgrown1zjQ7FONYaDgqbsJZgulJTNWh5PM2Ni8mTpwvKb8bSlKLZdztQ6
KhTm3SsQpYwL05VteXQe9YLT8o0Gu3NE+RDoq1q+ZtMlHc++dFXEgRkumHYLhrdBu0nWi9y/8N8l
aT0wdbr7YJ85DyI4iA6Fdff7t7J4xMor/UrcksQ/MvyCUILIrLvzIbAID243w2tht8dxcE8kDo8w
tLuejI8HoW4Qc1ioZot9b4nvhq2E93zilV8N+iVRX5LsNjN10lwNf715tXnCphXEDPKbfQj7MSXg
bqSaJVR6jnf9r7ZjU2sO7CPWKjtmt57aJvB8r0pcp3tEBe3f92p8D60n6ouSy8H9fUE7xfAz1z3b
XAXqm8qKLK+5Yql0YC/qV/YL76bR7DkxMogWb3OsYohcaPsi3NnFmha1pdzBD0WMUaavyLPULbET
eG/VWHw1pZi/5cUEwvCtrRsZVqUrXFf76Dh7FYuh7lpr433rZSyAirfghENhAs7G98/1J3N/bdes
6y9ebL5TAmIjBIHoyRAQ2HA5n4B1Pf9U6routi3PuO+q+dLSd23pRbE37humHUfFWTMZVFFsS8Su
uNE1I/6DHOMtajd4pkHypSayy2I6kd9aURFB8Q7OhvaRdj+FJFbZwH60yqfXjLsmZtWfh29oRMns
wdTCXsieov7kzrrf8DN5nxuofh6Mbma99H1ZcZ1yF75xNizeKfHqDYyDlmM99uS3mZE4yRQdRtpF
uSpZAYuF+WpLW5Z+Ld+Y+To4Qpec3H8GYNQ7P324ZO9dve1/ib0n9iIE64PHxN/YKIrJ4FoYG1SU
D478kPJeM8KUyyN1By3GnFADyHsbZTdYG4oMxeuhMICgm90yWeJu/wKyk5+V1wFKDsZakErrYEPZ
EW2MPWuXSfdz07f7smcWv55wOikgwXdR/um/hsk1f8MEyAcCwydBhjopt/RNQvnl0+JEI7SpgHsj
LnjwpAfdM/IM/aPPN4XzG5rI2xdtsZuJ3sL+Vi1etWsFHin84eTfN0uI+0G0UL/R+trfE8p+FJib
8I3fjVczUVznSOMWHyzMLmUdSFvmDFzYacOlhK0jv2M3Yc8FgIRs52issKRiRASJeW9y+E9LuVt1
6VJ/ReW9CNQFnfTUXjOg7cRdxO941HgmNYgkCuZpJF7LMysI0y6HGRMJRYRAwHJmyL1qd4a8S4jC
lg54PpgDIamkSUBFV0gWrWjONYcRD4bYJdn84EghS0kNbyw2476K/43ExitLu98gQ4NG5Cgr1uMk
fpBKYFyQa/sGKJsNEN54PTBs5zWkELmyfqS/bGSxsw4+Mphz9iJ+Uswc/a2tu5CUIzd+RzSdP63z
gLX3teXgt5iJMEOWzF5G23TYUB3mTMNG48ysm59qX2xpI/POTLuYliZDh6/8u95a53rkRV0TudMa
J2Knl+qp3ebdSsbjhWAREJ+YI0TJPtXx0jEhcA1/SfoEU3dI9rl9RdM/IdTvXHZFW9l30JwWPSOq
YpNNO2pT4KyUpt2l3bAvZZCyE5dnYqS/joFjnX/59qOHO/k1athRaOGgEiYLCaSWi4yOo2zMJX6z
ySyn7tv2HvRrTBgI/24MDvS/Mrf8ajt44QuWEKtbs3kb4yECDLIqWVZ0tzgaJcdU7oiZ3wjCk4li
KV32/dQkcs4N190ABXTJxv9NCcxJj8o8WpS0+j/lZ7OmyJtITFRc+5v1r+nOzDz8HVFb0oY3yig2
Or/dst9GHh+B/kkFtczjYWfEwV+1duR70SEqPLW5qrR85RPFYP35DE/517yo8OVurPoVcojb8ppj
KEXAwhy2WtD0y+ilPglurWkZ0d9Y+irkb15HDzU84XLT6ybemSuGdxaIbmZBhK4t2badcxZ47BmD
scrwm4THsEGMiF/7QgW0l+WjxHvECa+2N6ANlHZX2a66BMxTPdHWcPQuX7hqxYKICHGPEExuOCEg
NBpodfPiu/0hOE3Vi/Et+sMc2ZALqgflu4jOOiji3/TJbBf4P4/RySzu877zol1Ae2mRv3EZveyz
sVz7N3+SEvQ93vjFsgMrwLzj8MOK+dV9Mu2yOZKSsQli17P0Nat47KmjR30bbKwz+8tef8o2xxtD
O4f4SwlUamDAbArSjsA/0FPah9pG+1Cfwa4EBr6DgSLTbd+gR+IEwKAOIJe6yuxV67/ydJVYRKlp
egLWnsX03tkP/oGY+YQ0nuKuoOXHK9eeleTdUD4tTsYd9gbcoRrSy11Jwvg7wlIHCpmF+XWXv5nn
6FvZwfONdY+qil3EN1fSD6WyvpllJlobpBTyKs+8koeEyWwhtmjOAKx5FYKrU5ffOwU3GoF+UEqo
sRFdstyC5bXWAw8KTEYC7D774aB9+MGdGRjOirAAEfSY8nu+kUK+Ys/ZJv+a6MUhr/epk1jc1O5I
8OAEuGavTdzgY5lc/e8megzRA02HOxc7LrSefKXq5xw8wxJz58lRPmvr2qufbIBTvEdXEDd7/nDQ
3trg6XOQvyUQggiuw7K7ZWcM97yvWGUzmhiEZOO1oqbxw0s93nruGGEZ6LZfbeVNuMVNlGycmBgv
baCNhO0nVGwNw8Iq/EwfnM3KcKnVh7L91MujlK5q+sr+mmCStMHtu7L9M1Yb/PXl62Bts5pIzIX2
AE0xHnqJoJSFj+zL2PVU8MW9X7dcAHwkwIVqhFwJdN5S6959yVJQOrXrQdm38z+AKkLKaaJrLMqP
sT0xMevwGJMXZKFkli50hHIG6KI7bW/RpIvBLn8JkThmSaiXNGhDHFkShPjo2NBPleRXMSIBrZiN
BN++1cmumPColDyUH6jRlvRaOJNiH6mXYgqW4KhxQDlndOJBkzKEnHiB+CcmC/hdOk7iwioXnQrc
svkjwc+EaUcwD3o73g1U+GKCyvQQg5AYRkg0AcT/3HUwdAECdWF8jxxnyYwX7h/mIHClqOvIm7VF
EqyA1gI7negA6CgmBfmKqawFA1/nvNYnm7qLbkzshAkNDTG/G206fhZUE022ULwwu+hJA053bL95
h45CmBAmrzPYavnpo8egUdhX6UYY+ElIrUIOkyVL3Xd7HHHC1cnwCrQKcuDXEq8OcHpb/ZjjJ7Uc
YdDyg0Eyv1KN4zl6SN1JiZ4Z3fWcfcFBOsanleXLP8t+6/1XLrOT/VTpjb0MmTjiR0ySoj8W0zlG
1EyDbQbAytjM5rt2HACEv9EB9Udv3CpfupRzuLwm/RH3WTtYroImW1Wv3ILavMYJ8X3MTAu19JqE
LCYaYTm+jYpUA7kf02XlEFdD6ROXv3l6mvRtX6CrtpUjajWvaw0qW2uhYZjhgmpMx0bMJDLxdkix
IAvFH3qGZDwizejudL8jg2Wjd1A2kdmHaVLx97eBpVIAb4K5JNLX2YYcyFGdqbw8cuPc01jHksIh
so48IGmmwMfhV+yzc1oEYCdYEBlUlcodSAIr1p/9XsmO5C7TLQsaELMjfEz7V9iR2Vsc5DAgKO0B
Ht5dCohDojbh4cC5OGBP+aFRyriQgSP2L12iKU4XL6D1Ia364cM01EvCBjCl6kpMfuWU4SCHXc6F
OnGGuaP9/fpF7dxnYncU5/T3r+xtzs21CBrUMpe7qJNaFBu7rHVtWOKDgizQX6aokLQKzxbiGsox
IRSPrjw3FYWuehbcZbO72hzt5E+sphb1r2VdQ54+nlEhHMTs73fY9PB8BeljYmg1I3OMVqp/RJuC
co07IGESmmLjURNPOFsZ4zfentHc8nv/jeaYYXEthIoAp0PPpebx6qpmg+MBHxl3wxVGYhIPK2lA
u4+oLlyq2PH6X1gvQthKytmyrIaTkO01BJ7yt7DleyJZU0ykhKQdeThZViM66KzYB0IkjY4a8BGu
QzpEcs2W4+yqQd+GKCda57fPbyEe+6J+ccbx3xDOtwBBVKn2VGMKIxlzl5nBWkGdIVGptoV+zUls
MUfhL6KCsfNjYLRuGEdrRsoxTdsRMRiDh1NvdS8lWBihA1UQF1Wz/C+hwZsHKlR9dDSh2b0IX6yu
MilBzoi0mQvBEE78diLB1KLuK39E3q8Njh6F3qKUo4NQCIpxeAGtW9A5LMz0UuIl6d0as3eLlK6S
eLgA0ZvdEVwsmwjOo8jNM3XZ8YFHRpwYeucELnYZw7Mibf19ruPPIWZiE9gdGQWMlieOQpgPON1m
BMOmd7OtLk1Uv+HYfWtCbR8gQBqkbK9n1nsQHriBlQ+6EMAmTW9pL0kgdEXC1lgvU3INzBbdD+Cf
nOeJGaGQEdS15gkkUkQd7P8UoCkTtYAgjPyXN00TA14GZrYte5qhrB0L37lELUA6aGtvhYAODNIw
wchgWVehGBkfFqolETcs5A82DHID/gZ8+I+SoDaCaFycOJsw7y4zTuliQmqj+qCkr0Mwn9S5xLdX
ZyjWkl2dDJ8m2LmJQQ6nCkY6Zi5v9b8NaMQEnqDNTWkzkklxtjo2g6zGqdfQmun9qxMi/ix+bLR3
cRxdc5E3Zotx7OBb2LwTHgR0DehcnCI4q0gpUrbZPPiQGaNOuGlCZNO9aa/FciPwLnJHhSNf4yI/
q/laqISQFwm5fEy9i0SS3dbkZRYEAYVOHOSbrLXID6rc/K76z8QU8jmylMV+LBINCrLhUqc+sQpF
xMGIu1FCTIWEsE7gsvhMqH3Q3rzxAUe1xACpKUysZCs394jdZiDbdVWP2YtwH/0BVuVyiesd/UZH
lAxDcXhWbXZMDXkjRBKBNW0Fz0iqDjZfMXNhuDkUQrNCo5ZPXsj5H3eqjfJNOOCGRzwS6cMuesmL
T/yhGJ0YVYsnXvgIVImJdjQyaIAFgqdGeNnb2v+upOCr5v9nHO5MHadv8qrxcLXMnXiRQekk5q8l
l0+VpmExrEZCMISerFeUrcFlqE0SUWyawU3h5lXwMyBXqRGIiScrw7SSsgZUTuMR1lNGnac1L2X+
rsf/ammvYxkv+18bOYqE2hUdKrnAMuYPNv2QCkc8N4gbz1FP0Q1OWqkquiCaJ8gjVfQrCAHSwxAT
d75Q8NRxDKgILDSrxgWpYozXdry8nDOucWkxFGJWZPRrmXm4oHyw/dkEHfyp1uyrIUBN6MxgCBj6
uUfVJr5GGx0P+emYIeuCNov8Bd+VuH88PyUmfk3V1iglc8Kfg7Hdh+PRceJPoSumvz7dI4QgbJLO
FrFOS5SGgCj01c9AZ0HnFbMLHgSnpumwcUz/oAOcUKuI6TdozfEqO0jz/O2AUBVDPn9NrExoLcQi
x6cozLuACKmMBln3qfcofSjWJE350NQrpnc3MHImyKSjXf0xFzwCo13btbUWEiRB5hwQHgnikKEx
m2ZtxymLzDrAhSsJKjNCjktneAaodhXDc9VZ28Tp1QXWfHBGBb4owLEVOtiJ18sYE/4Q+dEcF3di
Imc8Itml078UbVoZxqUaWL+0t4F+VRkJ59AjZY7i0A6X0mndpNJm7D9D036N5t6be1yYGflgTYvM
JMtwH5HylZjL3gqok33GCcNR7zPoaM5C76YjRDUkXEjWpsAdkjXwCHDoGHiYh6FaoPaRIyIABVSI
6WhAzo7k+58aU9JalgjyiqAXytnFmeQr9hGGzUTWKChY8RMUMbkn2T1kKBmJhTwkPuQtmoZ9xgUY
nWKdpg+DBzjrfvVMsbBZaktmdjoMeYbMWWd8VODjqV8bvILC1ULwkV/DCBzkgwhqt1PTxnZZrzNW
mQhb/tiDGZ5h5pP1bMwHY+QX63dx2y5r6tKKZw50m2vm9ENpvwVZgAJOX4XvbYxvnSM7JHjDrw51
t08R9FNS23JzYJ7MgIE3NyEAwmyzlxbWPSK1+ibGvDowRyuloTz/jGxMPWouawgwKZUXUa1oUbIx
2Z7V8jZKNFByQI05aZyY0YxtYhPmjtQsSBlIMCEeETmVbfIt0eaea+geOH+hrWxKYzhY4F5SS76M
AO5mmmIlUGZBdcmNkXrGd4PgXz/GL7wuAbMb1M1Eu3Bk+FGae69hx5u7LXkPzMyVAZaC1KwQz7Gq
giSNZWelVIBNJ5GPjORwithtYvVSWvWJQwczUX/eqf6rrrANYVnxMoa/aVH8zFkpbIkLsxjYOptm
ZTR3ef4pUV6a+viRQXSmwdpdBDvKmIqXlnZbPB8QP+KSBwCpYiMAHCEskKbVwh6xmju1bs5coWYe
KK6boeYfap9/F6G9n8hqzFWOR8kWot5VCRliJuNrBXXNbuDHAnMXSGZQS4GF7onrFnPNsOIosUL7
ELCbRQwNer2Y6rZNujMHO3HmSpkaBJy7UPUsxfknrtJj8Npzy0rlKlfTASqOSN3Ep7BkT+Ci0jpH
tzrOHOnEsEva5+qz5Ow+l9FamN8UEgi7RCIyoPLihGqcLkM0n+CzroJXX4mPgantaoXuYkZgBFTT
yBz+CVhxJ3+OQ3uQ45kW9RzCNYVD2I7wKRQGGEblMKLGlRe81wPOeb1+EVGJVv0dT59ZnAd8Pe69
ucJjHqNgweM6DNKbkG2KpYyVPPqOAvPypyRkm9It+VCxKtSC9jHIt2hgCtbU6Y89WUc7629ZY+71
tssWICMi+VA20t7QuvOgg55IA2WjOXRibXkj9wGRHRRHzrhRIvMoEsUkhSq9RdEUjF9Z2dw6NdmX
rX0Jc9GhmVYdgSvqyKKnNf4pA/eYqAnznRZOWwVC4VFH0b8CvvXoRKRKVQ81Y69iG24S4OYJUPwm
Vz7LBu7SrKZn1FmkONnlSW72FuatQZ6x1dn30l4FTYjOhWKCGq0hj4JYjOAcpjLmTdk/h+FwoDLb
GiwfbSC4lOnJnL6dFk+Smm5zeq5hU566LkGmNNy1cTr7s4Tsjx1olN6ydjvo3UkgIYRBRRmy9yRy
ewW4IgO6KDJPGOkOaPh3Wj+it9cXy4ELYWBER2cxLsXlFLrNjPVXwkpo526FZEeDgKCW6ir5bmhS
skul8QSjBOBiguR+0vHfI5rAx1ORNCLwtFKvbDjkAdPUZcBSaonpp71GqkH76WMejE+zpYZLg3PS
9YRpSR4F3GDgoaVcSLW1XKmbTMvf5bjl6eIgXrZkEtHEmZx93/mnEHeXgPWUwDMyCmvSuGYQP2YU
r2cAsb0OIEaXoBLUGN2c3050/9V73fk0hAEPmyNxm/F3f0jq+SGVP03l75XMWdoRZVHh72VI1FKT
7MShOWXE0caGa/rSJsArNUf6H8kmll9SMoYMFgZRkjckePRVsLeE54PDXE8VRm7rjmNe52bjuC4q
8EPa+MN/+nFYKo18nEZmOZwgVGG6II9C48IGCs5GR9+bZFvEJUYhU360mbwZE7p65UwyETmxDiOi
gkE1a30RCe/1rdLSs6Uq8Emrk01YzNhiGdXAWw3ZixxHK4KvMV+U8ms1PYMYyVfKgARuTYv3VZXL
dR08KpXUaB4IKyNiaCDT0+T5zJBZTfdy5NyimR+ZHm+1Hthy2bN1zGfDN/7JLUMedT9ubMRUftg8
jdr8TuNy1fJiSIWDyda4ifaVid4I7WMriJZ6+rcLQY5wzAe1VU/QaIk8EsJ3wVMu/upPF2j/aGpZ
Vs4dw9FZccE4a5bzvFcY9dcNugPzo1NP1dytYsqWllaiKsExDGF3Kzcpn6EDj7c8IkZQoh4vguZq
BtNbrXFSLe2SHqG6nqx+PVTtmzWRiqc2NZMkphj6JkJbLWsWmldgFcT2OF7iELRriDTPWtuYDqbE
HO5HBz+H0UHHWEUSPnNRhVpIMhPe4xZritBkY28Ki+xDxJgQYitd5Ib2umBzFMVwFyJwSZ1WtLIs
YIqqCgIyd0PW9yI28FV9IJod5WtCkGdIPiRfsxXFpNhnDWpXobASmRHi26W9cQ0BpCVorskQBmOe
JHB/fgoscgKejvBuyanGCZyXppNgscJmtdSLT1OK5Oi/toIsv4wEY6/qTPg2Yi9lWMU0kKC/8Zi8
dSmRcOh+QksDRd78sXz7gjY9ZwSxYKnz7NltdqlDuEHdyko1pBnbthofI7XKXMCZHn4mUKaTgosm
AWygt/6laLuPxB420kg3L7rWWk0UUxmeEjacUgtcBt8pb1gNrci0b5ruH/qqu5nQiIuMs8Ks7J2m
PGQY141yfs0k60exOncoom0cAeQkZ0VwcWOKmxLsUEyvKVMppvPm1qb6ycnfpL689sCNsJbTxCzI
1zFt+5ClMf3sBEFXRqumnBjhEMntENrb4FoCDhlgVC4vghucldE2sqt9nPqrsBZh1xjGCW1DntrS
/cBV7GvKYQimlybmwNaPOzn8LAhbsuZjgyF3oeaCG9Hs+uLRim5ZX7hDi0qm+zIY86Zm/i8znEVh
6SsTTo/TrZuG0XNX3mRf+cP7jWa9LSwSGaTo3HKIy5FgqL5+D4N2OXEdlfy3axCcZ7ijhVC5QaBv
LVTGpBiF97qsvkmIugVaqlBzt0Zp0sarWGe8QXgTAZnwc9uraJdRt4ai14gMdtLZqlBo6TShLQyM
DTMowrSE5FXRf2ifd9h8O3mXKeVhzmkz+coyVX9DeMPEdteyOOvArU3Ojb2ECnJ0cntTDPQ30/Fz
7Jx1XRXIsEeYFOmbkkZbgI3oUnC1pTZlShzBc2y1Flkcb5oEoDJIP6EdO1q+GhxqcB12X/Gh9ekO
ttgihLwlPtlAMw2i/EpSxQWsL8PcHvCQeIZdf+MI8FgWiVowTfNUlt20QH94VYv0fRBtGuz6eUNF
T9+3ofQM5uTVUaTQHeGp9mQPheR72eTda8nFp/ESFsQvT8oxUny3aL4N0mKE29juaP/H+ynXXvxI
9BcJx9A6Akbqfak6T8gDHIFo1LbklzaBN0SXNDR+rQHykcLolf5AZsGKb16yOgTtlhwjC8kyeteQ
WUREropStlt56j6RMq8Bub44tg5mddj4AxUScRjiXsx9cSbe6CLNEiS3XU37mcrX4QanHcKfOjl3
zCYR4NZol/zdEFD5zHeO9ZEKjBSUXV0376GYW2KDDnRUnqw7hu8vrOmtTclY6tPbTIePEZL8LVDj
dQeXrwwu4ijHCUpYIfBS7JIBe4bFm0k7QJzwcjZzlaOrjw3PUftDOodvxA2uU+NXqV9nuEGpoR9H
Iz6aU/w1+wCcafOZBu+7bHoiQFfwT03zxQzKN/C+D/HNc7r0QjCcDw4rSL1Oo4ACqhROVxR6zA0a
IlDQj/IlKYpKC+4q9rqETU5cAHUlsWFIjnyYRmuHACKUun+Gk36GlblP4vZrYHmOGHLPwaMAvIoP
2BVpWBPMGqckaRWPwODvM1p4YsNOEmBj2KfRGXNCUTKYIRoWf309lv6bATgQCfeZh/uFKbOvmse0
sBG3uYqVb1NSaGcH5OyYG17fFme142vSXUXAcxVdE9ArLC92UL1GpbRLI3lZ0TMPKUl7AlfHbife
uRJZTRP662AnQmLo6gXAdBtCtI10xVGw7v2zAOr6uKhDysWWrZ9WLW0f7S3CE5s9IqTRLAYcjELn
ddSZg/GlEWejmINekm6LNHgACnuJQuVHlBlB3yLwuPhEYsaODy7K3GBSQEkq/NOI+EBPGzjBhP6Y
NQP8Ck2jSiEygDbFcGyoSiQ8aXhcaYPs56w+MUOin6mhosdA2Qij9UBbqsEJDnMmP8rxg1mnnO51
0OwtWjaeWnr5JC+ehXw4Qmxu0HjlbREWcVoihEag7ceQhgeC/r7e3MX6JD6XU4RPzJioP5uSEzDC
kArygo4zBvbnLGY8jx79WDHbOzAsZmCuKxpDbfTZBsyHeEi1EZE9y9boqxtdlT7kcXqwNooaKh6n
A84hngemFdUTlfpSGMmZv7VMoLnAqPoZlihyKRj3hEgIo5/dKwe7MTZd9FMooJeyMsCyFu3z4mmO
2VmXnKOchzeb8KRwWrMy8rz3+Bo6b4b4o1bfaqZvcDjV6bq1A36ovtGgH4ZN5XYW7PYhvg7tL552
kZs9xl86OwpjWqA5sOeIJPXyof0YMVpWbJSC9TJ9jL5OSFt+YoiAoYQIErxUGLHYJ8hIoIn3dy1z
xl8qpGnUPUcmEcv5q8p3TS1SBdnYJ8RcE60hsCtI9/1BbLuLP/si8vohecz+k56iGLeKLqDFCKdg
FWHDdZ0Zhi2lRURhDmplB8hWLLHdCGeNCSXt27qQX8WjxIOhcr4BbeAaGcHcVX9ojR+aHj28Z/H2
46mNVXjs3MQwJ0vY3ocTUGRQpJMKoJcGkFjPhFexJg65iRkVZdIhnE7NfM4b5Acm0WHULgvQPVMy
nHLrk5xf7BbqOB5iiiMxQBFRNX3ijWhyRUvLxD3Abwu3Y9PrOoJ+VgIRD8tv2MELBog39HeGiEn5
2zNbFoYOriuPmpDFczXZbfm3AEbFIFU8PQMTt5HZMJ92IAvb+uhNfRXpJzFCCk1oM+EJK9Z17AgW
ezfyjImw93fdAxxyrJt8W3C+K109CpJr2F1bBvkF3g6NjgE2QEz2EYlY+GNS0pIjFvFOu9adiPqD
D2YCkyK5gLsKJUusCHgWol6EgooBcWCHa1otwhI2QpYomg9uagtXSTgNNYRdLP1wvxhYV0x2e6IF
9UtZvqnDq04ngdafNYoAMMphpmeZnz4LjIItYQgi4IuixlR+ZqegJvg2k3rHV0IbCA1kXQ4LljLT
c9RoR5FbUTYbhqRE370KbaZ4zsRkvcbOGNA8MrBstMNvglK/3fEgYzkUv6fSXLlWYveqsdnLcAhp
0UIyNaLIEwflqv0UtyiOP2vU16ItHc/tKcicIxNbY6rXK0PzIH3wLqukEItOjFU/IpSLYtbA94KY
9b95RQ+1LbeASdyuZVrUFb8+hiWxYLagwt1HZL3Kv3ymgaan2n6IUJGp0DyM3aJ2EfaiOAvOXGsx
NYmbAlPGX1d+kP6NxLhkYXFFvRpVqDadXzkovMa+p+T1aD+ct7gpsVSe5j1kEiv5HaqrWbnlSEVI
F9COTyzEeJMkaAdcnzq9tXSXmdWPpclMT3PFJh4EkbQUjX0xbf17pblstMG4h/yM0tIpl46i8a7p
5knAqc3EPorRqB4JmYqYkgke4L5VSiJPhbca/ak847UarnyPEX480k8Gt6gQrJgugMjsupo2YwDt
HY8Qq44YznMJK8kgkMT4e22b6qeCxyeQV+wz8E3YrvgVTDxxk1slDypaJvzgyHwOF/Nd7BMCrSpJ
97gYgGmzDzKHEHIH1AQCrB9CmROg08ZkNx6AjqcvNhr2ENAg2jIGclQPYuwhHgiJE6+IvMZByfku
WDuOehYGHIeP3yCMT6JyR2ouSZ0OFHblFjNxErMUWgjUSQonln7JzWImQMcPQQnvFPS4vT3U+6GJ
xUFYRBbQFFjrKP364aL0v3/V3DweQD7VAXUntqAa3B58r0Cwg/hezOO5VshNGFHq7Ek2h89ktRzS
azDsnPYQsMst5IyEBS7GDF1l8Pr+76lSGRw6PkdObPt8f2e44/vti1/e3qD8tOmpGWQ9KkgQNi1k
D4ZBnkiq4wPwA4vsl3sjFnnG9DG8yughcUQd6OJpgBVnWbSBw/9YOrPuRLUtCv8ixqBvXmlU7E1i
Gl8YSSoBBAREAfn191s593pPqpIySLP3aueaUz/kKUa9Er4f9tXy0YMvpq1qU6E+9ye6sd4PfK1V
uf4UQnqhN+asa/sfrMYjo3OsSymB9WdKbdkQ3uzDlVgcqQ8xJXA8KifqaxAuESFR+jFRsoHziu5C
uxEAQQ2LRYeIhgw7MiM+IVLkIAexYwHTQ5L7BaA4YeYnVQr0vDHHEAEAF2Fsa65DygFDLQPodSRX
iaXmHrFJaF51lRbbl7mEwNk2AfXHUDGrcDA2WPIeKkrzVZPZcSVUhGOH3N89QMQxKIT0zIItgecR
FzT0NiiVPJbyDH609AOAzw0UoKHKhD94BA1wHO+yioNlflrXfofQKtHofALx2d/VjUa3PWWrWgKs
Ab4sHoEAjUo3H3PJ5sSPLiCEyeVRMDnZRaBaNNjttIGPZWaCgr1J4ttjghVFxp93PXGqxKMtuBG7
+70A6Wue9WorvuDhMOy/VCnYEWxWpFWUfCj0YWoIzLgo9rE1yNfCPPAXd4TEl7EafEqfHLn6242c
HR4KKCGraLx8EmGxhU2CBWn4FpTa+Am+fIK1YWRyn38UMlzRqENYmI8V8FJnH6RkCNs1t1xVOenL
EjI3Ir6WjqqGSKZG0YzTkqLTVmfQTWOGEvqLC5ShsN8uSuoCtKPBPJ2hXXDUMRqBBUAeFeXE9XKd
fcrkVaM9iebARBXGA3IKWTsL57oDVJKBSJHfgM9SykUkU3CosDxl5J4dJHAs6Mg4IYkreaO0ZVM3
5v0i9skW8IC+FNXncKUeM1yWaUp1GvmiSw8b+HlpojN81Whx3MA9c//Ifr2RPccDtEl4q/eLJ0az
oSbbpwkCTXTxkhDEFA9BcGxC6ACbGjwdCi1qieYr98HGkJ1E+QdeVLHnF1YcEXjLtOst34oBxQin
pxvig9CRT+mWcJsBej78zANtLlR8AVrAC5rTzeV+s3XoA0i388EQS6rvQcSxI9viZOIBgcNpBK84
nrp+hMQiIOyQxdI7lNM+HW2uty8uE9bChfVQ95YFynl1YeFCugHVCORzXBQXoLubpi2IZz7LVDBh
rF7nssFJdNZeBztWgpFIQR2459vchO0Kuju53hzk2+DmMQPpAUOmXKaLl7pJpbEJpTrrFsx+veHK
2FsNzKIZsDsWKpnAclxM6H08fuB/ogMAtuXmojka5YQWMG4o0+cd1I48bTlFB3mcscJScIEENB63
x2KaCrBYyvuxh2Q+QkMiwaw6XlcPcBtn++c+3tGXWmM8JVKTQA91L60HQNI/y+87jNumcOUI5ONR
MtKESEea/3boykhCgbRSB+2lBBJ9On47ynnBJcpjx9ffgBZgTd7OWIaa4VxiFXBJmHsbQWG8MuJb
qC6L8zbPzBOzwlmamDHMFjSpKEJyVtn0czMQMoPBTMqnt9PDOnSkKW6x6pW7n7DzSQPkDM/VfUEE
mHV//h/b/H+LSqAYlrQWxXKzYwxoDBmURNzB/YV8wmPtIIla/ko8i5UDmYiP5SPhkxf5GuyrGBmJ
YgAYMoJHpIi8K1zX2HaTGQ5G+vTuiGQ5/g+rToqlkPbetROx0/l+kMSXh4thwDPCX854O5ArinSO
F8otwvx2B8jGPXgMXPptDPixZ7E2TiO8EbDKaWl/NKiry5P4eyLMWhIH83w9Id263t4K502SHsnz
iESIKcVTELQQxd8IHchgiO+l0qYyZWVo6RrSG+4BqAHcfp23MqZpV8rB8W6zGtWTQcBL0GbIBO7Q
MTlCyGPB/ZyBr5QBe62qYoiA/ljKjOERMH+P7PhS+tDN0tBpJduvV6g3KA8UNOZgA7XNQzIc6Z8/
rt9QWbHurpDJ6mVCpja7tTiVx3uj7xw+tNvdslitXy/TlvpkSnJZA+ZlN3FBcGkUOYEmfXxWokJJ
gcevt+PO+hsiwboApLwy6pahb+mVt5XnvehXBwH661z9lcDoCtXemOpwN9fzBsS/MkJGCr+rRHSt
JuQbUrFAsD0RNXYm4NEECGxSDalzPvqDZImyUC0s4IUxClBm2vVZRurrs8SazvAjENyKOKxIlZfa
um55+qzJ9HZyvnnOcK5Dsso89QW9CCjergxvvjQZfH/RnRYl+wMgBpaL0IoIjJSBpShhPj3k9ERf
lsiKMsmYASUAc2RYtIDvv3oa2s/IkMUYEJuqPtYBk6n0qEKg63AiTMAjUsTAKEJAfXU2uD1HB1M6
521ETxeK3mKscKVaOe3EJcmDw00aRjVn4F0yuQndPAk9xMfdl+S2/C4HJNCHiD2oBBAJn4jpXuac
LzvDolDz0NCJttFmaGeCC7jZIjZMsJMn9ozIRvCwf1Ichb44k3KwPUU0nZtwS5neYrANUSIbzQr4
sDGljxfLWWIAtS627KdueHJmDziYMBdwtAhCEIY7YGG+9D8sY4RX4EBWIDwqd/UREtiRW2DdLO94
R6dMLrp1ACRuJYpWQTJc2N6W/YNZFxYUPgi0Ffdbslkr+RALblFwxWcrdr4hosBQDCiNEDhTNbo+
fqdW33PS48Fz39orAz+Fz3ObANODARIfZCwZjMD1wb/CNYrp0Np5MVALHULRy4Vv6f5gKcCnw6m0
GvQjbGgwwNl1Z9/PKPeg57oBIoI5whn9Fd6NEegDDjQlnSb+uyc/lGoopCuEbUy9qITwyCjr6R1G
2YMk+RjVtioXrIhSQJO4SjiYIQX1dThkMRe8TYdUVd4qIg8T9KxAfSjigijjThQ0RcWJn/XPG7OE
cE0T6EkCSxiLS0rum7qwj1xeQQ3e0I8Q13IPE37DQVNWlm+tLag7SZJcnf+wzmQh5W8JSatm0I4t
mXIMyZnY73ZDq9uR5F/3H8Bkbq8SgyUpvAoXdAtIfueEd2DkBPYnvQJBk9PCbszfChWNWzWj/uZQ
mUO7KHC8cpuTyTSSNzH4rR4cwMsSrUqWwNljujnMmJNr36Bfk1oCi++qYwAgQ8NtAiaUZIu4yFL2
LH2IN/CUV0L6O27NnI/FEmgvy4GFQb6GCwJCIf74IhCHTof6RNiExttcSD9baraoKVofGcRmADJL
u5oTWpC/3NSvnBao0/3FUDeTmqNFORywdyp1bNGWUzdkVQKwGtNDD/pqAM4HNvg2CFxlwyNGcwA+
KFiwTzg8r2Ey7fouZDR/a2eEfLGmPXRmGDADDU8xiwXO9cLs4JdgksgH8OgUayZABkZK7EvnOns1
qbdwi/DMxLu2JfMMYpx79tsAs4JkyJJVQpZUL1kLunNUCqhg7hvCwRoPVQ+L2nwmOrOTWPYDrBcF
QTj4XIykRL7wJAMo/G7pSosbpBCNU+M07hklS33Dc/1/TCNZnkZywWrDIjN0Qn3DsDZGt6EcKPeV
a8+SDzGpcW0I0vVAIQjna0DWUu6RGqJp+qDqqJGfDehiQZKUGTSg2uPNw4fCLtncBIzFQsYOs+f5
+Av8GX+pBpjs7qQzjM/dn1Ci8SwwsdMfbTyAnQwBBBRWIIqB86U4OVCgJzndWHqQkvrVPD/Wj8KN
s+DLpsakLbNsJNNk4YGdF6Q2p2vYVAiHKjAuh9aj2kSWxKXJTAIxAdU7y4KRnfC8cW6rCzJTN2YO
nR+SYts4JAolAur2pm1Ap6fHNvyAdzCAVOyISLCm4HQlRmCp5GTN7aHLvYAIW3oMvIMaIAuakAYP
gu+QJAKYvmQjjbmB/xGsISEQG4DiiZgGyUTP0dWCPPooSnMYTBSeHCTd6QEQ85WSILBu1PHIcaUI
RFLrsqInfS5gxoHCYNcyKUUIpmDWHt3uai3Y/4/BDQmP2EsC3rvdx5CZCmJEBj+48xLw1/RhQO4g
MMu13GnscQ+E/kZsnzwq5i7wV1f7yWz2GXwsD2pMycnkxDQalZXJxKh7VJjMup9/ZPlym2gUwIuO
eoiNaSC1+39Y9agWk8FA8lFMCpVoc+Og247v1Q+kbxLxwoVHtIj5pCTBLYE6mpXPxjFInKEFwKJc
4GrinpFvyc3EWotbL44NI8w1BYkiEwhw1vxAWcyTR46vvTxlTLEAI2Lz41LQcpUMBBK/wGftD0AQ
0OelOBPe7bcH09EXM0apT8pEuE7CADIsnhafTsOQqSrmwRiP7S+xOy57ZdW56wYq+Wqju4Tf6YnA
3pOmfotOH3NC1/Rdv1H3RLf9nECb97Bmmpcui66Zo3Zj3WpaXR8TtDUAkxh7iSqGzLOSadgbM27H
ytk7do5w7CZVybUdN0iuxPL4PCRFuABwmWl7DdQcrlhzcbvewybXvm5QZUEWhoBFVweNTXuWdQ1q
vJunNDmYMHFA24iKtpV/aOrTGckKHeQODnHUnZcmf5tYytcbtPDWrE+hCmWCMCfjtjJzc+ncyHGW
Co5p0NhS3QH9Y6LuVjtcqToY048Ci3JRZOCBa1mwMj5UjNBrMd1OL2lAILzKHwDWN82dmv4V0DBG
09O11UP4QI0+dLwjuAcXSroRNqYrvGb3QyP6KQNYWGLZhKHB/K6BOf0vgFPA7KUZXrBZw9Wr0Z91
QGqcZ/ejiIk69k81eNFoUxEjAhtqa9YgckCxzRR4UqpK2Hi7OQeLsQ5PN+G6OWWYRQM+4T/hRua9
WFgNtax7x+FA+Q3gpYo035EOtyCa9PMpq2InI3cvT+nj4t+Ed1E8N4rBFkyFFZeuHx8eI74GHSY4
CYxtcllPAAnT3vxppMQKoh8Z1rJhapfRE2AvfkI5vwABl2FQDKQ6hrT/YR+qwnxLHmUwkDJBw0c7
k+SAej5+Um6wy6DtUCHbaMIY0Z3yi/WkoF4gnAp360dFZ15E2NMetlyw7EkBB7g+v5vfdhp24n+m
fnV/PN8vD4RX74vuokDWcUaT90AtVu96hhwYRYDOBYT0aQQlVoBkBuk5byhCShWlBE1XIHqYMsKh
qE9VmT/frmOY3qpFRuWh1MyFM9y2pQu1hNW8sA5of1Ion5PMabVL3rvRNACQ6h2MVzxc3eWUsRVU
8MPkeYA6W4+Lb4OuBBOFDaJ6UDkIFFITnojk+7zaONBZXlzqX40JjFeFaYdoFTFqBZvq0oNyGREy
n5n+QVfEReuEWucVATlHBuzt7iWtoZ1v90Pbzx5MKkiTxBtPauO+u1hxr/hF6wMmZGZGeYCFwrw0
dP21boK1+S1u1KzKSDMQPbsfVJVKEaoaCQah07oXkdSGhH9egej2AFSBFAfEQ3HMooQKYNfsXv50
paoH9CEO3FBk3E62UN0T+HEfeyFI78mCeQDLllm0idEvi89ULxzAsRdygvIk+MqiZKAfL3nFAwIR
yUdUGM9rAadm6E6ZH/czCsgV+mc5/cY7BSMczogwxNC5u7MzwI+SBA36m7ZMO6CyztDBroTCN22F
M+wAQtvJ3KgEPdiTft5a4KzFQRqAdyDvOjmbbXmRTslEqNfh/AVcCR4cIB8U9Kl9W51lpI5np0hp
CGVPKwW7r/7cy+tc0ZIPj/s9Lhvr+lVpxcLAa7dwW9hAuMB7LEpiz3P3y44iNuLpe3DsdzDYZkTi
153imVvTuT+fZxpjefcKtoSmNJ9HzFiLsiVjZHKerQU8n4irpsTIssLi3FAw8vA8l25zw3IiU4Ap
rHNnZbLPKCgVxUtxfasfP8YFwePpcO2MF60ldtQZ5O1PD0mor9qHm1DzA8oJl2fhMTzgzhT9Q39M
C834yClIdSoE0HzuQG6rzG/lsOXODXT8xSblDPJAWxz3BD0a1NU1MdjNBFB4SwN7rNfTL1JxAEPz
eWfWENFAISbCNwbZxDmlzH2GhAfgUvIxlb/SsClPxrjR6cWWDz1wxt21Ym6VQTXc59SZT5l0zkg5
iVTL9LKyqJxWKO7W1z4mZJ1P7DgMwjjoM9t0Zsa5jDji1FugCgCV8IQrE/DUlb4gmOPRmF2nfnnH
LNSo6KXYZzIAp/X81oDDiRk4l/wh0T0g1hxZN4ZIYE0jgKm0miKoovcCHZjdYSxx2EQGPKQecqEY
hgI+37Io53VGmHk9LyV+g0hQ4swG9gXawIHBJDYQ+PmN8IPUIuvPHx7lqhwLn1yRUtCTGaIYYdKv
vKwEu9EuiRouHVlmm72QNWNJ+9mE2ENP8T0/A3qB8GYcPhjkTJlQsGGxrZQdIX/r9fs7sjFnyGx6
y/rREQyl8IU0UChWpzijUqw7W9BZ8Gqd8FYAn+p5DqOLxnbIgIZ3EuAnMbrs86uC5lDHUJbts6BV
SGiYyCl0lEdQWYVOQXlpElg8XJXncWjSJhLDSYvwApr7AhxcaWxsNuiY6ePSsAYeGiVke8as49gF
CkXGLHsEkmk1P4JFVMolqaNL9tVgj2gwRqQUvXGOVLsLMWOogi4u6tcE8gnKd38C+g0ZeQTVOa73
QHgoGOGc1iGapWo3HSRVS6B1WT7QFfEwGQIFqFtakuWOBE58HUurgHVuAoJ8AQlptZyCm9CWNjfM
N4FyYfVTG49zAvn8SsGVfAZvgGLKn7N+KPEFYL7bJ0KFbF5BQlWhyix917+JoIulaPOU4nDrVEub
krDITLdthVwx2RwGsAMillFuGaTvpGJg84sQzajqeaPf9JkKmA5OEGbqyXwsZ1bTFdQInx4oC9AJ
uCbVPNMYz77TbWPGgnGvBINrw69XUiDqiBukq47xQF5KJMVrwAcyAwh8tL9TT90InrzglO3yXdGe
dSSKjFv+YvZQxX9pb6mrx9VExA9QW+A/GZ5CR9L3D/XVJzPcemFB6sVWsgZlIXDkooDGB/LTu44g
pmEvHxQ99B0iwS/VpEbd2prMsGEy2EUD/MKyqqnAQWH4mSfW2yQjITWRWEK3glgF5kSRoh9o49mp
s6p0+OGmLZ4NQCWkZcRpqc1to4hyQTVTpVpYUrmRlLI5/5VGb/RBFPhY0ZpuLSpFJEwjqBX2fKjf
yu10vtB9G2GJh5eXMo4CPqPpktccotgcnQKHmrKsGFrvJhaM0FRtvJlB4cvyzosasAGhRpkVoVVL
Pm6VzGk385auwhU0+9ge7u28Q8rFzorX5Iw+mc6pPXJKujQtQS3XWrKuhFGGrTGh191NZZxe27ji
MzvIfojzvKmJpwmV+uSzua1vJP8mvr8/u7OWPiPh0vgwQEughAHggMi0J/U0GNqwlfZ4tVUgtCBQ
xz4s2Spdk76kiFuq9KgpFjW2Drv6eT77IrSIrO/LmQFvZG2J/d0pX/SMok9skMRAptH8MWnk1gpN
BcDMvZHEmUFn77EzlDoW1EWOsS0siC9ApacpNIQjofkpV3/tO7wDLHCHEDJlTPiQsnO8vTO9Cwi5
spkkq605IGSISBgKIfSnXCCKp2KJ2OhASocw/3dL1LgzcUn8A+N1jTUriSITm0ZEemyNn6H6qKn6
gGHaiPmgTFOXyO5S+sQcqm23Mi6AnsjRue3tZ+s+EN5iJ2YHFdS/hzRrTmyNtx5HisEjxQ7u48AU
eUGQdbhGKIwTTzGvh7kGNXIh8JXTNZlJFEedtEx/IhNZw1vNyrhloUCfh1kHUKmi2m05xLNQY9S7
aUTVEbvqMl4MtxK+gzslY0a9aHQQUpPtysMRwJ3YDXLQgkh70GnAjx78FBBwQ/dK/JPPpSmZUMx3
q60rF3x5PZsQSxBmcus5bZYPReQzfFFGil9XMriWZkaGypQLdVd0PT9DgZR4TxI+ngVOcD8ZBeTx
LCXB05fOtSdSNGcSMTrFj6GNAa3EGolBxtVHk3GteoCR9yj13YHVAugsUZVIJ+bAMFDaVkD/3jse
d/GrlDzg4fL2QN06pQP9d4+pvSQQRZqQPDHjRZF0mFHlEsWsgcptT5sLzdAw096QP31YqBE+ZqST
wwAH4d1XIY6StqJYb8PLWG4esr40frGqefKSehSBqFFDlQbp2+3Gw6gpeSTRYDH8T9W7PvTIJlla
LJdnWNZX9XBmLiD+BKuUILhEHUOerwX728ApqpCnZuZl1QkyqTtruyQ/r3JGpSu6hIkHXH5ZZz3U
HSbDD0jc88jJO6+wEKrdPdBN0LfTRiUXUs4fZXIoCbyK5mg4z+bNCJ0WMKmDsJxAsa6nrpllZ45T
nFR3o07YfQKWB4MeElSIYJRY9QreQZcgl7o5eVkvBc3cmpPn6XYkSJjMerF5qnf1pyVF0q1v5/pU
X28zEwrIOnsd+oOS6EsZFk9Q6brrNIodOkMqDxuM+sTcJWHxqB5zxf42KOMVnheAEl8Tt6Xo4RWM
PDDZ0oue4biifCsTOM81HOnNQEj3M+KfGiSEvHGWPBY39ZXKfN5T17Ko2TApDVYE0dYLzJWMFCcE
TAn+uRv+6Qnrc5MRLfI7zN5Y4NogQu/thdaGbdIv7gBtk9MEjkRAHU2d0WopGJAtYrVlLKbKQln4
xYGSm2xsG20vOnPl553UUzfg9cbvYY8I7i8GkTGTUimJmgkpE21RTL19pgZobsQCyLliJYixvM6e
XaujPlAAIHIaGXERAJGhwH4KTauFiqieLLypf77WtMyqdw2cgGwKastAlkPNy9eclmQcMhojgaX8
2Y9kHwirDZvJuvht6IxwHvVo08AN1BxtEWM92Nx3akOScBegdkq8tSQxxH9+BdCva6CivtPPbKoF
LAPh5CGueiRnBOdiKsCn6L3V16gqOWs4494HnYonraicJlrf3Ne3+33WmuCb+Zjk8li352xnPT5E
c+ihDTFjl3faUDL66tntblKtjUPPeYDGk2ynnQgFLT4MsbiIIex5ySbKXETLyxd4iena8ohEHnhs
CThuMAyjwPF1OcM1xO2lxvdD1h3IVAFBo+G+Fwlsjqfs8ttRK8j0cgGTtM/vpVT0ZA9Yk7Zv7Hyn
e08w/kDfMBrLQjejoVePXQNiYCxWxhUyIkZmhNXCAWKqnJ8LrOtD0yPu5qWG8RSXUjJq00MYloNf
sPO7RG8gDyDOCAX8KuhN0vMQuEmzewxwlqFary0gKXq9f7q/98/ri/JePTUv9We6dXa95w9LENfr
LO6W3ZIidYx2UZTM84W7TObXOF3YAXITfhvEc/4WejNnUSwg8V83AK58Yy1Pf9ltyt3luTrcj5fn
4lQ+18BOv3i99TulCC7wcDwrb+rRe1PeSC2PlHCP53eQ0f2++XBf+cv0Mr4wnLIftgqkXNuBV0LR
cwvb4qzfQyPKKFNABDyfFimAoIlX+dxutNV5Ny76VbbjVh3o4G6ggKsP512yT5cMTa0YsdtQ3YJv
fOesoGJZgiObQS4aaXMoVZbJIplBJg5ZU7m6LNRYm+dxN0vnxfyH1tqG0uE+Zb4IUEJQo9uwdSIk
k2LEHmdFTFiw9tkMIcdK59fFbQVhMr/kQkkVUSYN4HpancM0+rbmpEkbfiuE8Pjz8gqlQqAE6Sab
1UHuv2O+Am9xDyBpCs3lIzJmemTBSVj++wrjWRki+zgr5k40ccI0mtJ4ml9WcEMpPq5478beFsj+
FwVQxmduX8nH+DW+Zc/jG5yC9bE9Tm/56fysveE0D8iN8jh2xZJxTaQFZgy+L7xVtTBRI/FmBU82
XQwR9IKLfAFT1Pq2ZhSq3rrL2n9EKmdFdBX38Rjft2MsbzejalFxiMfGWBVLoijWCuwc3HPaR7th
c99Uh2ppLcwfed8UT7H7o/LTZsdIyOqyG12fVnh1gNKD5bqp4J3wq4W6kYdFTR6WNIjeYeZcEK7M
aRctwcjyFM87NwYaMJ9W7SbnQbMKmGb2UcNe2TEPYgVOIy54KDmPRgg7Yl4hY2qBNofjKmIn8QyN
ORxrS2153pZb6i6Xrbcc1qTF6y6+bHNGnfxyayyNJRTCS/V7goW0WqOZuSbGj5l+yn1tjmjge+H5
05zNSMVk0XHQYUY0wBBAnMYGq2wgZ/Oh/YSEC5FTDlXFfJ3zwTzP8jfnbfDA8Z0creHkxiUi1+s7
XHOzOq5jb17HxhJJk7XFuchP2lhljAyhp9hbIsyMhkc0fRoRbvnjvFDmCALOEDYM9FAPjYByV/CY
wYPw9zLmHdO38e2XPmX2ObxDQuRzxWH1YnHoioMby6b0H7NpCS3v34nJSQ/fecwkEfQ4vwPHolDI
mCYQzxPXVcQYSSGqWxZc799dKdbFeuR2wSM6g5JtmjMSfdKfUdQMx6eUZj985FakPUGIqT099ur+
ujLjb8qzqe+fv9zQC76VoJg/MaizNfc/dozvCp7Gxbhw90pQzatN/NX5u0f0Hs7eybp8FFB5Kdgp
tr1fBUVAqSEmk2KfwVfkm+wzCBfDLPS28CAFBMDxZQU1m09ytOE7v1gz5MOGkoavT78vQGZ0NXx4
nz3/eA+RieetiAvwp82ep/7rX/ib/ASLwy2w+XMIweaHkFmFly3UxD5zRLwYSg+0JclfTO47a/wP
14+WwRY+VG58sUcoOzj79mKIaWRzEPS3w3QP4UVg8BDp6m5R6OUwFFDkPuML4YB9HSNvDhpPXq9k
2yHv5MWMR6TwnxyJBcB/6t8SoBPJ59A739JiCkkhAo1jA//bPGLouHz5XcpZ/JkytRw6McoCwZG5
Tx9V5yAPh7dix7F9d0bJL8iWUDzzogfpU+Jaj0EXftP1eHqzfS7r4xNuBh8ESXBfpSGVyDgNS75D
D8Wn4cbX4+ex4ki/d7/w//FBKFvw0XDuclD4IoI0hJ4kUFeP1cP3woEzkt/lg//eQfeK05XjMNoS
NvMipMTH0X/ln+W217EWaL/Xz8SHZ5RdQjmeeyV/364vnLG1ZFrNlw3zKU+RfP3v80Hz8RkUAXjL
9fO8HYOL//2GECEvOSt9oXM+/52F/sfKzqcx5REYkRxA7imxbu7LR7HnuMlwkvC4xghGo3DgleyS
3T28h+7OZU3hFA6MyPNp8lhlLQHunJucEdWW+Lt6t9e0veK3N3Q+uBIt6OKEj0Utlc+68okEGREk
0EjNz46Ipa0mVi/1Ata7ttjNvlbAz4LDAS7vxWpzEjLLL8p53gx17H+Q/MFvP+v85NV9nV6yYPcS
P8Xzt3W17iNqC7NkpxyMpZgH+NZ4yWI2Z5/6+vNTi7izjb9eP00L+Mt9ZlXxUfWpDJGkgYqVDlko
f++CO5YeDm3+hH4kOs/OO/la8hWUDT9pg2ZXzs6zy7McoZzx0x3D8CEqcqF4CNq0EQVUvqIOxn/T
gk+Qd4XtXD4FlDy/J7/F5Pgsw9fiKzEV4KTYLB67mHnsgJEPCnRRwa5nEC+EqTcCLTOXF9FERCFq
Nr7hTeEohV5e4bcgGsBIQNT19533ZyZuHAKHPef2LibY9NvgMkO6OBiemFTzL5yFHK495jCQa/5/
V8BV8RvYLfYRn5bNslmv+tkzlOOh90QkyMnkR7F35t7G3qj74cOG+j7qPh7/YL/bYwGT0Mcs/RBq
PfVoG9z8NxpOB6z3VlZQwmoD2BSetwNWRl4wA6yhX2GVDaG4DNdnRINX5h+rcLuYX7aft+B4vCyP
t6CMPsWIiQWXJ83+4OFm/uD/KwNyCF5pyK76rGMWwO6/hbCUrf1v8J+Xn/BbsS7bNXPhfr2+hxh8
TKT9jG+M90+T/0Ibi45WfEIlx/+xoj30vLw++P/bfr/nevb86EOdfV59bIa9yNjRYieG/05h+DMX
y6sYlYv/VvrfgNMXDJ+yzquAbOlYERNya97mcz+Of/Zm+I0d+iYnYjMhPIwlkD0v3wFR4xphfJjf
+A4XB84uSBa2n73qu2jdhWLXZQ9+i53tfY4jth7PzM6sMHFyUGWjbHATgfiEMfA2kJhQTvmzzmJd
KPe83KIxaEOUsQJAYss27EJngzMMau4SqEVenGDv2/Hbdoy4bhC1z87PJern/RxNy9V/j0oMobk+
r6xg4i5/mngNa4l+85+LdZ8JRHLcd43PonPBCU5LiS3J/p8haGdqai3neYuGd6buSW24e330ti79
OVcnvwNimoWhzry5uKj83xR9SiihRTwIb84XsXkIJfGLYgQKPNd/dwc48o7Soel/dzN7bUV25uOq
ieBgax5h7qUz/MPOYIfPdpvwsDoo4e+zEh6CJAJLzaNNIqK5+J++eV05u/fX1wP/e6UZ79ubLhrf
L2tm6KHuhRfp15i5c1oc/D3bPyLW0hSq/JHww5PibyC04B9PxmxnYtoYFfcJwXxgXD4KFrt024fU
J3/vkaQ5xjetb/4dMHEXDQGQ0PDGi5kFvhq78Ru0/1K+U5fJRg6hBp6vcPgxzhdf3iz3O/8L4MDy
S/PzpeZDUozpkqyIMUP/MquW9yOR74qf8t7cl7Bf1ijymbDU/5jh/u1t/SH+UpzN5wchAA8LtySG
tHnCmIfJ6uNv+anxdxuyQkDtPMlCl4/CsnCHe5Z+hpqC/JTFP6f3uf/JWYnwJCG7Q8BUAezxNdhi
dRaLV61gbjdXCAs4503PwH2gRLdFFfje9rqqgm8rYjXINujwL9TEWNZ8Zc1WrJQu9DayzGXvXBb6
842/0eh5Ufjo8UuiLPE059nsK94wlb6H1Be3fV8lOH304viuXli+faLQd0RbPYJ5LeT+k+BAn77g
NspV/NnmjYR3oD/YzpBVRcWJrgB33p6nqJRQFw7pV4RIKfAfGk68vEUT2sduqayQTA1VEGHBeU71
NHIjZQ0CPawX0x4sQOBGkJ9srdANqlW39Bb1gp8F8NFvkm35Fz7IioTZn8ct8eMXHWRe8ritheZf
d3z3nzslsLRWu93pwSkoi1t4ZemgcBVm62zd8F22tjdD0IR0d0JwdjP3wNqL+jA5oE2+lmPjfL+w
FjxGWRNEpkdn073vKZzglJ7E3Tz5dpj69eY8y5ctmc24Yup5hQfo/aeb738wLuh/bpfbi2/NbaLE
cWliivJgfDJfmNKHE5pnv5WFk+Lo/TFkipgRFT97kT0AZCW6rJs1qkhcAxMtkRh4d1sekXr074v2
C8M7l6AqD7PlY4GuxIe351/81zrqlk3IsBL7BjKF0J7L7rjGbD7F/3JmNEf+7puGiApjW8tWFkYo
vjpnDyn8hhqkT8XWnZNDBiO3Q/7TZigkRCU7e+JPbtD2vz+Z2WWZqMH9b29SQPlkb/7t2o4b+gia
NXbi293c3okd/x1+F8vl8WN7PKbB7z8IpfFb9BF869nwlQVcoqG3UBaG7y20Zzg4gmKb/Sv31ET5
VCjDQNKR/dLvRfp8gbRaoK3HmK+h+1qs4EV4MdZTPDyNMeqbsfs5/rMDqi2+RCSA9vH73qrjKo3F
fSM2T34m8YrEQRLRgPb7+5nEO3JPuk0baNyX+/zLCB/b3e4F9/X0s8fZALjAT+SxcnIOb9tb5DsA
5QgeHWsmkST0xITzjzhb0bOrPyTi/C+2rz6gWIjkneWTEQC42ctbraDeqyGFLf5Gchg1TxozvT6S
jDOGR2fnJ8ZHwnwviYPkKvqsj1TSAzUc1uOrRBWSQXK42i/2wij/F35W+/O2eEHnaUdjhKg2f+kj
ov3G30aX5p8GJPuzAtzx7R36SFfBTcwNUB9t/ZHpH+fuq3Pn7rMYlHyd/UK6Pn/s0tg0n3QqsGoZ
uM/Zq3LqMPavOLf7u72DwehO89NhdhGcsu+x8jAbzD7SFxRWFx9aTSTLeTeCPmdGKu+MaYb8Uwa7
vh20R+eL/gScX6/69/nVOIy/xYv6Pv72r/neInmgpoFaK/1o3c9gCmKOK48eXdjOWsSvyiC1guJd
Mf2aDz12Sggh0v2tsWFVgbIXhJJKXaG8NFBz0Eah6t6kl0VjWfEI2q3yOhSvEL0v5yU1ZHeaMSvo
Tof7uSRKSqf9A0jh+Vytymp7c+3XR319se0RggSK4Y3nrCyaTxk83qO9LTxrqxYttD35xqFy7qlw
1A2Ii5gAcu9slx45myuVcSrRBiiHGxMdQ2JsmBFad700cn8KsPzSsXlArd7dPhkuEdxRofShAr9L
UhRx2k+vTkM5shRu7usNgnAak1O5bUZ6Jj2lZA+nQylVAC9yWUYyrooRX2cy/FE91dOvU0HG7Jyy
M7Sl51eN+TCbnuYNoLdb3U+up/OE4GHtUOMZobCaNnb67pzTbdG+5r1oSGUMzB9y8D82IAHQnl1L
ZlOZcGbOOa6LsuiV5gFgo5CBbOQjQ2Tkq4XeftU9nVnIqEvaM6O0hCjB0zZGEdWmzaIUNsw4G+fW
7O3rx6PHXVLaFUACbYuGMUawwtJ+EmQEhDSCeYht6u5UlxWaDkVGi/XxdP0fSee1nLi2hOEnUpVy
uCU7YBsnbG5UgEE5Zz39/np21ak53jM2Bmlpre6//2Dra0MlxQflxQ5j+E67N+m0IjYWSrNdl7++
Ux5SBngQL4PoAHPRMvVFo1Nlhano2UCHubGQs+NvSC9YCeuxs3V67StFsovFKc6ICHQHFKORCz3X
eue+hcxuc94DwyBUc9MxRliOlLdHEY5/UfrTFxvNalap7eMxxU3ycLySn2kM+uWkWvWtu2J8NdXZ
DocsSHAY/qkFlvy0CUX8EAaEgRvgADxaKVTfiZC0KOwWTbMvzOdM+zDMbyiSuBbBUnpV+NUyWPk3
V2bAl0as/zJbTja+aD4PfoKbInLWsma0gVIk1pYxvx/2BZJMR7vYJEGO4VKm8anx/7g8lgymjhAB
g4lCG5kfYVbiPj/unJIyG8oE2rwyxjANdcHBtsaV659anDmE1aGhLJyJ1UhjuNhGvZEZSGPMq3mM
t8lY7/pEW/PZ5xpya4Ne0CSxYunIpySnGfIPyzxj0MqEBS0ITyeOfBvRaAh7j6B1TJb2nUfgPIPv
HPw+aQiqDmZcEtHKZ2Jor1S/o/VdEbUodIgSgmZQfBu2BeGCPRb/F6hvLko+hoLC8zGgrvlwvrIO
Ycqe9MwXxsWhvLuK+C+QOp0AYioRTtof390y9smZAQldqaqatw4JgO4gvK73+ZRuXeddtcudKM+5
9A0mi3g3L3lENrqjE6H1rbusuOBkzukrVJ7UvolSP1Tv42Dt4AVrwQfcJTKaTyGsbisD8yWk22go
4bN+56dUsmXwrhbTs93GG6Z5ePHOkFpwEFzozp/uVi+JcpMxL64/iKA8aHbIqmqm/+lZuJcyWdUM
2q3ofXZR15UWRDBEmQhEBtwpixU5iy0W2eUBx0liuai5EXD5/bgz4BPZBMPpUM21yvxzuvhFI2eJ
Nz8ruCEwnFJPVtEf0je9GTbaxiZswuMMYehmsfZbrpTC9I66MNElbPEbA6Zh7bcXeL0KLBLN8Pdd
Hn/BU/bmg7iOwUTYRIOyiibG32zMsFXfCGfHo/2O+QWZSzcdMUiswFN+tqwfGTiiIhVjBMv8arCS
k4HaaH2JkzNkq43MwsL+DRXOknEcTosrhImedlCs+qFhHuKG5iqFai1MIGNyn1Kyp4dh4SOrhR7y
ZkcMu/OrOmBnH1PMj3sHMlPOTs2oqUExUJaQsdCZaNTQFjAhXEFZSwZSozpe44AJtXwfhbuJ8LUm
IHlIgnBgRyywlcuP+ZE8mfk9/PZO8Xd4ToDezu41PuvX8Du+c8RWP+VdvxLL91PfK4QZH+0dH4T2
bF5HfukVZctf9Dt/E6p8HH5YprTTdzrhyFrr14QbVyzme3omTQjjBfva3lm2+RmSon7Vf2pkPD8p
v3q6TlcyyG7qb3lMj8GtvZTH4Y3XSr/ZyOwP93MErVrEx/ICehPyPXBezT/lG9t69VcoXDz+Kiw0
yI0L7RL/NO/KcfgqTpjTdifnWPFIlqvqJv4ri+o0MvWK/6pThFQClfU2YVQHB2bpHZvT+KHfzXN3
i24Zd3jRXqxL/6d/zZ/doTnxa6qvhlFCQv1m4C1H1wISN8KqXQ4TBllre9jBrcxxAik3KnH1OuTN
XV1v+cma5Ft7m40PerlJsU3t4Os/4sJEUldd7vSEyHsei80IlTd8RN7DT2k9ii/s6TfKvPKnR9nQ
+B9rSl8X6XV86kt0kSubDMZVhG08AHLPUHnVOM+E3SF30WGpL9PvpN81V54q0mOqHkIbq2jlXg0i
tmfmrbihLRzkF1dZwhOxJThdLNEqs+sGV506HKT+ZSpWKvh48dMhOuLA/OIP7Mx6Lr2yRUkHrYaT
quqf5nFVthDP1w62c+pyoCmxmWsuCRtLaPh1KBgPWvFiMTIjX+HMcRgQb8ETwQNePPEOzVAM75I3
84eCUzjKQiVYfRnQ9hbjrXqzONGeDQDd5K/4C37LcTV/cywFv6RJat8Jq5Gc+ekzYFHy19bdu2d/
cATID76Up+5Tey8v9md2ml7Ds/pjXt0ry5mFyIRl6Jb+lfKWuJYrmBDMJfV3eOt+hp/gLz91l/CG
D9fav1YRhN9VeLavlIy8SeM+C76M0SiJ45JoGfwB/HKNo7+iXVNKfVd/PciNcuDH/Kvx3Xzkp/TH
+ChXdCUX9KvjK9d7+uhv4837NL7da/NZ3sZX7SM+Zcf5alyD75m0K1zDv+p3Vz4HqMJ399m9+sf+
a/jAKRtMj0V+ak8poEjGkzld/av2Xd6M3+nQ3gLeAecTv+ra03nyYe/0TRhjHcpzeze+h0t7re7W
JwTHGwT8+NYepo8SIfov/6X88fKKs/Z+FcLAgLezRXhT8X6896/esYCkQxac3q3Q/J3aH35K+a1v
EEegtNjH+ZbfVN5yjj34JT+5l4TLG/ypr1ylT0ry5jB/Wkf/D+rwAcdsuAvf3Tv5Vzm809f8ODNm
h165mH7tz/DMxoTxwtXgrnKJ8yOpPegPpysbFfGbF/+P+3UNz9NV/9Uu09vwmZ+o6xDggOOdE6YZ
R7jWp+HT/THu0W97ZtUckyOOYvlNJ9UCmjVXyz9pe2KE28P8ZR+d3/nXAIe7EcrJDRmvIBg/wTeX
rv3RfqfP8dx96lc2YFZFw773x2/pLs5fckmO/FzAHIivIP38WvEiJf/mz7329+E1PcW3+NZ9mFfi
EulDlC9RoL7GbKzckUP3MX1Sdr7Zl5TzBrXNQr+g2SIW5qgfeaVmN0NkO+L3Nn0gs0tP3P34VN54
X8lxBuJSgjU3enz1/uT33viIySXFVn3ZvM187PrcyvL/JHmVh6B+5/ddFPKZWEY3fuSX7x9BXDHz
/QiOqJ/mDx7y2ViMv8anizKZB+7b54zjqaou2MqOb8kxujTmvjiyYLpLnKxjlhFfcsqwPC6QT5rL
cDA+xrfiYvxyXcpbeZvk71MuhEya+A4V0iU/Hd6qu/2tfuln46p9hMMy/UFRktz9s/PLUuQFCcRI
lv6lecuYQ2UL47cdFuXPBJTBAaQvYh6nd1YyUA7dHgPS8cYOFd46FR7FIrsYH2m0wIrxr+FpvTuf
rGjWNZRy5BML5zPl2k7yqPw6n/xc4i7wPZAPnBydz+zolVzk5Di+mifjj/ug/WZyhwGtg4XFc/7H
mqMKJHbn2L3JnmTcbTYa/0djL4iu5S1H2vOLLR3U5x9Uqpmzsk/GB87wKTbTHHhAIPFDS6195oPA
vrGu/AeMD/wieXT5mlvL18rVpWbgv34GzEEu03t158ZM9wBjCz4yZy68b/ZAJAE/0xnSpVIgHFjT
h3vX4dzcXfup7hdCuqI0W1COeXyBy9C80L9JVXTvcbQSj1IIRyBlV+UnvKpnXlM9a8cCA4eWwnQR
/jqc8dZ6OPMy2m98S458oZgoehfqdxlu4TOu/DtCmYgB072RYl3eP39yo2CiO1fkvLwnflP8R7LZ
v/eME1nE+QNfG0XVm5mu2nA1nTG753LxZ3c3vEVwDs45nxc2Jyg3VyEgO5Owq3VwHq8oYKN7yDbs
4yu0boRkiskL1sF4EGyxZDBPFrS9L1QNnMyr4tu5OlfvyuWL65V29U/Rma9DQiqgevEreb8f3PY5
fq7uebOe2Sz9U38Nm7XD5ORH+3A++18War1SX7Twavm80F43T77/NGFf5OKzFT5iajrcdfXdAjBK
nioyP31igJWnAMBL2wBg1BaRDYC16SHkN1hH7MuREY3Gw+S9DwNeRW89N58a1VvVu/wS3PJLfaGA
Ky/5Rf8dfuMjm+V4ZEu0P2pnhRfXndk8O5N55XxzGY3LTkV3TvnPfQA6mXDEwAgXViHOFOTRLCm6
sFSlDmQz42ea8cjJTCFnktoyL3UWyH4oV6xTHiD+9AgY6ZZGt3D4H7gown6uKs8h/4wuEac6nJMP
hQNNTJ4wwIp/j8qfxsZ9qRgQhlCG5Y4Wd+MjO1aX5qJftC/3qNjL9pD9dm/TBw16/aiQ8njoD+Op
0hbGrVNWeNl3zHjHXx0YX6qaBVUoWHG2bOEYg3rQm3Uq9opihPUm0RDkT/Rc5yyGOGGjKTf9tUHR
q+nPdrrXxMaZvaHAWZXNC4ygNaddUK0Vuglxomvz5i1X+FxPITqZtsPERu7wrVFvZQUXLdQ/AyTE
EFnBYEuUSfq08irvIKKNwaFsp6Ro03VW2NjPz6uCej0HmEosksBJVib4R39WaxO4vIhWk34z6cVK
0ZDUB+iDEPXxzYHJK+/k6mrlc+ihYqAXjcZmU9kPnsqGkKXzQZ9fakxKVAJXsreoIXvN2dZUKUhp
2vzDD7pFDylHJUPVTH9bbJN6uBLlllSpLw94ra4I1WbzM6aFyTCZNIc3q2amYWlXcAuFbD101Nhj
jMqDidsRsAo++egeYHgiB1W9dgcrLunOPYg0NrPRx1TNm1AFS44d2lpcr4gFfPAQWM7OWzvtC5QI
05yu9fENSu9UQzjnVkPKNLnRFt4TWy2eV3V2j/t6K8KqMTL2ldE+VEzeklG0WmOwR/60AHrAjEpb
Rd2nQkEnEjKRrsH1tWiCvGk35MG6JZ4VrTCaEPEMCZikKR/ACdiZrmJ13imQ8E2G1Rh4kIc2fNXo
GzHXlAuCiHsGVbCw3s2t56l/xkgfPGOrAXEIMx+JZ60spyjY4UC2bjF5FoYlPG3SKGiIv8wSzhW+
mlHdLnzlGeWtN9objZWStZa5FIGUYYpDIkEE+8ocMerX/kytX1e8zKgjyUJFDpaFo1PU7P+p/Cr8
rMz6gXdWcOiOJXhyfkgtHDjrbc3ZRAoMpvFr6S4VRBmOSl8MpQoybCj+OzUp83QseD+Lx0h+NIuP
qqrxvoh3uKf16mMawtHW3I1PfpViBBuDuHRTCV/1jyE6KRWhxJiCWTC+J4Zq0ODHEd9ujgfdfqWW
EMY9grqp1JgF6ZuBQh60IKfE1y1CToEXLCz5u7gEOHpPFTA3WPv2iFGV4ApTeIGAqxonQb6gJxO7
18wnEzlaiAQEKPsxfBUdavPo1/gkMWlC32rp+4SLOmribA/qVNZYRnhbViUOR8PaQb6ooh/rUGDk
evmIsEWpzd3ovVmANLDEUJGk2MZMeGFNKWdEz5JNt5LMJZ7/eIc9oPOa4+lB7W5ZyzejQH8xS2KL
mc/PwY0nJKyvtr9v5hexC7RAdECTurnb9Jm6ao6JnWCZl+5GrMAVR+xnkXiDdQQqlVdNd0svpH4O
GmXxpONDcUNn2HoThmf+ExzvHDA4dDk5w7Y8mwYK+ebPIfq3wKN0pjEiHgqkmqYRTEXo8GAIBobN
ARlndjm+Nzr0Z6I80/adnGtRwwZWs50a81H0FS6QZ4Alphq/9/NvGX64CuO1pn/xj57R45s5Y08W
PPm8AHDTNpisZ25lxeKsu88KtwHHMZ+8EmMqQD1CEoNx2ZLz3CtM3HjIhxCVb/YRweNPi2ztG94S
ddR5MFdtxVhLS365COveQHM4Jpc+q3ZFvZsmuJ629yjohmu8hAZG+x1zNATzIVRVS1mL4mBK5uco
AthNXMDddWGT1pvs9Oas8GOzUSAIN98LnXjq8LHuoFqV6VFUCmEL2nXwgFWUcv6qp+jT79VliAWH
O53tcZXjM9GB6JAkx8PXR+eKXV9HFpxrj8r4V1gvhvti6z9FQtBA/IgVaMr9jfAjmThz43p66aZy
VUK9U7ndpo3a01gMcnCiE8km4Fhq7NphEqcc2qYigkb9C5NlR+oUHlJbQdByRP9pw0zEZw3m4Mqi
YI5X7zg9qOxGCQLpquPxhu06Ut0+wliPPNDsNvgBcdSL93j606aTKJ/quMGLk12Z3c/Z+hwdhdU+
DTZEFNd/ttIe63YAyDlfF2KMSv6PbKGuP77oSIrL5FHLtmZw9aJ8WWGm65TqwgjcJYzjItriTgZm
mc1vJb5oTrD3G3fJp6anJmsgYkTU7rHZQAvY+LDB8aLFiMJnemXh6mGa1c4E1DZHC7fcRRvOr1WC
Czrx3V7GQ3jSUrw+zkKc1kaymBT0s/lZ9DE2dpOR6ZCW96jU23H+0zsH8BI4Z3gXmZosDgu1amQ1
z505oGio3nH1xx6mvgoo6ujMTisoBmi6eBSRc6DQwLilbvNtgGN8YaxHp5LojEyHjEbzD4gcs9LQ
4etw6KdG1gJQO+s7kNfL9zEuNLU5bm2GaxNHO1tOwvjGdpwnpQbHZn0bxa4sE3yGqH1KXxTfBerK
tGVynQLHXdMGoLvDhorhRITch0WiIfVoiSrv3PewuYYBRV36oGnZDteEQtlr5Vtds/L+8D997NUS
ck5F64OOIuk9LMtXFQaQqqk+YsmC0QCCKeYrBbhoXgBdmhkCRz48W5CCTROKWh8sfNbxt8n3DqSt
xt7qOqJplMVUN1g2svCwCoRDn7aPhQUFydkN9hMCHkXZTS5C4VvFEYqWMty4+bvawWEiSKYZFrnt
ID56ELl/rk2rrvjSZ+1bT6130Z7qtAp6gQ/eZ0nNHLkPETMjfxbvvrXnvaQU7yQWILqmFyTNwEOj
gu2RenMM7gznJyaSOaF1NWnIOJuHV0IFevcQ5n8JvaWMCbDGabND4H9EnrsIK1Z+uuE8ZYvWq60R
nodkXGOq0ZjMoc0HLwBmR041Hli90fhVHBHsVjgBMBdj7JIhAuWwQAy61Cs8MEwOQIJTgb4x5WCH
C5LHGLkz0jCvHB48DNF0zJ/pdWJNe/bLv1gbb7ZyZJ3N9T6eOWq4OTk5lvnEQWgwt+ymU6Q/9kG/
KZJyaxDK0g8Y05l/XC8o/eDNIJQm/B/zWKnlq9ejocKVI/BIQW9WPaoPkgJE7m9zgI7ZyXfMPxlu
iUBYBioiGpfdrsGuhAydroPFgXJAm1F3NOm+1TLGeVDU1Hviu4/GBBuOoRWfvmAlx9q3Bbuox/NJ
lHK8vHh6YgHmnVrwa7ztVfxZ7ac0edbbZxMzVefJg8aQIn6eIm7rLtVXNhYhmqmt+vJVjagAEyJU
qLoMjBKwPLSt9tsyAW+ziTPWs+zHLoxfQ9DOsVdQgyGEZRHZFIYBO1cgovYq/nRzKoCp3hnug9qe
cErPycQusFoeDyTn6k6ISGOhrIaObKJz0ZAJ5p5D1UGb+NL4H3UTfdbi6YE2hWEkE4Mkh9Y2++KY
a1m/KUNXDgPuf8ruGI/bJtvTAszMWa36FJDnlqM54rDJknLlWNg1MOZy00qkIex8Dg3QNDM+PmV4
V+Aev5FGoE4Y7AQ4Osb7LnORLbRvoopzqreB1pb6Lqtv7LPUhnlJvssvG2LCMKmt6K8699KZUHk9
DgwYZ1qK9BXDEUJsmorgn0Mxk6RSYv6yV5FQR+im81kk5Cc3YJWjwosxCanYwAyNYhCpaBUpb403
Iy85duE6flE1+6NRiCnRilUQxgcrNj7bedo45oB5ZrMV+bEoxcfB3vT5sBYLAVG0yeCjDz/NiOip
Lxj1PGWibck1m/YmZ8RzG+yTjWKsaj6i17F4F8kb3mMAp2HEuDU8yGiWcR3dBd88g8fq1gMzVqdv
nyMwR7xiZFAq8zl16PFxSssXI8m2ooQrJuxvLE4oVK6NBpIwHsZCw03O28bdV0szGEEaxIquYEbh
8CihEJIqHRWaTOOz9LnXok0UPHXdY8ekT220Fc9TYzCazKzHEvvqCORAd43VlrhuFd/PoOrW9Vxe
w+6saabYUCznCVkRwbnmC8E9mewqJbUINGaMQaQAkSiBIHHX+EZmvf8ioh4/hJSnYT0DzI3eTeI9
WV5ycOKP2Hw48SteUFwl36lecnax/B1fi0Vi3yxGGx1YESZyXGnuL7sc0DJfE/I3MbBQ1y5gDLy1
fBOrnyMBWQFnwKZCWIAlgosxcIadGU7cbLVzhtkhBu0lldcXRTgu7X7502Gq6uXjincgCj6zOsUq
kTUcCl2z8/10o92ZkunFIeVM7Y3yAeGsTF7lO6q+/PC017wAd+gmLNNgZ6dbudYudvQkhXucKiUW
NibVAiNuadoHxtQiH8cMImWoKymTgftX/cnzx7FsY9TK4eOX68anqzHhMgGj9aca/f0Uu6LptJDH
qdFZo94DMDFhrM98Z/LIMQyG/yWeJC3ZnjR7FBgZPn8KIJWMLCfMilKLv6UVoYwJsZHmcMcTtA84
7uezpZp/ZfEi6z6gUQ8dqMQtwcCYSzHgcKbf2fgcpmSfGg86tjKqMXLybJMCb+z5J6HQFc0brv3Y
A551Zqn+hhcdwCu1kM6vCZ/lCOYRkA5frGTkyKEijVB+0bfWvlSHX6SKcyl67R5Qh7FZ9QkuNQA8
uC5gZ+6YL45G7Kn7GA+wBV8y/5V0OBx7XBfLViQfEbGQUjY0EXhG++WSx0a7LQUMV4iHLifPJeLD
1fM+HE/gEEiqNe2WFdVuIOmERiwElRB7FYu+FtvNwbQfjSZeCOQh2b64o4jssdYVkW9qnrlKnDV3
hXqKDHAXuZwoO7WUJxQD4JEt3Lsn3JLGA6lLmDV7avDdKA7SbNiDHfFpz1p90SOkPwNDqXhaa5SR
4m/C2/fJYFIybLIAk1R2wGmAmt23u9bBsKVgbfXwbgFXxYzN1fHOwKxU/1IGu2WP8b4CKVLLaSfx
SKO9KIEWfGpTNyFenJ0Xebpv46w+sUoVdP/rrCw2HW+5FBM6OnyL1hz0YWtoMBJmUY2z5VGN9wZh
oaWR4uiITpzUSr3qVjxOemO8BAAohWdtRC2tf4HD+BCXLK64Hh0Y1q/4P8Ga3JOZOS/UCQnbRUcE
ejpvrAcR9jPrBahCJmyPuKFYv/BvJtwo+LUi7a7bS9pQ3K8DdmOQbzU//LPLCJY1WFRnn3TgW2wn
DYMezOZv8XZJaIaQFlfzuHat+cXngQTjYpVJISBXW2wi/OnmdXuvUlaFUew90IECeIGOGmsCIq7E
9rg8zNRFLJHsLTRATMI7+1KPn8cw57Jiu6fKYGba+CvYPBTWTQ1liVYSx/soh4ZaAPTgUoVKfNeC
urHry2tJ6wnljnHhjGzap2iNyYwamKFOuDLhSIwig0JJBwS7pcobG8ygIDbeCtNjtN1tmCTbygw/
xENjfpxU43WOtU3uw0/FsqbNJkgG8pp3kXVSvs7onDsDgQkbsYtPGzUgp3UMI4lIM1fnmZ6+dNKZ
pc9tjK+I/TUIHoWaoQB9UgggVe9xp8L8km7Yw/6Ns0b2a78GdKEe/Wv43swqt/ILy6HdOTWqw8S5
SJagqjy1GctdwZAt3w6wsIPidQrhMoIcDGSMWWyocXIX3pkS+qu+9l7z0tzgl78KTPLivyCmdFDa
id8lHQazAbzd5bl0cD0l+UT8eXCuVqCrWUP+Q6bTIsIaIUq0V+m1EtIvoNdomGFgxfWPbDaj88dg
IGvjT4fYIUV7CJHpe+rOtLCttZZh8dTn9daFOcH4d668ZYhWT48R6DTdBhMUD8U0s4LSsdeqiWqx
yB4akDnpnVwvXsna18Zu2752ib+WAjbIOdzbU1L2Kz5MmDkPEHTkIPgXKk2Ro8GtcezgMejJfX/T
MfCpnAeWbELrEGG4JX8jDJXO/ZO6R9d1yED+OqLNHQNAM+JcDbzhAudi6Wi7xofZOvufvVHLVRLz
ThsPmviR3SeHwZJa7DHpSnwF6g47PKyr8YJCMFxT2cjJTqUliv7SN769woGrka/GJtqwE8oBG2Ib
UIawz7RDmUAz4Vr64R8OyZvKUXeQaNpefBvY2zr1K+UA5oPEVEhGqz9gGSCFHa0O29bUcn5mNWKh
6lAZX/jEVrr7BPtnTg7dBM80cpcp6WXiYIeRnePCAgl3/2xGphtehWngikk8HBrDpdwibIEWR1WL
rRhP9XVK58LneINFIymdNmEPMQ5vTQ9ya4G/i6NDvzarECAXpHWqiGDEdwgri4nYeykIi6+27Mg1
csgz4Ql1Vh3BQHl2kNqMa9nGuKv+Qy2ljRbCDtaO7autotar/XNtmxvpz3lT/1tp9FgYkkng0n1r
A+5YISnL5xlEWdhNPF5wAJ0ufMYjWMuIV2SVmb7y1HsTMTjpLkluQfLSErXM5gAo2o3ORjHjRyWM
n2tqxvaZlhRWjdXe9Y4tql3lkU9dwpgPyxlATzhPbC/Arjx1S73fNhNDBasGuXRd+PSyGJ6VnisB
yXTucC6jFLMICeJJ78VbkwNWqZ2DJ7O9IVh76YZe6R84AaD9L7K+eoJE1IJ8ayQaOX32imskWCPe
bW59gFi3EvIYvmPoyRuzfAx2BShTynOJ7J58FLF+kZrbwvOAOd7MBS15nKvpkQccjAAYUZI0KpX4
AOK3OHmL8FB7MrV25UGvIY0hD6eoq2sMltiMfMammQRmLaVLxNs0MTscpfCdeJIWlxPkkV/dYF7D
7o31X0QrTA9osjTc8l4WDAXmF6hmBiilsN3yoPkUfx+539KDim9J2x6wrOQ0EIKcNDM0tVDwfKgw
bDggGC7LlAVfgF6kMR5+UDrZQCtNJVrP2cgHBjyBVSUFaXDHJkXcVsQQOuLVWWaxom6CcCVjAxe6
Td6s8urRcR8Si4w/o+cUocsS1J2roUX1V5IeqzPPC327pWL2wVyMcTTDYaU4WT3RXiXKSMqw7ExQ
mbzbBrRLABA9wA+wguiBJ9JM7yl59GLeI74BtfGOXzktgwfPFfc9+0blKe89gqDWDfUOCycR6dde
mEERw3KRa4hR/gvgD4SZp8nHi3oQc9xJyXaswwy3Us04YY5BuA25u+4bCebLAMc6SSFy/f4ZLw8f
pqjmNWy6nFsFRtv60vWPBceSBzTXVTpgCDO4HB5DteeTxP28w65scFv8G5TqsWdH1w14beaOpzAT
sA0jKvOhpLQvrpUk/gT98xyVD47ZHIrR2dKC/TPE00JmOFsczBTVoofZyJE2AiaZjF4EYVQz4hCg
XUqFa064ezAiFCsTaXMoLuyp2uD5kCCaTqznngtcg6ywtysYcblwWV0jZPWu5o7Sn3VOaMUGfxix
2hV7wioKlx4ZsVDh7Iho2CoQP18+glissYzrTF/LRmeav7rxOM7o8bJTL41G9tgA74pjF8/fDuhO
IXyd2e9Ek+6mGq6/6tqf9y73UAqxGs/RXjngeDgyKiiMfNeT19jW6AdJKICPGgS1xJxw31iJfYzq
OGvvLrxH8Tdh+6p0tny9O2BW8yQOQ9HalgCLARez4VGcIioWEEFGG/ElE6uRqARXtb+kCipJhcOG
FzySEk1sv+Y1xWIRRnvs/QM2Aw8g2vTBlDBjmNTvCCf13sgf+nA98OGdRH0liHtFv4QxRsCWmAXt
zrdx0Sddajz5s7uRfzcB+3JN35oJcTk84GnYbzr685iD1UnoTOoUsAJ3aGMXA6X+2x3ZdkZ8ZBK6
/y7nw07JTVGyvebQgioLjx4rz1Tc8RSAxoPCRu8tzBwlkn7KsmwrwF0/Tst/8RpgfaZebPlkYmtX
9nhyYnMUWuNWY5TF3kSGwUEqixkctiig8FtsRY+RvpFtSKaZCYMRvfwsWzDekh6F5W/xaaW8MaOb
PPk4E68TmFVt4OG1htP/u803cqwqcHixyCHd5QAMNbrWpvJO1Jo4o35xLDuNl1K/hlgX49cGFN9h
5CkMzX9DJpv+Q3c2jX+LGg4Ug8g9+PlFml/+LXGrftTBzVozeBSLvAa7Uz9Vd2xql5qG3/RgypUM
EDY+JIrEI+58UxPDaAPcij/wXoxP7OqUNkvwzbzHHe48AAH3lHfMHsU3TWOI2BOWpWPQlhOEmAgO
PcP/0/a11a5jQGuMZPWxpXRns6frHaA/A+vj+ATNMwRvy0z9K2dCMGGQOJGpXpBPVhTDC2T6uGs3
HLkJsz/DQ9VsvacdcIb3Ws6WQP2mOBe3jx60kdbGPdVi1zHwJ/azdcVWSA+w6tRHYcC7A3E/I/0z
2l1iwvOhQwaAjZhCZUEvhC84U9uNHd2sRCbftrWyyJLoqi/dplnJ7ZVKSG9FJw/GTgfdWM0mqR8S
Ehow4tvK2Z0TwcLZFh+VEeMWWoapQB5JcTGkzqHSeSYoQmmmQ7xGVP+zaD9ncl01011p+KdZ3VdT
4U+dowPGZrTaezxuAcUjtkSCuGiwnWMt38EvYOwh8TE8x0Kf92kUdMpZA4wGsbT7gMUeRugOvvwx
8eU8NRUEBb8bFgYcdVpCMnWkhQt87CTS6OvfeBpgqnJ/C736rbRvhi47t/BeuJgUpKNJFxE62yBw
1oXvriqWdq9xTRgBJmaxnLh8Mx7tKCjq+b2bfwaR/k35KshIZpWJJpRqPqw2FWuI1xS7Hnt8pb3J
5KCjvuEMsMubOFdVFAesu7m/F/UdK0GOaGD21GArbzkgX3Mq26boVzzP0eDJYz0OlEnlS4kCJ7OI
A+QEkx3UH60nadpSpla1+2C4CgGK9oPBk5YgmtQeDO+hMeIt3nm9yg4D33U0OEwMf5Fx2S3UOhHg
RNg+SVWhkhfcUgXOdGMUhoqm71p2DjEQDGyF8QpUCsjek019icRuGD4VE3ozRQ/bHjIPeVdyaoQ6
8wJGbHxEm0o+YW4kLlQhLlJ0eayMPiROzXwYjGw1OPkBIpKCQiAb3x2YDML/blVchB7lbtc0THma
7l0GpczW5agNQizDHlQmgG3H8YSDfQkVl88F8xiGuD8+OHaDSiV9yGimURBscA3b6qemtfBj/Gbz
o0ZSZJLLLIhnK6S0MVvrbCXqemBX0sv2zbV+TcaJGUNXbSeXzuesrJC6EEf2r+MZTlM/P0iTKWNy
AoIMk4aKYY/Ev0hwouJj54E/pCgX5N9iM9qbiikZjCTLxwi3FXebWz+Tj3SuMR98g3S7ec+lMVhP
JmRP7Fcz4PCK0ZlbstDxjin2vYIVxcwUw4L1DrCZ7wfFBfsat32AIJNnRIzcUgLhBtkusZNrCBoO
6HG7AHXn7C6x7NolATYvWC/rDFZZ9gbxGk7bvBKxzTQTLD9xiZ7RXxxAutHYO46xNdXyw//pg9do
sDBfbN86SlfZDSiEvfo2xF8pmGQPVzakwssda+lm6tajry7hznB9ggKXKb3eSrqu1k/PHIoy4Wi/
VQhsSgmoFXgnh56oB/MqqDlejSxcN4Bghp8dHKg96UdXNE9yOpcMDdseFHBgwFZw+hg3Catha5ET
2q7QHBI6gFDMgzEhWokWjFFSkihcLJwN8M6jWrTVLZVpZJ06N16ZeOuJt9gIfqom1iWEqa6jb5GR
cOT/NR7mO2xSnfmr1f3R61XmVz2mfnj4Cc00dd5Mo3qyWhcZC4i9o4mtHC1P3izTKt0XjrtOVGwr
lOiQcioHwVfPfms7w8WjBJ4mCyJ6sRcwhAoBMVMxeUsxVHYBvI1qIb61nJYBtUDaYwLlQf0wUflZ
B2DR2hmXLpQU0JnAvE0pSsCo2EDQVSDmkfQ7AG5Krp9bwl5FITx5xIQT7AADgxsjU4UOum8floyK
oXDVZvsB7UXVSJPSj2r72+Xs0vRlc4YqkaGTCCtqj8jTWaqnkP6wQuenMRio45kgtxCDu71mvUKa
i9bi8yeZBkpDwKIOFeQyTtnSZZIb0JN40GzIp0ZSyYSOVCXqSd7SmJMDoZ5KhrgSaDsbd3lGa9V9
kAUijC0T8z2mFZn4/zNlAYhrg+QQeL9jv7bqETQJWBfZDHdTeqRMundmdFJTBbCf+GcMrSGK3ADR
GD1Lhgg6OOG01d0pyL8676GjhsBMnzqC6nqEMx/xDjC/xdg4/P6Pp/NaaiRb1vATVUR5c4u8AwRI
NLqpoGmpvPf19OdLZse52bNnmhaSapnM32VHb2WoD16nFk9i9Yscp2eD5Qe8wyk3+EtVxVWp3FAn
DKidppG3w14Lk2bj0XpDA2SYFhmFxcc2OQAsuiwmhQ0M60ACtJEqQsnQNdIsVsx7xEwkp67YEAdy
LvKjo92VRv1VgjhcuBVXlJA3HoRlyUElKZqOrBzAXLu6qiCNoXnvvWJpoHwYXZpLWgbDfykHrPWC
6VRXQpaBmMiMpuKX6gKUBqsiQ2cBEwnXfoJ7bG7O4Oy51hmoOPYGbetVNWMAXtR7NKIBJVY0bbjZ
x/4yNViekTqrjAfPGqAFRnWWzPX8jVrmXOHyjzTCOuxHEpDA/uhQ+SrhI0A0WBNO3+SE4893dCCy
EcgkB7CEiOjJt6trax0Pu7aNjqP55dU/c4h9vTq3JUhR9hBkmtTELZO9l2ZabmoUrTmVIU2dQwMM
ti2eMyBNgbW0u0CVVVWsyxHJBRd9BY8+yFZSG5paikwuJNs5DBkEEFh+RU58xuwXEVzwNCBzaLiZ
MfUEqAuxwquDlKXIpiUEOwp+IgLmApy2gDnygHzOLSDbhnhWcA7xrLnMiZi2WMU2gNw1wctljy3G
eBcxSOoap9AmO3d027WIFwwa8qiyMGwtpnY3N/8MDoD+m50mG5mY4FXSXtt/owqRjp7RTLdwYYZE
d9LK2gZoIUeaxwVFDysytJa87G5kBgmN9VhBzPDPpAfCV/w3RiLoKXzyMG4jtotHm4w+z7QJ2Idw
AauT4GikcTGyBl6uCHcJ8Q0Ei6Fd0hxWtbOSQVIG+jdbkHaIgxR/Gly3jH9hQIvU6ZIkaiML3Shw
CjYdfEx7W/rDq9pp+xYZ1YjCY2r1o5DsJsIrgRHZHBGzOvpKWC3HNv/wrcvsEaZudIRsqvGGyRvM
cJt68C/c5dOt1CIqmksHky4XuFqreJyzLVu1ZCa07EOhTmq1exoZnTMDE40kFbXNNhA3tBt8xrjm
ojBn4sq3pjiUcxFXAlmJKuS+nBEuXaQPgi1rQoOAatvwh007qkzTY2rPPiRCrlRiFDfcS3a31N2t
SxgIomzp1Yc/E/J1PaaKHim/OhnrK/2WoM3xTcKSm46kWYScZbi1lWQjAhMplUQVJ2ianHLOzkAW
Nf0wIiaaKZbMh3ztNjTGCOAAX1EcTfVU9M4DvypadgAjKzop0gZGB835mMJsbwLfI4BOpfFCvcdG
cGem7yWXVCQPUC66Xz4P1qX32eYYnzP+VEjuAm+GURp/wfzfph6+0H9S9GmbJne2ucSYytQouDl5
5GKLjsthLwbWQMHsaP/zgC8C0DMqORGEzNFV48PJiyJazHFhDQToVRVTeoJVxAmgaw+wW2lBbY+T
jZ0yIKfhg/8OqkJ/baMFx6TYTL/JjszFmuFxAL5T4C8Bh2Ki3CmHKAlk2ZHtvJIXU/tTlWY3BnnH
E8mHtJR4xxdhdSrKK6igTMhBHpNb4V44CHDAAbeXbS+l8ZWdwwdk5opMPGnaHvEs4fk7ZFpISnJ8
zCWJPz7GwXK8pL33ha6C6STZKtPUTcjABL2cliZAgOEMS+FBaRhSQupl9iJJ3aD1wB50Zsjn8KAx
HYYg7J3X7l3ls/UZWre82eO2GU9d/2IbBxSaPVKC8Zx5Bys/pS5Czm2KlS3HjbbV1BMHtDLdquqE
XpXRtaa9DepTY8MCri3OVBEW7lXGYnUMrUmOrgFJ8ac2vozyMBzJOaOgKpNVOG18sFiXe1guGxf1
0+Sn5Fvz/6fk4DrZoc7UneoZsL7PpqVx7xl/ZB2nHvYRPXlt8OxrfODOMNcqU0diPDEpt3xk4oru
sydPHVZqehpG5a2a+qUB5uUjENa7B7CBNIyUwCLt0LBL8cUh9m5fg38xJ/+gsngQhJLzVqKanoNj
Z0xvhsT77aiBe3jGuisOXh4TGdAjRtBeuhaBb6B/OD6jjRUb/0zA/FVuEG1CRqi33ToVGZj7rEyv
QaGtEEO8+K39NtIhxFH4XjzFpk1gRWttpfdguJBvWC9y/Yxm8tJQN1mxtVPAmgwM/CLRVWNsHEp1
U6ArRivcjkPBBGFj4yVEG85Loq033HxtkRxKjzldlUwTydHtuNPOhijsDmFObCSzDuMmQeuXk+dK
Q2dQetvmS4vkpiY7vGMsvJoSl9Y111yfVqMf7SyUfLWFYGC8F/FLWXcrg8EG/5E73CtR9JLF2cmm
/RxQOMshB+UIUuGhhi7aCC6USKxw2mYmF91QfQsbidxEBOJ4+SfsL5k/bLMh30hqwuhRa2ISLwNj
h7xdrva0wGtkEqnBWR7o585xl1FMz+ttZtT8yPloc/J96742NYMxd63NpBL8ESQ8y0AYTN4JQX3+
tQfLzNpqZyQnoHrfvsqAirqzDqK1BPZUSvD16Z9IBWO+Z5BAmbgh0KkdbOR5w/mz5RnztRjy+lvu
bKkwZmU6CQ3AYRGWT8MYvSFQElXarBcfIyIfidelfBBmXsAqUL+MX4jrmb0EOYVcQLArIRa96KQ1
BMwHD5WRxZ2yFXqSv6ql8dPedixCuqcF7wJJKZwnSyIZVglYwMhwlN+pTIBMbEILbU3TkBrSiGeE
m1pFIaVOBZSmuCbyqRRZh2N9JWCRUWhQK1ENYrSj10OXZWsr/O9ivw/JBp4OosuQupELRlTabTHv
xdkRY/dGFx2x5qlx+JalP6S4kFG6TfHbwAvJ1rM9NYMVZB9gJkhFyPdlu0Yi75vk7bNFGc4BsyI6
NhzpM6kQRFGLxChHSG0BBAgLBR/cF9N1ouT06rXT/OV8m60/rZ6sU2k5QX895v842s/APNWJBsen
xR30LW2cHIXS9XM6d/O0qu0zXmHLuEzIWMCGbA8twYic9WwhzCd5/8lYe+YVWk8ExROgI9ViTZnI
uK3A/tsbPdjPdwsAzIoF+U0pgmOsO3u54pBadLq6Fyo9Zj/UU7O3h3I7pmektIgBQ/VGiL9X6E+R
ky1pLEQPvZcmbp73OVk9YKywpSoUXR49ZHIBZncHNJglZQmTkkbnmMqMKqpo202hYDLmvkTF06kM
dkKTjbNmI2dU1j0asiBqsgHg+hn2514YKkpdTBkTOWSMo5qtoAtvHlMIs496+NQYvfBfXygtpEg3
bMpEA1DTn+496SGINGmATDDckVbRLBcJhy6fOEq6V9s59Y5NkoK3as3fbA+psYQeFB0G0s4uATjw
fplt3oHcAgpCjKqkEmJ5JaAQCpYD1jMNRE7iQX4WJ4282WiTg2+KRqRDXuIjbYCsrSpvzTjWNTkU
cqMjRVT1T58Y8EDduvYfVM45Hn90CFH/zDkJHJIjfuwnhy+LkYNZz7FxDepq/8tgWuNeGaJt3lnr
ibI4Y8ZgRxjicNZyhi4ufYoQgUTBPZcC2LM5M/5VhkpITEweMOBIlRmHpcX0q/DvrG2V0l+PKOsM
riOWcrpnY0zcPRwqpBggZpCVwsmX2s+oxFS2k+yV3PjICZhpOfNMl/opKjYkr7qkKVL+GKAQDs+e
RiejK0xV98Czg37jNfNW2/IPVrtIbWWIJehTlWzYDbIOpW3pUZgOyEhJsXmCF7Eq6p5d7qQbNp+K
8kLGiAUMeB5qmkv6ZiWZ3pJUY6qX1/745qpWrRXK32XDXAo+D3wVv1rS8kXW6JQTcA8tJO+BU8DE
XCI+IKlzJJODXH5qCNun0DIMiM18C0UVlsziC7k94QsGCz3wexb9CyxgR3ie+ORh0LLnt9nA7U8c
t8wBKj1+tMuNhZl9iYxZJp74oC+Cxax9E5WV2Fy4QY0TfQ9SvoOMUaSR5KSWJted3iuD5wopr7xy
/oY4/q2NxvRwR/mingvcB1pFeiE0WDaZPPJaUq7xHxHvAwdNkPOUnsJLFIB2gRcfRAuR0Ns0tPmy
yjjFU3BmD8QN7a5iURuXwZ7Flky8YeLIcFk5VHNRQLSY8p41qDSKChxQPube5enx11zEQTn2fwEb
OIjYdfwv4lxhFORZ8W8Oo/QKmj+n22otUsT6Lq0va7CyeyL0W7Q2jMXzTkPY4yg8F56/iEzjk97W
GaoXQmfpMbg2JZ7+txua3F/BkYSvA6L9Sm2SAQ9VWR77EJgOtEXPPvgube8iEHhgrJTkp6tWlbFK
jT8mc5Wk3/Txn0iHXyMYoUH7taFpxj6eLx2sagnqiY0oHE9yERrI1eDi0A8B9MpFaQO1xdYXfyx7
CdLEJNQxc7nDhuJVm6NFPuHx1C+CzfBBWkLG4ysyeLGAFWyxfIvcutkYJOTnqNb4EeZkoN3iahZc
JKWBlu3r0wclNqSoehPjQU83IG+d8mbAKM95ZTTdyiRgy2pWNZXUNBq/R5fH3y9MVLQjYEa2R3n2
LM+VQ1Ln8pK2XoCjekpkgtebz/B6JoEl+UcIHU6sWXIRsgJG+0egR2abzrGxFvsdfSnXcaHRhkOG
6YQGjxdhWGXqEZZsNx8xOY2nCNC5AONCtKUwRt7yghNflsIHlWoq8P/608hIk+YQJ+cWfykLmmFC
NLdc+UzREGDGnl9nukieYtl5L/DYnl0eWh2v6H9yzJazo9+OxgtQR2biu+XwEwlChV3B9pIbW0Nz
gmMQ/ytbnB1kDMguL0fE3/xTtHnibyxK3AP8bdDMRYzsW8orT2+OZkaV2BxUzbnh13KR0uec/KLI
SsBBCHZmIxcgXJXEje1iXl20gxyXotpmAbqz99UPJwqdqs9faRz9loewb/V9qe+7dt+0e/IWZ9LP
272RHz7rmIxA84X22C/zN6QeA5d5nfDdkwhJGgv2PJHM9G6/Q+fGMEM2Fx5+HfgCiWVTaC9MKk2Q
ipveNZveJ5DcvH7U9MCUIwM6mBlBp0FK1vRsKj+Qny7IEh5eompWIu1H1AV/0/3IrF7/wpjCfsiE
0JfAnuhszLBXaDTAabVJX3MkYylBnmV+aBUZD+PO/osGFUVpZByhXmCHsaDftYpMRSpsSbhJkQbJ
46wtJEKMqUZFk6IucVTCJ11Mp4hxJgylbCwXlpxxVIyhA9zvFzPjXUB5mDkB5Ez5iPBaxmL6zEjY
ekD/+q7kWjMbAknjiLFGW7JTHEQcVnVwKOGAI764tErZYtRK+Spv/w5Ag7Z9F3yiTfclxI8A6eAv
TNquI9z5ZKJHu2zaqv6iDhCHMtz7CT70yut1zu5TQ4np7UjoQrRjrNTYPtILS9CUaAJaEqGKBtmg
16yUGqYPQtHwGBJUI84wN01G3vZAQCm3ocGEFcJK3OC1oeAQ4dlw6cx5bTcxps6rpDdZMS5P3l9S
HgRhoPAXPJWxX+h84zbYLDz/OXPuevmnop2p/aPCJ7TXYY71d5lah86tlqO9ZPLwKGS/xqTi4zCh
dYFWoCLhopcoI1GQURovQCn7UmEqx4ZTU4D/GOKWMhDvrNCM4+z9UDoXnOa+f1Kukb+tcEkm4QZS
QKDHrj2hR3mqytXAndV/+878TDmXhM6Pb+28xtiiiUDS8TRAsBlwvcMFBCklCZhpMRrlJ2eqlw7r
GOU62iXBfhB6DDXV4lDxtd2lFJNfxLxpTku7fuu0L5Fs9ljR1lWzq6plfLPRl9rjsUxhVwr3dSyA
myLyGnogXHOjdgyzj+6K1xBC5ui3FuSiYF2ZmXHAZPYWh/Yf5pSfx7jaV8IBfNICTriYAiIIypTm
28O3ULgNVScXervIE6w3BG4J2esbDePlEGdTx+RPNXPqvHHv9Js2uMbmUQm+sTxueWyDFyMPeNTp
m4n/qNsNw6mB17HnPzNcAsFN66hT15QGMMGpor3QKEtD12JpphxjBBRnDqfQwvI45Vl0BoEs0214
6Yr0Ra+KFwDXsX1wqDZqt7NiZoU8W3+GZ71+dlPUfx+EgTFTbSuqdWli5kE9TYyKZ1A20i5AjGhc
Owg9Q3UP4mElH6JjNKkqBpqqE1a0DgBfQSO1ssDdyfsB/BaAKiJmRDa7vA5tBEhqw0XTYcKPOCdb
jk1pblqigaC66GZHTOsIcnZ6sI3jD3hnbs325D3p44W55khCPhqqsdx4ZYYdlMnCggCds2MTEzEy
J8s8fqkB1SRSC+4ejxDph/GwTs0InP8/hmxmDk2lIEhJ2m2NcS4Js3WjPtckx/iktLagy0+mTe19
QBbIZLgzDFMdrR37VgFpB1v2DnQdShZO8E5B8rqM0diDZfUbm+NEpZ57CogbdXfUYxxS/KvRLFwM
n9W+LE6Gi22QQ4YwSH1V66Ql3SxshawOMZC33PVzNC6S9BlW9mmEPGt2I1MRe8rwFEREHdFSMzTT
TYe/WTeshps9fVXdsbfndYuv3R+/OlD9sH1WtB7f0ImhEAqTmaMtcUnK+G2zpzmCyhZdw1KnMQGL
n+JN3hzw5wC9n9HFtg0z4L7iAno3fO38P7QUPj23QILWVL4L52tCIrIlnixzZY7mkrDBACZ8Jov1
SwFtapJ3u9UXOcEvZUMbhGSfwTpIDLNln3gr306eASidIf/jwrHobr0XaY3vekvGCXv+l64QgFxG
b1Sugj6WzEACA63tDddzqR4nF8kkmXi8n4iGC3g41fd8c7n3/cuuUbVqwd3qic58yfCg14cS7bvW
cgRDb+Xoi0fXeFH6ioADMUdmz1KOawY5P5CHQs8nwzYH11W5DlvERxUaQyblpMDFNPkisjMB4HK1
X2pmt5U1PtTjrmhuvss2CbhK0xzXLvrgjmhhYCAtuAoO4MIaNLV5CIlWSfJ3My4PFiiTtDn8isT6
ihPzJlBCK6SHOVHyKIvZRalGQsxAgebflH8Rbu2pRXordK970fVp7TmM1lqoPhbL6XnuvlpsS2VW
7xHa1MbRCOxtIXPF0dCL/Q6MBDGaNWCJQ9RgkVranDJTyHBiveoExZ3HDgKnIF2xB1BzuNZkxpjF
lGYsbKQawKGfQWm5ikraKlPT4BmTbzeHd2weFSAgwMTMDL4uwRkV7wRpQKT0pOTUh0a4lixEVZAH
kI5CQ687D58hpgQpVkpEbGPyyc3KV9eI1Wi8WaG/KpkWxovrBnDla6AtEYb+enRR7qgetgf9ZAPb
C9qPbU9zYUuJScJXFFc7WSGJfrPxk9h4gRDWiSxCubgUfHmn7P6KF9cN1aMD7SOsPZeTTSKkThWi
IH2NcGfJ70AtxflZFaSJW8O7olSrMSPm3rMl7iE3QGVAGoULRc8P4SrOdYSWT4rNNUiEgEJmQGoR
Bp5+mOpT1Z6bytrpeS85FK7FVD8cyb/hpBmzoXj2jhetagv/mMYcNEpjzRezEVkDldWCpt7mODlm
9O4ydh1JUUTTKQNHI1zyClIRFSGNp3UwiDx5G1ew+4yGFPRHJ9HZRojaxtjv05Owvw1boAr5jrED
k6KITJ76z9TR/ZGAkxC3QQCZwvTlNK+2HQ02iCaMBfKaitKoPJcGMyaPVF+Wt53bQ+JR0pOUiXWh
+WGTPzV+L4mbtv9WKDlXCqoPQGE1euTBbR7vsIJjd1VKYjrVC/EQWeUzQY25eeFKMVAejR2Ez9ZT
1KVprlrnj2mS/sq7TohZN58rKSWtiXZkiwEKDvdViellyQ3mE9moR9Bt0NezItXi5qLSapz1IF30
BS3P3NzTCpAFUrghK2XEvEN8TbBRztKuwOfY+Np0RCP8rGGTBDTEUsrXKs7f/JaZ3yoCOa94n/J8
0RM5mqyD6ZM/QVgfcir8gqJQNL5akaQQE91zR8jA+cvI+8i7iLJEwKoA0tLkbBwDQDW6SipRwQwM
9EPUhhpC0t/ZZWpESZQsqbeM6MzPUJc8yRDRAhISFRyZFEIKECBM2cqsRy2fXjienjwAKpGoFNyp
Cp4t6khNL8ANYGLJBWNjy5IZg+BqY8VjS5oJqjXzg2GZTLI/2wU6M+sjAN+Zm2+N0FzKNHfU1w6I
lC9qRX6gy9YKkKIT61x/DFcf3tyqWWR6fqjh3nxYEPmM8hq00vBcJoE+I/KZyD4iBdK4y+PkHqMv
kR91xb+moLBC/eTDalbKq/xnv3UXuWqsxXtBuZvRSzYjvZbL1wNQzIXSh85Sig6Rd4oGU6QASnbO
3bvobFO/PWRYplx0NYH11VvXkM/tg3bwV4WFQsuB8rAqAPP5UprJWeGdjTABEOixFeF5QkDEwKgt
lSB0FrBGYebx63DLGAPBGRyNPiuZW9wlsiX4zJw/sYEiubmLVmyysH3D9LyAtdloCDPtNELFVyMx
5XTRQdL9qMZmzCAtUjRvXG7I6yaClkfnPnd7m3eNlHDFrajkN4p/Z/508SdMl7DkmJo+50zdtqSI
aNi+cHOU+YQ+5GyXz/hKhFGDH+XYS4NnkTh79TnjKBJAxlbb42AThQR6CxOXXDrDWTisl4xC1HL2
KTsbc30ABm8gYDL960jKfLHLYS27gxV42z5fB1Ax1gPLoNg86rMYVBkM3+TzSus34oJXvlIO18w8
Z+EZAj1n0FC0co8tGnL/Vce3XB+sni6Gyr0W0BjKFT0etEL6S+ObNb35qFGO/c2MDap3VO0Ypdsa
TwIJFszuQWDgGRtusoGMH8px1zhk85fvI2I7DfmPqOyFlZ+AZVBTYr8k+c3cRQW9an7pSd8pAEyP
DNVlvFasP/ecuVT6jEyo5pVMyG1LZhseGn9aK9ma77OKqLVVZgT1YLf2COkrL/7g8onRvTGtsFKQ
2NTvfPs1QmwfNcZM5niXP0QUXoDFZDIJsNU2XjTsmtE+Vhq0LQB6xgEdVuNSD7DQFtMyVoyrFkNQ
JQvbfH0zgebUYnyxSqhoPnIQbzuX6AXyLgD8G5VrljF1moS4hm+leZI2nhZelgXIFuTdRhtIUKIP
5q50+kUaf4TpH7QNmD/QX4ailarPdDA4b0IENGnW4NkUYIp965ucPRcnVp/YKXM9rTx0XKDVbEZE
WF8u4v1hr5nZBlm9kzx0Fk2ASvzsF8csh06UgGT4CMAMc9hhbA5oN3LU1+WHgGDcUQux42uxijWB
ubd34Abp8OkcsMCWGM/TvyE90aVIXvXhjffpoukw+RCQymBx/Bza7Lz+tGsmxRrkg7QFicZrr8MF
YyVrgD5zH1ZLE4hiQpWmw/IXrF0d/EzRXxXSkxmIbCDEZ8wzpwLCDbDKKsGFYFgrQg62ocoAHSYc
QpLGCp/2TaWUtmmaS3InCxbY6N7z4DCUHSZIVdRZJU2/cQ8D7CkoudqTD+PhsEyJ8k3wrRXtPwv1
L4cEFieJMaY2+v+HgX6v9k5ZKuCtGgkBFCzZxCDpRK+jIAUU09mTtX50ald2vY7kojNOoIkQKDwi
rfs0WySwXFlevlaZmAfOm5SPBMhAo1LBL2Nw8TiSPMKhScSziAejMHzBaytKw5ILo4asZJYtiz7u
qfwA7KgA0a+xj8duLxJ73K3tCdHqVLlPfc16Kp5qlv+AEh28lDQF3pMcivopaHB8e/V+wEQscH9G
uq2hMIcDJqXRVhTxnKEuLX7RkNyC7yqr33J0D0ptLXwzRKu09t13SO2s3mCAxFHFXLAaZgo1FevI
ZXit82ETVuhicNIpu0u43JZhGvOwEK5kUs+dTmESr5CzK2r+2jExcLTu8tXEjMFm3M487SdiIjmE
avUqQDCyO/E8CyHP82wYTYwal8cq/5GnARgmHUFHEc9wRtCAwEKd0hCoS7V6thj2DDSVa0yDQBs6
LowOlA3KcTiYSrbzGZVdIkFudNx+8K68xRSuW4v+6l20FpVBSIyTfQpIri4diaSgsW7SN/bcCAbN
184zGxMGTSl3NCFijQqgXtCpwFXcLYl8fsXlJPOnCTsAj7bQyc5o7ztczhd//mbLg8oSUbeXvAAf
5nouvHPsYjZPiSIjwQZJJCIXMAGBpKTMhUnER9jQAtsZm7XryIVLBrhHwhkZm+l2yTYVfzgiBpUv
tQkZ2zn8491pzgXv89aMCSoqHtI2cUywhGg8FklG50ucQa0uR5ykwDnCvUPwhRRiovxmtfWsKRTk
fYe7l/CachNxMVHnF3W5LLJHkk87hE90GAtXIfSBIqCWjIBrB6Puzt96fDbH8Mk344UDuu3pS8vf
lwo+i2vJ5GqoLGBuApajvyZarsZFOEeIU3YMcnqB4BJNR7XI31kULY8R2IC8SJbXzYQWlD40FK3o
z0RPMSHiKUkOtxgJw3bhD7MivsSFtqVZj+nAXYOhueyuomVsN3lYI5ZJDlz7SzAAm+GxeG8qBRcW
asVi+LaplAZt2rgkDwPBzSZ2PCAvTtFceXU5oOx814D5sk5q8wjcRFsfnKUVdnEb8BkCdVXCbIC+
VDP8Oukbhv/lW1Q+8bWETLQF+k2wXq5tXFLo3SGOOREDEVNczBCMh/88t/PfssjI1EBRyUWdDfGp
QhKPgABHLvVCRJybik6dayJlgwcIATP5RUmWrTiqveg5L7k4qJha4wKgh3ZNRIEzAr6hiX+1ziSP
LQWdjhimOjfHGm94pQ74uw6ZmrzYEt5PYki5CSEUQ5AYm1x6M2k2rgEapd6Y3w3NZGfPJsfcJB1Z
om/TH2cGseatCGRdqwz1bY6sJnk8qjasxPlp3kV3mw/Kke1EW+uD9oriF6AZWUim72IaR51RdxzS
RA2tgqBbY2QQYbHAIWzD0ck2g1k/yw/JtpHlF+BNzJL7/yxDAUWRwgQPtaE2h0ZjvHEbMAfLwygK
5cNUDm/gdgJ8nZgOYpKunRKxOJJOiju0ILm7QfRvVBvNrY8D2QL4jJEtIiKWpArKkAV/VqTep96U
x2mk8WZ0T8fUbydbewnDgKh8LGdjseuicKd3KRhJhRDlkQ3WUnpVNDboh56tEJWs9h35LdFmmyBZ
EQk1T/8MrHZo/ZyaJNivpge9PTUF1sRQpt53y5Io0wmmZTj1zLvQrJQR8Az+1YlCnJgGlk9vqF3I
7CK0sy4+FZ2KgFILQAsmVZrk3/6aYgiUmX6tInEE5C2jaNIB3UnQ2tbMx0ESGXjc1kGy9sA70I+r
9qkNRRnN4PKq/MmodUZQy05loKEtRXu31Dr9EAfnliyFADpYJHUK29dolwrnroNxGhllD+XqXEPq
TYSDDOpA7VXVG/NztN5hMSzqZkdbib4+S17L3BME/iVGyowFCza35maF7aGH1yQcBMmjUkUfEtMh
3GTbEnM+8zRgMkQextW3TOx4q7oQi25ElEyEthnl3EdecokbwLXh2tXyV6aAIIXH80DYafbqFgw7
ec03M3TEYHU0Vf1hLL21i/N3JNna/kKOMRsG562+KbSBlBwDBgNv+xSTlZqdTVMcW6jujU2LDLaw
/a1lTVsj0xE/bwvlL76MyfgnwIwbEv8V3HrGQuSRsfbZ2RaZVDkigzrDeMFgir6w9iaRg0AelApJ
9h1zDKoJySTpjRrJp1in3851j9FuFSpuLgr8+Fwd8uRY6ylSVtE/J5hHuVWnBHAkuRsDHJq3tpNt
Bw0EazCRlubrT2KtQDQyMg3LOM8meklrIKUJphlGH8Sbc7WuT2V5uuaISNx4WImBQGhYPCU12hFo
Txoo0WlDR+LvA5yXamCkfMyDF1ge5J+OXx7AyKFcRlZ0ijbAZyQ39ZWcdpDj+Kq1/jsLv/MZ4xJj
ZzZIQHdTGm97ogBEHlAUzllaVT65bOkKjCrke8NsdqgSUtziVU1uC8AjTqcLs7uV8F703mHMuifF
QH2TLAeLnClq90SFlASgBN8mgu6Gu8sQuwTLSRhHLaHMKOlAxmbCWGQshTz3ZZRLcyjDHCgM9h9C
AeE77hsPT9xjTOaV1dL50e9Shw/KzseEm3357QodeU6Y9/QOj80advR3KXX4uiNSCYLMWdkGBv2T
T/06JSPpVBfNeLeJzSRoqOWkbuO7QlGrK/NBAm0krZW3nDhMDiSztDunBXNxLgAlgb5DSJqq8LaQ
WP5Kf5dzGyrZgvuTZADsLbNP1kR/klg8zrPGvUSEZEhRPMJ+JoiXQ04B2n+0IxkBhw5aTElzsf0b
TKuJIExOkzF9CJGhmCdgH6V7ADrwA26qvjlQ3Mi5xIrg2KDxlMvuv5HFp6B9EUZLEBJ5iUkHhxFC
H2BUNEMxOnC4ddnEjlimwaNBRcCCBEeTGB6YauHAW3QqeF6omkb7Jr6RrOJEOKF6iYh4QRvAX0l6
Yyt9Vswt1Vo3IzjpHMVdv+5RhNjWT6isqDfkYcsBljBsKD0r69G5yvyeGZOaJGnIm4NC67VNL7oR
Xo4vHVQoYCZpfvNgVDXjC9asR8l5CqHrMU718I9wRd0+4RKeur2XnKvuJoQD0jq5kd18nSr03lQQ
VBnYuBG/Uxs0VDM5khvKhRazc/8A/j441Is5UJsLr4GfJWmfh/nLAblHhVVTzuLXUcAAqRaiolgL
tutgbR6hXAyxzDT8wrvD5TlarxEznXI8hE0VrTVdW8xrhd6fK/QXsBcTYdb+mCpSVu0hAEvHMTvQ
hGBHCYl4EQG/9ZGyHJAkK0QPkZ2xmTA2q4q7F2O7cL01dTfpmCZdrUeGtQOdW/PXlnqh72wGcgQ4
g1JvqYHJs+piGPUqAp7DtpxTfYr+ZvIMrN7YBQF0BYQyiC7CZy4C1xERhuldSoOgJv8BOGvH3gpw
UcSEEZXtMIvinqEtdHrGO2cN3oQzBly1MJ6SmfHng/pKDXTxbH/p+PoJ4qZL1K1BmZFic5FoswED
LAJ5tf4CeCNHCm8i4cphDmISQM5EP22xVkFvowYcNfZOtmUAAKFcos/t+7OUnVH3jWX4f30jdEQc
qdg2ubHyK409QEr5hx4k54CZXXA3f0eXyR+g75Pdllwy2yBYi+F3JbRWo21p93s3IwQKZlhfCbUk
uQSyWbVIx8MHqxm2Lw7nVBUnp6QHdU38f45g9M5JBZBIE0gVzuWByobidaoIfgJ6y+gVvIoWNoGP
/BZEXtrF2RerASMCs+wuI8ecFNWwPRzk94rvqmyntRsdbepwSjoUT2LsxX8Nfa1ON6mGa3i77lwP
sFAgheLASMtPh+REFDUm53UGoNoMyFNoGuZFJqcB5TLF3UDIlAAb+qVgX+EMQVojC2EAtmRIaHea
M7w5HsObOP7I+ciVeK3V3lqt233fog1rlG2a0xsj0LFm1I0I4HSlP+Y0qRH42whnninRS9x5S51y
wDN+HOMnarM35D+jioX+ZFLt0j8LAUvEBN19HTGSk+tPJesoMMkUJF0hNNfijUETu2tjd113cDQU
h77HSC1SABSaTbm7lZE0b+MuOJEM4RpUZFflh1BQSMQXXrBRSRJRco7qWDvOxc5pUdYn+XFOrb3k
GgmgRx8p1ByVfqnitWVThjRjTXkdLXMtkS5p8OaH+U4rv24MIFD8328PumLO7yaXXVKsxV4jwhuJ
xf091dgsz3P9SpAAa68ay3cCVyXwShz9RH4jBDIURBsYWRD8ijYOf6yIJpXsMUNBUreraUTgPaob
5J1MozGttwiHsckVItUYrbPlXfSUVGmmwrFOcJ/E6EvnFA3UXG5jPM7CUMMtoJncT/YN2d6vRlIG
Qo01dDj9zggmq3DWlJz2v2cg/7+vphcqBPCcjLBiIAJAReQIs/XsqyamRxwA6m3Sgi2StjEuVihn
fk839xSoFPWoGGkqfhVwVKoziaA41pBR08mtQN3EIikCbo+DCP1Y5NgLF9xNvvAMVttLVgFkujdu
zfSFCkvCGj0V1oFAU4QyEXtmlCE8+JZoLxE7A4LwqlKIyWIFIeBAko5KTLVSVaB7qctVjKZucKE5
UXdnfLKQd9rJgw2/+uZglvcT1YlBQJmkD99HSCmDoa7vQfKju+FaL66UdTb1Ku0d30Y2buTm4+gF
MnH1mwQSkRJDwyDkPFCVrCaaJcApeXug90pMXlH/CGxqHm4KTo0xQ1PoFkuEDdRfwirV5G6V1nD8
LerYvVyB6NEnhhqK1Nuf1ItstaE9FCVhuAyjpH2s8z1hZ/xGhmaE0Lh8z8DmwqIZNIlckCYXdUf7
5scdecPSklT6sE28P5gOQr1fi0EPA4sNz4szEmmMhLHxD+8uNwWYHD5Cv3VOPpxrHm8MRFC5FWGz
Z77tOB47H0sA333gjWvhnfk0NcVKCCBoiO6JC6jzkTHBsyEjJvcNPJRDvn24fJTxMyW3hdYUjNDi
bkq+ffh3Hc1CkB8N5Oby81KgUIY7UKZSkdtSPXVXYZvsPkcchFpeOs3UfQ2r74nngz9TDMyy3VgY
eVQRkiP5A7iQQJCSB/VxiJg3I2FmHp19GB1ULA04vagxA+MIylxZDNrxrfrZ1sotkYW/rYAVwMck
Ci3KvfbiY0PYZKZgRUYgQTy61A5eqzwh44y9aEd21VcAkZ0wOabEukEk/Ygm5f9YOq/lxrEjDD8R
qpDDLTMpRo3CSDcoSSMi54yn99dcX7hs785IJHBC95+a+wSTBY8mIGh3GfUI59Q1N1Lk5xu6pd54
4KBxsWosrO8k/CCm0KZ038+II6xXFQRFVOPpAWzYcFZBEa9doAS5mIUTQBIoqmqRyiJnOeMvI4ch
ZWCeQbfOGYlwMReNIKsvq0++mq7leMGrvKnyE6qtjYc2SP1Sw4hkhB8Y8j79DCb6RAP6B5XzzJMB
h6IG8cCK+caBy4hmon5kzp5oYQXGt2ApOTmlpoSxFyiwmm1J1ukIdoilO84OGoy/UqhbEdwZ9l3/
8qj/RGs4IG1/qHQ02HrD2EofwgNXS3MVwZrIz6+NV41swSpFU1WHx8Q4OwFMAIqgHh5Qf02ddhUR
Gsj6tpP6EhACAqf4ZMxnrZdbMTr5/XOpX7MQiRlhJBNmizZbd3F0Sej/JOAB46uLEYQRofVfw5oO
0JysUPzMFSWdRZaBrd/AwXL12SwnFB/hpqwOPiRfUzUITg6503wOQUO8ORl/2SeSPpfiBI5U3mdA
loeLtlSUEFZzMlmX3MFKbG3zjCGzXGElW43oU7TgNTY+t9p5wXMYrcVnRiHAhRmaDF71Xh0SvYVi
e8QnIgbGfyQXf0Q8AB404Qx9lESFvuGmzB18bQxIiopftX3GWWaM7a7SWJZrgPbgQN+iou5xV8Id
Yu/gEmBBz5zo/8R0L6GkRA9JG0l251ozK15Nfcz8fl9jgcKRQClACc9BRuopI0kC61JpN1RuQ+4/
ucEnVaj0kijV0SpU9asH01CrH7591SCkiwZ70AK33Ez/qalfURmRwKYC4R/cCjI6PHUUVT3RCHnu
P64WuavE8D1gvgUyYb6j+O0UyGN+uEO9O8+UmHG6FadGJ+HN/lMh5aUNxP2c25/cJaO6ZgYF4wDQ
9EMScy+3TBVSTWMV4ym126XXvvKBpQkaVfMbZUMG9SKikybWd1lKCJmD1/yLzkxU/sAGcjipDflr
uJso9mLGRbjhi4T8suXS+revicHAhh0fpJyDyGcr6+o/Hj4b2qVYzIMvzfsVNHVmP8N8yJqYausr
LNSdRdcHmZDhdBw8Y/kdaeUGgnotSR1CykoN6JJIk0hLjryZFp+PBr8IawUwrTrNWp19hHy8z4gj
a3hFSpFZ5oV/mUZvxaztE8rEpMBlMhBQGnz1pDZW2Rs7ktYuQ7DEHwcfmrq1j4qZPcGXpI0qbcI8
qgPHD+sTTEMuAjKEQ6pyWc8xsrNB24KCS2Ch3OABxjG8Qe6pLvW92bwCe1eMe+W8EGYvdxG8lZgR
uJ/9RHnyNWKqSPWKs68CLYhNUIBAy40zkqgCAxN29Aomdse1XCpsVgEAMZFDhvLLPTqV9Bm/3cFB
o2upyaasjUXLIWuWt0BjVJV0x1NHXcBdwk0joKf72OQmM5tkjnJ1Rmgvtaf0UxUWhbYkb8HoViYz
QhPWStZGdAPrenoV3z/3qEGRNhBySpnSWL8uvC8wiLiiXarXEE6D+mqOkY3YeyFeAs5/9g7cktFz
CLIW5hOFo2gHYq4/a2RwIRcel7f8fKQk6fgZqtp+1AihAEpwxc7EqNkiyT8MMrSF3KhQ5iFs48IT
k5LJbGc0bxICyi8inHKjButHcJx6UhKTjHcUkbIKp+pU8pAfU2oI6xFvYLaGVmRwCPdpxXWBgjq4
eTMD0dDV9BoAGbEwJzV3r4Jnt3gysjjf+SSjgVRQwUE5UVfpwJvqjvWIgkzCHxbCBovadpJQ55h/
yL8TFLu2YTpR1gjDqAfkNZboULi/gNnLID5jCfa573uTI/+Dc9ulCIOE9fECILm48Vx90GNtvA3t
Hc0pu47scmJ2MioJnp2Gx1f8U1FvL0uYGiDxtcj1mgY2P3qTOlxkTZhOJEdOENGUHoSHKFtabW4G
nauSaMSTMF8JqTVl8tgvkktBicQBwU6uMbi4wc/wkdukkHFmCx2AS2UlWSwCxvj0IrJC+dosTFZW
Sk6A1hpbC6lvjwxPek527cg69DYCG6Nhos4bkFim/Qn+YxXn+6H8DkxYHv8+Uvbye1tv7QG51Rh4
iMIdwr3iDEyquUZEhnLoDEwmzIJVtlWtKx318qN3PbTk+PlLTNPEIXE56OGXHNIKvBn7AJiOlTaz
xALEkjIrmKksFCWyrnsF5gWM1GxOYnoY7C11deWRBb6woI6REhJgr24Y85ENe9V/g3EFRDMWlHtM
+uHdE316VCXP/+alzxFOVmWnFmujDK5iF1aGfjGgLRP+bi0luwPqvnN/eLQM71mP4rGg5rFp3Sut
uydcS92wjw6DH2FVvE7xta2JkWeSFZHaQP3m0kjImlqhpBg5mmjVNBDXiqxg11uERbBGUCxr27CZ
7Q1uyE061tOXbM0ifcb6LN0Mxw8EBmLZkygJdIS7VD5Rhen2SeZyZ//AtxYTSumC8XG4i/wRDnAL
eKGh6gMOK4KV1Rm7vj8ZJNaIPS0A52KbC1ws8WFaWj+SUjxqypiBYgq6STjSYBxWct5xiivxq+k8
NfaLrmFJIUkUVQFlmjDeGf4NSH4PtCx4Rlr+6lByjOiWWkwGafZS1Bl1swhLK3TJ49Tt5TIfQdvE
uJ/wE3TXP9UobAuHyQu0zdpapFMyVrFl7tIq11fUt8x7b6qdH5ybWidHB9qLoSt0GQEqjF6sQhUZ
XMK52RhfwjepHZRoqyYG6RIkmsAUCP5MyS96uPDGHuAok7qemV5Y/HOghJ/hSgqF360qfWMyR6Pk
lqV8mCkYep2D+oHWMxdmLzW31LpDCfgC8CL+C/88YgKnWeR4o4BDX16CuIjxALRCenQu3S4Yl6JZ
kUwwA+Ezp1e4cvBvjSqvfhsyrbP0HheIkGdgJAKba9k9tpHOgQNV1JECBoqVspi4fwEYbdVf82Wk
muO/5CapJ1RayS/wtAusy7Gaceem4KuqdXIIXZLPpaOQYYQLdyEv0uRe1nrgnPZUahCe+z7+lXUn
fVN9oxOj3Q7TLRyT3BwZwidpqqOAaCEMiNP6kQAMBB0w49xUV4G/icJFPR3KcTpNSvkUlQeTlyOs
vOneW0a8qBHxRKGyHyqLWKGWPIBma1MDTzpR5AgbwRYgzqgyGYIGquDG65xxILFOC5HdETwMILw+
vI5FGW2jd2M0cR4CgyivILDyymKYZAtpK9c+o5QEA27a8ijXzkuLNAWl0uMSB9h3gVqBRADhvLQ/
eo29DGkgLFZgUVLWuncNc0lF8ImEDgQBZRvLqEZXYwuKnjLyIRRQK9P0LdrKvVApROIKgMsL6HX4
LrrKn3BUPmMgq6DIngyKX2HtuVekO1UM0jtJK82wIbTI4LvXnB/Zklgzq0xuIFC9Q7VeEjpiIYmS
yAObb/3gMGg4JPhLoFPQs4y2WSwVyDt40jmEdIW7IB63LRokXqFsidA1gGmPcUpUT0GMwczBCZ0L
vhASIMbSpC4ApaSTZzGBKiCylJuJ6AT+KQFKHZ9dQVtZkmML576sw3b96q9qaEHVIGzEvZZAzuAN
CFIndow53uSr1tRYaHdEFWO5BIZQzU4IlJXPmQpIUMkoIvIajRfnbNX/IY4K27HD4OOV4qVMpmBq
AgJwoFaAaT5kzNVbiJEepRj3mjCK/IfY5KXAgmy0OprXAhBwmcwo4Byy4KkkdYwmCruqJnkUyZIo
y6kcVZVwHGTTtN+8ETAWkASPhydZbSMwHeWVCURd9dGGZ1AjLxO4A2hNuCCH3Q9UepLaLB4Okk2g
cWf1wExgelIzDS09VfHY+trERJmSlD4OcRgeK552CLkEjhJYoKmZE8AXE+qE0g3/JchPxNEUOiSo
lfVJvjk6Kjcu1wZauMlT3tmeKt8vBnklq2GdV89O+0a7ZHOq4hlqzJKBUW/T7P31PwwGdBhsLNuI
1kbF8Aglv9HoutED9kIGsHdYV0FXbaWjT1A9jc5aXEcuW1yWoLTguR8daZ08d9gJ18H7JHt6aacT
Am6CF4qdlLQPWZR1k1rQMy5p+lckweaUH2sEY3YgJ2SCqEB/FZOJDoahwEvy8gREZPpFxWjKuAkA
48tNV92kzRpwbDU9fC48PP1LPjFHaxW1a/4SAIfevoCeIWHCjyB+EN+5gFG6FFjimbFIZOq2ur3n
CqU0L7kFtb/28I8FwZmn2r+UykJLafxZOLhKxZiDNCxWm2MyAUTzhUZ1DxvMJuBFClwEqRcgj0Gv
Digy4i8ixZIpTie5F1hGUrU4NNphEp7INXa1AyWh3N6M28VeSANt1dpZOubW5KihdlUH7i5mj6Aw
bCPeMOu0viR0F3xC4ddla6MeBImRjEhJJwtwxAsnYacW7onfTCk2gh5LzH/zO6CiEH9GZWmPNyeb
RJ3VV6NOnyjlVbIkEh43B1M1kj5NCazrEBYfhMc4LhNQ0PLVdC4kIpp0c+3R7bQd/0CSitroUOvj
UgoUtqURnvsq2nYhkfTgtyGxvYZbPXEK6erIZWQcTPU46GeF1+o0//L2SYHBMEibQurJnPG8euna
faL+UwY45ggt29cwXX2MjmH57eQXL3yamC+cJ5fKO7KCSGT9LENGuutnk+TL7F9p3x3v0tVHME+f
Q7TNCAdgfWUWWaJ1tp8q66AxWoiOr+goe1mSCXJqcJktSmOCn21sKcuBjiUrggt6BFoIUmQZLoOH
ezsNEV6HW0wBTHOZkNQ4nsOJYFaygB5EKvWyHN0dBizQZwWYjakdQvmq28dpOyL1JHhxPsnNM3bN
QkRXg/dWMNe4zPaB8ybLnwcphYsYsV06ZEzWsMucv+K/4rtIdgIFQIheGlCgRn8+2a8DP5BfCerM
+aJwPWFc46TiF+fICGHI84PGaJX0AIvqkyDftThSCNoQJM+DaAT7k2w3JQOD7tGI1Dc45Q4NB7/C
ib8cnNzcowKBcrm16E2QJ0hXy4kqehzhwWSbkynApJ/sSgtHN2ZjrkH5oxFo6r3mCDgElsrmU5yg
beXMl0O6SUF5lWuG5D3hUFG8o9xWhkf06fQrsxFlH2ogWwGwm0AecMzIp2A5WeZV+yV6PRFcm92X
OOskTpe3NqMcqcGtmlTlIN0iYwNJ5gLmLBQeQms/A+ifOX4DulHQldF30gWKzk8eCqtDQLGZapDq
gxwqDDRwI6JfFIZQbBxyAApGDX6gfKAxfgSLS7+kQ5sHmDt6lWvUQeyD+KUhSBPL2fhIZKR3CSnj
YC6UPv6jRvlevlXgg9VAcQFpguRrUkwWULkYtlgJyMAa3Dai8POxu3DvGtGvrCLqGN387jyCItVV
rkDszyLv0Kku3b+ibh3RaDwbLy1Z69Y2BRsbnkqDw1e7uOHNJIJ/wCi7Zn8SA1LNB6VAQIULAvwG
OXAffZAbNJCOwn6A4gtojJKyWyoTGoSIcZdbfkVJKgkMmuj6NFSo5bz1GV4kyhL8OnyHhqsecV/t
0byOW5XJTUqyz4JPEyki3wXycGz/eMmFjzrEv6oLhgC0ZJI6nfoFZQocUqRfGtx3kEySdgTFADTa
cSH4tf4sZRsrjaQixJ6nAZs35w7GaqSx/EGhgZqMYZa9edB8LjflV5pyqYPtmFTdElI/XosiV3h/
9kiohCebOxYJQER1ydatgJTkZWOYmkxtXar+JrQ28uQ19Oly7HI1BgkYH38QSEKYAohlzkWHEpjJ
OJT8slFK2Ca9fuk9dynqnta7p6RusxmAqU/Sf4UZcAPQfuxv52FY9L63qVxSwXgXPhWCaOPgt/jq
JUJIoXVyjn0UOkTqynUxseJtcgkS6BUvfjELcm9RC/k9QZL0aEA56ERpiwavWwyULj5z9swVmaBq
+vIYPlEhR+a+nLhA5awSt6uERZI/gV66tfRF8Mx7LlXYCxT788dDKKvceCuEb5wsHhoXmWQ5DJCY
kn+AuYf7k/ODxW+gokp0be8XMRNE1AWXkg/RxxXatSxHQUyJukd00Z5qSqeR3Bohi01/2vEaSXVX
+3vWTbdOPYS9hiRcX8Vy2CJnTsyHdjCi7DfJQ3CxAZBUXN9oMBORFUK5PQItTJB8YeowEmI/OICO
y4YTKMbAX9LfHpUKMx0EdJphauH/QjRoMi9JknJzJ9zULAviwioWscsuq/+wBbLh9TTyjeVxiKWv
r/X9QyMKR8FGhsHnzIlHxPhcynh3nBVzwB2y09BXNdqVCRN7m8aGLlUDHKaRkr0PV5fXK5eohAGZ
Yt3e0F/OQ702KbAoKx2dmV5vMwhSi11EijvSQIPm3MCJye8OTIwzjon5HxGCQnLpRYSMTv4EazE+
uz6wnUrzyIZEj/3WJvTDpkb+NPorSspo3k0EaaKwMf8FTCZJ9trrpH6XnMrFnbJOI6cGtogN4ZTv
mVYih2Xw84F2UNY5a59ugTPXyr4YT8VthDLJnQg/5WlUd7doFzoNFXcVxRqNge6d5j5bf8xev7Md
vKc6tV/ykqCBjsYX3PtayalHZP/0YZZXvftG04/uCfkRkLtsQ9aQrFlN0vZJEiKrYfrDr1fsN0B/
kUDxwJjkwOZZ2ihIdYBUFHZcj7LKxfWVbrntxDsxPmn1z4ha4rGHY1EkCHfBmsSEIW1lRcFuIYDs
SMx5mDC4dxRrD7cl84xs2i9trv/0HE2qaS0q9oLImP7fhou5S2q7xvXpYo6c/yJbpEALcWy4Cfl8
/yqLyKaI4YtUU8htUVGCTLg1gKF+Cp+I+OCD0mi0DsN7gYtNpPlcnQEgjjSOkq1gxCcgT82QhFvS
csCBBu1Z4u3A4XAb5IQJ08Bx2t2qkcgExDmMfmQyNxQqlyzVNnqCPTUj/ITynjruAh9tWK2DnvnR
ly46A0fKPFlh0Gy93YQdMGO567DcdNvM/7HReRp4ng+TRiN9Y3SNxgHuh8uGKb4JZiYofpJ9GRQf
PaUW6rSM21TCHyWBwSHulqy0ZL7G/XcXA7joZ6QYDHmCcRlxZsxn7zXCC4L6VWhViRUflvwOb7R2
pcQvkEOA9RGwruKislYMfWWNUfoHCrepjKySXv2/0564vkUAdEUFJBUa5/Ow4X4HuL82rbuoicyI
hJSeZ1LRv+NhZJJJfWZWNrQOUpCeAXy/DhR7JZwqLYJBAyf8G0S7cGo1yTKPNcAunB6Cq6VS/SWj
YOT8D+BhZo5WB96R7A19+Gnqixt/p3xaYiv2aIJ8CtI6h9nT9zri7pc2ZMDIcuD8I+YHeG0xXlNG
psmbWKHk76IeVm4WI4UE6YudoGbGW4lJVTYFSCL1Ug771nPJIx9UiZWuvOxJZJ0Nm4IaE5HaaZ6a
/Tx0YsTSZG0yFEorUeTyMUmTFtSIcCTiTTIk3lxeiDoQ5AlD3JqfOrWTKMmDbWkx0RK1ekUMd7Uu
tZOsV5GpKnF3HdifXJgiE+EyJlUaWxT9wT8wQm/aVthp5vaTsiFVzrSXSvbsJuTKg6oCjWGfaEC4
PGj9qmCM0SL81vyXOFRW6M5jc5f353B8w2bEKQ/WGFn8Su00/YOPmVVs5hRLwy4OuYrxZ2+ybqeG
az/Ee/7GUECju3PKsNfN7I9hRQvcNxFxmjZu37U6/CFDJsiWnYMSjJA5rvtwYuRvtdJflFFKY8aD
7tko6DEiU9/RCeZZzPshqCv+6XpaIfIZsuZsAv4l1Ytf7zIqA9JJoveUkVkYf+nDCmgOLjVH6Lfk
6nM8jdl3PH0UAVMevSeepARIMYOGiECpLRlrLzJP+TScaGxNrif+Pw/1SQMNFQ93f8po3vIefRcV
qFDywasFJ42qldua5QJuHgB28L84R6nS0YfzewSaIxSDgplDVtZzbJ3aAB0KGU1IgjgyASQTRLeo
9dlfKTyWrXS0zAxqttHuL01E20T3adsgWrQzdtAlywOjjEq/O0ORydkb2aiWcd3Z+4YoSspvDkq6
ExgTlB4iPePiFO0nv41PwfjrDTwZg4sA3GmgIfo4X5tm3x2Dm0OqgGhIB9I5HNHiSCIBx794jA3Q
GS4lHRObSbFlL7iYuJkBwGZsNKb16RufTrzVvGek4Boy5PzTJ+E8L7Hfa+2KlJkq/pNjuXcA+8Ps
qWI8ZdR38Lj5qa9uTNMSyVLjv5d1vnDMV+EcQb4HZuPmhK/wvQGy0B/LJDdwb8nzArFpkoOhU61R
CiL9zJhoRBEuIuR2zqByyfzcFv47GwExZglZH+l/1fQ8coGryPmT9YAegS9IXVBX3cJ2/nIlaT82
vm5334ZAfFuyg9Jma2LfyNZ6QP2PpvpQBC1eehyRyFDHXkEqdw3DQJwa0vD833FGmzkoFYlY2wTx
W3gof/qG4g4H99HinUc+I0kwanRbvosB1kZtJkULzb8klZnYgig1AYtZLXxEeQJSg28c1rbcp/QF
Yf+Z9P5mQCRDNSHnaOAET+AhyOPzEKEkOBsbJAxaksSoJrGXRFiyOV/i0mJKGEHd0JrUFEx3YAXn
gNOivRX2MnfcpYnzXMOvQYAwI3x5OdRFxDNEWL4xzsP/Eq31Q/63lIhYHPHGUS2EicuaP3awQlF6
JQ6FBkv0YHp70dBhtB3Dprfh/McfpFjgxBFMmOM+RYLthUctfxGulPsSQ6tN0CWLtBCYQC2bkwp3
FT3sRlsfzg7sRHofNp1F/U4FKsopuoXGvvXjgYQyVf2SmjyBOFP+0b2n9BY+dxVGXNQk0b3Jz8SH
UAnxbuFt1P7HBiq2mZ4GvGvmJO8dDbRVDFY6a/+skAbyM8KfhVeBJMIn7w0NDfl8Gqiow4dk23Ms
kKsyBBA8Ia4B8KbwXpfcp8wXoOOVu5ZSCXpTi8A6Y32VIsnwzAOcez98CoMawfurxE9DxAuCaSNM
fpC/Q4Ken2YueutQh6oOY49Q4dFY+fYz5lpRRwB6Av2CQPhgLCJYF0ptbLKtqPN4vVI1teV3w+zz
iEB25X003wIMYdeYmciShcWTlclGQlfxLpviTsOAZo2WQo2VVaj/1WDBJfM7nIeVqJwYTscMh8I5
lrT0dftOV0UfI22WfMhputvk5OVWQT4YGpMPKpXRhZpl55tQNW2kQg7nJzov8QdrxrgVrK2ws001
/+BF2LSDQbMXkgMFbkyyjy4RfeMrjQafDPCPY0b0t1JKYBnsqEpaZme7PDf6cA6CPDorPaMq9qN/
aYMfBGiFdZfq2gr/atXTA0e2XnElo6UA7CAwp7nmgYa1e1iUJMfLd+37m6qWx1mZrmXgLgo/2zMP
cC+oWEkmcmWh/tQQAH7bY7ds3V2GcKJXttV9qlF/sdiSYroEs/UUu4fGfEoMQHJEJY51clEm9881
FdfoErdoM6vmmDQ6us+tp0o+LOXkvHW1EI6UdMrBXXhOsKfV1N+ZCL3K8wgIg5Z0eCtj2miODnnD
fTt9F7G+tdrmyuFhk+AwEIbBvagbwbHEoI4kdmNzWRXeu0+XbxH6iQfYJ6/MtNSlozlbhzLwb1P8
Qvg1VnEqUeGwXzDLSqKLW743mrEh7GEXYh+N6DCQ6Rdav8EXmKtIbbEHIpz0ePWU/Fij6uJWUjV4
pLK7ZC4jkT4itcbUQxBXCS1s8UKgMNFf4FFbyEBSTutufGY66KZQsPjOEh/WFfWKobPEOxVbu2FM
APcWVo/4FXDZvg1mQxevEnugvohyKWvcg1VCf7FfExp1rt191ZIU0DmgN9wP/j5ui8McuAwBwXto
rS0tuhI7uEYUg6ewZljIvG+SP4609zEQJQxHWo0XffwuyZgAsTgbfH1yW3OozqLTly12wtOU3sOy
WzgNJp/izUPZmuvxpu/+TgQrtC1igWs5cZLP+4rOlg8nqJgUFAkvEz+Zx0wOam387+TAmGswTGCy
hRFIuhSqW+8tAQiyzc+kht7357NbXZF7Li0gi6AbNx1IrFD+CUeTpqNV6G+IzOPKXjgOc3QKyQ1D
8MDiHSlACB1mEKRHM5Cjcyue5vRuliS4EsnqgqDN5RUNMrWpp/LgvJ2qv2baAfjJJ/ka5bOlzRvJ
12YIdzFG71BpHJtNwkT4gYrKhJQY82d+ByhmzDFMP4u+Q+513SVnAEnPfCoenVg6mU8kau8oyMBD
FYhW2GRUxuhwpFCG6aHeYBVYGV1vYFGG3kIYeuAw+gtIZMh3JrxZDNMxXwkTjPHWi+e/rH9o7NH3
ko+HM1XU3IW+mvUDrQTjg+dzIfFVZ9VkshQiRwcXJemzpKNUrFbhuVTSO6QlJT2NFK7fOP4XUPG7
wP6F7mxn08cs/aXQWKacCFZVbjs6Tr5V4rYI/z8nhx44Qnzk7qi8LOaK8RQshvCG04eG0Kluvypn
WBaRL/oWNpuA3ilApcUWkGQhhAxJQzNEceCAezVF/pFrKfMOGfXK5+bA5HERJ/RqMuqJnLmtzUHp
MLf6UQF5+GrHfTXcdRJPvUwlxotRoCYdJsPHyn/V1MilRz9NGD2yTZfxd+OW4GrB8IZRPdu+u01j
ZwPEI/m5Y39SopgA1kPH5Jz+KGKbYaMfKtdApqlvcb9MLTkz8TGzddnBJEuNk7GBy/EGpL/ceyHR
0Az9LW8COCjcAulxaFFNrMDXfY5LkezJEMgsftabPU+c58gdLMfwjImp6EbGNUTvek170PxVR2bA
AP94AJ0uSThEWzPABHR1peRv5uRcKtAaGdQkM3F1i0uSTAExc2RVvjDHbKmOTJF86MrlR7AUcVuh
9IwovOeuR3G7gRwizH2RvTA9EnEeACxPQeakpl+TQyBQziQ3UsQY4ifjdvQoWGvFX9u0trX5WeZv
dVldRn04atmwmY1PwBK5NnICPwc5Kgg27ExnbUXp0wPrIecU7U3MX/dVjCqbIWsWMqFQDAuypdh5
KdFLnetffQ0lxw35C5I20tGEAKbwmckqQ+0GMDEn3+AcaA466xeiw9VeY/hJG4hrdJW9Gv8pA+Bq
TybwqNC3nunRJqC+KN4ckvXVzjhSLklw6zzeUJRnrr+U6SJWzlWJ0MDiUtReXT7TwDESzcpLqemb
Ju/XVgxUxGC5gC9m07vV8/CsouMYiKoaAH4RkQJZszn4eFWMrdOP3nLy4PXyGIsKvwLHpIxwKUWL
5scNtCP2pwWq402jfWv63R0kfTHYzplPTftqJchgJkeGLTM5CZnUYQTnir0Xz7SuJZl79khBb7mb
jMZRBVhAYR3r5q4K1beKeMMh/OpAiWeTizXE6Q3lUITUFeWa9zVMAD0majVD2Tzy7Rm66Op3jMdq
lC2dqV2I9m3qT6XL8DvtQwaAupOxKrtoPZOdnDQaAaNUsmS4OpVOIfdptfmlwZVIULqMhjGoDWOk
DZZibzP32FNF20j/NDBWfdSPIlvVUaBoIH1tSzZBJXaX4JjaB7+2AOkuktwN8iODAZYkvepDfpsy
lMfzSQSQ/BPJ1R3CbzW21jJWJoIJH4CBDaE6m2UglQd549hMV3mGbuRmK7+UpMOxra6IenwSYxE3
1sO9BPUgmTkgJA5ejjYRrLCFnuV4zxGk04lgj+Qv6+FZjqwQ/dAE78P51JDuILMjpcWOdKwcLE/u
uLPl/A0Z+WBdfPWb0er7iWMYizQYlfU8xciPSnJKjYKjNrnoRn987s1L7JGH4UBZqPl3nxik0FHt
U0b+96mx2c1l+tIOXBamhHc/QsQ5vfpin7CrMu3oU28kSYAFFHMZ5EpJLKSRBH8IeFhkREUiEVFK
RkJwPqGM8+GI0WC5fHqXP+B2gG633stQttQ71C0ATV39KZdQWCtH1QYLA0sIgjUCADPhFIBXc+1V
UHcMk+1XQ3b1pvlVflzaRwcjLe7u2L2ntrGasp/KeWdWNN3krc/hxwMqaiC9klQJS0f8B71KozJN
8m6R/mvqiYtdx25agUzpXvGi0qtLpNfI35RxwRrsWCp3IoMUZaZBTHfO65BDEIQgzX+S/jC45POg
9c9sZ2W6b7925zKCQFsoRIL1erQ1K+ZHKGfy9Vtkdz2NXjkenfPjJuUUA9uo6DVap9125MAyQ4RO
h9EdyY1bTv6QL3Ga0AM6ad0Efcl5OFS7rNvHrHRWm7Dm1YkiBScsZoaQ+lVsPgOLS6bJsyzWkY1x
Mt4iv4kUbsGWaTvOxiMhWW+hShmkcyfihOADItzIi3Goe2DeAFPIoVID1N0aLxsdnuJeXW4W/oUx
sSMxx2WklbvNJwgMuucwwUHZfUjyvMLE2wnVpYyp4gVLzSRjcUEfWOuEsqxYWHOOgdUK5AEgrbHt
7cSElT7Jd1Jx011TJ09mcA3TS1CiU3e++Ja0Zy1C1co0d+SL2cCAfGl3vPrzE1VWmxFnADJHqflI
HYAB0+9cGOak/ON1oWeUcRuy9mVKJXncAZOQbzInGJiT6sGJrjXXml2x2YhWXnrqxqOSaIAu0TAx
+0J0N7REVpLtEtVcyEXEMIFizAGTLhPZS3347tf2zhGlVXiX4XKWrV05VGXHsthtmGZE4rKsCq4p
jV7WQyDD0xAKytF5dRlL9yuy4Uu5xgwqL3AWViwzxSSrkg9OtRnoV24uOZYEacNb7yHmQX9pxzp6
jJPlN7vE79/6ZCf592QXWSaM5hoSeU2VxTyIT+yZeGXK1t4OEQbVqdxRDBbAQoPRr1WwlqrbNR8P
ch2Ug1eoYuGjBg0q7MrBJ+OPSaAjRIY6WxfzGbXEyUTLZVB9eEm0cht932PwZ2XIb7W85uYh9w2c
fzLsKQ/IDZppEO1aZ9D7PZDTF3mzNz8rSCxtkRohqhw8i3GPw5EfkmEjrtvXsTf3yjjvDCfdVZCs
Bou7i6IeVOdqVs+h2rwTQIH+9aQwbLACKyKdBCFV7t0q3AGlSUZFPq+M4W57+sYgngcb+rEd/5W0
9/w5WRsaCn3UVojAZE4H6JXFjS9WggwPAE7YEUiCpcSHMhRv3QyoYxlUnKrV1eVUc9P33o4J/2S5
m9h3ZaypBIgAw4GRriEi2XACGU0oYeHpIjYxSwajD1Q/xX/ZXVFnUcthg+lDl1YSc0BxNdnVSZl/
qIn95rFUajP9ynEGtn2/KuInjXE+OqhkCg+bAunZVGuTaFwpguWZqw4Jtwc5RVjFogQTnIP5oLI8
dDlVq9sUv0nYj97rkDqESjKYM2FIqr0pJ3pw6gc2jKxXsQZRDXkTacbaP4HNkofM+bMzfMy39yTu
j49jC1Rem8erq3sLmdxo0ac1oVSZ5Q4Zm0rsA0hIQZ/VGuXeJOm2GtutjEFtW/DrZNgz2ePOCNT/
0oXLjJbqufJbZk4PPwYdFiVQBL5X1yfMxI9NzYHGZWt1r5QTYpwiyxaGM1uGdIRljI+9PEk3IvH/
NtQkK4WJMiXCsfIWNZ915e/DEN9z1y6b7qe2SRDu+01QvFv4DyTTDaAG1tpG2KCSWyWJgzL32jab
g3JJFXftxTFJIjmMpnPB2yUXK39Fpn9PjUM43bTqcTr4PPOYZz5piN16BIgOJvl8XSCs8VFpiuwg
6W0C6z0gvZbi+JSBmcsaEk+LxMwZO7sl8fIlLHZCXghwO5PX19SccfGhoQat0bQitxNdIkA4d24c
0vz7v0Wv7QwhjwZPEo2AGPgLQsbgBkXgBZhImiLB5gZeUVL65/Hh8BBRIfMbDElDHD+hPyJv68IN
pcHSINgoptXlEG8J0hGfNRcrlBGl0dfI+Q6AjpyXVI4QxCZvvxUmBVXKi0yOs4FSHc6KQRczwQmf
hVOh7Lt7Wiw8Lkm7q9pGAWWO6IZ/wZAhWuFFmAEo7gmAEi6iHoxf/HqcUNxABCkyHs50MKiBGzO5
ZfwLsyySNZ/D1LlRPvFU+uRdbdEsvfRmc+bTIqQVwF6Du6gTH+cDpkHlKiJqkR4x6yzY5gxrWZCj
9OG/BRyEoI0PcRSyumYzqde+eEIvRTLVzP0CxUNMX54iFEGM1nyIZYEzWnrhFmsRt43hMAlWJVrt
TQw5RgvDHb+JhgAwUGQiE7M2ydOH65A2UqNPiVtu+PLAdFoRpQfxC2HzEchJR37HFA/PfcORUKMG
PE+kGc+0PrO6kwwJ1yFYl4IMaK42D60KZk/Hy1QISfiTEoGtjG/qxH/ltf4ksIcGDDrlqAkb/bk8
j+rFR34hKHiJtL+GyrMT5ZsWxJnD41D9SgkuxqfOLs7Nus2YM9kja/QFL5CJdq8yvqLWJPCgBs5Q
ayhRwBu5DRrgSKecUadAgiPGLnECBBF25lOTXML+koL+J+7AJIJyDbB6EJKhVXbyfegy63p6g/zf
hrgmfLpagUvHXAZpQasx+VckgXH0NvIpcsJmZ7CRLId4J62bip3pm9hbs34zQEP7BAKgjpvo76O0
o95573XjXOEFlaSeB5tDLKxM336MBoxQxbKa0Yktqhdb9Qj//bARO6eOvadXwQ0lA938qifI016R
LYrgVlm3Yq0YR6Jx8mVkvEMowK6unFCDyZiuGdu/CAugStRmYclRyz7k3gHjrcrjkNLmDpQXJLWx
f8ZmE5NZJwPKJsIHfOonKfnMyieJriLSCRVvfI0KxoNo1tJ0iDyno1Q0dT0i8pPnJ6bLrCUqlBqi
a+KVg+aaay1wSZe5KWh9psB/zqrmlj0YmFtuGPtOu3u0KTJCYUZhE5MuDU1foNfSbl5x9OZhkyBH
8wVwnhiX6oXbskKTnR7rSDtyu9aEe9spEq0rxCoIzw87zBleXP045s45JX6ISENKJw8c0lQZZFwY
W72dDp0D/ZqLcgPhrbruFViWRzarS/hjNY4bF0qsBXbsLWOVwjZ43T1iepkYcMNVN72LuUyWoRDS
0/9YOq+txtVlCz+RxlAOt9iWs8GAado3Gl4NKOesp99fcc7VHnt1N9jSH6pmzUBc7GJbVydK1i4i
OmORKvqrZfe0/N7W/WRcQhsjOIpUbbJQmQv+8gOZGEkXAFQM1lj44irthT9L+YNbxYbxHeogqXZS
elwPylAAA7Gd1c04HfQWp1963mHfDyGWjlD4LYSb4T+thkKk5n471W993e+haFlsBwtKhpqTSGnB
9Y/8OD4sPMqg7YunXwdIMLK+erKtkxfWV2p/El6ZlsRc00OPaTIC2MxoLw656kkSHjWsLMBQ/Bkn
CSnAUebZxkeS7mfooymiTjnoFg3L9vkkUWtKl+wVfBtHoGJ47R55oyy9xuqeTQLwqCSpDiKgOtq7
MrF3DLp7QMXI8UG+qHJBww9SG1NkBOJNVGElzzoDWS4U8p24Yydu0wRCTwUQy6XDJeTImM146XHe
ZK6XJjeVY3PpvOdaxcPLmFZ9yog1L39or65zaa+5u+DMDRY2NOpvDnVp5AXELrQ4JbZrHswVugrl
2w7h0hh/keBCAapxm55L9U9TLNQ98DD0J2gURKFujBjzUJIvfmFNNner4M0HjQsYfJqIZgDujmb9
vSfX12I16ZgdDwrZhlx4w3AidOZC5YgmaK1NyjqNm60YEed1dQmZt4ho0wPVx8l458E9Jcr1yfrn
GqSzRC6dWbUzsuHFSJIVUZ0+RharCdhEt+/BAvUJKP4Nid46p6Iq8eyvDk5ysWZcdAN4Y4TFdOSn
feF2ymK7ISbSM9LFZSD50+vlE5EPFtwczDFUvg/Io0hZheoIQI5Ky2Gtgu1zHf5YMx5yyAmEIyDF
jYxqOHIFz4Ls4lw1w9mOVoK5T+Y7wv9lVeUtjMBXqKcjvjZW+ZZ2b9XwOpqvmReveZkLRQ/Q+pR/
IVna6hRH6sxw1LQRaHu/ba0jeTLfifAAlzOYVof6PPkwFgRhyM0r05disu2DFZ3eFP1ZCtTiKg2X
Rxer+akSYARzUZMc/4QeyvldRI1FhRFddZtBOvLO+hNP3KhMxBPdnwrmzN1TrD06Igu4bzGOge4b
jCcguZXRkaTLZK1DiGOikx4Gw6exmSnM6X26GuktaIZgFU4wfKZYJsIOxCZiqzmXNFvZMEcYHJvm
zRruoQoS13w31yFpCH0rT5lDpCbOyzoMw5oOv8N5Y8ERvsF6Rup0kDjK/pkYUFIvdCadYQl1rlT2
QhSYMDkh+g+SZHmDEiw3Yjq768KArTGU8GJSBieUY/o1q6yvBtdlJR75LuW6J+yoVzsY2LNQzEBU
RTVjdGh2WMejZCA0f01T31AdFxorDcZUlK6XDia1068LljEbTP5NRy7xeHXpOnCSXcU0OChsVOQ1
OpHESBYwuFTrb93IVl0UMNrH2y4IAI+vuG9xHHlrRf9i4skuidhNLZ5Kzy5j8NJOVuK3aupX5oT8
Kc6hVXyyELCBVCSodFjcyIsKFZ0kSzBovlL34iFqMtmYegGdIX8I4btmhmJhomPhXNYV8XpAdUlA
AOVmxy3PKe9lx1DVVz3qhmmEZtVvE1PdANiHybx3GA+VgG5ET2DH34flGgZv5L4WEUqredtOqHIK
qD23QgYMyaMIxl02sHTAgdgMRmv53fKecHT0pemH2AtDoJTyH+ftejyK54MHktPm2a5RwqPKhp7Q
MtZju0+ZXRXKAwY5XvE7oW8xx7BKWBJxuKOgbaBFJbx8vF6Ify43oXpk9JdYrwgi/y3ADjSppFgN
pCK339GElQZtcRSMBMWybXo58imOA5YUE4yDy8XjuM9LfVuIdmtaaFHzgTn6Vs3KNXMKHU5ljAIf
Olz/oF91GTkmsFB605MXh0eI61dKRd4DvMKlO+S4psZ43Tp4/LqAL91DDhpDW9Zg7eLCUY1Q2JtD
X7p+JHnouXeI8rNLwWNC/8lDauawdngS597ZQuLHTNctvV9goWxuDsBdviT7CP5Mg82CYOvC4B7q
54pRyljATvqWAWrFexFT9RxoMMe5XnqzSYc4osJ7p+VNoHZgWV7AkSizEH/M7xGu0FQq23Sa1iaG
+b0qE7mpZONUW2m4ciD/5CCoz0QT4lJVxJtB5K76mU0udgta/KNmZ4/P07Tuiv1LcSIvIRDvM7Db
EoCrRq/bcipVMZ6786oJJtRJB/jI0n3XJm5NKLXyCclhdq1C7EodyLmMBagZlObaOVta3By/WhVr
/DADr7wOHeX0D3gCtpIxZ+Apq+/IcE8dCEPEo5AfDGsispA/49XgTWtOOjlGVIgqjjFTEByaTF9H
DZNy4EwwPn1M/ISk0jm/1065Tm0GrnxveEaKfsyH+VRQFwTcLqLSllpxjpo/QZu/dlF6FBCDfV72
eDw7NL/SLM/l0TXJux+daxxpYP49xjmMS7lcJNtOvH+rbL4A15p84swoPj0EooVzH+z3qUxXCM+5
EIBvWPGEliBZPUwwtuKISX37hKdJqxFm+FC4FHE9yzAw1KG20RM18auGPVZbfQC5mnKfRcXKrj84
WaThCfkrNhEvJfMRkLVpIz2Wqp67gd/JsuMPCoQEOH1VCNc4gGSOCGcAuIsNndNYZz3sEx4GdE8H
7l/TwZ5sfylFgvDo0GRt4iDjV9kNMZkaPRYbtoUhzIjfMrbOXmGdhompPxiGF/sciTKBmJ2vab4Z
9BZGSBWB/wOKi8ZDqAdaw/Lts+aeYlwaz91eMHniFCQxlONaHeIXL/pe0Niw1Yxa+GRR/qiIhP3l
thGdXZ8VAgy4Vzn+Cak/dcBdnZg7Vh98L66FXlDV8a2vzos3gXaB1WCUQ5ID+ELJWamDuHpQLSHF
srYjJOXL/D7dQOq2pvXVjcS+mI/I/dQ05Wlgo6fcrrnjYXhqIUCHHZtjXVrlZ5oYcMeuDn00VUJH
tpZrSRGotQRagb3GEZ54BnlDEcI3wMyMbJEcWb16r8i/GAcYReeaMlx3vnt07OLpNIl3+7l0/4v4
B2w1g8RIK8i3kXUXtML9Mtp+r5c9SW14Dfe1P2ot0T32LiqjF3HS4iFIH14W6k5ljqUEA45++TVl
0EJ3Y/V0YIoCMQL2OhFIroWtPX7YjvXSdbCTmXKZ+dHComCpOvhU5r1OMQchkW0f2pJkWu7xraEU
klLRYIw+wsRsiKYi6mREGpgjRTJmwFX7m7RgrKRnkMy7Ns/HgEpRRdAkjQOzrrG+KhTiAiA0SFyb
ovsLtm1whPI/bqOQPktY2Wj+q5JqL0B3W1rvZow/LqPr2vXw7D1X/SYjNlnt7jnDwYZqWHU/FmOv
svv7ZFyLd8ZodhuAC5AQXNeExeMiqHLS796+s8f7BdEJ6Bs3lKlhVih/bpNBQFUQAtgMwQzdHdEe
o2Ix25QBgEbXNVo3TjfFeSxiBTeSnR6XGPYvp9iEY9BuFp1NiOkXoHiBR9eQjass+9Zt8zeeueSg
t0f3de5hxngvGQpx1eMWInJM6hNIvEvgoBbAspr6GPcM9pQtMGjO7IMumkOchWFidmthk0s7BiRe
6/XeQTw4qHsuihbnt/TFJgOg5H7uGVlZuR/fS+sSAp4xzAZS5OaN2Khl4/pyeSXOOaGwBNYDt35U
OB3xnhN+GwsP/oKstgpjpaq/u6iuBrfFyA9GBrVQoWqHlMjINKXvC1rQ1+/Cw+vDpsHH117GaGz6
rvzpGOTa/MUmSU568AjZacFLHz+i7mucfyo4HpFOy19Fe3cGtrC/WMfrAfqZmFnIOFfA2gaatwPb
wLXciyTUN5RDdfdeVtLjdOZzmvxLDWKi5mcX9Lh3k8uMtJ0RQ0xNZXKRWX9/twc8qppCxMLMMiY3
CtoDIV78dIoGiANprPkjTBsRqs2knjUKlR0XpAtn3DMpQeCUpTcD9EVbEiZdSOwgXAtpsmFK0qr6
Fu8g5qJ4C1rtK/MY3tmIiUcKqNs4/Vtoc7XxgZZmOWnZwyKNALLDrIoTeefd4yaAhgh/p7pIalbf
/Jc6pAyMT1C/mctHecJUNjpDNE6Siyxax35xTOfRJQx/mvIwkiZUEh8pqceYAqofnv4jVMsRikxQ
+Unk7HSwhNxoNsAl8lg87yQ9rsraSCkD7ZKSpiXrd0YlRuOr5x3nLRa642Fww5NsfKX5bulJ6+zZ
meydZ/VvMQyNWOsuhOyuugQ/9ZkzJ/TgEWn4/LGwCs150WbENDcngzaC3oIH58AIsgmtKRNE++Ay
jvdN5RISOKclL45C7kdzDOJrGHnIMl5c+5jP2cV2rJXOZTTRigonoq/+JWpCfGe7Xar2OVgMLIwg
ndqbMbm2fCksQ+mFBdVA8qePhHU4Ia3XEm2dOTpy4q+lX1SA2bPlYtG+YgBv4cPnjIw+YdaXrbHB
AcoXcgPnhq3Ox8rWd4MWnfSsOoo1x6JiXRHhfKi0O/ld8udSwckNzqVKraSinJZKP4n+W5T8PBPM
Maaw63kYQuhoLH2bOV9Lf7A0MlTlYHxbFiLHXCS2lcm8EX5Nr6x6mF2N5v1uW9le+DCJeUgN22qK
Tn161MM3euDGg3YsgDEmSbG/xC5idghr7b1Phw+WhUPOeZCMd7hvCP7yzeAYmCooz0AeIKpS3RMR
Lob5E22NivhSUIMcjgwaURSjuX3DFBo9/aZCaIpMENF+QKqmiQvFn0mDQMYkT0PwwU9QyGs10E1j
sTAt89nJ9ZXTDhczzuEdoCynNcessmacqBp3KsImqFeflp1AigTbgdem6iDgvOfAG7bYptgtEjK3
2jJsc4BIqBOYplHcT+gG5L//5qPUh4KFCE8YMrVFZxTRiTR73XSP3WRcGa3IOQDuEOBzOLa4yDRX
Z3rR3iwSFlRc6yeIPqwuasZi+GCQXM3VRukK6rxXi5MSYFzqf4ZI69D+D8xnYDSAnUBMulypBlyQ
jwQacM4wUwGUU5ZybWBvS0zFkwEDpAuYV8dXF51IWeuAg8t21Hq/9Thb1+IMZmJlJSbPuY7QqzsI
NYG4gAakc8b/waOeRyuTVip0Lhl7SIPE9G8FRiRjM6c9Nun771wopf7lEVIzhhM6B7w4X/Be4Nog
CRphRcIsUKeHFN9KIavJyJyVQQ5SQimpCE7HHY26yCXBszevkFe3Sk3z6jLngKhvE43DIjduKapS
GRLFPFP6kNUQPvoWX4nwQd234JJEM5HkSDhgpGU1VRPfTelXS0rGD0OGXsePDcoEwjVYklhxYglQ
eZ8dU9MIXYpwGArsalMWifjiKtNZ9gzXlvj4EyzgcIonBlMHmGu2eifMWvS+swFNyb5pARbS/G0M
XI4BBWBPcs74gNxIzcbRLAw7h+u3ZHbjLh4jjeZNCHMeKyTrE+zN0peCKHRPerbfXorPKO19BKng
Q1K3CyJOG6T11jooP7gQfxGqnphRpOjJLL6nJyxAJZpZCBD81sXI9on2UTG6Ett4bjYZJQszRsaA
w9AcSsn+KO4yUxT0dkE+J3yCmEUXc0T/cpM1/gk4DlO2P/IWmGPY1t8ZZaNgo7Bu5+IixwKNp4Un
odYc2um9jHYcMZyxzJVT7LsI0R2sG0eOsLDBxqaJoUQDWkuxY+QP6TCj8uYlH0VjbhyTpczwgJwt
FRoa1+IQMgToDpXz8OripcBboE3Mp95OseKHWUMxQ59AhSztPuMp1aCXe870AXd+UTGLubXHbxIr
UtoENSV4cNmK+AECOdOLml1HRR+EZJogG0pzMiA8bFULZy1GyiwUcYS2AEaW5dPITQQ+GnoxmIvW
XwG7DcWBgVfAEsSlQfUHrLIchhJuziQBsxCpLmzjgCxUMbq3uMSFJb7owRYaAeyjd5kOOJhgyYBh
ST2SL+HcYKeh8o5Tn/u3na+gE0gKxSNrgT+VG4E/IRxx82OgYKI9YKPIqkTbL+iwwMBS/Y/nIrgk
DBBAQbcjDk0ydJeznEUivDL5T7rYVXEYT2r2IqWiswSnCbdhpMIjUUDVjszLZ0E4QTl4DGn9wUEn
uSFJux/LI/kr9J0qC0taQnHRaExvM4w2ll3fCYMYFiF8WZDAyUarZn2H6ANivAWnBPMBumuM/hx4
rWH8o5QsMWrqzjL21HLUnjQWCVHbxiCKMl0FHO+YPmuYf4+YTMxHRf/A7eU5ZAKLbIrinOUlN4qQ
vjnfbcYibfeA8QgvQCHpxSx+OMGlR6ySwefMViBQCiESWw6nPyvtIY/7Z25viAcVd12OETLnFrY0
TnhnPsI6hmIk0Vss+o4pagRi1Q/0ZGic5Pun2iFmcto50FSWeN2YM7m1LdGDqITKDzcqoQTBRupd
cOpaulPsLUPy3SgUgDTkdfChWCV9dcBbDIku7nvmnZlbwz0g7wMnRcoC0cHwufh/2QLTyJpWdovN
oofYLfpRMFaEe5sAiHhMWKLo4ZWPQDxqISLkzj9vgIjOQGZEcroU3Yuw5sqw2nhOh1uC6xfYg/wI
Tb/Jb3R+O4pBcY2hdG0S60RMH9fhovdbcHOHJ7HAT+LpzHymKkdwwgLV2FYGesFg/qYkkRJjcGCT
8+ysLRJ4pnS/Pi7tmfE0jzRDK1lp/5T5A073yoWtQqAWR60d7qz+hXXPPqAPsm4hZwHsTYGQln7C
9ZZ7t/thaXnIliAlgbvzizzgXXGRzpCn6eZ7Ae2CZhjTFrHT4J9wHIo6grqQYe0uyDkpcERkhK2/
OTU85TEj98RC9YkwgwuSXlgnRKg/xUw1GmFOviz0D/g3PZnMUbr0JoSv6AznclMZA8OJh9kE4s/N
yg9MdD8Yres3AADIUkNjHTH9gJ5RExhEuIEZc/RgaWeR08Be6X+EclF1tAIydqCzhbYMUSjTUnAY
bIBwk+bhUjgxXWOdLnSwOna5LI3fwCIadTfBgQlZP6kH0p/iFoCvEZarjGTqG5e+kDH5ZAXsMk2h
WJQ8MYwL0mvDouUlm9j4L7a6Ly2DOpyp2w0rLVglmziOfA3RS6N7K16hxnaU0QnzGEvzMDq7wjM3
MN0kb60ZvuvkWAXPo/InhGE9/AWhk2pGxhLS4UoFQDsp35AeEVJzGT7kQBjhRcEWYrHLOd4t1eOX
lQdyYyOFs+6AVtyH1BglXQSbtNWIbG83Mh5qmzOzqt/CUG62htaJIQ3MOzoUocZPiPnMFI4Wc/QB
oJoRnbQ0rCcUSmXsa8unXJSYufGhIsjPkDoFNElIkVnwO+yyF4X/IXYi0w4d1oKMLzhjDTdkUNHu
1OxiVVfwtoDB5pivGrz+EN7aCuE2H3AxVy54dzOT+iC8mTNca0LRLon7Gdt/io5ZMz0wD2GBU5Gj
WF2m95zpBW+RebpcO1hiBOP7pPFOjkq89/5rJtxjxcuWA856l7ehDwrlqoGpIZOXJfQzcf6OMz75
U3urKOgNeUVIHTSMubE+F6CGwZEGDRuTB8HI4/GtKL4qLPdFLIFVTdmEHJCD3CSwAoIKoCO7Qp6F
z9fiwrckxA8KzDZLzJ2FQfLcySBKQvNEB6FhwyBcboBH2bTi/SvQLWpOdn5vU1/22BsZkI2YqvTd
Rss0HxLKoCb/BJF1enUvY/pZJYGnexl7WM35A8/ErWEMvwhLtmTvBkQlZkYRXsEF5saxr4R/5CyO
8Cxt81vZ26uUw7IuEbVoCQkA30uIe+ldJpTgePGQYDN4y6J3o/lRDbhDvAIeEiQM2VLyx/1EcKjd
I0S4yeHKMb0ZQ+WvMDFELjIdyoYYLyHHpvXfAUEC5JTJwc6hYTKMN27Otwk2s8Hf7fBOgYkGELQE
EcoJMq8qC2JB/8u+p4ItQwp9ZpmR3t0nJYLdwv1pT28lXBq9OiTpljuGhQ7k9XvWToPj9xMQ677C
VsyegPTjy2jE5yw0NpnwznswK3b/CA7M+BwSBvw78f+p7ip189DEqK6qPae87TmwjXl/Nom1cF/x
6VgGOpgK0Qa071fAee4Va9qp1i5jJ00LtLOxQu1gU1TQFdu3ijKr6a1VMrpPTga/ADGmfN/F/q/U
Odud9xntO7o7CL0tK34OLgwG1+YAx7vHr18snjE3MmEdMYkbB23F8E+EHKn7anc7aVTq8hqk6b4b
Y9QNpwZSPskeXlr8beAHJgb1Add7UHRoDsanstEYo6IUhjnllPaHDuM7dtAiUZN1r4ql+Obyr81V
ppUML9ufDOBRQ0eJXqBtCmjw8VplZ4H8O91dxaM36e9dot4pDLr5nE7D2oqYb5f7YRjEZ9S+gqDn
5rmsu40e1y9LqQ9IvClMeDDUlx75RpXH2p3PAb7BKZC5S75YuNw90qWrl6ocOJzBtY1rg5rZVZ+z
HgqJAgmM83k5lO1EMfGqoCZyA32F0VYTfQ413J14WqtoPrAR8pgqxtlpDkBGlgt1+0aLzavpmbto
ugYdNYcRK++K8UIZgmOx9zecis+wO9ZV/+wGxqFKt61O7ilapjAmawDLgrRA/Yb/GV24yVsrMmPV
qd/czCFpKh48SRlrzUP8GsF9GI1dFmbHbMx9nkTTgrFCGrA68uowhRIMXyqN0EzInLo01X9gBKmp
PnL8zdRl8Qe0LUCMfm/hQWbjsMX1NshEhUEQlwCjxq0DKb+3ClQQtLWEH6TM4Mz2mJLHIcslDq31
gktxy5yi9LT9GBrP5F0uHTwQXi6H/1bUiHFbfGrDnnSTg02gnpAyaR0dyIVh+OkU+MTTAtVL73fN
cGkyLceqM8CS2fErJq0q374cnHMMYtpg4hLT+4rljoF9B0elpzz1rXmKqUBnZrqLNgDLEz9V2eNf
sfPgQPDrwNwl4VfawvCqe/M0mW8ZVa8HoUtFOFJnzbPKBMGN2pxRT/YMWKYXtMylh/eZTe4eJAVa
gNyu9n2tntWg+vJm50BNe+x6tDRrYu3wictW4WlOCLw6esn4FLuwAvXg5uK7W6DL1BaPieLgd656
0nX9DxvGjej2k+Ut74ZL6IbnsISMPw/2pc/QyliUR9rK4CfqOBup+OOo4fSRDwxE1PWQKP9MS0ec
qn0szfA+caRk/Y90XaKX5WrvUuPH7FWf1x96PwEAjmYqr3Y2vlgdsmK20dK6G+AbjIzCl9FcjHVT
K34M1EFR953jR+DoD9BiFDdD99rYn9qyI644aH4wuH8SPq/bp68CXrSB+lyCSVnTD3RnkozM57oY
dn2X7R1aDY+RLAWOihhpsfD/AXLLqbdtZVcOKj9k+Rz6D93iGTO2YlZjTzqIBCsNZUnyI8PRibtK
KoXWJbXFuLTLsCpLDQtqiXm5N/Z54ezM7Puo/TCkbSYWMxpFLsNJRv056OOHIRlaLB1dKQ9R1XEC
IsvCcqZ5c6DEancv/41k7v50vGQlONpiMgWiq9rjbeAgMQum7Bx6I77AvzjUiPU2iAIWvSotI824
Pm3HLPYT/iuX5wRearswkk5FrvxnBfUr1EaZHmxSfMK0pNyLULqMDjpLZwKF1utTZj7cCjqp8egN
f9H+DeZZYZWMgH7RXxvsDyMZaw424+KdLNx05/JBec55muLoGk3JMcR8m0pGhjC1kZ1q7wsqOvBy
SJParKBF9Z7OTkMrA09XSgJmXpDvY7bS//Pca7A/g3M+nYNVmYabwpzZDgTMNPye2bIIUSR9G6Ii
0iGpLXWGSNCSD+WIsQUDDhUSHJbUOPRqr0ttrJkbBR51+dSesmq6eIA5I0okxyNWfR+zzb2qxWLT
SSjBgBqWFg0ZJm3oOzF/WXM9h9p4CAdt77nfU/JBZlgJx8UqzJNUmyPhcHH4h6KvcP5FIHIJqq0g
1ZGyzvCqYfaQHcDm6eNq7bGrhZuuNcFzwX0ys5ZFgSUtcp45VBdcLMMV/QKAqIuRoma+G1xWCZ0M
xRbjqYBB+DCOpDaHEpoNPSvCJpmxLiL5/KJ1rxlsbkzGbVxbLCH4TrEfXuvh1EzHnFs2sn5IcVBx
7c7JkqAXM+aJ3FSOeVJklAmqS1dvR8VADcgTYGhtUfhqx9rzo+yINM+DJUvXb+ys6Z8wi7MSL759
XcPo6j2cgR7c8ChReYIcrVZLk0nLqzg/fLgK8XLMxUAFDrYImZRBoGTp4O+2ysJrPr+ECqQsQ3lR
KB+bSH8uUFuI0G8BTEAyK+reEWRIhPGLeha8werC56TuTwaUjp6rHs8q4r8mkPyIH9W22ZvqIfip
Ulyjf5AnTh582jAGTSHtgZHWj/4Ddl8PNFLQVLifjZes9ynjgKkn5cectL3AxCYfvWTwgHiIkpg2
FH3mUm7x0eJtAXl6sRBlEqgn485O4GSL0mgqYWyAz3Q0+phr8EZlKCRDL/BNl0CMZ+Hmtn3C7FYc
otH4bEGQc5AktEYcHD1O3UK+IuqbQlTa7wygsuNj2ur0LiR2jkVTL/a0GBmHWWRleyRh0TKdJvuv
TMztvj80Y3WTOvwX//1TFJSZjaFubHi3tFY9o2CH4p0SGVwOIB9vB6GWFEp3FnwVQE3H6cyB94A8
grhGEXaxiWuaEz6inT9AaWU5QXDDFTF3GIgRlwOBMYs9f2LC0EALUskJqAZNOhKsONx4/lOYNpLE
fi04DnBOl79TTYp/LCyPtUbGD2wS+EhpyT0MR6n+GhwgVPBZyBFiktQaNxetMkgM+h7FMImfBGHi
DrckhEegFCy3ppi6Nbyq7kf13wBIBebOe5GLe4RXlIEZC31VIDLARhe/GVo17nARAImnDt1fpF0j
wuIRI0Uh9k1AVwjAKO0EfmuniP6Fiq8+ePRYBt5qk/pt0x5bCojccn2b3BMMhjY/JsxPhVAADy8w
3qIk8XP6sFmJBVH8xaOMV6zf6TBlLAvJg1/h4JoHoxNzQ2zKIwZ23k+RksRGwHV4NhR4UcNfwH51
tBgb8vniZBNWb7Jmsg5PpC+5mGA9zTxIT7tlOC7JJVr+8MHgsgLpR+NvBy+Wg0LDEYuT8CIvOyCI
FUQImxlpJf6PdAcOy1nT+ipjrjghfUnjzNWvNL2N+QOJZeF0m51PaDcFQQyQ9na9pTCAvBkAKQAI
RjUeMeZdmZyEgj5br7Dr0+Xq2K89BQejNLZUimaEOFAFqbbJmGS2yL/GbqK6lc2rVaMC9Sq/ZgEI
CCdDzXGLfgj3ig4cqTvpcMRCnb62xCRNRjh8GIi4dYnVAKNnXe93lfafhGrONH31ApS5PGlitQfB
k+5NIAbwBpGnCPVMaZIdaOGXq3zOJUMrZiWKt0tSHwKO3alP2Ftt7MT8lTDF9GdwmmKYUi7ESAdS
MeYDDFFEv5R0ogM6i7SxlhupM15LVI1UI3L6adlZSgKsWP3RAPNvbigB9BBzVoAjrUZNZDRnU0Ht
lNK9WqIHlcqcSRlHoMsAUCS/tKQM/UOGUShkc8YrwGQ9BN559pt05+GhKAx9Jx139Pag9KJvorUC
GVrGr9j6lxOMN4NcErXgtn9MzDCEGuMwTljMdaJ/LcarUKRUUAO4gMAmBUw5VOt46MxJAwO9ZbOA
59bETPAsU0h4VOUuocu2u0ZokIV/xoLnK6otYRjJlJw2kx9ESw3iVOLMq+07kDCVeOK8L/5NZreu
cZRKN8J5xfrL6l4pSkPjYWb30WT2TwMoCYrZrWL21EDTsPd6TqZevO7s9xwRnm4NPIR/aeKgi6Pk
y2scmQ74nazHKvHraDMn2JcsvjPE8CMRqTfTpTeKvZA5FpxvcodPqBA5BOIZiUaTw5kuapVLKaN8
o3MSoJyJ5K9hEY0L6UmcI7RBpuOS7vVPHIxSkcow9bE67Wze7Aq5FUZ3dVrDgsKeMMXy8tDDO1/q
8wxNZyl0VP/gZEGwUxFWiGJS+BuFQWQJQbycGjjT8MRQgn024GGLjkkkshwDuhpRbHiAI8wRODZz
MFN5rxuuyuZFoslLyITCdLwEjnFq3qNO2TO7G7mq3dHayZ60q5vObbLkBkkC+3I+jBcbT6ccX0gY
fd3ioBBgKsKL1cA3fnM/kVjY0/dUf8OJiFuMbZhFURvJTzUaAiwRQxTUO+PwyOq/LYHYkICguNgU
Fjo2ai4DNXxEgYVbR1z5DjKrCiARsrZUEj5FCUwxmBCqZ6fDukgYGmMaEOWvDm4WudCelRdt+uO2
FYvMYXp3kNoDDdeaMcgUrVv7XUaZ3UfHoNHFv8b0PLzGqaE63IAsEcPhICbkFDdb2zgDCF2KrSTA
rHgtyBvmKUWTsq0gPVFwwtZ7kronRt96osad6/I0EXzVciSwnxyolXNwo1JrmYyMjoqdFbxfrAm8
tH1dQooijiOm+JBWBf+0QY303iIm5xCyiOeYFE6AWoVvUNLqyRCo3/ZWf+RwitDNVtH3WCK27Q4e
ezYFwaEaKefsyLJIUB3JFM7OHob7MNmU8uA4xmWu1GW0fa17YuwrCKM2ak+T/oSL1oAxDSnSDW5Q
i/VKrQzTb+JjYFua9Oe6Lf9q0SuUkCgYbun8nOGZFc7dCQpymW6tPjgaARtrnesFdQVngMfK3iue
eqC6SMmCYTWLggyVvboyRhamJ/qCa0ymcNB0fjC2H0PT0AsRnlIdVEQODIlMZ74kfXeYivEos2H9
tgTZDp0QdwubX2iOCKBzLHGE0hQSl6TE95TBi5iBLsZw0HMyukZ4qtX8PVsDbuMkXyeG7ykhUXyY
P9DFR12wsVW/hz4UWRqmrih3cASwAwJR04xarL3MmbqH8cXwH7c5OLvQ6GrMjflCeocOTEWwdTdm
c+sBd0tgX2S1p9ZwYa4hMwAngFCLSm5Vl7WfuzizAGra2imPAR6NfYUex0tJH1CZW8AF8lBk2Pdl
mVfC9+ToK5lNMw7RzPJ9mgA1Q4blo834sVtBSCOBiSQMBfa+5VytodlyLJgUIqNKRLx77KNPYcTE
SX6Mwo8peC+NapeKhWTwbXFBiZ8DnpZFh8e79LIRBxzyp3LKTov2zPxzcFcekKijkWgacpqGKxFL
1hOcy/Ejrf6ztXFtwDnSEbzIXjHDerNAll+saJt6AWGRjMjYjTmWITkNzMQI2QNA0Stfybkker+w
USqtdRyEY5/zFQh65EasrdfwNM17bkatvyx4lGS+7gJvuMSPkoGBqBwQtZQytPcHJDpe1m9TbkJk
BJswGV9kVp3jGyNRDcXU++zaMmHgDLet+5hxTZOopgxnkVLfhLy8haA9ScPBZkZrYCW26AkY4TLg
KD8sWhEvCzbkkBQzTSCKIq4HDbMM4CVtPPbSoljpqo5gb9CuT6YOy55m2blSHlGectAQVeOAOCfA
iO2/Hgf6kUcPPt+QdkIQGie43qYgPAygF07R8igiUy5xRPrnEDFHYlHeGcZBcXbe7P+yNJjo9ZgP
k5OXkT3hTCvscVZp+pEk9bqNjf28OL6O5WHAmpK3lkHzc5tvXdn0ZfAkNVCfxhvydHHOwuBVUbA/
Q17MqYcrSj2+D2Q1cPE6gJqWeoLQ9sib4ChC1XYpfrSMYGhMYoPwNUyhY2XdkW8K40sv8ehU1wKX
GNTiYfXwILc5OB6h9gulR3OvismYFuck/IwQ7sNDk0HyzdD6z3404YVgFwjTNrPfx75dLXp50Wrk
EBxmjqFt8s+p/m/KtU2GrdDQOa/UquJmtRSDr4U3URsszjctSeeS3+d6AO07YbW3NsN3q72IHxIj
C5cuGoaTlEgYqa3VuD+w61d5QhwqftS4DwLY6DFkGb6JRseTkSAhz3Kmf6gU65AAZYibj5X+LONN
xXe57L+awX1puK6w+etaBfCUYKvizQm9k7wzj8tiwI5K/CGspv8ScYtJCEu/V4iccy5DQs2ZHSLn
XbtwkSQpnBXOUKaeQUvczo3x+IREGnab8Mt/6YHNekr+2PMnVqdM2Hct4A4llRTttK8NkbByGnJk
6bhDMDF1iC+B0Jip9rkwxlOtl/cm5D4+/9p3hvVrgVtsmyKlFoKvXsbXLmGEzsnWaFuqD1wWudxB
fp676aMFFk1t0g7QRbtQSCIoI/KWvGz0RVnO2IraveD5yY2B/jzStA1TaHzkYTRHJ2s8cODiVxb4
3mD66pL8NzUTDEADnxUmtjFBSOjQi6MZWKvUeK8QRNnWvMvouEd8+sULygg/uN25vWMs2HA2HOub
LVb0NGcafFCFSjrXwZvUnU1lC1HaxM/op4UL6YGgRLvEJYpZvxkKNAu2XMlr3Wbhuag+ioi5BJ0T
lLf/kXRey61jSxL9IkTAm1eRBL0oUu5ILwhZeO/x9b1KHTF3+s60k0hg7zKZKw1ITxKBzAVMq2Po
Dw4Tfp4wifl2p/Cm6v2RCSWaHakr6ME/uNqZ+cgLIkM6/DAj7x2LwQ77ba+aB3khozDxDcBbHVVS
gpqK/WjOjK23NIh8Pzr664LpuLsjljJNOzJjv6bhwVZ8r7Q5W0YIMKsi8pX2ydN7n20PblfM3EPy
7I9MP/9QQJQOiD2EUgBK1FDCk5mUUM6zvYioOxiKHG2Rjb+bxwnmylYbs2MEqLZJ59eyO8/EkZkc
UUinM550tct3f3w05jslY3HhZQcsUDqWrHm/katYVX4lr0f8sA7EIpmv9gM4GtbvgJkFFZGCloqm
B4eGR+IxcN0g8z6KKMT+SciUJkoKqFz1K6e7y7RHZhygV5yoYuCDYq+G8TmuGm7gLosv5GowfnPS
Lek47zvXe0I9UXXfGZl3FQ0p/Uxc8JnYAhwLPBJJ2r307TqiNFUJP9sA4ZzvvTkE0tfsanmqOHpQ
8nJFNv3a4qMYY++9WVjI9MbGNL6jdMcNQoLpIalfxEEyAghW1WhPV9XamIKZOdQtNt3qImZJ6XIG
lrassrta+xKbtUFzieJD3CBLivqIdMlvDcEcRLk4MTBm9L7g3GRbyQhgZt817GJX2Sg4mIplM6kz
22giPhChuOA2jsrsXqik/hj2S2o8jtnZAPUmAjsCErtu3aoetZ6OkGEAGRBl64WnOusiJsEaZCX5
bd7Fn85YlVqP/lz9LUQsKOJ4poIL+oy5RKvK5EKoP9HES4mIMUlvvFxm4Z7bavJF0q21NZtlvnIu
8jmaPvXF3dvec8MMnOssAppPllmqKadwXaVfjEUqas9+s3ChdghHyv1sZTur8j4KskDVg/iXlOCz
7r+khVaBPhdwG4xn0vQs/TjDUm91ip8cxUVFqQ8nr2AcxM62zsaNNk2XWE8PVsasff7Wx+DSeOe+
MHeN2Z/xXCftCq4pbGFrOzbBN1aQMNEeQ95Hz3HxXTpP2clA86nZ9bGzPIIkP4nxjW3lqI+M/gPk
KPjibcBJGcoKSWXp4ug60MAx4f0DyEWs/nq6MtRlEC8j6bA0ZjHFOh2Go6zElF3Hbn5kms/QaNB6
5MbMukbOYjIsSYUoeL9mXArNRxZ/m0a/jwAZLNamUy6e8tMGjK8t+khKVyoiIfkm5qb7yvkQFFi5
6FYbG9kqI8mwvrRV/SZatXFAST903OzIZ703EXwg4RpG64h2aRcxjIypSMdneZmjyDjDgFBNlvpU
XhGFZc/wA22FSHYNhhGqtgJ0N7zi9GFe9Bw1Qoua8FVqXeU7gfcx0CuKEqAu5k1nstYngJxyiHv0
pQoeJd2h6whaEfniszazeuudl55dlss+mrljiozNmtJn9vznGOASwocqHUE73HS40gw6GqU4d16K
kTxeU39woywF+C0qDot5umppW6VS12Zdb+vsptPfoHzU8mIHr65TlCOMbfhRncgdKaDgT4iYklmS
nYeEwcAh3bpUDmFxruqGjGO2G91n37Aiju4UEJshNoWQf+AQ71roWbNOEns9vYRG+Siz75E/3ena
QWWmWBGa1gz7jjUgfNTsCYv4K8WyxwliciDIoSTdAv2vGCqpuxmmTiiJCk1nUkmSiDS72Nus4pQj
8WGIQrZHgpZxLLydEs2IPxhhVP+cMoACwQpBeLjDLekJ1hufPf2fCTuH+DObwM622Deete4TEGdC
Who3BTI7TSvwmtiHhCqIw5RnoFlwtzLLrqDYOEN6LpaQj/K9juj4kQM09ddYDZTcvKaMHF101Qg9
tMheqSXIOMrNiBko+9AyPrgB7Y5O6+5KiJa4j0NJMPO4fFlx1PHCMvvGon078WQt1VvXwNZeNoVl
3I1W9iDGwFqxfLoclAqoVLDWJMyq/klz0bTjvYrXahpJfQQSYFj7sf2WG5a7hvsCciZHl6h8qOfn
FMrjzKqCioSx8egh2o04ujhNdMiYk3JnVBjUS0D65Go6duh7xt6Ov3rnVMcfzYcdXPPg0+11kFv1
nTr0QBUj30Mr7DeZKFK5SI3qPIQEwtSkBn5HUQHnGQFY++NQmiZRspEfrcqePT6T1kA0GPboE8hN
YXvSs67jmGF+Ll6zkh8OIpmMQabFurdwTmj4Hkj2pOZBhiIIBeKaRLLIINTgzZ3HD+YFei06SD58
rjWL41WUZ+zv1Q5QunPAhFQrxAUDLSLqLPpIk3vuXWLlQvBDz6qt+8OniRCT8qfendC050iSeLli
apS62Wr8NDO6jYmLjx8j6j+8rPBHRfGTZthQauYoe4f5uSoeteohco6UHyQEyi6f+W5YQq7i7o9Y
2nXkkC1jhfla2aUIB5lrysxdhqWzOJVA++bH0OODZHTeg30ieyFEcMa/Q9xTNAY71350WcD1jFnV
c/uUoIxwNca+JlkK0dVmWJ8TbTfxi6TIK3ifKAtKXUEz+M3wjsQYsy+2giv5E5sqa5hLQKLUTmye
V9d97qMvKdbpgzC7oTKEaCtuCdCFiA6HdLzM43cRaIzEXs1hFZDcSCNkBgZnNMp/WFBsjgomz4gK
UaDPMW6xl6ypEKrnpEghSVU1oQeEKdd07nGhCewD5C6JmtyasMWx2PHBdc5wp4Bkb8ofgW+PrutX
UDkQCkYwldEWokYybG5Bh1UZj/hmyqGDcmUzt0hnbyciDsnPYlLp9M5aA73F1BQcIbM0qjVWkDOl
SBp+ujHAZNxl5nmRLTjR4a2FGaG9iT0N4DhQyiViieGLOB19o0yREYMzKAqqrczujai4K93qqHZX
oULwD/qbztAJKtxmosiWzUOE/9F6goCxl/KOT1cCWDv7yrKAQeCMeKpBUcYKmRfXBDfAWyz2Ww5v
nSgLrf0pJtsPMU9jWOsBvnkcoW1zEgJDtp2RKaGlQw/+gpIauqiSuvsUFROK+1Df8cwi0GfOxKpn
mPt7MkdpB2vvPCPTkMEbqD5qLXl2rIQLEBTPaLOADzfsBAlzaRniyzdrXWOERwNVu3bzAEF2lnov
kCRtPv5dj6RjePg6s+pX5Hojmaue+PnJMoKwrrGvbnmBZpjPpLTwipRUiQGfmNALK5B9tj2gCPkf
L7xwmZANVn1kwZPC8rCtI87Lc+M86YYmjYhwcSz1U8tYo0r0MRNtsu5q+0lMDGln+QNRgLwFPiM7
OasCijTCQNAHoFw0ALXgkvKldbMc9dTkYLp5Ru1GxTHYrzvMjLKbcPFuK8vHSAMb5giYLQZyyPkR
YfAT2Fq27QzeU67G8jlVkH8bcJGK3yyPXmFJqI6zjtt5Q4vLgoOiQf+tKvQuffu3VmHBOYFKyaMD
PxOh1RHbMo/hrJnXwpbQ9YTN0F+enmcXd52X+K2VEnEwI1zBZ5BrfPzWI4lvPMo3/hEC1WjctUlT
mJNpQskuVYjoEMFxxRZHW3Gm0w75wClAOoZgeC+zzgJBUz4UY4TDDlFVlIFMI7QoGP0MPSWXV40I
GJBhhrA7pDjsRC2ZKv7UFxdZ/kaOdlSc5X4BEJ+X7apcHpNo2lgzqF/fmQJ+UuV+tqe1eDUXNbjN
mESLrnxbJtY0OFDZrgrGRfg4TjHycSvv8sec5yue+p/UUOFBBR9a2f020MJrrt/BrSgHWMnAv+D0
QGNsz/uwouYCQCbOJTeuHkxAjPXi7S04QPaQPs9t5ZvBQKiWerN165/MlUwc4QJnRVyByrhT+qs7
vNRZcs2biz38CRAdo/+XQNzqbTizHRB15y4zh01XEUhStUcvdo86WgWzOdXMw1H5ERYSrJoO3vgU
byObLErzbTBH7slfNbyvFcYq84YjidXmvkl+Q/NZn7/CqL4aRY9TgxB29tSjZ2x0eK0conyDWc5a
qI62OJvYPo90TnnFqrkl9qNH99DBsjd7MmADhj14MQPUKiRYEvd24CFz2J4X1k6ZMr9YWHC01g5e
QIvgrqeBFhpukXjrqp/WNpVBrL1YRvraWfOR63idtkx/gnPJ16UzA8nfx2l+aEuWwRDhhzs2E86y
tiomogGGFyA23DXJtsGXnL7O+qlc7tH43eXJezo9Au3kpkIbfdLb3dR+03Ax0aAl182IsGv+U7/1
Olu8RqRY96VFWnOuLzuNA6pqTboy2AlE1jKGw8bN9s87FmzaWeXP+ZOYR9GPeCsVNFjn21AF1ksf
7uQNl9bcZTOqGW9TN/ruwgbAJumM2ixQNk3+LDAAzd5yp8GRmTapbj+2yKVDAKoVl66L+9TbcS6r
7qX1CMpkmIKM1gWy+LvEFzT8ChIfqk4GfgZjw1XaEhQExHRA6AT4qNnPcKg0hg5hAjmUgyuKkbyo
0XvI+hEux9EgXKjT4zuwHo55qDO/k0oIk6rOl7SDTlckO23ZEzSeKgjmKTC0nRPcp+GRkyLgkJK3
sg655VZeB2xr5fJx4ZQoaKMSLm0xcr+4KGUCj09iH1NjauUNnRqRJGy1B19lom1Wi6+WuybZ6/T9
KNxUupI6gJ66tpAVLmPyXNjWmeL5jqd+rcxoi6tsA/eF6ZayG6fHpkQrrfeYA7LHyQBtOKkxOJJw
b+XhqcN00DZYFwuUDc1X4w5MtetNA0OlYkYpXjKBHEg28MznWu8aiGCWX1VvDgMyFQcucp+bgmxB
VbnVuA0td6PbqJL8mAg8d9jMHEFkp9fqxhzOqB6oNJ4z1Tu6o3kYtXeduqtmJDf0pg8hqVdONTkG
UvOaeJMMJuQUGGvHKuCbPbgT0GglvSq4ypZMJfrPuws/yKhBRteU+lE4b8nS4mRDHEHg1bhv0Cmi
3ES5camyvc3QbQn/OYeqBX8wYAp32UySTsUWJvQGBnlCu1GApjHdQhUCsI/5wtkNn+L+FpkUK93J
NJ9q4EqfXX7iNx/Kk9ZxjCi7PMNOjKqB2Png1YtvPQM/qowggoaWPmcEQ+k5dDmGzCumf0H46wLR
waWAkk/1a5tfftvp7JmRbLDmmF14Wdb2vueGWYpXjXVv+BNkBJna2roPntycK3/cGVB9e543Sydt
nqV4uKmZhXrLNcOwWxaMFSlVC5ZBtlJvZjsUh02QWsdl8jYshyMwmMKDTilXKVHYhqpq/J6bNVlG
H2MMmkwsXbuhwmiHAoDGH865px719gHsLSlvkoKEmJYe0QyUo9EpRNRSB0YmZLZXA58RIrF1ba7i
kHUQTaW1SRRVBCdbj2k4YxsX8GuYoZJlZQEjeBpJeOyh1pQjGDDoY8oqVE0EVDPzsXKnmvhb96Z7
bijenVMV8yBStsR3RQsOJHgZ4G+JRmVMGIcPvZ+XH9LnjFUOIOStTo9Z+6ojipgRqlSPSDp9NqA5
0leBRZWMnNRRW1UaGnA67BTnS8KjEe8suB8mbbxsLqboLTGe9J6BA1oRiYXrgWdkjBoCpIoxJmsx
paaogVNIUZV31Ev0GVyPXNSwA0cM/9v4gQaQ/hKLxEziQ0bC9A4tUlXqOyAoYu4u5tfGOGG9iNjy
4FDTrG1qr/LniZlK0D111QkzZmf4qOsoD5k9QrJ6rIfXvlBXOckyFORK/wqdOKcakMZbphsY6hF2
FvWDqhenOH7jyL1EhX3DO8fbC8+XTFuf0AywZiZbMmc/jgtbnmatZdlOJTvLQRMlVbQRI/pvjW0m
Q2mfmWRnfHkOOB7v4pWzTwbGQbXfoe/YLVuP4jev65eF8GYzTB7t6suqbxDC6CaZds/3msk6ZZKg
S992EE2qD5yvXfzTOzkD1UNLHzFu62BAXcQpGfMvideTZZ8Uyo0/0pz73VbJzsR4mXEBwRI646yK
89P9ZL3Z7TqO1ikJhtOjkTCuRQ2HYoXHaY5+Nb6YB+tmXtjRIZFtjQezXxk2hQ379secPrdGkoik
4RwxMeBJEdKj/NdB4VLaGP1yJyNzc0B6roIaoc2h1RnkG8Rma56NwWVaawE2fwmB12HBs/g5Dppx
ceqFEQImPupEZxP8vZ8/GkuJHIxNZr782Qh5KDwuEX2pfJsjuMG9OlUuaC5mae4m1nYiWs1Uc4vw
qSUUoqz40XEEdI8LTn+rPgpuDNrShMhlVhwacAhLtGRhxDs3GPV2UDG7N+HFphaxB3xmOE7k67Vz
ajQz2LLiBg9JbDszieZ+MbwNSB0Xu3ZCZYgG+7XvomObs84XAKyW9Q+hdsy9fcsOiMBGC2eqwGVM
WcQhMsqr5Sf0HFCAu6bZNvZWXa61ce0tnWMGdJnz3tfdnhZI5d+EL6hb2A3Z12B+a4AEeKqLT5at
a7928H8r5pku3THTHb+1YvHzmD991uMn4srlMEFs5SgP8l2H5WtOcSJv+Z8Clk+AVkmaaRH3y55K
+EiuIwQW+HvRu1Wz66/6J1mhJJkLsBkjYF0wxDuLDW6shydwWT6qk/1IOqC4tLX2mpvq2gAx1xGX
0nic9bjf7pmvZVcMeR6x0LXDAXDXLy81S26LeggOc0pxxohLen8GgeJXQeEGK7xBkDDQcGRvFl5h
MsXchyLbA7ig+MstApZGJsMOf4bNBgKzRI40tBsYANAvkTm1fImhk9wp2jZ+rIwwGt/JujWjiMJk
1j25OGHpX3HGKPc6iB0k3y0xgmj6EHNN/eek0PSxvwuny2SuOwRFhiH2K0iVFY5AI33P2XSqjHot
TKzFduaCR2Yvigl8ml1pvbTqO3aHLCM0Bb8X1S8/EytszsZKCP66CkTgx+zvkxbcIbkP8a1q903x
NerUMBsmHs2y77wQuuiZDje3b26W04YAw926IAlQ4zThjsj6anqb1dsQvDTNM1DDudyxkZm9+2l4
zVAQswRksw1Mr6cQC4aTwhMqwb4kKtXVWuMzAF2BNAH1fMPCtcH34eiYKHzSgMW7rqbG+U9aRTUQ
sEg6pshrPQJHOarYPC3RC3u7Tqafd901fGqCTd5uRuNhLC3G+vp6pPxgbW71H6DSpBLLWODTvxfV
faU82M2efmyZESsBnihZVboKXM8GGVZ3bzHpVCEjUXak34gw3CS8Gsk/r7vpYbOO4YwQ6BiiRQc3
sZsI31TcCf8T3o8RButWrjSJapEnXLY/8mY7zb09+i0bh+wInMhh9OitAxRcVBwsX+pufKJnWDWJ
xIpjPCCY13sAy2QN3UHWz7bTvsyzwb9NUC/ajVZA/cdwE4lfObbroOYw0W6Tlj44+fJTe1cUbtc/
K3qb7kURG5JuHbUxLWxzMKPTgm93YNpRpudUf68I3OTVZRKpR2fVG1BrnJ0E/lG846SLvO0IwN+A
tLOa2RrOsXFJ/y3EieDV2HQz8R/ACrYEHFkJvLIDvg2m7qx/kKXAnNIgzsj51hhbGSfLfFO89eU1
7ggYq48JNj0mr5yEzDwmmreFd1Cm4iyvhIIUcQTbgea3IMVlcddsyYkp5qfEaHdVDaayYQPLWpzZ
ioHKkD0Y/lTezZy6L/W99/QJdErSCsxtszCf0gmfijSHCTcJR/Z9bE3wh4KLnkkWUL/pcqZDhXbh
klnZbrXp3Mi76yLmZJ6vgd8bsl1ASLfB+WRZcCZxEafbgu2cagbsoJR5345w5FR25fCPoInJ5psa
Q9T/cRgwesfZrW5I/3qP7Bc73YeUgCl6jMZVN2QgKyhRiAv55/YWt0+yt8FX6mF+S8zftPtpuZqM
fCcFYBUqH71lXwrGkfmMJLD8x5sYKDz3BnJGlfTCbcrax97XZbovzm1y6bqLzow/l/l2fenAEoOV
U4z+WDM4HvEBVswPZMfDYLge7uxh2ElNlKa/Bn1Ww62ZVDTjCUB43W58vYFpSc9B6eeQ0ZQD8McZ
1XNzdvOXyZlIoLlVMHoqTwwo4VvEqL9oq1ZmGnyqc3uuGseHSGfHCPAec5KD91nxkc42ePtXkSHN
RFH/3aVc652DwXT8cCMu4pY5EYBzetmx1PeEt3QQPMLtH4h2eNeQO44Wdj7ljbBchHwCKDwoQPSg
xaJtu9UIPzSM5ePQrIO0hhcPNYVmP2KG4s7JJzEPl5hKbII0CMqUhE7AQuIvEVxiVVKKytYnATBv
V0cPy3H4SIJBdrIeggTKFIIOpJtQq54UAAPBTzB/pvbVjU4O9xXdMOitxq0vSqOSYKttDxDWnQkv
RacCj1DZ9HZHwYFlLBEVpbpYpCLp+h2azBZvcvjGzqDMrulAGgSahOq9yi+F9TW3pwEyn5Hf0vZo
lKeFyhs5BWQrHsrP/LcswYE9Wl+l7d7ZTIRp0e6mTYRvXocY8ob2JbU2uQKvcWP3dxaRLB6cjh1D
wURlHR3+7Jf2OA9PGYs1AaVp7YeYACrF8JXIZMBw76JGjHnyXO6sbLSQjuOx4MU+fZ9DdFIhe63m
4vAL9x525CvNBrpHFgmkFYPfteNbbpsbM+flS1b6YG1C7rks3RQe6sRapFIRyumzFr9WnCqsjpfe
89l0oCfm+9vog00PIAokJX2JB9LrDiVZ7E18H1lMCloeWw4rTGqkjt34u2v73Awd3+iJ/+bUu8jZ
x9yV75qIf3ICmkEbAIm/i7sj/8VIFCLKLroPUHL0B9kPBtWTpt3p6BCRpkvin20f6nA7dTczoEbo
vI3DJS3VTpFuA6oS5vjCmpYPkPaLxSJljagBYtvccSjrAhFKfv9Y7ilkuXRcN84N7s54HTtSkdqN
ClKAwQmFip2/Y6hYxwGGOhzPFdMUhvMKeuIcl1uHqtkZduV32JMlxLg+BJtT46TC3gAneAjp+ZVg
17bTZrQJUWCSWQ0Ejma4pmXjAzDd2oyMg6b54pjHmnGH38YkGWx6dzxGZrsbOzar9c5SXqMGo954
oK3bhQ7g/nAGk64egoigZhjelbVxrc+ZcUkjUixGAiObRG/eED7iLFuGulzn17TbT913tww8JL5i
DKt6OSngTbq4hzPd+1bm4bIpDrlCQpNRHOHqiFsFgCbUpJ3kDwkdv9Kpl7pntENbo9IuJlgapj17
jtu2g1jTb216Eta9XftRAuS8q9vwEtArRB8yIpfCn9E4Xt6CbrRO5z0g6tMSHo12WI2pfue4iNbv
7aK6GuO00+pzUnKPo9YJKNo7jO1/witmDjyzf16CwZ9TTuncuE+DIxJs2mvwv9uyuIuIbGE3VwP/
1DaKPAgDn8+nSV3UTDB3+39ufTJJ7KwfjO5f/Fk2l1R9cYt6XRbvPDhyI8ay3GS1W9v/jLjERJFv
mOkYaGFQ0SD0TvG18NsRK37EJKGn9E0kaY21h+TkddJBTKH16VZhoF0GK6dXqyhb35Mq9eflAaMg
klHy4j31zZj7lbDJVFyjXqgz+KZ2kaTIZ55Hd3nUGaCjtYKeeAVF2s64cgjJYrnCYkaWfixKSGIs
y4+0e59DWZq0nA1g4nGNfwCY3C9K5NcMYZVr1X4RhUPrT3J3DfDIw8+R4/2+D/np9OpRVfELXLoq
ouYOyZ3q1pZG/gaCNlFqh/SHggSTskZrn2dLPSTRVWxC2vQ8aOBYUGhQVYn+DREaQAUqS8opa6T3
uDfcHAaImBHENU/tPgwXNF1L8ely2GIIB9Lbo9E0ngb9Lg//jSDQP7FreTpKrpew3d0CxV7VvBiB
hZfLPOraPQt5Whyihqk8R9ZSqK4S1ToWsMWSksL7RW0THl+RQY3cqs7aGdCTOhxwF0PjUwgOgZv6
jGcTFHyBjca/n//FHkmQs3dhQczwW0dhJLspcAworStWWMwLxbPGYi8JSNiEPsFormoQuY5kmjAn
EoRZ3bVXVpdFDq8IwAmWy7Y9iLcV5Q8m1kDfCkBPMvcAS9ggt6AACBCWNnQIf5XmmRWlmLfyOsHn
TaQDb1GpcvzAGgyZHqtV88+iF4C5TkN7zPVDTJ/cM41pLI2cSlS/lnZSPOOCNI8cgYTwJgkLNfig
m/IaBeCr6++o3StOcytmzET5HN3gP5otKl705cQojxYqqXJjs6sCqdeDyiNQb2gHX58Jk7CHs8Gj
h6ODjOswBsAN8rGlMgsRJHq80/XQ7w0zgVuWryq9Xn/qw42/bpVX5KNYyOivVnHUygdRmTM5FC9U
fkxZZoYfltVsoo4vyEF7YPdfXYOQwYHGU7oQdArMUsyMWYxQGhf2Q4tPKaJ8UtiXKuEths9PK9XJ
+WrQDxFPABBs59aur1BXYhW5DNSHKq1dwGGv6oThkIAKJcAkCHyqx1tCVHZUaiDrFEhQIJoIeG1c
fWeZ2EaizI9rHwzD8hBDFdccFlmhteKeWE3uAF/qvlEtbg6w7KD2inbjem+Uvs9qJYnM/UsxWbs5
ICVbx3gWoy7je8vJfIjpdKsaA+Vdpv1SYXEY+nGXgK9Dkdf+DCAcLe3Fk4mecVwWrs/ZPGTlDaHn
xB8iPCs5xRhgvrXmMRltrrosqGoSs2kVc4A4ItWAKYWCT2x/VEIH5lQiDOJOx3ALgSxm5uVZ4U7L
20taoxMnCClHihVb6CDDamXWLzkb3ommQVGXtVYjYEo4i/jZqMcdLEP8De1E5A+qCRVFRtl9spzc
Gf2G3plR56al2Gb80rmHxFBfQt4coWPPFSgcmgpRWQTlBwiccdrkTBEq7wCFgW4CzDuS4rFZA35Y
l8BU+GtYiYrHAg1xm5eb2iRnyXwGFe6F3jcYJ/4KDknBEmGRVxCo4+YIpaJt8cHKLp3/my1uU7br
CfFbukyrtg9BGoOjBp0i88+xNjeqiyAMPKtHTasyp5D1fzJ8dOFZy8NnC45oAXG0M5gIeERSgH9h
uCM6jiX+TTJA8MheLX6IXPYNarkpgGVXGiDyTWdxr1XTZm6SNTVSEd702iXpvFqXbNOz+FwAphhY
smOx7pl3McnHPb+AnVT5giUBUGwwJJgkmPZGw/W7mN6OH5HVlDD3UIHHCKhHAVpy5bou7a85seFF
HBm9ZsaCFIaFJsw4OXQ99NjsExlzqAvxY08T+yUUIAPuPg1kO0PsncqnJ5Qy4VUjn+VCaliA1T1G
PRBFCPkr5t5fIUQqrSahZszvBEiKFUYAdzwABR4Y9AVTe2mNi2hb8AXNBJCiH+jjfmMGb2X86pE9
MzTvhBaS8IW3Q30HfmSCIECMpdQ56UzsTOjZM0xSGXVu9ypTLLtGDxG2dwZwdmkcbAZbRDX01D4G
Z4f9KP6oObxa07bjTeaALbDrUaYa4W8VXuIYtUTypyFNeGsHWt1waBHr400bwi+KXGkyOZlM5yzw
HSzaCZNp2uygeKFbujgtEgaY5i2m6QTvEhPdGBA/9t3OyFnssNJID67ztxsP3Babce3j1wxp7YAK
jK63bhM4l3wDMaMSUY3kQXfsDdPniRK2kBptOerK7okBhsJGqzfDncq4R2E2ZeR8T4MkuRCrF3Kf
T6dKiR4TViALfhLMrpH3IheWqO85L/T23gDHoFQaiCSeJpfrJxgZvRF5wGjNQq8fOT3qArKgGCwj
RhJCEb9DiibbpArgGBPkvcXaP9RRYgGiVRHllPl0jyo/LT0RFnkuxWTP3QrFMJsPH5Fd75AEzEN4
5yCjqYYnvveBvmzkH8PFpS1EVdxn4cCUgfz66jqA5ukZ88N4Iuu70K4ZZ+ysfGj6lRSBTH2MFFRi
qF37rR6c6+gY6Xtn+B0W7NTTXer0j5FtbPq0PWgJpLbb31B5YgrDJ1HxMeblTOwbUh8MYvlYAJg8
0NEvSe9LYJWMO9gysIUqAYTk7DRsfnuoprxxuPGJaQNi0JukvIi0UdewBS+XLLyBXoGFxF7CriFK
Kh44H/R5yQtm/DwsrhlXvpy5JhkRvHBgCbHcdC+eKEq7D2+zLB4HyTpipDXWI4PRN36sCpth4iCb
mdUXkeMR4X1QlUVISQ0jao2GUPP+eSYNjkK6hcXQjlIjQOYyTxYs7ey1bxj5zE+FBf0APEY8QHZg
Jo85/y9SmCF1p3Fkdw+1G3Nbl+JlPCCeBDGPIT2WAoTjp+rmteCsa/vaAIF3ljtPbIiEw2U0vHaD
So/VUpZ/8+sXCxpRpEjkKyv2Ia7nrXa0zH3en0vvOVveFbIGg7c5sskVstdN/+p5ox9T3WbOT+a8
V9MDUzmYiz3z6TT9to7TOg+gMJ0V4Kgp2wxutxa8mkWKiWfiqI0Yr+JQerGaf0J+TVkkq+OO6EFU
iVwEHFjqcNaRTzdNCYcLxrBtPaAGGNiRVGGBP2CEU9WSq/4qker8mYhUymjSdqZ989QIzcqz5ZzZ
j1G+YKcn4tP88aiVSAdej2372pGrEhPHM7ftNgSBXoC6sqhqCFF/kre6L4Jt7XHImNj8QF8Hn4rm
69D4cCXpp1m1Vw7kRxMNrsi6RpTTxBxQhJyr1t72wU3+XnR5CNTmoth4vPAez2jHHoJfr2x+eCn4
oXoB6UZUkuqVxUEGyrZHW7xioHotvTeoEAubWYK4GJg3GPdjHmptlqkhkRcF/LSFQS1liByv2gvT
DoHFyoQHm3jANIGkA7oeu12NZgbfgQK/vtJ4u9J9HjkuG+vN6j7wyPFsVcjYIgJhBP6KltcvdZPX
8l16CG8mR4pQ0uSe7mTVKedcBtm4B/HaR96nHYSnpsU2xBfBbwFSTHQFOXszt88OCFKYO6BAY8tp
U2nIiQzMXxCyRAsiaFB4e/h7bMoJNFz4TRnUbvFG1XkJJl3kOrTP03H2EB8x3WRWr6N5JKK8pjBU
mIyivagoY0Xa2xTbNIbGBDO8RRcPdwjZDPKA0bm59XpmcOTa8dp74N/nfdjmJz+IEBHBW83xpwXh
CZQh34xNnSSeEQzrAvTkDx0AU5dRlTrnO2oFhZEt9oiscdbsdVVJN/LtajOiQxsZyitT8bjozWPM
1rTNah9WCfXrk6dgbu1Z5/cvkiMkWSEu8w86RxaPHi6OnFAbEcRTF/VonPXOWQVec2v6dwoM2fOx
/KvyX4lHsdStPPgafwdvYv7B6SL3vq7v8mrCiUrLytMsk1GL/OWlYMmfXXUvZbegNkfpl7lP9VvS
ZBRy3FDTc6M/mvY1tnN8fD6SoW1vVzjIaVZydvQZoE5UaxkBdQeW94wQ6X5kSiwQOJlsy1gdbwCy
DQolppPEBjfBKzKInC0qU7VJP/TMdmWAYCDnmS34T4p+HlH5gLrsDKgY7AzGCVGE5iDBUc5aoqMH
eqUHoGzBAQUtWc4JFCeFU631prpIN538TLRp9G0XuVEld6M8gahBrTnyxIUEHQRNyQQo2pfwguVB
wbNVYosVLDUK977Ot1hMBYdAVcT3z/+P9azLrEmhVuFMVw2s1c5aRA1xy/yE1QyXJp4Oj/tX1k0y
ae1VGikexhI2XsDHQOu/Cesb9dsW7A+4CVBcC1D3K6+gbZ7C7ko4gjTXhBmvCia5fP3iPEgz6BmM
+767j/5JeynjNSCpj+XDeAnfwu/hI//2fpcP1N3ai/MyP81Pw3V5xsX4ufzE/8bH4DV4dV+X5/FR
/3Kfqk/9jTnFeTW8fPSX6ZnP3/6k41c/6R3i6I50vM/g1XiuWD4y/WOOTXLJO60AOnqX0/xTuBVv
w5t7Qz/1RMjN1/i7PBY/1XsHpmYdvIZf0zM14jM7p+ROfkQF/fyVWox/E59ksLY/9XVzBm+6HXdM
y87OPuM//a7fWfzv+Wh+EpQU3jXv1gcRDL77uTDXjuR/3IfWWCuew4bwX50yiKhvfKzIJA7KxtnQ
123iLekj2+6xP2c+qLef6Yhm5eyclXcpvkGG0VF9BScElat0k2+SNQajFRinnb2/i7fejcLrlO2Z
i5wm3zwYu/Jc7WjF70afILoLsXP35Ul/tB/AdPrl1tnOJ+IK7/GoHa2d4w/79JbeY5K8j/12h/Nl
i7plRfz8MT+HB+dWnpodjdB/PJ3HctzIEkW/CBHwZsv2lt0km26DoEg2vPf4+neSE/E2GmkktgEK
VZk3r/lEiLn4aJaXp8ux4xO82Q+EoWCVx1G0aJbxGYPac3rGtmdT7Ky9skF+gzz1wds4e0wxN90x
PKjLaVcv9IfiUm8gxK2rY7+y9pAeltMS24GdeoSz9BRdql38gFsyyXoQT/PztNSXybJY6zS723ah
NGuLIcxM4Z1g3oDAB8hVZy6Vpi0tJcRhnuRGfVPDf6Poc8alU6nQjvyHSnae8ODyEJAlamELYJjZ
SvdffPtkmOAyivJQ0ZJPPvfSXSC0gdMzcxRV5QpoZCY914mmbT8BfDKnHRC1zVG+aj1WIkUDns+u
8tvBlvAjoD8W48wpj+ehH3w40TcgFb/nLMTlolPJHeXg8HbV9Av0y+mWssuHqP9EZTpDNlQ6BrnO
SgwoKImUDNtgsomx+cRb714ZsJvYMx9cplWFmV/GygmXRZD+EK9Z5cCSbQZ7YdSo3KN/IBEPKTZD
htC5bPuca/TEjHvRUj2InKDw28fSGXZw5eEfAOMB+foewmkY1ON8QuEILHNQ2SnwaV/1rco+yqRN
/ZHmlte08Z5A2Qd7Pu8YvGP5AztGZ0OPUFIQVVRFlCerVH/37IG+35bRf4woYuz2vnalUnmwoVdZ
eEin+qUxrwUxFjWyHTJyGs6rkKzKxvwUxIWzHlewpQS9Z08edW6BVzooAEzHXgW+rDPkC1Q2I3qx
dmMgq2Iw1/UKA3V0MR0GHvbfDmegVOC4ZVNrXJx4LSy6ECf0ZvDC0trb6cIFmyug6M+/1q9hEFaV
7uvpJrJKoE4L8w/uZpUCi6N27xZq/GryUBPdxTUKgOCCxn6rdffZzHLSPp/cHiIGSWGAdQ+qAfGo
vpp4jLdF/hipOhK0dBWgQC6c74ZpXJWcNeOrBTRTPaaV4c1vSDUNYdpnd6bKIlhoxvGFfRwh7VKh
TSGt+SEIsfL4Tjqw6GHPgBkjxT+7kxT2aAH/l+bINu+O6wI6POeE59nrCaAeg66+vwH24ypmUtUC
leaUlyUmxvIpm1OjVuIS/hyDJKEJoaM0AE8sAAldiEVUYISWKFBiZwN7dUjsId7ak7ksiwPL+zb6
7xqVkkAD0v741s6jtwKjzgn57ZrnItjOGsbxCtmc3p36UYU5HeBkXSLjisx8B0eKSlNR/3GIKa6F
DcEXsnoeBmfhtArIHAZX3blPx6cO80dpjrNrTrBgi+VDHOxFeII6QtdxYk2AlfP4yLfghKxI9CoT
GCThtCW5CgBs74gmzHnlwvLVA6kD2k+EASGzdvM3bi5lpFDQwaSjnAr5SYzIcxNrREa56t0EjsgD
5YRLl8QF9824MIrizNxKK15FESu6YY285mnjIKRp3MvM6AqJRGufTK1cd3QhcvgqmoE4mMhpYE6c
cEluUrKrJATS9DhB8gk2olknD0TMxNqCCErcn8dl6QLYPkDMQhOKqjsB3VFGgwjCZu3V1t5tFgod
sdE8iYbMpU9AsLdyTHxDron5z+82NciyeXM4KJHIWJ9jbqBUiLeFem5bbMTyTY1jD+5a4teMK9aA
eoR2wtE2pgaPKb3yKKnsRSXoyYiLIhewSJgydtscPbYlrTFGjq4JhhvcvZ66tyNvG9lUisesvbIQ
5ZRs4nuthNvNnXHhTfvN64wqKguqhcv+YJqUnW62R+3EcvXRTOENeoCtDURNEJ4kuZAawH5RgbVM
jFyHds9qzeptoKwbVnrw2qXvgrqZKcBLSRAepJMZuhy5DyUXSvYSmfvCv2DGxy2FFCVLz2aZU8Oz
R8eSYUA9LZMY3JMws1rpynaezqUTopQlvQjDcN1UbmiQ8WlSdhN0Cj27hLSKCtQ3OpSw13eEpB6D
EXfuYsXVSHF7b0vEnt01yZJrHTAxcDSGmiSmdiYb7K6kLsuh7k24VmzndHzP/e6h8mYq8DS5jm7+
CVMAMBRxpKp+53X9SF+NNSbaoMqE0kH8LdAQ3u4Brk9ijBAq5Sv8mXLu8LuFyMhAC7ps7tTkvKWs
A1TZX1p/H1Nl7fN8QaKBn7ZvKER0/erg+aECDvX4w85NzajW5QnzsOCxf52RrIc3LS5h4muLOUYY
Sja3nSEYglTTasm+N9nr0nEp0peRYrIhP2ewLzkcpMHNiZLlAobN1ctfZQsWQWGhj6s2ph7DgygB
D6IbnRFc2agVO3pJaygPPXLrnnEZBjXNWC2MMf/kUjJya95QBaXDTZ4DftdNDpy/vYxMU8IB2/bS
awyjNKlTyn9M3DZlaD+FsJLLKf10ae3E7rdTgWggI7K9ZOBIkLsCC9ctBq5aB1HO3WlGTbQW9CCQ
Lot/6U85Dtgr2qMYB8qBnGRsinWGBWxNOvcS4+dp/KXFRHm6kWc9sxjWQtAJZ22TBWUCmY3Hs0JT
lFYMBiA6huIpXsDZSx3s75qNnqSrXgB92jAGpyqgwPzFRzEBTaRlHxwirxjzlzxLYpNXQAzHe0ZZ
1slv3+CTAzsnyU1cQNOXIoJZHAP953J82YyoTV6hGopz7KRbNwc2Y+ceslLOuRkOK2RAXrNCycUZ
ih30enQ/BFSEII23A0mg1YqNQV3jjI3JwanWvsSiLIHxO7SUVfGKzc/ybvgiGdjmZ8oPD8LMqBtR
WSrKUdiduqofeRDl2+bCkOSBbFELaunPOF89aDAlqrPMZlvhAlTZ0U++Arb4mLDD1ALvus0Dc6sJ
Mzq/eBg660EPYPJGr5OhrG3ALA62CDe/yP6VU5yjXS6aRB6UCvq39jGRgiRqVgZYPw1iqCor4/JX
P6XZ3mayPCK+MrjfosEa6eJ6dljtSrtPcJmKnoTfpUlNR4a+WgBWEx7iLamHnTU9mnOzDDYhPz2m
332yVJtr5LmrpqFIQkskhuvusoeOoxBEjZlrtvfoBPKaiOMWJpnjb+VmcuI5WIeJbswhGoW45CY6
zDECFgML8wIOBY6FTOla8hHjTebXd5IFzQjzKYvhJbb1lW0t67k9prghSM9NSaWqL1ZMut50y2zE
xJFBH5zuGKyvm9Y9ZfR2E62eau9CA0n7xF5q9D6sPVDCaJJNP1S7lawWNelWdVlu6Nq8Q0mcS0yN
GEhWM1JdYawyEOlg4HJdnFdvJDKRh00u1swPyn8TFrKDxDXy4E++8sp1TqcuViOv4yzw3z5iYKZ2
XLZWQUvB9Sm+nNEDEIe7MvHUYjyEfHFZUC4i5QH29a3vwN1qRnSoaQqGAWU/mKhGUwDcLesI+iAa
rB7qG1JJco0rpiJ+8AVoBRRt6hhh+vna4zhqxmkhzy2zyK08STO0qQwWbQC7MsdtMDDil1Tpnx3b
P4p/XR58AQTcKh12Gb4JQHLcLs0+FtOfmc4qZrPSoE/76WMGN5cHOvCg9xfQ4F5DQH08WhhwLmcV
WJDSSLafhWuxdLEuGW5SqcRIVACnZBUoBN7cOK0dMqzQWyhM1fx6VzBWYURdcd5L7qh5Y8+5jBgG
aM5ryRyZDKd1yAxjTnE3ZdaeGyOjR3Y90AWtvoKTJECj3fxUYoYmIxxFP/rIKLqAzLSqfswCoe8p
19oiaAZc+T01s6UCsoU5BcpIMhgB/jkukHR+YT8nh7piEIq+6wk4zQgVNBnFudaL429IZlsTjjKn
ybruioNTt4/I1pxNupt0ciH1RyTznn6G5hUFMLfS8RE2rMenou9jX5XmENoxDLsVvpt4bNV+e+ow
uk1DvsdACUdL5cTdoemQHT+RjfeakfrZdD/69EgiX5E/eyNOQmxzfBOijbbZvNXnnVj+/cXiAgxh
8FzRW8KCG9ADoHgzJf+jix54x4KyEFoBM4moerXFZQZgdexWk0OXa4CTSpGXPqklXxRbfKDECtb7
pGD6O+RPNV6MpTs/BsP74L35aXOCDZUGdJfBo5luSD8hdBxJPnBChirYA0f8QmoS9xx7MEYk6goJ
lJAg6LxyOPQWGGAFEmUzA8BIThzWpALTgMT8BcQYOd2Ah5ishDQW6E+MiPcwTy0DCqELMOqzSVFj
Cf9RMeBLuOmbAW1OKA5qhrVw5CDD8at/KbqrPFfXo3H3mK70fisfTvpaG5qNUaHg99wtT26lffEr
b6xDtnfxA+YecZKTnUweisNwBZ4y5lei6ebLd4aDowVKQF4oVlOsfxC/0L/NSGS1jxEmPmEnMfHY
EkYYtOAzVfReHOgxsf/+sR2Me5xjhBnSGCoYlAF3cXHgVPisDdD8sjnlmNJyJVT1i/6VKWXmvSlG
tOkQoWiwj7xXAaalbUk46Kt52UcWwUgckygAPG/cRMF0RUOwQ6PQhB8dVmV2jS6G4DGUb8n8Iz86
Q3MxcQoBCKrhvdXBcJxgnYOmOsFESJd1qLRbHR+83HjOJmXTeveMyIEE9rlBxY/1phPnB3dcGVq/
9hkoDbW28/WIGSwUXkzJGTyChCrsntl6wM5sPGp195DedGPLhYU1AojeIthtYAHZQw+XMljpgXI0
suaVhiaMX8UH1o9LdAwGFbtaQmV6ruubSvHqRfO58NSfaEpgtcMqg49KBPqhUrxnlg1C2A85R4Oe
HK347AxX9sBSOcaUa1kNM/Mzb4F7zhpiK6zUFzER4Frz3k3FifVYUtdDm7EsnzkfufbYptPSm/O/
2kaeh3G+0RtbEwxuuA/jd9VgCYotSh4fjEdZ3HX9rpZkQ7f6wvXeUsjjRXKXBdKUwaqFPVmOEAfz
r067YQGxbmbu9d52/VP9jZAsMa8G++c0MvDDDlQLv2Jm1GY/wVjHlTL/Km1vGXjKg0e0JP75lwQd
KzhRYnmbtuk3NsEJFZvPDB0sYcCgiQjSV9a53u4asz84an5GNCKvrXaYPXnE9vYcbybeEIgI4q+C
eUVp3t0+Qm0MeAB1EN8sy9dR51Xw9rp1wdAqtMND6/0MfyfDUvwfs8LcaBo3WaBkKBFQeFNx22bY
nsQeRJs9ng5lsJfzJ/aCXWMRT9Y0B6e8i9WdmlRY9wtkG8BQcUiouMyDy2oCXPSYSbU+JBGXeJto
4cI4Kp4Ya6WPf1U7s0Y4okiOBA5auDWQNh7hau2t2+kxY8phJkc3gYmlIvBGDajgo4CCU9Xh4lIK
pQi7bfSjHcvftT20SFD/w3NvffQe9JdeR8ATIk0oVhRUru+zoZ07COTqoDInpQVsxrWWsfG588bE
RNqZd0ZxHjhGJgC6LjKuesTWrDf0GjSX8Qy/rlt5Bu11E2KyiBgATpCib5wOsTMWBbhP2RXyr25Y
5CNhC9SaVoWDXqKjI9YeYhegE7C5SNnv40VN/pfMPylsXakDC5J86AT0mwWrApPgVL2labKPjCd7
gD2vwin9zRqXaPdqFZrWxauerZgyJVWXRCu5/cvk6GuP9icJ0/e06zD+ea1oSBROE/lICezyQkfl
/9bW6NdDPdsMHvIDvPY0+6PVK1yHR+Rq6IyWiRkeInZSNcReZTYfTf9XDKCypFkl0DW8DNgFP7TE
WI5z+zDZyg6H8h5h3xD+jPynZQbekKWbQ5CHlZlSE8EgY9wdasSJheTTvAf6j8NlrS0Osx7vqbGj
hca3saakNaYFRhcEkhscdA6MY+lkbbiCYBQZIroA3dhAzh9mLIwvVMddafoLbgLx/C8KbzA9Ie4V
66mrdgES6Ayd01zS6BnzNnzrK5Li7WQ75Y9Tx+R/ssFFvVOCjWGP/dXcL7OMUtsP3qcyhLUen4f8
5nOqQXBbjvnr3GFGV7PxJgXggOh16idhPKdeQ8JkuWb8bUP168xxWfvawXBJju6T1Ty0tyaHO9LE
zIDvuHoUJvPvBuCAZZLr1mLGyUmP7fPQykyQb4fKuX9pgu/Zt1ZRCkmmxW6UJZaZ72ysWaU90N/0
X/GoLJJybQXjOR5xCTHz69j/zCSsM8IrmTQRySKm6WJlQJuVlrDJdBz+JjSfVrRVoWNOxlOOj3bZ
PdjerzH9E8gA9wf5FFWoLzDk/DbLa0jdAphRY/upNjC4vDM8w7nR8C34xDxJbDgmGKA27dxYwx0N
wZ7hrTSsI4NmdZ6xK+ihfCubLkJ1yniD7beGRGbtqbojw9nhP2h00+NH6Lw7ACBZ9AMTJhcjrkHH
5pYRHfWtnwTL2S9uQHxYsMDjXJFxqADxdol6oLntq+YgBW3IGeIZwdq8pDXHK2Qmad/k02dSo+gd
SgjtCRMhckBy9Op7vlvZG2eFm8hMymDn7o1mhf28faMm3znQuDQsXpOKKtFuF5qbrwUD8SLzMe/t
lfhKCo4aMb9yxe4Id3L4iMJZ9CiRHerfnOljMOD/tZHWkcZ4GSX5KaeNqtqeiTWz8MrfYb4wEshh
XSLGr4RBNIANzYxpmz8uW8P5Cpq1D7LaAugU8XLKj1bNIBJCH2XXn0UJiCa3bEVVAd5ElitXuviS
7XWGoUWH7wBiOcaeWwqovwhohuR+TswnCsC6gNurY8Gr7vLqFYDM5D5aYbJM8sfxqYkxuoOGp1KI
NwwYpto96jj7x+lLQt4x1FgS8MIw/andnHgSEFGjOYIAYSOm5fyabdmVJrxZW96mgjw4MBktKQzC
xxkjn0EXxQftQXT2aGBJDsgAhDxm4pgkZtOhmrDgpq4dSRFgYlmrQAk0gIUc/PA5Mqf4TPBNptEV
uNYNnYjxq5YuNFalubIwtOzRjDhJzOX9lKr5x+l2ILOVs81iAO0WG6Sm3SiA1obSLHU4f1oAAYZL
03g4w4T91iLmB2hWMJNGa3doeiv97JfvHpaAEJ9txqQ2eIiFHWKIVq1AlEE26UI6M6kDdbrEFOEL
HzFirJ/3UPoARMBLeFHgUwOcSIOcqp4sIIvUFe/2BWJz4mGfvJZJcrQXSrW3Uu1xKxbDFbM6UGfa
NwYiaGK7XQxlhL4ssOmTAJBrzJV1XPUV+5UakKyUgxLzQrYdPUewJCtPf9I7dMRU8cDMSIyfpK9n
iLJq1BHPOhUoDMmHz9h/cLauk6M7XWUd7hkJDyOuJ0ClECDqVeFUb3hiMj0KV6JUTrxsY83DutKB
5hllpC5hLFwBIIeKsagTnST9QhwMugDUjwdUinepzvENUiB4lAXoJLtJZj9CJ2vrX8Mfjk1qbaCk
r6UWtiCppZxHEJc4vxaNSVvvNj9dFq/T2t3MOBn0g7uR+1GypZm5BryGDJSKw2faEVXaKj72bvVa
eWfXv/gMhiZoBpi7MZbZFVjPlP68sQP4VO5rbhUQUQFq53yVBd86EhlIIS5VD42pmJR3gYbO6ISH
X+Tg6ttve2vCJA4r3xZ4krcMVi7D7LL9wuWQBgXB1DrcDIQ2lYq27PG78hLMrfv7AOOBSryNmqvp
+cvICPdotlWF0CzdhwX6mCrw1MBSNV0/BBHpITiraPpBrylPMEGaAxBMeA3kPqYVQ51wm3ObRvcK
MO/ZYqkLQ4Env0GRSXWUdRvp9U0QJ/vWdfj5/XXAeC2sMgNj6OIsC0yYbBV0EwXsXiYQ9SmuEFU6
IwFZGDZQwcy1ivbtpE8f+GlXkcu5d7c9KgU4vjrZXpaxHFBZ+5QwDWQNOhCfbBrtVIcwgwrhkfGi
CCCzvl0088xXwmNvTrayOmRsxmxKC6his2KZJr8gOaISiHxY3dqnLHLImY1xy7QPqDl/PV68F5Dp
r1QEpRp07A6KeD3Exi6ai7fS3CaYJGr0AmRzZNAhbw1AFo0/bSBVbzt++e+C5tn0p3+PcR09p6ax
9t3pYqnUcSprgKEHA59y/kSzC1Nyw1foegM9N4egpmP2oi1yVE7PkW9+Bhjy6YyMUwLs0Hda3NP+
5JGpoaPp0hA/J/odjKoe7gI6QyWGEKWGLhJmRlSgxXB7aJSmDw/T44F5vp8PBAZ6ywgaZEbmzvRc
t1ewAuDjDTkrVFwBdKzWf86GcDUiiVb68asCQS2HcC1WkTKcFWilLahpjZKtAucn7jNuJDup8wz8
oy42vpnFUDwGIJhuB74MWSrn9HYoIsi+YKjEWzbi+h/h80P5icQT3gYYbIKbsRFBrjUVkC7yE978
Fl1pe5IZZwlQCNUFFF3sIsGl3UpZcUbIWuNy2iHxAfDUMtJrjd1odw/BjKk/ZH39M53S1ewHz6UR
HpsS3Wxxd/n+fqweq3ZeKFN2GTMmB7Aj9fKiuwx/94bhfUgVN+nuI8T6U4+ilK19I1v7yNFhUd52
8S9et4Rcf9ro0+s+X0v9AoS+6FCm2ti5avVWhwU9ANm5Q7UZnd8SkIZ13sZYXJf2Fopz5KyCoMMP
9xNrKPYhjtMAnMnWF0xN1pH/1UXmQxTHF0H5vexedrdKo5UuSYu3Plw4UESMRdUWV1YojVgvVxh6
ojZtrGMLd8DZV3DtsWaCfT0vYettW5qJsM0YL7408Tcl3py76wbERcPWx4J4AsA7lohcpShvpAAQ
to+F81BHsElRFacOaRAVGnJLfDEKd7pWbEgOu6UL9MchbLP4/IT1w7no9JVwTTlGpzK7WPE3UJ7j
vgZMAGHAKisIPj+8Sz40Bz24cQqKA6qDB/Q1h6fUsTXp9wpjhUH5xL2eOxN6+Q61Cmj+jNE++YrO
ALkpw62SGZrLu1YkRIUWijBqeT/p3mzXvLjshUBuNEy8wkgbje395OIKumu1u6BcPAmSKiC3huwD
4+yi3e2baVvBxWH2VM4hewxWZvgj2O42yMrd6PobG4EKahEnPwl2Tktf0dGmlI3zeOidX21geliQ
DMi3F65CSG039Hyxu86DNsSMGeYHwSb9al7R7UrNJf+mFeNHEhn4NPTrULHc/w8jm+nGZaDemYLg
RCz9hbJWKlypI9gRuVnxfLN5kOr2MEXOR8BKYGwrjWPPeSPVfA8AUwUd1cu7DBTSYn4A0cLl5091
MezT+teFtO3pLybunQ3QdpTcOIVMvQFYSpbUeOK8aVivIeEyA/wx9+qF6inm7NF9TmbmZ1Lcc1Qw
BvVSc+vgWKa+KMywegTfUvDW/0aqDSo4K9sw50SHyUyHonIYkX8xApmJC074cA2Qe+Ln27RStr7a
AZdAD+7/MSyXsq9lKvHXs78GJRUKNbKU6vKz9C+a3iLDdDcyAupY5OQ2SDFvMK3xoMj8HvvyItWC
9FUYYND+/flo+vqR6LXvgPpF03FYgIM1xA1/RX4QW83YRWtqf9oRQHjZyeDrDxEVL7hPz8HzZ0Ft
nAyKf6XfIzsAAMCdoroZ7hWMhzgXqDqJdXH9J9nVOqtBf1EvhQwqS4gahW20/FXtAev148ygDILP
yCSVXc+DYqdFuKdJIyNjPXzt2g7JGXeDLyxDhTjBQK++tgb4EsUbVXdk2juDom9KdK4QQnQeXIYS
uMkBy0LbBBwutGvCKUEHQCEZPxvCYwWn+dAIAmHcj/JmHqDoK5s4JxSWTim4KRyqUsfrfCXG0y1K
muHWu/ESQozQGPARltvB5sJHaehuMgq8lJBbnk97KJ/8/DwC005w+7mActHs8p5jy5PTfXgkfUEF
wGfvEzYrbzFiXxSoxT7lyw6Nt9XgryZTtJYoquCuOrfMOAzptwyHC7UWStA8/spyVApKZhPqIWJB
jFW5adASGRrfMiZ5CYucPD4SMaS3OlmIxqKBC8Nt4GjKmU34/YDqjsCH7KphQMIJWFDDtpVkKG+q
GKdFJeSYenJ53rThtcEklvixAfKVp9zKGfgcT5fVCJJB/BPtXQJ5o5ID4yglFeBblvzG7Z76gYU0
M4wbT56ffgU+3SPnC18vhWfK7oiTLIfWFFN8FcxgiQFHT11meOBIXLx24AB0SGgrRjo/xtwWsqm5
2jkd5IAAYVyDRyQ7TMKwfupYKNHXlKMIaD6byMWPHxAXgEaGyWZ4tjlQpih5eFIAk1y6Cz4j382G
IAGU8FWCDZbcfDwBOZQIA1evso4FsYFGEzJLMYbfpniSh1w8vvsW0RdzZ0mVQp8tW5pC6Wm51kXH
tJrAQHHylqdJ95figpgjFDXUZM+mCwbPquBpG+JgWTD59l4C9ZMjKDg1wfjgcW20DtaMzvDI2+AN
W8HJZzNqZdBRLknrMJEiUUVRNExBjF1x/mopl86DEuew3z7KzBycdKkwOJy5MX5wSCiCc/fXScyH
+CITdMRcM3B2QCoFNnbBq4dQS+lfyUpl8EX4ImJbKZxQkyhtvwpo4InpoWFodBJ0AYxMH8PFTTNs
mGdwDhoxBl9cb1QmOIkFIPLMr7iI/FUpAzz30Zu+cd+u7mn4JLIghtUyoapyjE3eAii8UzCthRPl
QubRnVdpMTQiny3V3I0Gzzvtt/iv43/qOsnCztSVFyTHUd/hIgTXKsD5ce4haFKqwIuOkcB2Ybzu
4Cy780Ca/ZV9W24nA0iNXku4QCHKf8d5x/mOvpNTNsB8tJydJ4tgwMFZ4Cgfn+W6TIZ+LhMVt5kr
lsL8Kmas7eCTjqOtEHu7mAKoo31pPRA3ZrijBaOTg0tna65Y6N1n62lHthduIk9YbuXbppyEFMUd
bNt84Uj7jNAb9i3/SvXodvlGGo88aDodfBKpF6b3UszYNhmMRrxULaY1dcs2guUTI3twjOhXw9p0
ihlNUd2QvlpCu72HzVlqzCbY5c0b8qsug+dpXqXU5yWDUhjNOFN85pANnL1vHFnvomIYes5A0t0R
X6EucGTXye5GhJIZVrh398x04Yzcat6cAzSdKEGqZm00ty4wT12LumDDAqrJ7VFwxLJnlkz+hXWE
fDuT41R1LrKjhLBiYXaZPJ1MSUvFgKiPVg8XJJjrFk4JITscztRG7myUSTgMQhDhkiDMiWoOWj5c
yXE00uKDbydjBk9pUypLm3g7wF24aHtPjZ/kce/vjRVtygyYmrgQGODQpGD6+5SBs9mfVcJhdWuU
/2tBV2WPJgQKmswTjDI/Xw2cKgEzf8j5HGYRAZRIeWs0jhWAoRw/UH/ghfSM1yhXpOriXWgqVYha
PYc1f2LDJXAPQuIrfDDqhBEvS2HjcVsY8lHC8U7wIaXOCYKWbA/sdDkTZBDrV91RWjOa5QzKhBA4
BHsZzd0Od55CZ8Kw/yPUCrxoYxPDoNQck62J7UB14nOJuzJf0A2bfQfjhwvcmxuBArm4spvN1n6C
J8A96+ERpCZVBsiJnDbUzW6/C5nR5sm85iqaO1I6tjNDfQEJO4ZgYVS/SHPQTOmyNHg4gCDAPOCm
zGeFaZ7wCWhxW/vaKRH7nrkU9AbJKm5pkk+awq1q2HpD7ixF8GyxjeufUh+3mbagObXHjDoQXLZd
zL6RLngiMD0gz5cj1gDowy7SIcyyILM2AB6Hu1BjVB+Y+qIZ7rambwRCgpYwolR0fHOVQsmXFS+8
TGb7A34VcwjpU/1skXhPG4gsOvpMYcWYCFAynha0MxxWCWNfGiS2cQ2VuEB4/NaBNn5kDJyKyoBn
uUdEXs4bktmG9D6AQHbAHc3WJ8EdM/QMF0BqE3m+c1g0uf4Kb1AFu2yuPp2I7Bzsq3FFvy2oToW/
BindnKZW5556irIqSzHBXcHwETaYjnfwbCxE0qeIUTtiD1jFLqdIkN9mKB9t/M21Z/OUQg4QsUsY
CuqIQ55kQ0EvJBAZ4EE8wEgBKIOs4nymDHVj2Wt496Rz6ba++oxpDQMZQGWZ3Zskq8voV26BDEIN
85lRaG6hMJa4CTY5cuGlMFl41AciJgMxLi5GuFbI2pUtOwUvB5vFAXdmU1C4QhrVBOCFoFhyuPrp
G7dD3tfhue7gmkIcETZY017L+paWcIzgrMZIWeUnO+UjK8SF9LPAhhcCGS9VY1IgxGfhoygEW6DB
xYPOheOSqOqytiFUAFqEe/wim4AvMyCrR1/JKeJY1dJhAjhq3pOZc8WdYs0Alv6LBGDAeKkP9O6I
yHQZueoZkz0t2CXJTglEc0csC3ZmbIqZuTa5voNdLBqvPIiwFtu3DcppsIH/RgJaPiDH/Q2UrYbR
piTRxDy9kbR/zIpSeFVdku3ppE1o2Vwt3UObKXs6iBHnsGs8T3jIdO4/TXnj6KQBtqnhDBwbinFd
qeMb1g4ZSJgWbSeFLf5nYMcKWfmsOL69tPBYiFOJS8dsereGelTJwhNomwxMktcOAgy2dCwH5nJj
Tv6LDdX0H2lPC7DmP0JWIuwF81fA94xHjap6mDB1wQkAMoaiVRk7GkwdxoyI14JyzRKDtCxEFcux
Nqw5yAmyjMvhJAUpf+ohTCj9DsEzDGiIOGaO832G2G5BbZljzJszzqUQwpkCe1N56t023HVMiHSG
A6QaZveEog+RZ0a7DZAq9CcOiCc407ng9nRZSEV1NdtqMdO1XIQETJ72jvI7u8nfA9UAz6dUUhNG
8iwSZr2MAR4s5akFoh3wqkX+gOYrwr8GJpCCrr9HxCDMetatxQkz5Od8JAsme7LZsVPKc97nzwwk
+SVdfimUeoP+yyff5K3C326O8adAnxa/0q922Lowi1/x1kFzKiibCmVpcYmFwyl7HXMXqOlyaeW9
hxlMEgrSzMBrOBVYTDFX2WFhgj40FbswlDoc1yV4kxDgYPY/UOrwJJq0ZQLcU424lyqmnMYXyUY8
kT/bnifB7JxtEMYS51QiOVBbBnt8NEB4jiSqRvohzlEzWgktPJZgHSiKbved8uBT5QihCg4V3R2d
AMcd7bMA/SACNFkAIAIvOfFLmSUbpfZ3cuD77pZeRxvGo39pJzrzoP5y9GZX0Gjl3ksSWysFt6C5
cwigcx5KYFz6UuorqVmyvsfaUGVMb24Z+YT8g7aOLlEOzQAz3E6W6sC/xM3Z3dZe8m9m6AwSQMk+
jw4xbxPTVIi7HLBrnyzQPmHw4GGCUqg9TRNND9pFHT68b2V00M269XgczNs09PsAGWavkHRD1s5y
5jEuGUNAn2qbbtcY9VnGYx3YPCNc/SZNvjqwQQoHjo0icamDh/cirkikU4/wwscBN7k5Z/wdbOvE
XrtrdGmnzs7u2KX8ysqRoylQh1Ns035VrsH5mOaLMe7/qWq49RJnYwA2sSrxD6O0yemOmaFm0jja
PvBAqEqbVSuIk/Uv9gBiTZbgEHqGSd58skBgA26UsPXUYsb7LcZs+izsQg9QTFAQA050ismTqTDZ
cJuDAHby/FBBbkrnYx7SbRB+VyWMgGqWvkHaYmQ42DmhaOTWslHbrGkpztXSNCGxMQlO90nw2Y24
dSMuj8CT4Lo/WkP7NQQJkOZIXtiNM4pWlTOA0h5+qNKNHxl9dt5SULLFyuE5ckB7rUu8CWgUMBS0
etYxi5E0OgDvMb1rRXvu4QOyRqG8vLPRcNA7bGExPJyKxdFRHA2etpZL4YrQNjKXRr8qqEDMyUWQ
xiihC9p1G9rXoEKtkJiSq7y2rP7FJJzLyrsLhiM7amKBkBqrBb2EphunJJlebLjzrUldwC4vjSX3
QgoO0EEzjd6ovmtoibyL58XLSOt/YitYdq6NMUL80LoElMGSwLzD9wmopt/nwEufhKSc9eYRpeyB
hw6hx2R153ZgJsKrDIpzkFpboFjb8Pe5jfClZTVMHLPdOckBOJkKMdwAt2P49Z1oT8DtjKjBosNt
256KBPsOyP0a17W/iZZgQCORp1gB1+l7h7UUptVwgQktGt1VmE8Xz/9wOT3s6UMQod7rAFkNTDLJ
4utCIHWYldi7N2TovFDhx+6zNm21A+k4Wr8pfGMXdAoWbOq/sYpXGRMyh6ZvGDBf56+nPa7dWREf
c4enqT+ZJDJ5LCMi1gpk19n1D6JAUIcsB0xDJe0AFM809wnVkOPCnQkYOtYbGTZkLJms47uoPlS1
ryS4Cl+O0QzutPUj5v9a/WmwM9C2Eo+LUYerIerFQC2JH7qB2lLEMsWXn90hq3Mw8EcpTAxKhYwR
WcgIaqwPQcfhlxS0MRAE4+5DJme+UsXwCr80lXgu814QrFEN6yRA19f+11MUFDLUzSqhYxyMXcGs
IzwI1vi3+XGmjdqCKkZQApprQS7BqKTbo/+Eh9fNKQLbimKJwLPYJ04zICyH5EwAEMF9sdzG7QRF
ezQGD4Vzkc1TZk16SdoON830m81APSFok63EW7sYHnxmb6mQ3esXmoy6YgBOer3NFAO33Eq14GNj
W4Y2mWLFhBjVgB42Ooq3098e8D+WzmO5cS0Hw0/EKuawtbJkSZZsOW1YbgfmnPn080F3VlPTt9uB
OjwA/gTjMhI+4zAnAKEpkNeIecGcWy4QPqnS+Yx4BOBHYQdXA/OtkgrmCvhjxjt/Wht2wr7SJzNs
Txa0BvBGHH8lU3aIUlTDLql1zTF00HoxUsfwlkBjVGQkGpQgcJQKR10xXEzrexCncnVjsulJPnDx
GMRluOcFoGdu4NWBjwRYa9KrkAEydVO00KVbloteaSNvS5K6JHITlyKrf1hMBk5erD0nv1iEniBD
VptNC07s4TI3cpHMf3WiWaLQF4iKsXP0rw4WHTQWMvC0dBi0Tjn4DYVyGgL+Hy7/7MqopMYA2HqP
FJS1yfEF68a1B+gouCbLov8n/8s7LzOtwE8m7gNpFhJqZ0MN5GWFMKvDWydBDuTKUJKy0boKKdIl
yVa4Ku5eO06XbWkQ3cFzCMxXeqVXT/NXrbPnkXF9qhNyTjjB2dxPOrt6QSCmX6EkZTYeWWEwkvDr
Wt1C176K6ENEzmGDSwlKOcXRrT3pJZY2MBU+i6gCdsFgi9+f6VMaSV7asPXWnAUOrhJ+0+OH8VXa
3YKNSY1Hdpf605sY8jPyFVlCySaOfBlwb97xB2/JSBcgE5HhQHzVVBd+ZuLEoNkJmGYYNYF0XC4p
OZmWm6wmM1kLiO/QMdJ4CCvYSzcF8mRY01nmMj4QJpBFoD3J5NsU7dIlCnFwXwtk7cAQS0iIhWgc
Qpog4IaBzQ7y77WYveDcK2XxprEUvoeCmmmtxtSjohoPvQqX3gxLHU8gv04DSGZ9ltXeV3H2A2cv
DD94NQFwOxJIbSW/Ka4Oc0w4FM47fkxNA6Aq1B3tT1+RxqXumt4hWEtHDUXmKyvRyUS/yh2I1tkG
15AmdKJXs9Nu08zhRhc5mfMqOKCRqrgIgII5vxEjj4pKQybd4HXi44T56UDJxuqIHJupM8hlj7K/
nvi9I6SPDURcj7WTflewZ9A/a74pvAYxIgdKr3Njx6TXfwjoID1FG50soo2Finf1T1bALvIJxIRH
JUdLbdy1ILJDc+4I+mdAhEkSlpXUDIhfbn4XexLISQ/GUBBX5VN/RlLy/G66GG30KOinAMD0t3Fb
yEwromw2E4vSjs4dHRXFFg1/iYtQegVew0yZH0WS4zefORyKBC4xY2b0zlxNAbM7oiNtlnoXfSD+
Zka9M+y0Kum4ARyXHkYb+rNBSpBHr6Cy7RXsVOfZBs1fyp/Ugw4X9l2H1VpefwZznQ+QNlrGyVjL
kSuyQBQh3YQvlgHBRuYY0ebJbyOlRE+6bcJMrSBl0ANvZ4w/NoUL6y/wOe1bZrPopPxJ4l4aaEHY
5GdqkaEK7N4TP606e3Z1nlkKRVPgJ1ujACGICDZPHqe6eZ8cpvOeHJbSHQ+DegHOnwg253m32fhe
8EaZw7AqrFPEIba47gETU2XT0+6WFrgu/DngpVhEO5wefzIp8jaKecIxL4x1GE6ikT19nG5+R57F
aUbICnjSpec2J78cANWDqxBAzLiJ6GNsJioQ6Qq0I/H4JzwdLaM/XJzgJE92QCDOxxNztnPlJvL+
GOARUAedkcw5csDJIPK1i4UuzQJXDyn5ASX/nlul9kuiSwTnkDPl0Yz6p7YfsDQQgM4KxEoPUbzU
xrOQmzxhDbsu50OAQDpIdj1vbOPHxllccgjlDmF9jgBYrUPDRz6P9EdkhwgD3rONmUuNdweKCjzQ
HNghGXw6uDVza8dAwJuWDr8InQF68ff3JPvjs2XOHTSy8J1od+caKJjW1J70IF2UaXShbjXcr+jY
uEzVpEAvrZ9LLv2RA+sk3oP0j5RpOWH1FJ1y/Poy8UAbCEjGaxXxX1LawTz4xN604DDJcGZIv6+y
Owyckh8xoXOSt4FfQMjcINXZv+u80JpXeCx813gQLdqMr0azR8QI7lNCd1m5CrTbScdmU9CbBwBM
IuJxiGAGSfm9O5MZd2qPyYbPuPdvXJ0N8WGYMFoV9apBzqcZv+W9gZGQORF8gQbN5zzlNIIcwps4
QY0o381IxVbCE/gxI3H4m4es0IKaiH4FYhCPkXzD7sutUN3At9Mq4/dh7K15errhYxvCAkLnX8f/
BHpi6hacgCSRsK+PI3nRRMbymYg8RKBd41cG17J/Lcy/eOJv6v2aSbwMrFXI+JHxTkMo9B52V6u4
Wpy5xPzyJQf/0obHdptm81pqbX4cp0/xSpNK/RnTYbA8rEQTOEdEUlCPsZAbXfElCCJvhAzfyLZt
UDly9pSbQMvRwBoxHCBevXZ4C3xvBJKdne1cz1eOFOZG8OHZ3vX8fkSkyPFSVWfJrGP1KIGSywBC
kiY+2wN9vviroKIGEovMGzYcarSlJS5aoZUYhelHiGfrga//o6aJUDXZptOdBIyR6uEiuhRgrVC0
J5Qsomui9xb+ETRpMPwHoa5hsa3qzyFarKSVTg9D/cqeCNDJAAReUoUACeJ/OUwJSIuYZhnOVSRz
yD9Y/UBi9QpMpSbLl+/g2zdl/tQjBkNqj1BEBfhQjQxTrPWNGx25Xym/YQQ2rklO3V76HQQHEUUH
Lq5gYtR1TODjQ8ydFFPMhElsITRkOrD4M85mjk0M/sexsw2ogkWF5WHev7zgTKWxccNN/F94DAMe
NNUhBRuoSJroCPSiTXJ9fcnrznRAdGieduWi0o74OZooeTSK+uBPxJEPxwTrrZLtHH2XisGh2U60
OO6v3CMZSDEbcZc+fiChKT2cPRX6IM5FSLo+vRD7OlnSoyxF/WjgrFKabCf4Y1aC1pMzmgE5eDSs
4I01Vx6nhgIvwFubuVupJPgO7vwivyldszgSWJvNJgg+spiNSIq/IVdHqDB+E30Mnml3B7oce5z3
Dn9J0EsPZCb8D36tKMB4uKa83jMLpZW6bjr9UzVgWrgJppHMJ0AWadB0VTspnSQWlDr0CsNjT3S1
TuBgERyosivBuumLuP5Ff9MOf077VCbJpiDYiUIjRImcB5eflpVvpR/IRTOSFRB9RoRjtH6LQjgC
ckSUCNgR79u+2vBu0XPSMKvIGXsDv2y0Yy3SThhze9LXjDUEQ4spGRYEGE3wUH40gc1EujzVWzYJ
IHN7YeUATgr8ax2i0QbC8V7wcHVnZLIArgI06rz2zVkQP2CwCZmAGDsh4GQWEl12zEIQHgo6XJg2
c2yWbWi9dd6lQqXgdgfaJXnAJLmBMNOwJewBTLgteIsFXHawA9d5/kPsMQvuNyblDaCzGdF70i6w
SwtBIZMfAw+pv7zBGazdHFKA+Zb8UdQFT3QqFdlIGS+iH28CEkOaV5tvCRzEuI7TtpOVqpLJ6qvD
yok0omEuE6ZzcGQvnLcm6AclsSSARD6i2lI3KpEYPEM+tMFAGsWCOnmqHm8qaTYpbcXtA1Muk03W
81STP2nqU65CozY/RJMCJFtYaO9d41foGj689A9DbcjfZ90AT9L+hfqWIcrgPN8gBUQmc4dk/A88
0Hzzmzt29xTjWp4FtJp03RRwTy655maxPZE+1UIEW/tPSfRahX8ZGAiYJnCiCfRMm2YVxK9Ffy7x
jmP9Orb1UaEH9fRPoU6S8UmA82ky2S3+GmvswwD3Y9VJyEnp7jJYFqDDBvzCO7v1r2hNkvnoqsHW
bONDBT7DZ87JUhjsyd9Yu7yj5KGMyZPfKGslsB/x6bEUnpUOt34uvzP/z/HpFiHNYNSsfDM3vwN4
rOI9FuIQDf8Eg0Mw1eIrbWqX5Zsf/mxthY/Q2IMao7wk8tIirhH+SV56DR9lDxgg+uVlJiJewPF6
DLf3oqD9OfFpoktLGj7Qm5TL+6hn7vl/PORF4KAYxkok3lSyZA8qArEKRaCYZAcgx/nDdiC7FqJI
Sf/kaza4EvoRXRkBc5rQk1JcOE0JHdrGsC7yQHtLX2SdtSVI78LaQqIsj7Q6E6i1dHRjrC5wopIu
SPYly7iIEyvx2vFvXM5vFWYLH29oajzG4z3RAuBRs7pVkhJoSdnuiQeR+b1ipxI5sx7t1ujgEFhN
rIKVMiLNtlKyAMW7ybvKDWAJbWOmZ6rtuqk3hvpZAO84rxI/ohav+kRKLwAD3RMac53yy+1eKy+h
pXwx99UQAgoUpUHELYmuDwicc3xEprFRmlVJveLjwOOqp6SFcp9Sb9XmKryDN9RbVMnC+KZatNQU
DSLxOY3VZ1EIga4HN5n0/8uTgdawz/CiFdKoeG7FuQ8RqZghKiLU8RqCh3YPwOnR5ihgJDTkgspK
VZY/8rqAw8QcpG/CNl12FQl/6Heszw5KKOtfZWzLaBRT/0wAJeJsIvLx/37J/CXab7H507/1OmwR
FVZIGYN+2wb5txGVRlKthXaQt713AuEeAo9NzhM5lADCoPkltUuuOSJBbO4BpBxjiJWOeY6g5o2U
IqHahduJT5pyKNkm0lTFW1/6kgZiI1W0KOCJisUqX9d6dij7vXx+9G0sMgPTMeF6BMua1ZFtOxe0
pgKz8LbX7rCONczlQC1iBDEHbFcJHkqOVYYautPAMHXyrxycbu26J49E2LcxDw4+yGMPF9P1X3Iv
yExYI6B32o5m9YEpMfyxIvYcm4Djj5W/5oFK10dh6apn13lJQ3XHAijiKhnq+BdMAkxVkodVJ/NG
Ojwh50gDLem0kT1mUXmWz5zULTFU1DwzYWH5mm594SnLDK2UbO4ZwqtC+LBTc9VRcyYU4ckv7S3H
N2jNKyGRmCrqNZe2bnovBXmxhJ8IECXjpQqIz9WPDkNznlC/WRBwd3GSAkJgH42x33nJh8fii4Jf
GE2IqCZE6QgPqKiYcJolYFEG6lIxZlhsPaHXSVxelgCQifxJ0HDPn9ElAmxx5NPgc+AhIpyOukvE
5UY9llItAkCpjymcALyDzZVLay71F5QLhyk5Y3c5AfeoFrz1pMO7pkZW00TGpL4EoFPj6Ynuozcv
JOYJ0+z2jwVF1QYUy0yk/Xr7JdBo0CBW+BIuWwJ5RYVezo88VMksYNnCYFRvBgkO0njTJENf0jo2
gsmSCsBNMdZE22Y8Dq9sf0nZ5kL4xrjlkiGXx6+GfpS3Bx5PxBABh1grzQOIZuO/cP8p6fCEhAOU
QAv6mzQJzFmCugxEYmE4WEtDQSPY2cZ6/lEU9N0VpL/1JR+8UIKCYGikVRTFG6+4DhlQ0Cwy5chA
zH+z/eg9ZA4SaqYrQF+UowJ3C5cqSllOyjZkJ3CDQL1rwY34oUnUIbrboHfKg2pTw3HVEJQ2N7QN
ICFEG8YiZKnxSkgvTH4hC+RiIBurggXvw7OoAS3VuXIj9rRFgvfwk8XpJ1UVsV4x+WcZwTTuXuce
Y+XBx/WpvqoMdiYco3ZezVj8xBIiGKnkXrlt9QSRIsRXdDdHawfPGu+wXgVYjX/DAYkFs5XbCGEq
1+tdCBxn+7HO1hFy1kFtL4ZJ/Jc3kN0B5lhvOsiDqibk/2Jz7FxSJHr/Kg9NgIJc6Kp0phPylz6w
e9Oy5dGD66RxCslGyLJhiQkN4zeKfcAb1FkIXJWlQSGU24z+TEw9JBZIB29w9agF5SX/AzGVm2JA
MCRGb/xkSwWQ3Cp6DMwB1skN8skgMOVVRQDBPSv4SeS80G8QkAY4ysxJCDZTbeUQC07zK7eOkXNH
Mx/UNP3muNXt4rGws4O8K9yz0pvLDJAmzUfF3OEN5Ihgx45QElUxW0gp4fmtQ93Fzss1KIoAT5LG
wk0QwaxwyQKyoDLj96brJ4TAU7OVKDEIolAqzkj6/n8Cj39sscMgBkiEtKQTJoSJqwcBIYCAiJdc
sz+PSrf0jjN4pFzKd+9eYLO9MT7IJTYDhNHtBBF7eQwLsAX9ULAywBBFgABSHMDX11my5jFIs0NO
+84LCnQsgDrE66l37FcplH2j5kfRBwcPFQtsPY0IA8XdZa15CYBM+/w9DR5L1gXY5bUat9Vn1bA+
HB4/0tQlWPTS0FIU5BeNgpw3HEaVGtyV6lrgKoFD1LHeDoTsF/aL2gRPET13O/6TS0rjtivjf/Vw
1C0CXNiN3mwkBinQ0U6Jp0dsLFx/MJg6WlVI9YodnGoQL40RsPVG46BUZxuJV1O+ukG1Vrd6hQKy
3RcaavYtJ4k6MGE5pUeJEFkwb9kBkUJNt2oVtoDXc3IsxPnEbRIM5sl1I2ZDKg9bA5cqBz6umm9L
l4Gtyl6csD/VxOuOenCy2dFk1yBVvxZG8zzFxDZp/GkioekI1tdEPPTO1rRQDOjhRVpNCnbd1s8J
1pKKvDRTf8hhJ1lqNt2kQpq0eaPNAc/CdV3t6BtGDjo5VfoFmn5h696DA2ztlOVvoFcHfoAlMjtW
gl1dELb7kShW/J73cmfeyhz5L0O2KCqYyVnOQ3mEu5wRw+Vkq0f/mA54ou5kngZGWWlIRWFeB1wt
rBKP8/ycOOMy+VAjtHE+GRG7HJq4pEOMm4H5nEZ5/A5bKJ26WMiMKkdU0DOl7diMl26FtOWb+F65
k0Ld4kKBuTJ5XqKfy+AYCi4QLQXr0S68Em5NMCFd+oQbhopWuL9Dlx9mSlE0v2tdHj2oP2piHlTj
qWLpfZ3bK9Vzd6JK19hCIJCTpop1DmfyvRdmWUb8Kf2v3MLIf5js6XQkqgS9ESjuF+7QKKWNYFuT
yKMaiwBQrB88CmoAWhFEb3ByQXDvXuV6T9p+03n6yoiwPEFNZJnyoE7EUhWooErgpG47+DdGD6E3
yP5h0/dXP0b/z00kgLEF6GBWCZJ6SwPK8GdUNDbhiQ9OACIfYE7tWfdEI1duRLimxsTFFcvGPrbF
L64+hy9QWYS+2WN+I3bkrgkARGVJjySTzEW6KdUOMAmGSxXh952SMS6OQkpac9HZbaF6yrNcT8oE
9Fn23nNluv1DZMUr0dGgCgplxAdec0BKGO4JbyB8HRpXr+XxwJ1qjf6Jik00jsCfYo2w/M+UDpo4
cs5c7/YIiHT3Ry7CpvEeBYwRpIrbbQR3D3RC4OmpbSwWpPczY9plfeYK41QWrOlqA+IheKI6ygPa
OxGsGLGHq4Ut3TneWxQ0r/yICREKwd92NEkJt/onBnA4sQH7Rh5e5I2a8WKnaAOZPCLQeJf7XaJp
LO0n8FdRYr7EgC5jy2YPHVZZWzg2WkCELtOnaqZ7OE2xfpk8lkpoEIK+4leSE15j/U/T9HWfJS+l
o6+SNxBnYHDDewa+9IlXYCSRu88i2/rB41hFWbdKgbvBcAx0TRIoTUGWtwMZCU2YjSCRMKpdWjUs
sHm37GjjkAuWvFB/pWEcmPnu2pxN7IQcUuXqgUqFwLleOh0l+tRkRG9AEGoWiXLoBrfcVcRdUl8z
G4/He4oXI2eoz0dZTMCmeopOkTurTtY6FPEblONBU5JTXGgom3qf/s956oY+F5suWl+OBMrSCbIp
jx4ltUKEcZQ9GVbgZ3PsGzJJyG1PHTODkiAjYyGKYVpyimLgR3tV2YZccTIs16HNkm6KBsyZf4OV
Yu3GL1uGhZgMahInphvui84qt5y+O70TeEgm51uN4VOMnA4MlXwhjV7OtXAxqJthqrZAByis5vxa
gJMhZ9PBggVjrYgOF/ixcTQa8oLgGPciYFgeZs8Gn69JJKhoGknqp90jb59mq1KwWElfgwZEJq7y
jxu9IswQAGNwrQ2dGzCrEHuJ7T1J4VKeCgJCVJyNvKyanFluHQZBRfDP5kSH+WiUxlZaa2m4ZJIW
whERmjxGwbc6E5wZMCiZe0gn2W7QftGpZZa/YKU7wwxjF33sHB2CAb+PtrfsX2H8JD5wRrciJ9xB
d0rkkPRVEddHM7DXhBs2m6q9CN1MWMkOK6YYDWh/5edn6JGoTfA++WRDun2HgKC7X5MLnTMkg5Sg
20SvLiB/iKKCdD2nxBDNfncclV81JnqFy63utFfUN2vxfLtjsg7ocqUcQYKx+fItSWySOgCPR6xb
vUfIRPUCzSlIlZDNtGKiPFgFHSHAf7ZpvyPpE7ybHwEsgVgoD5J56ImTmN7VbkTo8ynEtjCbqv8S
siWEXicCkRaJ/0hChAf9SUPCavKTV/FR8rSBRNnIGayYiEJBJIqNztSLYoF7RrDWrqPZt8+jzVoS
6whz3DgQv+xWgiOkrCQAKKjCBdJDXaOA2sDPSvPE+IxFTzU0MHhf5P0uewCd7Jk5Wi0wFopyXz3a
TPwd+aHiXFDMPxwKs7XvIH1FPQWsL4SkjH/4lJCJspgY8b7NhiUQZh+7Us/Ou6PY2f6Tz7vsvYOn
5U3qeKIe3AJLIHLrnFlvIuzjxmKykj4KLmSklR6GWsZDls0eIFcYLY3G3wk/puFYjfpq1+Ex4sPo
NDRzgOUwlSyXn4HcZ+4RKBV+XSQGEhqn6uWHvBmdYy6xvXJbUFhDfjsFDSq+j9JKvy17umBiF/TZ
VH/Ygko+CfoZqjTnAQ6zDojM5pH7Ftb5TTP1O4Fd5LBXabir5mSt6g6RmcNG4ZoV28rIgp2QoZ01
GtsoSFdJ1m0VXnUDdLY+BmZOcMaqDTXkU7x9PWwtps6d0iXS6f2zav3TbdJz1dgaWAWzNN4tfjfj
KD5JekXeABfVk2KM23ocIAeZrngjTVGv2POGKARDYxu4zP9teXZ7XPBEcpWx9TbZ4VLgbfnsO1yi
ll3e4nxekxN+kLueJdrCJzTGRVIFJlXfc31IJ9XyWwdJcEVDpWBxXypIGgTswyIiMscQ8xOSv2pE
aKdSA6SsoBIWEtgnPgYwRGjsGOeiSacCyeRTEuVziXxjZaKiB/WRUFZxRZaTQTgpIae29qExiTol
gSXop+0SzNd+lQ4NB450SuJurOOZNUzKM8UQo4a0Po6JrQ8SQfFOULQRVuaYbrfUPIKtjaX8O8FM
PB/cfIZMKRZ+fm2QxPZ2vZzip7q9QJo4o/vS4dxW0eKion2tATD0RH/uec6NQ2xXsiU4G9PoBEmF
vpKdKb1+0v0TehKRIsvbKBLTBHIwIwin2Fp5skq8C1sFHzhYrr2k+2/Q1tkULoPCW3eULb84sU1L
7dDEEcCLdmFyWoIh0aFbE6vBuSpjFiMym6PJ3xfwqaP5HERQtUz2wvFK50xMVIZw5MbjiLlIxZAu
l1fm0etkOrfUNIA6uWsh2Tx41ymMnwLXRTe0cthupDjkYTemf7A1Bg+BqKifRnax/uVGjRj6mqOQ
pamRtqCNYhSubCgFb4w8DDvAN/qt4ysJwdRVNRkQR+H3wxqFH+Kw5E9P/il9u+8JpasV64frCM8M
6pbAmAmfpvkKHoxvz0fmW91twQqvleSt5vykAq47CQu7KAZCSLu7iggHQXlNxBDqBCnBAk+YUbD4
VtMfS1gHlF13eoUuzcZT3YPWTJHGlN+s8CTEBj5VF38UXhlgHamHRv2rQdwUaf45geUNgMsy8LeY
rxxoTh2UlcgasiMOsfcclMcgG4kVO4qGV0pcUIs2WsDHhDbRZRTwoMQLVs6HyGvYBa3fioIMYbh2
lNbIUFA+oF89WxKnao5vpaFsY491rF61sfmEDOppk8RrfrrEnHbMGnYoWsngTO3JyQBktSE4rPVA
pCKRCg4OGZDSLjtgXtAsflACwDJtA3rlJpeJLLnKY8nSAsRHBvYuZXc1waLMoqW1rc1PBxY5pxzX
qbf34GQ0kAiyjFiqjNFO8x8rZixp0Bp8Grq+GwLzOLnt0mHcmCLrrdAnaEAHjiIxdiLVcNEJsJeX
Wb5CHtDYF3Yxw6OHiyAtSPr+HTaiSWgNPI/OWtgdd9Cvc0Z8svNtmS6pVTToQ7J20y2juw9a0onm
j7selnxJMxDGX63uE/bRAJbhM2CGt1UcJjwjmg0p6hI/l4J+maZ9qod3u/sWjRQQNwAo6kBxwg/Y
g1PQa46iwN9GA/rgnqOmfbOj8TWa9sWidZttImgn177smTWap3jS6YiMU6heQ/8DmM6jZgsdU3NE
sXjygcu94EPISMEoTdIO7D46Vm5ztNxfNRMPJL4oY7yRT7WNOpwSPBSvOdNLFc24c1DsrfOWMgyA
pyMI6K1Hu/nO2ONiBEBCLDYoYxAcvkGLsmDi7bV2qWK6+GOgiFx6ftN9FUgI6ORMHIgIICbnL0H8
lkBBc1MvzcraMYnKgwqmv3F6AbEVyExA1hKXkQEEQTA/G9I3jAVzxnYxXp2mMj4Fz63Vf1lMixAR
msgtzihSWljl56d+rP9E1qcVVwbmGhSmmA9xcBb+yizzRwd6Tpo5YatmhpiaAJehJ1wv3/oVWSpE
Gdq8murO0z9MZV127yW7ffu1YxlrE8GD8GsmtmgaIgEbjAD7tVntSoZG4tPnkOEe0EtwNIHAI1Qs
0vPnBNKOKZoX68xGyqK1T72KmRNKpuLWyIJr103IpOAXdXZGTL+dhcUMYQGnCYTj7gQh/4x7Vsh6
7RU6T1oN+Q5S8GI0rZibClJxkH2ILU5wSyDTORggp0uuf2M5gz5h7rSriREKBSqZHViASQHSA/Uy
uYDh0cVG2463iL4oRgCBmuLBwAboIGqdGqQftVjbNBzl9AEyOdVXkVdZkOp06jKKMzHBeSD3QdPg
gJIGZx1UG49o3OJk/8N9ddRsdeG75LWAuoC9wze68YtTJEsxg7JpHhJY4g4gVOnBASuYnv0UKoST
AKjOCKEi/ljA1Y42AoX6BPFd5ic6UewcD7HKLtX+X6sI2SYJmnwj2hbbwYGsLmJiN+Ja2UcsRvXJ
pfe6/qCV2SPAydrC8RkVt7weFgIniXCDLn423yxBlSDpHEqB+NrUMNnwuzdB/VgDlE7msJit8ORW
L/cvxwCe2UyH1TImpZZcbSALHppUM9+WjX9/kqLU+tOjVn32tDK+uAN5IWVCkHHcl9NDm6jnOkko
qmxnsIgOYUpy/L8yndBZUKgYG6qh2vqw5Vn3J1oA6dPRJmH/AbhYZdkPQmmpbhw+X0K7AStSy70S
S7bH/X1vYmKf1d/6MmA0bvFL0SY4ECwBsoB4ajc96y8r5cVAvhTpSMvx77JOkZvO5i+J8VhADaCL
hbK2lLsXM8TUl2UXmBCBGEYwqpoEIwkvFo63o79WSaSL3eTRL3UM10cPYlbOsSBrnEk+VBfTj2ep
2//8ktgWi/I7GpYqWZ+ATSh37mELMfkDDkR4fI/cBcfmt5YYZBM9GZ04HXwVeohj6Y9ixorpkCA/
9tK9O7w3EozXF4ceAk7TWQJr3Mvhwud8pEwTWUe0pljJEGLZCk2v+qs1oJjACokdL9r8X4SsnGV+
HAvhFmS/ZaOoj9LsCAgvgCMqCx0NvnAKsV1ukQVfiDQ9uYX2bJtfo9MsbdrKZGYzot0ts8m/DMrQ
Qepmy9jsDibpaBN2BSv8qSratYCYWl16KKREV1vqXHu8r9DA4ydCVL+32kVtOAeA75s31it4tj2B
nBSfPqJRIQqWQ6BXPakaf/Ie13haIPgtogdKp9m6wacQWI7wPDOWeFxD4qLzO+S+CcXCf+7ZbCB9
QzXO2yiuTkSE7JWnuNH2Mbcp6wKQ4h0bjoTvZuxr0M5O+UV038sw+oxaZz0+F1XK+ozW/nFymkCR
fbRsDCtUc+P1RwOrhfIEM753YHNkNBYJqY6hRu4a+UBptES6FnokZjGJ2Im76fX2RWEDD+dGCLeB
pQpDbR8m1qqWzLnR/NODQQwKq9wNuKOa7mm4wEzBgshPiqLX4ZUgIBdsrae/iiZJ+zo0//g7goHx
HJW7+LxDdnGR13jO/uUk+t0NmQFLlLjO+ynZIs1ngZ+ziTuJFXJXZvDRqdlGmMB6tL+Fxo5xOKWl
ddJJLi1tHxRkmVahGDTWvVqxEbEleCndWhOaJdwUU98f3JiSmuIz4YVw6vfeDn6FhE8r9Gv0v5LI
XKKLHlnPG+TP1Vxe22/YSIWVNV1fslolf8I9cE5C0qxwQdLNA1IShuQGG3U6g1mtfb280jroDflK
/aIf2aDe4uDkMgDD+X+ATzKfqohAO48llxxymTKhoor6T+SgEk3QKSsH/RBei0MzRi8T9V2Dk5/8
5Kn9znpv1xYv92TtbJZNfMSGWAn3JiybSkpzQkTyc8ODH+NgNWONQddwF5+b5/BGtBDUWHfsGbnV
4D2y1yHXsDuGm3LUlgJO8eGRTTzHGdCVsZeGrTPspcx6WJaomfVaYsdYb6fadArUfDALDgasn8+A
GqskSgztTXAgPThaVvw+kSPXt0h8zWLTzvZV1A0WWUUz+8FoH/A5xlQJ/HxsEiElkzEAZkJB1azR
8YSOeA28pV1AKn0kvCImW5EhZuRIGsa0EgvBgLeYTsHJd6WNZ1X/TJBSMjNvHC09pQRGuwVChYR2
/yOu3FU+lWx186BKqJ30DbAm0lkwwGlMkx4N6ShKBcxZ4B2YUyxCZwqPX1Rl+wEB5KTWkB7lpmRt
+1+5qm1DEJIqQK/DfiC+igdU0KivEAyE/yPB4VWr2DTClFL9c2o29FB8YZDadhMl/0badqs45cj4
tTTdVnN+yElQMYn+B9GPh5s6j8cGA6hFlpqfq2jIdzojSeYLUCRw56wbIJj2QY3niwM3hjEThQRz
S4SlKO/xf1sLaVd6R7m5UbkdiQIcbfXdVwCFDdKBDDPn7Q5ZHRpii/NpuZoX9z1UMJ/Nzqt8KZCB
LMBbRSaxD89NUA4SF3MavhVjaLahhH5SlVt3CSWINA/ulpQLChlyP3mkPtinwMatjmuHrAvevrt7
cQDXCncpMJZdsjhZeTbb8MNNMQyUx2RE3b3zmHpibaVa4c7qskfXd09NkD8Rq72UbkjVAJsjopq9
3ieXk9CdHvME2cfz78RitYbqb5vzQe2q21zlH+TwtaR6DnS9Yh00/PCnm5r3qtrXXfZMKFiGk1Tr
gOTLyF6QwKEPJVehK6qOHoNjbUdY/Iz8R+IdNYTo+r2X3waz8igVweZDE9tFohXPXo5ht9W6ZZpy
ccR7a9Du+zBCrgLXVY468BQPMUHSHsNMtWG0lf6oTxpk3ckylfUr3lbH8uUEIcapeCs/gcN0qGdk
4zEKh2DhXLrnBP8CTfPOMXJE5SiijGkvgZJhaCDvffKFnrKZxKDDwAmwqptb+e1lZdo0Zk/VhA1f
FDoSeQBBMvjBMgDG0bKR4LZlRuGAcQgm/4His6KXJDkSw6CLXybvvkm+ht0APpym7yLPkSu5D7h4
+Z7EnS4858sNtHUS3+1G0ug1qMEi4yMgYQsY20tYtbj2HaI6A3w3NVs7giuhaesmPKLW84nrpEjJ
7kWfAU0y+mhhAFt9n231EGtTS8ao1tC2OVtLJY3NVuP3vi7fAgLtAMIOro14QN4RXr+1yzwvQtuU
AqlxJBUkFDapOqWOQOQt6NjO4JL0Fzp7Lb9Uc3CdkAMVIrlDuOMG/bYQHTkgU81OMO3i8+V6Xz1N
5TUK3WdnImUCk6PcG3ItlkI8Va7+Lf9CkIPODLcKRQNaOOT5FpHymmLXZ/dpLC0+jXA6PJiuupWf
x2Z5URh9KPWzqK0dPF1ckBNr5noPD+49kKqMtJ+CVidU3BfiSEYrvadpCkE/jDSt9KeNme40O3jE
09v0yjLBNCgGvs44RrazdjXDJKN6eKhsGBiFLxEZMNjTqnboGX4RgbyVmnOM55/UZXlhZn6pares
E0BkG8gNjiSjGw38Y6p/D9FWa1X2W0Urb2SbaZkveuUwauwFalZKvkvZzgeR4LMVKSCjI9gkmvOc
oG1zAnNdd8l+zvyS0SXgUYWHBo9IPPyqfbMFqEb2WobVRTLYuvxDF7RvNnc2g6pWKWuQI1Vzr1VG
yCQGJaf8lf0+smSEJCli/OqbrMsIB+85LeeD3VvrpJi2cV6tDWi8SblvpJXQNRXwNovLpSwYd+Dg
LT4k3VJ2nLOY1kX0s4QaLkyWWekGySqqmWAAd5Z9IH7tbGs45OeH7FktXH2NTuk2MXPnYfUUoPHx
e+zGvlBMTC7GNdOwZJDxXZToyp1XVnTt27J9HS2Af6Ivq2A6VQWtNIoz3FrVt94Q026X46+ANZTH
mMvVTklWBsmiOkr6aKwf24qE0OFddcflCIWqR1/iwzatGyR8SS5fN6P75eFofbpQs5ZdXgil8f9w
JY3q5C0IEl9EDrXFIrqprdwnXWWvs5UeYBLvQSAOaSpVFZxpFa99KZk0xrrDtGsTz6zgL6iVcBuT
iMhmgepVmXrytVBSwGwN9KbsDti1nECpBk5uL1MBc3rrM9Cw1gE0F+aN+3WtMN1MatuSQI0xMsz1
l9HPf9PQ3qnZ0ZjsVz8s4YVmY0sa3Q7zWtAeMA0vumHt8qMUyTlUk1NlfuUK+6rsJ9n7M8Ws/zV0
LvKMFemzTqYa2LFUkYgzMnX+wUgZPqxDxb1iqvmXcB4S+8kN3Y/aRtR6AkSKqbxsdbK7Hvoy3sQp
KEM7QQVV03ZAZZzaH7PxP5LOayeSLAnDT5RSenML5R0UUAXNTYrphvTencyn3y9YaaSe2VUXReYx
EX/8Zpu6b3H77W7yntsCNKq2n8A1J1Vuy3ree55/HC1ro4LpVKvhX9zdR4Ok7vmKEGYODU6bSAZD
Gl1o7c9AIvlOqoGh9J7rXffXf03e4pfoX8DoiCP4nWTe5thxOogOt3fsv5Jm15rBdfD+dRTYclKb
mATC0ZInUpb3zmYAB6WRILCwIVTFOw40cyk8P9M5ha69meGvOvoGFd5KtdMmaJ9DzCSc4aR7+l36
bhxlax/uQrCfimRfXwwc/vSNa/50Na5iD2NzEjxqnN6mJSX33t70w4W08j59wp7LYiYu+mERDdX0
PsoM8JrAlKp6bwd3y7BfVai7xYOUIhAyAwNN6wRSygVdOT9m/RS6L8IYiGrruSCkSXOtPxkvC84e
VykuBSfP/DDr5gIJ+5fuw1lV/wgpTaXsE2wKxWvIs8AQU16Dd7FHwqN4pQP9tTOLDynILtZhT0Yx
7wJQmNkgOCoxXktt57jkAsqamtp6+xoOz6SpMC8cYkCFRbvozmlJs4MIrvEEwPkhhsQYQOpjuZTt
8kZFirX2SU+8w6DzGNDuwD1szPBpCrgIq8fKKQlhQRagGtwcHXMrDm403UKFK6eBcEgK7FZduuk7
gyAG+w2JOGMm7MlxDGzN49SVp0Kx+uAOyhU7XWW8zfRGiuc2W+umOqUlmRdM+EK6BLd/xaFljWBS
fpKsdCpwLL99wK4O3LvscCv7VHn6BF90UyfhfzznuiwOU/iGrf8m9pHeohFQyNy6njQQjvHiKtYH
SmPzuwm++IpYl2JXY3UDXlBZlPod3th8XzJtC5Uy/IbCgdImx+oFyoCRpE8Z0sJQDdcFnwHhBy19
9VcfX2tv+V6quzzfxMqOWZ5uDZ/+A5Ckbs9tKQY9PHEaKZpeMQbu5hqTF8oEtgkni5sHWM3Ef7DU
1JFliI1sEGBL2hZnYjkUMSMpMGRkBThpYzSU93suF8Sy6afHgLclDnrnp9Mh5bYh2WRBSxFQM8LY
vWSKW0fhrxVuVJx+9N0b/Ahw9MmNHpsQfZrrfrgAF3L3m5QnEq1G0SwjsKJfV2TaqL5PGFL/Z2ft
YW77leUOWwQglZRc/HARKUhwZBhw0EaYAdrWm3JISkt4ALSNE8SKGTJs4E87GfRy9Kfgb9wWmHWs
LeXgFOhf+M9Fqxj1PnulDT2aMV5D10LhA6Gi57ywusvI3Fk3h4uOMEQ8NyxYT8VAmOR+wZHnre8h
ANEb4DKA/TNKGFg9V7e91+pZfDNsKoocm7egTb6A5elbk39h8K/4qO/tV9s8NybC53kz46PFk42O
IzwNAhvRHdsEPi3xi9hY/cJDxG+qLIJ/85tEIPLjIRDq9IQKlpdEUcvdzFHZNrZsj4rDTMvZTerq
ZR9p+d5zn0kWAORW+x/CNXwUvv1pvqfIlyqf6hd3/56KT9Mh1OFqY/yit6g3ZBEW5WdAuHXMVSiG
ncq5iQ0fXp2Ul6nL9Iq0UUrNTYupZQ7hwoCmi1oJzpQl2h9QbDl1KVYRwm8G567c7FAzeZdpRQUI
PYIDJ6TOLf4xbMAQum8RIy9q+ZMAQcET6Gz7mEw7O33OKJxdF5Pw7LnMjNUQBg8opShDr+JdY3XJ
s4qy19ACqYXk4yf02vOLE7drv6tYnzhKMMCuuYNE2N022F11UPu9ZyL0QF6xMSjbo089FtYZgiCI
6NV/WFRjR8Zb8tfD5PO2IVFjZQapxc+HxxAKf8dk2gzWBkZFQ4yya5nWM2Yi7D47QYEOVrsgbNSm
fpVp2XGp8GrFPdhC18Uadb31WJxnwg8fvCn7q1Mq28iqMalWTo/EcqL2UacWEon4onSwhwGlsXgw
2dEYQ+ym7NMmGCmMu9sIvhSzcMSeEjAYUI91m24xbxSHCLt4Eb9wyAYahaYKmy+XnFC8JsQUEHvE
ExtsJEDdrEoGLv4WCZ0foteDC1sZ2IaPH0lhnREdHEK68iiFeEaGd968g1jfPKO5mZN9DWkq8dZ5
Uh4K14T0b+lGs/GmGx/NZOBHF9Vv5WCfuvjbBNPQnebB0up95+FjL9TXpl/D7v+v6/v3gCtgzpOn
RCE6cDLOUpN4rAgCdnbHk5MYvOGqOpbNoNAkd/cpbnYq4GDAkZxOt0jbjaahO3Dey6F4NtEXklpa
n8IeIwmiV8lgOlkYNxEQ/mAqqI7sTp4qj7JuDrDjV4zM2nqHfbvK3aNKwRf1EsZ+Y155IeWDxQCM
cYeDG3XDJFMkhUKu0lPzUNTPghir4WCQdYGQb2J1VYjXBFZPIvs5KsLvCRqg29tQ/IQlpfU8NoIH
5lsQOQQ8wKVstzZxnoxOsAfxEOxmmyGBp1L22WsHo1v8zcVHMQttogT3/fQnxKo1ugmeVIClihef
7xBDRIR6DmRV1FCgUuvBnXFaGHCQBevU6moV+R3s7o6oiDF8NYPaerSM5WjFzRGF9M0enqq52rPX
LXU3/E+/vnlq4kL3kSEcnP+S/FJQjw5t97cmes5MV2bRrLPpLDZyOfa4E/WoNhqMPYMYWSLW49Ye
QxoKK2tTBrwrtw12vwJrwHTDsYF6GAzl0cpu/HQdM6yNN2ZCOBqnl7caFvXX6tonQyP3seGOCOzl
ECsM2G0PeDXJtsKrYwgSNR9akuwdgHyGofAPbyHmWjVpuWEEFcpZ3mBLPc1JdVQ5G9lpD9Coe3S0
9ByPtvFe9c5lGNWL6Akd5x++scelnl+7vPzl1EINWqjja61YLbOzJ6/ov1zDqSLRGUWZi/Y4tP1z
UFKnDOQejrCDMbNggsg0BSxAGfMXNe2a4eI10lHguh8zUFutAMWx/rAHap8a0G9ZRfW8i6R4dyKc
NbtH9sKOn+3ps4FjRncsaNDwfbTqgAMO+T62NyJOpQnYhDAmRR1YYci5mM9Fe/GQtkFoAq4JvtsE
BWdWXIvZ+jtE9D7UPUtILBVskITQAOGedul/UKQvIpy0reBF2DWY5j/6cKE6JABLDrFurYfL3g7U
0WFEa2X9bSGl7hcck/EhU9gwWsoHo7rISd5W76KP8oFc0MopeNAz3LLQjA7LprOCp6n54SM2CP1j
Bgpc2lCQ57Cg3PYPC32dZ5K/6j35BmVrSMlkgWdPBfNRrduiZcNgR+8/O4yc+8aiWXBWk05skf63
rkl9Upe2TlnbFGM2zWfyEoqHtrCAqqQ49XhQVF62Kdvzr+MGgiTNodLR49M0Waee/ggHJ/QlWPMM
Fwqi64wzPcXeY4M6DlelVLxZNOOUQdSIU7g60CnyyMA9UygK0bamsH3wnAh7w2Df4F/YF4oksPnR
KcL32fQ2pYr30HPG1joRqRZOBhgEA8vqiyipxXgQsV0F2QACSFvWexKHMxpz092OebIeIw6LTZW+
pBwGavJxrzd/mUqNId5/2pOf6ibqyhLA1QXaHp9FLqVS2qouxO43R3zhv430G5jIKjz6sXUSc4cB
OWCexKRcC57Gq+Na7wGd4batiiC4dmMK5AXNwfjV2dCmB6iFGUDjL25jQefr7YeBrhRgwsV5NKG8
Ei6aaYRHQfKZjKTMs03vX+n4227yqZqZTjvaFXeHtUsobVgNB+Ez/Tq+siYKaBIQ4S1AZ056LbsG
cKAbMsRsvOhzF1l8kpDhADdYVhAXGrYnUmVQ9shW8cAL2TUjJJzu14nqEuLGkTrlBl+/4CTqvKIP
L+JpboTLPQKNlLldgZ0YGvfZhefGtepNhASC5YppBrZ0G8YrAqA7MOrnurq4ZXRIDGQ5BVgavZmj
G48NZFrZYiGOM32MfC+FjIIuz2Dk2ZjI6fnIiRFS1nIAsppFCDM58G6C/BzAdHBQkvhG/TBSgnnK
JLakekXEBcFW9MIw3BMsp+WBOSBsUk7nvXMsow+xGSihhDPECuF2poJyZBHOLl65qgj5TQ3zpYTY
FTW4JBNy0o//2nebqXFhfJeBu6uc5miVgOMGmFzL+aNjYcDguPLqXc15HDEJa+npBgig5DxinBnt
Z7Q9GmXaVISnCJfZoCC4nsuvLW4+w6fMPwp3oAAcog2VsycDO4gdtZagrsHbJkBYPcDowjoup+TF
Yn6pza9aXkCnBR2orhleO6TXdNFawXTqZhD5l5iJ50wIfS7RqMYqir+g9FsDiDeqG68xHwcHt6Zh
Rm+XPbukmo8WIXRrPU4e0vY8zGfdR4rcn5HFjs5vo8EC/0UvZyLoO/uxa9+TCYKe+5mh3mq0fvOR
AyCNrKOY4ron85Eh4FabfiKisHgdmvbU62gfg72dmE8+yJtC5OC0nCJ8gO3aOxcrgAy2emEcdNaT
VUeP2mytsipAlIiX0RQ/quIzi7zdjLFHl25bkPxxwGUTQRKnsNcku6a07iWe97TPAWN8/N9Wvlcf
jGxadxRmD85gr9VcPTkWhGCT4mYiDMh7qkPQlk/myYYqNr1/F1Yf5nz0Kbo9n1XfrcDCiR7gRALc
rAfUL1C37GhVg6lCGg+W/Oia4KUakZtSm/bWytGq59n2NvIq+p6KB6OmoT57n0X5BHF3MbKNxb5o
tG1LhrBXXHDvYb7WJDXBN9Ty1U8Ds6ChsG6RoHiQnCZQZ2PE/M5FhMUoAoC8Kz7TeFWYb0ZL6Y+V
QfbGZ7TJS7EbibdiB2fLrVqCpzwljRa0sf0ufRs3NBZWQk4DeVAp/VU15ixsZLTNdg7CtVFHewdF
r03msw5PRNO39G2MZt4bTn2Jt09wdDg4HbKAQwo5kTgwxUHYtZcFZ/tlk8bk8i2gi98+BY+I31nJ
3pwQ//fXlfGPgW4EgC0TTgNTKad84vft9e8y+WrIqnJAFyh8NCjN5LP6TFTlb43hPqEKxURtMZA1
Y764dfPrpH6g9e090N+pO6JFzAa0uoytScOoGXJFn0t3rabmaYYNsYDI+LywlEE+l0k+ygjY3utq
2RrQF7Po3qHIroGWYMqIUHTWzxXMQpysRIdjwkc0Yc4h9puWt8n9SDwoWtBADe2fYY2nAndzRKgj
vmEC2eABLCeykDajiRBnmnwhiCn63FYFBxihgKb6KYUOHDXP6SRCUG45M+13tfWthw3ZiAh8Y3Zm
3MwXbgTd/KMlNJ/ROLxpaQ+cOgMzG+wj7Dp77hBGF9J860GzGvy7+FNXINeiWtBAbuiEhoIIbPdb
jCZC5h8VU7uIEbIoqeMau1I6Kvhn7luCHE6lRCWn9QFvti+1vJj1jVjRESa79eBBAQ3VrYqyxy42
ni0MuEU94Y9cCO7ytwpeeutG7rqQfX1CHxw09kPMiBFN7tITlRpuRhyuhiX4T6/TfwRhHKJizT/C
lvPpkZt6ggt5kc0YqVepTtKvZuJJ4+UkXmpKJ9UY9/NQwYHFFwBeDyQQ8K1tC9eQQTRn0qNUfCW2
VFhp9C5CTvoYMS/w4E5FcJn/iLDK4kYuoi+VX2ewgwLPd1h5CbQsdn/Sc4xymPO+TRKWGwsvUO5c
10tXqUaZBsfVZHrLcS5+RAF9AejcGpZCqz9rpcc+IISKa3NxoBDjQ4g1p/xsbDe/XIc3ULpHIslO
+pCNq5GWNxnjlTcs9KSUiWrCPMNw1thMXBxoXD0ZPI4ND3n5nDgLWwvHz8XeNtU1ov4J8WfJoL3F
/jHVWBRUrkXlI7tqdz7e9C3M0aJqNtWkXfkb8Li9BFOt5D98mDy8p0z1MsyrnD3ZAnhqeGZbHOPK
Z3TVQ+9mJuaeu/aWgje3kCJkO0YinvlUzKJnUkvbAf1lsaaiQnWD+a2oLIafeIb+HR1aLn7AmtR0
9xp0h2VBhpoFW2eAqEs9OXuk5i4zTuTQnh+Sarh4dXfxneASJBjfwaozIOkMvJ5Wxp/WE3lj9JKt
e45iKqyGpp4Jymj856XOCsrVBpGDicNtN2dbPXTXiatzTCFDnYf8NTLjU2KmLzAS0OEV4ykfCA3E
6pUXmBERgUzLp/0ktrTUo8e8fPHlt8/uQXSAAVE4wEO7JOw2M0zAhABthAsushB4/gxS0EoE470d
qGXINA1vJt5hnNxKTp711FxLr78XdgqkZr0VE2ZAeQnuD4Zfdy/VH9vGLnBId2U8/C1J2wsN9qdH
SUHGmvMwTwNOakh/zfIw+cEfqre5wDVlTO6p4x/tdikwQvePcdcd08TYGJa7J2DEBOQFGOgfSpVg
jojxHjrOSatWAYMdD2PqoMsPy/hjgaV2+oeBOY5u7CNKSu9TmzOIFgXJP0+MyNucCyhGmgGFySEE
ldysfTjB6IC5xjxiSCUUgIID+3LYaJtYGE7Y00CmrSe0LJecEiJAde0riJ+4jLekjWgoO8LyluMV
3caHYQnRoe4oGV2AG1wBRhttGMpBJ2Su78GlY3yN9S8m9kDEBIrJrJpRV9xwCpBUdoswVy+ARUlc
TPWtbAIGA9JXyw2ccUCy4iNoNlV08IGW/AlrmsV+NNBlQV55zOYOG8cvrUcH5n4G6jP2rj6728Ca
KA1WWR7hs3N16xiuoPU2TjUBdDAhWmTVXh5fK8/bAmX3hf2YE2Ttc+G2Q3/jOgOcVMF+iJID12Zv
3iM3OxpY9UECXJJs8/ummYESU4SrFcmK2lU7Lj2MvuAw0nPDjlLpPQVC64AiU8zkRgxssYKg9JGq
oAOgD+zz76PmY6pwNxuvPjQcGBurykLXWUjY9q/jv2yXGS/XlAhZToKhTW4FE6xM9cxiD1bdPztz
t3YdeIbVoZ+2sZa90kimrBw8cOFArEeOsQxvTzjr9tnJNzia4QIJLONta2zlvOgziPMTYUSau1tG
b5TAMUn/koUZwTfpcMFKqX3pwf38RW8567TCPOAE8rrAMs1TAIIwDy7EENuwUruZp8EWVdb81sEj
nQbrOueG/WBT7uolEwX63omh7rytaRzi8IzIlBqApbm4uwSfFrws53gLn7ZJ3vH7d0FlZasbh4Ia
vmDU3RKBu2YzV2zJioYCVgzWgt7ROsbz2vnEgrvPYvshCqW2J1o+bX8H5TDuXdwADL+/j8OpIJBn
1faMT9OMG7Isi20hYiBz6QcsdywYoVjtuDCBbWorne2bxtzalAyTc1vmNHhoWdEY6BdVArRJrC7E
jbtrYTbsGdzUTCltahQFNTHDaWBy/3SVdnRpb3QStHL1jnLmMdbwFatCfKovxfTF62vbLdBdVMNi
hUFg5VsEqwWaEkXaVzCitvlkwCjMz+oip/9c4RNz1rsX9mvSvM8gcYUpEh+kD3VBOObNdrf9Fm4C
Kp8fC+zCxLf6mafq6RFvFQ9WdY7VrXa5gf1vvJ8JNIiwP1vid4yGR/3QtlhWuMtqqv9Ilrpg625y
j1MCRxUHLlX6S7WUzzD5AfIIu+O6Y+jEt+Z7TpQMAbeaUtidBJTCIGHIYHjq5Vu21H/pxjfoJMDn
TVjmvEeYmdUh4anxBfPkDBvRxmbOnsoHx77RM2MqwB3wItHv+J/AbeixeKXIeWj1uzVdR0bow7KZ
avywgFLjO8tI5lGhzkRNtBhwsVHfgLXzh48pDQ8qoGJjdQVV/0btSpk0UgLpHp1ZgY0nfUoQ/zTu
VW5Qdq8PvViaINPo1hPGXZ61rPo+fYv9narjNR9EzvsBw5VHsyORSrPQcs6HAq5GSbbgvLQnXgkM
WN1nWS3ODToMJNr5AfuvjoXPSB8AbG5PegwFdvjhYTpptDHsjx4+okfnxf1laLgJRe7vUmyCTxw9
Bl4T6FwAiGdjL1FSftOB5/pp4owPeuRsHxwdbRPB0/8j6k23ZYzYPS6QWe2IIPacwSpIfvy2gMlz
lA70hUV4TdFfDNRkjIXz6US87r6h2kh5omPd49TmbeRZRAbnHt10N50XReAiYll06Tl8I+q4rCfE
Xmx5kR4cusjG1fnRpYXJAQ7n/+rpCKb3KG8bkI26NrA/vFghsd7LptOSjuOXaJTBufQKO3Wefkxp
Vc3fOuLKzt4MubYZWwpqA7e56CZz8qjWNtlARMzCxAlhbg3RmF+pYnQ3cjXNXEUp8e5OemjNbYC7
r/0UMS/l2RZBt6X17oHy22k3YqbEFnC1b1nPNTAzVyAtLL/UhKEYS2qa4EmuFaymwOcWtM/9+GWN
FG+Co8LSYg+F1RcHva8h8UIfp+drsgwiadvoTPmJlETUaxh/OPqWjefULyldKu+YAQq2QAHQTZP+
U3A8G/7VoNdJqRnpgrEVThi2n3v1oxiV6h8B2nA4CplsdA+XNEmFqePr4MKvjc9m4exN9wI2Sgmz
W7pu6zp/yMw5QGil0j075TktHC43XkguzD4Oh9mudyb0NIxXVmX7bbNrfMmOGiB/TWrVTD8zJgaN
NPVl/9ZCpMmXZLdA5QSEYNLURPjLoPqmkgpq9B6IJgPnk5XBkoiwbErsR35R+WkF3Y++MAgwti2t
gsMUQyCYVuE+AUDES+iSCwyEjRS2AzMaDiD6T8nZaxCg190RqeIxA5hRHuJ9OGu2aHl5Q5Y+rKFj
y36AXgXToLAOvjCoo59kTFcBg0b5NWMnXLuUP/JlWtzeoFlB25L7u1L2Rbh6RUUcrevuDR09U3YP
KY1kC9Dcdq61Jj6wIj0KUuk65fHwO07AU2bmnAY4T8ZE1LmDwT8P66ZjtGqkl8i+pclVoV2Z9oN6
458Q9iS+HusUumY5nDoNITEXUAEyi/R8VeTzGgaWGCLUlAwQyaSyM0JnU3fPCnTJphulvUcJMbOH
VYglfQzPi6D2foLwWWGGM+7SXB1DnwHqcrWd+kuz/kWOt46h8BdC6tW/UTmamO0YI2LaccKZlbGk
213SERpSFHnGKh3m+xAd3YQThlSnVgtfnGJ5FwRFMg0beqpBN/4ra/zQFpNSyRrPqoxfHAoALyNi
qkYRUA4MktyTi4WD4/aXIgm+kA/OkBTMFCZ0riHRcuh3UCop6Nra3O+CKIdggpdeumjbDN1VjcWm
nRIk1xb3rm3OocBcpVZ8WogC8uZVa83PFBpSgymzVZu7VMgTCmstWFbldQzfzMW9F0xEzO7WQuan
R5EoWJvgjpC53lTca4YAQMGCDuKVtxHUxAMhHlKCHRNkUh9Wz7ha68/sc+iTV42jN4v2MR3j3PSv
M9ncBY5mmSvugGs4cJAt/Q2cW3w6N6QPYuzWU56pziOCwsHr+1ewKKsNDIxMVDp9rdiiF5IyQlA3
bLjXWOZ6JaIafp0HeTsNfDIrtla5iQF4Mu4zuyS2L/40P8aG91MVYGJACIP/rweglDNt6q46nHAa
PreCzVQTGEPSAjqv0vviVE3VeBn070VdEy4KM3lvk/Fg4NGcIcBe4ImYy7eFQVy67WeMUrhcf89D
Wae2+UvSosajac1AWnDTxAScPh3F10+TvzRDcmKbrj0ogTQTkjaV/hAqKUJHwlEAYHCTJ41U+KT0
SrgphruYLlVw1hKqDsFl8S8V5CpQWamdSsT5yLQqLPUO1nxh8eOdwdXC9V5ExFFJXn15sT9qTk9L
UAQsGlvoh8u106Cba/+C5nWxcCqnw24f5aYAU3sYmQ/Bu6pH9+4k9yYJaE4QFQzengOrZWpCeZ40
ZPpyZxeVuxtIfLYCFFiI6Bc8+ZlgFNz8CmIAx7I5UYH6uDE/dGb4p9aEzMEOy9do9olbT0IauHnZ
5XxQWaGyGY5Ijh711vsYsKkCjTCYvTH3trg2iL6CiHnw9RKmHU0P9u1RXfztycsgP0e3SM3Npp1i
TJ1w/1hOTq61tu5hrhDQfayJTEmCazvbkkzyp23PS7ers5u0K9KVMBJz4aJyz2M9ptY+p+MyIETV
9L0KGvwH0r0nTVz16VrlR22RwcTdF9njKsTIb06HbVB9ocbe5kyxbL97dHBXoIb3jXmzzBXG/tzI
PtgjZz2GrxyIRgYbpdrX3rOESDNnrodsp0U7S2gsGM9C7mFkxSZ2z9qUCQdK2vgAaldkbCEW6zCn
DM6rYbgX5pWkOblpcqkSaDxdiNCc5NVIRRXmu559HMMOQHQI9f/CFSDdKYt+xp+400nZDJ+92Xo8
GvrGMTaN43400UuFA1YuIEO91UsGi5xObfjhIJV3AQp8AKmU62pmwJ8FzPaAtVX36dT4cNMOZuS+
6FyIEXMaEz5FkR5qntRvC5hcFI5pQ/Sy0Hg4/Gswn7QW4zuGf/FTWsM5q0nKAqdy4v6kM2+Phy+F
2nEkKIgRCgmx3VZzqmMJab8IiKLZAuAoWNpRgglycoRVEuV3s4e1BJVPQ7hhmsNPD9ZR8q19r38w
W7XJ/e6ZYkNQ8JqsY05BPGAOnEuvGXIWphDYbe0VHWrVNUzbER4wWDIJB8CeF2lIxT3dkw4d+daB
scejhgwerIrOxGWfk3NO5YXx65xdKJ5NxdSLebBVfKFlEMrAw4QYEBfADi125nHrOxz2lvD0rwU5
u75v7RknQOLEXuEKolcG4ZnmVivyFX+EuNQDxOsMTlSeA1AuxzEynys4aaDZUxVs24KTbrjKVN4z
55fM2Li1g+dfyIi62OAmtrUgRADKivshBRhRbHWiXlNYaaFBtJXzXQ0xlwE0bL0r/ySVWntFCJH1
oeOuF8x/OuuEy1UA09Imo60LoPS1W+xKuHjt91DcWcw+eSyb7wrEpoAopzObjEiIkJ9beOO7XTSs
tv7iOPNaG+v9lKzM9k+weFgzsavzxIZzPi97qUdIobHnXYiDLc203EgxBkVMCfSKoi37hnVPh1h4
ITMJ9wVr3AdO67hzJJbJpZDmD1kQrUHYNdPo9h/vUVh+XY4/EMKH3J7XdepTjX+lxbihqQTHmOCX
SdWdw1HPZRRWWqxSMDcS0lsoH/jtonLOZw9Pfl7sWfagfHvaHM6DBMuLkIdARkSOByP0kng90hFU
syFVsM1kZ5x5WDQ0Fvec5bwRJ7N95eCN6gs8Z5JARR40UisUBR577VaIKrKFMiEsfvMQaDkA8KpP
vf4q6Kco3XB24ael1UGKQm59b54fbXS68ldD7hbQGOieZTLsQ75szIzVHNLXHva9/AUBU1xcNR50
aPENNorSsHDPSLU3suFBfJgumNRv/rUFAsql2OHUfIhTdh8JQ3lOYtuDHBBy6FjIQXD6DD2+AxQW
AIxF/yp9+iqsMPwg34iYkgI10VjgNKW+N/0WEYb66XH6tRYsjOgpSB8JHqr2xph+RFablyUxBemq
7OMVLwlvaqxNmH0n17hhKGdupc5dImxx2Cz5dDWRR1dmuDEgSSuoqtILye3SJQcVa2iQqDGKCwGP
cKOZdd9prgVKC4zb5KE40HlN9WHJsyPNpkGRJM3m738CW7aokxq43d3eEmYtlRYEq9ukoYMGToqD
/xo0iHNFpFhvbXlRFrKufppPcp1pU7OiinVsDF86kULBYxrc6BX/5svIKNvVy5chq3cwOz890z9G
fnCPJ4imy+JDca1hhI5H2foYLyG2NNZlTbxHn6w8F22WVXHBKJuKwz3nPnYeAXNh0xxvmLLduhzQ
k+kFoEIh4hM3zJdHGphjOTP/Kx4DhMM15w9dK1HMk4l6cwK/sHCVCtZmaaworS9Y9YglWaqKvVXb
qM6qdu3G6TWkIF8HJiD4DJ415tjxx0VLQa9e5wDy5Nz+0f9qg/cmNaCOtNka+1uSpW/GYuEqCjA6
93imZXwgDd/XIDM0zaQi6/WXqk5+iuapZgZoBfxvC3KD1Go3pyKuOHkd42I13q0IM/yKw4eacO9q
5hnlz+bUfcODXaNZe6saPIiSjclJlNrTS9SWJ5EVZc09AfWIulsUGABR6cmDAgA5ZJMIXuX9Z3qw
BJj9Njwd6UIjb9iLiwzF2QBRICfAKi5x0Gyu0UVrLSJxmaBU7YoD/YG6naTQPHqGwA2hnTVfwqFi
sdHQQRDVJv+ASj8otklNIAnXru/u1ThQlUXPPhC/gFELccSWlz3LQeYRaOHmUOorkuq2IkQYgncH
QQmENthC56HCQqD81uk5qvcItjtLPMA4lKMeQudAZrR+cOiJRqgs9sx8mPbFsTg44fHC21Ao4NV1
Evsr7CfGINot6f8l4HImjgWQap9u8Z0DQ9KFYDL/wJmEW7SmrA5dHWPz4cwswmeiM9jaoycm+XxC
hX6Cwh4GvYQo+fw6vMOW3IX5rpV3g7OFmoqk9YeZrbdwXaCEuBYdhkOkD0O9qrwIYpV55anD8faM
vcG50lA8i4dVCPCIGVA2xHglTWeZkGDEZDACJlkh2ZrdxdoLmjCZJrRUc8VZz27dTTSmCxeijy0y
fSptClbtSAfOIS1w2JF5pMZXubZlmMX/W0Uml+lV4ohqoBULIMEwzQvovt6cO/MS5NERp54V7QFq
gEdpmpV6S0jETJgRmHfB8/PQQJ75Q/2BAWtCSaHTnYWaeuDQ+x7UKnWN1eKcPRCbltPKMdfkgVAG
zbD0Sgv2IPbUCZHDGgh4i3quBhBd2NEcVhz/Gl/rN8i4+vLslxHUCjXAYN/DAksVD9xAFjBREwV1
ZzdPsGLId+m1FfBvgH54JEpz+uTGNDg5E4q8JnmxC17e9J57cDoX3l+LggraOLLALvni6ko8CFhQ
MMh0i14nevAJ6lWt75T1Fpffdphju7Legie1BnfSwU0mDDye+jhcDXUCM2QvuKByDkIVf8rL8LVG
g5VYREObtzp575FV9IzUOctq83UZOPlZuyr/hfj9Odqj1G17nsfASfWtT+lGj1ldzoitXfkVccQn
PsCoNITMlOfUZwM1n7595rynYkr0T9wz2BWEai5Buesx7UcbByGR2dTZIwqYj0EkCKg5iqPYn5ZK
NBzpRpnD9PargRZtYIYnPVRuHExFYJ8gXjRvdK4RjpG9D0GcckeIbCGHTUPTEgRvTcYFX/2ApbeN
u2ts9QuFeqzcVt09G+F89cDlLhWMXFsapLXMsEgogss3wQpBROaEG2eJT1HMHfRRM5bEIwtHpEQx
ND3iY8qgDoCaLeVo1jsjlr9OovebLjr6HeKSkN+lDkywXu/kGBn843Kf9Luh0/b5UpoPDQNEo7tx
z47ltBdaZUCpP8aUtdy5WvVkhE8M3x6rF81EYRV/zeXFo5IIW+8ZS+xzab0NbrhuIapXz2gJOV7b
gyK9rGJyyzGPrb0vmmkP2kboOoDW5h4opqcDH7OCvAhsgbpngLC6WdXDLiedyco2DZT4eXLXJoYY
DYUFwzWNUjOnas5Hl/hG7ZrOHuvJo6IeLSYedKJBwu6kc7HPRu6cCvwGoEMS5HdmagI56tFDB2pG
2xI2Di9p5FtT+Tig30QzwEcBuR0h9hYNUZj2ZVzqZy6jfUSZa6HXMer5aTLqRMBnWPGejfVwem6c
4jmak0M9zGDJ7b+B+3RW11Y51yYajg6kA4KUcAXEwCyFOtUTPVCZ27Fo21XW4LvS6m8jrS06pyCN
fjKLMIHK2ZKqgJnDN/bvT7P25qfq4AOOZhZSkMxa4FSSQ+IQKzyjNRjap0xPMHJ0dlkYvwdT8hrO
2ql2Udkina8tsijxukCWBlnjuSCNKKzipzyYyJpqXsdmJEij2cw9/b82JXgY+iuV//Od8Z+V1l+T
Wx4cvfxTJs1ucNVh4qn9j6XzWm4dybLoFyEC3ryKBD0pkfJ6QcjCe5NIfH2vvNURE9MzVV23JBLI
PGdbe0lfhr5+KQIdg5qp6pLUp4jj3ctd5NnaOfa1H60hjwgS2MVKrcjRgqMEQ3zG5FXT76KGjQig
a4kEy6Uq1bC2bcdFYn/pgmcRChhdnloq1Hf6J033nqT4Y/Jh5SZ5aAudycRX4KFb0LPzTxFGxCYc
lRoh9vrwZE0LnqHe2ZbsxEzoVnRWN2H1XluFYuUcdj4d2ZWNIkg7ddN1rqdt1rGmkwxlMUuXFSVX
D8gg1cOrxvd+HC61e9CoBAYIRXl/wxUI2mEinrTQJWnLGGYDdm7f1w9uNW9aT/teaiNfJ1YaarPO
MVuzlhM7uSm7w4LGC1q5INACJxCXLwibmfCA8sTMVnnPp6n2xri4lzqy/C55ZPWEDW24jMqYMlnG
1yyvCduM10YQFrFzT5bnm9kT1RTYXHZEreDFhnYOzG3v5mhs6F7QvANfizQnmFmsi9ZAJ6SA+Kjz
zyU1ZsKsvkRHUUfFsuSXH3ZkYJL1M3qi2FWdd93+9x8VqqSc2jNUzcxwD1KkB2OUN2Kaz4twPhsd
NWDnQS0QB+IZ3hP5JoANRz9dKAytt/38CGLmZMR4cMDqn9jlsXY/8SdqyV9OUG2X99cMsdDkOM8Z
Z03leKQbKNn8Wcf53g0o8+d8K22kx/M7CWNC/vi5tdYTvKqt+2Rk7onF/jdIsKfPzj+B12xWYQxr
wdo5GSlek4qVw2rWtnyeyY9PY3Y5RJFVNW1MaT8utfUWUcBBVct9SWPRaiYT6Cdqv+W1T6mSdL4i
OisrEzKB8s4jHtKY6+iuvcP0xVV+18OSHjuU7oGbr1s/uqHYYKSjx11JhoDLQFLhA8xqb6AJY/Zg
lbOTcq3nBFbb4IXSJwjDvkhrb1jNx8DSWNou5nXVOOyiFbZHskzNcCHUzCKfdXJzjt6meY9ZkXqM
I4YGp5g90esMao21GhSmIGWCeGrNc/aINsFISNIg+y0dgSJs6rMZ1JGRm5BMtXDCxeHbImEPAGrq
UKWWXRijhivZlYyKaK5u1xf8Fob/GVdTqBLB3BnhP+AIdjreDnckSnv+sYB5CjfaSkW5fOKtU0Oz
6gGG2VVABMMS6vmPySDze8JybiBeL/8YFPuS795ea9pLj8OHwHe0OUiAHOUaDH3OhYi/PGgUsSE5
YDqh+8am8Gk1y61gCazlS5zZRJgDOqXcap6eP6DCgDA8pZxZ9oyhhTeAKBYM1+hx0nYd8GwQIkvj
yqUVycZwMaqAWHOnNVqG3wYWnecfK+fKd/6i7ornkPyLrhcbD0yA5vViAfYZCSj1Pnz+zHlZtct8
gLBfWT6rMTbBjMU+ZWpotes8kL6k/tbgPNj9hDJzwH/PAWhsdZxTHNcQOIXiim2UTLkZHSOMBiXh
m3ryaZBZJ4H2qRFWBfSoUrmyucSy6iKz5MjPdJk64qjMqdz1Vvni8ovk9GDazq1q9V8PpaOI0Y7k
y5fudKQ5x48mEkVS/HZ5TokcnRQa0mIjZgAPaBzbZzxAMV2sjm4hhpzCFjm3hlYlIcmM3CZEAvPn
FIUBUTNaYmyVb7nzh5sv0Orn6rtFhV93eN/WVpE8YGC8UW2MxYDeSb6wrEH3INi+EZlZw1fAv56H
CkkObL2BVSZ/jUkF6ezmtthy25EWwsioKK2BzYtwzPU0ffto4hk/8xg3yzZjt9WohpUGTXV8kgq4
UdyiOyut7mNgJGgTAgxC47bunb1Ki8tSDpOTmpw7r9sgKf6yPYNeX6AA7GYOfQ9QgynixILpzqjA
TosLSXaMGLscLRqa/bomJwr24B9syRbFa72zbVJe022OP0TQb5NABfQziFoGH86Ws2BnsqODY7RU
hqiVV98U+qc5Z4Q/mdgTb6Q+IkwAU+ALLGCFxYKh32crIsC9GHb5sLwm1XMpD/zqkU3yOnW8Ze2c
VD53YrIVhaY+PE/mS0exytCJu+5tsAJGtnhl5+LqeFejws3ckHjlFlgpe34poKmFqRjp8SGJSqp6
k5PXEs7mmNl2cZvXtLiZURcKl+iJXMAguCGVHzz0uadt4pqYwMR6lNGzHvlYmWvFdekNLxKMfe36
K5m4YOUfAJJtUH/0Y09wgQuAKBzxVWnuyRkXtlyvweNPbUkFCLOAcwCKoBxjDILtq6rNsgC+aYP6
w4N91i8/9oK9Ganotp/ssFZx0DzahFjXAc0l5MgFUXRR/zkPAL4sEn5Q/eVR9eTxg1l0+QblcA0y
0A+tC7jes3lnZAErJcNy+WWbvDAN3y26kr5fj3Fxmgb/0JD2YTHKa/V3XplhqgSLy6wdzD79W0aL
oAd3mws7tBZebXMIu+OMBJ4I5nthEdtTpi8GJ5ILAxMk2aNjuiOnlyN3hpMl2O68rwlydXQWpHPo
dvJmzZfs5BLVLzhUEDEe1CQiSXlRZZaZTbBjBgZulyzOlfjwqvo9Sp8TyYKJAZcAkyT6UUQrdxwJ
tPnNLnwQAOcj0iCaCT+Np/xi8J1RVoBTDETkviEOWmFuLRdwPmpb2Jkvj5NNwey5BlxJF2AFWtZM
5trA5cUjmrxxeBB8yuBhwomyYIrYObfEU1Ok+FYuSkbZpZhy8f1iLozaglaqRjXtzEXPsfy3ROgN
CQUpGoKKo9/OB1slsSfJswNYWQVSix/mqFYQm2kKsZDBswNG9SAtsET5iMawCzmURH2HHprQZDJT
6qOPoWmaScPHZFGjrA2cZW2j5q7nOKST13PgrrFe1U7/VeFA1TmcAULZiuxShErNOlqClMpi3zuE
Tn4tzScrrVajZeq95yJdntD/mJwZC/Orlc3XmP/bmATzpAFJfOla7Az9Hdv7bPZYBPGSM2uXDAo2
X6UGSIY7VT/IRuwL9QNr27QgaIwHkZvSV7DHv7MfC6oyrVsWznbSXHBsD4Dt+jf41a5BAkTF526S
3BATH1gC7/IYtz9jJIEaCDDEUPPdQzVoZkYeIQZkUl2mOt8GLUhiEjEk2Aju9UefnRB+BJ3NMKFv
saIN2TT/EbnDcp21S60y0zSBaqRv5KXW3Iell++LZj/gCYcIaQfYLrQuFRdkiuSUfXJuNj6Fsp6j
PTV+9QhKkunVY+RE+3K5qag0bCCMquQQOdhiqmK6xJyF+gSfQO1MxoKamk8Bap6hoA3DwnkRJ8/F
nDz2Nu6sZG2Z7KiZEwHrkZ5F7h4LmEHu9Rbqb80oUfE5zkifyvyZDMtlOstst+j1WvVbAIulRb37
twJzQJSvfMirCe4a0AVPK0xRDvbOa4b0C1BaQx1ADQ0QuAZTskBf8YrS++h9qeQhG8FFhVkaP8bO
VXv3YhyLGUsrOvN+uKiwVsn2WZrO69BEoSgluhPiYrCRCudgxst24NZvgWkhRNSWZphwrOa8URrV
yXTe1LU3gcRKUe59XFqsuqyxvvcZZcR/AznblvE61v6+GXHAzvPvEsVXKwaacgtrFUNLT3zUOGC2
pmt8UZBCxW7omCCEdu6s4jr5alxiLvmU1P4RjK8z4WOFOZIZ8/2ptpMBS8qCZ9ozDsrRtEjci/OD
pz04TR7GVbx2Jf1U3KhT/umA8hM+fucVT6Uk2IkZM8sbnqfyFPj5a8Jdj5UIIbm+TiMwMKJP6qk7
sRggiqe5EyoGEEoDY2kjAytQfBlhCPuL/b0YWyUoM5mHyUHE7MZAIIHEgSwZKdeONfE4xUdTF19Q
7oo+J1ivTl/5fwyLgH3GNzAGK/jNu0e4HCR9jFVdGTptfghy96quY8HraHM626NO/sMLpbjgU/Cu
HtOE8j+OOeYSeAhu2Xm8BALSZo6UTN1xGO9xRTtsisq+InsRuhGa46k62dI7+lPwMswq54Uod3WT
xYX3TwDDExzG3Ak6GZk10gaXwFN9T37RP06ja9ceOU/OfHPjbTfGT37d7fAkr3qkSjR+Vfwjwa8/
Ue9JgJN5RkU72FuGg8b8Gp9rmjOTNlkzB5WrBkVkIiym8N/EUYLCiMjZYe/VaMhipsm+eZ9tYhU6
lsKBBC4QxDtGsme7xFyEajPRJ5T8J6Ovb37D5mGMoLQcOPnKGfXt7J18+M8mrXlZtJZGPNKoIuqs
EOy4wgZYjzf1TO4f6q27YZzOkcddlrbM9p+ZPqxS+QUh3iUGluRgq54yc4oA0rTHWW8JcrNVb/C4
VkIBc3HomCGmkNHciLO9yjyINbRQcOjuHNFYkQ6wja9LlK0li6jDXl+nRGTiU+EKG/OayGCBbGqg
Wl080gR97qUX5gSIBRwzkAXIsP85cnoCy6O9A/SWW38qkVvY3QGM15XiYghqdeQjJTQdA6SZGGdQ
41D94PrsnDRrfHLr8l0ljpQqyYu9VIdIH2DI+DEh/b26IYkZxTFgPJYlWuPyWzamD5ZSO5asTpFg
1IDtaBzjo4y9g6ymB137hPkjjjQTW9ZMfma0ryMSQzD3CCazN5xdhVFNd/cV1beABL6+tdu4QfM+
P8g431l6dhotxC/TfB8hP/C5JpYStjdKzUtkQqlO/bYkZBzUOvrRqxk6t1werKJ9aueXxLqVUYSL
nLQzbHFEUZz83jlCx8cFeXDdYwu+nnQlaQHlVvSbCp9z1M1s67cye9TM40jNJgQeWmWkE1Huc1T8
6Ym5iX3Kl2Y3FH1PuoA/PXsglgN5d3Zscftx4OYz2/YYEXwFmcJsbrn2axrcTFJUCvzWtY5jhMdr
7nIKURseYY/0OCmuNSqnJJHf9uTiRh0nlWusPgzbin86g6z82N2QWLmRVFTMaJlra3iLl2CTNhUG
23Jdseyp7yPHklP1UFsDI0BCjGOeooIJqwwYsOIHwHd/37PMZfONKdwUlKaaCnt24DJ1XYnJ5lPO
LjFanwlZKRaV3wl8kdGYqqKEiWpg73M48fOxphthvODs5UrhSPQy4o2BShbUaokPn9aYVEBq/sNk
tqHWZqfMC/ZKrZHHBKmku1r452jR7lPATOS3yj9IgFQziUupX3qTldeVEZ2F9q6Z6++26Z960jeM
8ZQ4wX3GIlYN1aNmOW9GYMQbjXtCulNBOhYE6zyVzNzLsI+9+iOW8m3K52tQ2azRBQuGNny1Qb7N
W7SZA0UbvpQ0JaUYteYeY9CYNdUmmkrQL4/1Pm4JhXA6tl+d2dP1SOVRw0jDv9rTIG7lYrwafyOz
OllZdbTp3PLeaVwuRa05sbY/oZ3XlMUpx+/IohGTYtkbH8zkv1HiPVhpQ20D2HTQf2k4urIuO0Vx
8IFwPN0vJtPKnOkn2TiUPPrnNpNhFGFt9BO8OX1nPg4Eqmzt+RgM8JeRywGcBVhL5q6KTrhu2TjT
jkRs/KyiFg8av3sjnjWbCuCpLS59a5CCpYNmcNjTygWc5QGLmv4psUBgITgz+olwI6/7mbpfHwyM
C1Rfso8o9r6z0QMfci7o6S6QrKLbc913NtN3bg2hKXkwuyU71AOBJpzXvU2FPf+yeSZunqK11Pr1
eu1DSxsGsLTY5bqBEGcVDQExwhR+kSg0sl6axkvlN6cRZTxXWUjQZegFzZMHl2rPZLag3Z6M8lDI
dOPyJ/h6e+n9iFt2Zpww5dNAL64KFRjgS3DfUvU3EYbXHepiQXiQJsfam4x1tVBONEg/WdcEIjpk
l8g39cnMyM4NZ94TD/LQ9vpRq4Kr+u3omt9O1mfOaU7pJGYKdiDV35onIoyMYJM1lFp6I4/DGVe/
o3kRxysm58X4AiJaaJrN6maTa+3DIHPjPKJ/MJlXNRwHup1eCxushSiAaILckA4zXeUc06ULJ3b7
GN5JDeDUqnYB4yk7MIl6W0GmAIu+hGPRVxYeyDrzvmYR76OkZjaITh2xk9TTmuspLj+AataS/6Kd
dj9aPlBMrBFsMnhr/NkXXVRPRh1cE7ukVS8gOsUat8Mcr/u4hHNF3WQiEO8rQo7jOv6WTUZwKKJl
vfCPJHd+Loy0xaBck+nwThQbmV+5uXHcGrbVQl7b1D8yWZSjf3osO6y8Lau1QxJ8MMldq8lr15Tl
TUru1Iz1i9CIm9ukBZQtV8Bza92KgN4l4o8Sx3snnod3D99ybq2KhNPXn4bHevTuiais15E/kAvD
mddbv6JZ9l6C2Lzt/Ck0lKxHFHQxMVgs0kX3bGx9PqvIKza1XV4Xl1QWmWaIgYAtogXdh8p76Sp3
I7okHEo9J8g44u9g8BoLZKNGgSpN+qcxaQSlMbAPliS4Pd0BbJYYNXZd3f45U0+gYa6t++hD2AoM
s4mAaMd11WR7J3Ouk87Y6bTMkg3TcUPcbvlOECuO/yQspvJE6+RPuuCCM1oTZLh+T5cHP2PNXFA6
BpBh9gqW6XXyi488msM413YtWHYyKNeLTuw6lqHqvZHdhvqrnSPSBmerwnGPQw7vp4ksX1n80ILf
ze9578WhtfxKJZJdSRacMHqzoRW/jU/8j8+H5XtIsPgCPAj9tK/f3KnHP4LIeT2PzROmq7XNddva
EtGhu0tcVXYlPwXWpppWNJDmrHY3lg0rYJHr5BA0jK7Jx0mtD5Rt+JN7WHTtONGAMJe/AwLnu0Zn
i7c67K+SNjevpayuycLOAY/ACaTqo1mN2tFbp3XNCfpiIUJbHiNi2FD3uhnAJR03fjVA/yb7qgY/
RuE4PdZvdkZCSkBeYO5vdPvWWNCEjXR+2yx76kpro/KQU2FvTNEwQ/uveZQfsgYHEJ2Bj7WBERfA
mYkDOfiF6+46daXOslA+BQaS8WYZbsFQhoYg9E+ndQlG44QwF1H21JKhxj479s5uShwU1Uz9Uf3k
sgbfBXpPzvOz645XE4OGvLd8elqNAhwStfYgyvvIzpGeYS5UabkSxUOOm40DjEYUGq4Jp0Rgl5DG
kBLWw4mVMUMmBqlnET2BWAqNM4Hla2BIPRrgf1Z4ND0u63nmiOL2uZhgOBc/vplMNpcAAwkXrudL
ulKD9K7z4Waapb5EDeHhpVwHfXnsirVZUxtUwYdP6NkJwjG0c8+BXtPKvMyM6WsbiUGDSH+O93ix
cAIlCLBImBLS3HnUzTQQb5kpkdBCM4HzCHiAFiNahhau7T/U30JzWbP22Ozyw7mHJ51fHAYYz+po
XTk5QbwlW9l2ts1vAOKWIA9NHULFvOXoIKlO/xyqaAmaICdDYagGGWgljILSaavryNewFXFInhjJ
971/ImgLrQCQnLsQNIcaarLvh/HBcJx1m68t576LwG0YqxZkOrwxEnaHr9GvPxPpHit2tzqgByg5
6MarOqlJyQ9tA+y9Jul3uqNPlSTU05wn+LS5CYOz0P48YIuKeXYZmxs6uZXufKbxR8NY1VvBnbqj
2Hsm07hbDGPNrt6Al+pcyBaGvjHaoccKa/EXtQcV+1won5wjUOXgWhAvc1qjvb4Z/d4tH6VJVO67
ZhwnQXrTKkIo2q2HZZ3BJCFQ87666TlhgvZByCkvijWEGzruN+vFLRDeOE8krxGzyI2XOgGuyz+k
J0XyZHV/maEeBmTItVhVWxOVLYm+64ny06bal3gHSHJa9/0cgrkT+3rH1qtcLr0JCWpcaeGhJRQT
XHxrSsgEbc1/rbf6fcRjkGSXkQihHplDVYRd/5zxnFAPvMJlZ3ev8ksPiE9rH8fmNeooNmdAHyvO
5uSm3nhSNER6NPlVbyPdhZSxTf615DPKW5IgdzZAHRIVX7dOC06goAlNdH8SSziwfcPb7IRa4mAP
yQhtIoiDpyUwCI08aBUFGsYrTIzLpZFMcaju6Mzfu/iAhuokqv0oftgl1TZAgB5epRRacVuT5JR9
sdaFXXUBl1JJYez/NqpuxGR8Ah9KYqO326NAUOnnv9ZIE1VHl+W4xfUTV3VYoeIB3Qgkqc39R+Me
ogwwBKAw09RAoRfPiGXj/qxWOnUrqHXCGoonO/hs428Xc0MAfJzTkYIWXMVHQmA14pzj7G9UZsJw
Vn0yJaLilAdgFDr+56vuuljm+BVcKEHGLvT4yEhKklLpYygKdMbirLSZnJXTi+TnVaHwTXPUNQY1
TnLgLN801+dCBzM+EWXZvLcUBHzkzpHkJZ8gTo5lwXMtdsgtCxfUEAHg3oLn9BAmtuTozj92+ebS
IMzUkUEpApNyIpSBuWm1/jD5jMIt80GgndxinYvPkpmtICYRgpPghCp6X44CUY27HOzfstnwaGXT
Sv2a8Bj+3sH0yLlaPNsRlIzF+jduK+xOUfz6hBe1w6M5srn3L4NHwVhxoG+tZdNAxsdzsywnIr56
sgM5yqYPmJ6Va1uooG4llIO9azEPM1qJ+6oCheODdx5nmqEZcXyzXwGowN2C4/PqZcbhXUX3jILb
uLkqEF8zYVj6EBSX+HS38lfGfG9wO0iCSU7V8Im19K7BEmffme63rbuHluf0PuK1v/NIWV7iFGMw
ynT9x1VIAt+ZsP4UcYiyGu1+u4MDk4TJp81j6XwE5B+XYNRIPai3eMoMzOkodQEVFJ1VqdwcK5TD
qmqOC4ZVrdglwGwuNmILAT84xbQceu2JKH+HSrgMzpNgyq05osoaU/7X8DYzrpt3udITZc9cWj0G
467t6Ge3jftFbRzesyAYru2C59mLr/qAFE6ivnN1JLI2oh5ufacs96Y1HJHLJXZylvm8K7KSEHfn
Tc2eWpcCelJ9I4ZbwZft8DtGPJFe88cvrxvLRsmG7eSo4fkVzzY/RkWypmSQStCqqVuh9knUEp+F
RhuD/6l0M7HVwvsyJyKyB3nrEBNlQN7etFFiePVO02cBxX4x0Tab01YdIpxBGYm1ZNbo89UxP2d+
dQv43xDa3WJBhg/HRkt3nlO8cqzmKpMFiwj/FPcR9BUD/V3xJXniSzxlE8a0o5dxEdiEqwoQM8Z3
iHGSSubdJH4nggvy50SLzh2ChKZonwOr/ueYSAiHTUNXvnWkC0XeqSqu0PTcPXYqt0Ux3asah/xF
CrxH03uy0ViYhzgmpMQlewbwE4yrPzfNuI3maKWwHsv8VNA2IIPS0zXKOaOykhDKCEF49m/ffip3
UG+hY2kxMPg/aJD+GQ9RxSkBYwl3By+tpWtBYlsvrwCdCH957ZTuWpX0pGAlvQ8ExMMOC5Gr5bS/
uYwb+Wh9TIG1G7hRqvoV8uTOJMl7DokmsEvVM2GyLKdin3sOwbNk79jfkXmRD9mr39zxPwPdIyXH
Ja13noV21cIdVHJ0XYgRn7hpGsVwoOpDUTVc8ZKyAjXkCiXWXoBN90j6+zlT+njRUCTaLht9PJs4
rgbvUBMfE3k8Fyhn8/kdrJWvMrA3oAA8XbVFqBSITdK+JCWsE61c8Jj8unSxANnba4en2Vg+0HmD
vxr2cur9l4iMVTMOhbxUpri6XhVWPjOfVpNpeyeL25S+SusFSQD+HqcLyHzpHgpnRy+q6z10/hj2
cIC6HQ7xmeEG/yxH4n+fth08E123RSWICpQcwVkIpNcZLLQV8n0mHkZ78WlEigDdUfLOhQmH8Vo2
P22J2uOqODn1KuwTNWF3D/mxvaXtsSE8crBWHIUipxhe//IKPB1hgWSrPCuHqLo+ez8JiUwcm4r0
pKN6xoM6ONpMMzmhe938FU9P9mDadBbBkiISRR+tkzqDJzrt2o2nbOPyi9UqJylebfAqtPG/f9/W
gYa3ORfr5GFq7+3JXOkIG5OW5OJk11Mw07YCIVd0RZDc1qQpur+1FxBLZlsPs+97azFRe4qXuRz2
2hdWw6FLif5djg1lXJK9ZfaYzHWxbdz2szSMF9Oev4i3uhv1ft01L353VTCnutJFfSbNk5xBUnLS
mzJYWDBvZvZal8deefO1TH8wq+Ge08hpX2bg4n9gLG4k5oNkDhh0yOTFmFuLDsDye3Y+M9iQRPUO
JJJ8S3BuWRNZ1vY/Vd68ezHVnzlMq04fGqZgpZSwOZHQapNKd5Rk4XWuwH+8GYz5FkfdkzBZl+Qj
zvhp8GEfVDX2W5T+AOv7Hqqazo/HdYtTNSVfsV2me4jUvTfEm97dZ7jY8vy+Lp5Mrq+gZI0BjCYL
xUi1p4oTP1veh+mj8ADnf41k57SvpfmYC3jjjryu6glrlUc/TMUToVgYhiqFCQ2iPg7ErUTrFux8
/gVIqyR1RFwwioH14p+R+EMMnC/pkLDCU3RnvfoZ0uyE8bNcXwf5lgfikuHuumDfH/DXc0hnZ4d0
V/XJSxTwW7+7jSTj8recE5FBp/roBqQPc7ZWFyEhJOjhJVu4sm66iZdx2uX8pBZBkwB0AT4HWhPO
OdHTBSi0WoBH3v/UIbiBUJT5JSrqozPxj9evClBS91AD4V+45iHovJ0KaDEOvN5LTW1rTanbVjEi
/LVilns1zQ0TSjn0VqLHi5wOxDSgPCVZXNr7Mv/GtGHiKuiipyno9/ZIiAfWP15izhaGOAxEG2+Q
qk6Z5t+9wdblN9qR/H+3/xj94GSzK6PMaRtizV5c6Fo0nYUVxuXDsGB+Wh5bTdtzeR2ARRTksNHG
ZTcgotJ97CWz+eqLmBoSTI7ymkL6SMErx62dk6CFx8dHyBS3LzLOXgK9PKZVvsN0j3anB+rKVx6N
jjMtvsaIFhf5xoLhNgJH7HpSlExUSzXFxQmBVNTjMDQq3ZXvfdDWE3RhFH+SxQNl0/u28jESNUqq
9rGqSbdDvcf+wOZDhRCNrZGOxw9SFT+K4Q74uP1V6O4CbF9sh7b9DDGn5PXJJ4W/nXswaBK0LjXX
HEmoNF6N/TEO9s7B3jdqEQIiG575eAXxSOxCys3Zk4/rW6dIO/CnFeIzY5kbMZJB91Wk8483x9c5
IsdNnN3w5ewACF5iXqMSLrwL8HNCwGQg5DQSASva54RsEtXwOQsylobmMe5JX1Ew9MKW1hTn0r7Y
MGFLUCMJiYF6thWJLrze6D7CqXtBIGA3LNX160L5n7Xr+oknbuS+Jjgb0YxaNltqOpAHuOO0ypaK
mNAvveRoplTBT5+78tFpT2L5IuQ4HrYRu2CBQ5/DkCQKPF1kMKLlStSEzcmPgLnTXh2u1NGgVkfQ
20Bml9nPh87beG58pT0NBby1HdDzs80idGXLM41XheL4KUJliBWKrvAT5fW0KXWi/MSydwNqyePj
UOxEUb7H+itxlBltUvzUNTF2hN02pL2LRRnY7iX4fI0MltGF3Te/Ea+xhWp+7TxKgVJ765WHuSu3
ZlDtY5eOBtotvJvqvyCnjHREOTh7ZyW75Ggj5V9BC20aFDtincSUzkW0j3AZJ4F8qvj6jIwIP12f
N1ZBxvC2JvOhDOZ/T+5UzsSUVo8WzZFkAQbbIqmA6Qn1IJfSTeNznoSQWPs651QM7GnnJc5Btuv+
O2vomeeOJZ7O7MIC8UYenJ1pTZccsiGTosv8fgppBtPzT4N0PB1MjTl5NqKNSwSI23YP9fg2MG8T
KmO2WNPdJlZD0ltmlAgA5vUU0Y7QxRvLekLi2hZgqzySBukLqfFQRu3F04etCfORymM23npEzdJZ
++VyXWr95P3104iph02RuP4hhARbxZ0DFdQ8Wy+KCeep412HxAGyJpN7fEsm1jLDZPIgS7TBt45h
T0RE0tYm2ZVQhRziwb9D3LJuDvGdTNtkGG+67EKysIvT4WzyV7CuJR/4z60mPZm03c1w4oKdBiaV
hQWXEVcUM8zc44eY0rVcU7wSRI/kyMbo11J3a839qomoRMRDB0hI2MHEDc0IgwTa7C9dZq5MRBdj
dZP0fSogAn34No1JKVwV4yVDndvPzFiAyNP7QtYAkQPKfTFaODO3DUOVmtk9PdjgNpTAACl5ExXW
meGKNW2nVAkpr6u/Zt6dgjSMAlQUfhbsELzbw1qFyDZcZyBT6cQ2h8ZHan8KCyGcZ5P523E+ITbm
D3SgDaYwSpywYM9mkiEOBPH6MhJaT1UogA3+cCYeC8yvW9BCMC23zm9O2UDGOyBgPFN8skgFaLNA
Mhe01s4nxxFnPxErGFDWwqtWOltBbrLUKpjML19itIqA+nflg+5/AKySyxNGdnEdap0RiUyh5VcB
MxAa8CgG+n1iKk258XrEzhMRU+CIw0BkZyDXKq7LzDBXEjicBy8gZghjRHAscZuwM+lIepHKrTyY
IB1QQj1V3B3Q2S9x/sHnzKmuwcU0YclplozI8eohjEV5Gz3vJNsJyQApbfiOqmTX4dEiGlldf6oX
XP2kHVM45Vxh4FMF5FFlSJWCt6ukTTRecg44jXt7qzC0mB8LzVYF5BOz1dYIcnmcBKZeDv4YjUA5
U9ppECc/0cae3MHA96gE1dYQASY4qNb+wZbsSjWqY73ixOtEyJGXWy9Eu4M/zSgRbMzSvr5RG2QP
6kLcwFobHkjyp/rPyYMdqZTKzbdqPrvmKOBUdXDujmYKDXMcJfL4CK19bN1HvTw56s5h7WDCnlC8
UmVCvNzZGDDpF4CWDPHDcBbW2eYlxF/LJ2GRE285+cY0cOQafwNwkZE0kNLkHGkfFC0P5rWiGwEc
hp+HKzZFWoOVKWKpcFauoa3Vn8AHYraAyXfogFg2DOev1fceuShqmwOogtthep9v4CAd3Q/tPG2T
BFqFVwWy767sg7u8gK5AbuahnCl/TVZaJv0AUehAZyfis+hEbrGPN7fvSG8c7U06EhcInPH/z7Qx
6lUJaZSySluqKePulPRfTf3Qm+VLAJd6N/TftnHyZ6yOthZDfAfgUi9wIqQ+3FcBFxeODK2LTj1e
R9T5f0Z1JKaUYB6HaIYH17iDuvNMiTRmi1odVGojfwKipExeOZ6TLnkzA2bmcacFgh3dxz0WH8bI
25uOfDAH2hVBx2uakMDC4XSKWLtgoSnMbfenoT8DVbvvAzCvS+yZO3UBIOLIWUhd0FwWM438L3Ht
gezGdFgH3kJI+Id7yOfPNHhtAtyAsHrdY+p12zIy91N1yQoegqC+SuhYto8xIbOblPcGlTs7Ivln
qBXWhGWwM6DKNDA1so83sHYE+EuJt551B0dc/5BTuYKdKqIqrttF0LMcQDUvn4i2C6QHNXCARtEP
nBLJilzJEYFoyQps0iScIbGao8EMDdARcKQSlLEaKvjo4DlIXxXLZiLbbGCm4P14G1KilQf2AoSL
8fdA6DFAu1o6neHQG7vIOhDecFef2+il9U9e0j4o6BYxmB5jl+W5Bme0cHVEw1NOMY7XbAJG9Xgm
P2oTywPCEpapuh3ZTlrExtzdwCjU4NAPJ4ovME51qPOVh3r6k+L41CEsCsaDcNqjDrt0e6J012B3
IZqJdcsPA88Uav8j6byWG7eWKPpFqEIOryQIMCeNKIkvKGlGQs4ZX+915Krr8tyxrSGBE7p377AK
D7zAFXDjZtkBA+4QZe41V9vi1e9KKypdZBk2x8pquKiv+BdMw9ob/rD2wnzff6o/LKAWC6Uzd8js
K9fspPyDiuuFd8iM22wXnHgxPib0fucFfrRe3uoTiogb9q4HY9uech8x/3eDeSC7CFR2N+2MY/uU
3uonY3/MFlbtbjgh3Fgz9/xjfxj3+WK+qC/9O7T42GFDQPrzCa2Y9StxB8VMFCW0GlcD2PsGA9Fj
3EvQwrkIRLpqLeWHRPHb8RDEx3Ix8Y8JuNApn4uLOr4IM0czBJ6mCeEikqhOLbos2aQMts90PFyT
HxaA1lz+CccXfl6QfaAbIEkrjVyiobP8u1Z+tOau01YmTFdWUBLydxzL+3fzmvq1ywwHn9CVdtMv
6IpcOMIutuouEwK3fYdh8s/amLvIgyyxYa7rQnlZwQ3bEHx7sq/V2yJA+VuNllmLPsIR30mvjLCa
8cj0MCoXMJ3p+Z+kQtm3grCyDGv9kX205+qqvw7mRsFmfT6UOfTrbURAVQFH3AUZM1TIEy4CUVRZ
o28QAv4Ig6MyerhxQygqIEe45eqrXkdu4SJnX2Ftv8LUbRUSSkgzSte14hdTi/e32+PKxbODtQZ4
77FSjJgbzS/vLLB9d63P8yP7k1ydv4TdhVghqqv+ExqntjPPzOIYh+QX9TD4VD/Vky8Kbd2S0LrQ
+cLaSF7lr2Jf3Yzv6ql+5S47+yu6mWd2HTw6AXziu4atlSAOQgnDpoY94Trlzih3Trm1sAElfSpk
/k41tdbOuhvuNL89MgqocfDxwvBQhTfYqgvpLTmOsjCpdonptblXlH6sobugpXJxP2qzYxueh+ow
yJdAOtX6UW4hBu8U1a9I1s2ONvUz1SbpY5FfKLu2287i5BMwOF4xP5SqpuPP+RqZpqecALXR0UgU
ON0aJ30GnoCSNeSnhUyvVfwPTgutsv4uH8vQ7W5YgH/3b+bZ2VI/LRf5Kd+to/VPIPsX/StevGjB
MgSCN41Ww/AMWDVqdiNkHCjtGmmQRsaLXw2H/tX6ip/0Qwwo3xFDUtCTXoU1zJM0pat6RcLvzgcK
q3E7u7CdWw/24qZ1CW5EpbNDIjrgA8z5jKXpZz0dCHneEaSxeZ29t0+KdPcdp0gglA0aa/lgAVDB
u/WxiIxX9goqi7bGkvXMwpQf5k/zCi3wbkqfwXu9K+4QeyHbIPfYaLf6VqHrbfEaO8IyeYyn8FF/
DDTqHqJG5G9Xi8ooWUXb1Ld+oCa6GqjPW+9XO4OAmE25bfd4hv0s2IBTqmqB/izP0SlwNvoz2KSg
WxtKrH74YfS9tjcRySpRcjUj6BQKJTkqO9hqIk9PaLAKTmFCVD1QmIzxjsEUtkdukE6o/ZixoVBY
FZwfwE1tGO2Q6c7cUNmIGeBKKD9GVKvOA3owDocCchK3UD38zWKqGszS6zoUlb5lUD3MdJ8v47xz
jHuw+HrEqM14KZaXNrkM05+MvPIWN7MgowQbz3O7bRgNVt7QXWmysWWlUUWgLIDq9iDM28vryMnP
YoDXSElVHDTrQ3RALbj0+JO2+j6YnGNKwDf1mJa0u6K7W8grAY8FklN8ggZSxUYTJqZ/ZnljW/U9
oiSRi9LlnsYPQzUifx4gdn4F8VujvqnqZ4fEGpYM8MAqAkvCDN+TUe0Jyz7HJLGKwS8Q+6THGEF/
y4LZSloaZabs7OPON6MK+3eMD2yfgTliXRXaFkW41KcuLB7Adv7UtpZPokQWLs+Ulz2V7KARS0Hc
TsskmX6srd/496g7QU0OtGNxfxOSdo4KcXFXzmcPPbE7QnZ2rhbf37iSRYsPD+awDBpRx6wa4Kme
DdnjFlYltxoRcAUOorkq8U/5P9EkWA3TsmuQ/BXDBFEr5um/nhEVAmsJuFsjJC946biIMKtod04c
n/LrhFxX0BqjCnwn+qdIW+YuwJmboVVJb/rJEFCAYytA5vhXrgc8pLRwPZNSylNiGir1zLMAKDgu
J7RzYYrzKS8M35K5h+iS+TadjGhNYFFStNUzpvdwdjPdZbPZxDaR0cOYAE1DctDtnlgR9n6Gigsv
QswwKWxlaF5xLbF6oexjDuDAmwLTmSIKnfhudoIHe2IsHYkTVyIcAykoYwio1GotX8mIU23cKc29
mGm4ZDA1zB4sQ8Q7pDsiJ6wOj+GTE77rcKtD9VQtZxPVRjoRMCy9KrKyEwFkgNykA5uuZSaeCrc9
KM8qKfb6uld3wB3LsPBsQWvfLETIg+lsne5XMVmjficYhK8ytlAL0m8AvLF1cUFZAdOp1efSMd/E
Ry251CfxqEL9rfuim4MYoDEL7SrmM/jUmBjsSD8BYxo6QhrMhrSKV2BqB4erdGAUbq7NgQQAumUW
ByxiGgqiBzk9Otrfe0eXYgQMznB3SiAesTPYHwBQCaJ9Ey+74i5GQNN8n9pwC/I6WD/coqOKQHfg
P9X/JrzCPicdRF51zZ9qiP3yXIJWGMmnqryj88T7GkkumdyScel5xKZ+a7HfFNon4kJmZC2Ogzki
zR31M0HvW9VqX0KGGVDI578huG2evDtiGgjreJNrtxEqe/gSwuQFpm8eI9dPlfVEYZ8rw7ezv79y
nrDY6DhzI2OFmgGaFoYJulaQ6eyrJUdjjHb6fInzf8ofpYG4ttMI601PEgC1PNs+9jWtec36lwyc
G8KyMHgzCKagaNXWuMmoVs8Id1XeTd4TZg+rFNhzKFnqw8S46ZCM9J0q0C+JfxxPCbuZbnSgEJ6h
GeTTDn+IjFZL7EdRTWssTd0v4V0ZJcPEBpoSZtBxuW/65oVUs8OM4NdapAMMTlfoAPM+2Yj/rwlz
1+fUeDM7wBmMiw1dvyl/cHTJkoLiCSwbLdIDbRiY3hepD6sIIKKmSGVkuJD6lRzmImaijANg8dEG
bwiKgvBS6ti51F+jgpK36taKJF1h9WGCJkOFW46zAUYGdzbe4CTS17AKELSAO0UpB2aEj0J+H9BJ
TAe2l4BHEfYzL8GJBTKGCcW72cczc0IZ8sp0gzvOx+UYaAD3C+NZsLgyciHS3ZwcB+fc4VHdaz8x
w95AJsNd/0pBIBQp9rGQHnqvo9XSMIHWMdrQKjwGE8trdGMN3M+pQ/AeI+LwDOllI8KFbIQ8ZUng
Ci9DIAvYThEFqkfnrqChYES2pDRb1UubynxkiXV6hhLA+BH73OIwca0SYwW4tKS8NoB/tubCigz4
u2pifxLeafmYeJoN0/5sOsLF4PCQ6QfEwWTglifS5H4TFNVPyYYrZEY7mx87zrDE8INpF81dsCOs
G76rsXiqDIBSVys+rhPe5I4s3N3YSyhLgb+V6lM1GeDzumImsPE2igH59deqlz3CD334KmI4L87Z
CNx8QM3NzWTSgAHMz/Yn0wwVyFyJbzGJXtGneIEMqWyAKgNiJlG2M77BanTprPa+8L4pmFoY10W7
uEV8F55ChJPbf9OFi+eUkF9FJGivWSJ7lJRjad8mEO66EX9WsuN+SPlMW/yPW/tg9OWmHWh352eO
/76jEtKibuyxd+209U2N5IDw1yVXm78avoVoX4vIC1um2obGCwaX44YXQHkwnkMKtQwyydgUB6Ed
MpZiO9pMJxTfYC6YMW8JHYtXkxyW+EcYNBp/8cfDXJVeEoDIinC9Uin9qKKqXsHsIfRrPB1ulmas
RwLQc2Vi2Pgxdv+UpcClD5ayA9QEMkv9hUXWqmV6rVGSSATCNGq9zRfphMN6UmMaxzHd7cFTfulB
/bRXiMjjGuGzKzY489ac3pfGvJgqWVrsNpJHwlVI+Vha07ZB7yVQvNFm9Fp5bZETEPGpc9ZkTJKx
np541bGJVXFHFgqR4AgyIN9dpPNYvWJZxv2Kj4e2NyD8qWR0BqWxLhL9176uorgWfNQqfRN/ds9X
SAAu5eFNXQhK0dYq8kxYZHKdkq9CvnNvb6uKLhFcZ1RpZcoIcvdLhxoUYzad2jFy4EOmL8bGzkN3
6XXXgueV2sgg4HxnyehpbUped75xiuhPfO1qjH8x4sAYvLIfFk+0nB5jHxEuhMkc5CTogED5wopE
GGllKTILWUeh8ekongrruB5ZqIRq6TMYA3xXI1ZX/FA+YbxaIEZb0IFznRCtCB7v/MqffErmHuHJ
Z9B8g2H0ofkqmaRxlAWuY6FfhU9ZjZgfEOSIniOfGnx8q72qUKnjGjOG1P7nTv7OrGdtP0bji8wS
JCKdazqvFS5NkhmdIX05JJ86vJee6SlZG1gCezjZBIxhOlnmII48M/iq878LJY+ev6jCCKv5nicM
t/iKMSdpAYiCys4PGU4SWYDSlKpprq6ZDjgV8Uhx5H0Vq75OAYLnkzTh21aR8pWk38rMSBbX0mCm
sOOxEYq4gjGa4vUO865Fn4JYt69wmgAjUoDqRasLQhct+ibUb7b8HOYfguc9uSsIxqBrwntOrHGQ
SKisGgn2WpWh8r93uMya0t9GkV4TWtsKMyJEFfuFFpG8nLH6x7bB9FGFaRVyTD50u/ZAabmSHQPs
Akf+sVYRoTM3L285wXeGdVIL+zZwhxi5eo0pXZTiZEeUsuarKqJ4hWIHVVWqljsTui7rjr2Kg0NA
7Wk4nowNA/ZnrmS12zqiiYWtYwNATNZlRA5rNt/W2CC3w2E1KP42G2JHUO7Dc9bMLVT8s5j81fG9
N1LXIsZWLxlMmdkmtkf2GhmYIR4JAtpJ/SluyDIStB5MCLqkwx+Rwnza6bVGBwPnXsEk7yn8mRjh
OI4K8ofbERLpvtqnVN1wPwkH4MJa135e3TNkszyABTS8hgAjSBuUWwqJ5RLZ6NBlQuceL9peRs+V
dT2nXbBdyH9KgmeBEntCVzgIRzE4Uykya1npXxoGq4r+nqA94NmTu8bRMw1MdEPzgkdGzoVOr4Fj
CuTzPVJj9p7FW2Rqy61uJiCeoICqZsL8UzCHokIIoWVAQMAqvMDxCHKOCDMpo9sEZZ/KN1BIVVX3
bT9e21wiJ4YwdOOU86pbhhv5pwmGEMMbSpbx2HGYRYEMGcphEDJw2FEFwtIQ4ytyz9Gtx3hk8Bvi
RHL2Gblu4qvLLYGkdN6fafppI73ExG7UDIbm3ERslcGCiTBs+VpydIehsWidx0dIQ47KaUI1jmNV
8kWqN7ULRkWW5kIIM6iX6STFQaSTjbdMFe8+3DNoW1vDI+GURl1vl6avaByO+NWa0dbRwRRtr8Kb
35TT95aOrmm+WhAVuHotGSPLj8X9PAyfgVz5rfPJfJWKaQwLtPFfBJTmcA9j6zkb/2IpAveC6jOT
5gUoNBUET1EB6Wt5HlcxcFnfO27VVbgH8vsMh60EvPxnwJO+hb01M77oOflRAkqToJ/2W63ItlY9
bwt1gtSf+SmMCquKvnG/GaybZT/j/p52sKAH19Dqk7gm2IC8OrlGfM63VJBUBLA8YZTN1ach431o
MGoEO6+HFofrci0uqpKNUxD0PM3ZQQJk4CE6ghpLmDzzGXvAOPaR4BMF9O2UbwjZajLCSmoLcXCx
JBV9vM557+bJV8x1B/m3UXCYggzYth9hxwnotJcpB/xJ9nNLvlT6COObIJaKbSKHzM75dcgIjJPJ
Yp3wrnpdRhB60sAvKDhSg/F18EoouI9R04asuhRpk9FaWPjT9GXNXq3IQCsK+N6YF9DrmgiRVMRA
yaweMVjj7OP3Wl/ouJhhiTOg6M0XLv4RBtrFalBwyM3Z1Ay/sT2tic5qIO2YAzUwtQXnXuS1jw+b
wdhc/wQgm12Mw0ij7AJIgBaj+kT1lKUnRYlWHhItI+6Nkn6p1Vmf7iKuESNEWdN9Tly4dQ9IUmmz
buLZrYbW0wgVVhPuSkPdCaoPOZMkoBFbjdnQO0YNZxVulCx9F+SON/EdgEdYbcH75lWH/ECxL3od
N12StfXgZ6Qb7PLomcmYkzIxhBw/5ZE3cLhxfdkMlGT87QbkUfiDYZjLXG+yBrRDKhALtgItAg3+
GaUaHEZCrzaDrVwijjCg8Ip5mQUyyH0ZoKbE05/eIKhsatkN5p5YgzGT0aPjTKuQ9ummYkjRMCQz
JgYWYF2F+QVKmeTriZOxyDHXKe6d+aa/JZx2KsV8CMorp8SFjsGuRJLKmv/KGOK0qrHGZJse6/cr
6yNmDCbtWpVgDEIVm5KVYBT7iKlopj20AF8yQkBEzApxi0O0LzBTiZDAogWRVWphZDcs5qVmJg6m
28j2Ic4NfMKk+BKB5wc44kEWV1/70rrR+eWktyHlw4l8WjhTFuPiJBK+UcnfIQvfjmWX3OMCfHic
5A+ZJnoKCgheUODL9GDm8h5/sopt9nvJhCETA5ANN6TyRfrKucDETROKAnyC+/5e4EhJSNrvthBb
JAIsoYBN2P2Rum8gcAqWnqhXBMO0kfeiOeiyiPrCzg5j844wAS7qP7XFzLWhQ8RL5BhYBMkpaKpb
k1Yy34ejtMlqqBPmhlBnLAhKWuf2BKd2Usm40/BVgUeDWYiNzTJ8GByu/bZi1i8NJpBWA7AUGcML
IQSHPgeCqgqV7aJXf1Lj7ygxVM6ajno7WVxp3lGifOhNfQpD0tzx2tYSwIoQq1QKA/Um6iwesbgw
tEBCeP0WWfYuqG+m/ZPTCfeEhTCpHmdUVOo1tZ45ZRUbD7EWCUJ15U+EJ3T6nxqyglmWV+7YFlia
1as43RZ9+k5QcKflo04JfSlwq01ZXxcmrAkaV8j+Rwp7u/FL6wT8WCFA5BLgpB/0AaiL9kxCDoQ7
GzVXMHUC4LB71Rd+pPzYxepJTiYzxWIAiZ9sPuqoMZndmASWE6BdZrfcfA0ZDWlgc9Rp2DYdA4wQ
Yug24pCs5NgTyXwalkNDNV2N+CS+F34Uu7TSd/o4bsO8hA16zkLuPbjVOTwuMis2E2WzGRLRyUgk
hMrLxJhkYTF51EBF00dOd0JB2loR8SvA2w29Ax5YsOrHxlqj4QJ7ITvQpo2gokshWxW6RKo5PQ2H
FiBBlR9ySr7WSd4NhnOCcxwJqzvMDSY2uJ0nV5miFAcqJXvIyZZUwxhVTieYIuzZKr9IXBOVQxg7
bjB05XjWQqZImJWTTb4dlKdgchKZhWEDs7+JeaKE5g56IXwv5RliqwQ1dSeefSIEhqhhauczVoGD
lW4Npc5g1aAv2aP26QkVCacLuHerV4e4k/9m+QB39KHjqsxZySHgqn1M4geu67+hn8QkkpLKlM8Z
MWUtIdwW+7azGQoMa6e4WKoIdld/jy8OE9xv1kUeHKp2V8rbwdrr5nWoGiyEvtNqcPFXAVk28QL2
spmpWhduMxwxhI8UjZ7UXvmfMwTu2BeHBhSJ81KQX0Nk7zjEpujAWP0xLYKJeQyNFEj5aniIQzgB
VsW+qKWnDWpOYHQBhE/IMZebxgGTULaiwpygR5nV3xTvNgnhHPqK/sWE2DdzfoQW2xotdfVZlzeW
uuhEFtj4WBvt0KtUxBEPBIda81EkTkBLGBjo1YarJNG6yhW/agaUgi1n8DnnCKY+EN44c4nKgKFC
jiF4QFIMQej8FxYlz8+wfEEcA5xxvHDU4EyRsQ3OyOLP+KKFyZQER5LBIvmGhqGybw6DwKmGzibC
WvDWiUCKI8ZCfieRa6o7K3N4ZBkYHYPuATvio9IkPGOSwOCXwKlR459JpjHncZmiOdKhkxMVITGW
FQuVRZMKTguCJVBDlTEBzElxdopSljGJDKDBB5OQFcXt7iODSxAFf7ILHhxj85DMvVAlQMgRt5th
M/2Cf1ou/mBh14otYTU90AF4lM4CI+SjOhNsbGwxID2wASWW31014drBRMoW1puq46QIMSEhOpGB
DhdzkTC+sGN3wQUIbDcYNgQlUe4FCxVHdHfyGx5WbM1VYjQYUEH+gOmtqeWtaw6hTzmjk9EFmtgz
2Rvfkxa5lkZ6Nwk6MU8v4Ehw/D6Hes1eVZGXCyVcV+d+EsDgKTCuj3+lafhQEKGL82C1+MIsJjE7
MvBoB9gdThy4okFqkTc5wpuR7D2Q6KqTvHEo1hqmZxmIRFf+ICoUj5PRzak0OQoAfBoqaxv0sljH
aXeQsaxbgKAA7jg4BKpi7vsej/MZX8VGxwOZcSUwnNy1F3E7imMyo0bMpteCsiUBc7Uobnifqrls
uumrGn+EBgxmjwXYJ2ykolwRAi9XReK+qPpmAjej+UbPsNhPFUcbh4ox6G2/WYYd6KT9xjmxjeYv
qtxOoqkwYMZAXRWGGfppsb+kCVVeQQKMkXGieYAGnfYpTJ+4bF0rVEXYg1dyWiZ4Qkw/7CPeW6jZ
xwZUr62afUoTW3B0dXyhoNU89J4jUIGunmIquejOBf7Kom/ZzGCe4juKxyAKuB42LfWsgFnSCo4Z
PBWxraneBAM+M9rNMNeXUNE5QKAngIc1jVewmC2OxwicgVwQzhUq4jnAFp2WfgBTb75VnR0Eux9x
JJij6Bv60EsUMCNeeVx+l4uES5eEfR4T46Gk+jegJxsiug5MDXwJqZDYdirGmTzAujlFA6p6eAcT
OSeHAQQodd5IUIK+snjdZPvSAM9NEn+aQxnK32y616VmLB1goT2dEWe7qUr+wOQcUrS9tdqcM4pR
m5tPRILSNvGI5LFFpvVFORoVKPlYKIrcM4+eD+Aa4qGFKKZo4l1Rr9fReE+i6qSHX1EQH7AA4+kb
R4Ng9F90hdY3UK6qBTtWjNVajGgIoGOOGvDRjOBT8H7C+E8fyx69vtAbDcBBVC0jD7qttzNOdYFI
Xf0IA4RlTuJL1ogpUriS4jeRoYvzbhaNHMQSzq0oDbleGWYKVnyZJb8XGX26+HJC2jpJy0suchx6
plCYT2q0/tNuQTA9wwBWupFgmHw1LwiF8xdxN4uOzPmEb4oK6SUGT1S5CDhohX8E3SWSrNNCPouJ
QEE8KJS+I+TrnKovzAuyc0Elp+pF2FnJRJ5ZuDjIvk0/ww8dOIe6Z2V8ij5P3FmJoflMThem/jZs
prz6trCc6HoDPfW0lZu9LSx04lM0MxPMbc/JzPMstMQcBhqapYSeBnnunFuvVTLCmRBeozj30wox
yB3VLTBu1tU7o8YVxcbWuGOhteExUz+WGvMgyHcTBXvewZyusckX9Col2QJGIiYqCORxVuCbnlnC
hyLab7lpjkjNfq37p/j4opcLKJynHH0oLdYYk3Jaaqhh75ZDEReP3jzJvti5BtJ6+9BRwOMO+ALf
AukhnOKiPKrauCmzc0ffPGJ3KufCWBQpYDbh5dN2r3NW0NrhmUK614TYC6OhZHlN1GehwGUHl8lK
G3XqgOSR+gyCTnSNIyHF+hBt+G+1q9+xu/Bz4CCz19ZVBWwuz1xxkstJGTsPcfw7gGdR5ayUmb+K
G8bRnAOf2qLtNJkI3MbV6norS/GrmtknY8wO8zxxCIOpqI95XlwT8pMJWi4sRnCdZxSYumVJ2wHw
bJQknMNc0NT1zLweb20Mi44NpDkBxSW1cxMaWY7KTse4Qn0w3TUlda/a9NdU4BZA+TByJppirK4x
ye1JNm7Z9/MKrFbN7wEvEBMRUcY2wYfel7+XiFXrf3j+xIY/xsjh8idymFkLRRnno4kO3yj+Lsmf
rtip2XSJu3kj2Jd2/togtBH2P/JgPErYNKlnMFpNcG0d6XNLriliMyYQazatUEzgRxVxbotuM7Gy
44zAu2WQa7DMxBXVmqLKzt0k/WGfVipejwPF+oOuQtQXXFU18IahE1mK+NmwmFwT0og2kSpQLYNz
TGUmnoFkieqJLAVc+CQHlGyld1/ToG4IvxXVkAEzYJS4Z63eDxsYaHDGDTgT8lPF6aLSpO8u7PZB
NIKWx19LjHUzw1ZLvoh90xe1x8QtUTGOMUkfZSIvPpy42gVJWFz6LJYB6rRw3BcY3DI7CHhTgNlL
oDLrHEUsGy5PQK+LQ+Ii8CdIpQmupxjMzHqQTvutxculru0TYCLdi0d+sSAlCqF+6VuY+/UqYmky
qjiFGrPfWEikw0Cmr2PmTxS5M4sirmU3cI6hrur41yM4w6a8NZEHTKySyEh3zPkXPmU10g6TKTQM
1x6OjJOcKh5h4eBfP5U71K5Cj4X0k09oDVtdIwOWrSbYCN2xQKR3woTkoMGKdfAnF4YE2ID7oDY4
JgfvupBqtzJXN88RCW6SdbiFfuZpT2QP/z31F5fLqNdMYb7xOc5AcRUMltIE9RTwU8vNxPyFVrxH
7ruUI9UtvND6LwYi5xRnOpscWg18PqOdGkcVBD/Y26FyHeA3yA4ETMuOPQ3IVEq4UDiKnbWuiLBH
7sHumWbTPuw+InoypxrX4vQe6m/BVwe1EndFXFN5Z028NRM2BbaDL6FESoziZQHAYSQYlOmP0AfF
WoHzAekmpxSyPO4hFLiEpEU/bZcAgnN0IlAVd1ssHZ3yJEoEqUkZHT9A+ih+RI2radsBRQlGL7q1
lWGMsLyrpEUIw1admfh3n9xZ+OBLUnlyjPQe2iSZESdpCKGDqB64FFwxFOgp12y+EOOTQCa9LoVi
S6EWSeVOhiov6pd8aLfsQ4Y/HHhZ6DqbNPxnDsA9cnUjmV1HpdeEeA4rBJ1SekKQGIsJh7RnWSoA
fPgFn3QlcfX+Q9DNxS0A1Sqqtia+SCVdn/jUNtBhhLdAi59NxCnMeuGuvUdV4RoDBlsYt6IsYBEK
hMbBFksRVy9/JUSCxYnB2yPurive8uJJO4WQgavrbIKmihn7uHyIebzC6dcvjqt3kLpGGgIsUWUN
1oQraZCvugCuMNxvutgSWr2B+Tx04z5YLlw5IjpQmwiiQinRmjSQc4CmN9qqPZImLA50adqpVDty
VMOBLn0G2kDgVrUccJS8dXmOecIIv8QK3kpZe7aB82NZXeWW7zHHPJWAaIsMDsrlvUFMirIfU/tt
GEgAMTzV0Za8JgVtHg5NSYcFmSa/T4eaSkuwAhxgbqWzHhJf1gD7c1CrrRpJ36doYfVo/FrwnckY
gwNl9mtFw1/K+QoVgpuG2p1C+UUoucRzh8SYRD9DRGgp0aiJ0rpKSe0CghEpKPBRk2OIl8Gxmq4F
TRT3ocuJ8/I7X3KS344hTGhsE/zqKacBjqCkiFOv7wPf1hwMcC1UMegvmo1AMcuSoS93mvi1kOY1
Nu8eQ0psB/QE4Mr5F730Y+ZGFu5A7Rdy1hsPagnljfjZVswEl2CtEFRRDU7sDhvIsZmwOzBPQocI
ECyDCyz1F8ccxEeuXydFBNJANbJAWR5j1R3/PzbyFvePpEevg7Yf8wUD9+zidWEhWTDoRFXHNedo
BCxMWzHgcKgyx0h3FzggjDbtQnfHrnMNafEmInksBlMyDrwV/2wMgCWGv3j1QefAz5h0zgwV7kwd
u1RoJm26h+fY2VvEzRFYs0OwhYhYTrpw35SBG8EZFW9eQMMBVtlajZ0Ul6UY1NoqjksYnQ6quo6j
c4Mu1eLqj+mlmL+PhOQ2Hc4Q3ExQMvaF6uGfC7W43+u9jfQjOVjNi05EtsoQMtMjXxRfIf+oR/cs
ZkLCgEOiE4fRCPvIwXJxdsGXVoPx1beYGMk9iJSt7hi3iVs91JwDiGQbWQcMNca6W3fkUQocTsyY
6JlovRKgi1GK90iMtFTaoMqlkf5dENzuoogU4JEwjrT7fh+pfmFwbrXdbVSHTavQb2vdXljai9kf
KOA4Qmavqx0zmkn//1qfIM5I+g93i4oU2sBOJ0S3JwLHECrmYJvxaK0WOyAfhSOg1Q664ryLZrk3
vjjWzZa3QgVCTYKU5kGuby14Td6E+DJAMhL/EO03ZhDI2lcczpbpjemMvAC382MLiyVDbp43B9Fm
5Lm3lkUAHJjJv5DI0iFaNUwzivFdJdPFqC9RbqKIwp6AFj41AEGWbAuQU/N1FDAJDYpwPk1Psy5d
+yvPwnXB+HmxCGEEBC3L11Ez6TIq5WkhmVsmtHEjpRGLXPP0XuEmwbeGE22EpByP+V4P9Q1dwNxd
RXff5cBf9jaGBGNXFqg6HIq69SI5PjOTsln0NIijNro6AQutB0NHLj/tBIkxLvUt5yObAXJdUZAd
WE4IO9cdfT+eWOsoMA/0CJvJfk5pf1A01KI4EeBDjBka/PAfA6p9GkEl07CDqL8MCgW4h5GmuuJL
mvAea4ltRNM+M5/jwJMAasplWLW4KZA/vCqH7BC19q4HHCTuqCCXr7DzP5Bei17ZjkjCC8Z9Tkvg
kmu0MKMDP4cJg3sumgriM1hBHX4TVjkdIgOaS/tqcY8H855dODG6DOHD8iJKWTlSXWJbWSYZcCuj
WcZDArhVkR8wHodTXEumqwFPqEwJyuSF+DUMx6ffe4LTcKHBDpGkRiwI2cQ2Yz6nybyDnurlFmnI
HFecRBXTl9aRr9mCoaIOO96AGtL5FYrBzIvDDBooLTeMAuw0mNlZ7CXsTIGAGD9LwD4N+AukxGG+
V0L+alNicc9bkuqa2nBcMih6Bt6WqOZ6uLE20YlhYKz7wfIqRjcDWrTJ6S8tI75YljYTuZ8dgydL
Uf8MyodAEPoq8UymIr2joBJ6ihuDZc55iZj2FuSayyp6Zcv16ZtUvYNWtCbU37r612o3m5pGSsjx
shrqEW5OdIrU65CkRFOPDEsUHWKZ1pz/vGtxp/E3DPKZyB00jMPCAXkH6jYeSRQWbpzuihkFEEhS
UxmsOAXamfAcMTCuLStKapJHTEQJJrMvmooEdrTF3bBAbiixiQ6G2lecBu8X/viOcB278Ox8frWZ
xrJOc/A2hwAIbt9cJ7/709IuCc4jqDUzGRc0L7b+SiXiGOcawnv9Dd3h0wvI0mYI/zsW5d2IM5Yl
1I/IQxakEfNVMpStEh4DSnhRhjXp00H4hf36+DbpC5JEKM69s4voIsvzCKscv/8FkxADnK7FYz/A
ADezqkPnfOBfsG2rlNY9At+oF/WtFNCcIp/DDJ8Bs2D9PQNt61RnAyQ7AfC1O0x+aKXkEZsk1cV3
FtujdC9kf7w4IfXl3pwDjIxiZKjaQ5xLzL+9SAL9F4U4bUP1xq+a6TvtsZF0cEY2uvME0cKQbXQ6
w03q/xkThkkK3BURWQMvKtHfNNgjevFPjjYGlrbUBCb2QToJ89UPUGZXlbsU/CsmsqLEpzkLnguz
k5TkdgsvRAmptBB+ktV4aqtd7JiHkum5gFcyxJjCcgc79c3AkIWlKKEaqUjnEVGbgUKTEnwoiupL
9X7UBm8cN81wnurgoIMUNAMVp/C7hnucvIiqu1Gi1e9WTred8wrHwouY9CeWAAGp8T0FQtZvmZu2
B6XmGAGnz+kq1ba7NNFyYXBrUuBQhchwj3NCBmpmZHtJ0TAQYURjFacKTvq8WJwzOYDbnmKDqauY
BTElGfBASTDbM7SNMKITgAQUjrMMPQG7sIVmRMqRqqrhXnjism/Y+XCVI65eSUZ0bO5hbfH7XL5l
WL4oasvN3fkgiHSjOt8m1j7FqIZD20mhqSmfPb0QFHdYEyXdXP47DxrhoteEIzHEZhWrzrTRTbLU
4k1MD5Ar80uehqRJP2AGDBOZLkiv41si3mh0EG9DAdTtINcHPdTA/CgqXIafg9STifDowKfFUmsd
GuhrIs5cmju5/A7vMN2FYwsZ4Rd6zinEgWHwFXbPEB9p6jcN2Gs34q+GdBvVqvk64VoISJdlr+OC
HRCp3N3sBVwQNhtMPui+itMrLkrUciMTmhuExQ1BnSs83cofg48lypeRCYSILhBQdJAsbzkptBw1
qvIrsqwtexMXx4Do5kIbdlFT72WF0jjhKnW8cpxES2UA4tKDU8ZTvIpaWzyMusC1oLG34meHcM+U
6k1UwrLWbMTA4z+Ozms5cSQKw0+kKmWkW2WJ4Iht5obCAeWEUOLp9+utrd3ZmbExSK3uc/7zB4kK
MISgK2zPNVrALKv8O1rY5TW9oxPGwen/c9s4ljyFIi7n9s2WaCl6LNywF6ADrtGtuAfw/4HTCu0w
w5B9TEYgwP2FrXD0JdorUZTwlVjon7eb9GlIv0sZDA/Rt/F+a8VbKb71DY4xVF3DZKA64209jkIL
L4ZE4N/mXQmxjAHpEeMhUaprBgkmaQet5VtHnc/xsBUcEXGAlr2xxa5sxMZYLE4TpGMMx0fIdiIM
OjTGMytjvgLk1vowbh8GKKFooEf5d7ShUBVniiMGb+07p4PNi7LQs/bP1H7wvqrl79uiO8Be4nEQ
x7AYOwyPR0QDCwudc/R8l1ix41YAAqyehtmh2OQXzYgUQazhsMO7Rhid6fJ0OLcMxEBlFejn2fki
nv4UYEqQ16nsVqYvubYGtQxKuGE6VddfbW/sBBKclme8MZeIif84W7uVXsnBfNEons7tC0FR7WLi
NtvHVf463dodXFbvQdM7GlIo1ezHsCDAWjlI+wkLHTaMtcwTLG7QGurs5mfHpuceZS2eUKeKQcRg
0BJ0LZ01GdtQftKRsdPk4v8H6sIVf0xwWlNscyhMZUBtdMwe02mQ//czs+oG5xYW52LV7kbGBBpS
ccEY0uDTKptRkA6zNA0xyxFIU8lxyRtE4STwh2VEBVBvdQN6i85EFbhZUTfP5mMTLW3w6L9kjIUZ
QSAuqHGlq7nkOTQZG0sESZuR/VRgl/BNENOIgYyNPFtbmKORbJ/kX2ZAJgYSQ19IffwG3cRbuytj
chqe0S1NDhsQbrTf0jujO9LHGPtg/yW9oZt7t75spGeRHrwU7rBl9672MLSO+vd0rLfL0/20eevt
AzW/bLnF6Wb49aU47x+IswPkVTYWAO4TmedEHWVQiuEc4YBjbscywVkL/FhLmHpoOM2TjNRuh0cE
c/NRYXfHYYho0jGQgLFy0Nk4jztBdVv5Q0a1Afn/g6ShoX3CEmu5VAeK8vuTsv5wbSAgVF1UQc6O
4DrW/xjIUTfYNgbjoKGISMk3SXQf+gHzfDmLN98ouN/7/fiiRPftA+5epJbPChUU9wICvx5ZzID0
t77b9c33Q6XjeNZ4SEHkYOe+adTa7bJvUrQEBxYt3UeG8aDtqo+Xe7bjDc3jU0Ux+wHaJzLcnNdp
q4UkrrFnuhAw8EQhKKreQy8GMwj4k3p2NQppdk23L0J0UB0+FVVAY7sSauCcOxLhE6n08iVQEJnL
waxhRILDkQ/hzry9b1a/HQmp326Oq0HV4HffOfrCYgM3BDWhEsDMaTBRJdgNt8zCMzxAbNp8GHjm
qW/iNtL/0W6laCsxsMGh9cOSowH4Y3LIw91X560hY8xy6M/kNOCJcAg0iB9MfYr3fpq9jf5k6aC3
hH545KG2x/vjR1+Tlm3kBk0y5/EynvRj9ibRfwnfHZdydU1d+EsFsdL+8isr1tvwSTBkix+ZpxMb
lBDV84F5w9D4eOEw+GZAhp65J2uOyZdXPQEcnYozHBT8g6fqH+7KWNWoF96OeYtNheBSMAp0RSPD
DgYW5cLw+xZYwFeOosXttOcmi/+nPvuFFkSLvoLQfoDntHsrRvJcou10+p2CR7Y7hgyN0nDzb0S9
mkFLsrw0863g/EnQXxtwoLfR/QXjVB48YSkJNSdSElwetDKs+t/m0IMCDIG08ZRHVI/clUteoycP
IaPeGNbCKN5s08enyqyBtirj5ZUDzEhDDXFsms8X01qZXpKJUIHWfbYT3f5PixK/jCmhYGfQsgFT
Kuj0PYxpxh0vOpPEcjgvW+u8p+EnA3aIcGupbXbR7YoySrmzpI0fM/VukOlHyLLjrnodflHREmGA
Rgd3E0R2rszDelCIZ6CkdJvvjF087upo5fnw0i/6WKqucIi093H7eK8PJAD+arpXJBW++cDCuCq2
RG7ucykpJL8oI4Z8Yzg9l0Lioq4hmpWxDqicza8eM3Y4anf1VHHg1m7JZuUokO8TJj933gDTUa7p
g/4kMYtjdq2uGELZ1yUskhH6i5O/GVipMkD2GxNiJRYIGAjETHsfww67PMKxmWIdmo+VIKvAPrhw
OiUcMsmNCud36mhOBRmwr8ULOpAfHKG7VnEodlxbjubHJ3KtNmj2jAJJiQDdfvwtMIy51/H8qnnw
7DtPSflCNgTqA+HaYLYwKvGZHeuTRd6ERbZHxyClb0eA+wXx10GwECQj38qpJcD428f0ndFBm4L6
07yKhpBGXgAXKRID/BlkEBV+yfEZ1VjBAhJT9L/5fFgbwhpMzPLBtktegBFEy4DwBt4i3V4tO1m6
FKuy1mdugWOFjzoToeZzCpdqtaQYVss3Zi8htnKd/CmQo2G096LgRj3YlYLptJCtIJpDfVyfUvIM
ljnuK1zFsLqVq0jKsQZI0QBuUJkPkrCiEZW2wJJFKUIsAV58aN6pnoRpaHd/XSDFVf1zXrx2pR6C
vYkqdt30L1gxxFo9w25fIK/QWinAJwbguIbtdDoNT6Tv+uLFRImeclyCyumiNWz2sgn/KJswOw2b
GpfJMpSVz6JKxGRMXbJAdJOiUL7XmJ2XX+LL+BPErj5woc2UouYQEFbqsmwcTGZtthwvVPh3VGLw
zFq6pqlXI1GFVXnzT3wabpM+fQ9r9Y63wnlvhl3mN/YRqS8u/QVn4BNIENeRn3PuMLr9yJ57KkNg
Ro5FOQIF6lms8TttRTVh3u2UW4KR06CDR+Tb7LOdAxkXv5GK+RxVePdiKR5rWrvtmtvrA+cXlEvO
JrGP+KED4N5JiAyUbR7me+p3uIiLsLx1H4ll81XW9xDfPorDECvU4DMhvLfxolkHrF/HDdQYvzrT
uL/VtB8lflZ/q5AWpcfNcFnuRzM96t4ZRrm5mwk1xZ2a3omeklN3T6xgvP4w/jA+8H69T/BDYiks
0eOXOxgaWNAZCswdVizhQ8EC1bJ+HJYNI9LPGxxBcLZtTtQU+KYzbcsiNHzQnYNJl1/GBM7leAgS
CfDGpIaQmSziISxPjA+b62BGt7OPX2rFyn0XFjMPL6czLrhCLu4p92jGPCPME5J7xaH7SGoKeAA6
FRcm735/nYsdDvYLoZnwtIxANUhJCdNnDccC/L5AWWFyHbKo3zFlsZEXE1x0M2H4RGe4S3r4gCK0
xVbkWQNovELQsuKWaD6axFvAVcUsqjC3POjzkcLKBD66np+UWwCHmQ+CUkyt//X9Ezj9Brvmla0H
ddjLfGLBkpBREjWI0oIq2WPTwi7/ozzBTCO7Mo3R7ZkOyWt5zGTFnLeNSnA96bnSBQt+7PgYw6jv
eLaK5d5GyIc+YZGC0xJjga5KDtbitR0T9RF0BIUBhSDEgxi1uuccAzAYx3fXVn/KQo9WzNuw29S5
85KFLgxDPuMACR8rEILPy11tv0xV9Og+EN6gfmjuQN3kpU3jS0biiHyLwTGpXmm7+ZRQFCr0kHCU
w3u6BJbInVqNLbr8zSQRqnQtspvH1IMtz6b+sLG0oR5gYjsgOrYkVFVims84jx6Vvg67WmtNOo0t
n0NCxvD/TBn8eFHKuyd4OrR3y63BhgfPDRqOAr6GEREe/ivTFmAV4C636UOg2NaMR5d5NA0OkAnP
U8qu8gN6N7aVSUFdacINhWOi4z2wMcctvg3oyIMZM6P+/lXOTShEEy0/Q6gYLBMvmhzvuMOsZQTP
EpKAfGY6dzuzXuAjaFtbq1hmRazfMEl+lgv4UWCxA6rVDRiCBU07exVUgDVrXPj9OTvdCpqTzkpc
6G8zeYFAMdAPoBhhxzNjlsGYvBU4H5UNQO9oAQxdaoIgTCGBEB7l511HGdfdcu/M3ikILuCMEtbO
VrGzAcmE22a5YJ1aq7+gbx8TI51B/tPx1HgwyYBqfpw39095HV6wUjzfm3/nFYC5kNC6M3C4JzYv
YNR6LG2qiyAIVHhBCOIQCEaxLhi3SzED9FgosGjWBCeHlzdq5VWnfbjdeGqU9r5v7XOCzNu0Xquu
eCshQaTyhixEjpZ6wjpdaCUWfFaZgb72dRPONXxnlbGreg8rrfUe6QrlTcWZdrMT1Hh9k2/J0vZq
NpUHEqK8pNWS9YCbXT2UuCxLqpKnHhgYctUw1x+G0e5TVfmRmj5K9SHYYMhEBGkkbNnPfcsYHS5n
Tvgl1iJGeos0vDsFV11Hi8HhWrYXlcKVQDo53wTkz/5POhFT0NkWgoAN718Bv/unmd5S1IfepMOo
FbgkdQRM8tHkxIWWA1vW2EPnVOAk6eG9+mpyO9E61MsId+R2OmhCsskTJ+bJUtGjXgwEmIt7aW1e
2+7+XhjddmXT59O02GJo0CUgiOM1MG6Ypvyes3BGBtAy9IGMY1qbbYbQEh9HTDDbuggEMomt3gbo
aSt9mh8LcIwaapD+SFF8Q9r/jFddexwwqHZ0Nu7/q5GketNIDCWmy5c+S4P0PUC1a4Wqa441kgYb
0T/t6YD0LuBbyJkbn+7Ddj2pBRQjnx0PPxJGiIH4/HhizOQWeCM1OY4zSMS6gAAqndEMSkxGxbyL
mT5ddfvKHxCyhgbE1NODzPEA53NmuhOe5Vvciqi55CERlRdqL5SDEQx3SUry6C57FrYd0FvBsv6h
8SbrPn0hDb6p9n3pryTF/1SnZWd3T+wIVP5Ln+jatrjzpERKvZ+rHw22QGB2u3vzxSyH8nhY3OVt
NcUB3mFjCA2HXAenUiO6PhWpUbndHKgf6nO0cLvIcYhnCIab6ZJJhPQRGW8ss6fWNP4DRUrLsLrx
8cJhiPQ09btHzSzzGejeMZU3gu/dXLhcZXfXvEEnxGWy67/yx+sGW1hlDCBIwX9pK+x+YGgPDVNX
LF1UPCgIRwZ5cCcpczp7P7IsjA27IDgfAbaxjdDwWXDEdYy+N9L7HdtBidJIF3sC3n03YtLmn6x/
UdDPqfVv27J0ljeFpkhoRoI7LvpguLSc3m0T6phAR+Ua3WSP0dnjPaO/R9j6DvCu4afkE73FbKWq
j+P8qrs3GycrMw0ACgz6hkhiprl5QhF6m77YDfG0YvuSl5A6m66YouDxdEPYPsS1vBfA2f0bktJQ
vZntM86IIM417tkNisgMLUagMovlULosBoWYXr7lB5yS8qhMICeL4oKq2GdLILfCIlceN0PTmZ7N
Cy1+jhvfE5P7+nBD0/668a1nJeLTpWsUUwVxdViXthY/pj9Io2kRZt9QDsd297h/GvOz1aKw/u2e
jE+IRdsm0KLNJ5tYpHiE9Ubqpdzq/jh5d5LNbUpkZ2LbPZJBHsN7TMZoTrr4HGKXcH4eImuvc05S
nHhptEDYyDwpqL+rGOYBEVO7jYbdpm/tCXep05dsiMyzTww1mG/mLxojJsci7BMoHAkLNgmZMyea
5qKk5NLy6Wk9Ilx+d9o7+eb4NwcwzsmeSmTbvRVoJiCVucWvoVPEkwrtERIPxrLHSYYtQsZsx53v
cLcc034jLhNSIBcYCyBmEMKRszjyV4BCLXl7vwijPbKmKH2V9DCnX7fND58cgzi5v4z1ocjwOx6/
UhSvzqzsLRrPM8YYYaE51a9wt1igAAL9MP/9zj7XkwS5+wrgcouaRzTvtD2RRrntz0eCqc5QWbGy
dMxNOCqB3ns8gnh/YWZGpg2D7N6pOSuR+mg7QlQzfbeo4pOxk/PDb6ceSJSCJ9lwfRr/vE+ZCDmV
lPB/6R6AvMLFg2L7mUsI9MmHfiAD3BqFjzl607qGhNEufxPlOIFp8TDv+O9DNFeO8Wcimo3O6XOF
1OSv+ioY1mDUkbAAbCtMVfS6GB+HNCP6pUKRQKwWoGVc2TF+JmoVkt+GgBkbOGTtqM4y/xyaiKCx
HRPGS8jBT+XCwPJEmqDaCN58Cd6FpppSPMpRycRmMnBnQfB+ZTwxsZUGTspd/OSwTt6q1JjwhqCg
LsfZhpwfZpqv40tFoeJyrfs1XC3/zIW09+evKcS4DzcWICqJkQUULufM8gLdS8C02KEoe9tYDQBX
eqf5PkdAVzVRZQ5SwqSETE7PgJ0WPmHCMZLS2QITx5+H9+BlZ9HHwFNCUmJjgAUVreF4cAkeT2Q5
5jYtO+iVsO511j9DlcQO4Jz+LNdNqL0w3UTUCkhSCzOU7PcWZ7gChVPE/D6pdlUrbhpdrpyMWdBD
7j5xH9cmlkMkS7fI/pEik0nkXvrBIQG7J6w2Q37kOSc+x88T7OALAlEBw1txti3goGCWQCIzWSMx
FxdQKtHsJ/ahHME3fBvMXgEZHLEZXfWEmDMoDFLqSRFOQRQY/J6lBxbT0qy6PFRoIUgCa3bZL+uB
/rvbMf/ITgCNdGx8qPuOhTkSqLTxGrxPEdg6s3ZiFYPUg27p15H2g55Go3fwembjzgOT+5QigKr+
e0y/2tuHogJZ8vCReXqEolnYIZcLAzotUJg82dQqDoXqCrGCdjaizCQolMaRGPWEc8SyD420B3vt
Bq858RZTgPQrhQ97ziNDF8muhCfj0/3XgFdZB6zRtNvyFhCOykyAQuDgtt0Ku5P7jq1qvO84UGbS
H4mGvfC6kuFDIINXLyf1A9rEtu1/rce/m5Sw6m/3GIlTjsEk7P6LxhUBLYpV7m3HUmLNI0Q58Yws
dTBf7rd9tcus7xabN6g71Rs0EpaAFIjnl6cLxfhJk1jclKQgOS9Wd4Agnh7EDpb56nXtPvhKdtQ1
0bF9610z4abBghkv8oVloV5YXcVvCjkQkPVfydrx4YU0v+lCteli7A9spECVwcJx5vG6J82ugPla
Xzc0YeumQyO8N1+6/mVGO3b3m2duRHfb85nTbK+qSfaeGtwEGU/ivXr7xXlt+gK/bRCk6NhwOLfx
yxjixf7Wx++yhyJoAxGD1EabBx4t71oeWOpWOvSQROmadhbzKV9jMgO6+g9jz+xKyUIXXWxobms1
YOZhN/AdozFQWaZET7w32UkBjAsVkiJcGFOlvoMa8wMxQ7rczoy9YngwuzHAPOf8lL0O7y3uMAlM
ZXadfYdTaEvkZUTP8g2qS0n1dN9Wn+b7gL31a7MlqgMcm/hEmjZM7k2iNzivHjEUrJ9p+1qDsjh1
RIPIgGcP5AmlA+KL3jCoo2qLULj181trhQ3Ud78oYmQKkA5grfhZmVh9DB0bgVm6R8u3QLg+tXDK
GfhNFyRUmR6kf3IZomgn74d1Hc8KEiC3brCWgTyM4eTG1V5sVGhMfXnS+r3BNlbuDJ4JtNkjvoWR
id0S+oo3bIspr3RfLoPsSmoNyrFRYr4UUC9DpQG+Q7PiLwkZDklfeMAF/b4Mp5VRCY2xC8vEY0u8
sG8+rjSdFDS3rZYId4mILfJ+9s7R/QIMiqmilkgf6uCDFuUKjumOGcgnuDHYZdT9ToKxhsTeBuFy
i9rnMpfhGbpmRA4Ve/b5p/1Jf6WQEUX5eAbJ5mMuiS02Y1i6uNrwS4aJlLkdqPEGHwIunwyBO8GZ
vDFimBEY9y5Dw+9UvPvzGN0Kwv98FkfBMbohGi5ZiHZFUeoq/+D6U9S3aMxd9QQcxF+tqgcuIb3I
4rBQXkWNDyvHyz7zuIyxd/xQ03DllMDu90cPpis2N7Hmq8gAG+9BDT/t8t9+TIC1OtlNT12i0+dx
eCFfZqiRv+7WL7DW/MTLTNWnzKyL5Kp/NVz8hJFZl3T7Hp7OzHSJy1Hu8tC6geUeasZHoKvvZ/wU
2c4oC/ekmEDqaouYgF9OFHp2G3XMPbyfpsBcadBCmEDydaS5YlT03f10CXtJG7GxsH/w3dJv99dH
FEz8vRmSNsCOsFcw23fK76rAfRfqoaewXqlYklyJOcQt+hm+HdCIFVjhxecKkTSJlQ+PsgFnXthS
H1qVmBHVRvGnQjgv3CKBemwl6a/xpx35MojeOGjCBv6srtzwE5Fvuu5hMBDP7/oWkw8zkOIqEawW
Rogc4/aHGaS/6vvt0iMMRVkaHXEsibVT/8Si4/jwgWy2WMBt3E3IuICryrrnkmlyfGPOl5wxuPqX
h6QPfvDAThGLeuAnyO/yO4BgHk//GIDTw3w+6CufK0gShNeE56v2LMXAHd3ejhUk35CYI64VjmBA
36xSawp9bgi0vscl/0qhrdPgwHOI1tA4TZdHkn3WcfqrY5fjTsn/m4WZJqnoI53BDJphn+UeR8rf
+bfALCAseQshBAgMAX2peSuyF6b5aAmVUFV37TuIATq0/I8JTsbw2gVWE/APYIcn8gLeoI9IRmCH
fbnD64aE1Rsjq7jeLaKtCKGjMOs5TdEjXK5DPIV0KrF6moiAoCzl6e1Z4LDlzhGq3faHZSt4qlH3
xxxA3eYI82mFZdwGXAG5Ibui26KcVRLlCvCH6+dj9ZUrO/UcgB/2NiAR2wSPmbpsH9e2CtCkzVT9
8xtD4qmMIB4hlsH7kwcYQ3Gl8/U5UrZcnfwPJ3tjmybyqcRYnOBaggKTB3stqZgee84S5eEElV/Y
C+fJPZLOEJEhj2K3tJvwhYtulxIDdo7FUTzypiqq3vMPGwfjqbF9wmVLt0loRSjydWfo9TehR42a
ZKGuADzBrNrB1YbnmOKAwnXxxh3X5Pxj5zFZ9GW8ZP8DuFJ77S4wuTXf/iBq0SAQ171R3w3xfHrc
nBHC1xqwJ+QxgPPjOl2gLjGMzEjWZeNgyvFIwIEZeGIMQmQR4290c8DmKJUWuB2YzPGosOFgmc1A
EuCOnQ66TaKePQv5OWzhja9hnp36lFL1ITvZQigcUjQbb2R1M/xhqj6ecXpjMVOssz2k3/23taca
wQoQUaftGE8r56lP0SFju3zNr18lVYR/3+uBGcnbOSKcQIXe4N+o63hNA7c4B8Oid+VrOS3wMf7R
+I03VqQDiDsd+TFjGVMCpoyEZUKkPQBXq8H9AQ86LEdMIAVvsb7tH7YsWpn8kn/wSC3qlcJm8Xok
CAneDExrXnFj+eF43LPZ3WCKASQGvE1+wMwTQy9IF4WAhkxy2ocK/v3DqU7Zr+h/fk0Q+feK9XDl
p9gsAoqFCK5XYnws/xhKYlDFyGPbc59RBPzvyJv/crLPfNTrwh3h1LmSbGMMXAVrDJhktTCmkgeW
GV1wL7cNJlw97at7CxaC5GrqZcWMR1y4Wc8Rw01vzjDgghvlCrEyS0AK5fdyV31KH2kMidGGkwG4
4YzvIyOh+3ZmVSNJQfyWuungWcEN3Xuosg3h5P3LMsA9APEGLONkE+Yn40pFYlwF8InttLdEHH8R
QV1UrvTryYZWQBD0E9uH1kL0OPdUCAsdjlPiY0GoPurTUsaPCy7EGwkVdszYQEOF0z3lpxtE/cRA
8I324efILKWv3cPUhJz7w896qnfWD7awg+HbpCnBCT5p4NfkkKAmoHrIw+HuoyQXpQIqajQKHmVF
vCTr+TilQa88y+/NnjixjNOCkadYxz5Y6WFJ7sxxDpOjwS03VQ/ey4qK9cnWQggMbJztcSEv3ofS
jvn2/7MVpjsO7nSaRNP2vtdLr9tmBMg+vLX6zF/NF5WITaYWlP4MaAcXlr60iGbuDi/31H/x+kMw
FrvwtdzrzybOVIzAWJ5KWMJ/WQVqr//ot7hTwxH9Ny7Z+BO+Y+D1j3rkDkLwfoD5UNCOPrFFNXIk
Tmnsx6jUMFOWn5HTVlMAnsWFYi7KQMN9vBIi0GXYUzmbg33hdW7sSp6S2C8bgA7JR6UMCZoB29f6
DlO3jWHawbO3KOjoyxOGxzP582TNzm7twaDktB6FP6R/vn+x+y94wSByYCzoUiFPFKVQ68TwjvSR
MhdzJGzIjJlwRwwSXP1rSEXdbLvdCo3fbVA2cOGZUTM2FfUT++UGSs9V+6DCwWbct1AJxpn/+Osx
OOh85DsmEY+SsCslC+TGuxv98/j5gPJuzH+yxbwAoNbSW09iBKysR/nbIK1kJJJur5R/5w7y7V+h
nah3bfjNkg8/IKt1zGg7LEI4757kdct8W2HE+txcaip5nL33cLgTXLtZ+heGXH4bKD4Xy35B4rqb
d/X74IGjO5J/9kjRc+egj8eg83MwFaflcKx3WM1XrvxlhOpTuWOaGCMkhTSofD8+Uz92Pic+K35J
Tzz52Uvu4Wrq3X3xmofjzfnkgOSf1+cTtBLv7AD/uJpDWcuvV7QxjsmX4ePDH47RuJXgZkiM8opX
PUA1EdbBw+9jXJvDxR9iKamfYWbE644W0gmlPRT+p3PwTC3n1VHqPH+aPPgRbpDuGlCehNC5faoW
qDyAH+7PSXGtiK0u2FXO8935/y1lyfKHAYG1nXnEBT/zY84dG4XyFzwl13QuxyHuPn6ePw+Nm5x9
SOL8i8h1S9fNErq5zDOe8q/2F/oFIO1yUejdZutH362xdrS+5W+8kjezMz5eF4S5uQNLtgm1n9lH
l3HdfCnB6FNicQeoGWnmztC4dy86icB2fHSxuTiRXOly646nha1w8RV3jO2QSi88oVVdAyS2HpEp
W1yE0EIRTls8YZXqmi5cdOd9cX5+PhWXwpYRJL5hIbyIaP1kytKAZe3XCFsSOBJu8tK47E+O7Fw4
eqiMmH8eVs9yDjvntcnJPfSYe6U+I++f9YAdik82jLO4J1bT3oponf2GuC1Yhg6KPP7LMc12xnDf
UJjzE/+F8Vp8x4pFIybNQROHgB2f03Fr+vZO0TwDTy4ED84M2OvTvZlvyoyWlASjgLsh04IkwITu
6pBHg3E2/gZ2tiu3pLjcBgoIhNQuI7MHnCkmlhfjqfvS3uyo82Cque3b7Ug5QHoY4U0QzLP38h+D
HVwIfTyRt0Zs+upeitDr4jdBufZnHtdX83gjKoLYiwk/iO3iTbtpR+sQMDENsph0hK0UQB+BsBde
Ea+cnW9GAhxNcAfJMHAJiXyb4VC2h2sabP6QPjOQaq/qa0r0GuWBaR9w1HV4FXxcZsc4WZ/3fQ9I
BmmaApCP/I9hgv1bbjw1JEbhZ33DhjS9FtSxO9LX2aYbyncIW6rzlaGQpdbYn39IGpnd35v6dp2u
NaPlN3XY4oP4qiAEp4F3musKt4F0ErYq5PqBUfv03L2EeNHBoL+cvjZ/1RDQPOhDzKRZDQjuo2gV
VSz33M+nTxrRHijstbT8UhZoBKBC04ftH+6e90/Y5WBnOEl/UccayYhcwBemfwxuCGQNIMNYxHTB
wAKxdDoHNo7bXVck5rowr9LKqL95qH+ra77LqI5oGSivQNwH395PuNEOvJbPIJ18AHTBTF7pbqUX
ywqz+66TPqdbME5veXMqDtTwOJuUbA17wJBnY3+/sjVyVuUs3JsLRHmHagCMvLyrG8/6IG9jL9QN
nXgvwtCfIwLL5GM2HGQxMwgIiCFNB6G5uaneIJr6go24+STaoT6k2zac2bqGdZs/MdYOpjAPRLw1
FSpjKAhQnBo4Uac+6DXvCRQUlMQmDIVLHzEN8Pkd/3Zb3G1wQnyGVNZ9N1szZnCP4Ijfbbut+asc
lIP6Lv+2e+lgPlux/PxjP15zsUfSPe2GJ7VxjCMhS89tWf3Q5Rn/NNDt9kkgAL/pV1d6SAGpc8oU
FRseND6KJ/sFDKiFQoNLRmzY3hicn3h+TRxYQqZZnKL0AzUyjNrDEIWJ1ispgYSCgPOZwfxTYtwD
uAHhjhZcxH2Q6En5dOFiaWcwwaQ4ZPylrb4geRAJaFR7CJJQ/BDL80DVRmKF7VSXAUQHFpwGIAyJ
2kHJ7hfod9k9GBU75E6P4A6YVekgEyHKaUo1svwaLcEXv7djGHtQmLJD2QScijZBrWOoWkeYG63u
M3JdwVdw5lT4DC5DMW2EPurr7A5swKWf2y+W/U+7HSzpe/jl8C/aEGK2boc69voqPrpvE8Gp9sUi
YTOewTUYVmLs9YXsH1gP9akR+LPpw78jF2aXUvLSk1A3OZnp/PCJDXxtMVdG5+dxTlg8ih/NxyaZ
XtedbibrFkSX5wZbpYmIPo+mDMovQ2nmF4BG6cv4zHta36FIy0Q2e5v7U9dBegeAwCh9eKWiBONj
OCmKstkTHBdUmYL3up0Kmgyczqw3lVAbqDRDw2hQoQG1NTyAc1bdbK/P+XkmF1UJbLuMkGbbyI2E
XBR9czLi7CMUPcLhaSwrr0NmrExa0Gy+jCw9SjYZFIwZ7HMa20slmAwzlaNKXmprjrg3rqTgoqGd
DZLSzgxhOXHgNKClo+6mpFvK/8n6OtPHDIkXmQCU++TpFoHWDpgA423TY/gARf4+79bx9DD3Cje6
GHeCGGbWo1My+cYIAC01NG2KGEialty4Kth9P4Ae6mEJX1+FudhBHTeYGuOZcq6ILKVivMXCrC7n
D7X0gQzI67ssbnQ1+FAkTtGzHWCplsO+tYn4GHD7GPIapBHt8T2qCwRGlNz2TfaHuTy23Y+wsal6
7S1TSOGCOoNbSbZmOAZDwEPxrhWxMBDFejFWFW07FgCBZOWeYyHllUCMigfIHQUbJZZUJULNoC0x
AQeGLYS9O8Nm3G6KBOChuPaUoMIsty9Yz+oFMZmQ11pr96blnK0GRNDNVtBfCWTEfBMHWulgLaQK
sxlUGOGuRwL01u5zUj8epKGjwMmwVliw3NSl7cDWeAYl55MPCK+M4hu7tGDuWNkwWKTyY6T5mNsf
LiUeORJ3jm/+30cU8+VICDEb/TPV4wUug81NNDuGP8Bw+oShDAZjD9YmagooEMI+0L6TrYqa5/6M
Au8imBstkZfQq6sM2hEDJkYAEsxvSEDk7tklWXMLgC7lPp6V98FXa2xYgAzwJ8wrgo0KP8WKC6MW
l6sF7Ug4zmwMO2rOfZhO2q/ERyrs3NPQH5WaYLN8TxAMgLnz+V2YtywIWCS86+3N+HSj4V3JR8qH
25OSzi/YZc4L/DY5tHGQo2zHvbGBkMROy9osv1tmEGWmw3Ix0Yu9IsdXYH/j74boAo1walwbTtFW
Vv0F6E4uCFq5lbv5pj4Zdks1jydC3+ShtOCCAd5cE7p5sVR4oinYi40hNhLfNXsVzoR3zBroHxuU
DPON+LXN5OjaK55HOJwJa1rsFIY8RFR1p67ifascbzCwuOiYWFQDXGKDd5Li275cBJFFuOxCqyE5
IxrQgQhPQmHL3DDdsaotZPyb4FhyfGkATmIFtNLzo8ZmFFZ8iVC9RI5WIKTliXwAKJaQtCrk7QWc
Mp57dThikHJm7VUVxyZuEcL2pLKsD3lCCCieQ9bRjXMahx9hA4bd9IrHjA3xpFSt16mQoBiAUacd
ZGmEakyBcHiYJVAg5XN4HtApYQebrt89bkTS+W9T/HBGYBG4okOSSeKU7roLvbSdLaiKG280joLc
ivkhS4pZty/1+wVMAEeU6q02dvS9hRZn62afArKUsvsww1svBRLBgjyl8Ms0feM/psuGP8CLqKNW
Qh84p4xI8V+dwxYzqbQ++7oofnSkYCgySEDObW8aEp2sDjlzkRMiJ3a4hULLMjDIQbe9sUtE2S94
gAu9VNOYgbnp4USxqLXvWRt2GkZ+DUWOKT1nbHxte97xbSqSiTtTqDYzMbpJI4kTjo9+IzOJRtem
laNznQsgUBPnVoOMFUJVU0omOXWwRMsx23+k7DlMqSHA4euR6rT06gcftmQru9+PKTLYlRpv7b8w
nUMgZOIlk0LdIA4SLgA7AgKkO95UZoP5I8tS+YeZrolERBjU9RBwUYjhSwBD8N7lx+xeYEr71s/V
viN+fHmMUdP8ww3pTPfKN1P0wglVOyjBwFiyjUlYCp3mLDaODUZj3CairIDK+k0sHKNGGNyQ1Uyk
sulkueUoHzFL6Lg97SSzgC//0XReO5FsSRT9oiOlN69AeUcVpmleUkBDeu/z62cFMyON7lxdNdVF
mnPiROy9ds41riqeBNh38BJYGyqWV5dJdQtoM8TeP2UdsJoTvzV8CdFmTxXWdDJIXcp00wXA9jem
44+cNp8GhC3JHaIWsSHbVnkLLes+F3fFzII/NBtokuL8d2na5Qa1zxzvDD5KpDpcOw/vS1Nel5oD
kZFc+uA2NSJ6MgWo58qLBwuIO/ULDNNRO1ktBdBa17R9VzB8QnSqk35r8mQWNbIUB4AMm2ODDN7H
LD8YLsH2gDjLf7VzK3JaMLi5hIBHw2b23gurehMMNaJ6utUJ/uiguSLk7BRFDKWEBbzhf5uLZtEn
pt8IIQV6OJMiigGlgRg3EKbauM78eh2i/miO4tmcEvQteXSzJ0wxCTHD2PUxz5Ss5rBgcF1buOmx
PnEvjAREu3/XjQieYeBXqDMIsmlLPnFhNkqHhc2gDW/NhEyLdk81iHIyfDAZ/3FxW4w8ISwigc3J
k/v7/9O1QxSD/xMEXIK4LWekWQogxmWbtziOw3iaZfAJhUtQS1r2AgBTmJGsc1n1RtrVCklnRqYf
CbPM9Ql3aDli5ZAkWKRERd4k4Vq0kh3mzyLO2FQ3cpNExirIJ8PL1l1Lgh2kf4WOGJ2sRGWxyTcl
UHaZGjoXXV7W1CXLRIZ+CJHjra7mR7Zjj+VRYScTZkWBMswQqAr0FH5spjViBGsD4yWqTiPLPwyd
nRFE+oOoJ2vAwDa2vEK9jAETko7W2kzf3Caq2+GRBWnQz3BOVH/vh9ZLy2BAZ77JNor1b2iYihIF
tmECvc56Qpj7B18zjy0HUt1gOGTv0Ib+ojCab3A9ODIlMKGJ927hf2RpifWPUAvEAiwQtLo5QIVM
MDOiPA3AZja1mhAXPFzwQhIlQtQSq+AfDZHoUBk7P/mEKY2Ff+3DQ6n5o0KXnYDUF9gKkwXwM3Fk
SteOkRtt8P91LQSMAxtWtbDIkaYnJWGORDmceHD6CyeCUp2YZLIrCOGNvVQMF+B5J+omw/+woSUK
6ArgoDfSRj0vqKjd98z/TNEdDsBJRUfMIiE1JhSgY92UOyafGV6ukP537ZtofTkqZKdoiuURY08g
9AR7Jooc0TMzg/WulGY+22Lgo2Fi1M1F7Mb8OITdFQCfbHSQggSA9av2TLN9T2/HYysmH2Dw1MFF
qAD1Y5N1y2m0P0PjmKDtDhHSDIcKZpVp3qA5tDTFBcnnF58JEkzTf1UVSKfkI9Wx0t2AslRArHCS
+hyGXtuD+kdQGNUnlVZL0ACq0JF0XUqpGauKxaiJVSx9zLFlJOkhRyqn8BgE3JJOcnwjrrTe497q
9uXMbt2/ztWdS7mdUHTVpYy16Xey9I1hgBy3+uVJyBbQ+9SlWH7tgkQKn9FtsBteBSULZrN0iVWM
0dqZjzmBFZJzUQbLvkMHnWoU5CUlHcPDgVkv3Z7hD1eXHAdJsWhnygFQo6Qko1Ne6pGELlhnC+JR
tDiV9+0B7IE9ypgs6h5B5gvqMiFlFlSUuH6pn8Hy3AGMbO1voY4qy33OpmY3Zu024RlQ6GJ6ssda
iGPI4keTQy4P6FS+zOalZENBwpN6kP2QNIqbupGzHsoOJk09HT7injKEC7J08ncI6IS5JO1tisHF
adbjw+JinqPkIjQNDiMziJdl+YrBDvJATWm00XK+LwfhKjH4931SvQH47vgGSbHz0OT9VlQCa3Q/
Rq2/zmxiivq4BCSiYRXmjlnIhVXLFIv43qXzoLv5yXXQGt6Pz5QFx42PMWE25qj/ba0GXLlCn5Hu
fOucUXbM+GDby1hP8CRAHZCo3GCKCslPeQuwypQVA6vGQlzN6aaNtznwe+hTOTVlmzoHO+42EkVh
OONmsty1K3tJPAGG1ONdRTGOBTvEFi1gF1+h4aoJO7XY7OMDJQDe6icDkegwoBsgCCSwTHbs8DKr
rYtZGEenlbefY91vaRuxr/BM8opnEFnqYtoJgt0cx4PUmpVn7MvI/ZtME7/gfe6CQMRzLkzA/+4A
olcfOSlnoSasDfThOsNDBrG8s97Ow86GNDV/gD+x5voMXr0hxvv/+xLjoBrLfxfk66m9uUxTibr2
cOp3M16gGZNocg4t7Rl8W0b2l9WeHNQ2WhKRWtjy0ju8GO9FHBwFYoit/bHJohKiRnuuzW5FV84G
tpIY8x4C16MW+acUe7HdxjfWFxQ9LoWPJCLIOp2xbBv11TWQy7HpaaQsKC/c16PNGwEI2K9/2og2
RUlotkYEjzERicyhc0DK1AzROUkF4/lRTu4m5eyvMTAW9FLEA2I1FU00kpwFhSh4mIJtHd6CINLH
gU4PwhFWV6GaDD3dOuYsDkoHvdz6pXmQ6gc4pQVyQi/bS958Q6Vg3ZQYGg9k+QjhsY7oN1HfTfUm
GJwzYAVSzAraJNEtBT0tjYmpJFTTHzEGwbTEd9FP+yRnDXCDg8/4CQMJQ7bpHGTVA9drkORqA0jC
TEcKTgGxR/cA7x6GPNlp/WEInQdPVn0Io8V10jDqMAXsO1rO3ZXtoB7zNcQjnGMBvA2AzluYicJX
o7REy0T2NZ9G/A+adt/guWm+m+QnDF+Ghc4pojtUMyU2x1Ix+OHqugA/qXj4K7YrEt9b8PFwQrft
/LKE/aG0TlQNFOfe3fAciEqXs3GZnNycfZWyMS8/kv7FmM5i2SioYm2Y/gJUVDUaiqrdSH7RAuFW
2Jm46ahMeB8wIZkuK0uE2w8kcXDqyC/P2PCje/lQIanrKr62vfsakFvGcujD7pc3UzatOdyy1LZF
8OajuGghAC7UQDHyww7VTazVAE5zruz8yEE6mbKr4c5XB8l3S3PS3FrimfaLa1Jz3g0cbKUBc1Qa
RPC4toY1rA1S4Q3aC+YSrBriaa3ApqJrHyyyqBy1kcAJu6xWlKYChWbP6miiCaDQA5M/SbcNt2YD
c9hJ1F9tom/JnzasbWPRvmdl0jzF1czHt4ZuTaSMU4ew35/R9O8MM7ikfEpSmiedDpA8BAxz6q5C
QnaJZ9RjtEBmhGTAOIEZg+g0EXuHqAh5+QekFgbWwWkq2DF+smB+pC8PyPkOcFrcvaTzLdIqzk2w
l6gtnYvdMmmT0yP1QRHRu6E9gVN0ggpY9XCtVouGLZ7gb4ncBFZaNf9cDIoDDt7lvyd5h/YAvx3l
Wm85Ozc1TyAN5gQ9C0dOv0kRiuP/BtwZJt425iDvF/VFIFVWhKsuy//K8NHSDeQkDH1oYFg1r1Ty
lAgdjoCTsIc+xonaLcPnSgcQzvxyfo0p22fnm29t82BKpyqbnueOdRv5Ehqe2TxaWCCylG4qiKX8
WqLNrhk0h1CMvOTQIb9M6+U9wxYQtHtpNQp6IYGxnsfWJa7y6whvxa7qdwQcgf/FYWpjox4NCA0y
cu3W4q7kOXiWchwE0UR0Tsp3wop67EeUZslhahTOUgKuh5vPUCjodw5va2nX53pm+KNoT7lq3kwm
9qxJXerButXIuxuHcfCwlxd36IJjr9S6RRkngMUOSG+ErHrdBozANvpCYrvQspxtPMLh98mAYX4T
U4vUmLgxJM57aSfMaG9R+FbloaMsBeHB5iudHqqupi8eRrwzSzWdMyIKasCV03JUHrUcFaZ0sKFo
qyB4kG4WNQsnD/JrHRsmOGW6hut7NOhOud+pIh3JOPm//ZhtdIloHv+WXMOXQLiFOcKuQPtIrfwE
0wxjbmRJ3rkrX6XeachC0gdnN6JqHUZ6H/IqEN0pG+MkQiZnhj20ChbsZaeBTG0/KF5ZR4TaGsF/
C6KHzga7T82EvZVVgtEGDjcQPmsWlwRWcUgXnqa0By7MT+ZDhsqHnUHAGAvhHQqdW2om77I5pQ1e
IBzMlJp0qIlIwBI7MwZbhr+1OoRipR2Lv5NjYU/qdmyeE10Rp4FzDIac8XrNTmv2OiuFVJoWOdxq
FXX2DuTAq6qREs3Wze7CS536dF+vAvAJIIQwx3/qSsgD2NTjYiIdxHwMaFcI2IV3WS/fY8fdz2P/
3NVk0lISy5LVjj0TKmZ7iR7uq3SbqIyQWx72lu6Dp+nnbqTrnRbzsarJ0wBEKTxHNpGC1veWbYLz
0uDBIag5sdBOFq84LWXiyZj54NW8BC7nX/hXc9DtAuSJdoOnmA5MxblioOcPVqpYOtq8w2tIYk0J
CWrOvM3cXIKIRPkURHQe8C6Pvb/WbU4AVIz7YsT1RSGGjiYr/vhUeGZOLDGONNYi35uhH6NzaO8q
TJsd4xGgeHtlgl6k7W6Yt1KrtvgyeLZHpzguqj335gf41oJsDiKI6RxFxWsZAw9sn0eaqMIMpQwf
mMCJnxsQUC7ir+JU7jm1QUDvknFz5E8RB2lMcEGXv+AYaQQ+Veb4rDi7ZuVmYltnpOyRN8TZhHmH
R+0vCUEJIT42SVbe60BX0+fkbKMSgYGX5viVm+EWtAWV3rdko8rPkDMLeccf9Gen4l1OkEPhtldO
fKmDRbvPANBFWs4sAa9okg4QSGgOUnZ6JbNeVI1NhOgoU1ZL2pp+zQmaaQfOMRYqR9Pa0dQlehiD
+MvYff6GK4yL+GJZvRO+zyC1OxQpB+7wZLBzONW2EbE2b0ur4JB/zoSrg3LSdGPVx8apj/eTDgza
/R4rwn6mC/F7Gs3znOQ7+h50uIVABDCp5K3qbIwFjAFKjVTBsnk0tPmtNLSTYRXvFuGHSzTtAKQh
WiYG7CtFfOShvhQmm2VzDOwxmJNvBC04nlnIAhgmC9c6dxJQCN5bZiu6VMhFOFF3tQ7WgTG7q4GZ
6/ESvU1pzuv9W47RAuhD69QE3oPDSGVBp2ilMi5C0eW/dvgiMqwDMAMgGZH/+YsSgPaVs7gTyRz5
Rw/fokC6u73eMsPiXpwtwjwrgmc4IDZMOOr4w3SvfUDHrLNJu8i2nDsPiUViTgbWvKARz3pEv8Xm
CwTEV0R6tTYa+whPvp5eaX67vKFmgblVI8qPw1hfnVtKNB5lG5ZxxSg9NV+nnsAqIc/a22Vqgay9
OM2fMr5Z/i1ieKd/0nb/y2mFDmFAhHDnwzAnCS/pr1Uh0gd/z85sISkMCda1B8orGHVRi48bioBF
SSYnznREAwjeoGdGpziPC1pVG7Md3QB1NXKUAUb3xvBGXseWSWlvpAddUQ9xA1y4ROL1zEOcgXGO
cL6hpdtUENe2jGUM5uZVxV/tYL4UPK3zNNPnj1cpovOC5pngzWqk8nJDTIfmCXZ5QDCW1xaMgKt7
qUhoSMmLtix71bcknPlAy8h7Z73zN3HSi835veTXdeJ0FeqCZRg4N2VXzcsPnbSXJuPYB84m8Nrt
yJk+mYZ1RaRcBOQlQ39If7elpvYtXmYcnTxmLu9qR0QHZHdAqy5+Kq5pteZnIxJ/4Ea1NoM41DFX
d/zAuyy7Ze+B6jbup4TC6jeeoieaMNp3tLlaOs+LoW0T+s6jQZlCp4VOrhY7W0VbEVzMXNpo0vBT
RMvOVcxuKuzB+RJdVIPOgXVC+o5dlz6YaErrHP7EgotdBnc2+wdH51VON72kKzhTuzkcKjIXA27p
3ssiY2v5syAFe2V+jPHwxGYyaeeg+pYNs+JQPFTeT0r11j8HWvkAMPXpd1GgsJPr59ClNyjV3eql
IUSA4RUjnCT/9JGjsL3G3qZqg+2Q/EsSH8gvQCWEmF72FvHVhIoWBdge81FO/ex2JBFzFdBQJjAR
KpxrF9IxeBehu5n1K01+JkW8wPwXn9K/gklls5oMK1Vul+GxLeMTiOz7uP8q+25LfbJWv+j5e1MY
TvOnj5nFA5DAuUbab/KcB1y7OHAvrpc965O372swy3i9Ow9fCt2ChISmxGP2Hw2PHrqUOHMFok/X
FAsebcgevAj5CjEFFwziuayfK+17nt2V0EoEKGsQdxUDL+RAdxCw5giAO3H01QCQNQi8s2R948yl
Nfoo30uu7WyAGWExs414F8XsqyHH+6UHr4Ob0b/FZfWYYQwBsxKOX9LaabxHliPplkpkI2frHuA8
Zjg2bLbEIAzW0bAmhvtuoXDlaFqaGLd4uYi8kli+SifGl2C3FJfD8qoJIp5S0LCnjZwcC/oylIs9
Ts+ImBzZIewCH4LivNyuFgMdXfUxkwKnMeea2HQ7HzlOfI0cwKY9uGMCzIWhILQYMG5OdyDvaCcE
grpgpsu312Avsnp2OHgW6UrztSNYotAAWiYODG0gqCi/g2eFCZVHNUEUxGxrZbT2IS/Hs8FZYFyI
WtKjXanUu8OLKZdd08IV9DTx5TPa/hxiMlm6fj9Y86ZhZqAq9dr51l2Y9BKO1LfFo4UDjF5C3KId
EFYxOQLG1QqMO5ZVigi5Ka4zrVmHSSK7G9z0xZJeaKY9xu1eZ9GVorRsfoJhpfnLhrtRxfk5G4rV
HCCXmEmIceAX6Y/yK8wdCmdOVIIe1oHoA1vu/WYdMoFlam4rSOqcstCnpL9H+Q+5a52WbbK04dWD
DPBh+Jdqfnc5nYwRa75aU++O7jfUjCo1yatBlPLNN4+XkNQpGnI8P7KCsQT5+pWL6mBZDT2mC423
ow1PCkNrWBeDiwHpUv4jfQTyHo8BAqHOWSgYsedmW4Ckd276Pbs7n7GAPG5WuMXbH/mc32/MBtjE
eJ9n5qhIRcqQELiaDeEla77pfvEwVQwtNdLqBwldf28m9HdMmFgnSYLqqMY7A2ETmjWLQnQgu6AC
dYUmqf1eZmNXIuQFbkkdknTTygr7hwG4HjKB3dR/kAtPEEPw0qr6RvizwoioJNmBSxSaMQPhOdkH
DITtzrk1nn5R9G1nFFKTc5Yc94rJtJO9VdjlFd85yK89v2uSkMVV/TE4bkZuuDIDZ10Z5PcyHfRC
HqGY3JFoFxIlLCvK5Bp7akhesLvWTY+8SnSDoq3p57uUvlTaIDVnVs2pvbbVp2Pi0YMPrZXvIXbS
eiCU3dqSArZtwq18HTf8iAC4UQgxfbRWXY8sx+Ip7XFpQQzg+CIvacxzN+CytMa95KTzaSl7+xcd
FXtArpj8Jtikk3dPjgi2tIfRxNTgekiPGLQQNaJ4LHhTdf9oMdbQ8csSNY1BKLkkAS11ZAJstuxn
HNQms9oNxdlpABco7ZA2+l6Yz8S5rOyoTRiaIimkZxhRTNPBaW6xeZjjmG1SW1OapDQX2hqVQPea
wtKSdo7HSQE5KPMXYrqooeTVWXT32etqRHINB95nK2q/4y55DsbipgDrAAHMRqZ3SE1s454lcBny
dUqAnGvOrMIkqvKsd2Gzlq8Ok2yF2uW4QGOPsbY2FmmrLikBIKeWCGORAaUj/mDkAptEKsiE2b4e
fUlhoSMonMf699tJhW36wzZc/AfXSGQb0nC6GFsXiAkPvEfLXIfplKuIJnlHMwL3Tn7VgtcJ/VMk
QY8WeX76ifsxnvsSHm3p7D2uQGG9zxZLNvqlzOoAkJdvtFyjZW8xEhB9kqVn2A21xyFlRaCS1j1K
sVg7mqo6AkxOYaDz9aO9cIPHud4Dfd/Z+p4nhGP5YH4Mkkr3OD3Jr8CkkPeHOvzOADVmxQPHlvd0
cc6xVu5sVkBkagXbo1cjOFMDyjeiK5SCfTGzSFtEjS5and8NLFBFeC3df7HzIyujXo8PUhJ4brOZ
/XyjBUDNAbXorCPoI+uxgdcYspD8ONyQWacAR6J+iv0/cAJK5lE52TQ86c63SIxCm4hIrdjGSbNi
Xvld45yNWT3QRuxlFZFvRfeVnUkZiFADtn2vvUzGfsyyjaHRN3b5DSfOrvGT7lCYjlB9KDrMmkGF
/ZYj8MmMd8y62CBn8xGYMY78hUH5qVOnqa74AQ+hO4nQzwX00gAk5uB+d8VWI5Kkl1yEfK9K9K2I
M2h0IwSkLGQmb9PDwrCpnDeHTp+qm7XVcTsIZ6J0LWGt69vBv46IMYtgxCuPrBLyv75TXsNM8syK
bQevzPiuneYda47dA+CuMaJDT93ZTK/sKdxPOWg2cfvp0RFgIpoN5OHYxlrA3B2XvKkQ5mDO6tIK
Sl+krcpiQfcDAo3nunmb+vj+r5eplZPbgLS2lgNkgrNl4ATbCh2ICIUa8QnErzTg2zY5WhiOzDDe
waVFQPOik/e1EFqzD3Pz0eQTSNzJZ6rW6rchI7UX4h8mD47/J+GFp2MH1gSDNYnBcuMNA/5toR4R
zwRJ9NdKw5M+z1ueeQs41OIOeNx5f8zwQEg650mS2sat4GVN6oKA4rtEZZka7/IikUqkia0KF2LS
8mL3XGIEPRHcnKaBKcBBhO4Ua5eiRAgz/TigTbTaaOfRAWojpsI+7S25OxZLWGqZ6yx8ryPcQBVZ
0cAu5c6qrt4zsYs9RKg68wbdAcfZE6WtEUzLBhm3F+WJM/Efd1PDNBYyDKO/QlgQDeX2tSdioKD5
nlPx+THxhwnvCREjqwTGYh14qzIcX3sFvN49ddD5OEfUY0opTLUJoDaMrj1CFTbdmBtfWe7v489z
ICc5eThmkmnIzlxMCFV5wulpz6zuwUpnZmn0psqLKh/nSWD1+ETneIJzWDF3qCm9fMC2ksYefnEs
RfPDzANvrDGfM5azDly7WgqUOfZdp7S/sgXZjHd8Zoy1g0lF/TSaICem76XXV46/c+ntBlD6Ytrf
JcOhmp2ysHiVIvrQzYMD1D+vYamEnCnkbIivf2YSVTMRIXpLD+sdS81DK59dy5J317B0GchHItYG
u4z3AY1tNnybWJjPcsanC6QWIc80n0fC1zmjlzCSqx/SMbLZ3ufWz+Qj/iADbLYdyOMYumFeyznf
oCsvzc7eo3FSzXsN/6SOyt/1t1kNzNVzsTYj9qN7pWkra6jk0K2HQO7rV5NAErW8S0UlJ+gWxhhD
iG4IVj4dLyH/NZZNr+ZdMSZcwnAft6fYPA+1OsroVNRyNlnkwcGAQCVqJCuJt9R0NcEdiswH7WQz
9ky6SxKCZmpXluvf8yto5Kkyv72lCOtjmAjWTwsxYhBSjk1YpzwbIDeMs0V/RNp/cwZcBi8RxVKX
SOWIqJa/XgIARbMjKkc6K2uJUo05eVneshK12sBAw+TwTmDqOkFzSMfSNDtkQRX+b+pH5+Ckexco
FkNG+uGPSWPDrVpBXgwpx6RodN+7JFlX829oAFIfUMszU8SNB8UfqVzLIBTela52NK3n21C+4MXt
pv3AYSTemJBE/H5HoEG/fMb9o5HvZkBJakfXy7P3aAFc58gfTZtDjRo/pjNwKxOAHySDEeHyAiEu
CzGJP9bDmjxSjpAWI7ycfGccAo8ZLvfucdbg5B9DfL3zmVKf4Kq2Pc3PCDc4gNOfoAxpw5cGUPrM
rTjQ8LGnbV2I3Kpu2JYvNHeT5rWQbSF4YubIhwyAMrBE1Duxv8+bEPcpD/y8Qsxg1xjBTpW6CKSi
+jtkuE/3TgfB49SFR93e8s9m3HCyZI4XWvveE8lp4Jx1KoIH3764BNf055w629qAL7B5wFpOruaf
3IIbeODAEGjrBoV7v86dY+MSCnDgF9R2CY5ORp4T2JIElYdNhF6gOrbh0X3pZqCEpnvy23ZnHV3W
14VueYiOQzFpiVFrM6FW1UMfMydoNrG/TssDsSf3oTc+ydLQYPVgS5BWGctsgLjLbW4p0qwgtDmu
/YqK45ZT33TK2dONEAiSDMEk0tVerhKN0ZlXhZO+txFIxifHeE3Tc8wrbUAviEhwU1LIpf3RTK5j
ViBZKk6+l6+mPyZRCaYGq/bc5KPM70QoylG3HtW9zvZTL/lWHvLEcwEG17t8eraGd7NArR25H4sT
n1vG7Q3JxxY9BN5YvYzWQr52qZglsHxu0rVWFH8rlwWDmXts+wcVcY6FvB/F2TbjX5mqPVqi3jMA
tnRPKR83kxYUU4l6RbjJYNnnpFHnM1tOZYNTTFDYUSuFVM1O52wHVD34jgS2jTxEpAY2BqGxtt7S
nhBFVsEUa7wsFynzRdZLAfY30XYomRlzVF7gW1mcJFqNcAY+xzOZvkpD2mTL507zg8K3AxnXEcTn
M+iOkltM0NZEA8pGQznCDpHYpDCHOmtKzscAevA1Y+KWKsRZjFUli8s+UZoadDFoiWmIQBxssTqa
3NR9TEy1HmjRMhi8VMYf0jQZODCJY3hl6DmWH7TYvASiXfKMLyG3WriDLRZfkTq32SffKAM6JquL
H2VHX582AU5jmi7yzIhAZigb7+7ouvMh6Mu1kU7/3NbbV3oM9Xl6MX1tZXIR2t7ZIxRDCq6cT4rg
bd3dFk3da83N5dqIAjrkvqiyPjaiR0+Y9xn/0nmfYashdZhmBfXbwHx6hFfqE4ow2Tz2+B+9JxuA
KiIRSci2YjoQuBM8Pq8Ff5aV+9+PgyyYWT25LNq9zLPD+i2XuC7jVqGRRdALoV2HyyQovDT9Gb1k
EzOJyQBCvsqaXPLyeDp2XjoDiKnagC4M8wILt3pamRck8COtKSbVFsnQEoWst1efMHgV8p7Mr7Ri
XOJ5xg+XEMMloPDobwH2DYZpC80EYNRmWG1CDaIVZhs63brjsdpBKIxslFnVvp61fcC7ltnGV4z2
hKGA3HzXdN58O3kyCsTG/Fq/ui/vn3w9DmtN9RrRKmgocvw2Ia5rRoVn/UMLrGb9C+1i1Hf4bJkX
CSI7Q2MteiqPeFZzeBeZG0mljYfwjMeqpKMSs8/bMG8sPqilGzamT2DiOPkTM+EwqJmuivz2+TMz
pSWD9GkaP3PcpLYN3KgsDsEAwQBnH/op8gcsfmub14iOhJZSJbJFFgxkykn9pjKKmt4R9vGU3TRV
rwuEQIkdH5jZDvMNqeY6YWs3m+YQRM0hRlxQu3gvCk4awQetHIUUZ3HoUFNNEheC9zRBucXmt7BL
M7Cqxz/m/AlGNCwgKtFnE2Gdy5Rn/CXbGeuyJ7l8/CMj0wFxiK7AN2mPnp8eW75msdwa5lps6mj0
EyyfF5uJoTSZnIxpIe3vkbStFkhSaD2YyVMbogomU4hWeKX0n5wBv11Ua8QRx4p0gz4cH3hZRDfN
ypul49Pv9fdNXI8oonv/meFrX9MlwnivLRaMzRKAhnMhhOi+QsBBye5MIBrsxnvROLPWgNTq+tii
XyVwpfHnLwlsUjphUwoMRl4D0dEX0ZxCHaGNzXDxiPnCA2LAuXr2Xucg33rhsqN99qW15bPBoi3Q
1pLOi1TvznPYBti9fpruZey9M8qGOzf/Y2LxN1sC6ZZ5p1cuT+mLxPu5lDzDnKxDEEEY/5CFiViV
s5wo0eUSWSy548gQrZze4EdKL1zXTpwxJGn+j636bxngB8D8PcXoEx25lEIxjijE6Bdb4n1BaRhZ
g0LFRSOx8Rq1CzDPNCiXqPRKSGpBFbPPQLlz/Q2HRs7egaw85Vk2IgMJoayrFQUmqR39kr4uNE5s
H04aNIbY4d/pJoaGvcqw6TCnGSj/Y97nEuSfETc75TBgnU++iWBhwPY772vd2NqBh2zoy/xVOxwW
XNN7UWQtPttqWjoA8aP33PM3InAdAH92C9OGtPqJ0XIr69wXeAKHb9n9HB7OqrPowegrDbQDTeUx
D59b3lAzQQo47I2xXevIJvppL5FcJgcuXdQxMcEcigaXGFSU/tYjhGWGzL2jdCKUOGY1bfk0/pcG
07Y1m5M7LNs+RrNiGGQsYssk6zmPw7cu/66XZmXUy242aT3bRvdClcVJEvY5fnlXGvBse1qGNGvk
OMq+RnUmspqQEj2SXr3b37swTxbphdywpMiN1LhQ1hfPY1ZD5fXpTMmkyAcwzEVmb6aL+22x//6i
KVV+XHjaGhpLbg+rCU1LHx9KRnbygLqZdow95O96ZV+n0X2t1XydArLpsg95oBURE/h/+NSTnKpZ
6vQZcNBQbefwtaqRqrH6FqLiv+/8djPK9suz4Zskyk8YhOFUj/lNd88yEOh+EtYukbHkLRZi2kEE
37gTP/7Do2D9jY1qyx+N54nBP2wLE3mRh1AcERjNlt/iiw0jjh1U38lDQCh0238N2lPw2uWbBn9g
zToBN2DKPTLIAHpTmqdMXSOOQFqK7Zjk12lXJJggWe/GUnuY0mo1DrvgGZQ0GrPw9jvECx5ZtEmc
RXvu1ufZFIZeuXf96NS4CApmF0+pe5jH7scr9Gw9egGf4qu1pfcMwEhhmbz5i2blyp/6Zy7ZjBw6
M/NVlcJ20OJHm6Zb5/1j2DN02aNccQb9s0O2DhdeXzzGjShDqcJ9DtVst3lLtkPvONvOGx6i+i3u
zwnyl9YMLwYqfOp7E1ZNTeTGQHXSRGSulAxy/VVffCyux7PvoYmltbnhmT/VvzkXmHcA2kbxRR+R
PxWHyIFjwj1CNy3zjJyqlbPpcg4xFjicf3vt25v+OI2xCtuTRI/pPZAWy70rsG+axK1sDW4HulJz
+imtctV0kDbmK8cxwIvwfnrthRe7RTSPwNNYGuCnBLWU2VML8cNor4YdEHXxx8he0+Ep4/1vqAuk
YBKtDFGDf3vDIG5d47ZddDp5eglGwe5PzOLEP6LT5LbRAbkPemB/skFpDBd92ahgqFqRqEAkcZQj
peQ8+fV+Rs3qoYrMKX2opXU2VBWkJzR3FbMJfG4uvSevucpwJLPguM83lgCOTC6aCh6FBz9I3+kt
S6CcmROazihflmc9Z7hMJ9T4mpf6YMYGiWlP5VLCGKUOKKB/ENqEl7o7usZ0ajCJigKrRVE73Eyu
+oRjI2gBVKNlouVp0AVh7uUDcRIPTW38oUCSX2G85QBPOAyzMDcEoVGi+tW/SiJnkD7ZF6cGoRr9
q90Spwi6UFQ487fMJSxOpAs9zNSfHuB0n2ptQRSWr/TiHwnIdNkpvOrmMzPmq9S/tp/uaiQiqtTQ
92FFoQldDWip2EpHakzLiUFKOOFfohq+lvinSqZfFWU6vMY0iZoxvRnFQYMlROspVnQ28g99AEsQ
kIFUjyu5l1FdX8IFq3eVsNe45sACTPZlCmty6mpYMtgcF2enlbAKTKPa2VP81HnVI11n9iPRbUvA
k0NPwugoXVKEw3pCHSe7mRlGm7IHKsKJqnMKFIfLfTlNRLRAXuv74mdwOCL63pNPJ8StRlRV3tAc
p55wSQBXRrHuKXGyGepJgNlRu/icf/BrSAFp6Bhv4p5TuXHIx+JQmfGBqR8EScN/Rly6jxV41iVc
e0SzSY/NCYn76YL02iQJZZQs9yOevwFPXgvnv1EEjrv+K8qW6wgFT1PAgJq+e5HJUDwmt6LVfzSv
RBY6fanZ36XRQDSyIh7H1g+0vT/BvxMAQaepNkc01nzjXCFUZ35tYZkhe5DKNRfPNo9cBkJnmfZ9
pdiMB2ou+zg4HgU9uw+eFplox3kHX4GjZDF8Jh3CyK5cp25yEfJ1707HSMg/pE/bAAkKGu32NRyD
g+zeC5e67G1SGYIPUc6gLOHkLpqzqDZO4ZuGY0ujYiDgCzGeDRW+KL6j4ezn/YOFnxKljVYZDxoz
wjHRd/mYnRtaILWEk8e+yKpKh5HJCM1GVj0c5UZ4lmqLBaQfiCdhmMQDMdILa6gNPOozU0f96P/B
IQ+3nCG1fvzVWmHKXpb2bIXiOy0ObUo3U8PSFtKNqtsYikgJbIzkt+fFK1eVAdmnHHrrbuDcWnPc
ngZzE8/1v9wznvpK27o5LA3c77iacCsO29rq1yZEypYvKWFVeobiKB/PpRK4KoKGQFoGk4Ur89kh
CEveywiBj+oynp2XCV0xr7jbN1KqR9WTF0GhYU2cqsdWY5WptYeA5YiYX9dZ9u1wwIfakLdXJMlX
Zmk7rPBBNFxnkghnW0cOlbhbtzBfB+ri0Xgp+nGXIynWOTXYnHXJMmM6PEDCnB0cy2Ak6Czgaplp
y1fohbXpUj105lMQwvqi/FhGmgvY/qZruLKVfR2U9VCDqmXBlZhEkUlJ2TdCkNGhvLFiTH216/9D
0nntRo8cUfiJCDQzeavJmiDNKOuGUPjFnJpkMzy9v14Dhr1eKIzIDlWnTsCyVIcrKnTKvg8Fxwzh
wfb5rUtxC9EDQC4yJybze7xJLMrTACIt4lVCc8ccY2hrLLA1xTkGbUKdJGcHZojbPM2R88mZz12n
6En1rL4JFuAHD+Mr756SGk/V5jpmIDbdN3MhNAvExaREFmg1DiVWh2ogmzFvHTGrYmCKhH/8Amf1
7JA0+RyNHx7CjEJILGmKHckMDjJzrRvKGAPp8EFyOXWBlMiLifki/6SFvE50MTgVTHDHVof1JHz2
7dTwJ927mKpoCYyXvzLK5yVmWFeMzXb2BOybK2JWXcRZKfZL+Z3GVIrsXfOWYuQLTUQlVvv/xbUk
I2q2+hKCagKIGgEoWzFsNetj5u4JHmoYqw0ObTowtKXy0lG3OZ3q0o/Ql/9F7b3GA3psOlz/oUhQ
mJh3hcKGVOD9/9pBoMV3RM2nneVnm8L58nlHXf9iZwitw10A5lMByISYmmsGVhvJJ6u7M4xv4iFg
tc/qTfNTlwE33eME6BBIcSwaC1Uan6GMDOhz4dFN6leBsBK9aAQm303bRBtZwZPjqXo0e/lAd9me
pvw6cWc6IcTeCPdhTRPVNA2mT9Var5b/xFRoEHQybclbFmhQ3KDiGG23joQMVXjr0reBHMHMXpT5
KWEUkny3WqABmx10TUaTlkd4LYOHdr7a1suMwHOemCP16otUCnym/0nMdVL1GUXVPqRRd50XrVoL
4wcPnmPrUDW6qJLClozsUmZUITGc7ANx7ic6Wz0A0rIktgmjV/1WFrhxFvCbzAPyWtGi2hMklU4n
HZxdHhmNOcV2TKlh6PKmugITmi3jfh5FGBAUQGPVchX2Rz5CIqq7MXiR85UEdd8a72BQlXm9LtDK
dmfouTgi/gACrvWTI9/43kp+0AOu3RhfRX6YpuZ1mKH62HNb4S0Kgo31gzz+fjJgpYGC/kek9NJ3
W3N6+DP/I/Mj57XreW/HeMqy44FWeR5wukx4Jwh5s696BGIGX8tcVAe4ElJPzPZLcxa63EWqjCm+
x5U+7QVbqWk6bP8JjaBwLsLdAKhvaOaH/C6lf22MbK0gxs/ewggu2+tYIk04qqKGLlLsmXlzg1VY
CBAUUuC3nP4tWp9Hc+v2m3LBWeM5aXetvzHpjmYF1i/3sZMfcJgwI13a8kqK+ZAg9O8m9dtH1smB
WW8s6akR4SlirlibHs5q55z36NHlTt1wKzDdpJJIuqe0LE8Czi6Bj7oQjtr020YvODAE1JoowYTZ
ZmCntTsuA+nAgVJNJmQVmtxyjDtGOMTjeA5b+2R5vObSWec6yPHYjQGgUnbUEgcjCL77VnKPIjOR
0HPKcO+1Hrg5lTxnuE411v4eNPDMkWCwBQC1okBBsmB446I0BwuuA70iBzXdopJ8xrA5eNBK2HO1
u3wki7/pm2qfC/U2clckDVTdLMQz0jzSY264myrxrRfhyFnOXrfl9wDvV/6bQSkAle2DAULOGRqh
nCKMBHywK4ftwDFbRtTt5jRdugk0yMXLiU2uKVQ1YOnBgd3XCWPfM1lXApWv7302Jb89uY7TNUSG
VmbNGcWHjIGWi98gJWOIkmqo+62djZjFLKTI85i9YdMo1LaUQQV4RS1+W4yvSM0IK4xFi/LM4qeh
uwZwNPS5qpBb+KTOItLXmoTeIGoE3zfbdh4yHyBJPWv81Su8Y+sRTompl4qyjZXxZcjlSM9hR/P3
akxNKxFztTVTsnthbtUoohrS52ztcwRlygIg77CxymHlKqiCznDTZFN958c4UhJIOVdqNdrRcaoq
RHYeEzBaB4AX/Q4jznA9tVX9DEEKfEegHVKU6fZDOKAFNA+DtP/iQK7nKN0Hbk7uhiRdFGySsQCu
AiWS4NqXaynleeDXayl3gv6qnv5pekHCFLG21drlWJskTs3qyJQeILJrD/jLVM7WBOMkY8ZtjxoP
zFC1gzbCyWD6KeE/T3BAl4FReo4Wotj69nPpA7/UqNuo2sTIDkix51nwcyhvfmw9+hQZU/aEmcVG
VO0TrCs4CZxIXDG6DNGruiGDoU7btZrPplltXYAgfr0ee+naEttyrDzXs7FqZfLSYB/p6jxc8jNS
vPhjp1vrDzpQJc+0r5p0CpfxoIZHXAiJJ0LjAmENyYNZyd1Q4BEfwb2b82wzT28RNjk8O0ilmVd9
ThZ9C1gd1IpVBrNgGWA/BNZJyfiqKJ1HYW6tEVIXxjYFy0XgqxIEvbWWrbsaETZlTU/wN0N+sGv6
SMRIuPYSsBLokCEQl9HFIF2jQITxqPxswVdEc7lLpI8TkmC4T4xKVD86eEibyRbNIzAS5tDWABl0
VCcL0xY/x/kJ/myVkxrks/OlMX7U9rjNMuacn/MAXWW4SBQC4Booe6FvDmCB8XTROA5tZ9U1PyqA
FpkUxlcejAe9a2IYKwob5DoYXkLf2oYJhtvDOVXewwyhMqqI3HC30EgvFgHKon1fYCxQk1B9yCTb
G029z2HrgoCk2zB9K8WwrwGiO6gQKQWoC78tDR3tktYZeIxy9nFoQxew7PIosCKl9xDDI2a82ZFj
bezfLRIL43alV0iY/0zDmmzk00RdXCbWPjJQF6XpcxR2e9hH986Azg5D8aonOMC2tjZ6MtuHVlEw
qorhuzOixCipdJFmazGlUbHBsh/oObr6YsLal/U5xCNJE5znGD4p23b6s+IXzF+ktSs7rDCbmmEJ
xmI8at1KcXX3XnGw4Qe7Opxh+adXSAIC0XDS185B9S7ghw3pxjsV7ckvfjg/0Ubq36FZDizvbLiY
qbvH1UNGlu6wKRSe1fjYw3Fr2A+6hE2ZXQfFdNAlY+S66Cp969RbzTlW7VNR9NxkFVgnvpRmtn5c
xLUdCKWsrw6bCC50oj7j/Lkwpx+vhpGCl7N8A1uKYZCKwn4ipopFprripWUPVnACbNxm4URgIJrj
Xwl4RL/ildbjIoeNlOZLVKEJRLYNQR4RUpA4a6Nd9vN4jTWrjIPBtd/rxYN3519n7GIxTGD2BVxz
6rLbQNiaibEBpqwaMVSTvSkdgsa8D6d6jIg5nZnEO/5Z2Sw21k0LVG4vI6Z85nogc8Dq1LM+k0sw
0UF8Q5JDfvX3G0bdezMhRI0A3zD2YixGhb5Y6gVpyYU/14Ea1DTtvste7D55bz2oi0yorOvk4JGf
xvcOJ4gEwjVgNNZu+AgkDdkJJJpuB3iG23Zp3U84dLjvJUP5qLelhlq9Xn1kDr5VPFl0rTbeJQLE
nm5LLmqXe+IygIuYpoByuMVBzc6aXel9owu+o+1LaBxgPyCdyyYBFxzg6x4ly/8PW69hsQM+4TFD
w01pHNGrp866woimA4r1MRngyEXcXd+0wjOI4c21IE0JJiT6JGvgySy99k8NMDuf8PhJjzIajgXE
MX25UX8KDrimDbdN9Gubu7FB58TkVHgvlbhGgXtA6fAsZrWj6y6rmlnNOwh5CGidh/4DAB9a3LOF
u1sXibcl9qhgCWhs38bAIew4WOs4bUcGG792jonLgAQ25HiOUKvfZeppCGBfuzdoFaLTd6u+7vSm
SHOcOn5zckBsxB76jGTU9P8OMFsg2OEMaaiP3PliBKIfZJS9yoVwU9p6suDMCvZtj14Q29AIqXAg
2x0MGypfrD2oLSe2iB4yCdxK9PLS0D8sKvxyDNiH8EzsN5hHcAleIxoA4dfPlN6aimPGinSOfSLD
Q4PHOZh1zLCzbLe6CGgWeDs03y2OS4UgNpvrfBQYqDLQTcmh9SocKevb6KTruTO13wgNkRu2Oxnj
XRmAO2Wdh9WNfda1b8sK9rEZcfjJ/HatCKngguqyFOsgXa3h8KBptb+GP+0XJJlJVm80I7QESG26
fRhZB3MxiMigNoiWm+s4+9Y33vRVmMNo0u15QQyRHI+RBG1L8ORjYtyE67GYVpYJNbj4poxkwf+H
8Zufy+DttZ41HQpkRPFrQT6gFmly6fHCQ2pMcO26L9euwQSJdV1yzrrYF8iUyIbuNNQ/+Qwcrw9I
v59WQ1deOOmhvSWoEnXxrD8jaeEnSe2kzxGJjSbNTNcpWmiDISB1PyCYbnBDSEv/Hb4l/iA9mE5u
0iBAHdVHcO2SbsCbQ0QlOD9FBdUAENTmjmgFsWIF/YGBh/HrxGfnbePp95cokjv4vakNAdGbVgQB
IjkjEghyeGe49x5TtgLeUujRl8XmZ2xjbQP/TW8zX0KimS4GBpx1TFKlnt20X04gLrH3OVfjUd/D
1eyjbtZiFQanM+EX5a7Rx4xFXkT12dOackplCDvNdNpQDoJc0+DpcqN7sX2k6oAk+kZQROGxIloY
wpqREiGu1CB4wGT6XlHRS7oNNLg75l/uxGDyAr0+JL419OFjUoTnBdHcwZ56R8/qetkfcWOANtZ2
4yuOJNb8Zk3PcTQ8OS65FX356PfhEZO66G3URioADpkNwTZga0gi1YBqXvSl3OZElRIKiqtkR2fM
XO8Z0L2FwadtyPR0PxZH7lm9j1Df1XZ2J31/23kukSPTih+zMazoWkbOXZAQBpNgdMA3xpChczjA
YReSJAC70g1OgIhcm/1I7zB6N/76jAvNa/4suIRiITQi2OnBUgbKZRaSOhXzeACqAfegIgJt8o2V
FqY3KPOohhZK52jvjRfd/6IUqAliz58tWNM9P2Tu3/r2hDf6iKfa9Kot3SQ4SwjBJpI/dnojY8yH
tN7Bry5JeMGXLryN0Ss5cuuMjaIJm+ZonKuJ1DzdOjJljJgY1OTrFdhihMwxVePrrma7AM6kdfHu
8DdXVnjRmhyb8bE++jtR3wg/5HJzDnpbxIU48hEL8PMEMdSIp4HFFSNrhkb0gF50cwsurhkHELEz
GSndWZX1ZObxdihr3AqTi6aCB9DSaA4RHvD+umd935shGtZm3E6eOleJ3FWm8dKBK48kIVkJhLir
XrHCYHSKBk0pot/5vfpU0aVyNE33FmNZiE5XXeWgBdIrm8t8N+cT6e5veUPGuY64JrEjam7G5Dzl
C1mJUHADWA/xLF+0Yc4YwLbjO4VLVjaEKHSOyVI8u+Bxo+thDJ/h7ovmHzDWxCCO3j+WTBq6ZCbk
L78W0j4RJCHC/mzbc3A3JGItLfBqVNhwjXVnCAd1kd5W4mqu3/yS8yTVp65LLLvSHkfoOrT2Ry/h
vPxmf2fdLlymLa5P6GBiZNwdmI6+n/XprGn26VTo0A9Ir2w4GKDkJVGyLVBD8vrkBBVCbefEdtTK
QI3hAe2vXKYgTfOnxGebuefCbKiyPyCYa1RDotSkQKBLGVc2zWM2fkVQu+Hvxji09N92h+Xan6f1
X1B2Ks0DxBelhHGqbR5zsh1Q06BBGMD/XdBambK5lgOh1iCPqWLC4ZfPCjRFyORhad4sA+4Bilzd
D7mieGJfJaaJKJiakV5F454BT6RAtkccezlam7YKN3b8Lo2nTKucKOqLpNz1xHMET/3yZmSnzD6J
NKJEoApktoTnx7rSKqHFPJuYRZAvbKC0Dmr2824oq99BxHiXLFBL7aD5mQsmion/PmBOSO3Otgzu
2oh92Vfj2oiIyfBh7ozSuPizludhcYRZ1cilmeaPcEMfO4KIZe1wDVsosRxEeYqpSsIZ1mITSm3Q
3/xAbeIU9wg4vw4DudZ/KhhtmgvqPo4J2IfPY+phf7VAnzx34JZd8IhGZE0NgePFbTbFh0M6U4Sj
Vcr5olcWc3v9hQF8Hagr/C+ueAHdaZHhaYSPg88ohxvSmz/0QN9s7TttselHh57w6IhMX66puGNK
ystRVH8BxamlDEamr/aMqpVRe86o18NFindm04wE0rzGNNTRpFcHIEyI3tnNthOKkow/1FiOzgBj
HLiy5NCYiUl2CchtxQFe86ZPx9cQLldVYtz9BhsUtVOGXwHjKkQS3sEbcKOHiguio0ntMs9Y/SL9
KLqBIDh8zwD5VwVnmd+KPZYHK603Z7Cyagz3I+HMTjm7rYrglmDcwIxHc1fAVyDgif62tk52Xe9F
0/162XiwIDxJJplh9VeCTLWDu85kck4C+wLazNbtrFcvSR5mdHpuk3xyRBygMOnjKMnEJX1MFeFi
zBvUpkduyIY2HfK4KNXn5Ks1/WsS1/uWbgteJ57nDd3kkAdctjVREN37f+4F6t0t4DQo8gc6QRr3
4KHFe9e1rS7kQ2djt2fVmZeR9qUK/lmc/gmrm4nVBp2Nd/kPIgmnlZkyBYfjAKbHQ7WkRFJ3B3zg
268N2G0B1whlC3LwFV5SQ2gQ2DDdjVXApD5696q3heLLRtfrYWgLY6wtIrB9BwDXVHCZjW3UcKCN
1w6T3LS+MRil1Ii/RMdMw67bq5uQPCt30Yyl0JEBfRlOBzMgD52zOKVtzZAVDKh+yNUaduW8s10W
kCl21ty9BrVyyHRmANFKNgytIlYuiITqetyXCp5NChVvWV5LJK5a+qXfsAbL4ZMuxkfpZi95ALEc
Nr6uXsL40YMI1/6p+AJBG+sLsmEnwlccdBAuKbBxB4+uuGmIyboBXWTCe1tm+P9+cRutkbE66JjY
60/eD+qxJK50aCVZJfZpxC5orJbnmVIdysqbP247NT+0BqLSACc/lKZxsW+6+T1YvLVptVsPeNN1
/iXYS3avLYnxbv2g92tVo+vkCDVwhbPm8mB67XbmAvVhPLI5xyTad+3jMCsgF3+na5Q+tU4zTmUR
CcQ+gyAZUELCzQh7HtBCnVncBkxl/Aj9pPEUQ6CewoMivZKU9T3/aHQEvJNhFcDfOJncIQ05ooP5
ySVTkQlcCQyfGw4S5oQoCiaMGT2MAmYwnRkZcV6/1eqnM2G8EnjPTp/b5HNs/4xuvEFQZZC4gs8P
XwVqTEsoO9bI/NCZVBAuz3jYJAqrAS/bRdSWdEK/xeD9RNlfgDpe9M1lSSBLhiS/RP6f3WP/2IVo
EW0fuShgqkjeq4rg5Mkn4+jFxUNRJflF64cyXmjK0EaBlFtnh6M/5IFOQN8Rs61CTbumbHCjfmh8
Ayenfqa5Acqjv0FYi4fUbSljhqd+SLHGiq24dIclONp59+XG4wNw4o6TeFAgJV72ABOJAxIjNiYv
3inEfoiiktIHoig1vDSr98Q9eNBmnFA8YNV60mJVo5MoHCnUhx5Ddz97r/tkG4RgmvJXzHjjLa7i
wHDKL4aengIEaOv5nCTh/QD1AY2hcKentIHmIf1118zvvYhueJWSaERXQKrw9JAwHJmZH0TQixem
881SnCd73someRcW13/2NxUdimv4FKgF3xsM8TIm5hlnmlfVpxMj/ftGFbfY834yNCu1iZgh8oPb
MNcP86htJR6StIpWSes8Da5F9Qcxu7CeakYsXUkZ3rC0OoI/Ku+fluHl3HQ+ZNgmb9+ER3ddl/Mm
Kd+iudppMhB4NnzEnNB7eUAhhFpF/sw9/l9ELphIh3Cgzt3sWVuXNPa8q3GZj3FbabPxptUrrjUT
JQ33Dey0Gem36vJAVBaLQeumZUWMLmCB9GkvcVJirguSUMCV8224q7RdXhkdhXLXbfylph+dyF74
7/xn8rzbXGrbhPnek+pGwUkrE7ybsDZNEydUXOpR9ABxpkzcZ1TiNnxwAFMC5oeNWgIqBeJTDQJI
Y281qe6YBcemj86NjTschmw2YymBI3mGi6Iqi7+WZ6nN5AYmSSO0BBrM6Nst6a+wngryeSNaXDpL
Ygxz4tpz68HrMHkdzWBf4RTX0t251MOSLBQ7rlZmHL9WRXm0HAJU6RQVkfa4wiczmcamt81FR2GW
f0+IORhSEPJsZALjyTg+OY2xX2xitkyGmWlBs25c6jGkWV8nCxZh2lmpmDa979xLJT8pYiDyJGs/
tR7swvpzyK9Ap7iVFIL66/7zx/P6g46Q93MKRiwfegl/hMwp+Nx1ZTFThG9Eje0MHieEhdLKcxjp
hXss7VedR7nKUxh76FZVczWH5Ry103aZMTUhsMJnkkfb3VEnkMGUudf6o63cV382937XPmu6plWG
/wKkuWb7KDgSTPWZ5P1NKTK7hL0FWGXvekywsRUlEstKobWoQ+zhj4sif12gWOtmcvDg4UuO8Dj6
nAWyGMHpCfcjDdtjb0YkQA0QcKNCnVaxmLYxi9pKo3uf/chw1QNBT5vqRT+F0ug/B9854zPQ9Y+5
IHvH7VdFY1L+ud7Jm8NtVNjvvmvcjWZ1gVPMXBxuW+dfe/7iwErwhhpXaTN/tvK8JEwgs/lSUXJH
Cv6KgzkO5PhmKB5Df96LeUL1M67gRt0ni/GZWNnBwRMNBvpzSIpBpyIabokIogif9AtaviSuKYuC
zRrPLsUqNxlKQDQ4hAea6hiJ7NlIml/cIHB+ta+eZgMI0N7ptwreJTkVlpN9Rqp4atr+1HveqSSs
MkORjYEXPTVReljc1x+SuRwmLxd/IErDDL4t2f05C2qkIHirYRtTRP8Mp4LRoSBgLJ2sXVp7b92A
7jFEtCOX9i+y5E1K0DjGZMB9KTC8hPA1Gt4xnY7FxOm9SObywrnDcfDoUfjYLUBZL9+zerpWfkB9
0u9Uu/WNFuSX3+6RkguEs5077Paq9DR5/qNT34OwrAeFOC5esmOeDPuYRmGdeR+1Je/DnvYN5kDv
LDbUfGyWoAAnhHPApY0x9dI+QxwIu9Agd8UYMYu/WpCz1KPM4yuzYZDjzD6mQ7etW38n02zXd+Kx
S6qdrIO1TVTcWNw7ote2tQaUOb1SQ96AVfpIySCmGCZWctoApcM1YYx9GiceMWbXxUDiajJtTfxo
OMP/+hSnqexkRfHnonlJCRS33Mcq3IOI5rXpBY5pZvTN3dw5hz2CTDRFMYGhYO9ILrFXZMaR9w+h
w8gtABYa4QyofBdSxZUpggR37ODt+R906jiVoiD2RYn1GjNbADvewXRgYomjEsZ0LW6V5Ndnjr1P
IY0rp39jsriOu/ab/LnIm05FVJKrOte4YhfFxkRfsltGnVHXHysGOkPJCHUm/6s34QNgvV/M4mq3
p8gob0OIKZDB4HlOiVLpfNieXrKzkoacc2197s7BrrDjXY/2Op8ZUcXdTjTwoMgYjFt5qaz3NCs+
GgjfMNsfspYF5vx/rzmV91g5NTbKwwWj2WlZDREX40TLnU8nWE8Q1vMHzER8wg1T61EfQIAADy2G
9dbgXS3m+DQt/c41H3zsQu1dWOx9VFPmnh+Lfe8ryDMqxG6tQnQLmLcbst5kvQC0kyDWJjN4Y7tg
huGnzI2Sw6yads2QG7RyYTrS30mZr+deHCfUDWEc/Dl+vivwmhMGLpQBLFt7xs42ag8LcshVLCnp
GthukGMuRinJo7bwFynCld/Cn1+CcdtiVF6SR9gJDIIr2bwFtXVAXa9ygnW8dYX/phl3VxIojtjg
b4VEZIsirUITXMBbpotm+LGjjTKYlY90PVXq7CwJGIdkUC7Xyaw/UthrDjSaJccku9gJfFe0HCoI
r3WLS4jtrlPZvRlzsy1dMAmRrRyHzfZWxSa1vBnvqj7fxmzgWnob7v3JO7kKac5I7RrsPRZd3ABB
k0Trc69n81rLwDTZSh/QTXKtyC6EDe/S2lgg8wYgyDTAWSN0McLrW1bFUf/ifn6ZYWn5rB+kbvC9
aCgAyiKXQSB7QmFqObgvIeOCEsR8artH/aaYLGl+jo4oQcuHuKiieQ0s/9B4zjFoICuH2MGvApxR
kQ1BGP7zggWxgjiYIeSbsl8wjCdBxY0f81itFNm4fJPLu4JyBGg0sdQMaFX60lGhPCalcctISzRb
ccF/8oevGmfnOVlskgKq6wiCIwq8Vpoz5PKNx8eqpXnKkvaf04m9OzRXadoE3c4nDPlTJmuYjGgp
eXrT/94oi/1lNqE6WO5rxM4ZWVP64WUDxFEmqSnT/NTSsdszDS7HEjes7t0ZYdNhWp8sELrgmIaZ
DzbDX1987n3uL9u4NNiTDNc4TwjIyjf6Psrb+9a4VolNulb20Ip/Bfm8uji0xUH/4bEq7t0+ORtc
ZjY8OzhZYO0xfYmurhQwb8ThNgrCqWpIustW/9BiKjiguB5DIEGB53lRFuesPkyAatodXQKZuiZR
hhDpdHmSzIM2MYIW82oC/QmEom1dUeHQ7rnKwRjcy0/ZwLsmY+Lkma8OBAA4lo1mG2BrUgICTBxb
7qpa4BQCsGhOceL2LxYtQJjgaUxWTcFkaVnOpM+cKsUgXDIKmLm/Y8ovh1RKcwDSwGywhWKPGsYo
l59kkvOmcwhAS9W26r9bNruYi5/RxsPSc39ACw8hsXCDeB1qFHnWfJwRBPNw31Cjr5teHbOuuDlj
/dkhMY5tc5214651IAMLW9zrj3nSmm0NoQu2kVW7r11jHWJIHHgMbsvU2OeShhHVZ8b0KeK+8ID9
0ucyANoKzUuufIZPARxctV36jrcZf9Xhp0Jh5ZEMZvgsYxyLnIlKtSzfx6Z+ECPDDJf9NrfPXWUc
St5gj/2lOPojdpqDcTQnzooUwU/DTMaTQE4YU6mhedR+slDVWvPSFRX9L+AqHiPEljb4cugHJWoQ
DgcQvP0tcMHTftWuTZKRaUUn0pVwej5rFwR9YWED3HbzJdOl1XtoYU2qy0iPQexdVJcf1JuJAWe1
qUoBPGece3DQtjfg3XdbprpPg3GfJSium3C3VM1jW9QnCPWlgR3nRfvfespCS2fu+vyt8u0dm4I7
O2ubY2knpzAxVgP2C3fiZGK1TCl4qgo0hPXymUiqeG/YB8lO2na+1gVIlqc8aWyjs9a8s8vu0LsZ
dOVUe7Byni+POcBhAm5nWQGKehxe25ZBCnUlptjFcvCS5bF61QRPpS0Q2e+7Th0HJ9u2PLSSlrLw
hT71McB4RIcS0VAn2Xn4rfA80XVbnOvoCh9PYWLvCJ/Cgv3QJNEBIwfZBNuhCtdwL7DKBj8iQniq
Pqx+wMmj+J6l3ItebYvlSx+K+iuz3P1OenGlBdE8ci+yj654iNLxY+KqdIlGbuuNgdcZphV7VID6
A9gQiMzG3Aqqaer8n8SGm75z650jPxJ/y8Piv8cKcr8XvojcfyrH5VD45cOUxJQDQJcalS7qn2p6
mPv6DfYUd2pzS0LzaENeL7GYZB04+FuafU1cFyJwOBtjDT41FcT1aUMwlgpfB2yK1QkeSlPnEwvU
Xj3X/zGGYqV3ccBE24wJFuG3WWl1ZuafWenJbOp/HWPc0fK+ymrxV8J3n4yUKLQplJcpjbq7mqdj
Lr0OZ3iwEvnPliRpcEKNC3mFkdilzpeeMRlIZkIZ32dFCqsq4dxMH8eadD/TRChmODDea4AtP3V/
XQmAbgD0zQVyStdl9B/hLOWRNYbVsGPf5z2aAoyojDE6Cat8rRNjX2Tuk2JMLJwZSxGGfBllTY0r
OS1D0nb3oRDXEQ2hHRkb12G2PTeUlPA3Rend+20GaxuwovSibTZ9JA4+TH37oj0WMhdhWSebT69F
Zm1GDP4AqiUWGG1AaIaNj6rdQU3C/g3X4dSF8AQIHY7FTk9XsfzQfz2cqJDvIUe7jT/jyJ+R1LiP
wtZEMQb9jBPaugBRhfPmuHss60EnbNLOzG81XSmGszttKIZudV16vzz9Plo4KPqrAOpBRztYqM4g
KrX5H7vrISxLAjihFe4JiWq5qN0iBa7kJ6hY4c7YnUbk8XZiUk91w8F3SAMn0D02/5pBXZgyrCoj
eXJK/7yYxibPw7+0Ip3cf2j585coPdRR8OyYxmnpwPskXKO0u5ohhGj+GLOsflJ/0C4pBhEyECuY
AKdYzQxZ+RZbrU4Ub97D3MWrEV+P3uHFq+RN/8uy7s+R+qtmA6cQvrtqsKs2cighPlZ/aGipuqi/
r0nhfxSVA3tyBtsouqShJqVjCbzukJLooUxo1FFpww41viaPtOc8/AqGZR8oIqzMMTskyGa46nMf
4EZ8p6IQ90MS/o1jkVEHqxMb76/2a+w1I+0uNDlUb3P91QUcwEv+iEXwb+wtx6FYHhbHb1bFIg9O
holoKfEH9Lyv2jPHldVILPH+EvxHoFMXuj5EglLyfQFDAWfEVF2Wn6Ew93YSn4ZkOMJ5Ked9bagn
G9XJfFFXwrnyLLs6sQ/UDUQxnkbrR2TWhrePCWRAn9u+ufOrN+MCO7XZmtX8FmFQ7o1f1anD5i1W
nxhR/qfnwQaJx0ZK6gsqkpQNhNeLRxHYZtGLyfk9d8xmoRlO8jUkV0bW/6VmJtcYDVtTU1Xk/+pC
fOgv42MaaYgFTknp3j1GARgbQ+RiEzho1Pt4F9Hg9ilJVwoOJ4jLTh9DOITuks7fOGa1rloXrWmx
4yXf24iHK8ZCucCPMyBzsAeU5LLARgdP7SXhR0Gn9i0CDGm93LHAH7Tb5Fhnp5H4rEx4FH51USNd
DCHgS+oQfesgUPvI/PDeTl9ycXUQ26wl2ZJatC96kH0Ty+H4MVpaJoBEgDSgySGDUdIuKhr0CscX
hOP1YjN2JymmB1nn6SLmFJaBnqFBtt7dQnhMhsKuCHY3hRHDWW1g2tGYJB0+x+NnjGExtqyxQN9v
/FhFcHDwhrKNTdP09Or4djP7RujWUn3XjCP93yHGE78r7vBY7vz7CBYuYb/au5/ogf4v9JkzICqN
Ly4h11DiCAKGph8fU/kMhs3sMWfshfiIHdfVMfypajfhwjIzzCd8iTAVJQ9+xygVIUoByTpICEq6
amHAnJypjikr3xqHHp2+3B2PoeN/wZAImb2QZjMs6mwmDf5QhHVPT/MiCDs7zvwfOM3TEwXuGl9c
zsFpBPZQByOkuzCiXaUQ+yEOnQqsmyNkSmAIWYk5JfYoMgkPZsU+JoeZXn5kVhZRSwUneD3C1yLq
PzRtNHqww4NkmxbJwWJAGRFrsE5r/7njGAR7Hapyr0Sns638mjWeUDQAw8RuiVyiW+kNNKagDuMG
T2vsWTrnjf7cm56cFu0qFhncV/BVjmaBAxbXEkzdCPEib2sr7WulDS8QUAQxMQecHDOu9x4k44Dp
Ged8nXQru/t2sYwzKKPm+6m+FfgcNf9QQ9F90cx40ASbfh+M6uoOxs7LEQzRYbl087Eg+4KG4AXM
DuY7bg1t8155hMXnDbE+/dPCRKnyntHs4S6cIJ+L703zvR4fCys/j2rBcpEAjWU6MV8qEJ00TvcS
B/GJzhl9RLMZ7OHDHr3XLJ73yaToJI9Bytuown3rLkf4mnWtw7KwTFWcIuThMufb6kSX2X9YmKcw
LsXSOre9rzQHKpjcN+N/HJ3Hctw6FES/iFVgJreanDWjUdywFEkw5/T1PvDuPZdtyRoSuKH7dMOq
k0CgB/BG3LCAyqs6PIQ8Jl3AlMAE8Vw6V4i3i6LTBSB178JOjZGne5xy+UY4zBANn0aerlOTUUE6
r6v2MJaUw0l76gOaMv4qZVVKNaoT/5o6jFkcE9105qw77z4FJSq/9yLCadCU/AVvUfYVZ08xihEa
t0UU1STSoX1rk21tFnfhIOmmHURujBhg/EUnFlKYoktt0E90Voe/H7dRdHbQHiJXsOvDwBuiUKva
C4ZGGxM9R0sLMtSJHvw/vXmWbNUNzWBK2l5oEBEfptvGCFamI1YV0pisMRcc6DE7mIoUedlAryd0
w3IIuElWEZE33ogmJr/H18nXV4pi66hF/U9kU5sBCTyV7tPII92QXwG7dREL9BtwLGgmlCxAF91K
uPImQwuuCiJ8/p9Je+raNyXm+y929x8hTHIaFvNR8cMYMEBrainxtE3M0a3choN1tiRPzlIV7Fx5
3mhDV6Phm49C91aC9ZFnoI6wCdQYIDaE8L8178djGlBGzjOmJ8QC47ELO3bJ9PbC3fIQ5do5ZnlU
uCu86k0sPuLy29Hbs4nZroxOdq7iwDoGXERpJE/t+N1EaLiDyKUgfB7TYjnU8tjUb7X65RQiG49Y
2WG8zHQYY4RMbLMyZiZidgfenN+A97BiVDeM1tEY4LLNzdGuQkRYYMMjglRGD6qKcTIHudJ4j8cB
uQY8F5DWAk1dUr3Z9qPHl43gno1Q7zzub3VC+ewvoiBE0PiRnnt44DOrCYKGvQzT64Px2tWbluQh
lRnZVvgj/ZPpv5Zsgrsyw6ohgLgOG9t+7/NpbRqgyZzf0gAEHqP+La5yaPXlIBnJwtSUPAwuAbkZ
i+b40ppiGw5rx77glF5qe49Tp69eaq1d6y6B5vHN1t8E73jaX9rB24ie+o9Vms2mABv4yXJ0kOuI
F1Lkau0y8U+Z2R+xE+u5fHd4bO2c6D9Xf8p6d6f1ip9Y3VICmVvf2/X96HGgB1d98IEX9/uw5OJG
0GY2kB7890lWX64UOxh73OFYseZ3lzwcfi5yONRspBHTqqEFFgRO/txJTnBC96qu5V3EVjCu9DBe
a828bXn7TFZlrLVuOHEZMlJQZAMTOv2FvIdFOL62fvnL1ejO3AeY7GIY53/GaO1Mwz+6HVdd18JS
SC444F5sssM0pd6e3npIpaJ/Bjtq1ODAsufcdp+Sls9zbKjvTR0ltuT4RzDUKmehIEK8zE5V6RwE
Vp3/RTh58uawE+mpwjDJ/O5FH5r3kfwulFFrLv2F3tKhGXzfCdRqi/XHginWbsx4jMPyXTU7IzHO
EuCaX2DWHIZP9doVZXHy+Jj7+oUV4r7ljRym88SfKlP3iVwTTAUqey62rmroV4MsV1/QctHxq8Dv
8dOqX6ce43pffcH5L8/MziXW++gCGNbIrx1hxaJwHolTu7Os0ExtL8T4kRF/hOaX1cjbZO0GHcHX
cGDxjySc6EFIO0yM2WDDo5j4/JFGjZSPOXm5+RZSk82GEle7slM2xEBG4Y6siha9eLEfSqAjD5Wz
Z6aP+mqN+eRsskNF/WLynmErdEIcJXvN5+lg1N20rGx7tZt0rrHN5T/0Fy0HuUhBEysIPtv5h4HL
z08Ohrsfp70b7gcTdwBCfvdrwEKiNIke79rkD5tcQ7sWj6sBK0PwCuXuwSR+K+cn2GGjMYS4DFjI
YJYqjE7jWewS0+NoB7TrtXdt8JrLW++Vuzg8GyY5Qf5ZZ73KtiLdGcya8ux9NJEyNdqLE3fXBg5Y
Nc2H0IZslCfBMu3MTSqsg8+zbhiE/aimipViH0RbYTmfrkOadxInT8yAAOKWAwcdt5pTW+CuO+IK
1tmMDB2VYFzwYdZkEUEnUtUJy1EiRBTsTSJIsfnp8qgA6KzYsXKdACNXxd0ydksyeeIDc12qlmqf
EtQcYEXkr8F8J18M730yzRLsF3ojRRCgrHK7FC25UzKsQn/VFpjjhh6jJWyfUn/yym4T8QkrnLo6
tmNf0xDT5qDx0w0jpD66+5SODz5/AVZNMTBRIkI5rv23oKoemfTx79mHeCRtymJonkyrg60HrijO
3e1AkncL7RW/ILPS+FZFjxphlMF84PGNEQBNBAuga1P+FIvOjw3mxVPViOFvcBR1lLtxZJw4X1RR
HXXBjnbFVXmEo4WlgNl+D65j/lXdSRtKoKRk+jlLm3GCHx1TDtrJSUmsDFj/mF9lSuKFxSSA6Tgf
T+9rVFk+OQwCcdyllNqpcOFikhyWUyFwrCbE6+aI7FhQyuzL8jaVhzVDufr6F5R/3MyaLtj6YWMs
cIWV9c53ZrCRzrCvxnArOQbTmgrcxfE9eO7C5NTnW1RvhkNVUEgHbfR/UlOrfcaxsR5j89scWD+y
Lwj5ecjUwhabwar+SCwUCRWQ6AioqLTWSVKvHedLfW4GZ5Zs0JfjYd2Ilta14itE87XCJaTkeWmy
xvajHhQdDaduR0/FpADizCycECXgqtWsDxjlM9vQ6pDExZM33+zhU5fFspkA/xc3I0UQPTXQaPdq
voCX96FtkkfJ38nlcxIR2ow85tPnuQ3aOwkA/BUpXQGz/0VM1YzACpYFFET5IRjph1O3Dn0HEkez
9qjK5+TQRgPtz76XL2YE6Jhf1DVvZzBoUfepKrBQGYmOjSDjnpxnmQhaQg0sUJdTdXBcAhCttx4h
coZmjlUVZiUxfEfqerRpI/hOe/Gr0aAW8qIlcHsK7+LzmTHIgsHPft37HcOfKcBRYZfAyKtNGzaL
WLsBT0DWYuLqeOWMrXmePSfb8Q8laWAF+GTpUKlFSL+yPn+0I2sX+PFbrAJfQH738ztDyB4ThVmo
rFwEpWK4z1ZN599/2m25Exh0e7rl8b0fs5VBfmZhYehvcIyZSCF/QunAT2CVyXEUlgSJiTMwoV3G
x6BDEeLYlGpxBZCjSn1cec2jMh85WMybCia80R6BAJdexXSRMyZDf6UmVezPeFltf59J+Hp2fxvZ
rwn7z0+tbSHNR17bu/CRGUkSsfvwyTFC9PHgGQxKHnURcoos2uaM9fLUjeLehhgp/YP6jNLpe4pP
qZZsNMRcXWecPBHdlFpO8ZtENS1HUX53YQK6hcYTpYonwMsxIq6TJ9+rtvaQEB7N8kTM0VEKgViW
welsHdPWe/SjfZKQZW3MO8wT1PZ5cijBWNh8jOwsjnKZ+iG+PrSRlAAml/kiGaLXIPQIDpaYWLuj
41mnrtWOuDXXU9lgkoXS0yMojGy6mQqn0bxqdZfDD4Fc32PZ7J40znpaqi2mF9yOC4gda5Wa0yLp
jAm7QtFkBf/pFrssra699VphVZlnyfd98uiQXJZ7afIbNSjhAGgqp2N7ioDtQ7AjP5EH/gugDlFI
ebnhOph00syo2whVHpS4lPpdcyZCI9kth1RDy9nfdmLljEuElpq96FmsbUqNk8jGNeZiCRhrDFsS
uYX9kNbh2p4/9Jx4PHRgjAi9LVGWR5tbgwaQVUOzys19B24SCU4xPPz5c3JzaGsmjZ1iexqceuMh
SrZKd2eHmPYPbvk55zzx07wG8Y1zlV9EbfmNik2PF+68NKkrw33oMO7i+pd/buOqC/tcdh8Zxuw4
PWvYnIl5QDn0pJACvpWc5Az9PhOIRbGYWNOh95FyWdHJj1i+RYTZYFescYWjbWDl+BHxufkuMCGH
vOhRR8nEgrpq3hKef9DdNz/86EPz4HUTB32zD/itSfEXAbsxcpRnLEbxm4QUsomOjIs5HkG2Jaal
cbKXRkD9pT11BdATZvqxYez4rLm6LgS30FwyDio9Zh27AVGHgkh43PAIYy0KRbqckGx1dhysTy32
QNlHQcyZoz07Yt4lOZ0FDS837UGA5jJYTfWyQGDpbz1j2AGrXBot/XF/bNhWsvIFG4q4JZ5uc4li
MPQ/bQ67UmgbXPk4NLmA0/gPjIeZc6g6MPRiZOHqhyN0d+doOhl01krUm0JDFNpxvxcEmMfdeogJ
js32c41OXypjLQYddo+LhY6/OPKsS42jYMShls8p5w19OoqKXq9PE17/sKsvvc2DKMkoy/d0kojO
GYJTT1rWcfTdlcaAb+5v+soKYkocVnS5tdGQOKn0XGa2ID8TbnOsIHTOWSqvw4yZmvO+k2Dha3/l
xuF9CPSt7xKknPUX9aJZLMi7ivpeDbIO1mtChHVSz5fJ855bl+1CCsGdUY9J7CLl/gL0AbIXPHcd
xKRbPjL04zb2adwMc9txOVXej8lEIMOOM4zGapirtYciNeP5EZ3BtIJt3HM/9Yc0zZGuxetZbcmz
/kiaK6O3BiavqHZ+dM3ckTAtOjMMPbRRTF8fPeS5LjPAOcbR340hIQb0YHp088f4vUs/ZIT9JsM9
hkOe9akX8qAxlLBxEQ+TA23wnIQhIuO8u1OPBA8xyoi6k+sofc1cl5xREN9FHODwzlUAcoJYx2Ue
EWN+gPaY2vk2r6pkZSCf06uQOSou0m5cBwHpw0rjra2KoF+69pvtuSs4b8uM/JrcCneJ5ZI1w9Zz
/Kt8MmZFfhimpAORq9Fz4EtPoOaAuxQ5ISV0erodnNOqWNQ2QAWOBe1xKB8NcQrFNolOosVL/5B9
MXEOfLq+pdFtaHfMccEYQOAvRbNJt0YM15I/4DTrVn9yJ1oN2vJ+RS2hUgNiKtCgxphwC9s3iy+b
86HypxFmcvHtp+5mVnd2nzHGGLhzP+4nT1zL4TY/Gzr/a3wkRnvgaDyInZUlp4AO0qQ+NkneUGT5
jiovb5yVU5HbAxGBWZO+kcMxNgIygI965ays9NDUwRppdaEjo+AEDq7SB8vlKqghAjpGCIzZNNaW
fXrIscrp4z1A74aZHbAQmt/kpUvJX8I2i8a2Xgt8wXb0Czre5o3qkZcHaGigWYrpvYp+7e7slqta
I7ATt+pD8GuC0eOHNsGMlWfES0yZNHQSwyq+6IX+lNb+QdDZTxqJJ37/yagTszd4Hs4kUbC+GLWD
YR5QFtOlxGQTwWW3bEShPu5/UFUOVMlHrTJvxij+Ktqs4aIxALBreaPwTU193dM8ehU9Y0VKgN6j
rXLbeatVYJ3kh7Ssix5bK7+xjgknECKoj6jpiCGx0Ezso5KQN5Kn1X+k5d5mTRQ8YrfguO2XKSRr
NReReGmtYM8Zuxs9AgzS1vAXbRGvvZL8MStdZJa1780vkK3PWTj3y95DRtSVcO1H7WxzeBix/tdj
ROMQTNU8HnJweWN5zR815S8bngdNEmUJHdtB5hS5j0RGObiJY6LS9ojO6yA5hkjHIyVvCpOFS+QD
5gZMPzl+Su2Ir42E8BhfP24epbPm27as6Cm0U7LiYKRpuoW1JtYvY/I5goKJkRKJtCV+g2rMwpCO
EDGEu+QTStD8RtnwEqIpEBbokCxSqXcxIwiCWfHQuvfcNoGkSuhN7rX2MKZ3xTbPGKKi3C5njQ1d
9zaA9AlYdiAk+/WT5lDyPGXjOcyTLUqY11AGa6MvdhX0YzJP75jGYdo6JfHfzRt6tJzvL2t5bwoi
v0Ha8L9Uu5BUux3idXJuSUFnwrpodaKU0AECxe8YqIDt958EAtCpfUlJHfYR39RgQVoE64tZ8x9R
qd9mp0Wf9GQyBzAEggmJWBCdA9PZcmaLb96buXhPEM94xYYXSes3mbmp7Z80zL4Vb5gQkxnkSBQ1
r2h3klK+F93wWLA+kLHE6xg8ttBv0SEjvQpZc0GpRoHKXTbZ/DJnc5MOd7ct795crLOIvAf6jXgo
tv3w5/oHpxMbhhZbD5n16K2NVWK/OXJth38TGh/8D2zbyIAlybSJi30gy22iLGCYQzq3+JgkrPhM
P08EINVhtW2xYDRQDJp5Zg1Bv93wWtl0MJj9QCDM71ZHYkg17lKZQY7sSCBBOmPx8IcIm8pjawdH
JliOH0M0DqZT24r/yxM3Jh4Neo8z/QVFcBeMeccguOdcvJ64FSHfNh4kMql08NIsgkm3YXFdfZTT
1UDEPEwH2rWV5cmljOPlWI9MGRCOS3vYKeF6OFuMGCkwC8SIPkUfRohDkgATZbpQiHfmDMEYIKEL
0CvGGAgGqzqMSG3TxD0WTrzNc31VsTagxL1GVbG+xMjbbPeE6hXz+SojOqzqAdL1cuNO03NSa9u8
5QcUMRTghfnREDU1rbcLBBsaab70qNFxCf5VSjVHeqPug+cP8OeREZ9k33UJmtWxEbHpzWPkJqDH
MBMNJjbFK6QnM/sh/Jcd2FtnpyegVvDO2OEnlB5cf75wWKmAd4Lc66VPKaMQpBJLHwxDDd44bYOl
7aLGjXr2mANphf2zjkCsyymjHU2tKCtgIhP4qrWfxRdjCjapzA02sq61sAaNQeqnTX/Q9sRyyQQH
yRR/BVFw90h1KacQ7wsKmSJCNKBfUThwHrSms8ObsfSniN2qDBCeYZijXOn1P/bRVBjc1BL1Bzxc
mycoYiiANAefauqDHVOJ22zN4PipiEKm8vuaKZ68qeBqTXfxDbrwgRCtpOGLV19DLikM9GCqAFpV
7G3n2N4Ly32bahvJ5LyNaRJnaJr2tIgDdJaVQIagHHfeY4KakajqrS0ArOTIuEn7RLZEnwNykK98
wLy39amGAOwAn+hGfQ26GSlZfXSD4DF2TLpNVPWhxeAGwwnNMAUug4KYEImu4ahAxW5E2aHJ2s1/
ix/mUIubZLT0tSyyJ5sryMiCs86QFGNhlbkEp/DPtfTkjtLtP7ssGMxNF7zokmwwZuwMZDmNp4Hv
Aos7FQisCf55eNYHRuGFBgoS0XpZJQRUd5B1OPlRDO2EfZfjdqAnF9MVEt3R6+1HFCKrvMPmnJGt
W58h93+GKc+dFe9kV7Jwni5E7m4ceu0+wYiDMIyPdGKxEYJ9iiobhsdrx0DFh+0AFd5NF66WvgBh
WbCBZTKhvr+Ys4jy3m95Xjjgk/iQThZ8X9bQLJfSPl07cb41+VakRhTFpJ9SXiijaQ5+p10t7dXn
nwcrOzOTZxnSvRjzJfZ5fVBSFSmPOBHfwcqgWITQegRd/p6N2Cz19i0H7Ud2cu5qQC+wyEJcVcNi
jFmcdPt4kBs7wK2vzKyAYUsNr36vP1QDDUdoEaA4fQ/Vp0kCGjhDUkXMta0q092UsXjeof+tkSxa
1lrjz5vVqgS3UgHFGJz3cf6dbGufhVDYbr7FWiOE0eLC6pbDTsOt3bnmFptgVprIjYYrfutl7X80
gf7iYnjKo2TbmBD3vyu/fclp7vucFYat/ffUV2OuYjFYAdKlg4VQsFiHjVu0tywbSoKETAR+wjOc
DZfDb8F2rNOeHNae6lpxUb+4nPk2SKjJI0JkKI8OAb0iI9tbfcz8CIsPs2fBPpnPQZOcO4/ZqzXw
xazp0iYM461Hr6q5N7+ryHpMjB8Ag/hhqeTzDUsMZz9icRyr6JDOnKU0+2aLtkhN3RNaHHYFYdm8
A2rcTGgjXRcppJft2Umg/MmNL/yQsEP1DB0yfu1spJRWYlzYhSjcVvxwfTY6JYG6sv0h1VTjGwMm
0ci9Vj8x4wH9piAwAxDl+nlmLK8571VlP1D1flVqKmj263biLaPZryzYlpZfEQxY3ENmeW2Ps9JN
r7Po1szF8a+baKd8HlErLeHlt69mN2yLwTkHyrXkGM0NsW+NtNDXHt1QQxYUDO+zPjP3C+Aez3zj
qfaiuelzMFDmzdG+KrzHQQue1b+iZvQkMjQ7d6dYtxRDje38EYWIQy81d6X9orNkVAR0vsQ33+xK
4YM6ok376U/a5vsEL9qsCcFmAVtKfG4YiuvQO2aas/Ptaq1JBmK4sgwGdXbzalGaRm13YW/YBYTS
lWdg3xP7RNTCjF9/RXkGoVKG+3R4NxFE2cxxbJZMyk7rWsihPAcLLOd28uIn8TZjyajmXzqafJsm
1hUo9/gMueRiYwuIl2Ha0O3Ul0HLF7OKGbxrRMrd/4F4hRh365TsYHjVT4Im9LXqCKO1SDt4tw2C
xMkesIhSt/2tQxOl5VBIgG/5uXsrvfipHhpchfNizqNdhxxoo7XDVrVAYxT9oVFjyiOW9NinqCav
j0giqwwfTT2/pIIpGtUTnwJjCmfYzQXTFRN6Z8VGRHP8zSSRYdYsjuhxEOPo7JK7YP7vKi5kuxgD
npjAnF4wI64cWAjqYJcc9G45PTW9vh+ZjBMNuQxLwjyTYa+e3f+DQpbnAZMpXRBP1mKK99d21698
8QXmKkIeDYB+9v2TujIdCiAmwr3usCPxiL/xUf1eGx9xiCucG86ztdbpBGYmI5mW0XvAaCtr7q5p
oMrDBtvRB0xtppw1lDHfVaoyKrH9zhU/Q2NkhIaDVDKsEQlYObemM0yTt06YzCna6yQxzEpEZEj7
w24kQIPW9WQEn73w9l06PUnf+ETN+esR1iuY6qmpkJ8QYFkVP5OPbH4mSos0NYDPG98jt6nRXhmN
PfV6g3uQJtHxWQcKztAZmaNlWrd2znZVkl9D2P8D9afsjKfJRc1accldTMp1ncaP4bPeu4sCRY6L
KqsIqqPCkBQ6pzCRctRYam+n9OY1z7VOuxjwW3R0bD2KSamjQUX2wxHFGSdx4YI9hHPcJciVEHgp
WIzDA0/yXwFB4VyOKcBFFBRi7dTe2Sz680xrojbikPd3nmQOV7HUnzUccmiLTA0FhPbIqGip2aRw
YFww7TsqQjvVD70huJpV7pyvVhlEkkmErizREDoQK+O6W9/A02gXN2dsdsVUnhoyjUeL3+WjvSid
Z9t0TyX+o+YUaPzmZ9/RHyc93enNb8BONqviTxNoLW70fnpFrwnFC6lYU3hrRZDI9GSbVMTrsqvR
3yoZ3nn7iaFSEn+qq4IkG5fMd1Li5hFGef2SzIQZRN2Rpr0I9W3M6qqO1vnRrAtQgLjlhdwJWRFW
/OqlSMlZ3/sPM21/zIDbTop7nnyGzXNTBucCDxUqaKRkmbPVYWkb8IWaKb2IEXOBs3TH7OTN9i1H
u+BOwJgw4aBcXwwmuL6WRUWmXxEvrUy0YezaTFAGPQuq/z0RUtQaao/aQZka+mDA5TZKbLp1slGr
+ptJ7tLrvYNDlGAIQ7nTachYrSnhn1qhW/qA+KVeBiS/j8DFWCWELd+Gwa6Uv3Oo9KUarkVjvEPo
sjQtYJE9kwcQAKYdrDztxpagZnkCCM9z/HtYv+azvZm5IR0guFXb0aM5W5/ApKarXlAbr52ACwzh
MZsBNbAdtBfPQMzfohHV0MpiW4guHaJ9j3s65oWWur1TD1Tq0iu33iZx0bP9RUMOrKVDx4rYj9vf
ROIehs9Y0rZqvaApmcBTJtlhJSDVVKa5JjFEsiv0uBtUkV6Ra99xHw7Ne+38hy7uAEpDojll3tVv
LyMb2iILSI+vNzFuoxgocbeDnv8QJeLRpo7NJwCURvQRUdfOSaekvQ8seuwJuUi29NmQFAzgEnqw
wBnQobEQ2Qqg8MFLPRkr9AKsLaX94oNO6YjY1sQDv1BbbwVdzsCcXWkSrLF7/ssqsiyNBFMQgQ8P
SMT+fG5fpoLJNhDZpvAoLSSqCy31d2Oh39SQt6CyBT7LIZuykJVnm2Xc/3+AvqjD4qSkADEvRFPG
S9TPS7bBGdcPmGyy4XcO/hR6z0hjNoIkD3UB42X1qrjppy4mBA/ZWQg63RZXnfLmyz0kLKUDRLi1
9PsLBHZ+kG39ogArShFYcOAhzMKMx/IWmBRzDSVfpp2LiBhzTv8pPmlHrKKxtzy4stVfR/HkFeLk
hO2pbppjwDBgNoO9LOeNKV962hgwEutignY73dqU3t6aUIVo27h/b0X8NyEKGLaVzFdCIG7JS3cx
I1Dt8AiGNLaVHjHImn3UzDPv+nhk/Czck55Od8/LP1Q0NQLfXRMCoGFFYRoftkemVcY4dkiRSGzj
aM8GYFHEvL+pv5+M+R4wkNDjjGEc5lz+rXqDejV4g3q4dDlfezdA5MUlS1yMGy16J9srfJ9a/EMj
380xXDXEwCHlqcGAqo7/tKE+Sbfd9xx1wBx1GnVlA0uq8JCnZyfQFtL/5kFZAoZcDxQhjB0XgCUg
7FONsj1Mw/ihmS7oQ1TXEjB2nSpIq6h/LPc0jp+DU27UleHpT0o9wtvAeeiR0doPw9pTz26HEMpd
jcZdffdREK21iv2dsQ0n0gPb7HWkJVOvn5ISDUQtcrcFNOGphu0VDew0pYwsq/hBGwsE9yHCC7P7
KKj+LPZkbNqUwlqjybK05QSwwYJnUJ2csd62TbAEjcl9gYlwPem4/VjUjI1zrkbsGhxjrtk9cXHA
ULIuocjuFtuRsu8uT3ai3ZWAzI6xCACQRtEVorzwjBaQDpUgF+9aGSCl4dK7DagFgxebKiSpSm4b
fdnGwa+v3bi9xJBvWCBGnLqN/62pgpGuswkuPudgGWsHn+DsFRx1bB/GGlbCgkX2rH49Xqb4+gqu
yA5Altt8y3ZrjRyqGLbVhZwo1jnzUEcTx5JXWsb7otCRoYo1L5PO7D2S7rbxfrgAHpSex0YljwGI
ktnHp4PuKbberd5Zj2N7UOyP+qB+ql6h/WDQ3VQxinAJflDmjFGZxLbwejXELQ8wu3ZeoEBYW9H9
xJG/7QFv2m3z0+rMMzJdngiZ3yS6/yQd4l9YOICiyUBS44ruxfiNLfQR6+hd/fc44USeDSw3lL8O
al9G1nibLYScTdV/tdBYwnp8y3XyC8hSE/xbZibefNt8g89hjnKCbc7b5Hw0cwYPR34VabLrsuzk
jwyD8SrvI/RYCp8pKmMGgAd5F30EFpaINpJZvax2RVSdPLBoIYW6hUdM0hRZqfPlqqvbxNqMBZFU
x66fl7OBRz8DgYlpqtQxvTTdq61FJwPDU4LVtYZuVvNEI/Q8KgggNWPELHar4P3zO7FK5M6pkjcW
W3WodUn0IpiQDz2qKRinTv9HY//kSOc7KaYFEYMbO5/uhk9q+K/NadAo2tCoEdDpy3Npp+dQNdD1
eGVpQ0Dm+Npr6IRM7zHNmnOt2ySZs6GC2nOtAmYVc3t0MPIabf0Y9fbBMPqe/HJnAeI0LtolZiV2
tWRc5NoTqSZw4YeWojFYxqAqH/qox6ZnKt0siSVZ+ZiLCk0LsaL5cIZs2VmnHJUTUVMLA79f2xWL
Fm1C1QFLw82leMKZzzkyfDFBd0jFa137Qk7Eam7M1YievDTsazuaX92PBLsRMsnLuIw76bPP0sSG
LuTk+umhLOdFJCYSePBtgECrmnqXJMY9lfeW2JOoWig5wTQaFl4PuB6J0W8s2jgDwduEeSWeNDA+
1Ub28ihQhCAj/R7TdlGG0T2IB7BFmG1AB3BQf2rVZ934iBnxlQfyihAakO5vIs6+sXfYnE0uY1Eb
xXHTsLuHipMLa1mAGZgr7UsS9WI7ycpfaMI8RU22TKvu2A3XKLlX3m8RlmyW22Xu0/OQcl7bAoZt
vurQaqPDsN13H4oT9iH3xNxJA/RZRI9j9S2aK6WDZtkgkbW1umBY2myA0nAuMDuWzmHgjNesT8+G
GsnsIpvehqHYtXp10/RToJN2WtYb4aNdORjwOy1cLdoc/RihuxzYiUBF3CoZrNETdQOKKmZkUwh2
m942sCEK8bMfkROh4VJCWcBfa9w6kpVw4JuqKVnr9NsTwLDYJC/Ay+Q5DP/TV1FDzQeX3lAJcDLn
2ZQ9CQxAoyq0KxEQ4ZD3u0/E0hLGoUep5IAiREKDSr6ootcpxRPBwpabzC7sTyUsGyrvIauDc5Rc
3Lja6OpQpk3GxVaU5ZZyG/qXdfRhiXU9Qxr2IuqiA4xV83TQ8S0jasoisz5s6MEPcUaL5YtHjWkO
56jQxkMVDkeY3pD4rkgaMTqwmqOs7Tpra1SouHyGAZQIOoqmmNFdRupb3AJzofbJcV+Mc/8cfKjh
OYrLSPMpPUzk9+bCrl/THHpYiFy8u8bIJnSokTNRWHp465UNJN8zwJ7wKjGJJxZn0Zc832GOqcMG
TZhsfZrzPC3uMwKFaXJ2ZXL0kcg0aBdd8eX9VFN6bOBRGmy9Sjkt1bc/AVfziltSp4z/EEsTnpAh
qLYBqhIHtUPRFIKtTNz84OYTjBBu5f/lAvuwATq3fZOdMmmC77uMKRhsTgR2jwYYfsgljylqP2u0
T3x5h81GREfSNeYu7zIEMVS8TqJfMjaV0wcaRLpoHvd2fJ8lqL8aqr0awjoc1vTdBLpFm85A1QZK
wAjElZ4zBg+MHXuvRo6N5mxTCiTV1LglXOiRSAkc/01IoomNLgGNRG9VTJynZ4/nrQl1KpH5aYS3
dWos92/u+WJ5KNYF/YlLjd94cpfg3tcGJOeIMia9+JxRxo6GdlSzNgxyiKRRcekfWtNcWtBofE9o
LxTUg2WxiPbqDe3zH49xaSZz1E/lng4AwzoNNpyBCXKnt7d5MESZrlLEG7mvHVAcQ0UhqxL+P6O/
lm0t21g1llDCLG8k95EBYQhZqu4eBRh9yUpOCync+kUMeL2/PoejUqmZe3WxtDgHWY+jtcO3kA/9
OuGA9Di8lZXDYjncjNVaHRs1D7LKA6iQd6kLjc9WtMsUoURKlaOzdA/d8A322b7FbhYAb5ZAR1qH
5IBhOnY+Z2vJrpMXWM7PPMyOZm3UfmUC5IdsdeUVKXJNjqbeJw/WWpbeVk8/wln8/6n6JexCNjI6
6xufvaIGCVlOT25h8wAOOwofWabrSCarGYmKYf+xFj6oXkENdFRb1Jqwlzk/y7C7Tv0JuNQW4dba
8bCgIQwlqtDhcUGIbWurwUrZeNtKuqGWbl5XbnqGB44DLCXI1/3M6CrmsfP2rarxC1hGLKRcFDmF
0W1bxGPzPC7KsYOuJhaKzRIU/YJstQvTtyjX7llMNSbWHSVxl1Ih5Z2Kb8NF4nj1Jqqyp7mFrGAD
mI/Lo58dR/1Jr3hjLApzJPqDSF+UCYj2jZn/EjH8Yqx/cgA9kZFdWpiDo3+OMhslxYtXYf9l7BOA
LQC01UjO3/K5IvRP6M020rzlCM+O//6qmSV2AeHJlH4ZJ1FFllWSHPQEgonQ0dHHh3LGouvsZwsu
JhkKTkMwLhRbYw3TyRfGSgW+6twSU0N5zT3yX8FOQ8D0Z1Ha1Dp8NcpqJ/4WmU+ng9fevo1M9qHy
7PKS2RcGFQVrazWehDFxngZkTaZMv3X7r6PViyvtH0nnsdw4tgTRL2IEvNnSgt6JosgNQpTY8N7j
6+dczeK96VZLInBN2azM6wTHp4QMIfT70tAZjEceiaaDBz15PdxFf0vUUGOzXIhCvjlCUkBa0ceU
ceiKwDH/GWWUM2MCKxZEolLTM3WlaPRY6Hxmqb7IVXXaGw/Z91fCzceZ9LJFOEMd16ZjmSjP2Ghu
wocmgHDBOy7yZDgNJmXBYupFFlmloGthoDEyUmfID2NIGi/aKKJ7n5f+tkDpuyrbq8aAi2g11EO0
MkBzBgOfQ4vHZGyJiLsNIRkA8N4yvCUaBmomAQXWYVWAbL6HTlZuj8lof0veUvVO4jXzxl8XWbBH
ftDw463owsSglgbqHCnmX0Q1ugHVpJg335QCdel2Kzmc7CulcgBUTmWrBHql7QUvnaA/dksqu2RL
CRPknX+exPpN9eKdlf3rdP+QB0AXoCoXDxujwIW9Fs9apkjdEKLnIXiJCkI9+6zq6i2Gfcj0tU+T
zrWZA/AXqT4IHnl8I/n71xyLmRXvW/Ms7K4oxXll8iX4ggemdAxRzqVnEIJfEZgIUHoazfdyW2Gq
BMBC7IQoanMvkLkFvOjPiWSUSlmZbT33XbL2ugdGoCmHGmBY7kGcARRBEv77PAHao0GOCQ4vkzci
OYtTYjh4hYdJvSWcnDGc4FnGhhkxkebpfYKB+Jz05dVciQMPWfJUi5q9SwvKwkeWafHZ0lEhKKzr
m7BDPWFvZSJsxVwHrWMf1gpUhRcF2xDTnJrw+B7+oeOHBkajyYXmEtJqevpqNKb+YJKGTRfMeOy9
ckzaqBz8mCEGEypgikaF5NIegFLMW9p2/l0qBRD84hArTyFTG/gA+6Vs2dOK8cGuMGFkMVwoCroJ
pRtBCWCz1b6bfxW6vBKgZGHzNKq4Eoe3pCLnpxqej2oc/Is0xZu0cdq0pRFZbZoRyuGSGcjoDqXr
Xcw5ySkkZSnUSdFbBMPCV+kE9AObCk3NMc1LfjmJC9+R/wgXKGDq9EakXFqRhecBnv+nmXyr5mTh
JypsIsL2yMeinSxrRl3Ak28tRb9bSLO49da2rFmWTF5NxBQWFgRQ8D7DlYRlQEh67+p+O/YxTVjK
RxQjxoTLSqfd5TGi9pc4Jg4hJ/PnrU7HnVqJaIBXDKvx+MX4NzuxEUWctIwdV6OIcGkM5KMt9tqw
fydUBsP4yvRQ7LLMAWfU7qjmPUTHPSRA8jCGusLodGN/UbtZpyZIQMD8I5jBRiPkAgCWW8FeBD2m
ps+PddJvvVBdCAZdvQWUYiGxycd6FbxkpAVB+YBEh156vVERN4KsVfSmJGlAnvhlVqtauzfuPVLl
DUMr9sTGlce3KB2mkqYeaoTNkZ8BjzMikdXvup4pFrJIYBVwAQwrHRxS79d7W3Cq+78FbZaQoTIN
q5Mwc3GkvS166fBMMltySyOaj7FykHhOZVj0jNVndYsVmiw7w9sJ0b9m6I6eS6WZWn4NCL5pFpIg
l0JmJfexHJRIyyBZqiNFh/B7zNM1CNsgnFCn0fZMr+9Brk/F+FFaNRTzrX+M3vajPxeCYwNV7UYd
znlmLSzXWtMi3KiM4pHcNbQkiijZMFuxKFRkKkYggZZAngHFdOfpEFMENg/cLM70t1egOPKRuhIQ
s+5C39plUMcYjE+aM/C5TtBBo95lplRolaVIwTKuOqIS1HhFU0onQ2+JfFoaUiO3V0Q8NqReCZEQ
IRmivNEi8pkZpWXjkhtqIN0BXY/RRsSb4idhLNpnkKWQFgLPSj4KOtQjd09OJnTcPyOm7BCEbChH
D1Bcgz9ocOC+AQzEdyKSxlj5yoHzdFWykpmoYDJgIaAPYWn9eltNzxaQGsxyiB7gbGRuAO40yhYC
ee9zigI/uSqCdE2lpS2zOXXvP0B/fMlFeRExeNMq29j3lwa5nfCENOHIwzmeiIFVH+m4LUYNqBaV
NH4+BX56lOCO49YLSJgAKYjNMkEp6BcPbKiIzTwMdJrkSx89RlvWQO7LSw2AuFj4yFAxIX9JbB8A
dBq0DQtoEHAXAZ3RJN755i+sdUtXr2FxA4psTWYdoVeSoBxFkp23G4ASFUMYdUje02trbC68y6OT
ixJZMDjiwcTFjD1G1j0TTTzBR0cAOa40yyL+GJl3CXVwMSEcZXj9Pz172MwBwSSQQIuXohhht+mS
MYBopLEUIjzdaO+kVx1ZGj/7oj8kxeDIVBhFtKPQIBRtZTX6rn8FgCChNSmF9OCh5JqPxP0Z4K6M
Qm+T4et6WNlaYVAoDXcGQ+PFZmIgyrNPiHdFsxgWMEdgFOUh3RDPNCWIihpx3dhXN76OTSJPGQB6
FcySin0RMZlGiCUcP8pQ4tOmSZZC74OMhaesxHBzQ+N5HLIfXGLNI0uk0D19uIyDOpm7proXlpx6
ddTA5g30QpZwRu0GEqUFHcFWDrb94DG3/DJ7goxEc8rgmJIjRZMLflkQmCQgqehbRDZTB96upe+h
j/FRKyhN6GKM8V8AWMTtP//sdKFfaP8tlcxAlvxGvXNRx0w1BY5i0p4fGY8Hsi8m1TC+FJKgu6E3
rH03vQkeFyla0XSNd6JOHlSAZZCbmHjdKVqSf9GkBe2TEui4vvVtMjYCks9l8A1EWg9eXjSsRNF5
4LfHBG42JJ3DTQNhjCBDGdUw8s6COoWUu6YK6M3E04gyeqM3N5sis6IMO5t50dISUH4GUHFNiGoy
DaESPItORTKZLPWBfjj+JmG8kSZJTNMbT1/YTwnFMoiu1pS/56GMDtxLzGub+r1XEQUSBDoqWy++
VgJfw3tKJl0HAQJqGYNkh1TpK0ZpgsdbxYAXB/g4gno/mO9Yzzg+9sylVZaItAtWFBhzqCV5dEzZ
PJ9oqTT/IeYDeJjOBSTNZqkvdGIPn8xfjGWLZNMG9y3SUjHIOkzkZVlSMjGCUz+g2DC6q78mtcHx
DNWHArP0iEWKff0rIKDTyrOfI4bAHMwy1K8+wKJrB1k1gHrIUY8evEZyxpQMJ9TGYYoGNHI1M7/5
0SRQ4IpBVANfGLxIdcHmc4DFOJMKtgd23lkH7FlkcBlEYaIgBdYDi/MpM8pl0UjqUuNS6KASUEf3
4mhlSi29F6dhkLCVtbMo7doUJf/GtTtHRTBA1FsFskIlDgogyCxi7RhnIAySMyeV2VA84FpERX1G
RVMM8mdttBGBlz+aDN2gst28pWyjUj4UmbUHntJl1lfUK4FoLFFEXnm1VxMjzSeW/4cELav2S6UR
K/qN4rT3Bp0U4hFRbSNg0ZMXk3eoDfhr+KZmaiStO7DQTWksM684SCFqWIV/CD3R0oAXhgn83Ce6
Vj9K78sn0AhK99oiPVeAoBrTZ015GZSc5l5laB1GDn2N2Eg/dluBFxSm35Rq5Idff1gW7wrF5JzZ
LsCqzfRvDzAy4WAdyhL0bMnMiExTyuVdFVSfCRuC39bM/4H+mTc9+bWfz6xdPvkSqUPfIS0F2Yuv
tJs6GaE4erXuAHir+ocsIzEZKsn4RTWjygX8T5h3aikJd0zk8C4dYBT19io2wrIIoKmP6VK/QcJr
b9cO1IOi9CSkHkTS0A6WU+nRIqHuyjDtQlhy8HuvhChnQn4IaGxohk1dEX0k3Vsed5btOyYxo1V/
JECcB0RbAgYxBsh5OE9Vx4hgWZ6LkIIztqHRfuAIIX0M3sxp/I2+oslKp2qqSy7Qpu+0OjAsJ7Cm
ZHOBedAtAKn00+XvGGhd7E4umalg/LU1Eg8dP6cO4ULEAIYZMqx3kyzvIF5khOcoWeiUYMX9rYB0
C3RhH0OpMqTQZVYgLiGanTT/CB5KIKJoFKSQKWncUnUC18GsM4Hs4S7E1FIqKysba5OV/+jyLZoa
zAyFpIzOGk0P2AXRDocjhPLzt0ira0yVS+qV0oACGrO0rG0mLRoF6mJN+ws0RAwk4NWiSOejQFgC
xxA4KZGkiWk+UfB0WXsVNSt58kH+Se8q2IaN9RftiR8XTUSKCwNKyTBgQ4VASEUiO1Q/ig07N2hb
PxwoHCWLPGeutaYnSgkYuP0hornh+uMKkL/jVv3ZpzAdUWkVgZriwwMtlX4ws6j6JJp/Mhi+Yprd
VsaVb+FH0yz9jLvmJJJQETPBoa6HjSMZ4eeQWqcCHghTHW9VtHLFpAFTzKOpfgkQnjbeyFiFr7Os
dRE/WdFl0zJwRDSjxeHKvCsd6RlMRZ73aOpXCKpTgD7FSP3fAaVmAKQEVvVlEorFOItlkomLodWh
RZVWSxH5ReyQQX+39hjeoFIiismZbG1ccA+K29//IO5pw4BMxt2C3LZs9kmDRC0ebbQsVBEltK9C
unvGNiO2E3uEcx7T7gpN/itrq285zdd+RGlYuFyJrFvlz+OIqBAc8LTAdWCklu/NTEikhFOvtUdB
b9tTNMjFsx3aiycz2RQVoMAQvIIKSmHAtZRBdkihf6LXLk2QBRz+Ui/GvgY0wlqJTtq8vDQtLiKE
IwdrBap2ZFFa4Fei+ijcjm8GjA0V1xCoqEpO0uLrE3RKJnXANFIOZ4PJLyboFI0xpySzheauCwDN
CeFx1CDXkaL8Dq16MvX0GvqZMzHdrzbrZr0iqoUP2Mh3XTyec5vBIilRz1YZkZcyJ4EaQAe74xR3
4mf5BqaEZQzoDAG2zaCm2yG0jkPsL0rjagcMHwiAKjKJqGrTPAj0laAMSX1e23fnef7u5BGGOibG
CCTFiwlIcxozqfwF5GMncmqzfLdIYMtUherhR1w6z9Do4VsHt8jOdVUcAiVdGE2+61NyouYiKaJ2
33JkI2iTkw3iI4SoHiPtohoCicsfCjloPyGznQvx2SBXjqLKJ/hfECCnepJ2DPJrZw+zjhVLKN8p
tDOGAM6tDBxWBIwRuT3mN3YxoDNDS1ejFUJ5PAGfu1bzfEXeOnWh6rIVLmM2oSnZgdFAaJfod1ID
gg6B4dBRaZiwiBjOI7+GvCXMFwKNI+TM7WpvYUksyk4pfR+TdLTKrR9hgwWitaC/Rv2XkTUZ0ixY
WlIyTbvZpOmIkJO/zCeQGCAeoMFBAz1CXY8rOfmKwS+KT8uR65s8xWpoUjEfMiYtlXodU+ugI7dI
kcKZnCowq6ntQ1lVriCdupeYHBENGqysZT+1SHEGi/qnWVwE7qVL0LyVy0MOv3JOCEltx4vyVWXL
K4EQKEoKQj6Kr0jMK9E8ptQlviR4ICp3JOJkUoQ6QREdc8EcQ8nO7MnxKz85g42pU/ZCgkOiVLOL
bX8OaEemOIhAxPa5sZBdTDOi7Kua4ndRGL9ZqDs6VCKRNvnOGAqDrYUJbmxWyey5mHrX3U0mu85A
FZmJ4A8BR8Hk/7phsdaAmPYwBNc+gHYMBMoWa+Q5lj1kVSlIXKUHSMuwSodDte5hri+83BRFVGuh
FRV0iHq6Ka1sqbbHnm5wU3VbZtWoJS7zgi7Q0CfRrEt6sDCwNlGu7gNHZWCCnFC02lp6xR1WFM7v
BbgiOCbB/Uxg1gc6szGxbd6E0eSmY8fQDUw9VKcnO4FfCGigpUaw7toa7DNNvj49NRMYDcNRRCFr
kTFDKiJ6r0oRbwRZkRgPsUC1qDgY3RC+k0QxKBkOGfzNNXFrhmCCDk0gH75rKHEGoAaEJ3DWQI4S
HwT8qUgnUJ1qpzT6SfQcfEy7iSbKMSgAGyJKd1FUSu8gm0L6ExaIMh/WJdpOFvudi3TWsrjf6i+D
4JvEHeEpadFhbrxTYku/pe+hmMYcFHIJH2ZtldOYEXyXWalL7NJVpfxQh96mteEMET2KBGSuLjHM
GNNSAR4xm/BXQiGoaYKAtmeD5ntlqaR/qvw2yr/qOpI11XJEIzPuOInwcjWpyp3nJiBLthiteJN6
cCH57Z4m6TB29UxXg3XZ24sGbxTj0qrhX0oq6vd2AplotVTyetZ0MvvQfmgecYBn3KDwWYUd+k0U
T8DCEBFqDxWXqMJKIkapiIUS6rhhRD1aNzdZCb8fl55gd07IsByYV0rgKuHEWxatXLmkIEMhOGvw
mG1kknWlG2+0cScKTLb5mra67OlPr6q+PGbpod/Y+7JJhZKaOu+1Y2Bk4LaMWnPNogiOS85dRAUz
YkGDRVtAe6QpR5FvKmJer1srKYKUE/ha6KELHInoWRtcPn+AmgZIAQP9DG0hbikzDlfeiiq7DgLE
MeQaUEMkdzKhchmECz93l3CqIeupYTjSLqKzwdyWQstaSj5smSaJbleXKPNv4XBW/QgAfLlOgHSQ
3PXUnxSK5VPoCOB1UIG1SkLtp11XQXOWJ5DFM4YqnhNKhn8eaYnt93NZDAKU1GBozldhc2KKCvo8
ENVtSu+Kcq/ebPusdURRdWy9Sy4VILJjAOytQ3ls1Rc181jDym+OOIC5TF/OpItH8cynT5Znk2nI
qVZAz5gaIztBR40ZLQhI2HQ+sdG7feQq264yzgPzjqmeO0m9Hal1l3ApQZMKP74JelPeupni9B0C
6f4bYQ+Ovtl8Bj0NxF4L5yW66tOCdWBQtwqp29tr7BhqAwmNa6JILTxWTD0UY3svKfeJ/Ixe0eDr
ThodPEa921zZ0w5Z+N6wKgv36Q32Nk29s6VW15aZeR+x5kkOkKFzH2VQr0bqVFUYv5KYUX4AoEFL
Vt2PyK5kylk0vHsvfhaRvCvor+oUWLy+3oeW+uuqtHbr6LONSfxgKAApB2NXe61G5SySwUpGfbg3
fMeQqe2Eg8OQqrClk1CbO5qU/JNxtcIpdKwTWKtzmaOh23b4JvAQCPNZ0kvk8X6G5Y3LDysszpGn
Ow0ZfWtQUwQY5ZIEGsBGomUARwEFwNJswUUAJA5NW9CByaN1Bm2k+xTTMRFmLvEx/Bf5QBNkRJeA
eAUxPTPkmV4XSHUOTOONjH+kMOuWmrRKmBcvYF/pEa4Y3bWu+xwgf53jm12TuXxWEAxmbuVOX4zX
hGdrKlrwTAON0MUYmf2XGBNFnGBt2dFPH+TgOabjtc2X9S0ALVGqys5rpH2tUqlkNnkiGwf6f/I0
Iy01sYFm/2Fq1z6Mzop1RmnhqnPHlfbU+9lnGrxDKswTHa7X7l87rIAvb82m2pkemIdVbaGcuWz6
T5OaQLGBWl22GdA6uNbGgGYO+HSxsT/GYk6XnN/opecIYAgILfJHbcVcNtZVN5basFO8HetNhZap
fy0ntwcEtG6yTRE9Ytom00PWTtNvICX+NqLLP/Pm3bl+wt9CsxkI868sJIZQXznq+Q7lW2ZVp10D
oeAC0FD7jeTEgIYqTgNtd2ZC0d0oF4RSxaf6YWvzhCH+PfXPBiyxflBbXo2Z+Qv2Cz44msWo0tr6
3HKZ0Zl5X1k0Q2e8o0ULao1K4kl5Qa1GGkySVHB7Aarkc94NhcXEpUAwqxGmATOkbK3iWNGq+4do
CHNKsDCiPgXtyPiELlPVD4SrmzQ6RfJF9Y5RSA2IruXKhk2dGi7QHyYO6fgbK2rsZTMXvLvd3/Iz
veZC20ylK98IGANeJyVUGGPU1yCailb9cEZvlQFeQRXJcYW1VZ78i7kDsoF6LnqN407Tj/T5wmCj
lfUi6P4xBA1+RQX3ScWft+kMyEfWKeBsYiRoJe8DthNYiSPw1UBkmeujTv4SOQXtL8wnCyy61oym
8VzT4IiqOfRn0of/zOkRdDOm1mSUcH90VO4NyB+A9iDNME1vBvyLgLO2yW/2IOEgMVIoBeP1CG/z
ufxu7pAQ8CONT9FxVj67GhHyqeggrtyXZ09BBGjplNMACIBkDF14N1jymXaOoi6Ndn4EwkX44PFT
wQ8OJafhSEL3WaI9sCKYW6eb7i7/Ap/ESbbNHMIOTlHK3NQzfSMNQKjeUFmE5AGZxnwTwIF2oTwR
BMtBdXwaGhgi0C7TyUTEKQgJnQXBFTwDW5VC/BH8Y3tJQLdHM7SyieKyRZPPUV1El07Qz3jT6tW/
3Xv24PWgpKSGzIpDRMYbWfQtFzYdEYiPkVJw5+4B1EiNdgyUFqRv3DgwWdGMrj30hN4VMbtzfiMo
WkL3e073UPYsg2O5dxfatnHmB99JZ/FNu/Oz1VFCfn6tOZWTnokp1hndkysSuU/pTpXfU6fMy0SP
ilX/h4TIOt9UO3UR31AJuvUH1rAAfHH7A2tMldfkFN7c2bjIz/E5czrH7mbDy2RnHAVe9JcLPpcH
nrNxQTSDKo4HULkmJ8C1fI3v4d6QcaOwwLSohzw90tvoUspiCUA43aFe79/kOu1evC17yP6CTCHL
gcyIEgx8Og7UykfrklwZEN3rm/QQvt0XE6Azew7VuXZnrd0L21K+uQ8w57UXGIXaNy+IhWKEjwrz
B4QYHHKkCO7VJrmmF+vFo7n38RSfzX/+Gc7tNSe3eEFAor2UOzvO+ufvEqGqKTyi8ik8c1LT97Bl
ddx7u0ca9OK+uBmcDPH47+raHaUXh9zgnXnqa3OsbyAKnXaVHY0ts/Bbd5Eto2O6YZ5uQdK7KJbi
f6zPmqYCuf4730/m7BrfoG2jpb2GkHzdL3/lRbNlPnNJGXSN9OWCxuymX5UcAaZMiIHtE1cZQOhd
0KccpZ0y1XaSA6v5xp77CxLNDfRgRzCbCwoPC9TENpR7HUz+EoLDU78KL81Wmueb9CktCVa5soWD
Ms+iXPmHFLaZcDGsBgdyJf472eqn+k3t85LMKcHOizVlv2W7avcZBxKswalZxwe+f8V9eaZ75a79
FNtiSW63Busz98/qYri7F3dmLPJVv9d2jHY45V5z0pXm+Jdy5R2DY73Xtlxe5NFJAG+wppBZgbI7
4VMc6xhvKDGcu2268I6EkJfimM5+9Xm551U4NdiQo3mqjnzUyWQ8f9/usWen/Mbs+Lm7a3f8B5wZ
zAnd8rMdTtOV5NQ36TXu8yfzgFttG5/5kelwV+7RNX96V9o+3KTmxEmzP40tBo7JVAZNXu13dc1X
7ixc4QIddVHxji2/Lr7lK9bbQZFw5l8Qaz3SEN2wns/uXm2HVeEgw7yCQGHZ7PJDvvH4KfdIJXej
nZkXecT7bGvvlG16sw6TU3KdcBS4LeJ45m//3BfTfI9naAHIT7nt4Vp+NEduV3cvjrx//DbuFObF
UeUwvmE/4G+ZRbF4VmO9Aa295QUZLAaFXtTG2KJV53hH8Mu8prJV7sPduMNNuIX5+tiv4v2wRp56
6y98LDOaGxJHrmB6hFur3fV1yS4DxltwLrbNC/31m7RlluVYvlnkv/spGjBvFD2XNVsBvyQfzoFh
1vPGs8l7a9seaHfPrOVkNW5sjk6593fyNd0NZ+uFO12gEneZYM1RO9sUuCedmsGzuzLwI83afXyW
HLSCOOxiO/JVdg/uzJAdGAZiVAT3x/9jW0Qb6VOa6g+MLS7zk4BDulPSwVKDAAlh46UaSk3322tn
/q18jm/1kV3hNfzEGGD43Dsqs/o0+5Df9Q10m3IBl7qthRjXFEYjgn5syix/hpviiOTxQ8dpbo2L
/cBMRfDJiA0BlIqoFEqHRU01gT4OGA9sHUS6U/UBidpncUdP55ZdMCqEIljJmiFoYvdpc0LfSb8l
135lXdq95WCw8ltD3y7cJ1f5SGiihTPOH9J5T/lf+2zPtF+TF2PHyYxN2XB6lXt7rt8RPgtQI5R4
+fxNFIRPhu/9Oaz1T8xoB84KeTsunT+VtWn4pByE7Q43PbEK6uLky9vi2r45BZT7+Ws8clVCSFEF
6VoF1HqFTBd2Pf9KLrgz7078iMEvls1RfXCCIZMD3K9/59+cyr7Hn9mfzCeD/4Qs+2J8cIDld3oe
QLYJd6k++tX4ZroetfoQoA4MNQcF/P6BViNUdBJf5dIfJ2zfF8NLnxHQvXB2pnbOM7Dy3IgH/er+
nUhYE3/j3o0f85N7nx1VvBJGd7hL9pxPhTdP16YEGSwhVpxoEc/FAQUchvPgZKCa1F2hk+Y4qbf8
Mlzjb3hTcBmA9nCyLAXh9T25Fr/DRzCXH+Yj+krEKe+/vR+StLO8z47hvkPetp/CUcVvLd9oWXIT
iAJI6Oq9xVQA73y0f/lHnCWIWHpBxCCwlUA/e2bJqiujS/jW2SScs+h8Pr9NIax+YtjqW/HLMUOR
juVqrvKe7ST9n+yqFwbwxtlzX5w1tLf55vLJJ1hojJ3rG2eXfcqu/Iu5gbm8mccb60Agu2HEFQEA
cyPt0HFclFOy+4d9MHEmwOE27Z7kmwzl+BnjIJLlsMXAbeuVNWO2Yo5K8kJfE7Os/Zt9Yi2lFzNi
EIyvORn+Kd+li5CLXRwVqPP5xwQrW76DH44Jixw+67f2wtoR5xlOiFHJroQZw99C8y2Eosgdbiyn
W1dH7yvGvjOndhbemyVIGPDu7v6Zkp0TXYe1KN4KO4Qz3g7XfI9MN/HnsyKMwrLt8zcfDt83BVVK
z+Jk4N3ZVvaBUCKqp+lZuYfbmrndmXUhrMmf7aV899Eif/Lt3ZWIRcOiOMQs4oAQwryJTLOa/W9v
1it/c8TyJ0FNsMyWOZZD2fpPrO2+PuDN39SDLFaPb9LfHrHIA6PT7lUC1Zm2KyaEXaLYcsWMV1f2
jNdn4cGH8rGYKOLTyUy9yd+TE+Nw63vsWFj0kt+LdYs3/jn+0OfqOv31rsM1ncE+SDgQnxnyvVO4
JWzwGdvZmSd4JR790396P9wQDa4xZjhTYj8isurKled4GF/J0XpJr/qWvlln/cEL41ng92E/2ovx
qq7GvXu1Z3HCNkQ1b43gobn6m/IdO+mbYAdzwP0c35xEUPZ36T5+tgd+AQlBc8I45E+CLhCLl/zC
kBsRN39DMXxKBtbyYXACcq35ft6Z8Li1FrG9Q9EFbVvrKG+ClX0uLyOcpcSWGIeWj+1YQOJEmH15
nfS73ntHJJHY1Ft6mDykXUiatB/fSBm9tb15LSBPnobn9lIfMBNvqMLg6ptNGJhjHJOW9ydPwmFp
XtBLEQ33zNkD3RMXlTyEiLM6csnF/vBtwMyvcPSR4GCwmTOdQqZjruAwKf8xdXbQ7tKTOa4baON4
Bl/NXvoIjtrdcJiip5LZfKgneL529QGPMH4Wu/hQixMu3yYf3br7DWnHBNPiTg7GM3LDWFtxh8nv
2KpX3pOgzVw0mGyxevobZwKDbf/Uf0tInQpmiKfqP2hJ9Y8WsQ76Ym/yGiCU8ZucTfrgTzVquTQ0
yU1JthYcfOmDS0IiK9UiA9cfksNWRFwjA9vX78NtdvWuDK48ITu9D7vhnoOVxWLv07P69B2GzG8d
YZ227HaUCI+U/8hn6HPNJw8gfQtoyRbB1X5kW5iel/1KW3rHetcRfqSreMb0s4MvWFJEOie7ZAnp
6LsjShtPzbW8cV/zM5OG7bndYJpf5SyYG0uP35AdSSDeyVF/gD5ZNS+RhVJKwNe2N+J1AkUWtfya
QPRKFgHP9Gv8zi/1OTgOL/ihbzhu7AIhA9tS38jkqjtMZwQVP2Rv/c14sfpceyyB+m5+8ddsPfcB
GzLQP4PIgmkYQvQG0DuMgGdaSOjArHWSZx3shch4xBHFwZA604bm7j/xPshiwMkH1aKY6UW2kz4n
CwAovp1GP3hByj9/DUdhbhiAoMTDb7HuxZWj95TfOgtt3TnyvcjGXBguwLAJd8VRENWHYsoL9Z+c
FIIJopj+re3yMy8XffV7HKXDmesPw31888t5fe+rfJJrtE+sD+8OwREpl/cFdgJ47geE/jc+CX4d
3vuX2K8TK47Mw5Ov8tbRj/SByUVXAakQn08DNHvGvJLtQjnCHBxq90J/lNY51Tn6/VRg0PYmaYST
EKFYUvOS0agprUu+Yln8fqypiduEYIlQgllTumzy1PriCyESgkziz10YTMuZS5EFJgugICzSEfWb
0VrYQCNyB+iLCutYtYbcMGGQPafusmAfxifPRN+V4WG6b9HB3bJfH3g2RBKnGAfxEcSNxhRdUspJ
wRd/y0cGOkj9avgQpoTgwhutho/+u/60HO0VXflRfElxTT66rebEZATdFTd0BNS4Vz+NV8BuHKHI
4z65d+Yq1UfI96k3JEjvLCobY92D4/jkmrOQ2Bm4a5gCqn75AbEN0c+I+Qi36GKs5TcanDv9PH5j
317lJTumb2vL1A0RYEwSXDkNv7vYxg4RyZbiikdxJ/qSCOWVKcbf3KP9sW2OFef9ALSFGIEA5k1S
9piIgEp9T3DHGYEddvBeLNsDuFoCVGw6ycOGE4YlYhTNoIuATcT1X4JP8zd/x0/3Je+hhWkPYCsI
UTmZL6pIwlberUtMmILlvbWH9g32ayN9lM/iyrWwAOJCazePruU3ae6rP5RPvrbFseKlqFGdqJ7x
6fKNS1e9tHv3gfu5+WfjYn4b21icTXI6BzMGb/q0J1LCjwzX+intkgeTa/EbICFZFTE29xenS94+
vttn1YpnFCKRvzaMYTeSKj6Rm97HAGCm3S+24k3cAphYmF55H7HI5kNcaUKFYjGslS/rOC76FfHn
ofnonPBWHhgJuFlLn8pANgejdrI/kGo/Ewns/bd9srblnpCbLJ9H5dOknb/tPpBJOcGVuZQf6okL
sZSccONdhXGrl+aRYPdfeiOn4l7d8rd69R3mIQ54JGDP/tTctTCaE0z9lWiiHw48KpXYBeE5GQH4
sT+FF9v1TxaTS+C+SAyogmJ6aOXgd/XP4AEo4HskH8we3bE9QKhyq8mvjXtFBptf+Kj+IP65OIoj
yHy+QwxxralYTT74jQtjT1hGklET9AXrmBdGM/bJsMit3WNDkn/xB/KjE6Z1KETDofWd30fCtwTe
uq/xyQP8UE+7kp6ybMm83ouLckBZwymoKzKpJsIiEuLiKv8Odw6xhK8RGb30am/ZkVjkbF1YipYD
TbWDGtWVHP/IghFZC6PGMeNi8Qf2lQ3mz1S4SOhE6YCca0v0cmVbKG/fmnW37Y78Ef/IhbNexXW8
caD4ZZwfsYbtSnmVTz4U68u/EaPx3Zhr684B5VJ/lYQLz/zJZ7HJ4laSPxRXYiocSf9mMTlz+I1U
mCLKGM/mhRlOz0HDlzhduFUCTLbpxanDHP//7hC44tu4b6yG1zGCKe4exgMnJ+95vslDHHCUSK7t
hY8Cc0a29ecIGG4G7egylPemAYGXAZ+ot0cOMUZ0xPxg8ri7eIu/8wTOTdl1HwWOH//wQ2Aq74Up
7xyGtSC3OsF9/hmhi7rhjKn6nDfxygUJX5LPk4kwCojW3XE8yU9NCjj4UzFGwZnjIVkg7wfbuaUf
g93EPn67r+rX3fKs0M4/hxc/jiskqUaltLriZfiV+D7z0/thPdunuDYN5Oz0V2YmDG0RfFNLfDQ7
PPBtD16mPxD04lWgv8GltAfxgEz/HXjchiKXJjaBKgB7YrHf4nJDI/Xktsj0nQk1OT5QCVCc/i3P
eAztPqw5z0/wNWdqoLhmnBZ/6PMl28YvHW8ywUa6oYnEQSBx4AD+oxLBwQBZZ789prZwvST+VPKp
Sz31m/xWbxhxKH6wn0IRiq9G4ka67lzUMPqpZUFLQpzbP6UXX+GhpHxOWldGKwrafb/mPKgNuBbm
9LDZxOQ4ZnQ/OfIXMkrcKTXuCvJpES9yyUn5dZjcXsS6FgTggEOrucqHE8UCVuA9ygVdQ+uvMURv
Ch0moWkXLiP/xB67EM7Q8LAXee/w10FlWnsJQ0Y3mTPswMbyKDw915bjyPE330RHUJAQ2BD7gxQD
jsGCBnPYjLtkyYhg184q6hU/GY6bGASH/bexHr8QgCBs2R6QrplCVlXP1HxJtEDIa7B1nE5sHhSF
IfsgbhKEXoQegJY5aThN/R38eUy+hf6LRmsho1kO2GJBGsH5JR7ReBQWE90tVo5LxWNjEbCiOH9R
ciUOG+cY+gOPT3WEXQaNhxf/83tMYAO/J4+We9i42EBIwMVyY3bZM341ORM1mP9IOrMuRZEgCv8i
zlFk85VdUFwQtxePVlkiiiDK5q+fL3vO9FRXu7AkmZERN27cEFOIaFExY4YBRqu+0ZmZX+BtWqDY
KtAn1BHryZ6Mlo3NXZinIJl6JyfyplFkedN4GgeOt/etZeA5vmMFTuQ7QWDFIlY/ErUkXytpzSSY
On9Bagb7yNsPzOSUWEFmJskp4K/KDJyTFfiOE0XRKbKCKF46VhI4sRnEEd/yp4E1Tc1tELSmc4q3
VmWeprEZkXkw4z8vCpanOIqW1vTPXwZREAd/eKCxbzmx/2c5Vuyk5tIPDDO2LD7K/ZiWIy7m5Cdc
2F/kW/7ytHQCH1zfvtp0ITPBHq3Iqc0EOUHT4Rj7OEE/ztz/Mg1MvrzkqvmpWsmyN/0gWDqc07JO
1gRGiun/xa3JC3c7fpoBf5gGvCybJwhe9pIJaMZh0It/LqPYD/y/oLbFV+LIiUMunjMFwc0VVxn9
+cHVjpO/IIidZBlFSRz/xZkZJ+w2ZmT9xUlwEoPrBU8r+E2CpLISCL9mwkATpdoxH2AQuTwnCmjB
HA249T86ZJgPK+7FZ7jF1PzjXT9wLAbJDvhhTYOllZgnf8OYJgx94N9drjmyfHGFQXQ0S+v3Nzd/
/zIeFPsa+BL78JKJqhCLAf0KkKeN8/nwMsDQeBjYaol9/D8fQoBK/9OO+dZR+cXMtLG7GqA37o4M
9WU3RCZLaN1oaYdtpguTo4zm9AdR3ztDJiOOVN8Q2UVoTDLKpWhQDlhqOmnC9L0rCxVqG7vUG0J7
tUGZyIfFY36LA72RjtThqIWNvP/xsekYRU4y/BAUzOgkVF1lVIrQawHylsZ2/n3777xwnuNv+BVb
POahfrXubVh4A9huq2OP/vuVchdoOIheuKJy7lUi1Vf99tTFD6g/gJ9dv+uZqNEfKxTifmu3Vm+z
tH37sE6zci2VLRzs3CHyeB6p5qGFoHYcW/oz7nvu4dYGYyo6Rk1FAVdqSb1KC8iGAgTvNqI/5ccr
x6XVjJaoW0dl+PUyFvLdr6esYjPuacoNcRxRDzYXyvbeCH01SJBxVS7PAjOlYmANZLJk58M+Ll+h
UXefOE9JGWrBa0hn6qfT1+sxhMLuuLj8XPZ7jx3SivanKNlHQZRY0TaSzX1iWIi68w4hDx4sbUip
AKWNo/XVQ3r7kjM/ylQFuHoO2O3gA1Kp8Db1E0Ezkvnk4gRkcyMGZmY9bah9b9pPLh6rHma+2Z3Q
7sP9O0Hepls2b7W7isqiL71Vld1AYBX635tKbxpsy+ZjBc5AtrGiSpQSJM3htvHj1JeIlUpLo2Lf
hP7BzWk8riHqgBY7ybizcVqI2FqRX6USEYEDhSLOG5RJB3KLkotYMestdrPBG/YmXBNLAvIi7lqT
oo8IwBAxPY03+bRxcEODdv6a0hMq+Gxyl/wE2YrbQnEHNIbrt2/CZOBIFAmOSKSIaM5A9Yy7o++C
r/5RqfcwP3+3PcRoytRuHr2+PRDu/kendTqkX0QcclTpyCDYr7GJSBL9RExlP4wkGiJFIxbOr7yu
/qQlZVY1wj2UwkEZAbFhfVLzjb+F340Y4VEk2NkbHsIZ4w5wAx5LYt9jY342XaD3BMpUFK6KxXDz
WnDJSgMnl4Ja2i0U0FNR1FIsvgeBjzKLlLo5johmMvROcOGN6sFCXV2D1yxPaCJ0gv3vAZdPcV+d
60Jf1QSSi3TebUfBB99p8/V0R17UCTv2BE2aRboa/NCVDk147Aae+Td5+NSIWhMalAR3yJ3mCOEh
DKz/ORETvW11JlO9MLvN+bZkqkvyntMBoHC6aSfPiMZmwScarD+r447J86RWk4E5fJbDDSEne17n
3OxBGHQJOaTkveiIAF4uUbMLX8H9Or1NVwenSvrJe3Fbj4Ln6rZWbBwwt59UTmGXs5GDeiUFqVmk
uEjfefAuPNK/QExQCV2EPScneLiWZif5JHlPxsHIaSeEiqG0UiZU+u7KleFXBykglflTroBETkhV
KvvbRLOP7i1J5+kcQrF1I/ciTfqpsh6ThCIlRM/zXbcpV8r0Tr/r3W3a7q6LF0qNJmJyRxRQyTx2
Hj3lpuXqtQDNXlMNN3+e+imUmsWIgDBfHym6poZJ+KLw/yIEC7lTwpgbBxC0xt/2DEJE/qjaEAHQ
7+IT5HeSo7iWB1r5zmi/O5ccpMHRE/r4TaA7knX6mDfvldwmuidCr9Sl8GV1+7kuKMRzEHEPZL+J
lLCfaC6OEAeRwdQh3XrXiRQ8eecYgQ8U6zTpZqVHCth6TRVC2us+9Tl9cj0YU4EbGAvUw3gMSph5
YG8zKULaeA97IVCd2oX/az9ibfFOdOvlookZjjwaQQRZJLA2GBhxCiRek+yk1fmMpUou75MQu3xm
t2m5kbxiqrmD6Xh23ysLbf6eXqc19AM2+eVzO44+AeUqM802pq07CqRDMRW5gdQZBwgEzgCZvWpb
+shUgcBnUWFLy6uHiAz5cNkG7bC/m8HuRdZ1sBvPDCxVBJfJriJpyVVOvhFsOpuPOwMXrWs8McgK
jjSjNIYkxiX3GHCrnkrcfjG5ufQoYsJgMz3NZ/kyR8lW4ykyJ08vOpWCxzTC8Eid/VIsuvBiUDuN
pkJwjTwK7xAvt+D6G5Rnspop9SapLwszhYeJdaA2QkqFOeUzoM2E+XTvop4C2tzXQpElHQiykUDa
Tu0632Pc6SSIjcCCZle3Ec3l7O/XHPzke/T17z+YWHB+QDw3QybE1P84AX6v/Qzl3TjHdzfpSMn3
Mb/d085/uxNNQMiAg5/8ID52W6eAxoDrhflCKetvTPYnMzF6jWG/KXOqnApxHEz720aqpaBpCuaa
1lGgTJcGHlfuYrnIhYKhcQjMZD/Bc7nu2InUjbF9JhkgAzaPdaReHmwK0AYXJ2FCKVLD8QaNESgg
L3I0+k19T8oWGQ+B0qaUn1l3iV6pKPiL3BrVAC8dEBLZKdNAR83M18SAYOj5TTyQdPX4UwM9uK6H
K/rdxsRiI1RWd8cflHzUzRCE9L1Wfsja0/eWwicK20RyTr1oZ/AG9v2HD5Olc0SC/XMeJ8/wG31J
sw+DalXN6Cr1y73zNbabZqPZ/bRaPdiBe/POTvvLMAzWwKb/0jrY+cF0uGn+5KmxM2KIL2G95sNE
ML7iyrvhhkJJUO8DU000FgPcK+ao1UfEpzeYKUFHBxGr3JQRe7OKhM0uX3QbddPOYfpXUbUZEmfu
RNJwRaKBZhOH+z5fj/4+pyN0ky/hGKsp1n7ei/vuRa5z9HcX4ER7fi0EZXPD52j880fFXDScWZyx
mL9Gdo/yFuNhsVNiBgzYDa+z4A69t99ZiscqgB/Vo6/aTHHB2CZ3bxgWSWc9fD1o7X79jNLws2LZ
B0Ao4qkRUD+W1fL6M1o8Lh+PioFfMEsoA+107BWsNzi8czAQr/EyQubC7smkhQRqr4XC8BWLOiQF
sWm81yTz00OxSA/APshlrAugN2kyOEPunNLEzRkvqUBbPiIgJ5fKlridfmAjILJpKvbVoQOUra/k
yZfMwtgaL0Ep7J7MqDb5kAtl27F0mwTCWpqgPYQRvU/QrrAH2/tEWiYyBqOzjv7AhQnkalG6fM9B
IJk+pNyGDmDfqp8A4Dx85oY8bdj10b6fv1yoFBBheMIY+uwP0MkfTyqiwJqtBa19l2r6RbN5JuPl
0a+ip4OYrHv06djE68OIQtIlbo//XRW/8DN9yXs6gJDOa8rZ5lmSRWPaesyBxJgPUeNr82JBOnWe
r7mCL/ib4b72rwktJQJSV7Qt2ck//ZRlCIieQDGAawBJCPjjLP0x4sMkPTyD8TJn5A2A1vvPVQWS
AdpA4fpPRviB0tUNO1mx13hgAxncrYnwQAlP1vyFZSO6Zva/ZQv4APQYl/gLDxHtsNJmy0MZZUAG
BdQdne7ehOl3o3fU2JTowPGbnSQV5+8+UXb67Bh3f0htvNadgw4vDhwlr/X89vMhccujAFWjYzr0
9y/iafZnpW9wNwEGwOrU0zBhRQCl1wAFCcMbDaaskit5HIBBmkYBDP5z2+GEgAqRefuiV8euwtaJ
500n2Lc5Ym92Ma3/xNPM72VAUowgikwBtTYtpU6zBvXafymYb0IaE9AV6OSXDAT5DCawSDJsMygo
r6/NJYMUEaDh4WFxQR5eL0enCW7rYxMrwToFoMMwgBfNXmv5jLkH0BpRvA1uB+tbspQtnhuQGagI
qN/Q/LQofDsNTLS7TeGWTCUvrLwf8pjMZyh6kFnJiUHu5Nu4Djt2ErxV3BfQGfg0GBg+/6kESFIe
BBT3w9AQHoIfMjpi4UbHLZQbXj0KqK6I9Q2IXHMgXyTAzYhkKeSZLYAT7Fue7f9gESCJINzSN0PI
PzikIwF5gKAJCDvZxWsmIoGlAF8LqAkyFvgazwVfnm5TiHMbTt66hAcp/D/duTNIpHBodX2zmtaB
USppJtFIlQCjgcWACnLib+uAhZGkFbJAFMphXCG6DkVSinZaYvrx1OBQkJllLBjpkCgB/Ec5t3PZ
BxbjTth5jkCEBmLfFM2gJk0/QIHwoCgFAAkDmGnBFeDmM453cEHw4wMzTaCAkAVIDmoiJICcyj9B
6AmFgClhZFQH9Y9zMQEEBwgGK6lwkR8ELsjntClckPcUeRYcaLJcUFcElilW55rPQy35Y+/7aII9
NCgdjVmW065MJM/QfGWVYVKeD/IpkCvdZ/T+1S9MG3CuqnW+J9Csf6xacDWOcgMZYytFWTloY4ka
B0X8m31YF7QG8mGsXiZpCdL4+9kUMbdIGoeZOkdPOVFWwBGUclBLLtL83DrzGEIlSDbPAgiPB8H5
IOyMNuzY9x/e4KJB8hgQ9oBx5vA1XAvS8amZrWi1C02SymtAefoiHbhshom5yVP7HgyyNjiNZGVm
DKOybQ6Qhvge5f8M+IzHLXJzacjylhak3zFV9/mAHK9MYqaLCvQhgeE5pkiR8mFmvSDLwmBQBaEO
v+dD/oaXCdpuPzDhwQd5qoCu5IbOGclPrpW5ys1RMcCy5uZwxoZkfq3mwCKqZUtcq2rT9JXDPNgQ
CnqE2g1tUZlHLwEjfi+sInU/3hDckXkH6CfcA9FmZumYgS3RN9gBDB/eptwO0L485YVPl9w7XEqh
uWXBobhKgpR1hKf+RCLTwmq+KV2tLQRXMI48f6LjGFdLO+NDAT18wC9FToyzcM/1AoxfhHw8IGFD
yDVALQOUBnbnnpmHAEesXGBTrBY/yUiDdmKMSnSNyQgfz689c5+9BnCXGSM4G2hq2Y33vJAI0Tfl
hga5grslyDlQ4yhy4yem50J4R0M89oMDdEvKEvRLjhYY5pF8MaRqI7zuBH8RX4mUxP2HSdIsj2fO
QybRcIVjD5nbEzZG2XaRfjL4W2MyMlu5MzoIMJQ2HrlI2bCsUPbZUGV3AWq/UReERAIOPp+jDknw
z8XQYNdoXUxSShFHEOl+JikL+8CMZdDamL8hrJcHRQDxyRdnD1DnPSclydYoNorktRiBTGAuwH7r
eRVgR5m3+oVxYx2wA3UJRwSE4UELG3RQL6wyTgio5723UADxUXkiNgcKGFiD2SY2DHp7Gab0W87o
WYBzRQx96WNMJwfj8TFJ4JJN74uM7p0WkaR/3YE4kSOZ47SVl+tOUu3PhYs0wnbSXPrJcYt1+Fy4
69tusMb/Y4CiccA9lAHUCnzdkcNCInV3j1ksnAN7A92GJMeHTJkfvda4mvSnDFVM3aUCkxdTi4h2
dOK5HUR6iZVZ2IavxfcFw6mEJI0SRlDExiQxGF6m5WvdeNBDiUnJdBIHMxikrQ7kRM7MLzEDxKYi
ttImGl84V3X5rFRBD8qCY1gewEgYJNwOlEgWd/xUtvkDz2OUfEV65yZSRVSktyIbQeyR/2Cf8UE4
OdkvMcNJsu55OJhXPnndcQ+sbZ4r8VRsbPnc+5fbVDn8UIQgfI4/bKvsGHrp3mSH5mdySbWWVUK/
AuGCEjd26RTCkxGlEEwoaJhwa0r6DVC/LnYCmraIDEvhfylU6z2637Q07EAUlmYrhv2J2PNzdCww
j0BXKnVSNJQX+b5xt6aQoaJ4pQpUVM2rxQfpuVf4yWb6LaCL97fzaSGc9j6b2Rso5MoraHO6NQV5
+QzCBXme5sBRmWD3XdqJHYjUFzU8FLeRTCLP9BnTXw0RCDv/oXvssLMBoGjFAHRF4gUwkRsC21MN
h43zPbDZSz4zJjnZGooCu8PDERlJqnNYAYyTatOHsKV06yG8OuJRjGWGBEzmsv8L0su/LAx7PRsp
OzS7PPLO1KRwokdjvzPUs+jciS6LSFyRnsJfvLvDmh4JIvXG/O+uroDQGNOx2B9J9eg0OlBttj+2
G5GhUT3WGcxpzJZBFQb1OzLdVB2xGUWQbLCZpGWyh0jl8FhJ5VEyRKmUcBNkBxjGwPS1Du3Z4MtS
jQSbgXHAOxi7ww7GYfg6umRYsRpZh9atw0wf30P16xmEvE+4o55xn3b19PGwG/Q+W/eteVSGPEHA
KqfPXDwBvoVRApsXqS3qhujK19mgole60Rsmoy0qTsgvkY8SpDMui8HjssjjttRgY5dJyHUOX205
3pWO6tBebAL+780ifBZ8GNw/VaUrood8Oq42nRKZ1PkP05qXZdbJjg3JYEOhopJSJQ5Ajhkjg1uC
ZBgiYjxFCgjoCSAmH48ngJ/NPYhB+3q9ETA+PP+UyeM/Op8BEz8pO6MkhAwYxUDMQ3ZuALW3B6FX
Z638uxIMUNOvySiSRoMWNG5nmBqetXBiWFshS/TIRCMXQF58hD6Eixk9btmkeS03gpYHMHLykaMm
bD+juyfdqUm2+9g4k/B7fj2pmeByS9TD9cF17NbsqI/ZHcJ76dzrRW2sjwpq9pOm8yhcfhuu+pzq
t1Ab24iwPa8+XFbBgaYrhrrQjuFV9SRwlrxEDtTulKhX5tnlXm2BHCgXHhdue6MMHIk0UaIjfeYD
Bbbl9eXkJHPjNpunsKDM0pjW/VTKvLKcjiSfMcLrlCYP6jF6ryTu0hYk0N/5jD06VVFWmlMFgh+e
06uDEpVkuIB7PxC5eB79QvZxS67siutKZPnB2NxjHd2a6CGIpfgnOHajCx+APgtleymfnxeARMKj
hB2Q7VRYS4iH/4IS9Na5Po4CMb46AKfg4cPrqg58n5iFACmDpga/4AFNgrLffxwKjAg8gm4GDRFX
5Iaz+U249OvPa5vCWqV4Svrf4dD+UX/kc3vuLsZZypyhoISwc/zPDXrHXxKVGOet3uJ9g0Lu2SGo
1Vk8DrCqEyo7BmbB5RNi4Ehy4Dxut4+DIngg0gjqgppQNsfllHgiZ3Y7Psi/UhQlsfeQ77Zp0J/Z
Q5kEd+sO+2BbzAXnz/9Xw/BMsP7Ao/CuSCrPM4pdRbUbt05syL7Bu9znA84L4SEeNtEC1DN2hrv4
HTJ5VroEB8R6uHMEDYq4fXEJdCqiNCCGV4g94co5PINJuMWXpf37LHZKwgbuhxD4haDshHQyxDee
tsjiE3yVIjBBgUYq3PcN4VlH0OJUselCK+beKP9OmNoIdaYGJbYs7ODbB69RMsh3n/vPS2MuT97U
CNxDjs6uRn1CdoA4RaMSDZq5cHmHSRE/Zm9+ubznXB93yW5dJUIjAGOB004yke5bwm1tiN5QqwYw
Ja6E2UAbBvwdXD+cWIw5X8Mf+ZCFs6HWcxR81VdMqpDPMqPY/RktNku2deZbsyR+OMOsxYHGPvOQ
Kcgcpv6QjYu5K7sQaM7sg7COz7Cl2bUIYISsgHAVeUawROgkglsNuZDonEiBkJfKgK9NxaMsO4R1
D0FVZr+DD4GLw+h+EjaDpvfYxj/UPE3AObQDBY5wkxpinzHZfvP6N/DelCCA2PU2ZdqoVLOFj5H2
54FecLzRGShurkHN4793akpCRMMI0Vz+25JZZIOyatpp/QogElCAYtgBFERTRvdSof2FDegpQQHU
UvfWuHbWLnOaCQ67YABH2j46MHBr9D7J8TVX1ugiLSVTM9hERydNO5RyQ+JMorET0nTFl3lHjIx4
5XOwq/WDbtAL/Oco0TZp0pDaGZMcQtENwufIbuhRFLJaCR9uY5efVJbUdPQq7BFrMrNl0X/conNy
cSTUDZpsUauzez/tMq+VEyNbX5u/a7rHJObvMEVJF8HcUKnRq6OreqRFqLQpNILopsfaHT8pTGBx
Io5ZYYqfEz43GE0qfYpeQY9ME7OmNvav0WTYLO/6kgF5vbzvbfP+nsfKQpcmxxwhpNWYUpN+1RKb
NMuh7mjkK3GOaHOPygNyfjas7acgS14Jhr4m5hEshlUn2jExn9BeqWhwTWFp1y5ZUN/MyUiwpdZ7
MwYepI5vQT/hQJ4dYWsxX6FEogCh9HZObSamlrFCawkqb+bQuYnjKqnbjvxG8qGLyyCD14A94isa
L4XV1de5QJ2TeDzsYebJI1/P8PGotLfeNG5CKw0NiCy8j9fd40zl8EuddRklS25Oo/LWwehQiMgG
0uJ6EAkCMTGxMNVYbRZmkzDZx3tWjgbaKE208Dqnmmk12LJbVrPXXJlKCyrugIt5p7lw9YzV3z//
nzXAMmTdicXMWvPrxSBsLrgv+Nnsqq8578nEU4RbmAI49AV5BkJs6HRLfGjR60Bl50f9RITi+GHN
LRhvijm+HbV7U3yWT0KofEXvqkIexcGDwfnCCei3bEfkAPkG8SY7ERQnTkBUveWU4oigUjjJ0JuI
LqnzSYSlyLAtTovsVk5qxM4MVMtIskJBs7DqWK/RZXxh6yLGIskOfDm+yIA7e85KvgT35bbTN6II
WRceGq/mTzo7CJ4ONqouBcNKOJGkxTVhjwhwuW/IneyAOPQeRbjgzgIf+z/qZFbwMpDTQZTl+Yjo
CfsBjEWOaskjoDoaf7hGkAfT42BTCTIkGlGaHAKqA+kUPNCVRvUdhW4C/eYlbLgIqkh5cw8YeZKW
Z0FP3LJhiU0EUI7HQkxyYbwpifREldCMXtxz6nkSmfjQBIHmFmEeBnWYBe9tRs0HCn77dPbw2pD2
AKts1i2UFTXiGQGfISYR3EdBGbywM/IrGxVwIxpAZwaaDf8W32IKNW0jer2t/jwQrN0ljEK/hEks
OLzPSzGX9pxbX9znzC7ow4IyD6Iagl3PcCjGv3IoLbhYQk02MZ5R0m/1AGDQh6rrvagPEPsxRDAK
C1syQCR9lhkYPV0lYZfW24zCLZISB2ZHtWSyc2XgnNpWOwvoBaw0PoZgZDPpl6RF/McrDDgPh0ej
L2qficTAEzvxcPiFrkpL3qc4xoe5IG74c8HnCp4k/BH7Y7l0yWD7mT0OjGV7ZvnS0Ijxhr//9ksP
+7AvSYzCqggpJ0ieifjKYMuRKb/BMqhEvgsjeU4bV5n1y+OpY4ZgMxSbXSLFqYE905pgMEdrEIpb
MdwRMjVzHkh6GO7V39GeGc+QMzTbesvCoyAymyGdujBWKf4W0gFm6tAuUIdEzdIkGM3nb8pec1u3
a5+FMsFfSsAQrBb6VMm1G9EgNFYU+/vvsPUfPJvHjIZHwQOsAY717O4SF/r0EBEEX7IQNJl3Hkz7
G4XIOM+z+oy/+jor0WhSO9A7bcOC2GmmM50kReq9w83V1SkPJnnpaxHxi2OsJI7Pno9FClpfXdg6
OV45pJh1fo3HNrPXSak6o9cktRG5TZ9tBjJ1MupDRBKHXIgFyOrkNqTNkCUKGMK3EJGAQO0Sp1Ht
Qbv4ye8Ybu7YRsI2fM7w/lqfI3mIzFGIS02Yf4sR6J0YK34POSYQIoZU+n1cMKnHFQ8CO4gVx6nC
jOBX48BgUoQjV9t3BLYaF+8HRw5PTYIgD3YME3d+3I6S7gDCtJAE2WzZTsn1R9nqe5DN+EO1r0pa
qBMlKqS0WPEsUIrVyNkvMUfkljvS0FC34mb2BEIqA/LKZJcpIIes/JnJZ/jLQlOBMBO/tz2zrJjE
mEAm2e2f+6UIfgEuFxaBwh68MvYGDwn3kE+IJfSmrk2Ug/GHGYJjwiShvHOOcBFQjafveYM9kA2I
iAIjgA8DmkHlD97bv4UufF32mLC6YMsARCiQZeGuoL7PuBqOyQWxR0l7xi87dBdwAO1M4EUoj/eF
iYVUy4nxEhVYAeqCcf/YWBb2YMIo1kOPKadWlpH5tyRwl3kGmJEKHQrQ0Fa4IjwY5msI2Z3pB/DM
PsCnxZ8Z94lnidvMsh8BoImhyQCFEOshB/zPzxRentDfSgNIrkx6IhEY6VxDdkFmxMfBQ7qI2+AX
Dsy9Yy/wzIXsAS3cLT3zcFbxc5kAeKv9UVRgogepsqs3zijzetx2uBWIiBww4I8LFVO47SR6eANX
mevnHulGcRVdDwUMz7vsaBwR488R2TQUZPvwSMj7kKCgsoTEDK8z1RZYY/5FMUdyXDHzF8eI4vkE
H4NDcU/ZgaFlG+U6SXgTfbRb4RVQYwURmKwJlmsL2sHE4Lx4s0SPlD2Jy2M+sclAKhFIYS98ZYFA
UvaFw80m9SldvffeAB4AwTSN/QZvaj+0jfb2EWdFE9Y1auYJQv6Xh2D3grOy/d6oMvb0R5ir81FN
71zEe6KUMu/yZBDCGEskbiUlkiRfVeKjOgdfGHZL6fgn1bNGWxj9b6vNS2nzT8je0d5xR/fYdvlt
Z1+wnZLGzpOXgiIMvY/dQfdLzoJfDARt7+GINngUzpBrHOHM2F8KJoqp/t1JN4GFO0Q9TQtuAu+w
YXO9d5uUHrQysiplcU6RVW8GTgAWw+RWr71ge9+PSybOMR1BJQ95VPfSVIDSITrRyAG04+FHwzFd
JEx6n7R3ms3ZIDFvnVTDwtjyzEWc/UbiGMSD87YXNF8e1wkriGB+AAXhS+8f5OkHx9ZtpStylx/v
TuIvhyY4qlHjQ3pJQZ84+0HzGyZxcIM2gNgBmSn5pA1ZiAWqoDQAZxlNaE+JdjiRwlX2uxyRaisf
0FGG6ezkeijNb4ZVQWNBFKKi/azXVKxNV0ZXgahmZUhuDna+UZFIQnS8hrwF5HynWLEu0GfWoGdr
wfMnpUsAqVfW0tEvWVerVOLHLeQvKNvvwh9fqhNpeXzadzSAlyJb93ylK7P3cyqPf7+5c+2jDj0M
Y/4J5eHv92qqn9O3mj6QlpaxKaqJpmb/CSrNlSgU6mdATEuW5QBU98GKoqaWpZGmAWBeSVNrrGUw
Irp60Fp++h70JCZahyneEdwTZZ4NSl3vHm0JX51A1CnHzLoZ3hr9bao+kNj+u3WdKbTkoo9TbQL2
HLufb6xlwLpPJDVB7WT7/kmt/uYqik/g9OiR2J/I6qzHXt4BlNGeRjWiF0GVRDB23zzSi3zrrfHT
JUFbqB5mSHsAfxLnKT7urHbdy9nIPpJlSYP8OyV0lx4wMl7B4OYKJSTNr6u4z+iVzME6JZCBemiq
VPgDYz38V3et12QBMyJcFYcUKbxjNpcWtxvVMtfp15gyQXQZHjwsRloHkyZi8x0Ag4VYPd6rZJfN
DRlD2mDzUxizHAWaMhA4AsmsoeBNMO1z1qMFXobaPSX6WDHjHSKnDcigKBOyTeII/ZSLzu6hsF8Y
nnzGrojBuKIOwStUPH9CJj02speTu+phsHp2UWKFdoZcDvk0fO4xKsLQ8GZH7cAFYjk5A2pjhiK0
Wb4UM4nyYxsbxPHAmm7q/EbTOIpgCQ34g4a7McVUgrrzTPFhuAJysJgVmkIORA05Wk8dCcqXQ0Zu
hP+BZCfoIfqXIAKtKBEWafGPGJ2bOgEpLh5r8PsCXJQIDxcT7QiQbSY1+CJ3K4dqgdzZhCh/oAW5
MqkQRhTIZukybM9/SAfgLGELX+sScMsxvRDR7bP6SvfYyo/vlHuhPn10kqRijYFHEyyj9OFO63fE
fvAUZIgTOCzMPHmEPhZU6M9lnPIsgPqgO2tfeIJzABEU+XwWMblkwqavGmn5TqCB6S9YzFWftV9l
8qRzfIb8kMLWMd4I8QBtpug4nt3+6t7b6F5P6DetStFAtioqwbXFUb9ZCk/FOO6zx+bdhX2+/CD0
GN8J6muZPQ4hO/9xwDY+hjssfF1Hef/LimNd4Tx7QOYK2ljtyKEk5rvux/5HiusrQlbOJ5tAEyLy
ym4+ARV7bAZJsg+7a3j1DRB9+hWKEjoZ0Lrb1+pExUkh9zCc9T+jZ9CLeiMWvob8/xR8VZ/chlbB
kDoqgiXMYnSkSRb5MspZ1MHDDwFJANTJ57RS/1fFgXgVzwmXuh+7ODsCPttnrSA+hlfkZVNRwciT
lACG04WA8UMSJhTn0UXAls+4I4RpkK28NxOoY0fK3GcfpB4eO5GTsa20bQcPo9CpBmw+gGkoHA1Q
TE06rbdwcX8x4AoaAIbLMsRi8kALNB5fzaKifxdUEzDhMC8m3X1Bk9ME59P4xG99Tu6YznEnCDID
NM16EmbQAvCKKFAgtMR5wXUeiVin1Q7SnZiSwuyL8v1FA4Cuj3RiXOaZAAdQJwP2/tBd9Ux2pm4I
6R2tEUUwR1BpGIwdOQ4CczqFDiuykbd9Vaxe+oGF2mqewWbZflBitrAqyhkwNJvb+KKP5Ps+kGak
lpwEVnNBEg+fL2QTLH2WEeGZPlM/Lq0ySQ9kKejNLBOdADAlL6fSFnh1hErjfbrEI8ceMmkdStBy
iYIYetMSoZFpEEAmLvk3EyEBnQ3x1s64KAAH/4C+LunIHFIHAeOyWBZ2W6h0RYBL95x1j3CYXV6P
ea1N9BFmEsEikERqga9BRUJcZc3na7JvV3YsSaqdRvG0bDWEUgS1o6CXTU8hJE0OpqpEYD7mqkgW
y9bnFep/gGMoDJZ7+N2AGw/U+ComSeno7RpO1AQEvFiVWCug+jkOFkIZLI3RW/iJV6GZqC+uOWB6
v3+OhyYTHl1w4ZTNiiMgE2zBS350qwtldfWhhAV3c1UQzcbuqRM26F9ZSMkLn0uw7PF9KwAl94UO
1JE53mQs9F90Wqp8C7e58MrudFQu2sPNVUeVl2NyY3U2pcXQ8HuAfdnQbLTY3eotbPz+ibPrw2Qt
cx9e01fUckOkpqwcmjUOgIJ3GN7AkD0DOcRBNq+bBTmwp7RBg1EhtkohKUG9oj/usDRR/L3/qPdQ
0Wa0dStngAI8vnq8zF7T7HCjR1YDBjwjzYfdfjbz6soxz1f5HryKXUnGWTSxvc2PZ2mCG8vU/+Ct
Dm9/ypn0pDZvWHEjaVOUGr0/MJe3PxpK0TcluRcz3qpgQdAYkJpuEpAljh79jQTGE4gU3oFFjLBU
FsoUTYBSgDQEOfED/Qug1dU2TGbkq/zKJNI+RSVVFrhb8DfzRYCNtuKjqFTSoPcN7Ou/4iuqe0Qt
tmwWLtVAVlBZOdz2mKyoSw2vTW0v8ts098O9gG94NIOjuT89zUjUEOGJRFcriSlX2nP23B6ecsjH
8NrXzZIJRgGuTXwsWAY0Y0NLShSIIWwQWKVFxQl1v8cwsBLL+TjOYrx0nLE3bazKIQSA6IpGF/lL
EnZUh3VYPPLzxPUf5Lio0eHeYR2aXCt+mGdQI37foVuzh4c8ckhWoyRExBoet4E1sgo7UE+DaedY
kCapCdPclDHAcMBQxPHgKNaJWpB2DfmRzCvaDieKCCzu7URWwTzxJ/OjAfH81xlfODFpVPO2C/hA
4Px/GAsOYm4z7gAzToKlM08PB/k5c8jRRHUclXEWpWET8Qm/gPFJbYBJxnzSeSVvoe3BhYsjQw2l
bJMKbv6rIF7ixQtpMf6DVo4QDcPsBCcSkvG/EYUTX/AtpgTnLLixhxNDVhHDUzFs/aReFKh6EHdR
fVZZFLnFQypOZDMgb2ohaJHBWbhaXgyzQNzQCSkBs6YoWrYHUz7z8AcUgtmUL78mnUOnODOhpgV2
KN1MmR/tZESRzMhiqomZRwldaA0d8d7IibBTa+uJUo/iwrSFZhjxlgOAIM6hB0OH16iPZxhSiLL5
HvKEQ4nLGp9+l/qlOS0dmh9A95awJARSEwnCzJMK9QqOl3jMgq8KbM69qTypAnEt0GRWkJUkMdc+
pmuhl1hcEPPQZeaSYuWmHz4kcNUStx7wRGmfsk592ALS8j79hGhVWFA/LdApk8nE+YhVOQ8dXj0E
i8GP3kh84NDytEhwk7j9rJP+bQ9yQW6EF1ueNO4/twcgdFTohMpvsy28w+RwkMz5GaF4W7EO7P0O
jEz7vJ7zOwbRXK9gvrFqe7uDf1ywCGUGmy7Njqh8VCm0LM1oul0sfhbaJLfoEmsa9tG+mnyN/3Gp
7MvU1OyXTc8wE0fbfDF2BJ680rswoa29eLm2t98ApMOCm79sHN1jPbPITIqPzCdLO56eIE8DWsFp
tgcW9UI2vbfMzp53dmfr5sCiMQ9KSb1VO4pqkmmeN+5/JN3VciPZFgTQL1KEGF6lAjGY7ReFqcXM
+vpZxxNzp29Pty1XHdiYmVvXOT7Ee7/izTcKvhd2mCIjBT4VNmUCpTwEr3r6QqVg8rN8ODzRdhye
hjkPYMo6MkbzZHJcPYxqr18aBlnugBXWQWdlJgKML6AJr6bmGmzfQFbI5kxWh5K7q/fqs3fnMoE6
ueFj/cGKPI9bhWhWb7W4OI+/qSeZukWu1W0Ah+nfW2zuTkxa3O+vUXjDe1SzI9e/d/3AD6hfuzXf
UUgKSbV9i/ct45ZN/6rVd/19a+NTgQ/9Gz7VcLh4nF6jbevc3TkxSfjjvPe4R/uWz/aFUAANdYnI
YzdIuNib12rdOgcGXDZ6frbX9nhfzzVY6U+1bZBtFAHWGweo0Jg+mA/pD8d1CAlfxEMFw55UVPAQ
6BJfHF/jz3wybS6wxgzOg0toV/7V2ve4okLHlhaTQ2uf6Z9anMTTFij9wlBfuiQah+tpenk9fVWG
9uoVe3kLuwWFbeBgvLsnxVN6/3c4NUp6j4+rxnBbd3o8+iyqRbh+/6DzV3ghqqovtdGJAvmpfvnO
t/LvEqN4Gg3fvSt7eFSkvf5uPyi/KVYb5DLMNb7Vb3pFDqkhDd8ETRTi6KVyRN2/bMixliQzATlY
Doypu9TIFuPhNb6m0RcUS+OS3nBBeofRGeYEAlc7uSqyiG69RWfamDZU0xrDX3u5TTAmGofGF7pk
Y2HXHYv6kN39hM3L15+NSKYZ1sZRqi8a36b/1ofn+usa47XDbvXJpwOgBGJz8KacBufL7bH4ecs/
j5FoOb3GJ24nf5Vr8F/arXxlJtWmaYTtVORLGZ4499x9RUOeNzqCv/o6AsDxSJ6tvqcZSI4l3ifH
RAc9LqZquW31GdfKizf+TT0k4cDR2qY/4vOGkwMzlOLBtKcT6MvgTaJnfe3GuT1ppd/BeB6Sc/1h
Un9aGTZYfxjs6oMP7WRn82MwCS+5jbufzz7tnD43OfL+M3pvA423f27022okUfeT1XmPl/X0lAwG
T62PVquXQH0Pp+vF82RbNJAUWS/XK/XuDydVWfHiMSmz7tEFOVlFfVIsPqp6MHCT+rWeJG+dc3Jr
nKOjSjtsd7KPwD6TU2P/984v4Q9L7MchVkUv1X/OUc+Xw2+/7eKTBSrV871gmfxXvfNGy7YB2FYP
VkdSWPd10aVkQCttuoXtjFTWkpmIeVCp575PcaV+YqE82q7eI1neUvBpLFoDmGsGn/XTOqtXESby
ydEr11tPhcS85P7hpdwut82ApzSRZON8fPusJLnoOHCkBoOPj6dgvxOr+yXU/vvnWn9I1/VPhOoQ
QIRw4JF3jrC0g7O9tRr9TLuctMO1RsFxUD4J9UfnOOd+17/WicM6qdRv/Vv/kpYd+VK3AGFZx9rF
dgw73LgNuJxB/vGeGm0/OOGpDdW6uvAK/rr2jLzL5Hbvo/Af+cdDkktrz9dRLhVSqt6YwDhKc+33
btytlzxp3W/wHWPvH7/rANQJsiJvhNWIl/339/dMGiLKfvvQAqHCOc/Fy4d+/8/v93nwotN+jX1Y
pVdOLk+IXcK2THpzT4DG64duqbf7pqnxBlLhWhejb+lAcdq4IESW66/XhgesH75pGg0KH9UQmwT1
zWuKaqtsW35JXx32Rh34vL5tTr/QH/uWeBI//H5341/wYYoYzUo/E7fu9Sd4svrTtU58Ks3ERnD2
0gdmq3tLutevGbc3TnWPp/1dumgnT8GDUn6EOak/raOPr5WD2lz1y+1qO7i6079xuqlv6j0Nc9ko
e30fqXwo3eV5+Gv9qXNMNjFeVHTuNZq5waUx7yrNB5Xldt4Vbkoju6X6y0up3qEWio7e3sSj4JN6
zmDy8fFh9E4zy2PMmgNjausPjGJj1UhtZPT6+r1D60lFItqwb8PXNJW3299qVP9tqdk3d+3zUP+n
8VXrDCrNW7+VqfttIfq6tpTuGoPxqJieo7e3/GhVf3t7+yiKFR7S7zTzHNSny/X49tb180q9cv33
d9b6DtszXO/rqf3JD1638bkxLEbDc+P1+9yup8t693tmL1/zj5pq0azbTV/drphORfx6bA+HXd9e
z6Vp+j1rdA+Oqgf+fj0kIrnw3IbG18XcswiiMK52xKNCxlwvCAy3yTm2H/OCubMG5bQ+emQuqT7E
j+1tI6JQ8NxYJCO26T2GqK87gAGmzyqL5p8LuLKT4a4LwD7HGhxVH5cv08/89/Vf9XuBJFR9m/zg
Jl5Xj1oAm1UD06z4tn3JvmV61Nm6xMOTfazkPtBiF1lBLTRCVPV7/TNaOGb+mdUHvUGH6UoI2dff
kt4gadWTYbfr9F4lLUKrN0jBVjf9Pdcr/Uqjrpos3DI4Exkr01u+7MQVf25udgICBXpMDPC+TaLi
JK5pF0o/Se6NSqV6cTBpjZuleO3fchSYseYhNzIxJY8IAlX0a5xcG7GsTW22Ne4svq8ydTAjVY9q
gFP7tQSWBLD0J/Yhj6fT9lv7hZoNDAgxwyrZCwJmw7BqtVFlVBstgKHVNdvwFHAAo2suOepZ7jtL
YJZKwKOcuCcYqn8XLCanJ4dJUy/8TF4JA0KNK0fjSJBY2AJ5RrerPkNrch0A6xyvibmReSv4mn8o
Dee90MA9dHLD8/vURFX1xmZuH1fY4hvgVWOn/7l9LSl7OH1GEu4+cuvPscHeoIeZd1g51GGtRXUz
itK8X5bk3twZ0U2gkImGBfCgM6td6A/p7SYyx56sKWkvH/LygTbFEvCKYbBklKHlTjKx3rYXZhBq
xtK72KaadMPQiK32K1EF+3jarg1vX3qph6/KD2HvhwNiiPyiVRxl/+0JJhBIyyTrNQcowL1hTV7z
ZvtgYhwnog1UjMLrRJmlQkvgZZMNSDSkDDWCbTtfFC6fh8fFzNENHl3DBojifo1VepdL7c/5z/ba
8r/ytBbljKcAz9iuTZZUf1ncfjcmPRaKvIXpl9eGmXmtTdCD3VGAOEaXKmWD1Uv++FiBAZibLbTJ
f5Wu6nYKGNPN1+T2r0yU5zw4T6juaWHc64flc0kVbofMX43K01RNYm423BH5FKoQ4ztdrBLh3iQD
5drKz5/zNbKErTKZArKqY2qVoZKttaiiDiasD3I5SWOPjyrlSuCTZQ+uD35wVWpmZ8r00WYX7QyQ
fp+cWsdpC9p5atT4r1qnOjmdi8y0nZetm2YQIycVobNUtdJtsRq6lJdQgJwqtasXlMvKwGMoRN0L
4G6M74/Z6gm/6fZEesdQVAzlk/pq6hOPOL3LVQxcfxqnAWzzJ6ww20CxNArZxkxo7IriK0Ol/UEw
sOc223gOwqBRry6JQ6rUWvg3GbqN2380j/Fut/dgWFCD9/9ubzX9shdZfWeDJr58Xr1uoA0mj7kZ
BZT7U067AWSguOptwee3BNf3z4XNvT6vdq9Z4b2Mbt4xWSlez350hQA7AMbXpf7UWJRd2/G/Zkyy
7e7Vltdv1yJcQMulnbS0ZcYHWnNmehrDrfpffNT8yWy6Oo0gu7eS8fCd2hCEI3StX0ugTl7ovHv2
Tpoc2+1njfbBtfcI7qKoGSrj2srQdhcUoUZp2NFY258GGcXvbeyjAKI0h/EM1Dw1c7/sMLrXXFFr
Tu79OasFXjNSbxyF1jSyl1j81q6dm6tpkSz6YtXLa0mUBqdqLqbLvvjWENgvmOjH6WKoQL0LHxRl
Sz1ziPDXnuBorc7UEm/KbFKxZYqHs+S86Dy7YNoFp8XTffKovD4uNAu+WJfIIVamS7e/93OzlHlY
X59u9GBg1CzzeSE0bYryJU89VWIdekSL8/PMOV7vBN/PFAipci2+p5em+TA+XrtUc8ayTQbjxRNQ
0DRdjnQGdjWtIvqnqR6+v13UEmgVg2T/uvvLnk7wBWZXHfE01GQ6Es4o7h/H94dSMZoS05s0M+/2
zkmj0SARiWaP28v7TuzY81BLSJpVYgKRH8lcTGU40BD6gLA715/a/GXiLB/7Y0CAe+ER/rG47Ok1
AOmssl+slpY0ztX1xct5a8rvmwdF/Wl6u5rMhHs0H9aMQPasRZKm+ec9XRV9imla259iQyaWi35+
+r6o0X+uxqV5Bze0MPmZzAeK3MTXnQh7ntVTvJrsOWmPJfGvxnqAUBXP/1T6CzR45DmWMPNQyyVj
YBzFOzDQlVmCZhRpha3znYVktTjYLUfO0jSuDCGrip9hNY+RNh/wdGf+e8l0ttqLzf0ZuqhocsWD
zkbt2rYcbEaYpKT/aDPTbCD6tFT8Qa4XT6AP+rDLUeaC+D35vWZ+JwOHdj9/0dWA30p18QBLVvbw
16MBNVD4L37WvOqZAP6kNICW5S8AXu3Xhfrf+0aIVh1t1m+T3INXR+sch+3Sex2XwHAfVJn14TBh
scSmxcdKy0/agZMVWrXCI6UKjX+T995r6JNk1HgcTZvUVrfn6elVr+H2mruBlq3T2ZZm/MSDhQks
Ldt2gsXUXM40s7nYO17Zt/GiV809Gyvsa+7X90Px85x925wMsoGWaZ1ZJ5fTskHnOYV5qi9NA0QY
WRncouONc8svghln6Kv7+iGAn1OqStvzyBmdFs6BQXyagBMN/vobLHH2dd2zNT4MRIdy7w6E9bx+
KPdBum21Lo++KWSu1wq30C1GQzoP8QngSnALADqLtSen9mZwR76zs/yzMJALArb0fh4VXP4sMVkD
u4LWueaYSh8PCnwadAkvOqVEX9mqj3CS56P8wyn/DOKSyXVyk/Z10t5eRrBnwmVTRx+ZBo9o4QOk
PftatAjohwzAH2nIGsBPoxoEu+NycJ+/+qI3p33N3keilW07xx6Dga96OvqXTVN/2eqBa3HS+Y4e
vWY9PIh5Wgs+yCZoIrv8rCxAPae+LWldCYKiQ7kXOtQGCGnoUZwOx6vK0Glao3EDnwZeX4AYMbzz
jdZ/2CJw1U0WPOrYKb2f9MfcYXTXrocAFDHli72YlD1LNNnF4ywNwYBUOiuOQYCUehbL5RKyjNew
FNFeC0jkVokFINndK6C0ARzac6yVYoVMV59yjiTU9iv8wPzWPhVbyzH9IEkf2KqiYaZpNB4Ev0au
5ThXu9uebvdel9WD1uA0Wsttd2aQjQqVVh1ddfnRL9AqUsFUD51UNEqO2TWXlpvvTN6FsZvm0STn
ShtRwMQMZL2bEYGGsDUBjsBGWXvnBMZqPW3zPNjTlg7SiTUKkCuUdfUZ4NZS5MHMdgRgNz8AIuwS
kr5aK7juCNs6c44DlRU83Bq7x11fCJlsUjWdj1yyWL25GyddIr5MyKl5713WYfAXyIjB6ZEPKFcT
6yPwQOYGxoDi2NIwh3o68CCByWzePai13j0ts0gssjdPbUf2q3PbtsVGsG85xdg/ELLjloFLgWI+
9TlVN2WulQ7O5CGLhuJ1/Gyu5bjonHWkUENUNPLx5dbV7FwuOoyD94XDypc/7P5tPgBxYI7mhu3Y
VAHmBtejlT/1MQVOq15OxV5FA8qh2hWSwVUBDS6Jm4D3BAxSUatX8fs0CF1miB6SGH7dtvUet1XN
0LbdWE//GRCHVQWYwEZxU1a9CjHpJ26nWjcG3f89VvAuttMxgU2+hLNZR96ysHZvt/2jqdLM1+bV
9fauteS+ohIae3UXQv/SZTn+Lf4OCsrDQ3Lk/kZvAf5PzZeb39IxQX9Ryqnvalp0I7TAGDIXA8w0
BGUDpJqhwvYEE1DexTwVaNl5z/r6Ao4dPknUVdEbDZDuqsLgx+YRhNrl3jzq0FZ+pVb5S4JOxsqi
td0OKR4b4Owz3vVO/n1FV0IH1RAKMWVfROU3Vf7HEwPha3xxK4qi1fry8IzPixNI0BndksnLDDfQ
GurdMIJ/sgy+Sv9i8X3JN6zVauBkVJQ8WNLvShhUaPk6997h564ai5/WnquvZGimxaIgUxMCxyUC
81xKC3etWu/2Y9JYm6yEzoTHkB8KqqDhYXJxIY0eViFntrvjXqU7F4oGMAxgH9y3C+mESi68eLnU
QlS7XJKbyoTw/hLXtg+F8ms+DKSKJgWhftDy1NxmpANXRbq7SEu/fpy9vVYF7k1ElvIe0jhyLv0E
OAJBoZgWi5Emgvb2QV3Js3ExstxM51oE4TZLNLA0xyYPzn4L0za3sygtjfLQ20OOIZ3tV/zDaqmF
d3e7GDKsG/M6KzWxEI/lx6VhmH+7Z/DpZq91RzkH8V7Z8xC0x0gk6BXDIdmwUpn+iKAXc/hviMae
lJ0CEmUfU3pD9+32pIMOZe4UH8ZhdJyzuNqnjBxSnv1zx0Ax4Ptu8CpekGXbdqVqOCwTfqSQbGsa
oGBqftjlx+stHm3iqdTNKrOe6sQtTMDw5oGpTiqQRELLzK8wXH5C2TToIIjbeC+Y3JDOX5seh1h4
/i/rv+vTLdPFOMEhWBA6rbbzu7bDT+wB4mM+2pRa593nZtu8YyBtm4hTgWKZT/JKc06h+K6Q+NF6
+NtZ0wecZ00/EJsTUxx1dbILzHe8cqFWvtJGPa/WGAryHSYeIdOWNpoAuTqmInYWUC1y+Oxnt0+d
jsUbBQREVw02inCNcF6d6y1wWD2HzOkWWNVytC9H2MJaxpVJss0q/Z3+Nol0gS9EiMpjK8EuF5ol
fkc4rtBBXOLbxfXzpBT5V36zdhsRkEVCV7bJhbk0vitgv8o9bux26tuNRanlpgjfy4dX2emk2q5M
m5iotJfBpIQ3lLyDKi3StYttBb3r6tuuAZD+8e+PPTAmt8Sy3W9PObwFih61LvLnvMBoNY63EWil
cyuqupb6VWZaBmqNcTMwepVpSIvIDPgw8+B2bW7bpoKM+BbZoFSQMzmvTg2Phgvl29gLcf1dbJQs
3gL7LYJpCqopm9ZFfVamAADYqKAO8s2BSX5+droCYCAbrUqfjwX+qHcqp6Cy8+YlT88JTKNm9DiO
6qbxj4XJDAVj2Ea78gffwdfgZAayKfBwkgdDCwi6puVwptgEjFjMXN3izRO9p7/zjCwK9Njh2fkS
iCcwP6xpcghINOi8Fm73XqghU5OoBNYmboVtRozK4YVdUI6Sgh8LI7fz9FPtzB4pAF1swh+HCHtF
vDedNef3NASJkn6haDaQuWeXPnBO+et/D+wBZ+MEmZcaDEUGdppQP1iiBiKA2FkdNtsgMUnrUYmm
WiAQ8/yuctMcP62/xk8E/eNq61dzLp6kp7f9LV5fotuysaw2LtqAt8ah5nJHOSCdXHSfNrrbf/tV
PAdYvcULvZvBqqsthiTjH4HM26ISrfwlQMxbWUVJIXmlr7EM/31ODm0GO9l3yROPzFNXa1E4U1bz
P/Ay0NjKo++8fk9ejt+V7n0oF7qnBlNKq3gMTUFTuc6N06Sjmrm9x7Aw22tUmzp8oYl2nlJQiYkO
lS7RvkrOJMlVkjT7Vpk2cvPWsRIpeyogtMvkEkSJFUQx5c1yPpkoMz2WXkGAm2ttjpyO5zJBVtaM
GL/Mvds6Kr9c+uXw+/LL8v3yACzHouq2mt2t01j63JkldPgB7SFiQ0dhtQ0lFGelXK3bbFBl++d6
IkZSNVLtT9yPRNrtMLKLuUlLsIvbqiUxUYYIaHgAoltbkBliKnEsM89+uFKvoi/A7HNa+Av+liPQ
y3JHmAHFvASIg6pFNRJ7GCxtUHKb9ZRHGEjMxW7KKSvvg8SL4zB6L/POohDBYdACZ74y4MVzvSxX
zxltm8B/LjUPtXLukMDZ5SsCqinj8az6AQZE59XtzrJmQAW6iSfy7oxAjDBvSvxk/bT6dl7z+YcM
F3HrkZmrZkxffNrR6ajFV1NCnBEhyqZhlxniyvIlOFdnvRr0dly/AmDpPajPgIYK4fj6bQN9goCB
EaTj648so7wcLY4dEZ8gu2JcidBUp3LcgDMU3stf1MpmBV6gvTSJSE61jWrz9L6hEV4cKJNsVXLg
n06GUfCrWN0PkgGhP6CkcsMt63Dlc8kV0jDAOc+rCHw3Q8+qRDfm2Klu29IT+2PbZDrCwjsJBORw
s5z479uT3WM9ctNpYO7x/Jxa5Rc4jJlgrIBecePEwlwSN3RHxDAoTo2Q6Zw8GtXFSSHO769hNqMk
4Vb89MliOqHeuNgM8r+AkkrfvAr6/O367xLGfX/Pry3aUptTp6wyRtaCEfxj/Bstbx4kH3L7N9u2
nMqq43tLQescwuqxE8J2MgoQ8LM/9DYP3Js3r8uXzSURFZ2qH46L7yQEweSsZ0ZOxpdqm3jFxv25
iqyCQ9uYIOSs5r4X37lf2gZkxnf7eL9LHLFN+RlKcjERRDfKlMknQZbcJSAX1dibMhcczDuPovpZ
+CzVpO3mv1LFNfklokroXpWPTSILTJzvApszVfT8UtoRII9vBCVhOfmsVXKc9a6r19xdYBc0C3EB
DrXmci3aaBbWMdlEU0Wq+Xpl24FbLR6bE4TNFYZlVn74vqwklowL4v8DfnfTylxaxKguk+75IrxD
f3DdjMx1FHHtSi1Uvx28qVGVmYZf5QsiJF5hJGcMf1pLVPnglpeiKwmJL/erjA4BUeCXX71JhgX+
gkaFUdDfyb0Ldz5hZpw2943wmqugdA2xZ1ens3Zl0pJg8eHu5+xbNGqgut01g70B4Hja1oLzWGxb
gv8dQHC+1BK8hK8FocpEBNtpkQiz6ELQFlmW+44eU+VPVjzINimCOIbQtEkXYn1tHvdhApx4Uczg
yObjncFh19/dpFu7NHlv9XcnVYxVm8oJ4oOJxOanimF+c6sKfQyHpH4yFf3eZoTIFR3Pg3Ityd7D
PbnDdhq4KwtWfSjcQgVLPAztrQwLjeg3/jb4f4Jwpvks4vO0WVI1w2NJheAC5KBJYnbcMQwy8EIl
37FtWSMn1iZhHlIpmRY6xKCOuCTHaTtcUGUhbwIgrz87uOW/PDyb4/qEeFFMwQ+L/ulH6a2H29gS
allMcQoUOqvrxYH1A1dbqlboFNU2r2AcQXXNGlslBffb7cVN9JttoeMh5VSSCh/rowTsMhYPHFZX
FffUYS/YbgviuAnkToqB11YO4Bz7I7GTdiXEA4sfoWcgrCCY+M0pACk3VIQCcSg6LolcfJyXMVm1
uRGehRSOG46RUL/IIHtsCeg2CBMUsK/8bswwXw6ps78vpKsf009uj9lpLE84/Yg0BTHe2M+FzMv8
zU4ydA2CstoGIi0Z7+vwuK9sQTWoA4rLibTtsI+g4szlyaf0rIsrAVCSF57WGrMZXVOrYwobuL/q
T3wpxTSRr5l4fuqSiB5e/mzBVCu55bRlNil+x+2eqOPVKm/3dVzKNotTNzQSyWXyKa0ZatS7d/81
G7dc5AK0Fh05FoCStoHvlQ6sCCOxXGFQeMbGAjhkFVoWmXlL2/R2Sy5VSuGC7d6B1ydd6g+hz6ri
qabv9XT5KXSenyp18qCLYuMEwCnvLYSRZmyQ+M2LzSHT9j+5tdtC8jQt5pkvf28dtN2udLWLQruW
yMWUe+/umShKeWjLUiiQZFEdHa2MJIUQhnOgUypOKeislOJctkmKhmqraCezTjfFxu3U9oNERHpV
XsgHTeE1NDRoom9Q1DxPPKs1a0vOM2jslOeneinX+rxXo+I0vWoCENqryXvS2j0WUq2GQRr1kOTz
YfbCeh2Vnh0kZ1CSKYq1qctCb11I9+sgVSakJfFNdud4jekocvk3wxvJ0uwear/+7FKIWXU5goSx
dG2JmqGNujUs028i5rw7lTx6f+drCPOnmpX4mPvGBN5TQCdDLTU5CDlRbtvxZpefnEm/wojNkJHP
BvX3upCWZLno+VAk+cfnXO7d0q+hZpPgDSjPVzt4HAJ5gbiiQ7H6wfguEhFylUWg/O6YFUsxeWtb
ecfBOjeWuVZwC9nm5IxCWi9ntJEi8OIxFrj87Qb05bzpmtxXQ+WQ6X3kwnlOl0nuVhZa3xNoyPEx
pteu5PDLvS2+XUFPLv6DUt0aIoLC4UfnJ7gaQSczJATH5uXHApdg57KRrVsdIm9o/gU8sBp2e/Ym
kl8GdPcJEi/RLif/ucQ8IKRmOOevVMRjLmthrfgzBRlHK9vVBw9p6PdusJwMwhkjCe8n58nuNspT
1brE2rk782OiSHI5NneHaJ1rurnSlQpNJv1yY+M36f6YoLWBWc2rkS7srZbaKf1LFiU7DZd6fGof
nnZPjqK/UFXaO0qFtvMvELad22rkoN6m8f6ugvAXGssBal6YOYhLn2OyWtfoOGtUaUGv42OuNcVM
PnXLoEg7vNWf1fcFD6tanxF4ViyuXZvCBmemnI2yuM46eZIruNRbwyz2WyHCYPCfrJcKQlEFS6Uf
++/z+iGACK9EpeuYZNaGunOWK82Zbvb4dMOjgWaigL2Jaf251baCdQGlzU7xqZJ5Ldq6Y7MoFEZO
7bByhXRXiMJB3sROtE1391ROxkBGmVh0wbY5W1D9DMTxzoKkBgzQdALBVsO/PS8nSSGfFqvNCsnM
KwJbc+/yluJjoX2ozOj0thnu2r8F032Ej7rOjAcwyzHVxKttUn7BLjgikj4VFPHV4c/quhU0v9zk
nCfKsFfDI2THGk1Ici+fslqSUJN52a+rzV81vaNKzM7yck8m0eg/TMJIm8uPOH0KhQY5rxMyS8+F
1HQHVtaZcMkswP7yAPBUduwC8zHKTobTW7SHDvaIajOmLqTT4zM7oHLGQcqhlQvMwQDZ4120eInV
hFgklBaVgMh+lCNJLhUsXFQv5kcTlOYGTIMhiOZ7Z82zEEXN5BoWPa+PDpRdbGz/noizmMyicS2l
DJZfJaXPYLwAI3Fx9AhmqXW3rQAkzH+enlbP1Z6YYxnwOKt3+maeXgq0ug4NotmyJtrWDJtA9jhr
i4uMplNzE+mGmtu0FaS8HpSe/JQyQ75vlFeNazWs/XHX4FxM3hjXjFqwurwjWwShoEZBB06ATMHL
RXFz993/30hGVJg1nWd6YJXZ3/Wz5acVTVVSFXWK2Qe0meKc5q/jGZ5Z+Y3mXNUfHps8OtW4Qzl2
fVl8pzyffcytdTKi/391SmdmKpXqomlbfNoHzdWSm1FIihWtMRwq7ASC2wb3qLJlI+mKQIT/F2IU
nn19CO8LYYkokm9bXsezZOlu8gXh20UCFMbW5ygE/KR+HSB6H/LNTStUMsz3qdbXrtCpadUVAC2J
wX/3a8vnHmH2zSraxxLCbCl8gfNHAoTl9DlqmJVPoYyD6iAzOfLrw5Mwv3xPFuXYJeb4tssW34Xt
bEkcC4fHEbsC+xN8Gob1a1OM3KqMTgIJT2g5LSRiW8EN1bR7Tyx2nrb2+88QVgked0meSNBFKmcU
66HUmhc6M3HbtlnId9AOvZfYWIiWk4HhfknoeBwbbXly1Y7lR/XZiDXuyeEY4hXWRfYyXiXu4ep7
/2A8hvs6v7edibzpHr9iHoGCSEx9aNfG7lb1Zk1QeGRCfr9cxupgKtFAv/fUJpbLqcGXFeXoaDf5
kL+7rQIOq2ySYqn0WJHa+7a/NKls7jkfN326lfGXG2qYXnCsS6njYJMuIWD3h3KeI/WHWnTviVvc
L+UMcaK8wI0UEJPJE+/Wtl2VTE2HrdlZg0Nnn30L5bdrM1tOcfLUBNXetAiyV8TYsAXHkd08b7sU
uBbJZtKtFj91gkTjNgJY6yDZt1fCezVK/WgV/oBewMe+NPeSW0IlMmdtQrDx1cvqGzTShxaPKMgd
zUyZ+VWLpwLdkirUCtd1NBRz1+3S9HdP0EXHithEd9cVFnob8rQ1ulZEsEIxFSe5GsbI0R5RTgVY
V2S8jdS5y/iarJJ+Xal/kEFLw+gRl9Q5Oh5EtqQoMlXvqGtrytkcCJVGgsfnUGPRLtNkkvqfqEh8
2A+5lJsPmkVAGSCi3KvkO9aU6WM8pGxqduN5Ynfg1OS61D9lwPOktOlMhqza7NswSBlnKRQYnENl
G7xiZX97ZFwnAUVh/uwUuxu5XeOWTEVKfzU/MuGZRUvt0UCC2ipeTQlZZFuLXk6vXyO+pyAoIT78
+JBQP6y8unozw0C3lBbAmuqKS0nAiq0N2UPCaYpLh5m01j7x0qHAtXjbjspI98RCO6TJW/mklGLA
N2qx7IUsezkS04UvdJOVoqRWPGe1yaRoQik6I6et2xtIOIjVVH3L1yho0uvPRFz8TZpUMeOeoQ0D
2v+UJ4NlcmtsBKYPnsRUFTW8vdjiEtKmeXNm9M0tKYzQf7sCttmb1Sp2mIAFqfxrT8urcmsvm4wg
NSYDRj8NyFHxRBIIQVJXSMhjuqx8pN8wtOo3ElJnHGtSc0cWZ7vgt8w7C7KPNQh1+4ovp7RCUVok
3GMMgtziu58qUAoJyH5olqSeh9oyD71k9SJ7TXoptJZksdpcl/oBgWOd5ARI2Zh9ZExPpRDulKdd
QWfpWi9wgSpnNXXO1F8JoMe3l3zxWVNjfX23gLJotfHCb7U5xuH5rLWdyiB6UGoxVtdFyhrfSq3y
K8q+Rp5mlIYHCyJK4hyrVfN/ZY62f1lIK58ukopVyPAnrco0COK6MeQiRR2iwZXyP4X50sjxWl00
vsQ5DJpCuK8Sje7gBDWQyrFbE+SrFdOpQunjHJPSb5ayhuI54vn3vi1MlL2srknhU1lHaOtYO/UA
rVPIUFlhlwVgJUU0fISzASPNNZ5TN9rghT5Fgtpn4dY0fZl4J9O5DeAlS+rmuZK1QsIjmNzyhOYR
Gi/XECsdfozT5Wa1BvIpX8z9h8xYuCq1oJBzbgTbW30ojlOn3Z10OFjPfPsuW4WW3gZry+w6r4yG
g0B1lVgJEqUvVH8qJwF0d4+9yLmc5ORiJreafHKP+Wc/3/tUleBUBZapKy+IP4xT6YuhTRtp8z5y
NzeTNDdt7DGFlo1M7wDLqHOFVwSbWozObcXtNt9K/9OxVEEK9YtpkDkWLltIPnCqdG6nROzjcKnJ
nvqxYnutnVWtyYWKLt29K2l6nQlBMRgxY1GmmRiJM2/HJyu3O8XVWjPTXsg9CuKZo1R0G0KbfDc0
XZvrfrmmgt+wSMRHPGQe+cZP9lBawduRST0yLQmBFM+X5Fpis8r+h7uTK1xvLK+GX9uQDLZLgJx3
dimWHEOCJ1vyNZakUIJpaE1NYMhHF4o2S/WH+vpFv0y+fxiGzEIUSIT7+7k8ThVK1dmOiRfPbSmh
IPE3DJYSq6/qm+dFbwxrGQDRggalRCmaW8IZaQfqdp8ykWgl1FNubqNoObWvjp5w1uEpaMbyzOMQ
NlhOlU8xix04LjvKMZuBLr+iNOuvVKaK6ztcW3fKai6yCYMyK8dyrX012q0+ZJpKF2t5Mw+viZf9
uk/VCNoOg34426Zpe572TGap7GC+11ks8BA06gUtvs+pgMe4lnx38rh4mZi0Vp991lQNWnMGi7oP
WMsXg1ou9zgLxThdAmAj9WL3gzQjHMZd3VoTUSFRFc3FMY9ioBn4scPnU25XZdsbWmd2eKZh5u2H
s7a5BAKxkNPsWCOegmdAhR74Mz0phuSoHQjpwHiEQXBYnio/DN/wnDOKR3JHPLWdexGMyaHCfzl2
5xe/zB/Qs5nw7g0Z8WX+UP1ePcETL/vzQ8I0L5Npf2OC0eCa7W3MGFp1mQanbfuybi6ea/203CoY
Q7TeNbbZwa17MG2k48ON0jouW6fjSOwXnmPN7kNAtctN653VFL3rmra0iVXQdyXeLYzzwEytNaiU
u+APM+PVVGumud7erX4KjuGdD0S6pFfX9jeT4anrxfpzeRRQNuArBi62ywlKPavJg3TZFNzMm1iT
uSarlTd4ZRrN+5XR+5+fzvQyI7eelai1/bX+eV/+f/WdS/micSeVaDYMDheQIa9W3VyRzR0wo/ug
3Ry2YfF2ajn/qifBs9ACQzgeOdPZLjTj/SVcoXDv5Jruu6yv7FmKHpM9/lDunlzSopZaIlHsrx98
1BOTWD41im97Ul5Hi21dMaJf54PVaDeaD3KdXRgd9RIeyw8VKW77UsANft1UjaBJvtdwjHyYnTwE
ZP80tMSEKqireW/+WwJPonuN41JuTjvlJldijI6qWX/6MO1XH7ODwkOmHyB3ve1L7o5Qa+FGpOu+
dkZr57vCDjjtysa8tXVfNdAIlKTcEaCZzzvatimYF6L7x70nwoBGm/fo5zkqjZ26hKZsL09Rk39K
763L55w69tN0OOvXHi/ZdIW8pcPapija3SBwXUrtQusKVvpe3rQpWc1uAUYcQCvPlffTpqk1c23D
W43HHQii8gOlt14edu233N/R8H2kIGKQa2/7TO2Rhpr+92IwUeT/1ewBcFqOsp3l6HxtsaCLRVJt
6pGoVRMoYTKNgnwGlmtfp0FnwLiq/CGVqv355tpvUF2nPpP1TeAuCbIeh/pyHrF3t5aan13eKKVO
K1F5QDdo2b+0arvuRt6lDjvpYGBl2uMmIzjMKrA3t7rRvWLr9rY0SaXaFKiVHanFk2OpqvIyltP0
59vO4qn6KKGdh4S/NpyeW7nhpH/vXvoXRkgqNir2Vp3KkLRhZ/JIU6cwPHSmI6oT3t6gr7BPYPJX
E6/UiJR3AM276CIPtVKvOoQSbEJm9CojsaFx6tDAt6AYzIubUBSGEWbC/7Unj8WHaTdbtXGTfvHh
OEenyDQLg83LrO8JHsYPlphUzrXaDdjnRVx5Z49hpqmsDyePws1BtX+q1EvDKV05mYW3nQ0goEeb
z2v3zkEPTrf6pX1qF2tRpusFFae1pp9W/VX/2t0OV81Tb/KxpcH4uBndu5v+VpS7a1SBjtunnFab
RmWDXNZoRqWJMvDfKKtib7Fpl35mm/Zl35nMBqSJgk71w3ia0LFe3aPsoXM8B1U0cD4jrHsnHV/A
CdPiaDP/IT9AoaYjqr8f2S+AOoDF8X9E3ddSI+myBeAnUoS8uW2QLZUMQtBwo2i6GXnv9fTnS/bF
iT0xw6ZpUfWbNCtXruxVe8q456RVG5TPvdy5n12nDyWjTaqEKhmbavMD56FaKuuhqjPl3zRsHEUW
o39KD2kYd3pc6Ikc9XYk69xXY6C5S9nJJwqAvAxBgVnb5N+/CmH83F6BvqVGlC83/ZZttYPJgmLZ
3wxxxcotshNMS0tCX0ycXVJM5agxlb+IUJeCYENmjGZhbuyYHyDDSMKdyDy3bdNplv3l6Lpt+6N8
Mq80WWyFR+Qscw/YO6ixamdnO6rKhKRtHQUfxBtFnsMqORQiI2T2RH9fM7oSCtdVypNoph5Af9S+
ReCFyEnKySscH+5DP8wLVL0qgEFGqeIHmVBdVI0U1Pm3wQZ6a8y7mkh2y8Jb71purftWwrCCsdaF
VLWd5fn5iHv7knJ2Cu+Gq5dbU9eg+JUnSimtVNAiDY7Rl0Wk5Db3dW8ejLTP/Fc+6lsntz0btVfT
BoeroXXfjsqJFHrZxwJQvEfg3nV1ThQSpKJ1HxsoW+kInsXlPNex2kG1OY6e2CACkSEgWWQ9PHGy
bxz7Egnbwd5aOdYi7mKGFmX4OmwZRL1hMWiDIgWZDfNt0GCYbjWS2jCD+AHbbnAiMgJw6snxUahS
FZ7TnLykUJ/NvLPvL5EG3nnUC0Ud4khZ9MrW1oXzRmD4vvf7ouaWf1c+ku8rAsRaVLyYs3cy/4+8
UPVZIJl30w8dHlADlWEv2e6mVzUjVHvbo7MQmXYsHS55MYSgLxotPL/zfUgvBmes1KF/xQMuRzI8
2ftG9TBdjc0wcfC3JQ1eFCIiI1p/5NKYZzkfxHTHy5v8sQ6xlovLIJXSj/3s+3naVdUU+7wvHCT9
IWU9LeVEvuRIS3ZEx2tZo4diIiumpzGT8PFuTuBvlpmpVK0LjK1Z7S9Nafxz+LN9rXm1fFdieBIj
/bub3lgzxHL5mv/7QE4Q0FcJtFChiEtEtByykBnsG/r4zk9ePPZw23aMVQnji7+XXg+/DBatT4g4
NP2woCuVrxyDuV3NlbTNl4h+9/bjz3owqbY8GG/9suqJVSJmf9n1BMqi0EUvn3ue9aaDZW1ca167
s155sEdkUp4ekpVKCr1VMn+9RUvfsusp0fecCpdK0cm5v/Sq5DQmniLiD78uzaVHqhM1XE2RyH7X
3gyhHHG4Hp+qSBHPWD0PE5NLrL74JC8yjEhKMCge4NleT9Xnc3fXW7/uOSw6dSfh3nqfZqkRXBMa
g+8zvPJtdztef68qnbweIpMBh9XB1Fy/S8ewQWCwBsRk3jX/d9aDC1R/HwodITTwq1draZlmuHXk
En3V6LV9L9w6GFhQKHYom8QcImWU+dm+u2K7zmKRyteF5PLEiCRXIi1gLlFc0xzKdSMJXiGSM/Af
2CxiM2HOvVPii8hjQokwRD4XQ8wBBDQD9Kbd9Ygpu3xvbu1LDGKwmLtOdvrG5K7Xr1A+YXYiZT3r
OaSk1VhdvzL770wlUVzQ1pk5dfOFLoB4mUl3R0lzpVXTeZdrThUnT+Z22hGK3pNvrYV68Uig6ybc
Y//0CrJP/KdjEu07ZLfQk4vPOxNleqsxx7NLw1GyB0H3hBrMW+u/MHbQkEspNMHSzZqzeO6eT61b
03pIJdF0bXQl39zk2sJic5EUt/ggn4KNBBlB4Mw7wT8xq68j+Vg++yPqUHQ4n9H6/sdxQz9hvsW0
cHdgw62tsKc979/5HJN2VaBK91+sklx0Lx01o46CbmP/NyNqXPTzbVywWVl8QVe1u09qjJzI2uTP
ZUf31L1Knb+zC1syTfdpLpkPc8l0WOjd3Dxz/AL7UB5sS9AjFaCF3H78rhSeZgO51fGtmuZFOaGI
lYghyi/RTkB2nuorNWrDj3Lt6tEEXTLq/XJ/U2zO/InQJraCADeZXi7lVdq6fGVrFgwxe4OZsOYr
MgbgGCpsYdnTIQtZGWS6l9/XfGelmVb9KNu4dQu/a/1N9/pfrX/T+zkw+aKdTTPqZ6pYH4/urbv9
M3utpuVheZqWT93Z4Lh+3h2et8vOGtVOfad/7szfHv397GmT654aD1WIpJzWulUZaiuj0aP1yCYH
LXYmDZjvVzcZ7KXgQTa5hEp8HKZZqj2mNKh8iONLigHjC2HkTVtwP+kRza8MtG/s0u1X6aPwUezV
EOK6dIVfUVXxnaYkoHuVj0zLgUNzWIz3yaxba62JHa9l7M114tOsgkCPqLA/2VIhFqTRSU402k5F
YJXWSrOptqCXybDUF2LNuuX0eniqdAssfGv/numa/E3FMd8rag26P/vvlqy2457vLboFuGA/08q/
kGwvxUilW7cUr5Lp2ssTvXZA3UQtpbsYi6N0jky819ZMxZ7grORGpWf9PyReTOggs09q8fo+6W10
Y82YClcIkpzOzNB9J8G4G5tWwvUgulKmDhcoeRsJ/7aAxrO4MyKezECrHRVE4PBwH8z7zdDxjyB8
255pCPsIAWbXTntHn7ypGAG+Rs3a/+aI3jEbiSlR3h+D+DfDcbVhmpZY22X0Idkkn8At0eL2d80q
5hqi9o6QaqDxcx1Jv6B6qw4+2KWJQ39rijzCXPeLyfHY5EyLLePpJ7jFNwl/Vg8UdCmpHt+L/HpY
v1tz/pfVEuaJzeHh8asGAFafY3yT9GT5W/SGHQTzFYZMkkjCOYZ9Q+wwXs0FeEJH1KRQr8eTLibe
8TAbUcJ3HcCi29E5RmXJeaOnId71dPyu5PbKn0I1bKzDFCApO5s3FQqXlwRJy4chzt2pg89HhWJH
9Xhf/FrP9Xxg5Reaj0oPMJeL6Z6zJj1VaNaF7MPlT17neWX3iwTA44n+gx40YfPvGVh8oXrSqDxP
2U5EBQFI957pS643+XSTNZZwbpj3rzvyxrkO5DMLXcFBqauCWYBb9lvJ1dNej8/ye+XwwqN+1Yt/
JpfWPt6TAHc6SuTV+ct1jqbYz0+blN/M6C5PTKOpL2f1G/LqqoGxkqdN5E9fy7fRbJZW9+mqt3tg
Xd5Gc/FyufYnf+rMfKNsiuf03LwdGrV0e6xfp0Q100OuU1gpIDydST+hAJy7xhsVpsNzbgCKoTqn
2iDSyK2fq3/3mX42N+DkTy92qqndLOjlaiKG0NCelpalmOXaBCXBJ5qsax1Dst5Mctwj86b/o0SH
wrjGH2vHm9w720W/INTQHPu1MEWFQizkmKZyz3BHnYzzYnt4/pI5ovtuvzIfUrWXTKVussvWwB0z
chidj/z7bbAaH79248q/+7tsfP+u6/Vj2d/ydbtxoT3tm30hNTJiuVd9qSLojGSAK3r0nmCFIRJq
0TNdVi9ahk66u5iNdepK6jhaDHfjG8nTdTp/dKPBBwrRJ+BZ7RY1V3bcnRvPWBTluK7Kf7vOKYx6
YiBJ5DUwa7bLCOSWU95aVtO9lMIVIgN7+FOl1P5I1ZChLs0QbFfBEFRIdCY+QfFTZEQ+3lXbbyLf
rXUuy/btzznmT927Cr7XPj6vzFzZZMypRu0E+LNtL4AITxoXeUqe2cz30WYIzFMvUZCIkpNnXfcj
HZq3CEP/OB1+PWLz7SiENM3oLLXEObTN3eJHpEhFZiPwoVAtiuC3amlmN/PJaInv+yHcL/HQJ8S8
7UePGEta+hZvztpA5/K7W57uhnuoz3KU7boKhxfYkw76mDaL9VMF2ICb+ozE5fPQUXqgIVeWOSis
Kwf7BfilyHsj0eRwN++ouGHf3SLjaM3WLKTsVPvBRg53b0v5VNU6siCfdZMyMhKslqcLG1NMWB36
jvcPRYaIr7ByYCFGNWs1vTWgX7CX/WD91+XdVQgM+zuCZ3YtollYka+UX6o8ki+SXBqIzESyGKLy
Nr9VTFai7o2M75TGcUCZjrQrkiujxTs6+72WhfVKsspV1KCRhvCZaoppp3T61/JHXt0A965aD3K7
BAxiUumqVW7lu49U2YAto2Z3lxVcegojgZtJWLM1vO8islJbuhVcAoXHE1ht+68yFctcSWg21h+m
jvl71XcHiBWqJgC+M1HspzxsVGUElRZxgLBIZ28ocLELjfuZ3pwBzSMYdDcVCSNn8lltFCeyQvxa
MRzKs0bHprwj3z2e6wVZhuEpzVyhyQwbrC2MkO93px/39qzQPP47dGSdkFApbQOyjUmSLdfLNmlv
k8I/LGAEBoFWhdIyI7We1fQd//w0b+FEn/K/9320yTheklvxdrIb6riS+eWuqV4SLkOJSmdeFJ9G
NPNHy9G6jzcrV8YWRc8muQt5IEexJJax5okNWEF9dukhv75hCGKKT7sbSviwqiWqbrd8MWaVxu5a
2rFJvuK0zfdJ5s8SHLV4fm7ZjE/CtJ+b7+LXdjUTzO7G+9t/hnjtR9n3i95ke65ufO6vIlGLalUU
1pPZvaP1fJGynlu04fFlfOTLkLxhgnNlvdAibysgXJpAExcsR3nBFnCfiJ8AAjX7NNCrQqP2HYB1
oc7xW+D+vFsYQsopmgSWt3rJXJ9lV7NEyorusbw2sfj2ckpbGT0jCB7VVappJc4uCpqUpa9ecw0z
VxxvTDieyNEL1ssiswqVjvEm8nwN1Gl0paYozGaBbNsxksI9TKE5eMoezbHv3x7NKNv/5IfliGms
RMAmu3FesAm8uoALTTsDcHiQQ4oObDL8rHWcDEG+cnULmFxolZVbWyHJrrPtByjumyPPutAKsG+w
bsUdS4yzAb0IhH9dJTN8XMt07kboqdseNWMq/83q+1orr6i7f0WLmpS+ccAvq87+n/Llafp7zzJm
OmpC0Ihj6V/l0S+uGptSY5cfXkqN9ZK+VOH1cu4+6toEqMl1+ehM5XmzG9Q2SeH0QpvGFPcsCcQo
D6JN1jX9wDRmDyLe9Zwf2CkSoGG1q/v26b9bqXE/QIPq8u51tZnTCCYEwJXVnjnRGFl/TChOPE0O
jY3k98A+JFf03qAFacWJkl/V2u5wrjnEi1aJ+vTfRrPP4+khuX/C8Vz/9Vl6f8WpoIEb5Ezn1dw8
SRanOJgd2rvj7/LtU15QzPcfmZsOEzeEvs38ePu1GZdXNbOXXi9kKRR8QVPrtKJ/HzIzgdiKjffa
NkJ/+r9dobERhuXl5cUSkeRTq0jGvgI9222WjV3u0lidxf3S33zhs0idXH/1mTwB4vtqPBvqlP+c
9tciYTz6QrWrjpk/mgqjWLzdo5w8XbXzn2JO0nAzLmqRJOQ8dLFEILLHbHSrbV1JBWIAmdvT9r11
31Qj8x8hyFKs1KGIs1R0jBTucLEd4S0XMUXqCCBupux1KfUWFNZSF1vf+o0hODnxPKjEpfjOfwYg
H9fkHn7+f3h95zQMRZRdB/oFjokxSqaLJEtlp4Xq2OZlxRushnyFrWDZAm6EgbB8NSDR4NLEqkIa
zHbPch0WfjtAhTisO+om9wR+cXo7K4ZJjTIm0AcGP9iW6tqgVJ0e5aSmMr57u+U76mWqJ4ve7s+J
0qz6aJuDTAj8iCJmWO9RcQ/3MUsQlOie7prrDU/BcETMf2nyJkXW4tCZVprQBXN3/whQFy+S+O3r
5kVXRS3rZc5FooBLNAbMVfXdhGFxo/aDiwJDvot7Sq5wrY09zE2Cp/j4dNnu7Xubm9031hNc8dbt
TQFHPjV3VW+9e1t0mGC1CL5kDUg4q2H+nfywfHFjrte8vzj3a9r0IEJP+wSysHDknmuv+Zdi75hv
ScW1SryjwiryyxcPRvgo2L7k2rWuTPa+7exySWlRfygnzPuyUblgVAJkdEJYsaADcJt1DibcuCj7
dboxTm6z7F3f9UvfHgBw4Q/ID1QO6WTLh8sR+NrC8bqzjklLqqVR8YgwMaLHaG4UH6n05FA7mlx+
GGIw1+JlPYC5zWAR3CiZKUbx3g0N2pmoAnuC5dKM0UH/C8JaowLDiO3JB0Vh16v+NsENeX2a+BCI
4zE7WLxgePPQHUO7xd7CAkfb8OBgFl7SlagN5KToK8Bwwqf9y62jPCU9TqdlFAaCR2mhIvu9kqUa
uIqnGVJ/iNOMxN+mPemKvwe5QNzHnIcFPvaVkzv6iHC8Hdiob+YdnnycGU3EPcXRQw/DOSB7R70M
G5JCVluizUO6MKGwoP8Khp5JAJtWUCC+GCp1zGcyfMIgSEI/YxpkBHbDERDLR382fWyddD3Ygoh+
a0JW/Be8MEmUS/L796syQvMqh5q5yPrE4ezJ6tPuzmqEPjefmlTWI23/gajeIGnAcAAuW9kq/Dkz
wSxlfFOBO5zgd+gnL1SONPxgWfU9feTuP/U7qfeiQ/8uId2Qp6AXq5uwjp86axWRodrAPasdqdLp
V+0tBsdqzzTA1szev/5f6U/uu/KN9WUqOmrj9+VTtM02CCwUXwTr5/CtOtTIICkhUFVRy6Lxbhh7
THOTOmWSeWEchw448HPwFEZPIIJCNA7+ysqG7u8MW1i9AL0vDCwdpTHyzy49jU9AA39qBmM8JJQN
zxznTxxf1H+qDeYrBiOIn4rJjxVda3Xj5qUbCuUdlQ/oezh6oqlKFkYgC7Cr3d2YUBOrDEvAiQe7
j7NfbsLqmu6+fZShHJn42RWvDl5SZkhVjDpAA/zK3WdUtIVEkPFkTo2XGq2wvkrqOxDs7eggy/hp
ZHwIA1Z+CEMhE1vAOq/71g497ObGaJq7RbigC/3Jrv6wTYQHS1MBICcmnVXZUc1wNujRjFBuLQMq
tggoBz5YWj8D4qFyWGBVBh0sA+UaKLQB4jLt6THZG8el3EvyhOcarUfTcvMwtiJsws4yKIIsUbXe
uZzDuPy17N++1/bIw440KIOAuKgxZyTMpBMm1vHwAj6N2VyeHmLFPVGjT6e/M8r8zACwU7LBxnRg
PM5wgQoAU6fjO4DATUdRW+ake0Apv/ISuWbORi7S5UjdeCmSizzm8i1fTw7jeF+elG6GIE2SCuQB
3Caud9GGPJ1MQ9t4Z/MFhLb+Xb69WWi2ToHF5LGVMspNye5JyobbMf/rgn1Pev5CajF9U7LHlB2C
txKx5fK3DDjALmXEToRqHgVjKMJCAeUvMbvaE73qVOXyx/0uhlgnQ8EYYgo/APaIh49ckPdECj09
WQtYB31MXj/6YsMQcx9OIXwKwczH8tam2N2sgrvl6CtI6UJ0KQ1ZZBJjxSxufzWej0RQThuTfcQu
tKiEZiY9IMJI0CCyjb8ewL49UvSryj06ReUcr9HDklOKacB6A7wVXQ6z10GkFnaUPcjLZhRcdlsa
DnWrEezZJM+umxCBNRx4vlDh52ZToUlsHeDcrDxdOlJNKLeGlR8aaHMmR5Ujhn9e3hqwdzr/hICU
faI8X/2KEJxV33XhMXaM2I25FQMr4zns9qRHYqxQ7EFRLOW5jf6LdBOsrEhaaa44l3KjL3/Fg+ip
18dF/yRdPrpicaelM1p1ZFn7wOLswo+HkUIEpUdOCtv/i5UJs8SVJlnibyqHmhmmrjLImE3yiwzE
MSkbP2d+Mi2P0C2raDKo2+/NWKutb9RkQAc4+AtlNjVBClfaX/v+dWBJ2E0XFB0YUPBuBZFpFQwK
3/a2AGK5twu46+jdeKGN1b57Gi+Gbrh5aWzTreX0qfwN85K3SEuc0+FN3dch4L3zMV/af8vzD0Z3
yWG7jXvGnwX1ygxlChf1H1BCMVosD2M7uJHu5xP+Ff8CWTw6GQ6OH/DWalP401vQCgbHUIo0+/Rt
iNFYM1OOf4sWxHRdsq5rszzASqPie5VkDb+TC72kuEkzrmRMIEE07MWn/QMBg/GMsonjF2EtjxmL
0tcaGoN7vmvL3mFcpOtCiyt+QTY5P7oypOFBZRZn94eKjCE17wAfztXO7vM8WrGR8yofrirYvm2+
Vp/khXywtZ/2yYVNzTDqAL+8QnQ76pIsyzQvY3dw83m6WU2XYQ+m0Y7VZxGk5+4rsyqRVsn+hiTr
yNyOzGe8xvUZ0eCIiZygdsIQjhmSN0eZj15H6Md0G6xrPpR91NrzJADnc3FpIcP5RPQkIAWh4RZU
f3gIQatdX3ug5SpmozfGdrxfB9ht7E0WozIQL0bWpFdNMXIAWSGbuGqi7h37uyVxAdcpSuFaH7Uj
s2XwH7AQh3NyvdkufEJTLl0TOlB/olpcTTStmRnuCCCUYhLk0NBXzcKf2hsTFv8nymNQlFn2SalJ
yVFc5uZjDt7bRX1SxCc15hQAM7PNc0Ahl6G8XDC/aeS72mgC/8Ng4rUGugiOA6WBvSSs0jwY/dTK
FRrwIQHinOz3pVOc12+9G9WSxM/ojHolxj2JP2NusKoK4rdN4x5I3g7SuN1wZfu9N5N8uLMuRYiM
gLkc4/CLyk4i1yA8HTvLt3X1afknszLzfbB5veEJeaxtUss97/8rat9Iz/N2ob+6JoXcr6xmh04x
LaeLSvuCuthZ/X6gABe/zp1LpfnoX4dKTfP2nERyXiNU57JRjft3r1Hher5turVzm5accuMlmDDX
83fu1F+jKyqp9JRhjhV1+KcQjNOCSgmkXXudvASRJ1enJZo3nLjQ3owNXadhZUTnjzuIUYAY7c/C
pGOyCI5V3/Cuyq1D7Ipg2JbM15HoY08hZPLih8j30cMmhkyrfPMETH8hGbYSJfpz4ea9G+HvjypX
wX38mqKpmOhKUbBFJkQ046wGV1KWcWmY/YWOgCJwSHkSaYwoSgAo2JUWiLRIhtbpBdyJslA4h69O
SE69MH6aANSb90abivVOPNoVResMy1v2ttmXeQU42iPDJf2ltqOSVDKVpUUQavn/DB7x+Qp5esOX
M0uspBstWN2/LyAJBr48TD6rr9J9zrI8TL3nPY9PwO0IC2arN/dUa7vWbPfvMqa1AOi5VEypZ9I2
Q/wrGbHIBSg2EmGpCnEEZ16xdRjCOsU9n/tRyQDQkgo/M+VQ9rWo4xSJC28ArChfhXWj6shJRZmw
uky378tcfZ0UXxYZiMOvk6GxSYlAYOZ1mxgYXNpA9mLIY/Gl9FH5UGMtYHOeB7ZffVAdUcuEFIFv
U6ZTDMgMFt+2v/Thi7E2fNH4YvlW23blEN43ILqH6UVEtPbjKfsLKygte1V+2jpkQKPMXSbELfeY
HKfv3O21CPBW7IgsyqDWewzGZDN/JoPOdMLr6WYbq+WUNFlU8NWsflwMb2ze3cXYOkX0J93hqueA
MIzzYfWLHNfq8/C9Fl1zDn4uDg+lj+z7ZDU8k1sLw8moL2b/+dI7zj6vX5wBubkRyd/vKX09v+gb
3aX8xV2Du0QbDNxPnf6uM6gRCMdMutfWtq6BF9YeePG1gR8VjN3CWCyGEPKXv9YrQZo/+v9UokU0
cK/ecdK+TdGssbHbaCF6EjfEkqETXe2flUednyNw+RW6eqAf81wJa4zkYPYBCvcjxlNSPDbxSa1a
qf9SpzjWxzioVep7WYD0M/PrPxmflGY9OpV6K3Iesk/VnZx55JnkbFLgFyJUtXu+/7Mk+UQaISaO
fTikgFzumkqbDM/N/B+NiEu0A4Hp8oKOmrBu3ymdo2gDyfFvyfnIR0ApMTAJMRLe+VpiROtBhkaO
KpeUf4bg7oNA7yrORy4QvGsn9V+PKBTpkTDPMNnJZmadgvaboF+tPsXsjw6dgOVZ63/nIAJJeRsN
GT8Op0YKZJwrJLd0n3k9AJwQ21Ra1yNgagBLW2yiy/1jdm9V5niZQlRsIMISqCY/cVCnok9IPtxz
ZXYqZFdyfqRNGbtq73KV+lU+8EgrNFaHKwEmPuI3JbnIHeLs9GEVAgVSBsIBVedAwA4pN10WLnw6
l7o6IjTntYHf9841crteYWGWbf5oeKJdICwrwQDZJbNPOks1bE7FtNK2KxSTsdiIfK3BMfUlsJex
YIPmgWbPWvd+756/Jj1J+W76I4l3XQ+N515WOzegTFp917xSTApRPWM3rOu2W+xlcJQK7WJvYtjH
jJxJR55Lr5JoYAk58un0bYrh4t6BPLoFerLI+jkkOf94DVMTDBWU+IiUxElsM7O1HAngd+p8QtuI
u+QhMtAoi6klbz6rXy4KxQcm3P4lZ/ITaWQktyB3/aTE+gAfoOdLU/SBm+sWPb5Pw8rbflRNcnrN
s6/lL5WKclHg6fAgCy3rq+/7++r8PBsvxu7vLi0NQpDxgz/JfLgnwJYgbgbb42AOdRDlco8mYBaN
STy07N1l9+Q7BF99kTJCunS7AHBaUucYymaosWIACj5Ddl+YVPzyzEDRuBe+JmBxbEZCfZTH2BV0
MGoabuuYyaH6HQ35shaVHSAcnE5HrC6vaq1d65SMXdmo30MM48uefuxcoTM9RWPyuQv01aEiZS+l
uUXinFwWg8KHO0ucDHMj0sRJOd0KobVlUcHtAPGVQ7Ov43yXbzqe2hc6uvEBhDTKv4qneu6thJ5G
2imOiYhb6L6LofGlAUeqokLlDnpRowyik+Ymaj1PqItE80r59CoZKnzrXa5uicK0J0sCKc+LSjJ7
mfT1fM2eD2+4i9NTfTur5xBocmnxN+rQ5c/y3wHbTOnrh4Iwfz70VO4fnyJJ5T1B/4Zj2kIZZ93p
9bmixUJXW76d7e2R0m5dsNmm0hV8bOXbF5OrgWUWlyilALqKgnvvEGlkfSQw/AVJagHBhRLd/S2o
n7TO6UdR0qMJtz00q6Wm40390EuHHi7HRhKQ5WniUUQ4LNVFALPHCVzP9QWs4v61xaCcNWIVjImL
lcU48uoyAOvFkO8WALCVzREw4tI0ZQ7+hGqDz0GF8qebd1Xr3uZa3akHT9vsAcQKn5BmmyenkOlX
ews9ivBA4IRaryg/i/iKchkCLtpgqx0XRM8yHiMSuohynW2sB5oFdUG0rm1SFvqlEmrPWvtkTmlA
/ttGBWmzp8wfuty55JhJ1ONZNqYZkhYof6Uj2cK9lMpMT+/AkwL7r0eSqeC2Tqlk2zM9GKThJt3/
YMRqEsGiIXYXzh0C1SFVKjniHXZjwphRqUYaxneR/GXRRMfOpvqUm0LDxfIhU7LiKiLAv7lzfLbA
MgfJ1jLx9izoZdpej0QL5/JPweua+jXS04P1GvkNnsMZILx18Cqf8jmxAC4ztNHMUnSuON9U4dgS
jdBovbQEH91J9sVT+ad2TXFwIjn1XKYtUnD6cd7PB3zQB/UWnOo7K8DrqSvrrCnUryMqWg/Wk5mq
4DDruolCR7mpzRDfRC1Lg2ZHSVaBkMxpX6XtgL/gGWEuAsQIVPCpSmn+5bpuPxiB7K/MhuKoM0X+
nlDBbyfa9nDHSB3lY5JpV4o95oxxwveY9vPnQeYCehCGErHdUhl03n9IwcUwYonzyNQ6NtlykyIj
Ccgs/TqySBptImeUPt51iyuuutOS+EWiZ4h7UFk5RXrsEEcuF9xm7HRHm3GzkhjOsu99C58CtGYg
m3bZEWOmX6uvjUfi/+hYsCMpn6fSWOajJV1eRClBaqTYN4saI00lN8YgXlZ/M4QcqSf6d6xx4zq6
E+w7J4qv0lp1VrHHjbcm2lhukjvarGJzvBq34TKQMhI7M142Td8dVnlgBcIq/gQNlXzfOnWm3cvS
lORlYFPYGXZ1+pd1xHpKKB74ZJmYO6vTsqSV0kJgegSCHiBefOi9pCxtp5lglFnB2A9eFQSN/Q+J
H0GjQsOAjkpTIpjtwkgsN0LqdIOGfP3n/geTH/D4rQivz0qSq46soVqPdqmFe6XObVeEa7cW+4Jk
sqeR0tFB4MwVvp3oW5t7BAaRKhp6d2UFlNZD6lM00UM7GRe871B5bNs7sqaR1bSYiaMugR/Gu610
By1CjpC7+AAOUE6Rs8sBtIrzRFWwASTukBENTr/OAk/t1yqLby33MoFEQ/RBE1Il4vfYpkGODnVg
v3jeYjQw3YbiS9FBXMMqEWVhjINfi0vVcu2KmU2YPVctki3Pb7+BAAwp9b3FT3drqaXv2o78r6IT
eYs0DpBE60GkL6AAsWv5eQGeieaCxiOGYUE8PYMdhR934GEI+jUFKDEwB8RxbQdeA9AR0ZcGSXKS
GhnMMOY23JixI+6H7DWLE0CSs24o8Q+Fx99jqHYMWQApgAildjdxG0FO1KTW4oROhaYVPFp3xbat
1iDn2JgnJrRXaQsCQVs3Y74luvWO1CeimOEXMYSQ1gCtTbHSGM/cWJJoY+1baCMKNmHqUCigYwLJ
oz+GcTu6XDUUBz8h4FG5HuxZw0nqlwvT0aXhRqAezSQjInFlMI9wWVzgsayYYEQNALxLYFNwk/vR
u3NB4sjBcxb1jC+2feoADaaznCAIK5V9uzw5qmnvCjBF8lpgJbQAdOoAdYHonm9EKcBlxIzI1kLT
QH5G1EyMerkIUeDaYgZAHm8oAvxRGGE2LaivwVvl99mKbunz7Ruify5iOIfwQwD1sncuG0eKDHCt
IVJjORadZbmPnRG6uUQdCcyQzLv0QgBNKoFcrRnFy0kLjBaet0SLKMyefIeUSPIppjQXy5SESr3d
Nx0AbuRS0nNvuML0myb+/Yv69P1rh2H6nAFSNvRQGI/NOBb/HMqDxScoIZQSRp7Mgmg0W+C1kEzp
WKOD5FsLPnRBAIH7RDFg8na//icPXsMeiAgCtN9/WjGMdAVhj7lYz5t/d7AhFxrXZHX3f5shO630
7cKgnIGv6Spq5ios/m51x13fziLThREutYZqktg25nYUWvIUqaEUnSI2t1+7vsJm/veMUdyVJdCU
2DbWRSeZdnuICDfdMF2zM9Y909aTde/8TxzPr7zSVif+DxnVOFJ9h7sQbTt9E9Gm7Ug5r1od2iLZ
c0yzlklLBKE3cNT7V6QJSYQz7+QY0TjX+S/5oZsqhDBRGOlEGC1tOpIyXvYlkeIxmeV2PRQJ0eE8
bV8YCX/F9z0/WWMh3Q2m6akfQolfy0NzizxjLXQUTdlroaognsCzcMZTQADUG/PX/4y8D+s/bYuy
ZkyNOI1IsNtXHizJ+0lDPDZpW7+OkLxPDpVPQ9eXRg1U5v+I3t/MlfG3JGTLXplGKWN1+yWepWMw
Q/OU9tpn3B0zSMA6NcKhTcZIr//j2zneVnQZ0bgg/u7nrKoM+AhKM41nZm7i5HXxCYHYqMYKQiOj
3B9HbIVZ9n6WfIYfqm0jSo2mtMnbUjvczH3FqWTY7j9j0FlvDvvLjj5ury4K0hVB6MrkTdTgbeAF
wrOy9jSy9iROQzU+Cu2oE5kncpIc6FQ/wbVBtu64aLCdqxi7DPqXxjro2feHX/VtpdblgN7dRifJ
PdYPF6BV/n0p7y2XVLt8X7o5MfLau2aNniF6nHs6r3/Lw5YUBx7GEnTPK7RxYrDFIJ4uBEemcV7I
oDUqlfoD070+nTcK224E5pf2GZ5f/rQsGkOuphflbpplhnN2e0oYlFSK3RPWs0VMF2LXUOnaodYy
zBErTMd9YI6k9WrVUKQ61Md4BWWrUpu3YrWWjenIXk7qwhLmzitxzYu6GBPIHrNdvOJ/5WRSe3UX
2WwfrP9MonXT7x8Gz5sLkdx6VpK/u3+Bs/hwFz10WEbOo+t+V5vm9YqRHYwneDGZJz8LmwF1+NDV
UIIgmSSJWIOQ6NU4kBrq22YQh6qwJrP+5DLYjdkkFt61D5QeMgPRun+xwZeUQjgikmd0yiOv8ecK
jkDZlBJxu3apOx/q9JHnzBcmqzhGbX02EgCwZvZL9diZz6CQPvuVsBvXxztZAVPELcps+eYqyZ8A
ledD07K7wTth+LlHu1WsZpUdQ9Zwc+4b3M24GNzg5T2OSvSMUj8Iigp17o5f9HQzTIV49a/H+Tkk
ZyIGc4fsw7IBuN+bx444+FTsIlr5Udo34CNIkPvvt52+F3XzeL/zuu7YnAVbfH8ns6sYNf1tl2OL
4h5GDDcfqXbIEbdP0u4Oe7Oox2hqnJJtq7bRL7yhII+GVDSUPkR8vQb08bO4FHurbjVu66/Fpe+7
koz817C0H2uhm30+mxufsJSk5Z2CAzcdVA3xDH/N3Zmh3DsPppsnQ8czz5ddg/9TcyX69OQg7j63
z8y2v3JNkD6UbNBki118vXs5pXskzZ4cmr4oiHdeaahuR5DdTepguY9OZNB7862omD09hIXf/zNb
7nKEVL3LJy/qaFU3bbZ1yEd6ZD+5bLq0Nj7TjpTn9Bkc5e/HmBTdSO1RBV6D0YP/x9zfPnG13A9l
KYq9z9mWzqnOvPzDQNH208/hNbDLu/14ZzyOGRQjpQMjkVk4330KpZHb7Wcil0pc3w4zny6J7wn7
qQlHzbs0DtEFAi5Db69qdBjiugqU/xxerv1D/tN0PV2YJ2xAWOnzcjJU7DmX6/F+LdC+SyVeVZf2
q8Z0AxvKyjGS5wljGiQ1EDqEr3VgIAK//iOhQHzLcyLA7gxcu45c1/lfMMyu95gPTy+LmMvF1zLO
969lzSw6IZ3nMXB7v0mhnYchfROdCrk6isiTSlUnerVsuGb0ATql9ppJ3YQiQPNmfD+M9OMsT7+u
RaOIs6Zt1mV3+3e9FpMno2L41usvJeIse06sYvXp7Oa/lGGtlbMqnv7fbKz6SoI65u133+7vEatF
ww+HuEwY7Ftqy00DgB/ek4UJG+ZQXQjRDAUt9u3aUiRxHUiar7CFx7vPw3Dd0BMxRoOGB7EfSgRR
MFQeHQNFgJ3cOADU3b+y5/5QcPks9r9n/0aBQ8B1wu8Fkq0+HZldWLLlyFQxHxXwNtjnqVNGppN5
Lz9EWzaaQjO890eQsjCP8rGb9U4mZ4PQPVIDINcy+RvqhcjNpFe0fv2ZDp70G1bpM/TK++dTrQeg
paf6YT7Er8rTrn5+btKmmCFE3NujfPc6Oht25ug7KZ357lkggZ/9FbQaFQhmxTwgcd2B2BYrvH1+
oDl9KHLoyLvfXw6ZVm7RvN2GmgO25rR+VHJp/tHAHq297T436eYiRdOc9LTJNE8L/vxX/h5TXvZL
MDC0VBMErzWtvZYWJ0hEd1/4Ywxa+WxKoAkpE+MEVV6EFoK97MP0Ls1GU8nO+L4TaMw/8rXXGy6N
QIZ3e1xa1paidqD7t3+GmjQm+6ZwsHpF8Kx2wDOl8SJY7JQQSYESnNALCfJEfJw9HV6kCR3iBL8X
Cby/th9nr/89voFs7sraKBOZ27Z8UDd4ZRAmBfpCA4reEIL9CCedVPWNalCpOft8kB5kf6NFsbxv
emS20VSQILbk3h5o003FMiBhToSxuDdr/xTMFrs/RncVqa6K43Jfvr0lVS5ZeXQVOe7d4u9crzow
R5J+7y9TGspfxuyorswu6aHYU/Bbl5rqf6VL25iye36smcugJgdkUh1CwKfkPZ/UpNa3N6y6chU4
/6tQ6t0LY5kCy2UKw1FnIcBEyCtY35Gt7wi/T5+XRbsY7ByuZrV/CQlLDx53o/lYJAdqJgav6TDC
BzXSqdheTN7Oj7/k3WuErWia364f/JWcj8qQL0iFVrsunLAVBAlkWJXer9ZW44pckCTYA8xYvL9l
DObkZg07JDZIBkxOaAzAozLY55G8RsfKZ/nSMEtwbe5ltf64GAW0iNlnhZq+4CH3HwnQ7fq8X8Dm
H919bVgSTXBOuZepeP8BfjSXb/69Qll0wCzSY6VNmTrE4rZlhSvCy0iKhTTrZZ9HhHQZR3lOqlZP
ijbtAmxImUkNa6URPTvp07XcVPI2hw/srz/ogFgmNAGub8Rb1w93CIDALfnYrRbCS10EhV7iJ25X
p/a3XfVGx2hVS3gDDn+mFfAxNbbn4+w95GyUBll9h5Z2D1HI9XZYUXRHM9g0Ctev/6PpzLZTVYIw
/ESuheLEbXeDiPNscuMyZgsOiCLK8PTnK7PO2TmJMQgN3V3DX1V/wTRIytAl90jugGiUO+5wQZIj
ASX+ST8nF+39aUaCKiz+IaYwRs8zjCueDIAgcT1y+cEAugMOeIpTioRjdZxnqGgwfda9pLuyfwi0
kggE1oHlgf7ifRfgASYQ4XmHbhlK5n+0ijp/owww8Sl7YVlTJKJv//jBJ9BU0osNqY54wdDFtcJ0
QwOijKXhDAqPF5Q1/sPjwjFDsDtvHwJ81D7JN7U3gV/CRvKc2b/0+OSxUQllzTmQjmLnoEH+ABd2
iZMhw5DRiHS6hcFs6+IpiKZioZOoB3aLjP+H8cWN4o6g1pl66mq83Q+7NJ8A3XE2RdnbIpaIYatX
m+IjctnrCiMOQxZTR25SkGh6n5UpxKJ9kmRXdzSAcFoo8Y6oCeSgxga3bXf64iXwDm7I6qYtn76u
Eq9BXQJTsSoqDFZm0a3+xd7LMjml6xLuoQx2lAZXFxMXIPF0IC9EQhYKGOPZR8UClEBpmEzgCRTA
EUgM3JaUIMKtMJlLKdFFgBY2MxYOvh5/AquM0YTij0eCCOJykW6+YImexcBhyTEo1CTFNQHM3zWx
zQCPOjr7bhUsAwtJuMHIcnGB0W8ZmC4FYtCVIsRUZw0ZaEbOitAmwXDuwkj1MAFGabmspOQDYlt7
1dmTNuasy4WzzmY34Ykh1+MUDbs/xIaj+/w5AZF06h6JYuTU/7TqHquEJnmUa7bOPaqcmwZzgafM
WsKJJ4neYzFhiL/YQDPAiC4JEbbvsxwpyauJI9HcADiguc8uBI6gcYSjevg6+BYUXJOkMy0Kdju7
lxlCdqcoDTAoarhC9fp5kV9M04mGR51vUP2zhECe8nsy/NwVt00nuH7lpt9gojKf+Dyw8kFSBlCd
Y1oryXYI0h4u3cvWMBrGEKLlvdr6Z97nv57XD1WfHubzZX+uaGRMH2kaOE+VGioaetO2VAVB4OdK
R8q/afpCat+wMI7SVHeBGlfH2eKueXWUlriRdDB3A39B9/mFT6eTSBFKXa1KspWYLEstAhAb3l0t
OJBOjPzjTRk3mdquPCG4B3jTXywuXrCQQ/2FvwKuxHw4u8cjeJ6cK1h8PkaPaP7OJ/TiuOJoRnIs
FTSSVnV4XJbkw4d47uVPsiHvATpN+DgBUQXYgv+P543JKTgUm6yP/1hrjS90j4gW7YfbADFmNQIf
QfdJE7IJEqqDV0T8Byazi6F/AOydLC2q01Z4P+C3E1I+YLVFTNIJCVLynrDDA6iaHPcSy/RALuBj
DoZ/st33N6B0jRupihH3e4PfB+YCINPPFoFZs1ENUUhgZxPJlsb9xLdEAlzUEXOZxHXvi1oM6bNE
OIecGkpD8VZv3+ZR/KP78QqpVP6cV7UvumrRSagc0PsNKTih/xPGBQ4Lbs2/xsbqErXHGiRMBN0k
tUXE+dnXlwOPLO0RnKZzIH0Mb5HPX/gkWIU4JaRI82dYqvCofTALMerByCkqGTQ2gJtUCwRYwqw+
tgnDflJeIjnekmQIEeVZ2dA/7IAzDhgrL789rvVTzLMWoL9qUPh2/Q63738fCJecO8g7JlgulsQR
ILLOBDStVkKPQ/5ASYsUH8+OwjEK5Q2xgItlVvjExAOxaOlC/ULdoYjwvNoen6QrDrv1O2DNjTGx
V/QmgJTT8W4uThw/CfaDxF8D0Pwu5FxMEpgYyCuSluK7iLomEvWSOxfcbULL4IlA5OMEqbqSeeLj
wsK7xp1Svsn8Ucz6TUwBP41ZyyekWYPU4gwBo4qENTxMCT7AMQwcBfpCh5iKLg3kfIMs4Stvspn9
Lzy0AE2RkCRSH97fuEL/yMkEMQWuFYSaSiUkc/iGhS1lx+WEOY1lHsuzyO8alrZOoSZ99ZzsO70E
MMCMmGn68GEMDk7b+Pc8b2+fy+ayLm7GVWfkGTaLQLqSU6DecW3KYGhyStMWrM5Tjjv5HNzbRCpp
c+efJoASJYocUckTzcU7Js7PTDj/MNwwsJqWiWnmfgCgzgh+xJ5QwVFMmX6zwYD96BJF0WqJma9q
gJ50ZLgeogLxhdogkgHsUNAlivYxtHQgwIWP+AOH6A6tS/in8BxikYVQfMJ4zXekKSSmEOoLycSn
rxr0IFFnfCPttXBTbCwKewowqx7hNHpK5bu+EGTuemfIMDS1lhSiw5POOeD6T0+j+Eua+5D4/eFi
j7/IW63hATVR4kIMno3re6xw2kVR3gOXtHDCx4TpaHBHc00hrbcaQvTOZ6SUfQ+ZChBDCpgjGQU4
YCfbUBJCGwPL6ZWmc4TbrgaPHD0DsO3fVOBIFwbYS6i0gxKy1tW807Y1le30pbNjQ5MHqoMiH75E
aDhKijzx1XO4ID32bPLcAE9Ta5DSuCrvYxTTfY9esRdD5tq7mBHcw/mifTYNbfiOlAHyw/ICX8Vq
IKqNDxYW/96tDRoRuLYFiIcXQFiJUjPQRqBTXgjcCNo6695vPNQ9HI3w2ELt0wf1GV2FiUInbmrs
nPq6OngpsNCzox8ktv+QYEejlKA9vm3bLk1zMbTgdwBGoMRqTJYBjVxIewZBaZFMgkdLMJqADMVX
hQtli7XzczYGhXdJn1SAhCgRKGdyouEuuY4riutascrYJ1i+qGQQ2w7o06DLdSDeIK9edWivlfbL
3EAbkvZ3wxq8RDY6p9Lv4Ol1l12MJSacVNWfegiG7r0xX/CtoFCEb1NkzgABR/dQTIFG5L1rqp6Z
UyVdWTsRXSczcvD9i+3nSfDOTFmaBxbUCxPJnIpS0Gt2MZLtJjEAdhCNncFfgSkgY2IygNeocrL8
fEOfq/jjKN/x3QFzPy0N6WNFniCYFWR6oCAIaIATqvVIaaKrHebX4yubtedWz8ZiYz2TOtnakE4B
2RP6BQ1Griz85o7Kl+kcMiLwPkLZkWrjFvB9g5jEVLnSg5w6DvTZqhDab3Zl+i0ZDeTRrU5fbJf6
3lriRqLQqD1hqmBJhRv3Q1SPIBSMEOhnxS5LA1Ly40P2nSOXv0t8PtoOEr+DXJeterotrwRRIeMj
qwk+RZIupvEvtNP4SGwuttJ1bq/q//TuBwHJ1rX3yNTXhJoBzid5CKQlwqYKhvrDk72u/PZPNXLW
0gDlTjy3+oc7zifrAE19thmkXb+wK35xT1lPNAdFxOxWEoYhgn1mM55zsTptkQQ3MBQeLdzgTa/Y
s3+LHso69m7nIwRG+ZDEGhJmnpSE08Orwn2vK2loT7IE7srl6zl930lKAuLDaUlnaKjwN/56LEoo
lUgVoU/h8TomHwQkAJIH+HCxVnPchQlUHAXNRT6ig9ZONrH/cniZPqb3cWO4G2T76xwhAst0rIr9
fd8lnYfIUm8Pde/PxWv+4F+lvRi0ACSbfMYHjI4UVktBeuxZUBMBV2JFU0rPCxFxRNs+HUjBM7Hg
MTiEft8GaBbONGkBiYJHbbEmeWYOab0QBaMybsLeBLzEAUwj60JCfFgTdN+g7Q5FYTSF9OhUwIPn
QzwI+zHgQ/wdq5fYppjxlbDsgpMwhkZX4XLyUVYaJ2NI6BP0BUrkPaezAkdRAcWYmC5mCgLoMoJX
Sg7hSgycL0bAF6fn3CB/MA/D7Y4G5UwkdUERwFgI2HEeRkS7Cr5TK8wVGDdDQKKz6NBbv/yI7yhq
Ba0Bf/gbJEOipo9b4Lw8ez7W+Ufml1s0B6T3cEne4U+Mie+S8EPEg2TA0OPjJIYxUA6+xQMsQS58
7Sx4hy8IAtC0XIVhMSPcG2TQnIGpsTMvzOVXima5H87MqZD3jI0zU6/KO5yKL+6T43mT4zkYlURp
KUcy+Zy5xbR4py0n/bve36yzXplB/savpNNDj8OhjIZRtqsBKDg3wJvcsAwOZh/sZpqjYNp+Lsn3
yOpVY26QYXAOTs9DgPhBxsPJOLAwTAYn4Isxw1mWArdlhnP8LSWuxpTIXOMDRfJxPstHWAC885eZ
yxDk0X2ep9xB6FEpwLT9LTc+y9ffYFkTTCEPihunnUNXyoX4NGeVrf2ZTy4ij5Zs3Qn8JOCuPJzP
aLkcr/8OZQB8hYV0N5NHRaCIVoWQ7X1YhZkjedq5xz3SLoe54+w8KqaGUzMAOf4zlXxnYH9X4Rie
IjfCrySccVq+4LfgI38zywcZInMtDxvbFcFDoRy/lLb0lIDdC8oLuUAlrLq8iAYNgezYQ8w5uzmW
sAKXYanxxbm4H9J/eIh/C7Gi8IHpieVDcGhzP9wVV+VRYr6wYnhBcgzPjpNzBkbPC/gMMVQgHEQi
X2LpjvP3UMgY4kioA0iokYbGchZowcitqmRK/+51l3sQlPGaEXJtYI0Dz5kHzo5l6hkInXVZGKC4
byi1tb3nLUqk+YVrTamwMvHXCvHXp9I3ntLoyTk+f2kkeVfJF73cPgsuPFAtku3r4tmzJO/Y7ULr
fZFLreLQXLaPL3qc0DgLeKD3KgZNQhYJOgOGLuHdssjLRKaQLsXqD4AriPgleNFAri4a7ZHMEMgl
vZvIOCEGXZe5tpbMNqtYCuNw1rM5qua57ByxyeLf5BdIkqAStS0kkUrPCzCeLhpQep9grEm6IL5+
tuLsqGGMN5ZCmIxa5QzyfkmUMuy/OKU1IiU23ivrk2dKYbQ9o0uYbFqk2YvgEkKLzYtGhEoJQvaQ
aFbd75COHsr9A24gNbPE5X06H3Ch1grzl5L6c+LyCZr/dTMaOcjGjDO/8/RCuGdq9Jlz4curaI0Q
udCr04frFbnMRqcDpxY9p4gBmRZMzHCx07nM1o7VPwFQidlKwqx3pzlP5mLhtlvUcLjQNsE8nkDu
L3mzXkF6vHTpScJB41Mv/6RHFzWFMI00/5W7CbRNjcPT2y0fmFSpookbZsecpQeR/u4J0bBL8x9K
vEnEJ5u19fReMR6yf6uN67yOXMzlNvFUmqU6x0dGQ9bg8u5f3jBS06jFoxUrVPFQTbye/pliTG4w
7NHmqVnQrFPOhrX7CuiZGlab/EURbPBy+jdaJAidr3uho1iiGrZOH5o0hgKi8Yg4qbm3SPM0EXQU
G5IIhq/F7ufyc9+2qby6mjSklQr2LXnCULpD8qffdZVNXr2oxZ9VCsf9vhg02o3VrWHTUHl8wk1s
x5Rzptvm7tvJVncKfsoF+MMQ1Tdqj8N1woOJaOms73VDUpni600DBWxr+tm+wfVmt0PmXYjQM03A
1DYNGlQH44R1T0JEkwg2RXB9AqKUVmqmuOssI4zZmlWHt+vZmHdfZ0odfsOD1TbViiqtxjhVe9vF
JB10DMS6QD7b7qr5XWwBsZ/0zXObERljOjl2MrpK4C2aFqGkurEY2uGEJROZ5KGTOSkgFs1oWRrr
eouYQu9GQRkNYr/OCKTapHzi2pmcJYz1vYkO5XhCNIU+PTjQQFL0AcBvplc8GwDITvd/ssnddms/
IXr/+9D9rSDxQC92EIf6diZhB6oNFqIucyiWexEyEuuYvBbCWhhayHHAHIKRg5upbZKZMwhhxFsX
xhvVPcqJKGHHk6b1R8eUsZsB1XTJU1DO7cuKCZlTkahKnce9sGPsumlDmXyMabCJShtWT7c65Kl6
0H8PbRDJ5yAce3L8bLdKtw7YT92kDifD4BLSyYjCLMDAXC8o/iaFB2eFVP8ksErj3DwqxGrIFEI9
4PVwUpJ+QXgse/fDyoDdW2eMaV1g7y9bpHQ6hpxsigSeg9ZdNVO1zbk2Qyta87LlWTU3IX+a5FrT
7ZJ2ZKBJBA5SdCF2uxCM0PzYYUXT78i0b7370zAlPAuMXfXm+ys2D/zXrrn9ft+mzbVzUixke7tj
BaRk4cAio06FifeXfedw/01FGYJ3GJwwK/Fa1IUwK4CBiYd/1jj33jsazRIb8VNyCyBBgX7g59RU
Vhhkts98vQC3K5MQM6XVPcjJzx29qc70DaVQZpyHpFnpWh14KujY/W6uuxTGrbogdvvXd5uasZTs
EXX7tT0KxloE4ghyjd5I+sklAEUaR7jwqHXbyNcXizPOUM6uo4rhe3gSF8RrkgqBnU+/ZNYCDZyP
UCPO3l5ecqveg8YIb/XNOGfV4DWLZcjdry7hPkup+1nXe+f9+5g3xKUvtwob7Ug/ELrK7FAQo1eT
5muqRQ4f7hYGDxRjXUU/t/tXm+ZywNPQkNC5Uu2uKoE3hRZ0+5AeacfmsUsLjGUyT6e/La8bAG9l
Lplpy8KQ2qhD/z28/sJFyiZp6Ih3YLJQ5IsoeadOWbLfWMsv2Am8cfIjyK05EqmsLZfsUPdnRIWz
tmM+2ORj7z5GBSdIF++uAsR3IQV1SxIRdMe3jZyYhcC5KgNNtwuTg0cKoF9Tr+8mxzRoJ/AZA7Tq
6rUHR/UQfHWvGVhIcvfpnvunNT3e+Ie3HOmtdMY2mWmp1Mg/Oj0MESZJ7IZHW6Veas461zQc1baC
WJCUHJ1fDTWzPnmQU5YDYg0kd3TapF7Ne+KUm672rRDglLod7Rinz1LhwzU/My9+0uiZsB8/bMUv
Vx3+UOzYhBxPz2xFqqN6+Gz9nX/CowJUgNuzprpzUp+O7R2xL0TePKr5ZbN3aU74JLGRmmahTCKX
QCQkzh+Y+wIIMjkTVAmw7UhQ1/iSBjTJR6WzH5YsVNUSisQG2UB6BwKPJNEQy5h9Piw/DTuxoBo+
KWQD8j97yO/uBi4G/gEz2a40mQDYxEHFt07L3jn3SUlv42F2KfEGGKITKbXr/4gffdOeAWFDWdbd
iKMOfATM+KaizWDfUC+OPdQEaQOIiPpE3vCrAYyoRWX5IxBpVB4ea7QcqpPDpzMi+WyrXp4TdYH+
ltpS+phHUDzZ+lK6UQomp2+HeqZrNGusm7KzeLXNbt/EcN25HZtJDY9FQQjda8eDc5NqvHF8WWRm
AEliLdMOFHGn4bmknZN74/tu9OjQ2Hlw2QPgxDEZJr1alzr3VWgHjYfuNFD7wOj4MDp9mpImFXsH
q8ttrBsaKnYNJtsnRYHlTYwGrrGpvLULzlPaxQBfuWfiyT2iKyx4qEj8d/82jabJfutwR1Oabh3I
AlSdA91zx4VJh4iB2qJZ6re0dOfhOIv0JPLibSBgXrOGZi/3bd5GXiFX6fumYCTWCBhDVy7T2qIP
VWdrMZoGVEF7izMBrniWJufEOVTedfk2o5F9QsuGN9PUj7HVVux5C7RqGPrdAM3Ruzj6uXcU21cX
JprSW3ArA4RZ6Ci/XfsZu6XUUf+6FSUUlPqjtvmxlmvTikaz2w7ouEHx1XWtOSQmWv6Hfww6HJtX
8rrm0RjDpVvUjrdlB1GaSrcnds3fry9MTz728Ntk0jQsEpU4nLZjbFaaPnA8ako+Jp+RK1YTqguh
2tRdIjMIELelWiqHqFFH0JGpzKA9ZYPKXufqg5cmt+WzZVvyM0AaICVKDV/DNKwP2n2qYlZNTkBb
rQR0Qp1N+Q8XJ+Llrh8GlwA/3E998ts9Rx92BnoaF1z3662I2auXR5hugGnhkZviYropanB6RPj5
OOE1RUxAgzgQvpHt2QL8t3uFhsaasiBFrzQqLxTepwlXZNlN36qaE+uYi4jFpeX8D56cJnKuab53
0zVexPy7ZQpTRN+BExmNDP1Knh73cHLPk2R0gdQ2ODFK8iE2D+K3DCUj0mJehOR5jWE3ieBV3jRW
iHNUGrLWpY+Zoos3/7eGkT7nKgmqPlLe8GTJGECoN/XFF5ENdUG/6YoigH6Cd0Vsv5e8pwFZKMkD
bWbJ0V2eo1NWfuk+eFO0DBsFDbKPTyy5ukd9PYYzDua69uUczkuYE9gdlSdrH/VksmE2pDW4+8BP
1c6kxPLg3ZIFG7Pmk3Xn8MS9UxZWF++V7Bn5SY8+W8NHLK+zq2cFmXkeReZgjtUPJUvaYukW3mWN
DoAUynRHL14gZnL9CrqjTupGfewv3IxJcyQKJTMgGSyeUhRI8HTv290qcSOW+N8qZRmCmB6i4dN9
Yb1u0RAo0F5rkUI6pbCrYUJHhNa8yx5jYdwNeCTr9kO/dzyW+7IU04H8CQNJ7RWLCvFQYq8DNQ9v
Qz5/4Hxuja5oWPUsW9Y+RXTqNkzWJbu0O0MB6vxYmHufi/MXOzXPh85ZfVwuemtnW2JtJQox8sZ3
w0pwerz9pBdVkIwv48yERAe2XJieZ+xrxvJ5kCIZGkxU2m/wE6ux4hkXQyaPhRLzBzZrlx9iQNBA
mSRm1QxENOxm1ba+lQcvPPAs4DVG2pBtB6Hud8hjl0dZ869bmHi/z8PCy7bvLTfK4YjAkFt4HK1Z
m092VzI1DkzWzACl2+xrQjaIoCBBpJQ9Ww1wbTqLxqw6JBe/xfRGS5shPOhbYslqqcBgOaHci8jQ
N6NlcXVhsNf1RMkawcjU6RBhOpGR/8nSv5+1iayo90lR48aBrEF1QYKa7gy/gwfFenFZT6ymBCND
xGWuP/fJmoELl7mDzeGFB4UIkrWSz2T4n1tQyZWlxJv8//dPZFbqiXN1ZtFYc5F6FWms2gGwwzbU
z00+eEHEjV0+APIGqrenNgQLMIUD7GNniCVP6+lBRU+BhBhWcE68Lu7s6y3kEFFnmO7goCryAK3c
jfsX+f9V/9ecII1GVxSJuQxZFqa9IBmS65kEu17TCMONEOWTrmLlaGzNoehQvdsSm5M4IhYIeOsM
5DKA/W9Dku/PyZT8xOWYh+Qq09R5xJ2gJHgYYobln2lwMFVJZlfwI7I56Zl74HnyMB7+lePo1sp7
bFojzxkVMvqI7d5u9URxXpkMeyILJjPsLh4wq0pOJBqLSAUCg1mJIj7+Zipuw0ZP3n8eiRoNATI4
Dtc2lZXGDF6HIhVkVGJXikbJDMbFN4IDmbIbZRzHjgzHl33rwA47tIMHJmnJeVNTTGT+/jQl+6zJ
DC6xflk4pzH7mjGx5rxur0AgtZpcGgoAyKDY53h6liZUyXeH+grloHTcaNpB2dfg0Ja9wJ1xqKjc
eIzRNRfTugbY1a8jfDs+9P38uyK0kfCrjwIKSFAy9R9MwrPJBiQw++cNOaY+XEqKbhCq9d1U5Koz
l7ThQ7U0mP1KP6AisPA3NXUBLs4SAd1kiOGknV6tJ+Yiq6svi7gwTaRXZxuvraDFks4wkwHONTzt
LjnMrAdRdek43bPw+mD8aCkSm7XDxS79ZIgu6ok2o1GXOaF6CIj6dRQpcWmGR9FwAM+mrgeJNCbZ
5FtiZ1c+mht4E3P6aBA3VU+ykVmYhY72l/6DSNwp2b/Z220k1587w47fxrJTZYo+tgKzi8e4zbGS
sqa+LW8NJqihqZj4E2TRr8i4cr0Te/A27Qbdo+irYmi57xjPhHLL384bcU23POYAPQeLr36NxSpk
DrBZ1jD66iRAL+K+ZJPHDM+rhzXAJJ2xDbCdDXraqz6TJu4PAtPk8zjodJk9wBlDxYJbV+W/+Psy
gyRQVT4inNM89Ym5jniNI8ZvvNJnhktAwNwnD/T+zaO/X3D3OhtZDVSyGIjdzItqs4AURayL2hzT
IKj78julMTr5xnLlRA8uKwaOWK5NvDi5mIBNTMyc95gaWXE8GKRc8s3dcBd85nNR27cwT/DvTkqu
5JKLDPxrHCjEsDywPf815e9UJMlEy3Wfs+VNDpGrXfDrIlIQeBCRhj2Ct0i2o06IF2JwiB0iz0jM
D/nJQhngdg7AnDhCfFJU5xdOJHaIuJu03OV1pD1uLyazgTdvZNL2a0iZGsef/L+f5YnaUJX1C9G9
l3nG9sN5RbpTKoBIl1fyjkye7Zcjir90yujEfJHjRIeycqJl7l6Xctir13SzPpu90p2D6BdRJ3/f
yyNgDZ9DxH20joMekWWZ9lM+SokKgiCaiu7M1+/heVpvoERrE1h1kDofA6aj6ttSMCRwIXYc0/By
273b8FLDKvoIFvN+IWeagdehObFCfSPHAlCjTTS6IjVhDZ/JgDB4Rdl8jHFRLC02M2SPumN5D+nu
4COWZ/aEWlkOErMbRBT53U11ggEtEpsxeQNrtsZPFueXXly/ocGkH9zIyrmN6PMEfQxV4a8fpx+a
l79zHRg1dpymgJUWKjGkAmUa5eC1ge5PRSsyprv8lSDSD8ibpsKB8gXJE7nCA/jMFP0goHQgqk42
DycBpeGXXJFH5pNBluOUnyg2ydEumEv4vUDS/etHUtFLjX+Qe+kOxB00maE/CwJaHBK5UbBfXGyy
g1Bd3QPD32BSEFh/Lu9qHw1SyT0UXB+ZJ0b7TpFLhcDsmm6fCE8g1vPNq9R7AIhp8LgZ4cUjH8in
VpBSlLTHzSy5O1EL4miccaRAWdlF7IHe31qugYzlQTJIBi2Ss+w9MTIuJIKW7JwtgrRH8Se0sjwj
HhwNGOD+91uYIvrTdlAaDxIA9m9zkqiJzKhaj7ZvZGPRmtutkR1iI0tPxtb1NTRanFWE8qddIdk9
A8LENmCBBTMNoUFOXHeBdzgO2nHyJh8L+jOQ+9HwLzSlQtmspNJEcg0kpS804IxkOdIn6F/p8/Bp
rGacaRdN/yLVLKKH305DUOPQ++O3/fJYWLLgwBVN/GM5poFtxoprkqKn632ZGRxDkIeP3UNz0uCO
MR3YiycgDV4IGrBHFxLs9AVqHGRaDolgy3qgpf+cOXnOxQTrYAlOLtPcbBtCpFhffHpHSl/vFRD9
D8SeaJLYI2Y+OsvxxdiQde744EXqzCYWa4E2uQ+UWrVIXMdvcQimvcF8wArJALKZT4yJZ/q5OKsP
AxgXQ/56t3V1YFNuUeAwT5Pz41qBGMG0usMCw5MJx6XYy2KLWvrcclMuCfFfRS4Nq4PKiuD6i1xW
dG7/SL279+qJz6Zeo6sRLe9s4uDskRVE3FrZG3HrqkHoXqn48JJe2RjAAfZDWdwI9cHPNsFYHfci
wz/xGyPSuDxxGM8L3vn7pdgU4kTCpfbxH1nhIKxEsERVbeSTZKBP8Sk5RlRZPAop/MBR+BJ1Fs7k
eDnmvSnZof3qrFHmMd15Mr9GixdT+ZEnVyMayYBC9z3gfOyjmCHy/d/OJADxA2ql6SF5FdMFDSO+
czW4zAAObxNxyK8G5TWgB+1MFJaNIrhP4K9AJ9Y2YkPYOKxtipLwSxHu1gnNDUxT7iueNV5LTuAR
yAN3i/SUNw/asnyestl1dTxuB92egC5YY3QYvIB/UC8OTIP1dhCbQubK0nQ7wXTbzXJEs/hbYlpg
eMrOfgoUjimHPXQGuAreBucIbjdY0ruj+FjqJl3jml5SspKeaPDDE/jyOoRHS132keiAvhi6L01s
bFTfppw5XBeTHXIuN3xWrNDkGA1FCsOcxmHljKXbr/cTl92AbJcl/Wk6JJJZkBJcBNlZApncoUDh
B0t/9LeJGhDIiWCiZBijYwuYQtdGtgY1nT0gGPYigUIBUcRSD9eSxMFueaEI2iuGL/sul60p6iTB
ZRQfBtmzosByaEONzXaS6zrL7vg5+NjyXNxm9+I9nxCH8sjsScUbBCG+acaMwmIIrB5ORZ4Ld8SJ
RQ/JqOEtXMgxmWeNxREkINYcyQ0QzpKnJm4iyf8xA7Fmf1I+Zff/AT74CDyb05ohqgtSSaiu21hI
2CNujSux/YcQ7CEprp+n21JAkNi0uPdM6mq3alxNcyb+/O6bBpTs6RcNrHWxbe2C+zDe4+2+cImh
jxnXI1O6ybj5YHUBwmNdNCFqVxPCB62dutlo9vKpzltBvukHhy3x7t+XjfVLAPBwwLrU6VvHqEgQ
9eZa8MUbsgCTYw/+DfbzsUrkjetvHb9ATJ5iKf8312KBAt8Sa8QqIHd7/8KsB0fTHUKe+3u/zdot
XUiQUJM0cYLbHrPkXQKAFAcw7w6PVTwzgcLX4mjH6FZoW0VO31kQqehvWKSRlJQCUksBp19Fmg7l
AeRQraibQNLbX90xAfszhHg0bf0zAEKTD0IDGSphRSQUKn7nSgloD8PBvWpKLMRIaM8rcQyZ6xdr
ZwjalwBuoPfHRA11c1RfiHPITOxGoCPUqrJDMduBimRfyn7FidvL84HFCB9fICR8PnZrjf0LKET7
LqJNcnDlyeHYb0eHLYOg4DHRq5b0QkAx5IFgW5h5wKswgCKvwahV5SV7ZvkBlJK77SNBrLfhGfJH
JoZTMu0Av+JrpKQzcpKSKwOT4IkAj7S8yitvPXsrkNaVnu0IbE+sQYAcUuzHz7Vt89En+Iv3P/pA
zwF8Vxktt9HlBehFEM75CLnJy8rbzUAguGrQlkvdhxJjE7xUbD9RX9DDIqRoUo5IkvNc0TJPGouz
zNu9UbyW95xJ53AZiyWbIr33wGGM77F28GwFHOY5gvwVfSQrBgOL1fH+3A7saofk3Ik4IrahT5P9
MYEFU/wcAGb4xCQmNZqoTpunI86ShJOACd0Cjp5vYgX+iRImYtss29CX8E99KGZyupSglMhwEiFp
4o11DiYdmUali1hfMZQfY/bCHPt/GPv5vEvIk/gblvo49tt4tyYBrBVFKX7KySXArjsOllodBSNa
44LtdpvIn0DHQEYpdBrgqFAMjpVvul/ZpiAFFp6QAB0ZJNrGb4KaPse5OotS230R9z8bXpjw3x27
B83X/LptBL6NR7sanhZxLvIgcZ/y1Q+PLMYpiq84da0B7vrmgQMnapzNe9IEDiidn8sDb2JumDQi
q1yxS5meRiAuwA2kIjNYPIJNiNSl5aG6UfVw15Dps2sLJOT0tIG/f9p1BUQXi7wBAGsem+gfDNq6
AYwU9RzMmyZoGvJxJvJZzHegSsQnIWT7E9j6WMxLUo1+BbVHhAOvSaM4diUXl4/Kqxd/EfROImU1
xIUc8XAhQjKYXrBsEMnX9qLFS4nBOQ//KbIerSHRfXROjnWbm/adOyL0j4z9Pifc10cBbl+iStE7
T7ezuBzroYklUjcA3FqJavhTDGRCMQo07RCX6A0uWhf/J3fjPTDJWUNiCjehLg09nJV9pNl6pVsB
ZoRqTh6GfGdwj5O2Z1XPIVGXTFL9wNtbUcVCN45DGbpUKhKbBgRpK2dEGw/BTNwqqM92tIuZnXRt
hXEBgELKYEDHs1m0bkziLUC96XzvfGmGogr2FMdVTe9p3uw5cDWO1uc1KfF81tEt+qkBiLCm1dMD
FtGP7cNUY4I8yh7bNCKZ1lm0YAKbB8nRr8LrMO7GL/3YdYdTWJObzx5Ut027b53/ogIkYP3YJC5P
iSgoZ9z4is/GSTX92yAe0Y3FVcF3Q6yCdMtAIJRWII4NBZf9fLgv3Gr/6KfUzp++hCSJdq24DORW
U+dF/chuQ3nBnaReXK8BeQJw6qHXxXcjiUHdQBZXDusOJocdHiAF04mBQBYPzvnKNxbbCVYFOFPg
KQWw6C3uvcWRsj+ikCiD4xntUaqT8Yt/pAyRWXv8JamaupuTCb3jBQ4HKfKB+tcj/UESXqEQVqvj
ni4WsKxQS0fpFca+Oh6Fk5BUXT/xjqVaiVe28GfPviNFM8GC8TqGAuvF8aV+ZRE9iCGK40s9ZM/+
XVeLOw7L4JeuYZPbvjN+oqCBrg4Q57EUWDYLmHy0RdDn7h+gEgHGopjB4EMVPD9kwRuf6gVgtO4c
YQKQFLsO6bs84wo/LSSzF98Q96pFv76U/+nAJXWupI1NSh8aIk8GXC52GyqG4bMQ5n76cOKhCvSG
68xvcFnNyM7BGLujm64AFyK/y+Nr3QjSPgFKUCnsXuSjYCHv5f9oDgIP/EUQJ4nq/x/T//ihIDNi
b+erh3Z+JO0CH0BEFAAQf0B2IqweSPiLj45zOxNCH0w5ckAV03jD45SpkcVB90AYC5gm2AjKAenV
2XeIz5+qCvpm2APZiC/WFUmQf/fT9aqrv4dMUABlkix6bVWfyW/pmn3bq8gd6ZM2SLelPWpyKhv4
aWgvNn4OySuz2eKAZgCCspIRKAreK1PnFQWQhI/nNp1bygjnnPLyLbmCKl6mZIDhr6fkoUyTJfPC
YWRAmfM4WYJ8toKETG86p8uOF5iS5MEhikfL0MIl7667E/mdQQY3a1R64TLuU+qD1vUa2yRiELeH
Dqc7utUw/52AQo3zvHCflAsQ7XKzfcNrelS4enUGPnz0c5ITpAKPftDj3SFvGCpMjEsTJD5N1iuF
HATwISW4zuPl6bcCWcaBDd7rOxpAXcdhk+PiJUNifVIuarI13oKAANxi6VG3tCepC+Paezqqzgwp
OK65tx0JfoiEpjk4WI9za8ogxg44LclPMCr8tE37l1aCX7QcSQCQ36oz76RIK9IBV2+fKgkw9QH5
N+PLqL7T95/GVzbokJpiGvjn4JKUcrNEV5HX7YfuHSNgmpxwLnSH3iUGNoIdV6HgtQ83Uc6+akxu
azsoQHx5rGuS5QB5fRs8IqX0JwGRETkF9A79wN8ugFCJNUTWtEuSO7jGe/xcAiMWPzB/yIbhz9RZ
ycYjR+orJEM01FQ4/cryS6ZpBQs5TNDAKnSGU69p8pUQGeF8sjXro8f0CclfhmFCdnyxDtv01yFB
U4ZBhgFL8uxTTcaO9MlcJWGRJ896JVeE1UgqvFd6mds8ODOnB/MKsr3Lv2RoHVrhKCTPUN3Xja2s
3XAJDQ6ymFXbE3gpHg43NJ8x5ZZyBJB5mFa9zsruyW8Ue3hVrz1EAH1fVWMR3yg5OemdTyy1UKdh
tMlwYNSBtOEZCXJrKABNZ1WgZAtPFE6mrEVZV69DtnMlvGOPOKMvQPwbxgV71l5UPdQSSvBxkIj2
ZwQBtQY9VkWGia1vPiE/jdgTDeZwSHrXzJ4Fvn93q3FBIVVO4BrVxLSS0cspqFcxtO3U5URU1kmH
DF9UUUdE6s0nL0a3UYtWn+L5ZTmRQ+7+ibiiL0e+uSj5n2jONz/rDI9Gn1RisZ/RmeRPunx00Rq9
AwloXNBE+jq4ABwh63R7GMVubS1jeKLwGMXwygc3uwftEtjfMiyJrItS5r47+rVNj09Tpcye7PvW
bLcoDzK5L2wfjIYmUCNbXWwCaDCm9DcVISAfpoErqoA9osW4qHi4dYwNgDS456kVZPKffTAYryT7
l3dJ9gisBXU8ih5OH5xDTG1n8lgn63aQ/kfUmTWpqi1B+BcZoQwCr8ziPOt+Mey2ZRBEmQR+/f2W
5+HG2acH20YaF7WqMrOyKF2EpEOgH9j+8OfLAXJseDdBxxj/4hlKAy7JlyiZiFjUWnXFEqKFGtqY
TzTPiPBJhCtnDYHkeW2IFWDz9ovYDEw3ETQYopTBLxsH5Qf5NfJUqoaKkmlo1dQGVDcwYKJKElUI
VBoRXYCro4CVeEIMzU3w2LF272KKVuPoZrxjtsusJFoShNBtYvWxy3Y6f4NuKr/iDhifPmCRNGKt
6lm6AZ2EZhpyu1bomdB+i1saQxYXv7QCbROd26Jb//jivBmcQ4d74b3E7sjeF1OKMnBPFKQOPLE9
sD9+/UPzsoPq1sLSw8K++ZssUsP5DbZOYFbdn2BTSM3/IRBZP5Bo0CDLZRY7XLESEgUBkIdUuDR5
TIBd+JMFQNwRFMRnGkhCrh7NwmTWBtdyKKTyYttjdhBpEBxsMPTp5d3W0E0onngDZd9wL/gSixM1
bIFFD/F0J1nhT7xA6HA00IjKHJ2jP4M/hDnD6jeBZy2fGcDGK/W4FkGMIdDnyZ+pMaF1XVTT+BPw
mvMYVwFMLqiqOQtsv7B4EQ8Dtfv5tKoF8inQZ/6seSsqSVJzwU4Lih124RdycURO3gWCvwOCT74n
8ZzXjDrnaoiCQ1Qi6aSYvQ8wmCeMlFyxmb5ZeiMkLSImiu/KyVtm70p9nIkJqxLLX3G/Oy/rkdFp
Anv2wbd5jhGMuJzsc5PQuoqALtHCi3Z8yttKa7REVvRZCjYZUahIEEl5GCP7/UzStxWqOPGzesKr
X4FAWWDRBvT0xJzW2ZCL/71jigMdQxOamhmFxlIlAEvkCR9b3CHckASR36G41R1Sgd05ZE7xPaX+
tpIrh6FB8iqCDFLtFrW19bpruDXS7Um4IECfRMKuapY8F0962/WpjYgFxj+o8nhCDuj9EjYIxeMt
zugg+15PbU10AOQkiinm5ySOI+JROIm5nVNqI+71ikBWmY6IlUS0eTb77tjPA0S8K2hReY0OLsPk
w3reReBRQiLjCxjUqdkb6l8e+UZxea46HjHBRSRKui/i7dterV7c1xwYcwPyz1sG8cUOTMwmR+dg
IuCrc3h/s18z6YwfDs+VL+RN5L32m8fFLzcBE0PZd9ClL3h8N6B1M5zzuBl7lxlR0Ee4BIUNtIsa
CgZUlNsXymryAZzdfkR5kx6xKaUT52hQKpjtNNmCIs/LOaolkOIapTWQ8pOmHu4hjCumqJjBpQGD
yTr4D9oxdFpYUeROEQixYCJbqlDQ4NiRpyqt3UPA42Frvtf08mc+Pl8zYDFgA3G3uz+aL44rvif3
mQydggxwA6cIVkL9GvIz8XPBqwsKkjx4JZJmLtf0AVAxDlS35M4WXOyLr0h1oEzJ+ZE4Cw2PAq7w
RUKAIvgpwL44oJeIgA6vi+cW3CkuFZwBjeMg+8iSRcYdB70ZB+lSRCbI2G/MEog515MLCF4uxGm5
J4gnhpRQtDop+8IknIus7GGpqM7wjgOMkBntQSkShOuBQ9rJHit+ys4+FV22yfHzsYof9JyameYi
F+Pd/6x4L9m1M1Ye/kULwdinU6bw8rVYAXQ0U1FeZmIHpkQOZ3z4nEYe3qAzFJ4OvJC4sxSWUFiw
UoayJe49sRewbJzX9fIrbtXq+tzQnUzOT1ommdoB+smmM0zlvaQeEuWNKHVCi9ZjO19FFQlsZ0sx
Cj9Cjfgxw3kdAjFhc01dy+5JvkZoxh2Q7n6ekTKImwdp8ezI9BoMsXmYebpLcdz9ImSr6SaYYIjM
kfb5J4UjZhtEH/GZdjAMedfCrdPnA5Zu6FvpUWcbQBy7JAzRw05aCydG0zpTjyzqWqZwWl83PuF6
bEcOO9WaTlUeE7ttyftkt3Qu0e24ZMr3fNy4sVu9MWWhczNm55Ko+8TuKsrqYg/fhiECrbb8tCZu
kcnKgEdi4IawRWCzoEWT3xYvT0cmdwWt2TjM7NkN/on9KmbbZLqR/frjgNCkfGW19ApzPMnv0WfC
oxI/AwEfXYQN9HcfEywn2y3bxVRswmIrRklMC5KVh+zQNJo25lVwkyIHRxRvFgcmtx1GIkN+btjg
Xe3+nignelItnLuE1nEwF1mUiLb9F3lJ6ASh1WnynkSQ+uwYjM4t6R8wy5kIyPSGBwm5dUiV90G2
vjTWjZNNuhPNoi8OND6hVlvoLDAOYosoJQ7PujOv3ak7hQ3YMLkZdiVi2bHU0K80/P9Nh5xCzJzv
AIMyCq5wxwQd69wQ+amrgGItYy2Dh5C/5JwZRdyMLCZrjzk8DkoQNu3fxyRituxWXfMd2wIv/f8g
/iFfjJNZ5RTfMF0FpU2QXYoEk0yQe24G/gOehCr4LgJ7foqZuUpmjI/LyWjNKng2zEjh3YvcFlFB
bseaM5SF5rN4ebmyyauAorTGxVWBmsGLmqqUTRadKUse9BeAr+YL88W7Y0B+31/GUaYjleprhneI
Nb7VoAHIbxpgP6o4pyGQmuFeSEjHt9c0gzW5+OGcPClyn8cW3v8n9ho6QfBjBOjMcNu1NTpknGjJ
nEPwSo8Bv1jv2bqdedIKrxHcrQjH40kOLpggUtXw+3RwGLCL46AjdPD2nA3ng5kiMtmBU7eAq8am
8btmojJzlAlETLX7oJsEWQZ8I+ArrFUJq1NrCIQArEwwtWp48zf2HpYKkgu6OmdcjtgzzPLNPiC+
5L/vZvFV2bCpIOVlj+Cz1U5DNiQRR20jAxy7cCr8YbxVlL6bi/tLE9YGQOfL7ROp/Yyod3HfNqYY
F5+2LWA5r1u2LBREcgKkMFAhU7GyhpiyRYn+IbeBemcBUvjfFWCPbPUf7x75YiqtZAv0RsaSBCf8
bpoeWNXcUCJ3HMCad98kGxYFfr3m9hbja0RuBHriaJ5yEtkCNxaxb5wTCBDxY/PZ7kWClDPBHFZT
ZNqUs08v2UO6iBDTjAkID2G/E9v4hz6AzwCVwGqIH4E4NPp9boPK1DyRoYnsOsZygBjCnXkkEv+K
kEurgZjLJrLVjhZDEWLIxjkRQqvI42zDw7hHzOCUiKjAmna7H5FQiL5NoCH6HvkNMbJdZFPkKNxk
3/KI1xepHCn0mvb3/06pRWqAKEA4EH1jEpke32W2+MhMOCbaV2gMEUT4RB6HkRurF+Mox243I5UU
Wo7szCWlI4M/TUziw5OASdFYpOLKo8i8h+W/C5uP+vglhAvXzzXhdIyTMNmnuLZDn1S7+tNB/ImR
dPd/0UVCZrZlHdF9LLk4jdPqTismVqMYGiOKwDqTwecCmmQQ29cF/GFjcVKgLbW4EERWzh+PqhTU
HnkIUARu/3wQ5jC4b6dOvsxsdhzcFAWItt/Sbk+NwPmL3Qczb2BCtiIBDvJ2M8BTBGnRBjKeErN5
a0CJqC/F02Sxt+lTrDp5yofD0ttpDUDvVppYbIVpMVw7deQ9vZ71bazQJGEa0ZopauHQxYrgg767
ch6QkLyxQHVHzGEO7M+Dx4RekfjblFmNXbQojxOwFR3j4Wks1hzeaHhjMmqDTUnC5QeF6Mu+ECXw
GYWo412qscdGTGqrsEyxlcUO6GgBsHCim7V3+n25pAEFBQaz41GyPn7apcog4lz2de5X1gFC+Q+d
rcIvDGePBrRobOGDjh8CAxiBY1jL7EeIQ4iVhaM35gjYfDd2SR5yhRrZGSuHwZ0eXH5jyN3DHAPC
AvID8As8uunuIz2El9UdDMcw6hXOeZCjUZD8RWvcunCaa3E0xECPSYcPr90P2FfZcQkRQB+/bbTN
ocNI6c8FkE9BM4mbDCeq4kZ0e9IxghiNRJOk9vS4aQeaZ2s8xop9hsgpxGyDNkaTRiB0MqXwCRVc
KQmKU0Kc0FgvPPSNgR9hGI3bHB0xER2KokUvXsRk478tmp3Y0tF0QeHSftzTtIkcZAgPNbQ7yZXJ
DaGNhm6YO/rQf/XYtvmwiMyvV5wYPQo1hYrdoS2jzhi4YzJ+XDVe9G/7YyCBJ46sDs2evLZo3UAW
kHiMfGPeSMSJ4inZEKtfzMBDiYbRDF1+ZljhHaevlb/ndnBM2bHB3msvHrs5Xi1j1prT8f4T6MFt
QSDI9GimpPBu7RSrXMOTCxp33TdWBd2+yNzP0GfWE2aWh8GFkRXWCZXNxXnDV7yw1nOb39cT+cFo
S+vr1tgmUFKGr+20GedanGoNifkwCXADfdtZRFWrbVNW98PPaQyeDdESabOXbWzpnOFK1AU6iGTe
icvN1LRpOtO2nVVxl5ELLTWIvKX8m+403c9YcdQNv9UM0W92pR3tsuqXhv8Awfpp2MxuEGsrZZ7T
He3GuY2K4FefK/Nure5oNvv3YXdqoEaeC6PhDbAiZkSR+iO9+Xmy6hjWs/cDrDmm/ssKOnMb+EQl
rr7Dh2/uGmxFRRwQnEig9/s9We6+CPZXa2FZzqJ1FoGz6K3FYnFeLEiw+Z2tZW33fGMtAstfH9bT
qX1bw/Xf+Hf7mP50vbZt375ZfPB9e20H/trnG4tvoWrWvr+9g7ysedCy5649P9jT2rRvtmVbvuu6
mTm3aamrrUNt2Ygwphx7qjscNLHgHX1eYHr6Z8/twwFZSW35D/N2mN4O8JE3jsOxMHXgZYUocH0z
OIv1zRe/bB840Hp6m4rTwizOP9mc6N63G9f2D3w5FdLkm71mu1vzHCzoxBfrKbCKNb37d/se2/6W
sxzwyfet+xaK6L7nknBlid7so/sMq709P31at60P8wQOhfrRxTzZyWye+t3e7pFzJ0Mn6DZe5VmE
ZUzqthiEiS1A/O5aSB7wIaLZTuT24n+halwL6dxa6By3W96tLa/7MbnoFhfgYPsc8+ODO+FeF1zF
frwI6HGzOK6gy3zbWjmmKSCTxfnsnEeW45zPrWORejiz2cwZ2ux6BPgFb6zJrk5e/TIXnLAjchGR
iSzOjmOeyxm/7gA817Z5TtmMZ5Abink0Pc8z8eI7n58m/0g3Kp7m1OTaHh4dpvNlRQRmWpmz0p45
rTNjjVnXwtxzybfYGt4v+jX7F6Jd9QaKtVRnzS69MVDUV2NnOb62O7nyn5dJs9P5urh9iASiWiaL
q6Ywo49/hNjgMtMWFxJOYOr/oOneIwcjjWT0xzTfw733mpmz046BLo7dCCv0XRfeRz+wnj8CgWgF
FdGRTwPwZdgxmIN/owAklP4btk//uZDc3iknD+Rp1+Yg65hSZjvKkCU9EEsldMrf7lfkdIjBclPf
1qfR+jGDTBJlxPBE4z41bsr0jwak5Lc8kQ4ao508H066c/IzPBPoU21NJ5dHi/oy3hNWXWglrydp
XoI4Bfqv5D52pcwxI+rZ0Fbjg/AzF9DZ6HCBaLjKQQb7FDGUeuzqU6pQP1t9Zsa6DzoX+gFG6T0z
3h0EE4p9N1yRnzJB/Llo1/GMemtJCcUkgHu8v2yjhRoMJebH+b02HdIxQp31qbEPM2tKiXuGmWxk
95F1NP4lpE5T5vGsBtcCqpcUj+2YkAcAmNvGkLbjh/dk/gsAwsspUdLKGJvS4GnzxW8NHwVpm4p/
6r8RfiO6q1HOIBajrHoKx4cms2uCaG6OrpJkN9cBtPevdh0EuB3DpOgINRECFzY0aq1iU2rritMD
uBpeHdkZvmj82xm8gyXsSObVrhQ6BYgaNBwJyw0LEOwVMdSr0SbQXASYxnaO/gTo7UamkSAnGwmH
GBIWbH5pL0alhVAIroKKqkEpkOSeeiU9wCCDvK1DRYVkXYHajvaFYmPTCR/jDFe9N/KYIHVXdgNr
Xkz13cPytH1lrlZewUApq9DdGO9RZA4hHe2m8RPRIE/dQGZGEoYsDw+z2vy0FnWLpvgaTaaSJ+13
VCg5DEOzuLCpdipFnNVKdEtPjOGmhOzd9nBzGE6BOszDvbYAvJlWeaBuSsWuc7cfWQ21mEiS/vF7
CgP5kJUP7fZWFlaz/HiX1sowmYy3VeEokJr42JADTdDtJzjSoJOzAasUsibKLMpGsnfF0ukSh42r
sDHw1A4ZVIboednDeEN6GFa7qyjm/4DzxgwBHDkdVwvSK7Ev1NcjFEe4AbIAmNRhaXBswpkIL1/7
Cd3wcUXOY6e/n6fdZkzldjXJ1sFlVEdjmp6BYQNKXbOjseSg+UVlybEtPtLQ7OhUQu8l3RfjDtdh
iiGmr61y2h/WccDh0yWgP9eiIzffPubSSroNt+0mPY45TzKn7WgDCnbxC3x6DTvattP3HmOHaKsg
dpTcgssynqtgGaqt4IT3mjw6piB5F2xdwdD/dFgvFD/hX5PsRscnQyR+2p1o4ztFt2FmjwuTvOrN
2acmt9ycJ2Tz8bnRYMfK3IxIfsGmNFtFnYUiNDffNP7MnnQXfZAMYrFtKh/z9ZMcIesoPhGyHwQQ
jagQ0oUqDKw1QuYrbhOE3pJbNlirOMSrEbOSLJqyAAi0wh0P3J6h5iFFvBd2rgrXjSItyH/Hsg2Z
qxoYQGDKR0bnP16uWrstST3INxwm5HduDtYaRS1c7Kl2VdowKL7gfalgF+Pd5xzd378GstB7uBus
49WYCajFHvZBAg+lzCJ1TR2y8qQjXbbwg260Bek/5kqPty3cbUafn+fQUSA5ayekerx+duXqswQT
JFHv3dE1ovKhBmFrMKw4dkRtwk3e4JvhVuSILA8J+6FJCSc7dl9y8Abff6/ywZyyRevM9umlvYPT
TP/02odfd8wcub1rgiQJ4cPvKi/vFp9TW7glDDUd6CTshSvhdFJ7w8Jm+xXpu7CsH9IK1nHKbrup
aE2ZfU4DqFUMTlIbpHuMC2uIuNtNejvHCB6DNtLfxg5TR4c7wE6L2IsxDRkocxEV980bo7gqbbeh
PRZdJT2lSG+mt9cZEPuhLjJiJszGhFVTvZx3whtrlx+/xOoWMPGzS/rNM9m1CSA7pQJzjZrJpZl8
sJ8l9vV2wqS+J/37cxm+NvQHkn+pHVlzq84ex7aaO6PcqT6/+sAbNmvD6vPg9SMzYWNfTYnrMPsh
9iAXK+E9RJE/8PWRm3/WuGxcKMPninLkxd7c25FLTSNhHIIFwgq3RCO3lS+e85L9VHeNbMJLaC8v
BucybBmXEDTsic2tE6OgzN0LelLJIeINFtUx/YkOylL1tPtw9tyMgveu2ozFzLS57ra0aO7rbXm7
sDvCDxdWD3g8Q04w1hF5C58wTHPxcKV6xswzyRhpQeKjnOrlG73K6hW6ai8ivBYkU26i1wETogtq
CNie0kUoYqgU9s67nca7omSnZgz18n2SgRs/M1rYAgnJiW52+PbhkzfD1uh16K3H7otSsqON7hhr
MhTw3h/0E2KBFc1ra2lpIA6p8Ok5cDaYEzXoNa5l5bx3owM1IjBdUWJQ1FXO5bcDKsQm7IA7Z8zo
TkzusUyhn1Uzoa4ZIjlrAhxWB3uw0V8nvQ5/9e3FRxUQSLiWbp/+0x+e9K32T1myJ7/8BMX9bsww
A3HNnSHGERf7qSwTNCwfc6JTW2C9um9+yr9H8Nqm26d81ZxwX37YVQYO75QS40yD+xBm1d9FoNgS
F3uGegCJQZU50XD+6NyMzkmkBDgVaXjQmjKqBKiunKSIWwbz0QkwC+Uxhq4yG5FqpwAwuU9R/fIM
hQ9iboNuJn9vyCPRv/r6w0qiWn/o+TA/pa3D9ADsAc7p1ujhA/BSxF/LHRZmGpnRy5L3EUWjhm8D
pb5eOZFhSbxJjXBe/dwaMJ7WjmhWOIxT18ApT2KkIFPLnYfmp4Xbw96lTo8Lnf62jX28f+9H9T4J
xmRj06ZgNFpdnAaZM/qXqWwvdCtCazvgwDlAr+wN5vWXkROMCuFp/u6O0ogcKbFizaDRUhueXh+S
qAWhp0sRM3du8wj4KGdeqtmJDow60ebC0aoF+dJshVnvw6DFbvnl6f7AA92KXEyPKcJpAkWUch07
w9llhlIFCx9m2kCdMxYUwRPMXvO51TP1cm8O7/kL5hCRzS6HN+XguA0i7kQrTdmOuRWXFg0lNIJq
vbJJhPaeNqbpcAkZNNiPTxUDvS6b/oaEE0+hlkwlslDl03GToqCJeF/FPPEap6SPR00tIysYMcRR
aLaxKx1Mx4E01yGybxo/Aa+l64PWHVLJN305GpObMI/VApGS/YG9FFjys5OCRodmZCwGFxC8NkEj
pUh2scm3wGPFP38rLIApz2C3UZpLmamttNWAZNMiHwM8GYemNjlMcaM1XdpEsn38J3BdnIAGzmAx
oLKopo9562/QAC/hDiM4r783Dmj+j+hQ/EGYXy7aWX34ONFtPs/NdNK4Qqk9QWECW20KY4zOyRbP
SSh5r4lQYgvJaTIJr6WTofpJbYncibyO2RMXzPJKt4Uv3IGH2723CecRr8nuCtwMY2krk93YPtIm
iUpk5H/cvwt6MKFzRFaPepCdHw1GuOxXUFYOvckrZgz7HX1viXcTUgcaWO2E9QGJj0ijspGrO7rn
dkh1ae6f4OgG35hO7rL5j0zQQ0FI84qgNNMJHJKbeQktB8gdICf/ShhLGhZoaDj9S12Jdvp/nBK/
HdO09PDwa/BZBhM6wfhtiWI9B8pUPNIQGzE+4pGxdYrcOfnvx6lmSGec2GVU6rSaMQfHoz07uJcg
qPTE0+lGWOLvnM5DPH1KD+NR57msknWNxylXelvwNzJyJnSeLt2wY5tvsH2ptjq0yl8LJFQDrjDe
CLQr9gpIz5wJ8UFBaB2ao5/PyAvXRuFrOYXHaVSZtDkgBqH8HqwoBJgw/gOY9RMN0llM5t/QBDGE
UbIelz/Z+3Na8xeDZQjWP0RnQHQUvCA7Dso0KFSXlPtL0WoFEvElV8TcNdDF/+g/dmah8wv27i3O
qRM5hZXOpwiVgzv8n1d4JMS+EJTQvyMYPgFpT0HD7fsFMB5CE6yAJiR3YAPcRM5tzz4DbiHaCRMo
vcRZrO/DKTNTWQZTsT6wfDITb/oiYsirxOOtmr+pvXEyBUl4iTrd2l/w43eOke/Qh20ieko9Kr4t
N/+3MVH0GApVkIclqIW+iUSev07QalSTpvX0qJhZUxCTgbRodMCthPpWVAPmIyL4jM4t+HsiABmV
/hvmf/17/jErkhkCDGWbAXX8GzmpeSYXZQK3hFV6ToIIB4S3In2fGDuGmaMwHlc9M2Z4GaNWQQlr
eBcWLwIxT9ldZo956Aysc+e+ppDWO+JYmDNhC19K63Kr/NePton/wjfDikyDXcqGt0c4AM/s6Kvi
hy7nPQkJGx2mIg/UBMidEYHtn3CBXF/IWBT1nYMI1aZ+8UdT0TCgTukO2MbrdJn/gckhEqL9Ov9X
7uv5e93N222+3kWnEXXCZUU0gRlVLcAEMcTjywvoP8U/tNKIG2gb1TGy9yQaW1AeIA97O8DN4MuM
9zVCv2YffnsaPeio5Ok39Q0KadT6s2g/YkT7YMYM3o2yyH7eU0bYTaEG1dtwI226DQhneIwMQC6C
+T5R0DFHAMOfCRODSNfeJhtot5UgQAmkX0tSLEORH6tX8iaNOX/KD1xxDcGKcICRshjKI0pgOffm
+1alE/woH3COG4ae+BjUII4whayNWMoe9/cXOz/65UdWz0VQyivmPzXZ76O7Kxhe6x8uGaabr+DS
sTog5h9A1q1KLxBhUcKKLADFNMD0gPEE7x0FKIQVkQ0AtwsHZpJnxKZCmCjoM4mxDllk4vLJ/HlP
XeXVoiG12XdHUgYuciSdRvq2Hz7cPPv3ZAcZRCm2W6tLCVTSMDacSZJY18hUK31zrqFjj8rQbP/g
DS4/7d8I7eI/vZ/x5mjw2Zrw08cncUi6COBBWv9bgxPE62Q6QniQ+WE0ffTTaAjmYZNYYA4LcYIF
fE7ftMxoULfKmDfp5pGXAfBi246YB2o08tqxq96fuVcrVl7SwuLikYltJOAHvDcGlBIlgANV0CAq
4lKPzU73HxoEeok1OGyoMwrXFHrayCMzrbkqUmBkTneZf6KNgg4NYQL3N3Le2iRnCSO7pE3kl2ql
cpIrmkZkSZk+eR4SwAf0yAiZcMk4SVu2f2kicQccShc9KHkcCFs0OmtDbyRAEoaO+SHsHvINOu1I
kP7pxDC0MHeSpvHsc9Z3o4U6T+7qvziGcL740eE9wEHeqpAWkE9/8MbDu895gdHQIXR9/LI3JoB6
0FXQ7jTpoHjKbexPhqjKIJtVS9upq1hmQrnVJw7QudQBP9hR4r2PMq4eicdEnSfWqmOgQFM/kXmT
01P0Aeu1WEOsCfgqlMHIo92qKXa0Ts5HdIyfaDoBKOtPON586KCjJKf/8Fpfn7QPy1vRBXiIdvo8
rhnk4KhsnzB+mD/hNbiQNuHiSf5MqycogWg5EU6L0DSUaBUeh8GzYtyQlWH+qLnsSj2NEPqhRNWk
u+RDksyOZY+QENKPqdH4JOYCcdtmsUv7BPbqIaUfyOq+P1QLmV4nat0Rk7Lffr/6wRrkOFKgr3nV
b0aAjCkE0/GLz1/82ZCZ6P+yqbQZ7JAUuoyp33LKnONwo91qetmOWMFINNXRBz6DLiJcd2zSlD3Y
7FWTMrW7i4g9u5QWFfvyPF9AT1/tEsIK1vCNM8NgrdDAPeStTEe0L77d/FyiQgeqfBh+ODIcLaa3
LNrGPeLPz7HFPzRdxejSI0n2k7aYXnKgw9HROAx3ENbO9SokOrRkbHua2oV8GkR6j8LEBslA8SM7
xBweSvzyhj4NDaBgv3P3s2w2ex7P4GcfLvvkyDJnx9haeY3lxZbnYTVoISWoSFVWq9Xs6DjO4oqQ
VDx133i9p3lJhdYrXQ5KW31uxs8Jht7G32V8kMtrgXnnaIY6iQIyd5jt0qlXtT0zcdKTaChT1w9j
lbYMaHclGvE7v2AmPJMKKGy3lRGM39OXETwYs3NLZ28c61OnmePXB4+p4r4FytV7+AFjbS1iMp07
Y6ZlWOMX5KANS6pi1vFwKGZ4ECt0pmKptBaHVowGR/XBLeF2odFx1ecJCIHgg8ib5T/5TwVDQ6SL
24oEtE+uAIvuiYyBTRjZEO0x6EFCuGMwHVdIQwXP3kAQiWfSNUYoJvVAabSF0xFU+PbJ3KaXGIzK
lc5doiWvTvYEX6+bFQ6tRIG/jBzzbUedzyghajuQHehUZsEzIF3HAIxjUpchJCUx+E3oYi0QCanc
d/g9X7eROFliH7YKLja8TPCocKXDyYbMuHbKG7MfR6OJ0QuueQwVHIPRUzy313aRnQmflHoNvp00
Y/JxovvNJhKMpkX5zC+RZSCLDz2iKVQvtgchQiESM0hreg/RLpWTGLAJ15jcwxMYC98KLTpUd2kD
ivMvvFG4EpmJyKluKySHr+kYrLd0n6N52OBnalKaU6OnCxX4GdXEtc6suJgDbPPoEC+bzbOnyjci
a3wqriDd2ZmekhS4jw7cEGnupB9O0nrG8ZQqOHfUpeNpgUiv9F8qiAnv3/g42l/c4lieRa8MYIBu
RRnTOICRXiBFDLFi+kcAriDfHzcj4OpXlVuELidtBADq3D4AHcDTlR//MYnF4wQSpof3DBbE+3bZ
/DMO5YqJCxdC5RLdKszGhxuQrEWsFmaKsmPiOcTY0GxCIWd2a7wNsCPGyYKEjdFr5mte7cdULMvL
pmRO8/bJHLFqzpzBCuaXrrd5icz2O1GtbUVXVi2Y6gnW2mDzpBxgNUSXN+5q0NcYvf9haLnonffq
ypxQYAGhg+uOIl/Pl8rxGWiHaArUwsIRmgt2keeawQwI3/7iX+OvlV3573GKYCiGzvuWduzdYe0j
BAAn6BHMXPMbiBBTD5i5UB2KxcfGNOu5GQTNolnLh3qWr4i9yCKRfd4QJABayAc2b6ru6GnLd2QQ
eWNpmHxUWGVbyXuhsMtKZosMB524kFei8wR1p45nleW7Bj/xyzR2iQfyBNFJMRfaRIp19HQ0/bX7
FoakB9pbGJrNUPPMeU9UZmMNVy9UA9iu1LPifWCd8soFyxo8o4DwotgvOBB3Ru3VMzqF4I1ADyhv
S8Y10y+U2Ua6DXHQvJROFM0lNpZOxUR3zg9jVTwTkVKbTz+lD4T1fDohliah13/2qmZzqBHToUgG
OJPQY1TnsLAV5sT3C1bpsGLmp/iLK2CLDJSV4CRePao3HDaCpK9xy/eywh50y0EBjL9LeZxGEDyP
O9DGPc/pkUidSs3v8L15+GXnIqj7NlVUmh1jV0IFTe9X5qjlDMEfP0wHKxIaDqqHtqxOn505on0X
Y5jIeg29y5BeyTeu5FAVyP0JNCSxpAlYCKBFw8MDbDSxcXOWVOvynDXtTH/OhvyIqIRcBXl+7Q8/
niF75Ll8O8j8+uLTKSn00LQBoG9FQy9bCLeLyAL6eqOye0/aeDJ82/K/MuUnPuoRJy2mL+ENR7h5
6rtUnQ8VO0U4p1qCgcRoDDUdrenYFEFaYhyFRxTSZx8bYhUmBGoTXf8ToMGL1WaqTqXJy6/tvk/n
1WEEQk/Btymgq5jUV816TulFC55SubIa0AEzRkWSEKKb8l5Hv/XHGmNdTgHcAfBPq8t0hOsPyRSm
B3RmPtYZ2rNttISSipDNLrm6Pk3NwntjgNFHOFde7OR0xLKjggOjpU7IiNfVCr5KWYVrGdul9184
hzHGhubaz4Xmqd+PxAMUWARGIwhvryuKfMjF2fg3I+kR3nBsNwZlMMZAaJoYpDdjTaaL1gt/X/8Y
XALZZfhgBLQ54+kwieYazhTIiY73Yq5MGS8Ij8D+x7bK3vIKItl7boji4LnYR96LgHSszMymYrKU
6EtVUu+tLDVpWqbbEW2IyOyKzZgGkNDsR+Rlywj7AlymdEcM02XIF9M20f9QSbX+hxqRqOVFyLzQ
2MkT7RNcUCbTNQExAxKW/OJwxODrMnb5bQ7zaVyfGc8i+CEMZlgmOD0cHurFHvsXMRkpZ+h0d2tJ
0RJXjgJi1xA7wn68kMYeA13p8XxhYAvaTwepgbPElKgeAq8wpOTidYCZOHwSsOlGx1G78ofGRGVT
Iyjp2ABRbTAntv+HZKnRHSbNMj1yy5gmeby6KJP2+UM2QepBHqEpQntIudcbGOWKqRQF7TDfgRi8
2gWNJn3NaUCQQ/2FzT57Gq+Adz2dimykPEgz4oc+CbBe/gRoYmTATOXyaEZ5QgX0woa8pB6m2xiK
kFaz8a4Mes1DTdMCpSCcxeok8QuKV2gTAAvSHsoB+V/hhkdlo4H2uR2acrd/T1LkgpWnlYwSMt+J
NYboY6YS3slEaDp0P0GWB9mLUQTwiURKO69X0oWpcoygp0JFK2urJOgXdtfbg73KTZkOdQmEY2bp
DYplEU85KscbQlPguIC1EGTHhZGQOOXQLNR6759q4GsJmZtNFiwrJOcuY3GH9Wp45J1llDpSSWRu
IBAJHrpiJbAelJdYWS/dyfHiZ776K2BKlsRCKJmIHIAUJKpgpkft7hKKkfGDxGPseNGKoeEsw9c8
gZzGfA+Auz1zLnDZxVxi1uqEodMt5Hu6iAynYp0q+2zscVPwi2zsrFzK+o4WsHmz5xO3CiurgKdu
v4/+I+/kaSmuox83I29A6d4HsizG6oivsQHjixGYiVt+FszpADjgI5s2H1mRjE5hvggyQnZslmnD
v6EzHB8aJUBrOcz/0TzJE97suQytiS2xrADv0X+QNNECQcMCcA1PpWJm1bEjs+S4j9kRM8HrKKRX
vblgXggEH7zea0SktZKRD/FXZi5rj5sgbzxt4LD2W9S39AhD+XXTRpsW9YwUDwa0xDktU7h0ttEv
2dXYOJkLVZYTCB96iWXwzXKSMv9M3SAsUHufmpgvFB1d64luXpWMFkuLFyueeToOjfzSAoa4q/0a
bBeujh92UNoYyB9p/6shpTWb7SuS1gnqcLwqsQVMXbYsNg5agdBXlOwgmdN8j6pHZotuNiPbRGjI
vTfw2A26j8eWwz4ETs/HQbHQSw+VIJyw3KGM9rhvuepcYBnerLG45ZLHYjCcyvG0YodrZ9RvLPZ+
YIbUlXTgXlhKjrgnch8FIVUzVuOfH9B3EWdz9yUh/TNBoYBSGLnIF2Vvs8BzusOhL5Y4e0eqHUtO
Krnc2kynjSAjaD1kK1LsAWwjYZDlP4JmtuhCY27uM/thf2K4M88cIA7B6w+7et3htcujhHFJbtfH
7oeXRSIKGtshvkaD2WPGbaZ/H1NQQF1Q/X1+XkyEzH3uDHHmA2A0k6cTRt+Scye4Ml6OZjgdCQqD
1wdTMF0WNfpwzJs/zEW3lCM4HN2wLOk3wUlMv+RYKEcZFwv6g7Dj5TJRmpHq5c/zsahpjkRqjdKD
exVt/JmaPBlTvQtmSoyuRtJceAiCwX1hsAqme7I5/I+j89pRW4vC8BNZcsHtFlyx6WUGbhDMDLji
hgs8fT5HiqJzkgwYs733Wv/6C7Xne06mOwp9wtGMiS82LHh2HvxQFzBJuXtcKhqPyY1+jaOF31si
d0unKx2q7Fi0FM6QLxnCIaRTy7hNvrQvHnWDH3/MJGx6EGZ9fSgpD7SURIsChTUsHhA1lMypJR12
yWDHNRZdzufv8hXj7siH/lb/eFohAD8HO//5wKac86zF36weqlu2/Hqw2x318Tdl+EAhLUIBb3f0
l+zk3Vng4MKiCqiZk73GqY+eD4c+UnHGHcXURtIt1zTyrr64u/wBMNqAQxCMADIIZJv1yQsbFV2q
lbe7+gxXl32nWfEatUmFt+F3ssD44X6XMc0yjyryq//HO6P/X2q4P8i0l68JWuNLKP2p1ZQyfTgT
CEnvkP9UlSWG3TYFNP1NPMi2AHbsXlw9d4CDjYw1EiQnvVO+F9WpJE7g4sJ6ZrrEltRqf+BvCpPb
E3ARITTVXr9D/RHmhkcMMNiehFhyNva7oR7PgTMMTG946jjimHTBzGHHor0ir4vSY+ws1CMJOgwb
L7lD69khgECsY1jtLwNMCA6KHWP3f4XbwFbIPphBvM0JlpqCHdL1EoNEV8LLVac2tgAWx1LuPwD7
xFTaDMhs6vHuu4rou+EU92MuFVdJjjaILvThk6Q5j1MG0gqReHxLNl/6oWL8HP0vVCf5f1SW9HG5
6rFPxKVrR8+VM7lgCqjZQJwERHEzCchSaMSRT5gWfO5u+2J2Ko/JfFcmjt8Mz7l9kL81h7EsfRF8
6sx7LSl4aYm5BXRLILD1dgQ5kWzTdjfWkw4dhly9hKfBoJvQSrp0eisYLOqRvR/+ONs+0i/4DDnk
D5XRM7wTtkP8ULgYXC/gdWzTXxpbOi/a8gkRQpCQPvZwfcQUyLAPyyWHBhoG5syo/D8B95kX5dVJ
4lRh+K0ZtOe/CPe5VGwPDeQXk1kufjW/8oRaYdPov3hCrHlXLkuYc2hBhkd6hqPCL/Kv4Vq3OBY0
P9wBo/EakArllOMRVq4uQ0AP/nGNEEMDnc3DujhQhW3jhvMIIBNCbNW+yNZF27b1nll+Va66NtSL
eywjW1dRqpR4wIIGsOifLofYeO41nsHgU9jRIZbiilRP/B8i8GJ7GVHlfey3tn1hsSEtZI40ZS9o
/+l8CG39mhqHYU9i90F3hA5E39bXlkjTQQFeY81J18NWgISvOE2qBfSYyQ9x5uICbfuAwGSe1sQ8
BxgJRJf1AK2aUwz6wjOQK6yil9HNrNwG/j1jYUQ65UxfmZRU5UyWuMMPw8+36JwttmBm8MqI+hG8
4A2Yo7RBXW4xo/qvQRv32V2uXBtpVgixnSarywpSWOHzX3XIobE0/TjdpxOP6l/eTjZZh332kFx7
RoUIu0T3CTk9Wlf2ZD58l/DPoBFxiIGuuEC/9CxvW9jJS3LeViZymlm6EsLMJYtx2dnJsQ9fi8Yj
9NehuEc1iVnT2GoRJ64jeFW3438XfnJIHeoFyLqZ+1kgdJwG9YYzDfxCPHel6bKi9fM09g12NzQ5
oxI9g+FkHf6HfnFCNw1TtGRDth/di8lUCvohoUH6nHOxNkJ54qvrREUSzUks+Cancv7g0ijU68MY
34m//o4ah635Uwaix8CcvyK9IxqLdEACFU8uVhQ2MX4XKMigHv4T4bzuwOGgkjTsVczzrr33kOfi
YZRAQeaSPzuIViImdShtGyaCYHhdCINmUQ4eexR7w7xgS4b5gChgOZkMZN6DyEK+0iX/oR3LeKdC
Mc0Qj1ww1X1a4sUlo7Gh9ZYL+Bu0MOpqQqJK4ggKWUAA3Uw4j/UdItY7PUB0KT5OUi9bcdcA/uAX
XoXDn8gYeEKNW27EyjWZ2on0ymjsesUTTsmDsh8Wi5QDmTEPPibVIpc3QPYKlbKCI4MlQSzQ/K4L
dCLu8BT0GwJCyEd8WPjADwwxsL9DAllt4PlfdOpwpzh+2umb6SRDo37XRrP+4xvPNaOC9wZY4b0w
kCLdJDLUFptsjtT+QAzXeXL/QNxjLtJbqrFQoW4t6i5IJ85kA73hYs6asUqAfg0LgnyHvQ7gNEwn
kBXwKiuY1mqL5kHOHaFHFoUEKKvkKP5H+PmgCmSgQH5Eu25pKwuypOcyVboqBdJkeUHAQZ3xhnim
/AHMVeiS6TeQ8qHD4uCY1n+6T4lknpgu5A5RQcyZR+URYxLpY+d7Bj7Qc784yaWHIx3AnEGROE/W
MH77HziBcHbg8IiWBIwpmmd20snwJ/gf8Ivc184Z9j64kllP6HGn6NAHCT1HM30xvvSLgOarp4tB
a0ZBsOfseS1UijB+nBW1IbFpP8HYklR6flN9hnJbwL2QrdNA9r6m9LIxsbJftrCgJGYHZeOE3ZcF
FXJ7rly+sAX8FwjTueoE4JY6WO9fl66FBAeXydeDQnKXLBplpLFDUz8tqZQxGkydZTiboRLmSbws
TfgSPba/o/Wv4FBWtgGDV4FTd1i9t8UdFY3+PbkX2+eauKKZj1TCdrd+yrRksLCuXhTI6+Wv5MzE
9nVST2kTDPTUJT6xytIod0p+7Wnn9JMiBvBThPGItiI3cRn96BPrfdOQj8kzKrO2WDAT1ryPOVOO
l2/dRTZt3qmPHs+F9D9N8oU3ZQxqNgXnlqEhLkHSNHyy4pCpnvxDBF2DageiNN4IqUPBTgrtQvM4
EuO9AIjMLBDB5k/fBj2YdmqwnFfUDwII6+8H9BSMPpW+BuV/0/dpfySapfHQexoBAjBWzWsZbQWc
H8IC+yrRry6cNja4pKyPmCB4tKFAQkpohybGXCs9VD8UR7lAdsvEoyOmvW0DEpO0pSjZ8Qpemz3y
I3H3tjMv2QJPw4F0Ivt5KG6fHRagROut2pVgpV94vTkXW9HsxG1oFaZQpGf9MfvhqWcyHEKd5Qzb
plf1p4Kovsm/Xj8VqY/IDBFAhirzqml2bShZetOV4Ok6uDlAAqldwM7Tw3dAdbGb95W5cIepbny/
HVg5IGK1Z8SWf1Z+zvG8v6wrBoYI6z9blWQev75KcwCzGCfmo7Z5oKMfCep/4umhhQpDwj3UvGx6
EE0n/QJOyhnRI0TylHm/o6WGghtM9uaGQiINmPqDMi9f3+lSvguYgGY3YrFmBbAKwzcs6qhSoS6t
JrqPEvl1jPcTyarWIObmXHSkaKbex5RAxifdgq9Su5xywnARhQ1TjyMCv7R+lpfzJP5tPbgZjExp
tB4wrKF/BcpJ33Ny4zOynzALhJxFy4IOEybblwDCYZB3j79nsVP/4nyhGzZDqjdi0Anc+de1PmbX
6gfqwzB9BS0RVxYgLZIH+nxbdCCpjW5f1ExH8VuYZwjUXRA5BQE3PWyG98XH764UqNXvcJ1cVv03
U+MKKwgYG6qIX1CMvVfIwKRGIx4IkSNtDUJ1aX8V3DVG9B+Gs4F8nSSXHe217H/mSCi+gcgpU5iv
dLY+aqBTrHU/ToTrwvodlqD9xrinTfXzY12EePRxjAeQs2oKzxWxBGHxzTf4QSFqiacMYgFtC3yH
ZKdTkmySW3I3LOAngIyUBYxHRJRMm4Wpw4iYYDnCxL7mA9Q4Wf3xw87LpTWEp3KkTbxD6KycyVfz
lUnOw0lXrw1l5tPOV4gUKOpw7dliB6LMcBL5Hft/air3xUCid4ofLMd0C3peBfESgS3NmXEaEGM8
+AGwEz8+KGy6thHyRTTfCEWIUUdzftVd7nbJp+tdhBtIt01t3hHq8TrCmH0uISDsJytQkxPDNdam
xS2USUaZwU1NgieiZJYtW+Ho4UPA3h6/QSBr0lHQl/5GH4/5P7gEWDmQ9iUOzEugV+4Yj76erLm2
h4vqJtm9PhdbSvYasDLwAIYRwwxZANTiCGbIpVsYuLfliotT9KhX7GGLWsLTLyg9yeLri60K/MWM
8zONhFMP/CB+PxA6vpPlJ6YHolMorBvm91bhyv2oqRSelswmgvf5sDXkZRO73IHnV3rx8Grk+0wh
sJSL+po9d1pHE+Y+xB3Vx6xcNmuREDPRjicH0K9ql/brRvOhOvX4Z4keJgFYUTL6SM8oUcrEZxQA
ZaL9HsUzsE3GjD4mBUxGYGLgWaWtJNFVcVqBzI8KJINjZsMmVeCKI5Jv5gYF3GMPMvS8gwR9AFG8
nEXaN/bz4yvGklI7utgQ7YUDtKQbrWgVcP/GJQzR6Ii0Fwc+t9kqRFbtq400rwPJfWNDsEycyn0B
iBwuC+VbWVWDBb0tjUP8W2BIUldvMqIr3u5LZCVPs9Wjt5+x0/xpM7jcFBgw4oWtDvWUsZ0YdPD1
KCrP4kBqVFd4eG5b8ZaWcIHBh49KgrfCiwTWT2Llm+ovYqnDVX+XDuqOXpvxhiIDBSGojDDdaP5w
e/8VzGtVCB+zp3yoEJDIUjABXu/37Iuw2iOs2TbPdMX2OPklUpV4udQqzuoYjtUg8u28YvFea5Tr
gL16mMNQh3A+Psvx4OpbSfHFulvGivMRLJVJw1znpPIuUOgdnMMBuxAGMh9fRTtz+YEw9sLYwzJ+
Ms7LubDpv/WZsdZN9qF8kcMzAaZ0u1vMUNwVD2lgjF6gUzgQIvRoFnG8EP+g9PQEknu8msFu2E+7
zpGgwlJs1/zZxLCSxnpAE1mrZM/t8fNmpgKMBdMOhfiug2cPGb6GgsGGgZtmhC3EMH+3CyQZUfXF
xKfh2a58SqULRDbOX+qBUnJNDLm4ehW66YxL6ddGYuvL6A7LjJTeKAMhZpyEBIsJ3zjJ1rOgBxvd
vW+RQmzmOjvEhgMeaJi2sS3/WtWXb+DMWf5AdHFUr0q1BbVQFCczghRo47GkIKQSGKhw6Z1h+ipW
/cSN8BLQoNNf0wLl+7eGNgT+ESW1y34iEpeOXgSBIQos2KDSGhX+68yIxDy2e2wbQZy8HhAdOHFN
jVwusoW6ZuI1sZTBzeb6PoJgR62Vrgn9hmZKaynb4ASle9nKt/IsfgE90im8KZXRGkIKBUYECW9u
oG7DGegWbwfqrKeVYwWJFil2AMLpyyicIRtuWWnwMJhxFzsdZucqUYJ34yJhGTOMwT8AzYPOjVfZ
5vkHjlYwEz+bIRL+0WBGD184b1wx1hqnGiZJv1am2zXvUtryrQnSHTg/9PEvWsdhDYL5ct9ueuNE
ZM6EWfcqISjK51gS5qCnCY8l/Ad0UdQYWO+gM8PWaQpUqn2l9LbY93tjaxItdgCtiOmTfkGNaUDo
vQmOOtKmwEIvWwlavE9VTKlZjPnPU2iA+oebiRyfNxgA7uAAnVkhybwXSUWFuWbTUMQEn41zcnMm
sfWjdUAW3+GmseAYhxbFouN5sdUDawBonzKzWJtHZtzcWjC3FEmeraRLQNkXpvTGdCLMFJlQbBc3
WHBd3WXs/d6bd6B/ug4KXbVwc4eabAO+T5x92o0CxhzzF8hvIE5Y2AH1qTCBbNzzAJBoV0QJOagv
owRAsY51UjddQoUbgSFMf7sZzboYYtwpY9o8pfSAJdFt0h3LmxmcNk82BqfYCpF/NN5v0M63hwQJ
ZvA3C5yGYzxWjq8rp3kTguOB9/FtwAlMzv2OCTgseAtNfox3Qthvhh9Yawh5JBkf+vgm6G6PVSYD
Tslp5trmmHAsLIYDskH1pEIk7qj8N2YIjt6OdHb8lf0mGB9QeEaIhBFz7TLsQ63mqK4ZYADjsEl8
SXi+ec2u8lDSg+xmB+wk5s2NKA5gZHeiuhUr4w/wWedUOMQQqmScfn5eBxaTZaBggr5Lqob9Yt53
SMXRS2ASO7A7sPHF9YkesV6AlMbf2orZBmQGFzKAzlkW84MA5hp0eGB3S3MmF1f4rxpFL+Bm1ZY2
hm7vffOE6BdXoprRdn+b3JQTXiUDLJaR8pRi78FPX5wHevZNswN/vvCa4M+YRTCVgvAH/8Glas04
7lya12UGlvEIuSc7do14pfNApyvTejEIpVWoa3RnnQVnRMKCq8QpwxfSNa0s5E1u6gORtOaD1qIM
y1D2A77FNkgapKLLtxHwbVY76cDcPHZA8GMcIwoP1mlWhtyX5CzsO2HLUBd0RrtRF2lLnqUUjunf
A4SHrnolVy4IPJ+p7r3317uyLxLglTN7lU6FevJ/Ka0cDINYdKBGDwS87hct7ulLhEtrmq9l6Qnz
aPG+kZ1ardIVr05BjjCG0/s3Sm0en3bXTjwFMe0fXMzZZeGpL+jizZwkNbvZQ0vjKdf9KkCbQfkG
G9HPMJWYDYvkfAkgaM2VueEwydC2b6/xEAxQ49PWXW7E7PwyT2BVLoD2f5+zqx5hxacc2gB/E+gq
sG+VU2pdNXo1BqXb7MCaP1JeEHg9jdcsmMjFs9BiqYccfitoU08BsTl1wx+2JHsg6qmwftrQNfHX
EgOujwXg8GSZjNrSA/gm3pDAEH5+cQlbp5xP/+etvwYKDeRxZx1KlOwqIMWb+ThvPjIlBAEu/Ppe
b7HY2eCt66QnyYSdxjWxcAgXeJ1K2nNHnmU3/Nhs+KQK3l5UjbbMYekZdh0fXrKVHiO/zYMOK0nF
TfWTXH7Jl+ARnaTndpwYd/Tix/ZijRMNQmg4obJNxKQGPabLIFlgOsP2h8UA3liPKVtKOvEfO3x1
nnMqRWLIXeH3ceP7mEP54/k1wWh2yKC80oW0x4YUz+4q8PMGiwvYUvaFnO8FhIv2INzYHAqmeT8f
z6CuR/WghsVS3d0n6Z5HGU8sJnX5gvYPGSJPK9ZLb7eQ7TZ28vjEQwDZ+ULmerOTYLJD///T9Pkg
f1faiquIkWy18A0tBVXjdwKswwOCDRO2wqvPCVKsdgBivZqrjCAK1/SxBUuQgjKgcHFqgRD97LFk
1AEl+JJVTwX0B17/odJW3XbfbZgvixGzsTVA+ihxKyDqddvqglIkYrPeR0G5rEbQAje6A+d/z6wm
WjMu6Nt5l3kty0xFhCOfi5V8G73CGdePhAcmE4bpQw6sKk+6DtLicwSth0Md5eNWLRpzCNqi91hl
/Yb7zSHLwKNaj099qOK0D6saCYmnboVtwnmGdbmPvzHxg3gFxdMXnv9hv3qO6s2RNU3zp3hPzH6c
C+cuZdxsdNpyqJRjEOIK5R0SJsiiyzJAyJ7daUufdza3w8Nt/x7vRbvgSxwBYaJOsZoDP+fQn3Zj
N8fNHgEG4dj0zEsJ4FGWJaM8uipAMjRHnPd4kR8QGyAvQNDBAnAhcy85DYF/0lAKTMgoK15tHrvy
zzYvnQTCyEzaDl/Ic2yNcpVHZj3sYZp9N0vt2rqPv3q1jY5I/bE9xHvcfsNN/Eq+2W+n4GnrYqOM
xJ6CM/2OodPZhMAou9RScDfhpgf1qDdlEkFiGd8zR951mC953iYhzmwxUA7zM2FdVS5z0ElAazJ6
QVyIsXrxqaOrcm1X9ZJU6ROcdQMylsUog7s8bhsUfeVfs6oP2JffcmdwP7ghkLUctDftjSct21C7
ltpQqX9K1gL2LYTKMeUUkZU6DHjfXoKWSf9WGyt+ElSchEIDBRFQoQ87TvMTM6yGTJ9mxwwVWvf8
su0oV73WF51Y95jXK3NgBCOoSWCiNP2i8Ey/uLZDbHWbZt87bYW7gGJPvhhSYz45h1cmCPCUHnvS
EfmDmWy9hZkRXJMrLtPLyKYuhwGM5+S2C1hrNEHFgu5MWdLCLz7ExlFT7tEWMn5uHc0vYZzf3thI
ophbwQ9Lyjl9/AWAEF4LbBXG3RO0LRG+MPDIlZUMWKVauup+vCcV21lhcaJNZZ0OmGzCSIzwyKgo
uPGjQBtvd6pXUMZhPiMsU1weyrFtKbGKymfSj0yNR9dJGa36BWRQ7w1AHIoHk6LYrQghRM5T2iMS
YWOPViFW0VnXT9Sxs2glca6h4pwK9AI/E7+Ck6/bJsTOUr5KtDJFCoXSeeGZw5msrlQMwEGJ3i5r
PPn9+Gx3F0zEQHRI75usR7+cbvew36jd0xUPHwaYpVMw9Ts89Nm7mL1V67Wud9mvwejiTHY7H49r
R/0MfyyeVbwAtRK0kg/UaYwaoE7jXgmxjvAQsTnc0IK8Iz9l7IQpHJvW5knHPsvA23463urXcLVN
q2xiLD1Av+RNtbwch7BHJJyGE8RJ9ybx03vCuNDW/hhn2O3pCR5JcR2Cczzv0WeRIafqXc2fQPbj
H/zo94bUisr5FHaqhaWyEnvwuTv4mL5EoiTB3eeAURcM0djtO7spD5E2l1rnGUhbpJo9mh7jZCjL
C4sOzXPivPzKRXjNfCfSVxLM6ZcT4036Nr/LPTqG7B3ElNJGYBzLPbOJ5q/amsVUAdeppqJfBy3F
tAdchyT1wUDBRuJPlxZv6ndYyE62yh/3nq6cqDlO1MJX4Yss+AsDBz1yOmlMe1/i7qKcUokc4ET/
zHn7SHSSlx8jzW9+ROYL+LQySoXj2rno/X6QdjeD2zLRaJgp0aBiBwt2jhvpX1J4xZ9yy98u37gq
2cMLlQvOEJwXuHVs3tX0hRsHAXrUrFDgQAXxSoxCnDPko8gEGUUcYA9Q6ZaFXa879nlmwHgFQE9W
HQFG5elZc0EzfPw23bY+tyB59mOXrjjLao/Dd0KBx6M4OUgg4xmA34LHqU1teeTeuz3MjthpDyRo
N2f1Fh8aByZlFOPaNGvl8d41i2IjvMBlGB2VYB7Z9mN6k3jR557yCPplBgYfFNsIldb8tWuXLL36
V2XKnXkOw8psbcqokaZIGUVGuxCt24ejAzXxcUgDontnRwYZp/DlK8M64DCw6/X+61Z2v+CAjzhQ
I0dYFm+3pgQ1wjxbvuAfwhWrqSABCVHojDcTD2ceQ45G2J5MhMYPzT8SCR7Qlp3pS0Sogo/ZyOQU
J1qxYqpth94g4N9htygfeIgY9ULE6L3kJwYX5gQn4BSEHkNYcy+2kI6m+BzwZce2hnAop6eCmNI5
I9SCtpzET6ZgdtIuM23R/hkU6Gx0A+zWSHMF6D/MXwmIagK9XT93YEnPlUkNOfE0Ixy3jGpuflW8
IJFAaFgYwUNomwMVttVoBtLtKnrq1Wjzy54Ke7QKc2wrKs0qLlAazgKY31VcGGtelb+V/fZp6wxM
gJaBi3XQa7dAzkjxSf45tsD3D5GMDNLWkrYtoGDTEZ65X8Whh1fXBD3J2Iz2omlknDmQ8wNreM5n
aZhhRQyrgQGgKk4/XyITPcbtpK62WMWcuBdAa13pv7A3fa2S0nrdpGzzAu4kCTRBS/ObcL5rro9H
Cp+WDfSJn+PEoyQhh4PBTvGd7Ngjq97naBCE2f5Rh+x6A/uSsZaJTK/W2JX1xxad+/4Zxtr0Qhpe
qPEIYIyAvYJVHKLvIcgPFypbw+aQNoOO4DtM46myOaKVsMRgHgyfR2WUQczYZzI8BSDXAV+P238g
4cPDyMa0m20N2+XhGAPmt7MalwlsA9ip2qXEg8mZYRRhm6yNCeqpFUcFHQAuN9mGP46jOQcPsgtI
YZg+MHlwWD5GFfINPOQVbyRAcV0/jmpBHtrZ7yCJpRZ8HclTOVOJdmJs5K9evyoYQPjGsHtc6S/w
jAox5w3ECwsIKpFVhPSFVMMJvnyV10uehjkuxxwDdZt59aK/ps00OfVbotkEtsxttZTCel+e1FAN
+JJJOvF17i6GdMDPv2Zjp9fna55KLrFvzLSRw+Mem3rC4Cgk0ghU+epqjEipGXfqw28zsm+Dxzw3
bIkfE/1n6+pdNb1rTTrX25PE2Q/KBWpKASZRZjFbxI9CnioIq48yigKoEz8ydSaKQMLGcEpWUbLM
9O9XmOCtzigmBkCZYjXHl53z19wIalqkCt20Ok6YKbGZqKg5uJxbT8F1kq81BqDBezE56CAx1/7a
Lvm0YbGNcd6GE0PFyRKYjAkA2uWrl/edeZVBCvJ0186fGAHqu2KgJ4cdx/b8WUfmVWLQ8p4qSCct
SfPIPByE8zM+CMpWK9ZG7vawHVFjTB6LJn46bTZ/X2FMAbjjfvHTZ87oyM4v3nAKgP10LoipAal2
T1i07eqRBlpPr+Xlrvj4aw4T6njTSZ7fCTvOhuclZ4egXEbwikZ78IzrI1/L+voJNewT1FjM5KxR
S752EUguBMUNh0QSuXFPCzpPGc8CchBNidanwRJm+oL5wiCCSolnAvNsmNnhu7C7vZSfVW0r9nxe
N4YX/ZpnyrHGmZDFB0Pyp4SRuuX0q8MXr6Ju33PGmZX1Rv1TOXq30yufbKGLfYkpPv03IhGS1eMv
WcMJA5dsOM9PYoC9Cu9COjBq6LD8eSD3A2RUYWdllnpx4CJEfLvsaEKYIhcpNwL5D1Qmz4erPuwL
q2RAEZSePxDxPi2u/uqPjgxl8to+5P3TcOsLiBbBFQC1rJsFcUDL6lufOIyEGI4edchDv/UqW5mH
z106VnhkkMmXeiaV2tsVzq3pFuBiCHLJBpUZA73ZI2Q4IrSP5c8H4/P8hFdE2e5zvIwAnVqvf9/U
3q2/n28nGADoUB9poamGFUpVfWfCCaH8em3b/vBotxk3vN7U6q8szwWcIi5IVyxjIdZOIc3fHz9v
QhIvMz74NNEPcMmTzxruRqw6IsqplIROop0BU+Bh5ZSAwhEnGw5HtXFZ8xi9WrEGx5ISgxNkYeyT
Y32mFR3sQWJJnzIW5Xsz0IVSjNCHifHY6lr961gBdifSeiItoB6V8CrQX73gF7vsDVSXae4Z9wbN
78dh04bufriY3wXPocm8lRk7808Yx6M7qv0sg4qtNXHa5FQjMJlGd3n1OoIrDQs0tdpP44O/YzHo
o3X/75elRTTbDke4NPHbNOhEhwNM4vumg0G6/3Dp2LLnLMfYNBoLsFZfyjNjzraKYy0NfhE8s5C9
PIIqMW4GooAz/BuH/2PyzYaYWVvOwNTaFw8iFr9qqNXblt3ETjcRiXGHWnMV9Bb9of0jHa828JDR
aSpO3Vh5U41km8f8AmAIWwnWxWPU2BfExLsUUgnGmOJW6pYvOJ0ECFSLFFUB7EMf51rZAu+yEYH0
8FCtePGSDnm8yHDnk3yCNdU/+jGjsDEezcKXk/gkKtkDdJdUoMoGzqB8ngPeRjllCNGBOBw5Itx0
yI7YHjAIFWAUQvAAMdwonuqRzewZa/MDlQL3JAz5KNnsHsyW0T5zQ6j1pcWUESNe4Mz/Q1bWfDme
zIj5ptRctwtGBMQd2TIpk69Qnks/FZtnRqzOA6wSZywLBiCRAYbb34n8xBv7EjI+XE6wQwaSc/CM
2WO5BfJnzp9LfZ76klsxlSeryLwrd/C6b31uQ0o7ZqRx1VbEl7B/w14oGk/lNHwH6D1ejGZl95HD
2nbT3FGjRUzvLLlQpCb7ZEUWxPy5Sl1jBdTiKnNconkVaIOc2h+INFTfIXqRJ6Yek3DyCPTyDmce
2YzydMs2jMRVlR4+5TrPzmAnzG/QOUaSr2NWFC8uj6D57LrBYiii4DqTUNrRvwmLiYwJrf2OaaD3
MsZEC6Bjtbe4RLUICNwC8aP7xzwMsRi2evyC9YGnERA/pEYu73nkMNj2e9iDxciO/MDGWE1+iHCC
ACpPBXYl4L9fIESUduJPTpBM/60RdYBSecc+UoQSczswa6gT8an5fcAygaPJBoWJX24xrgW7QH+G
UADaKU7HvFHGh0a/t83Z+8lMQ01G4boGdirRIpl4i41sVK7TPDMImXzz9EIOfgk2ZonM8nD3moGb
jkMGMlawcfmM6nzASsYQ6ARN9PrwN0QWJhRNjwFyVx8TJor0qYDqvOJ7Je6MVXkFROMPUJ8OV+M7
Xeu69RR9QkvexBm+wVsgL5h3CMpsz3wGiUQe/OPwtfs4QGAv0QNT+ZS0Fo5KUvW6WOi3fNGR4O0o
9wapoBIigoCIW/YHoC6kig8old2sglaizB5M8PIZbybge9KNNwAi6HCFMpHSRxEGDsYZPu+VzxTo
Nx7vroV8r7tDRgE649j+HEu4FVh4xjMOhCYa3RyzaoaDUoR68Ou9euyzrbS4BJ8jkxQ2iyudFusA
V7Uh8RG4muT1PFzyyMCD9YUWiuv8UGKx+HU5KbjzTU5s40xsQ2NOH9As8+0juPgRR/2NbeSzLY9o
kTFegoT3tnjmlQ1o+yrdR9toydK/fkajCzjbzALABYHkyTPDVKINyzkzmT0r50nfzhYBk+jO7eYX
HxNFCfcKV0puDq4CSCMhXknIOio2+hGL41OCn/IfqElw6bqTbcRXUrEKWM2RxQT/AuRozOBKAMo6
5jklWpdp2r36HUmb8ehPwI3jaiqMLRl2QS8Fa6frjy2NOcUFoGKmXa7mYzFGOBEnmjncyZx5P3f+
VN5AouQVAsfnSnshlgQsHd/90XivVieo6uOi2l/CVIBPi5uYc/3Y94czJygKoh91lzB/EmCGRTcm
ADAeHGTa7hh5qPpMRKjCaC6/zHl5VV2wGIh0jVWTQNfCZF1Fm86tkJsy9PJq7FogfwZQxgC2YXUn
2xoSRT3/8NTcsWHgPhFNN5M4FBa4Lnk8C4HhvwKsnezYHZ09sMdxe09fk07KgHB0iVL9/CYG6vFz
7f87gzYOn32eu/A07DE2IJzap+XpesBxt8e397Gr/z7sQ8A4biDeyIOcj1YiLTga8HCzFzlP6i8O
gjbB7WwWmU5OkBTTE7TzkdcRIVXZVWoz3V+QaOIRp+LGkLq0E/qXcCSmjQOgrbLmvdZgnMzmkHVk
Z6aqlxsiY55K9pfnVr3ikLIcbfi9fh5v63WDpOBXc1umH3i5XLZlCfmnWkHIP8O4EwgZH7XB+lEn
P0UZTcpZGBMwgf+7AVDJhOQB0jJAxz9OxxR+VKyPs03s5RD2XhD2OkPGAGXKISCiAx0J4hKNLGyn
wcJWDqSbnJYcfhebnewOj42efvWdK6seuPlAyp08ZanJIQoA5AYffImRM+gMy3zkgyY2E7ojUkEv
m184/CYuyK9wot+UOXNfCO3IF2S2CN6iIxfCjXAXh8QBkA9FhYj3zwogJXfgZDKLhNp4xaUSsUW2
TR9Llvlw7UVHHzzsb+a9TERhLi3ZtoElzW8yXobCpdx671vFLoicpYLn+aLOvM7HmWyHus7naUQs
pWxwjy8hf+XzD5FKko/K4gN1B46ylLmvLiykJScU4ifAHKbV2rDmwvm4HfX8y3lcfBiSkPn1+/It
LjPAsQxYeMg8pbgzna4iDDw2WbR4pR6AQpJD3xkF95yJuFBesM3JZy9cVGgnSaRbCpgHGqNqA71A
CWk/tzi9LlBif9BosO2oYAlArrW6ZwyuYg1czx4xw9uDfnyNXhkQO7wlJRRfPaIHpbt11ya2of+b
g8+fJQAXr0X/ADWCCg7vKCfHALEB2XOCG+uMT20F7SrTSyoKZlz/WeQmCTIkgdU4us/f1IQmcj4n
QwaIrEibaVjcUPUA24IhN5BnN1m25H9hgeDSBx9QgeRwqJtDCRmLTMIUCYu0NYVj97yZYLILDZWv
MQ7EIWipOL8extpZQRrQBq/Y60EGVWZnryybzaLYM3GhpTF/aeOc80MADlqmD/VTl7ptZZfnt/D8
ZqxkSn6VGrPLdOcaj9wTzLB7ny6PUNL57CJ7JrKF3lh8aGoVBr56FX4iQkP+FNKhReNcvWZD7E1e
+xceHxqP+NsREGYQLimcLrdG9aPBK7gVPXG6c4EAb/1r0JYPBkPZ4PGxn8xFEgDiHvVCtq7T34R0
hI+LzMqkL3wVtx4jMugT/NJbK0VYmUGNbz5UpJ7x9RwH5ylmqr2d8pIkTzJZwlUQjeN7YeLn0UGn
iwenovHUpKUmWAVY01AFdb5uK4nWrpnHwqbiZ3Vu90dnjJcR12LF7RfPLpzgehH1K4ElgaIUqEZV
SlbsP5LOa0lVbQvDT0QVQdKtAoI5pxvLZUBERDL49Pubvet07bNWr25k5jHH+MM407cdaH38p55i
UY4z4yK9Z/xMko8MJIOTDiIOITPwqsRwdAQYGY8wYNTl7tmPvn5qzMF4CqTDe6HjGw5kpec3ybJ8
I4jtAlKWwoDaC7w5idwowBQauO7Vs/zEz9ELZWdxcP7JbqIO8QLiAGeqnUJWY/LE+LJziacnbeVg
Nm5bw/xWyD5SHFWpSe6fFLlMbELYXslgjL648wKc43CLQSvjeslFpFlAfLTyIbxNmHQ202YWfabP
6BGD0OiIocEIaCH145yrM6xBtq700CGbqnlFNspkB9RLZE2/eC3uw3bRdbtPdYq6ZgDtTolvcj2L
i2FLjs8i8dLjcwxuyl8vUVZfYx0bQdcsVHowI7NFo2IGXSfPKZFoIMOIZjQJHfWoqqv0Q+jf+fRF
F56gXZk0DeCDHB9VfIo45q+SrIzMFhQiMrtBrnkl4BKV29mPOgY5nN/xZXrsLtVvh0q14MjxLEv3
2Vl+JPZVC9GsF1yusAbKtY1f8igHSPFLrUUHBU5RD7RDJjcVQir72JO3eniPKmWlokkhIi5Yew2V
csMCNhi+HEEfTOlqYFu6n1exJ0uDlECAQE37rqSI0BkezHvxqecxxKsEy9yh3bQ7SaYkUOR+1Upe
9ttBJHn/8Kw1yIQITFibzICIUZ9lnwBd+ZZHvBsir/AfYS3+hs2aA492/e6MVXSNr9y9O0p7qDQb
a5Ywrean0Jv5EiAQM30dVXZE8V0HIsHNnDRg5gMpKZeAZ+Cv1JoHWFFpYawvsoIsEqlGF+RQaA5T
HGENR9E85HZs1pP1dfQW0DuJLiAh0PhcECgqWAhQUaSXGk8yZsWcH24k9hMBPxKviHcffyb1/56z
DoX5ithp+CjAU5CmgU1x1qH2AwWG+gLtlHQMkfYdEkBspX8vGKkrQCBq40Wa+8688165E5Xy8EJ2
+EpANuvBeW83LlV2DRAYOFsWFXAgHC8zn2HlpcGtWRS+SB2F0FaJnsn2sJ4HEEDxLwMBkGguv/Jj
y0QbiCV1+mFSHVIfmooeb8VXnsyojPLZvMuTYnMzpz95BoQEfhsCJnC5rpmBzqJDnjIF9mF5srlz
h075hh7NrXD8efKqtJ2/fci3ccEHJ4aA3N8LlJnXnrL5N6Z295xAIc0+G4T+6G26itcvzDmcVFQO
+KLzJWPN0xkhGgfl9IvH/R/dVGsFe/VszC0DPRTxVhJVIfQ0c5ctPbrSplLQVOFmMk0Yn4Rt80nK
h8FjEPhdWxszdcRjf0vGly5hOJW3YK5DeOXILE/8I3uQSgp7GVMvqtaMILVpEJPtiR5jXmqk8+lb
/olncYJ1L8+CMXLH6+HEzMJSDsQB78R/03wEjC4+RAeCl5JYmWikUwdgHZplfKAwwz2EhD6PJgR5
Qq+k8fDuKcgIuxMABx64JjZkZjSHgWbumRRM0NZ2WTa8XkMD7XAffTbi2ABCdQaKeYoPfDSqSew2
oP1TAHgA3vlPCRTIgH14iQ+MuvDD2TJZtG077Xr/mnKg37tNvupNeI6JKDITQ8hUiyo7TyLEgAja
QdTcoHpzJPN14xplExbdgHh77bSkMsx+eIwOiD/BeTW8ag7cCrioPLFgAXCREmRV4j1lZz+aDZEK
eZUDlKRkg+ENBuiEpq1D3Pk7gfTjJZIjDE4u4KTQuZ9LM9MckxiGn0s+FlIFsTHQNNLfP5eb/YQP
kAADct6i28TWesOu/jk0H8mNBxDk2juAZmQVbuEVuS1QMyDts0W9AqoCjTkX4BFB1iWXKQB4XRAf
QeTDDRzFh26T3kRHmIPneQKvDuJvDoSJxAERV3wFJXVqTx12Sx/ejtgMdSqkpClFzeqVoK+GXlt6
9l1EhrT+AlSRHfqDLLIrb7j1oXOucgfXHIAs5wPy7TpI23zJGu/WvxP6CGha0yJ0MONjsWC01s0N
+A5/J7QkrufuUNzA2v6NXLFQwF9Wk2wBXaRbp0fAOFwUkeHCv2kbHpo5YxYd8hUDQU8J5UfL6QIN
aeXsqN85Tu/qJDl2eA+xKphm5704x6+sZNaJ7qTrao76AyyqMV5cltg12SHoQqQRkyutpWuyj1eu
ZHZjAb94R4Tlf8xZ0IwG+iXQkeFHd04TVOv4yrN+kc8O1wHM6Jv33wk6EschnUvXcFtg6Gjb71TN
ixty8LmwyhFQzmTBheV3YRTrWUXy50oQy0uy0Jn99cqyRiw24pZKPJfbw+I1bjZMGmi8tJvlwBQA
dvo7CQtDU2wl5p1tfAm6t0e8uuyxkdOws8cuyzeyI5gj6M/0Xn7KR9Yemg1Q4toxiLPoKLE5ZMcn
+g/r+sS53mJ+NNDJSc+YWCGLAA5MPaN1dPidDqH70b2rx5zs0LGg3Zcr3reBtH8Wpz1jRqu5KR2q
G6AZIkiO9n58IH6kAS0CFNvsSDfxOwS93dq8C5r7gd+UN/JG3Do26OauXuNyxYCwlrWLcC2nt5mp
7G/iwHTqE1BQXsSg8AkcjKtc5ZbkYpnG9UhGsO0lhoG7pb6NrjyDN0BQnYle3SBv2zsk3thF2E+O
0KdJJoIsmCiEarBFiwU8M3nD84sN1nbR37iDG6PWcGU7VSdMvPrCFLjxsX8U/oaD6sLllyfzLbIi
seHmIxpXr1hX0bW5sX51zAmp981zWYgP/L8t0SYZc/dmw1oh2SwGn3YwL+i9ZIKSHJOF6xTUN5gI
0kP1skWzYadlllZIl4Cwgwzf7xnDAibNCn46F3l+JTuyezE3eNtCc4VyAcVRooL+G6QrJB1gNUJu
KeCtqhu9VpY7epqOlYvhmewZwSBTBYvsE/1SrySwncjPx2AgEKAHveaQ6aahNLe6CZa9GtgELWzj
HB1h7HGSs4XzxScyOE9tyh7BqkezAB6+rIogkmnEi35fU+3CjvDiQSiVsWTIJ/B95gnvQY8yG8wL
K1PboUqLpoKTaILU14GUkj2uzGWz4s/c840n0REyE55+ITjlwzo0hnDZsZxmw9bNkLHVdEG6+H3W
djUR91myuUjVk/rnHh45EsBS7qpxwFdPd4UDA++BFBE1WdjziGszndD7pEqtLcveBuGWNPG4xrPp
odhkU4ogH0u9GloV5TZE4s+HT73ir/zke0buVwO/+XRBZkN5IO19PkTHzyw8ioyEOswv4SIkJ4DK
X/9lHQGTmuHhTIL9ic8J1MXLb8dE5U3OuvszPF6YPDKZD5IOKUx80KClK4wAGgcqGfnhnBfmMOFO
iucX17K/tBqODxMF6g6Dn/Yh4OEIT/6WPF9qBSFqEdRsEI0hcZAylBTVTB+SBqhBJPz4NZQ0k7dH
pvH1IZv29tk3cFpEFmrEkU8wUS5Jf89q2X9B9iPVjWJqIkw2EKbnUwSAEdggfjYBiDNj8bY9+VDG
bIm9xbtEYW1QesY2l4baXJ+nO9um/N/DbofcOpfkD/pPHJgAnkrCeNPnn63n4IzO3vI5SROnGJ0H
ACdzNIKw2N7EC+3h/hAOc0jwhuy1DzrjMyOSYdukBGwvkCu1AX7fgZ2HayJpy+sVYy310IKOeoEJ
0I8NA3j51ykQ8cPdl3wjGrcPSYe8R3DkIJFDyje3Bi7JbCCiJFbbB/9PkSAsAbL2zWX7qB/m1lpk
04hcJT2CIU7vquNJWOsXOyJ3i8wVKvfSSF8CQcxskcNNQ/f3HWSA0rhKUX9HB5LkPC7rbHucwPQX
Gyo1/D08IX3WGRPpR815aCxeeK1T+r/D/ke0gTquE/65hoJLgL8xe5IOVPtmTiY+db6gUj9B95m8
/3VA/UjlIOXWGxms0ZuBwQSg23JB7xcDkC8U2SukAUYpDkBAL5IJ6B9qR4P3RsjHf4OfJ1Mp9qbz
YHNv+8EmWA0nv76HmCf+1Ur/3zz28eHzMY13bBLtjjrIEFiHvzdJXfWHOIUylTskOjoA+TGJMMRa
Pp+1SsFV7u1m/XcfSe/fwEO31YVrQFpTwVY7neLSMViwpEy3Zl8VjyX1OHjdNC/060noa17n5oHm
Afi/1OhT9JNVO0lWySoPCNX8PHgvxJ87F6CCBtj6UEntSkVJbIMA/uLHb0lza/lhXFBAoUYAGMBp
A7gwzmdcj/CHEcXHtxOvnotwDOohWxm73HBbDL2FnDcymwPjnoyqdlDdsREBuItMCIbsLzhGPlkU
O12zjWZs9xA1CXO4Tx/ZlvILefvnTKgSPoz554Fo8Tlz1NBFXOl5Oc9Zl7Z+SCcY2UCa0mA2vMG0
AWGcsm6Zjj1bqCYj2hRTblacgplKUaZwtQdlqi8tX3Q3gHvnMX5APSBy4+oYT+wp0PUm+I7eS3mP
mwVECPST0jJAOA1sAqQB9mGq6lC7YLywGbI9omViP9IN9Zc3WVlqIhOKYMSr1BzADi0MtBbZ+AiA
yStSC3/QLL4+mMtS7yA3SNBPgQ1PaXbI55CqAQmx4rWiIqciDk02ekfEAyiX/uoSELzr+kLG9smh
QQz9dMDq/y6UgxBX57+EkkijgeZnC5X3aKZ+8kW3ecEOrge47tThBpcJbAWw0wk3RLCaEhCEPZ18
By30XAQ5kRjRmrKjXhbdKH6Rsqempon1zo5N1prP+V3YidncyWxybPBftm60W7TiSjU8o25F1ZS7
QDqkwiZRhcRboSb3FdAe3vb/xHFXD9PSp9BUkqCHtkoNMRIyANQ02d+Vy0ffsL0X9YHUMZ1s4Bo5
aTHygpdLDR7g8YdyjENGmu7nykGkw1NI/HJ88axyReQcV7TXK2eXTETWatP0yUFHZ3S2xZh9Qo9z
EcFZUr54DNHH5Oj5pFyBxwwcAqYJ1UaGGH0yov1WCNEUpNUv7YWrDD9r7ziuyQDzumTyGTSqd2d7
SJjCfY0PzvhhEveJRxa5sq5MG0RzYrLMHKoiE/M3WJkF2iB105vici/SCXNf9YQm87lKdjdKGLkA
Yjz77zi2TMBAGLNya/rtJW1p6A9ihB4QAQpOKHxSTPiO6WfBjbH8L4dudofaY2YzQM4FQQBIcgCe
L3Lp2lKtDmbhcdeKYdvLc+rB3C5IbFG0fK2Ywcp7lF+0HYf2E0RIzHKgPhYHCXVqUuI4u9E7BFAa
gAmvyqdM0M4Sdwf7gQ6+01oHXVqDjOA1ZXCHuptQOpMA8T9EVMBq9kg9ZXaQ3eL3JJehZ6J2Km07
BIY2ECpgEGS4Tn/Iqkeuoo2I/NrvQ5bBHcxZJaIOXf1LoSGd86VS/UvCsWz/M9F+OM/etLjrq1eS
MAgxzakW4TJ+K6n0Z6IyZ+dY0e4a+1/aG5iyj+i6hrNnObLadV5O0renYVoOWAsHLuIYxafoJWEl
DadXnkeWkDfa/mAkMdWYEAZsPfGUVJrL1QjQAz8t6679nYXZ8Vz4GTDSditI7QX6vU5SoGDjvCCL
A99jyUe3JN7SlmQRKdSiqI85ijI1vwsUg6lFUpzNxIwEof6maBKg8RpbPg9HHEI6u7CwzwRFFEiG
CMK+Vqjrw1lH3xlhJ67QHVHWioou/c0o90xBD5n3cvDAp6eypDreFT7RkSjW1lt7WlaXNywtGGE2
Up/Z7mkdEpDQfzJ+SCOFLekcUSMXWq8GCXjS+VeYOLIErnVcoeptDcAzANNX270wj/+kY6Ri8e1T
ARqil1xlUy1hF4z9st0SpD2bCyXuLBzKxFJxgCaukaOhMC/s7euD3yXTmjhUhqoySRaoJwFPgAz4
W/3PBmSJyy6Oqk+0ZTwqkjsumixnAi3E/5i9CePHFkGp1NEfsgQbBKYG04KKPtEh8WJGRzKDXivo
aVnhJ9ok/h5/yJ0gv/9ddByvVhB/EdTj30Q19iuACCY06lIFM4dbGEULR008dkTAHK0csH+G6EMz
vEB5XkESrVCq1sKl2o11gk5p9IVUrYDAyIGVAK/geDCzHcVopAKqwqdEYV0p9FFrA9IQF1hX9ttm
+5yx0eM0PkF7DGYmksBiGULehz9Beb4aodb5k6dUtHgu0SXFfDP2RQfKi1mTLb+X+pJQF+agaf18
bIk5nlj/vgT5hGh423B+M0nhZkmERq0DxsMGw2L9S4qglPZFPPloRySFjfOc4+YzI13ExKmQY6AT
yfKN1d/sR8XtvTd/aN3QucCa3K85juPtu/qnoGxSDcF+IEqlyMELhdAE6ivde/4hQmJ1Hs5NlJse
xy8YQlB7f5gOpjfD97kYf1oo1MQuHKuiKs+5af2Q0R/kF5LWf4CTCjacQ6D9JPZnOaLGT758xOlq
Qm05rwm7+ZLoB7LffECBeBhAk/xhrcGyojqBM9+GeQFCZ8ZfaX68qXdAMUSpWkgWgyTjN5HSbowV
tVm+bUUrtCjZW36cek/HOGQTwA8hIXchcI9ZETSFLyB1mNUx6+jBGGlPUhVC5QIIBncRywZrNuEl
icapPnIpUdIx4UC8ee++u89Fg+Qm+wAygKSoh3Dz2SWT3lU9sAupBwJsOgihlkjgaoi03+8RfDi0
hB/ENCnS4NaVT+JxwquMxFwI+WMENuQL5pi7CHDQy3OVi0j+vap3vDK7AB0MQIGAXawo4myuGvaQ
xtJMXoa5TVDV5E5Ov1pIn3MFoD1PFXNHcfjUuxQH1MJnaYmBw3EGkBqc7RkvyBcoFGQwMETsXWOM
YiwWPGLRj/eFt1XbMXOTmiuXQZ5ecZJWiDtPQ4KNDtXcAXVh3o9GC95wLm5TfJ/PYuTo1d7hPIfU
i1sqsdjhBfoI5iPa69WAnubx4C1+D7qVDQbuB8Jaf7/CIDCFuzXOcAwik47KroYBB6r4hZAg4Tl0
C9OZ5jPNcCNdwX/jW3x0x3UNsBAvysc/V7T0PKc7woVxYMRBE/FtRp8PYnB5YYaCHuJjGLy/Wc0e
RRN1Kii8EZsVPa8dwxs7k3WwDki/0bMgEIgngQYAaeI0LHf8Mi0EHMQ1NtbdFgI0g8a1ktdEr+fK
h/7/ek+FethAjH8H4gy1bYeuA/TJ7xkHzoTegaEGJcShwjU0XHATtx/sKfoDfgvlelOgEUjNarLP
d7meMwkUAYdhET+5hMzeq2KTC8kAyBfIlVtXWs16yC9MGOI91INoN5gnOpuOpQPpCVYdXcpMYFD4
eBrOS7MOxChQJTTGbEEMMscKc4eRT+jIPxY4uxvLly6qH7Xu9UwxOBHorgM9+SRGefweXC4JN2Of
n3t+XHsJERJsuxBgH9gCP8aQ8epRO5YP/Ihxpffo9XDBfHsB/broS1YTj+Addfb1dz++YRPAlNxx
ZssVi4l9gW78qUvrGt4YUdrxvojxN8Yp8fe7T/cClOIzq87jCsL2eM59EHyouHFLIcVAGuFlDUC5
MRfgUR64OdvLz4UHRbe0HaLMvcKx+O+GwrxA3gjZb9B/1/dFLNsd/SI2Csh55L9IkS/znYFgEgg0
khuA0URmwTy7zbVkul0zdVKKseK1y53+4IWfsw/gioTUbx+4Hm9VPvLHe2curbl64CWUB6uek9gQ
TeVjPoUnpuwD6Vv8Mjv4o7s4nZ8l1D+GokFvOC19IJqfXSpkbPCcYW1TwucM46s7SKfywU/Q3bzb
69I+eCY5lbdH37Mm+eZ3B5fqPJcP5zWH1lMZmsoIxFNzzemSQWMGXPX4Y4N7MTDkyYtO8Xpr6QQ0
FMiW3K5lJhLIctMnjuE7vSuBDe9hLmlp/ugIbWdPROC49aEB/EzHasFGwTCwjbEfGtaQTEPNBVJQ
4mWbxTL4PtRrvsN6h7b8unndUFogJMT7bf7ZcYHMYftJvESDvezks4fpIezNfitOxR2PwiAVLBNb
BzzFavj3FmAQSWxIwj4Hkp185ZpKDKxelWXGYiyHQp6NjaCYJJwuqL0zdnwX60CDYsauOTBVjDk/
qjOlmvGXPVgHYzdAUyaH9kDqq28Jex9ke/hjr1paOAQ9KD2B+5ngCkSdl49jJgIvLB/843NHEigX
s45QBjVIuk46xT03FBvuEAdZG+c6qqfQfLuBMvy6WhdAWgtxvebDI/JnEukvDnAXoX6ezl0cmB7m
s/y1uGpRwLOKK+YCbkygdna/DwW15W4g7d77fk6OtIFe5kD0h3jdDeT1+zzQTzy5NBz1hvLQmeAK
Vi1QZHLSodPws298G1FtkXbZFRNrQhwdkAFoC/pb6KrJJdIFODcA7xcAzPrB0ohH8By1aWbDpurH
BHqcE6e2C0gTpTbcOsRc5rQVsKE2PJNXohO6eSkAkPAWmCGhis7ozOzgIw6QjDbFZUBfYrREEgoz
TtqK4hCIyPdF/HAuRLKeBP2tRw0HCJ99MnI/y0kpQgkatnhtNw6dZp70l8+kPmeB0XrCZokvkJJk
JJfSJWJaNECvYfX11gxm03OZcbSSycEb10gT8L78Yp6wyhM0ClOmFMguB/UhnhqfR2/98Dm7Ai4d
expeHnqf9YPfXlMhxOolZlCi0sWKgj7FBCbtNMmuEbAGGMNgO4sOq4pBdkAz7ZN7/JFHxwWyrEMN
PY9OtBBaJPDp1hzYVC5n2ErqwPDoJdJqucfDFar9uBvAj6Tuhroji48tLHd1Fq3LAv5R0a2AftIX
wJv6InunL9ENMyaxROFuwLyw1QBg9jcd1SYBPNa81Ir78tG4gS8cGE6MoqovcQPbpNeI0BVX80A6
vQgLtsb6t/yQIfRptLKsbFzbS1CkCDN9fLQneTt0PYc2vj69k3yD4V0cmVvI0jNpaACya8jcZj79
ImmefcmYqVhdASBe2pcP7A3Az0y8DrDB4Lmz8UkiDwm6D3mv1sO8sOXS1ZEfoawuWo1MGd/HHYuW
8woWlOV1qiB8g0K+02E8+3W/Om6qzPZmETNRSd2w7gwfkc0zYP0F7thUYm0XB4wE8dEogG3Oii56
rgaXYa5uEkQZSU8KW2VEeAZkLSsJiW2nx16puFjC0qEhP7OgU+Rbghnoc5GQZGMGWTMUrX4zeaFN
7ZOK/ggLEPfOz4x0GFUYOApkQp+ePSbPuIQSGU4bIULUu6FNBX36a49xgedLX/Jqv0QIytIbSJlx
AdMRQ++/tIAWvwAepqR/hwqszsrjFfgvrqQRSpjzBlUlY4k+OmncCqgbAmQIsiE4P2DtmujlUgMK
VzzWBt87YPhI+lYojaSorgsEP1O4XdH0OgmaoxqNrVuvGWnI/lALgXuA1XHtn78An/YQUeECZFsV
zW44TTijS6RnCMD6BbwmMv/LnlOwJ5w9pqL9HibaqqQuBYsWnbnMYVh+MpkZB0k0wLklOMtctFVT
A14j4WeYyb3hW+7r0TyDekAexvvBM8Oe40m/QU5oZWh+OGu7H/w5eATKd7YjpZCvPSb0Gz/DmwK8
gWMPjL8T9iP+17L3UuvhR58eo9EtCBKwNKkwP+khHz/uSse6YXyCXFYMtxz4pRbwDjbznzvmJ+i9
hp9eADwr/2d2jvyZdDAgFPJdboZ/M/gzzUeUijutFZEuWcrw1WrhJP0suHBvjGjBw7ATaV54C3kd
bAe47VpfxkIYcu3Z+ZacBgAEHX1VQv1FrQ4DaVQzSZChxpk6JNaF6B4SVBKywYit41DcD8MRGThA
3azvAuthod9Af/xQYtAC/sUUNnZkbD9jeKt9pMjvWFT3uHZDjKR2juDi2X+Tf7YcBjzEHTW8tRDx
uUweX5ZXmaDbCbJEd/F7aeopZp+3BVzx/v3rpVvY3VA3mc8dU4P18ILTSAghGOpMFibmGVjEMZMC
mCSpie/NvUcR4AjXv4epTG8RtSNIKgAb8DIrHbleRpL/LuFg8hFoTgouFVyUfFBjNKsC2vZUVLvg
eiHpQpkVsiQUemrwGG7h2Eo12WV0ojsjShPRR2TtojWn3ngXKMkph8EL87kBWHl+kcc3qaf1hkq3
arAQeHpnuMLomOrC8zeicXu+zYNwyqEjesf3viX1vmH2vcc4ntZr9P3Y9KAXs+1iFN79rSJEzGpm
68rCBZuG2c5nb+AWT4m6CVp0I+n4wac3DLGPfx2gouzZOSc4jX+ru6r1MZNnAn3WaFps7RX9zO++
pHHEDCkQSXMYnPPCnH2VQa35hunKPafHuPIFFPpoLRguXR91qacqnnVUpRUqgt/aw78GLYGIKpoE
D2WlZ8MnxC7sb6SxrUDAqdFPahD2cdo9PVM0U06JBKuCOxpzOvOhneg4HtN5RwhfsFKfyJXe4R8z
qcB5gO5cBk1vDU1VS/1PGkDmNN8YAzpPAa+elv9+kKrvOjMPTVM8jMdPpEVRelKAZQ34N0XsRKcw
8uuNum3uqEYiZlihjrUt7rxo2I0QTPyQqraPCJE+Wy7Ggif1ApvlG9xTJmeo8/1KWujqJHvEXPA2
6gU6MJ/1ouDJTQCckwtpHdoWIF6hIsVFSRA449UZsQXn3LmvDZWafC7fM0T0Ts00Ruq2/12gkEC3
wMIGC2K6zZb5XaKS2Dvy+eY/iPtAM64JarPH7+JNznqrFNRxsKlBcX7V3UtfW6FzV2DuPDFABp+d
9izEKdhBKZHRHRmKNgDGoJwaIJl8BXeMi4UZKMXY8W/SBvVa+wancqODP0YcENXMNRshRFGnm0Gh
Trdo9u0bg4vGQNr/HOpIrGYlJV3jJOJC2GfnGanUtraQqyW2DWMEBLcY9Bbs6TrUL4Q6tTF6DTj3
YHiM5ca/zzqdVScm4xeOZb/bojC1rP+xBzLWoTLmXNVnTEuWX+/46gXpd1vAbMMhCs3E0GeD6lrx
VyaS8o9C5T9MgLnWEbwKRnca+T+c38A1j+MtWpZsCsYoRk2RBZJOil4/AbcHTHRd/aCBuy0YOJBt
IJAWnGoqFlN/WxPC8dGVuV83N0HxDvvl3loIeUV9EKseNGjGjGacspPm1FyjNxiDiUSMYAPn5Ba4
UURutCqhJgKUQ1cb0ypBdMcZRKYA3SelGo+0CZl9EEnHfG0E7101qQJyoFwdOCgVkR6bh5JfoIN0
HsRbtVlKPW5z/N53XmWCIMsjn0jfA+wAwO726ikFscbk3JuZiluO7BMVU9SCfLaaFswUjD0GmHjN
pvQyUQNrA0/e+855w+86OhWIdLBkPn7TDsVhw46JTdbfjsCmwY74aSfohaIv8qrun6+LRAa1Vhys
2MwTxZNwTMb250hV1kwClvf3jAWh89R8tBTZFvNy9q7vVTuE6hfeMUJnbrJr1ChNTMMRk71hKiAq
CSxOiGG6xR2SAwCPS7lp/6QYlJjoW4iWfhFfmMkgCgHL9s9DPEWD9tYMrcsBN2bwX7glUk0aEiwP
ynnOIr2/1zVu5MeU+uUp3aZoOAhFIc4E0JXAXsBzD2hfBAtC2UrmsseyH6Zfr72JM0JsiThqeFiQ
ejI59FHv1rslU+Wf/q/bdieOxZW8eyNhGblPCsoxIzuLZ6yzEDjNBaHU9l8xRXREG6fbL6lc6e2Q
IuSKaSJnDr3jiepkOqL2E4CKmTE3IKBSVpt+5+3e9qJRgXb5P/T+59GUf2Rt4imCHDn1/VvRDLR/
pd8tVIqBICKIj0X9faX78ry4gmZiPmB3OYvvGEEOgY1v5AnEmecS0wGf3IRSO8S9z859P+BUVPB6
Rtx6qdxH5xF3JAJyC8TR8fdF7DfC86lfIXBsj3sKF9jUaY7naCgBs4E6yjFrgIx0iXhfXAmRvFF9
DrNvj+GGRI9GmphN8MWUj//JhuqCYOSMoXzqG41fbe19Oa9A20x7R/4R8OuWAwQXEbdH5tJvBLC0
nxCEn77HktLXqtwoE53UnjKt17GAXPe7XR7UAeID9gquMezPtk9chojpWxpEy+SOwsk40UYgDHSM
h6iHshZ/fSLzvbFLALLNMcqLxyUlEHFX4U6YcnYiFvsav/9xr0Le5i9dIi3/Evsm924RK1NSI5re
P4UWONlqFy7wimnqNdSd4lFpEsI2bR9dSA4YemNP9EAMQNAvY6VeOkQCCYE1SL1/Pxn4e5/N//3v
I28jztKRue3qabR9FXiXeMbiN+SFOqTtBvhtP/9JkEZAijvFlmxWDxUtys/VQFkqJwL0z5j5rCKn
Xk+LyhEBjdP6xtH00yEQ2ifqybwYpTYJq+DoTt2Beoh2ec+0Edw9QirutFF3IMzBr+8H3l2smMgN
QheZVyNyzgEpK7YXUp2I5nSzYhCNiM2p9dcP2dF3HfrehfNjfzbGyozYDkXV6kjYSCTGDXaYjeAN
cw8Y/x5HUEPwhZ18ZcxfV3VbHdJNRx7xjRR4OcsEFwluMXJpirCzwYQD84fas7jZIXMHQ6YtXFRX
nN8RwfUclDnIVnOZbNQD5eLiRqYVfZ5/Os7owmMJWKyL7B/H7gmbgj8XinBUSON8FC96sHJP+RAh
SihsIM9KNNv64VzeJ4szSjFB++d9h7idFFCZFxhTMEMWxUgm58Xw1T3lYFcLJHhUKBcIriPACNCH
yRHs3p8It9p4yr18DymRMYlIcEpLk6QtF7A5FDkTzBc7JtPf8kKQ/2jGwFe/8hxQyH8vDcyzWpxJ
jpOrQhtkwHsaeEVJyO+4NhoshEBIOmJ1hkdTKxDBNBR4cyQS6OHtfMDJ6K4sPoeGHMqcUvwUO2HI
46gQgOjUSMuKLvkh7AywcCtvdErmzUTfwU1StkDU6X7QuS/8HFCif8/Im6YHc8odO2dWEXL65lRC
qbXbUGat1sAiyFiSsfo+CF7jgGxtNJAIbUhVfx+QUlk9XOCxZ1nY4HxIDH9X2iUN3mPks4VQjqCy
Yb0COEN75OmY9Aowko24vjvJgW0GS0zysSRivXrb+/eNva6cHIxl1w1CAi+YfeNkTmE1J9FnkRFi
bSDCvSu3mGxOoh36C8hx2gEmcFCnXksEXlWoSnDp+ozhImSPPZF5OD5daA4dJD+oTANS5/RVuuiY
DCAWGReJWPMO3R9owio+AgPokU0cfpZ0pDzOEVyRfOzrLO4RDeHuAAJODh70Tk+fEqAsytTioktp
f2pOogdaf7isvt3WNbwsaOb1VlnA/3BYUUPqgAMVSmiHgCR5bPc5brmQEEMjfg41dGsDKX7wGva9
xhsjmhs+rlUI8YOrHK6bPz3CvY3TFvSMMUhAxhAgpeVjU8doKZmA6jKbufUYgxruGoQjwPrEUBVI
gbFWzY1/rEIMpoDKwdoQSH2vGTf7L1WGQ28Yy8TswgvZKMfg2dkBl71xO4Pqg48IDCUkbp9/bA+w
xjhIQcNYU+84JWth4wUT4IUcv1Da/d0t7zdFs2EMJCo6ng/gRdfQDpMFaScwvaiVZW42h/PZ4iaV
D3FotjvKF2x1wkcRpCgNYtmk6kDL+uEBYyIiArQY98RLu+KGB3J2zBRgv/hR4QWbrSNUqJp/z9N7
WZv4xwpGC0/v6IiXcFnrdLyGJ729RqACKYXlcZfx7FbHr2eQHC2f6jqgZTgCyJ/ax9eJwzVeo3TL
93uTM9KUtPYkDBNyJD5xBLgXi8apJpan9ZnSc8t7zjjgRhSPxiZGnPkBXaJhPcRKdYjNGJUlMH5L
dS8LL8P+6x45aKbwJAiB+Naw/kFSCLc3NFlrr0RHNFuUl9JVBqw+tD9G5ZROlfe4AQHydJExOlGJ
hYZso+OBfQHzFcNvLNDQ6djb4vThmJ9HDmmUG1lma47tBHjCK1BuTA06IeHMFFD/mSnymuBWm01E
ouVOY1+8AXvxPUffy3z80Iyop9r25dMfRi9wpCNsWVc3xp/Zc9yb5CdmJncM8L+I8hye43IGGsIY
vE+ZZ3lyOKnSAyQY5utrHF6Z5UxJZF4MMQfqqYKdD2Ur4quNifuGIFhs2Ve3EZHev8/WfoIQr3Am
BwlOnXvc9NfP6YPEw/zMuS4UlKmJ7JXIfy/zU3gFiv7bQo0KSf7ty3u2DgVDA+SvLGr332Wyxi3y
f69kPj0f6UiSAk8DZI7VJvmDW3KVRsXEXjZsmPlMeVD3q0oQJAPjSqHvfKgRbG08eZ27lGPZBanm
kPYW9QEUBKByC3AWw8Vu12YzAQWj2HQzR2yItcvZKL1GceOHI2UmnSYteU+RQOWG1B2MA3KsGMjU
yQhkAUfbUqLK0n+ekI+CQl2gEQwU8QQ5YZ0FKdMDEX8nuZHnGUoOtYlltJPG0oKkD7vyefKbkRB1
LWwBu0DZUQxTLr3x00VucALe18vmuL4B81+gybCnCHniUvmaI4c/kJaITX9GsvOaUTmEVMKdE8sB
woalsodxfl6AVHbfO8pw8Bh0FOK3zEom7/PEJFDxjmYbG7MZO9E8WRco9ZD/HzR7/GEGeGzBB4hB
QjynnZ+yWK0cz1B1HDP20aLa9CZhM2x37Hx4ZwucfrNJbqDvMNp+0LfmA7wGSGOQYBycwJgounF7
FWVC/dEE9p1SyUT0OKIyvuW/KCzhgdv+MFwbADTC1ox/NJfFQZ8a8ygIN7LHSQprnyrp8nWpTYFO
hCQKMhgEQjaxT9Qh6oGoFtL5YZBjtPAnEE/pGejDjvMwKnwqBM15SrVPVqC7iYR13Q0iqmcTMokj
7R9pFNulCj1tqYikQ22s7AuYrmQK6U19wOUY6bnQJfgi3fj2shN9PXztiXopzOw4mHnjo8ilLWG4
DYxNRDDWLhFY3pA0nJcuAhaD3h7tHK+guPftawJ1YSPdwHw3vGhTraX/aLqz3lSSJQjAvwgJs/Nq
mp1mNeaYF2RszL6YHX79/cqjK41mzhybpburKjMjIyKriZg8s2LCgdEYy+7uUwSkOY6YPlePX7wv
IwSnz/m54WF3ESraHOmcO/qILN7/nc+V28BcrJEpW1Utmsk8Ys/GtxLIk6DR5l9Jg6BVeapfq7m2
4/ZcPbYT8/jefrRyA5lnC62OjqKBrBM9psrYNyT+wFwLTIX1n2t9Cb+ozFVmElGF4od8i81G9zQP
vUzFhvuQAU/e/Hb2J1dZ1ThNfcrN3tAAS6u2s/zHdzWtobQoLaJUHeP8R6NAn/HUurU0xJdvBe2l
SQ2mXYy1gcYA92dfxjPU8QAob0bLa3kdz3sMGecyFgPjpotrRdOrxBwo/erEjvOKUCiAg//WOedL
crGqaP6aaGXfCqXU6y2yBHwbP+VEcOydyMLiAjE7BGlMGufI995RoiUwRPnOqjUZnqMjp4iJWaDH
2S4u1rC5SoYh2NyBPH4a3NvH/p/gbC7d+rcJQrhwuXAhhP5jP9xelIPwicQXznaEjEU75Gm4Mi/8
cw8/xE6p2jxejWRr7EtS9XmqcqgxbClJBUoLd27SQbhOxPj+3WLjXs1+7sSwsFY1+AwuN5Zn+c2i
vnYoFbtL57m9creVc0FpVGhT6dJztCnnV63nYCKk7Rq0KCkGr7SSpVv9t7IxwIoTSsSwmle6+rxx
NV3AIOReosNZwAWb3fGm4sFUWb7l7LdErBPMNKdJ+YBW0bsUSuv2Cc2Vdn3RR10oVKQ74XX5rjyw
m4gaBq344aWeHbrDAml0qVtczjtaGxe6bTHjim/m/B1j3N7dQYT/GwQgEBls8ckuIbqXHt/hO9NT
0aQ2iUSzsKdhfnZv0+5ceKxI7kgfcGyz88quQZf5qFvDLazI9DtDakx3Y+TqJ59XIPzIDk+DS1e9
8HF7+081c8uUMFZPFCCBhnxPVc/pxsuPKUpRsZH9wemcf4uDp5S5GQ22I84i7ApUmluE1dbFbuqa
veuyflPa4UCHnGZ2oEorCDBT/EGvf9s6/wAjLEUkwkS2aR1kCwCr2u+/4vBczpL3RwbDVU4fKf2s
MrgTkDE+9S693Oe99YKZWbF+lJIGgUtSeTjXN0aQX97kJe3EbM7uEe6yqyVm+pQq5m56UgJOqh37
Cu2AT+f7dNk9GBtw6xQzBDO9xCk47y0qxyaEfVKpjr4CjqXufclX7rUAtJz4kCw6gc5O7tDGg4hX
5hxS8vDsoV7q3TmeB0DNPkp/vryfuoWKtD7KdiclvaroXlX/d+/2RtgZaqSJsJVviBaFyi+J5bYz
P9RPAxnnIZbarmbI1K9F0g401HlkGOvU8v7bn53CpLR5NHL7ujEXh/F1ZsLD2bK41RUBXrpUapny
Xk/XD3FqmhrJk4wgi9dT+qZbfDal1XASJE2bg5ev7h0t80I+HDk/Xy0aphOl/UsQP+9V2PH6SxSm
ZqJTun3fX2okQ3RWKOETwG7Xlk54o1GRK3tnM8t3bUEKrmjucvhYA/ENqZNLRodZ5iRLPw3ML6hT
HD3fyRwl0vl9K9f3K8vOeSZEB1sATew5X9JQ/Ok5xnTeHCIL+ivo2uRRypdEq9CWaDQvXecvXtVT
LZ+WHB3jkE0mupM2NYpbYcTAxgR4thDjXMG3JIDPFSu50bKjkM+NCqN1Pl7SERqUx8Q+XMH99RpG
aPOFqhjRruTxFWVqblZ+Udsno5dhkBKGmYVCBVZA6RAfZmCATWO9aNFc78ZmxnsXf5WSRla3ChlO
FLFRXX+K9f+qkszrbryUeGt59qAEKWkPoX4Hsa+7/DAsujXpPL5E9VYuuKnUjbdzlcJ+alFN+ajw
/iX3ePG67uTUkyMGGs9vfh6LZ1XVpHVDQt8+tC9vD1Gz2Hg4FIKuyybpOOszU0vCeGavP+/Jwei1
omWxQtvj2/Wz2dLzIxz0q9gUE4vpVmHRV1/0kcF27bBYTwODyEWV8FxfVya5hKcrPAStvUWvuAhP
mQDacTopFWu5dq5tmkCD6i88rFzn+lN0XL/Ex/g4MydrNV5XQsT6rVxaCGTF3vOHJxnlhh24byEH
Ni52eP7aoi9OiE5mUNpOl3qmtZO5+UgOK/OuVzpwaJhccbKO1carBdMS7wxh/FuA5dvkYP39vnWy
s/nddaTQ+t3L6IC5J/npsV+7tU6T4NzBLsLIQm8ftqLyzp1i+0HSPl1Zv649wcHcgl6UM82X+KVY
trlpBujm3pVa71K/uVLQ8Kx1V/kTzl8Iza5mzBiav5uyb56cXawjbBVPXhL6HCz7+Q76VWSg29i9
DXcu22WKrUZ5iU0j6DLdqG3G1meq6fKl7LRwBiN6wPLNpgfvILjOktNQ5owz06Pimwr0/d4+5RqJ
7nnmEgJgpeY0KtEHpaa26iGnuAwD3RuTf0Vg8iDndDBI2t43DME4n/J9/ALIjVa1hzJST0NKJm/u
0MCeY47K+YYblL90loO52jPH2T8U8dc4N3LXksWeMpZVeuJWzwDLs1eLPLEIZiYP34OgFe74VbCA
CxVzZNLvuPJQrD/9dqrJKMYRBUWq/m3d1NTJZe1bbLwYS7kmjGC2aZgxaRmWYXWoHIfaE05Xyd5q
FrOv4jsY0nEphHry1xHwB2CEcl5l79+cFioBGvCZ4DtJPVXEEl56ihJM9rokHxfccsn1qb6qJW03
w3akrFNiH9hDk71ba/79EhzOTMZ9UHzOj430UGBWU/xNUTPshLzOY3rKaAwdxMz/JpIkZ+YyVKhY
i0Eof2gLrekfWT0uOCIp7mz+59FKv9u5QjGbMdB58AbcEnaPk4v2OQz9C2tiIrr0rrPd2CWmpu7W
c6h4LlSWXzdxAiAJZvMmypGkQ/tkzHN0HPtynFjSQ+U40Tahs6mAoAhLlNe+35gkgq6aF8NzDA0E
Td5j5fJ4++WZB8HwP2pZald/ZFAgTdl+UaNKNS5vPo1KRXx4MTSIKP/70Upg54IDu8XeuTypHRcI
dOZsReuuywkhMal+kdK01KM0D+7Ubzf7CTTBmdG1+jr0t98KVgNCJOgu4PY2h2z9CV2x2o2GqJy+
1x9AQ3fRLpmIC1euc7o+LeCVH7/Ec6tdtz++3stPblUyVovNZL5f8tWdSJXvruJEN2TNgnTSMHLR
WdX9XXwn4GaikA4CHvenGDLh+NJQI9bW/ybN/aW2/bgro4vS+Mi/gwpftcEfDRAa7BmcwS7Igsq0
yH55mJSurWOUfqXB6RjGlGk6jZdfZOnaHV1G5bYsMbJHUiw/wryE5TeNCQ5bYyXBWf/bNQ5qUfjL
vR0qinXrL8eSVa0kYSaTyn8YFNbsxYiyu7nscDZxkCR98s5ImJCimQrTkTrFJkiG/+SK4hrH2+Ah
FxJt73Wnxeo5SWGd/o/vZKGyJ6qS6bkZvzzywcFNnLfbv2Ivx+gecVgJ48iWAyKNomF+nXdB37Z4
qa27/nv/CYzX1vJ7G/TfyJDx42vVXlvJ7x5syDSDcA2M1nb6tmRsmS7STpcKrmaURCmkqrwADAe3
5XZxCF0eJxSgW2hn0tXjpoQhhEGJ1kuCJmEq1hbjpAoO483x0U41oazA7aO8W7jkvr+uCPxSc457
tUmTxEtnC5HfYLE/HvOizKpRYbFdt+hhKX3zDVe8bJ0bp6/LF8qjaXoDgAgK5DWMEuEMdshHjy9/
vH1VET/XFXwuZGwcuR9Ed2M3LO32fpZYlYrt5IckdB7rkKxnq4EclGWrsZA93IRE++WlnCEv/U5+
YHZk3oQcN2GJVzJYtqSOtW046Kz4QSh1ijqz6iLpIYhUmoUdJyFwoTOHmyNKZiiPSs8kLNxUIOpf
639Wc7BHgFbFYMTfW8WB6DQE4KuuY+flYXawLryn29xzArNIfSkdZ7npuuN4DZ8XJadnfc54M5YD
ZCbR7yE6xkKh0xXeGJOqTzQYvvmX2Q6/H9svunp+Lb1jT2LnbDo5om9ln7vsrA/2a24PYxQ6/A+U
xrEGe3MBbMGM+AofdH30mM2AZapwbMzCcTBBEDwQHuwytvY109gMwkNcxb2LgXheA8l7Vo89Wd9T
I8kcnPrvAH6Wmaam4PdjLBN0F38J5oJJD3OfY7wOWXYTkntUGoebxrCPMp/K36c+BssvaG96xgIk
V2fNIgnymuvwuKnKl5PMvCCTcLwZR5bBjXV1RYm9/PKz55+Dy9x80PH80oQvNDfj+apyGBuQxjmL
ldookVV2S14jaefOfwjs/xlb3XypA+hjsg1Ln5fDIN/1XPzFeNe4jrktFd8dK6lmysP+HRg3/xEq
VOqcyT+NB8Q3buQh4Wmd3k7dpXl8CoPaMv5VI10b4UymFHLW5RtpL2OtZ8xDnNWCWTDKrHLoiU3c
MWg2OEmGXUiiaGTbS+zIO8STXa3YNbpsUkq0VoJ4h/g7ObXVLAV/DLHpIQUBMoRy4IEKMgh6d6VS
CJomqXwc+ywuXOy8o11B0/nnGDHvpJKlecdCNhZG6Xhv/j+pU1lxRaRfJQ9hYVrTjzrHl84KBRe+
APuv3Fp8Z4aJHreC2u+HDpkT0PfAvGpad3MRkeNHbHq7PH3+dZ2pE1QvLTelvdKiZ6cRvn/OXD02
EIdaYRPbU/76Auc5pcoyKqY6ll0Biyry5HLNwuikkdjL59qHsUaAFExKcx06eB1Wfxh2bnSS1yYa
vjKoRYJbwOGuky8vvwa8AvHcGhDQbpqqCTioEFTPrGrMbRJWo7HO/9zsIswr5B9WFeLki3u1azwB
StrXoUArvgsaoJ6xQm6tI99hf+IWH4K9xb0davzin1mdPSNWh/PXLQVVbmq/FQGzlH5zeHQNBatS
1zh1lRxiSNd39OuA0aNcg++LuxOOy8v37Q1817h/6ix0LPr9AA2059yRC0/Vo4ceR0Deh+awjJ5K
4g6LHyeA59kOsrAQoB7B7yHR2HYfiCv/zpvG88cUMmvu72k5C0AuLIh65/65TYxJzETtI+44UDn3
/jCY6D5/KBQSx4ozOiLHHq5bRzRmP5J6lq7m0M6HQsQYONA69j2Abp7AmrjxdT5ITRUa9VBqlEG2
kD7yrTgIGtDb48xthI4tOi7f5lnCQbIp4hNqk6xSlEacXItc4seBjxAOxDoGQnjuC7bS0xWHCi4+
rz+TAcmZMBtCdPFRTw5Sb9gTYbgdY29OodPHBz8MIvIAB5gQXHOsOwfkDuiUs98wiNMRe5jJMo3u
mz36+a44rjXcDLmFPlKwjSgHHKrYRoo3LjkKldnFL5xAnp3Lj5e1/9CCYm3XurcmvcfPpXxpKOtC
ZXwQikIzpLZSelwCMhf+aXwweY9SX9C5xNgo+F3tl5OQtMXXlDjUvGNoIt16h3+T2SLOKMO7285x
LIV/0QfSPcOZlKtuu8qs1D/E1lXJSEfdp2JDB9BxWGxc3rg6dPfNM3jRYJxDqTDc3BriYuuJqThK
c+8H2b6eRosZkznt6fyu5P8T58i/raIBQA3Fx9AalLbOrsFKzSAyvr9UIvbNrROgO6e6H7BhOsY2
aMcpIVpQ4s6YmAEr5Ff2Ywou7quR+NDEpr7uP4u8vQ3U9bNWOG8n7Xmm+svjCId25/+cdrM5adFr
wbje2QSJuK3DA6SRJkecDxRBnXO0al0/1qMc1BFMcVAfHePfQ+PnkG2f1p3fwUt86Ur20gTTLxSQ
hF1wmvd5GpIijQ2WPuc4Mw2F0/Rl0YD8DcOGAmBo+t8G9/g6noyOPRdz5csWzx0+MxlNpgnL4Mc5
gNkURrmp6HfsZYfn/vLj/MkTqy3VvrQerRc4nUExoOB60vS711R926ICvbVADpHmhus+91fDzSza
OrRALpeBBCAzBWk4pPsXw0H4oMqD5wOlcYjWirE409RiPva0/9f/8p/br7SaLMEh9G6mcNZUOMxc
zn4ldSubRplGQEsWNVhVasqUthCeR6a1klZ9HcbHRSMzlYaEw1Pqgc+UVxK9Lqfp10w7U4zAuYCd
0PDcGGMkG0kEIGMZkh7Jz3F2Dr3BrEmZCAu79u7TZqXWIOYy/aELwAhYSgBdEl2NK88IN20F9pXG
JF9rXE1waEXiRfl6U9jngpNjZqr3KTZlmvPOTpzTRTpUjjMJpcRofailH9XUdB4aRCK18KFf6Z5J
b6AF8L+Bhun+l+I7fKvJ6DTITeE0TkgRcdeYjLYWMbO4vgrjMtgPZEaEEcNbRy/RozBE28WnNdGY
rOn0Pw9NNj5U2upViC8P4Xu0/+AxW2Q70RII2IwHAPr6ualpZ3aLHmSmlp1Nro2wtMYBddr0hC6p
zHpSeW7aUKm7lAs/a/ulOAohVLgXAgKcDj9sbhkhS4fe1Hu3t506sWmRhPRpOxDzp55nRsPsZLqr
duzQ3Q+1h1qqGT4F4i2gmtL71JCfVJb/skPxoxUEyvVDn0EDIlChs3USonKMT60AaYCgTT4CPEl1
oqVBhzN4/eDRahRN+uMjNe/eBLkIleXJMV9dQilG7+YP828DJlJOHAPCy7c6jG49ALb0LSNTOlc9
Vnr5z1s6yr//flw6u/ilnmtP2vBCdV36rdhK6RV9aA1Zmh5vpukK9bT/YnrS3esp61FYrEwqYi0G
RU09U/utoeE099DCgADtjbHntvGVGCbrhrwYVh6aq4lFnafpZGQtLP7QwQBx8kKD2KwQ1UqyVLW0
JNSWu45tictLyHG8EyBADaIYYSokKBF4a9CeQCVl/he8jl2jEXe2QAria5YBprOL7Usc3OIWAPUW
NvGJP95lsJtlu/vReuDUHJiCXkk+Xo+VdHenI3KIcUXsIhcv/U+vqnaHXainI4fcMh99MXcgEL7Q
0hLvvJP7B8/17d6n8jsEn3rWzec2gwv+FL+l3Sey1uXrRpZoAuDDZsz9S32d31OtSfMxKqCV91kJ
iT9WfDpapaue7EP1MW8+g/tBcNEwLpRJghM6x5A+bRxkiFCTEbOiVenBcwyR8hnlSRqeESJHQUxd
1CRu8Bz8FnWJJq+jQaa/Bdm6r8fq/jE3U6KOMjJJGJwTKCKpkRHGWk2s2lKVe6G8sukxQR0m4/zk
Hc8DOO6fxyFiIZy8daVRnvLLJyFrcNH474bESsMyB/hqLvptrd9W/dTX5n1JZ9dZ9CWsxR9K0dzX
82fyBbltJ8zL5JhS7B3eQY+1i0rh2M9/3qt4Cn/pEQ84uoHQ9pIn46p0JAIXXPAWpS9LhXd5ipYu
h6bNuwTE7SdKBKg2ikMgRAnhNk7M9Dr5mKM91iYdq9TXnfyDoEM8Wc6kGqHPS7h+qeNomOhwDqL5
RO/88/ja/Zy+MFb5/oeoLa+ef7tLde0uURUBqqaQvUIm2IJ5KxPj5I/aE4tYcH78Vud2veK0K9iz
gqfFaOmQtZ/amGDQ4g90FJoAhQ1oAV5CqDbyYMFabrpryGSl8Ea79G+oDTI8dGGobnnSWkxdR40J
zTv5bBYXT9f3CNr27cNZHgDh+wckSIuGbxMil8wxSjTXxECl1bBYu5Vu5XOkvddCxzg11tNJ/xgH
KM+06zYoU7EVbr+mod5941ExmIVLVrqc8wAvOW02fKJVT74972Z/Lm+y2LICZVIi3hUqJM7y1vA1
it3QqakgUHaEp3UnMy1MvcrhPmZ23V6PQiFZ/81qP++b+c7LwAvi+7q6NOONNFUhksy/roYq+cMw
FWLgThPrrlFgFf/VElDaGGdKEBUAx6Lrdba9VfzNWWdibdqlLlOyeYVrHavnoU2AC3OYgcPWVZju
8VB5hCnimdHpEBnOvOn5DWE5qRqeTXhWpbR/IyeUOhw3TRLum7BVEZeS0EL0pAjv67/jSyhnBu1N
nWPKuxfxdihypaaoI+YRrztO0MvIjPL5uem9bvmGAGtrAU+9rgAz+GVU+n6klGt4r5dbfYJ0b7jK
rNileMA7N9NXZSgPAtLK3ta3rj8ryw7oJtAfEWsmP9L8cjqHIerKYMNoYDpz7JnmolDOce8yQIU2
12Bdcwv/Lk0RE+BjALGa9I/L9AeZHserHrBjmjcJa7AeuEb3G6xxneE8+cIXc81R4fwhUTpmuQy8
brLhcrzFcRa6xod1FG63S3uBMEDp1D5/QLMXh992r/6u2TVc41WuDXqREDiaNZ4QKIl3gfGF19Cu
nt7nJabaPLI3jdWdt55z8MNNOI/5k58SUTC+hCOia3IF/JdHEBofew/emhCIw1hYVhUHH8/zGAoB
CB6JAedeelaYnvSZlKzsCMVzH3XJVa1s7LhjrzBK67YPNj2V5bgwkhAI5rcOHOfyxmvNjN7Q8tVH
kh2oHkOqqGvuoKprzJ+klJdjGRoRABSQW+lWWnTDjgs7Q48sdGiejUlHBuqzpUiyPklG6ivge4n+
0140X1dS+McagDn+8j4C5X1KljvaEvKwVUN+99dKX3WvbwvtqVt52963i53nVy4+NfbZ1/MFIlQr
9Fb3ZqH3NzlNOz7fSXQm8UrnXrIiSv5OcRvgKreevXrUX9Xuf/q65VUjN0q1EPmHl0H+8zgPLa8B
wEu42ZMQ3WqTZeUsN1tVgIfS1sL0BSZmK9o+pq/PQh5aNibiUNn0cpr0sGZ5j7u/FvbxF3/NFbyH
mO8JQVE9VIJytk91N1qVzXzXj0Prrqe1JtMUHDPTeSKSN9n+aoBGyPmtI4eKX8tM70N/oYvC9tq/
NyHBAp0FKCzc9cIIFCWr2OOADQPMiVKXLh8Yc/sU3q+h3ZyCzqw7kKbo2JCDiPXnexm0poEw2IUS
40axdWmGBbG8NBe9bccKusxb55kPAqLYAIvHG7DOCbDtCKf3rI6Sm7S765uHhur+VplzhkajsZeg
IzOnnT5V7LZ5zWF8n7kbfjxJlZX7sAIr21054CNquVq4yZsSLp8ClakxszOu0hA0KtKOaMGVO2At
48I0wGiYeHIdtygkFcql5T+plDxagSR5vPZfhnyhMQVnOdxWEN1zzBcWf5ZIGL323taQ/v1GAdVg
TWZKB/PWF1UFmtRDL4OpJMLyh5z7inRnaRpQ8iYr58CVCyZkTKt4Jwml+28tnjRrs1No9CR+ArQc
zNgCxY4DzGP5GdJVS9t+egZ7LPnq51E+Abo2yDO4oUAa8Iz9GV0Cr2IBoyggOTXYIRX1M/htPMqH
I0yVArVVWPSfNsG2uuaZhKKhKyMHaGX+pcB1mXIrs2oxXtQXKCh8x9iAgRklp+PJU3wFUoDYDsPE
2230aCaw2BnCnULmi1pX45bTT+KUTOen5ho5lQQUFwKpHl7cvx+GyrAQQaXk0kg5Y+i6OzVlK9Iw
kWFZ2XduB4qM0vyLwfZ/D9dKdTSe/yvVrkZuFcvo2vHzGkOAwfH2VKIkI0oGO+u19vtQ7ijlCgNG
1oE1t/yGBUSn8jlsXZZavgD673GW0lr0cjBtdGrpLLUL/1Zo1c9BQWAOEZ5N7Afyeec0uPbW3cck
1pwJgyF0NgR+ynt4D9csaR3CZ2NXu/eceQulzpyLmG6q5mmcA4od+6ER9a+Yj5bfzE/CEBa0LcYS
y9aBZed4/4+m+8mEFK8IOxPoverlRiE9gKI1cJ0P8bySbO6G+a67LvQGgFvxXtF3Al1IX0cO9r+o
JhkC4FmHBdC83vcHKqEuvuWXeHI0fWU3Z3IWn891vfjji3wcH7XEO428AdPnIPG4keAQZCSqd+gu
7CoR68OExg09/BrDIDAL0kFIoNRZCLmvj9EttFJTij/dorvK6K97Py4MQYQL3F5pCYL/RfMdTgUy
eESqCwlQvptpF9o/PwGWJFKtqR0hACH1eg6yODDG2P6RyhZvnmxriXnZSVYVTSjI24BYcbnoS+m3
2THu+lLE13RUd+ik03765zsL/E2/ngSXokmlr1ki30eExYlKDCVr7MbG3cVh5QbQUaHtONHqkXCE
9uspD9rnlhqbZiDQBqZOoUJRP4LRr0D+Netm1ZzoMi8xmJTPbayLoPd/BQ6mzEIPxjHCkjS49NJ6
lLc1NkOSYuQdx4KDA1k03S0izc1dp4lpHQ5vHnRYMdeeuWKahaHbkd7UMm66o1G9ya6svurPOXZD
WuOAvxzaz0++0C3GgYpXkFiNB6VVWmwQAiCTbUTWYofKi3vAN4tNEJ/iFhm0me3ckN10n+A3xxj6
sPxIROlN5VRGPdP7vFaLci0diiYOcCf5TrxRCwShyUuVuCbO9dKdK5+Coame6ZUe5T2i0iqD6wLq
SORipOwjKDi2pAg/vyxWGgUtrNHtWPrVrCPOv5Tzsgx2eZCc/n6UaJ7UoUWGQqWbTiz13SQywoSA
z69YX+l6/kNe+byWv8kIA/p/vZY3wzTV+rx2X1UfI/zwNcbI0I+KH/kPSmtUC30pQ0GMjtZrOhlE
aTjjK0RmQXpKluu2rgP3YNELW0vil1g1wYWp8sLyd0uEB5izEjnZP9PZ3kMjq8kMyODev5TaK+WF
v8hrhOx1YT3zjGSbPuPCRlcuKy9O+G5+jP5xKyX2lbCw/WJS0SHui8IQH+fTrTShNCmUl4OFBikQ
CKmjW+CbUf4PdcX5Rkrwxca+9GbdTF5N8y7vUoghCxnYKt4HPF7fYTU8DB2ynUV8d5ph20gyeilT
qDXLJLAd1U3XYBuE+QFG2DCDnZt43QwdK642cEwK7dA8Wp+bk7YfSsxxf5pBGLDXCblW5SulfGhr
HwGby46brt+Rz2DreFCTTPUURAlR+NTyJpZZL+KAayrdgbRn/PYBxOA8g/Z03JJiZGTSxLoqtE9O
UyLydWkxBuJt+KK3PNXsrfRzmx5IzCry97WCZaS6ne1684HHPxc7YneLkmXsiXhntcpmZgHobuo9
NpNTHbVOZvtvFRe7G6QjrZkOTBZJ1KvdjkW4//Ci8CCYOIR3xC0qRpvh7VQqrN9UWYE5ZkX3kNPc
anEIrHszWSI0MGvQnsGkHZiup3MzRyY4UQAoFwSzAKOlpopbObbSQ7Y/+gNF/c9/l+LfiF6j3Tg1
UrXBO7WLDkq7AXwiPB8Z0iI0lvaVvdzEI6a90HGRCKkQVED3mQ5Ly4G1jE4dEwD0Qfw4xf3YLNDx
I8AWQSfmyVqkLsTC9G+r2To4D52CSoyAfw6JqRRZEwzlaejCOP5Cs7PYZWk6BaBuw+ZDcq/SXjwk
1sR0dsQhZK7EW38QEhRpMXO0ZphjmMb3Urn8VjfDve9+DinAr7sBJ9VKWZWeVgYUVbWdLakQlY8P
6irl6yr8/jNRm7sM3jWDxSxlMJTvlZcyNtSVWGZ67ue2gzzBjUHx+/fyQtvxYO1JRhJdv+/7STnc
QKh78qW8G2rTXTZmKcltK0azWa1USDT8K868gc5W4I7KI4O2jYZ5Xkudmj4ntY9cruwm/D5tqMGR
rg0XqK2FYSkgGlqS+DqYaHYwatUkSu9bhV3d6vUAl4OaTdL14/y8FvaeevQQeVmQ6/hxeAe8p9vU
cRPWqlc5asKJ8ffEDrfaX8nu8NjdasgbYr7KYpdlrv96eMBVwDwDHsLnVMWx5Imqnq1OmT8b50uk
Cthue/bEbmxyl/DxX0drPXAbVrJyGpkDpAAp+w+S9grfqLQdmNt0mN0PLe92nUmii4sarMAay02V
D+z7w1gsVd/NbUOlDVWBVs+1VOiQ7FTScw3HSzSpYSBo76Bv7VSUVEl7Sq+Mjs71M9Fj+AN5Gt9L
Gfx54gZkB4VroqtHILq35cT6IZOeWdrRvG++iEgkQVhWVvEKVzXaROduoZfrPVlOX7uP8q2c7VxP
ZXVbrlessV2LLa/l0+5UIg6QnMLQV7WM0jK0xW/I75Qi+c4Ji7t8DOBTKHiRm07aD4gCM/DJMlfV
kFa1q897kDzk6kpBfUrMvvneAi4xchatYpc1AIYLamE4rG3nxLd8o7zoGpPZPkKIL7DCvySulILW
FxuSsnsVJrkdJOWe5FkGTiyom97//lYRNz1imLXzUWCRL7qnsqaJvZFrnLurXWWxJ9k2TLVSrBWF
oR0WopmEr7LlcxhKI/9DaFAyZab4V+Zx4AfySOqtWhrXGrShwa1uobUYLMXr9L+jN6evas+b/JFi
J0DIRHQxAod8ZdBusfbSoWHtHUlSdMvxshNh+l+hZJZaRztKV9TBmGn6YMeG4vTaJ78InK0LncGz
95XHzdNyaGaIDNatbLw2b5MHtspef6uSSDa2Eko+vSJlG38t0ci/35HUPK9tZ+sgH16xDwZ7LVod
T872of0bXovQlYgJW2rKkk1t1VY4ua+T5qqMjDXWnHiJbwNKhtzTXEjJDjpQc1u79PO1Db/2izbC
hNAG7fPOLBUBbWCcnjz/43ItBRo6Y96fOeYMwlw5hU/qd3iJ37Fyd43Fpup+3xSiw101099UD/Gq
mmgJXoXSqXEpYw3Kng7DQtn/lU7v6/6yqY32HvqoBoKqXPRW8MwKo2Tz2S3YWv3T9Da6NSf9RfX9
GCWtrPnpNXqUHtU8FyGo5MVfO43rYdneK6d386qMRXz9bT/K82bhJ4suzMcKxy0+f+86ZzdZVBw8
Ce/GnD5MrCQkbF8YjWLOfRg2vflKzTaVhe3m4zaR25uHmM1C9uUNs7w2LuXCMAg2yIaYd+zbhZ7s
uZPvFFh1aZgAfp1+uSg5XrDCupQns3xnj6T27/z1wgVpoS2STUfrqRZcWPwYgWzOygaHtE4/3rxP
X1DKhgyCwD/WJ5sr2EFSsdmo0bqfel9q4OmNlRIDSaB7doy2tVN/3r+zjgudOb3T4qDYMRo8ypWL
TIDDTcKxS65MdWRSVpl3QqN3EJgcQNQg9Mw4Aq35S/nOHMnr007cO0X6q+gg4QZTdQkfAxsWOhzv
ZSqR/jdlRveCPim+ey97pVgpzC5xYPOn6rwFuqlz5fqW+QEWwZ/KrinAu5P+UtwPH71ywjza5yic
O1IX2TFuRRS+LBGZrxOqTPvb5bbvH7t/pmG2MloYkR5G0a+l3852Z8jde/hq4sRBFE6/hlMrgOYm
gm16d4oQixElYDgfFTtODPETlCodP37rQVcZw3wawesBrGaB/4WfHeZiMyHYt5OsEunGvrbtokEI
fAo7mOuEGgyO+3NJttN40V3X8qwxzEI1ONPILeYWUWIw6fExsU4fLJq1GJYY9m/LZ/mBfLgszfvb
9uItTVCm0kEYMuv3Z3PmUBXc/f3hGe3efEbWUmp6GjdcU6yEcz35eclV0niBPh+t9vvUX9ws89yP
D9ptS79PUtKy27H7LgafxddLf5mv7Lp5r1AHf13ifM2A8mqxpqFuWMD5O2G1mIyNMqsINvogGNMU
ON1RtJUSX1dOGc3CvsoRnXirfYrPKvvG3aiCZyXd+S3P2+ax31smYPaSQ3PvjtVgwtJ7mOB9q66z
r/u2cBAsozheRgsqoTuEMdtJ/SQGmZ6NU7svmpPGopssqJ/2PwVgzXeRKqw36S5n/E1uNIvtlCaF
GQvcN0xUbFxwSKQmlZxsNLhinGbPXHUzmPcUC6yQdp3fMZypkxhlUPRaluamm+bFeox2Ik5/173j
57y56+aMI78Wq364wld491cvl+oZpyMrApm3asH7TOiQyVuSQN52l9fE9NrleNnJDI8YRqlo9ZEg
0WSF3f11Kg1YyJBIG/smhZFsMT8n2Syd2kmatG7mfZWspD4X6rOIWbonDvB4ln7709z77XMLqC25
+88K25k1xr8BWHqDS97WlbAk3hbfB2zjn5TH9HbsbolnNDZHDFGgKJ357N7Xif7C7w3TXLoowsa7
t2FUrCuhUpv3rnQVZi+l1Iu+YdZGPBwuH1+ne4XXqfDy+Dr9e2lvmpl0dLGBJI/T+dCjGC5S5dUg
LxG8lc6jZe8hNuBogwOHvkHh0+PKvV+7q69nfdsw56MyL1fWjTuUs7qpFGkOO9tbbTEoLis3gzQN
3evtfh0Sko+3uX6aROEjfbXKr93fcVExuqrcMEm8PZny7DzIA0MpgjhVFlp8fZqXOD1dRM/afnwb
u8dWWeOxrt5rc6+Q7aJs7B3qvmHWR8vC/vtDx/fJzK7dzLaR/FzgOCdNxGodvvfz183HKZwf1mku
11wZcxbtnxi55d+2gzT/tW+n2Cm09v0Xcr03AaWdbb5M0yNfLw+uWFqpPmkTOdzGvz32I5n3S2/P
12duzP1bShelui22krOJ2ma4zJc4Td3Ppdv4Otg2FvwseeRDrBW++qPVB2YVMhPDHRT7dXWjWzSv
34mQJirk0n64CYNUlDywZEPscBCjxYBIsWstvRV+a5wOg1OfqCA9+zPtaym1RrlukULi3igMdFaP
DNZ7JFylPH6htny/2Oe3hsf7lY8xvLDlvhKxmo6Q9XNN1EEwB54ESvtYskICP18KEa1mxjObod9s
e15exg/WNMfX3zpj2ZYx3dSWmxKa8/1neS7Dz7HGCIcztbRZQ9byBysYJ9rq2+zXeao6uTG5L930
Mvvmn9ZYQaKupCubztIM6dETaAbmHCUmzfn4MrzEe7XL233Ruo2TQxY61pN+uh52d+cYmt0VQ4i+
nCh2tdU74Hb5dteW/bNiK7zpV6lMVGRK1u5bunatX1urt1x13g+H+KJkPF47VTd8ZZAfn6J5i9Nr
SSIbXRr7n23SsZnt5r9fDODVAHjN9BI5TK7a0h/bKxhLN20YAA84oSw3paTerxTWahH1xOXFWLVQ
CB1mCAGPkXruOK+rUQNkoqjATgW4LBqK782wGCm0oDtgYhRzZdsSJjiaqwCUhHnN1UK6uvHQDL+Q
YOJbKD9DhsWC/GsSZzPlNU9w7s3vLy/RVRfbC/Z/9KKQf/u0P7p9Xwtx868wPBdfH71cPP+8C+fz
7evxO/N+rEsdmHIwjUaldHw44aLr16OX6p0129/uTA+KrcUQohHP+46k0/uqu2+fu6lhfl/P3Llx
va44Jby85mbF0b3weps9hs7FY+cMShwQm6scaW9Hz5HAWawfPlLDbNBK817bM2gyDVwYUX7J0sKr
CrTKXSZGjXlTEOo7sm+8oWviVIqP8/9Yuq/lRLIlCqBfRATevAKFFRIgEI1eiKGR8B4K8/V3HfrG
KDRqiao6dUzanTuDRq9hxVFz973trY7BoEandFl3Vsd6ERirG++aWPAOcc1xYSI19vtK3lTELB70
t2zDiq6zHmkEGwmP4a0TdyfaS3Tv1ezXrX+9e4HMoVoabXuqrFsTsXg4akHx4aKybewWdXo6HlCy
p8F66V7NCX6ARWUnIXGOko8oV8Ieq1VKdS0knqutBn/uGGyLSH2r/uRjWzlJRwAlN9gJEvxLvXDl
UHwsvwofJ/X7WjWVb7/XR7nA3luxB07l1aKaXlRKgpd6P7nboupuF+Yf905DiUX1jMY4V17op7Wt
Xq6VNLq21dt53vnnqqwZbjzCeJj0mU0NyH9zrWQflf1vdjlKfWQ3dTt8q6hZQ8LfbG+On0V90TJi
y7KCkyGFYWMu5MCKU8X8zuHnpK1oP/elZfuzpi5fCULhdz/LaEVUBR1/NE/9+TIqZNA0vxBkYvvr
N9xLm7ZCEO+jQcyfU5Qe3MGvCoPMpftItfOqOVXLDlgt1aLEyBBjIi6iGxR/eQ8UcFO3u1XRn03U
1Lue30Iv5eDmhHI/6SP4xdXvjre9HSz6SADgizb95YBwQjq9Vr+7qYVsxLsi//zH6Qtsajs7woAp
klgOkGwDBu2+QE8Yv//SK6J/jhr8nDFMhQVOw4Tw3aQPj+bRkhlLSPLNUCxg9y0noU3yY4cTKJSX
hLoImfgX09Hhm1ktXgBV8iH8mBmzTM1gMeR7NsOlSI8yt/8Of9IdVIVb7v4h1WUEHL8mWpt+Mh8v
SEC0E6rP0631lyZ85W+Y4rdcqX5vEoLvZ0cx+5X9b/J1bJm4RPkmvvKjij4UR2DN+Fl9LCqIGaLC
23y6Eb8px+PSWwqVwFxOIMZk+b4YirZY1nQ77j3e5sn3UmsVKeNsYAJ5XyoX3zQUQcmv9U/SOaFH
xrr7/C/wMclxKbW74esFtGglv1PHxkYViah3Wl2xUGmlQEza3jpa5yonNFJnYqaxwvz0d0m6fW9T
9asz86GeZ5DjIOQAF4g5pmAj20n2sq5jUX5ne4WTghJFKuLCwhfD3aTVzvbc/9wKrpS3jvbvcXPR
3Yfw+uXv6W/2u6T89oqYWe+OykKJeG9HPg7zXJVCJLxtU88SbVBTCL6KI+hB80dUQjsjSvR3OUq/
l9QdC7C08EPWH9XsG+QDKCqwwUX0V/Mr3AqAtbPELABPCpFIP1pRnuFqEd1P1c6k50AlgvqohU4c
v+aEZ3ljRec+nn+K9fl7uufPF8n36626/+LPPanOP7eIFU0e53+Lv8cz0xOR5Wm56AhtpZv7P6Vv
FAiUqmSWpElS/mnVX860gJrraPem/9YB8Cj7gTK2s/1zKbhGQ51qqb9rYwWfE1MdxuFt7OgFvtx+
pp88EKEA2g0kYvjh/FX5EL7p/OfuV/+XXmARWL+tpVdSOirJnQbegeUAKjT98ewFqjn8vn//0V3n
ByIdxiY/u+uf+qXQoGs90JJi8eo4AiT7tUk1gIAI07f5Bd4LBZUJU66kYcmuvf+zwkIYyqr0EuqJ
IsjFoxrKapgLhiuwAvYsaXJui7Mfn/LKfJ2QXlBkO882EsW34wfTBT7Z91CGAX1xMzfCPwhfdJW8
N9TPKmG7AVAuse4Yp35gLCCYQzlM+WK5YxLqiVZj10bCX7yqPzo5QUe2f/W5+rxj8Co0C8PNr9nJ
ydagoNjx0es7jt++u30L+cFnI3Dx90PNo96LYaoUiF3WrZU404sFvyDd7BCqpqwXOgjKsSJvNF5D
3wOjuL5/oq2TZt5JRC+qoNl/0uJQahzL+T+nr8tvqWMFEr34F+O3Rc1x6mYPqY33pUjyqrLsHNo6
9KHj29bTzdwm2r/pPnHhd8F3PYM8hAqAUzMUNWywWRTCLtIn4oXuTduD6Za+UOeAMRGLjg5BYqlw
vvyIq8qCFJxQ0uugTPUYSTJIGUw2nccUiBB2/vMG/PEYpOE49Y3k2mQrUOT6Ud878BVK3AMytwTH
eHtLbKv36CTPrH5YwY3mNXEAPq5h7UrlY1zWjyGtaYXGTLrnhsL//xS49Q8GJjomBPcEIjh3Vfa0
mV0AdOqJX5gMwzQ+Ca3TXobyCCDjJMueDlJo+wQvCuw2mXZQcrE6neFTpNK2nNcDRGUED12f0Ko0
9V3zJKgQ7vEINIxg17v7Flqwrz8+BZnlSIgrfkbIx61HVGV+mPq8VpK950cKNA2epqRUfngf33pk
oKO+/U2CJDnmHyDxROEi1c4t2+n3AyLLPzCnMQMGSRgWFYW3TIRR4lx/XhExMho0UCzT/Q8m8zy6
nWrxH4pDRvEhmqFqT33jrf2Qf/2ThNjN1UgUwm9zBA5sP20uAvbWPmPG4DRMIvR7kw5z5RQkJFPD
v8MdkCnl/txErkpYDh7vnnj/e+Ot57UIyOlLjAwMWLa6YI7oAKi/BVAEqFQ2upwaxWHpY/6fzxx3
uqIpCauxKLb372S2tj/8XTAz4QxES8WrS2C/lTvwBIYrzOzqYfPZWu5abvsXy+Rmf2YqZ5T+fBxY
wy0rRAy2JsqWzVc3f9a/zxSDqeJr5VZwzPlqZjfIYWDALv9nSU18Pw7CS+kOTSRK7IbHbZRn+V7m
0XmCxi+6bjHJJUujfE8ol+k8/zrm/njk7tRY/97XtfT3mZhD4v+nBA9zrGqZlrhUrN7V8XyUj3yN
bTN5elukqvtl0/cE421ePac/iPiCEqI77uRyzAJZ1DKzWGXqqpKaiYUODgkIvnKMRVx4JP++yVbX
COqVHY6ucPPIbUvVO4sbP60Wt+MVHo2dJiLl+K/YZGbNq/7cCZxps/BxmLRy+8H+17DDG06iVTba
b2GMo8PfSSk6Km+ZV+/HakpbAGktjQuo40y0MWQKUdMDxkSU/b7cQyQ99XmTESyVt2Cb3z54jA5/
GJ/FYfx3+ZX9niQHyUcj/ltYfheOVQ86/Fkyx01JoZJJQWC3EscGOpJEzezYsmswGXaQrfgo7y71
w192AIPA2uzQFHw7F2tBxfElE0zNVKZ6H4OZCBFca/fxcrRJ2OqN+zg+NrYcJOXFRv5maOvR89Mf
l4VBbgbycNj2Lzvzaqp3f7zjraBnabWUrF526N7x65aPp36+JItZC/f7iHe1iYf4y7V2TVa2BYZl
ZaseWUBG7Q6I9Lued1iAdJ/+jjPd5D6aSx5E6X42yURoHpD8g2ucy9YkfN9H8NCWbX7QPc0Pzbw6
szfRy25Jre283N6s7DSwdZg3ecRoD2Itt8DCGRVAywu14jJg6J6fZMc+1zpIMEouitVgHTqUdaXd
LmqCr1ujpZRV53/79eRnx90C3ni6DfsRINcrnDAcy1+jX0b/lEZsasuHW7nAGL3mCntpfkDIpPvx
2D+uwqz76N/+Up3Dx9ztKh5j250hK0xCpmykrmfTLLBECRCISxCd6hLe7WmfgzABGUXnJCCWCwNa
I/Y5m4L9IbKV88f263MADpP/Qu2JOStco9TMUkE8GGBmttvquvPtx8s4Hi+nJGmGV91IgrWC7ugd
AOyCv17A/dp0aybkerqBoBLfWtSM4ZEcevX0tjnfty6aAJYN6jipAFFcxrPcrZUaO2qZDAE5kP9P
ktVmLnp+pr+fn1BZfmd06U5pGVwdy+epk/RHalfz7ps/ylLfsiyQ6TFbT3fm090FEM3JFcqnTamU
RSfTTbTDC7q0acn309OqXnib/JeaXSznRawcdShyaiwgusXy8qO1JrTXTvF9km4uXruhMMvNZg/y
xFsI3cmuhsVnp7vDUQh2DMqjVOru4SzkEKiJlplGNZOrLFEV3Hw5hmLEihcq1ymsbqbLJj/IFkxN
mV3uvcxMQspBiewIyNPrFvQ8j3yZ2uuiZslD3camJ/NYzfYpsm7qgp51/eh7f1OTyGgwrPOBkorm
CsE2az5RtswxXtV+bkapOgmSJEkBUbAS1HOlmQy07LY5B0g6Zas3yW7Bf/CWXSNFEe9haXaxIvEq
byTVNV4AuUJ3PYFfVItMs7G3XiIRBT8UDKb5bbnnDJlmq+jfi6GX9ogwVEz9M/NWSNTDrpVyFTD0
SulPfwljw4j9SovLwLuIDVNi7YJMhUckI5N0HnE94DKYEiIzKCEUREh8ywslZvupRxszDrBVe5EH
UY4S41Vrjq8j1c3MtgAP0x25tG/Ze3bb0d/FbuTTLb2v1Pis/TEKVGDYYGgABKmqZYVtOrnxdlL1
pZ222YSwnhp/arYvVR2KUFfrNn1aYgkVauVHIFwZCB6LbQrxhSca+5R6pTD/fmPAYn3dFVbGRz3g
++AVWP3HOv7KVjwmCkxKaQbH4N2hW0Ct5fl1rR9ycyEQkqe2yhA7KyyTzYZ+UpBNNmULjqK/89Ab
9Y/mMh6YV+vl8vmzmllFGS6EvNudX9fLagbD0/QepoyE6CyGShAvuioQffnWPdu9FULe9B0o8m6u
Q7zsyo8WMgMBUDukYkxcp+Gbybzr2w6v0N0JQMw/YYLgDwqwQKnmnc9ZoEur58aar3CtHY/1OFWz
Vmnyct4yxMMebKbKBPQCbrcHZIepr/HEY+cD8OBZzUlXSDBkPoXhHCWhDnE/ITdlenbFC89TBJ1A
/0Ii6baAOeM5nYMg3FvAQwjtrbfixV24/y0VnZA2rqqFWaYbkuT5d4N47FunOPJntEBcRjdZ/Fwy
n5thsJxtkL2Qb2RIwFyX07cJsDUKhTejtjvTpHGAc726hz9jBeNeovj/XVRd/Rynjj3whpGeN51r
vpVxPOctHwr3VQwylyJK9IE5VJtfVu/J9H9zbSichhiTpsD3Yf6TmSP05qRgUjhAOcw/c6fv5Epf
lMvHLf1fnGgkbr0CJo/9fwXx5iRJfxH2Arvax93lXuvO1mnesImNO51oX24NSIrSvHX3VqKYWFUO
eaFHblQB1VUp7sSrr8livM0MN7lRIe5sryLvCDO/1tfucRTgMssP3UAPcce2yR7ryWN9m+vspJyL
NXNPfmzP7aqwlFLSd2IxHqdm2WTk4NCm90vn6/nx6Ad1NCX2yHplpqT1Eiaykukui8rtQRRmS8bE
5Gf9e26x2VS6lBpw7TOQS3hK+gPA5n09Vezr/8+ue5cGVtDeWk8LbxBcjUzXzjzJfiKR3DWfFDDh
R90Sc8K4tnMcpTVs+Uy8HVJAmnKUfUnX4D6d0yIhzNMX1K80g/PJ9nepWmJAMjjBdgIwaF9sxink
r5yPI6fbz5ds1b5zJDyjMPaLOTxCyPSETUKe2szubs5Ai5jm/Wx/FUdEpxue2wlxthBstr9BCck6
R9epMVbjdugDNBLFFGJPe5yRGn8lkUqIIKEioOgtpXIzjrX8hA42ytuJ33s2gJPcEwguH4BIpgf8
HH7TI5O3WbbvIIpo+74/hjIYlxKrR4upYWn1+qzatfBCqUTDDn5mCXxte4mbXDCLW5lVO7W3Wjw1
RBZSL0MH0cdL2giRpKlIqL0Q2CQDKmkC5CGJPf97+lbTo/akVAMkSFn4PJrL0hKPlkWowWz0Alwk
2b6mwP+I91R3Oc3NCjNvWewnBl5IZ4x2cZoJNRcKFquwx2J/anHgffiSiwbCLWntfN8iB/k0DuZJ
sxDquhMD527X4R1m209Fva2HcEP9n8VEbea6NIB1O4/MaqZ70+Rhmkd3yLplYU7eU2N3sUYkRDbf
Aso6hBpZIwrQAbXDmBL4nKrrA/qLogrg4lThTT2gTl6dgLQC04E9UfCiildxgQSEwlqRwWjR23zn
R6kfUmZfVw4Z+AkCtU7qK0CYkX/lOYASjv8l01XUuOiDFNpd+vhqbsLZ1dW7snRVo5xX4SBeuyR9
AIyjzeYUDU7plrwiWr7f+QyGDh9k1rGBt1qBMSy6JUXdRYVQqc5D3cuqUagy2WnYWgFWMzBlTjrC
gYC1eP4KDGj/j9LviVgmOfNx/AXEeM92mH7FmtrlD4G9UPgOH1EKMFpqQbmvoNN8fO7e8UacfuL6
TaokQHaKLBEKGzS7G+gpGUgt7sn+VcifMyow+EAgtj9WdCOQF36CQEkNLSpPiANBqtZRPbLadA8b
M5x48orjrlF+DeeU+wDJgBG51Vc+8fwrgsjFLDSLHeABAdzqpi3BFCDcqBahIpTR9Ir+y6qxi6nd
99UbBzXbuf8tQRDozLLpbhu5hoeJiApMVguNSUsscDWDVu4egUW2UhBeQRkeME3rFimtVLEHzgJO
c38jxuA0mrkPwOLexoQHawB6irmdaq7ebsKk68YViKpXapobp7TYSXOzBeS7cbNYlJM+9291GIT8
b7ZS+ruC80KZBbwNaaP4Al5fxS7IjYDD4yah3bxBQcBnj4OwoUaJliB5pDcR3MuLD6/7lgPmd8CC
h04Sr90bgSmx1j230t8ci/mI0XhuLUccjvsYh6G9kO1vodoTgxBFz3SZLDvCgKFAFW6D5Lvs3yQ2
B8tplvdcPk5Zl1ug7MSAsruPhblHBZHkcNYn0a+YUPadzXScEs3G5zPCP3msA6CRASMbYvr76vU1
YEdHCRr8YYA1IzYJaoLE3qKQeZFHlMzporN/VNPvmUH4C4UQBDIqquV0Xj3wH/dt2xo+HyFPPvri
rmQGEGPWEBsClkqQPEKfaQDtBrqrGuuQAtEudBc9JVJ4I0XTUNcyaZth58Jj1had5aaX6zIgtu31
iOIjnP8pmHOhx4gtVTPjIMrpe1blNE/JENxseEXvzyplajhD+oGsJj3ETUtV2PBReP2IoEUEsdc+
hvg2j1RZ/lqzbZiEc6Szotkp+b9in7ha5zorXZyVHpeBV51RlMY8QwYby+EBggek19908jGSCImI
Pj9EhmRMEexPn8S1aT2P/P+w+kL33TU8AqwY6soLrMQm5NExwEpNKZUHO+tCwyJOPSVrKTTGciLh
AV0w5q4MU/TrIfIBy8owmMhjTKJEUNJBubGI6aTieD9CW/uylny/Zj9YV4Zvj1IcRmM/lAiZLpON
PUf0suMMX2wPjH5Ln+Lb10fRneeAEWH6giA2kQkAn1f8We1aMOLc91UmXwjoaBaqiDS4ugYEqbaX
dd/uebroFPuGbOppO9PuKXNNqNAeCDOH+6tMbE2iK+IOs0ynGWApVVsN2XjdxW3gILn8OqVB6PlM
3GA5/PNYHqPTi8ph/rkOfgVjZ1JlLdD41ymYb4I+D6jsT0/0OsC8VjcktiAuoAvVH8ISUifntoPK
KJhc3h9Tnz3LzppxNLcWg71vodgQfSz7Cx3Y3l8Giz0kRkjdHyRPqhYxxFtFA1ikSIAggleB8oR0
2OpXpiYv7E5jkMSu2gOiVkP/o/pl1qzFmHlg1tQmwO6rDJieH3wuU1yaMccQ6AZ4d4EsD1DQ9FSJ
hp+fK4Sz5Qfj8Fy57poeaqZ2gYlzjwwBaEbBqwrZuFMiPJ/VXqFpL6S6TtG/5UUtjLmOSAg6N2ww
z0ZdfJPoqNm2FJp83XlkziXLOkxxoGEdv7hnqaaAQUCYmUZ1zCzHwmxR3w3z7yXpjRDUo9yXCp0T
b9t2PKbrbYouOz3sYo9PCa6/kkyNR8i/ZULZIu4QH+cOQ/iCL7wHd0ZseFVdDV2lqneVVSHyz7VS
ExGcB/G2Oqi1gofPG6AIvEqXd5covAV74Z8P2wX7Q4kpYpFb1kN45BbEqcMiG1bqhsXVlWhV57kH
yWj+t1LoTC0h6i6vqKfepGtj9lRZ5ALBjKqBYmRz2CWC7gXFOrvholOYBSIoc6aEJtG4tsPSMmN3
/11HKyhsafd0FAhLXT28xzoVBq8wjFDh0rLmYPpUeCqPdF9h8UFh1xY/qx9J7zfh6OX7rllsZbV/
Guo2c6wlDYOTX81UwP/huoHAA9T8AL5Net1YHC85GIhUlp/Kx6fbKYlj82lUxWWbZW3hOSZTcEee
NhlvayEV1OcjMU6Mdz8EsalfBlwvDL3qBGLsc8FVq8+16RMYSAwCvJHIXgcEY/8W5LO9JBGirgrE
7h1sQeWHR5466sTnn3bWeRQ8fjUtb4ROacxqo4DM+2foNXHjgCz4RwGwb2nNJGePOFdxUhpbpefq
K7iVYahBSUHQjqAbXBtHJ4ZQtgHgHhzgrWUrrercI79NNbN9qQoHnHhQlvrpniYjUJDvgoIWWdFe
hAqgY31tiADC68lZ51U/qpyirm06Dm/cLYyJJjab3RDiNdpnKAhzRve14CvgJiZZx6t128jFUJxe
huchIF7sXR91cRYVIVPbD8JawVVZ7fuXydd201sV34gYdn020/AdahWiZv15yGF4Of2Y0rQS3kTb
HKaf/bBTZV2JVn4uEWQeS/OGGgLQYWAlh08XEOUGqVru3gqyTAGLk+Tmnn8I38k6H3C1tTVcFQuh
ZMTnuBgcEMpIsIgiydJ82iaIEcDDAbP93O1Niuxnrnygapt5NVcprlBnGPTicdcUOnCGkpmGkdnW
3j9BeKJRMAp6yQXwSXGDyrYTzNw5h2HzPDXFadcIQYm4cuvN0/uvNpmkm/hDJmgnEphTlL99ndUA
SDzvWK6100LIAh1H+BOnyGv5/u8d8rnvZbZprk1JiPew/AhzQQztaRRZPKuFfU1QZZWuWdLpv4tN
DvUtqmQAbsqeGmY4YoXy6lGn2KjOHAaJVf062sd6bxIcQZeGujfqbzPN6xXln2rC9xUT69gTvIt1
5KnsiaBFAPxX9XxacEXdEQJDhs6ham42Py5xIQVCofoFh8ZymxYbTGGtmTJ9uXkjyInlzBTcM5+m
31ql5o3jMoyRbi3QJmbdm9Gv9CHscWuTbjtTFJ27hkoTTfMSjV3dWivHsVCUl2fbecnH38zq71lB
GaYZDEhkHFc1rvElE2yoEUmCUL1zSw+L9hA73uBW5dmmLlLQL1XPbczAhgTnBeS1Kkb0xavGhyZ+
J7XXOBboFFr9VeNhMRIqEjZDAonZYEkIGw1s/BCmLnDvBb5C65SYt3BMo0IopEKl8eXWM23Wq1h6
QVUchA1VHC6nnG87/ZDOrY36NNLQ5Ab5XOxri7MrksAYHt5l0e0fQw/6e2yD+JdJn2QaVtGzrdNi
yFA6/CQxgXyCwJA0iqbW13fL4K2NmA6gvhyDYPv9bI46GoXWVhKwxpyYNzaPlnVw7swuHY/f5Pc6
Cja5yL6JssdGK6WHQ28SbPCwNIpsXkcmGDsYauKggTn8i1tkAVQLLdQ4uswjnEGzJDD3km121n7k
bcSy1ODaNjCIL1vXGm6zDYMUM5yjJ7es4dwwbEm7uGOrcUjGriCGjdQbEyV0KFMlCPJXpZ03f1Fq
8dX7/4w5gcRluAPDwrKFE2x7jF1vlKGA7lE3POr4VRsZ1hoKfeiAI2QUNBkcp8I0x+l1Krx1ouDs
I2n2Q9DtxCb9xOgI+PRrtqlcWDUxymwTEcxQ9LWfivLMo4Cwh31YCvcUW5JQeYkt4jdsyhtT6TY1
ur1arJUCtKONqVVdMbqNVCMOC9kqEWtnSZaHrmRYxfCmiV08piX9lkJoeP7J4Q6GfpRTr6z+TPEc
p74X8EtiQRB+d9KunJwKh6v8Uny1VrjftqOCYzAK/IuHIaPZyfJwA2T62+TOk7jPDbC0zG71gohC
VN9Zzc0PU8AgnfIL29EhgKNKtNnI11GYZ6488+BWdvJZcn7DaPYepu1fAJbcsbhG8aojrVu3MJFM
7UULndEuB2cQtrEtdhr6UXMl6jffCrYxwaa2jBaw8d3yVgrN6cj1TByoeehsY3ZX0Z1QZau0lvXQ
Xgz2X8do8t8d7+6qf9cDbNW7hJaeuCAGVEOyNLBzvZj9pezVWSKAbAzVjVycfY2k5Vux4w/DyzB0
14lADS5OLAa01ZezjJpHoNqGEveOo4QCKbz6vFU914bubwZKcTOYa6b3pVszxAT7C/5hEWzfvQaB
+YpZCuBUJlk4InaGE+sXQbyto53aGrPIMffF7NRLzhGWo2OmpCMfk04wWpcAe2DIMX6b3ZZPzHgi
+2ItRCe7eQhTXe+mRs7PUC5kom/R6jtA53BCPR34iuvtcTLLybeRkWBE88m4cAjaJdxvFSnB6thh
ZJYlCjry/+kRAvXGr3eKx9RAdhGMEc2GhpO+0XjfYCgoX1nXMXE5aPYAevNRcqoulJ6G0r17gp2j
ZXYwA/iOQWbRFPu33fx3zYDR1Qn5D/AcOef8C3kpJw9lvnqsgSUH0ydRDvssZOcZ2FIEknqmkkIN
7RrsKkt3E1RiJUzpPC8kYEBEh3AdPVAS3KDZaIAPVFnqWwX31oPFTyhjNb3F/irYm2GfcKBYhlxw
fKDFN9rOzpNCE5lm7r4sGbs2eCUvGWjCTYYRJBz4msJIfzTFzpZt9yC/Q2F3kz3tviWWv6EdRB/o
N7VGKjhpzFS0fbzt4jHtaU7ElkYeExRJ77BoQC4zvfzL7ZgUvjyIrHTgg/bJhHLMf8IglAJ7uB2a
yn6GHfhTdagWP24r5GDXTHeSEaaMb53o4v/7QKGWtXfW285leFekdGmveqiVvIy3Ok9zhTcajARZ
Br6HF8yHQAyT/S2yeQ31yGGG3TF3GHoLLJFFuS6niTDCDYcCIBAdhSOkwFzNkcrTNL9GKIxx+7l7
VTWzZ7rUU6LrU7wbwtDUh5fnF+nCluXrEauaUXIGCmVHVd5GVbKpm0g3rd9PN1zMPc7avm/ZTkOv
bKaNf36MwjRKQkFKFctxMdp/UFsORpikH0kjU0gN0gn0OflFTnuJRNwUw+RRqA03HBJnHw6ONdjl
3jfrumGSJHYMS5EWc8ZJJaaPY246lqFIE6ycKJdLzpZBtFgwlD4YHXoqp8X2D6odLlrQPxgAOOKb
PmN60tPDTcm9B8711BRBy07ZDx1TeflxKm2mYFXJTeAWdSXLl4pIBwyYbetdSV+2NBMT7saj9w0f
967i0ZbrYgyvkl9yzJL/89Nu2ab9uFp/Mcm8qjP87yj5fsCLHFKQIThg83hbw97vUQr/KcRNr739
SHS9mL+ZaVMujoE6Zf5pIGGCOWVw3NZZFxKPYAWo6yPoq7TfNTjNOMzs8Hy+xYqxmuH9lfu+XFq3
sKkEWxx4hzK0RELrRLfVsuf2gqETps1E0pIm0sVsPmfAA/GFp9E1NLlkzBhxF/6jY8E2dpHzb8Ys
F03JWWuDBv+76qQ0OBuaAq4/rlODROJVfUVgeMWBdcIsBOkVIkv6gr6k/svSc1GiSph6sEUipRDi
G+Y/2enRYK/igQa6GZJlryNsLkiEEyG1HgTrWun+vrb+fIxcZ2QqrXWzHFojk++BrqU2cE31J96c
ofqacNIyTCV5Z915dXsxRYaPGeX+WxV5TZNjO3OuQkq1uvmhMnIr9aFhZX8OOIwOQxbJK726GzKs
kcR8WAKPPKgWtdmHlx8sY4Wusnf0bl0MBT6d7bO5wgIr+T6sEWbZ8IvOVeDq2bc9V4EsIejskLLU
qs6A0czumvxQcoJ+CW6/lS8ES1e3lcObs8nkDIhB/L+vgxZKPV8gba/O+h7vhgZU6gaXA6nc5cU2
oFkoQzJUtPstLep67Ckv02I3pLZEVLqMhBt2BqhIxdNG4wDPk31TbG7XEvMwiEpvU6HNx+0jQcyo
+VADJmScqV27C4dTI4LHG42fRj2FjeUUOr3Oq7gKPh3H3rwmLK0gImzplTLH8P9AdquemTPbzbb1
qUkqD77Xn9/PoXrkm8OV0610G4pW1Gy2A+uE6aS+YVfUKdLRakJlRfUou49DcFthttzut5rwJxrg
+AfXWnGEDYMRmm/gzg3hWs6VdJBMIoJCdqphLnoeraeHNn2BEGMfIl9CYpPQMu6cl5vxfBrNak4T
YhAEDdWGxVw8Z9IvVpLTf+QNofNTVthSZqv3QBmQQksV95KHhvROsI7z7/S30gE8STm+jnOszPNf
vTlI+CwQ4szdHqt3D6JdYiL0EH41QVHDvtA45z5M7oUrlkgWl6t+Ab7sIZrSzG6/4aoPAfTYjNGo
giFeq5mU/MG8uVj+zHedzGOQWLaWf7PbzrLYOaWauKKuAQW9/7uB1CxUN+nWPK4cEyJxYArF9voU
XeIPLmHmUCudv0G5TQCRt0s07CKhxGeiL34wt7PXhfHjPqVJSLgV3KdNSYiR5DR2+DpX0mIQdiQD
KFXx9kFaX9DXE16Shc6h0IS+kkMB8daj4cNB/djf82aQbbcOVbQPrZvoWZJQyKz4z1eVtI/4YOQm
d8N3K0eTvqRAUKCv+mSK5qUhiVJ8RAwTfuwP+cNmXP3QZiS0o7xbvs5osHawa4j4EUp4YYrli5Th
mMy6oC5D5TDpM6LwcYdzxBLHhddYKwL+mPSd4kPoN7n73oPwayxClv3TdbaQkxqkfbbBVSExnGff
Dz+TftC5zAKf6KSncf9+KoM2y06sURLp/ntzii+rNrUXvG8fZnepXDzWEKOjddZz7NLhj75YQNib
wRomKsTh3kMKZUKzbOqOHeuDi8RG2yObWXXOIwlMsbaySDQB6/h5Qf8MesFHe49SzWSfvi+a6xZV
TJN4nOZFK7Vo4BhIepGXkuczkqXWkhB33ILKrU9O9UCYiDOna9k3ayF9MyKSOPQhnZU4Q6rKkPHz
oHdyC9s2TMRxVHpLDAozOS69GWhr3YgQKZP3o5Df2obmH/YzYblFBYfnqXEuAuBqi1HzQ3KKCIWl
shsaWZyuBek1qd7TNY1Ibdd74Klc32p4+pmEIqInVRvsmXqMYxv5QpHxoXyihdruegvvjeQlBfke
aUmGhDN+T488pDiNcXq6DPXfqS7nhYCsvWlhQfggFJbhnKPyxU+3//Ag3LzLXMNvMz/aW40R+3eg
6/Mf8+79F3erkoSDJObHs6XkoRJDuIPGz2fxf4/mlh3XWo4B8bUCx9P6H7zz1+3zhN4AhXUIh1oq
M51t6KpQLKcCdV1oIht/68LYIutAAO7I80ObJcSjwCkD5KuZX628tZn8Wnd1tF3O1BDYY6gFouzH
WG1GqQeprpRc18bT1+Er17u0TpGuty+ieh3ndZqtIqh7z6EQV07xi1p2OXDd8m3iGeP9n8NcqlTr
rsASeYGPP5PJw/u9jAO6ouBI+FDMk0thcZ015LJTu8NeS+gsr37HpoNQCyk7CTF8RZBK+5pcB+QR
Bjvm3GO6rHKudfVZkOSOcnb09I7FcvZQVWPxIjLxrodAkL0EVpjtEH/1LoRy3NL4ZHZ/Inup3OJK
5l7d6FLzjhFw6jacPsdGPgE6D7oqA+opWwzTrThYkTipqGHYpb8DK/6+/E1/505RtpfsXUF2UWsw
vr8CwLmVRnKRVqG/qabv0eYPUgVp+lZq07+rYojzU3U0S/1yQC9zXDaAslqioH62BtmYec/qeqM3
AsSsTEFRwES59rU7j3/uyfZRrcapsWrmN9Xss1OC+ylOC7TVon67O+WK4xbR5TCIL/XHrpsrdvbR
udQ+59CUqPgXpp63cttnCPgcF4cyP4Tlm4g7p4XYYyFK6qSOLk6+AwIlcVa+cIVP/sg4Iv51AbFI
f3oVLc4f535RyD4LKl2Jtx/7xvP0kclHq+Kx8ii1IdlvQWqdf9f3txsYUyW/+Iiz3QRTRPfEaJns
ZfLNYgr9IBKnUn+j40RK+ebnvShzCWHvRcE8QWMLybZsOWxuqYBu7GxBxpPjtlrY8fQo2of+JGDA
ZZjMyf5eTj6qBZQWaCx63r4E4LBOOVyn2rY0Avl94IBaQGBw+LKd9JMvsEoJGjWP5vg0aTw/Cw+y
4e8RUWcnvZsVUw7Wo7ZaEOGFhmIAteh3NXyMSSoZBUqydzBE2Oxb5ruAm51mpvhK924CFQAMRQG6
/7b72l9rEMPb1Z/sJkpvqs8rjPa2cRAngIz279PHfZIpp4+Fci4/zK5aN3U1KvxSePcgDgoBYAsE
DR89H1HSfaDw57IOD3YWp3OI+srDd7jtAmoY0GA+9S1OhXhGbmYp1W5kYOfK0nYE680USDmXqtcC
zu9VIdLUWF0ucMH5ilf+y66/XKrm3lT6zZyzJFUJJ8DntiHX684mbviE7AzA0LlYW8dffpO8dFPx
APhojr738l64NtbX2in+vMAo7SPJOu/37mmeA4obc57j3nMMV9gFd4VUzwwMWtXAxTj7GMIOZci3
1MwjSm9QyQaZKPULs9Kb7K6RA6BnH2EMyZ3HlY/X39xTvccs1b2uOwXy9HIjXAZQzPlMc6H95/FT
kIflvZs3UnFTXFn2V1SWcRwyHTDEDOlUDVxvO5JQ3F7eF4B/hQBnLPZ3qXbImPKcA3pXQHeud1rT
z1DURgnpAeJ4qS4JTwE39g9DDtQDck6ZF/NwHnJEnO7FUH7uwUiEyV+F3A4c5D1uLFcD0Se/SalB
eEK/dnNNhTayUrNl6gV841OP8vj2HwG37bk3cFGICMnjTMPc73FMzAPOW8HBraUkAOTIGYSSN7Gq
ceyBhWA1z+o6gFAB/76P0TiuQnHGQW49HdAci1TtBON5/T/u1BzbFVY/E1Dn0V4091739ETmVXMY
kBaYbnS7CsUD8Thg1DPllA5ECgA861G1MQGKNZnp3hYfezE9uy9ZQSFzGZeu4X6e4PbqwUszcyod
vygn37fT7KIG1DjNJWsGvx75u2RUNTMD7Z+P4mV7ObV3wzQUAooxmWvtD3gvp9RJP51unLN1WwUg
XJJpkH1/gCj5SR1Uw+OojtKkkWkm+6bGPp/0WUZW+zpyM8iUf8M5zGeyh15lI67Zt46UjnuuxZFN
ECjisZ0sDPzfitwWNYhJtyCDGIH7KdvptPvPZsg/qhc7jMPft5efS03OiDqlDfWE7sH5vhPgTUEp
Krn4ERWXg03cPGe/M8QrsNr8CYjdF5g53988KZwmFG1qaiSUAmw5Ai5xWxLEPSGD7W2pNpvVRtqP
zIv12MHEiJSqInDqBAzjhjHBnqklYPKpjHAMZN0HGZz82fozDtC/p7g+4H/VotsegCs+KoUmvMsb
tDUBG09go7kAH7brgjrWhCzTUCHw69W2u2Z4wCq63+u342ijeOY8heEI4vWWCejmvFiCQ3kO4APh
vuTmj5DTk/mMoZUQQTUqka6vM4CtSKysQi4OST9fuOd2C0Ff5X5zRGjwQ40noO9RIA2H8vrrPvm6
sksLLbYX69TX8ycrvo+zWLeXUDRRuXydqywrzT225dkq+i9Zy/UETD5P9V2UrR2by2aud9QA5dG2
UJVhWuHYVwhbBEzfpom8qXJUf6V85c+jhe3Hb87le+M6xOsbwd1dI3KrjIe5iv+8Xihvo12T53P/
K1z0X9LV2krUS+U/vNJa8iuuHUouudQ4+BGJMk9FZh36clP+H0nntawqtoXhJ7KKjN5KRsx53Vjq
WiKKkgSEp+9v7q7q03V6B5fiDGP84w/PHQcB6hEORM3jqP2+LZQyCTAyOFQGJC2wDgnc7X8D8iXG
rzMg8BlpwzT9CJaCkcdQhWoEJycbbdqiW0Kd85LbPUjOSOZ2D0iEsBOzkOEjVhXd+NlYiMY4FiCP
U3Sm90CHK8lIYPIhAJH54tu+s/w6jwmikPPslBsOGJo5GRQZar8Z3gZpnouvdESPBr0SYfpKyIdM
qD+TRF5R+H5BjhB5bSjwymvbzIZ6gKl619zy1otvtOFd9MgjxAT0RJni501AwQ5xiJIOvXyEGGIn
o3uCh8uyeu6lKnrKDhMUZhFlhYDPjBIF/qcNXSqWeA4/HUTp42tDqbgsdBet0gPGgxrorzkXzVCf
YAbeIiqpdSL4QtwYdXWWD34fDf6P+bXCTFWZ6fKaFkPdZXlYc+5S2gK6gd5VhC80zUR+rSqmYHi0
E16Q+bifcpsMv9GXJoczoPC45fLn7kE6x5IjYiAJskSNEQL216Stxbi+wew/cEMovc/XrMJJfGOj
B+Tw9nPNqXA6HHCucT059ILIFYiiJgUi38fC0owjq1yrO2AzXbQhnmDkdMHnu85xNKGO4h5/zoZE
ziA5IgmydJMRGSJWgtEbR+KNH4t3UjXa8zTRJyKkqvtVnsza/qLIL8/A31VUv4Cz38bOheSX6bne
45WxhIXUPCfoier299ntnnt7KMOeh8R8OGmJpeK+UGDXc69+8LhK3N64u0XHJpQvWgv2l13qT4Dh
sqy6g9RDWH1C8kSWZesxjCio1kcaekU6LryVgS/fK46RK/9bEfDATUxJx3t/YymQWpISlHTDvMFs
qxghySk9vhEv+z4xF9kNDxypC+CsnATP6klnDk94rqm7EbY0jpj89YiSfPkHtwQa8lP1hxQFppjx
CqpbTchch8h1/eldtKWUXSp2OVkXpVY+EAP2rvkDj8uqSc4FmnchbWmtYgCRbD74tCKzvUJrfvbX
VLp9zWhgRFpPqf6DpqPNBy4/SdJ8QHDmCMbnVmbnJJ1yeBb1zMAJRFdcJCoUGRyeqrZQ8HNqqVjN
9HJPuJO/G+nuAmigw6Kk5EjuaWaBDBP+iJiELfLsPEoWWubAVWUq9hCfa6PWAZHh4J6tfB4YTqH/
6Hg5K3dS4N5C4Yfjg3AkHyo0dYxHuiIksShPwg90c+67JwEZI+EAw3eaUJKEqnmmR6JCRPQK95up
iqGH75gD2dXIpxFVrKH6dwii2v6eMTjVoUe+EAUkHuVoqe3lKYBs95nI6EFhuAzeUc2yy+7HJ2bi
kj5FTVZ9r091+6Kjh3TwGaROp3PBDZCk4zh0V3DCPK0afTaArUM8y3OptmHeILvmBdTBnYieX1Qx
zXeT8r7L75ICVcDCcIMqsiEkWBJ2djo+NAZNIkgvqMs1cEJGOwVsX4hhf8tchyOOh6SMlvyJijZn
MNOGPMrwg7fDJzIqpyQ5GLLrK4LleCWrgW16qghtEIwOdNPS5fsJ9fqIeBkuJdraBxE4CJnlZYlT
g6KFd3CDZcUFQXIOZ/w1zmdNEXBQMVEhGVCNsYH/jocnr8oDlQEv5SJnPsOSX+TDNbxcxkKUev7o
FJ5AGxqYMaIaGLRrZEu8kNBtzmDkI2E1yOHBQhy7aw4JTfJwYpEkbMW8kxyiBn39fqtQN+ft0z9h
TPmr4UK4Kq8G7VdHYMGY3dcR84HQJgaflD8oUG0Jc6T9k0MIqQgdZfhurIpW/w2n2/B6jNhM/70u
pl8skmVXw28KsLnku2lJaOln7xI1BsXzL08nfjtPHLJ4NNDrccEv8LwfndUEtDHqi8NIFqwIFmut
/bCnGHbqZyBDkHaumtPP6fYMNcbcTi1tcam5/2JyjfgPOzXYeY5+QChORVlGz58yeB9eZ0o3nsbp
z+CkZihmtbPX+VQQvRvIG1X9e/kx+wyVgGQNf2oKQOwlqZooqh11xkbJriMuaRhjZCLz0xCnMVh0
+texQvWX4pJgNYT86JaxHdY7CvBiIh+5/vL7Wsl9Lj9JjXC0hAKHF2XsmNfqR/QTtxYnh0k7GeC9
A1kQ9IN2h6OON6+F8gbHHWUFbPJd4MmBxx8KHDNo88VgnXvZy2qmFJGvcv2d8/GWXKEJlWdn8dbx
YGnHLcHSXjoKQNzfO7oEyNLKcIPWhKK3uV8VA3mBydhemVFAYgycPObwtTUi4FydsyU3Iyx9RQv3
nME8atUtlv38pzx/K1Equ4JwAU8r4+6eIH810d8feHCAqj2reuCPOICoczhfTSQLHZZ7opE1ThFn
HXpmuoaKyXc1H2pwq67cYA1tf4/neYn0dRBoz+Ww4ZG/fbVhgP72Y3x74vYvYy3DKWQ4RWmk7FvC
gVtP+4Rof5gSgeDOm4+T7LJLgVEdkDoRob0ODMkkovBOW/DzjjCEyqfA+JDgBEwZcWlKWICKKHFI
wcj9dcaNipgkDWJn1Ftm8KFaa7bYICXc/Fb92OPsyBuNnf4opiIndTvqQ8IivvYbpfUFRBtItP0l
DV13mAj8IOX+M8/9Dsc7vbjq2S8ftVmBwHco8Vn2A+e9HB0xZsISU8YfI2oI4cEV5cA2ij35ZYvA
CejIPO/Vg4QHMjbRNmZsGwTeLpkScoKKEikCRjwQda+vm0now9TYSR6k0Wncj1sckrigd/niLTyM
7b5hyomSgds1ucW9xVYfpk6jX9NFOX/86hf6ttLwc1QgWDExj1sUp8igi1To0KDGSSHDtHQQ5NsS
6S70obEuSIvd+km2FmSRXCie2OoliI9mg4aTyYXHaOzQunbEkC0T3dV0Vz5wn39UsDd6K+fxq2J7
1l+lc1wI+71BRBAJJeaUXWOsjWuPXVqAnQLDC+vptni2wLgUUUNjXvrJE2kBJOnNmWuRaFU6QtFm
kCYmwoDACplcDCQxfaTYQqpd7UFqR3yuCVrXoZWS4+3zNyTPCLH5y7H1StDXVI6oxIL3r8DH0JVg
sHOgw1clzOTFPNT4oXumQk3VvUwvv6GJMmhKhu7dU4AKx/Kabg5Ap+gvhToffWfq+nlOF/gMYEvR
dkIhz/9ho7wPHGMKBbinXO76Civ/kWJzIt2HHhAZaEKDQrYN+xfsDkbP5wc+8UCLH5p1bc7J8TKw
OG2OdKR3SAuf5tjihwa7AKhUahYKRwpNoGp6d+gJVNnsLaaKQHFMpCtA837FkKdMxfy+waVK9ejV
cDqyW0b3pKr8Y91xkSN70pYKtmoJvwRUrnLVM34Z3l1xcrojg94b9wCvR7c5bgfkDNJs5cRffbaf
WzuwHpN40Wyr6E2ASKht+m0WAVBKlU8F2LS2RLAznXVzzjhTicJs4HNa38LScTn5HWyzBcj2fUYa
4mSb+8pINH8VYqYZljSnOe9T/XtUnArcpPJyxMZasgoFsWfG/FD/JbaCW5qhh4ZnCu8aM01HAchn
ekM4xO7us3JKOE+YBc3Rn37+6tBwtSVpkAiZYDox9zkXgXFhIkMtUf6x6lUwoOxAaIsxZMwn+QzF
6PY/sd+A+f12l9w3vVFG1qwM3CfmXWZABakUX2LcwlMbZZqrj8JTistnfIL5ACVAd4p+nISj589r
G0+KafqyGBHMs5Vx1ImYYPlOZWZ1PyX1A2lwWECodnrRwtfto9gxHob5vLkWxrjnJIlSZm+HsrKa
Rbarltiwpb9JYTV+ucFtAsYlyJFqGRSaSJHqC3u5WOJT5asH1e45Dm8PXDXcOB4LBHjeBYQLAOJ1
pCCQxkoPjKXH74CngYbHJ+QjbA4YwqA9DKDBw9abygwn6iAbEJAYte9Jj00X2AUGL/i03roZTm+K
NNVurylBemE69LF81e/2/UCTDb9xY6rWA8YWhnYzFt5nY3R+7I9mOP99uLxQ9H44T+08wBxk0wm9
GXUqlpQvIhRxuIKvRgaky3OSU+GwIO2LTeHjtuYSNn7IF+AfMI/22iG5vrdMeEpBrpNYcb/dtGa4
ugImGhyLAJa8wlFpcm8A+uAQwPzeOh0eWLqBhIDEYg2zkpbVnNqE++qFyQ2WxRAkfz47cDIGuaGh
TwAZ9KA/DOyU9h3TY0RjQiqR2MORN/ql9yznQ4gDylQ5OXJsG27hfw4m8aCplbWckbio3a0uYkLJ
F/uJZN+UxwglmzF2kv980bwHyZOTuyC/25h7Jukc0AtUUhHcFyizLpYU4LRJb2k3aph6We8wg32h
ZgVDr/YIZDzqOnPF+c/nxkf4B8NA061FNiQGsHVYjYfMQyvOKyznrA8UMGKYWUUo2FG3Amkzwv6O
PJz62HWFgxUiVi8AWa/SJbF21aBfxU6zpUQQbicEAoIGKcHDxUQw/6HqGXrD76XCj6qSw9q/+9oM
iETf6wd5XewUB6DeKrZ4AZ+CJ29iKoXtcJIek51xBNLiAiF5/sz1Vx1w26xnHey7nUlN4GKj6rGg
oOZxAcAnQxVCiUs/d9o+NoBLrMIXZZNK+Tk+eS+2Jjf/aIxhDHhtKBBBqj3gNVp2HHU+0Sts/0G0
Mhcl875HHT57p15WtxS5XHdhDLaIYQ1QsAr1FtoI/N2EjyL08/ehb13Y9MjI1wUMgHY6mKkutUS8
4l+qG0/1K547GOU7fPb3+h683U8eVit5kQYSg+Ow6oSFEPbJ/Zal+jmMruzd+1yCnduPn87ncq/d
wezLrGwsc5LEU9yYhF9Nssxm/Z5p+l99M45EydDUeFSCFM4Ykn8Xp2nJtIo1eVpgds+0Zt/tXtPX
hGoTN585P7aYjKBVsPbmH7z7GXbXjCdhVXertJrjwXp3TBtPWQcnEKZdLk27Pmn8eItTE85UkRZg
YAyy5fZzycH4S1qz2ihUi4LVfNreF8Sp0Mt577kWioKDoCXiDFi4pkvnASSwI0sheC2fezXK6wA7
ScxkZ8quXfJVTZMd35j0g2vre3qHXzrGsUSk9gjp/Vi/dmMzKqPui0rbKtlmE8xYIlpbpvCO7nK4
sUWSc7Y+cZ8KT+PR7P6ywJTB+9nryqzzqe15aPSi0g23dwCPFQElmYOjgw2C02LEjmIL8tAEy+zh
T4XfPCNLkx5z0oZPCTrjmHOBRaSuqwtLyMl2UCRGv/JOu/RCGvwHX9jObkSf4fmaTVElNqiEXlD1
8AZbNehFfRSjHq5ITCYt9OwDWRAoDYTGwEdGmKNZG27hH5aBClk6YHb3+MW86Iu/IbM8HM9gZ1ia
YWNti8mKEpYj7y4tPo8Vp3Fd48/Fx04yrwjlSfW27ms19mjSWPA4a37ZIkm5fhaXT7M06l9cS+L2
N6d2YciYQibUZ30WFeZS/tDOj0dB8jq0uADD7qo05v4LQgfZElidE9tohiP9IKXCqu6ZOHVpY3on
36izibKnqDRLd+CZ1AQXQGaIctxJ6tDHoxDbK7mwvz9QTQg9mnwX2pK5AUWPTrSyy5cJOhZDP3P1
iHsRGFRd4y2LJSN4KnjBSd4SePSJRhMsrF+X75Wh6HMnrH0OgwXQ7YbZYf6IHoOAKYLyCE/nJ+s5
sfjJuFQxdoHfQh0J/qiWS9aB0THb9DjhcJkeybYojKidVGX3oQn9FNPmQLGJQzb2qCmSpgT0CYdh
+2vQQmBSCjwuRgkkoAbNRfrh4Wf9tNh3ezLrpJ/BoocMYuuKYM/JQGQ99EIPyftzjWKGRxI/AkYO
yX0+micF+C5AEp4B4xI+zOblKFAAlbmiWsCYjW/evSKP+g1H93uuuibOu0R46a5xG2lOsVIv/bUi
9xyq0/hT2h1+xfLkFY5mKZUxBbsr1v0qDvptY9g9oOJPqpI9ahuMqdji2uKzSH9HsFfxi1wNoTne
7RHLDC1v73dXU50+T2Fezcq7q6eeeVGx7d187ja+kvybLq0h93lop4N5Sy40bKTflsve6kl8lN4O
OCY25qcQ/2Xcaw1QVIFK4FWbJVZ1JqaDKtMZiBCBEUD3tdhxoqQa7AJR6GDWD9x1M5akiwzW/SFP
3TcMhkM8I5IDh8KGh2pTqkXxiuZoSKhvb2Gi/yKVgDEOQWskZ9w4vgzMMzlkzvy3XPrUT0Xvq6SZ
xfvhlk7GtJUlrWZ8poDHky6N8GzrXtxX9wAbUL7i4ZSlFPOj7537OSQ7ipcB+NvtUfo1Fj1r/pLM
gf8MaTj4BwOyETZoc8mwZZnDpAVEtGplHt/oOLmphF/bcG13S+b1dCX8mfo9UyT8pJjQsTYo6jip
9eG8qCJjqvwke5q5O/4sqJIhhUETKYXtG3/mrgq3U2OrIDkOGEqXuABqniE54iX8f+YA5ZXFCZkg
c7nIChHftjGP9+l9ejJdfEd+MZ0bkKUCqwfw4wVC63BiCf2vkWz0+xVEgMNFWMQx4Wz1cCQmx+8a
8rFbIrFRZ8xiwdX3aGQ4OJhDDSKFsSaea3g6MWaAKb/8wjm4e4zcwFNiP0ZDHDHDY9IFbscPQ+1Z
yM4XMw5aS1iIQNclrSkv5jImf12wAuHWpyRhgoySw2QMs80od9SgmqRTE7UozowH1MuDX2M1cB8R
F6qxLXx+lnpEaakKkxGqOGbH/UJnkINp2dtNPkhm9V9gJXDD4iJ0/q31S+nGNC2Qj3R/6pzTKEXl
dckfQBzCXIjpFm/ywZKDg4EFCJa3md9OcGZax3NY+nxBaHyAY89Mcp8X9UhVxecFiSjKvaR7Jn9n
pS/uDM3MfyNrCKzYBjVT0ZE04lXhdBgr3gM6g0l7gefNlA/hFNK4xxSwo+6ukG0wyDlhMffP34jh
NGgsAA8c4CdBVN9ZLVxJkKAKSlvSRw1fQ104w0t8wFrEV+zXwvREbjsU1TG7czWMwEU8GOdT3QNu
hS0F2KLsG09zGWhyhwblGbNO0go/OzlMAqKoAcwtgu0tJhr2IDAD0lZdRRg5c91gPnEHPudmewk3
m6k+78Iu7N3T9IX9JpbU0Wv2QbwPxcnd3lgbtxI/JfS6Xu0bzscGKN9/+NO6uAKi0VqDErLD5xE7
cotgLQPr5QjvjyG8DpxUl9zjC/yRc5pX1co27zNZm+UugTrFfGdCOmbQ2g9sJJxiQaanGdKVjkc0
n6a1pzcX/PJ8ypsOSpRrePYdUwtHzCV1ESNCjGMm0kxnnXF3MKTYmxtpNeEGYHtzyc8+Aaju2KRW
/hxg9hLcAuc3gOlpm+t4Fq/SSPJ8sFM+mXhCZZTxi5Rp3e2+MF3JgUfjQvpxht34E2yIHhhLDouR
+otROLWY4iX8DI0jnM7BSWYD2eYcw/vnQOnGMadeT8tk1bu7G5ZVAXNs60YVQeGwqaVgcI1jF3ZR
IDEMzSaQMVAKPxyOOA/LVc3FUZkqcfP5yb32MnRYQIfWonCASKbY7XgHSEs0zfjjPnfxSluWEcNA
UflNtD/oFQ68LUeQFhd3z6jG6ppgYpI38uDZjwl1sAczHGNJT7TiHa6N/S/7mX6HlmtFY0XZqv7C
dcJjRRZlFf51wqEAHKhEW4SsAs7BawyaDXYuzWgjOI46L/MxvQnwpnrAXJ8wcr8/PcH0/GIHDtkv
4Tj80/B8an3iO2GUChSJsZgdYwlNZhAOPW8KAIvkWRh2zRsWEphEf4PHNtW/89Ixy/HH+YvHoOH2
1xLxkQfozDMmobJHJG/4hIq3M3xEJFuAp9JLfRLQacBc3ao2iv1eIihB3L0wtgN4YD95lKxoCRaA
2f+SXeIJneYSW+a54mGU2S9qcV2ctqdptnsJuQ2uuKLLGMe7TIx9IY3+dtabFAHF6qN2Vcz0C9ac
bmOnEf6U1d2Kb+qvhCYMRg4/SBgeAlyXB4WNx6NMLSENh7rHgQkF8/HTCpEe5ErUBzyb9OfjwVa5
YAZIomiO1MrVnlNoBS3wMRpfXCixxaD8oL9EeQe6+u+BNZZ8U64P1GcM/vjI28cSDTihV6DgnH1o
wSecMDY7iGhBLGtsAjoYzmNcNY15sT9yRgkkhDHqk0HsQ6Ut/xgMo+p7T1MP7I0O7zb0eWuCLwtf
FXDWSheSI22H2CXvnr78cT5USCY8ZKIjf7JwALMb/X1uvUWKSbwCs+OmNkHV+yOErKk2RYCj2N3t
NZNtc6Je5D0OvNHwlhnjdFPdsGLt2FNlYLokrFBpU0DRfHWz7wmtJ4nb4+xcnU8Y0LY2W2GWnfUr
hQhGtIM127C8cqbV4Wk7YGLpcBt3HnUhOdx7ITzwIE940FRh9DIw8tOgPKSBflXC0/LkfTffCL8w
v7mIUDXVNbx3xNeaX7/wioCDueimuBL58WwwTyOKdXqC5h3x8tzBwj1FBC8gd0AfgiwDbh0eHNsX
P5kWY3JyyGVYnn6QV10gbT+W72W6pIEmdtWCVuPQqzF66l3Q4VAPhG0Pc09/sKZGAl4erL9XWkXB
UALRwkjXNUw734BKDdOQumy41AFL16DsMtluJwcnXGk2VAIqjWzCQ+ASAMNeA5fCF7iSXfG8AQIw
CVuYdy5yQDb4pLHPQhMcksfkqfmE+oqdDYlr+lgmWBCjECU2jv5u4Kv1/OneQwatsIZ1xqc+VHRp
0vzp2w4in1tfcq9suNkM3IJ7LgqyYOa8qz0Lu/Ar57V7zqivXMUbLjsH8qrDLMfJprLP3AiSR3LD
ExW6yr7RLT4Clz2ajlZosdjpTW0bE/WcuUxrEQDuFb+jsOCPaauhw5bChYNpAJY/HFnT95Xunu9J
njNVMrzi3IUvWh1OVmWsH/TKGaxHa/Fkx59py4HWLlEsk5BpgwjkLsliWEMf7784/S5qp7VeTCrk
OS0RZp2spo6oThG1hb/7APaOYJjJgeR9D6N552hW4qgTzWFt8LvYkGKYsAay9uXjaPOBBs9XJAma
FELWGgEtYNnLZgC5IxHRLm+9dX65b8ba0P/6+T2QD+BC0/eCzgf+svWCKWo9Ed/51fyzrVkVP/nq
vlJ1rnH5zJMff5fqMgt6cnbH0AQcdfEIOfkJbQYRGkxhvwPGQrRajwL12B+57k+cAOL6i1dQYaeZ
n+z6dTFBgEcB5RiOOjfITKL0x8tIW9I64qSMklb46jH1YDI1fUQ00aM1jvuz2H6t316BJYuwusVy
q/YHbrcEf6f1bezBQXU1Ii3mOK5A13RrJ2W1ZyYjinrScUTdfXCueRkyCrGoNHZygIjTAhybnm+4
aaIGADMFHobxfwUqncqYsXZ+5rYbTKX3lAfcOkBsDK526qGnQ+E7mMBgOdInpsvk2o8sKE6YlXBf
xO7Huof/woqB7ElK2x6Z03t4S4zhqyOoACN4c1KyH3DjYBGP4TeRFtI5J69ZS6SJ9S7dooBW1po3
uhYgKR+XRZhGacBh4b8moGK/HbHXmN5s0cOmYy43CfO0LXW3Pm5uWPujopEupC5swUiAg+2t0BT9
cV9RmQg/j/zw3CckI3wXBZDQjlRIGj7h9q2UosnB1PWYk6NXI1Lo9jzACQkYBDg4iVtzodd73eZW
896/8Ah/AU/gVXqQQRxqNio/oGdMRY6JPcsC4eUimGOzglnc5PRDw8eNuZZHY3p/bWrgNTacsn1a
DO9JVGuiprHo/en+Ejav9LIJ4GIYdWbg3U7lSxG+Fxq+93NzfOknIOd2c82jYfi1XwDt2YzX9iUP
GwkrWz6OowMk9vBtlwsIQm/Co1RyqEZYisLYgYaZ2yaqFC/x4Y0dyohRehmcbtUOstYkdjr4c8CK
gArbmtl5tTPAWAmWqTwJ+c14dEiPhkVuGAZJRB9+fYJiRIzM16+8l6/63wkN/TH2n7OTl4Wa053L
4OviXZ0IyMOYMtiZwI1iz5f2a1ceHkElosRGa5b0CX1TOiXJHRew143bdM3I7bmTQtlNfPg4/shS
qVqasQifNm4mITblnPH+7RM8aem44siLVjzNe29eOy1sz42dOY1LbckzMPcn727pl/uct/78O9lE
6LgH3JWFB2SBI5w+l925SvXnmA6kQesLZjVut9nXeVDkzd/zZn3aGSJJkJvaBdeoV6ODtCs3/d2p
dk2kuuJzHJRbGy9Ja0qgdjmY0wnDHZ1BpqfOafzlA7wQ7Qa1fao4cpQte7KepCCJXkQ8dK40zyfv
CxSC00K+6HtNRIbdr1VJiFy1zdDp/cj+yI2xeoFtPVHYMMRJyN7HhT6HATlG5Q9QFuHSjG0RTfnY
JYIChPJ9xD0VIo9Pwsmy/B3+mczhDWAN6fzdfE7eCeCiRzw3Bq+mRKi/2Eo6xhD2uKPdstOMam7g
tMx/aWuIK6mt8oVnNbkgoGxOTljejpCj2pOMicC0r/+b6fePbccvlAwS8ZxgdO2N5sxUwUSLXZ+6
8ex55rbmLFSJMuGFXzYvCa/v/7LkdRYJHoAx+ULzyDXwnucyYtCtyv+iXKUwe9l1i2Ng+wj0U5jJ
nuHpjCV2RraQVRA7tIYWBQ3hEOSS1N5pCR/rShXFVhfu/QdOYAEgMxhZEhNTHvormFLbOW8+3aEk
vIRFOFavw2VOgsKPvmZC/I0B/MZcqtktDRRhKzg6aLtmUS1jGiy0MJPEL4OWtde7GBYEiocsySZo
DHsP84jHS4XFGxRCDRY8szpMnpnD5PhvC3Iyvu45Jz6uidDnrqCFUPFPjL9pfUbiZw5PUbcqqW2K
HWiP/IEhROieBRrB6fZCsMTtLVjAE1WUcC2t5lyZJZor4TrJwxUkbH6QuiG4Bv9CSZDMaMyzSUdU
wIFjKh/QTPiMlwAo6FfgaqU4Tdc+qgW6FgiFELTAGCjZ4P5yo2ItTRcOkJFDJhak+pBCQ6ZUlizi
t7MPjqBwCh/TBrb9ghKSEcAvdxktLimlMMrBDy4gEh40qFUDz1aY0P7PiAb3Bm+gcK58fQNKUAsk
BqsPPIeZYALJfEFXTrYNJeLfy6sBtE+c1FyRlJqDE2KvKjxEP9zw9EzYGbPBiwv1J6hBJWzO8Dh+
7pv/ZQSm8B8wHHnO6HzCE6EkgEzeHJUVmgo0CKBZ4iMgGB/Z1CbqL4+IVoQptQaphOAnqg+6Rdz2
gGRQn2uz5w28XPKKR0ix9cEuHEtQBozNRuGRaYs33JGM07hbgZe85sWmm4DkAAPAUmnHTZQJWjWR
wpfaV3yGNbJw/jM3PLvPkSOm8zA3g5LFaeC+jtjR8NjK4B4BHGFPsO+nKUc+NfyPGsqOec5/ippx
W8VpX0Zk8nl0Nf53YQY0utUGOa17WrJC551XLKAnqo6A8SdcbVVGz4lFgTYvAuYMXQBOT51BkuFr
9VhXq+dPOrC/+0T6JxgdbiFrokKYabmlP+lCPxHEihG8lTWPpVvB0PtyTVItWriCvo/yof3JyRv8
MdHgM41CAg2WQC6YynSK/Kp8IzPB50CdyH4/Ga3K/WdPcMyE+HGifAjt/HxxeiNmkwCUI+kZpHpB
jKkM9hHJsKHg9NM3ynY/OiePPZ6hFD4Mf8QK02YQkop+et/kbumbz/Hqh/xTDR3ShD3Sj9hGugUV
mcYC0dK4teuDqFjg7iKnYnoiZPN8Q9Ur+LzOjxFz23bMhYQP/kVfvH8ejBW16eBKvgV+U3SplPUx
wdrPxRvPGFhEpHoy1qOmjVjTdLk0+fA9KEI4i5ILam9YDGwBCpZKEq1QhfJmx0h5yCITfu+VPwTl
HyPAgIffogZSbZQ9HBLMh183+ZezAHUBlBv0vIC0zVGQQaDU4CbF+mdmwEpF5yz8kGvQCeBNRmg2
UciUYG3YLTXTIuEMkglXWPu1mVvxTx+YF90Vx7hpMU7/tiEnAg76MOZ5vcL4wWqYDu7FjAWbyyu2
BphymnDl6YzgOA3donXriFSadCXFThEo2F4TGjWWfMra6AMLDvig959YxunIPE8YAMeX1+7lPKd4
EYXiTAIcAeehJs3cL/Y0XgYASPDscykskyI2MTFmkSZgLXodaXUPm8yDGRM8SP6CSePfl+Zv7pmh
JBz1PnDb8MtBfIA3nuJV3mCVjWwmJ/Hl8TfY4I2xAFsA/QTznN09m0PjdaGBqjShbOKCa65SiBve
rYe4DnJnEeJsq5E551yIXZTPKEfotA5gPwzygEiXwzSAYTHAZvHCuSlfpd46QYjLrBrGD7lZqZfS
1LNWHk7Nm/PTqFWC3k06q4Zr0EyJyHw6Q/IL3Ba1md+vas9gPsVMnuRBYvZQpaGenmBHAB033TKx
mrfnRzBcfVu/i9SwWZrtERIKOgXU0at3pC/qvSIsToFj4SMRgihH9R+ytrdkP2u7Wn4Wg0s1gifO
/QnNN3wCh77/FHZ43GwHipjkyfcF+TqS6ebq7PkQM1Ks2AQojFwLal85YZYVtzZ1L+UI7EKQrvfD
K9IlgMzQqhYCLGkpSZe8geoiEK48yi5EMzOb5Dp+EO/6jJQlrsFU6vx9qkRWPE6p8517+q7KelOr
mDv5cS0A9noPYwfFNPraXmDcEnT8UB65fJA15RHyPyDmfHDDmkd5BwpTBfQpHI+FthXDwPusRVf7
T67NXc12Aw/4QkqYAtMQHAhhQ5wPPFyURy0G/beR6WgX5Wk1xrhYY5HqMQ9iil9eEY6duO+4rMjb
mcSbatP/YatAj3aBsCNPEWEOfbQP393TJQ1zrYaG3+FSdfn2XA84DMPkAqeJO5sBeuPyW6CGuNk/
HkQ0j3NWP6ACoCTonvBKolME5jjgGaKsxCpgI4JXcNs8OI1Y1uJahWMIEjTV7dGh2vHZvi6stkkf
5Yeidnm51/zOUp+z0fQj6MAo2xrwj2JBm4hxB8hQWC3yZJFzWPA5MGVHeNPVi0qfVo/NS7qAedwf
C0Rt5YMQSe+NfgL4XZ2RL5BhRpCdazqFoTbnfCP5QcY5RRhf2GiBE2rR+aMbo0TS3Pfys60uZMNg
L/iAB+y8HSKwyCDEMlLxtevrZXHBzJUlZ8svsPjT1r3eKTbyegT9h3VG7dMLwIdmPVQdxP1MuKhu
N4Og3KLDCgdlQEsxIRWHp3z7gyKO/M6PYZUA/kQcRuEwpCmKSDqfD0P6pmuzzmbfYoq2tRo4yp15
BTQfi/n8swc09zN6T4z5O4sGkqdH56nVM05unriK9ing28KWGBMo7FvQxXOglH85THWO4DXjG05P
CPGq5HJotxf0/YrqD4s9fMXTxfgE8va9zejC6TjsQRgf746Yu5nMXCvKGStZvEN0OKmFrO6xbddD
6HlsFEYPp5Xmagc0VCAqdsKl6eCMRcwjROFJ+hMD3d8Xw+ljit9SHZyuKbQ6YbEc6cf0AO44uzsF
H9UHJE2X4HBCngV8q7sk5AjvcOH/jSN5QJxWcjOx8e68+9HwGCESMSoD7aLBoVo/mThrf6MBaccf
F9cT53GMz2RBpViQ6vuGCyFEv+EkLHcHPIRhl7weevk8RcAIgAL9jdkmRVQkCPruY21s+MKUOWQ7
O8XZE7RHt/PclljLM0JSOby6Y4IxyDkO44edn6w3ZeAloXCkaPtabKsKAR2kobejvG3iMt8nj8MX
kPRxTe9eXh9SEh4brgtHig/laavlRHLP49NM/65NOn1lSbNxN/1CDqG457qVH+AhQ7XrHH6bU4sj
kO2WzF+/kj+K2tbmfHJbIik9fcEe28rzorVpEqYEE0s7+ZBD5pxAm9eVMdzI9xp2+D+YcCa4N2uN
ww6388EV9jYYHMoJ7u/5fYlPwhqa1WdTzitsWwNAzJbziniz+RONw0qFEk4RSXEw62fq8qRDGRiP
LhIFwPTpM6CGODbc4VJwa8nqnMgggwhT/ugAxbbgZN4J2i6zrSiNvfp230Dg3+qz9+69M351ZCHz
k68d00V6pB9ajSA0QtqeqWyF/QAO47E+vqH5zj44jiR+3yGUX5Z6kCS+cQ8yLczjhWaQ6LgtOeI+
OUDfsNg9h3Z+d+p0/Xo75LGmAJ94C3vDFzfU/us3kwYGgDwpwsH18x9H57WtKLaF4SdiDAQk3EoO
IuZw41C3ATCgiIhPX9+qcU5Xd1fvMsBirTn/+YdEGhVhvuiRLAjS+fIYVfN8fl/h5xv/tL+ztHxR
S17UpJSW5+9v8GKkdqa8On+I90xQsHe9tVkEvddqCzJHINh79ZZ1BtmjGsF+d//bFtOfMYd+wWRM
srjj4Zbz6P0kHdbV74u4AMoXCVn1BAnD+eZDIWOjbdn4EI3nrqn6CO/7r0i7Zdp7fv+mCwDjnzSW
znNCsbrKvzV/KgEOEhyW+E7N2ckQe42FKa0kCdndSAXdQniDF69SDmEGo24v3yfpknZflwA7gjyZ
pN97ItoMjL63PbbaCLs8VLkv9l+3bgkvYDIk07DZ5sFawF5hJ2IQgiTZTCFgQddTBux7bdofARxo
0dXL6S0Niiys8Nn1hZmjS3EJyNrB8aQ1IfMTH0UqJqBftnvuKnxrihOKbWpGaLuckKDB6NXplijX
sCWE1BHWgNWkXWZm8OVRhjXCqTK9Vx4OVELomjSpsSzF6OTezl6RvvXfu8v4JaEgbH6YBw5uAbw5
SEEi/pqKEdB4jjeUMclxON5Q7n3pAx8evTTEP6vltKBMo7JBDFBHVLLszqrzgnMI7Oxs/RkNb740
2wSttIL5GHiXxPTOQekq6zPwE+BaV8F5WsyLAloBXhv5L7UztJe2pJbk8sPibNPn8RUK/jN0CNGu
34KcHovdF6nKzWVRwqz5GIHZOismnFcJs0XU6/CLRIsin4Se4rkvtxl4B3BKgylFTIFoRjre2piQ
QZ+mzcSIaAlwgQQUvPFiAzrMLqtyUYMHsLXuoKIgyGhRdzIQXCNYwFi/k33E/8qJ+cbPBrFvFkaA
dkIJt8E5Kh8uLJWzEVdlUn3j1wsXc/dK2BGh9RzQFKqb6zYQ2/YOuv5nBUTNYBjWGfQyKntzT7lE
9d0uG3ocdospmYLx87Sdg+OUO8LclqhWIbePmgCTa8FqZorwOpzxTQE3+ywxF+qEnQBDdYIV8fGb
v/ZqcM/Yj4AsrBkOaziaIP8FxbhBR6GDVCBeXj8jbNn/g7QOgpDpDeADghTsscv65dAN3bQQOIAZ
YEdeF/PQ+LYvEiHfv48fIxoq7LdIJswKYUWLKENdXzZgGPmuAvOlD6DtP1wTQqx48wbbwcgKRQuD
HQDGRcpUhK18fcKRsKam0WDlV9XVx4QdMEfKngCvnHE0+nS6ms/yo3ykBtuWK5ppgosUxAAwq23l
nb17cQt/s/LpIEEaWIOYA707n8//gn31HwK585zBGKiwK3CveVwZWPESZfVNKgSA7dN/4NUMW/Ac
dVhQ4DalMXsN0NlBOoHjqBKCozkklwQ4viII1YDt8z0bDYVz+/mjQoMpB+cEZeMDtwCsWdGU7hnM
MVO9LXn2zXcGb4afRqtEFSYlTCaAITDNxbrhQdxKqp3ICOLP09whnPnPk8efumMEsxSmi3+0ZYyp
t1tcGzylcroZ8aNwG3Rofz9XdU2GCkJDH7w3N9UxV4deittDb4BvUMD7+e1/WcQVrwsUCNFvbW54
QoVbQOdBtzhPekRO38nbtNvNA1ehvw8HEf3pBI357rdU2ZgTugUJFlJIEFq55GTQmVoOsbbN0PJg
RSqxcTAxoqUBPdvabGPVlwdYTMjgGi0fPYfZScah/1fMoQTxauclyStz5fCKwGjeeLTDP/95XKdy
hJsY6/ucvjxtCXK+fkyUOYWR8yf6asOHIkDv8Qy4vBS0rp5hdhvVgvJbceQ3CDg555/Lcl/u8kV/
xoSVEoJtBMFh0J4e4yfPZGeTct47PLZAQwERzGzMOKzUN2Ki7OpmyzQEayEpWarQS86oiHJw24bU
khHyiFuLUzrZ3UIZ3bq34V0dtUdwejRpgBPr6/S+Jg8K0xKRYdKMi6mKpCerlmrQpMQbA4k/ojKt
/eveGPJO10OOx9WkXVQJIxFsQKFMdvav9D5o/3gryX0hsVgvmv1tDeWEZ8KYgTWzdM971gXShjou
d+2YJXTWGYcEANOKHOeR9GOUzQVoHWVCg10uiPPj79tNb9XpXsVmM2kmV3OQf22dhMGpnrBdbtnU
g3qurfdW+o2eIDHJ1el217WFoabXHUvcIeG9jCoYD53NMZRoUL4L5+58ku3GREo86O/lxXW1Hdc7
wXVGpyKTgX2d1hJcQNQKekQdcosqY1AA0RwgLF6nXxSQA13yZW8LodyBgwMPC5YkyfUBo/bnB+EX
6mhM/GngUFAkl9um/Dpd35PMABrtBRdFvg/83tL9WTgZffVBJLx0n1NDcrXDA0GXwqng4H+vm6Ae
L9ju6z5EUvTpqMwYZ+E27vWWn9J+reu0tGwxxr45t0nvScrooFmYiwbi/GegMqOtgXWDKmu+1G2N
d6/IHBh9lpyU1uYLpDU/a061eMd3jynU9x0/5/n/oce2z3FCn+v0Wq/ahsgxlTm6yoZd/tjHVGnL
ucpj0JRhs5PQS5lBiWsdhM3+Aoxh+dOxD+ECPse6tq5zdn1B+L1+mO41qDyaCa191fjATZyH5nBR
PmmtIEFAR4Osxvar769zwJbzL8xJLGp+Iw4DUm/zHcVPkaz0SGguMokhjLIod8D9cBz5T5CEr+sK
aReN15O2zv7OLPxwhKrQtlugDn+Ujwucd4430rj2j+FVoUvyyAUfsqDyW9zRfWpRzmjddJ47iOWr
HIEHDhJfdn7nri/qtwfZtjfb3I4GOppySHfxAzcxNj9xRRi3gm5rSy1AYI1BXH+EjxnwFRJshHLR
hUjoDYUXE3Q6xkcmP+I+hOxivV33gboeCwOnPfjps+JgkZAGKZz5yKpvRFwxJPtixgEUQYNP73WB
YLpmy4B6oHqU1mS2wcV9xlV4Dcvod/FxDYVINL1NPt5zWYQ9p7+HWrojUZigWjT1s+sQbBwrsLtT
HbERZGG6FFkPPabwejJ0yygiqtqvNGClybn2uscClQ6s5oViCn4PI9qvoEbSFJb/7U+6CZkIEEmg
b8G7XXd+e4IdyxZ3YuiAJlgxPSiLTjFGb/GB4BjBE8Rlh18eNi3q74gSvr3OcsgHkFWERxYpEINH
Rq7mUfLvmmdsivS67w4K/3kpjV/GwChtnaw8mEo0dwFHSxOrI7YOTky4xfcECi18mBgeUMTU53Ng
Jw66vvvp4ceGzxFPIepWt/yF/VUDAwoyG2MJNLoq/u4YqMc6YgxsDOyPAvcW8o6A650mqV12Bgy3
HpvXoTmV0JNm9MFIUv1fLy0yhI1nX2y7/wdN10v6TJUIKFXjGMSITdxUDIVGpQDGP2R8C+BC9brs
/Vf8kQLNpRVzBejdV1rzxNh6DM8oPZk6sWm90bTYvX2xkmDSq+wTQmqin/BXuK4els3c0Fy/af8o
luO3Bi97Lu/ev6VyQgpQ/myGXH3MWP97lquAVZ1N/1m6EnQuaCZHvQlePRsfvalpOmy+29qjdeZi
3MwVHbGFYZPQTUJ5wvRldNnoLjgZpGBIPRR1NDPrcxs8J4qBy8WGYpKxm+RZGZCIsYbbdj8Cp178
XsJcWXYlIP4HvHz8eo5qoEd5zLWBAcVWv8X8X/bYUjRXBdsV6nV4ATI7LOHlSBGIcIdirUcPlGDD
4g/A+nUomZMrtsq8KilmiquQjfC3/Q1plX5/FjHipk9nTUUISnpeihJdFWnCDeXSTBuCWnwP/Rk9
VjXGIO8y1IfnCecOVG6EAJ1rzfgOBcctfsVZG0GstN8iUYa2gXE/DdbvHOHuSEZEzkF1IPMT+5FB
G9NTXIKtuz2h6aFT7A3vnfd5i5MFyADsqNviUSAmaZc5zgKpsoGvBNSESc6wr9ogMXeoalcHxRos
VN6Jz6+j8MAE5+PeAQqYwjEydCF04C82e49hWcphHRVHGa3/0JxTvPGJQYkNp+xEJbHHizaHxXk+
QSS/fMIb0gmw2APHtbzh5Rj5kav2xcvq/E2Aps7mAFiujtlo7ptLUO3UXW/a04R8jE2ZsdCiheSA
04GwPmoiqtsYynK3V4Yc8hJP/JumbVyQsn6OmFhRNyCxxNSOOWFFzLkhJoqwgC/PHQ+X0o+wVfkw
lh7oe9hIbBO4OeFmBubJv+Yd84jv4LGWl2aae/rkFeFrDku0TK9HpgI/cX9c60OltIAwAivg7lFr
K8aYBNtHEcnwFnIfoA7Xghfe+whml9+MIo3XgNNMNaiynrL7EiNePszgx4YSliSSDt5jCmEjgQ/j
vQ49od2CxHtJ1DXpMBQYGaZBGP5C/2Z5QfEs7b5I2OKuklL230f81rja0sRzOyjqkOXKJku7CFwJ
139oah5o0tV71y4sfKNdvijAW6L8MDECBSSxeISf5bBCqubJHmmeeA66xlDYLOBZIQjaNtOkeH8N
ATFT9Y+RJO7A8IGyqyvzsNnvE1yi+6DXosRYAvWtmnEffoQD4GPCFkCNaJ9jxjLZO/xhC6ANfss7
VE+sPTm3Z90jlkVHh/iGviDFGgEDwglSJNEzkYId3s0QZmxy2dDfXbEBXCnDi+U37Mj4t2Eg8LbR
KTtgpD3wuz4UPDjC51TVgyuBgUqE1EOjCoQrwRQm7TaWFFkXF6yKayy73fxxd+rd48S3umSUExxO
MD3g4yyBGr6W2NUQ3XPqcKGPEBKx7EVCjelrWB856hxQOS6+To/lYoHzDi/4x4HONlHv7KPdoHiq
oTBuYPLAYZAOH5gKMaNdEgQJNWXdbgf8FqcvWyfSlvZpc0bDnYRQmqqoYdmJzq7+3cjsSfWPIgVP
sVGvDpjL6JyGW48TtntNUPLfwy09PiPr267yin3HbGNqrVh+tNjgxoyB8Tj6rMyxmNi1+Adz+3Fz
pOPv6OEE3QL+Qv5zuYTg+PDrTXNG6ycQYMQ7azygoVHSR81g5mPlyrwc+z1B/3stcTntY75bBfh5
a2oAXqA2ATuQEslID7H6xAIJywWUDC0hk80cVAHvRiChT35Q+hv6Oj4T80ytS/A3LWW+mrCG/0De
1iNU7jKDnb7fbR3VdGnupjif1uZ/cKV16bAocPkh+kKE8R2TLtV9wURhlOtzeFpRH4Iltb+CMbQt
bbTVY8UhjxcxyMNIhOFqpFmGsvBfjzsJ3TLtPZsaL2VBbfJqxa3ZGProncDbMRhWSHP4eG968esv
apu4lsaXuEjRTW/ZXH5CuUQTr1FDfkbwL6FO1+yIgDfQAZJbePwOJgMvHL1mLwR28++S5kKZSr+w
md2fXn/R39xR0j/iYid93YeEEaBTH+g9x+BOBbTAaxmc7f5MjFJRO2ZsSmQ4q2hJuAcRiwSiGbhZ
LPmldqjEA+IoUOEha4TX+JLi8up9bbqXj12lv0kuTLXCBnJ78tpYa4gVUNKyghItsTZ9wHuoTcPt
7Gu3jnSSvTbrvK+7bqcYmXhPvBGctw9b75ngAgDmYr9dhk0hJxkpw8TAoUSEhwe3powudKMt3csE
odZDtfmK97trANmMHiAEStBDFb7W0FtTl5M444Iuatk2QzUZaJRQvgZ+xjxroo5/l5meYdXCZZNY
Q+RgHPFdUZMHDqCD80amf9GIKvzbjpT1Fs6s24Fe+5ytrEqgBGwanijhMJkRk4COie7otdCmOsLg
qQXLAPlXPvxAJtf8CiAeFtGpXDGI48reKuFd3+dHJGYaBF12cZe8YTOdd5dFlzXIpj4DftVWHyQq
uJ/OIPoNpbgJZOcCIQ+xOEwbAJMlSr4aNNN0Plu3ShHRhm8XCyLz0MNaeP7GDg+6WI0V//y1eApx
egkGtYBbs+e47Hk9RhRJh4U5xwHXK9Fn5/B6DYyjgSWBDhwkSAq3Jc9LC8Eue59khpYXt4O7ClDL
1AUW/NI6ln9Y8iuOBvEFg+L3+LIBQe7Ztz0TUBNOHCUjSj444tc6QBlWnjh9r4kypN8A5/nMQRsj
znXk5SVkVcz3AB12EJDBcKD5LX/QcmymNuzCJSUHbTkWfDNOPgYc90fCEkm7WJ7QcNznZQ8ZEtQa
ATdyrG00b4vhXMhzJokMlBCU+YnhLtUoBj9eHl5T5qkt7VwX9yQfwBDpyRrvld8UHrdo7hgHciLd
YQijwz+n4pTM3YtJWGn0tTGCOs9K069N/3LzFcji+CBjEmbOtky1JF+V/X490LPb0dp9Qb5g8Gog
tanZi79Moj/BT6DxBtxlGhtOeXhCOFbYBgBpfyArgzzsRgwUH6s6+0XbEaGaO+K9T3JSIYWHivly
ehv8FK5WWp99DYeLSPZ+QorzQagw+/YiBeJJcoMCetCr4dMrs+sCWEU8I3Q8eDOB0yOOnbUI+RJj
c86aAy9nPD1rvB21X09neAIw3mU/MHUdkoajUYtDV5hejYEMljG2vgP9r5R8ftJM2JtuCc8JNSeM
MY6NfYuhPTITOJFKcFtdymELM1wcoK7Yyk7124HeAlrwYjUtipMyg1xwZSVU3L1Ez9MvFl94NqrT
O7Zcml+vDW0ot6TAD+9VVFqLCpLCSw38Tx3nna99gt7evE/u1HvSHVd0smLv5NdarmTOjHdqEj9J
Od/BR7J/30Pv4snF/nkmEgAbhVmHMNd7FMhXM+uGwxyeQMwR59XF09ZUWG9YIh5bSP+zBaZEV+5L
KObIxSDH/r57vdMrBgDcVCopCqGzfVtVywrSFDCP5V2MoQLaUZN8sFbBS9jZ1G7w/dMu03N/4BmK
q5rRE5OjIvfzyhcTRQj1GH5HKqYu9BSarYrHJ1FVv3sFNcUKLDV5XBgDHbd+NUPAXvdtCxETHyoP
+bWFbg03S551FI30AaTwtbyF/QVHgPaqB7LqWhDJucVNaNSJ1AUyhl0GA+qVogcqnPOD+bGNW2w+
HeVtKy83fwxYMcb4erLmvS+5DNGWSUwd9fCi9fvDEqlHHvKCXTt9U7T3ov7/14dtBbrFitGxnUD5
CP38oEJ3itVU2qAJOL7oT7rBxXCeB/0VXE83OA2H6yN+dyPjnpK/c7El4QPsQajg54DdKYUN24LJ
C0Fy1azynoBvVc1rkMVBU+wGv+h1esx6kXV8/9wz5pYRaPgAJfSCc4My8/8Wa46Ekb8S9TGFRCa5
YDKNVRm/13of+Eh9fICpLKGLsXkNGiqrMmA8LXX2mcGUvwVFsVAx+5w+XyaSjf2+u1aFiUqbSVSP
EDez/hjH2OzdDbDTq8qg2FXdqLr71viNkKwb6aQJWMPvqaAJ/4X6qL7wPdyqc7s6wkJRAVa4ED2f
5oy++PQHa2ycFPpyUKjNow6t8R1fRJTLBMsCpIGWdC4vQn139ZqLa0AI6P+ZMFmlobTJb/Y9uKTG
zT0rTr9jfOznXSxBa4B9QGgojtzU+jhQIPriWPpfj1KgMawQkPSYVoRAcyYkFm3/FdcLmM+4Y+Bb
Cd6D7FlJZLA79mm0YAgJkLopiXVb4/sNB1QpArqwkrlynhgoR1gW8FEZTrFYLZaFh+OQ9mEwZJPZ
4NNVXMCB0CfbfYLgkE/egm89YjMGyAG54UziJ+/5AlIqzj1E9CrA4rE2ueCOR2/N8P62hCgWyUIw
A4oDIs7QEQRHHiMjFpzMMccYmcw09VDZQlUVtSqjLwZ4H8m5U4ijQEks07+hCasTq8tMqPj/Kcy4
91FSY+L0pj6/FoseQiXqzd/EKlLYIPRWGPJOBXCMrQPID/pf7HmaoI8yCq872kZ90j0cXQ0oUAn0
BNxgBvI5MidRwPefvpwCBZlMbWCJAta6yuK3QryMLdT/KGzydhgzKTD742pHywCpFtu6fqj7tcsI
UJ7I6cMYYH7ChQWaEZmxKwJMvtF3DUWUOPuOHIChKfvaBkfCD5A9fukbrtB1bn6yz4bRA1v0/uGR
KjEhhyvq/zFe2Y4uEXPNImFgCwGHK8zgpaM8UEf3I17BkLQ+OAOcNCvGy6zAHnvyvA6bKqI/oAmF
bsqIBj4ndS3GnxBIdVJ0Gewp+B8B+K6w0+j7rwhuVocyCQ4TJFywb0TDa1LjqOnvQ2t2HV/GqCwY
uAl/DjoRwoUn5rw/1TnGTrefLVfU7i6W5PWCisyXLWQ89Gr6WJq1NRYWkCih+aZvge4UESNkkuYg
ZDFAD6miLqg1EKaUEI8hQ9CW1jFTIVeL6AeB84/ftRQzQKbXh8QJdgAmZW6o4JBh3h3MypiYkDvj
w/75z8p7BBDM6IzkDcuARFJsLKQ1gzku4y+jAOJL0eca6DmoJ2kPLi1cFtxARzg4gHvBlQIMoJc0
/gpU6HyWyuWuM7Bg6ssqulUOeYCUP/jDYWzGSI5MBlBdxF6Qnt+Osnkscxhe1EQIeOTlZfhbtWN9
QotzHr38LrmNDLiMj5dfRdhAEGoO7BLWZPyM+zOGyq8xFp08Wp9DL6Pvozyr5kTZIEQqRwAQhGLE
H99Y3zzcjQ7M4lY8RuFvJGK999dEm1hBq0E0VNGYi5CR7b4S4wPCtq9uG2AaNFSIUL85POJ4oHQB
zJwEMJzE3eQqkt8/LhPvHI3WoGWMxx+qly8PetSyQyUY9P8eQsaoZi+flPsjfwEfy0zQmGETh3Id
4lEcc4GxVl0QD4xNJgjuM8Yd+KVn9bKNLxVqvQ7ZEw00E8Ze+BSzQuC3Wg1g1hoza5Y7gL2U6XCr
y73lGBm24fIYhL9aMRliaRKmBLxkuM0e32dotAhc+XEG4/zKNwaTYqJW7/nIQEOgUvP72EBDXrkf
KlGUvAgvYByVkxeu6OwoSeeDmtdFAJ9b4v0b1vBz/1gCQwkkLdAY3Lv6CVk0o+vLXH6Jwf6VnMJ6
a4MLnT2ulZy+Sa37v/wEJOY9RvmIC/ZpZzR8E+Ibg3IPjkUgDdR9mEzAQADeVjOsWVxDbGdJctIT
GhMxrxWZ5JaQQcEfefoqrtZ07+c/OIUwr/mOj3cMewJAns/R7oko54ns/7FrFe2sxXa15QNrPtw8
alzTWKPrp9nfPgI9KO4TxHQAA00x0xkUEr8HW0WCefz1LbyqsN28Ds1ixguCfKukwnFFBZYgUayc
cUqxmOVTaQur3Dl/fFv5LFGk+fXFK+BswHokEuMDvcBppr2sXZoATRSD3Gy6BpZyDxBQXIn0gyji
PQf4HfbMBReQ046JK6MdnlnpNeKk4Udf5+DSRWCnRulWpFryDUunnW2bmDhLQNjXvB6xVvSAk/dN
47S7ve3zlB2CW1dAEJxDsYeMkPvdxPoDea3mPfhqfzTtKwlg8BazweKQYsLd463pt7QNIHi1EpDI
6DVkms77Qe59Q8d8H7+uPNIOokfcEprmUa3QD3+jatH0nK6AJBySy8LiKkdf/zWvJvLMyLh0wGKI
vRa3r8MAEmXidQOnknOFWQpo2OcasEvUeICs4Kvwbmbw9CibLgzmHH3Vgedf/UpgUwNOcGjQ75By
iY09rMZXn/zFM/JT4mUAd0dATGRMMUqA15oUPkxKyAIYVKe9KfFQNF0p2G2DjGRaYVA6+GQXkaIO
hsZYGbfcOmDACuUE31cwckBwnrKKBoNWrE86S85ROPsv9BT+iHt+GyNOdPswDejap58hG5Snhhj3
60OQsNs97jBc+W8HBrAMEY7SEbVhz4ERBNMDsuKNXgp3t9e4f7Nb2nJ2a2ADGs9zqECooRLIup1y
2o5fnoHswlrDp8OGTcNw2IffYUkQFeHPwLds/NY9L6oxqRRo1maKf+4Eqx35Mt9oJ6hB0Zm5W8SW
ghyOIvXpNCCaaCVDsBneERyX5Y0Jqzhe5Qlo9A//aM4L/oz38xr/OlXjMtXcPKjH9IkhWlZX+QZf
B7MPIdNUfIrMsPsvgOUc5Rq2AexMk2P6ADOQtmjK+HAvWNZTYoU4/3prZj7zCw6l1kxnQgCxFuGY
tGz9pkeiASe9Qij5eaQNtXG+2FK2r3CtETpWiPwAmKsyfbg0/CE58CkCAaSxGyo1GhEY+/iuMLpD
813l7gOvZAb1HabjWsQBTBGESNfTXMbr+loYNG4dRv0g3ri6vdMnQJ1XZVvn4eOAABTPRoDmZHX3
7mg7qimy+UBm6t4H/nUAN3G+zFkQWLB6sPl6q6b2eokKOPWHF5H5nmCb02KV8Uip6j6Hl88jyHZ0
OZJpsZ1bf/oeWJMEXHY9PjT942/FTOieVJ7lyZHGwOMxyaO+9zzVp1ZC5K2iVW33jUYuPA5wDJkR
cgbW0BwxPftOoLONKbM1yk9M4KZAf1Km+ZeQYpkZwlRGvQd8y5yTYZl+Kjd4DDBj40wCPvEeKdAx
FvN/eEinbLH98DtiXRRZm5rDfK/7uJfEJBMOkZcVCs7e2H7wYc8xpSg8BnyoX4DP6ecFaoPLuc3p
BwHe+muXRJ05SGzwjcdPCRqECAKlSKRC4+GhVIQw9Lx45ENQvFJ6UA+4KDs5YcFuqR775z+wMocx
KWxv/l/BA9oGLVRiqO3v/7X0Oaig1sHBmXLG6yLtEU388n7oO3LjCZMGj5pCfUMRXtbYLMDZI0sB
DG4K/Zk7wZQY9xBEH2ybhLbO28CAyLuE1QeJiDXHFt3Hs4YDAqfxJXGcwVlsk1zW2kdNN873FF34
rlOXmnDMNQe0CBfQO6hS4ypjxjM3BVDUleOeAF+Im7NJfOHserOFSYxv9uwmFTw0ku4gbmBU3Ikh
DEfG5chDI0/MMfSkP/zNv6Dz+4vicaYQ4MMbcMpTS8sKdowpNUuuzAm1wdIXRYEgXJFv2C6w1X5W
GOENyG3iUGANUvVdhv2M36L0JyyUO/Ciq6wjxhRjHAI/RfrN6cnr+KKlryKl5hOZY9iAbmN1e+TW
FvNnMaOeJPeA2c9JZ6XkTYbOqyoyNP8mJuEXytd8hC+/CX/gB75MLUrwmSzvn8WofvnUwBLRoCEn
Cp17ms+Y76d1yF/ojOmWhhKicsIBUnS4iMsRwng95v7WzPTl3S9WY5ZducO/ibIUz13wuNyhWCgS
BbRMHyzEDjspkrYco96fI0WSUC4NzyPgNsnPs26J+oe9j1elDg/pym6YjpyxUur/GRnrU4gPaYwH
uEtwJGLMQ6wtiFmXNPqQloHmYU9aO1TN4kgJrkO2CzHisULMDn0mrVMGCNBfxbvxvqfHiXvGOACC
J14XUPfwq3gsySd4TIEe1TWlXLVhstcbPqZ6LO+rSFl9htdjnqE4RBIeoC7nOZnlU5YDhyqnmeKZ
0Bg1+wGw65cjyYcABoPCo98hZfdIRf6cUpyy836JgMhasrnAWENt2cS96ddTDzCPCBNCaredPGPl
lFNFMOugrVMQ0yFEkiEprb9H7n43VmcMnxZbrukJKzZGPkAE46s0uTQj5bmU9xjMIilnkUyJjSqR
WSzPTHjhox2/54A+p/mTzQFRxbgwAkqcEZiIDQBT9xtmkQlBIH3M/Tzo9cj81+/VNi0ClaEDpd5U
39APLfM1ub4R5Adr8UqbmkvxPkEGhhBEBqXbTauhCHiUiBit/Dn+I/aOfEU2QD34TAi4YlKAXMUG
cG692wwytoPClC2M3D2cYZsEaaf9QpH2g6jDf2yTN+5KuA3bWByE6E3HHBze+lCv0e+HfQB5W18x
m8Gf4m7Tl+Sja1Rs+EJ29GFKCp5A9cPxhLabWo7uLOOgHMAUSFfQ79JHrIyRGo3MMZV4hulCXA3x
/I/xPULRgHevd43g9HlwSfwTLDAPw0GRAzB6zY2MwDsNuwzLMZc6MZRvH2uBXeEWwXbAFJjmnHXA
dHn8DK3jdz7dfXwRpgKWjgFL8OKFlJSdC1B4ifXrAFcCsJXOURfnPzzGcIppAlZ9heK8Djj9hUsG
re9UneJ0BNfbkwJx4I6YCOp+kRF5NG7haMAncr4w0G9pXVPbQ7qAR41DEOvkPTMwOU+LlQ6b0MZL
KcFwD8XugrcBJBgL/47Cv/jfDKJ2IiWI+34ZHBoSbYftGEhowFOywx+Jbg9S58r0/xps7egRWtij
mDBjHMDOzLX2e94j5mkFdYRuwx0MkWJHW7cOMEKLvkMySVtsgymw32i+sJy/oPtI8OPkTgO0Yx28
5Q7WcBfRzSI1QxKTXsItVrhcK7udfVJZaBwN5gz83vt4pjl8Offkh3kCQN1Ydgh38KAkhfBlxlZ4
OaoMj/m+njIkR5auk8phO5amZzpHwASeRAONEnIjQlKL4cvD3oBzFWu5SS+5BWCXfHQ4yicgIlwG
eg5sqYEeaTuMtzHBUR10dFEvgELPuBoYWsxCcbURtBPq7UM37MUMoWJozu/RwzadZeNMXtM77og+
BSe5Wu45vjrlEJOSHJIzJa37Ds7uLaKuqUKUA0RSMSfI8PPEAxcRLvFtnM+ISxKAAebG0SNgxkG8
kSks1taGSI1iIiJNtTifimsDOY6YHjbfYobVyWzUi0v0dPfZ1id7DWeK7RI3eBd6forZk0/X4xiE
99QDVv7Zoy9COeC+568xSBaGAUJRbYVg8N7YjFFz2kVYZDRXOOhkWBkPiLQY1vu3Jyy47qwV+OhF
troMo97ig7E1oYXk/dQRmbAZHAIsU58xfj5Y9Z7Xt/UUXyoI4sNvJXhjHNMWVnQBR/J5YLjMEtwm
ZAUsJO4u4AcYlTLm4SC4irgoaDt6Cmfa6WP7sT00ceWMVZeZUEwJ4jp3cYyTGh/vflGEVBO7CbsX
IesTopgX/9BmcA3d1ruk6+eymOcee4lLA4tHfjGU92eHlTXC9A7LczzoxkjlPAMurRRex2iVCYFm
G8MsjuxzjpuZsMSQYp2H9o1kn+JxIQT+PBxQBWxwUapBmZvcpMQysy6wWt21WE5TNeEPV8U3f5vR
YQx6h3eouMhaaJJSJJeQtzDNCOCAsj7fYR9+HsL3JaTj/IgPIReh4Ybgyri7r/sJf05e3+mXISZM
ka4LTuQ7gXeZT+TFK3myDfQtYSxUuy3SsuusSavp3Su86scyB5aNKtxVTB9xAhEheDUQb4Hvwenn
8TMm1I6UFZw8T4hveTQwrwm22SfeJvT/SEQszvUPfBZ8Qm7+zT8z/l7qtHTm4BN02Qu3W0r6EZW/
d8/YqjCZVf6YpG0dw+docSyo6RhEVLPHmIenAuhdwcdM5BB8nYBTiD0hsL18uCXVjvzNzcfOw964
WJjIpWyQQCbSYXHCueIxWP+AH8kJGRipZXd/YIBplcoj0zkP7+1CdVQPATiTsKjyYFL+CMaz8TiP
nrue85i0kz4UKcHShHTbUS0G1gsGp32bEFU4RVDm55EVW0uYvMhUEG5jzQtG6MB13t/GCGnNdbNB
avvEyI/4Gu/i5GOF/N/NffqI7rDyDK8f9JfViGsXNDSIDJwNNgo57PlyNSBaODrCbZUGYt0QZLNE
qoBXyNPfbyCxnmPVaf3/niDKQLf7ibyocFXh0969iyes7KSV4eF2l7sQRbm9Vnz1fIw5AhZHs94m
zDg0xxrWXp502TnpT8wMN9ZRO8xdCY7EpsJV4Q5eEIx0u374cPnME4Owkt1p/U06mLE76LOYbCQS
iVkgeneXqlMVdsbEggJn9FYCaRDKRa/4MwJ4x/Zrdqb4QoDb+R2yH5fWkG6SI+3io4sJjQRkZIhc
ZwQXcGSethEsV8AostkoQPsj4YjxObwJvwZVbQYbRrQeF2RgQIUj0ZvRDFqyp19QuOCXcuce1jYq
Sd3Gpf0CDUn1bunNFXczvaNgHdDyI8YjuJX2kVsGR0a4SSP0hvoo+K70+oUZ9K8e+IESqQIcMplX
IP1jb4WTicV/xK7PDvtLGlc8HrTPeH3tmFGe8d7OobZgO+BBE7JiiOIh8QM8jLQW0wNQtHNZ5VAO
6qNEkwCU6FlcvODF3H2+1Zxi9MB27eF/40eELZ1Yoi4K/cACBV8yvjxU63zCJ+17bclWZgOauhiy
BWBCwzLuJQr8pH4iJPJUApxhPUeD6zKkuRUWBiVnAYI2lIrwlYu/FrfzR3yHSMUeEY/YIKZnpllp
PWGpfZMPW8Rt/MK0dS2fFMTWwiVdoDPm8JqAXjDiR9vAFeOfAXKYq8A84l8b/FngRP6HFXodtFeW
Qggc4feyOg5AVssd6RbfBJGLA+/2MGRKgBPhkB61R/kL/ZcquHCRmihp7w/1MAh1i00RBwUwpVsu
9SGLpz8lvwv8IZ/UACWyi6/yiOkB4MzT3izE6fSHU3nIXyN8C1gSy8tRHl/8nL2f//0yA18ATlz1
0O204zk2/Tf8K9xmmMjZyP3j30z/QhNhLuZpFVvGn0ghR6Yk0O5MTvFOw4IpH+9ficrj9rBL97XW
OJk8k40Eu7HNZ3qf+lBcU3zWXZji7OVsrDSw30EFigAf6R9JZ9akKpKG4V9khOx4y76K+3ZjuJSC
O4gg/vp+8nTMTEdPnVNVKpD55bvucdI3sx7xmCZRdSZ7wNvhd04GE5PpZEp14YFsnsk5zmWu5GdB
eD8/h+/1kElw44OR0J0Z5R4EtvfKvoF5ZN3FZeLm6TtCgzeBT3Y4jrkqYn2sMwnryh9bBE1sy+9H
pE4MtzOkCrx+3JoBKeMOBhb0SN6FLwYNAxUe1BGytDO7Rz+9OeVEeFzYgRTKf2Lu2bByUQQjQ07L
v3xaAIVmW7glFhSW4Z/k3vY/+hXJk69ZBC/efV7himtdBX9VCOMyVeckCvmN2NhmlAdzqk1Rozuz
N77mzcMTG4X/HLHJut9A5LZzga88EJgXpFmD+kO1SXf70IgX9+cIp4P2D6+PDSJGWt2xOhL/YqEY
ZkzsPI2dSRPjEOv7iEQJbLccG/EleJFXNzZTIFYzvgnRYcYOV/IYykIjy7NzeWX6idcGtEXynDF9
8/m/XaTd6CWvQyQvGtQ0MhXYUdfIyEd/R3gFuESsZK1TgsmhI7luxBlQoXrw9DugXEbHvI0EU0my
2K4/7vHeUJ5hv/zY6vh7gAKFAiS0kI2+KEL4VSlrVozpwiBSH8vhLTQOvELSrZXVTXO/MA3kOI4B
JYnTLg2nWBjgecUiD6ElfDE6D0YElTKPMbxT8BAOgsY5x1hqYRQI9w17OCmCW8Yd9qbvlnkN65wR
UrjQodkkYRyMBvq6C+7wzxtAZT19Yo19jBCM5uHZFPJq7Hf3nVi86RpiFiBKX7wvbNZ3l4A+Po7e
YXBAIsnnxOtFKPRbvU3aAziY8a2MFlrFSDUjqolwEnNMPBL4OZV9OxyCcMtCJ81/2GhMwdGcOQKB
CT6I72FZQrNQR4SZMYsI1JWbBKlRyq3QH4JAbRFYAWsXGMBxyN8ouOQQRGgGsQuQ44wvZzfngIMP
hZief+w2WScGKsxM1FeWwS/7ZSVyhw9iNFGwSGpzTnNuoG1BJ23oB+5xEPY1NB5LFygFEBfxP0vA
GegVpneYLhlxHOil7D5FEDxCqmpyiavxNWNA1WuLBpZ7xqHJaxko8IRoZH2eBVoB/E114WDNSQuY
YVQGwlf43IOHez8aO/4HPRx+Qs8RdrFXSqYI8a29UZ2+UiOk1L4JzCHsL5wlLwYweMKBimIac/hc
gg+KeCiE/WDbmlCdfp0iaN+egCfJRGixXVrtQvfzASeTmuQ/NFMQrxG0ywR/IEdKDm3Jl7sdfby+
3vLwTq5D3edz60eXGUBp+B6CXjhvn5UICO++aZZF0E3OHLrfQeuy12wtdf5JWcVGl5UW69E5cN5Y
3WQCRjliEi7XpTGq8kxa6y6+5t7suE1RF7u/I8eBZeH0skdCAqAL/NjffPaYI9qxGl3A69Hxo8Oe
vTwR7ocZ1s8oboSIYHd+TOspr3j3JawzHMTtFWMRe95EWQlrbfiEiDiRstDzFCb8s9ftReapAMCN
EdVaGagOHrw1dxUblegSxuD4csnDwdjIRgPYPoWdb79YF6/Ah7E+AbvsUCvTkiQSCkoX1BPdb20v
BKu8VGaw0ZCO2NiAAKQ1dCvSNwS6DEkYd5NWd+QUKmDZgeWCfpX+mN/O1oa5YtVGLDl74+0TosSR
BkGpyD0RpdZEkIsYSzWqEBpAfQbFnl9ZH1QfavuBORWJNWmV7LgTcFKSzLk5aXbeToiV2YslR5lR
00hlLBHbvK/fdMDEhh9bn1eHBqZu+SV9gHsoLpd4/868bfAXoEURQS6LJ+8CEaMg0bK5gcgrEtEh
UGYftHx8e7E0jrzbXtIINSnwL7FBR5jh2TPGTitP0EEscQTAr+A44F9AemHoSbAk2AY3IalPa3LV
+eqAHYfWbuIvKZXSxFXhsTR096dYHT8FpqhPmZt7phHuH9PPowACzWtYg2Fu7+Fg1vRjUNXfmqB0
+NXtLvdRSeQphmx5yK+DgYR71PgAUWJUVEsRE97+Y3IIG0Oe0RevDX/ArRnzCcCucv0QJw4K/7qH
zEdcwN+itpOVQdw+S/G2QZ8J7HzYmAA4J/OUE/qF6UF8CnwLzTkTyFFU8UPuOZDoAEd97vNrlC10
78WlUBROmd+GdPkuuSwPgCU/zKDfRNUiRqfnkjM13VY844IAKH0C5/M5AgOIT2qbcU20NkFOCHSe
SyBW3iV9nODYXFLSo/DUxt81iWmsnbwTvmeLjfMyg0Dh1dBu9BCt5PcY+XrjqghGQnBPUFDBIRCc
tuRG4glBlMLdOpjxvRDevNd9/pjwElCO/Psr5ByNCBXhxWhrPjVz0gXCtAVFy3eRlox0hzhXAp6U
EWB6GRNnk/8hDSdDuVZFIBJBPvGbtWA7zDdEkyZEzkHhtfYzuC/NibG+TkkDeTpoKt4YU0X0t8CC
0MXPtBCKwZtzFS1+FJYOblpmvJ4nlsYJODuze41uHK0Mip8PDJ3ANLgkQMlAJanAC3W3XCJqQOxw
8bE5MOLPEeg8l9vhY45sN1KgL7/kz7f2R8IEB9B+35vDbg9ASob/0UT7siWDi92BdH7+HGoAM40y
MieQ5YQx+coa5RD/OCLUATkDN4UvxVxNQbfoE4AA5yJyt3C56UPne1nh1cmLw0RLpBtBuKNWybgC
P2L/+VzpnuARQvEsysLxJXcx4BtM0h63DResd6QcHmUsY0LMBTBGUJQg7kEHQEnPJc9x1nEAZBKP
Sc8H9QbBhvIHAULKM2HgpvtK7HQgjSgjeH4oPJy/nA9ZtI2jsq5rBMRypHYRsYANIlLnE+Zk9/Dv
03zDuoBOg69gFfiOWLz4KMs9xgrzEQg2M+bH8V1Xj6Eapp502Tm3zCX5HeGj9KHYJ3uBwSyJetgr
SJFVRrwJQcDQQANySgyn6JL1YL8v4154psN4z02xJmAi4bGCm8dAi87pn27HhJ37RGVshMVUQTgo
qDj7tuJ1AI8jVELthfKDdBVso2inbAGL4kPnfYtTFZV7j1Q8dEt+JrcZcaJ81Bk2AHFUQaXGI0BE
+IgcqifbbwWbDR0FPEVeC6QlR3rWeiPBPkMLwfrKa385mvMJUGJsh70ZIL+A5nqzHF2DNvpN0cQE
mCdwrK4NR+L/ivgtn50xhHPzWa6m+hJh70R0yOURTRXkYUKDsMiqQw0j5AucXJ/cUrooeR5D1GEB
lZiXMU8p+X0Q10G5/8QC+2PyIdvYtj/72r96REo6LJvSiMdzpbHxQuSTxEgHs5hhtLBcovKdi78n
oGNkSoCJMonFTkGw4DetESrx6PPQJfHPgZS2kUmIs/8KTA+vQiQgc7T38XJXcURsI7YhVNxnb8Eu
6a7y+ZQIHhfJEJh63wVZYwFnyfiu+XgR9FBG2XhvBEWww9wQIqf/E7Pus3iw02lYt0oPRwgxAXXa
d9SVmX3dlhw7dNVv2bpMcrZQn2TiS2xEgBcBVqcUiFS14AjIK76yNGPPX5MOyfMkyt8FK8Nw5CoO
BC2T52DGzQ3DYN2GivsC7yRAgAcfFQF3TG8tKitIJiCoE4lt8DEpr/HkIN/wSCG7IB54S3bagIWM
71GgRL8RKypzycABNS1OGOt9g8QlGFWEfbyIZT+mfm/KBI+60dnxu4Lz/oTOC4cg6emsi2qE/Ncx
52SJgBsTn4KuCi6MWAu0Xnn0IAjzmpnBbQPPYrIswO2ycvb3hafGlz/UUO7dYSufU1Dqv/dd8O+d
waKgx8INrR2Q+dRW1NGCQIyQz8MgMozho+4Z5kBbB92msgFN2ogNA6r3RYrv5rFpNncQE6tbXjZo
7y8bRCc5MHCkEuLMOvze8xpyN48JbJlXKR89uVozEWx9o6oKVQfNsXRT0mwjcLD9l3Nih51QpNUX
i29WU0gH/7OSJ/f4htI3I+20jfqnrQCsW3ToFoFurJ1eQ2cEEk7qNznxMnsRdQq4/S/AFX+4kcjD
wREncQQoRGJwxDzSA9EyUyo9adpWQjgaGIU1nmhys5mH3McBE134WrGU0U/JNBj1ULD2EuP4QYb0
8hlTYKuZUdi+KU9hoy0kDk19+PoR7DjOSsoDiDBEskXiBneP6nzRADYhAR//dloRSAp7+4cCNY9q
xP/F2jiRNLaT9/M2oVok7I2L0W9BL07G1OdjH/Wm5Gva0SOq/iDkeLxuhF3z3E3agGXGmvZ9BiQr
ZTBMYNXg2p7O6WKLT2gKvwq8gPmPtH0CZRmT6FriWvTjWDAkDDzQaSNu7T9mpC9LAssQd8v5gGyF
nc7h7uL2pgIFEu1lI+XjGTmStWZvD6r3ogI3Rt64ReSzf/jQBDAUjNtof+w71CL3HI863XdPazkY
skcsVGd5GSqn7oC/DipRhKLfR7ch1UgjeQVReR/JkB0tL5yWAHadC696y/3LSgSAmJwuAZZNQrI7
nkXO4XApNA5bpfdwK2gNfjXw/3VBcnBophxXSYd0kfDG/eQ+4u68RYj1duB9pJQExOs54vHyXj4q
HoduWI+9q8D2cp3yuV7tyNnhfmVXWvKL4mb+8o/P08fqrJOo24GgIO2BAWuOqsFlyeds57SZQo8C
T81COrTRsXBOlUNQmYh3vswWmGx4KxWL6tRYYK6LnqOBT5Q3sZwX7BV2/ScuVj4qhyb+6gnLITJU
iI747kGfshe8hJEkuPkL+H2bgdfVGVouG7hptGEZ+zML9+aTNWwiW/ubEaZkut0en4eLPdttRgpM
Y7JgO2LL0gOdfQ6Flj5h/FqRXTdr3cV2uMhnd4roBMf0HG8J4i7iagoYK+2bZQ78RwZX+ORhxEkL
7tzY96ikU3HJUZClkITxYkwiK2JYig1pU6vJUXPKTZtestZ0y/nNofnxA5hAcCgp2cSZAU7X1NBd
JwRDvCnRBiShGB5Ce9ObdojqBV5J0+el/KcaA9g1hXqr39nP0xHPo32s6OAD5qzRmWpTUILXClUK
Xl5aAQLUbmlx2v6xo7DqAW+4xU7ENB/kjY6ffsLgReQBp5E1MqzLihHsCWfXiWYpc9jubwyXxOoz
K77dV4JOiAoP5Wi0nNte56hwuBoxXVGbfEwyA4d7Bh0l5J5kyhBIJ5JUT8NsT7ENuuheDP455QBi
wnmBraIJ/6ey12bypHcUIA+b8ldiSkd3zPCphDTy9fsupsw3NOeEpRz4gfV3owbMiUnr1dGWgiQL
I/eEoJDgh5gwqiftzFg8QyxmS1hwnQXig6klopIFZrbwqHYSD0TucrCygaL2Iug+bZft/rK5/ZHF
J7xWFX2/6Br3ZdyOv+syZuGv2XtHugP9xQFoeGjcefWHdZEj8hdTNh0ANGKxy7nnhyu2Ug7uA5ad
20wQt7+D8Cln2oFozR1hppzOejEBFbPqMGYnJhxqyAHQqdEIc5yG91KSn3ek3Db9/eXRJ77ziD+z
/r4Hz/zvuOBQjETCRPiDqEA2mAwc4nweIUemKNToeJlMNv0TUn8xOxpMSlQfRCoisc7ljMHqEg1Y
QJjBycX0CdPyW5vIWFFPLuK6ptJUvHu64+wKmYcccVB3N88xQrdfTJ3TSCLgdoLSHBIrWICn8YGw
DcHQwSACOW5H5rEGBAXo20sxeAHKQtiSrb/iTuV+W3JaVTK0eeHHnsIQobEgWJjFU5ihB1ADrSsc
xLeEG/+9qENWD4FoiPokAgDbCPrlxD1R0+UrAurfE3ytxKTZ5+GL3WrcrMoTeQdmR7GSapeEJg8U
+0dcPhKEr0Pqercl8BD6oBvmYAHsGpkS9o6D0bNn16nEOG83brHWduWIM0TwdOSY4+noPTJXDBWC
dbG0HUFzOxZqlPhY1tHipq9JGyLSS5FWeF1OoKYavEMzYBcaHEW4EaGyQL8r8SE4rNfBc68cWW1/
GeF0EvXXD//NsWdau9vgYc0lV1DelxQpjVMQIsMiDBscisvJ/yGsW8iFC34/yWv8GVAeiyI4DNDM
CIUcQ91SW3PSkqiOYdDHnikyu+jPmnEofmPXRNsvRDYy5NEZroxIDlJpWD4N67PGJuS8hl0If+Jx
ZiZzHs6BhQZJ9kw6PRbfCFdQHUk+1lENYx3iVNGddNnpK7pRuJ2y224gNLloTNyj6jveNdtOCLgD
1GU0dukhn1Q2qVVnXnBietcDeilSAm72fdEXrAFtUoiNPeZyWzyk6mqO9S80EMbw8sQ8xjyPMRj6
dtVa3Qw0ckVQZAzfTv7cAw6eEx0JFXmiu8ySu+viNiOHitAlegr4CbyVbvoJpwWbpJSNb1E1rLkH
Lxyjf56CboEZ3gMP4HnXQhelT0xeNHsNp31HaEsa5xrjA10ChkARtrAWv6w3vTKYpNs5qwV9g4ND
y6XruBvzBEyxh8qhSmjMPMNEIT1GRMI7ZA8W5vqMv9oBhXURF5j2Y7pu3XyGyIElnxdLQB03Kcx1
+EJNywbWOxAwCV8zahdQAGTiSUkxfIVox1lvke7Aw16mV19EJI3bPwVHO2CAnTJ6oWhkckT3QMq3
LRio3uGyhs9Zlgg7vgceHp84z+v4zAGHGVe0HgjymJQDwSItv3woPe8EssNcQo3YkBZHd4uCANfI
2EyNTFCokAABDgvWmZweZJELSU3IzxPwqPjNqv+a9U8IWM4T5cDfQ2nMfczeAAbKdbU45pCJzPoL
CYnlzloxzCVn0L4ye/g5EBTBIyTHDNDoE9znNBqP/lTTiZroB9shJyS+sZh8aDvqotYQCtRPNJgS
n2qLO0ul/uMFwoQCNDH9CqERH3Dp1fNjXCc1d1jNt59BjpgEgDq54frIVgWWTTyFz0kNGQ3eGv6s
desQX5TfZw7hukYfEGHkRWyWNcUi4lQ3mH5RNQntIBEhqJMY3lGD/Bs/YV9lTG1hEYNbcO0JHBoK
mtZGUiOfpAMfVFLEH4q7+aCgCBrux0zAqh4x5ZSNkMNLB5XQuigct5Bx5izgoiyPhiEL/sSYQu4O
uUt0Pr2VSUfejakF18IOsa1F35Q9gHnXPDjDCHPva0QQBaMBhQ+ZiInvT00HDZw26Y76sdqzz/9p
wyq+z/FaxNcxRdQgnC6ah7t/TRWy5Ihomj8yUrwajMj2D94//dfVw2dOlrEjrTo2Hx4DejhF/8a3
JkXLBj+XZo9RRZwtYfVmRE7FFc3RddymjwzC0YQGgwinqIVgnukvKHzI5fsYuqkgvaJKBL2HZCjD
65G+auucthio4TSju0tD2AlqhRz2kqhOqCK3/7VlIrnG5oJ4Wp34i1MvKxiqyXeRURWdmZ448vI4
IvvtWbIc9ocGV7JKHsnigwMc5I/5sUK3KQ4P4OIu4c+xjBoA2CKRoCt+Dcu3QpaEXUxNcOhmrY0A
uvM/na2e2ttEYHS9I1cRudEvJI51iSRcC55D1AHZZdUtBHMHCVFyaYVE483sYiNhw41qUJns3ifM
UuhYZkpSj35ib+wzKifF4oMGa8TpsD6AuwPIMv4RwTuurx52Bb6EUHJHjwVrT8u9SjGezSZvzn9k
3A+mD8w99H29UQQRI4p2AOUfJ05M6uc9h0XcuQopnvweiCY5bfPsHtPklWkZMD9n0AG2f9xQyJI4
/nFzsrpiaAp4FXBY93i7M7/CykEF9aomvmP1DDiMBsAkQGxMT7oa9kZXbBG6Jyd6TMYG0A+bAo/7
ksrROT+P9Mn0u8YAFFBnOXugjEI36o85VIFQMfLit5lwm6v2xZm9Zmh6tVUJFUhw+QWUbWUunpO7
i8QZY4JI5aQSyUyZdBR0cKUYSvknDR7XZX5x788ILBzUHU35DecjYBQb7+l1+GAFRp6zkzcUxN5D
xG1TBqohgFl/w9ncJJ7kDqFy/5fKBRb0pLx4inEVyPCC6PYTQzctB2voLdhppi+kwODRBHwCXqrD
d8RMDfgH4FJN8giggG9QLJcc3OnXfobNwqSzNiBU1b1M2C0hMT3OltHdowGDQGOZIeWGLrTwyj1q
babSUTW/E1cgtHIMfUwDBYJRzcGC5xBmZJeU7cHpgDtBr4LhzjUHktajziyRVsWELSEmI3Olc40+
1qoNeo4qIBWDidxIzpoPMCsBk6FXINWvsIjTwidRCjsdId2cMPeVDkz0Bn55jCtCuBF0UwvgM/UZ
nM6xNRR7JaPR3pmK5NpB9Dw+sMYBrABQo1W/pPrkJ059PvUNfQil/XX53FOMQiAj+63wbAGIp22k
URZK1pdOHxPLB5soSsVvIqEWGQz1kPYD/8ahdCgj+6dnlpIGbf+lMGKO7CEkPzqRv9Q2iU4ojnlr
Y3j/u2CVY6Gr9goyLLiZ4LHHrl7HzNGoXqTg43/3BQH5oGBI457pa5l75byJ60CaoGK2u4uVIR6K
C/YMAzFC4TYxeyn6uZQ18rtkEeNt42aybiNtz8LlPzyxJZmcoJ+LW9hG58X3ULETMHQTTrmNqnXH
cey8eKz0tEfwA9wXZ/qFHIH8OB9Rbs/63cOHjtaUyGBix5gNv9bAtLbcXRvyvPENXbSQ/vZ9b4ho
jwHC08PPvFmy9HAmvXeMZ5j5OKz19hytCFpEI6K6PwdhCJhuxEbw3VOsmOojk6BQmONA5WYdq0Cm
aQ+/gBiW+lf3vTE4XRExAES27zEwKIHMY8RxOPq3Ot/t0pf2co+AJ/sWM55bdI74rPcUSkrua8ln
J74g86zqrXVNi3m3JmvA/Tj9bDs7MyVwUxloTu6pDFa7vkEKYA18eo9ngNQsk+ABOGdwrVu7wS20
zBvvPOb48fddvvbfYLvuG+5VuBxFIgoJ6FUgjy6gswC3wSu4g6Bnku58sDiNjZS8CJI8ZzKCs84j
COLtdAfdeXt6xgHZfwQf7xmWieK/gq0nTyvaobMeC14y8Jd1LA1pVPqnEYa7AOG5Rd85+ZIjya1s
QCXK/cAZBfhDZ7VvxrJzPkISjYojYZXWea2ZdjGrIfh/QXloot4GXCjp+dq4N5YPBj1xmPAP15Bf
lkqV9ew8fZovXu62tiX/GSLdOKhT3N9jwi5kfgeTq5Y8D/0DOSu4AJGB+dLk53/tj9eN5BDXoNd/
WeS9y5AfP0u6W3m2TUygXAI6JOwPnpHe4spVp/zpeX7B+RFfN7kjEQlm3XbbjHQXUZfjX0MtUoR6
6Gc9hjzVs4qODT6lp+aWieGXM8W0ERaA9HdEhBkdmjZ6wuwcZz5K3NzWgXCQpNDKCmtSInJ2uSiD
h0hyeD0Cfm+FFiK6TWG+OWc7y4bTRNoPXwjTGSNfxMPe029837yyu1/vB7t+dreb4DpXudREPFRs
T+ARRD7z+TCSG+DlBpvYSSLwILdV5HydfaGry9uiMlIpoPityqdXqf4HyNS9+8qSe+wxFbVjz7lS
W8/UGPbDK/c1Gtdp7kHsrX7+mf+o2Xtdn0hJtGHVZh9EZ9F3IUUfj0DB2GAZZtBlbiceD5GrDIDE
MjAnr0gkM2BtvJHMBo11KrAglKHpMSj54Mwgo3p2HlGY4XB7Qi4x1vDKhqiuMtTYmybmZTuP+Jps
p/g9f+Nf1JyqQJ+R0xb2V4O0jkw6hYvg7n5jHkQ9oQTefoftirxCBy0/3BQwibU2pw2pRVOiSD5w
5EjGMfl+1uU5aBsUUggoMRVlPfzYNKv8HL7Sfv2n/VpfIwVCeQ+qa38YnpXkM6bJNMZyh6iRHDVq
l8Y/S8NQNL/7fHZshGOzxdNI6v7Vfy0b+xehDpxvE5ivCAOTU80x7sC9s8G5Q30KzmMZOFgA+9ho
ApM066ujoOZQLQyqnSN0tjTaNxGpGtxinE2L8AoSjtcNZ49h63pgoK9df/sidKSP/goY5eu/Sp/L
PdjGxcfRXvyLXf4B6ZW6TfQS+sDpayq7r1nOUsaACckrkhGHPStk9WItI0+LLyLGC00fjNG5zXQE
ePqogc7ncI5yNV98XVpHHFRmdGvbZwD8kZbijy1GF8JM0UCr62YpoYPuwT/a6l9FpIQtpMhMb4QZ
f4MuDyQE6zyUSz7JAQZ94ihku00lOii+a4kYU9XKMaBi6/kSlk/eiqfFKgMH4/lcZicnFKrvGHtd
t/WPY34cDKTd3wtUtfS6v4oSeSoRRWMeMf8PI9siL961aZVpbycHMT9o3MvwVTfnSYNRbT/PVj19
c4MgH8p+b5EC3t9JCULc4m6VQBMMm34zUhcIvd7pDRp7qO/kN1+8Bw8gu92dRIkx360RuhQYnkEt
6KyjxQDn8L/gOjwQL9mhYxc9lqEgUhFmD8JIyUh+lSl6MeRs6KZw5IOjSrPLmtOO6jJZI/n7Wd8A
30Jg/qkumnWOKaVNLi0llWdxqEWD+kyvV4cywxfGVYTiJEISUc/Rn/Vxaa4LX3fofA6YwJ8p9s/n
B/sDj4K5fs6f8yu37mDCYokw0htUdnLmKf/ahlsDUz49c42ykEtfbO5+f13H37jnXpY8QnLIJRfK
cNUiCPnOCE6LxbQ7EBMFCnmoDZrV86AZDqVIzx6xUPp/PBMV4eQ8v2KJG11OxkYBjREmNbuDrbGQ
BEtbe0K8T4Pr8kZqd0CrWFpwxGC5EcAQnFxG9AT6LcsYy5kxcD9rc8YWtX94+NKpCNEdtuenag3o
KichAeGhT5BhKFmw1kOGFtMyCFdIiRttOF34+JIjSkYpKFdIiKWybVSkv5idl6AoCsbmPEJMJHyi
IIUk0u7RLTN/nf+6i5g82PtlhuY16V78lcFED6ugJgm95CercykResbCoriHW6UcuG+DSkVPu3gf
9inQCmaIMwz8qlIoAfx3p03kE0BB6WBpJ6KItDji+Gy+l0O1kZG7cQ4KPpQmAFjRJKYbVpvglPvb
HQ1/wPi8ZtbCGVitg1s50vAg8NCDPoCEhbqtLn6on7fJFXcDLw22lnMGYnqPu2t+tY10MC98wmKX
OIFNsV5c5+fxdsTNxE4Zbx3+RQ7ZNdvaYZdi6+kfLovqxKSgX73enK/VJx5lSwxIfulI0bwLhvqh
Qex6/uODqgLNHaSDTf/wPW0PFxJtCVF7Ug7CtvxEuLMikPu2YJHf9SFeihejBcGZvdbaTuBeAfeF
1eY3Baei/48qyqtICWYCaePesVL/L9CtsJNhofy6j5v/+43flfu7/vXOM1m1TS4F/2TCznHaP3at
1w8rBDZgDbgVQ6PDnkBc3qg//U2kcR/hGi3HiDsA9UgN5v4c+IqL3zLlQGJXwxc7F0VubDIuQ8zu
PdIiJgGmLb+YqRkMttcgJEWlenrCjRrO29EzKpKIkoh10EmFIcMko7i/RKiBIgwg4ISNEpQHgQ0m
YQSimkimgV9FT0JAG4VNBDmy9FCF2EvQpmSEegjYDQuH28WVL8ft8vVHR49gCR4ckuBrheqCLHg8
ZmgVcc5UUc+RRiZMFHZAjrZhF1yz91JCXLDnkEY2KsA0OhlEGYhN8PJxfiaOMNLTFjlJ8ODYjyAq
gmvh3MNEgxIPUQsCn75FhRi5yCzb7i0994Qey5xoSIZIkEQg9HHKPTAn7woRF4TpmxuFj4LDlEUl
HHrMRseprE5QRPSOREkilu3DQHKiRCEFm0tZxRJ9ERiWieTMkjicsaJB/u+VX9TjABheK5d3Xo0/
I/53bBXAYCTPYZ850nRslYCtnbTz+87rTKGkB0xcgDwrjvGzL0iq+t5AF3x3TWLCEc6v3VpP5GFx
9RNhDS2UlSXWNXA3JZGQg6FB3XFxSYSgYZEENWDK5M11JiXtR+K1dZ/Rv5ScVaafH4p+2ihPt10x
gq4EC/cGf7ipeTSjevyYVJMyBGJ/DLHCGpFY6vTVOXwmkr+dPhC2ZJdJMTNXFUPe5hpCLGv+49S4
PWbTysX06P+i37gfqkfSw8hEh2TANofgANkuQwSu9vEALXbAmeOxNxOFhComiW6lI0WZlomc/V72
e2B1B3yx6Ss2UmNcuY9Yda4Jz8A5LEk55e4nsjAnhmiNvrwOGjjP5RlWq+//hojTpiVwkGhe/rWk
h/HDq1MRmokeyqNbfG3jmkh/yyTYhO2bLZOA8PngEZR/2nKw7IkJHJJn+Q6Z8OA0cFYS6tU6jGno
GU7//17nc+BY2IEPk0P2vnodUm1UuYDIvYXu1MvtiG0NUenzr9DooqSbkiVMQH3Mp1uHv5xy4JI0
n/l51JytDxtk/OFghoJPiI041FJKS2qljvYPJd/8Oq+DGqs++W92s9cm13SAVcxI8yHvH3VJpgyx
PenTIqEYgW/SOucOo8aG0HB0YaKd3tOSKFFHD7s1NiTTEmgieN74t++5t32RPvZ6YmARUkSw4KsL
So6BINHI5kAuR9e5mTSBsryQ5IJdH+Mfxb0kYqXsTc3SbNz3352dd0I4N1Bl/Mo+13/zVNyl3RfY
zFbnOSw3Y9+mY9uLf/sXYZ8U1EGlbvC12L3heQ5pD0FL+kwOLWFaxMcJY5KEVUs9muGAoYfdDWnm
TGED8J+HwkeiZ5vrhuhW1eH4wPghLStmN+Ancl29N5Dnk3Q2zEgMyRfvByjoPLI8w7i1NHFb9ij3
LFxSeTkcjc+bX2AQDmDBNH+PYF0gWuxb41tIVx+2EsmBcBbunCpUwU2fkQGQI1mj3oZExj96nnhp
a07vzV7lox/WUbtCnDMc7JoIl1XHKZDtBh6IxrPL8I5agkA6OEDAA6aRtTzFYLov/IZE08epxIdJ
kx3aDpZeJNogHiwGNVnkzpmhHIkvjysTLe/132TZiAP/4xF+9xwSpDoWn7Q+VEpyhblHAzG+Vq6m
+wy+zKHcCSZzLDs3QQmI7Wm4tk7SkShRG4Wl363eHhHLp9uJO7wUs00OI1VZBk4UWkJGX8SB7B7n
WS8d3BzOsv1jO5JhIgnijNtRAZrWJqVDZB5PDo3ASOaDCX441jifzRicQV+b4i58IFpxuEhorSIe
gTOrCKZaruO+f3yu2MUJev35RDO2xaKgL6MJzW3A2UpVHX4IQ9Nn8xiRf4wHjbiGyZbo41GfVFhO
/qLKXo3kXX2UiF0UK771yuQ/5s3+036Y4hOl5RUAhp+DEnLJ3aWOzNZvL853vw2ZLTQSF3v+Z000
pzxTZ5yCb/vLXtbdws+FT5AzAp8yr15bVnifMM17v5AIOaUdqg9HggXgOeAUiyHmI4YrbhxDtSsm
Qzw4AKZK2szoGmNwbsIHt/JOgi1cQ7x88WFjPdsNiDhJiqcrxrZz/OPkWrgaPQuf6EHwM4pJQHOO
nOjsZAfTCv8V3ApdFz/3s4PG+fE1RosTFsfOA8DbAk1TN40DmlzQcXmCUssJ3SINl/4RVndpRpwG
3gwIsxem7NrFPv5ZKCgcSRBE+saujSkiVIQNYDvWBtZdj7cpnDH6CAlupwwE/Xg+tCHxAx6hI3dG
ps/WQ8V3DdBrjKpAwlHU3+mCoQLDWqlphVIcffvyqoikE+3YQA8Mr8BV8FtS9nLkf6Y+TpgkN+y7
PQMW/g12zL2GVFceElCPq6C0oSIQ5iBE7qsponHw4m8tLz8INWDETZJY//0X6pavYKF5ql5d+4QZ
/tqlak7xj8PyIwkm44MwPfCDQODiiAJ4PxpKLGM9IFL/HG31P2lkgO0gRKIMwe7LVHQk5zNiERrM
XcAliM5jMSRMMTQApYnr5fEdwpISF5jUhA7koFOkt8iwrHmsgVjdth8sPUF/3O7ONbtITkgsjbN9
7ieSDSbqY2oYBybZ8Dy8n1TsVkA6BHKnsO1GBuUFGVS60EsDMbKBK3AU434RXCBWRLjK/+l5rA0D
SznoYxLmMQ8R+YbARVtxrqBr5oMCbTCtVpAZBp62/A+smEYxVK0XrCLlHpXxx93in7Y0XphoAcu0
lYYEFSxzjOhF+D1MGMnz8LFixnII4Bt3FJ5x9ARXHEqYUCHViDJCqJKAfrLacAkWFzgmoVb8ORcY
zN6UBxbrjvC4PrCf/oK/a/J3weXRzumTpYwRM+6Yo3kOxYqAaMfReKkhn4e8sYxYX3AWGeLSQouB
VDn7iqX7myCw4NiBvoOPRpjrOVVcQZt5VjEl3YVNS1rVyWfXuuOKqCp0BrgRFDqrbyhEWDmjnv2d
gEhmWHQ99YTzRfIUeny+HHzMKF8bmLFhPg53qNo+1lVYUZhLAnlInMQ5nZLdiVNFCvavxBx3LmZQ
p/y7eRDP4zdWQdDSPMsxeMcE1MP89bbOPYVPxonaaHh0n8JNF5xDNdRHjz01GmhG36EwM8szUFiQ
1ra12CG0NwXDn7dLGAkI5EhJPwfwt/RFryk3Me3d7Ld3IsvIWAKC/nu13gWag1GcsnqdECUBMBQc
InCUk+HOSf7pQyTSNnlV10/Ar8f02x9+q7TruYND76DwwNSiYoT15voRfHsDuUbQsSvdPID1HD0z
Ekze6+6C6Ort0SkjQ8qa3O14dKOqGovliVTnnz04VKzWOS0EaZU7OEVrJSmfMTKfBmUeSVI9V/RQ
WKKQAr1R/xKy8OAm/RrBDVczfyqcr6IoBkcMK9egxXdsS2RgGrCsLvnvLQ+T3VOpynBlMDRoQvYn
h+enbuP27mP9kiTnoRzfUvRolzQHbCCwGtSIq4YjP1zcezBVthQ9O5ePT5rUQHLw+J3lGcuoyenf
sC/d8MZUehPn5O0f7Bx2rIfNMcAqQ3B3mCBIblJ/0a2IhBfeu3iJK4Q3OaY92RVg8dlnX2OP06GZ
YenuYTHHJf4fSee1rKrSruErsgoxAKfkIII5nFjqUDCgktGrX0/PVXvXX6tmGkro/vqNxTCqKfkj
04dARkIiSRfei/1M1WULUxBcLOjEiPkFR/ZnpfLz32wDIH2bbGQyzQA8VvpFWshL1Uujr8zaQ+0f
0ADHiOkpD9+r4d/I6ju90HFYmnzmQw6GHCQ6q+eTD5tPyMzmvem8w88YHOCycUbdXNTzf3BCV+Fz
5uyuGu2RTY0VcSvGirGjIdKAu5h1Aeo0DN9gFYJVQNfO0LuhnFI4LvN0Wf5WIA1NGuAtZNjCxKcg
jl3S68x/Dq/sO70FV/mOvIOgzVGUW0QsQcX/7GQuYeHGkSiYaP5Ib0FrOsmxYbb+zhrNJ0FLdvt/
D9m9I0V4LrVo7EvrFgEA5BaQEms8bwKBLqgKpt+Qb6Vs4esxTysgTwwG1s85eGAtBR/dKkNc1uBo
rfVC/pBBXaUR+FbmsL6yYFF8IgqkUob43fhYLccEZpSmtE458d6sUqUxtDzyQvEHsJXzvwVtp3Oq
xz4kS64RS0nHqrLa44edXOAuLVEPoe6NsGa/V8WCVDZCu5lyZohJTuCYB0RGoeL2eFdzeAUr79jl
+avf44jUMrwOIDHTaomP+6aao9Qqp4koCquh0BKK7e/4jSa5jzm+AfrXs33bGXBHRK3V+H4bFAkg
RoSZ/LEY5LMESxSQH0Zhjim7t9FeVEJKEQlYT5uwhCmzEKZ0BRYdeQyWugPw1VLIrfvmieuH8ZVn
uzNA+FEQcDY4vRYspgAltjbPfJQDVSTuCRGhX/NBMjleCZgD2aTHigGHb46Y4YZKgbmIrBKOulg1
4zGd4iwfqlkcsNORBKy3hBnPM1Wk2LVP93ukCkT8EirS0mS6Un5B8VcfK9nEpp/PyVwgiUOYrsVd
TCyOQPoRraUD7L6RQYnQa8MXWwXmBtCpHoOW8SpC5fy95qQTISXcvsyfCWKB/VuI++HDOfXlmAE3
f2AIsxTkqwlfIU5uJEMUWXpsDvPHCab2ki3af0LL5tIzn0h/oIz5/XtcWmPkh0IlgeULtGI89sGZ
RDRn3PdkgGTJAFwpcYgkRHCJfUomfq/pHBxVrhQQBWzRdjVJrtIHEppc4aeTqDg7yLhxE+KYXnO8
YL2lRMobNjJkeX+3DUF3ExLnlocV0Z4kbzEFz3ue3/fd0R+Esk10zlbihQLvISbH7KOjXiE1c8BH
ncOssjX3M+l4OZ/2XWQhVgORaljhJmWQGw+dHoEMcJKMUg9yl/HNwIKTrudphE+z1TM3bWDUbGmD
EBAvhXoSUb/00Ng/C/Cq46zEjM9jVTG6UIa5rV3sESYEddWiPGr6pN125+aMKca7XSn+CgkNIA2/
hxXOxFaFe6an8wGGaEepoCHtVtFJvxRkDDdJWdJ9SRpheSruIjO45gHcsHqPcP6RTjBLSJ7bUiA4
KZ3+5kfAx90er7G//4Dg8L8Hw+Mr+pCtM+Dug5zKwMVmvoZDjoazwrNLg4u5u9GDwqmEeUT1WSjG
azoi6Z8reXw0V0mdB4A+y91PB62v59SsHaUjFHUSyNaPhr98DRj/ZOamvwrYM66s11RxiHfmqfyu
OaOWrCJCAydiZJGThHdLNknoSjiVEqtDETD3A9WXdbMgi7zM4pTM9O7gZg0YNDgF1Rfg9O5UDvXL
VNKRHeamCkABW0xq0onjfTJLoxjacPleytvcvJC0bRM4MQDQf3NC4vAmPtmZMfrKcRcwhxoDQ2II
3zGesakdPBHd+AtAapTpB70nzzZP7CKZCWrvRk2ok68yv6S5Dz8im82BDp0voo6X80oMVLmkFYMz
1ggwDmbO6TbGtnJ+TfZztJTYsiaktcBE5k7iv8mAMvGAIqvu74go5WpMKX60X2TOQUuAVQP4oKmr
EDdieo7Zmu2CmK7HZOqWPurgBYyHy+GjNpSotAiDIpYU5Qfad7KO7s5Ys1Jkjo8rQjzzhAvLGaGG
WAFHqB69lU7jvY1bmNrkqTuy8dgD7zpKNDgjhluK4jtVWCgQGXMiEZLkl99MH2aCdqQjKec2ReSr
81j6knn9E1YJRM/2y0fSciJ1zHnNiNHAUYJCl78jB3VUL6t5kpgdLHfn1HxNVuXJoO89NaOADDro
AHeoWFml/DGMumQ/3Q9pajZgoC2ZaEnECwaBvpJAaNkZ2PxBiYj76QfqOtGdR9wdNWRuPIFuf/VB
0BKVf/WyjoeBOIj5g2MZNch5Q1DuYgUX7+IqmaucCOLaBIk6UhoT0/WygnE2yB6Y4CsD2rp8T1VY
TcEoH7tbnE5vExIIl7c/iM+pqrqft5UvFZwYwKcatO2852fxbfc58s+Xeuk1pEXHBHwtp9jpobvJ
YpjS9fHMTNJxQSprkwSxYzHNAPodwsUtHAB0keQGCLlELco4GIlgAjxXcfH0FSmEJPxZGjAIMTrr
EShmYpfLz7z7iWTnAeodInI2ZNjNmpDARAp++LoNgUhALEwxC/wpr9p0R0OT1Rbbfk1sDrT1h75N
o5cS2o5mVp6MLkqnJ9vag2dorNykq8XsjISl5IwcOh4RiZ2gSa3s8ppQzGSVwhSNaZ+ClRqfIU5c
HGZQPwfzgPmJw8O2WxEmnX28jmDRziPULwFaZkJmrukZ/Us9cvmJ08o64jEziaw3CP4Gw+iI8+NP
ypuWdxp3TMSn5oc80FrwQ8aiguhAxFrP6FHtIpkZevSjDJKzrpc51KL9/tn8LfYVvbs8ZHrEiPF7
Wl8chXz3zz45q6dDkL9E8KB2aZfqhs97O3+9b2Yr6MNJ8x0aYzZeUNI5yuxJi5mojL7Lik6z1KHj
PFecgQEdgOHlywkcyPj8Jao9l0wJmt57zbmC4qEj23m8yUD67APtCYyAMx6jWEinEzLChnbrDYxs
Uk5Gfov+enjuDPozzNWdOCi8ojXg6SCUowdJDbODzXTLU7WrrOF24LyQJD3HOucbPke97WP9gvCH
ET0ezpr4x7qrulAcwvXsI5wpU+iyPX/tt6wP9Sw8J0uQvXLbWHd9Nf3az+vDIxJbYj05qpF0rs+j
fSLC3+pW/7iv4OB+vrQlDZFen5UZ2LaE52rSh5dEXmEMZoOwP3sgeyVLwYQmXgM5v756cQVcz2hj
xSY9NtvYeV61kIYPEsZOAMVMajxStC2T63EawADDrfVAynNzuqJ725E8bVVj22xceWRw+Gws8MnR
C+sFEgpmYDqDprfwAFoCL4z7mSmXfaEytKH/+5rPDUteRlexOyTIjauIBiCdoo4h5Ue0bPCXWrL1
7Afw3ZzwNt7Ej1F8rQyBZW5IS25YMSb+VZewjXZoWtSg56Ma5D3szei/yEfWOx6sx27BZKjzfrJW
9HiB5woYAaF8656jOI1PbateOfd9ZlKf5aPI01d0NKPvQt9B0yyYCJufaggQ5inan4kswF9ebG49
1gJB5D1nBGFObzF6jhKlfErnVcHLtx0Yg5Uc4ALFMCmszBTK7WoiavnGFynAp02CAEq6VQ/+eFet
ervn6nXBHiU4LlyZPsYFl8wB1l4/XaG0hIiPGa1Idw5TprSEmjzNbHaV/ViTwviY8QERs6LLhD3M
T3fWPaIJNE+kjROC6qr2l6uAdxJDIQPhiahK52Gqc3L4oKssZk1CeDlxUs1EiAfzXdX52o6Y557H
m4zfFZIHi6ajkjuRmNNhhJwABx0ajf21B5GNKGvR8kLDHCEDTYi/fcPSUvLE56229AIsmMGcnrP4
492fAPghFvha5HZQbssihXxnyehnvrZQxQTW1D7pGCTu4SsUjj1pdl9WfB/S8lYYX0QfIqz5qoYA
7HlDwvgTpLvXscuWQtp08ArpL8fNm4a492k7h+XCnaagC9a4LIIFJPKVtTHf4B5y8fm74DX6KjHb
GRJIIgtgJZdvS93nHwOcr4tM2mfX6Pb4DXTvQJ/ounGsLyF5MfAshMUfjTgv6GxMlQY4g4i8hPZG
1wwGFEpf5q/f+XfGWkBG4mEfXAfGDOcUWNsI0b2KNl9y+LU/Elkj4hin4njAlDsmcenuVHazRaz7
mqSTDwcR4qWpAUUBgvXd2Q/Mg9MiFF+PiM0Smd+/HdSvDoXO57VQ3qGEvpJQGPcXDLiAZm4bdLhs
cRZjZgLHs5IjTeTGldmY0ldknNFhDwgiIlYqe4Y8DUMZX8EnKYh8EyBXMdg8xtTLP47pIaRWBUky
rO3XQJjYaxYd59/cTOjyA1cW0TeH1/nH1FJYAx4LlpqE5jqzHgUFygKmcvlDqbHJ/yflnFyi21VS
DIpS5Me1YNIhderg9tRrj1ON8KHDweaM9iMDVPdHiAv6K4K9OMyCU9F6QdYXAm9KBlXUBgbbqwww
D3gFg9OJLiT6xRTqdkfcEARjy3bCEQFDqzU8K049IZt6OQB3JxYfaz07c+WoLuG1L7ikt3fAxS2j
87U1B1hGbAwKVOFL371cRGRYitmKPC4wL8wnFHoochU2zxWfDP8aOdWURpAs8KbP5RWm1mMriZBb
HziGqqFswqRl35mee4xs6pSCSTTEeGp4roUsuCTskUckt0KaAUzV2N/0Jecghxx5Tn+dAN8+SyoW
0DayxjtkLYfEKw0V4w/3IeAsPCow96zTTRus+InYYhxyytjuQeMBKYFO9H1C9e0bkbbiDoJ2Ra62
UU4pTAWOBqTlJMvsC2zGM51RoEi+vtMNLcLpe6Re3ElvErVpOJiB8b8UiB3h2AUsxqLeEwEkr22x
rb9Q3VBOOne4awJAZIKkcNJMGuQYIqUDGUQvqAB9yWrFxsvHIaQqc56lT4NNe/fLr3G74wDO+S6a
1UEgNZzeEH7LKGVyc4BD8R2kvMeYyp2RqYCp3CySMp0OWNR73kWQAsCFVU0La6e6kPL+117V7uLI
0GwsWhPzKsm5dN07qrMWi9lVMVcD7tEhqIMrebnGMJhSGGENp9AB6Aeo9wXgS1D3Un0FEk6+zynF
uI1svYdlljWVvBPOHy15zbSioMN8ig1IRiezQxPX7NXN8KSZacgn+/3hr+OA/Nv9O0Ji7v6BRWdT
YZah/lsEg70mD4SsK3LGcZogVxiS1uDmIJsk5bEqkWvEMe7rdxF8q4ObGsdfj8gFMAEBZ4J1Pabh
Mwb3g3WspwA1LkQ1fXKIsageXBcLVGwENJJ0EDxPhPrZmcv5kNRztJC93xS8pFynMfYOcMeHhCTX
IYJrAN4GPFN4474/HNpQQngZ+tQo4Vv4I35EyDRu+FAPp2zRXYpZvsCDh7YNgFaUziQmsK5L7EnE
6xDmnIhQuS4p+Au4vjxQvYFFihbPFPgsl6A+cragtRwkmMABp7OJSPE+E6KhrukOUdIYnzSLpoeT
TOiwwXBuQfcnrwnvJ5woB8QK2O5wQ4ADs7twKpR4L1nz0xDW6JSucAMQjvv1szXOurjnvfa0mQXK
hLEasssT0ir2p9XgTNgSFg8W+2bL8s8hLfU4pHCJJT/LKfKBsWBfMzzylZejLRq47RjBXe7gJon5
NvQxCKH7l1C7h1NhowDaByoRgcgvrjtkF5MBa+7dZpyakiNmIO1bKfOhp+yH3iARnGNxQkiL7+wZ
YUP5OB2KEBR3lUuVLGFmvJJg6UxFTxuaypTCEVsvH01SzCGepfOduo/dwXlzZqHH87F/vxyp7zR5
mHymFXXK+MBZbWpRLcOrLCJ2oc1E8Ndw2rI0QlRhCbwtNG51F6v7reRLUtjlISbaOf6v505h6TRT
E3ECqmUO+TC8C/4FKJ0i7iblWovuzLszvHfI4BSisFOLE/qGA57EWVKy0zlWaUN1hZ8cTMnGgIyv
jcwJ5nqFcBN8zzzhEi9rjVGPv0VIYYvE6mauYe94/1XgIUZGiwOLMRdbtRKdyhBnAx1HhkcecEAA
uJk5BJmZRCZPqGO4oKGfZujiUXXC87ipjWQ+QRXbeb8G5NB9xn3SMjUnOz5QOhLR/LV7EPevgG/+
wZHF1gkXB13Ac/o0sCMB28Bw0yXC3tCaIybhrzHkvzNBA4B2ta3ZsKfyfkJBMo116Zz3GWsUdMEI
DgF57MHqtqpisMeOIv7SAQ89V+FrpCB/sCCcXL82pvNiaPUVD0KCWIW2sLPW5IcrCxJ4z/xzHZ5g
DFWkMcLjVQ6ii77JZg2Vwfv1K31M58mPo7HZ/kKNUFpSIVl0WO8RGAwMDQuQwgbrj1kkSwu+gyFI
A/1AAOrz+/XQJqeiHVEQKdhFiMDfTovF/tVQSm7lLmkWlviYRIC2pFewB+QjncXisKrOWHQocoN6
yNaoYjHyV8AzMJXtK2ZEeVzvybwfSTNIlQ7udmxim/ok1oNM4GJOtaliVLQDbgfddLBs4Ukwqmkm
fqc+hkoAqskTGm28r84glBwHCQ1cYHpifX3gZKhtUo4yAjOMdIIQbw6uAlb6L9GO9iXkEeGTOk2G
8mzROFdaoh0s0jueRX2wvRUkgj820rQfYcAG4hWa43LVIFJ8TVpGWJxXQhuGAWTCAK+5VH+gb9BE
dARz9JMkdNU5XNjgqTRJcAGhcCLRIsfUnmz48HSD5eRgyTOqS0XoC5lBkk6iEkozlQqcO+lXeGu4
ToKP5i7ZpAx1sYyDcguEeeO7usQ5wY+LMOnDXqS1y/w8kzqjyharGykhheZLe9DQwXIEh8cIH9Yn
MIQdXRh4zsbTlmmaz0b2J4J3j5/ci0XG4/sqbHbpilSc0bK5BTTl3davc2EO/dfkRXBcY28H3BTW
YsZ/XkLGAUs4vRU9Xf6YWA4h4fNiOp3iNWC6QqqIM4+Nn4lmtEWvx9mCnCHe8yzAn9YygDJaE3nL
LJTayhRa1wIpRRn6xZ1FLmX0dDI+oigtA7FITxzbdIxRJKN9+nafIWgQifWiH//i/GAwlXQ9p9s1
5NhO2MuLLOKXPqxrtJWQD/anLNELDOglIwDJYhg/k1TBg8XtLFo9qEi2QMT6NgGR+ducdbhd9Kgp
NxGa8LoFYMBPLAREkZwepzGpKBhNOMmAo40nHMD4N7ioolod/efw49DTpDJ6qGtKTh6boUSFqXhA
s7cpkloa76Ha9SMcQ+n9iy9LnYQYGAJbVMiNnIbwjrVfdF/9RGQea4iA98hVIuFc2Hl4ssT+OooJ
QZi1LtFt70Cdsvey0uI9/3/P7cdvq7NFoB/LuwERrsGIQa6HRE8CTuJ44IXZ0euGkpFvoHnEL/Gr
G3x4B4Mig+GJrlua2mFYqTcYTTmHyi7LY6jqR6UzUmqKoRzNgfUiflJ4AfhurE+41DBnugn9Unh0
eQR84BZW+Dvuue/yHdPASZQ/fc2M1pzG7CdHX+4z+UdUklBmzBPqMvgzH32E+V5kqiAqGBOngwOd
DImC1UoAAKhEs1NiyxsimTAywnboVGnY6Io489NhIRMjMAyIGkMX5Q4W4uT9WSWUhphN5xM7Rejd
7ss4n29+hPURRWEdgXEI4UUq/kPhht2O1mfe4116xaASDe3B8aBLW0qmC+sTaKsRtAL/CWIDO2qA
Mk2JG3eEj+I4dL+Y8xxseZweUBd5Yy4PyRK0wrOrqTSGpMT2kftDxRaw2MtX0B9ZnbV5OBMS8U//
isY5Z3D2+azAO9IBgTHPyyd87huHGBzi8vOAEC54SE5/fEdTdbv9B6h/hHMg/FxyGCrAuDpiJLs/
nLtss9MTKkbcXIjbkzXE5wyEDwv8coxpIvWHp9eFP4OgBSBDhGFx3Sr8NcRZEW+3YWH5nJlVBaHN
WWaLkOQIU6+G0NpucX5OukikHVM8x/D1r+UHhmWuLWmMwEuP0T6l0oeFX3OHqMrd1/a364gj+5x5
mx0a/6b8bCQmyL5wvKPu7S1fkEuPDYbDQKQr8FaIQZg81215HHKjGBbT5dD5e4UisIxN6QzjzFEM
uTDZAbx+JAOEMn1FyVqawWtteZpM+gCJ7GgtKsAwf8PYf7yPl79IvBKxQyTllIuBMfJVDU0FIHfP
V6Hnt5qTys67ISdoBPz0Bm2JWjrbmSrDLxp0yup4aJXlPbx+MY1JIJevWbcaThAUWWCFE0xbHUeE
82NZrckAw292n2OE5X6XSF/HtrAK0Z6L5ReZgo655umDH8NtSCRIhnl0wzIb1KSrDIMmLP/64Njt
stl/Ziog8Ibac5ifOG7cd47YcsCKxCgJ0SRtK+LhCQm8G0N8tafSbrdaalTrdlLSPAcD93Qh/xcd
D+hLV91CMwDXyNJQaVYjoGFEog/rAVDQRgYs4+awIjMYC/kQ5A0pHqijWVPFCZ74SY59eLtn+Mfd
zvuuPzFFaPbyZmFroNA2NUf6TNKJECtmC5H+RzeCQeAwmuQrx0ZqJwg0kY+c7Sx0kiTf9/Sav0oy
BdpSI/VpUiLxhScBdIEZ47ZuzglnfhzSmG1lYU1hos3WgCmE7jB3JTKYpM0z8+Z8k/7BLDLZPUtP
0/T8WE/h2w9M0/CN/K35Y0Da2UCEoculDXkGbV5kRhJ84mdMMvb+F5y+xBwMKI7LzFwI3fjcN4kj
yRshOdZQcmZE/wY7IdlNliD46FWgpQVXyBb+Bz+sWbFkHfSmgTV/mfddBQ4ovL4/r/DuS0QNP6J+
nsgSoMrt34QTOQFr1s977xvsRk6NbVVhqz5B5p+H2NcIdh9DXpHhQNxBDMSTAXopO9UQ00uFKCFx
OYmx8T+gop9Ud70twVsSuxqcqAaOkuO/WV2cd1p6Jj6ERE1vCdfiEysu50mrySH72N6+s6/xWfa3
h/B2TONEyKNUH17ys2ugA0jA2Byw6ZiEIBuHJcxeijPGvzkDoDBPaCEk2dfO6d/wyqlNyG0PXsVR
6IO197nInC9JkbQncBBynuYIUdgrSnz+UIzBFXue8Ove+ZUfGZsIRH4bnghbKNjSCLkWX/98cOxW
KKMJYBfSarhCZY5VQ+YouURbSpIyppvTYSYbcxWknAH6CL+SYCtmDbFLjEdvUiFQLglNWh+1C011
0w9XBfh92ttyvzh19c374uZTdEGSFb9yZwWY5zhPBKDCfSGhAlJWXBfaH2xlQ3E4UCSJOnjTOqLi
OkZWMrQPDly6QysqXTvZHMkCig/J4pzIncKlth+5+YO0qgduL3N7sJ5vzAaDmHAxHDB5mJGK1ZIS
RXgkBt/oTQcvESkw9r/tv7rbghMzjybSmzo3VFziUw3dCCHFqk9wyUREDFv3v7H/mGOZE3Nb9Tea
lLOQViQyJQXQwQjTwO03JhQA62EvUBaEKXGRXfp/XI3RgUhtC/Mj0AIRetEteEb4LkRFhodKhdxm
rHQWBRpYEFOD3Bf2LUIoRQwHyYUaB/k+Mnf0S5Ob2588+FhUIDR/2vbhorqDpsTlpETydbRFD9Xy
VpFvS2KT5NO6Ma0i3pu/j1fQS0hgCxoOyVgzDDJwgS4DYqH/4AiummPCNVx4cOIfOnCFhldqHDIk
79FsQXAvQDwIhxQ4B5+NjYf8QrZF+D4hnbRQGR185CaZr8a8qvoeh7g1snPn90AV3odQJi/bYCDy
hsfxBQ6bzp6wQSFFKdIHuSjoS3ZBQl9t7j+T5FzU+Zfs0psKwb/LupzCopNoylKBEuNvuG4i5Luc
pt3MR4zMo0OquI9O2WmdgYt7HA67dMo5EOamC9rwQ0gFRqyGt5JyBXYaS1y0jkp43Otf62XXq94G
BQtLw7S/1c7NJENeiG9rpJ/qGXAiUMSSlxfRSCSkoAmS+TknHNSXWNBk6ihmLd1vvPkHE5/B5HsW
xD9ddKTaJOzNp0rSK8y4d+Y1WihuM75xgmSQZppiM+YfAqhFMhRxxfA+6i+8DgT+N5txXG2U+f0k
e/zrcS8kl8QAFMangPKL/rawAfoQ7mIkDKGM+itAJSSes/7k5r8vpPpnQnhjcQXfzmeBMv+5SPyH
UzCj0IWMhmAYZ1sUWo7Kb216LyAA1dwkIKt6pdKXcOFeWETGYTdZJTGFpofoOU9I+5eim6c4UEmN
1fiH0mQx+Wxw1kbPs0BSW59dmXgVkgn+LU/pYhxD4kYNuPaywxz8RYsEn4fCbU7yAeq8MXkNSMdZ
+t7GsDZpaSlnkvVcklYEDckZJ83IEdCCN55kxLPYmvSWhAje72eU2mdgGTs3H16M4MpBTGEoc8Yz
nZaYJedjR7FYtDwANKNyfmP9/1owsBJ8bg5HPevD9NkHKzAPi87HyWYd4jz8IqBQwWtYOEm2FXJU
oV6rnXRXxQ8MCxKnWx7qy88VTZLnkrZcPVk+PKwJluo9HBJDjCUyao57CWIKlm2BJVIdgwmP/yON
oTfFd0neAx2oC8UlFp91j624M+kfMjq35fhxGZugx/49mBA0gKW8Nz0fFrGCY3IWa2Fta8jYcbgB
LTGn2B+diKBQOiUkRj0ttJGQ9lL0tY/IcTwcLtfJISqOShqSI4X2anpACUcWIqW48PIYPpit+FlP
HI16uf1iKtcLYty2z2sqkq+D0j4sR4zrgvItru35c/1cuaWD2cjBlWdND+68YMXvXPzh+DIks5hl
i8InPcp8rmFmDy5XZ/3zD+6X9qlbrFgYDCFGS+IkOuew/BA7eWIbwvhRQUz9zB5s9Q4vNxYC3P64
jMSLhPSo1X8M2IgvEWER64gYuTYTekS+zpCYZ2poUObUZkehaxXkiHlYbtBSs9JhvnqYDabogT2k
6UKzW87M7LbYjzcDPsj+S0w9LvS9hPiBRo66Cx8DUQdT4fjKgh/R/pia7dHBO7w2OI61xu/jnUPA
WNHhiG6zMap2QGbikY1KlaJufEHB2FcRjZn5LbwjoMO3QI0wKWeqO1SCBHyQ5rDyfO9FKPJGRcho
RbjSEGADaXARipVqdCZojBFqzQp/XwJGMpQDc7PsI9pV4WC0qMcmcfOew/l4xinAHs+R9cdPNNjV
LLNJk50REttcYFbZBYlZv0OyVrKdijhaOhjdClMeG8R5EHOgBLE3MBcimOujkAFkG5yb7WdSbP/l
3LHbw9x9tsl1EKPK1XNnLwYwHD1EcKH6nKGBYj/x+qdyVnl8YqL+por940QMtUZSFxv9Izx48Hd0
LoK4drgiIPSUuHQ5HzHz/IhhPOxBwaqEiNfhnIK/bcIUF4yi15l6tlN9qmpqM0wck5MvIZ18h4co
4yR+e6CwGYkmY1AGXBCkOieWBhXjNGLIOwErUBNJIDspqMzfmz7HqcGinRGhFUmkCpL+k7JN+O9C
vxM8jxeOh29OdzhE8lf0R8J0EwHci2+RzNdEUzRDC358x2mmIw7sxRzGOP4TELTqxc9Zi95OdpiM
mIhRtv9DxV5kbRHpNAf6/AwtbqbIuoXpIBkHsM7obB4A0py8CqsURgVWNhI+9trNLJgS4cd7UDdA
9oTorUY0/4izf+EXDooXoZb8cPij2yeAFWAoYQKjdWZfW/cJelTKAFqDCisQT/LFRHxVeRxsFeaT
FjGuIFRrQoSQM/LgkFIckHNH/vEo+ofLCXqBrDSHA2BVEOpIMJmhBgsm+VrgnOA8II4w762bUV4J
Om5Txz3sgIzgi96Ikj7rgv3Lec2FvkVEDrJAOV9CEYOX88MlwR4DAHOYy6cvSZXCMoIWYaZdsugZ
vlbcrY6dDUWAN4pFxufXGhuvRXvhvdIVzpQ2jpC1skD7RatqEY99RLQ3fQuvDVYH0sM0OZ73PHWa
uznzIOhsa1yHwXDTigBScz2b0aCij077GmllCtd8mFGkg5/8jnDHwcioY8QXJRqQEjVjHOu+BD2k
0QsAbwtDkYfEK2xZrlnEAlIOthcWMAmxHfOh0fkdSrr45mAUC6S48s+MplZGOFm5qijs/DntvhuY
FAVHTBI1MS6zMnx0BjMBCvHetp4S5adfKQQD/BiDXqJhPFJgzfwLg7FtyBIakZPzY5/XrByhPBuI
RKSBzPsZNi6GRwYBxXlNs/i7JATFUCgu661Hc2XO3KCKkC83W+EJbAImcKTYlF0R4iXyvGAmOP5T
lIlnqSYZjlFZi0pke19xRqWJ7Ya6O4clzdyD31RWQ2IRJ0MJfuWYT8c+79Nj2k1oaJ5yNP2TWbXo
uXUUW75Ucebme0pC/Oey5dPS/e3Ia37il9Kw0n28rDsaNdRLJPOWNv8xbFe/xPk+3BT6LEPXPJdJ
KkKEg+CH7kXwWk62wnJlCuW7oeSzLDM5RNdUdhGXfZ80dCf9DHGsVp1yZPc5nuHpXbC4QkyM2gA+
6P7efX+uVjn9YktyGziB4pYU2RGW+fOo6QLxf/EClBb/O4A2oLQ9A80y+V9O1HC78ivIf+7oB9lC
jMwrUkr/V2wFq8CaDkVRG+TdgtzLd/eFtlFy+kjYuinx3twgGo94t9Fcxg2aGpnItvemJLe7xV45
CLIFktsbFDtKFK8gihl+iLrRLgb4Zjo3wBMATLRZ7pXePXiDfiH+WKFMWHwdedpFHPYhzwEp2Uzi
wm9E9g/Ev0tLLnkEayLFgJVIwd/A+3hMwQT8AnZt/x62aJ9l9WAuQM8gwKY8qLbd9r0uEJXAawDR
DxFy4PrqLbQFbYfmFTmTCdwe8gD8OyQ//8bX+1+uGYIE44GeJHMRMAtbcvd+tsRfIf3J4WRLDyis
jiv4Kzy6rkA5BlFnwofDToskIuhFN3dxJ9lifB/Z0SvKsLZU22oryDGQOC0WwoNiCnZmJhFp0+4X
urMfgzL/z65RGzCI8eLTkSTWFARCvFqkaQNuz0FDmWZ6Dv1aFleQ5K/kBNkHsKby5r0g38SvCZ0I
7ZDWZzciQVYdiCQo/2FpQRLUJeTezUKWz/Cdmwdv4BakU5yKiEYjArr+XlzaG9sl7qdg4MIBW2Ms
epU52r7pW2OcCRN92ccdkiLRsEcwXxz7qgWdmGwMJIPCqf5zeYyvLMdjv/AAKFwq7DckdO052HXb
YnKPX3HLw70drwntEc5H+JZtiBsEAyJ1kHHh1fxYIiAJM/3Slf0mEYZ0IRTN7Mgw12BCa07xqvM4
8lpxUE/j9ogp1P+dUTncriz5Cgnfin3/ZzTETnZ5nwjAIyOf7gX4o5Kogi8nnQ1zDbdkKTsaRUL/
aIpY6HR5+H9GuyYIxaD5FAnrdUgnFWVA0ZtqCWh9dV6f6g2lup3+QgwiT8ehCACmNUHIigs7J8uO
3YoEWaLHmVpw4viDxRto9U4RFVl1cT8+sD8OjKuI+vyYmOsoE52JZ0gEbxOIh2qEJFVxRNfZJ1CY
8WT3jWTxBjqhUQ8InFPf3dyLWF9FNLCUmdfs0Bkjk2A8kvfJuoGlwezJM1sAu7V86XzxiD6cHsj9
Bs6wFELfhRCeAgn0z4sM8VKIcNmglQwmajwDAAv7f+PpiEmJPQXWYmD2gtTrLWTSOtXV4/qdrYch
/MrYuiOdvs9+8MMivP9pXIExUW2QgDYwX6gSbeRh3MGhv5UcDANCA0N9GGSjze0Sd1gG/iIpm28P
/jMljJRoXqKmUfUveUGY90piO0Xpnsq2B2+PAly04n5Eux3qmMaGeJ60szG5mWS/OdJ0QPrudYSr
6MeoQ6OHK3ZnIUi4A47AQ8OAdaaMl0VwEbzsY8YW5gpv5AGViCoTeX64cOWsvl15oIvpjoEbJSoR
eh4LJWl/Brp9CA3wexbXf04G8YWhV62nU+uU066DxrkzP1xz5CkEZJrMXTCIUONmI/qa0Y9hUlzj
fFkKdhJAm81f5voA55B1i0hC33e8V0Laz0IjRGf/srUlF9BfcgnWCwklgobj6nsiwZZdwm6Qi4jr
Q9m614GuVdB/LKIfgupFi9oa5QuMwYpueg5iaG0chhnYqIf5hPeR3HohU5cBmzFnzRGpveSNYKPo
wXgq/+h9+E8e5IbmX9GsBRFOEiLvhgjpR2UoKrVvxFHiSmONz6l7qoguxxYJysJJyQAvQwAiyMbH
vg77+glddU3cLo8kDdf8lhgMcNr7N52hmrhlzussXqDHiIrkWXKkLU4ASbQx0LQrMx+W1rVFgdC6
QgFdIbn7u8owUaieiMdGUoM4Snw6+CVBQ6Fa431JHXrIbt4PWjg5siEnkvdcDq81S/xE2+bTJJBY
6fA3IoxIzwCKf5VXz6uoARAmqppZezfA5yIUfETaAjUmAWYPaldJt+q7N78fZKBmfBWG9KHwOvOQ
sU1QAdozxNOLblsXkE1BgK0SdAxxaI1A27T5x3pAn8KsC6+eIUWvu4EEt/HxyumXh9OcbqHqlQ7I
FMLhTsx3ZCNscuzqrOnu4zLGSKp6QuDLABQeYuISnov37Mf+C94IdN9aaNFUH8fV849B9J3oRYQ9
6yicsJ8F0Wasuz/7t5VnsCtziBcKYlZQ9Lyar8s9FE1z9wurUKD9of8paRaUQ2mebbAz0VDDYlNx
neGMuNaaK85hiQVCzZkohETvkT8wFo1Qg5haDYe5ff699PQnj3/K+z+ckc2Lv2zoU9Oqv1cRfKez
x4yCvwrXc4TFeDIA+fyx98KgRqKufTyDHIc3x1PcQ4ODwnK7TkxUAUT6Kn+Cd1QdkVKMk5uo4buB
1xmcsA4ERcoSg8cBWcqHgibBqu6Rnc8evnbiVIVCi84jvoT2J7KNRnxXHnaWGXYNkEg2DQpaPpOb
2bxtSGwV/YJC/c9hBW/LwGcL5jkUClJyL80tHNbis2pPaM58lKs0L/4obOMwLLIi/ZG+ftuchL8u
SbJit0ArukKlMk89oR4LEaRgxmH0ocluZPNlJqIaQ0ShZmwi/MnH6XUWRwN4seWB2UPcBKR9Vh2J
B19IScGBudu+worFHZ1CsfP7ZMGNrpIJa8vtpcghQOAEg6FFZhnTv4oWq9iS9QQIw6Hj4VYIJ6iS
plwC2RZ4/cHhPKnF/7F0X8uJJVkUQL+ICOHhFe+9EOKFEKLw3sPXz0r1RPT0VFeVMPfmzTxnn23k
rITAAyzC2FiFaGN0DH6pCJPVK7ZePEzgoz5rxkg3kn//M/uUTIAsMhKerk1dcin2PBR4D3gu7lUz
nflmfqSxfjWpj1v0VxwxrOPlJi+klJvH+I9lyz/fEfibQuEO4K4Hrhn+6rHzzm3K09j8xRvwbA/1
+SMl6Rjvfry/mA6PAQk8tIRlT+kzcmN3lglSxkhFvWeHUFw+aQePnU1gq338TYOYiCPDPkuLngvY
iNUOQ/KizrPDrfwXw+xMvxcrHxVBZ0Njwceh3ET6ZSFiHeEaR1Fb7ernGXGKvXYe66mMIYgAjXKk
EiDvggWJz+QvvQUe2KcjgaXdQQ8MexyxauCYrTSX0eAcret0iHxw57rhq9myiDA9jR5sUlm25kwR
59SG+X+DOIg+2bjO2MitcotFTnBqur6N5ceZsnzNUbJvmCCzxz9IQe3dMNtf7MuAZcWdF2gRXv4E
FERbqibnKDhgG2G4qr2vZMPuEVVzi/8LrgIKlOwDqVXJL4uAWPcIkPXw6v9Wpd0Y2nX7t21nqglz
B75xQAwUgN72N8hKQxJJBNKCglpIfR36B8a8pDQ8W0pIuYmmmUbTxaoqaZp+98/dv3abdms4v2Qg
7BMJF012Gc2aNhRS/VdpjcjXSiqQ+NrAcks4/7Vr8aMNFiQLSVT3df5xttBUZ9F8t3YN6g3eSg/Y
MfIkNt1oN7vgvLIOr8SomZYV9CmWu7u+qX/mK1YQh8F7xlgeJLDghXExKl9iui1amTLoQh7YuSD8
tr12UnQDEKJ67POPBpuER8ruyWFK9R/Y8I8vI+zf2ZEkZh4zIaImkD9GwuOV5V3ig8vSKomAvAOX
IRRXKffhlEabCKK1OCpXRhuBiV9etIb2IWd7pPku6sf6KPr4sBHQy8omBPwU6wF45LSare0Gp87B
2X+gOSJRtZmW8edK+kuUgVB4hqFwtoEfXFtQ7ZawVgxaKIr2aKKqzY6thRVDtm0oZdy3Htxs3mEv
ptv3lIXlrHRKjpb5ydC0oyqZ45xrmwsOdmIpXKWaK5HuL3rZdrJvtJ8fDSe9iYr6wyeRLhOpIs3g
iMVzNbWG5ulWd+WsPdu5YKpM0fZs+2Lnpe6IEGXIGOiE/CI1vM1ejp6Z9pfIykI6GORBsSxzNIIO
uHNT+eDmTpofunN4gO/NLryENlQWxlEdRYMeJFpdSUH46D6VkeS9vlsSunEvjE71dTM7u8mleLcT
vRASpZA1GtOKiiP/FDeqGvLut8p80rpUJEzh5aT1dIqHjk4k0/ugN5Q7MpASc21dXFQAPR9EuP8/
QaJf0Rm22Es9IKeTN7EaaTGDbDq2ZqneFfW+kkJWT5JQ7krncspT1xRsosL89K9YpRFpbZq7JtSl
wKWFKw+34cJn8Lre9E8VZ7H9+fF1aL/qOM3rHM8p8mg8m+WYdEVvEcC3rEyS4K8fToq7yJhXhbq3
Hp7uOe2NjmV8G788ylGmLzo0a/+mL4nxLs22z4Wu53Sedov35VnKEzDelve1bdA3otCuRS879lAG
xM3cy4s2zUdR9mihm7D2mG4ZlI1hMnptVCzZg6T2+V3+8O/8dSLSUP7xX7kWBm07q4xMtyE2ZsBM
cm6QVBybi/RCGtNdJ64IxkplHRAYAerqYvx7+cR+eA22NWzz3MbZY8B4nCU1+5bnR08igHiFSmpO
jNwNBUnSy7iodQkef43ZpXVqvQMJroK4AmTGnMzvnwJFGQNuStg/Mblz7Uw+mFinAyweOyFa/M1m
OwFDHI55BuQPPYTfwVkXFENYCKRLKdFMrA/Feaouda5CmziB3R4617E0pmKqyRShEozFo4U4N4PK
vWM3D5dxAe89XT3fKgGnsgKIfvFZ1sFlMXCi+q1h1+dbfmov8PRUWsXmdXwi+elGh/3s7CU6ZfKZ
Ncc8N4DiuVfuYxD/DKLCyb/usStWHbMfSvwil6FcQLUYPYZwr9vQ8DxQxLe1D2dz+VFPu7mVZTXE
kKSGGAJLDJCneOmUwoKdlRIwJMEj/2c8FJZ6bVGYfFr7pXs5JHS9yjuDHe9PdanXxtp2qFG2jFJj
fhxocQ/QwMXfUGuQ5XuAWKHjsnK3QZ7ioeOOw0srIakRq94l04EW6uHa7z+H4eF8FuqzqxQuBR1G
vHk5gEX3+MSk1sMBGrKUM/i98LeAfWDxkSMpxVpU5B9Ed0htdue3SU9HpcY7cFuOfc3o9GxByMD5
WSi1AikJt7gyN54uwnak1H9ieJVJVpbdiK1afVd8VFOVivOMbFhHrD4S0lWITUE+8qcC+1Mcb3FS
HGrFyyj9aUX0EScHGG4igkkkzaN854/pQG8kq+t/e6PaYnIYtF6JcnQkdhJuJg8807TnmWXkRQzS
nOr5kQzkb3TtLOtPvkfQeXPAT9K3m3YbsJDObUxpHOQpAXTTSTEkoKZ5YmozU/kjH8SaM6TxnieD
5WZZii4AN62SlTgjE77KDHA3g4521mPJfRqBGaZr4d67i4EMeU8sM0hVE12E3d0M9zZ4bFL9o9B+
lEMpFpqqVeXZsA4tFNvsvfL6OouG117egPH5exdri5HiqRM4V6+2T7HM36Gd7CkQPQqL8iSYmoAg
TANLcafoR92+2Vz+WQVeRgdMxyC5mjvcT/f8ZYbUXd61N32XAtJxmn70bjWxT4YFBgoI0ZmyPORY
b+EImrTQ9HZt6H85w8xh8plBS5Mjoy2dvwvH74/P7e9JTpRBClk1cMtYQyfyjVklKTJePYFz8YaK
6cGl8kfaRezbSo4PIRqrfgT8YL9rfNrHA3rzeakuRBvdckjVgAWGbSy2YyNev5Z1ovWd5Q8KXfDs
9qGBYQHWdjpx11uP/v7t39/5P7KmrL/u5woc28ROQ7utJLoxO11tl/s8da6X3KROWo5GcfV6h1IE
Ae/oORjuhpd5lFIywco7MDgPObeSBbAyCKtkmAjPVfJbJSPHWADbfhDbOTb+MBH+oDIXPeYh/WC2
BNGjxEvipivZ5uF6oReDSFWSVFylj5DbEm+I7e45i1dv/ptc7+65RybPhuGqBCMoTpbiJuIqwNCY
hRMVAFNdVF6SGHUMLYFxH0plIwGYDYLlN9OrF46Polg3+dexSaapnDt2ibV+BEpEPLUZekN+AbVd
hU3Nx4UDSxI3I02fUGE+t6qRG7xz6c9N2X/3MSOqmW9WN5ILgqvInf3vZLadMunXxFff1fAJrrak
j7Lp2NH049HUKulzt7kqRVWYSDR3SCdpDcblZ9ObYvZXIl+3T51rNv8am1OOX//ABK3FKTcwhchz
h/qaCCpYFJFQSqcmh+fK7ySQtWtsFAqZ6pscTDFT31VgPzJe2DZUsJ4qJCP1TCFb3DVoWrJTbdMn
TlabfVPYxaJSZsmWgjkW6JTt83JwHRH1NN6g0LDyXlPFk30NKB8nq9lD6uxLAltxBzs77gODXctV
C7g9FRoLiK7OSA8J4WyczeLsp1qiCV/0a/ncNLjrk44LcssASk3m4PeZ3m7qsP92pRB+bsOVb8tc
CQZEIQWZg1Cgcx4H02Vp6lnad045BihiA5VfAuH4o84eP9dOXABFIBelwO7P75CQdWTI8tLp1xMi
LjQ34Uiqxx3FMS4eOyDBcqZLak+zv4qmZy5RmetDYAA6nL7zevRshA7bcOG5KXzYMzFq780FcPRc
BrYhVYeYpJBzFBLXbvU3Uyegpf8ZUQhwzc5AqGXN7Gw23pYmhfNXsjUIiB7ahAEGSxWQssA8OmWL
+FbkFwR24M/jVKV+0etil4VbILC3mmA09yyNdy1z7OLEl5tIGL1G66bQpJ7hJ7ft9vBS17wSMP7Z
msFr4m1i11R3uP6UaZTA8n/gcEQCek4xXaCcrgYNMM7hGJteNxYYXBrJ8qKWKmAn4ZOJABf7GQzk
PmBXKVkKDZ+vtS7tmu16AHCzZvnmumkXwdepnNsrPOEJnq6w90v4h2nNBRtOi/VryuRxC0dQuiAb
UsVPNR1stWM26cpj/sFk3DNrLa1Nd4L7vWiqNmsZlyzctR2ukxjOT2q7nyu7/zOrkTjEzZPbPYOI
Tr48944EOUSmdf5H4RwIrL5a6VCXypzf6YEEM5sLz4fHxkMdcKnId4l3+nGjKlfEW8OXjQZpdEj9
a54LHPViwufJAF+ujdePjFafAgTdtkHVn177AzY6YOFSLYVsPtslitOVHom5XeldWXRT39evO6el
RZl/eWlZiMuMkKMgabkX/Xr8S1cONQkqKBz9tVCBxzhev7bfAcXw3tpojf5Eic4ebt0Owe/VTQ/4
WORQiImW+t41CWTzFyq1S3kXbFo/n/XV55srbbALKyaqkEvtUGE7ZYGAAl7HIeaGTXPZSfpB3B88
3U/W87l4Za9wfl4K7OHW39sLR7J89lzItjPd+++7zaQRrF0MyudFazGElkI6UElgj4CO/WBRicjO
fZYuQ6MYaAg9giXTZYzC7SS8DAzMkW44rD8J+8N+sGqdq6FhvMp5YRPECP3aPuQnJRyJIkHa97m9
7PNx+cdWZvqudF6Ff/xkK8ki143ukmH6si1HoLnRD3DpKmSDuwxzWchL7gTqyWcaYQ9k1VI/AEdG
9KuuqWQajFPZXJx/68BO1SzJ2zTkHAQWY4gkuVfW7ROjm0rw/rrkrqCK+NejFfceRwvKI26yfNHI
yXU0UQDdS/9y0sMMQ6AFZlZAnBHL3Lsp3WBdKo6onu6uvGwfmMd6ZGsaCx51qH2rMW4of3ubOGLY
uQ2HvWjCovJhlC+2jQ1XrUchySx2xVgrVdh/3b6hFfFe9iOfba1UYYb5zGjevAdTclIDiIEgR93y
tWg8eeuWBed4/WkyOGfj5z0KCWQwXN7egLMhgm9IQAkrwfnGCu04R6waLHtyvr6zn4FQdSntKyGu
JVNIVBdVc/nu7+7fygbFDK2TLiabr1Igpxm05v5Z+jn9U3HL0R7J1m8RG5SBcgx0PhT3yiO6iuw8
0mWOZ+6/Gp/7/H5HyZIvXtlPV91tCfe44xsumC9ep2ddmU0P2aaSzt95d4mICJb4op5vIA+c9QDQ
N5Y5RL8e3ua/4GSnWy6H5eCcZv2emSX001qQKGbktea5uAoaOk/fvRBD03h91VD+Ggtkskqms+yH
9I90niV3JTai7a4u+sg1ptQsxI/FCAN0chVKs49lQZDID7OUxvIS3Gaexv4/YKPMbyxw0xLF+yv/
gcM525nEMSx/5C77fPRVeHXevbMgXVLwicDaXCqMZq+n8u7QSHuYbqV4pgQckzz5TxLRopvlttN+
30sbeJ/Q2fFqkY+zML/k2So/zzbXzgbJrpE91dg8ZiS2bUkrxG5V1snPdKq8eLQn0qFyYqieXNab
yc33SWb6+KzseSKyJymZ1yVup3YJKp+wE+GVRlcY8aUPZKB20kC9eus+erdu4nM9WuieOJSPkc4W
9fUo3thVdhRKNDTNmM3RyKI3WeUzww/+Fr2LFomg+6/0ihQ4ecK2x6lhJJaLfb7QOYkA0R1XhQVi
3+Bg4jDgnhsdUHDGNbFdzrqhs8VUwKtVrN2lh+UWr8IRfd9ANBjWpVYhOiMySo+a8VK0Ybyd+/03
8GH3BVEY96rXXwAfr5UsMAX+8SpkWdzGC37U++LgdhhynTvRQbRxwgWzdfS238dOthQbHvmZB6hU
idb7yBRuV94o5ft9tF1Oj5eC33mJHBncsqPotZJSF3Oj+vEWCpQekvYl0V0w/FJT88HwskrKTCHO
GccfmVTCMNjoev3k4Ik6ei8nhoyjZhQMJvAY1Mf/XiX2tCdfEfcuhcS7GBt6yz08Nz5VzEa+bDwK
VAmHx9JZJEEwxUQ7SSIA9EgcDKNWhdW+4AUzrI54kzEvqEX/Xh4LhvuiaqQa9NihuK4uv5/VJZkg
c8aei9G6tA69j1Vegkqe4yPyn8+2ZmJhG6HXdAxlVKUBAtj0IOwdBqCqw6fWJ879vsYDUbLt8Amf
UOUARJCYjt+I1p9NAa6qx4kRv+s8MmO/9E49V/74reLKFLzsIRqyI40gZrF38EG+9OL8ZAX84fDn
XcOr4cYhp9wfjUdZb3DIjTe9RX1Td29N2zQAccNaV5FQzx+CH0ujplpSG4AMXskIklkVUva1C0lR
cKk1mcxAAxe4Wb4tE0cM/mw5Gu08FP+ZTF6aiutycjV4pVJySzrd5cdxgLWnqDj+s3R82vGfjddw
IqAzqRXuBEqITV7ZsO6Q5If/CPOsNJPkMDtxPMSKpRHPxfyoOQp68kRtHPWSL4ZFMebrCETy5De2
F0mlXhF56bY3u6tsZ+G6L8q3H9/B/yd8k4+WT+RjZpfFtxzwSFGeXywTjBRf8a5/R0anj/btXXQf
OUU/dv3MPLFsJiLF/a2mrFMUnpBfGbrOlvcyGwGdlkcq8gr+b+lI85osmhssyaWeior5Gp/w9lGJ
Lgvuk54tM6ev8fxM9MBo3XJKV3iGxfcyCGQYYkaacjmrMSN5PcGmF1QEPQD4gVqNQM59ehQuP16N
9eN70wifR4iUMpHqWk1pBDHYDx5/DgfZX+66Na57paiEPbXXcWChttzryGjH2+t3yU87XThxAhsk
bxw2QqG/7tw+qlb/k3ZilSekP/zQx3BSvTAsneQexI8kICFZ9lp9DP2OH4/f8j7YUfTdYDnb9VwJ
o5DLO++v+YooXNxIM93lpI0Bs2sFQv6MUGP1UUEOM2n3MMa+t2wstRgAsl3Bd3lpY5OlcGnYIUXL
WdRv/Ux1lOlGRxyafxbPggGM7x1JV9KT5gHR9AYvTI8ibb46zleOuLBVBFzCQ4/6saWMOAzHu5/g
oYC/zORBnO4QP+aYLZ9vZYIRBJxXtBy/1mLBKYH3+vw0dNWSv6tL6TD8gISgutsRl8X4tqRb05QY
qjFHeAm7aKYpyGUGtVwyBbEaLl244aRYctraRdnbb0keNeC3MhwhIgSHiB8E4GXjQSqfNgfeBhds
buS+zqInb2x+zlRxWRWQxO4718N7GOaK+r6WE8kcp4pHtr85+fH2KlnSt/nTGBqV0dMLybFy5rN1
+A5vei5cXZ9HYXlo32kZ/uh120XZS1H6ews8uYkXJGvGnMdv/DMUJuOPHTp4d8tnPclNg78WKa3E
Q5neNfcjQgmN0ERA//K0N/1oVl3AA5vCmkmrYJVE7+x7sxZcfWIm4ZfrWh+FhUeOfMDaQuRl1RBr
3BO9aOzfx7uaoPj+9V6+HejEhUq9qxtDxkf94928gw7EKDMHW1WzImBkWWRzCz+xtVthTVf1DAHg
aCW60X6w99maYazcBx+cIQkprnEjXrJe1SuNU2XH1mnoExqkkNIFzs3i54Rvqz1Dr0MjZR0w+Ufn
DrfMmIEz06oEge2passurLkBY7yVt+Xj57aZcJwxO4E6Y6QExdJbezMp63SLbdBY9TCXdEmWZvjD
m4kJR/narL1y3cSYE8wBABtj+sBgSW3BbSXEUD+MKljd/aY+l00d86kiN7aLQLOR3rrsE9/njppl
F2G0GmYrwfc4DJMIUg3jeuG6jnSEVhHMnYioe6rH++CcApNUFOkH9PxpRySsP8xdoLDlGnjnDqyU
ljeTCe8Cc102uriy2qv9IOFbhW82WrWNsarvPsqQKzyl68JmiZmiacH03kcNP45UZ/hkts4OHo7G
sx2c+WyavX3f6oaQmR76X2OSZzc5iuk8FPQujfKoFthAkPDHEPmvkWqOE8MHycab3ooFAqGNvi1T
7d3QUAOK4ZiwDJ0G5GPFXVMAQutYiRSvIC6lzsWEhuUA/ojdps5WqoreFjQcpvOP3BGSpG1qH0uR
oOe0LT5+nAQ2JBuBvdTjekvVPRibaPmaKN5IfyMNS/4sPThRSqarB1Q33IZEaZHm0evxljpRPcfF
CeQvYDu2CiPr8zLpNNfxGUcdv+JbEVXKFfeQQbNgs1tACqf66tosB6MgZxkCCM9M4E++1TT+u/hJ
waC+0cXABpku8RtH19Bb2uxyidaqYAbDH9vWy8ZeIgsCkdZVE1DykdargGJboKx08zv54Rnt+WKI
RxAEYLevTTsLgkn0LFoYJUoHODrbQdC2Yqr+CASSKM9nCWOl6G9As/oEweKQ9ugIZGeO60OOqdB8
XX73d183hKc/9oXnhz0Ge3meTKbrl9aKqubRPEAMNz18b9qsRW/N9P7INQYqCBd7DTe9Q6u08hci
bZagn+aHpd31jz4F78SkYzxxugW/lK/0LNYL/fLKQAm1Tmbrg9l9J/DPWog3gyAAfeKRw74zJrTH
3+gMOhvGatkKfUNzj6MaHy0MmxuqhksrXgjIyJ3XsNsfjqTqyTHJl7yw4BxUfH3aGIRlc/tvxgeJ
8fv3OEpw+7/MCfN/U+O0/Lmv1P9diE/mfVLaZGuxx7Nnt+DZr3EYjDk8iJR2UPcV/g9aV+du2mkE
Sc14+PKYFjc/gUarHW9EAPkgW4/ooRdYC1LNC/B4uTeYcs8WH65yqvcyWwvEx9keeMexNc+r0Uwl
ONgtTJ3xf6kQIrOFPpzRBoupJN/t3OJn0mVKzLOXxK5JHq1B11ybOvOIzU9tW3Df4EohgIBoTOM6
Db8maET8CPjBprYlOcBoDbgLckmiiKriGRQQ6lcnw6Bgq+b3cC1iAV/QhFLJ6D8ldksthEuIvYNY
idd+1u/1FZEkLCH8CChl9hCblyyK2UjG8/dXKb3/Xt7kAh7zu/UXRD+zrkVxSh6F57F7XxRPLFpO
lfWlxlMLqYl6wEjqvewxplmzK3l1s4hQ6VwWjHwqJdLBQCT1lEAlD7C7YsB8xMDffEVlHgVHkYhE
1Omhnl4xqRE5R0BdwrQqTC2RSsizL38UR2i53cPczHOF8w1DMvdruZHvU8FZ4WRZTSf7wvmK7ZFE
KCxv+ikGIcMDu92jUXLmazt+1Q9TPmqVZ3v3ReDDHE87UYA+HmD8aIElHNkML+P29d/H18fXnplK
IJJd+oFLEJlt8B4CHSgkUgckKGqXtWWjnfLpRbT0ZBQREL5j00cwrg5EpmcpVRuhaqKqklURHCSN
QzdC3TLVSHFK1djG/DR28+krKLJq4rkysRQHBt3GU3i/xmqV+3fUMO4HIAVQiJacmRYg5kYWkowG
dwqLyLk0WKIPJYz8D809z9XWjg8LbAPJr34q39vpUqYWmgY2L2ybTunwvUFj50aybdrWigOYSlv6
pCcmbxjmDYPV17qMT7Yd3NkxnRt1lHkz4xVbB7MhhLlBCGvJGDNfy2ZBNCCVzZeHvRIqhdzzHyM+
JATsPOtwgyXnmKvuKtKPEp/7TtDGI7TK71tS8lyr6cquq+WwUFHAi7fu/pv3Tfvxb1fbQNBtT6ve
o5UAes7V+uDpa+82t3Ub9Wby2ehwwpXtiZgg2KZ9OgffsGy29k5VHmkpNQ3GgYltcbOuPek1z+0N
WAYBqZYeZD2sD9SWjNvzxmtWAvAulw6KOHcdHUw0lyauQDSc+Dib87WDOagA+GQbkZWX2DDbLk9Y
ZBsoeRWrsx17oRsW7iQ3kU7y+zZ9fK36rHH5vG2+aE8O/blJdiEkxfG7soMuG84K8+qo2b4N58qL
wC1gLnWsKqY4SyhJmoEtsJf08a5Md61pL1CLp3jvWsagG0A+59a/qtAEFxymgdCyKDZP83tJGR6e
IwgU736KlEAZTRRVr8E3QA028WDxYUQbDmp8tdKjq/8hhvvVuFhTtptR4iWbRFOS8e0YYGiABE58
0YgijwVRSS35m26n4SyTIePPst0oHT7FpoUji2tFN/aiFsp8xmeZSwslhOVKn60maKR9/Xzc6aMC
JWVZvY/U98uOd9oPNr39jO9N+Y0TxyOhp663iyd2vmrbFMrgRQGkXwu2WUlfiOmh8X+wU0p9OmPT
DW8ba+3zM2JnEnF8wOFDgNmzFIGKpRgE5x9dhkGGYvh1v679c0SI7DpeSsq3y67oqK4z9ileOqYo
VkXrxEcp7iCSaGSMPb4kSqdne/JDZbKJUuSkbb0UoAj3ZqHBJYcMy9x9hcu/mm5Hx1+qkRNDTIXH
Mf/+pvFyinviKRDYl9y/3cSW7UvKvCYpwPmRBuZy3cdTEfayCj3+E+8OEQah8hf6XXx2S3MW2nwd
HzLSzW8O9eNIIX1Wj00jt+LKNCuY3tH8XZkgzT42oweGx2DtP24m6yLXyZksW3z6KdISv/nlJ0Yc
yk+wbT+Xt5Vb9TX4ZNlaX/WXTwBWgSvMkkfLpbxOF9epyjoAKLX3u8PWjYTofa5qW3RSCq0USCEt
08tQmZqwcv/VUgSEwWKx2XAIGBLZDy3U/G2YZaSw+qMGrjsAHv4K98rTvGwylHVB63helaLxyuoQ
GDXGDczhI/kY5LuqjTgMo6Vt59w+tSZdf/bFDn5TO3RfPCNT43c77Ync5GY7hVkI0EF/NpDYGS1g
dpIMQ1jregXT3EK8wm3nN96NoDQnhF0bClIw1M5mGR+Qxd3fg3X8fhhUgNZNPuy/sbLYB+YBoAww
A5WVNjr7e/vZzk4/H3M9W/Q39kBJXBFwxT6qCchLjIpnnTTBRPUEG8yj6Uocn4vvwGuuD5c7E7OB
zqEOyV/ird2xI8xGO051pWrCK98V9Oexg8MdRzLbPiVLOnxV39b0zHaoz9PBewDendjkK+i2wKe7
1zjmL52rB1+6tY81jllbqkP+V4eWPVWd71ueaxwxpF7rUmjAIR2TcMSvhudCwdFgnWqPonh93mSc
GKOsBJ5dMyzNTzHR+f4RY1BxH9jTupNuVrsT69nQyj/XoYyRXPdSS/af7fmP2JpqOKtm12aKQQNa
SOgiHw7LV9mCZxqFo1UKbFabWnGRAsuhDuI9Owz9F6cShVpFBRjvsx8p4d41A5Mw0qcSbR1NvZD2
w4h13XiOeNFl++H+jsA+q9a6isERBB+jk7ZFMVy0Lqph6s5fASIXKNPYnfUEZA5K+7uqKB8xUCgz
8xbx4No32XcQUvUwG7Z47acFtHE+SBjjPLKWXeygQLqN/oZlRyG2/tzV+4nRzyOnQm8kunaeTCuJ
cR3EHZnm6m8O9Zc0k5hDnRJzO+e6w5Wlev3VRhgVGeKY9+kifjBgyhRYOAOjUPhdK6BRg4hSZPX5
NBew9Tq0bPPF7q5zqMZrfaq6c+nVvUFa0X0RA4VlvZS7GIfFY7Nrvl2TeVt9NT0KFXFuBc7tSKTD
iwYyyy1uW84OkKKjbZ6+TYTSAs4qgulHbvbuJ6vzSRDN7KZPA8lxrBt1BuzdN2oyTK72ZpjM5ixe
DO4w3yXse4+UHgrLRLeJRNbN5OdIHQUf8smSeDc8DbeDRU++jq55/jEPuVZv5IhDBbkfm2qDGIo7
ou6+5oMbrkCzQiDcCsiqsMQv8UuwQGLdWI1HntM7CEgUxZ+On+I+hktwb0iEKqVkssZN+QLVP90K
djCh21M0BnqcpcanoBlqlUsxEOaSZtGWRyu+z93K6fqjtagEJG5+mse6keA5y0PKbh/pBmrTq7D6
ytAkgJLNgU+lM9aA8cNKf+nj0xcfuEw7FiJV5dMMMJK7/oCtsE5elX13O16VdN87RGUZh3UpQUXo
ZW8/SJc+YMiBvJJRpqyr8dFr+CB8I8rhrCdmDW2ngUw5iFABsxXBDgoLhScSka+xC+QZYAExjgXg
yEFMAGRuUglaoz+iVX0ebH+7PwCVPHrDexRvJ8WbbE3B9X/JcJ0biLTLfzSTNflSnlVf0Sz/O1C/
07nZ4s94a1EYYkO5qaLaiXREGjTM8EuZric2T36mFw4EuljvgmNzNOMscm8vHwaEqoiyQLOooj1Y
X8ewW4NQN1hzXvqPwXP8GKyLXaP6IoobuCJ0vgrtE3u/aD/RDKbUIU/NHqoUPeIQJX/U4zCjcuB3
Drs/G1wjaCJ431i658PnZmbChZcvHObl1OIAlB2LoXuhK1SsrmpA5MftgMurXUfpQDKp7siHgyoK
szxn01EL1EDmXnYegWLnzuRpzhu3grtGidOxmevTsjy0toPhPGWsOEvqGbE0mBOGa/1BxAskK44X
Pw+t4LswPfxjRuTTsQ8IIkk+gEq8cCnM5v7tiwkOdLMmds66OkScsiJCzGCmu66GNsL4jNSA/4RZ
SySHvJit4/5yzmSQc2/QDhOyEzPh8I8iUr8/OJJUYj8az8vQH7TRAOr8YXpZDMwrZzE80NB78hPq
TqrRyqNpcNhxsmgqcP14U9b/G5eg+haejXX1z0dIbbzUFiHBbAu72rIfeB8eYtrJMFBG7HM6pPux
+ab37CPCmpPran2HVO8M8nDHmBhgWkK+65z5SVQdhpCQF37b5mtN1xM6e+N/6jl29/hQq1K645Hg
pZ7b1a6NqSC74jAIFFEgiTto4GeTMs4nzUgQiF2Yw97VSCV+wCpbXvHFk8v8URsTBqS6i950rEjT
Um1aQV/LWtJi286Cdkw8am4zPtF4EIp+i6KLUIKajngGgvmsenlNhxukFKF+hxWGPUJ5FaQif/cm
qCoTZd5iCsxj9fBjc/ICQWAWXNcvvXTliieY78S71WvHNqzwbZEe9E0jb9Rjk1pwMKLCLq/qeLWV
W/eUJ1KYjgCkUEMx2BChfWGPY5yHGyidv8LKRcJhxKDDR0DEwdr3o/hXoZlxZ84O0lcxjHZWvmxg
MrF4aq6m6xpBTNNmFHMtTrkx+MNJvwhmDxHqimX1o5ZtH4a7lmFL5FcqEGire83bl8vknsEszXZF
FmVYTxIHNzbroqwwIM2ZYq1am2Gs5gImKe4jv5E2/jq4MWw4ZKzVgy63cSxtuhFdzI75BUy+te0c
v8llXGEGD8FV+zClwWg+S91a/4AwK4zpN1YOlOWZah61BSv8QDKqq/9cVi9gSc/to55t4ESj9gDV
+JjZQJQPtaltFOGP5BPss/tx/3cFRNR9w7JsYio1Vfgs9HHQ2mFPPYZAHvBE3K2LGaLtgtEFA0wR
gQZC/KZiwaAUV+uAQQYfLe/eQTIzBO7bdpMwx/q7raxXxMOxlMVhyrAvJkc3K4JbDuOPU7OTaafB
ORwmdDW+v9Ao40KEcFo3x1nh0NyNL6l8qoNo0ov1FecFpou1SDFteFxOf6YKgww3sVvPOrKlIGIA
jFJs+mSLNQbm1ZVUoBAFaYGDYdFii0UHogouqWUD/XATekm1ULYfVJwxJlaievXmU6Bv8MkD7sqW
cl4GtHRSDqW1FPDitjE9lFfPv9V0MtXcYD6Fv+4ZL4tXruECVCaDQ35bslF9BP1bbn0qjusneZ9P
cjGhdeHuvSunT6jPphZ01DjgXOQa0T4SC1ZXNOz57kfYRPTNXRrCQRawBWsZhQUQ6GyJbWFvgwd3
hGSvTbFtJuKDc2PDDiksGpNSrG3+kCfHnJDSeQqEfg3Z9jncI+20YE98daIMRZ+ZjwlgbtOdBq7X
HtX3WA1K54zdnQNWGWZ9rRpsd3YuhFFzx2ig4FiVLHEoKiIEqSWaHLCuBaRG54dshUwZmcjnUud4
MpvTU/PWvEjmXA4g8fNrVXUZ3PPbREgITzF99nSLuOEktWWUD7U9wI5SllMi8sJntP6wmI03PDus
MgIfmSVyCOmKhQTKo6JjEGoixV+I2lWRSVq486VppvvmRTOKfBj0j7AJfsd0ka9zPsrLJTEWCwH1
i/8esVRRY5skHOAgfsPvPptDeCb9sny3/Sj8koZ1Wexqtosu5Wb4Z4QS6bvmuiDTakqwYIWAr2jf
uI8ucxtpe50lM1NjuNzR8hvZbJWbf56HPyrCqK009alXf3UnnwmbV4dJXIefMowOrVYFr+Bi87Ci
Zhvxxp6oDVlT4GkDI5vvtlmscW3Tyg1Lk5OWb4ycTys63rEXmz7m2LsV6wYKVB5fgZ2/Oqv0yI5l
x3MeWoh/m3Ccn2SM2P9bHdbOIAUEKjpbdoKjQ5FgmuDDZYF0Q12Q7xHWUcMBkXLzkjOC+hK29pyF
ZvPdJ8xR3mQbJIxzdeHz12diejaHkQRNpZHN8FGWQBz8IXaeF0Qqj5opKQNB+xKPudo0kh/o9eyf
dMZDTWKCo+juxzW20XVttRoYsPGqyUlsYefmmUiKPbq8vJBjIVs6VtsTplp2CrXQURHIRsOEh5FB
WI8/94ElXrp0caMcxFZkG/uNOiV/N7tTzzC2/eu4zSE9SediAqy0GN59P7W2JAhnZcNZFCufvKGg
CM2WOD/7uzLGITPfVm/DoAgNdeEE2idb+5c8gMIbc/HYsJ+ovIknTOt42Tj3cvE+cL7+Rvpb1QyO
gnQ41pHyI/nc1UMEs5zzB3kXX+uP3HZ6r6dmib7kqEqiepziR7FQijlVC2eT4PlEL/C7fuWOLixT
uEX5LFg7U022ro4oBWM7gbBvI71OJwjj5VUj2Xp0Xp1jPZAVzT0lZCVlJBQRHH8HzgGn6qpmwQ0y
gac2sZxObGZayZ6Ra3nHLy3Z/Ogke5nZ9ev4hd+lcGQoXYnxio/bh2HtyK1xPC8U7tYz/5uq3qnO
7dQ84PgZ/3t9J+Tcy/k+mEh2ns9iNsTH5/DBGtlionNBQdzWo91nNwEOZFxRt7HW98zupAp/povR
8ePBnS7SQ9LVLMrFzEd9qFc700BceyvY0AkzBTm8y9K7h67oaUgWJ7NsL+pJqXtJDn3nisuuVQqP
j2oJbQGP2/FTlpxeyVJ5AuQy32CUwIxbT1efEvDcigXHNDAKxnX1o8NXLdp10fnjucb9/fxsm2+m
Cucph1gJrJunLPJSPFb8SBYOyyqTq9hntv44lfZ8TBRD2FVoFctvnjbxX+NJlFaAcvdl78u2Ikrn
LNqcauw3Q2/scCxvyM53n1t8mQ0TujgQTD1vRgL0wW5qnXnGRXu+melShQNiCj/wqvEx13N314GO
XsDQ288/2tFurOrVCs/8WrTs/D5/jJAP6w+kPtGTd4fZ8ViUB49M1Fh8guafvQe5zDTVWSNFfq5i
pbNpDt32rhlPVB+3QiJWUrXtxulLPiHPzJLfFhP/Ek9k0RSEnLiRno15ET5kM2Zs88w/guMaVN8v
r8BLZs28ODK5MykZYz12SajqiQoPp0gh8yieeNk9Spk7U1Ll/TMf+XqyTM10zufiM5a/C373DKMD
z1FBW8FXIyMk0LmIm8mJzy7ASmx6nWawaDuJ78TaPER8GyPqZ2+RezXdm01lPQsJHn1j0VqTE5wX
rycG6ZboONchM0h1/kfSfS2lskRhAH4iqsjhFoacJIjoDaWyQVEkCAo8/fmWpzxhb8UJPT3dK/zh
jtFcPfNSGZcGhfp7zzVyrF5/1r9HpQ8Kuv3SjwjkTQRX5qjcWW+r9EBRgktozEBvpVMdXXtnK993
P1EmAy0Fi3f6ISoyLOQtRnuAMFyRa7fwg4ixG79p4d/qxyXU2Ofd+Xk35hEqrnsBfW5/Pv7A3hyI
PME/avSLg1Y0SD9V8JXPFQberVVwQSm+FisQuGtI0Z73ttoBfrLQplDPwpUsuE83wZLex7djvzK/
golUgh0L01Jcrfdd0CmBDiyMkjGEUWl+Tg+/mYYKas6lrpr5AnuW2Oh6ns92Sofp/jiiCJwnz36F
exv6Zv42vBVfCajeqCMepyK/r+n1s3P6bu+BiUstCJ7fs/Dx+Fo4dd5543HYCBDQnol7vwKN8UVt
uYf6UhTdiYK0RcB/Xz9THbvjx6mnq0cMT/b4lb5LZ6dZy+76994PUvk6qE5JrFO+35wI9IqZ3YWs
Mh/yTD/RBDw2Tvnl5vctKW6xuX3HJ/yjIQtqzQsr03xLdTaLIYGo38NrGpj3lJ0V1JZL5KCkWwpM
8hmPYFGYZxd3sCsZfXhv6M/9+jS+LDqO40MXNwAOJhS1sAiID4oJSO6/BP903/fHVo4wiSMqoakH
YQ9eKBSIu6mrFoa5oXiobmu1AtW+Xz7vOU5rDw6PIeim528j87wYsiACNMNvKShgFrfZ2tYP7JXX
Hv+uv/Vzw1RIoVGtqBarr+P+PDQmctqPRTs/2IjjiLJe8Ihqusbi5VeMk7kyjF/ToTjb3rLNLo+u
ObUN5cX5L9dDdYlF7cIlVEfmewagg2BUGF5eYV6KI/0Hwd+rBvi69TMptDRmd/1FUhiUk339+loN
4bRTi2ldf23x2dcLo+cgtmN8aJ/Wz7CDVrgcYc/ve2Tef0VvlgbER3e3JsJ4GOVStWvfUOYvidcm
/dE+ABUA251r6f0gtxhu8Ubg5173m/uoKq+fZSXYUls00/kPQQTISBo+sDbcjrIoNmcshXAKdpXC
CFwHsV/8zeg8EFRHmbvUr8kkkeWQllQfnnkCOuXRHRMoiWDSqiqqAy2tliaZ7efhlO1MYmH8qFPt
rG6GT2/tpxPtJQiSkeVTtiCh1evyu7zRhA/r5xP+HFBC6OsHc2q6SCCXdVUJ3t7zX2W/RsZqwk4o
CoSywSRHe+1dlViNak2hfa0MW1CrXowW/WgOWCFql4cplWn0tsW4QxWWKARH++5SrXLTfD4CBin1
ttCg6cXohfY+Rx+C1c92FOMI49qCBF3uEGo1aQ6jKb+u/3Sn4bbsLBrjCEXlvg6IGadIKj4i8wMY
ikb5PvlIvuqockAL6kNZ9OW/ghpMV2l+UgJic4SItJ1lAK3eO3A0301YcUNCVohG2Ne9AKapeUTl
UEX1lUI9RIyKGRlLegQALsEJlsUp6zRmofwkrpfGGwPllJPakVoSOAhtPcfvUthtXO+LJLMWof6W
jfiavEaBS9bTzc6j04sZhpV6aL9XHkpgVPn5TyOabSp+91zWflntXPS2qHjn7so28AeWxgqaVfdb
OSMOquCaNvR9ulcQC2IE5A4rICLXUTpPt/oXZCarZ7BpZ2svR5XgQEBpx6tcl5Lb60WKBpFetT6R
ULL5q7Mp9Qso5aFbduWqU18ysNIkNclke2oQbAM8RD4QOlu1LrZmDYw1YLSyvJi5chhdI3nXpjFH
n1KMYqClmpTtKOaxFg86jZI/xnapvhBKKby3Cj2yWzKF9+oFAqQy2G+e3q/Dku2Vwd/3OBNVIibS
xQQ0grbWxBrhsRcO7ROxytUZKoQWDAOaTSu7XWqeHBrcsh/eOFa+snnZkUx/fzp9sOH6l3YDYAcw
wpr0jAvZ4763JVBfr4JyjUBZW04Fht3hJ3vYhh6jdTBdqh318jJJGc1AELhavLeyn7SJKLR5Do03
yplSfJl48/SafgqS2PugMNzPKy0aDa3YIF6OSXTSDrrkHf3k19vkJvEiITt/hx/aaISuH6iTMTpU
p3+yyEJjnD5rlmaiyarxPmINxv3vpgeKyc6IY+WnlLl6fGjymCLzFIS7xVSnjZmfWqcpBON2l0Wn
/dmNvor0FxvHdXJ5VFCn0HRu3ZZXRD5Gxx4ddqOyjiNmB9vgmYkXGE//vCrBtS/U7jljyV+C+7Zv
nu5ZUPIwftliwmVb2q1/x3zfqs+dij23tdi20t+D83n5jqB3bi9yzdtXY/PevU0qaKgZvRFTWHl3
IgeGaf+qdf2NYhqEVBYriiboo90mPc4MDQ//GyYhL++5p4z5JS5sXO7M7kvdfdxoSTA39V5SIep8
TG7/KAfT3yI5wFGGQdiBns5397RB4AlvnMNDqstWe3DmB6YW3XxThpXD7esZgBO9h3HFEqTg3y4S
pNDctQO4O9wVFDpDZIF8/XrNDo7wRZnh/jWPbpofy6mHPqBZvavnvWugNUoafaMI1dIkmxQk2xIu
Yu/4CkcJSADEieIx0y08rAqeaxNkYFlhuHu3h190TS+X1tCWGHq7u9WtoX5RwfNRPKUrY33Z9W8Y
GIyS2oV6qZ6lgABg1hIPdEP1ZKNVXH2/L9n0H1I8sqwaMPzaF+MDaFXrMvrTP/5RW5yi8yyv0jn2
f3f7+hk9Sjx/wo56PNIGRYDK3qVt8/XUrJgQCScG/v6PHuDI+dBUjk2A+eOk0tXnWRUmfzpemr3r
fnE6tc2HQDo3wpGgbV+dahusokJqU7arnh7KeHMEkfuEvhpCS10DukpaA+fa30qqcPtHALnBMUmo
K131N/JcEuBZtLkXnbIOjerMckcb1uSxfEyP0y+AjXdi1k/iAIA6E72j6MgvUsLNKxrf8aMlK1+p
uGa5RqgUzj7vyiwbpdxTWw/BvVbhUUk9ynMKAXoKbiMAuQph0UpR+Q4LwKwq0PpB823EEuOofOH5
l+8X/fjurv4+W6tN914C0FupjZ9sJ4FnfO+nBkNcfpnpIsneLZQYKmORCGbUpVTNjfPTkPCiQn0Z
pU1oxTGJntlxSNKTfFu+bBP9Z3bI6BHPmtl/C4LdQTayuX90UgP8SF2s5Ge57mIx5Cgk68gY8UW7
VPtHTr7mwe6aF1Jxn43f8Xez1AKhu4/uwpd9Vf2SiIanx1btd8UOQUNi0c7fpdRLpTRAaa43JZm9
Jb+ynb/6Ih2loY1tVsDbDPo+YGqHd+FYZW3wlbzoJRLp/eikofKVvZH4ptmZqU0w7bvJyO0XQmmt
vhoOHTq04Fy012jGusAsG0Q/eliPzv+i7ilvG5Gr9SKcXiSbcpDHfdf4nL87+9X5NTu9MnSgbyvi
bH7zq2383p02tew0N8jg/nQ/J1l9mofsR1Nud5p8Mjza9TdEQrLt0xIxCc4WVUcGpdCbniHfAD1S
KzlOPwloSolIgE03dx/QuDzyIn9+S0SZX9PbdwsWQbJSmu9P9a/p140GgK1sPQZdkOlmw6TzJEYc
FpVG0+3Muqmc/zbNktcz/B3ir7jZxXV/TZZkHbD68gjSvYQ1rxoISW8nOaysJLnh16Ev1mcWpxp5
vkVBS1H5dfEv91jkBV27sHWlsQ52ABu3fd49l4anuRDmbYorsFsJ2WUt+54Seh7ochbxY7J4Kr+3
d1jo1HNfQ0pQMUu9FzKQSNUIykH0itqO5dZXO868AhB/fHRArXNDcEbtCm272DLCMq6eWScn+rTt
o0RjBqgoRO+wGY6QAnu8DTQvjDodW5nSvW1cnrIowXeXn9Yi9yI7wkgtoB85wblA/dPt6vJ6OzV9
yw2EWyj6eIVMh2vbWWDdz7pO+nO3KsHuKVRbC7AfXMfcKH7iIRA61I0RUB8bfOmK9/Y4W+rfaNK/
/bQyOUn1un91IcdUg1feUbZ0bW+I3LiXV0GF49uI14t6lrYWtNR9YdcXsJVy9UWl/rmbssg7MrDL
PonfPla5SfYi1M/3F8+Fiejrl47tT1LJxUF315Y/OORtndjThCXCOhdw3rRKHw03BnX9c2p6GKVJ
6ZBQ2uZk6ScevasqHhrlfNcNKNf61dyycCLYWXyyAxK6vX51FhVpBvv1RLwoPmD/tX9t+PDHufF7
/Ith1A4r49012Zz480VX5YdC4ya0xXfgfEESADi+7UZ7bnW81xHq3qoqxg6WKvS2kAjCm0NjBzAJ
rXa5K+aah0qSmdD8tuYuZP7Jh7oPg2ziVMwWO5VjvQxfkOkJsE7vYH7KXmdrYKGTp3j2Jbq92G8r
rFrrb/zLCp3CqX/1rpaPZEHHX0olzc/5h0rN+txY5MJ/sFCsl8orHnxt0mMRHgyI9Nr7ycZHgNy0
dgOVz3a6nzQCd4nWeaY9O4IaymPPwOMFhdpUOJo0LaqDZeYxVGcCdqlIXp8dhM4aUxr+N/tGTuQE
25hrp8fK8ztRBHyZfigdQD+5jvVFx9GCF4a/CbBEYq1ZSNWHbvBHtTuD94mrKzpYScK2qKUIkMri
Alenz35twto8BQB9p+5d9IjqpfYSeIJaBrgDVIagqDTNsLrbkbBz1ikpdMIApAKBKsM8TJQktnfD
6NVYCy7EmV/iUnCunS6A4zkTPML7vQuhVd9lMLSuYloEVi1FOOHyGGmAAntc3VKZ+O4gXC9NC4lu
aI5mIBCSW90Z4Z3q/M+jOvdQNC9M7bK+Kxtozpn17LgAcSfDdcK4RJcWcY+DFVXHpRZ9BZMo94eR
X6VHeahYB5VbBJxuHDKy9GU/qrNzGEPG84jRjDOaRYb0L1upzbZ/DSFD5CPxhdLh5BnPJBpFkY7G
d23f1FY0EqH2jII2lrt7IzkigONDXKwnnNq7CxJAZQ/fd3/fjEt+UEpGMXTqQnGvrfwg7i2mRGBg
oICbqUZMoPhuPsTQsmPjrprToF4DP2wNqy9qy+/W6LclbPdFgihODrRuRMk4OcOhtYxLSnU9rzHx
AiN1IKxF3gFEZq2zGr85kgbE1S55hlaXm9oyDvZ2b+owITSCh/osnujtMX5tia3SAmJEpzDZH9/k
ttuHjwd/vsuP4xeBcSg0xDkCqc+XvnoCkXSE+P2iX4obzYRWhsz4b8bCmhNNNlVnhtPk2D0IhfHj
2sSN99VlpT3i+1UbjfhievMK7RHlamPtQnf1meDaszCMsDqFZVyuU+24ilE2MrojL1lxELln/CjG
TFpV+62uRktQVzMj0zZkgUhY1FbeLcNPOkaD2SwojlUPkCiSmYMek5gFBR9d/rZGDIa6s2WoI8cD
9DWJW4m701D6u555odo9qL1PIV3a2X6+n+biAAPROQBfgLDuSKOkx7r5Ok0xTfmA8ZkL4LmeZjPT
7odiv2k6WtZatUyd/NXyeXLPBLGlu5pkH67V1mhEIUOLuzrz0FbLJAOX/KzX3u+uRtBsUUtbRj78
Vr9XEakN+Fc/dzqTFjDAGkgMCBCkhbhErdXqqpHNt1WJti9zbdSq3T9b75Jb/bnVYciMnuRAeoV0
8JjBe4OP9tjfmgLHbKmNz++palGgPzyaTMiGO/bqs+kFXNQNdK46aw3cQ31w35ms/L5/VswWYDtS
vbhO08b7e0xmFk0vXbK1iqSb3a6bnXhYrVHQO+KDYCY+6mkUjLpXvDaPASgSCE1moq7GXJ9w3dKd
pm7CTUgDFkczoX9VXRoT799IeQFQQHI2WxrxqvJJzMNcde7tmqUhEX4a3TnlBXpuoSDj2WOfD7cK
Zq6q76/dedKnw311s3XwLqmR8kPgGT3yKE74n5QCL8zVRPPlXJ9fkv683w/uLdgCNFdAj+bdn6Q7
f/qt9+NDPvJH94Xn1pzn+wni1X+qPLxA1zTPp1g2lsvWfSuhS3hKvE9On/R561T76imMsPXm4uR9
QnlDVxUDWJKQf1SxfVx3gBD6fQ9q3nUlT/3p/zTmp756Sj+Kp/Nyc/7kaP2uRzVZjro3gieAJZ5s
I3nqD4dvNT+DVUySRj+Z9RvThsa30Yvzzp+e+v0YAp+PIi5LTsvi7u9V+KxNRr904eaC75o3suu9
n1+1tbdVlSGDFZfqWy7SZEKhjD8aM6jjRrc/679Vk5HP/miQd0ezxCMDCY7fSf6uN5TLd1WYoK4L
mJeSZDgcNkyKUnXmZEtn7s76ydOwAdfUsEvFXpng5vTjaWZrHuzcp+fdGayczTjWDC+6lXXTt4wr
EdZ2TOIUnqiDB+5azWIasxU1TFvWDtYqjuVoJv5X7fuBf/F4Q+TOe2fL5Gv5qzhVSn5+HRRpRtnz
tpxtfgINaCmw6TSsP74fG47qNoTXPhR54vx00AardwfQsKLBtiZQFoerJCH1zLAggVdzzL8Yo35s
pAfWvyDQ4D1png9i8xFmsCxP9Za05BF+8BhC042G299LRGBu8P4i4ijjV1vEvYX1t/vvLs4nCxB4
AgySPHlzA9M8W0qWh5f/V+BdiDCHPLf7pAYWuwgPEplQq+zJkd3KPcZemQnfebrGoWGCWdrMTBTQ
ktmXR56FNQvEv0wKQjGDkPK3B4qJTo14F8VbLwVKGJ/a1FN3wPFYbb61jHGhbNGfeXgxSfLNbawF
l7v0eLb8G19r6Mmtt5ZiDcURFyNQtFXELdPFNMyemKN116rgmXg28bNc+0tx1padaws04vEW7uID
pcev+/ODZ7kx7rkNLaP3STiPwtVbPtfDL56p7r75dr/2s1+F/VhUf41cmNk498BR+jwrEWpMj25F
1ciqM6Jv1SpMUmRqKLF3rs1Q2dwJGrlxKUXAQqoWhzlBvA8wTnocgSMOxXb1ZFjZ/Ci+p81jtE4W
K7JAyuUl/4aKE0w2DAWR62r5yeoWyNHwS3/DW4mPxn9jz1JHNkICM0EeQdZakYIEoVB/F/EnQtW/
EAGzEV8yhUmXfqGSaj53S+iov9XU43uySoPed7e6vt0NVu++uaUq3tl0rloN+3uatfv7K3QlI53O
sRk6+/Yd6PINyfaYyyPBY1sNy3w1vBT7Uj2Fugt/m11L3TI2I5DXcbRluLRahqe7rg98bew/O8ij
0XeLah/srIbMY4SSEc+4MjVpzQy+HlenXH12PLPVKPYNG3sEd9mn9OC7A1HTQwRX2O2k9CGMbgM2
KfS9krWi0L4XiBzD9u5ztodQzAdhItRnDOElYgua5Ybbldqb9MY67VP75DYRcFnivl5ddIzoR7gs
Q5RMD63MY0GdLy+qZmvyQpzFm+2thjI826DiclOPXLZNo2zr2ORKBbfIw8Tlxzrg+yNlPRMsXBRY
S4DmA9Rp8UGHmJJfdmmuH5CRybH/1nGQbggHDzd249XvAwZUHwel6y1oGwfa4gDGmckMIjW20BTd
6WwzgPn00k3CG6Hc3xBC7hQiPIEzboDnN2Pb/fB+xQS6DU+NVOPYIMQ0JnWnvBwgmWyhI/iw4IVy
uy0+3odRPCZr191VPDAq/L0krVW6m2LXHUta2lZlFkQWJZy14q0TQfX3S8n7ouOzaR7iwq1/xPUR
u3S4rWTLSD1s4bV49XUjLIERCEqlY4fozwlwonKywYj5E/FmLJEza1l1SU/YISH/nCGGnqF5lyCj
SIOjgug15tLScAGtx0xbRkQZK04EZ7E/xCxjjmE9JEjYEq8SaiO42D48xBWXx3R34w9x2O8XKm4B
Y/1T+InjyaSWqWnhsbL00wcfdbQHK2fpUVz1SJbzH7tl4HIV769QoQYH9s5w9jRfrFiu72/D+Tv4
g/uGpw2ZXXFrpiDCj8QivCK2D4L4frwZXmR8ACsWFLf3ohWTzFQB4/5oiMYkm5b/gr3EOkmg0zYQ
a5c1PhZPjzBZm4HUCVwmZejU4x6QwX5kiQtGvquKz/0fkUcOZLa3/c38XhBJLo9LVpDyONi11GKS
q4ceX5R4A0qe7prkAQt1WSaDn9x9lNE4KZn61jvuwOcIQG2UxiL5Hv40T762wxDIo7LEEDxUVbdJ
beWNd0eppPIYg/etLceIxPgFsTjlz3FoQ1pduW39Qe3K4XuiI9pwAf/ek3yrU39UfKs/sHSd7sJ7
+bvHwa9R6qSTMrVRfRPSA/sm4SPhZutZLM05hBHyT/1U/wae+G58N27NQ5Jrhq3356BEjuptUPHf
XEftWaQdg2rNFbzF2kvI1wUTpQRJDxXTDXryGqsQ+1WL0hLa3Q4pkNbDOICqSMOFv5v+qMp1QTue
42f9p/mr7tIBzZdBqGDFwk5NQKfQqq9i5okuwyFk8fcTTHSxlXa6HS/e3pSXhObU+eHNNKDRgNTw
vObyEaE+8eV+6S413ejDHSBnKVxyEyjWv//G1D4mB7InbhThtZe33RBpswiUeh8yabEJdYJjfQPu
dq3+vJYmKnJqYNMyvo1cgFilts6+lla/CVD66VE2sZSm621GvTs7TvXkNCJFAWZFcBdNZ6FppSrq
ZgHQmftZ3MF35KH4Ci0U7poc+LM22qk5OEVsYGsIrbisoNn5UURFsT18GuUVdl88Dt+IxSTSj9QU
j/TcqLw3c3fefg9IWvbXt4w/z2YBZq8JNVwV9CBlaKUvwUdpIlj50cayEomFIrWNUC7V6I4KVQjJ
c12Iq6gXm0xsMdEj4wNQp6nRQ9ft2kO+67PuyER8bPZwSv4XM0At7VNDHi1n3e+65zQTEkd14nKH
JtKV9kZ5QNQIfNDMRrgSC1LsqKlpftAVIKiGsATSOweJ5EQDB9rvp6qN9rrano63tXF7PBW/Q7f2
AYEkGrG4zU7uWBIUibP32DnchkVBjQmIOIK2r95JstF4ehI3P0lb5vOugswsksfIPYr9E7xmRPix
hFtMV5NrjHhtqWzhJiRbUla7ps//JMlTY7iuupgd04H2sEHbMFSUhsP209N8bpWUQ/X3/gKYByOx
q7XboIVmXPVFSV7FggcNV9tMgm9Wa7xMp1Af3TaPPGBRDh4xXwCuUdGqEjHJlMu1iwv6A/kAGt/g
Qgz66YiNdvunOmbI+CRBe9LnokiFI5LuOMjTy3AKSlmfaoU1RFrzPNR/H0SrId2AtvZ4KUmA22F2
u7yX4UtcY7g+6IM80UyRfCX2wdi+R3Yk9YPV6K2pcx4MNiFI2/XgfjdFxfKtxsysiP5r6H/HbIuo
MB5OfHW7SanzXJtMkmWU7eRE4utwIwOCxy5a6NPtoSF2uiz9eIp+xSOMD0q8zFgZrSQshGsjqoxk
9S8lfTIoe5oRjBqrsq4gWB2qQ+MV+lJbAxL56K7qAj03qOen72qbj3Y7eZr3G8Ph01O6JpHys3hf
XQIss1vPwn8jitby9K/QV4J2pxk7hWGrF4jSNl5O00Lj6R38L07HqtpJjjEYZ8jrI7zxoSpHS0FF
ECSjzPs3QyNtj8og+QobTTksktTFohdRHAQKIWg8B47mdnwvYShCmEdRBxM12AiLPtlH7y8lf/+J
VCW2t1gWwnHGnvf4f90uErLIYyMeVunxEpxerQjWzgyzyus4GJMh/Co5mir7xlXY2VXPzpYhWv2D
kA+JPXIxZokp8SiOSz7jTY6KGH5yhBFBUcCctBg7HIe3SIHiBBa2TnxFCUvtNOc6LsMod0XtLvZ0
TaaxICLZpkUZUfZ7w+kfxfXHWxex71czAkZllpH0zB6w+RcXF5FQnDgKycqwQhHhxF/uahmJE0SK
JBi6E/HE2vjbWgmtY8AirZWeio2ClVKumZ5WWvXeKGTHYhxgkP8XZTXflhggnCAw9uJ0o+VoFRf2
/1cU+MqD0l96JTiJs1R4C3y5n9irpHjB+43c2B6QlhlF7PW3EpvQ/8dfVuaoV4pUxxHQK5WzNCgV
PADcNaFWInwUcxLwaC/VfEqW+vWw0j4YrrtwO/FYoIT+f+7Ot32o9LD21KcVx92HHsa1uZ8fRbZu
DCvjZW8J6r3xfv8L/Qxa4fH/uPFbUPKgkDrc3MuZpR9r4axvlhjMlsdRBS0tsbj/H3Zdk9HX/KZw
pnKFMRvZ+d/ksW+s/w6ZIhVIQqatQKemSydf8PT4f3way2jmcfcQsSa1oUdkdmFblLQNAbdbG3ZF
+7kd8zgm4SjiT8/zXl6eU8d6iLRIdKuSKtrDQ9bJ2M8vdzM8czdoPke1/IfdVGRh8cIsWYW+LOqr
M+uQioQrL8aNID7iKJ5gfBgnkGT3K2mHmHKvRJG6+xVDRyYjJRaCJSPHqf3VTLQWPl5sy5UeByco
ibfNTH5wV6HLcP2zoq2ARMS708KyjApyKy+/j8ZA7OMxM301uYVh6P4TTP7t3eI5WY7Xa/c3uzjI
1maAgw7PTK4E8SUKFE7LzSNI9dTX1fOL4NfUTv5SqUihOnsJ12bk/+qkIiyhtlQxfiBSbceeuqEn
+//cTRFPlC+o4Aub4m0bfUsBSo+/rTWtIIddmHIR1m1GcP0wGO6wTR5/HFehqErRWc/l+yX26eVq
JTcyduRJkiBthamjfdNR9B4504jChIetfJcljKsJ29s1I5SYZbG+xJsbBM94JL5o5ySbSBhk5Ax4
uU785d2TY1+WHr9pBVRO8shM18b1ZfNR/6Vdmm1kd2RdGj/Yfx/d7HvjR1Wo0PxiEv3bPu5qGxas
pKSu+CfNzEe9vGud8uCqVKVd4jBTA86vpHrMbdFFGof2vdRLJtSaUMEUr34nBTMABfjx/fHyvB/v
b9XzhKj+HXv43rFeHG5m+1m6kWpWmh+959XkOPt8zk9+VtdGql9qEksZZETHuVpqlEdXW6UbmUKD
dmEHWLlznb/bH9uZDrf2DZE3SNIe5+58pfqbry+0dlcH8guTyhONqe66vZiU+J7dmm8z4XTr8dYk
UZsaFTqb+rX6HL/c/mAsXbs97x7LcMHKmpVmqXlN9B8bx9phCLTZWkNsNisl2JSf2rWRbny3P2fZ
+Y0u3ehnm2So5MxLndToC5WbFApA8+C8qH4NTggCX61T/Ywu2/vtnXupUUAFG2c0jJ9all96mNMW
mqf6icpt77u9vmN2D+KabVwTbP525B/Z7hHG/AFQHCC4ysFRNxeLYg+R0tm3ysPvxr6en7wjbHmf
Odtue7d6vnqYHxLO7p3ycPP827jUfxvfkdoUfpPPcGFJio1s49DjirvcJaPFKFOJ0FRmle4dnyMS
FVj24FKgDNtAyW9EEjdThecAUP76SnXkLR2wSmiyB5CpKvDA5dXcX+5rYtlcbZuQZZfKhmBWBPfU
m8l20VAD9bvAdKiF00Dx7vQoAwzynRJtox6UjRZ9vLP1z1bhOdvbtN66V05NsXp9Aqn+7VyTgnU8
VjM9z8kbiOq59XXvRWB0eu6u9krLATtkXGqRUBXxmkXxEMGMYxRKFZRTFLixOIV6sW7a28oIQkRn
+JnP0X3VqxymghYYaPlFv8J9iLx4Z0F35bv6VcaYp01+QfZEPgv57k7+KYLmpTdU1fU6ThGFE5sJ
tojkGoatZHYPMLnpf96vh8GG2tQZytTTqE7048mJUDVKXym23ObrQYmgF0XLzts039wja9OVkwZv
OvnudvZjpZfNS9s6u4Y+fQMhesK+J9LqhtUrDCNi2zQKSlg7JZ4SzEwReYAZZ2iPfTo1ARuFoVin
RDmC5ci0vmi5XJVBETObWV6kJ6g8F3Vs5xEjyx4VjXMTMu3fbPIxf4Md6WZbP81yq9ioNIky1nZ+
KFdm4aQY2NiPDsN89zAMaDGg8SjWxZXoK/ovYp3w17HCWublGy0exu7xplL8KfwDllR7KtfL4/+1
1R7UTlW1Fi9W8dvjEWYUKiMGCPtvvObrFERI5CpAN7Eq1JwnO8v0L3jgItuwGSXQKFoJ7XeWldPP
6YKGAa2xcnMNn8UHaHBjDAHqTrMsVIXsK50tI9PPp2xL5aH/OYp6lRk3yN3NomkLVaj6d5qXJlAm
NJGmVBF7ACEhzjkjskkEqOPP2hN3EA2NeIjY0O0Cn1vXJxO0lX6ordPhCl44Gg19QW9Cb+eRKOM6
mJfCPOYNl9YviZcnChBb0Olt9wriRK9P5T9U7W6NcLry/nJcwZDg7gX5m/z2Ao6crVoK5vuPdq7+
8+8zXz3ds0Z+vDIQ6JxqZaaEXBMKd3h7FEgmWRXrDzW7K5JpviahI/H/ljhGmXMH+YPO9WGt8Q6t
CL6vdgpvfgYzAoqOOFZDROPnCpiPH6n1/4ttS+hH8fb6P50w00s9MGpdatQEVO9AblIvbMgEbQ+8
z95rrol5nBLhJFnyQoIQ0IOyNzH1Sr3cW7c3s96lCpY3Dlp69hGW+nO4GxV67xjuv7Pi835ywICo
ZjCD1HIfy4mE4x2RCOEDOPtU61C6v0uRYwuHTJDbRjvX3das+wNyqaObaoCeShK0LqC3S7v0I7un
VQ0YGKiq+K+KhnX8VjuM4/mGgW/z3KesQ6RpePwz0ANz6h1J5hflpef+AwOq6gsj4vWtunk80YBw
uN24vCqE/scHzUU8clJJbqpWqbm0e3iznpO9oJLV3wZtyqSqRlOyW1ZN69Ap+aEbnYYPhA4fon98
To9KSN+UUor2MS6WyvuNi1fW5Z7a8YfS/A0FMYRTDpzH95YxgFBA6O380hlDa06+7ihCTAsvVrVs
LfWareeYfBTbi8a/C9/tOzg4qAf/ZsXgop9wPTg2wJ+s3JTZiDp2318C9vqLFRvW9G+00Z+cPgTs
4M6bp15oVX3U2nMMBTpBmAEN7K03FovUWPTC2BNbp/PjayfspRm6tckJzWkX1EmctYujy+PHQ2Wq
SPlWbm6fc685gu6ndmreB9Cp7i7gdkZPQsuBDmMN5Ld4bvBNlE+8CV4Ft7CRwYSRAcmmXoP3+dnO
zE+RJxFDS4+QR8vcQKLvW4T13PdOvRAvjNZwfBAiOXkicEWjV6U8pEx04XWvP9uzFcB2NdX8vmMN
Zzld34GCjbAEr8p49sz2dljWHBF68AJac7nNg9OrU96tJ+JNm5KFwkqDG6/u9iOV7wsC7z+ffkOH
jr9Eqb3tQkyNlDnvDst89+O1ssrP841BufGl9LegaHi7O75a9LazvBOmxIPvM0D/z95hZaf+bVc6
mVm59aNPwDNMZqywoUrzrIX1LhP5eOZx3v6Ua3rxeamHXbIE2+ZaHCitbUWhy72MjOhsIJgAykii
4FJgvqoPtDTZfjMyr7eOtOfYvNSFFK3nS+2yCo5AJSlMlaEsd+EUWKs332vpRpY7YJC9CexOFyNl
5UO5yl4CxZH8yAVXAxdYZF5sEJM2yJv+0ZCU5ioLtd/pDnCB0aDkngOLhW3jUkuWxsIceE07TZGU
KRnSqnZ118WlyBht2RoW+yBmO5X9Wq2kITYt1H7u9wL7UBEikmcnZazYSl8j5W8f9WRybY7SgGzA
hqXhdeWlPdN04EtS+4E5XaArkkB9ONinUKVDbgODM9kqU+IxYh3Aj/RBOoCTAh/zWalmKW9Su49C
mWY8ayziV2V4kCLizNYLsWvmgHzahZc8HPS+Hv6wPBD29cUp1qkeZwKvDebEIH1/buZ3jZ/3Borf
W6PwkiM+cv1hLXB7OV+a3/fvYWOOEVyAgz5Osv++x/x3v1BpO5WG013FIePsc84i8hxv5ddk2tVj
0OVtF2pRhQYGe5psVVjsRJwRPocvQhxOEowGlWZCtwiet3vuB51PXKA4UVCQLumqGT1C7Uh9dyjj
7F5wNEQcNAvq3k6B6Xl07h/6n8NfzKEvJNysl7eCof2bqV80RNmwXSiYIMwTHc6StmOt0T4NF53+
QaeUooKOsdUHfmnbzY6P2R6VtvIg3qLS1HY4SkGINwvTyOdFtn+38geu4eBYzbESUz1/yCLDtrQ2
tA8pS2AQpl6vz3iRjQU3VzIVWMcWx+8mnQCcsCKizvvTGweJbb/4GIVBJNQG6h6FVhqOE8oriV9+
pbGbfj4NYc7yql1safBvPuwIxTZgYuuxWRm/N386rxVLHorzqcW476N503Z46xz+0Xu5DsKyaTva
xuYmKkJCuvsa/nQXd6XWJewkfvubYW78DcS9rlsjaL0iwX+TVRORmjx8Kd47/zbJS64hQJ+FzXzw
3berTa1Vt+5YZLarwBq8QV2/TYuYNJV4S8ScjRQp5PVgSQUNoyYcfWk2EaKxQQzzoQDwUU+Ftgw8
cO/3vkTMJLtCjwricevQ/2ndxqV+0Qv7o9r/XtsE7vj8vPcOoM1Shru1Mg9hO3OjZUzPNL+ik1Ym
D/YhoMmZJP7c+cDL++FB8fFvONeG5DMiyWCZVf8s8776erhUhyG++iHstq8WGgxr2g1t8iZpktal
VVZyAe4Oo01GL2sM/ILWqnFBTQzY+nsLUb6deUjBXNcOzSNBTmzzVH0a6jRpYPWPe2coDF8u1Rdz
jgR1JFGUW0luKDevAgGOnd70P0p2BO4evlz2j405pLI+5xg5UVPSTBrafKyT+caEhkT5niUsYoRd
sqoVcrFILZ5MUdSgUM8ImfbF6HubpAmj1fG+h0HgsJAZCgZOflFS6+62o0Ir1zr8w8pQ6LKu/3ZG
gFmaOipIvXw/QzMt8KOVyW9tUm5gqcPKhXLMUSk3dHX+3UA9rU75ZqVKJIBHSaxfd68/NRlqgsyX
CI8Gix4SHFL567vlptmemkd0tsRCh4S2b+2z+i8FT09ztvaPKmE1bMTfa/nq60dtXBQx2HQHpnjL
Mt4v1RDbj9Xfxnt78Xqdbu9utY/ebbBubvvrfg+QbU6ReJZpFrE5H86ND7LgqSZc/bF+W22nUm58
kt+70qA0EMaFfwkad2qQJi1EW46QQCrchhqFlppZfd1XgOds2RYOMqbBND8g44s0tCjbL+tm0C9f
vmep6r/MuDQeqmc39Q467rdtAndVNPi33CzBqVppnP2tXm5JXi8sU7uMK301ladPSg05ixSA/ffo
1LvNzYUX/+qkpB+3zU/9h93ANyooCzcibH9qCa3sv1tP0Piyd+zrTrh5KdPxyrUsl7OXfzwOpmQq
6yG5vWumSeL8O7Ct9E6hS7rGcGCE1zV7ImZ6+GEms3Yx75yEcwOyAQC22AWFh+y/8xhjhRNGOdfJ
kI/tfcumvmdXZNGVFWpKsy75bqHwpbgmVWzbyudA9aAMjNZ7iu+aOiRUdOf+Qh9gRy4J3wMD699F
8+2R1OUDy6BgRyQSqdpHH6+BW2+jpFTIW1oHgrqEVTwK/NqOz1b0VmX4kmltfJ77BzUeOG6wwoBb
LJrXiIm1Z9am1jQSzpfhJ5SegBhSb4eO4RXzo6HGyRNq+6H21H95WURjpQssVKfwvx3wKrGoNg7N
DW3ULa7th1Xo31hfanqp/vvn5R46fntMtF7IAnwYVducFki0pmayTwnyUgmdWoecaoibjLMi0RXW
p6ovuKj0Rsz3mOV3rlKU7ooUVarTKRoFCcoP7Z5dbTrFCA1WDYWBVsa2HlqDTy86WilxfHM8Hv9U
72L6vdG1rL2+vl6HFZtguXfXq0abI1YEgcAtaTxN2zSFS8fauketmUm0dZzyveBZo8WYN/PtRbLv
pic/RHgqNmG3h3pybL1RZKrtW96Sffekh4RHorg1LU43q/84OrMlRZEoDD+REcgqt+yguO83hEsJ
uCKoLE/fX3ZMx8x0V7WFQmae859/ISAHMwUCvsUZYTLZtJR9heVH5u1hD154DZzuN/mfSTgi03C2
VMIcuBFjRBqcyAy+oBGQxfaBBkOLl+PaI8Y0Jnx9DrUOGTUMI9Ab9jL8Vgw+gNza30PhM1Hn9hZE
ng/seuOuGu5uNG+s8IiREP6gMp6EVFKUSEyu8HrFxQopmf1Y9VySJy/amOwyFqO4C52fxr8hmq2o
G7+2hSuF+DcAazISGRtzPeyNORoRR0QyWdV/lEX4MJu2msfVgAweL6ecerpXYsYA4RJLSX3hJcjZ
RphD5tIl0ydVax2SUkcJ8RQZhaSy4wvwhYwMtIh75eG1HlxDBPzEdUiC4D9soNNoLudi+QPeRBSJ
OfwviYWfS4uvT6jh+Ei8OC/Fjbpgn1r0ogZcpd/QoXn9276hOTvpCF3sH6QU9hVeqvV+fGPrfTCj
E8ESEUtVotZ8TYyUn2UrJzxXL3jOPMzFo3ak1/hpHoA6yI1Amv+u0fPYtzROnudvF5Zl2HZheri2
nlLENTETaL/x0sxHIEzcSiG8QZLyAHP7mOg2ce4Y8hUsdil+y+fk+ZzwxcxgBPZ2VAYw2QpTZqpg
Xf2vTY3zMVbCQk0AQB/RdjzTuWH4tCgDZouzwR4wA01Ga9gNCcWlyy9kLnrj9tHLNcYhffjFYIIJ
+N2MUZc8t/guaoNYVYe/31Dpb36GX+EaUuWhTAlGjhjg0NPpF5ZRI4KZ1rojUavrjiHbHLyPfPl+
BslhYALHaBhl/Ia/3ZPSD4iP0VBJyYw+xX/glEb9eI3Visrv5fJy8vwNIrlRwsexwvMOzxV5bP4g
pzccMRxQktfAcBJmvVCbeMU+mIgs5jU6bR0Oc9TePHaAbjfSBft27RAOf3ge+q5C8JTVhky+/ZUM
cvuMmr/bArne6hknG/Q2kzJ+OIMhYub9Y2BBTIFIAZtDJPIKGaLgI68w9wYzhKsKoAdX/la4FOSo
5wVHqwIzU48UwlTXNDXUFtzfQeJW2ONAVwMvdPqXXtwHhTMdoa1l9sHmifEDNl84cTEd4OLYvcjJ
Cn5EemEG519AkWa6gTq4NxRptDdaYH31hUYErQgvRs7+0bDxeJY5PiI6pUAdXd0XvpIxgrPJA8oZ
M6ZjKqiuCz6wuWarNK+qsE37hqop0lzpLUymLwQZH+8x5JM3tpP8OZD0sox+a1gc9JY0hkicZEGv
2OtRE95ESUdFCdJH/InE0+PULwfEmWNNcN/w64SPMhUzoM1N/j/UEMTDZGCNv04eDhYSe1OYcjwx
rnhGDDy2jyX6KIZFgtsiwm6z4CeA949gz8F9a7xB8J7C19lVmyuzfPpaEDd9BVFuDQ80WtHVgmhL
luw8aH2Ylz2x9iDICwgYiZkrbV4gytnivShS+yY5xf7mcNsXH7JdgZ+MqPk6b/XQ4epIqh7ej5ll
wPhn4vxlA2fi8Bk/wuuhGiVbfHRmaU0qhmWun+sW9nIEHD5/LD9rFb+Tj3vlkFwmWWcxaKky5w3h
gBwT0jSGN3uwwwPMT5f59D5HuR0MMEiXMXr5BJVzEIjsdXUDPb5NKwqS9XXMUELLbD4wpjNhr3CZ
dJhjpLgtks989IuUGKeg7Nj7yy69lREPRvz2uXkOdRFU62fj67wjBQwI+Ge9EM1j5PBmvutc54w1
3uEdAzy0mj+7W2fz9yhhA6AunF4D3FSCbpVg7AGlClCUGOd0J3vF+npg9PN0Zcv0u4sE7JkhaemF
iwKH6y5WDp+ZGnCnsxl36LsxsLUDxNTjJD7LQ+FHmfwxsOfBu4BCntI17a1TD3f4L7NYFcAEeMqW
wjLi/2DoQOVpM3vVuGcIn8JMv+dF4rFwXiHqC/tCQeYNFgCwSNDCBe0k1/CYAHok5bBpfAS53hc2
an3M4vaY/UHro1HFRmEKpZtFXA9fG8bIJSWm4BILxhmP0U4FyXAAFsEp4PDp4+fPZQEx2KeTSL0b
+DDzAjwzOCnqSEA0zMgRYbKD08mtPtuBi3iSpetUUxq42TjF+GTB/QNzvk1FiCz3eJP5EhF/NNHQ
VNmkEbBNYSRmxI+IzGlA45QSnw12kY73z0kLsYVJLWPbzw7oy6MW+0/9UvG/u/RBvphuwOkWUHG3
6yY9D/m/HnPgAH4910RQuPf1F8fENwUClcOUrYyE8oenesqFpY4rwfQ70r2VDKECEEsPskhYzmaj
bor+kqkRcuoDxT7Sk5o2XgfPYdbpmlG+LA/tSPvPm1N5GCQ2odRDPw9vkDHxhUFxS0e4FNOOde7s
FGSwFELmjCv5Vtv6a+ehxLEMdfdt99crgVn8djWc1bCGt4kcZ4acFVsKBQSJmBYgio70Vo5zxFoF
gaOk2hBv85IY1TY+ckdgPPQ6jrCt5aGm8TrLPqBBI3YWQTE/8xvykCKo9+CUyFjLkzkylgJNgzqr
uimaTYUZr7EGGPzNeT+bLhY5MQIc7596KAc7SucZVvvQExiZTHD6T3VLE/7+GhS2dvQZf0NlRYDS
BB0CM5VSaGwv8gZmZQq4l4lqQ63BjXH8KYTfDWdNMAie82T4XXxBDSZnivitAGPwpYv2gkiDsJEk
gSs+QpiXE2rOaNcg7lHEqGUaUyB1Db49Io6vcoCTVG4dLh6n32tC2dMzLUzNTawtCLEhTP5rbAGN
MR6qsWTCyPslcvjKM7WZEVSr95/A6jcVjmsangxCGWvp53TUzVLfIJgm1GhO0F1P2WnIPEG2/Vly
ObjjwEAmtHlEU0yP1BGIQmJlc+QV6l0zI+fSx82KApgAFiCd4kOBfPMzZwmogCEn7fTqFutnEQCM
ZyM94fVIn/cCJB5ineVoMX5x03xmDgd/nxDp/4FajfwbB/vGR4TP6V7DGQ/wn1IWF0ubKEX6JIAD
EVZHAo6BK/6LUffsDSHstUpBBifY7JMAiJk3OuQz6ZL8td+yWAIFECEqkkAE2rSnMGSapXNvD+ZJ
+P6+9hg57WoSvJEF+RjAkpoq/POxTwN6krEOzBghrxmZqqTKfONuiKUuMgAGt/8nnh+BTj6FycYA
xFL/wwh0XWBOTwHyAL7oUKRBuCghcNz/pyCbbIon5Oo0ozk2fafrWgWyMuYw7ocS49qPyFrgQUj8
++7OJrb+zsqlQF8M7zV/jJegMdM0UhAWMxneYcmhW19ldt8RCjJFpw1Um2rETPDddoOonigM8DiX
ehGLLZcqibGoUF3jBUUSqpCOKIDPNGcKFr1i5le72U6+pEGxq+J8dosxM4gE3Q5ymYvVwK3h87wN
i6m0xveJvpbq2oRXh5XAfRDKlFewh7GTRmz2QquOJxl7cEaPNdEDc92yZoR8DygULoxU2OlFHrNh
5kdlStG15r5QhFPoZ0sN9kUBEQv+P+pfqqOuZ2noOVYifAENMvz/uHem1mnYFhh4wlzliaWoQwxB
fFRFrmhclVAqzy2tEnWcWFF0DR7EfBgkn5XEqSB8p2DrwnglpYHYpElJSNUNM9F0reC5KvqK0ZNa
XEabzqKDvuMc3/6eU20qyH1HkLYp9sAgp3zEUEew5GMaxxZLvQ8Qlewh5TLRwoRaX3U4UPD0fI4N
sQrAAnMxBxC1JtReHEn2VaRSTG8gDY1oiBFqQoyCtqtMe1wyLmyQDAkWoEW8uRAFhWM45xmW5jSX
KUKZ9yah06T379tXCGjD3vRLfHUdyhs7nZqRmCoUN/fz1715GIu/MgadV+FC5Z1jGu4zvj05+0h5
QamEAdUQljelcP6gDWG3p51B6Xf4hL8JwMNCM0jJAQ99z3KizgphJqAQJvfbtbM+EpDMRtzPMmTB
fdDGccS9MG2lkcElFcYTsuJZDXEWKklpwdv9mXS/zPtwX+MGNdtmsOLZzmzt+JlAC+NJouYOqwu2
0yL9pDwLjLFn0yQDJ5BkhdtQE5jz09czXGmqj9pJO629fpRMNozeclyLMMkYgmvdN08aEr/ZsPOl
sSaHSPJDLdrg9kiHfyWRd8//vn/u4zrE3ITxGe07xgXWj7N8IwNSjcujTozWDlNDyrY7aXhMUCvV
esTFRvwZ1iRINDZyyHASt+JheaxgRh+V+Ubd4o1ygsRzMjmspzJcOkioAYDD6HrM3j6uLEwYfvh0
LnB3hmIHW3Pa96VzRnF8zH18Pa0vLbqw7SDfFtsUfapOMZoYvqMXiGu7y9ihsESdgVmcWKqTt/+m
iMb1o3UBeAQGxz6P0XgT6NObDxQErwLl5qQ/sOq5ehDOIBmRzyVPJx5W2ENi8R1QY9u9bY9CixS5
UbICjx33BeMC9fLs1bIGnk67qplUMH8RLaoCDQIgeZidurAhCHjUnImFKEVsww4/EF8cEgK5Upjg
1Cz8app9gnf0WeDXKMN4m/2OdwZMqlVs7n2RsEzygvcAwRB/VXf6fo47jj7VYe+MXqcfuBiWvGMZ
r+d3/JncAibeLnEgYxG6S4R4NXvZeSyH3Vgm+PrUHW9/V4+ZKemwwDOBujPnH8C/X2qZ+CP73D3q
ep5Wn9sL6HTEmmWf76vGYuQDKNYnuQnI58YpSHjcbymOWqDbXY23+FnzAN9ACObGEDxjDmN7Um75
Tjp2Y4Kl9Pg2ZB6K9e4M5APCNUMpRGfsFPmaXrpkm+AfqC89nO/wamFdcU8yrD+gqWD/+hJHOab1
IdMs7FSu3rF2RfmDjzhhYjj/CyaLOfle0jUVFl4lSIzK0+0iWMbcKeD6iG8XkX7gn0g1B9PPpjeW
r8BIDB+2MoPYRRX3EW6Kk6mYDA4QhdATcO4NqGqjp3NfFBOmDORvMVw2hi189/aSROoKBH1kbgkk
jnH4mxeTvrB/FXK7/5OpbMLDnHOmBqw9ziK2CIzLLp2jBbwVpgnBb5TiLnOLjP9HPuK7WJTF6sw8
3ZgIflfiJ2oSPjXpn2i5vmALO32ax0nIh8gphUE0yLiq2eWQdx3UPiE8zHa45aMKftfT5fqtPju2
/3P1xfekW7+DIJ0xQD18IdX95lnQerv+GsO25Rc6N+KRy4fBBQAAGMcZw9l2yvpmrcc8VNqABOD/
1tLk0GPnOrsvfoExF7ZAd1wR/4QRr6Cfddh63+KatXZbpXvqISBHihzry4UXR7Um9J3zlTupgO4J
znvGwASonDhJyNoVRvCqzdLtCHpmy2M89ubFcHFjLiITQl8cpVBDC6NzXcT34Wru4Pu0ewbPzWvb
ern929yhXgDjwsRop7+NcOxtgKrtenWXRsR2dGWUbV9seYrfY+JG/i+x9aCZ+E/hqskevIN98TyD
PzLGw52+PvRpZBPqSO9+/pp86Q3IeOaLUC9q/nqHYy2beMC/SaTFT+f+cflDwnIJ9tWwJ8EGdY1R
aPlxSScul+/xe4A/9fiHdS60J4bNU41YXsRSuZjbkoRcPV3yfvEHhX7xPSj5fCBHheaaX78pZ2br
wcZQX0POiztD7w77GaefTNrXkD//YTVQxpqO0aAxzKSx8bWbzG0vwJCPgznBO4bzHGmdsA5IUKtm
2HcM9l84AXCH6AaGtF10Gu+LDO3KuZEVyW3zOAERJWTM1fMxEGUnTFa/vgLdThs+cAQuAzYvY650
dO4870S39bHJTkl1GgsAHuB0zlCFhXzfMbf6e69+x5IxCI4qlj4yGHPYxljZm6va00l1B9yV2Y1n
KnYxE+0aGSvTNcXURhBL7uuKFHYmjDj2b3H7+u74AgfXHQNp9pcG3yPnVYw01NXAIfywdM8q0p80
EX1bguzY2BoyF8ROq4qvOIViEa6ui9A/h/tCVrauRIT6ahR+AFH2V7dq1hIOtDQPpdPvxdyJlOcs
c3vKiABo7pReOx8IpSCvn8jkwSAfGgJN2Y3vyeRbTKmozL6jJVHCamT5MZhSXQ1S5J0s25BZHfkC
L+hVjMqSyKTVEWFVcuvSLZLLm6GOytzvwKZ2oK7iewnrY0eDNHO3uy2AOeE44qVldg0uhLQnwFxo
suSlPlxwWZWur3J7dH1obG/4izPiJnGCIoRnIX84XB7wPO5DTHL4bnwFad37PhUNsV2AtCkGTLxG
gn3hBAe7bwTcC45M2cuFmosOd5BrhOlP3QUKuS747AH1s+gz53vBx5SMp9K9XYDYEmhe/YhUqU8Z
UFli/ScbNratEmolbfgkUh2RLsT/NXlTMnQpYt3yfZ1gTwgU6VRMriC4yDYi2feljfhTfgrXCrBC
lNyS4hcp8pZeu7oQSAUia1iw0LtFEvM+DXEhuB4mLxdzjgXltxxT9xYCT3SvyjgjTbd1HkIDoX2Y
bj1uMSVq23chjPc1u1ICpbaUD2631qtva9r0cVtmWSAx26Z8+Hvfl29lJR+hOqfIZ+O7Ky0BNZbS
6Rbq8DIyux810NoOr+VvLcuCxgw8Zsq73zrVXJCEbA6M9Zwb6/66HDeV9RkX0XVm/qU7INwggVZP
WhMDWBSvAeZsDEgKj8kQFTFIVo6ukf/OUWN6qBzDatR3X849uu7FOBf+IlZA1/iyugqtgTla26sn
kB0899WLfBJcLj688stltCvQFllgDoPxHYPzqD0WzH3Bv6A53qydvNXsAYrKdFHAiQIK72O80wvg
zITC9xEIFgU3/Gj8tLAOLYLUZ+flBaFJyZcBxmx39IATA+VLTvIRuDnqk2lx6om4B9T6QKSQVu9b
CmWgMnhPKzOGOIgIR6hjb9YisYIfFRpbGA2Ix/qQLluWMO6yK9Xrx29P/KZeqBsJ1BvN3BIMBnUH
zwS6HQflGaJWZMwCTbUEnTRlVvTa0DhFgz3z7v8ki46zX4ZqBnLAVHz2jSQ/Xyd7fhYoYj0DoKIc
pYsSHRReoOm8dV/WogFAU31KefKmMJzDPhbaHlFgiwbdBNeCyaJwI34sM94JpjLzsRaV1hmDoyg5
NGhY18aEN2VC7VVnYsWeKhGLsEYwzkEDEkckO4j7xytGJesGTiUPPp0BkWaQILlyDmEYOPi1dX5D
JC6R7MSrDByDieYLPkMa9bB8t9opfoIsDSzkjn3eaG9CLH1mkxLHZEmZZKKrJdtj3k3vSQCwdSDN
e1KeRPIh8Hu+MHY0pb8dpjMc5Axf2ED4wdFHWC5AWwM22RIcSkjIYJbsSRnn4cEYF/YScw2MhwRF
7ZK4GNzB6V0g+WEIZJ13D954XDkyIlRqNhDF3vCiBzent9PH/HsGLS7+1Phg8HjDOMEidwgwPsXy
3E4X0MrB9Mj/FmfZXOQv8uGxS4IVDrZQt5kIwEyEu9qbvCNt2F++5t2y9t9gXcDJYTeiUSN/jh7B
M0/K1xf7MUsRmPHSgWC9H5a5lOF4PAMyFDtM7ntiQ+gw4xrShjKNIFwIjkvfM7D2NgAE3G8RJX33
q/lAAH0VQfP3yObRPrF4GLgkJ8pDJgoFjhrcoGd4e4U/GJ2l/5M9XQ1VJqG5B6hPj19mwVd2QfTf
NzvFzHWVAM8QaDSIejdX35T7fPuGNL14kx5EkBK5QX8vTsTES5BbAuk8cWq2+1hMPrzvuX/3paWZ
2uY6GWaB6b9Hiv8gX8DtgIlpMjRL8X/YvudIM5xkUfHYrVJqx2Jded/UbbcgnAoNKmkzb7sF2paZ
fahQObKxgLDfDnkKr5AA7sS6znXv9WCApYGqLSlQAFojXMvnzfjjFyveHig5cWB2O+LuDSGr4AMB
iLHiHLFEtarh+tATzksL3pbdX7G62C1nfT8JdMAyoNbLc12bKBUat/F7PqNODjwaQxC+/xVxvqLG
N+ZMU5cqiojHH43sM7iNejHw7WMkQ2gpqX/IVNhpUbFGjh1CXDkmo0/UTh5bZUxXFn6i3kE4XdIW
1bAnj9r8Geh0uzvI2ENYcs+gPb2d3N/IXsNwXvHNGGG1fxacaj5sp3EjYVosXA2EVHa9GCx+drrU
op7gtEcCMV7zkMD6J7wvVv5+cWnrHhOaYs5EacgNXjEJRLDwstsNyhohQMSEwkoHFvQHrmiVuHAs
UR4LAd8lG355Hn3aHTz4gZKlJ9T9Hze9ia+zn9+G5h/jqT954JmM3YfS7LXppvUMpwmYp3yCDJsn
AP2StyKOHKhwsO+m/5miwgPrDVOiBehCIicGtNKYERs8/AGA+fMPtRHRHODe4GIMByBaokFkHeKK
gqeEE2H+t8LmDh0c2b/o+5G1uzB+OWvqAOyFdOjAvGR/AHOREEOKaRfOAljBIF+U424qrGhJCEfo
jjpcn0OiF0whnpQMKX/C79uZGuNaOMk37WzW25uz5+GxNCIzMtY3kjK5EJwnPDJRgVam5KzNiy1a
ttzLMYsi+VmfMyXjUYVoT8cGXbIJoFJxbNNo5kP8lTgICF2Bis+g8+Mx9BldCYMSygIG2Jik9lUX
Ywt2KcCH34KdUOtTo4AHamYkQ0Mju5EKix3lse4mxYFb3iKGKE/4QtsQ/5Z4u677jAqERZmwG3kv
npEOJVJHi/XhI0cOtYBpF5zvK8MpCacDZ5P8813UKEKYWs+kY5PaC2BIjgmidMVdvEay1dgMmXrM
CcXA4YcYDkYVJnKMZWirR/q2Q7LnvDwIj3N2JyZ5SotKB3uF+BrmlxRWOiMucWZ+B/wNXLkNGz4/
RpfQOFc9T44/J3aCAyRZ8tf+SNMiARvTTCpTDbKgKFe+nNKMNASlUoho8eoQLkDT+za/8AnXFEan
cvt1KXvp/VrrdciW3Iof8gfxD5utvpLnj81nJy59AWwGt4BvGOz/a1vQzzCSq6kfZMakiHkBqgd+
PgeZFdMeYDRLi95hFT6cN6wA/A2JLziZQTpWZ5S+3HEgnjNwMhGX8GjffkPq6wsRWW5P/0LaVhDg
uXL36LKKpX45YkDLZYzVEL4hPI3JcauETK3B6Ku4PKvwM9+QbrT5I2ZJO5kHidCcP/97Azd0sF88
UZ4naX7lsGVuyNQbsJ0GDD+Oa0w5ZS7rTY6mVMGuUJnw/QB9zwnoP/goVT8EVpGD0w0TB1JdJGor
3Tdg6DUwLIUl+gOe1G0PgxLMlooWQ0IIWR1czEctQDDi0rMQh7gp+l/4/rRv5vE2e6+uOG1vrgSl
wIQU5P7vHNNRPJLBO5CGQsyCJLjOJ4iEWZTCLqA/oU381HxBsg30uOaOlaWEuUdccO+MoYlzhn5Q
YV+1YeCXepI160967IMVotZ0oU17YfFn0LSNetvrx/6SYgszCOYDdg/j2wZAn7okHZNB0HE4I5XY
qiiKMMARVHhOckJU32wW3R01C08OGHXtUgENLiS4z4h0ntxJ37ozGMBEcQF0cIFON+PTZmdiFKL6
6Rh6Q0Z6IIEh0NeeIfgirmS/7XVUoIeCXbVM/IbNALE7KlZszPjiSSZ5LIWyRkBNs/kElrFSIVJ9
AfSim9/7U+ZYHuMCTGt0oJTD5w0aNIkuSFG4b7jivNYElQMR3KdElgVvHxvEQIbpzPbm4qocfOfJ
hbilm42RK3JHYQ+Ky0I5Ii0xTAP1oIIKQZ+F0Sn0A8LiqhEE1+l73h8NDjXRyki40Af1tmkgcv+0
kYR2H4dBYs2hnOAFKUzR9bmwMexBdRZMDzooNP3vYUMR/aYa7mOhHV0ZIYkLQ+/gH9P921KAtuzX
ilB2/g42BqAL0SdIvIYNko8qvo0bnj6sceHS0lnihK2NsKcWBtV8Bvgy+8m0t+BOteRysqGhbHc/
hB/thdEoSZhIW2OOHO+3R4k4p5PrpjRat+MPYthE2msLdmC5xHedjYE8k3wOTtKMgFofM4Uf855d
JYfYx6hYSRtOR8YA1PeEzTE8u3JENmw3SOLRnlW0yTEGsXQFuBMd9T3XDoQ8y3iD7OxIObhGYXrO
0B9qX0BcL0EFQjrOZk7a10gHnhKYMbyopeCmAhmBXtExiCI8r1idBiHlPYy2b/Bh4cVyh0QKhAiZ
ZphioScibwbKMgPHRKReC7Y8VdXwFVFwBYanDQV18eq84F0PQtNjsEaW5pWqHDr87Ab1OnMxqkMD
ZUzY4CIqThKPn6err4qVJvpEArhQqehjpN0oeVuE+2XPmpFS60AvwL4F+mZ/qkwYUy3xgZf2fAIt
/IMGL2s+sIWJpanH0YexZIsbv4lZsDCcF+oFdT9g1ydm7U48L9pErBVYs5jswrshaBXfy8sG/i4z
R1qyN0cQOnnh+0YohzuImcdpS0gBzLd2CDbMiIlxQwmA2QjDoQV3l4aeyAYMJfI5Xm706UjCHGUx
cBGtyGOMWTEdR7vjAURHvw2Z2yOmbbgIoPqTR1ghC/8b6jobjeSW2Sc7mGQzYMOAr2Kh8z7LLUEI
eApcWqZdBdpm8USpRE3qM2VSehX2eel/cT4of1+I9iFHVOQzt0PGcj6B7DCJtJC53RBLW/jSqDFf
0D4Wz5PwmzNGqu40W3h2UHYubNh9U+xeX0iBpzvG8OnQ2Kgs9ZTU4P6QCCR25ueSaCP8KH5TzVME
Ks2Q9+72h6lLh4aBA+LMP55jyEnVENIUtmbXVU3LSvopCnNpc18B3Q4bnKfaoFzd6fHhhVw44MUd
eY6wVKGbxPgxFPblgjKP2YYLyQ4MjGXMgIsNADW1cK/AjCvsk9KqbcDJzI34zOfqXBBDCMqeNmGF
hmZBMtk8R0CHvA2RFSKxEd39IuOyvMcKRQbxhJrXLGmHJo0zGUB8fTLQuo2pf4Qvul0u3nHD6iSF
ij33oZKurFNk3b2em/vP/zEjMKs66yjxx1FlEw6w7wecT59AgT58ZIDNudWcjo/Zn7wkVmosTQkD
kNZsLa7qS7x99lKX3sXVmBIyypFdvJf7sO6N8XMoYgIKt2FFSjaVROMJw3jOxyhlD088k5VH3HMM
SRQmdeJpM4O5f4tfUxNRu7u3WQfAmWI9L8MZBuQccrwTi3C8HjGUH6pTlVk18HjXd3X6ZTeGIiHU
EXF/+5qDoQLVc347JusskNhDP5ZEIR1/aKrh+OeufM5ajilHhh3MjARsb9ugT/IMQhGXmqsAhPND
eOkP8zXGC4jpgpJZTofMmxLFHSyu4080EN2bASoMxBfB6YIuuOLUBAUZV04a38FDnfepm5UPer7y
YvgmpTKP8aydJIE05eu8wxffmVKzwjwhPX5W0c7gVB7fvNEnUMUFvkb6hB5MCg3D7v1prjQRCXb6
gisMYVzU/zP2ysyWWQ4naUFO3X2dhtIiWUiAoERiTe5w9cc3gEw+ZW12RSyJqh5HbDbpZfbeKIyA
GW2+HV6NTwjKRjtVF4+ROaMVJAp+21ulim0UNvgZWnvoNzKzaXYegqcCbS07+ZnSD8ovCVo8EpkH
nxlpwUiaCOYGbGDve6qn5l6fvGWLX+lZB532Sj6MH5bftoF6Fs7R56Kecl8FtKBh1cBj7Q/cKVgu
ZubVqiP1AHXJbxkW9fpK9DIHV1lEqrh9dTx4HZIf4xO3lT2FuIEUygpS+5uvNefeffaFrMepp4bf
waiQXeqwjwhuu4J+82gRTxEhwalj2dUvID5DI9mJrIPK/0JLlD1yB9ImNGFUMT8HV2qsb2obFZC1
XTOebaxWzDeX5eJbeBlDs9g8NiHDDACrtw2cgsUxG+fImKDdYwCHPPp0ndaHZ0HeruktiwlTU/rk
Ie2a94PwzSY9ekTfv+bIUzwTQgNSFR3WbVwOVWtKxAKYO/O6++Kx+gz74zRWncorXTV8Bnn4BZpj
rGttfpueO2pgGL2nd+CQl4fAfIr9Nuopr+8mJ3h9NQw9rhKy+uJzd4xVb6UuhRXBgJKaTCtEd3bO
WOVFhfW0TKDOytbmYrR9GzE9JT2BBbmhQodYX11p1s3xs8+WQDaFjuSKGXc2UeisF8/FnWoLDaQr
reULRdsgukFZ/yzYMdATEzv7O5qwwn+bkv8OaD6dPH78/bg1wGkdLHIwB8oPEUz1ZCCfOBIZHAzD
24lW8RCzqCuP/D0GsT+ch89oSfDRiBnLt1irhTXOJZRkoUkUxbid9Oe4vXEYtABvTcQSHrVbjW2H
p2UM+9+D0GSnPpzdUJ+kYXZ51BYRurTB0NezFoSGSv3I+KQ/NshSUcY3Ngt2jIFmg2B86Sprrp80
4S90CrQG0MWCWpCIiLDWGGC4r8Zub35/04cU8LGq/8+SlEVK4tRfkgQRvzrlza4a+1p7cu0WcFGo
Cmc8dF09vS945nqwVwuPEUvVhDn5kwitmlD6KzEGJJQjj14drWfYlIRZ8XRiEVGCZE3Keiw35BEN
K0C219vjNyVS/4bcZas3AHSyetwlXC0wtaOzWeg5wXRW3rgpeZ5/n9o3N6Vsv7qdloT5c11+rUcL
1c7KebphAGN3N721ToLoiVmrjvTalkAXUvv+9Nq94vzOr8LmR2kJpFw3g4GHyozDNfVe7Mmp/cmG
b4yUeke+WmFZVY6T3O7LNt/f+7glKBVhgwflE2qPVQkTgtgQZFgIaJZkIl9he/8iiGlvjhaUn5Kr
VE5xTokOE6EcPXzKcEtgLgHH9Yeh1aucDvDFwFVR8r6CIIJC7sUsZMrOgaTuwQPik384WCtc7bhd
g1RDeiC2KXevXzc3LC6V0eWd9LTcvTGPO78eATmK3YcAruFr4PBnxbnF7Z3RIlAHo+Mbz0nwYa8F
lpoWoEBL8+lcGQgAd7P7UgbvSpigmq3IwSeb3MHR9BHL6kVYZhvWU44Cc88AOYWx/bXkbYEi4aK1
1g2ypjpS7pxnQZK5P9kvmEEDrTK5M30Nuy44frndwgrGDpriTXWF0wq9Edlp3DlLmgAMy2GPjedB
Mf1YdSRnYk9S2QYE8pctqTBClDlPPEPfCftgYRIu4TTHPtaERxEjOmsoEMjVJDsWGWBDdB4jFnaC
qOjblAZYd9RWiewctgtQIKXsPa5jhvx/L9RmICTx3882/OJQLdMzxwsn6GACXKj4/WuUBEZcCCUV
yhFp0d/rKUQNsZLnaihOZiTAR04taWeMTbyUQh0C4AtbOdrVQ3Z8n5i3d2zqsTaG1ONzXNyH8hTw
sj/ueKyXuU9u9p7KilZfmuhcDPArFDesDQdBK1sqc2YmolNGoW0OlgMD/Ud+ifuaFuMfyXXTnp8F
oHLb6mFfg/uYiQ8o+z1i7PRlVimFvBl+AQDV9KoXaKwGUxfrRslxupakJ92P0oLAnsobiG2QfQwS
XPgKNwmvtFCIUwlyhvs5e5U5g0Pr9v5ygwzakuCmt5Ota5g6X2SKzPUZh2Dt43znQLe4eVEdHXVV
bEQcIJRLHI3iuMJlyIOT/5mo9CEQ2v0CV9xzOblO8tl733C+/RH6p23Mwklubh4hGXPYI75UBYh5
piDjoxv/f9HBOBIKvPNgVbHYXBAl1caLA68AY5tA07rAPoVuQkooR2XMOvgs36TMkKg+TFA2YqhB
H8icjQxXeExxvqAQ1g1YZ5isoQCX3XyI5qReMwfWLwTneBIhnwOrSDwDTBDuvSAM4ihgZVWYk1mP
ajW11R5AgY07hjrUGsgUwyc3T3Hy7XeRHDWez8Y1bo40sLSXTZLn4IjbKDzFKyS32+IaQVSrNm/o
UsKRVdt1mt0r9hjJcag8OSnC9k4C7ERwk5jGgtSu1XUC/wSh2QkSiN1Fz1JUkwWrb124lUcasa06
ZvweUYP1I3XRQS7jRKNfLUfktvvvVb1n/P5xmE465aVYs17v42zMi9yxU+p8omDD3hxGHEeFdpQg
2NEvCaBg0APmguRmLkCwfAw7dcNmZPWjnjLjG6Np6I4QOT0aI6bbSR7mtdMz/G/iggcSTGqeOra8
8esAn47BrWjaiHfkImgx/B4i+mpSzhksdLgSjQhV8WTGkLBTRfvYd3plxNDgMhBScI+ruyKyvvlv
/zMpdmzn/DJ/PtN+Q7Ywz9C2CXY08E/gt0cwHq4ioW7dh8Be4WY2Y5b9BR0oLeZjP1XAjtndS6kQ
WheO44CqzU7RxTJ6TN0vnXQb5xu9FDkPV9W5vjy5xe+6TPEdY+ZTIW+F3LjEs6wVwGjFvgPtYmDd
V7Td2d8busvxGXO/Hb3nvAZAxBiDGY7Chgh3vXUJQU0Km+E77ELaXMTnFGpXlxe536CGjh+Fg/BH
RvRMqQXnqGcrhERxd2QvfTPJRcvyfgU5y0c8zEy0BQuS0MXa/mH3w8AqGdYI51A4lHa3A1k20KLT
xGy6xRXTauVUXehn0X2BAFdEE6je86Sc0RWQpglx7IHVN2wFSCED5wooDgr4I6rYq7DbgCKGUuln
F2agdsQ2kcvnasb88QiuEP9lAuctEqmg6h0kuCLXeXoPmc+Je9Q4Dd0eImzk00z5cMvD8erQUdcR
s3af3obQ1NQV5ghYPeZxXs/LZXlf3eYiL5gNlBE+1enD46X4SdJvXjXOux/eMdP9WSUt5c9X0BbA
+sl8TlguriMPsnJadZf+o+m+llNLliCAfhERePOK2XgQCCGkFwKJg/cevv6u1sQdozkjIdimd3VV
VmYWqs+ZVMzWaApgebVprXdl3Ld9H3HncKnlaJ6UG+eIHBBb5DqhBrS/Js711dRWbkb8eoHSUHkk
3vYQ3NaRDUiagYLnI+6hI4vcM+mfKRp84kAMWUwdk0ENBHl9Z6avDNSFfUZbxL59ZzPVqmxlsLfV
x7W0voFOYYOAOMGkpwB172/Adqji2ZnfDXWmkz53UiCpwii8eDx7tYww9uSU+WpqEHPMMmOC9YJ5
z8g+m+mxE0deC5/rMVb0FUOtysCofPDORoKZW3qBYsu8t66zS7nth3HG9NOT8N8s3gzGcQA0Hq7u
IG6MWNzbb/v7zhlLZoMACZjtM0JrGETveBMRwjvWmBcKIOO/gwkszL3DTsAmU6NLi+q4gYnUd2X8
JN9IcWgJuGLK74ZDDRfKT8O7zPvn4bIvRKv3UPrNKs0EPWz4RMhG9CQ5MHKrCGZxoOEk8HjDhzrg
4FGw7sMdwh8SUXLmu25GvDJvpoPhqoEa+8nd+IhOOoavUdr21/1UdB1ehyl3Lxxf+LVlPzPaTzKj
cDW4YcDx3EcneBicBpxUOnnFfeSY/r4piBhBzupDgdo5dsJnt1bT1dveFO4QR6v7ySbcz3Bg2862
g1fAJYwDR4uaepJtZBn86NfP9si+MXiwE07PwsnTS7sAOPl+JYxJtUpKOPb4I2N6ALY91otuODuI
N7cyPbvuKhfCC49a8AAK/wlX3XIdPDRHwodsO2t/w5p9J/QaOFpM/fv2QLmEjHs1SjJkXiOCuDf5
94oH7Oni7cI7Jv8+P/xuWGi4lY3zZO+UgqwdZE8kYUBkmE5yMdEymFO5UDgNDYhO4zjB8ix9n7FP
w1L2d7CN5UgLk0+M1h2MquD8ZpR568Fp60F7JA8IVwIiJL0NK8DQFPHAZ8CO/GDx5v778asc1OQu
FB+YrU89aZiVD27HJFy0cLiZhS8c3/S44jOGLuXUaN4nVAinHH7TPtVhfBfaA75D9RQ5Byurg8uX
Cw4CrjSNoXczhDFsbH9Pz7x2Qm/870TcZqd6qAODDwwH5n1EdEoYvzbwokCuGFcp9+uI4iL/Wxo4
H0bZ+UAXyzTpAcZsg9e5V1/qm7dx9VQveG7DdfLfYfAVjpcc/d+/aS5E7PbqOT9r45rZse+T8EKc
NAzB/z7Yr/EZDmeTYVAkDsgI2HaFcTDXYbhJ/90op7nsezIWX+NqwSns6m6aw58FkPu/uxjogkoh
c+Xz1fCwh3uAmK1uqIcnzn2c8IBrhMvn03Pe5E8XFlyRPHHsfXhJH4cMfVyYWNfHRizLtFM0AQOK
gZ3mQONQdYKz8qk17uX86e9IXNCCNwxn+t/b6ogM0JGHB05ZJ6qIJysPzsMvBOL/Pxzh1sb1otaT
ubXwHa4iuqAc70mhktDNgSt6BijiXbhXFD413G6xpeVnrUv9Oxw4nXTFHOGwrsNPrpV8L139G74x
SDeW/RByv7/zVaZPcq1HK8YI2UVxUvPOuB3s/lgjapIYp1ZBo3Y4nJsRNotMlL89BIg6VmQuzI0Y
BvtaTgmNbDsTkPONsROhlYS45Kw0DIc6qHT9IdJnq4VALwq+OVQhsNkwSChEBLHY8sL3bd8iBPwg
1A9DcbSF0JlDOMcZ73w/9DACJ3rd/Pm+D0NPI236opXLJctKERwfbLWzvhHX3fr2Bd9BM8ixhI9w
uA6fYheHK4YR0RyFlXD3BHDCfpk3ZM+Z1+g83EPTN79DRySlefXjJoSZRyNuHL4yuIu9h49xd4Ls
uM0fOrJ2AG5adKZF+jB21sNMfThyBuy0iwNX7r+jvKKWf/u1gYHgj+JAf77owodH++YybC2kbwvT
ev7vnoYf7OrI3rli9EPWEfkLHb3I3iEYEnOA4Es9HDqzsMLCqnhiI8vvwkykp0NzwMEvPWjKilHx
USxWP3dFHg3hU88VX75/1F3NOpiw+BfXnB0D+jz16IgfOEPx8MYFVzfbGJlj5HMwEcKz7Nuh79du
tr3E6Et3f+QhcYUZBTU9NYFsEo4lXW03w800g8uBh5t6qI9So3Z4isNBePXfVQ3DmHxgOfg6D/8+
ntSm7gPznt//Lsh3FHFb6FdbX63Par/+k/UIpP3a6u272587vWrxVqr+nUzwtMiWdCm9wM1F/wtL
wl974T5EwgyzHyY0/ryYhoXlkXQBwis9N2J61CYnEjLa5xmzq/DzuL6BGnpdSdmTEma435Vyyrnm
9374GOV+EbGRuLTgEAbYdV2qBmzHKRBuo3zvW1soCUPkqZPtHTMRVdN2clHj3FSU2pbrPhpu+NXu
erIdJhuCu4m7o2VzbRICZB9rwPaDOyZAjY5e5+FizdZL99pzyTlY1UD0+0xkaLG7I7E4cL04RIcp
GTwsT0RUjNEHagLd9kU0XQ/jDCe4vEey7J1E2FG2F+MTpM3pZifNumajPnqa9muH9CA4MT7cD9Or
70iE7H+GwWWPRf/bswMYDvqHX7HYfFrmo9rh3dSvugofl6i/d2focyinOeXR31kUmbA/he0r5mXz
vj7l+0+se6ivICAtDk6Nk5sR+039hv5Z6BStWphx5Bqa6u9n5LxbmHdKDd2zKcgYsC0+Dt6MZsKs
n++UWmorD7p1eXQU47PjcD8px7gFBFKIK0jc2HgZYjlgyBhyUktlNXBZ0nzxJVxEKuFTQwMUD03O
Brqyth69bHk8nVdhEs9Slv3AJNXPDl6I/fvRHKNHV+HRxw2L9EF+WPd0F7MUwFQ+pT1//6LVba9m
j37e/3WTFi40rAjVLSV0uMeV7G8oiVHvE1HwLmyDO910ws8Nu4l1JZco7Rs7CYOsZVL4DC0fgOpW
B2j1rmAog1gwFFW5rVQfjsTJ6ROuBJFXmCTu0XOOcox/mS3l7akpGQnMMflB0KKZRrAJGfqXJGA7
lZKTsVJlGQqTHBnBrbqZxp5NeGed+GA3JbPBQwfn6b2Lqq+KLPb1irj0SNFekXJpm6gT8Mq34m4/
m6oZwc9Q8rmYqmDULumhnEVeTjM9eyTLq/DtRNAdnFB6R6rh8I58N4c8eVeE8xbezFrxLa9RLJDZ
q9HkQdvJbuChURrrz+OGN3wsvMFUCkBooBtTQOUAZ4q62r7z0iKnJnc0CKrjnhydv0wfaz4R0e4G
EcVzSMFw5/VAILN5uw+5LU0KI3IKdAkqqvhsh5BBU8FiozNfwzqKK35dAcTZn6PUbzDMhMUkRmxb
ZSCvyjZWsdet+FCRGso/rtx5cWV9ggSs8CujkWw9h9b82RN0RrpNYu8G25bCb3a27cR+L4aXAKf4
heoKYfKEJ2bZBx4VfuUh/33+JnIOkjFkjFSQuPArGZFkrAa4R456ceqd6nfG0hhW8fbNQC01K7WU
hvxMhpEtxrNNX+/rWh7PJ19iiAuNe7w//7oz+2Eqoxop3XFQN6/ODSllAJJIJqoSpfiln3zVYsnW
dkIVffqzhznpWiDtmAsxIbG+JswzL7+eUezE8bwiHhwcLtqmgmmWrfrxspPIVzMYXNTsLbpdCId/
MvrVGoVa/Pm6R/2VZmXmyvnlk4QtYgj7DD/KwKnj7ZfNaZSjnRpdQJmjTb3AfIGtAprKLPYuhEQH
+/URleIS3UaGY2VwssaYgYs2HgHpaAgc8Vlwv5gGp9swpIUp3YQsPUWiipAv18k1l/1bFOzbFCxh
9jP7XnM+6e2fdn2zYGvK8AG/gKa2GgpSkPl6VeYdRal8sfvnQvWSra5nQZ16KWUxBV+/6HNpIlQu
f3UhPeQybHY4eQah+bkimPlIFIjVIDYiTmuMvz0EuwFjphdjntw78oxI66z3eaBPCSL0irbKwUNr
PYRXrcOk9aAj34EScaLjCF5UxljvYqQxOpgGrSGmffU8O/LjOuRrcR7K8ncGfLdodiq+GzDFLgU/
GvFqdoyoyoJKOpxjoXWt4XtFPz8Z0BftCoNgVD2F5GowDFaV0lPCiMBPrGWZupKN1BCnIggOYtQt
wpU0ipZ34jAZen/7Sb53rMzijCCvLdxNr39EnjzCl0NdVi0KEw5hJ0C+SsHfbRPBPMr/QqW2rLG7
o+95NZ+dbSMPs38L9mO5yjpD85MrBRLtsfwvuDFyOGutG8EcbcFSnHU4kdj+A4OorFaiYkOf0uzX
cC/7DtXAsvT70oy4NGD6tQy8MlM5waXK9+quTBFJc8ZSp/jr8YnS3cezNNaC0CLM+uVLLV5fVpP1
Uy1vZLo3+3Mx7B3b8Wt5QSJH8vR7VckirY30pl7FLAiTS9zbsXMZxJTDYuIlXtZxgmA9J7FFOTba
TFWRpwEYyyQFmizYzmlaSIah6Mvj23kC+1lWoELi43WYG83Vli+tqhBFhYbxoRM/R8pjCnlBVH1p
yXAlX73FfhOj+Myy42AYpO30WwwRwMaXc228m6lZrfUVB2yMF0FnoEf1e9EXjlVOFCrHYZzmPFfb
zKtZtx/6b92nSsLI6VQWA//7fjI5YN8zf4mkUR4z0KBcRrr6+388N1ixmOGRXW/LAgWOlVfGTxF9
UBAMsWlg0qRWOpV9Dc+62Xanmp18jlqMbfP3zoUYyLF0eoZXIlXmvOBZFAxApp4RuCCQ1DOJCHpK
zq7rxvFVN3/dC5Y6xOg46yhzqUqm/IHTVDzR2LDJSE0fQFW8Ua8esxNNVwqJlglP5xiDmP5y3XjK
BQzY/p4LBJx9soxqggAhBLTyiXydK7cVzvB9rTNSfk2XPxvSTVUPdF9wwDo6/iDyJzvmwU1X7aXe
gmE2YTBC9dJnH1I8BrB+y/yzcmg82ukfUG0CqYmvjoPiVstXhtOFR06HbIK7+baAyBs6WW9SBj9Y
aa4GOg/Ew8VG1naq6cpcnVk354Vk5Ta90i+inlb2/cOUyOzGEeJcU63Y9ur3k1QwWvdV+Lzv8jgk
42oz3z8ZzBPQgOB27gUUhryiKnaRGxoLmhjfs1S0lJFiX4ufaXmpslu9+BMy2ExxxsBb5SLxbaFe
F0POFuuq/6Rx8ADsJFDuUN45nBbe6DyezNENvEkNMvUTIG640+oqrd+h0pm3o4KVQtKv7CujVcS+
UkFGboZ0lKVpYV6AenBtXz+WNKAk1YI5ixI1hXCscFeTqeuCVfuP9jsPQD40sXeIRESZd+YdUpfE
PN7vMiM/I2AXT49E2Ofh5i3UlShefPUxneSgS1wcluZFP1Lbvr3Yb6Rqdg7UwZviCV29+J6tPf1n
UVfeJkspGeajlvwKYF98kgPwQcfK2d6dCwlBTfnVSlfIft/j/p/urZIkoNInKKflgPOaNgN+07qx
iy5dbtEDMKPC08RR3cQOZhZeL6L8tfKNtY/d5L3J/jnK5PuIY6qxTXDdV+/n26ZR/piP015UEK4R
4vON7SShJtT9YowB3AS5RXfTvDm/SEcdYzD/fandj8PVFNZbe5RTv5n3dHWKI8Q8+6KmOoEdPGi2
hgBeXCthesv6Pcxqg8OghS4bGyorQkSGOwbD3VhTxBvzyXqW/F7ElJ85VaupiIkHpiAd1wB0xCq8
2Mg8i9tY+7pgnjwzvtE9CXtcHIyQK4Zietu5o6nmG4TyXDRHmd95hwaIRjSpZdHdD/dDudSys50l
GNXnWM/N+7K4Qrd3Hoyb9sGc1DwI6ol/ytykS8YLWMJhvgrv2yoa//QRScVS3PtT1izn8RlaGQjv
GhwSzp19Y+umr3dBWCkZkult+/d/m67ltYqSWuc/m26qdqPIh5XuBmIr7xrJAXfZ/WRPffUgSeGe
r082UaII137oJYIYaeS7xcnVBRdOyqRezpXlTDpAuI94gqo6qu2/jDjFkWlbuYQMg1YioeNffDHq
ohS6/QsqttquPZWWdDPm1wVIIhDQAq94zABPt0t2JzmEly9tED+rCBeNaBaDTMCcdyi19J2SwTyC
enM7256i4yxuWOS1FoYI8OpqiKereqhosU0TzW/5zZ0apak5lu0h0a7SFfWcf+7m+unILYoJ7JoL
H80LnpcDTrS8yibBuE8QbWSmx0MF0fHeDNMBX6vy/WfcWWDZGqJo1ioNgo7UnDEXLyZOdPTD434G
L/x7SPBfnG3LjDF3H2GuhNWGRdte4qET/lcLJsqFOZhhlty5+LrgBS43kiHw9NuSBfmNpQmfjuhI
YGLbxOP3AIuuXIxLvXWXyKU1ZLtdHDfCYDZKIJnLPDIKJ9veGfO3qecUsPHGdPdxOBbH/e3Ps8/U
lljBWxEczRAyhM3y0ObRSamRaklOMbYdaJspb1J0NP/W2VZfQaay/rkaw1GGoR2cbB6qmdIH8s1n
zEmdjetKmJe1jCYxdup/3iqkFIvOpPdImHtPwITF/VB5dPGqRQ9xOkWcKF+27weHaDXIZFnk6vMC
YoIMAy34OjzD1IKfy/g7C9MlLCgl3xbqfkC3sLkhqrgjcY7bYV55YI+va9tQo1ZFIwNKkLqDm3Os
m/jVJiGFlKzTzU7Cc5efGSOXihRBSd3WP3dq3IRd7Vr+/Efo1VY+sov1rLKCnveYILzdtSnyXBrg
g3VlwnLI8hW7HqxeTjnIGOXmwfgLjpWmXih+so3vJN4liqWocxhAT0AWP13BQOtAvOgy5MaTFfhR
PN0GZUcZXtAoBLO09WTc29UlTqFFAfKdBUw3oR9klCPZC7mfetj8TPZstjD72ZzFeycZhc2Y0Txe
awBU+auXPxZh3uPQs8KgpTiJR6tOjrIM/znN7l90K4Vkmsl0azcNafktVDKXlqGUtb0KscECxhYF
Lw2cY4ZNOhaOu77kJEpGmRutJ8GyWkraDEKMdENzqAI7SDR30bGfqS2tzUv9WIqC1YMrUCYi1rg6
TeMFhg3YoOV7+9w7vF07YIbPsNIWXfbeLtDKLpaKzr3zB5pZcM19eJvF+/wDQ404JgRIuzO08DvM
+7CcD6N77yRThSzgHXRvPze6fKiN9YEHRQosjzn827SfpMSUrI28IiiMDGW4RARZvtOEu+Gp4uxY
X/GFCM5NGbR58WE9s2BD7ekU0fts8+CwE1jAHk6XFLcKPUNF+W50KE3TVUx5xdu2jAKgHQZwLuVL
7xnzAsxqIwrKk1XcytOhBot3JM21mWeY24eRHfcZDBdAmW8o8eedZiNebCbVZtDCeY1ZhtUGL2BO
q+627h71bR/G8Kp7Vg8RT4FmPZiNabTQzEE2wfelLmjKTv1q3pUoi4illHU8r1lzgy0bDuS3La9k
iYBU5gcGOuyFfS3Zv4wOLW1WwSpkFlZsxBYCdIT1Wg38fQ9G8QegE/XEv9IUTqa/mOHZYoMFapmJ
KWi3wgSLa5MhkOf60gI/CnA66EjKesKV8bcwWzTw4W0e5FhNyttZ+DR9NGZtV7cl2Pjgp5z/7RsX
2gtcYphGK0etjf+BlUkkt6oY0lM3y6uR+UIZGcxH+YgVxTvpd2f7GROXjpUsa6Tqa5RTomesfCAf
uPBZ5GbIy8chBGAwZKznPqiodQU5BJykq3b9y7vwtviQB2O88493kj6tohW0Vkuwea+Mgc5hTKEh
MmXgpOUQSndII2stTnKnSaLiKfQY60jjuNEj2dct2Uvv6ZWPNyW8p3bRXkDWQ838GG2VMZy7DDGS
g4bFujNFIk0IEG9wJQ8NPc3SfsLurSgjAUHgaZmLE589YTehNOlMF42Q3R500VbyYV1m0a98kzAl
onknA+6ZJWsC7N5zMbH+TE3GoojVOYs2Uv+k+O9L85aCLd5zJg656iAxlvi9MAB50dt2t++nXh6P
T36CapTuJX4TGwLKciYtQAkVdD2zQ+vqMpxjgE0p4MjB8gVJjVBv59cWRAtMdB6uX5VEoeoUkAdi
hBz8h5j6gFrCMgjaZfNFnsFP4hpG4cx2lWa+6og4gbgMmv76YONqEnyDbxPkIH6Lv+G4OP+af+3L
s4BOp3OhThWaNqHDHvRAN30zaEJkozCXA2eexX1K52W0sss37ciTxEhRWrBi1h3WbZISjfyh7cAM
GSSB5CxpM56F3PTZWE4e2l+wkpL6KBXEG2XoLW+elTXFFKnzsqUefu9zaWPxK63wIFf9QZjWypCU
1IHPoon8blGZ2kls5ufezYN8/UDWhK8lG3cRhL6wEfIHIeI3ZK9ZM7fDeCeOBm/Blz6MRue4XHlP
1MM80gexD3u2usuSk3vmgEKweoEz9puzY2xKH0kgnbFqtMhIiFUGE2aPzfwx+GrYLu2NIETmKZZM
8TsnY57bXpHOgkddSqld6eP2pcuDfejpQ0IipZ4ljiQlRsEtw1a4G+Ao1OKV7ERhhC/HEJCPfcBI
zMXAjX4Uu9g83IQ4psTFLdldmyNQhXoKjOY4Zx98K80iCSJguuOqhiAY4G3cQFvTfS+8H+rhUj34
p8RKKEzsYUvr+i/xBM+XeEXdXHrrezxufuk+cU7k7uqVbHVcNTHIfnovGuKVhvlwcwkb9rxvqVAh
kWOsKzA2NDdt51dJPJbZtwqfqy5Y1BliWFXMZ2c1oCmhqwD24E7YheaUrtG2NNBPfpQHKOHr0j+J
S6nwi5cyQErSpWcEBZy0YqqzSemw8qDOPRPgs3y4IuvJ4VqNFQcEjjwylsFX08L97BYwpHmVXIPT
YKwd+z0j7IWkwZM/xn/9yb1b6B6y8xBAXsn1BwrUrWHATOUriyG7/nX/1n007Yl1O3P/B1qjYg2L
9F4NVbReZ4jb/06VVKOvajOZZKUPYcU7p1xn+b1HlY7OfRyHSIu+mOMQb4vZds4sr8NF0PZjcfMP
p1CD5vz9bU8rzRuJGlC0+2q+FQK70k81oYvr3uUnUfyXqP572LkCRxyP+/NQy9aDCNM20gHicNik
UWKScm1k6qNgoWEab0hrwj0RtMS2etjbp0HaHK6FJhgEcvEVZkNsO11TBLemWv08ZwvjPnayzMJP
1jSRo83LNto5DM6lf1lejG+xHxtduy/laD4/HnVL9uP0lmppr60EZBwXfni4ZnNE/XH/LntyY4xL
TEd8Zw7lV9f2GHgdUYLuK0QnZWHpjK+zr3aRgkKqpFfvkUGjNGHR6SLWBGM2reNfvTx20otqSNtO
WA18FxLvV5iLWDvj3FycrgNtwxUOO0GhO32/Dk42EEYYsB7Vpuyrn/r7eJJgUSjIGc3YxUWuHt7w
ASLF0L00RZ0sIkNgligTphb2pVyLl1e1j6FIty3W5MLFXlwL4wYT5eH0N48GCRVBRF/BewTOyKv+
qknUnW7qc7PzHPH/9zfhcfPV/Su7QkEJtd+WrzptchO1VjLMQwly/Q8k6laGWzabYPVH4d0AK7XZ
5u2pFRKX7S+xqHAJHKJNUf0YjdsaOypCKZV5zHgmXdu2+mf51rtixpiaDRb1zl+5xnEcfKMHs6Wz
5V70G0csUw6X/sn1en8yZ9W2twjN1OWmlluUfV3qIomDQkfeSjJU5dZdVlLNYOa2iBBwB/aMQ8A+
U0ovCwXnHHNJXF3di7Ef7LTR40vDB1xsNelvHFz1Rh7HBCNhhPIRro+Z5Nl+4l3Hx7zkUAETnR5E
9me4d9Hpc94gFkO5SalV4CZWkfTCcOfKaropjxvBGyrm77FOICEXvgQDu/JhFiORowGUkNZiP9de
DsdkvyjNPxeXslawJMkwWcLAdrhqtHkx6VRUeD8NeMwy5Gju6sr9dMX+cJGZwRvBhk4S7I3SnxF1
+teh+V3fEM3Mb769lPMm0Yka4xe9IlE175gwZIvXJnykAXlUFcE93ftUvh72YwUvZN8bqeyfs/mE
qSTX+dS4dmNBWDoOzuPixkzJgzmxKbg98b9ZOs1VhR1BeT8wv2+JzR4Islw+o229gHmucSkjlmuJ
JMkywsepNZcOPIMFzdPEQWUOXgla75Y6WZ56VTbuh1ev1i4e4RRGzLVcYDGzsnFChkWNso175zzD
gOofIiI8/BUaNA9u2AwWBolugnSmvG7sG8d2mq592dt8HhWC93yZPRagW2PEIL9HQfpxZTRwrGsf
qansVS4P/R38yTXUmo6yv8vy5Te0ePxbluqnq/TXrUI9FLIFli/X5p5drA1h3jnti9Mrci+PlMG1
9J5QtOXe1xNzILz3MsqFHnb+Q6w4qQKDd3UchawSb7pYbQXNqpUZXJvr7iEouVjOm2vLmLx8HaW8
UUp3JWPugt+TIZlK1bij0LmoHKIq62ry7Qea0y008YrAC/Z9w+OWpr2AbtczlUgno1XDYqdBZFh/
sk0czFunn9dPSI/MHc1znqODEgLzIYupXFBdFoSYPAmW0Fn1dXel6gm44bLjsFGrbGDunSWqRigd
P2TWxT895rxTeN9U12+mshLDpn5txEwPeJfP306lRTuMikxXGe6myjFMAfg8fVIwccr9YjViqmI5
VO89gFo927wNL3ZylK0pRIXra17ZAt3/TUYw3poMN9eVe7sGmv5DRK9q7ncR0rhAJERFyII4A+sX
QLj+udfi0uDvuK4oPx8mzi2MiNvI9nwEitUTv+Iv0UdRzVdN9m+/4Y4YPa/CxJQF1dieZANyrq6Y
pO3BWxjSE0QKZAyWUIoBCWeNSbaX+x2yly+5NOH5tGg9X8ECxUw19i5qmT3B/eSxap2H90mqOZ7E
2FwshJ/E2EjMeXmS6nFtkh9CzuFgHttnxCPoWw9j09KYWM2repwcfy4MJk+my1j3DZpWfiX6c+OK
6KE1qw+LCccvl2clU7NsU2s0NrrBvyDi5au7FhBeLRAPgxeEVgf+hBQsua6pC6SFBcMIk8XXcSBx
1jrgvwfkSY2cVLKXaz3grtQUCz1jA4N3w3z3SqRBWcZMJgkBuzcLLDmSxfgIslLJhE1/XLw1chIn
YvCkga02uLBXxmrn2RagC/1RbpNBDdkllW/OBY8bXJ+FeiDQ1g52sZetZlk5DUIFrH+/5U0NZAnk
Yo8D5ao5uiUwJVhcxYIGuVW81XEtsU9x681FlUmNu/PmsUPnvHlT0CTxO/jakFL2d4P1RF5AIsnx
XfXY3TSy0XJcjLeW0aJR+OdrC5WfLIKzpiQqTFhjJ/3B4s4JlrWnMqMdt8NyTqKQn4V0zD6KWmcN
G4ksG1d5euCvxvbla3PtO9VBGGW7j6zxW2fZfag6OcnMrn8pwraNQ2Fwynu2xxv9WOYCMVnWUp+e
wWF6jadBUO/6hPYxF7zdr11024zVwPbl2OBZJSq4jGtPPdhOetcwrCPXWj66+XjjJD14Z0VnG3j0
SR12q/JcUgno4JaMXmDP2jYVs8sHx/FxlDjWjcm4LwanGOuuXOVyozyoPFZvm2d1/7lobExxjL2x
QuqvwZniM9MX5n7Vl4BqFO4GYN/UD6g7h9/DCI8jMnhBuJTOwEkcfYRp8ZzFex4xNwS6wkTLVRUJ
uJcEjt34DZVR2H0W2aXKvexa6+hVkOTEfuX0jfFQqSPHDg5tOfgQab5JxZDEAB4HfIZcsfr4PUXD
dF9Jp8MWmgZ05J/7cTn19Xg7jJYT0STR1VczI0XzZV68i6087POYaSo+TgJL3cfKmV1aPooNts0D
0XngBbITWRJrdfbh9dd9OTXIbbsbea6zX33P31Mr5p3ctYLef25NM2PYDi+/i3mtt74NaWIKUwb4
NoPqjZ1/e9NYqhglUniJ0s1h7J0GZeR554IyhvKnvy3Qy6V8iYWxCLEvMxYaxq6MabKtHREo+S30
1fDq67Ha62v84e47zrrw950zTvjZcyVt0gXVZVw5Q5CFkYm/1cQ+gBcRBRxDK8Gg5VM5fyidZ7L6
TDfxzpjESp2x5GDBnSxiU8ROlcOhPb59sydcpqsPemd9AxrqA88XC6901aG61mIeS80o3b2Ry748
VHa/F0MD3tafW+PfJF8P6iAX+Fi7Xnx55qIF4OM3QRf7GSYBm27ZunwVLsZcWqAvsvefNSM12PWn
a7sEqKILfmW/M9hgXyuOrWZxw9no8s11zkc8CGLT42fmixWGVjQM7tFgfXaZ1y7pzupeP2BbLaPT
s5rk2818CnZaesRZr1W3b+Mf6po+bKL4bO4q2zcuYRfNJnwOnFYG5/uIF2u3kCstatmuQau6KcsJ
EsTg+rmhNOVvF427sqBFjYkMMhZe3HBTsgkof2mGMw270aaTbGY5wNljpGPSDmv8qkX+zrCCPVDV
7WZFyUHyvK3ctA2E+L7lYWNbDtdm9Bouly/Zr7NM/xaNW3uMrl29nJnA6WqvJ/LKfC9VD8DYbP/2
lNqHaSAfhv3ZPyJLI8tVoZqUHKpgmsF6Y9d76lKuWsHQ+PeOfqU0QdzblAuNjPA8vU/H3WQ0bt7a
u490PzWIvQtZLs9BH+USuQQWfyCGIDrN9rOjGY7Aj2UtGXjEMz1JlULgk/Dy6igMCiMKLLkbe3yt
X816vaXS8WseXZubikTn0pKYXlGxw9BTIF3j6Qx29G4P/2a5H6beZabv3NiiuEkiubBm7VeIi7r8
OyE2Ht2QN4ToaP+W+Mjqy4qPyR7jr9aBX1mq8gBSE3S25gWDQjTQ9HlEGkm2p2DX0q6YxIF3jFOr
DxMeWjZraTmXOHYrLRwr3GZAeiJfP2exyhEMtXJsPrtC1e10JEgJYgYzkdw7ZsJ8V8needuYdqhh
II3YvBV+1YR2WPwvNYtdrPlqbd4kQ0etyeA0vfi62uRYHlaFR1QsdtklSWyW7npC1KHScT3bLvwf
CWbHK+mQDCgQJNDW56usRdd9OyEbbewHnfkXN0lka4zFYXs1zbsWSTML7LGc4VfK9XQ1dwmULQYe
lZxQTbwBAsQaqlxzZfD4X7g26pOCU6vgbjNHTjIQaVOo5nI1NmMDVYnViOO/UB2H6ZgAjpmMCjRl
X/lclmNVs8WKaag17RyOtAZX216WYazMlZymnvVX9JoszD5ISgfPs6eB60G2kecoY+JWQ2Y9zDaW
TcwDb1KcI2pL9LKoZipcepEstDRSr1xKi/6zzCZM93BTHO4DchZw5Lm8SS2n/LtWr7FKCpRmxGq6
5OQAzXndLLs2ImCGZ8xx5lcB4bCQbPkHwcjeRM1z7iymCft9yIhQElGsVNx+hs6I/qO4M1ZZLrYp
1IFudMGBiw7qQsMJ2a5GuTpd54AE9Dk7DQSH7lLivqTqVzIPQ/VaXgJj5r1jh6AL/tHI/tu8c33/
pPp0cwQuMMyx9ENFpmXN/Lx6eL99GhvG+5wH8tlgx0fzjkwYukG2Kw7pD/j/yYjYzNvqX67MDyvd
e4UqM4zyiTfV8LnSbAwBvjbsf56SphVhccXe0zPEYJ/4kShLonaj9qZlhaR7t7//Dzj5xK1IsiNi
aVnnhgvvr3MO4293bF5/zrVQ88v8oRTPDr4uAaH9+kPOws7JqXiEpGuTh8wectC94O8xD21IcBkJ
qXo1uuYkCWTxjOb5lHTi/D7e053xRxouk6uGdrCO05dOyFehdqxdouCRlb30M12Io63EPHZTc+Lq
y+LSpPGA49swhrE7D+WwJBjGwOluEOVrsaFRF7NoQpkGzk8WL0NupoBtjzSseiK4a7lsI/vFODwh
upf72kPGGnLPWPkxiXOIovFUNPMAnMl90DTN2EVvbvFK724GkFB8imsfT6YXMLflP57vv4bxlV7S
MkDpeZiCYx/b8z6eUxK2GxDuzWArOQ/UcM6eFQQ+C3/u6Q8qLlI5c0U0LSsHvkV3R/6sgtsKvD3Z
mB+muXeJaRNykiqP7UB80n1dQbPTPQ+mEJGfYesKaHjuTRTKoXgxS7RQdOlVJsvJ6s3dlFSb5yaW
bGpswulj62CigpK/v3vbUmIgzU2FsERK7TFvbnuHVKXAfEGmTlKZLyeXQbl8RIDShRKc+dks6udC
abErbWX4N0oyBenH7fMWLyZ+4mnWHVCW68s1LimabvNAKjvG3jy/OGD5c2vHhRFUcG/m7Zrj1fsN
KW7t9/KbSgagzirJgNR7S+LWDKP1ZEi7UmbbevYvmjMkz/dFlLrWs7sGveiXhDpVZ/5qkrxX3r4y
U2apxUf1MeTrwNtwZnKVcU9h5ndWAzDeYBs8LmkVtsndYJx8Qghhg+GSbXX7mfiSDcZaEovOKa0X
FcYMPzlEPUuc4jMd102Wk26nO5TPjf/A0ND1sZWvh8Sytklpa8DubRDc38LQUCltSCGWQ4NW9DK/
A5LZW9VkCwK6/WV0HEqiH6OhTxHBhHK7ZVFdtpms+gGFyZeGKEloDh6lMr7Uruq7o1URMH7TU1kb
TBRokYcoEyScz5mgNO+jaknUz0MzeKpXO/i5cdZThwp08EHuTc+EvYFqnRWauV9i/HroV4JeXRZs
D3pfTiwRJ6Lmgm9OaQLuHnUFqg2rghd7L+am19r2fV83csrVPTbT/df03sh0LeB1x5s9e5nu6fGe
z4VxLcYCYSliQ1nd3WMgU8/z8Lkg6yx0wydT1wAjlM/PUux3NaVxrrqb7ysN3QYCX+CqZKthKHIS
lZteJrS7tx96pI7drB1jxozLrGrQBi+VM1Ol31PlX66ZMQL8wYqRQ5XWTqacrN5GBft/mOc9aIMB
E4lA3Xu9K8/asuwMZLnnIEEoiV+ugJCQ0MOcnYeSC8Gx4YCONVl87mvXjhvNzoTmY2627c/lCyq9
ssuUCcx3soZJ4cyby+221+MMchiNIfeY6jpRk2Fh6ujI51ZomISLgfa8HTJDV7usgUt6ijIZz0c6
grKqnpTxts9ncaMckghXMtvuRZ9KCXY0qlRXtFBOGU3fWR6rV3I0hGAHSqahtjbu8Bql7tV5Pjqb
E4YjE8YVJWXgYQefFWSCmfpRAfC1TJScGv14viOE3gi/B2ZU5gv8h0HNxZT9+lAB4vRib8H1+kwQ
poea/X5yaxzjlvXk8+fG+vN+Kt28WcWbxKZMZfMMVoF2UWFwbhxk80BdXqDx2vVHYbqpokB2Ym10
UL6ZSxlt6i3d4aC+UGaG1vrJlFSNBM1793r8odCu04zH5Ty8QQW30oO3+jWyPSIDswO76deSKbxz
Os6OAxK84vp6qx/HiKdFEIjT2P680mBD3YBoE6uGQgYLIx0tM81xrrPI1s65yNXMXqaZ3WB1exd5
buPaw9MSLx5u9T1/IOQE25bm75fvZW69l0niGm18t2AI+/K1tkzDG0//dv9W/9g65KaU62cYhHi1
IorHdLrd+OKSxzczRnEfuHiVcrlKIhHNNtywmMDrN5ce5sHfKriph48L3KUx7rBp/XLjlWkggX2i
kj++xw+VRfoztZssYjNv7tw4spn+di8lk7W0sfFLwFNRwfdcRKt5WLxP02tU0SyX0mUl/54NRD46
gGt5rYzxjHw7oYIQcJbV7Q/p/lqXYt/a33+3mbRa5Qy7y88rq3Hia5ukAfi5cYjajm/1bKx5tp8o
THSTcmVGAidgicdNtvU/ku5rOZUkCALoFxGBH3jFDB4BAknohRBCwgnv+fo9fTfixu41AoaZ7uqq
rMwsVbfug3g6L3G/95chIsg5LXhWI5oyoe1ax8svv/mL+8tyWmxDwSFTUcm9ToMRirCKfMXimldP
L4lsPNau8AiLr+nriMawmsuhzTMx2sS7A3uk380DDP2Ij8BbaK/wun/Eyqz8uilI7iedK7+1o7Gr
/4pAeWC+vjkNdpdR8l41njWVqe6y8frZSRVehISMGhwtj93GZPSXiAUOaq9svgL4XMQ2YUGLbTdc
bmqMhCmYyOQuuZbht+ZldPGK1zcaHOa983cPwJo1ds0AHU4dDOlFvk6A6LRsdB5QHWcTkuu/NFiJ
zpJaooK00AIZzGPCsfXg2NNmVSlqfckhW5Q6sguYYKghUqiqoliw7o/lcXvXEdKQw1tGnfadFE+Q
IE58UKuu6O/UVLIWF8p1bZKPnAGd8h3FrBDUX6P7Y/phI86rC2OCjVbzzIGr1y8xPjX/Sgnmr+ls
nItG6zeopA6pDNznGO+rEl2dmxvmc+w2EvFl2/LReda8i5FTXsti86j+ZcrFQyO1jrPLxm5S9ZvD
lftCsp90V/8NyeXGsUvW/s41o3EzUfD4SAoxh2XjlBw+MoJPa5+oZVcf52TrcvuGU+w0mEvpcy9p
6Ei2Y6qClvuuYtMHhwwUw9rSYXh5vOT/Kj6dG8iRtpe9Tea2LmfPYMEKpOm2bCxS7fxfFT50+6tI
YE/6Rcwnz7N1ur5iDZ7r+2Nx8ZkWLaK3x7Zpvy2i6uESX4uDTKaSH6Xy9eXvw4yct/znLWIMFFtL
worXiTXnYmf7wZ16/5EfHSa6cLfmcdJke3EKQ4egbuqsdXAkwfkMGaiBH2bYgEVD3Q4x9C/ZzqIG
C/7Oj9ygjyiq6dNkvtW/gmZ1p1K+jjF/9qLoqSltLrtDdSKq9vXDeYOj+5oUEIxOu5G5Oovl4isq
WobsPjcKmCIQZp/VML31VxhFp2oe1XsySPSyrSM+W2ignbk5iK7l4vhRKq/MZRmr5SejYKEd7a1x
YUqO8anaCbRJj/y3ACarB6IWz46MzH9ZUQAs2vtvnQtwlU3GfoXN7/rr8xwAzoN0bcdb1/SC6mdR
ws9tdLBCETTaTn9K8HQsOaISdZHdJ+A7zUAwoVU6QLxU4hWl2mH87ZopitSKoO1R2fh+TjLu3Pkq
VY3syHFSQ3htMOtEvtBFuVmG5VXhDU6VmHDLdloaajoZ5LvwHKc8uCZewBg/l79wAq7QlxaNj3hZ
CaKdQ4tZpsps/v5ADaWSrXnVocVlh2vx1XYG4LhD5sc8rKJSksJ0mOk5G5YyiffJj8MvKcpt2Z0B
t6rkAod63xnsKsTqxeiuLvOFxeVUVX+pAGo1tOlZmvNbfFTmTqAuiCX2nSfdqLeb7ivLNzhqZui0
Po+jttNLMqCDuc32/vSx96Xjik3K23LXvBUZR1Uc/amZY8T1JOIoUStgqFcv00J3H1UvRbJFss+A
4blPTkULWXR/9DOYJeixl7fnOBo6VJ9I4Y3ruHgxfiWW1Wc75/GiU5yB+sJ2xJbrRck4t42L9cLn
rrp+fwyO35lGYDMlmxuTV9YWCjXLx/ZbqnK/8a5ZGETqMFnZDVKNRWyYddS2ZUOCgnUXHMOaZygB
EsslfsAbibO4xaKNcsr4BeUTtYnpWAXYrSYYLOK/ZRe+fE/UitvR9l6LNl+XS5xehJt35qG9qvmN
z1r+wqXzn1B1D/A69mAw2nG5lutyJJWwikepXvLT9k5dW1tJNFWK5ORQcVSc2NZLCVyf55fWRSgX
QIm8tyim13HmUBcxDPz2SO6r6sbwoEIsW8h2/4JeJaRBL/sP3/F8qCQ/V2HEfbdgXBhSI8t4bImz
1cwkNlEzEJwRN29DLx5g7D4q1ru7sZmuRlIfN+Umyeg56BnqtY9WlWngOFlTn5nRUHiHxPH46WyZ
pzJ6aK57qep91I8qltYE/R41Gtc69Xrz35ByysAGS1kVuoWssQ4enl6QuMeGL4IEmZSoW6MpJ64j
jQtu5Z8Baidl4OcGEKp3BTuPqncygHX/yup4NMk07O3b9Ia1dK0+5ByjDF38HoAWBngn7cXhgfXg
6D62iGZbUwY0gXWldPHmpdfyax9bedanbtanCrbjxpdyDBBRL4YBlfbfpncaZezOZbvzd7N5qlFv
Ut2Yjmto7BBDt/VbZICc1zPsrq7V4uwXxlUPvF59/kf5o/OB06X33Q+tkkQ9PTBTXYt5UEw6W7Zs
67gsQjoK8YZ9HEEdqBcIPkQJ56W8i73v9htgxhg4P4KPfxvJbN3U9pzTQrJdHHKCRlbnK3WOwyxo
q3/adwX9335/Un4LVcy61IK01XkVeyFc+gaRSwA8L6W3G7cDV3orq4SC9AjafmMYgC2KLlkYuQGW
58y0ec+rCBUuC2P33q5106azY2a5IRumzVT/b0C+8n1UKEexRTI5yelFia2yvOswTY1PLYjgqlMY
JHGeGhaRVVismz/dz2LY9wTKhamrnSfIqxc1zO0cGtOAGs2bPAwS3jiJIowS2vP+s1e8NRf4wscf
Fdw0SAmTkkvWDUzZDeopdGkTO5r8Tpmh2JcmSBUiDZQwIBIc0wr1eeb1+SIBm/ws2uq2Yv38baJ5
SOqh5jw3Bk5U9SlRb2l2f3luy9G4OE7om1mo2W5iJppmO9aXL2rnREPU/q7mR/fi0w2fHlmA4DWR
2ASW2V7K35Dp+3mbKzobYaPDsZ5CH7hYK8X07GZhR1StcP3vbnG2To08Z78EVFjGYlV1vzgsq+Qi
d8ohMPC5k3TdI7p4xHwzHSa8o8jvQ35eim4gylgSY1C4I0AgVHuH/VxZTp/nivzY1s5xp7yWtx+q
WXN+mKwzlJ5q7jg/TCBdgGCNcS4yt04MZfPPnG9UdrB4Urkel3Ld7ldJCA7mpuFGeHt+6F0XnRws
2hKOdwOgduXmL1lO1ddLjQ+tQKXNGDq0ICfbvOd6j8H9JdnP7svZSKmPZLJLMbS+XWIaQxVQYzct
jnMNQ384w6dZqZbDZnm3/ch+XlZAF1fr661+FD6n6ZzhSFJUyQyX09SydeLwX+jmZhGDv4/CqXvV
TuMsK2Sqc98v23pxRveEndbxOI9h9S6u9cwsu2mc8WCWveV0NynvDjUP0+sElEnVVKgu6LOVwcUa
7y5xR84wKf8xYIGqpMrudwpTfZzH74vnLwLoBliyNNzMh6i5rMAs90/rYegxnTElF7Hk1MfdUYRc
59HgV1uA96cHxB0e7dd+lNCYi60cuWT566XGOfiGbO24DeeRBqdnQfeW3NYXnd27kBehw89DAaQ4
z0/KNpVTDgDfm2tJw6vqk4FLKwhvnZuNN+LZF/zkAcVtMSU3tIkP732DlqAH5QL6+eysYFq/SWlT
Paisoe817d6i7rOcIj/ioN4qRCW31eh302Ya/690tAxw0vItaVoCrx3avzdExvalfx2eZ5StafMj
2G3cYcDt3Cu3m/LntvLDWj6qp3Av2kesgjdGULr3zR1H982vVgQ6BZDqH38+U9/U028we2B8vg+/
D2RpeNYWu53ysB6kU2Tu3Y9da/ku1eVA02T78BXsse5tzmhoRcyOll0yJCEfawaiwqjGtmy72ixu
N0r6IOoppv/NK/kqGBYRlNvLZ31PrITf3FHlPWkoiJG5uDapuVWMbRZwCWRRTbuo8OVMl34cP5zL
yc9EG8TZmk8T8aKjB/dtrKE4uTGrnqOjQhwbJKAnZXlQnvkA9xi3YyjZ3Cw42ilyEe/fZE4ZXWx5
PU2n7foeDoNLaMimOxlgTbGR797HttyhJdoIF97n0jIFYzuKGhMuICtS7WiGdwEQKJoMMxmcRwmD
5bjUyrM+6VanAvv23oQF2dmPXLO4rEXbcn8RsDNsgB1g4Tzyp8ngONr/SD0svMHk59HkEqU00tC5
BR6UWSvqA+j/yUR4EUuB8A8qcrr5BiZm/muCGuVn/hoOUxHrLoce1t/0nwYImzdbcKToZ5mM+Z5q
5d8uJh6Z2ICWdHwljz72rrMb8zYm79H7uoX7HMzgLgOYtMk9E7LoU/f+erlXH188WbaV208U78cU
0nQQdRj4n1Z7nT8ExhMY8B4E1rdOsurFHDQDwR5Ke/04OH6ihszlk8K3dH6Fh/duP7k6yp/Z9AMT
Df3YM70ImF1q31/SOz978OqFngkZlTnSGuf0v+faMjSkNUo1SVLCy2QbTkqnExzg70OEF/hkpeHv
Nnz8JTaJoQRBGnx/yXdgXPPpTloTpkKcqOt23RTLVsJoY7Itift38HnhvjdKfmWRLtAj0xV6e/we
bS+9C/X1cq7H45vRcCFrpgI5MIdGAvh2uYS0hVH204konmwD5JfdIFjIhaCxmdfHQKc9F4L3J+hk
cEavCuhea2vqumGQWoYooqtZ9EEpDgkxVWLfSg04cJuykbuiYRo0iv1JiS3bOvRRaEDD0arNLuIc
1Ylv5VwKkNPAiWKj5xG40Za1Ge5R6HRe/+IMBRMXNKKHoU7qcV5jhSF6UElCIbSliqc6qYKvrG2K
kq2N4dVPQv15rbBuwtQNqp/MO9KbD2Y9DEbwZfNO/fpmiw1xpPCkeD9POCDoo0JyTSnN7V6EoYA2
vxa1t0kIkRjxHc1aQPh+9jLicvuIndXQin783gBYH+TgqW8XCox5/MKLtPxv+zfdF0zIK/PwVXs9
72xZoa316zLfdOqHX6gWdMNeAX6lTioZyXvhE3LyUNsKpJsqM1Ijn++Kan/08ZKjRXnztn5LnGvJ
XGmJK+8ZwoUz5c2qYaKlC8yeButU/xriBh4491ksM5zL+cTAC9cTvUy23VX7+m2xckE9ndqF7Vta
6bDv71LNNTKg1talViyqEhsa3EB1nwEGko5631tTE2peSf5VHMidAINn40Kqj05HQect06t6JhrB
bbYaN4+GB7poPM1YU1+vmkqquSiq0Ss4Pr3Lqv4Eoio2vy3KDORvWdIHSBHWsnI5VDiNgtgIKp4l
R+LmXX2l6UHDPMG485BKqfKpEtVS5dwXW9F0HUymJji9g33JLvoJoxRD7EUHJAJhkL0Ys5ezcCYk
3//c7EeFxhMHkoruwwOOvsOI33k1jdaj07s3PcYmCAKxeSuInbK/obW7Gls0p20lY8AM0kM5QpXG
3gWiCfrPj2WX/2Tw2iEfq5qAGvIcbZwaMVFwQNoHNrVMwbTt4jRTWRiLUUErrhQ5FW9qf/FZZoA9
hnpXKOXLGSTOdb8YMW0+je+O90aBYwhenWDVu/fTr382vDEVdL/l4uC8r+4LsSEJjfOvcam9dXs+
zL5A4nUMWybeNNj5Z6a7ZzNp6J6BbOB9ZOX32+A+2ztdjCf+PPUv/QRTUOc/pmmymt1WSUGqt+4e
SXTxGh1qReUCTF6Sz9vi2TIuenobrIjbDKtyI3p4D9wrg9owVXm8Tdnzm9ZTOQ+LOsvCF/2m/zVz
BqGbNcEEm1DhUbV9M44Bf6f1va5w8F1ov/Z2P3eGV6+P0aF5GchylQ+tp2+aLC2fta3BQPfy6jvX
uvBMz8S3L75DTvDgmk+chNqpLaUjv7GMn8qEJFeB5eBhmvuqEZ0CYQdtj51NobHR5XABFxY11RPR
94I3wTaNPF5Z5Ko5aNqxgUeYwAJA0O7DypjYsKTgX3EovoqpSCFKMBKrZwOsGqg50APdmPLpWSfX
50lwrm0fse7Mhhc8JLuEXcsXOYRPlA+QD5Eg1JORrY8xauHfBFpuE5zCrsV/uxSnA7P8O/B2Xi3o
TBlQmt7U1gylUk1d6nN2MI/0AU5NQJXQ5DyyN1HpFhgBh0qkvEoYR9xOh6bV9QMv4B41IBXLt3TN
52pwSca9YvKog1chfIq+HM+JwBcvdObsp8WwtuAFiToZ8ifxyMZ/xzp0wshcgextwTSL/lOD36bN
fqR00c4Ky/IN6JRvXAR2bEQ6GJPyVGYXuPh7dKrlmMqrbd1BiexdxqH82ghsm4YKaKccZsWiIXZr
Kk/UaPJm6fAjGsqe905ILSuK5EflOb6O1+sA714zvXWuidGYd/Lrn6vrjq3LsaU9odDhjTWFDKyX
8QRcCO74GxVX1YXZXZMfYIPD++5pqBXVllDCQzyh+kk0nI3bS8MJLAb6VnDPc8hZyvrO6W3zka5j
pCXaIJL0vuYfN050dnerfnQDEvwC8yR6UIwNq/BSgJlzZTWbKJrmqATHlMpHMyROiZfic5odJAeG
90kpA6XVr2c3G1XsK2O3MIconsNh6nazgiyIH5ky+q8lnkwPxXfAiRraDCBtE3kpuF2tqz2YOFSs
MS5sVgFUu2AwxpErTH3uFJtwW6lJ9K+pn3N6Fmfu2mrmjdTgU2eaaMjjtTJRAl1NBQgQ2vNWO0e1
wNZQBzHqCSQ9xQugR3qZPsTF+SiByUr56PzADk6NU8v2MfWWQpbMS5z6sqEKC6ZMQznsnkKsYK0J
Y1Pdfeu8pzUJCYva5+hrBzs41f6i6vysl6GBClE8xn2G0xKrkDcfYSEq2twkdqP3GKdhglrwPbnx
SRKm0+SCFamYF5+aHAUWpjiPfZwXrlbVXbGipAKRYiAOteigMom2rCwxi2be3fZszOONQVbLOItG
A46EjqHqf0gDMI+iKsjzOV4gzd4CrJoZ7969sQWzfl/rRwYUSrYU2P0gqsO0cGyBXa+r2iZTtxj2
9+ZK624GwpXzb97neOTgn+NBiheQbzcaLqpPkEbG6HrXzMznnygk/+HMf9Ajpb7cW9OQckKo3zXn
cJqr3d9hxX281zyXq1qQZZw6figJ1dV8ZzYTVa3I6NKXgxr7pqOe0z4IUAA3cG6MRtLtKjsjOdwx
W+GeajvI5J0hBdnUtvv+NuCV5WJGThToyHNr69ELj3CWnrRTi8/Tgw9QUA1tP1QymZ5JgvOScj/1
KippqHjf56Hi0ay0dmY2yPLUTSD66U+n328PzP1G/tB6Oiz2PHyqegK5lpQnm9VDc7Nb1jlC5Vu2
L/EpnmsWs2B12s5O2XiTrCX7+4/roXFlQb9suDZdOJvbokHzjidfQlC06OojXLZNISt/0N8DxMTS
H19QRMuG/VvX7xA8pdmn6qm5ONdEAB7+j8ZBC9hF6Lk4iJPu1rY+15klV3/2QrNciTQvXX+2HTDG
k2lJMB6ALiwqEvIMG4UMv7CXvf5GVPaW+2JzIZJ+kikoa7lESH/YNrekkFr8m1/Nt/xIlMyP8p9/
roT1O0zk0ZvfPwsriDiT+ZSsYNm3WiDu0aJlk6XO5Ms6mRJMwXpFBOJkStaAfZgJ+bvhhBWHEEvO
jg0aLutb3pcGkEtBdSj+Yg5mdeWma3IG/OuFAItseTv9PsgtWttELXepJpaaZjVb0mLN5avZZX+5
iI8JhfEgbEzlcdgM5fMYJ0dd8ajYyP+DXHaEDQJo/tvJ/8t+aSJYfLbyehHDz1128lO9xATsJK5U
9SUMZ1lW9MFyp6RmfXm9a+ZxG3WuZ2E4a6LFq1ZMk8jRifM9M+QdlnE4dSH1h10T/pUZZ/mVvs9A
O2HoukNt/Zs2Gl1owLRRqlYUBS8ni7aaRRDrFBuKjU6BIflo0ccOaBTH/j8NAEpJolY9Vb58eiP3
75kvmruXbefo62iAJHrHTqiWTi3DQGL39hwfwCc4RD9GTeKhBd2klAa1T9udP8WlOtu9Qg2qir03
xEplUIAmBFGa7dL25cqBIegtJ6hYr/ufEzu2RLx5jwzmc6S+o6tZFIi2eQyfkwlmlKepygvX/6+j
sWEJNa5pYIza3pc/mdZzWpR8xavvNQ+C47vBOK28sSC38ROeZ+mmqucpwyFwvCVyjTkHMZlskAsz
PDMFkKJTntxSjJ9fCl+q6KIhSJn2vnfupd82NFh0UGwgya3nNYXhBDyyqOIS/XkX2G/7HHtALzvg
MLOMRCCbKpvO8kyer2YDV1/5LcXcldvr6mpdZs/zdGd88VNLWyEOZiL6Z73QwiyWpotXLVZlDWF0
mKlVOdc1ayr7mDFcnK3gWtAQHQk+1ZSgfvK/xrq7BQCx+Q7WkKYW4i4Fv1SOYzrVp1/0aycoT5/P
NTPX9a1ivACGUVsYK7bDEbSraEjRaVGhIht4ZkIGBfinoyvTcP4HEJUGw60cJ1pq3drkZzfdvPuL
0H982dXmnvxWU3RT6oOZyIlaKrVmsJKWImryK8W76UzJ4NhgLzyVpJeGh/K68zf9Hh+75b9So5Gq
r2LTLi6VOUbFz/ynMF5g3+JUXonUUA/eCm/BHQpxOffxkI7+3vR8As/sM4iEjyG14DCkSGWhaOxi
sY61bRxgKFo2Xb6bKuUDsfHHgyDjZfklLOB7a3h+c/SpqZWWb15cLDZD7vBXOvxSIn1PYC4KP9UP
sk9NCS1dzfahCv4sa9MUPU1NCGYNZCMNAxIFzra/FlDKSQgLEiC4Bwxy5UxFTlFzXYPvir5n/fR5
GnHJYMBJhXNvSF37RtLVWen7imrktpyGLPde2bOrBtezh812Wgdkw/GjJqg/LTns9M6d4axe65DG
MdnS30qwQGJopW+T5RSLn3JZ6wdRs3YibnvPoaXFCgzrgjmtse3yeY57penTsJdAMNv9OjUTcX6U
No1ySUi7NUmDt6IkDNEWRpR8lC4MYzzwl13ZMa4dUUqPTrU1T60XHdh/dhLTdX8zyq5Iu5OvnA1R
G40RRDcx03OPeggaLZ31il5UPvxb53Qrt1K2UOGD8zTb5M9M4CL5PZV/MOafgH++bx6K+Xvozujn
T0uUzS07D38BpBDvFUmpR7wys+ZSSxa1sQJQgSC9yg0CB8OuADmQ2zgUJtXEvqOs8HtQQupbGnn9
2L0hCFj9+44IBRH9LnwuCdPeQK6TTzjHPxIastyfPdXJf+7RZ/J1h90JZaO5/udf9fxQEalYJN7p
LjTMafNxLNSKUS2QIEW/UzORqZpd/Vg2VDyGNMlDvhUgaiKVyoCghiOBae0UXFk2ecfRUgolUFTh
osFmRh9guFOGHXkqT5r7mYD7z48HzQQKrrhoo6GwlDWPAQJaDR6/6k32CjZqHPU4Xzf4XhhrCW8N
/IICMdxylqmiuLf3yIKcTXt/Q9x45vHBjG1ZvUv5mufesz4NPjDt4J3gvdrFyq5uCst7eM9bU5pi
BSEBMGMJJ8DqNTEga3yHmMX5WmqIKeVEwI5pHL6Co9jNEIzjLDI3sLL7vVrYy/YZevmR/cSGWL65
ITv0NMLAgKNsvx9gxFtNgaHdmHvVRN7jfqQ79prYFc7eQfrz1l84lHN4Y6W1xEXBA9LnPPmo5GbS
YUmOppR3ZHP8pd0Av0TXkDEEIBJSicjklZupvqaiJwS6eQUD5ZYMYCd2zTxVlgvDjpHufK6s74+k
yGnCuJEy392fUyNX/NMeTX5mSLpGAucDWf+Ljm3bR2RmyIHqq+XvpljJFlub9wKeeO869iVSM+qi
fz2qlZFBQ1w4rXHYQDLOzK658iPTUEyp+eS4Mkrd//Ulnu+audnbNot1WX5cyClT/1pmXraEbKMg
AOCDdj3Te2LXqQii6u7U0jGR5fuO1/Ek2wxUrk+po+4ITFu/JyQI+YG8RedFE2qF3Ti4TUHoURs9
xvPIdubvVFPJQO4yT7C6ImcUiCXCo8RMkSPXl/kqbB/6eTY6CUPX1clHkOn0coKz4c1AnJKrNU/X
WpKAzZvg9ISGq/teaN/S1ceh+kRURfuzdF7Tz9aWlcFwfS0Va1+Q0sr8ddE3bNyPBbclF/ljg5h/
20/+IlcNZUuroXmUA6gmx6fKRn9ky/9Dwk9GC0b0Ddw4VYTH+a+jeqs7u28C9VYdd40deRrjPc5m
tdGjAXp5iXq+wnqqYDlRZ53eT+8ZkrWLWLWaZdrMEFvo6cEJhwFmwP2kyI4+JgddntU04Sc0jY6c
Z7piXjW9mIF2GdyHEVBW4o7tWiBJeGEQrcC9vRmOISYsKies6jdRjKyofGY7TFGzbwPx3kRhrHLg
xfzryAJXLP/XPAJ3XD/EK0jMxaG2I82Ak16ajz6KIcAyg2J+a8n+8RQF+VQy1knVrJEHmPttFz9K
HVJzHF4J+xdbGsPDweb48dsXuAgPMrO/6SIfMT2Fval+OLVxB6UJxSV8IdAlZMtq1cSileJ2kIyl
2LleQfEDZxveX9z7nYHffqb+17lyVhqkzjo3oXVXQtJ0e1WPEEUr8JkoLTN1BaY1IjWhSuFqZJGm
Rs6/KDw51FccinmqqgtJFprsIvkc59BVgH6qp7f8ryDDNSF4HS/QZRKJ/vUf0pt6PefrWWYXdfXd
BesnE0AAzA5J6v5Wut4/jgnRIE1bpLbAhxLVEJguVWQG/VfXpTLFsXMRORtwighzMi/ztdgj0DSo
aeyOwIu0N+7fzhSwlJQCaJpCZLlX16vm1f6WmahWNCl976iKpaoLLJrpqM8yw+M3U1WV8Rz7vgE2
whzSUZ7+Vf/625oGaf2gUwV8ZSCI/YZyoo3mlgJSa03ujk2PC6l7q7fMOK8jW9dobvwxoWWN8ezp
ZuLHIXM1yTTVnL/pSrKyL29r9w4VGxUGm09ZOUegLTsmw9rMroniiEHbhCv/4zeINhIJ4vD1l2Ir
GJQRSOupQb2+GEEHHxMpTiaOPn7/KKwxFPzlYsS+aOYemtOORgH8f0fMq69MzA6FCHKOMlPdH0JU
Q8H1EjUEM9Lmt6i9mWbGuC7BpSf4khbJLbHgv3gzJQK8bzHCXVSsYI/CKM/U5ZjjQQQAkI/97Nex
1e4BFmeLzjrTCDWZviAMWamxr66nKbjBcP0uHmQCOyDEXW3q+zghiwyCwd+jWdrJuOmqIyStoBoW
DTyDnHctecfiLDCPuqK8dXORMsNcOG8wjHHKTjPCZHNePjQOmN8rbmFbEH5z29zPy9d7eZ9zEZW0
kX07Sn2ijd00sLPFEDCX4zwM7AA17+MEOpZmVvXPGGtW8wqZevHj8RsmO9z+egnr7zN6tmHt+zjN
4OgAQ0/3zhtI+TkMmc1Mi++3TznWdVJiwqHdBPRLE9ql184BlgQMAVkSHWo7D6JQStUNCTx8PoNh
87WRIrqB8CL5E6lJwaJKcluDKItTwcnyN6gebhX5VG7V3hcaN15YE+5rXM0V/ItVG0q3S5iWJ3WU
qc1NtmbZhbPIgMX3+1FbZ1v+5VQ9a6LeX8CzKMPOV/ganBJTV4GPVpL8PH6fv9MgnvD0Prziplu0
CG0Vs9IO266eULEOHahp4C86EluFWUNbTSXSBykQ4EBQR3AR2RkobTPdTO29+fsE5RVMh9sBTAV5
ta6Jhsr8+a/9nJRvsuVZvhilPjmV95/X/gnhpHrbBjuB9LqcVgDwLLHGr/IdvQI5DsXHu5G5Md/h
LDWEgQ3D53D1jZe9GqPqvwDdQ8/SxYJiy2Dol+Q7OZAaLDeWbQAJ7INbPT1lWqDdDf07fjy/89sW
hoDhRbxvDImsJvOl+3DCNfDFKAXjiBevGcN12cfNDlxispQ6cYov/jF0UJUVdq7KtA0lkF2J9vwZ
CHHIwGzG18l7HU7g1+71Pir27uPt9/aDIO0lWAvtXzecFVVAvqFE1BU58jmDYTb+OS3WX9SfnCgx
pZWwjrgUC8jv4/dtVb9k4/O38elqAftrhhIAoczwOSjpbO2mz/H8HZaJ17dpid/3XQfXGXKLUCUr
kU3hZZ7HcrrErZa5NaNJPcjWl619cR5IQsV0dy75CVSATAMEKaQ+X2F4R9O2+w4f29DlSAzVuOli
5aC3xFZxmpFMYnMlOOXB24uE6IcYmETO7RRBvNpiy4nFMsjAKxpcwFoXwkSAKkjnjvZzax07aOwP
v5HJ+DIEAa3CZ1Sythg29WRd+DEScZKSLdywDtZM9JxlYHo8g+c4NPEoMEF9dUq9aiCzYQtVrVwS
rAfq0ZG736QPHFDErutRPRcUavRRWRoXhVZCOiIjy4XZ7+/Ze2m4Gv/NpBG0cZzwXnBVqL7HGkzA
C9Kih7EgyDixbnuoPgM9ODQHE1OukD8aTtaMabGIzRIawlhT9aj/9KsL/UKHvQFOjjQvF/oG0XCh
ZjySM58GYb6W04Vgm40KFMJougZFPEiaAvwnv4tdZap+Ga00xX+UzqKhQrEY39mxaEcOqU3/OU4Y
29Zn7aKBjYQaGllnTh+Eu7ueNrMm1Ea78wMhtrA7ltdmrUP1Vs1V6leP3fJTxTuFnt/ZfCWIctgk
PxpSmnR3/4+tcoihpHo1aO2O99veNMnmmq6I/vCohqwqD3LFgcT1idxxjwkY/DyEFUAJNo/aJw+W
tsqqDBxDMX5uXveqVEjX85kXeUBgLzZZCky+XI7PzTFakEQkB3PaVh7v5ikGspS1tGtlJEWzRz//
idsOK93nyqd1Rz4vUq1qT2TE8fLdqiUB9A7aRraAI0y+FC0h/lROl6Y8Ltm9LlsuL901rrN9CBzt
XA/cz0Wsn2FOLaHv8SJaVeLGquGYL7bzXdnKPmrv2HFb8pIXZzcLAThkoHsmaaegg/v2393dLK3P
5Qt8DV0kIMDH7+WbdsueUd65JnSkP1vXSz2PRI85aIsGPhoQNTOEXgbu8VzmxLGG0wvcLaGZX3Vp
2kSYcDPZnlJke60Xzc5lOEvMHZoAq1Qov/y86Pv3s67gHVoxlOYfjwp/snyHpWbNKSKSYBaEMVTR
MGow42GG8JctJVKtedRchj5+OYdrfi+fWUyuZ5dK2tTcTPNZJSCVzhSqt76ooF/Qst962L70SJpu
qirWMzfyKjloy4UW6BruteQg0QqFu7bU5m1LI4BsoqOJN79p3fIVdROhkJoHyHOJAm+glpc0xald
mxhrMtFnq9MGLJUwdclsCFtO4Wwld/xcEIgjUePiqd0oq37Wuka6eBXGNyhtrW0fBLqugNKK6Na7
YAYUSjaGM5JhipXAYUnn9HXjySW2bE5S0UCFtkJlnslArxRy5qZKqrIOn9asIIgXev6WfMPPX83w
YIeymzppistu/tbGuvfvbE0+cjQvvGeAS5LsYeAdtt2j5y4ujqmYC4DtVxfl1/r13Fm1km2uMbWQ
lqEF6pcp06WtSXW1wjnbOK9q8OHx/VG779vLZOXwcv9Mt/fdO6h+U35WF9VLy3WuVFrqSX2XeD1M
cWUYFHLWaDkC+sxWrYjReoORFccrkmAvPTM42NE8F6owb+ukK3UuOZyqmf6ia779W652b14q9yrd
9cuE3FAZzEuoFvGRhs4E54hEJT/dsUQC9r+lRcN+qtxMNIq9XMNh9c3h+kSlfBvR0fdepgeekjlZ
dvCD++dCt5gpCeIlkGvNcDtfXs5RgwzxUc45Z2FVzItfHBhMuRd9iSw+26OpE35Fp4BeGgs5vA7N
SA2TbpgIIC6SfJwm5cz4UKfGcHCnKouP8xYCylGxuaGzN3NSU/6pvmWy+arXAfHkZach+aLwE2ME
X6aJ7xGTkdqp/2cC8XF6nS7n5c3nqbN6KSBad5OWYLfQTuoAja/w54pdFtFxN6PysrOG4JnRAJL7
kUN+BZN/J05UR+FYOL7pDorlolmc10uTu51vC6w7wOu+Dl+IcotcFa3o4qx6AZ/tXnhOKCaVlQZc
GZUiQ960FhTlitfI/Wa4cWkqxNdTtMx/ye5T7fYN5tIgWLLc8Y2knn9x6PaGcWBK4/myvBgGxzYy
g2EgumnIaiUMn+3jbDcvFaWzBoPNyV3updudbfRLwakyACOuhogR36of1KOryVcMlchQ721+FIaR
vDwQf/tFIJYnGK/j/JS/09g5re+4w9GFszrcDDbgGBBEPMQ+3W2HAfAgP8gOFkiP54r4nu0A/p8G
HnvCRSLiypIyZaBq9ykwzD9D5Sl7PLjg0Kd5Byg71XYMLHejlYt4Ot3v5RvNW3ysP17CUhacO4cn
jWiKS97nlmJPB6J0np5l+/kyv8wlw09Wdkl6CmOKmGIWGfl5w+b+ZSPDbB8GybfExyXbPxTL6zli
W+I7la7cgTn521fWkpaYu5+a6M+G4Uy6Jup6QGBo09/+mbTeSbwPZdQt+aI+Hz9JGkRpP/8KxzB3
bmlkqj+fd/KC9wfdR4AYAvfrCZEs1BzK80dVWS7FToM9CzXQWv44ME5b+TT3Ve+xHZldWVIlLH1F
SeFnYortqclG5ppGR1dlZ4J8pu4oK3QylshkFLXd70muLyDDUxGjTSZSwmFfOE7ym97dAsd3+IQK
LqeKNPiQ/05+0l392M37G73Jcpr+9DJNT8Xw9uPxIDKhx2oVZ6sf7TjEUwdSasZJfV4152ccDrZ3
7cN3/MYdqtgfjdcR6X65rTujn/n24tp33iFQe50YwtoPeIBh7fCfrzuuS6sQ2PA4lidf4MmdYdCi
RuTsFNbv0ZtG4d+Hc19hPXjb1UX8cwyr9PIihzwyxddzohagqzs/YmgmogrqSiszDGzMsaM409OR
A9hOf504t1Ja1JFLsKxzUA9Ojtrz2AkBE/2rLarnwa2dFpzO/KdW1URlJr8jWwA0f+IVjdaVIjFf
npMaFK82SnxuS6/g8N/kAPRXph2kyoZu4pGf1TwMrwvKnkdfXXGXuMr4HZZ+7ozMq429/A28iAFk
VwqWH82n1A6R7v2ltag5R1Fy7h7tpqXsIa9g93qOcSCEHe4IVVCmE2wDLZBEg4BWjBxoIY+te89j
xdFJtLHSby1OgZf2qQ2GKrGwHyTaM1Pdy8lGd9FMk3+PbpVRoiEQsZfSzoylfUw3zI2qGBXUPX8I
EIQ6Mrzym4PZqJLkW9SSMJJe8NDuntWJVH8WRherwl1NGNpCtIKoPgvny8zyh2Hsa/zdW5OSGR4Y
kaGTgKw4VTCY5gDCXJT6K9JdhkUULOn6nkGj6VHNMGch25+tSv2gFQlqna8b9eH8K7i7P41Tlbt/
m1KZ1gNny2wOFwurjzO78YI+VpdHIXH+8o1QrKazUznS6ryuK3/VZ1X29WmMjuyHm9Qm/iVbXJY6
p1oHSSrN+N0BRFLW1v3k+q6Dt65mf+ete+UUyoVKsjpdVPBOG5l+jdcLVnHiuxicq7GijTHKlV7Z
1eSVg//RdF5LjiNHFP0iRMCbVxrQe7LZ7BdEW3jv8fV7ahQKrXal2ZkmCZbJvHmNs59uJWkqcENp
oeBDoz+V139g6BCXMPpCm7j+yZfk5eCWCLsKKe6q+0aKw7dNQebs1QNcCOuGF3W/wD4c7BSvIYa/
yzcZC32mouCk8w0jfPvDv375W5Drv/Yz+mG+eJl2XzVTZoZGy5q3GBMhIHJd0iN4FK24ufEZhcRX
iLLxetg4u/4RuROPZAnlWLjQgrFdxWtMWBWL/5CktS7jWQb+sGZ6OWGBkf4KsjVs/nt8VP8lTIVX
plAw72BEMhVkXMoUyQmRAAhoDVoaXi8fcC3AXt01P+sdxNOhe6Zh7jEOYxZQosMciG+agQTyZyaK
MuaN9Va7ay8fAeNn9woeYh7O+pbu2QH0AbXCnpUHMuCfkE1uGhfUcu1tgZyhriPgeTDWpL6H3Bwd
YKWiLqZKobMhzoIpLsHC3Mnv9uEj3XKDnov9bnKpHaqFggPmVllWK5iaC25jEEv4HBs8ybGaJXgO
TzsasesbXBckWuzt+A3KLyGolL48eRubXdE6yn8+UDvdCMJutgRaiAgoC9OQBXN/nOFRXIr9xJ/B
zYC55xu+WRc4bDqy0WQZUyxZHNJLTrwWmzGqXnsOnH0IP4bnBDS9B1awPyS33Hn4jRp8JBgR6wYE
PCbLZXDpvE4DG6ZesjaYZQcbFa84D287H+8O/03ozZt7gGI0meFObS6sA261WGej3XC/7D+6/mX1
9F7htoAeb2//GVshYkXuoe2pM9ySTQCd/RvqC0kbk/sBmfZFAhOjGJfVhRLkhisap6G8TV5M2vAd
cVyQOuM5ggmBQM1CHn24Ds7oj/YHRaB4jML2LG4i6/VFcgJpuduYj1PIfRNVTNkxwUzAGRVPWJq1
e7agr0JKsPPc/uUfhnV9sJ5MtDkP7I+Pu//wKCs+8JxapV/yFbCGcOqSIYEJjYKefG6e1WKmv1TY
es8a/hZaxYcHBH8zvqpTQPaCNffMmWQsTbHI59jrvIuJu72BO1p+CrzQnH20b8JgHN0IO/abk0Dk
o+KUexRsH9gr4mTAPiT+BJbNrYX2HRL7ytCCYhBFJzcEihJBX0Mf/z68++gCCQcOXpAhwVRN1N2S
SzgE+XyMaCkNGI7CIoXex1AGu3sYD0L0K19FoFGMNTDXDLxtJtmYfizQkDF+qLccMQMucjj4snRR
RW4vXBXCWYo7aVMu6dswkeTbK+awwbgESIdkjv4t2/xmmA9XnC+xnFYv5gpbFpjQNqb+ZHQssR/T
ECgik0T40vDTmMusidSa7y7jk9Wqk9GgbSqhdh8Jo2AOxv1So3viWFwhXVz+YPQCmaveqvy3ZDf6
b8pGvchvjjiKFkAZNArjRTkhlocB5P4Uq2z11rzjb3htgXEMyh9KUjKqQArBxn1kk+8ieWFABW7P
uVAP2p3q598IUmVQgBmXglgTsRXneX8kRIHQI6RZwm8Bu1WqInOp/VgbZipAPLCGVuaDIyp8cgWv
+AbjP087MGNEFaZt8MgGoMX2BPXMA5/CBQUU556wDUKRLmp85SwGtiC1KMCmFxw8VJOglwiyEGMC
u1h72kMaYcw6zlz6tItgA84++4ZaFa14HQXq0UHa0aIXy+TQIs1FdfskAkiAgPycgveBeFOwadfl
l36kksUnn0/51MU4PGWOAYCLcS8i+6/mHdLFQagZjTNQHGUENoq/HRYjz+mHmDAU9wR8/CKNpHxC
sPhEssqk6Rr89s9kZd0lIQ3FCnLF/AmHBQUJmXGH7crD4G0rguFIlxBQHYbirssgUfLsMvg92Jxw
wV/LHUf59AL6hDkJC4TzDRBQ0DNgxVw5w9l7Qrx/4mVp5Ms1VTCKXAAaak/E5ERuFovgNzxRhR2x
H3cLXJtki3lL89ADKgj4cjvSSOiFWWVUPouXtBo3+i7atmuLACEuAIY5WH1Bk2SmTcUDkYcRDxYB
4Yw+xSaPGEM0glVpIIkLvaFgcjlMv+kMgnP5hvSN++OfXxMEWKKC/QfpaPYFc5/E9bdn7Nw+B7Lz
iJA5cYNiXZs/wL43zdlHESCiiOD1/uYXWFVri7sJnKJlw38APhFaZzzbx7Bj+rwaD/n8F+B4bs2d
ebjNV/Q5eMdZs/AxASJeky/zDIW+zmlj5omKLmBWPzwecT8b6rlE5hYxTxEDjBBmCbrEeX7N7tUm
QtPlCAuy9tOzFjEDGk/opWC/k2PWvlFk4N5xyhLso3LDDTbpExyF26Dckl57xw0EAjJyGBQppXME
GqF5Lax1+ZcKG3jnhq8xpMZOHGKcOFyckNK5saBsYnJL09O4MN45ajhSxjVWFRwLICsVatQIsJ1c
r/8piBlwiFst/0IejQoQXJeyZpc/Ke1frKSC9EDzAP9bXIzgSi//LdjLH3B3nT0ojXqkKsVn1JqR
ls6ECAYnZNpd+OfBeT68w18V+1gBvKWhmE7qFc7tjcaCeiTFfhSLAPoYMX3hxEuf9Dd0pxaTXpxE
hCUAFDFQXqGfhLcLG4GChYXOkbv5AyRiYrAuvoEC1jhEvDBAPVXcutwEnHHmAvwSL1V8FeIv+i4K
eLazMEG48itMS6cXeKl65dBGlmvhRomfx52ZNBNSZKnGPztWWqr6yzpHJHRrJ6pSJH/xlwktky5f
nmeDC6MW1rZDbDOqcU6HSBKUNf7C6QAglaktMCs7n2OIv0CAkAcy3IMKMt1ga9J0sBV/7SX5O9LG
vnI8AfIDsFVuf7EgGWC9bK/guP7La1xhFEtcRPW94F8hNAU9NCD7oHen1LGZQgQH7OZBGIWfRbBq
iZHc0EmGX/bSvoLOP6T7Grr61YLgaeGjjWUfxwGgDPMWbNPXcYy2GLx0kx3EOcEcAcI/50ZoXZBJ
jhnOhAu0ssDN2g+HkElVh+0O/SN9H4fjdJbWyNl/xCphQE6nB/GMQcSLkjHzrqwLWihky+De9O6C
n6/3e/vYCpEz4mpmh/9WGA3juJPOkjBTxX+ImSqvySjFPtYMTX44340NvIsjAB9nESchj5eyFZYj
Ez7j3jAR+WHiL/14R+8IVi6Azw1kJ5bfGcw5/OLXiKbzxfvHkoOBP++TbxNyC34c5VMD99gAAx/q
L5pAhePcuCs8i/pL3pGo6OLd7NIH7rS/5ujNpq0Nlyl1nTOpAOCHrHV8t07qot9grby7yVBGIW8u
H+EZ26TfZNtTZ4haAHD30/5wbrjEk/Ug4xcuJlyIEObKM8akn5OvOOdC7xOvqXJO8Up/hbN3uhbu
O/hSWMqAwZFlT7AiqBURcphpYbRanAbS5Mw5GIrmGmsEBxxlCcUIePJR2BwR/XqkknyIALFskx6L
M3Wdi90XoRmQPbVndMtOsNCX9CqrAUL8S7nWC41yapPuazfEWdP5Yhg8NHQ/4Y7AMgV+QyByGahg
5D8GS7wfhiic0mRV83fcUv+N+5jQgadhdirsLEQ+IN3vJyZ4GAACvRhnpO5M55bFA44YwwOWHLk9
oHxnJreMelKgPo8CFoAOYt6y/U0PyjGfGzsHPc2C9HQolnApB6ZboXDQo4gpvunvKC5omqczdADD
BNm26b5c0RZTp3JUsfS+SSsQzGDBgBX2fBYPJuH1g1kCPCFfiZz7JKtDRCkZ3E/xtXwTBGR4Ai5e
YLMMeO3zE8aSeEmGZ9x01oaVq5OUWluYZ+NmYMwpSCAtQJagR6F7gqCVrc0r5yJ3NSucXl4/IiQC
rCcgFhAAolYFh0DMLBji5Dwklru0p2gB8THhYIEG9MyvNU0Mh+AMsK45i+EW8fvEOAM32TMcgj1I
TXYIPqh4X9qLUfEyxTI4ewhbaINiEmSfMwlSgvaTQ7VWY8winLXBQYfIGb4WpBjU9APLC0CnYiaY
ckOcxHQKTPYJB4txN3xpOEzJdlj193FfU53PLNJruQhf3Yf1qVIdcAEi7ar2zuhKjkhoF82SfiWu
QyQUBc2SwMCb9s7S4QpciGvaW5HnoS7yI7cpmPuEiey0BwtmGLz2L86xoEqbgfKv00O8pbPZyW8T
BEsoKrw6zbowG2neawgjYLAE4SL6hDMRzsq/BQTKYA9CNojjmBOQCotTnORGLMPSP6ZcHGrquEBx
xJnOkB5DDiOkKzSxMjjz5XAvGmfvSkTBEQSJSw9b7aOOZ9BGPVLPiQFTtIM5Vw97nhJPjL/QwlCG
DTSp+pOBGIebcqZd4AhuMYbDfAU/vStfbcRTP8fJASMZvlEgOjA78EbWAEMzQzD24C5BaLPZMvxu
LgAOWagkEgPnaEkYC2YX2Fvsmo4h1RLnynlxyIjWWluEsSE247fJLqNsdACDvujtO84WUvjGD0GS
QwGskjWc76kNWS6GUBJgy8NBGD0wHWfSdxfjHxh1nLvXooWaADExgiQDUYF/zy2PlUvr4ocDHSZI
MUDwHuwK9YOa0tNO0KY4g3kO2qu76NmmoiCkC8iHN6svqVD2st1tqXlQktxYURY4p9f+xXK89EYP
UUvwrmMP2NozbmkpzI6AtYFzVRIcrWWZjjY5mNoAZewwlA2Fv6Bv/abAKbbzVDSq9MT8jKUJtwo2
SNUt1QybPnMA7cxtZWXqHEiari2TND97DsVzVWE22yUbz8LSIh7D4xAPmzh2ZkY6zB1bLmddre90
Qx5hgkBKsrDg70y3C9JtJNcP3Z6WUtKeKvIsGWp7Q78JWTpT/Ruou7AK55EcufU0HTK6HzUbr3Vv
MuROpYsRPur6OzV1ZvZHxYo3Up0dO+CYWLZJWnCWScckW46WNakRlcm487eVbDItWOlWszOB5rsJ
0Rty7YEvIi+QtjakVPodEs7K+HaK+B5Amquj+DtQG4SFOlCak17TOF55RklhalSX3JH3rTTQXSq1
smVPCpkSFnXS0UkJsZpOmkZNqvi/ytj+Nf646xBdwY30veGZqPUmSqmwolPoWXAhK2dXWCawlXHw
tHIv5x+FlG+rEMADf4+qsJlcIpjZpS0BUDQe4XTJarGmU7wosQkfCKL1NOikqfIsI6ppVYWBhVFj
zeWh43s7yhczP4cEvjZM2XJ7Joft1ezSfdjs7YnrSQvZyQ4bqclouIJ4Xko704CeoYDTwaYJ4g6u
W70YzWkxEH6YApthk6tm3ibkfLS4R8OXkkc7Hrrag94bhjCr8Dr0+QAF/TTMfc9HWkHQACwGz551
GSZdGnaoziIM00Nbma547SgjiqZ3I+k3l6nCG+Yrnpt7UHoKpJRPOz8H+J9/173IUA8w08dTGQaS
H4Ix5P7DMaO13iaHVHKWkgGlYHJ7FcDtzUNpDjqBP0NSPysFJ06r/ZBliGwaajuHGqgsZ7nfH3r2
cpOgVO0fTmy/iz3T4wU0hJ9VKa2zeu2M2TIMoYRo08JuSKnNkmNijbPmPZiqayIRhdP7i7wG1umx
a64B4EJMyIbxJKnIYuzueyCdLnYKnGWm0gfEaTsG2DctzXSm0dJcLVedqbqWDuBjkwXe0koFi74n
jq1lDGgWbsROEWsg6fb6yEFV45Bsdgs/IuFs0tdh0r4Gz+SP192xjaR909hMsZy1qoTJSm6w1rai
U4DDlhJrX1qlIEtRhn3g6cCAtc9cQ/HnusHS8ZOvvsIfozKrY5gTlNFKJZVCsPbShDk4N11gtv3K
dvjUekXYhOSswj68G1r4W6XWfCzUi91glZ2a4bUJGAVW9dmuGFMQIpBF6UkntMTJ+g/LxOxc9SGU
x3hidrtGGGWWXx7NYVQPi4xSNMJyg75YTxc927YuGILuXoUKl9b61XWHZ/aSO+bo061LIbzpF8Pe
xbFrFwuYQCFZ0+MmiPeKSbM8HlVqZS+ntMi2Tg1UFOnfaN187NrCE3Mke8Kf7IydGUxrfkDQuLb+
Y5m7+B476wxGWsJkWwfBTMgH+CuM75ACl+LJat67ZmuT2mQ/MCCJADCtTwBlzbsO/g+LWuoOiCp1
3PXDnyHYSOl20rYWMREkU7AY+V/5eDMHdH10P/305AMYMVFTx2J45PKRl+ZTSf3GS12DOGpuA8bA
09L4603yo3Sh34QhkaeXUnsEPhc6sFb3SJONCbGHsV8erTvVnDugIThcYPFYCCvNpaUTaDT1lImr
DuO58VjHm7L9CpiOco2Yy0A7atV7Fj04clX1gEG/qWxH0Ixyr6huhmGTfepBtxy44Ea5GdW7oe7Z
6IbzGK33ABsvkB99aShvRU3W2USDS6Uqf0FM4Myrtc9WtNPtooMKwvFmX/rwZZIOlbp1jtBvD9Gz
2en5lt8/FrfpnFuvABRFxq0UqNl8T/MfHjpfWWQzTz8kxUPHFtu6X2jwo60e3/jKWw3lmo3TGD/l
nJauqt/HZFNXn2b7La4Ps6FgjhlJC7cnnYq9YkqEN0vF8Kh7Vvaf76Mu3lHixAUmpfjPQn3c9aJP
DBmID9ssftOtQ4U9AQMrumt74xQ/EYZSARUOjn8JlBr+CC1UNq069a9jEsrkkC9B5cgWRzSUOn6U
3H1L9i+7iJ9Zh8vJv7AmPPK8lK2S7/j5QY8BxS0DcmrPKXZR0YpCIFQwplBPfBGsgc6/Wbwh9eb1
EWUvN/CWyWo5fkz1Oqk2Laj08MsqjJuvDAKpGf7G3lttnnECUB5Z/6sFr65eReQkj6vCf4uCfdi/
+HucI1lw+3/jkc7XuRVPZvvmIGSzNVk8LRUXR2MBA497nSUpqDboZPSd+IS99+SBhxKs12M43rvm
kAXHKD6F/TqzXlNOWi8/GiLMS65/S/hOUQ/Lo6TRxM6V4teeDjUkj3FtentZpeNedc4yLTaGdqy8
K6dmCOAbnPp8EH4loXO0+aoJ9vF2fGFsm4lrLVHvRXMtsWcvCT/HZxSbU9rvy2Ce44qpsezyIVis
quqGxU7uFxJUfoACncURquvcf1r5JjAPTvyIilegXdv8W1UvcUhnbMQ037oMSpRcWKhoq1Gco0ui
d9XUcwV90J+23MFGvo5Mm588M/P9EH/q2t1Tm5WjYmMQNOvKZsOn5l0UWakywU6BndxYz7KNvxuO
R+Vz1DdZ8+EU16SE1bTT8RYpudyXnHNTtAqrp6o92CwcQABo2uSyhTn/GHzz2TgAlPwlTkGruKjm
LgMihGUFQ79ccBLK0wq1g3h81ZHgqPFT/4OvjraH5gtlSRMdDf2s9pk4WKrMtXYSeoH4M4R/60jO
PFVTPImZGvrE+sjvneZKvCf11qh7LHQRSXNmJD4xWDohZNgL6JvO3ENMyMoDXTGXuzetqXH06FyB
OAJCgKpEZAtv2uTcIVItfSxH+lXea9DVNebq7Jh2E761dNZB8TKnhxKZ29H5DThjBph8cq/v0jLc
JUbyGHofa0yKPNRh4mRT+ztXTNZ3iwjmovhvqyCzziz5JWfph2MnP3FLNsroTfuikIHfMDIOlUOT
9VyRUXXOKg3fpiI5+pJPjRq8D3bCyR0jt2g76yBx/oZmtsxCuij436Y3fqkhmsgO+T40AQuQvnI+
NOozE02l2nf4W5isHoTInoH2uF1UXJOx92cASgzeIm8bkJyIwL3KeO8TIB1SA5wppsc0pHlRZxOl
aYvXD3YHcXwfs3Ira91nU9qrtGKbqrDqIJpXBlnc0jCTHCzFhh8lxul9QkYSYL/S/ZbtWVSNhkr5
OigMjxhOeSZ3GVeERP822rPQ+NC4t1kxvuKhjekQainXjirZ4HMkbb/IqSQnDBVsVnzrAObZqMsC
QFyAiqpZOlO4d4buaBNd1OAjO+6t+FeKqJhMuO5ljy6JbqXUlqXFhUfXpnf8s1hSVk/2weL5lZh3
4QzOg6kleOYmLJopZrzB68mZsjKU5JWzrLX+jAeaZk58REwG0xSQJQolTBEapOcI9lB1k3nZpG81
w2LbTgGmj9kES9j/bZqHCapWvLeooJL8JT6TvNOZ3jH8Kjp91jMKjdpjFiJ9yrkvckIqIktsEPEY
Qus7BBjve7gaHeaj7IUcvE0JfyiMloqMhbqC8M5LjmLjSGF/sqU3B7lJVQZbHw5xrGMznPKaEtpm
eI21Q1HqcyreyuTKdz3j94fcaalcLhVrmKkSlSpREnx53QBoXaxkn2P0pzRkFue068p7ybtWaoCA
8OJ0EWNx1FmwfRJOPk/b+hHoH89Wyp9d628kK6SELvcRUpxC6EoYhrZojuA6seM3Klhy7jD5s4TL
ClEnQb5J/OqoB0wv5JpzKiDdKoh3I8ePKE3CkSF2RytZYO6aOscgHtZZt/UAy0RPMyjczXG0NoNp
3oaCo8S7QaGUlgSzKyaVKc9Za0q4y9IlTaSPzvfwy8OPgCPWGIZbqap/GvWilTDv84uFeJ0SWnHJ
gdk9CsyMhjJyOfKa8j2VL44XkiBSw/5i0qtK80CieTFlNxgBOKJch8kuPbuRQqCfip3p2dtMK9YY
1dd5cvVq9WEUTJOdFOBHvcUctGJL+RksaHRjMg+ZC72KYVaZzOIHmyKi8R6DM4BMqNhZXbQcfmjm
r82mPowENVEyY0uBB1ygEcMk77W2BLgDolZCbOIc9MM2ukbZenVSAP47cRL4xSzXk2c6qacCJrvH
XtRl7eCHTA5DlWXtp2AhnoZNniF/VYcx+ChUvIFTglPSqxwyGLOY0OTYq/CQtcDkTMhgiFSOW/s2
p1oxt9TFxDzL5I14bWOyTPTPziEPNe6OVgXLQcNCv2GTkd4IbtB42BDW1SJTrZXMh2poXJwmdWZI
pcK8OSLJ74oRpiWYqeqZeE6itIn6u0zxYnjdqasjH05jhiWVTlaRH305UQlpKKiWqjS+aQP9kmZI
N0dm4/YBzkS4qgiFy/SQjGItswUycjnoiUIYvQVAQKJjm2SAKTnIpLFyAJ+Ai1HGi9yfOwgSaACI
EGC3oo6McdGp8MC3h8eUMWyIVWWnDsWh4gDvTGLTqmn+kQTBKeDT2r+ie+xt9nFeuxkTpKZ5z1hI
3Jz65K8U/y3Pbap0Zujoyzoq49h6d/TBbUC0PcGI9268U44RFAOUHgm2g032N6DTDK1y1RcMZe1h
O9ZJjLFMd09bpFR8tSr7SRlt6sQawEqALK0V0xfW9U9hjugIBghAXCYrwM3K87FXy+2Ho9K7t5pK
09MgwRlTLBLsr8mxNz68C7NC/dBfEgnUJkVGDwCRBSSmheqPreJMver7N71c6R0XZ6Qcgtz5tDRo
OKlM3Urt0CX4SKg7wwCjHqznENC1jpi9E30AiOb1hI4hOug8RnKALYqHWY2usXaWfY7/RS9/0a2N
aJH0MntW5bwlMNvE/2tjR9pOCeqLxwv3dXqJOW8AYK5OqhMQgcFZ/66QRu3xtqUID1mJJsnhWiQ3
reTX+uk7ieHgZdAxIAWl4IPm+BWG0COKdslJzOeU2LVKyLKpWL5K/agAFqjiWyt1e2PaBoONrR1G
PgyI9Ul7Dy3aqOKoOUdpPMX5KcxP3ngs5IMa7dtmKzE6NVxZPXuQBS3UZtyWrTocugQzwqJfeyYM
tAK265+dwJlrqJpI1Gin79YiPBpBSlAsLItIdI53rsSxvsXoCShUBTYWGpyyXEc+2j0iE9V069Vv
GAkO9ibtKvqICd9421WkixZIy7ahjJguCrcSl4ASKlvVQEmP7JXrmrNJ86p7pXm3qPBWdedAjYze
24Y2m0UytCmbg0TbpkaAsOmJNyzotaZQWloS6WJ/Wb2llzY6Mj92XrvxLwp2G9MJ4U3yBwqE49Na
Go5Z7c/7hMtSD1cKPUKUE2tlsYU9AwyZ3D1mwiZFkJO2qLfPgfIGJBlM0yY0MHiKScYiIwNdIUl9
hX1pFG9eqpnb8iw9ZVwlQD0htYIaIUDTLq3a70dKf8X4GT0iXQhoaOIPuXlMujiHdgNzu3pkmtEl
B4vbtgv1q5krG4Mro+2OSniJByi+6m7wGJoYdDTDh6ytCs4OrlJPvTdYt0pRBqWMi0qHWs5FJduq
Sz2qjxDCFdrwclPxJ80tp0PHLq96mBPnyCN3AVRL3NMmGVtpdGZz9IGFZoHRimXtM7le9QF2I7V0
rVTobshrklK9BS8bqLspwxUk3n04iYKSRsiJa/Ak8zCyucXXEKKVMRHgXCs6M/Ezi7hdGGQ4dmim
WmyTtEY+4HYX6wzxqVSkNl3nAGapJpHUkGr12VEgZgMwldQYXcznU4tVPcYLjQYNamyuYCRBB1DH
0XdkwBe+NN5ioIqlmtUiYnSz6tQ06IHetLq/RzkD4toj/8FHpVJl90yRkSH36s7xpeWgV1tQdk0K
fhV7uham4+at/RbXzXYauvkomb+p1dyjUCXpAwsltbhYRb3WNWMbBAKva9RsrtSnuplglOEBEExg
/WOmv5DD141THbS2+W2SN1+dpx1q2mQtleHMGdsFRaNKokyv71MHSNV4BtWH3P4lDVQoCu8e9WAE
rVq8S5Ukm0mXDgK2q3vrGgKxq3xo0pA8fXTRG3s9Rz27UlT2jWTuDLla2twkcstYKz7YvTrDjk4u
CcNq8Nqhl3fw7GunEVft5xg/p5SSsf6NLejgDjfAeGoSedvJ3SIZdyYLSpGPdhgu+EdrwlC3TIq+
bTUMy383YtghG57bHXwqteZo/f5XNkMlF995pRMkPxTzSDUWojUre3yTBvT42jZuvf2gcXRHOHEM
Gbb8AbqYql1XufKNekuTkCJ2GTzm5Ogxh4HE0cXcjUjtsP7oCDJF7/QPLuEtalLpaiOfSo62tpjm
MHK2S8pqI9+KKkOlDMr0YKl0a2oP0WDzSMRpUnmwmtFXBcqwjhDQpsR0A8E0VgUwsgzwJomGr0BV
P6co2aTyh+MTIlnba3qBZWAkP6JfiS2fdVBtTVEgyaP8XuhqiNUsCJQXbLSWFtcESdbzb6UatmrO
fgFN8XsQaZ8ZuMQNzB5zNecr9vQZYJXURteiQ0IbKqvOXnn1dUTQOMrKCX0bRNCTbiHvBHtUreJR
JMZeVDwmBn2t4gH4OPgPIpGLvPGsmOW50xXaau3fbS93X7L1JpEYW2ndOu+cvZ7Ctk8gsfKdlmD8
NqZfbc/sRvevagjPhcJswr9br7nK+PZyvVtF1p/NzSZZ1SnuvYV/1elg6jq+fOm/yatK449asuAo
d+2X1knPxIwHjMgkXBuiclYCrjpxxqi6CO6jghzUlybIgOGIlLM0Lk3U50s6ZW9WFAyFBoxb2Ql1
rwCBclJF+SupjWOuOl/pgGuP5UHMkCUDGaXRbgIvKxfUtKkv6AKXsES56NtLrZbmVgPW5CPPgoTC
CZwXsDsBPifkTkWO3ITLSKd5iZhYTt+q9Sgp42hzF3Zf70JTvUY96ndTwlIHW11dP1Ql76720A/z
TUVTTp79UN5rmXFkIO1a/dMY7iwy8ayMpyQnzETG974d145cXepw+sqLal6ZtAlZQrUHvGaTEdos
Kw8FNsHrI1bw9XcZ/elxuhpZqhltcWB1ZLoTfeklK3FUBsoxgoshQKmEe03JspVj6vMkti5GUP/m
tX7TaMNthEFqqP5VOjP4KVznpQwXvQ3WVeXD9RoklCLIMOKYla/GuzplBKFZ2dLo39MYQpThTG+q
On1nWh1wJMs7SVLjWa4FCMohAivhoyF1tD6GDgWMXRGjkj39KY7nUmTCgglJWzaIiVYXYU/yR9Tt
Y6Y5oRrc60DZtEqOd49PgjtyE8n8ieUoEjKpbFSxO054p3Jtu84YrlQtuU9B/zC8PHLbNLpppnnz
An+v5OMx6GqkVRVU3VyJiE7CjKCuPkwrKhdFgoGaCi6oh+mi7nvXCAgO743olYeHqbPw7e7kW6lo
5byxCuGLraWWW3RkFGU954dRMwuv8IAazlOH+QdIqxbWa18iw4U5YdeC38dBuS37wJxXQ0FwxWiv
q/RDke1ibULQqQm8GgpMohnGzbVqqrbI631Qf8WXNl6LmqUIdoYf3GSp2Df+BDEi4AYtk9EdQw3m
ACFHTZS1LvOFTeWY1aoIu3OXafZs7JxLl5G0ltSoB0r0JfWQUbsB4gxdtvOVSb45evNRG+MudJqr
r9m9SxF10rNm70XStCA21s+kX1WS7tN7ZG9sZmT8I2u2CqMxJPrSbYy3/Ir8/7/zf3P6E36paLaJ
vRH/B5cAJ4vgxuvsUsOHD+7g6atuldQwtobSqTfLSwDwi/aYR2JI2tGuV833kNJ5yRlUYSkkjjNK
Ww/X2nwvG7s4Yl7sF5RVWmVQOQN/6IV5pYrT5yl6O3Na+V2+murSJEbIGGYDyixV//RUKL1t9I5E
KMSqLckeEjzYAAjQXmcKwbWk2eWDvOgLXirtNz1zRwP6SS5Dh7Txdghp7IfRtZPkYHg4WoyGG/fj
OOsMT59XBTS13jm30PfKFIthk02R9c8girHU8ZBIBsBIIeVkJksHX1PvvYdTgVZmfxzsrqXRyTsl
ZK+axiSPP2lz2ti8Sr5zLNSEFzfuaTHe7SEfFoqNpKJUMSQI6Tvz374CMpQDfW2bzqGvsQ4pvFqn
R0UmCmWRQ/pkEUrIz1CBkGlhU7nYFhNuzL2cbArDO4+qvFEK6qFiKI+5PtVY6wZQUc25HtKL5owQ
xUGidW9FojJ+0vGepl2pY/m3S+Slk1JNtjEnd0FlOJavXhpeiVN+SxrmXRM+0xl1eV7z8+v8w8zr
Q1iOOXK7/KdvwmU+YVzhQNqU0Dcb3LBRwiE0MZ7yDHVh2vZZL9OPJIEmWL9LjnKcItwLB5hhBXP5
tmj2jpzdAz3Gj7NeOBhnFXzQFl5rmm4kFb68hlubCX83LBwGa4QOJNZaj0NjYUbFuS66nWmae2lQ
5hlUjkZx9bDejR1XTBXZeDNWTDCCdzWXf+XxYyyQd/TMnaVuXYZsXG+g/tBcfaBn4g3Mmz7fpnYN
cUB6OJm3SywG8x6WHRmyqlTdyFrhtnW+quz2kvcxyHl3s4oq3uB3rPHVDhX1mzEQztbzjA1mt2YR
fzZT+Ewl7qg2wCfMLy6T5t96cQx0Yf2pZ9xHkrn3irdo0gAe/YNnihYdCIKlkb8y68vIorPe46DM
U+kc5cubwM4H6mfZEcWntay75FrU/3F0HruRI+0SfSIC9MzclmN5L7shJLVE7z2ffg5ndXHx93RL
VWTmZyJOdGKhqyO7yeRch9htBHP2Tl5sZfAXfdU+NVaCYTzeQxskR3sSle2mnroxO5y5doJZNdRo
dTTzyuPtFIT/jjHEvIgZUHQLJvtbFcQGaq4TfUZVQyGXsTRQPZwwRqlcFKiVZdDceM7R6gapyzR7
x1Nh1kz/TIO2OI/uXZ4yWvRJ8qQnTmdkoqN8D7G+sfr+qXAuS0usU4FriJfR1+SPzW/tqflLK/Nd
F5bqUmoM4EMVGNaYXduel9ofP9rE/Jk/H26lc4r4II566rDyp8lbBtEpOloxuaVfXNldH5MM/o6W
3YMRil+guvAPGb074U3FQlWnx8bwDrYs3SqEFVd4HiY0Yn0bOkA/0Rlj8AmIIj2qoGRrSZ5kXNwM
sJBZmu/jif2FU9+iwvzzUKHpMbzyOrFuqYrUR7dCg7LKO5rG+LSgvWrMpxCkFZ76FOEQu0X8qVce
nVuiobQgkGd00GC0ykU47U7EIUVohTeN1zateMLn/zaq+p0wtAvkx8HK35uy+p56DDYyYpXQBMMh
5tEUsoPjJ95rIbdVoSOCCI332lOedYyQizMmi0BlCv9SMeOI1WJVBHLtlfLm5/2nIeXTMeFK+Ka4
6hNkGkXj1ItefG86z0+yWbEf1JSFN9jAvjklkmiesEmAtsO2SxttMQziN24LNCqFxQPI+WytWxFe
zMI554n/EiiU/O04f7gZas8s/xgS5zsph33IlytavtCi/xP2wRCY/xPVXmdmelJQH/pWgHGXbkyY
G8v8lgFdi/WtiBzvZYCZTBePyJkPM+Zzit0sfT6NvLL0ZRmPHzJBdZsiKWc4eAcqw55gXhVFH9xp
e00DwS/pdVEp5WRaT6ewkpfWy8GurYWe3/oG+Z/V06cUxSPsmhdn0AF/dca+kSQWkIAdKgwqvbIc
ll1nMCNkGG9DKXG6T4I2uhLDNPR88ecY8HeY2juSth/VSa0xGFFKtiGiIg1ANc6hPT+AMUm7GSNo
vSabyjxqlJJdKMHsJfLFRHpNQbueMm4CZUL8yQuXqOUHX3m3zMP4lXHJZ2uou8pEJa+ZG92axQPd
JfYZOvnDQXG613SkUOAMsvXiyCzTQium6uFFyPht9DuUXiS9OcppaLjifLPbBpkP/2XUrzF3VRhp
69GThB308EoqDfYqInrdNEnpiCHMlJ+pVb71YXmtRnQ/vlICvwSBx1WVLQo7c3un32TSQxlpr+l7
ISvRaFZJTj+z9mPIKDkaZo13dgi4kIa/kgM0C35KXT6scvySjYZoQ3uStY1U0HBTUc5GWIb/ozIA
RUqdN0MyIMzi8Lcb1YveauQagizq1p5e87759Ndc3JzQaKe7MX8WLBC8VsdF34xEvw67GpmayCDK
1aZ1Raeos2OZ2vgSw5OOY7pYMvp09mBqy26XKAOWQvdYQ/nbwD3swpNZ2quhUzyKInEvhwmLdLyM
B5wtdWYy95O/RcXCb0JwAq+4FtbXFDRIHS3cBj4taM+XGqCn6mXw2YN+KkaIirnDViFk9U66j2ja
V+ZoGfvhR+yzYJO+/mXWJppILHJlcNZZVy6yVNch5a8dY2zdDv1fzIq0G6er76Mo//8HV4uzzEvG
dOgKSV2KUozHI8natr3t1F90J2PMQlPRUWaUmF+0OiTMg6or5P3qynKl5NpbVYvjVKuukiLTrMyV
FtZuY8SuUkTkhVjDdrT1ZaHr713tPKypovmyqCJp2/zs3VA0BKNs9OrJcBup7wx57wM2+vrKH8KH
Hcmb56EjbfgBengGMoZjnoDGMvW/rPnoQR2w29lGgKK4kCio+10VRH/WlH6EqgnBHd+69W9StE1q
jN+yEve8b3/oApYajo7E5zUKbIZLpXgMWnsdYxTOXtr+5nyFqZK4htT/+RG7khwLKCLFn1wOr4GE
8lh42yRiijtbOycq7zhMoKl0+3JUV4lm06hqO1kG66plVknng8gq+p5UmJj1Mamcfa7b4D+mH7Ya
L15JGZHUyP3UAPEVgu6mwotBdCi93VKPWV6lhfgbGiAwPH400ivaxWPXWh8y5pXwDMznB1un3MnB
Q1B4Tip1MV01Ocr6Wonn6bGXbwe0cu08S4kevsd0pQl5ckwmcLShzYcwTl2QrHTbWqY20UFkjnHX
QxopOQFDZg8Thc6sDRW/LT10ROiGxoaxDc69ku9k7sGJQ4mmdR/oeVDTtILVlrL3bn7Ely0wJeo5
vxT78wIWozGPc/1lA9kRyt78FzqM4VoORiOBM4Q2v+lKgi++0DH52T+2W27UMNXlf8hz6Kx6xoSY
UUr6Wwp/GZdkwcBJixCjU8x6GmxaMLjKLdKmlRbVq4nvie0gvFpy5JEfGI4JQZas7klbTtW7GW2L
VncPvFmwCUJM+PANI7x9DFW1MWZ61q77NtpJ/Q8ovMEetm1e+Af9nj/PryI5sEUPK1tr7lQlZ9uv
D3423xwtcCf0k1QJY0rB/l6oOOLzn1q8xVq1RM52GRGrKpgoK/boEWrMmn2rkn4k4iKHK637IuY/
pERlrmgu/DeD8b4C0D7S51X5sEnTcJGXbESOts/IkN++rv+miNvx16++G4llANNm3egkrWECIGVd
449xl9r5bxXgk0RkGFIiltzJHvO3+WPX0Wgxz1lx3faM5cI5L5m/aP5WWmrzDC183qGLw7eU88+X
XD4F5k8FDeE0KSdG5/506q33QLB3yVgpAINooWwXerMWUc8iW10asb6bvxmKBtw8gYl3qvn1+TFj
bMhZWq8KrWYIicmblm9M6weFoBdTZMqqfQTpsO1DIrm4WJgYi9ZYR0/Dl2tQz0wcZF1fEmva5DUx
HfOTG4XgYVDvsJPwLJYT45Rtw1e+mdVQjCAB2wFIBeaj+Y0t2+qhz+sKK/X4Am0K0aaHmYtZsSUe
ykZQVihsT7v4raFFA5iR43slfynLDDyOOmHpepo90pqtDxAvGbwwEN4ppuOW/KHcUZ5VGZ0GjV+2
eTXCdu9PQOgK773I1IOFgcMxgX4YI25OOiPHQV9VNOprFdwTP9mzWT97IN9t2bme33+WIt4qfLF2
Lb8Hq7tbWutGE3VcnHZrrf7IYDo1QbUz6Riq3PxjpOmmmev1/p561C+ZxSmqyRsXa2+Zbu1aS334
c1c2+A9Bk9iD3hgdBjG8/GUwbcqY+i0fmGuin0J6cquwBpDXxNHaD+JNi2dtXPulz3l/wDtNLX81
lbhfzEe6xkq60YmeIitcdSdpHptMxzc4qfBy8GK3FEpQroroOlRk2xk6/kUPx4Mh90kcH/ScgBqH
IYJMkx/yGJA6c46P2SnseKpTzPlzmFP27DP7Pv8lk8HnmFFow9Tp+XnmK0+lbJcGYWxZyxaBoQkp
s7jPY5inoxqc47LZ28NEoQYaRVGNZQEWytKTb68NtwmzgTzPCB1S5a6tUZoEBTonnAQVolLHC8P/
f5WRT2yWLJj2tRyKfUsGVGHW/rZ7lwFL6fmTotr5KbPq0XtYsfkJRhN3fRZ9wF8LHDZRHuIYH2Zd
quFX9tVH7UyPpriJCY67nODj1BwtsZJuRDceOGq9WWvIcHI7aN2LqXNC8TXkbXgwynJTCNTSQaUg
x+F6VFrtOCX5JdWtjQdWMWVEIWSNj6NChG6Va2BgudPo7jwnLdTuqvAJCLtGLdXT5YW9Wwfch47J
hg5GqTOdy6bnK7Lgv1HZpk5+TtLkAeVWr6LvugzXGvZCL6zeG7DeWgMvPDW8s8JIfQqI6Y2dWHVz
01pSRVYiI7S8oGm0oup1YKVX+O6QTztGaKToTeUHY5mTVnMK9fpFo2OZS/rMYV/GUx4U6gcnvkqs
hoGEJpumRW0Zb6WW30aGCDL78AdSkjyw5mH7FXj6NR+weSUstDyRHjGK1fGrnx+ihCTcMDnrAUNu
rKFMaZ9okF4L49fp273Rd9oyiJFyM1VO0vGcIzXWOU/qlomXL5pnyr/m6fhYU56ZsoXXJ1tItxHg
xsb6Daf0yLaJ+VZquU5H95+M2vI9kulbX0M31Rrn0gUeTqlH1SQfehAA5NQ4X7uXCt9qPzYvbdvR
IxETP78PszdFgrsi2SdOioOT1l9hD7tCVZ91j41RY64naINKv+xQyncrvuBEVk+ro/JrUwGQjH7f
1GFEBdXVjnhJmknNlinjAwf2o8L6f9kaPuAdrWNWh56yiPnixo7HIOjLU0L3PYX0Mb21Dhnm213x
VWXzFqhjRJiHxcsM2kESz5jAPIWs3qfJ2vagn2XTsoCccOd0dvI9JsE1ChzwJgjwOVPV31mHYe4T
pUNX6HPP1D4rF/q8ymShpSfjq450vnFeAj0nZCcGGQiSVO/kjxUjL6yn4k2OHOzltNMLLo7U0j+y
pMFJPjHR9JQRthAlAdxL0VxUbpo8Clhj4g9gOulr/r6YteINKLrIuMkMI2IGjqVNL6rinRsVjhju
JCiSAXd02sMDDJO9V6WHpCvshSA+cKiydezwaqeIh2gCkqUgwK1VWYWZISvxd9mx95hCXORDhs2p
Qncuk34X190uMv7pxcR8eMLWbHUYh7Rm3ceCa8nXmRjZ9alGSy849sMho5IAJphYNGitEB95gViM
14it0LZSKBTGuOjw+Mq/RILpbwq+NYukphE+1AC3lnsmFuC6GnVbCvkla2trIXZkakiauHxhBwtJ
aTSuPPZ/fVnMCTFcjWEJ7cfQ8KfZA98BprQsvSQjMjmJw1BIwqC0+1xDZpnYNoZAGKS7lmVSWpkw
QDzn3FSIBGORPlSjN+dt4l/soyBwsDBSiIVJiF4qfuk2Xe3l6PfnsWC1bZqCWG9GEotRomyDl2qV
nxL1pc0WcVT891wLTl1bfnTqa6R3xtKx5Z8zDbiCUJmIYS0CkHRBMLKtMK+V4nqad6qMEuAxFXQx
f5nxDXOen9dnWjueANCfXou1qs6/E++zNefki05/RUx3rwqHfzOfU8bqj0Avb1GYuYBfjKJ9D7TZ
TSYoNDX0r5nKTKPhbc245kKJrDUH18TtNCTiXtl4CYXx9LvRJWRbNuZptLu/QWdwPQENm490rbtV
XMpp4kMIU92WqnpwJOm9PtI1NAROuwpp3T0netVHsDs67XAb1AdZgIee6t2orgfyJwKepSBr/8yk
JgENF0Vq7n3uqQZXcE4PFQ/ByYw1DhOqbDv819HMTOhk69beBVTTThXdS+ZrTJyIGdOylaSWjHad
7l2zYNgm5sQuS/417LIaFL8a1aattrgnmHIEZflhKtEqrhiBOyUFfxqfzBoRolpWORB588JUhbdD
qYEnM4OainHZWdabaMx/I2KL0QAJaSEc4M7GErLlrr3lSF8MH4yWI86poq+yMXuppXZvxfST18qL
DVsUD0ZtJJ+hN53KjOcXpLRCtx8L0m4LsZo/i/n/dsp4FHmHdI/0W+erT2H08MqmeASdxH4EYC88
x/u1Rhvif3Kd16Woo167GI6dEm7s7IfbbJ0GzUrJsFL+RHm19wwg9UxZs8Z/DNN7ANq3Hci4wVnk
Q14rs2eM0ND2WAsaKbSiul8PXLkFukql8V2G3aBVSvKQUA4iyM3a5NLRto4VDIbQcO3Iete0molW
suo7QJnCqw4OMJZuzJYhF4BW+98+hWtGqHhtf+i6A9uvOMQlkLv4PVIA2fiOq5ndmp0qS6Vha9om
6aKwUcKAYazY5kp9SMfqL+XdDIVYjZmxTpX4NMb2DZ3w3bAmN8HJp6AZF1RDA9bvmva26FRGqAMh
NcLkGrFhc6rttewkS8L0kvFKZ1W6Qb8J0chRzqPzsIOEni8VeAzwXmfeFq+jLc05pIdxD/v8jTZq
T/vFlPGviFH4Z7xtqkrSIL8gn6Y6oZ4XTvboG+q4Fvez9hYXxsuQxEiqNe06dghn9AvLjZ0mzKNj
GhMSpGFtmvkpUPZJztLfNHV0spzYKhcmgud1gSgxVF/ixHvvBCLUOCZeGORAnBYbVjGL0lDOrKs3
mooz08u+5JA/B4UQocl7IoXedR5GyTh4q1NBKlnxgZD5KgSGFlxVGCWdxjmYBjQZbM1eW+w7g91v
a7WXsiOA2oPN3XUzYwRdbu6QgYfCSiGrirspwk/fau1PQ2AXRO26ZCSmMc8H1s2j+1v07SOOi01g
o/wMwYOrXtWuBKuXOCATSWKepAPuY+wE+nQdBnvN9s1H7eisrJTlpaOevL579PxqjWw3epH/81Jj
rTJU5UYSsOLDQQcjAieyZHudczvPb3xZmN8B4pAYIoZqho++NL+tEj2b188ppeNAp1jRXDo1sy6l
Dt8cASuMgmrgtWq4knyKTMyUp5wTU03rk4bbcpiaJaIxP3NzdINVeEw4yGUZ3U1f3uyg+NUKc6HL
/DrD6abm07cpWPqRrp/0sljBrSp9pu1dUrssc9/UYcCRgN0H8TvZl7wFe6VuJTpxceD/Wcpy9mTX
8qXIKavoVr0wZiKDoMen+GEx4W1Gw3BFVWyG0nObRN/pYtjlNcxCmj2raXZj5qOMznI23vpioiqd
pL5tFW/ja8reEaQ8GxGXOpHTf57TrybJy8Vfqw3ANnubxY9NQ9AV1m6UD3HLk8dclXPvwO2K9F1m
GpfK0Qn0YKhimD9+L5E+lZxGzXGQ8bEacUwjvE2rP4WTZWI877QC/eCwczDUzHqz3NuO6te/U5gH
d8MYKU5q/6+GG1dikGlwmit3j/qW9SoupDi+FpP1l3jVvsIIyEiZLXhPrRYQ2FpisOPdH1QiBkVB
0kXUnExNXsf+1XDqe87CIMeTXcueqz+FYRRSb2TDgDWhNdx5Mts5n2ElzhXnrkyMrYZYc4nDLnSc
5VAaACKjrzFDf8Qh26FRz+sYpq4q3UqHntNOa0So64nRGnIx5qTzdDHR8qcTw813nCtP2hHl83Eq
k7loOAzO4JocXmkAL1top6FH4FXVBZfPn8+4ALjyfErbKMgbZq9enC0bWvtYoQaeKBsoCpTgH56y
FikHaQUa5wOc9qC07sCbcJ+1KfY3ht4xlUYo0x3DanT1PFEhOgrnVRRI9BLyLbpnHZkbk12vdHax
OYHG9J6KbnyZFcYbJV95Sb0xIXHZWbDMMv9d1V4MP3o1Zfuj+cC6nH+2mUGdsKdqNQnv1a8JodJk
5paGoAFh25FY+N4zlWEtc7VdXjAAaaNDnzAcCe0DZ+9ypEXZdPlUryz8xW2YQbwQ+T4X/A15BnlU
VRGlMrYqm4mDytHpG4MVDnxv4kXxlUOtMd+2Bca7uv/XVpMk+U99G6v0L7DJEZuU9ybMGI1PKc8Z
SUh1NawMND2cSaGCs9L+qv0P8gPDYCYAL4Rmv5fkYlsqqKnWaoAsB6h7jGLnBNErSTZegxG3sRlN
MSypevLxYowl+WCinGBREk7hqVfrh2dG/qqDmCKI8inw+TnaxFw2tHk4LBDMDj6jsAEIZLWwAHNG
yYanPFjtru0a/rBD3lhdMT4ahtly8GUL7erH2kLxu8/Ji5dFWC3xSY2tTdKCfesloivBDalgvV1l
pVyP+ECzLn4qhvLBVbme4j5dIWFhSWs3tzS2dVyte8epbnkALi2EKGgbXxqX5yDNfuGFlwEryrzv
2wQxnJpauJbGBjxXictCBq0EPWv7DnhAkgLMzBuYBsbCrLLP0veu0nDwUn/TxXFX+de5Qiwa8V11
H4XVgoEnMyY1kTnN2jooBLhLc/LmAEFnzXLwBjbahAz96DEkyxwdQbfhBYA0SVckPeJvZAD3JqQa
N5qLpW1i63Ok0a2BSdDjL5r8S2JSMSX+FQk4DafCN+8cU/BRbMyRBVjeLKucha351uFo5QvK5bOs
BxzK59HyN8xM+I/svFknwLgy841PrQ7gyDFML7otHO/eAQ3fweo/aNHVHo4MOBei5xZSv9k8E2Tl
pdOmRvycOvsm3La4C3uuLRPPgrnAuWjObKJra2zDgWuBJZfyM2pfBdQBFrTc6+o9iZkWodHCvGed
Qo9kkrfA31Iljxy7EEKQuNL/cUo5ELh6eizvg9KWKCcVIzOv9PDkI+tnGM9W+839df9oYsq1Jes2
5WNGbsubg4pCHOpLSlcnjjZ3oo12+Svr1iLEivihZV8O8XjOM3pRgm0WH5jLN+SuIEtfgUfyPqHt
gla1YMsytO83uFaAjRGAYWJdwXQUb9q3DvoYaB4eXAJuAkKGN8W7arlTQk++UCNGTs7aUX9RO+nt
VZ9RbHgW/mkd/1J+zxnIiAzYxcq6Fs6R70rllw+8OzALWji/chX7qgzuoLERAWwH16X/oAaQ/5BY
6BRjqrOvrRNcdKsemV0cjakgwipdWgDkmS/ddAdG89IgUSDChrCInk2DS4uTX1knzR48h4N5nWlh
cMxJ4FBW3UvU78r0WMX+miekADDf09D+tsCAxDs9HOeL8gwh+XPyIAa1Hhy57UgC5BmGQ5C0G40K
8RuCUq1ic8I7gtKTUdU+sa7VrxMdBAGz5XEwkT/iSf2ia02MR9Ty4AMt31Yvub7NPP75NbQiBRTY
JgDECLWEJOsINB2qPij8BVqVbt3MA0FBuspjb/DnoQbKD2izIrz1fOrIp7/TR36Rvwq+thcvRbu0
Gb950HxBT7jW21cUH1BBSTNozW1KOk3CxPdgQeIZN4gDslv7hlAYYXH83j7N4jJTJop/fJ1p9UjE
mt35/JeReNne7PikFi7UXSxPVXUkJgNKP/8OUypdp1B4q6d70F/K4bVtr0Z7sWP0haDLFSRw2MVv
g/WW6mwP8mMV7Ee+ZVYuJpLfDXKX+huzW2SViyn4zcdXPKWqfhffqf7ixBj+16H4SeyVfSbpebxB
qhqzXTeceADacp9exu+mPTlYSEx0Y5QJlF6L8spkFgMKF5AP/how4D9cwJSNDAXGesO52kPVqEk9
WGrOVtw6zUdDxsKLYR1AQNAsnkPuBMPklxgWL5IM74B2G3965CxrBX7IkjePWU/Q7OHW2N5VyW8w
zXsMuthBnPTuC7xX54DYhZCxt7lLsjuvwVTiN+BNV62Lxyk3FC+afdWH34rldc9lSY2LyUVdxIhj
IXefHLGmeGmZ8R6KT6SI7CZcnla0hAxFWnwqX/q4Vj+jnm3rAZWIlW3YoGT/ph2oJ3LW8EZkqw4T
ILlIaHUmYw0diKgHy7sbmM32HFvYG7T4gGu3CM+rIEYpscsiNmY6H+Wblh6R1Fn5C9xLbwWWyxzW
5DdElr7B5sWDUrMplDp3HapbhmHRalToH28D1u+Ijm3L2pWPnMQSLkqi83i+m9At6Y2rE2AJlNJR
4JYs9xomDnP4GII781a0Ozm4as4KwQ16bOyM+G7gcLp4TQ4LCP5/6ba5NjyI313NswxwMFuWYoWN
VXkQ0wIDkIpFfs1z5zvzEIAKCPOSM9N/r9izE+O04AeLnVOab3MeEbDJJZGyP2NFGAQjaMTD6T/0
/su+WCYA7cZ42kKoJPURgIGOYLb5VYML/zusHA9iCqnsjasyKKc0nfi5gL9NFfo5sF28/fGCGXZz
s4BnlSdyxvO33nK5n0Jm13yvIT6HNT4wlBhznH05dzgIRXBTj3cT1Ujr5q8k5pjXUZL0tJLYimx6
5EhC6yuKlzzCYv6mIZbY+83DJ8QbbB56MsIo8l8NDTAsJ27j4crXLoDDr/pDBFtHW0sT2shh+gWD
FxZ7LiJCMhlJkpkJ/s82L0rw43GYF8AXdHXNvhAWG98iNkhsylgGLKSqeNUXRFEO3Qo3DLmarrKb
4pk4CQELEj4EblQjths8J28fKfuSmNMS7cZfPd75VfjoQ/6UYawQUk4JnKt/9JjDE+sn7qj+Syf+
Itk35jFpqP07IL+k9G36e2etwSvPBEupvZE7gt2xHili9tSz5SvfLLcFDmgstxUmyHqDscd69fsX
xgNID1DADP0+y7BQ4kIiM2wV7BgmgXM0kN8anAJ8mQE4ZNGg6yHYUH0hzoUnxfl4/BHIVcMu4mrZ
cNixD+RDbDeGf0/sLatPUjvCfM84uikX9Lxn812lgNFf0Ka5g7Ur/oW8s+xNyXtna+XwwS2gE0HA
EMEF5J4TNMT4uNMF9Lx1YfDYaStELnxzXDGIYFEaTXjyu5YwmJbhzZwCRhI2N85YbHm74KmL2xSs
JXgTb51DSl2P2VnFHreKcMPsCMTgz6Yk7s35ZitQV4S77aNw62PFpQBeTxv5HoVrtNRkfv2QdsO0
rCF4BBpfvBrfOEJieSWUfJrOLAjDNSEQ6pft+j1CYteEKm7NN3Ht89sxfHpM1c0mPJzElq3yTyy5
uSGqyR1Hse0iQlJRyN5mUtbIsh0VAbJgfn5SxBqy27r5IWOuOrHx810OUa6cOWbL+TS1dX2ot7zj
5MtpbvWhwEfplvo+ouQPDnxavHIplKt142/l0Uzc1t4zr4PrmAnUfazPeSWByr6g2i5OHNkVc82V
pIsEzrUQd2J8NB4LgIfUiiF6I/x9XOXkBIKqBAwJqV7dY9omsoGIGUwsK5jZxpHdUHJkmqOzxLmj
bSAnWm5Sf0e219pA9foYsbgfb5xG6TG9PDgdDARL6nae4K+MnwZg5cb705ptSTcFCDuGGrZbIQ60
6byIPDoXUA3/hSREMaigatXXaXJQvjMy7fUTf5QZeqS+ifbOP1feFNNesOLhqwmKGxgJmHs5xGoy
EeZJndcIajlYzSzlE+xpGn4EK/weVbeMHx0fufLjK/wz1p4McqbRbEMa+8URvxHqPGQ99qeC5Jr0
KO6D+mJFa//N/gzUqyD87M9/tdByFY9uZopD9LzqvDxM+/GR7VJvRT0cPBlbo6wB1gHSGUqh/Aep
Uz07CxitzKsaTFrk5bpasGZywkDGIzd+hboJGUAe3Vh35N9SO5jeR2SBydq0FTRcBH+X4dycQN5B
++L8Mbf03UiYzMNANlZyNoEhgZE86vL6HuAx08nOlnvnQVBd1S19fxHVfPbQvEMYc6xHTx6njXI3
Qe2uDYEtBTMVgeFnJnE9Yq32iJB/AvnJhH18pOMuuhq0tc0xZsAkldOo7mLbYg5aIvD6axhCipp5
VbnzrXelYXmjt7Nm9ZlY343oD4n+j+e/pwMom69Apw1lt1tjhwF9xBg+dsfwWTbnQb7aEXExJiiF
7dBhgNZREaMepfepObmtD5wmOsU1+elyFbxE3Ql3j03MCRhmJvslJCuVW6igd21Rsmymz2Rbp596
sMJ0qh5wGKc/ZG5cicTAgrgG9Ma6oXCdD8/ZwI/LR1ABR0omfrh0pbQsP3aeWGo/7T6ax624w3cx
+Pc5b8+66of+EScvCDHY1s1VDdmWW2+4B2zUDf/HQgN1+kP8ZHtP7+yELsU67RNzHHQTHPB/nKfF
asReSMp78MOgMcfE0e+mYMc7jlhzgIdgHjxtTVJRu9VHLLDMhEhXzKjNVx5eIpcCU3G47d6KmJEd
Y9x5g8LkqFqrW1CoDLN012YSdxtAErW4M7bo7zPjN9J/MS4WcKoB6w37pj95PLvEIqF5Lnf4HAVa
KMvt811B/0Pbnt+j/Bj7x/DRNKv2wB8V/CTylzA65UiloGT3/BH+dBpkmDcN4rNHPXoDUZCuO/cF
kKFzBQiwNWu38ok/oH6DfoOGfeGnv40E9oTakWDSTCeSynoG++S3+I32mNO1h+paXN46+kj5nVNd
xYAw+88U3Fm74oBy6ue0eU3rIwTO7prypEvgot0p/7XeSmOD0j0SN365wS3ebLHuvrsRzdNSf7Ku
tNZafchvpKvMZolj4j39eNUdMJ74gxsXR+FgB/iWDP6R9LACJpoFCpXpyuSk64/UZQOZTceQE5d0
TnkITyS/eTuWcRTqlB32suSjsWx34YQbpXzDOFvnd6RBKKQJ7klZFkB8lm577085lNVe27QU/vG6
gn0IcAZTsbH2jhIyk4UoB0ckYRc8/ibl5TSwJ78D2/seKPOO2pY1+sK3VlRoI1NVZ91Et1R7IOFP
ViGjzg5c2HtI1gpxJ+1KkvLpF3v6Yqh6L46bvFbWoSoe7QyuQmzMpUt7rgyvRRwwfb5oh4HOcKK7
LYmk7z/M4l501SLF2tcwLvAxKGrtAmpA9StKkjo78/iZdehxvHRV0nkpcEY7XklgpyrxNJEPcfEq
2W420WyN2nXFpaMrH1QLln3PHgN5MUlKsh32g3EMwowE03QfozRXJlRXFLVKjPGIRh/+GYUr9XW1
q6AVavoRGlwKUZERu3zo40VHBo8IJO9ZRaC52hXzbaxsBhOL+hGkzKKR1ELsNe0EzyB0nhEAASnp
Ujka4dG2MfbjLi49VPpuTb9Er0KZh/Yl2VT1jsrKQtdcsiee3QjR0RJfvAEimkP4WMMFyQacVxJA
7edGGX7S5kt0Oia9c+kTdq5YixGJkmARKQQYSkqyklsWKJ8/wbeCQAHiFajAQjoX+iuSZRBEDNXC
IU2iJ0mRTdpCh5bIMnnJ0hfcNWmQ6qf92ZUnbgDf69wcPpSk7uhVc4Hm22TT0klo2qOBkMfOtyE7
lAhtSqZQRSjvVPoi2g/eD8SOq+cTkSgzRmWYc6Zq6WtfXGU61ZxlXinYMoawPZur+C1jBMViGhqo
ACV6iGvGJBxi4ZXUO0s9xD7rE+wjcQab+cyYi4KP2ZDRhzsboV/FeFXLjiWVu2AWM+GXjwiFXsr/
SDqv5UbVrA1fEVVEAaciKGfJknxC2W2bnDNXPw97qqb2/KG3W0bwsdYb8S7m2CuFftvBHIm7DMXK
E6u0ea+z9VzDl32Rs6ujV0jPZrDmj+JABYo90yJIGA0tqtRUtZITIde1pS9tdMaNUVnw1Oy9jXLD
/0KmEP241Y7wW5DqhDEIpboFiph/hH9NaRvyRs0JBzrmVNapNud4vthOVOcwtUIhb9utqqxCmSNf
+DOCd9jMJyQjEeH4/bF4BA9KT7zRic4adcD+U/2oU1Knd2WxMu/gIQFv3X4tTvvSOMRMrAW9c+tQ
eVT+plsBrwuYzT6yC20GJYCp7LYi1lI0sVht3RSgnLOn2Tf/9Heiu91B0/fVb1UgukD0adUfPGh9
tiXFoPA2ASUvi3u5C4iYjom1cnE5EnHZw5L++X/c4NOjMs4UhTLK1ZruTDAjwIhsxfqesN3yZkqH
6tpv/Nc0GymdDt88CVwXasp6dEF3wlPnkZ0wjuFIxHuiPA3jTlhS+RRg/oo9ckLC3M3gmgcHWTyU
1YfirzDYG/K9NohqczWgHMAx5Yb8h1cTG2nPcTERBbyEA2OFShiE422iP6jlqDkODMYjcPa1pxCP
gENlFaVfurDh5TK9BfKsQAx89lBhN90Mcs/NZTg6JMB7v7RnK3S7S5bAQkc9B2Kbdzj+M9tD05yY
MxSqegFA4g8ZwIGWuvmCzHVsU8pA/I8pge0wRwHQqedG3/cCrDujpvwCMwRYTMONiQprHt/H3Vw1
xpKgfiL+rp/9DPhRuHopYS+UQz2n+ubfPe6qYbHPXsKaVP5mTeMwACO8A0MINUiMk3LzVYt3Kfgg
3Tcnk46YXXJbWpcthrYdP37qp0K9RkgZlIKoQ1uiG60PcfL/kIRlGo5ZPRCf0M9LdShKycHili7+
gfrzfwAQKZBpC3by4vWaf6XlcTCIXfvUpKvisdGuIzbBTqHlum72+ikrL7OBXkBnrSLM97rPhnE/
5DGupS8v5LkCIOmtWsRsjivyTo67Fu3U8argUtRC6JkUP7AGwKchuiAjW4TxqMPTqBvsMCjjYqqZ
1HOYLqxODxwCiWeHRAE2TV6RJNak+KH2ZZLuJUpUUGiVz2Z2ygPY6BT4ydO2gYBI4u+Zj2CctEX+
DFnBdEPKRAUutqnY2HXZOTOZEU7XC0b4qIzXBah9XemHjCuKn2kltwPtNPqyL1exdhjhn2Mf5UGX
WrGpWxlfBEUdCDR5vxGPdYUS8NUTWmNuncgF4ATkMiXXIB+p/2lQm84I03TNAd5zzpi2CqwK54ip
kamzRqvN5opweiCiQrkJ7Rvsn79VnrUV2WAlRDMsajhMK0rXi7WCBs8HveJlTQ4R0TC4zNeoG2au
zCCU2+KKSgNPASIdfPx5sGJVH+WvNryPBlkwVjutxQJ6iH6Ves+DERc3JmBwas3kDSS8TeHK1Aot
wLrPdgtXK7NjcQaX1bBMQPPSCDEvXyccnfwoZTKeNlr6r1HJ198v9HeVfRF2hqjEIp65MD46mQoP
XeBrAVYcNlXxaHNQNJ1VYkUwNe5e3nlXcCOCNeEeiLULMHqF4nfeDQ7VofiHljlliLSJpQdQzxpo
jMyjbP0D+IxRVqQUhxh/H9kQnRfYwsDV4hMfUP+pc5pE4oAVz+rHzcQXafMxcTVAB/jZBWhJ4JsZ
kMkuq/EFJkCHwlispnf/rGIbDJ/+Mw3Y1KPnZYWKKGhOOCehtk3/1vXOHEYG8EYgHDgPabbk9/AP
aIYrWyHFr6J+rNpD0V0C9YhMngpbFjy8NVp3aA4lEBGH0EygopHj4CQCAvoevMiKSchYrOXEKVHZ
Xeg/AOseZaAKxC6SJYanRXXrptecmonN6wCeyy9IUFEEyhkGdjuS/U8KgqKdTbLaMDBzGxS1qxOf
BGu39G+8xIty0xBPsdgvmiPnJjxRqG/9/FWIiGZc1MsdOHdI0KVLVUfsH2iqIHH9LygPgAfaT3Vo
pjsm6XoEGbDHNaliv7MPxr/yvNJLAZiKz41XYTquE3mXURWhvFR+txTzLJ6UzttiF8DI3Oi09ThK
9wwFiyO06deqTm8p7MA06TwtUPiUmfKIEHqhJL5NvBptanZK08D8VOWhqxUPiKuM8MurH7p0x8rU
qM55O6bO1hh4LnCtJlwbhXCqIHPmEL2y2AaZ5kLrGHRBGq3Mg8z8qN5S9RF9CuQHe5RLi1uaUDpr
Yosv3QGKjMgZ3CszaPQ3gYTi6mRLDTeVsp9OUF3COak+gSIXzbpWv5SJm0rd8b94PoMYbQE6D/0d
S34hPhjjJNysFGbJcP7Xsbj08N+powqP8YbypnQbHzE1rwIOtrnfKafT4xDXV5H0U1iFzfQ7lsRw
X0V0keUy+y3CHWLGiX31kIRbA3KdcAgaaudbu37XiKwuiFIb6XNo/xG1u8/0e+2vZLop++vCXJYo
nwEFXaJiRTJN0GstFS6VdEiR55pcqFeuONl4ZwuVOf+auQ7BuCi+Q/RvJp4Ry6XpMy8/9PxUgJni
y70mIPr0aBAbXB8XFGdzW/B8CFu+uJFY2StCtvTJ0AeQX9PC5juCvK+HB+jNJUlOqrrt4n0TPYYb
qQ5idzeQsBtUpkSnTj+U4lYfd/mXJqEcmBuHSXbAWdrsg9lxIv+2VK2ojihAmK29ghyla6u5vmkp
rzI/F+o+qzYj+CzFs/7KjN2iXTHsYSFgUiBdlwTqMd3x7OFaFm39LdIc/YWGGc8ObbTEqS7rD34e
Ra0gOAk5LywSRLfAQCwaUuMRnhDOQ4Sqj/2Otk9OvhbEtI5ZZ26GRBQusf1zflxjDOuWjL9YftRa
aCn+thL+xpIfSyzCdG2ZTn1YXa+c1rxkoZ9qJs1BOWrc9yE/J0qrg6dKKx6usTkTg8NznJBgZ1I9
Q3FMDks8LGW+qWR8Db3lUedhoNNof6Fnmm4tcdxLKg0t0FEhCkdahmdHVkDqo2DMigzigrs/CGsZ
squn/aD/xfj6FEBfPDiRCdTTj07+uE8OivoM1GcGXpCVrVPOq6KiQCvTBvLfq6LxIqdJQa4B6ODP
DOQRvh1qVF9qqG8ilA2YLAkPG1CiINxSGeuBZJtQ3NQxS08UIqK4ZD58rk8mP2wz2YfcRyJgP8s3
tJ7y5U/70XxXBRFsmu1RYCg/1PAk4U+4Cl1h+cOPRk1An8KKXmKe4BE4Dwg7Nbean6+kXADevA31
JzxVNpjcOFfG8Z6PqBePnj/P+2yZ017KgRfk01JMLnpEjT2Ld9P3zhpKUCKIDTSLIEjFzwGuSXNX
lpyihmC4OmWYSmyHrCaN0bkhUuqGCFXx2P2J2WlIVzlnhIKGZi/qP8XXxPyEtLy51BSZBKyn+XuC
I6QpQrKFzwgRuFdvY5pAfn2U5tmL0J3AHUV3QvaOie6DhKfia+YIsTb5G5E2ce0A6h8wkmHKx1O6
bAWGVrYEPp+sWn1Da+jwx8wOQE/wUXSn0sn/owoEKIrS8JKiceFDC38yMCzOvULZ+YMbdwQnH6rF
rrTz7NRpbluePLyX3qmsX3FJki/KH5E4CbcG0s+yWxysAr12pvqfxDfanlnZ5sV5hlwEpwL4b/i4
vMpjl/68/DeOkYeekrNQrbkMNSvGB1ANjb2GfGkSVwsLq9H+FlyNmJT+xkCb5AbDMRXX2GBhS/HQ
tQTR8AS6UDFyfIDYotIHVmngq/cR4SUZwoRPKXooHCRB82ozu5k+dPFYYlgAdOHjfaLJyH4URI8L
+VJmthRzBlnjT0MNGSFFkO2Z/9aylH/xWxxJVOZ05eRXKXJXVj2NDAItIhrnFZadUCckOLBifv/8
hH6PBhAub/3qlWQ3wo6SVw2K6sHjSH8h90cLRKCHLXABivpOXPcc0iHMmnquk2nFe7iJHKrc+6i0
UsY0BgU9PBrs9PjiBwBHpgOjWDGIKMhiqefIsi9YUXlAoawvA4UI6LrH1YgGbbzq+SPjiY+YN5pT
cAhNYSl4fypv81j85vyiwmDHQ1FObD4wIRTfY6xFdEbjHD2CESJwo6eV7btAH9nlDz7ZFB7nmdtj
qyuR9K3R3VHZQfoXYz/ZIbzbLgL/NahnluFjIfxKOoL46EPC9MAJx3DMitwzxys8b71ADozInXcg
aQe+V7EMiVAlJkph3QO8F7RAMQuR+YjwDzCFsbFZRr+j8hUuCK9VmWGyA0yIAZAW0Fm2QXGj5Fcg
VYH0aHU1KGeKcAg6nLbRb0LOFKs+KnLZDs50dfXAU+YBzIFA9wH6InYkgpb8TfxKEW2gm7Xz8lD/
W2j7J1ZcDZtgdulQLTFypP0vOJL/rYV28VL/CEucXNRyi08WSwNRB2Cdb7ekRY+upH8gl/BIJJz5
L9K5TsmWXKv9XHFPxIlNko+ClAglOWcjRJN25/Oaq6KEg0EOPWf1wQzqjz5hOTu2EChz1N8CQKxE
xQbGxZXhx1GL1G9h1w8lLTqvDibCPBJjc5iJzUF2o0fPnQUsu23gbknQTNcqowqTxeLQnAwkQ9Av
BzrF97G27IpN12xIdBD0tWae5rScO9ay6G1QUVm647Tx/wqO7ONsy9wszGNdWrRNUbdTvpXX5JKC
1/uHRkLmfOQuouIubfcBKOevyoxH9oj6bFWCn33CBJdDaHfdCks0j7X40X6GW5+Pe2NV67BJt9SO
U1vV7Nkllw1RbZN38POj8WnQr07vCqrgBZbxDIy/eWAqYNUXsrvpQY8KnlMmzTEHtRrAUEOEo2zc
3i+vQuipAS0NYJ7IscNijh51PFJtB/iGXI5mGYTbXMIncxP7DbOy19swxsBzjLIJbZTdPwCPzAdV
wIkLdtdvX+olwKMR6N+lcGZVTsoD4T8ycdrtb5V+cewwIewKbvqfGaMaLAQ1kBUUNNFu9sKkhJcF
tSxOQ8G7fqR/+AhLiEc6vT6Vjaqu5ID6sNCwE5Q9uYKa7C3ik4287bBY461DefSWwjNISb5Gj9/0
hF0ux/I5chCwWPnaQS8/8WekJXuhsDRahjuCT6X2EPcRLiOEEquhPWQV8gU2cl76NXI7bCG1SlEC
mKqwwRzMlSR4oAt4vaxkc4eDlaIJ+izZgMxsP7MEo29lsBYYGFbsRKw3PuON2PyZd0T9HDoDmjrj
Y8EHVvhRPZ4kECLYH5xe8YXzptP3MiKGtfJFSyTyPu1RRgVjy5anptvw1LMZUTgPD5FZlUVgwBqS
c80gQ8C/6XTxMRsOye9ECALYYovOgqiJTT2RenisCE9ObYPCLoHHEwTzEKMv03zbPPXydvybU7em
9eIgKXRdmbyDE3w2Hnoa6pEvvRpaqbcbwc8G4cdUWBRWnDn9U33KoRNr/pJaS1G/pPo9bt0x/0ib
bwA7I9uF4jq9htm2If3T/2BONTFI5CeDCAFegeFKU50SzYKFxA5og3CWBas8FSEIgVa+Elqchfy/
yGAgV17ipY7UEdaXHSoCUuKwGc3LDCBNWy+ysn+eRNgzkJZebcHE0FH8JfGeUPZefSftK61dgoZ8
cZMAEdTqFol6X7a8m61wYAMG3N6jq0C5S5a1Tw9h55KCmPZHn7IYmyVMs8W5aTvtv3XPrm4a0Bio
zT64Lt6IHgx/C3+C03pZXHUHPCa3PH8d1c+ByVIb96Z3FxUgd6Yy5G4et8aK+hqSaSDwaT4v2Tyn
FlsrGR6S37mR/NNf+Jr9b+oXteQNODvWx16rd1q/TYe93qO0W1RvTyJ+eB8apO6Zgq1llG1tElbN
0HANcIcF7xM0bVN4Lp/1OpheiNDdWlkbvIRivlXcyIh6iaYiVMJTV5T+Id6GPzhWzM+AqlBmgeyW
wdtbfBqg4Z6lYndFNe39ARnFoSuS0lqdxfKNlKeHIwebknfDm7xEMfsBuqsp/yAOnNP9mCJCKI/m
hbxZDzpTX5OrYo6fgXDDahjHJ//G2N+TIGN3vzKxtrP+YI1ojVENcfDiQoF6ZQ/0Mc7jY2hV2N3K
i9dcqxiRuJDYtU4c62qctpMBaiWdOtkKyD8CR4qPOtMTH5/i9bcn2uR9xSr6qjM8buTE8i2ESVSX
enzvvk8KyhlXkc86Abo5Sv8dtlq+WePc9wAzJK6vCkzfZxXHzUXvjolNl2kgMPQQ/75qFnczWeEy
nYwj3vTUqquzHP2Vya5Hah3m1wLCtfLe5GeQ6udz3k12Hq6Hp0xl9yrdt97aDFDoVjzgiMysYY1p
sadFgwB1XHhEW+Oo5wdP6smsdjF3O5UH8YqH7h62OygpMjXbS6CtFFrPKEz4VqHAcoKE6P7dKQVm
rGMTXWdM9rnCd144XXRHrfUXsLP9jOhdqI6iqqmnBBweyW/vTfHUhr0fbCfpm1zw0t/omF8Ah8J9
QROQThKqQbgo1yeFgEwd8CjRd0BPe5TEWC0Nb811M/QVNFiyVtF/kSshQNBvJeVREhNkGZurdmWK
r5BrwrqQuGLTIGDQ5qdsRQ4bjgm72ajZjVxgay/Hj0FapWcxJcQbOyV7I+NF6ipbhKZo3mtbNted
YUfXxT+5OIz9ThvbpZedOMYz/u4gW/nmJuGxzRzkmZi3vkoAoPwqKLyH0RsTg7JOfqTUanAGaee+
cJUImnGdnIJTikRgqREO8+utaW6afakwqvZQEwk9HnpvpbQEr1xSpNpIZWJLMr8rb9OmocU15elP
pj1Rmyg/DSIeSUKcPgVtrX6wAdwqeODrkLvK5v/wfFq55uK7YHFd5qtkZEr3Xl5+IYtAx6udfEjm
sfPOXfKLF9WH2LsZHCRKdfUhR0Nwina5p0ADsQ7SkvGkBraH1TN10Cik026Ifo7QmIl8IbYlaHFf
76rmzEOAJ9L4iO6J/NHXrnkV63chEXFInuSZdk36dutrv9gB6Ldw0It2rQMCOycPpu9qUM7L2uK0
9J4Pywp7MMrv4mMg03qx1Bp0mSK/qqBai4U1vgFo6ngfC3Mg9hi7FUhgv9UfWXPGXlXsTYxqrPcE
VFSrPtpp5GhfPV4zJHxdh+2/2OryDe8oU1/y0fXobjLnJOWKKVJMVtOTsbLjizpI5Te0ePZVA5RC
WLD2VdfqI98Dez6xZOiLey5RSMT0AXcLeV/usacVkUvSGogOGwhZH68esgYkOyDZZzX5tnrR+h0y
J9ib4NU/AoPuAs6spa/vNWCH3FEg+hyxZ6vbY5WgN06sMeHaPL3yBpn20m9A1ikDfHTqSuSm7TbN
6HbGF+BDZDiotqF6WABLlrna8XWo/lN/bFeADH62D7BhKleuumVsxdT2Q4vhtePft/N5kXLMvejt
qOqF3UFlyfFXtyeRwMtvU1mRtUu8Urem3cHA/rCc7OI+Vv8M9FpYq/JV1O0i6VkOROruseB7m2zX
Kx/TVfhi+RcpsQrWDfni20Hg6cQMAlfitKjce8cE+Eq3Er9rqy0NcYM20ehYzvmVE0qhifhb0iBR
8srV7WJDp3y2QyDMzY3iL57vpgX+ogfh+0F4hclOY9UCa4+iPWN5K6/RTWT9ATJHY8yfX5CeyJWh
4UE1nmF5MxJncJt603TbWtlG2ecC27mBsKcEOTQ23rjW4LtkdMdEuuHQrsEAv3rKgaQVlYhzx4TV
SttM35AgHXORWvUzAasB6i8RjOY2PqhlVlwrjAU6Q9QsWuFbCvbG5yL7Bd6W53MD4W6Oz4TfKad3
BaYLaVlLD1BOk59Bv/Sh5judigtBnjIWlOKeC2d3anfYqVQNUS2c2G1ypi8PvpgQdLpuyYWAtMMW
SF8FfaVyRM/jWkwOQfAHxL7Q72yq9EyQRjdQD5NdUVhBwFQCAfNWi8SKVHy5tibUEaEPrg+6Cbw6
2zUeI603wivM/5FZpvc7xnlkcJlDNLQg0KBH992GSLSUlh2HMdU3nLZ3Sl66WKFh1UPuuLJ6SCGm
XicN4LZbtMVw++KGbsYwfNElV/YHFOTu7DCkeMSvf1s+IjPPAK+M7ehABC0rhJ48MvEWdznxkbb0
InpAvQw2ke+FtjJTV82cAtkDKNGfX1IX1H4b5bHZBD+S+oMJklMVAXBd7RE5ojrpdFTbMB/52y9A
OrdDtRleebvPizPCa0n5FUY3PsYpM8xZv4P4XXKJkk2Iv7X6x98TBI7yz3j0Tw/xJZXYmBF2qNlO
ofK5WFXtSlcsrsKCcwHTlXtYrFSqg44efFQoXirkVJFdkaKuyE8aEZf0FpFZL7OzYosZ+jvklmje
6SpYMJqFtsLhQn8qtYFsd5SO6SccvS31JiCn66k9wIsK/w38Tbe7ePkWCCm9TT7tOaQnuF28gfqX
xEPzZf4tvJWQrYoB6IScNu0266QXW+TYDMk+eoh6p/erCS6uJgWqJqscpzeAB9i1uZK4J0XZHj5j
Urmhe7Zwd8S8I37IgHmuBk9Zu/Jxm1X7mrmbphDUypVN9br6kzFX884cpVvJ/bPW0ZqAVOurQNn2
/i5ABaHukmmbwCk1dkBsV+cM3SVpD9CoULNoJsY9kVgqejhZvIKaVJb0MAnurC/59GxDTGdO6VJt
zhUTXyKJ1yU0p42/skzdMHb924KIUhHHJXyKacu6C0tbIvvBoFM4NfxSjkLZl0yL4yMi+OaG6s1f
I9OgJ3WM1tT35crFu3AQ8DSXgE26ALs+rbFCDmhjwpN8nM7eEVBmMPaAsBKUvVdu+QpQf8SLn5oM
ortuUCszfOn00HuPUKGnQ91jQjGxrzHpIK9dmrZ06GFuCeIQnIV4JpWkWvGk5T9d+VHNYfOV+3Zq
rukIv5c8w/ihg1cikPTcFo0B0TiWvlX3X634r8Hsw8/9XPznGyF6hdt9H42raItNhbLNJF4lj56M
oxlon/Vvc7zkCOZLa8RVf1PMy6qpvTvyCCh4I2tZnzUgkG0pYzuH9cH/4qxrQbU3RmCpK+2fRCjF
GsHF9A/7nXgdrwRoEAtOsNszhDR/+ydunIji9nSHyX+vU3D8Ht6kn1/Cv+kfEE3O/DEP+1bzQojo
1ijljSPfAGZdQOM/PhAmLXzYK4pZvEuz1/bmTrXIZuVRA/9JUGvWrvICHQNN7YuzvxtIjyaIkaAC
da8wbX5RSobSD8PRsie9dwmz21S28tJP0s37ZGiBLkASwjwjnrOfTl7yH4iT/gNd3WRF5+xsEOhD
tNc9xL0685Vh7fq+SyqxEoJjWemlEKyGlQz8m6JT1R6eMTwT+u4NDHYw82cags75n1b/o7BwgZG9
DZBhIFwS0JDHOuproFXUYujK7xF2UwST+VI/FA4VjCfiMJqAoDBrPEahTQuNFV/jBfDGcnZuLktg
UoMuGoiN6IeBF73pgjhm39LoHuRd8+hza/o23uKbRkr27CM4S3ue68yW/iWjWZp3dnwP74UVHJJD
dpEuiPqYaFbtT3Ic/9VwnAAnn4TCcAfiQSbhmZREbW+QE66iSSJ2k+pz8wqHUd/hXX9ACOsfOnmW
+rHnmdgTzwPR4UwfzVxaqGWWSB/bu9xQA1xiG4EcmZGjAi3iJwomblpEElD8LDZz9O+ySOzSXKZ7
fQRjXqY/ILvSYSSncc46tIQ/OjXwkPGg8v7gk83SxXHcoqFZAFo+o4zkH7vmBIM6j2m0WcfDMn0o
SHsQz6N5QHPBoPGSyF8AGiZb8B87RnEixiFYOAYR1RiJrnGOgJ9TgK41W6oI63O0GyA7HpKZWCO1
mZ1Vp0oXjN3yTeLnITZQxhBrtyRX03pxj5G51F+Fpz83VNug+7KJ1s7ltYAKtVisDWQ0/E1fNNbL
b1K6hWg/ivCfbgnTmrh9SDqLJZUOF5uszUyGOIUnsTKJty/B0TYlCCK5kfMDmlewmVsSubgiN4Sr
CG07mAE8bFbbujopHm5ilYXDX4+ganFg5tGr9WSgxWW935Tt1Zc2wbibBUvCAcSFTFlE5d10TKcT
1BwFC0NwZVJBZC0R2rMHzdTfjIKVq+fniRBx/oxsV7U7UDEpOD0Cey7vQsIYtekY6VJXIhAnWYcM
EOxzeECghQFYGlfTd1rm1P4u5aTgNPNmVhj3HSoupAtm74jNBstpxyCBySG2fBpucbbM8AVW3QQS
a1N5B0BGgReYvKqCVaLYYKWFuTJRf3zN/W6jS0zREoF2ns03lJ7Ohyay8lnSAn4MuF07Ot97b0eZ
MxobSVrBhIUsGyGN91zHJTe5ZLXGG5kaf5NNWok8XZH0rPVf5SsoOG7KfSGduN0Tm9JFPio/NQUN
is8RUNie4ARmNjF0RIYTi9tO5OmtDk+yAZzcgydxa3Kul6sF+8HwRtid4FiIN8wSmNhRlU/0PsC4
5uWTeS/kbIL0yxeff4j5tU+DgI4Eu2lqKXhSVPmB6IF3vZJey+8IeZTN4DcYEtJ/eq0egDpCczLp
Fme9tZNsH9HMojwouSSVodUQoaKEx0WHd36Vdh8L6aH9CD++hwc0/w7wfGgE5QovGSckPgPemTty
i6P8gXuD3EIS3HzxkWv0XwLnhlb8mZhuaThCbfWH2nsJxsZcXEP/1UxPga7SvUcHHJ6vWeR4NYVT
nq5ZNgjkTUIH2H6KPzu+ukYqj/oCpWj6g2aN6ZzYXXSFPqlBJIFu/JJfpAG9B/dpMAIPLFc0zRJD
RHdTRebkWF/hDKRqU/J6dQ34QEB1wqoDmxJD0+CAeIRfJsJoPDbxTT/VET8l/TUxWHB/QfjD7Yk5
EQZ/0DNBtaJDht2TIyImv2P58uibcEpOyRDr6vTqwM0rnwN6xvlMamaEK8VMd4Zlkdwn84k2LIJ6
Ab5kQ6f3SHvVs3CFMzSzBRZCO7mV6nHR4C8lg1kFXFAx2D4iCh8wTu5kjDH4ADxOA8Ge2gHQ6Caz
+lIblUDvQBTuhPGZ/SAvyBPeLMrbFwE8cgYLiXSd4qyXEEy8FikOndZIpBTt2rMB8dl5g3jvJjkU
pxr3hOFgaOZvMvoN/Xj43b8M+B8yc4IDwwDep87WzKX0wrR9ROFCKOIcJ4CehaRbWyf7f8JCTSHg
DM8DEMrnwljrxKh5p6S8K9nbQ5AMDcG7WdIF0uv30N1hzlFcs585CJ7r7JxtFhpqQc5g5Y9oDA4u
GeEwqzIh+uKZySNQrwpBvO2aR9j8KsApIjQQ+QEfot4cQh4lQZEOON07LCslQK4W7mC7KMuV8geK
gR8s00JEkaxtyjvyC5fTcJch5FtPplXq2BsX1sT0G7yRLmYWxApdtbI/iBazyGxvqhiUV0F5x28h
KLYCD9kvtY3OVWMCoP2HF8hJSG9Q0cyJi2lvaB8eb1TVhjQE5k54F0BeYovCzK02V/SKkr9eF4tz
ROHvAu0XKtILnZ6dvNWlu8kcVlJi6w7EdSJbvs4ePKBVpSYp8KJV5Gohrx4jFKcXdXZVDBuCgvx9
oK8Wv0SXeJeI4STKTpRql/kOI5WI9UqGc1rqjCfi0V/XSL3nLZt3oQ6aoBB4FH4k0VmEwJiXhm9P
2VA/XROtVgS/lfChq7eRVffRIxXHvfSp0plmkfazofShW8OwVHBds4rqlOxpySZ1AzN4xo/uF9gg
ECTRo2SGHzOqL1KNvoFG69pVskFWgwiy9C9UTS+QfTY0QMukPF4J+yd67p7N4gyyGuB6GVURKaJW
k7S7AT31jwK04mhwY5lWTsXH9C/NXjpnMf3l5mbipkSWkMtXDy9NhHKWTYUMvZHQc0JwN6O2Rtpc
ayzHG6O4EIs2Isqj8ZhE2HY3pf/8xaYY3pibzd42cXQ2ty7+zYt+9or2ii2UfxIiJD2ztQS9itPV
yG0wmrpVuvUTai3QnWEzJ5cUgC7/V1F4Gu0FkbQ8EUWywP+4FbtLs2CtIiTkaz9ET6osCbCjOCd1
2HcKQN5lE29bwZVotOz3k0+/jkXxRafzmoOTwsajnVMU6ZGwKym5ecU8dLmPIX2TD+5QHwV5Uzl5
SfwsAsdlvh8FJgaAhQ3QQf0tqUcACIw2AwaEkfkDFxsmh3E5xeuGOM2NYJPDUsZ3vmB8ePJ3km0R
4eXUvniB2ydIdiBM7Y52iS+TXtaUu5NaSjx/Kj7FbD8hB8SKdFvI9zzdQgRne8X1BKeMtwoOAE74
jKnoCK/xpZEt2JSvQqEKYZXFjwV2RXFTENCFBVlihwbqH2wCA/C+ZiTtv4EuBKLFwpmGze4ImTyg
HhxSd/Fi/BWguPv0S75SdozRViA4C20R8VjR50Qvjvg7KLO1lMAz3f+HTBuhHZdH4gnRhF/0qqX4
TVgT6qa23sUJ6qOOP4woPQvkQ4pOZlbR0Ljq9AMAJS6nICMSG6eZkBzT0iAj34aUTNxQOuuXXv6R
EXTtyTJpPISOwJ578HLxJ4NMSnfjv2nBWxL12V9/S5WPWfhGxkDuJAXU26Pq9tURCDuYNtxNKnEc
2lrgVxJRjgXfpux2KPyK7mSaeyAJHhTbwJL6x22HVBU1JBK/fMmg3g/c1Bbod12zbOI2ApVfou+r
nVzfMIRgp8HYhh6F8YoKkCndtuhEQCmnwKWkOFiTb4Hd7okmoUv+leeAlib1Q/ko/FNar6rq/MUr
tyMOS7yMrmouvVcwvUuP7wiQ78F56qCI0LZqswEq4C6UEKXI/FbYfAS75EyC7DIKkDNnMDkan0Hy
z2h3C3q/T6bNb1EabrkmeQhvhozbE5WOTcwdOjeE2NGayCtLgETACgC3SABgfe/KA76XjniJLYF0
pIv0lgwQosk/mAqog+ZN1b5xhWs/M6dKHlX/4DVTzooOwLKFxvfMdnwWEnfRQs7CO5LxcAk/sER/
1PIWSb8BOsR84LQokJss28U4bxIB6tQWCx6Q+FfaTGfqy8qUKZ9Hhp4b2oXH9ghai2YHEJfyic8P
r9zp3aVCUCuRjwGgs9SLK2jjonX/eHpi4YzQTxvPWHeBPHik2vI2/7O4KS2viKv+g5YW4o4kEU95
zGVzxFmo/r64cHdwmE/l2kTZgd67F0mKWk34SxwIo5KSNQ4GATaRNWVW7By5VbbUJWItcFTkvusE
kjZ1yh5zzAu3A7pEYNUmovbT1v6p8nYoL6F3lLTfpt0qGNLpbUqdVtymH+U1KUgBtnqZZXgVGCdf
xKj8M58cXQyG49n6j5xvC3jx+NtA9BIjItS6jUrfI6xLdyAcEWQedtJzPOl79PeRulOSJ/nGNTK1
i5zcqZmCmWY82BCtjWAUInG8QTXJzR34aeQJVbX19IuVGaX4U1+4pK00RzIA9d8O0kVenMZ5iiUZ
2KPndHwkvFizm8GCuPihcZq3St8Td5Hveu8Lr8O/kvY7RDKonk/jK/oSscz8pOW2PrEyf8ijixo2
2YrFWkLrTNrubkInF+xTPQVZWAfjvfpEDQzV6DTokOEZtOSbsATUkGgQFobbDZxqJyX8Ucd/wYUN
Zop/kpKYOV5l1Jg5AvYD2U2Gi9Tac1LLfRoOOS9g4XsBV1S5lLWSXiKuc3BrAFbmWqva1nsN+yqb
1S3T0C1ZRnkp3fRGTluwOKenCET9fySdx3LjWBZEvwgR8GZLwhD0TjTaICSWCEd4EIZfPwc9i4mY
ianukkjgvWsyT77nWC1ZPZOyimBlFu64/PuVxa/4RyXDFI/vijaMqWRgYv4APQtiySuPyDCgEiTN
LoRuBzOIQV6UXQK2ydvkiyu7Y+rOJACxdY0khj0IHOEL1aqDFuSNbXBufUhRPhmhx32XaKTgoYiq
diEjTppVeSmctAeapTd6AU9n1IOyR30hhT0au/ASqhurXrzJz1gCACFhCCfuj2EtLbaYze8b83vk
oNgdqo0AIv8jfGe8OhrPSP8oEQxZHOj8paqtoBxBUXdH+T6lJbiiowQb5eMyK1w3/Vqv190Nd3yD
nPYwyUldSWZQ0a31Zi3QaV+0R25jBsCUgLOEEiza0xLxJnBGCVNXyDzVZchDjBWBRJ9rg+07g4dq
J3xErCbYnCK15kJzwyVdv2ln3YLnhW93wreS0mQbcEz4fCqclgPLXVG9hc+WTq5idHJBAkUHBV8J
m2Zh17kvq3b7Ygm8SVRfl09659MClF5OoI+1awNIOy4GePJSFay8RCf9GIS7zcZtGM4ZfSQzFmm2
/sNIDbkIUhesY5LbzN7Hj6/xa0OfYOfx/GZdIzwoi4ODsQs2MUzqp7xESsJ/lEe+H7f8xq9Tcsq+
2I1MehACbObZX/xlbNEvr5Nffd0/pAN5jMOB39vRn9WlXCuP4Jt/F2Etu5xCcisfq1V1Fc7vSaQQ
bfAcXQfMKO5HmBm+4Wv7z30y34IX4J/gWCb/Y8ZQJtikT/17mn5wXM61f1T13FCujtvkaR6SNXUF
Hx+mRrEggNnvCSFixcy9s0hvpV1HgBx2+DhRu7Lypb5m4qlvW7ZCKbNAtiblbHxt7IpNKm8J3UT5
jXyHkKTCxUuLEIrAMkxvk2Z2yf+Bv8Pww2GdmUs5p+JlpydDiFi/X3DHSlckvsxaSMs4crTsn9my
KzV8VuZKsrHYtGch5/QcI+msHHfwCIZTQur523vLNuxOizWIvlt99SuqW/2FGW+aPEGYMEdf3mAj
MPkQpCWT2WwioIBos4EGoCJv+Y2XwTd5xcQtlDwjTLJ9Eutemv0a7hVY2x8DzioTOpu1fQ2F8uXU
jPfQd35ugX6IRhAOpOOUx9haNIHbk6YRo9Ca8zH63Vd6LW8XvsncWNzolqibD2jYY9W3bHWLcW0X
VsfkH3LzxAxZayGh9zAf9fSD3YFgpSK9QbzBCz8JO7FIRn+TryVSRafoti2Mibf8y9kzqjupv/cr
oD9v1eeILDmafE0nII/bC/0kn77cuS+dtK75i4phcpSAQBP7f6AIzeDO15iNPM/Bqsb6ooMIQwUX
3OtIcegZmZXEbvRdl+siO/DLHVJ+RaLMqF+i5gc3IPlrqe6Nml+hxewnJkXBsX8d8XsiXCscbZco
F5POOTv+R4uyGUJpfvtgmcu7zAgp9ljSsJcwRNyA4u9Hw0JLZVkxjpKHy5AitAwphqFL1cviTgdi
3pR57nAzT9JN/HZBfY1QZqLvKLkW7niAtPEMCSDj9ZGhM3wqaFpsYEQ83ziRWbbW+Ev1XavcrNQv
uyOZolfgOTEd1IYXQrqHGMz6K2hnJHoGH+EnfQTI5dcpSMlZtafvWUTr/CGyP05sigz+cXhi2OyK
2Ti3FsJ7wjFNKI+Z/c+4v2OYE4Qq+QXYE1umZUU5bIssKWJtoxDdBVBe//ziyp9kqHue3XbYokea
9HGXMCUg+AfVG5qke0qtmCz5l8BLQbbeo8mHk9tzir8OiydyLdg4jBIbnLbBFWsTO0rh7x0Ti3z/
YCOiChn++sRNscR4PMUEYeKnId+gXlr7BNktn3Ef2DnvY3MSV5Qo/OLxa/cenoY/6brVidRwr9vv
fvwb0tpuSZ4TXfHzeHmogl/QVlMQ4BI9FNBbooNhwUV/gRMtaXppDjSBn78hYLvfBvoGJ5Z+zOM9
L+XLy3bqeBmblcpmCHsWc3ueut5XfzObdYJZ2vIK2pG2wzNXf5ZGD1NrUVsK7/4yOhxAekTKisZM
xSPPLR1cJBT7wdEymKNMH/Oyyn10c7x7UvHDD6OA9aqcTw1b/u1FsrrMXBGZxsg1laCwAv4oPxBd
ALQv2JbwkFodqxCycqguXOzjnFO4KBhlsroJ6U5sDmMr3jN85AUECCev+eVzT6Ip+kMSxrOa/+ni
WQ32kgT4mGsfvjvuZA7KId7qTHQWowfZFBXk7LUDiDUPafOoZuVTwEpD85hNuNH+dXuv3gAG0bCf
OiZOTnPBcbcItnBiHWvGFbxQTk2BOYmdA2bDnbT8yr/ULbgGPZtMasWjhLRhq//IlmEcc3/3M8O5
lz8qToYFvlFxgcEZPgTkQJunm0exBINR7FHFYj0jPhN2zbpyT1U2myLN3ASZ0ne2whvXO1GyVFlU
rngiUbqhEAd/MNd/3+byTRBoukpdilceCsaAll9Fq5zXI2d6pu3MasnDmmo7GT1b4glcxaw3DeJf
hm0oWwi8fpQSd+a6AbX0YhDlvy3P8FBZWVQzSWYXXOJ00KzyZgQG8wkhsRWj6SuD9P+oWr+PpoEg
nerO0Fcj/6NX/wkcnq/xm0SC7GbMKXWlSeeEn2bDLNCU3HgOJBaszGceGr76aM6jPLf6hczdVXtK
5Pf/QpIvAphWR1OHr3N8I7kyaz9mTIe2p9yQei+7oh0xsyMwiUNzXn/xofLlFHcDVMMsbu3E2k90
WPbOvMvJSeHAYWxSeOwXjGXGsqncDeY81R+EwzK08awRQMWcTpdtbXsmGeoz1wFyURjNhS0RgIp3
ryqmIMohpSW9dPm+AgVgJLR+JLoyBaS/dOTkWH4cDHLv9Dhc5Ft0jZcUJ+jroK28ZzWq4Xn2ZbLs
wqKNQ+aMKIuK2kX8VRFvQDs4rBLzhAylfdlsVn15FZJBasf68o284pvB/udpabQUWAJxqt9RmQe+
fLfmwp/4QITAIgS3vAl5ay7rTsI9EW/JByFUrafAANJhIeGftndVSBQqwQJXolXSFaMPngxSBTAF
0zFjcHujgD8nv7JwLLONOQnFVHkF7GzDFl4ndWkp3pKLOO4zobPfMbqVDcX9yIdALFLjBEB/gEjO
MAJu39Lsfcq3waMJf4TRh2bTopC1lWt+Z1bI9dus6LyH2gHy9HLbcVWhlS9XluXrr6X89cLYfazP
Bg9CE5wUE6FNTHE109gKBfvmHuxU14x+o8U4nGhGadhRxZ2R4okjYTHF4eOUK/LSC5rrAHXSZ9OS
ZyDSzEn5vuXJzTY10/bgloTfMWUk+71896LkY41AOY5sdFYDEPx5eyyS8aiGGPgw1zglTVW71ffl
lUYVSpb880JwkDrFEYg8estd21CHWyvIP+YFHYlDSIPNnps4i8hPvrvNG6ekO0FzYD1c4Q1PwSFM
eahlOhc5vvVitmZjx0nRZNBDMrFZh8+RpHLrD0I+fUlEIgqDMrypfBAuFjGPL/N1KE/JLZ8AYzEN
GwJojOvmzLLsRDxS/8cbzWSqQD4bIB9ueQs5v9uPCzy8JjExPoZJfjwQGKmfLnjPDeOnHpYUD/gV
rdXwIGYt4LrAClf4hffHJglZpxtQqazY4yFReUCatbS1ODgxn7NOrhD1RFg5duW8p26CFXjhFNfX
l8X+onbylxvy46O2SLxA9HBtID1KloVip4g0g1t8f8vziWpK+qrCmBCQurFIjD8IMiT2zOR/GEKA
km6UDdMe+C0Fm70p4QElImhQtzsjFxQ9kCWGox2bI62/6lbHzOv3GiMcQFJUu5jPN8KlVqgI2SCs
6ivuMFKALb5eXAz3LGGaTQcNpkA41ANTgo2AGYOviOndVt556NPHAlcpfS+yzczv8XkiEi5cJLaT
CAJx3IzZnUd5oyyC+KyHd7X/h/SZLRkMNPWAE5SnhWZy4qaF6OIdDKXYH+imRwxmza/WHFt2BIVj
bKGyYXKB/Co5+Xs1LDSn5yNZVeuEaKVj89dvEz67VQmsdiZseDMzir3AJ0dknbDsRlf8wo6iMU/e
NKi1BhRha9ivw1K7hkTscVbd++fnBDeZg9DrJyvla3JAEwEC0WebMoBE1XX+VbYvBpbEBnN7ojGl
vB6PmfTD2owemHnrMfsm7KmQFJoQJzq9hn99dnwBPGSTLLshC69W39XS/K9cjP+QAUmeh1aYqxTY
9waVF7tv1t6NVzlwyv1hNhqX7FuZ8Hzyd8jKKKAaxMfxfgZ/Bdv7/FZjE4Taan4B+SjXUEsekYc7
EWEALjrmBkgKhg2L689ry5nNTkG606Djxmnh7du5DjSGKoceq0Ho8U+IdwyMNsXXy8VJoVrONGA3
N2VrT8B5X0n3XYSDetjRpPK0WRLcMJ+QWKlYQzSE9Ex6nbygltlUhof8HmfuLvIv2fatLt/Ie+eD
/XoYzfyMPSmAlonx1IF8FDCK+Yp41XNhkorM5X6NoAZQFixYVoHGAqwcuyHCYaBx2mzueQDzr+Bf
wkJe2cZfyW/X7D8eQauTwkRaVhLQDkS6DmD3CexVEhjHxsfhvCBX2Slaem9OOjGeP6TlPmUS8Eas
QvS1EC8g6VS/0IUYJLMyGfUvpNWcrjOUySne2lWlbEN07cd0k5eOuv+Ybto7AMklHh0L612dFWi4
fQWERXUZxIXs1iYtyo7kpTB1WwOv4qDyxcA65CwApHfr5UeDCiyxiFHktCeS/V7YmvKyM+NZ5zQr
lxQNftPYkXaXZC9gACPt0/pMGNskcEo+X0noKkxsHtnoJpcGteeaYgA5b32Q12N5i3Alm67w8cop
eQXEk2XdmtiWHKBslV9fxAlzNO8EmPE8MHoI0NPk7dLmVveDtDYNf0uikMm2qUCybpE8CzHB1Iee
wpF7A7onzgH4hpmnNk4Zb6rGB1cOrzo/jLau/lM1Jyq37MXxfX0lf1iUMNQQttJ77Tc69AgJ64SO
DK60LUMJ64QOcca5BkF8WKKIf68RIcqUwSeNSVZOu0pLVW116kreCwPHNFr51rC5w+PQHv7wooDO
ro5VtUSwlSKHZ2+gc7/DTvAHpis0DGxLO3a4k2gYkiMExVpzP+jfkDcYi3KGqiVGvznXRbteRg7W
WB3zGT8lWxPkVSucGW206MJr/96LKwTxwwEDW7KRhdU7O1Sl/9Ku7XiI011WgbwmI+ozwY7PDEOH
8BbRSw7VBVaLgiD2QYWEkVTD4DTVEOl5C9jBQ0Itv33G/Sw3BDbPIcS+1xY1NRY8Ao10igz24ri2
+eqteR4BD0/nWQOmNTsIo0cHytXhENTDzqg5BwrGhD+GkSzqyno/XNAIUnWeO0q0/vRSzlymoNvm
cbfoVuKJAm9JtxxheOjWSK6GDYFV0RJF+E8tfoetP7nGp66BYetHdq0Bo7YdzAX2CF8xx+01dDPY
YT6mG4agMAsqdOM228z524JbZSfokejncaxNBk9q7OgZc98NrtQ+eA1OEhVNPamVTgmrn1zpgIRg
U2FgRodD4JE11/Irc210dScB7XsGCaE/vgMv6n5fKIQZo8ox5EZigxD+5tua6bABAsITUJgKbiws
YTQko8+PwduQC5CnVqICXQq8jN01X7nsGwZgqh39bCecZBXZObX9d+r2wLbPrQ4NNeH1oKpzNRAg
9sfwPvqa0MfGT3OvsdbZ0rp2sP/snoOPKOdDUK8tY1GTaWqzi+/ri4ZKJ63+PiJXXbV7N0jTKWjl
dYpAK1eOib6gkRMT5OaqX/5hKdUrL+PuV0nHhIUKZYXPH+aDlngfPE0uga8uehrPLIGkQRLFghjv
33jGsag969hO0jXNazmsRMi0WKMr2/LTfo+EDIJMe6vkZdE83owD5XvYwZSJbT5B8w3rC+K6NUvE
mzmsF0yRUCiTYrTvuWTLEKobNbsPf6wGTZK6+f9RsmRBMajxhQl3AZ9lXJU3FPWYKevPjXzAuXXn
fQ5PaIWZCaDnggVilKSBom3GOza5ooa1lMMpcnN9jd0QAxteLvot3SaTYQQ8KXM63/L0iGETtde7
PXamn3/cF9c+4xMBmWAzH34zjhlmBKn18vGIxDV7N4Fl7mvxRhOhccbI5b/A43KSZS/GasTWxtm0
xb0cp+XnB1kourBxbpieNCE4yEc7Yk3PEMSyOUUD3UEEnH2MhQHxVi0u7aRb5BgCawmgGI5Js0Vf
h8hlEww3EXEedYP828b3rAczpc4lze+PeFbL1n/FGJpZ6KTvX7yhcroQUVtl1aVAv9Zo2OYSdoA/
Kbra+PiSAOgxMzx/qIdDZYn4hdxkZhVwqhB8pwvWSRVmT2Ak1YbB61u+j9lTYmaWMOCFymY28jyv
fFJ6iTe6q1P9i2MXBP0JE7CREwuIxpCq3aS0SNqc12OD7qCPr5pkK+wcigdREnO8A6ira5dvrUCP
8ACAiXWguprijyCbfjUpN9i2VKo3MZ7YgAQlJhrcRTwslMZ1ACc0pQbhf4OtwJzQ7rrJ4USNA5NF
pM4aWvQxHD9TBF+7xU6u0M1FyDSNUPH+ydt68OruMNxNkoZ6kFnJITLz+aBcgWe1BYCw8krkVNmd
8FziOuCIRuegQTymlzLgsaBRH5CzBSjrcIbxV3uAfHtWwAwSM+vEWh2TpfqH4TjdECBiuZJG7Hzl
RNntLfy92FnQ2VB93RU2+1ig+Vf0jF9NJNc/FQKXr1jnjXsOsNElPnEEWerF6iMn47u1Rteg4emV
3I75jqVpxP1GHQ8phHrnFk/mRebTGVB60zc0UvVQnfYv8qIXgvk7pOvmksBfQtfo58ozLS9miCp1
Cp+EccxT2YevhY4IJOUvSPAqGeVaJphhcCPTH4Jlz7Gch9aWGKd5Il/gC6gZQkkkQN6uGDfyhRlH
uPnQ2/QoA8R90/O7TW4M6IWsnEaY/ZHA8CLWSTFYIdafzoMYWx0oMWZBAmnMMNCpKqApgP/EWk22
cfLX4E/m8mi3wr86fiAu8j58YzJPRaN+41UMgV7Fr9uQrwMRcMYkAJUZmpDVEHFsrwAd8tddWSPj
6yqTrcmzxT/7uYNSxemcB0f2eQb6WpVHB/16lT4BJXwADAE1/Vfqf7m81yM/e39HZJv9EduAC3JP
GAnxTNaSOZCJgp+nobcH1BWU371XdAeu5kI5qSh4oPRXf1V6wYYq5tAV+Uzu3Qz0N6gAwaveaGx3
crcJq6/3SNjAM3ZiJ9EZqSE4HZhBsQSb47abEU85xLv8GvwLhUUBusk8myBJnVY/AOgwcMoP8OC5
fR+vFZbDlXqXXpvhypurbmMM5CeDHBOvFu12Gg1IcH62mKC55rgM1aURbtEimJQdYG2SAEwk6g9H
j04ojvLPRSttbaVou2FhaJviFn+2FEXs4T80VSwmnMktwjPenN6YLEBvhfOSAknzKA7knDE/wgdl
lj6bgmLyZ6QoAHw2TKbi49jR4swnoTzVR6MuiD0Q5d+c8Z9sFDzauAU+4GJo/SVfYTLZHVAiJPUP
auaSvhgJ/VbtH5qyN7tvzdgVK+19CH95GLKE9hEKI6ARrsG2P3MFMeQntYV+6SIJE30bHRiWXa0/
tTf2ogRGDcQOLuPkOqJ5j7+CZt0X21G3azfyrJg1b7SOVt0Wwi2ORTak2PpZDAK0mIhbDPup/JSL
YM6rdaw/0nUIDWmGFuCuRYx4vlLw+PvYx6UokOy0EJno7aJLVh6yaW2HygqB8A/D5VImP4xLvOG5
PclMH35QWQ6gRo4MAAonJ8Ac9va57g95ccxYHnKk0L9FX/JR0X3WmAMaXF6jvfiG4mcLMIrswnDl
1ONrjJNNlfogSYAwZ9ICAU/Bhf9E+Y8jRYQGcReUdZm7b7YQM82hqw7PU2lrv/dF5u5DqBXLvltJ
OXpIkkfcYdb/Fa/Vh7uZDapjYI7CwgA5Z44+n5iP0G++d7+qNY/uhFzkoGrAyWHp3RCW8H6d+ifz
7J9x/UMTn5m0mA71GvURQa89v1b0rR8p83+UU35jxoIFIjtCnv7gOofuyLD6QdYYy2c2hC6imY7l
H9vCV7wXRzjo7HQl4hO+0O3LYLazbazZE6A08wMf8FyJEJXR1ELRtjQU6LQWtb4miKFZEnSGV4VG
FluK8YhMZAxH5OfFxQqPdUSEBC73DtUh4v0rktxsJl0qlvswRq/BSfOqM2f1Uv8PwvY2Zu09FzYw
qkjWTRGCntiHBk7yjfoJuxbKD4ZYf+8DImq07dUlGU6syJv2yJBHPbCXrt1nH7jIS8JdbNMGwGhH
z1/V6AyoKWBXk5b49jTItWiE8mNlNpwV6+HZVGepvKB8pg2TR7ficg6rcztieECQj7zvXw1FQRfo
gQW8kYtszszDo1Ta1fo0qM5Axy3YiUiOpq9HGry3Uz6sSPNVmRwHh8DT7cDLJYtLCZOyqrogDoGA
4FiBh8ZtopK1gcCvCu4xuvLuBYCAE/9fd5ckYa8TRBfhdDUOHPm84Ra8OCy80GQ4ebUzlb6WXMb0
gGq0zY4Jp+Zb9ZBFK3zYQUZGEVW11mKtxWDK9CvdTGSXPNmzXFz18leXbNvCTegnhccLHT4Uxl7x
k+QxYWZALKJ2GeC0aTFwaVe6K/QWEGdN1CGbt/6NoV4dyNvBBbQwv3tCoGfNouovmTbNAKVT8sXE
PCVHmRG4da5eB7h7KmV3UQiuhQTQghbUsalC1zHOy2L9hMeJcaXhjiHRBPIIS61hWaGoHIO5sW8Z
DyOsyo8taj0q12EqKxrdlRSorzsF8Udx1GA1Jt29ElZD+cNSKtW/ddWX8xuWtg51Tld9Zfp3jPBZ
5LdPH4Cz6n7T16c3QCM8cHn8L6Wz+vxCqYpgonUhFRhIT2P/GbyyhxeJBEVyQlslvEZil+4JA5fJ
BKTSNnXqsdCJOnxGVTEljaSa332W6rBmqZQejDWegR2KP7FmXzRJVPi1rGFpNTsC5ETFf5sHudvn
bOJdVfb5lPMvwUcGJP42pNoAFyZQa9E3wArgcDAH3sHBUdkDBOUEo8Dvw06VTDTugORP4wdvo6fO
Y6jhesFJs5ExQQtMXPgDPf8UuK1IeLJyJ7AFkYJKISn8cbOE8b3F0cl+D+MFoaIzTby9RDg1TM+K
H9OSPBEA4I6EkYyfl94nZnD7OtO10hyz0WR7Kf++gQQzX5AS/u5xTSSdQHmp6fklByhsD+ETWZf8
JnkEcDVQJxr93ya4d7SjMIBef5Ee+28WIEUtrKsX+IJr2sDPInzablkyF33nWK/4NEChBZkoig+z
/eBUYXbxo+lXEQXmwcLpIjvRC4o20/X8BruQHBPcVuOh+tDSM7+QrHWHCk5GQ41mrW5p+hq47WCw
BVvqsTnBjiCdpjbwMSbPpGQdn61kLJG3AZWRjDqpHMPvkjqN4T/rxcTYCto5/lyy3gvG1RAf5NaR
aHac+NzALhkZGyC0DCEq5b/8cGYoO12WOhZ6acZTH6gmRkso+j5vLyiT8tGTAIq+nQE4CR5oLJYd
17cHmCllJkyLf7JGJAvTsngKnIq34alI7pHhBqpj/SUbEiU+4h/ewNrCH7MgHwLjbnWFNpx/B6xp
+QbmJhrJoN8B4GADn20LRsYu/UuVeUJyqbV9pDLY1LPSQXurXl/WtHBsKUU5rtGjx90WejIBYfnn
kKjSYkxfPus/PXkhQzozA4vMG9JQ3kkeu922KkTwTYxNDXR9dAehBvw3PXFh1rjV8V3Xna2IC51i
EZ9riMRnXzSHEofweAl+azatEiRofAg7w7ZagEbQy6aGAswACMB34hc/sLWY3R2aRc1jHnI1hiyV
5V7gRZtLPVTFH8Ec3QCnmjoXFd4RYxVof0r7UHWQcD8YNQBBVvFKRqy/z+HzzDKWlwvSAqsEWfyC
iZLOUGI5jBgtYfzD5t1orz1foSRBNRkxWTFWganrm+LeVP4YloogWTCXW/lSylYJIt2zjnuF6S96
t44YDMZNpPbM2IBkLIHmFPMjnw0B3fwX6qctmqPMnwZnr+MFLUW4ZpdpBv+pIi2HENKAPBfWBEmt
Ml4zGm0JTRx8PBe+Qibvr5JdmcTE7Y0xQwt8Ym6BOXBUMhUteHQC2V3LD52+H+OcF1WnpoFKGRAk
zHOlnpgA5Vlx3tQfpF6QRgOZASiqZwyoGVuYTSsfJJbnfAna8KHlXccxQqonOrKeZe0L8fIVl0Pm
pa2HbNcQD0pNYqoz5B7iDosWPkjXX0nPOJoO+loqN/SASc3R1+FAgJPG3gXROrPf+IBwR7d+RbYB
9Hns5jr97ciUoUg1XyfxwZv+tERPRpuFM3GSpXtj6JAV6Ay6/cb8r8zKZ7ifSHXWXJao+m5FuDe1
hawtyhJqt0veh4KlasS2IpBfwPHCO3liPqYG0zg2d5QL0ttog4Bfj4CfAC+e59C8aFFt3VzoOk+2
4Nyjz7cFLB/HM1+yBdoKDZtkx8MpgKvR9esex7RbTnug1NEYv2JufNlM657RVsRx8lpWZzxa3V+6
owlHWfIaNoxdP/gmmd++Co8HhHOZUNQdU92a+y/eCOTI64swWKJnDsFNffaafguMBe8aH09iouw6
GIGT7eHlku6iOAyMX/Iy5k+8I/Cfdo1NIzk1EGEJQWPpy7x0zx0R4wRTmPgCF5wB8+BPlfIyrdln
Swcp3ASNbWVI+bEKx1stvYkkVzAXisqFwu3FboVVZ+QJs99xw9ioI1CbFHNYoU1wUX7jER3nbxwf
oIqIr4vSeNnyFSZz8ArxlrzUzjdZHCoMbt1u/Ym8AfnvxzwG7Tdwq/G1iPgEut1HmL+/NAxl0+XG
BO/wCFH2VDFKN30vcUVOzo9rzHoSs7VM7y46EaZneWHVGzarFwKjJR7VOQNb1sOo0xRXHma78ULw
DxG5iJJ+uWQobY3h+nFVhgJd6AXyeXQaqOBz4RZ4L3SGyT1b5EhSdGggHT0pqjP39U+MSKuUQf+v
C2gUV5Jg5XtundWQCDk7O1Kbv5LJxfvhdVIAKiKJC/amdNaiL2RH5IgbU/6QEAGXuovY5u8axy4S
5WuzSf9oJZpuJ5nLhgMIJgwygD+IGbROa5JW4BMva2P+yZ1P6NbLZ/DiuqGw5QWeAZxBCqc+BINH
8hor2xJL0BsmEnCfbRnvymKRd260I8uil1ilXwAgqPeg82vpd8rJoob6jo05P+03OiIp9EN32LX/
MqCU8alvkKEaBQPT6ICMovuSV9RxDV2m6dJHflzRG1UfthhhBrANV9Frl1N0HMKDmqyMTwB3cJN5
2RfsHn3wgFEcr8YGzkQA6BGC3QmDOZld+B7m3TgzTznqKEe4CFFAEi0xJcJN0A8VRa7C7JXJXjMl
yv6qycV4b7mom2QWnKLcrnjrdDdkSLWMgnlffsUVlcgc4Mxw7Jq5jiqWcuNk0Vd8HqM4Z2eGfAyH
1vhEYlDeU7ywJpvYTdMdGvRwEMtfP/r7oBwzcsEHhMKIzFj+TrUrAlAGMaM2Z8k/doSXsLwtkE5P
PxzzueBSffWMRWruG3NWl0tF37zgXZGpzthyrsKTBdsEvL9bMoJnW9y5kGRK1iE85J1wL+WH8UsS
SmQtQ4dWtodGmzKjWhA4Oxx0H3rogfUlspkfBuZEM3iTcfUaEkVzBCYHWDD8tc1tfKLGQGCDF2cR
cdczlHeSebNSAA4QejWB0g74IZ5kFHzuuYjK74Pm49fqfXnL7FjU7yyGoDedm/SUVo9XBvOFPiN3
gV+w4wQUY8ujX40skTE7kNWq0BsczHxBFcli4/1LksFJvDU2wjZVvKDr4PBi4cGJ5WQBZr3tf9WL
I1fecM9rFG6ii4gbMDm4xa71zJeXM/ZkKMkOI9WJbLyK1h4k/CwM8bRLfwZhAFvgTn+MPRPVo77i
M/1gw9xGiLdInOtZyqFkQmexF1oAZre0dfKtfEPGD59f2hOXIBf/PuOVZ+ANeGri+EeSNqO+BkOI
82B8xke2t+F/qVzy5xtnPnxPwqf8iPaAOFe3B8GIw82OniymRaovDph16IpA/3Hk/UZOO2f1CD1i
MkBEiTON6OHvCUjFSaCQOLcZybHWp5vvAZswvKur74nOJ/YPljI+Qbkht2vQZ14ADbSSfhqUl6A5
z2w1HBnhX2KmzOA8bNbpQRVXGbGicHD+9H3UXbiMEiqOsvIU/LwDHMLpdnLSEa0v/Njm+goOEn5S
O0UHw84hpr9UyIJ3yLoJ89YdNSD+7egYKLEYVMZf44gUiVrqXhrsyWz8Ty9g03etZrHvDgvLKZRN
DPBz+NOpNDu3HrGXuIWAxXAptna3AOvyl0MaZOFP9YqjKDCfAh5Ci43UQ1UeH7ytXEqp+SXl/z7a
TUeX0Y27XrKTz0I6aEO++ED/ZgeoC4cUsnz7hknA20OqT0oK8D/k0dpS6v71IldZvrT0c45Am+TQ
u3wyxKXOlEj4gL53enIDub4DlBdKsP4ULCByN5KxtInPt2S/ir31LR1C9lDjTB/3hbVT0qes/448
qeIO6bgXnoPQLknggssw93n0AaQ84en8EVFjfIeH6bD6y20kIzCMIR9hIi5Z8aO5UemxSbEoORaW
OerP6vRijKazwUmuKb8xYW35Qg+XI9KVKyYynEBkPvhUKYTxrU2fXz8Cnnf8ZH4Wf8scXjsJNoAj
xh5psGTVe+CgsBoR7RDlmyy1iy/GoXQZc3QQSbwT5hXEmHR+Jtypj5aYjd+eRZboxzOLX6hRLVFq
IVbxpRnNVD/chCoU1HPZucVwN6Qvmb7bKGiqnvm1UPevyG1RaQygPJf1lYUCKTduzq4q9glmNtdI
c3DO57tWWJvK9LlX7U4IMPvO9ZOBMPVYCE9shMMiumYJ2LBBcUdIj5DAt91RXzBD0a+0YyrrxWvX
HkvpUKvuqC/ySTJQi19hzU7NJuiJ3pFJduKl6pXhVmFnTMMPMehQLuIV409KZFWeo2ecgl/h7RiO
0G5CBNbKF9Mi0KSF6QFf1tjVnJTKZRpUaitwXe7AXp3OJsFpXXrvG4PMH9GGDiM7so0GUP1t4G05
PKmn/jN/PfBfS2DEYNS1DqobYyVceLyEA00lVP9JoF8t5KNIlIxmWxeEbT/vdbVmR60ZJ37tNl2E
qMannT6O2bM0nGHVvJkQk7/F/muWX3hdidF6s6WD8MfA1G8vqumZscN2qnVYZdp1676O0ZbJq2mg
uXcNDJV+/q1CRGQrdMi/uALLhmBhdJUc+yMKTrwt5Fdg1I+5JaBneT8FlIAdYn8tPODMi8T5iPGY
3ux5QILaj05+69TKBoVSRh6Bz8nC8IUnYgDy1ESmdIgemQLN0NzS+xYGC1jqCspWPJAvv6/PNYSG
G9X0YtgPN8JsVI/1IqN1EpAqRzvXhJOhY3oDvsw3yo9V7guMkTDeXL6ymbCaBtg7IJlszTGp3gxf
jl2sBEbHhs6PHLDpGsUGBPElyQ3Gs1mHDKnyP36+gvWaw0au9Xqc9nyR+N1am4tFFm0E++R1tYd+
TSPNHxsjWlOswuOR/mUpbwydjdSdPM/WU7z6fySdV3eqaBiFfxFrIZ1bqYq9xCQ3rJgC0rvIr5+H
M5dzZs7EKH7fW/Z+dgbP/pBAXKM1dYsrc0MZWa/Nm+/0q2ZH1oFuOCpNXL9i/UK99scbKHEgkUIL
GYaMkOU4+HLiMaqIgBUiI7M4RW6Vl1g1aEY/LG9QSbuR7xPyPATDm6GwzAuSdu2O4EJYY7Usld/u
RJTnRbXfxgNbT/X8vJEhdprl+IBaeGksIHmfZVQtnAUPN8NM0PtAFc11Zk2wRxhIDt+aY5qnGgzJ
HsUJhW4fQJNjuAO0PF4QCUjWXF+tVULb4uQgrGbQ8rDVUNJXA/3Ke8RUsEcKxpOEdk1D8Njv4aNK
+bsyo/DguKQ7hQcu34LolJ6/zRMv17FB+69QEs1HChsjHZ6sulfIkeNzKH2KCyrn/pAkBq6YWUNq
1/2uSVmqUfYY84XaXF/J3qSCXdxNIkugbDcWAd+s3x7R5gWOhZEBo5VufDrMyhjjdcqZ/2iWxS9R
oqUB4JI3Egt+iXQY1FsWr5my4asY0kMWWUM387M+4vQHBc9iognkBaLkq01XVckJ5NetgOLVi1PZ
gkZvbwVzIX6joGceDA+JHzkru83PUl1Nj98cewS/ZTkCOmbouLBwMl802j8Ymt1WrdzB3IDYw2kF
PwrbkgzV8Sjhjs6Oi+cWVC8R26gAENZoMiJr8ogtHB2vLoiM9ZMnGQjqA6DbHjtx7gZVeUYT1UER
QBdLmiLvez0c8GO2i5+cjTobVFQfWF6o+Q/64GRHYN7qWi6C5pQcG+1Ao6HOppJmKy7HT5m9/yER
HPHyWtIW3kBl1K/lgkehMZ1+2GFmYHPE12Mp7WcNPtOlyIl/1ScU1XX++uHfM2XTsTq8sNbdFdKH
uZzssDvydYKwxySRgXjzO3oxvl8KZvJkBnvYkdtVFp+R+FY1YJV5ShlJjh8swfpzhSD5O1lgSmYI
IHmvaq92M9I/RPti/qAIGl++9g1eIwAJ7mO1S37JqIJVFrnkY1cweBTk/A6fQL96kIX0lTWkqd/h
p7AQRP0U7ZL2jcuCQ1OqyT5BhwojOD7FKWJ5MHnXiGAR/WNYLGeWCqyvF/Jhy4Ezx3XDNU8XIHt1
48fCjRoJa345KwqoLtJbZHry81qMXymhXQgFxJcrIejHvM0ok2ERB+0AIsDLdnK56zMc/jYSoy9m
FlckJ4o7Oc2XQEWtg/scXs4kHEz1fZhZSem5RXpwZGxAfZVTTkxHOv8asNqh7fd592Ekh+5e3bhF
ahk9rhog+OsWF3E2vn/KMcZpalIkDp7pRMsVhQG7z/pXQj+9VZUVhvGotz56YA7LHTYEVPGssxde
J/k9HoHE53WXthK8bmwXzN6hbYts1eYc8fufZv4tuhESu1KBI8Pe4aLOFzcZFopjzjTrkh+q4xvW
NUVfS/UaitJmOkUIZUFQYudEzoCaOf7Oruhkto/We/Gb9Y4Mxyhc9hsMSqWEoDE/V5jGnuSfSCSM
CC66WDaSCvgnwG+0sld94QzMu7exvp3usR1HABaWMnR0JyOZ1HpeBucx3NTiQLf+iQbKaNdw6IUj
2oLBvMkjUZen7o2rTZNXuH+TdbQiCSQ8hxPOgic4U1LGmJthlZDZpF0rwO4P2n/BO3Rro16p7Ubf
orAT1GBAK0Kz3jBS9PB16aOfhu6UBoiJuZHAeku79HUa2X35M2BdcI1rrn/kqleabqee5ecKPU3b
wOH/mM/Y7C13n9pK4L63jeuc8K6HK9SKKoFNiVuMq1Bfo+FfbIWR38TBi9P67Dg6FONgrxihgOUJ
zHxdRvfnsE7w4AnHxbWw3jovvFFrPNLTv3caddVTZxTpEbZm7MjWAOSXULts2YO7veyQVb1Fqzzv
PMAZRTaSzA4AduqPofMwPSPgK8WS7Agzpl1hA+CgzHuH1EaAgdDXj8Inqat08DzQAMy3YwUM7DQg
9fk2vmEGkDilKb7hV2BKZZiUbgj1iP1hkLG1eVAUtEvGxVKzzxS3qrymPqfyToLQh+uS+rRjIKiT
WWyJIiBAd8I0rbtdFjA2NEuX/LFkhK1FSqiNI+bgX4OKqT3WPR6++MqoYzbs/Mr4PReooaldC/Zp
wKOVrdL9GtP9xWYsDfqWP7HW7QGJXivbyZpNg+FPcF+XNMbYMuVVpF9Q8qgkkMqHYsH4wu1BsYG2
fODEIveYAAYUx/9iqkdWuOy0R6s7CZnPCQoGqpi9FOXzFouMi5aDI84uyBbNyuQAgZuyw8D4vUfP
suSE1Tn5Hj9l4avKLukvxO4mII+AXY1BzhQMlIS3gCmj2I10w9OFZ4aXOOfv7dlP/APOc7+T1v4g
GHl2dYaIA3Atv8PQaXVL5DaldnPV8qjuCSVCUBX5n2151pjPQu8BOENEr1j6EFkbS/N6FEAaEYzL
kteBc2Ji9O9i/6KJYm5iPkdaenKdDpj7ge6weH6bvikgCdlT1ROheirhzAzUwfa8pbuB10weAacQ
X6XB3ANPMPj0U/zS/IX2j9a8ZtOZ/8ipmyDrpnV9YjWvbqxLe8g2N3J+BiRnc4TTTJClCOYm0vSP
efu35QLsZwgsxqznkb9hJTjr0qDE6AdT41oQXCG8UTIZMk8MRZBUrSfKTr57ni0pHmmPD1vsLOWu
fxSMjvYDAc2vbxxXwuOHbwHKs8rVhAsLSJGBY/rgY1gPHoDm6Sv/Ac+oMlSX8k0Cro1JpAdMiusR
krXiast7cV/MfSAsYoAvSzZYxdtsfMvuE7MrIkOyO4ZaZGWIuSTFZ/m+LeGmryLWQ+r8McsXhpQP
3Fih6Yy0Fey1JWfcEYluVrtml75HNpIVaP7FKlUurz/QRBB3qFH1JVt4VKyRTXzIbCMEfFJhWpX5
cdLVcFHJyg6XmOJP1SayCF9z2dIJ9uOeeS1AQ8Hn0HyPd3GIFZDXZonA535DYquhdndYjFKHXQEl
S/z0yzBQmz3bX1M5aFf9eR5rW1BOTcmxsUfMqMjHxTurIyCqhohe0Y3eJNg1O+1v+Om3CbqZYceM
ue9cOnXcPIFuMYTJMYaH5rrD2uNzaTAkaNpgCu2QCk1LQcAekd0wss7RCpkjzwXztIa1TnJKmCOL
PerrXYScn0uOmIw+tHOArI/bwAC+iWClpX8ycwOnZg8kgLsiUqwg3AmV4OuQcrrLCl9yBnu8gUjF
ZK5jBO34De+i8I6Rrnm964mTIAJ/KD6AS7hDi0CCiaIciItJOdCGX1341pqAhb98ePLhA1im+i3R
/x10LISY1kgaLr4IMdR7giwJVCrnf4iPgF2wI6Jalp7ol6qvJl6bDBgoLCnxjWM3XoQPMf7oqNO1
dcdSAyaIwFZkXi1m7x1+21gKKgzL6fgWO4WnT9W+GC+FucHvyk+Yly5TeQrDj5BKl4JVGQ5AQ6t4
TbJcc51wU2usq3ClsquH55QhIlF3LQSBiLJqpM/rQNjYEjTFZwirElRYRy0pISApxc3AoinUt6VO
7d1dWyw6ITYYQK4FEd4JFPTubcg8GfpSd6ke+uoFK58FrLJR4nvz+jIK9DtG8DT9rLgVfHUiYgze
BVh8r8Bs3R7xlKidFuOXxGWvGPfycZoER518Fl0tE3se2JI6B519Uf5J41mAUoRGmKUbBDp4UAZz
mMYfcR6ln63urzuHh0wtneeHSImNvYdILog/BZ41ZiEpOYNXxie0Fiz80crlW9o8VXgvxhMjB54R
xkjG49v4SA0H5QB6vSneZxlqDuRX8so8Lfjym9aDNth5HpIwWJCEjsnjdsKKB8DxzMdE7dO62hlM
NorwC6jLIyJDEsTCDw09cc/qOaAOFkJruJdWeGEpkXoIlcgWMshjpX3Hs4A7kwP/CxoUxXVLUyFd
pMaOLqODXbvzhicf1/KJNHA58sjbFL2sQlkoKzbJB6O8GtFi3PlDGlzdF12Uj4i3wm3yVUjrWtro
OTGi4sitfUx1QgEXv11zj8y9JGN6uQi8nS0hTc9jIjlM0yha0exZyUnEcENJmbpmuoRJjyqdV8dI
Vntw9NrSSjpvNMXhUxTo/0FOTmTYbaEDozHTwoAkGDoMnjAKOX5Bfj88thEhM6/7D9HAPJ/mhlfH
Y7DFUGQyyMtJSyR9HYyv5oiY/whN/xlIdF8pT1f9QkKLugQH3PrxY4g7wCbIzyXZhyQJPdrJ/5hU
RGRQNH6nMlVZQ3biN53DfP6BrQIpaICw/QiQl0BLiy5Gl2Ppz/oQzqst05HUV44SsxWW07/Ky6Uk
indqbqvA1Vb6Wms9/h7WDzInfJp+JLVwxZ08QL+DtMGCzdwAQFzBdShcCbYB1pmfzOOMCbLMz4zg
Qc11M4m7JLyBYJr3caDEtp5UJXhCDGjOJeZflzmA/lErENGZWoz5By0u1DAYM/Z0ftFMLft8O13p
wv8wAR3Y1PM+GljnIHq3n+LTLTXPRGWWm8fXDc+z5UetB+ljKyjOkxFhk8JXtfK3FuYOoyNgyiie
4rWgz7nJJcIf5AEYEVQGXCQq5oOFp4PiSLurM5jDZDVhusSxDEzNjXXEuCayLRYeZGuvWe0KPXv7
ubJmlEDXXc81jpVTplbXDFy6soqvCkYYYldwtDB5eVGWerriYnzAx0h7tjFImWIiY4lkNWyq3UhV
e2ojOj6a3HjDhc4QZO7L07VoGdCsnrZKa8dXId8ZbDSusGUoHirQjBpQ4G/S0Cpilnp5TQHEcjBm
NIQOnpiUHDnBuGpl1yw/HuSaRb1b3yFBmyvxpL8jhUdZZUd4j335ojMWtI49BdBOvHMFaBXiI4L0
SKgecMdfmEFl0Z8Ru1p8Q9StzRMog1dI4ZbTy6xZscbwdhb2RBHmJ53Dv0whkQqO1G/QDTRHRSBE
+FZGy8VduaLyyhDWDG5IeFFH2ewUkj/0bpzspfTtOXkdHXFuL74xVUzvRvM9lft63MtELC1HEiIl
67EDlku5BeoYittKfGPzThbwl43PIYJMc8djAdO/oVXyATgqhDJRb4z0nNzzDYKNwp2Q9T/ZYmBh
OOR/LIRpKflivk5ixQjMbD/E7orEmcgatDSjVZFqjHVgWasEfTiLZk+rw/9CLjdEHlbagSw7vD12
nfgMABFEUgnzvWUKh1ACSwlXLJeveYLjsm8wDXkFga0e3+/wxBhqdH2DZRSpmYoTXplNpJB2frKC
9ANbuLQB7lhyNsG9y8snGZLCg/ElajBEwBTGXM51AF/suX6um/HcRGDaZ+sPZPq3ByIGqP+kP9go
zrVsrQBVZLTgRl99eSMUDgFsgvRu/GmpdaQv5pWIReCSGMPbgl5MP2a/cwrdUWoDYIR8zhAYUr4F
WhvwWwmPt5d0jVW74v6ldiWJV38e6TYFoKzIw1AO+BxtMiMJTs2oX9fDWlOuL3Qy8OCf/dlo7Rf5
Pz7JjNV2wXLSMdoDb9or4GvQ3sAoSNhQWTfjXMy3TKceioXYF81sEG/RcG5wj7KPRH4I90YnFNnR
3wzfl+7aCcPOTDfgR3cZOTTL4lhta9f81SYXzUX8pS0h/a+yxQoe4ewdpJxxkdFuuOplq3pTjzLI
MBvpzmuDBAwkAPkstFJWs4W7uWXmwxwFDRqaDNAeJkmMqFyRC9g0oVFkN8x/5OGeKgTs8UXCUwvJ
a436kvkpLEn+kaOmDkTVC60+aAOB9g3hsuJiSqbGoi+s3Om3r0EpEd2+ZJ7ZdXZ6QypIkPqEY/Mk
QBe1i/or11aT+Cn1Hj8o1zz+/wndD4IyxA3lnmIU95FxZahno+R5EKWFWMWqnecxYt+xJOnd2MjX
CmLqJtJPA6VAOI+OcjYpjCSwdyrJph0CkACMo2Eyh+IcJFhLPrVfFvoQioRLsYUuw7IB8+waWLBB
YrFfY9b4fJVrdiTquamOCHrrGw0wtX6HN19YFtvqc9rm3xWn7mLLqEskifJvceUZAi50/qNvQCtO
lTlNPqAC5ugs3WvVy2/aFu7Og+w9FOGQqTisSVmcjryhVeKQSfbk0M/fhVXdBcxvMD9qIJYbNo/Q
+hzzI0MX4pk0vEw4GJRSPqsCjzzqe5u1SYGqupOon/xuVxkBKCCbj71mOprQYaGWWEz6Us1xYx0Y
H8bkZDpmuKlIouGMbnNL2eDMFi7wPfHLJCk+2VnfRCOElmYeWaGonEwLGoBpiUw5H4BxZq1wQykA
+Zy+viHLJe5ZLpHLLPOAAGMV7Ly7RKznScABrbJnWphjKlORsMmeyga8kt7D/Mo/P6OBgVgD2wMQ
yqDtZi3cOQd+8VirWA3/YEcYXBdcKlQFL7JXKeSFtSN4EIRmXxU2V3hJnCVbs7dpuEokCNVXAZuE
mCgn3kq3hFHRXn0ykXkvZd4NdR5qIeHhutAOomSlsq3VxyxmWWyhryvnAVog+eVHDvWu3cr5WR/5
WweePY7DZw2JH4U2lya/LKcerOcyOxZk01IL6B8WI4zxQ/TV6ppscaW8KptjmireZF7y3ElBRp9X
Xyd9s3h+TAoSrTeCIDiRmY480ou0q961NcnB2uhQNknyFlqm8WkyWu28l/YRYwykUeemDLCHNh5b
d2LnxnecfY9pW7/2ibHvcOdrhBiz5ulfK1bsaKuhbTJoOsjZvZdXIngb6f7v7h/7FdowHIBbOArA
cAYNpQ+dD7tDMqHrePOSieIVoUUhwh/l5Zrmi9UeZBuLqds/8slyt6s08BEsZzDWUyxFLoufKt/L
BIhucUL+TUQKrBGSqDKf2AKKBF4KYMgIsq8co8ZtwfXMgo7EFLwNxAlfo52cbSq0YqgsdYqULU99
VX8+GbDPug6V0JVPMvEwn432AV5BySyUYtzHkpiSK0oeT74yHHSTkYDljQGLQwlD+Sr3lxd6DSQI
zDi4JSmIiE3u90195bJNc4ZCnB2A2mnvU9r3WW3SjK4wRjj0EVx9jjKoO23N793feVeIWdYYnqBA
jgjzXIugedCj4FBgi4CimfF75fLDzMM4u2BDM2i4RXn6Wf7Enxxjj8RleGEeQqb0EX8HqdKqAciK
E4cBhzXTDZf6G+TIF6snOw7UI8dbVh/40PyKbXTlLpAjYJ0m5oghGsN5lEXBQgwU7UItP75XI3QH
jy46w6H+rnUHDsDH8yrTvbpguerXxvyh665V4p14F5HEnQtgSwHHfvfJFnEl/GDQoEtn7Au9MX99
0sFoTE7bNTk/iDgU0ZuYwqWU7cwoBuUkvlZlGXQbRDM64+iSl1heFgs7qnYkjS7yTwPDoo0HRU8g
TtKJvNz2YVExxo9rLtwEbKDzAgZvonYXKHvGGz8ixSb3lalORCNjEZLc599ytReRIH5R0zGyxLrA
XbUIQrAIJnV3x8zn/IzPE3DRRPeE/qxIVB6BgrSTAgdpONsRPHyH/Nd4Llu0fS07IZAp6sjUnDva
weqErFqeTirIh8wzCjIGT0XY+HXVMmf9CXmcRBga+rYoWN0wvGaelrCa4mNYImCINS8SPWRAAlBM
wn9+RSCEb4+vpkCWhxM6WcmwCV67h868iUrDsHXuMDCN0WeTYP5c0gybhV/RnWAP062oWzNZ34HE
nDV9ZJS8Vqo3/sU9KX3LZPkBK2aJBTyPHfG1o2kd/8qN9l3FuGPexlcQkdKQNbMzhdehNkD/LfW9
iLyu3k4CBxta25Dv9lJhMiYnG2UB7eWYxF7ROSqH3AK5LnlB6uNKNTqg8BCkX12/m/FXgd7Jny5M
RKfokynmyOC13z1TbzKPfRpgSMMsNjVejlAOvbBMfcd3gstQB4swS5vOL+NlRfzZtTE/XkyAEr/7
U3OvxRR7BRoAniZjwLWwO4VsMs/s3DTZ6UyNNd3RCGWmZOuJNXl+e2VxJecO5Y0UIbrEzNkFgnEc
g5AZHvRmYQAstETqUUlXhl6gGtiLG/lXVqwUFAyhtunSAiJ3wDbIGBC60QagQ0idcVbn02ogoF6K
Z3LcWDBhZtSZ9IQ+gv6J7eS89ldmAEXz2ojll/LypBU/bUGxt2CDyURyxd75Ou1QDrbBKsYd5XY/
1YAMdt2PoS1WP7jsUrQs5/aPCl+hxHh7lMEw1/+IP8DdSPuKMy5d0i2hAyToL418GAHl9sF5Ufj8
wsbDI2tQQxLiaHzPc0vU1oP4HoEXKDAUObEavKhSO/mLgMwGVCKATPkasmuWjVMh2PXL4xqmZ97G
kgPyWiIJoLpo4afG6jUU316wfp/Glza6U84g57uDjJFfzPp70V9fhvcw8cSCE2vfyRlXdbzmjERn
jCeThhexj6zqHquu+9XMtzb1mE++nP5P/DTaZfU8TvvBvuu3RdBG4z6horlp2CXBbmbHPFq3tOey
+NUmu8zVyk12JjcIkTOWlH63GN/Kfj9rdBLWfsoHnxvPiRity2vsLhQ+hk17FLhMogNeG1o9auLL
661DjVuRAdVzH7HSI0LM4K/xvRhur/gqjHPIymPFrvvBMFOAAbTX5yV1ghQ0JszhqyWUmEbpqbmy
eB9Uj+GqQI6WukLbGEG973ZdTWjpLkNdp8YfynhsCPMtLc6q8VbrJgsyHHh+pq5yBTSZl3tStH5o
NyX609KD8YEyvXHkG6olZlaQRfEGI966ljJlKue/Bi1s/6KTkOeKN1/H2VWOg2zAm5Zd0EHVrE94
LYBBis+m2Vdz7DHczX0X070iTU47VwT1OWxKbnWiA8J1mNrp76/sL6p3o0VWvMSgOGKArtyEOXnr
y/jHdfYg/XCtUMbRTAj6ysw/OmMvl5/pHemJbqCtt/T40Iw78WW1xOrtJJJ1mn2n/5AnzOi9rr/h
f3BbJ6RCBjNEOg+eyntdfRMkVMKGGL7bkcxshiOZCkL+EO0Qzv+24WlK1gkK6c4kATWAr0JUYnNv
oMwo56Tx0pQ0Ui5RW4z+OHvTY+uRmaCbvkr3KK8fVNMIeyjvkL6wJbf1K2p+nsyKD7Vhlh/NJlHP
qA8vkUyu9QJpY3uHlM81uqymXUp8GjCGb4Y0ebmrY1bsotck15fkjeKG7EmNecXjEENxlNw43asq
8C/WmltjBeStXiIiyZWDUX6OzQbp1x/SzYTBTqa9M9l7CKvvcf3AckBCVkiGjQW1AwlLuenQ5yY7
AiZ1brR4lWG8a9YdXkp1h3UzI4cTAU1Sb5POL8Zb0m4hOsS4Q9Qlf1Jpo10RFdY4tNTTD2ZZwqcU
zl+mMvSgt4bMt8VRT2cbg12RcQDRmUs+FTvm3gzUc9ip6r7wKIAHh10c+hK8MxFV7kFiTcrBS4um
AvpGzmET3Cuks9gKNUPpIR19ujWDgH9Uywh4DQZxmBuF9WwYpVkm+2LYZ2lvLlmGcEg8Loxdmi0F
ZEz/q4h4Mt3ecLv+QoUbLYiLrm0DetbDsJr3R7tR2t9w+JZxkzHVJOoM65SQM7kluJoslcTL0sDA
zfdgx5L8sCJhk7Ft6TVnIQ0ew3UIHHzVn2OExBAgBb9nudXm2/mvjUwI7hm/qcR11i52bb9uoiMT
fhwYwDPCcI2DsFNcRspFBcZjvorh2wwkBvSWPq1e0448QCYq76TvCGVgEMww7eU/ogKfF6W9EI2H
mpkaignYFc2HTnwo7SIQy0oKnsZaZXDK2hCyHfODymd3lJ/pjRg/yKmTpViSIL0Mnwvc/+MC7CwX
KCGxViESeeDpqD7xWRqXEKc1vToCY9ZI8TGqVhTe0gkza5/OkEMLa7a6HcqT3u9rNloT9K6ezzHN
t+xCsGgr/d9CuZEPkJ5r86gAK65+CafIsC5G6nYc/v//IXYY2w8SYEh2GQug9Cdz8RMxfcsxlmrJ
0cj94eElhCetPiNho5afrPxGhjCEM1Gc1+SAkAwSp5yZCIhmnX0gCKsJlSClNfUBpsKyOyCR0pn5
ZDwMP4PhhJzzqvAG7LdSz/1wKLPCKcgFkk4lAKWPRXlPGZTV1TvbavpX41MCslDDa4EKw5abp1mK
9yNLsDCg+JtsCl50rupKJn4rXsG/EEdkZ0RAoiHqtBoHf1BTt9xIKNdDH/eZqYKT/ko+48/45TFL
5b8sZcgalNkxXt+8ZuWPvIKnLkdryksv+8Nz+O6Uw7PbTagyYIuNEJEg+EIWWtF6P5lFlSCYkaKB
RZz+BkCLafz5gBK2pIENBpE4jFM6uh2Ypihmi0G2oXTSIFF3+i41fmN1SU+mZyvmBpWMPs3T5PuE
/qhnyqKy5dCQveHXGKIV7wIfugRW9Fk7YKe2L/rmRuICp4YYu59yMTgpdEQFqPqhpcXqYDP8tMKX
/NUW25lZauh/mPObuXG/Pv0/3U4VN6cTAtBCrOHOFG0Odf1Dj67FzGtbd0zvx0+Br9qiVpe6+Idf
xJbQmWxUYTU//E9Cll3cjKm2lcmqwFSA6+V5z6IV/91R5HaDJusrscUH0zuC6bLPS5H5N8ei3nJ6
6d02nFYla3cd1o2TqufsSYyXuWmYn8AsfXnMcFFPZJui957MaI2VKK+r/Mo0eoQ4D8LskOp2o34D
dCHIKL8RkzraI8KNmCWjCwIDV3pOcZzA3eiTW/I4pXDyzDPF8mPhURun/bVdrLPXTsMQFH7qKp4/
GiKH4NPczmEaNMe8+KvD22zTm6MNBMPn5B0DM900IOzoPEpiLoRzDPlDVImA0P0w3o6bkqHNK4hV
hghO/PHYyeG6aRdU6l4iHkiUZ3wqIc4G/JjZev41FFf8A9MD6dVxqI4NsGl5J+aM78DqMid7WkSu
0oFnm/K5EUUCHZSTUR5yAmTkE8NoduS1vI/ydD2bGti7pR1YglIhI5GYLMaBgAJsNqIJtV9s5eq2
J5HIoVwYtFNZeKOGH8KqqdI5/CIHx/welUXDKgkSB2HoqAiJY0Dv0Q+utquNFNULTx92DNSBPTJ5
3AebeNiG2kUD58OYcjjqjzdcxg/7r20I30TTopATyGkLQpUWfseMrldXnPvoYWHolSiZEHzYOqNn
+rrkve1Q7Fq9z1wbvCJBJxRf8WWSfmXxrUffzFoLT/+KWMS0+tbA60UMHQa34CeVcOtmBNnQ2/g0
CnQh6HIYbmx9NIZQAkPYNyfA2Xy8fJGyAODWYfqRPsviTQgi7Cod2tg+IFJBFxHpLBlE5DOEl1z3
yaaDZC/D75R4Sb/tqMn6nXCIK/fMaEO6cSNp8EnOUFL0kAbIUpf24iyI9htHjFHjabehZYvIPcXq
PZUsjSQ8rPPkxlY/5vP8Yv5p0gqA+lkx2i7V9YSbvLMmktm63UJ3GKsg90iAsShYLArICMo2/u2n
TU0APCZnQrRCG06PhElsw8zL2E2aVcsOFy44CdTydg58dzzBVcYWxHB/0ndqdAbGmw5v0wO1H0YW
l+HI4xud8essQh0UPVA7xFUJ7XqxoMt/F3zezph7dsLBEzqQWeQnKqJ9QgZD8oZoJQX9gjUWaTJi
IhQDLLuifWGFePWQy2bM3QV0tcjd4WSyCjuOCHGoJPNw95q2xjVjgy/tjdNLPGWvbeHhnoJwtYLz
yV5T8ZknabSVsI5QGHd4gxEnUa+y1JS+IdfB76VLgJLN+4MxIvL4Eo+6D+UKWDlNHdztwcXaKKzJ
dvHGY0f1bTVvuNcOzx/e6D6okSmAoFC/BXXDWYjlpR9s0Up3vTMZ88yNzFM2yUfpc9xDSYznDCeQ
WUF2RXGbczuktkL7Bi3HIFPN+IdT3wxf+Ov5tOGcnAkfPWAGjt4xzClnFnYtagy8jlv2gV12Zqq/
jh8BK5IQcA+4AXGO5WLQRjcG6YGWk2iG7YSOG5jgN4nd2i5DEYVH5GJIl9DTjqOKzv99oEJ8vI1g
t0ZvUO2uIUUQOc5Axjx3KHpuKtOakTlJ4S4VNV/P0sUIVKVepTsyLHCi6pFNAGuWO4u0L6g2q+nM
98KMrrG24TCBXUmfmNNnfzRsqeSzhDK7ACPppy7b1KmzNdkbXUJ4iLON3RGD9pqlnRl+PaCZwHJ0
iX6evxEJgV/eqPwq4Y10rdJtBF7dEcEVUqDaQRVSI9AQj5lEHrqDbZ5hZ66uFo+fB48XS2rlH9La
iNEtAbNAPVIU3OX4mFVSeT6J9PsUbNMn0Y81rzDNPBEGrii044dPnu4TGEjlKvfuyreM6WqszuPN
kVyAHfvIF+TtvAuSa2NvuSrx9Fs5ErNZ49yI1tgxobD0aJ1kQfGrg9eBQXyFWxi5nIyjwGSNZX+7
ZD0hW48vePSGuUNARk5mNeIr9OrAf94A57wv1gQSA54BzAfjHKIDwg4riA9Sga+feBFeI14P2zQC
dMlsozK/q11Ct/t7k3p8hxkN6jZ7eKJ4OHtQ+5N2S9Lzz+yMQCP3yDbcB3BMxa3G/m79N7D0KJf0
e9l7aBWya/iyHhRrfkrdBBRM1FZnhW+xVdnT4bHnYcv303BTthgOFtgsMK0YtTN+tSTTTcs/InaJ
Wpzp9s8zIMkV7zHLhbJymLr3/uIgHcGaKS/nSUwH4+YxBsPtpXtmGUvukX+MSBRUjIDFG6mQjD9p
KFA160TzUuHZJYaX3/yuBNhOlvnl5Zrrg/o1E/6JRGSMXNlQClOk747UQoqyHvMn5JUowrOPnFno
ji8ByAJggslyM25/EgckESN14uLIfoCIyAD26Ub5nl0AqKvIeZVvlGwsXAUbiqSIhgw9KwEbpIry
ydmzjZ++7ILTASbOhWctDQ8SIjEWSowYZnW6wy4VMCXPI00Am13YwLWGAMLijNDGn15dQ29jJu+3
eUADoK/y+7zMZSzI4t4WPpBNkaeXebGyRv+sN267ao1thJJTJ9dy3bCfg4uDBvwJJYnsDebFO3Hg
JHcNbEH6IT0sDFvw4tFWv0YEapxM7PBjlzx3vlmCS7SxlOzZCWrPXywggrbjoNbBJB5nTSftYc39
3aUMuS7Z7wAOy3DpMXm5JoPq7IFXOIAPRCh7nPtydcgYh35B6WgZtS9nRwfVIUqOxX49H9KrUodK
DKdmmbWr7PI0d8i6of4Uph/Tw1eH5GfsfH3aPeR1p/xkUWBwVDX7mSSzXBgumzjdXQTaG+c+hDQi
FqlAMOk93ekWz5jAYdP/PXKvWOnvPalyzGMNf0hgxdjI7DqdeGe7m9a9H/7GDP0UixXM1DgZIz5k
ipqjWNEp7rl9eAP/TExASJnrbchCqHMlcaV8oQPbC8K1ojKtOKKwqhHgh7Pb0zwbIT4mpOyC+WpE
oNTuGDwh2vDi7wXAUVqtZTx4Ijs2cI+p/wABZyK/2IH4NaOvQsb1SqjPUkP98sf0pEIOTwHH2cAu
le0yVUb32Al5YS8oFxVW6AHLahB/+gfHC+sJnsRwC3h7xgIRbM719054LcZq9q98yNC4XuB0XYhS
7Vc1sJ6ViXGK7XS0869a2ITdKWsdAiYh+iqEMRd8ZVcL5FGn6QHLh1H6rsbIrZzFJKiv5muT1pvF
a7s4MThnufbOJifBoz+8VWxwSs6kFkazB25nkWxx+8nGRw/lDAXYPnt/MCtbtugwgO2xXSEhiRL9
cwiGW4VTmyg80txEVs3Wa/QYh14EHXqXrU48NRZX5DPcVtR8jgn6IRcAwJJL09KdVHiNWoK1zhJU
YaAvwCIlFBIy6n787wXW0En2q4D+wsT1ekQNvUg/wF+NjcdMFWrbtndZzXeok4W3vObDvckNr3yp
3kX53P4mZzRw+bVEcV35qekMGotPBsHr4j+Ozmu5UW1bw09EFTncCiQQysmS+oayLRkESOT49Otj
VZ3aZ1fvDrINc47xx3Mo+zyp/AyLfGF2tK1ecg4uxbMYNEafqYtKCU/ul0Zwxo84JjcznteFn5j7
USXhC1KldIHxWm0dFouq2xDmjKUAB/yL+bv3q9rByy3iugESOrbCrvuiCllGxieB67GhZYkf4X0M
6sW0CHDZ0+OnUtHFjrnGPS4sEi5evAlIuNqHxBwhzZUMyuc3IYwvvZm0bMSGFyJToFiPmzykLJo1
STOX5iZqXILOhZKlB2FHSE+xKx+sYCFrh4o5lYl4i4eKLFDqeJHfzcqfONmI0R6ARUd7treIcj0a
wQpZYCrQfFs2771UuYBWM3Pwi36JVIctxKRDowz/kea3V9OrBjvRk1t4BkIDJo9JxlOupnJC6hdk
a/PO2xExrpHfokiugWu/RnIV/IYhfB1Pd8ebCINRoEdgZfiW0Pv7AihU91v/FbpH72SOGPKrAd/C
mHosCecvzuxY6NQm52Jva0+O994Odlhdu4vUXjAgRQi+IgrBK2LIQPoGynVnvbkwqMb7aYs5Nbj6
vmHUM6VVW68y9TRmS40x03s/E0mY133rMHfHzpD/63leXnNgdtFCF4LZ2BnQ+6RrUCfVoOAKuVEH
TTFmzx6bSrLmeNICBAc7ESE7EUJ0BKffWnAb+ptKujbZsGRdwbPvl5MV5yKre/H1RbQfLoIBGJJC
GxYMfT0SxJjC55bNn9B+9cigxJ+MuFcKxvnaP3bzZqUC2jCOZb1ViT3F+ckDom3N4RZaqIEYYwpK
1OuVhr9umgvCP6PZwxKpeB+JLtX/MuFkFOcWlcYif98UPgueRVIQ5u9nAA378dT7pBfr0bZB3gXk
UBUbQh4E48DPFQmAKN0soH+d8hjETeqyKi5B/k3/mZjsG92OebP5dt3IiQsPA/l69aohl1y7fk5L
nnPAuw1/KE92kjzPpoEi9AnGGODVqnKr3TKpR9Clg1yqj4FzVXIT6ZDlX1PLpFd8AxtjcFItcaFx
d0nAGQCytKJR9D1Q7CduaE/MfovkqsMoDX/hcVwM/BX9v9xcEhwXktscDTgZ8ZQMK5ghcvxIyOXl
HG9kpJNqn9CQIArzpHhoQYIIfp6wRJT6LynCaXIJELJZsCopFhTitRVs8QShZF89O84orRnF256/
DVnDlvEJEwAgTEDwRsTMSDo8rAZyJS5ZCu1Yu+ptcFTH4zssaM26C0h6p9Dc/oFMGmTRSn6S7uul
7npINoIQ8JHwWwbOSpECg7XI2qJxkKEhJVKbXOKCGTtjU01h3CIeE0VmIpMhOOodakdOEnATFkHp
0iO1jFcfIuPDe0xDIc1DOl7Muyp/F2y+MTH0/uiLTrKsQSGoWXLqI4sCYwjdq8mCZPguJuULvYuP
jhT1xKxx++Vgi4eKQ4sAXoLpWw+xxTCX3XLYM2nwoDDlv7+HDttbwHI/MuAuVL4zbQi5xt/7YnqG
jN9mtD18SoprJ1XnVRQKztkbCIBQUD2+1/WprswppZPKZfEh2BcDU5CfaoXYX6xutLv1vzE/S1RW
ISGChJW4mXishb8OaW1GVh8ChmP3k7802lPsYpIrbDQqkril4Q2hnW74N3JQg89xSu/HXX7mJ1yg
ZE3Dp9GRCRJv9Xna0ks6I9pyEAnt0h31dZYZSIYd+00/V04Rhywghb4yZHsYfphOUeG92qds3SXo
TCKaynXwnHLdPPWov/fWI4pzR0fLyJzQxwYajuVU5xWc9YobDLeqVMAMYbhHwlUw59Uoc1g2DeS5
sbGghR35Mmmr6yZ0zB2QAK71bAGGBNeS1sQ52jGae6ZFwDocx4Q2wriMya8Vg0p2S2C3lRDtndxC
ZzF/I1Bg8BGpCXuhciqnynD7ReWCapu3ZB++7Wg7EjoiLmt+3sEKPko8YiwY1S3D7BVIzAiQv3l8
PpK9SNr3gh0ka7MU2NirHawK6vhGh4h2KJ385RIicR1XfRTZ13pefsX4O45WyTZv8zp0Gr1fthJu
sDpiSefabY8Jghh8cIsBTzxCz7f9Lg+vPRsTWL0+pvPqAaZLMz2uwaPKzAGlZJ3exAJ6KiYzg63A
Vc76HHWGaSyGwcuIAeCrzBEX7NB3wXFkuVceNBuTaACJQiBOlD4aaW6ZvN9TaA4RZEW/KkC2EBFk
HDHYZFDpnXqI2bl5Q+3EPQ2AiDaZB2PMNmiGqWeg/sDj83QTRYMumei2/h8h31jNgycbnsUsltoM
Aqp5x2CaXakihYBpHNgkL1A4szg1ynAqqJwRH0ns1Et2RN1rbszNTrKPaXssbIs4FbawXUMNAfEq
LgoqF/1KHgI8ZdVsDnlK47L/4V/fYVir1CMxTqmylP7hwH9zkEU/XGxdTAuak/7AsUvmFfplKA8Z
EgdkO0T/f9B8OZ9rNeUPJVsOmjLbNUdu2/FcVthF3XAl28G67n/l15bc9S0JijBRKO2uvfQVnZmL
JoHwLVoSCavnV2JLgs/T4sE0Z7IOW7KKsbMVroqJoVua9/BFgWeGVeS7ajY5YIuFManm5pxpBoXw
b+hrUsgc8o80cW1Yi7axs4oUexuzWhYskGMTfwzURHEBFO1nzYIoLGgK3nb/KiQxHBPqBlpb0P+J
/OsowDGXJBscpohIrd7BAx4Ryu72X5p5a1gph3zD+9a2P0ZN7zn+NKqReSgTD+8A9oW2u/CvNEfL
OlmUdtQbmdCWltRN/saYsLkCfXTylxFZnmor7AQ6/k7VWIodRr+5gK7k10invhgGPfwYHZHHEq/H
TNA3fYOF86zgO6xmv9gZyOkDbjLeHrP31Ij6WpsGIS7WCl+aNlco9MCMx9wxMGq/DNzB10RFoLsQ
8Jz+VXue/cHh3J3n0Ek23RsD4jBhTUSL7Ldf9dtHXcUDC8LRkbbD2j57/egResDZJPbHekJaNc80
Mgh2UenEshbxvryD/aAyGe8wMpWjayTLag8GhdlFdEkdiLfAcYChHBgayJXgTaUcw5HnHnQb1n7P
vgwoQvzihE9joCXcBN0GgPeQ8xjye3QiS0uYyOeBgsOu/RqMAyoQHe4KC3tEpseB3jCSBu0pBJPh
T6UrAHm1tSfZnvVYiX61DIB+QmbTCx9rQLPCeOBgkmfXf807ZWcxludYEAGmvlT01oqPojewu2vV
bpFzB80jjWIixzdkRaIu7lZhfG8jUiRXSemKya5t8SLu8BCOSARNEk67P6ubeVA8NiWbHe3EDD2f
TZPeJ6QZvJ3TPAJzQZk0z+59v3nR0o7Krvv6EEqN1TJg2qMdgDQhY/myzkDXKzJ/AJJ4d05T5lCz
kOQthzyPdkNaCog8MVpzFtYBhWvlFs2XhuoBGe/bKYQpqRoYJFoikWWQmECmxq6hrT77QPajs0Kz
woJMnDj0R3lr3LU7mcf1Vt5ylpKpcjB6P7tmK14i6kchwpFeqyQVSHbsK1+0Xcjex4bgzHTI/miH
IsxG1worN/WudxtHumMYgbmwHswy8YaAp2SrhD69FFV1EuUL1hCKk0m4hGxAW18Zp0L7J8pLK54L
pMCA0MIVQVHoKG1++vinuILiQWMS6NC7VMnmz5LincuIyfjbgMudafcAdqDzULP3lA6DGcZnIJIr
dCQWnZlM+IaDIrArd58p26FHi/HDN7a4JgSzYOJAxbeIcNfE8Qq+pMfwz1REHU66IUU08k/0dsa2
codab40c5hgwnE5E1l2Jkm6WT75Unnbo2GkswVTRZUtV/ommj+LkwCO2pUqgUCC9fB8nBgOyhu0M
yKBZpE8sIrwy1QqSDLmQXnlTnRWv0eAzv2l3sHe6cADTArJQXOhKDeCVgFKx/QPkJpyzAFM9EWRb
bk4IWdJTNOINxQewkH/lmrroPTI5MbHBnVhBZRCQkMx/FFmT/4SIBJBeK18oRM6jgJjIB2CwICBW
1pViF4TQEleUOYMvDxolcAtyaWUPOB52LRy8hgwP2RX/xGNEvQr34xa+DbMuNNc6sOgcmKM7ViDV
nen/dzarPn3TxDBTO22SR2jQRWe3Lm8JNjo2P/99koBvm73S0GoPg2ATSIjXSdT+je2Ze1agMZ5M
A5SDaJQ6FGtE6Dkaup2OvapF8I1T432t77VDHukURWl3iadjdmLYLVe5ts+HWxoiTsEOdP8QC1fO
VQ4frJUOxoHnCGHARWI9P7gLCFFFycuXvp349ZPlG25CKTUdNjuI/zLyPj69TCtpTjV8/fW6ibxq
2HGumvD8sBQJq1jAEfgcPkse9LQ/B8zwsCefbhnKFyBeVd+g7zfqO5M+Avjp5FCX/FMaHTCgk0gE
eK3q1oPSg8wh/e4XEL3BC0Eq9vCwWi8Vlj1CkGLDDBnheqJNm2LolXhF05UsGliU4SsHEqwv5vBI
eCLnIQL++K5eR8rCUjwetGPgB9J/UmbFdHRDBmJY/FWNDDFtMOzPaYpkz1R5oLvRC6yDUSB0gTzD
cvXMwrWpTWmxRLW8hz8UBDyNJkihithaaxZv1GqxwsZFG6morj7oQlNSUUeTRHvYN+n1JybqvBLu
RvWve5M9QdOryxNJu+mbrF245eVH+FLBwpr0XPbnV+7pmTWT+71Z+EFEoIYOw+tVCKLfimpTLdNm
5aJOSOolzFbfp5v2qfBZRqpjaMkiFaU0Cmg50JSequQDpLR0S0SnlmJKgxmNomVuERK5eu/E4F5Y
7bLJb80pcYqTTDwhYt8C/2iC8N6s+ZWHXjLlDLgsrmilExUXItwSyf5cRkLoI0D4DOccqX/C5ZE8
ioEHFPsgT5wIGImXLY+qmQ6IFQVrvV5J8Z6gCiey1lm6s75eiMDJNuo3GGAjeWk8s/oq9MiBUC4M
2kVH0pBBKUtkVLbTCcIV3SePt/79Cv9pFk1Kp3Tav01fX2Ut79hw7zFCYqZcyCsN3biC3JmPzkPx
qmYXESVXiXk7ly1Qcnqqie3TmxrQBDCE7LgPhtpMnUvpSgctS6KKdZrygYAj+IZ7kXdP6egU5uUz
4m4tQB1NfySYDHsV5kH8fyJfe5FtcssmKAoV0JYEjtPEAJvzcWMJXNfDJjM3Mr9NHv/S3JaJLW3x
FRg9ryFfaU4gRUJ9QKCchuYKYxSFFloG7m0R6kAVWCa4S5b5MaAYJCQXfs6CEWCBGAmEomixiy8J
bZLjvrXD/euGZ0ox8SGQFwfX3v5I/SU6vgFClwRNmC45kHHmh+W/gVnvOwhXRbhXp+tWcaZyrmKL
bl/Dut5i9H4HXAC+hpxY3HSRO85JHSPrDUbzH1dYXz2bhIuZM6smyNDkVQXbkF1WnTTAbd3zjvLr
Qy2Tmobb21aIMdaO+o5Q1+hDzi1O+3peAUGJ6T8CVDLyZklulZ1QuCgDZ0RyoV2D3sAzFiukcaLg
KK/SCVZhQ4vcL8vBKyfGgFq9ut8w8cnvDuRARHdCjB0/wCw75NQe9DhSP9qhJB+OAczWBDQ4nMC6
jHf/ISEJNAmcIYczxCeKwRirVEZMxELk1KRy2ecTIdpOtjibvGiBaZkaLd30zF3BzkEMisF744fP
tns0zb0gUJRBBrEeMQWW28IcezwVxAjLTv81yWRBgxzs1wo4c0DRQXUdkSKQCu187HTwP//e2sR/
E0imGdMgFTU7jm2iBsbnr/YHTviGUB4WKous+SP/mxy0n11WTO0vKBRJaRDgXsFqwk21VL6J98JQ
Lh0t+uhlGnA5B4B1sRQiUIH6gqjgUmAlnss/SG3krYYHgXNLPIi1MUN0gl2knowZsvUrLnjGYjQ2
pxjQdyB8eRYdiMWYQB1Hrv+4UzQcNw6TnMX6YWsPfrmYx/OX8q1etSdCsvTfa1FKqxdaEk4VdncQ
T+OMOZj/0j87zes8rCmFta/XmbZAV0GpK6d3HVIzL1dbKLKTrhJ5xBBHbzN7xwsj0SSfwDsVbxLr
0IZ/0Boq41+8oo4RhYVnfHNTs9tjx8J4yET1ijawKsO8VDh7IQ2sk6EvbyiosBbxHNcWgDQbHqcd
BQ0xiwwju4Gk1lXPFQfXinXjKgULba1+v+izQQA/4+S1e97DhF0EhE4gJ0ZdSMTCAasRgW4hsMef
v1Rh3tEmxIt6TWXjpxY9MSShj/QC+UpwwaelA2n1Ts5qec3hCNKNHk7SxUH+zkTaKYEbeLvIago9
qTskp7a7v4YveSBY3nn/quuCMSh7RJ5oQg5MwnSaONQHyxUBzLHZw/CTTFbuNXHXiP2ipbnICcae
DwbvsxpYl417KnvyTfcCzU3NdXHiPA93JO78oPKNHZJOqGmYHp9f/iPzzB9N9dF/MAbPzEs5TGHr
oLjoKBi8uRAW0xwFUThjmRZ9ekluzpt0jN5H5McOY3yRo2VmPKmk783VH7gDgq2MP+nPpBES8LY/
4n4u5hzleME3Ca8jSgWcOIOPTefNd9s4Y30iOGQYpr34TyPVr/K0E1plzmOPxwJ1IAGsH2zAIWHR
J55UWn8emfTLldxo8C+glvFOXEWfr6ifhla+AjxVERc/Qznf8CPFsC7Z62wcuPWWQrA0caNjRt0K
Dl8CYprup+6W/FAOCcxgZ0c9+0OMlHgpivD0qbJCKSSP94jAJXLfVu/PRrrEHvnVU2zXa7IX6tC4
2CnkbSWsU07nzf+kGg8z81TBczGVZuGq4aEy326jrXpYWGKbaMy+9TiwXCySbbgwvnCwo26wxWNn
IytktQm/qC94KzuwF5YBfcv/gvGSuqAzYi0W3N5+h2RMEzobkeXCNoyrzMDY5E4tcebuQ9guvI4K
fzL8krTMYaePa1YBNmOqXOILvaWeAcAOQgqFaKY3fQv51oP0MLZ2Ljt3mDPt+G0MBkekQ8AzNyfl
PLylIIXd684WQTxLCwk1HIsKz+8pkC8twVwdT1DwnZF7xExMXJ947lrXeE597QDSMt16fHAQxw7p
YfgUsL68jYNebSsdb+4+CQ4iIqN/SOtRWMOXshGYSEq3LRMw2Ci3I1ihx0LChovwKIShYyM2iJ9i
GdxCc5lF7Yuwk+jqCPBYSdp2MH3MjYmKmhXso6Z/D5XK8qNeCQc3Hsru/VoS5ktZj3lGhYlnYKJY
993sT9ljOQMXJ/XuQ3sBBzQgqUQDLtujVu9IGu48CosISDGSBbmFMtlzp7Kac5Sj+K3K1Ymcg3YX
6hsa5N8YJMwt71hF+C+bHsLko/T/SvMS15/ErcjRfG05UYcj4MfE86IvE/al6QwwyBvCmeVyXZKg
SHPFjPsUEqt7YDs2UOnc0UOAGiRXxDiUnyxEacuYI9x50ZqPF2a/1O69f2C5CcJASHRmeZHLVfa+
DQMa7/hMY6/6vuF14y3jzmjQ2yMFF1iBZ3XjJeOSSE1SmU+DuA745rVzzAgGOCbGJS7Im1D+CxAz
VMlBzN0c31vvo5EFwj7wERAFkzxIXS/30KLc8Ks4I32WiOzn5XBH6sdwXKP4JO0inE0O8/SIEgLc
Gs9awO3T7FWUIOB96YafKK8paVQW+5LgqfoZARPgC1EtHHn8NNGHNh5RHSqHafeF60/q3B7u947k
Bgicvc+53LslUf6ojl8LTpmKpJ64PU8uh8ElVhEUo5o8d/HzM/mduQ7DJQAsezz/xwcErX5BXdg5
0Oby77UjpKxaET+Jalnb082IxCO9THZdGBpsmJmAUA7zNiKtGSpMgBxCGqUFx4zLY/uqrgQCdSvd
4zlLbWtfrSjX7XWevfQ5gQbSQmsP5FSiQ+881mLkmhUpo8fmykaTJ1+EPXaNPPPQLWtOhdYFd7IB
ZhcfqpwNX6RpkQmXsPBFcECh1+JV2mElmOGJrdM5ony/Y7t4IPHje3cveaVA5UKAgU/jND/TdkiJ
241N3wfMpLZ1uHKmT/mOCbgB48Cz3XAEnRQYaHQyYnwm6JVTITAx9ZDa+kAIHfl8br69YDqYWKn0
QTThipGbvTcIOhGwf0B85sTheTX/3L+A3yw8eAY5UEa4KUgRSFwmo4qG8zUiTSzSjMK8+IuYBPuc
tjBamLg6YSRw3T5474zIUzrfnF+Q5nB6cu+G73MWY19lSPTf4/ohpNCyrI98UUhe4LYav/MK5k/q
7hG525iDNdBXHEcIT7s7ypdRWWGjLfqHRbzPNjmRr6klWyT5KPl4HfNNsijAe77BW6RmZyUrZDwF
mU0m+gLaITyHKzgDBuG8LxYB5rTiBD2GmjdFFe6qRH9fEGNwia1iV6JoOL80SORLnBOFKyR7s/vq
WNOM5h8lpIxHwZYtH42PPsfHlmR7jbSKDeNREEoMMGeL9wmwvTTQyfCCmUj7fcFcmdUSJkdYcirw
+asr26gVkM+BLG3F05igGudbzr+YuqBoQvjHc5xIF3pT3w9uyYzldqsY7qd3jTe9Ut7g8hZjjUWC
V07R47K8w8uDiwsGcuIbOIAUfQ/+hvKcZNmhPrwRVWpYS578evPZ9DjFLJuC4Hw6ppS7dnqFG2vq
emHpY1tDqbtAkgAyK/GnEK1Bp/4iB9iIxqICmacFF5JpRtA36ABnKfEgWftIX4/ih4/T/WjCHwca
CywSPahfFkHHvJHp2x8Mv0VMRATZTPx4rfU0gIodYIclJgzKZIzfYR6vRxrsSVglfV+mso+TEauD
pvjiuXTHzkWyrTDN95voQvS2smwZ5s88qrK6y4K7yY9rCM6csknsa51fwRhw5oz5EZv2RyFOsTsw
ogv6XEHqkjDY2ta6UjcaumtykzParoLkwCVDKEwePQcezI+dnHjNc1Kz/vqJncuOLIs62Bsa9/Cm
CFuC+SYXPBrN5HeqRiZLGG/P+0cHJGUT6Gl/fU43J1bWbPNBweHwuZmtkNqgyRswCM2onMCJdOHr
KOD577yv8K/IjRFziSsDKQDhUhA+lCmKNoWmmZ+RsEdPLsH6HT5WaWQZqeL72HkIHTkrVjkCyfKa
CKsEtyilnJz4ZQJR0j3TfD0B7sj4ONzV7w/rp9BjGsd+qwrke3hsiPePtEmR55HJC5rLwx6+XdX4
N8Hbn/BsfEv5sTIPRbXNJilQO1f+UiQPCyBcaa2hZf1p8/XnQn+XBPTU/Mg4JZOvjDgAuFS7IiQT
0KT9rqsLMxSQYXKTYAPIVMZXNn1R8445iZJDl9e5h/WsSDTSMz+Ql5oyOT3NciF2zUz7DdlVusGW
XXDuimYCypcXAY/KH7+DWjLUXQfFIq3iohIlsYvX5M7W6I5ZxNiScHIZ8sMkKziluyG2SM3wcyEl
vmHzigwn3YjliWqvQN11mKAWQrZWEpJJgax0qgJ/rP5OYi5NhuqOU4u/pc7eM01Hgmb4ZBIEOLm7
TfI+5wSfUpek5chGSJcwUUatdRQqOLcfBXSS2P8Nn9uLlFLiHvg2Duu2hEkjlISZOBptidQE0xGN
P4KDSFdQ1TnhQrA3+PWH0iWwlmgW2wcfEvFmEqJU+BkSsdaprOU1Hkl9mH302cDIhHqAL4QXA3qW
iiceemOONrfulwWJ3C+3wHBfOAlHQeeYFk1wWzGCZt8qzwfIMAckF2h76OTlC4acQhKq53087Exh
ADEHAqXfCPNbWtFmauRq/pSw9P2bowqw5hX6x+HI6WaMjDaIEv94H9hGFukml9ZZ7oeUnq1y9q3c
z8bfKUw7urNGNsuWpIX/7zdML9Eh0zdVyb8entqcVYVsmK2kXFnzDGzpwXQ/UUJC/CIVZsop7J8j
DPyDjIFY3ZINQvBA3Xntc4xOjFM0k8XlZepDjn00A1Hxr1e3H+UE9G3h5OXU2pEgEJPDjYVT9zFM
vNVl12yL3P8k8xeTtDfROh47PPxR5Unk5CMqICPEXFtfAWX3icN3uLEcrpxAWH00R9VdokE/ClFK
qIrQ6Fx08YczFlNCJZ65F+QV+mEsgpyrUxuitmUgoDgv3XA1BJMTgzuE8Zo3lo3hOXVtz6wRZ7Aj
PdBWEZBD3IdC84dEtYPdVHss/e3yQ1Y12sQZKaDgSVAeWGkAvW7R/BBRPjAjf9Y251l25QqKN+/P
rX5mwzMp/ByiAeQYDfoVMQHRjuTG6u0CPstAworRn2sNhwNJSM30Xdyk8+GamoQG3hWT/KdVhvjK
PLTyqhmPhP2uZHVZlxe8Tcy4ADeJW18mZTrbYoVX+I6fJQ9hm6daoo9dMSuYB1I+5EQj6G/69OpW
vL5O4ioZQaB0Lx/ORCl88A5vIvjhcHzwVycYE5lQaKIaIEHZ0+vetc4C+VjsbB33ffsU6yvA2ohI
KXomvxnaalZV5ZvONfrbOFaxbTynZP8F0z5nqfL6xVAPEYMvEFS+/Cb4s/Gh9rTRxVfo8Y3FDuci
LUH61eEzopCG50abZRZmGncwvQL5FRiQDjPv5/zwhtrOzZuAiGqWYmDzE5xaq8H835pREdUwgaDN
a2HtreYOY2oaG3yf+vijJge+ipguuyl7jnDB9qh91oiPTTRi5L1mlO7iirEHGiG/uTgNgxBA+3PB
jlABdyByXugBb9S8Mlw+Ig7Uz290YVg6YZehm4aP+I8tVc6dKlvq6RleVdwDSldkrJLOZ8XEHTgR
FsN48cf8kQ2exhtvLBoVC+82wLlHNPw/QtZYIemgxRwBAwIos4KrAmD+vD2+NlG482cR5XN95h9H
MO042H5Ad4ioon6KpP/2KM15UlXK+9xG8UqQiXT61gECo9srQ1g4fxTW1zU3Ro6lFWhanbfijm95
Ul9h0iIdhuIsFAb8wrTqj4h5PPQYdbMmV9ugWXBLhZjgGsMs2k7Z4JzdAjVS2yBmcOVRXhHdX6zy
jp+4Uygep02/1C4FOFZKfclFp3kk/cdaXFzBUFhQwGrLi9YtcYC7mL0wVXMevRd27Y6g6a9Fi0nT
eZ0+CAU/o9siiiRVFmwTIR2QAnH2lDpspOQJodet6pJbEDkec7K4S+l7Sb95gBC/TQJjSNVnPWx4
v2p5CcXJjwLapWCoDurru762yUqEiXlvMm3HPFC+JokJ4Qu7od/rFMbBNMBwNAZg4j1X3OYsfXc7
lb8ENdKi3crlpqAyYs60KS/1XxQHW5ofEKBg4xu/IguQIzg1ql2NK7D/WCEIhBy8ebDr8QKSHEzO
YHPD/twIu6hdI+UMfjnoheICyFe+Ofn8rKd9y017VsBoXore68HLzn5HidbpvWtURgvMvFPucI3J
SIVJI5i9WgYkITLawbMViFCo9EBtmlguS5gWL8W3zcdlpod5YXl9kzS6JJGU5guSjEmQUKm+9BDN
mSIBAIcJAQfMYLVhSfxsBglMeXwQ41lPRRtv6x+1F90jNfbwCcxGoG0Vf9vMyo5ghgLPXEQPT7fB
e8EuAAxd2KhromNDBjd3ekROJ9MhRyTFNlC/kw7BYWgTORW4eCFCTbdgdvDhKXlF/5T8m8ePe5wt
y5RQxzmq2s/CRztvTVsaEbyjY9ggn+KllvsFM6p5y86MqdHHrVne6H+kphHJ10n/FSsvBj58Oa2B
/H1fNJ4l+diOCsh2ZmUAcELanLhaG/J51Kbsljd7AivDPoOeHfYhbGboiM2M4HKNuhEn6i5mvyCb
lO/4Z8oq9UhyI5eslfFJLhlU+3lZ/TSW3zm8dqgHTb5llm1ke9agkcfg9gFEOjTtLKA8mefExC0t
OUN/rfPVJF1K5+0hP5JOEug/+RcpUVm9ad4LYljbhuBi1O9TwWH6Lf1LSzDcWfAo8DSRk9gTpkNm
CbKj8ZgP3rukbfJhuNmawUnbikCRxqJHnVfy2M1FCEEsPAW5ovOaPsuUlYkqvymjr2F5M73XuBiH
efbbU6+owSZzediooHDTCG8kXw6WNQfuHpW1hcSK3l+KptAoEzJUfmXiVvuDo2H0ilCknSprZv0p
PQJIRD3Mb3gTJ3gXSXA2B6jvtWmhRxTQSqSNkFlrS5PqaF4Q4sgPfJhT8hj9oE1lrE8MlyAiuAtS
rUp6gHBCTwAHz0sFFIkBlYcBUJBYGWOOxXLkFOrmsWFbD5Sd/IKBhVriEpyryBDIKEHKz43e43+f
/CkfYjL+2trFoRRgFeCImY7+1YvmaS6hdAG7xeCf8WGhownOvI3x7NBOET+rmkAhGDgy0XGpRSey
1urYSV9bCm4pwoVJSVvuY80eRMfQtlw8UvqNYx6BDDd0e4gYWSLnEu6J9xJc7lvxpztUb6Q5eDIm
LIzvyjvbMHAYf+BbwFpECHOpo5eo+zkzz6u2HbaEgfAk5BOz9GK9fxK8WsRt9bzH8FmTnIX80bxH
b+dN1yPZ65pXhz7fqpZkCdBdsjgd5D0oTIghoG4pwmLI634dSEi2+QVIQ9JIaSzpZj5BYVXjcjGm
hKu/KI9bHIw7SjhV9LJxDlHKj1eUUCN9QR0VJbQl2RguP3kaFT+QWWRIQA27cNRau2Qt52p6cU+P
rlx+fbrtq7SlG5Vd8KL1A00sSfTo2VvRRjQPIaxo87KDhDEdWqLfMDQ3nCCmfgtHRNA7wjytmMR0
FjASnrpfhahfo3JT4ZfnKxK4xDuUc8CDIzDOqGx16Zt505S+1WhXYDYwzyNRFyDKigwq1ZMnLGNU
QJOZvLm7x+OUZhY9swzIT/sXx4QIbEziBlqV0+qNt4F3LQynIZAyX8VAz4WHm/sI1jsvLn+sSK8T
UdHTzaNIN4MdlEUyjOHzWCZLmYgtoIJUQSjbcrBTf9Cp54As4fTXEOn/5m/reu6H/NjHj4y1UScp
uuh5BZkKh8NUe06J+Y6W5ne4zkefP0dYmDQc6mT/KrzX55C87l3mja+XUxKJoQVfMa1Sw6rjnQcO
Dhye7QafKFMeYiyZqZksuTniG0vfW4SpoavgCZX000ejWQLtGz4coufMdZ6ssHUZ+TfyssJw3zGq
mPT8TviBNOgad0WFCW3wE+FuwTxL4Z8GeKXT5fWPkIT+j1xrUKOy3aWwLylcf4SiMtQuFXkCWY9k
BoBhghNNmmcSJ/hMbDigH4ARC0oZXQPjwI3tVm+bgMGPz0GHoqxYD6uP+9qRw/MikCD1w0e4x6+D
GXfi5AvOoSsiktStCUObd+icF7ytTCPFQpzUZdDF+TIOl3Ql1ZPrGK4I4uCNj8ol/oYh/DR0HGHX
lmQj5tIJyCm3L86KPV8cEgSZ/Iuz1u3I3fOMxsF8CaSe2dj/wMWJ0eBf6tN5nqC7A1rAMW6KfkZ5
NtjE1DaQTGw4lRyLHMylgEta0WFc7ZjCsKRfKnK2pzT1S+T9L9se+csaUsSZx9f5xx0Vv/0TXlPV
qTH+oxwc8Z0OJ20TUPCNZoiACCDR6qe6qlQTgECtiaAe/1cb01aG8MaGudsHK+znglOsgN4pzSjJ
lbC5GxSk0ngMWPWWwzKslvTjGmhqGf6Bt4ScvOfSEci0c8vN+M1SH6/e74MJs1QsEoKM+6mhr77Q
0BEf+sj3qZLJ1gMqZhsgDmlvrd+7cC0HZCpj4oZ4qF9+AWLOmfaX8XzTWrxkU8sWArZdWpPtzxdz
K+/z/2B68YNHM9l0+gEe9Y+vV7V23Sk9IIuwjkS1ICCTg6Uq/U4w2CKd8ha+6YgksE9/YYCeCsrN
I5xDdGBTZQOEaAdabBzss7wHArZZVjPeZ8oIQuJw+OFWPpJ9xa/W7CFBucynd4JHKyyQaFDGSmSy
0uAvLAefEYVoD1rbDLt3lRfdbAW1qb/NsEr2xcT2S99K5NE6afhE2faGC4I4Kd8IbNnpdWJX3Z4r
T32feVkzxKAeIIlpepLql4dK/KXhjTgf2hJlyi/1K3wZVvfa41p/50ttxEnOdH4Ew2zO7UiLBssa
oRroXzoPKvscaA+19VHDJchYAoNj7P8ckkHzwo5/lHT1RVgemgfx21iynmxMWKj7eWzS4Y2f0uXc
5OZf6Y4Fq6n/VlRmV4tpBCnssvgrzsYhrxbvM9razlqCwy4At83tR3BfytLYY8U0c1woKJBC9UfH
BLHMimVHrAwli29wY+7oa8z3UHN5RTiV1B95xRE1RTfqXI50fjeIC2TzKCOuN3/l/0g6j+XGtSuK
fhGqkMOUBAHmTJHSBNVUQM4ZX/8W7PLEbtv9JBK495wdk1kPtCCJwFMokMsWn943U7b6LRpr3B1E
IcUH4ZoCQdWIfo4cv4h7lsGHD5nqr9oeWSlZBWtUL4gZe0osHPXOkrPPcHdZNuwNWDzYb6+72cH4
IQ9JCIC5IXxCB5SD3KpewKE+ZyeieJUJq517dzTfoQkT9N4T7PjlaScp2EgkCrKOU2uOh2OWDHT7
wvwO12K6rX5qanDtHF2Ycg0Dh/QGtTnm0j+YhKr/lD3wXAgxLKj2LBpnpxcXoooCcYsIlATZtLBj
58buHjkWu2Vcfxofcbct2+2nmDgNs1Z5FfVDDrW1AOFSp4/uatFN5fApFQcf1GYZ301zwbIRgGfM
ujN5jSQwG8kwW4YlBvdLtm3NLXe52m59Ekf44ZckObvkxiT83OpOF+0gv6nivkg2tQdEBxO+aUY2
0gWP+iJFPE4oGUl0gNbk8q2EcOkhGlXVN8tSfYMABzrCnMxTTQzsiQKg+BvMIP7MjuprrA5GSNza
tji20jNHajb1ySLCzY4eeaUUv9k0O9noKpVWNebWJCDC4vEw31KHpKGnVsk20JiND4zcOO87NI/q
hoB2ZtGTSY/eJiGO9F/I1BNIH1awQ0yBGo2PwinvQ3/i/8Ilqm+Sg1dsx/Qi5y9r3NbBPktQZa6r
r20wC7fVzVxYldnhHwIS8VrZnU1hwY6OZHyzC62/QY4PuCJP8vtWqg81uRPRMscIrlScSBsqXoIf
Hm9BsgFxgepF75WqrwzzN2MHbXJ86xkDOam/3NAQQfExPMEAhf0xAtwDtOEQ19lU9yAXvBuEqcxd
2XBFJdqDpbLhb0Ib7hFGSmhvtkPTJl75ib3lBSESOOt0zuCyMHtHZ+5w8D7rTn2PeQ1teigkgO18
2sOkI6ObDmyNhcpPhMQG/viQB++GwpJwsE1wJY6rcfwYPQeJtyr809Nld+RAcih3fcxDhvCHnr4w
lpH2CTAbGGyAq2rZliuLSYkQa2Y3dKTcjZbwEbIcySt+iaS/ptOTARvaLtKeMDnBGiudt0O8uNRk
dyrPA6oxA4nCOpHdCLc5E4F4HHPiXPhdQRLaGZ1G4S+yfS2JrhWYxoIvDhu+YOtcUT3D3V90nwTd
W+fbOrlsS52+tj0/JM4abcURFb+oYtDic08wC66VllizX6Ro4NGodHp/R2s7McflRizBmmgYRUyH
c8NCDhyne26fais/5XwLtB7C8RGLrs6rjYUjyw69z8Zfk5DAGMO/QEOodDlHYIe2RJxALlwC89wj
+AGQz5kB0m19J50mpxyktyeL5W1bFyfFuxXGKzLqFe0g0ZxH9xTVP61/CPk8Z8wlp3+x19kNJsq4
vGi83xDbWqmAkh7bflcOt5CVmozqlUwtaNyBqynbKbhM/qnlFWDfR+aZfkfMSFKKNJJctW6LgYrf
RKLnjH5PJqHsi2+TnAKFpwYslyDJGJ8XErUgX/qcMij+pTOEYGJsdOysXb8tyzkMi/TkCmsmq6IF
65SeUgKhNWP+tLvqnwnqhV6YzwmkZBA+9GJdKFRthGsqOUOuPnxE5OWRiclso+MT/BXm1QUjH4Yn
YPLyqbUHoEjSUVCyyBxz1bYqrpZ+bJoPHYItbDcyt6+wjNJ39ciVNxfUNVTdCRWsSjzAhonKQ4RY
W9+GdLDyP1hfJtmPpiQwu2f2bBIubtRYrLHtk3q8pttjrbVoErH+LJW4d9ACLMziVx7sGaUIfGHF
n/A1YCBcZMdOOLfpUiKOyiabF3CQAvMewzpymALHprxPwl/oD0DCaC3mNMcJb93Aehuxt6hLWZyn
XtGnC+kjJAOme2UcknqzYYZEB/JPOuTpfSD3lf4g+LlEWCHrxFGI8mPY6GChwc73d6hCGeUxgGlb
UT3F3Zn8fqLXg+ESQQJZ0wu+v1kG+Wp8i7mNrQJXRXEgVxY2KrpHyB0pf+CHWRX3uFwimTyQ7wXz
nUXHNKf8CYUH6dXc9usedcGwqKnjQy6BOvMyz50/1nhGy8PE35Wb0bLZvwNifXO+G8cCz9mymEfG
xjvCKnsrmt/Ne/wmYPpTILsaS0dG9BVApmoskTKkMsnQD9yPGvdhBaD+CoHFIBLgsvVHFrnqlfCF
W566HLhkdIX5Kl5jYY0fc+2y/0mK6GjB+xoLylRIRU15eFctqdQAtMpa77cYn/pu3XeHUDv7BB2k
2lnJtllH4Nm3zJbSINFo6DIlvz6FBkBDx/xzkCc33E37erBBGDVSwp2iWeGVm16E3aCMB7I45YC+
37obLHExfArlzbsHc07csrROprw3he3E3oaEZVsnj+IDDAdbc0WcLG2u4TMOrjXnBsar9Xwau0Sx
es+KI5uc3uneq5B+/BpHy6Pqa1lV9qkoL2lqd9LZJ/dhDsrnY0/rG+4w4Ltt+oF00Zu2HQsaSFJz
94NPCMBiyQTPqQrcjpoBA9lCOBGDaQ23IoIpXZK2I6uHTFjrJTTbMYs+ZjHA/ifyTgXh9KmbUMuZ
HSnRGHgfVygAyZ1UCKTAnnUh/qvbIwkwkGM/eha324RDiBCxeCcMH5yoLND1bmB/w96mJZeJkxzR
6qJ7S7kdXszDZP0o+9rtH5bp9L/xSkCOSWQaxOgLVkmU1ySlELAiLl9E9eIooFKVChNffhlMPru2
JP1iUV8Ciejedv7ArvQ0K+iOCBQdMR8tpfoSrgsn+BYqV8oIe3Z6/9IUC7IhJad5Z7eCNnMEAA6X
frlSL2rIVwkce84BbO6Y2Qj3tKcnmHK8PL2rdNk214nKMiqZHNIxqDMolyhN8Tu0LsHW6ApEmpgJ
Ll2ArnvKpf+nE6PhqpFrCt8BqGDzVNRNqT7jXx8u7UvbEe6L52UlgVwCPd1S/Ls4rNSHPN5HxcWd
Zo/cZURqo+gkdvSR0RRkuSXZV6s52cGw5d6W6/c4rSd64Kbq1bzQSyjh1xzLkKuOKm6xfmbfBJ75
2oxDMfUwWaHABfSDtdMWiBAJvVQcZU/43i3/5emsFTd49b9tt0Ytwn/uRGbeja8DcMKW+SHb9dqg
SI5pnyOA1TPdRCaES3uQqZ5h/6JJGf1t+SHyZDNMjicVgsucz1Fci+amSVkWbopIsvdbBcsc6DWO
evTq9EAsfkOIeczinlMCG2KF8WxV2crcKsT+0ZCxJBSrgns4dhKxJo4G8QB7Gy1H70eT/iUSjuoV
OvcWHZviNoiQ4l0lvYNb2IBBYQzk8LXNW+ngFeZ27E/fvBIH+qTw5EYnQqynNTkSBPHgNJ4NmES9
JLzCLkI6lQCCvXK3+BnQAetbVQAo+Dd5xIQYNAb0WE04VpwsQQhSUMu0SL4bb9F4DuJ3LcAGd9Ta
V2RtqulYWIhHliZ4T+IO8i1a7iyqdNjsCAFD5/zCwWX0uNXoQGDXiS5l/0OQlbi1oCrtrLmlv3r4
rX7qGwKqcf4mSI7mvi2OwaeF7LFxyisS3RwBAmEPq1NwY4M0qFS1fdp+3YZAeVvbZbckOg3vkGtW
PQ7ZKx8WHVwNIYTqvtp4+W8vXzx0sjTd1A41dKS7ELHb7A1vm2xSvouOuxNgE03zbsKGoNh5f+3C
lZ67Huben114hKVfSo9GZjXU9hyCc8bRM9iH2gZvITJ6b0fXivqR1vf2XqFmRitk6+/oUdKjwk+f
C+ecuLvpn/hR8Wj4IldW7J/IQQ6CvRlsc6JFlB3Rz6nvCCpY72fKd1qToFmTVTk+MtLoCx/zxQYz
ClaWdVuiTaOIcS7ARlpUNS6cN6RvfNRRfcmYfciyav+fRwWu3kGnOwEWf6ynaBpR0+rTt5ncVZ90
jhrPkJMk1E48ZdvsXEQpYE2Ffk5voYX+AK8SXlVlS3cozZ646mZykwaidBnBcjDoVfAF6qm28Y8A
PRh/1p+kO37gVkDJ/aZj/JpGVicyjZwa8a+BfT3rEJt/J9pdmlyhX4tPQBSgQCxcpXqaSENFNkSr
AaJmPd7OovcBBIVaPfrisJNDktHA7UssaaS6Zp8ezzoBSsZVCu2et1kPfjlLGywXrAioXyiNp5nr
WonnTvtuV6zH39oruZOgslXbU+8i36RwkPjUD4UjRKUHjBXSVV5+tDFHTOk/JBQYaNvgHObbpGXB
4myv6bECSZapPOm3BuBRkT9CjfTlHZXJQIgk5w5MzMxMsfYr3pEVzvNodSt3TAugSXOlcmlPxQWa
12T7wqpCOLp6ClhfoRzSfBsvGtQxiEf79bwg/cTmkZ/in4lqhT/Rl+DsxNlF2Yne0HCpr1mTDpyk
hatkjnqdw97oaIEUWNbnWGDMQ6XSYRZY/aMUPaUafUlZ4zInxGupdjv5ngM65jg19r3hStTKH+Ng
Bb87bIUPCRXIhvIw2pLIqQNbwwUHpFScpL+q2OmYq5mHqc8UUWANtH7RiQ7iZRrTglM1ehMgGQkE
A0D3nhGAejbi2Y7TSXZK/4EHTfacuD9DRPn07qmAlYQUtpYbSHxmax6bAk73wZCfo1SIdTJuHOrJ
vtoCcTtWjkgGovFc7V/Gxs2+wrCbsqc85OQEWdAptFraRn+aqWvxhzKdDnl6wyH+8HaG5pgWIulT
OFDeCUS+USSS379jij0mBFMrLbzxsUE1ob6BaspTHPXJl9+jEsD9flSxPi1JTciQZPE/IqmZtS2l
tRDOCSiE2MKKQh/4S6e78CRpl1z87Y6AtHngGoA94tyCJGuMTHNJLNw/+DF1xgga0RyAJlhLdhJG
WvUjv1MOwxhtwbosxPoC1IG+IVPvlP6GzXoG34mK/Bhtzb8H4goDEPQ2jqfawTML42XapnAnNy3y
/lo6yzEZWNE5ZvUzP2sIn3a+iO89cy9S5PBDQBvIeJu3c54pLZ2uiX70ocKXAJlh3AZ4zfEqWbpL
uWi0hQdr1xAggvmLxGsM7hHxIEQCVl+Tt67Ft4Q1VSTdM7T9d7ke4WbA5mm/IBMPgtkz7uzG3rCf
zv30WXQ3SfjFLYlQtaIQEtg7Pnn1WnuARWO6Y5XGLYywPw7vdXKImyMZcjJEE6hqMJ0DHAluM+1I
KkuouKbK6lAfPJGP6p0qx1w7W1DFs4HpLCvH2l+L7afcrSTj7uVOQbaxZoIKgJw+FCQxXMdQuwHa
QJo4BJwINsleSFQhM23i3a7Uq3kMsFH3o0bvpvmbuh+Cy+g+eMtMij5vTkf4UANPgg5pF/q/g/AK
hJ1Kfh5Zn1yA5CtRessX5IRoYsEN1UcVoGEA9KLKVa2/yxbbNO291AGHR4Lqq7fVYrSHo2MnX5It
FyZEBixDveUnoRJEJ9GleQ8s9FJ+6tAERP9mBqxZl/TwfMiIfF+lRPYoOh5jgRxdCj7g+WTxX6hT
o0Kcrb7KDmgtQ83VhrW8DscrCILB+di259rDjfgAYUVrQVLGlv4aQgpD8uWZEUDcTezCudMI33y9
AiN68CB71GovsIVeeIF7m5RnaK91iZzBtYbfVYq/hU8SdYZzeuzQpjCpe0AJRNgS7u7WRG19KT0Z
F7+jf+D4XVVk7ni7/B1J7GOajd1XQeoUKEfiXWBmWex4KtlrIoiIg+xms7BC30g/2XAB4sVpYFWc
2++cNhnVHrw/QACisgFI5fxYsyMwsMN7YkADB0dPRCQtLmpEPoKAg5wfkg2JpoBgCQ+Ha/foZQOu
BZXthMd9pNxmKeJrIlo+uJtbZnAV+BkSuVub+Mdm4MFug2voow6ivKL3NyTnbYa1jk6EjEnbOrRA
QqiPuA/f3XViX1nKP2ROdYsYV8BON05NfhbNDa4Hj6Zf2L6l+JC3tK6AXxKyzMkTbwVvq1kPdj2c
fBKv5Q5/L3snIzL1eSv2ZmrCCRSBen5WqlusA5yQ8Ab6Vsk3SneGREx5zlhWxosUuqC1/Mb9UiWg
j0OkcREMEuYzY9VMTocWEL9HkvMToF1a4V5G8G0GJCIClwEa9tGdluwRY5WyCQ4oqyxIz4r9qiQ4
mQcIie6a4X1SVtis4hN2Sdx4aDOse8GXi0MoGVb474vFnnQQJnZATrf7RE0Ho8ZhI651C3s7xPFy
6W/Kl1e7sbgrnikuDV7yDYPHgDhi3JQ7BBaLfjfxCUNXEdRAThaSJ5lD01/mO0ZYL1/JWyWAeLki
I8ApMbSnGj3ZnikE4ABd75vRDIlcbf+Z+sGUM6fl7iRgQ9rAEvK3MwP+a5ngJhYCbT5/TQb6XU0J
/DnKPgqPsEb2X2J+kkW+EfF6+4cmInBvEQunch/zqR3OPvJHBD4Mo2e+HKEn1wkb9xrcj12QMZqH
zvyL2engmneEZ64CE9kMzbQY5UqmD9whh5o70Nrjwq4vHkDZT1GewnEplQT0oK885rR7hdRsUUFA
fBGgzIhEwxk7xpEtoXWhhGhmE8FVWY/W+ybDppU+SvwhBFASQkuC0soia+dV+msZpbsjhvuOLuwR
WQeIuJb++MDY5CmOozNdWukHMRiBdcmcWO6g2FQeUnxGlNK3W6431ElNuURswmS50x7KBIwGFDEh
OT8oeJdMunTROERni5pshD3oxjnsSP08m3ftEufLkMKVkAKe/lzMh2q1KjfTlu1o5Fgghi1bExRP
kCn6aqfElXDK8JI6BN1DyzAlnnWeXSJFZqDx2opIymzfgP8l8/NDmg+LK6k1NAGXNsUJylxrZz0j
6mbzhmLu/J5FF03bBukr/Z37XApWJ7f4sLapw1pQVDBP1HWBRm6Y3Kn6NhmNeEhCqopnqtjE3nH6
C7Fq2+Ws1AUHY/To9U2dXzwegDed3WvMjejXRBjWaZar8DGmxP9kC3kdQ0Q9h6+u/I3KY4KmMGBP
G0uigFDKzyGAMQojxAzkV0m2Thj3pWXkK9C5jcU9QGAlkqmQ4XdRV3p2ryQo//fIlpmj1hyyD6tH
s2+H+XKgZUhazTcLalSCb5/GkZIgkvb43M17Ma6EA4svoie8a1rLkOFt1ZpLGmFvOuEBKJSVjODd
IBSQPwqkezkcE6pw+n3zpG1kmmyyDA9gVbM4m2JmmlCAnoxVrFwLBOgSiOVKpftXhJR3OD2MkEwA
BPMkVPTbCR9RL7jEj5xaa1M3W7zAfF8VJYX+iidJ5lgyoVrJl1n4KKNG4W1s9eFZZTsFJ4X0G5Tf
PGcdOfcr6xKf0++8xBxvIiDj4WRqKkaMkDcrJILjiOFh2Cb9F1d/20BSXCtyb+U/L3hkyS0Pv5Sj
53CQN2+NlBahuBl0bi3LVyIhsVxo4rIhNnqRPoxjGtw0GDyK2LRNhLqIC/PMOMHxTOoowEbzO2nY
zC5DdBOgOUa7eUdAZF50rJuTjqtcfPM6Qq8MBPt+SeOOttok/vJQ/pBPJmywEN2QjhfhunrEmisJ
LjaugnR9819fXfXhPXwiCc3nfRBcEymggco47RyFa3SBuHfkhiMYZPpiFaK2Ex5NVVbjC6/jZ8mC
koJP2WwX7QFcC0ftRbl1KPv1XQvklZEnumpu0/jRMp9ijMjiOcq2ZCPXNpm8TJz4ElJ/iOvuJ3lK
LNXUzC91HkByN1Cwb/XyqkjHULuPeMonoLwrG3knochmzN6y0onZKoge1N/y9fsrEWyxdWxaW/k1
9WwbRuuKt9PgyUMXQVpLvFgRWBDtdUdcLAmKPbFmhepXIKwt6xdHAmm2sy833yba3DPYhXvVvOGQ
KTdduyzr91QhMCTOFhzD9p91altrg86mYu3tVJOsb6c0ropyQY0HPtRtax8T0DI88MUBoYrfM+/f
10csPApilnytEGU9uPQVwOhCOfUsZcA6rGHk+c0yAJKEcdD8NQAe3/4yJbkIQx0QF20yPrRjTEt2
czXIiUIA0S0aMI1FDARPemB5kaF142te7WWujWAlvWj2S2Y+zxZGFzdGz9hWUox5MTrqctbeMmWg
Tf5qoFU+S9BJa5l/hSseOGJjQz4iG500igEsxMoaa2B/6J66dw1hthEsmWBDuPTdEwg2Ivol/RHK
IoBQwAgmbrgdIKbJ7zvDSalnf4xs8VzhBrxoPEI4B4Rf06et8z7KjkqzQvWvJBcTaou7TV9J6isK
NwZc1VAiNwupJViRyuA/Bg+zRgPwvGopmQw5skVADaqDBUSRnqOw/5lTv1BE3xkVWkojSD6qeh6q
SvXKW2WSqhBAKWunhH87mtpO3ppEvBEuLdohkd45OiKh3sXbgYMZHiK0FbvkEjUvOhQ+sFhlbBXl
IdCzhfzABaXPnkL71wG2pyoVD7ydiU1n6IlOYB77oqVHmsEwkKASP7V0XBneQyFtHp0vpe7pg1Bm
+a+o0Q4QeljN5GxJdYSjMc/tsOlgw2iRU381wSeZvdmtdQl4l+7ZeYRP5+IEvZrc1k1uBVImLrLK
BVkOtYVWHSpr3VMRVDhy9Uhu3VoE6dfsQX4oNaQ4oTn9QSX+kjwofNMgyiA4HAdgOw/uJa4aiXzS
swTy7K1izhYSWKJVDjW+EUBxExgGiEdqma9R+2eUT1HaTbR+5bxcNUeKy4udSa4y0C5F8vxj4Ejy
lwFZ7Xjxl3Vx0BI3ac4lUR+GfvFlZk6LsYa/AOjrpIY7AtpMiSj4ORgK+ehy+p5QzroN6c7XxNoC
lHoAI9ReaGcZReqPqDM88CV+jqxB+qoynH44lmj7mewJkWYwH5pHQ+IZ7c527/+M0Rt1bXPzUY+Q
UXqNjM8+PMoNhVeU8hH4/FugYPDX1bNbyNZHJf9LBXAk5JCY0sW9Scz9Fxl12N5Cxfb5zCGFLKdc
yhRsCrx8e5oiQbh7utlhVSr65OAKqvLZjNcEvzg/YUXTOiULd3+F/JDZo2ZyTprNWHElYyoNi78E
DY7+M8VECem2Ic5u5ZiwRPy6EVa+6h5Ix7kQi1bHW64Q4vUB+ZrTGcdz0rUrX/qioUWBRm9tbT+6
0Gfa4sUpcxqp80aBDUWP4GhcfOBJIvJxW5wCMluje/YFVwlLOXtHy+lTLXZAvn7+l0fQr0Al/b9Y
6LaKI6Gtkf/k5YHMJ/mz486vaQYkhGwYdkK3OJffbesSFo0DtHXIN9zwfJQ3aZ5eTYXkEOiJ+MIO
xNsPJVPCQy8TIAeH/kASSTPj7ZMO1jlJ+Bgg6QRY6WfTblqP0VpngJcxGHGsLhCFBd9kixLpNgnk
lyKmjXz7T+A56JmsEgk3sbCIyq9QYT/NkLGQuQY2aP627E70FJtw9lAav4a1Zd+T5TWtToVqB0Cr
JRKZMyp2xCN/AyEvxLHdanRCU+dwTnGHCSvVW59NAQhD+I7ULxW8wkcQhvYW3eaEcHYoVFQr3vqb
UXS+G81Dnu11JBdL2tjuaWQP4f1cc2RF8StofkXOSTN8a3PfAkPXS6zNH789GBRDwzmlQA3t4Gaq
q9+tlfrT4KYb9i3nR+DTkgB+eJ75KDSolPaU4zbX6bo/1tN2aHbtsBxrEZUC0GVckTGS2a3Ac0Sz
y9A5AdvVhAStJDqVvMyJcci4idJfWWu2NB1Ccoz6r3aOx9n5PA6ZtdMUMOzAtxX9LgDP6tBNHMN1
uB+uJemAwVdXn+vuonb3WkZoCASMZCalW4H5JWLcIDCBlbSn6/ZqwYBBxMl7itOgXTiQ/Wg3qaf5
VG2jY0aBjvEvIYpcY92WzxmkbC8fkaym7DFV81ewkHvwn2hlgSAPGiKN/mJ+miyi9EymjPRJvoUv
MT3w440OTiEmiMb9rS6sSV5l6SgmkjKRY39ZKK/HfWXdDQg1U0AhgG/kmqpAuxsZQHyieRQGCLts
TwF0P9Bv+Rkit5CzZ5zdPNaedg7ODCNuPFfDuZUJyxZXf3sscIBAYQ12ZgwHbdqFxtNnjwLckb/E
AQnNy8daqbuwHpblO8OczwCv6F3SgqDdvdERTnDUik1ZP/zwL+t2NBB6l1Jcj+OX5m0tUoMCN1Qv
g0h6xT6BjaTohXV9FpFvGwptmkOpUCYpZ3ZGc1BOpNWT8wwWj8NUxIbqBO3GUvcZ2TJJSTI63xGi
iIxN+ZGoDzFk0V3o8beoP8fiXxn/RP1Z14++cRzSfZlsBvg8xHEkPJuSS8/BEO9beYtCr77SEFCv
x97mZ+zIUgb7sh51uSTJzpgcgc7Qv1Q+6B/K2+Pc87mx2Vr6XZgiaCGEWLY4i6k62bePMD3qDBn8
CgMXQbs3k02H5SFis33l4bkHIOdBJbaz5etGjL2P937zMst1Q5y1ugpo8fwODw0FCWS1QjeKZ4Ui
oACby6YM/hX9I72r36yyJZw37UFImZh+Eb5USKZO443Q0gQikn53zy2+ZiL6pz0b/IM+pvmPDzkq
mD8dLFc4gDs1DHOGO86BZYCNe+IR0Og2cIf4ctDpaRtDojto36PNmCgiuQz5avgy6C5sbuOtL08d
hZTc4e2rQeVXK9wYf2j91XsvnaU+JCk2wOhiF+k28V9+i1Ok+I2Ue5HeqswNZIpZoImId/Q+NSpp
snU/ONlHm3+2pGg9msJhMCanzmeelm0ZE1AnokpdS/EheIu3DAT6Jt4EFMjAgQgSmq1sIM5fWP+C
ZN2lbv9CDqfXroAWc++Z2/SMNcVIQThdxPiGeJCynViv9VNYr6ADjMtI9Rf8KDvBJzsbwXC0OMg7
shQEPJq645kbhOfEr/W8S8PO+JtKbm7fjXRnAAO9pz/EfBFXGGUcUQ8QWmNk1RmBDVBifhMZKL4a
yheGXYCwASEcQBnnHKJcvOqBrbV7qUsW0gNxEFxdCyyHSiUTqHXGO4v2Unx5p4iI1oQT6i8e6P7s
yG4UZvlsZlBHghFxzZqWn3OqMTBatfjak/T22RMHY661FEMHboLsX99qC0Xf9cqyb5Aqx854tsJT
TugwnnJCRY36OF3z/CQUxwIni+AoGnJWkjf/auOKnnjbF3MP1iTMUT8dHcnZGue/SYiUh9TtIYcO
hsqQnnaqcR9YuYNO3Dek8NQeHei4CFX8L6483NCIka7StcWS4AV8AzAQSnCIcSPh0jxq8OgINcAb
/lLjh9Q0fFABNbX5h2YsGTYtZIbnIHUryW0wMz3j5gROhJb60n9P7OOIg4BhWK+bccWwLuKLPqHo
ofTZIqKeIT8jiXtZ+fcVzUs8ijxA4ye4Vg58d+keUXwkYURCi0/jkAD/yH/hys2uph4iQrL66DB1
V67fPHNEbNVpNA91gAzqVhGVVyVuiXamZKguqr941silDzn9IuIayQFJ6fEmhKi5ehXdQp6qOjpI
SECaNwi+dKmnY+/TRH9DYY3bi/GpbjcDdm46JWZ1W0j1Ve3ExrpKf0EAsKsR9/sVxqz9i/ITWTdP
ffHLGpfGr5DQEpCrG2lf6PCpbCzRTnFmMBboe4M4qr+CtmXuZM2VUUxzDxBh+LS0J3Sclbm1Ygv6
rplcYvOgOwlDE5Qdm4Giv0JrI9VzAiQKWw4ejqpqre7nfI4PE9sAyNmufFf9FtAZfSPGCLNhaUO1
4AI3AW+OtzkOaTwkIVckYt4jFIt4os3As2gXc/TYUa0DGmiCp3FpYSI1YwgIRhGNiBI8Neq1JbrI
Wpvqin+DLMs7wAaWFcco1O9quMrWIv9Ws39VfRzbRTBtYvBBj4+YqqWk3Q80zcqHIbzEP+0+ls6I
9nwia0sKMh4l9vfv5iDQVQfV8gnsS0ze8GkN56yxKzaALN933YE/bNFGiIe5A0l2NVJyo6tK3h8g
Xndim+ZlYuk1qguRo+munOjcnZtkolfD7xCsumzhl0Sh9f+00wB2i7n4UTNvR4ynZ4VLAtRDAUEz
V8MdhUsco+PfIqxvqyehUcB35GhPghNh/jYR8277J2+2j3NW3EmSLQ+ov1aCTCwXITcSApE5zb1p
EP6v4t4RPqHVqi9slCgfQ+GcAgrSvUrJTnhF5R9vEra+lliUpbGXzuZsNidIiDJBvF40lgUU9xko
NejuxFcP6anEmx4tO6O1dBulLYA0SjtFsMOrmFKagGWXsqQ5Di/D7GfsOWQRhbcM8Y1NOI96JKh7
ujXfoXUkg7RnPZTZ8M/yV0FAUH0ZxlvUsu/y2V5zctGardUu9WzFxEFIoZhfTew3C/JkY+vM58jv
0E8rkD3wBn/jQXjS8kRIA7Maqg2/30fU6V4oQ+7/qWyopK7FbpvB7W+YC1RgXeEgSvLS/GB4AoNN
qIsuV625IuI/T36GnqvATksyzXNTowUVrcRRwGBJBnoC939TTKe8dvK+Z+/XK8ejTCJ6UGHBnBP+
AUQh3iEg7lidkpP/ZZG2opCNBveMNmHR/yvuGQnvFelJ/JW9sPK2Q/eKkv34kXAyWLeOjONvaKZQ
7W0BXmmWQ0wzn2SQMoA3WsJVv5APWK9nbhSqh5oV363qexCTf702rFNu7iz0KiWIM2oq7C0QLqZ0
EeXPgXdEI9cY3hXviGHn8DPRnIUFgQ/ZucQEKV99QJniOABPE4VBdkF0Z8zgwCR6XePT5siZruSC
py4B8Aim6omzwaGGXFS+YqBDGtAoViS3V0e1Rb4jGmyeKQz8SbLKb3NId4MOz2mKA2QXS3H9N/7J
I3TZeBNH/pkLA7EtSiomp1JnWemWvGgb5UfG90LeUtWtx9wuusMIOG4Y+5Ed2fyq39ZPvY3le+2d
sTam9Ddgn5o9VXfpPQBcq8QTEZZUkjLW2l7Ph38COioVh0K2/JAzxFmQ/ZhF+0eYE2EcXJXvqQby
qol9hSQ1XUP6q6dN0T+VcpMlDAryj6CsBhCwUCTLd14Hkbxrgxu3jipxZsNiKOFct5yWA/Kpkxxd
KmwpSdCyHjIesW+54EgtIF4abChWlD1E6sGGNAnMFdhHp+wfuYQ6OYnQ2Ln8LyabX3mut/z+rb7l
dUMVH8GOpfVuyia4tTuhw7JI3A1Rzm5z4WaQl3JH+9kcUNPO7Q1yfJi17tYvGhEwuYZMhVVNcSxA
SrG9EcpQJB++fatgrfgZ2xkpu5JiA3abGHvsmWQW8c/tnzqGVb6yFZn58OikAf0vZ3DsfohRQGGR
IfnriEmk06+nxBkchQiSY5NzJ+3g0ikQDIHlaLcjytOm1rFFHjBhDZt7+AivQofYYYuYU5i/mwdI
ISmcBDOM1idBR7xGm5Q36khXJaaSyiUMVkwONcpZDATxpthrgNR4u+4sewjhqT1cTg95zTWVMSu6
zDb82+5LECAdFskXzgd814iluOxwBbIvQZAch88Q+96K9O7r9GWSzsy+R7axsEO6C2CNNBxRCuMi
6avtJvZd3uWY7fbknzvAHe50Wz2lyRJ/jfXbEP1hG59EqfXdB3S1YR6sc6EDLbzGmeIVdolG4yAV
eMxbB/HI0QcHdTDAG/H4Db9pdCr1Q3YBnYmT6/xEMjRGdv3EdLDGNWidP7yViF3liavE2lFTLJEq
JSCXYqp2gg1CYGHHWU5sVIbLaBUOOx4XA9x1RYIeJLznpswPHGbdGSEfXpTGQEBuq2z7+GeGADke
Oe5OdbT+6HRtuaHssFr31ol8mlBdRmtzlwTzswESP5HMZVNHtMheRCbW1jnp5uzwInYiQJqI5/wl
4AAx7DHdGkQPV3b/H0fntZy4tkXRL1KVcnhFmQwGbPyicmoUkFBOX3+GTtXNXddtY2nvFeYcU/mE
BTe/rtjYOOamabeAr6S3nAVVl0pcohgbTMprXvjoDKIfCjn6YRUjWfqHvAizV8TReu7krwjM10Bg
N7TYvCb2Srl2EGC+G8oqI93AR6pipn3DXSS4Z0ZrtukVtm/4WtPsdtNUiIrpT9wfBoYWtS6tZBT8
aforyT3ycTuJ8YIgCmNfn6KTEF/gEx7kJ/K9fEYvTMu9E2uXDqu55UGwNv7ysCYq2UugL6T43CAL
cQqQ2YznU8G+wiayIma60zivDsgfRqybkKzzA4Q5ZaPBRMlATec04bp0zhq/pqAYcKbmPxPmkLaB
6RN/EOrQdJtFHZ3sQB7r+mEQEZ8/fRQ4JkeTAk4G2UFsN/GXQTZGx9JlwxIuOartRw5eJDpqEIJY
tLY6Mm/VMxNHQj1zgBXAYZ8gUrblIWz+VF5kZ/pQKtQ3gUZ1Rjm3dBEG1dY1f9E07fPUzXxN/GaN
NqtkOrnS8jo5yR9jsadzR2zMulUrN9WlmD6FDudatH356pHgELsDSwH8vxjDLkwuAnuo35JvhyUN
8LzrFHbVqZ1Coj58wHvL+BEaiI1vQcPt839OHZyGvbW2zskKwxALUd4uokbrq8qO4BpDJp69ZBnK
blrYE5vitVEYjwOJ7zeZHjy/AcJqik+jlLe+9o+Xou0ZBLTvWvxbs/AyUX9BseMuY+LBb4ROemQK
vGiOcEsQ2M7KS7pj8SFmQ4PCvJhfEHDAplNjTyDHTtuhhhED1vVNMACYgMB1El/YMGhcqiWU6vwy
5FsWEZOWcx+nFOxQeLW5hVfNEKVjh3ufkw1W/egT+Pckoomk/L9qeevhnFOVz0fpJjzQ6lEdtjoY
QCuGcuu9NjKTzwA0DQ+oRDe9NxAJMWwmUMZO1F2ZQr7ZR4MRFILioMsiuhhFDtw7hpY9W+PfJZmB
02Z6rYWRpbEStnD324GrGk1tDnEz0wgs7P5BUGIhW6ESFl0VDMs0btX52xJCvYxthqOYANk3/X93
E7DEwi9s043Ugl7nHexxf4KlkZYGgSh7BEvm/9W0Bavb7pFbaD7BTQhIYlJ/w2RTvyd+4vbHjboI
MTMlMEbktLAuf8AqdilzYAmbNQtO9ZMa3xhPeI84slndzQSepTfARAkvOeEPo4+oasswAC6WlHJN
PuGJI81h9NXToFyq+k2z0MRx1+Tfw+oEaqFG8fPyHtAXQCkJ6Q8LtKI4g6KSpWuMZljZqxMbvZaO
B1wDeXDialy4Nh0Gsj1He6sduW07yQD7QeYjTwnZvO3RnL9BVXA34ckd3qnru7tE4dzfuHse3Z7H
sEX5PSF/UjDnWP7EQpPWWtMnuxf+TTrzmOhfNW2xebIPXdqUF9m5cCA4MOVAQrGwj+N1jcI1f56w
YxWvGQT6ToeU2Xu5adgRvzVuakE7tjy6crN5HNIHw1L6BsnrOCRUzMbUrYjxSmJoIzsdT6jkum7P
9Q9HF4qSlW5wqk3k7wmLwnJYJAIaozphI8Z75Db64xPGy8KvaLgwUbz8fxkzA4YlKwx+/k9cS7Vr
ODxaiLwexi5VK+7eVUPFoPktjiuAsQDBl+MY7enLXNWfzCYRO/E/jL8F6mtE/jjQvZMVEi7OcwtS
BtkSLpHTHdXz8yZ6+3Ff7mRKJWbYn3iv0q2AFtRRt7gHgTYeRx4zHx8aFQ50Qzyn6Y5ZyyC8l4WN
I3HcKbYBRADwNH3eQNYVHKrum+9AZHYFRMxNfuX4HLOQNTavllIWkfKDu9Jpz3zf/GpfoeXIjDZd
GOpL8q1LyZQsYVpXfk5WPMoSwbM07BWzcmQBz70qsM2/qiAk42WAJEY+wHfLsZiMUY79WvliVl7E
Btl13iHJbwCN0w0hwMNEXroogEPSQf3xzgebUgIigQTPiVFbjz3OgaOqLC3ftFhEcspGssLZQUhL
BAgIYOG3Ztsx5WAUbPMMRgOMA9WZ6JsV6cfsiog1e6HtOyXMsOEjAjECBb1QQJDBwpLq4194HAY7
MowB37xqrBTNRY2iaO8xn79qnBJuxYqxTu9mzxNZbQuNAs65xE6rZ+ra4vPi2QJeek5pceFL0wc2
dpyhpT5GwC3ZBEvP74asuqOkHQmOoRW3Sr4yEnQ74xRisXwC3TEDALjwGVBjWw8MC7lEnHCwIKdg
iVYF42HvmR+FNZkd5iF7UKQAnAWah9T08Y8Yus4hBanuDlW0oTt67oidIGeZD0QorojdY1/Pg+Qb
jKhwL5LbEymFPeN9whpXbZtyLc3rKdQ5XYiL56AF+FZ6VuaazSbmt2t6QnKsReqahCkrunsUNTnh
KHnIW82iXjdODZM8al8MVvTrxNGz8jWILLWHtwc9+JVifMDof5FGVg707kxYA2a56YaK1EjXj0uO
l5lUApQ+yH0m4ldI0uDtIb9JPcf9O7M+tNwRe3Zy5xeaxqZ7LzB8+fpqrxkEXwVPeJHbbr24O3WP
3RSN6iB/ifCJAj5POGzVBnvmI7s2yBjsjgQeWrbqs4fMl5+Wwhr5Ircl6qcr3zYf0LeOZ5IlWYmd
wIU/jLJ+WX/xBKDCGVb0uHz25R90rXO9p96kldRC/cyHAEOUaQzayAdyBZha/FT0E/EO9wraNp6y
4irr6zrbGF/JRdtbduVdA/2b7DUmaVlip79sHX9nHkNWPEfY1JyBS50P9mYxCeGOt+Nhp2f2hKb/
71WckHsnNNpBq/GNP0kMOpUMQKFUPJO3ZRLPnekykZvavYRxEP3Lhkn4vEPdJ5YunYcWXw3RQ4zY
iV5tbOUzhykaRfyvUJm5F+Yrtp6RDUxPEhtT0sfzMHlaCteCpZl5lvemHX0pBzV3IxKuRonz+V/+
xi4wQdwbHwD9UheiU4oogBniTS5ObSaySW4r/8onvczMbGJx/jzabfcErUOOrNMAgDsRpU5z+Cj2
VRpSw1estOBJMbSY1RPz++y7v/PbN/05umI7aNamaOvPj5Ilst+fgGJvh4ghwEKBNjftQvvk+R5s
B+oHFslujUg9R78X8LviAebRTVEmEnSEZlt5Z05I2AP9KIhmKtC7iAe1vb4OMQAGa8MIiUvnUN4e
/YrkrLfJM2sHv/4Q5N/A2FFtMixkHkBzEaGD3gu/U7GR26tFPFAAAThzwOIJiF/xlFLqG27kCheO
DsK9lqtWI+hWhGKCHrLYL0u5AERcbR5zcFtsScNHu5/fRCSKqIQd3Ml4+7L3dFfH8GrlKw3ZTFIB
c76Wd+UDIWiJXJmk4UA7WbW3iFCLN8JUFutg6ufv6NZ5mGuQrS6fOD8FL3WMcHmBajBNR/G0xLqr
a33wgIQ/BjAPvnKPseuv8i9B+mSEjsIVjQbgAO7mJfUTY/cnl/OXzie6MsDSO+VxGTam6OMFWtWX
B73mGa1TfWvVQc49UQcNrwu/BlaS6Z7WqUOGSrdYwC1BLM/QNUzQgBWn/lMXsRlZKByCV7ExdxMB
sm4kAodWc488dETCaoi4WjrUTxvyCS9un/5AdH2M6LhOyh9XYnsi4/DVBoA0lIWidoYihUdsnc1e
/qOVHokM4wIDgRwGBBkBMeKaEiWIp/RBRyghafBMm+BCnRgXiGoYX2VOHW5oinFml8Le8hOLdirs
eqZKLpzSIcDC/0Q0gmnuxR8Drhv+T+fgbyanT8lYp3jwMcXUK1H6MU28ooSy+UXvnqe0/OIKp7hx
pH8qnRC4ELqUYwe4GZwqUrKGoFNX2uFESP9g1kIqLIjjYLXYXobnNjmiWWT9rTLHuFo4RTz2koyI
jT1VpX4cA5awkL/w8wGgfWhuhb4e2sJEyppLRp11lHYk2ycr43NitMCLBcmOjU1lM49hhtU4DE3X
yjtbduppm82guiwEsa2GBUwaNr0+oXcpSgDNy18bRqYsbSOGf/FO/8KQ9hJd0QT6hL3ay0Cw6gcs
UC14NaJQl7oaW1F66V54vL6QuohrBjvRPnHs/A0YSE5JKbr0uqhuGHbBnmhCOlq6r1UhhaWI6HGp
dOZ8LTyDYdqoCM7DSMc9i0mQcFvuKuK/WDlA1oKT9RAcZHW39p9B9jo0jh7cATEwrLK6bjcdagTR
mguKizAb8F4Sw8xTvAZZE8ZhtMM8yiNHDSCfweEWe5hOMN+u3TsFdHbIgbNP/arHVi7+8uvHZqOQ
f/RcE0H3lA68r6DCKHxpIC/dbwZD42z4zGlnHu3clitHct/xHR9VpEwaQywOC70IsAZTLKRr8ADV
TY2xLwaMIloPUDikYWa6BT75LuYEo0KBgzNne0zycvPWKU55RkaWMU8h+/Mxf9MrSUe58iYgbuhk
VXAmG5RG7JGZ4T6UtSYBh2m4yyW26d5L3VFuSQiWWkfhhLWQIjoEiKCvqb202j3e9T1nKkXRC6EY
jFVE5hSUtG0Pc28I3vMDqRFljAo9XlrFv+2lF0I880zMSBHETUqwPSK3NlR5i/iy++JQoFXVxyA9
oMoqWtsIMGF6lXzSTU6WQKLUqEJteO8ZppCBYXgP8YTjjzWAvFY/1U881EbIqiMZfkzLFcqPcfAZ
8YFaLt2+vzy4qO8i4rc8RNdvWf7z8nr9cZU4xttzO5sH6ZfGiWl0seZ4yozPAiEAyxLCElSMJr20
4msX6Y9wAcaL3QMzDqQBRqJ4PkX50lrnIWj/tAzHxEpnJUqgxemhMWcDd8/ky1VRBTC51AR8hDgR
XYbimGsA5HUGNasrMk0iyS+EAwnMtbo/+g21yHSpQr7ZHRUHu/3A8JPji+0lciuIAsSY8pmQH4oL
FlHDBt1DNi4Aoir1xM1wMlTXskID2xQVfPaVD4e2XKHh3idioNKAchN1kRtTlL5FtTfctI8ZM+WH
0l1YM/Ftwwxm6CBYt5exUx4BuGD4USUWYsr2yXukAWU82XZqzSPl6SdE2tJq+MPeKbgvlLP8o4E+
wadG30tkRzT8PDAw5dAnlqmro64Vk9yuU/bV3Mb6JFU7jo5y3gvC4oDvjA15QwJZ7qwGqxgqKWvp
jUFgqyccMLLzucQuRm4lcVMQiEipX1trxLF/Uvast9uIsYKDG9hVtmbkNjd2KPQIDiP03EC/akdk
JmBW9nFDxrit4Nb7mAlVCodNx0Rpp4g/wrgtsNupq29M7cWxNYNH4w1fmGSH4SC/zg/GGY72Awy+
+deaxF9z9zlldCk6OiIm7r68XoLtHPCHBq7rF0ceOZzsM2a4cEdkPppxMe90+T9ls0tmDCb7utsT
b/T4Y6NYB+bgF/WmbuBOU4QEfXSfi5BmR2BQnxOXZ27RaTQwFEAxGh+tCi4C4gS+H1aXYJjlS8rP
Tu16i2XWp8x3cOfRvLssLq+1breUGrvqOxf9iEF5ekQXUVZH60b/S9NDc09cwf9sxLW1hHSjPM7s
clcyZn3xXg4LqX/YoPQlTAlgrN2dgQQQM4WQZ9MubAD0NzBr4aphCJp5H52BwBb4MP9HMi0sd5BA
9SWvyJgI4+Y0Z5/jVnIuBks0tNIMxugkFedgYafgkQeVLwa8HDGXuKNfo53K30oJhWtf+40ar9wu
IFxkawhIEzRVrANomxY9HwZxyuzI2LV/XO/aLyHhRbKJrvjRH/z/NxpqRdVjhc4RYbNYkdHZZwHZ
pF+IQpVmI40/BjrAM8qyAR7kg9xZD60otjBh1ZhuiTDdi0C8Lmykx3bYS05T2cM/zMyQJ9rajUi6
pKxmDT95Sr2WcBqUvybKTmSUlv24USTiYwq14iPuNuwM44+MYw960kHgmW+DiKsxEg9y8jZzqqrr
CosREn1bQSi0ZmdYPqmBdkkSVLZ6LbsAga+kud0YJMwamVH0m6o8M6XetT/FHUZBFoeCFjTxAwgV
4qcx/myFNcLp5SDuD7iueb11d2lVkEzYiGsHog+ZPO90G0FZaYVxR8Pz2zUUpiEPBuinF1jF3J2b
kOrfTWmesF7OGyXnM5SXnzM7k2koYfoL+P4MzQWaP2KSviRnxFEdNetO4S8AlZ4fqteNjrkhJO5O
YBOxDSiU/kVY3n508TTXLoXhyxO5Xs/tjlNhSVnLZV80HMCiHIDR7OJWeX5wJMyf3MvPDwAWgH75
Tea2gZdK+SczAkU35XA6MYM58KtTWPk056n2yiXrFmE5VmPCzeZDdWNaBWKDVbaRbJt0rfyqZ2Mb
k4bdr+YfCBqzETIVRZdX/rDnou/gl5H7Evnnnxgy+wWfXmDubZXFVzbkaB7mbUG7FunY2M4Sn711
Nue7fiqKA7cmUDLeTiFA6zz4vXl4TvsnB8Rvs7cgDPkvHlu2HDiTbANrSWwP6m4AUGDF+3wKYsaq
DQxbOUfyz1IXCfU/munRRDgp+Boz09ePjuDYuNNJPZAJLn28w7/CREjSA2FF3P6RCw2GwATxynyQ
6cszCsTkUgCmOAy4fOFrHJIOt/9Gb2/kus2/tO6W4UdfzDfKK60Fpf5L+VSiZXdnMQ4W9JsGIM/6
Y8TD8o/G27g3JMPS+j2vjLgZm/RVQMT56x/XGQdUeq1ZrF/BsFkOxCwtpN3KrHdx2slsmIpkW2Cv
Uw/Qu1ueR4vIcxFTF3+Uc5/myzAUhzLevlrleKQFNhanOobWi8J/agr4bw+kBrh8xxb9P+nkORLl
mKkbE+acT6ziFQNG/2gYudxL0vEw7Caxk/JlX1EeNgAHKxONUfRndv8sEOrjrVMPbX+37o8y0KgB
E1y2Ukw8i/vqAtZ4CVsftAfNeZa2oL9kNhNEZhJpI35QC1A2Mn8z/i8eJ4wz0uyo9xZTdIyuKXbL
Wy+ticyATCQqW8DHlfzNRPJxAJLPVo7JY81eyMr2tFZWfxnG88jUWLgAE4SA1p5YnQtc3tpRpTCm
sHkuoTkgaAGiJxJdogUqmLztYES4uJgMMZO3QLSfa4B9arYFkDRmvm6uynMqEMoJEM/G1zd/kTVU
hsXnG55h7DCAdN3X74uB/ujU+wjU0bLcfHmgOdNhp1Hw77MPpGX5G1b5CA7o7KuJ21yOchOakU/w
qEovvapvmMYYEj/9Du/eXfnXlZeXeOwkzhQMj8JCVP8q0K0gwQY21VNDlIh2lwZMQ0T3zpMgChvC
1IgrovnF5fL6t4NmoKyFAzLngn7veS00Lik9hZmKrc2/UQwP1T9q0ObGmKGH0pUX9HZuB4haJleb
Ft6XzO/HGSArKKslYOC3ChQ+OZttiFUhRsBIrnWE7TiCA8rrropvi6H/aU/ghynO68I2Vo9+az09
AvBiJ8OEVrRrCnjktNRaPBND7NFAsuapfZNBPpxBQfcoVoEJgyOkgkaHIVZrSXWWMQ7TabaSeyBa
6BnVZ4kzkEvSGVZvWbdnOyTDcupjvDsfRrpdvrHZtvDWgROE0nynllPyLQAiOMYvt79zpZu7mpoK
FsnZHLZ8I1n/L31dqU2XJUwFJ9IHmUZ7z0cnXIhDphUmEsX4xRLFioasqRm6cPQHNi9C4mxC33AZ
u/bJcQTlz0oiG5fp4yqSg5l5iLTB4Z5eE/RDv3IGeW/zWMbGj/UvwqEaux/BVS+ZQcNfvHt4DEQi
cE02Wx4mqxNB1MvgkDofBfv99a3hxYh/KIaBBBJUMmB8yKg3/9RNBMCUcYO/NAxodnav7x6/3CKd
ByfdtEfRn8c90bLMskRoNlBnbOaG1hG7N03Kedrw3wo7AMCf4H/dU/4QwRdjBlE/SoOP9crlShoa
5r46O4IBphu27nK7B7C8pXwW7vh9yTTu2U3vi+Rf5TW/2VHJHbKuomvd0kReR3FHgYI+Yfj9uiLD
7xfAJq+7tWelir5LdlAq0ucT14IQCT81fmi45bOwj3BjDQHSFLRL1Xt5hRMxIJMGvocQr/XwXtH7
pV4NzQhKKDXHG7DZ7kiXCHKdcR3rDHZn1irG/+mOR+N5LEh/xoCIFQXfeHQzvUkiMnXJg4UumJ/Y
JJoQ1OJQtXgGSbv1rIDeiUG7V/yw7pqoY9inIb0C1sVwioYwsAjmwdKg2e2hcCD78t3SDThdQEc5
nRXuO/KD4OiYHq9s/Mk6jWvvYaxhTReO8pNwSXr5d7Qvl7Ftw/z9Un+k6Ip/BSMsP+CCMxHJyYkl
35cHaACZQSIyM3b3/78mHQDz+6RTPLQNMawKaxbt+FxXtZvBbAMpCT7oecopNaB3UGoxYRtcfkzg
SuzGy5OMbIbrX14MvNqQrRQ8ribeRjg4lp3tBFsOxcM9O8I/xEy0gFlX7XMvXnA4C3+vH1mAG88A
Y1tgf/RxQWAP42xpmbmE4ETXvIwN9Tqbbi0Ebxy9AxXWqXlGV8Ib+Tog9KYyXUkRi4adCYHzLWOJ
Bdx9Hx1+yEkktNYh/Zuag7WnA9UfGTAfq+ISdrFVmk9+HgNAiegM/JysFxHyfTW/862kbjCxs1zw
hPSnh+ghCQUjDu/KNp44MznOdsUn08r+ClGSbX35DNpzY8L1IZH4urQADyBmFEAfeBGyGyUF/IsR
gwAbez6/RY/BmiheozgAtwOUnNf25VrqdzF+aDmrhICiAh30klJYBeqnpbrVa6NflykjC4LniV/s
zH6ZllQ4NBjdvCx9myB3dC5+jXGjYTUn2CqwPkB4SuZBC5+0tjvwCfEx/n+0AOJTANSbBGDnzRa/
kmgizvcgRSC8G+O9sIhTHXFXrfPStx4s4x0QY6ITOTh26Eg6bic4QPDyFieTN2AmSknFLkn53KQD
PcBGs76k6mOyiUZAW3/r5yOiMoQTMfXykvNoVB/gmfUrRtFC3QuXGs2RQkUJBTBNrsMy5w94HWLh
3LzeY4Jme+Rb9mwy8kiXbBtaMzJsEK8J2zbx2aYDr6LV5OeajuUWAZ9gHUxmbAy9vsx1mdtVd06Z
BG8li2Shy5ghsdl2IisVxun1ki6A/C5NeE0hS6eLZ6GVuwA5Ys4ZZbrT9VKtcelI5s+87XQiMkIY
8iZyAMZ3OyG/P7cidcpkDzYpSUhfn63fwJ3LXf6+OGGI60YtMyOfX52s7Xhqh5AVgvwBnLE0XeBF
DFk5h5Vf44GfiXaOPa0YgGQegso6cVZNld8r76wpeIuIQ11xxyLlwFR41dUwU/28/yUQCZwHvTwu
LmXexCC1VxUSNa9RNgrD7gMdxi+YPa1ZT8zNsqvWuGgZW6e8pKL3+Gxpeq4qg8GrDGtW+VYIOnju
0rccoBljEW2TfJXopTyB38VjLcQXfPWp+iWBga82MgBeBOkOzq3i53+FDnPufmPwWpy0QGswJAfN
9FrpN4R8ZvL2KLfZCUbTVPhMzcRbH0OS7Tf182AOd+0BXMHvhSuIExp/OQQxAKs7XRMM9F7DaZVQ
4iCesE0STXJCZspf0WJZwH5H3HMfGHYLvmOPvV+EZtMJQX4S9TeVDLwoRE6KzJMyVx4/rH3xxkYP
1pM7hxOLkCkLZDE8wEJWn+8Rs4POfTGxhqx8e0CbeIXgwiEofsMOYHGWBxJQK2wJ0H/6s3zidySe
p38zycbI797nma67RhbRhKNJZ0NhcLEEe8r8PHjA4lxIeo39ukqxF4U8ejK5bzz+ADwYFD0NZsvE
pUzeywjZN2chU1AOPGzvDEFm9JX2QoGMD909oU5b62heAEzHjDOJiciANqwE/lykyb8q9MOFV97p
avcxUIS9mHyoLJpfQbae/uo3gukZv2TBwGRbcRQqBD1z6rcGHMeH2p2LkBYV6U4bIJLE+TMKHigR
KjaOetxkK4WRynZSoK5zB1Nbob5yx2XdJHmsZ5xBCyOUhDsT2mTMWEq2kyV4zZH9hhUp7/MKk8Gx
5GlFQYvdqiXiMfKJJVlzrDDn7HxosTK3fca1Say1JK7AmQSGETBCGPgwiSdgu8Fbv/tWrEBjjart
mVT1SmCmjm+5WrW+tJy18qqmTWEVckMSg82O0QNDCrbh5Tu4bcACPAYPgJj4Z9Nj5DPMkFEPKN78
XQsbjHuw/TBvq33Ql2v8p+bkY9Aco7BYIinXhbDeQY0bjxZnB45m05dyAjJDdkdMC71onSWn8W20
QPWfYt0fu40K6+sYH7Ctnorn6YnP9ogKaHLSxBv0IKP/tgx7lJGFRQGEIWH/bEl8YFJCHeTq4dC7
AhI667HNB7dv0OpvRoa4aRfyXDpGdXhpfF4x8BeG6PxTB3ffzre6ch888rsWTLTI4BpZ5mI8ioIK
Af9mzneXJl5L0JMY+dnRneHG6xMiIRKDaNtjbzp2aMxHkuKZGhAGzeCFwYYNcY9qT3bBxjGTWVW7
mGxejRIL23h4sdjZCWc5vnHJiAMaVx7t3gvnoPkTUNpUFAYMuPt9CkSOi5OGHK7mhcqTCZWrjIhZ
PmesBcJ7lLkGtJ58N/xxwulwcL4t+Vu8ziFTqrjZ6Sbl30pGfXWFFcgo6mit6IFae8Q6/i1rdp3Z
KZNvZG0Bwir4zktIOh4PrO3w86bpZMw4D9lewh/L/Nepq7yRtRrjZI1FwqNwzK+ZsXyA5qfe5DtC
ZrzUXD+mtXpVovA1HAhX59nMCDFGIcKu9jExvjLh/XzInCQC5wBRcfiGGOfmBOEaBs7t3oA4tEvT
Yi9KnFoM7rZjw+xY/W3kdSysE6QMtXV4lLeUh6J5HR/ZwvjXXdhGEkilQyad6ZQsbduBkJW5MUAW
gU/NCC5zq+kq1OVKyD2c7KrsR08mMgI9OPVTMi71rTjRw6m2IR4H4S2OENCErHIQpnfEQzviH6NJ
ZWtQ2KX637M+SCz3GloEp55QL/GO6hBIxM+m/LMgd0frgXpLOgB+SIYrmYapcdNPMrAs/FZBhk8H
/AXngNuV54ygsefdMi/KsC1Rt7D449Lqqs088Sfj9ZlNCNRQcjh8ccH6EtMAvCUM3hEdCdYGrqp9
BqyDqCdtrRnskFAzQX/FNii8ieRh/RtBftN7S6vw0m/4qYvp3N3xa8lr7EqAdIuzcJvhntfwH9E4
2QM8DtqoDpWJzXu6kGyRDc4fpRKwevhHjmqZMUAku3s5O5489wKmJjhRMNBPeBWS+E1lcDj8NYze
nwzbongN3rZ8bvnYJW2rapc0caXiLhPiwNf6GvFLqSQ/2ex0ZuosIpa3OQlHsT/UvzGO+mmqKEN4
qBj5KzhmeUBZ9AJwTDZ5CvSEp1K062Zn9R/zlvpHX6NM77WzWX2LzKqmFQhXfLOj9A6ik3XWC9RG
sqjKMEpgDj6zjJC7bXXWWZsXHNZDMCGmLoX7s+Ax7zfWnoPp4ePp7cXryG4CRqvmc7zK/LR4B05C
ZktA3XwBFUJ5GOEk8YCvGHrGv8LqeS8FNKEMhl2s5Ey1JPxn9/Dp6Xf9bs3O+MbcwUMdSpAHDiEF
XbLdkzvVevrAzoKlBGxUE7o6s6eSxSjNB1mF1RaPf4bfC6G8w6CK6aUurKRtDVaR2hdulrkdkgCL
CD78x06aObe3Jaru7tSlTg25g9RIjG1IFO2xshV/OFIP1Khy3/lrYRSKLru3BA+Uh2m20fcs1P18
3nMN1+58kkYXLlKHHWmC0BkBn3ZyRER87G/TZ5+B6Ce0T3eHx4FsIWZH/+Pe1L/XtBhOBhQdvnS2
LArum1ZskGynX7AlInGfKmuJNonvyyR/jdX8FI58m7HH99IcMgJIWLNpu7j3RE7ssn6TFWdc66Y/
TW8E15jmQZhPYnKN92odNsmX1fyUBWbVfbOkN9V+MJE9uXrc2dPY81/xSZCVrAYUmk3DT8cuxyWR
J6aHphxlzLCs+zEuY3TJVzE3W4bhEjjlKtc/QQ2T4VT7ydtQQMX280M/nVgmkGzTvEkj/kss8cGa
L6UT9rVNtVPTs6vi54hdDQ5LBp171zCilz1aZQYbA/0K7SuDJwkP7abu3WIImFyk61gjDwYgnYZN
NF/CqcYrZT0WJ2utjEhBP/nPWBOe2DsthXaF22OiRPwYQVv866ufRmZhEz6SfT7e22/C0LbKZzW9
9STfND/zjb6WARPyhtBg/vvPQldQOBTpi3SCJdJp5BGIoLQeWFxG3yXHV7HWOoLIe6cmePHGWAS7
C/EgIwMaEVcDmnHtynyZ9mrZe5fFljnkzIYg3+QKE5kfs75PEfct7ob1SwBvz9SyKCLIzUFrlkzT
mbZ8SGBpXwsPfVC3kPYxXhBVibIQpekiLxtQEdOaEJX1hedS6UDuTRv7SX7EazN9JIw4TJAvutwg
qdgrQIfx4ApAgKQpiDAQShhuK2ttWl2gF9eaC80Sr/Vrzd7GM85qcjPByzHk2uH2rJbpT+92mf9Y
aNSYF7gHlG+z3EyoxkJOrkai0jgZ9e7Zr2tGyijEdNjzNg//NNuNiZLgiUYL2fS/18sgM0xcGd/d
3wteBpi0Eh/UcSx2OUZzzgP5wID+8acKWI04EVHfdxAEqzEYf+fErZrfwsTKwoLKwSA//lrzr5i8
NTsuYAsgpmEnnCWv5TSlPvGbUPmaM2B3zxDFVdbsMob8uBBFAMPGh4mbCAxWnb73OurkFWgADvQU
/Q9VUU0W3IFkTOQOmJClxQJ90Ogb5tZYKRCHNH7MWGUZVrsF+sYCOhua/gDBOglenhlads3+Uj/N
5vsgQYHxCsPZQkqX2u1M0c3urnl99slOfTx8MfsaemYL2FFRrB9zarVKgF620rDGELo0kwXQXPrz
pB+s4aB020fvu1IGoqFw5Rf/W8cglW9pciuGERRCTbq1NLyCGcvZdKXkwQiWkqXoYwGwTMfK4TJR
eSgq8sHJkSM8jzar2fXKyYJXxZ/RMAjT58TJH986uk3GY63Ts9xismlL2OIpN+VpM+lUYB3xOt+1
jmWYHOm0/eaPU2lduniEQe3PHvMVp5B0sEAfVKu6fh6m91LGXOimX5n+jduZOIVRPFVL46DYBXwj
rvYcIrePUQO7VtKfKirWfnLj/F+NH0JrFC6Mc4zQqqTaayK65cQHkclb2P0VFnPbXV3eOqaFWn5U
k88CjyoarIIN7mP054l/06Vd/X8HqRALR2e/Uezb5KC9JErQQOyLHhObfYspYGLi9QLfKHnGnq1J
BRAJuYOKIQQf/TCNFOlvJSO/7oJloXLGk9jS0a7EmKq7+kWymkCDTACQMsDXD3mzfoTT004YROxl
0UuqncydJ2KHX2fS1kTBofiUGS1vKjXnp3UVXm5k/WKoNVHcEoxHdVyiKdnTIKZ84PXqp/GA8FTs
HMftE9HfkvpFHwc8MhtOWuUZPewkIq25M3BW46zAUgS8ECKz0/wUG7XYGoSRQruLcqK8Qh1cK4xN
+yn6P9EW1QC8EtPhEsuG0IIC+IfZn7+7BMKZbCohGPWT0P09qzdD5Omr37IqRC3Zv44avj/yJhsU
wZQkFZIUkhREr8VCV2/A/1YlMTi+3nNuHKM74cPQT6MbDQ5NFvjA0nwTdkucLzp3X/2hGum+0lsx
HUo+fqLG9MIDjzo8AmBFwnMXI0iJLg0WYJI+8Kl/sY6WvNeegoO1p/jY1ZxVMGNok0K6GO1clf+8
NHZ10SfDfXCk/qOCjbAM2NGTudOCvZIornphbZnXavxMsXwql1wM8X4CVzXIbEBbJZk+m10LHoFw
hfdTOJEveRhhcTYXPDht0nuj+msp2weMmVuX/IO2Ium7Ydde0H/lFOHJ872NvzJl3Ql7TftrvtQU
YbjsZ2dD+614aareBmhrD+X+JdfeWCm2UF0iDrSJrdMTEmhEoTMldIIlp0iPmqrDx0gYIq8ZpfLn
ZGv1xeS4qLnFmrUYHQ1iMiPSPT4jVK64qXWGUPhkHQva2H8cnddu49i2Rb+IAHN4lUhKVE6WZb8Q
DmXmnPn1PdjAObj3NNBVskXuvcKcY56z8S065fMl0FeJcO9yFvX/EqZGKVxNLXUb0bO4X+hlNNIY
JjoTcamz+MyK/5Wk79Bn2yxej9M7a40RjMQWQnZFoIiJU1AnCdhRZjaqAnVera2mmu7jXGMq/1vE
oqF1qzoXsGxmXPNN/i91iJc44BgMfopvQJHcBNle+zUQB+/q4B+78gvi5uGa4+KQokvEMTQySn5D
PZe47B0wDw4TmYN29pMWQGPfUANaMXzH9MHgc+ECXkfW9AxwO15Xjasi7s8GCKd602SPHFJo9JVu
DQxP0VOG009AzUpZPi4MWS1dKz+IOhsyciH3D7amUro4ZstMq71BO/E3xBD5AbsQJO3B2Zj26Mgw
rRTyNQmu6swlZq4E8anAXQoKe2TqV3t5/arni/ITzWeh2xCPG/evXnfKBajhNZkFQxvJuX8SRY/H
ujffhu5reTgZlfpPpH5OQCKAp7is5dL61UZvwugWMQ7nGrjWO5txtL9Qs8ZD+atpRFSaR4Dwev5O
omsibYGHmSyRbHkdnIKbtS9IxaCFCL7Mz2pb2yOiUvGa3cxd680H8Albw0127ao4IBg8+lvzwBF5
Nu3xHejXvsKazuhb2TLvtEXxpPAF4uD2dH07l/uGXGFa2gDYzy3Ttwpy12zqXUxY7PK1qwRiJwRB
rVISILFaDU9OIJ02eFkuHxhK1NNvhJ3xPqjMONkMOpSuNpNFmyJzLd8TsmJvTWObS5zNs2UVCT8j
eUwRAYf9hqcVa6gPJCgg7fQ1BXb3kb3oZCe3fpoWOh+C9Fa4LHXXXDllcLTS5RKED71g5rjvWcgM
1wkP4EHTjtQO2ry6dNDa7VZyienMMaiwk1kWtXReNs8+LZyxiLFQgn+w1Bmc6mm0DqIjyUCzuNI/
hH8AUQIB2bzdHVtzFctOw4wBueDkquYGBSY4iDnz/Is52mMMzuKg1Z7EtP9FSkaMxFNbs/jXfpah
zvRXPeOB8eIlRXHM2m5lbdOj4qhneLFgZRFEPbiZgjUi+FXJSmVlE002rP5YsCLXlm+SRIV5bWHw
o/CB9LbOrm0LJxtfod165lXVwCb4Dgnf34bOg/vHBuZWMAgMa6Qf64mB1Lf5wVsZ0GrF7vge+b95
uUsCj1le9ekDJbjQMJX8UagqoVlp+5BjApduonxAHNCZOYOSXxEH8f88/GmrnwVLx5PxyPZE4EHS
A5XAf+CufUJCOll3QFhI2y1b3wzftQlJwcFLlN+ZDOGzzINLK5xr80dzA+RNrVPpe8UNAe+5pKyI
2r1DzNh+g2bqAuaitt97wee8H78RMPErxrxg/dP6X9VmYAdldc1tdS7LbVDfsHs1BdONtaXvULDR
p0ZvvnuRPRSriJKr5gUfa8azzPCy3TI2flOOPH50nvHECJeCGdR35KjORaxuWfzdiXfK0RJlKmL3
RZu95z7jrNzTxTZZB0zwIjGrOtRbq9xM3RGMQW668fd49VbjHmbdgD9QIQsIxOFJwtHXN3vgv/g+
Y7L1IPQDoPBt6ZsqnEk4Yw6Gb/N+bvfwqQgCaFiQUolDk9ohN99IiLqd7DQ/LPrSF4slKkNjT64N
yRhnYz+A7kMyhK2fu5iy/6lkbwibivkD0BkQruNYH3EUA31DhlhLP2JEI0gnD5RGhIkhncgQfAgo
4kquVKcW8AS7vRdnb75A6WliDMvOA7+f4P+M5FH7I95D0t404CA9kjFm7pQKqFB3QAUCy6l26Y8q
bRMkWsYi1LIiPp+KZsRHw77DiqfxY/Abl0MeAY95iGJbyTm5Ku/dP5Y8vIfLr2SHGCYnEhCTc8L5
5r/aO4/wjM+gy7Y8P9zsAZUgnjaeUJhBKE34tZfqQUUdDVNguDGF5A8fa5ptdqI0e92BDcKND8+f
iRglFO/ZTabb5TOKyKhjl0SSrmachYd7PrQVWlLIo4YbN8es/udjWAMvL57nirhgJ2Tqpg0UJnZt
nLNsP1V/A+MKYXrnuhhJyJ6J8mGsmLCqLknyWSU3LoAeqSNfEU4TVEssqD1robLo+5qYHIQH17zT
VsaPpjJmAqAqDM5YPYovhXhZjd8JAOxX1H/FnJrNnK+IuuDYpRWyUDj6X9YdSMaEOKozuWolaxvQ
hCgQloo/qotE0dbldBocis6MeZBLVoVoYFe/1U19akG5m8yOdVwA1bZsbb8Z6b3o0ySniIaVISxz
ZXcxXPrYs6KPJHm05sL+pp8rEJLgy1R6qpB+MwNxjZxhwKRJS8O88SChr7NJEniR/xzciTMLsbEx
aybRCDraKp6wmjOsKl8hQqzY+sMwKzy0i4FWJtihHVCDjxw+IOcBwRn8Q97/nvb3aGi8tkwrWeuD
r+nPUXgpmHQqr3g4mOZn335qeEShQUT/BgWR4bWAKYkVMD72kFT7faefZ9PB/9a2WCH/8DHG4h5z
FPMXXLEYZ4EZVMq2BB1IyHf+ZirnOHpicgU/WEtEOm0YEtcPn+MSvQGuGyIrlS9L3fCmh+y/lXt5
T4B9Its/1fW517/S7j6TFxGjQaVXZmRttdvxEUCOJP70qqjrkNwafCYmiL7oUzYOYg+py6uxpQKp
46xgfs7HlAMmIpeY0HU4qXxXWm7XFY954OrlyYRLz4Uvgjz6CMG3A8bI1lN4ZBvLTkRewoNsRnHP
FvWocLCYug+gNhiUY5jdReXNYLVqXhijj48EMGaOErasgUhSUpoWSNbV0BIpiWYS/Z4Pilh0fPk1
lgipDkDqWwWhFP8c9HJJd9muUsXTZGYqOO49oJI1w5j+pMM3zdfKJwSj6hBFRGPvu2ar8Hx3kSNb
Z5ygL/hOs/Sg/xjRZkiMnvqfBPt69+tTcST/GDVmsDuI9JNUD5Ct1rxbKcgbOj1SG0fcurgrQ8vV
FZx1vZeUhxF9SVkuZ2u1Ga1rE1RbXyMq8XOK7i19/5D8Q0BqsBo8PfL0IS9eIpjw8CtZgqnqVWZA
n2r4uy2KfOEcx19DyV6HQ7hst+kEyrqRvYb6oiw/jKRcc1QAKmPwMuDx6tBEWcZPnopAi5k1C/pf
b+h8rQsi7nPudgppNEJIRWIMBwEuFvrQAP4btdSy6OkHEnlMHv3ncl+PHGHwRf0VqQsINivrXYu+
VXmbErq4aO4E18auJW0YpmEIyh/IZusLfAnODtpMNrCO8mOFmzI4ZYwHMtZ3POorAbzjEZ0lwiaD
Zjv2SAOiqnSUxmGF1XQM39YqNt0An7aTMpak0nO1A0xgHBgkwYmbAO7uAHE/+6cUTgB+vAGswRoT
4DIQUe2csRrW2eQPjkjKIpi7zplYr2XrpF3Wu4z6usOz1P4g9MQsSpAEpclbEFzNZY/D9IBuiyAY
TpUCEFN11BmE9wxzNRPOEdrFxskSkEkI7hH4gUYc9xHDzumPSubYOSYyEb+4JHhqhmrx05Fqky3E
o94l34cN83NCBN86uCSQijfFSR0XFQQF4374A7gpFr8jb4H5zW+rZTwo0DiZXIk96ked4bMRUE4t
sQwqI1RAF9NI+Daj8JqMHqrPgu4EbSgEqNwlhSUiHiKjIVeldF3lXAPgq+gZB4pRoOKfqbKp6kec
31WU4xgVNIex5Wzsa+NU3DuEm7g0CAZV8y2fXZRISaLcZgEAHoXh6P9iWNbgw4px0xgvWBmZh1/e
Lqq845LjovCOAHZeuCqEHJw6cT0g003v+KOCfB/j9caDMVz6AS/UWhJP/SP2fxpxS8MaK5A6uWVU
89RObjnu46hbTemOnCU9XdYeAfNTgXwfa8KGpQ9Ok/1qvosCW9xX5C9Mw48mUS3g1iVBV/sUhod/
QjA0GJ9R9rA4SWUKefBh/4+p5nE9EkhA8JF2IT0dr7SfbdsYw/AmSo/yZBso3ZzgL/UC5MJlva0P
7khi/NrAJQ++eMwsVC7v1vD0YTe8y8GZ4oPzmdENSyNaiayzZfQodBHDSKrFV59fpeQ2kQdxTsTz
VOx7YlpwjGBjh+F3NqjaUEln7sDY6UgE2bhJ+ZtINDCcsiI3bg3CGFg0OgzCSzW2TRv+FYi5Y2OL
/XfWsQ86tcqhrx609j0XdvJedYcIqp187ZjGqTBKUbP2JVeif5ypB6QZCjqGKOnlR8BZm3vY3VOk
CtsWbAePbOMZr5jvi050YgjAAI/3cyh+aY1FObnq8J46BJSQ94oKPLVKgliwzIEkbZcichFKlGx8
eSPLDe6AG8JDVcZgFIORZfirZukzZLqvW9quQqTLo2J5QXIWG1wmEeg3nHczeyZZQuPi9MHS1tMx
DY6KKqEcP9R9m/yOx9RByobcVLJeLbsDmVBOpyLLSyfJe+DfRVgQCwe/3UQGNR/vaFidIhYXFkoM
zGbM6Dfy/0xZgYjaxcpE7WEjyZSsv2m8qeE55W7Jv2JkSfsIRIbcEcRyjWN5EeAKF0RfxK0T5Yo3
zwTj8y7xo/UUNWp6hARB9LoYPzDaW/wjAepsf8Q7Xv9rGGcda6bZVnIJKri3AAz8gjep3rVQ20zZ
lsTPjEWk+ZYD/XDqaWvg8am8AKmG/wU1tEKRdEx59xs2DAv8qDBujGOF4hRLG+Igia+H3BGx8SiR
6Al/s7yUJYS9wYJhuRB09w45mGkzEibsA/j78JYi66Pw4fLcgI+iYxTsFqSO9SS6rSa+A/NJVd0p
YpRpR9xYuCJ5lWyZ4DkaW82CrbGjrzBsAXULNQPH6qfhthS0iO0416c9a+VEdAh/RGfcWSfLOgrU
SnyZOT3qxfyqqi8EJmzTBSIrGcLMDoYtxpLdMbeHTw6JnDmcygHbuJ88Axr35M3IjiQ8le6snat/
MzE+7DYqkqcIOTjL40Ofr0FDfvfsFqzLRzVks4PAqjqZtWvQ7GgIiZdC12Rg5Ycy0WbghdQFL8Pj
KP6hGYDWCGxidngSJ8BPqMZvkuXx1jbJTudz0T7pGrrmCFiMzz95orXxxU3Mz1McK2wWsd2GLmvO
wX+KDFbzapth15c+Z/FUXxRXlz5LjkEVi+vEa+tSYgnxhzRehmCxLL2xZE5R7JTAvxBj8GOHv4bp
UY4J6ScyryLZ+YrL8JKpj9zBjsodRnhKg8mPYZMT7QQWGtIbq8VbiIhu1RvH3FX0J/tkEnS58xUE
7Nk//jWFKRL2/vCjFT50iagmgFFfw+DNWJxBQucfWf1iViwgKjeG54w+RFKgxkR/NfoUg29qEaKI
bNirntxrN4HSK0+PtDbXufkW06MBzEvAQ8yLQtf4xrD00jGhuQZ5SIC4nEl9H/HzR5eAUh7jqLQO
tX3PfAFqljg7psa8r5vsMYPn+2LQGweXmATtVPtlA2/Mf2n8UQhPxWDioxwLmTZMRkn+0RrctKG9
fPUmRnzcttJ88WWySRmnJb8sn9k3JcFLtbhVjyp2dJ44JC4NevI3gnSy98lk6aiLXqptA+ZDIwmI
grAnvkv5XmntvlTQYB/M5ql33zxRaoJGDvkc1HUmijIe7Fsk7lkiNeHFIhUuqD1NZS0MB5XA7cXb
1DwURP9MnxD3ILdI9J+EjS5Bbvjn2EF0wc8wXZqWRaomrrsPAWkw2QxIAvXerjBY4LGpofB8Ksmj
I8sHySaOYaqXSkWLemaCjblHxyLLhR/fYjgR9D/IIAN4xmLjxr6npjuNFXOxrLSJSySU6ItGXRSP
5CHP1g5jKTC0dIlS5d6HrPSCX11Fv6O27ckK69bQx4CPEDS55GUTrYkIn1jCo1xioSR3i/xX+Jk5
m1g0B7gKEE2N/H8zckMKJ0qvnE8XCl9D1ew7R/yzAFqOCm8qD4qg9w48aGpODriQEm1R27zX/ZU3
ndksrkgdhGuJSKECEIYapHNIVKhWdrJXKofvep/1lCDy+zjeAqyFHUrMNVFsNUQH1krZTQF3WIrf
Inaa2ryGpd1r2a0EGym2Dcx9LGBDuTmH+bEDUZv6HzmUT1YP5d1Stz7d2rtFlMJabF/kKUk4O64w
rMkpJTXc/lFtMk7gxqOB9yhg228eCowvIk6SNbOkhneLMRDvnEVCGhBzvgADi4h/yLv3UU0dOn+V
IYRM99+JuPu2AlAUjULf592seNmHniE1YQR2h41fobYPSFOZKelreAiyDuy0vxrYPLTJXf4zx0cK
zZSig/9jMoJrk88yI6+b9ijorxmRGP47YiSnBe9mLcoJOt3wf5Iyp2615QZjargYjq+ChR/uWEWB
K5SEJPmqh4gyJ+DYWAfvZWVwKAHoRDTdFSczW131ijuFl7eEqsuUQMAdbv2Kn7qyAXxpopekGxek
XwPVOSZOFglU0BQbZG3OU75ODf99gqFnoUw0ELfhQDfM9CNWma3/hZrTajo3yqQcKOFrIh1FoEeC
/JT5nyOqq4G5Yx7jpo274zAHnihcGoYgSbn///zblAp7Tt7EoeeXabyK8rRQW5fgMCb/pnhsYEVE
JI8Qlo2XhsJIY5a164hXNj0yinUmJvqGuw1pwmfUgfZrnuEF76OM03FCS9c6ElLG1D9P6TsJ5pjh
eJonVkgYJ0mj1jzEU3X0VaV3gX0uf3d2YskUMOZgMWDX3fo7y/ec9QCVIVA3P9R0UfEb1S600fB3
eUTS1lGMra98MJBqfNaMZPGMfEpPQtiJvgEVEwF5GCsefrnvhPfyUc/v3GvWvX01OF4wd/+/N0iK
/XEZaPOA/+KObNgCibZoPT3mngFMaeax0a2vr/IfCexpfeWeZy2Sju+lJ+40LHeljeXiGS7T9+xC
dM1seuBLIuUa/3KWHMjZViFvpXtlq+78/GQisYSLu9OCi0DMB9h409afj/6c0Ew3AC/8+az439Cl
YAgb+1L/R/Y3MynT64p9/ZGWuyV6nZmmuGWLMjHpAhHPPCBCv4NJaM9/0bWflnjdq3g0SXdhxDnu
x3obzJ5CyALhYC9/Q3eeouMk6i9y0wAnbMZWksLVRWF/oPsjBwI5fqA+BNkW8C6upO4U5x4rJ/z5
dIprRuLFNdiUWySIEegit+SiNmEa6u/0TuWZxZ5c8ynB2F2MEFq2N3K9vBtQg1hDJotia0p/m+qv
hDBW4P64Y+fUa+Z1Tl97aLjUdJsWH3xjyCclf9NXDhpielDYQPbS5l6Vrb9xcWXyJIgZqUiUfR7u
IcRF8Dljj60fDXsZcL/bOLBYVDBajRbX7Qp7Mht8xuhLd6uI9ohDg7M6OasOfav6R2L7/NLgG24r
+SFx1olnDt+AguGQXAl5as8DrwRA9oTVj5vdjOIMaXh4qzZG6bB2LsOTgVLjJ+82mM61/IxdMh+x
pxFjfw7finfRspfwcp1VNWjR8IheDTZBsi3lv/pAVULfzW9TR3ZU2tEuZPiJimPNAOVUAb4Fnhss
rvACnJVN8FVjJ2yhAFHXnnpVP8sfsd732JqwSY2QYjbTLaFX5zZn9aW5MzzVC3sNbiftwBuTkxq9
0fzNMgzxeLolkoEYOzJUo/NAkAGfA5WUn1/q6sHtxfCZ74SRTbAJbsijN+KX4dIxpeW2IBbK4yzD
jtws8Ubppj3w8hvgLGqyqRm40SPGbo6RjSqofskGHtqKIe2LPzFjM2ducfUqfJ0IlionbzYW1Jh6
zeTswXCfSZNNNKyyKw+h10y8yexXrW29pAH3ywK7/p1O4QfNpIiin4EXVC3iYPTubEbr7Ig3NMXn
SpL6PqcfIQMpGVdH6yXnmzI50Pkp+O7aDnNkjzUnucfKM40ONdCGERGFuUV9hlXlqj00T5TfmvE8
7PbTLuT5CzdMs8DJLXe6TNimM8ET/sL5nxxb0Q56cMjOoxEd9k2CtSG4oyApacvDqQT4LXdN8ZSP
zTdtOzQyiq0P/5+yGn8YnOByZMZoQNFD2s4MwJXX/iaASB2xhgfQcdfbaC3VW5gdgvmlE+BMRVd5
A/OyzIHANZ/H6QQMMTgDdOaXRagQKpCUvR5HO7LFliqfiQl5t0sJ0TybYoP9hfBURjDJPwQTbDl/
k3/VMfVd4TYVb4LkaPtk8org0f+mFPoOPyDU59K8tQ+KDsEZm+PwJok2UVy3fpeuvtutJCGwQX/E
VhrUMtB2tmCkjLHoK1+4nwxI+fzSP+Zv1P970DEA/ggG/kMeN7pqCYDDmc/JDUM917vO+Hyt+Zea
ppaJyCe6CEVj4rBPsi03l/BCMDwslnMFsA++H6cGSUU2A8M3Lpne9S2g5ahuj/LGzDYvwQUmq39W
TvbFPHcOCDl12LX4O5DTTNPCe8/EZjoPEpRxWgIenSVicbkamDOq26h0OYNZbGDPb+pfJm5ca5qK
3/1skequ8kkXrK0dXgh7ZWXKuxFbb/H8Xh+yrxEZhuFN+oOIAJ6d/MbcF2XosMvZ6I5YL1EvHYqR
WdjGkA8l6iEOdRBXmL+YUqHJ6O1BuS4r8/nCV1A33C8G33C9Vcy3CKa3vvX9d6t4jKP7S8wW8dEr
y1PzHZANulexuRS3conwao4oxCrh1otMYejV8HMRVFKcspP6v9SBC5m/ZZm22SYQvq03nWIaCZ4g
RjKPpLqw3lC2xT80dZg9wIt/DAwGSrakUHuu1NSAJmyImImyQUYXJ+7ClNFca4C9tkZaxpbxD+X6
fTFqldvqBo+G09m4MR43P+cfgioZt2Llmjf+XwBcxxFnDzR5n91gieukz+3oBTkBEwzMM1S1k7UP
XcZGX/qXYrn1L4rpklfnmvO5ESa2TiAukXK0vmjnGtiEnMvCgTyk8YysODH/R1vwqI3b+owYoPpH
iLH0v3CVqEZ+SOwY+Rlpgv4xyyRw6A4DBhC6tgafBtD9hqgLq/8SiHICi2WX1gehXk80vap5WPSi
NHWRU6xdC7IJriApPEWT3VAPsnTPKXEuQ/k3EnBVfbQKuMZioxMfA+DB2BH8QoyMeODnY5pKvE0F
cHalGStuQyT+/d2w1uV3Ma4z60DhbxgKp9JONO0Y1U+xjMoZYA+LQv1uiRcj+ZQIDwg3PXv31qMV
z+gU+YZT4hJkfd9jD/Fot6zBDg38gr/d6PD7SfmUBTJKl+GatByYLgG7n4EDs17Zhi5ICYjo3Wd7
iHCvP7XwAC6n2eLqSwCOj7a4AF70P18HudB4dG4Z0BNnbj3klaQl4j7Zo6Fnqs0uJBTO9HMjseEN
6cdfBb4Dpn0WCLiMNTnniVI/ROVaesCclUfun6m8LYROxV6qyRMrziW3T8+y+2eOeOaZe4Ss7bEo
NHRgoYQgaUBkYdg6AitTfsQWj23N+wu3gzlkoIv8NhD1A6Jb6ohN3G2imXuFo2Fy5AHb/gBVICVy
jL9mMX116NpbZphEVCrhlz7YBtt+vVzXLx7QimBUHrywOvrWnTyfufzgOJi1W2t8a7gT+clSzFCw
rmc08NaG+tSBWWmsWq5iBi0/BimfXqRMm2F5GuoPph9Mz6dyj8yciUaXePWiksI9Q1rDATgQ82c+
NZdq2UHLYI7c7KrGZc75ZSm/pvSQpzPEHva9rMrW/KKz26LhEJh6ZH96+dSsoxYfwtnFYsRNEgKN
oqbUXF4dAUXkSPBSuFQKtBZUFSK9Gb1A47AXlafPEcu8dZwmRs/xW7ZkZeq/yFv7HpohgA+Ink8O
NZYtIBKwulMcwXz/UzciB3WW/6N8W07MrlvL/Kp3n0zIlWvWuPr4VjcvPBTjK5xPNN8UrKRRl89o
9voGBcdR3Ujs9Ifkji6sqb7nhIlqezSVT9q0ujzO5nEECGytWmZWUmhCctRBHrH3oeBlxROrxMJZ
X0n5I6g/hb4Xi6ea/86ttBKTu9gc4vIxiR9xfCilf4r+3fwBnxkxRnZfki8c5LJ902HkIVoVMQeE
FORy9gdHpED6jl5mthAqPwvA2A2AYtT1fHO8wfWwH3HBVHxHPFkSz94YbDqGd6zbR/Ufh5rCK/oa
x32r31KGeTCfBv/UULH/5FwvCX6P0ms7xiPIr7QfM/8n3AesNXyMjDLqNTHAlJhlJzFSUPVn9ndR
ZrOl0ttDQfp4gNwjQMWSfPmsCFDT9TmoiYoVOp1gWyBLSO8Ts7bYo27jo+cMuLiH+oxRFIA0oPTh
beA5V35avoOJwWfbbZdG1DZxrFClsL4xYrj6ybYIrvwxbB8z9gz++BnF736+74nlkIkdpQrTACOv
DNgQ07WguJXOTAprGsE5+B7F08xsvF2eO834bvmECW0qvWWV/eXKL1UE57yUf8TVtR1Kx0RRJht3
mnObOmkVosstJSBrNSbh/A9ekmmI60/0ZYsRZbiBiaB0VA4MvPEQARdTPHqOGDC2ce5CVHUNmD76
JSTvGO+PzSY8/1ASNEy4k2NFilHy1zP1RLbA1hvkM+UfmgYyKwOy4qR6A58q+BfpsATtFrt9jqYO
EKFytIDjXBTADlP2zn6++bFYPfrdrZgdqW02UdzbATYZnpVQJF920pdKLpvQ3kzUhWBW36aJj2zA
9O1Jjdui2MRImBG+RlIooQ3baI/lkI6LbF8GQeYxKjf4ysJlY3rSu5vIblbnkEeQMVnr2frh727I
a4wo1gt2RwH6bgZcGcBm5Pmjn51a60gdXDtCV61RXyrHsiGGpTxmQNhCHMTXJlxHKMlD7NSjyFAz
P8cs3Yjo8BivDdG7P3uxdIkvfNUzMJmgUVwTx2kMKUEiJjDwL8eABgac5CiDI4EGLqnYZN40JAkd
0yYdWOHAmgX9lI6MGoQZqkKGcsjAhdcge4KPtrvdsavs5jPUqFzWHdg90ycpAMA7qIyk4mHUoNKh
ue0pwRXpYDHIzNmy+cXT8INtyUbSUjEI5Be9ZYT5BYRHcEW82UgHs38TVsom9jBPHYgU0H4EVkxS
9CY3B5kQ0A5DaW+neDJ6LgZnPhguUzoRJjTXGedCv46kmjDijbjz52Nfb3s3Y0HKtMJi++Xz0/g8
2GCA2ooikLKa9DcayFeGNhXsaITiKZwvGracin3uqRNg3QSOShtN46hYZ2m4az8tQ6+qfjKImGnP
4AaSUsM2wYB8BPlTPPPz6tNGUtd0xhIjKSuYnCXLjuu5PQgMIk1ATc98PuUlON+3nH5hdsdXMnug
4CkQ+bOkyhZDpjxfqnWSEN+MTKtiHJQqLTX7KCMv3O75jDAnkIdDQp4eNmiNF9T8hu5nDm81rRaP
7Wom5AbmCfP1DjFauOZHG0ig6gh9sMxz8dc0SDCtY+PU5bVkYFQhGGsrXkac2rKGDX1gg1OTFwgg
huaNqA2lSH8NkUpCRpSJmS1Z6/ojZVoQy7ywJrE2XiEtjR/lZWryC39G2XdfbnMKpgzmnXjwh+8B
gQdd2gt4XHFCkgE6qtiDlLIiaErReuwqW3kl5V9ffMjyAxVsNL7JKqpOymSslwC26Ega8gKtTRh8
lwKjOL6z3kC9wLmFF0Hj9O/pj1Tt1RYfIwISpb6Kwp2pjxKcgEk2LlOqgYW09FMD3dH2pvgRFScw
MoyPYW9ecvUHepkCzj9612yZ4uJdaQBqotsD0uczQERlYQ2cLjLUyGwTJPcIGPSg1V6PbqyJ/XOF
VmmUKSBVYlm6xygOT8aSOmTb8jOEwVw98fKo6YVdB9VhAi1b+6YEn8V/NdR3uDAIacg5Rca/btAK
XOKjFUEIJovvZyR1TObJbvkZa9hRPplv2lTtteBLtO4KMNaOq1FGwZRQGufh12BAfOAd4BbtNCyX
MMDyiQUDgcfFM0EhYCKVT5lLjIOCX45Wnx9r5H83WeD2/G1p6vblQwpQLWMnIjArhLQ8t5a9MLlI
9gFXhmBB1F6ZgYEBCFK7ZNhOJ58ddx76hOit6TbkRGXf+yiDhWUD+EYsdxZnHAd5zos+KutIx2w1
4CFJnAELRw3fhXWzwF3BrJZtHu+TIUsHWJCQOxnf1eStoLitKeDLokEys2oUwykoOmCQjdh7em4v
xNCY0Qk4QYtBgzRQgJaozWHHjUy064NA+WDDW6UCFajRExzfHZpyYur5Xzwg84nBFY8GRoVFg8eI
ZNRu1Mg0yZZ+9iWKNauvEd/iUPBjRrAvaXzPcGAN1HQQMEH5qZysZf42ADPWryWzj4k7WtYPsywT
umfgttXWfkvSwV1dEzgFiJycqKb+zv0CFfFqZngzZf9qasCj3JxS+DVs5vEjVJCfDBb3rrZqpE3T
fqulxjT0T8CZrkS3hsJlVP+A47H2ii8ixgBqmirdNT4qPKw86V0Gz3AjKYnvgF2jUnkKmdosU3Oe
YkhsGVYE8QpdTbB2A+YRdOEJXSMrVQdvQMtpZMrXEvC+HM18Zc5QQsILufQ5LZhofC1NIgPdiGLE
2HTcLTyTJXLXbW/h+Jd/UDjX/q4nRQZwA4vw4dltrFdp+dsh8nQThCUjaf7LYSNRWLis/6v3aVtW
q+k7Hj0Y2IsccEllW+lAXzLCfcHvnbXOEfije/0AZLpmA9x+ZHhKlZimhzyhSITAALMCiqITmBby
Elv7bT84BQ2D+VNXXGrrazkvuRJRTtC7pi9ePizB1h47NdAjFbQ1UFzB/0WKVIMaGhruueIB2nVu
XqDwRSlaz8YzD1HsxSdj3JAJN8TYgVdD9yYxMq2ps6YQt9CD5kLnsLamy1i9jAJv2c6IIalZu4Kl
1wisN0QxxS8KhU8iPcb8PPbvVHiGzGhRE1zDb4+RbG2lDu/3UY7fIeAxAsHjPJfHFlZC1iTIc14m
X/Mow2+W/khFRgB0CP1jx+vTcpn2oMkVWl+2DCj/7woC0v87KfZayMZMfXH10EMw5dTnyEVgq2Yz
Ixqm8NKmNrZybK0jjgWBFkjcTBlGtpdWHnu29CELOEF6ZgJOGe5Eg40QQ+xGoscE/1quE1Z+7PWc
JSat4oHuE3wd7Aoo26uO5owmeR73fliTWgK9C/dntdQXwU6juFvaP6nd9bY/YRs8NaSaRoB6GuVR
soogOp3ePEWBO77pdD5MVBLjUlwRxmZKvNFohmsvvVQy6JoN5vSSPa9p4oHcZJANU/039M+BcuU0
MA06XY665s+4k2kA2qd1UMHYgED3iVt9p3S8mD8ZO0cQAHSkvAp60uhWRreOAQzjP736C6BMls+M
K636HbtNIbyrdAqsUUSQnnGNi4haJbBruhKLemUz0yECj2QrhReEzyX/mbzQvuhpIcY/xn0BPxMW
b05dBJWLaJeD+oNCmPA8lYhpQljbbSR6Sb5PiW0EVh5zrnAprWJuQQn+N247hpQxmBzCE5iT4/M7
cCb2B86Or/DBPoUVzm4UziJCdBjFUDtd5jRd8hMBLiW+lfP7RWpdUz8rc612b0srriRrM90FussP
N7613gNiQEvkD5iRdpuLi4h8BSsCQpKnwVvRmM3eE7ruXXyosWI4mIgfDEKYYtGo6QLyVS6oCpQy
8EmCYlkyEiTOJAxCTKge6gV18pP9dQ6y2vVMOJt0kZotzylrQyp71AXku/zKwcNgVCgyFAcSa8e6
x1qQVngtCBeB+YiUbmMmPm+e/oVim82OL3Y0IRDgxjeNf5Fufbn95s8Bp19CEzmh9aDP14MjDia9
YAqEKazZdml31jMGMQhuCUMAw4RdnriRCj33RtyD3hLIhl7hMmbZwgMxP3xbDy/ix4hglB3K7BqE
m/zH0Xktp45ta/iJqFKWuEWZnIyBG5WNF0ISAuXA0/c3u+rUTqd7tQ3SnGP88WG3BXW4iwr4SCKj
fDLOpnUxixDtWmBwSKQg6XJjAcPy5Gan2WFp4fi1qJlwa6wafE/yenpG280I+Tw+aYDgUXnVnG9/
D0pnxmhNZkRDD3oTlrBEQX+la6Cxp57mktrJPEfzPOxlkXtDfmVNSwIZuj9djfVJr1dN7j3phGda
xRb7CuEu+GsJ+sOf2BKeDXiA7Iz7Y7iDW/WQyumAB81ThAqHY4/RiTPFQGHOc+0Axrmy89xqNFLb
pgjwth/j9/BcluvIR4+e/8CeUE1DWjjUMaqXtXpq5ACV1pOn9xvNwqC5xg5V1OePsPxoOA0wfZvJ
TaU7njeILJOKKoU1Sk5E9zpAwTPUywvvej/YuFpfi6y1e698gliaq7eosyZypPQJHUjHJZQgfwKa
Sx7l+uMKYJ/RrMb5m42reN64N90vfvRozd8uUkLKhUrmb1b/a1Laoe3ROk+0O4Li9Ccp19UFUTfu
PuwTlIEZaNqhOc4dnRnfMMT+K9s32bJ+H55/XKDv/Sd8Opt8J0fOm+hkQmJEoIpiP49okEBoSt2j
tZJJSGF8m72isN0R3FFpgYIKRjtW+VUuN530HfN35SS96C5zd8UZzoyLCdo3rV9whkmKSWohyTv6
jD5YH18sQNzs7Gms/L1yhH0hLAKosCFPQ2quknom7EYBQyPKmcd9qeLrEs6L7E8twhHZyYvEMzSC
4s2rVKHDJm2BAN5kV5FUQkw2W2znkq0Q8k8rbxzQUJJQSqW8QkHxYNY1f2Pmk/tk07b7nveywXNw
folSnNa2PiFkgtAiUrNC2fL4FpHUWyQnkcQ4T8YtkZrwiWwEj8kqwqaGUYTwv/dles5gXpGdh6tK
QpT+N7kRNoMyJ16Vbg3ecSegi8tbwtvpqLduFEgfMfVP+1x+l48NB1xRdXbP2R5XJ2gsg2XV8Am8
MriiGxc++ZZGXyf8HeyjCag+rQTcGNUJ3RAQAcKtp8fNEwfmOdo1UyTTCCK4hVOM1mOg9NdHwStE
2D7Zbz8qHSFS+NJxtky/4GENBeH0uSOzn2MGZ2ercdar/ybDgkOIFZrlGPzmVYepcWPOK0iFMaMN
uujWrXgOM2ZghSuUcBh0dekD3d8SZEsm/UA4V3GUs41zg2VyOKKgBysictjt0I/4REczQHIFT6kv
t0LkbrG0ejB7ewl7WzA54qmYBGNHQP21CDm/psFngWNp/Je4MDrvlQwP9LZBEvWfZDeism5saUq5
rCMpVyMTmUA52UzXKSD+ggTZdKsMYTYgT2sDApnkbq0MPGBEdfCi2+XnWsWLbolYGiGBEzMzOoto
d8XR0p9qTsTI38heP7dcGm1YM6aB4bUbMhYfCOggTwI2+QzBjzKvpmFG+wc3p5styq/G3CGqiQbO
vRUiiuCdrI0LL1PkmT6uwEHGYpxSfr0YnQqUb6S1xaGy6EnlKbwdiSRCCz/K8F8LTo87oS0jejuZ
aga8suYc+zkvOygBg27W3irtNF3kXzko6xyn0VbRLjj8wEjntYzp0YHrFWWw6v0RL2T06Z9Q6mFr
8Z78gR6zGLED8Ee7j7cL7nXBqDLee+1IQF0lLaX6lr+fQdn03oB6l8HgJW87KMpEug7Wbzdpl6Ny
MUXUw6bKvnI51CQVVT87/yE9p5eyGmdQ0oSSoZ70YIAVeTeJVkwXb1mkng0RBOL+3bJBjrvs/W2V
SxLcqRH6qdr5e/wCYkOO4Vt++zyok3n+nMN6KRdjpPFD38fSRo9W4Cd4iqDisGikCmlAvqlWs4Fl
eIKxbop7gLSOwiumR+tCPOM0vqhYJ81X2FFM+TyN/95XYOr88d0M/x6mXytXLQlImI/ozk6fm2S4
FHyPpZf0S1xa/gObxBTua+Lq1MtPfnAk6964rnWHfe0+4OLtN+qbavlpkLNoW/vB/Gu2iEEf1L2F
jSYTi4B66LFIcI0lNrZcdJuoUJlMOgxwpP9ytrbA8rmHX0bLD+THPZnZi2MSCLaS8z+1/tDvtOsC
kWIr03jH/L9+EXpDZoa+fZhz83nUsq1kbqtD2YBDYutDpMVtTRpcFsSU745Tx7RuLSquBJMfx6qY
Cnu+Fz7+iFFD5yaFMwv4C7ClNaRBDO4GflAXprcFP+VYeHoJRa1eP3ZyvGi1TwaqdDPIFaF9Bnz4
VW4UGz9xBpH0SvcCtm8DXlDfcIjZjbdAOtKZ/gOiHT9rDeNXj0IY8cSoOyz7iR3difAAF2ufPoLM
+J8hiK2W79qyT0RFPTMNfcwxBRY+1+qOYfQVLup4Z4zXj7GvgG4GBfftXDoRJBa8Aqnc9ZicaRaj
fuB5KIh82OKdQT1INiCCfm2er18ZpDWts4X9S3oRNqSvmKDM7qjW2KW87OE2kNCsLukeeY00Rd2G
dgbJQYUBDEHFG13o0ysInDzKt/TxRY46mjZWgv8TANavN3q0gDidRVZ41W9HTa0xr5oF8WCZBmTV
UfVuRzsaaijKmuwzCSYBFNbRdg9Ad/BFpRnoSiD+M9sVEyofmBFUikXtL0FLfOv2g24u2QUVQgQN
wuEg29+QmBHf9NimP6j7ahekHnOQo4Rt8q8PfpnsT7xu4Hgv9zlZTfS9wiuuT+ZFugT/4wN/HFIC
SGakHJATmzivEzNy5MXuB7cwuRyPnzhbpidUf5ARlwjb2xcxTXqOKpaMUD9uHCU0/hrsvGxm/wZ4
QP46P4OT0rxEn6vj1qp/WOkxmOXfVCp9/u5vb13x7QubtnpXHOsXlTuy9WBezzvN1QB7JJEkK5+i
esmgwerpRB7JHgUBzSQ6kfyAegUdoQgFCOOAQTfXyCZf5Lvu4+jS/MOmnO4HuFF2P08b1swrbxeC
1s8ec6M75quUptbRNs1bj9pCs2F3p+VRro6Tm/IJeuCsibmJBViHWMWcVSsSE1+Kb9y00XvAp7FL
T/9VNoLhfxVMJMIpmiKIl6LT1aaTTJsRdSfiEHIEgJqt8T6SlMKGWZwMl9yTzH74ypWhOaL0rb/K
C+Wiu348R4CPsMqbPt0UaavHoy6pfjTYx+emPj+U1ZsbbWlRL7wi2yQPaRYiksl9wXQL/RJSS4MZ
p9sQAUcYtBPGtGkQAUCO1pQRkIiEiGxQlClQ10I/yOWFgQPQluDwePc6mmcEtTLXl0C52C1iVIBE
0IHSUKYRi3gAt1z3b5fFs2nFzZ6+ltHXk8PRFD60Y/9eI66uubMWZklqCTAHbUknxF3XFmMAOKdX
DSesKsjHYE2XH9kHEFPdKmCbQUvPx8oGxXv/PlXE8Xdx2HULOpMeO5X69h3hBc/5VLUNTlF0Tyl7
b0YlgAvaNSTOL/oje/pN1S8w/JfqT3IfswwtSx3JitAT1ab9AfDDuBqRa4VB4e1b2MzNc0+mrrSF
3Hox6MwK7JKz1MFVl4MJIW+g8P1HXKmwNPJcklZxUJn+I/Kn9f9iNmNhFDfiN2ldi/1axU/vUEkC
QdsBO8IYgykwbL5JCsCWWGypf3lBEJLDGnVMbIgEXi4CRLGxrw2/qYPcwn2EzktkPFjcQ7POI/d2
9SiW+FB2zmrTHJLnIio8NJpqusdmyZJUUSuJPfF/tVr/k2chqXFkfZDRenpR9/GsXcP/HI1+BVFR
nEYOw2T4gbs0MBihHJG6fSKHERFw6h1cjiVNblA3ocJDM+GqC1FXAQ53RLuNHAoZ2qQhQ/jOTskG
V124DKYi35YkHhIINxOeC2SwcnlSUXeTs+f7Hg1VcX3T5kzkE8hpQJl4/Opq0qPtfNTt/qoN0LAu
QSdCUwhRPah3Q9DWVlhFm6KdG5zFDI5y8lPwXTyNPbD+9DyllMbUw7H0cOzXWRCdSFZDwKUhYZlD
nnHlEzSYW2/OWuw9fK/si7wtnASpx+FapJjMsQCq82gOVBVOpT0Js1UHz7bQviLqjX+nWkjEqe4l
wSgHRX1pDe9B1tbPWH/BS2LrfmM1YiQDsN3w+KROWBde4jKxZm+fV98CKCYRaQ1mn3OtlPij0eGj
i4GJ81t2t2quxarL51+vu3IzqG59bY3vB0XKNTi0ZYgIgFKb6fTGZ1glvHqvoxNhvWYNqvM5ji4x
qNfQhwiJrICQLKZVm5wykTvc4gSUCy9WV2Vh2j1CCgTrhoHZysME9TLAOLHT/RJ2Z0sP5JqEeWLM
sEG+Ccjq/nryLslw0DufSYhRIQfkSM9kN5T/+n+rj6fmG7hopHTwqGnl9+NXiUpwoAXAg7AMReNz
m/5NjM0kE1kmKotDNCG3atWngHyY4JFLkI+3rde/YesUP5CKxOLRFJ2Wt6YlNf5i8RUL45tMTlfx
gAFcEN+BYyY6KE2CI6ZDj+vCBAgyQghcmCWU91960PX5QOiAbdynPKW0DzD4LxIW+M4lPFIT5IGo
FEO/zqpy7BcFf+wRTNC4P6kkIkWL3HxgMVAFSH4XFhftrkakDGGA73nrf2AgSHLnNvYZHiX+nbso
t2sTTsOxjC3IQL7D44wEMg0RFQDr0w2h02yM2o94dJLnRHgG5h36LIzTgE9lO4TIpISznqhppy2/
rEk4fI+UKLRg8PVWv0hoZd9efDA5CSJzriw17U9YwD/fFFZR99Wht2Rg+9K/GBJM2zqi8H/W39U7
iLUZdOyIExAfIbvbvPQe87t5SapFBkqvmeuemZOfmRzlhuy/Y/XwqZIxm3PfEcM850tOeQyJ0xiD
KiGogyqrNSgU5wsaNuDZM3puaBA8vpTtkleyoIdVb1el9IXcJwdBV+ghmsHa/WXDvkmWKv1QeAsh
iKtFRJgKnSpkcRK7hdqR3KFdclfI1qxRzj+Js1jApz7KCwMczzRgl6zute5n5MiDzp2zgBbTVT7D
D1SKja2z8JWyFlsYo0xD2AMKBeoGbuUOl0tqHy+94sKGEh2iXZgHLPySRDYiBlIQJxPTj9fgs0HY
1NG56RGJQzjl97AtznGOf9DpyxOiKnPw4H63k0vmTE/Sg+hNkOU7zQSWq2FSWE0oi0/IsYFF64zb
tD2jkQfssJ7rcv47/V8wQ8woYsTJftqG0uAO/bcBk8b0B7GKRHNOBnBL3pBxenoc5PkvQdjGv2fl
gofMqNcA+uNtJWos/zG+MEaSdkvuBMRe5yXKogf9nBFpQ54qULUMBKRCjT+vNSWxT5vqMarpKGHm
5LLuPZMAKzC+zOSHpRO+PmdV25GeMdPpjGMtoUxsMQ2jrxFQnf8vsdo/aGGROBEz8PRTmvjQWLQI
M/kx6LkhR7EUeCoAQUudsLSPrlx54DAom5cMrhSFfoQKlPGVwEfXOiteGzLyzKcX6oP4wqKfHJs9
jOkJYN+bri4kRLCJ9wvTmQRAFxl/NtQtPjEyBCl4ITwJPytdbcThNXhJXJWQFgU8VtythEm04ABE
Yrv8ZORGNLe64lcFrpHuAjIGleWxMhFAeKgUUENgi2RJgm4FTuUn5U/CUPDQ8AP52HFBDivn3TtI
AnDqJNxscMOmB15+wmIEwyV+MgpTQY6gTTBO4HuP7t2xCbslxMo/JHZMLMg7x1N/Ur2KO6K0q7/P
ErZjvKso3FEawQvdSKght5+4JoELoWxDOvvAXlPD86KjfBI2MXH5TYaSfnCP4PkXCgZS7aAHOwe1
qUI2jGLjjEc+tlSp8nl4uHhSW1tJa8hgmM4nq3rvYDng54wK8RmB9fMETDYcWxuuNBBWriqyOiaE
a7CKyS7CwQ1euBbN0ZZhmbIfi3pSu95RiOOOP7ALzC3MZChyekdlhRC/BR1DmkFtovuiZ4jJAFvj
nEKeY47zygbQYyw6CcUzXniPAy+wQvYRsubi3obCESkiG/xrLX9FJKIJP4wZlYfNp+Sh21s7JFQK
3w9bJEG0MCnL9qp/y7/47IUws/iOlRlOKZkyVP5pSGMvzTde1l3te2Q/UkfYuClydMbbFsEHzJcd
UyJ3AUoGnuED5wOpDtgJaBaGx0b0Q1aDMUMDxSddAtqDBvO63ONgJPtZDvoVNsFbtW22/bXlZ7MV
jPUMNLg6cLjRtsWFiUOVED9arhp8cgveGtz1yAYN5mE0fPmB9RewoNgAfsOkAUJORnKhqJyccWZP
bGQUOeA2ybQaBSrcBtLaEP987mgsyPRjo3CH2zg+cXs1qBxIVbebLbUBgBk8Gh5JLTbNi145I0mD
MAXI3ORufdWLfENqv4fQ6mTMxXvAS6MSaSLegGkGjoe80en/vXeqhwbE6znxWvGd1i5vIFXuDHdn
pvcH38f9cRFOhmPNRiOIGft1QaA9wjKJJZgvHWkZDgaPs4dqujefBojCXuHbQcPKFqozl86aA6M8
J9Q/Bjq+3qo8KrLfmzNiSes/+FtiCUQp6t5aGfgCuVHQWdWeMJ3wGBIxQDrWi7WOrG8CcQJmYky1
usuV2zQuaDP9iS8OFffKIwsdzlHAzs6PmCLkRkg1s4j244cTdwP8K6cBxVlkIyISJU+UGAkmRQW4
lU8ViW50h17alncOBnzExRafYXRCqgnGRFuAiv2WmllOdmJrscxSFDjyg7KespgcsRYzx+Noacnq
mmknXCxg5vlO/UUap5O8JKpKIBJsoghQ308SD2GJgII08cmZlT1B3ZqGRuXWUKSU440ziGMwCpXY
MejAyqFkt09ta033l4a7mmgCHBEZYcVu+wrLqfcipaFwMVbzYpP3xUob00HETBO77ImopmGgYXFA
TcWxgXHgX4IWM/FqpMdvmAU+FVfohpBkoH1AcUNDa0K4HaqdzlnBJIbvYLqVYLPCXUuRtenQsuxP
Dtbu453zE71uXOtvYGUefALGSwKVOAs5exCp51dlky+znBRWx0JXTMaYoBZtKqR44fmccWlycU4B
vTl22T65jBFI/zBtN1u8GwLnZ9G9Q+iPJ9nZ8L0RVwn4Nv4ht9GBNfZUNcDs8KHGhg3sxWsnkXZA
WjXmad2GF7ol44wbJwHTJQ+1R1wA8MeRxLvM7B3xhHnKPqcga5Z+0UWfJrO//g8fO02sFgP2v+iH
vZPxItrx76zd3C1cpNhGoTCmN/OMRsVtzyqCCLyf4FNUj2Jkw8DNC4pknZ9qQoQAhLR4Sj6F26fk
8JMoKW5C3nbaoVA0TFv3ITuW5AKc8kdzJrY/+nfza66bICTGIaKdCXkNQzGFrZQgD/b0FyKyuMCm
fABSyHIS041tBqmoTXkgcRRPF3F5tknDFFjpjGs+O2iIKy/1At74QJ6n061qyKmAmeNbWUnz2p0G
w8XgKIZxZZ55IZ7HBEnMFNesrf7pm9HN/RSXA1FTdD1c8T9Kp+g0/QY81f6pS6KuyX0M2pM5W0FW
8IgkcNOz55921W9TjzdP+qI0KUSGjuvPWGX/PzZ8Gy/AYYEeIPfj4GHvI4KI0Jwd4kDaMmbZKV5L
c+iaOlyxGkv/33yExMWnGtGBzVHOUcbnOUHUAsKC/iQNkGrxf+guRINghGLFrzQXL5moEYxJO8Qx
U7sIoaeU4xHYOQacBckn4G5GGWHQndsvULl0VKnjl62R4PNaiKv2bCIKhERmTHBU4lIhrCkJI9iN
ZB9iHrNjEf3Iz4kbT9FuDn8WdJf/IVLFZqTBDIoHjkmY7Ey85XxEj+NryQXoO4vmMo7O++0gY3mj
fToaqzdHOTm9MrMKuRE2yzPa2PhfVduA2WR64IpsdZr57ILLQndSDgW6ycPxhBFsGc+NLT2YS/RL
gUwU4mfRLKhs2sLKxyUHDH6uCYvmrFxLXxGPBnfVylz7/eXxIzSosxFv7VrhUfpJrkKyQv7eiWZM
XBqy7lm3SGS26t+c9MIPRjcVli1b+seJV8n8O2evdiJ8CJAfTyTxaOQnzLE+Z8qiWzf/Hiwk96ix
c+xxc+ms7/R68f6iWcgVWqRNu2bT/Epv/R7ytUpZx+1iEy+UE6kMEnMX0xdU4r1VF9VmXNMstSBe
gGxA/FMQWW/yJrF0cCRQ9WFRCchqv5GpdihCDwOnWI7Ts+mVe14gnjc+A2B+sB7+9bFdcU6Dvzxy
tIl2/MPATTJFB5Z4b27jTrlWnkT873w4sz6d4xMNC3RDoE0yj/G33M92rIrjL7Qw1VsJrPmp+n5v
gQzLwkn/cTqTggpiHI9wwRJFity+UG8EDNxenZtHNqjEEsfqIQkef0wp2Ik5xRkdkPiB7NH6FX3J
Bx1Dk4Qms/Glr3jNd4MS5sGJjRMEqA/QlOBafnbONC5KxmBoqMcFCJCP1midOnOI2OAxR9ox0785
Q8kL3DQbyDqv+SY0YupKXrrXsaXPrMZJVtP1hzqbXpSaFrz51Pt8P8BkGVhrERu8n6EmnZzow0Ia
loAA0XoLjwz5SZxFzOqAwheB/ctF3yLgDey9qGW5XY71d45WQ1wzaMUOIlVsRVH3Hydj+aN6stNs
m6Mi2DVALaZc5PHRFzMcHxfXPQN36R/j/eCUJ/6O4Tzuq1AOSr+c86gC+pNItS223REch5GBiFUx
rhDqwXWF5tpyClAnZAAd0nsHzl/2xNjF5hA+jzoaZ7oJcO+gFyHsRvjWVN4/Uh5WIe+FdmGQIHRZ
3qMfWEdBe2P8TBm4SCScNftml9+GdYlwA2CMZEtkF7NhDto2zloUKgaW8dkc1deI/JqcK1wD3HqQ
NIhQmFQPXz/pvgTkYuC5m5xExOuiuQsN8lTLZLbMwilJ0JwgT1Kp5LVO8pKPJYPyX/Q1v+8dvrR/
HAMpTy1ZNusqHJyMMD7kewOY7sk4jfdoJS9xHXKXGXP49Hm5gkvBifRGinkVYbQorjKCHtIOryCJ
OCNbMxABHRAEBHCNcW+DG6NlZrwuR65oPqn2DGmhkEWVuMQoYlLkjhzb5SCST7xqsgJoIVwk3xPu
WO6GJW2kPl+hjADJQcGBfkN0QyCQMn6ITSF9B484TX8T+jecJN6pmJasX/4zME+1khq8HCx9lc74
n7WY3f2mEUusw+5YaX9VSjQ+ZnzSm7Luhx++JCGEVwEBGjhjjNmQr7o4aqSEAe1hSkLRbmC7YLDj
E5G9VRP5TLBL7r+dyErdTYj5A9DM9rK0LJJlhz0N3wnVBlQY/Z8mxlTD1MPVszinAASXnkTYdDZK
LkdJiu4G1GxwlPcdjWR15IT50NyquPmL/l6Szm/88Go4dXbpv8dD7KjGtbdNJLzXV9iqkNwCrUZC
DjsHnNtUK7SM7Lk0JV8Lvh4uRGJLP1SSuIQFI8cncdhgSlde65qkkvpbD9U/WGA6vCXFl/mtJm3Q
RNd2SsBTRVG7gyQEhS3PhzanVzf+Nkfv9VeuoZgfNzLOh5kVJu7jQMCuU92semtGHkF2DsMEVZrG
c1VQoEQRqh6LMApsGeSTIFudtSlGPTQ/NRXkP5MHuHl2JgvX6IkPD2P+Qnk7YE1lonGezCpFB5sa
IN60LX0n8fyozcXoUCkaPP3qxnI/sj4LDG6RqNmWlmnnNMiibOtPprx4DbuGz0qvtu/g/QNQUWWk
24Bua9h0PEnGS7movwtYb6aNj7pgFZ8cyBeeLJ++Edn055H+gB/OckRSgDjXx/bedvdKOg8vj+0o
+bX6kVAZL5NR1W9oaO8/la8jEFq0+oq4v9SdXOzXV/GYp1eDRqcmmL7cITonpt+t0rnc7/Qe8zfs
TpX8PYbjA6B5F0MuGtiLhzugXuxNhvm7B0e0XBFBVuH2/K5Gv4DxJtLhBXZD3SAt9VCCryA3AVPG
vcn48DF5BAjKhpqYyn9DMbtnlIc8jk9yjaiktyPM8hmhq7MFsyE5Vzzo1A55mr77yId3s7W0FX1U
nwvaEh0ClqqPmB5QkrUhLvkC+bgffsmXWeIqkJDHb2RBr8Dyr6i008ZQSedW6dFa+VgO25LDMnT4
C9ePENRfLHsfBsnfP/mATnNK884y/iaCjawS5cqPpHKy4FlCCxPZMcAXIhsMZbQK6j5J8m+aHzRH
C60j21hnzaij4Rgi+++tevpC+6cjcq19oTNpnUTnLLGfB3Z9aAguG1IYYsT20TwF9bnrMw3HIVJT
GSWUj3g8LihHEFQZNy8uZuIODSLH6MeCAADq3UFRc1mW2CEDqq8pbG1okv2QLW6LukaD3OMGly0i
FwfSc7I0j3VQBlLQH0c6JiJ+ld/qqgUVRrSZth+Qiv2OezaZ+Aqn/P0B5YTb3o2rnptreuhII5/l
J4CGCnybWPUjbxBAjHKKRBZoSZos/k6ycD6O3DgjCmjMpNcVkie+SM1jDcM6wqGoo7UjB/WXdfFD
NDo7YS8gMPZoTqjXknmYgTkhHCxFDOqhy22QLiZ4UQJFDWUKDTD+TIKC9ECkXyJqn1oFO2XL1mwE
xfwqPH08E/nb6UpHRmIKSNx5zxLNhZvrvtq5Juk7ZPfiv+CLdwZIsmY/0Hpw7IytZiFgCdLX5jPx
EBzpxg1kIud7az3yrdlUGRyL4wQl/10Ne9paSemfxWtLmJfE/vyQyI1x5MTjFEgUTy392HKJziDs
gKPu/XQBhJGTEArYsbAWLooKBlt+EDaO/8fnByq76QKHc4DZZT+54dxAblU0NvEVD5127KVibp/9
djBXqDLyZD409m/hcdhDKQ0G/lXB6WY69zg+dxeVDLzOewhYOkcwGRLZuRLcdupOFzhmy+eCUb0c
56YxV7jfetRONmVrT34KooYodWph0TqHp5oLO1OxJ/pEUjYpLxO1H05h+MA2CtBGHBL50vE0AdWh
SqZ4N3Nwm4ieRTqx3wFxWgwqIX82rSyfcWlQ5Kxvsn7Vs9xR0jD1WJRjuj76lWJsobf4H/hvitjJ
ht+kD9/jXIZ4G5eEkU7ZlSWWG/jD9quwZiEf42BzF4ClFPywNvlkhF8QrSG+iQ54cv4hCkULaMBL
UTRxyf+iQT0gfwExVei0/TjmG+utx4/5JJGZX13xiEJ4aUHbB59vZsso5J4BcWdbZokAMGfaB1Am
BIDfWHwAbPe2jryypNeOdDCCQQW4wg9TXpmlBMVvd3iZ2IbQTUoOFV+EHLZT+3kDa2Fb4ivEwkck
Ib+Q8Y9fmz3KgJ9lSkJgzZWlQVnOnsB/XMgHQC5SG8FpQBw4xY5sHuz7xsAjPYPd4O+YSwk+/oSR
dbgrBrAnCJsr+FRE04/AkD1GrOwfkzalSBcqHnksP7yNs/T2KqloASPCAhwylaLFsQoSVoPhO366
NPh9dtggVn4D+/E682hOmkUEYCjejWfixsx+BKIR3wfSixNswhoGecVTJP9+Elx7dsn0HDke6gi0
nLxfb14xTpuSiDyXzh24yQgpXCKgPfYfxnF8dG9tR48ney1iUUJdIv/Fo7cijGbtEaJOe6ZKW5FH
gAbrkqAi64DMN8K0EC6Sltt4/Dx6gREd26RYl6T6N3rgW6E+M5+4Xp2EDgkqxrUgrj37xaTI7oH5
lN9JhGbNKiCz4ZRbh1UbPK+p4qWr7MAV9NFRBG1iGQ75AGSLfQZLCjsZneL31mSIA0RFH8+h9E1x
u9y7CvUAzvTtf7L1ELPR/w1d+Ox3LxkzR9DQDkLK7tPPIzeJsDF5MUB0wafM4uy16dxcLuSfqviB
kH2mpxS7HFbZaAZ1ZucVUhTy/OyqDy2iPiGo1cDgJW/5M534O/ututDU1vWwpKVWwfNoQhXYLIu0
2v4asNZJfH45T8IO7QluFN6kEPcLCF8UkrKe3ghtLr9a6iPpf18CQgBvHWD1lzqsKLYxbbV4lUdJ
9pEr0ZRIIhpKAKIfnp9lqE1cHA18xUI6iTqD4TUCFiJY839JYqx6TCrs+OVeBfY7lf9nUhB0gblC
ODepeIVxRIkXER1oZ92y48q6dtvpmX/KaJFvJEKHX2RpP1zthVzGxQgiyAc6UXDISSvkKxG7vmV4
hSyW54FmQB72I3nnUR+atKqiCWXWZdIC3Ms9BeT/EQ4pWs0wu3J9N5U4j+qV9pWRcihhorSxLMV4
cn7Y0R60GsaeyskczzlyysJDS59tJohsG7tAzl0swSl4iR89gg9i0kVxIXJ5QhBbyYWSS8lvg6Qj
+ofZrJyb8RK2P4nDOA4RdT0P/Naj4td0xw07svpIaPqnZG49+uyYNpiQ+K0t00mgCSe4GeVyxZzN
ACkopJPl4usFJvukLiXf729FCd5KQEYZo5HxWrCp6ypCbzdZvAfX0J0ItfSGHxC9XaWSIe6hQJ9a
XsPCbbr04b46cle8EM09cCHT4cv7zfasamgvmGuwfrPnZ/C7mmtWQdKQ4E7jscfdj2gL1BzhK2vq
6XUbYne0rauOwwNvwEgrNGZCYJLpplcv6FVH0EPAFT34MEk6K6FbxHUZWOPm0wTFVj1DHBtQNTwm
9+JGovxjY1bHgcCCBiyZA0Cgm9ywueXKeGsO6H5j+MTC4azPs8WUVxTC/ZfNheuQIwsTwwn/udAt
oqqmy+/jI/QDqPHfyrGa/hI/k9Z+1DrttRW1iAF/Gnpa5bkA5vqkXpKh0/5dfkQKIeAFfcSmU5h7
KizJ3BnNxfTj8dhQRZlU++K57+JrUv7o+VnqjwWX1HaDizSXz2N6Q/tL+idf90OlVxJpaDnnTEUi
ggq5kdejjOThMgWUeA1LhWhwdje8+GsZNQ/u4HXxICpnTdQVNliv2+SQ4w9rLxKoGa52g77kP+KA
IPh/MH4mw30kdb4b7iVp00qLHmYhm0DEnk7AqX5Mcrwf/BQi6K2pjjVZFDhdpUNltF6BSNUgGBbJ
qKlt2vhfp/4o/fH5Oj/ahfmiUhqmhS8m2endOcUb0s2lcjkkDuoz1SvihdqdW2vxMblOwQw6FHHd
q5/J0i1RNpQ7a9MtFwpCNqv7RTPaVneqGOLpNuZRS61VnM4lObDKLYrG/kn10YZ83ZE4edglaYIi
dI10SWqXaFn65Gz1e3rcIjlEEmkgTidUJjTkFegUSbYSh8AWqyhiuvlz6nOM88gylhv+icD4QnN6
PMYIBqi72uMnmvSeyS0PU5YFwil9Q7YsR7vKWiFs4lp+isQ6xiQ9ADzLveL5w33Pq0Vhwis/1yTs
umSyEc+e+ahJirlKzaX/eO1ol3uPfoSlb4s/5bOcFPNmeqzIBj60iodIguEB7czwOo8MNAtOxXLf
vn2pu/Rf8Z4PQ2uuMIISgBAuAeaGYc7bKpmnp7n4BBCNn8Uz9RAlvckVyNwSXDpoFOLB/LhfURes
JCfWcYpBDJvoRkZZ/rcPFafNRh73Mh5kH59o1h8s8kRj7TCmfll+YTI+MEGVnSB7GYcY/bJuNUk2
NEG+6z9a2BlhGV/ehBZ8PI/zSYJjHRcqbzb4OSu6SszdNe5clEHmw3trDvAIAxxTMe71d4tEG9Z0
RoqWT6IcH7yw2D+WurHheSPWFGi27IIKaUuzTQu37oI0QtWBOcwtAPo67tEzsaZOQslSs46rc6Tt
X/IKk8xo7mNyGj0LjVJGNQZ174dWPqRp+OAZyvCb0Rta2wnhQU8nNm55O4faapiliendoUXTn/NM
cYr4/DxNfmh6QLo+IrWdlirMMu/m1FEidGnYcSL3HdPtiUKXDoftdHRkywPRSnAR5U9GYqffg0Yl
ppjixaAI62KO8kxTrlFM2IFNyd8bc5+yGOGX6Dhv2m/t/+b6NlvwDHP/gOXIK8x0uXHohiUXLE2n
wRt/SrJKnmvuJdpw2MFgByXyjBfZ1F09iNCJfUxXfD2EUnZPzxqBHrmzgM0CrOhdtUr/JJHnJRVb
FI2AdMhl4NJY2HCJi+rIoGLq4gzlvt9jceGs43g2zTkoO9pMhlle98R+EYY24E7b93wydnLNiDgE
8SXHJaWc8f8EIDEu78vdCrwuDjBL4aJEf8Y6U2zRPXUk+jgFVQl03MDdvopgEEsvwmtfTb2HYMIh
zANuJd0ieMXTRI9P2QcM5NyTzBbQ3uNqZMCHsdE20WufXNmHkNmR8NP/A+tCzVIz/sy4d3QcQjiS
K/uReRORAbZUOXhn6OaqQ7aWSEnO5+Xgcm79MvYCzw9OCzWJVE62QkwJnNMMFcgYboM1j0bf0vgv
Ai8mVfS1IambX+XCX4B+N895yLGFY6qZJ9UaqIxRRiethJBKWGRYycExJ/PhfX6zasLw+GN6qpQA
rE2cL9WW84/xAPk1MkgmaHBhKT+BpHNCmFzWfAEaYWfSHXlr16DiJfRgtuF097C/AzRh2uRz/mAF
q1BuYcYwvM+EPrj/SDqv5dS1JAw/kaqUwy0okDEGg/GNCtvbyjnr6efTmaqpmhP2MRiWVnf//YfU
2vjJCT+9N4o6SEUfvRA0kWAJiBfAY402dbWbjsKPqKrszI9YHaPLw0CIjfhptBb3Y32tuewiG+wT
sZPNbRp6MXcW5gvmydZ2KlnCbFoc5PAe22jZF94W0NwwX2E8gPyREOuNEWiMJ0u7hW93JnKH7F4+
9OrCZrpSL3A85epval2+ajjzEfQkLzCWnT8fHRg5GXAyJ1LcCBxyuFc51dFj24Nxcg6qrcvQj8j0
s43vhBSNdXw2Xz6mcUugWkNfSRL2CrO3pjoZ5SY1doThMajgEsx0g6cgv5y6WESgYeMjlOUdYitN
24Tnoj7R6sIpkHrPrWZPsuWXNBOMvfxubJWjPTFA4zbLd7cj+k7L/+DHMvBgm0Z3wXjEcgBeDtWK
mCEGsmYza2AWHoMLnaZQbrMZEG5L7Dl3osGNTj4lsNUKWRW8OiBn9LNgunB4mf3oSuo3VQe5J/yP
oL21IOMRC+ixCDjNO+8S98+lNrdrAAwpIiljKWxIAgvCYtmoPHNlFR+iD/Zla77KKXWScaOSweJo
j/HKhF8BLBTrlqQyzb7hmUpyc7qfCKMlmtaRBhf7MeRSmbXnJpirHRM1y2FIuVwD5VqV3fcCCAH+
hTMpewu1HlsGNuYOH6GsLwxb2MEWqd8BQ2o6/sF35jGndGxH8B6olKhuIxgTTqEAO+7VJ48PJXlC
2QSPBm8M9cA3hkBP7M4qUQPMF8SIqyTIO2KwaYKNaTis0qMNuiiVdJRa/0qTNRUUos1blCy9Apo/
llT4bMnys0ofhvgWslYXMJra+ehJqenM0QAl4TZTXLWzufTU0jXZZSZkvbgAFRAuKh4YOoTBZdom
cpX5fOHfwOadd4124g4i5gXNbA0umzqauSusA0bvA9KUFjLBgJKxW3bY/XznC2po1XwUngpbrJrE
TZVRdZ5/0+6RgEp38C3VDwYcGZkhUzflp/2E7B98zoDxCVW2Z8c6ouEt+88GfbUP8IDQSZW+BI58
wxpIQDhRAXvzGMoMSWrwiXCKnBa/a/Y67WIM9JfQtyrbqTiYNP8h/0AsX63xhb4nty5RcUAbE1Tv
AS3Ibxb9SwgekpakgxhQTkUA+iHWJ7E/4FoRQfk6MerDg+ancoh3TBC+Z/4h+Xvr7hJUovag/018
IYipTex+IbSgnmV/w258hW91BlmR6KnejvYyEjoEBqy7BBfdJc5uRHCAai/hfzYbEwQgDDPxZLk9
mLsE5oPlK0GnM91VSdz1eEnj97p1ausjTQ+9vqxGuDhUUmbltwn33+y0kNqhYmFyX7r476SeZr46
wCuxv8yYkKhbsl9q6zbEP6lWr7n+R+tGtRd04iiVDba51UftP5PxYujGinYfgKSpDkkCE4leeNcz
/VVwJj4iDCZCxtRwH8hbAsm4DpPundoh70i+oAEK9+G0l0jPYfEHvSu2tsshHezE+CQkp6yftfjw
s10jH3HPRHCtKxdCwKg61o8Zb/MURGHLaAyrocp4k+dKvmXYeXcggUeRb5lJ0LxT0IvSA3DE8dJI
bn13yjHKHGBe0vN9JF+xXRwpuYJlCzlGUVj+PdqF4vEvpFVe1sIKndrWlDdG4srHiQYn30zDvzI7
1dXHIOwH5UPLzhCH8mlbB7TYXO3pMe/PlvylzTuls0Nk3PicZNc63apEAiZbLFHz2Wl+SxyMiaZm
VbVShg9jNyPgP3Vc8ATSQP8yNp2GpTYl5yGZtvJnwaxFHYHwQFkX2/ou0TRxSeHHPtiW5vLvCBcO
OUjWh4yQHxeQE69qmLY/XzGQtGoscGovKTdt9uPXXoWBx+xZkydXeHXb40Bh3NhKZofVu9m+SUCF
+xbIlVZe3kNYDs4lLtGy4y++ZavWdNiggZezeZdktzHI88XtZxsvKB98+HU3uEV2BOQW4GXjw+pa
8Y/uYy/sGf1WVjYx1HvQtcSx8FqnQUBq6MDfq78qYtsKDGwdvbQNhnlvDpYFC0xZPKjObZN5kbap
fjUT5PJowRv2G1SFN6P4t+ZTzBERgCNMXHk+qGfOQjJxU1gFAtRfiOZ4X+7C8l5Jtj/Ep2jYCLgr
o0NnYsDye3DbzraezGg5dBKeTFhFPYm+VoT1pdT1J4EQix+jY6sPr7wQCGipTqpb625UMv2hp/Gp
zHHgat1BR7eBpluo7kl6DrgwYLLki7ReOcVAYgdZ3feQDjJCxSrcQl0M+pP2b1Z/GkA9PLR+G0A8
Pcasi41Ajl4q7mA/gcRI3ZM1ZgPG3e8L+SefLnFyLyiAzV3iXEWA80WAzR5LmRoSC+qhBMOJdNjm
+AP116TBMclBYqYlG1GGQnCc+ZbNeheJxKh3+kYTmEEdqdzn4AQY8nwZlduxPNEn7NqEjd/geOVM
7TWwSFw5zdGPPv4k2bHpMez0SryEkSrL6jET9mJ9VcT93G3ZlcF6ZyUSemPyPVv/JPNVCQfR82PI
qW7XHjtkuhDJQOOI+Jk5rT0d8mXRT43pl5xBJFpoXBkbWjBrklUYIUu0mhe5/i7mLzL7EDLox7Q7
lkvksvom5ruOVOZWfmQhYcb3keDr9i8klos1Gds1wSDzh7XJ1+i/x+MuzN8HzD1lhC2XiFUVApjR
s365IziKwLtXg3twOE64PTP1nMvE5h/I7HsdpTikySlVGVx2Qb5V/M0susaiRpi6kxHvxeQWoFlW
Nzns93LHzwvUzSTiMAFXYjdSM9FQEEyGOgEcX9jwGEW1V4ZcOF5oYTW1jjCTGJwJDhLd8Lr8IqVp
BhTx+92Q0cqh/2oshQEhXc8EBBawtnr6qOmWN28y/CAlvvTwgOr0Mn4vSWl+wG5RPUvzoRBx/tch
K4b/KuZ9IOweG7fdrP2TgT4aqBntTm5giz/78jkwphUitJ0ItyH2cTELnRg/FkG9TeFervHWg44a
7OmP50cmo+kMX6p0EtCpmBsrfSCn50/3kMtwL5X4y4myNeVn2lUDKzmxulnNe7u1jL/JX8g935zo
tZ65Bicaz46O6NrWE5Dqa9KnuAm2UssguYy5za3Gn56eWLlZwa1MrialuxsOXBtRYIfiZg4IPCGr
G+RBgCgVnyv/mQbX6ZFmuwEtnzB/Tg2/FygOgN920M79eAkTjPG616S65gw85uTBFjsSfMmAqJWA
jNk9K8xkfOvDfxH5gR4CWpNS9ZGpm1I7NfKrVk4KRKDoNBKbHFMnNjyMMXaAaAjK/L1gOQOfpTAv
U/9vr8Nvba6ztJ/UbRj9+umnwC57YyVUa09nI2B8Bfx3RfgUq0fOfoyAHRAYt8Z6fNgUaKHnnzLb
1Qs2O2Ce8ZYSJlh5GuCBujz2BU704nqEWgNREqAbX56NqAKh2rgvBZiA5wdBsXFSJ52ol9xG9fCW
F7t/ikUe0uoS9OCn+EUQBugYiyo8/JsGN6zvZQnRIoDzCc01VOE2c6UPrIDZJS/UechMNc0FatX8
fcq3mLuw6kzuAu+DIY01EcU/4qmuSSRn/XoeT3FwzBDt6TUkpc4r4391/oOvc0UsNKHdkIVfM51Y
if/VQ1Q+uJDV9lor3hj/9sOthjdm3dvykH810pu8XJ/4qItGX+5CnUZlMTiqTqOyM/pDSbRafomH
pzZ/FtIr7q999ek3p0DZspQWwk0s3hTtmmWIJ7hpwoSd403EGKQ8N2gYt0XrmUiTaeIjmye4jU64
RkQn0Gm8Mc0KOOw7hCodtI+pvdX9d5r8WWb5z+QyK9B1YrL5p06+56vtegS+kJiUyBqB2grzCS4N
kevTcCWnkw0gAzpxG5bCZ0p/m2Pe2QIFBB8KfeYofwoFwoewWIslE+vi2ZVKtt6cGnKzUpa0Rohb
JCs6l4kEH+MkRKN5UZfkS4d1Xs91lNybeG9Zi0ODqaGRcJsUXcCuLW8dQuNR+tPSVwM7oYEMgdtY
oNBUIx7s7kZlOSpbhB6PgZ7i5DPTSIPJVh8IErz/ICTbrN41mDi0p2qyI9NVQICs2/Iz5ik9FNgN
FN+5CTelopOw3nR9D2Qfs6gGwi2OXf+vYGfsWTr3+X0crnrOJ0wkWUn4G173kQrNxRMtgq4OUX4M
kksnHPALHGaHkYmrrCjfJmACIfnWfGhJxkGIfjrfR8Kar0KD6X0V4H47bHyqeSNr3wlp4Wr22fYT
TAeaNgEWsclEh5QskUJYUDBo6aImiOpkukRvBNSVgHq6DmVroPyUkK4nsn3gOYQBVqbhhbssG2FG
oMEWw0OrfOoqyy1cXEWEahm7xQzgnImtZgbmU4lGRBpgcp38yginKFEiqcdhKWTDVtWcaaA+slZr
CDBTaIyQFnClTfHAHAGzxMivXfEsod1YICe+DigQXYvwi/AesiffyBZT0n2OcwXTELMhA4aS/qn+
T7qQMpo/Fc+ukp139jspf6L6q07JWtDwt+fomUig66sktaueiaVb7qCQ6YpFQM9oDRnD0vHkEJeR
5XNE3TzRGgpWudZ46S4jHg12PVQBmUHJChfvpUddorAEJZDbTaK9RubaTP0ergMr3nx+aTX/ncLB
gHxZCSqkfOBqacRyJ1+XJVZOkN4rdlItryXr/2J0hvWfsujD6LSg3moIykdmtvi7mr9FCciPK0VL
7z5p7tI7sYgMAo3qavRtOwz31pGmegkSoQkG5MxiPIUTi7uJssyg5wSZuwQ7yxNQNmOgWW468wj9
ApI3QA9AdeTiY0LmeZzf5ZQkQTyq0aTFm/lfWr8nONS69H3xPqE/gMkiPmnVtwUpWG+p4oqsIUrh
zk1gkz9SY0FcHqNzGm4i6M7WkqGpQcadZ0+G+of0jNVWSXxCzgruPo/Tjpa+2smlo/xC5Si92hsp
66rpRlxbBvL0bj706N5YiCf4FF2g/ivzqtiOSOxt/1uVna4Psc8CQ+6WVXG4YwMbwF5MbCSJ9I4l
qFx/CvnCzVUd4j8IkjgcFTgtrfYoAmJgtVU5Q4d7ZLj8Rt3eKiHxIfVH4GwkCasCRrGM6U0lNWyw
Y1XZTDq+CK0OC+rrD0I2cwUODdiS4i/Ic+MKmT0SFo9pqnXhUpO1s5Kr9pQquzHB6kaMVlqGoC7a
tR0KB0pYjRBSA2NGXV0fRLze4RPqrh+T5HPWeb+C8dZiEOM2BHqBr1Ok8hq+J1RLyYLfxricLTLu
P3yXaxNOHeI5IfSyDsWY9JvA8TFeioPDUC0zaSeLExmHPSCKJ2QVAJCBXcjwHE/GO8aSzgF6Dn4E
uFrZZbTz4Smas78V6cvETUyg2oaTtGYu1ARjbwYRTRPjvkpy7wemeC11th63gXAb+jeB96JqLxr8
SGbRF3tDehMfI118+a5wMLAqnYuX/97Le3RDBcvELSHNqx3JXsH8KElQew4WKxkFEgM7Jo3JkYva
dLhgIYWZwdGXdpCM2MtiTsGKP77kX3gveKAO+pFMGS88Rtfppt2lO542W8sT3ZH/VxjlbUnckuKq
C8ceRR6ZdYsNLFrsNVKT4IkVg9ws91UAG6LdFKh5WaDw1+B3EDZhHDEkQNXDLmQl3lREZMinfkGw
oFdOV/1TQH/Iu+Vr62JX9F1ttPvCq/F+RPy4HbUbSaszvTGkHboBmjKBnjYz8N/8VfMtLbySfmv4
4PdE3bwrhWvC/uzJduNZgvkfkI1+VNlJ9FsFwTsGE5DqYQEK9xQCiWTdTexxmvDM0IgrWrxLje+5
3WFrmN3hcmrVp4hMBiQnwbuJqpf0f1EH3UDRvHBJTuneMBxdyO0DPkaLddGWuLZissWTKdO1ossq
6co8bYvSv2fpiSEwCxyxxP4GuUYri44BYcGQUKdTgM5VvMNvaaSwmxQpK/oJ/xmG4/Nwc6Gk3P4K
Yug8JKXrg3MZ/RQKQQUrBhikOLSVKheD9sbUoSyFwnoyHKEaUYhBRNqw0BXWGi3F30gyRuHurcjW
B35LD2qbDqrVkroIbQzfFW7AEAJ/LsOE+yuh7kAKn7kSG0iS0TNLzgULyZBve/WHz5fHp8+3E7nD
vmO1IAVbojTb+J7/azjJnV0Ru1zgMAX1p2Hs6WBmGeFfwOnkLmTc1zyrBtGQ97pgujU37QhIl0sd
O7oKex7uzG19nOjdI2h4QjPZuLzANOBZwifTzndAGB3PvQizMOaO8HGSkDWMsma2JLOnJG98VNro
3VGFGIfhW83YXfIC8/O1UxD1M+vfE54zRXfBFtdqhPyZ8cNOxe8BYy3/b5xsvE+ZvgJ0qB7rxBqC
ENV7QOG6lsZtPi44jams5dpu+f3RZfsO3iQCbgzUNNRH7KpUpwlYXeH5aYc8RLUbCk4549exbsDl
EOWrvJEUZRu8rchl5Cx5JFTWAnaP4AiWIFaXlJ+E4CWsV1n80Hov37pZ2Pp39wkACr4aZ14R4UuM
raiD0gVMAvjcYgogIeqJBQ+rPjzhxe42dmxo2adRxLEfuBDhRH3Hv7eFsx042oWHJ8gY3ljsnofw
vYlN0uqWBhQi2yItq19ask0JGDFh3P3oGy5gierhxsJmVJA1UH3HTwjvtfAbaF+Vcm6ffnBuSBbK
yTb/SeMP6ccobgDARr1npMhaW3GrE0stScYWluw5eG8wqxfmCVomzL6REaFalP86jDrQxNJILBK9
mjb5W2KvhVaeNSVUztAFywrVlUEMGGFV0vrSFRRX9BRuXbjMUXRxamFbkZciI89W/GkI4xp5jKZr
skDx1w1EVuawd7C/znR7wC3TxcE7IKGY8D30RDMuZqwB1gtje4TTvwp+eDeLDhASDVYIAOiw1niE
AViD5fOQtV1WOoXqYWJNSGPBxs5ljMhDLu813SOmAPyU1lsYXLELs6YCYSeQaG0QD0aScArqu4bb
RcFUUEuzDOs9xmBh98rnVaeuuZX5C46SiUAbpBxwhTEVnj51i/g+UABkOPQluJjDt8PmkofkQavG
n4VQGiL1iVYtfxwdOHPwVnrxm8mP4koRzH7x9EaFiIAdHhqSVURFObQpWyFyDUPExbWBA7vKniG+
gpGdPXGj1f4x59GPWXf9kaI9ozX5k/97ibBBqImN4VrT3EHlG6I2oeldlS/pD2y0JcBMtq1w3RD7
tsPz0MfwLFvz8BgsF1EH43wKZweVceDQ4bUogTWXwm3xQDakwdgTIzFNZmArROVR9fgfDm9bUoEP
Kjf/Dabe79TaA9RpDB1/sl9qUvfL28AtiFfh15zRMiPzzpxschtljc8S/Wf9KgWnY/2IrvYgaZ8t
9gqIp6CIGzY20ppBkJYzvEmnOuNZgyxm0ytwIXSgKLBrbtFTRsgDrTzbR/jnI41jYxO6cLHNfl2h
aIWfNi6eTtNvj9YOW06WmctIbc9/zAcCI8WAPQRreU9G+hay7PKYAlrMuENvmOGtrQCBKwIG5XUh
rLkm6Tx9NIdYndPejKsCLjGiXXY87AVxLcF5UnY1lNISfGwANptjTkwd5Yj5W4F8pXrAINg7F+zW
ruUHhxTrVnMP2BqQf1BH/go3Xnh1BL1gFSrDltj4pjfOGywWo9ouDRwBXTRpAeU+wwhorQO6Agct
aqI1yDudUHGg4zcwQ2GlzM9An4oZDMZ5jAD4mSo7Tnvyy8XCWcIamBsR5DJfDxv5VDgGm/kSoH49
rqmL+gOoJebX4hdFNzc4BQyMI+e6zG1AkwCjp8jG3J1LGziR9E766dlEUgu+d/QR8mSsPt0xty1q
Dz8cr9LZVZMD6ewc1YQuCctOlqckSKJOPgHaHkCh8SSyTZU1BgzulSkeIqAMJeEDuAeNzUtpyX6q
r6AyGjjkb8SmfmPsMwx82bpJMBLssFuoszI20ieuCpoVSPGmjwLaLuG+Js4Ye5nEPLQOHQJTLGj/
3BNQTVy+TdCGrnlTxQv3ohg/UuW+yLgCDgOancMU0ShjcSfURw0zFkRf+CzU7AEWe8LAWjbBGBbB
WET5R4giCWQ7gBHraiKMphz1lAAQsfLHIBLHRqjJ5pHNv62zyKczgFPMvPnPApyVIEDd84nr4irU
/JoMk5/5i6ccrjumPdYaygDDhhauZ9IpVLhrdm7Rda1lfKxkO2dpaq1CFu34USj3xPI48cxxmH0z
ZyHnmjf9H0B0bwEKsV/liKzGV7iZQlvwnQkKPtIoiLFcb0QCIIlGCApeoxwCYYf6Hx+8Ld8lcbEu
bafWYjtKyatGN1Q/8+ItLK9JzxrgpnwNBuImBzlwv49jXJuAtB+IRFMl9MC3xeaLjVvfPP5jnxHS
BU8A6r/av4tts538f98qBQ83cna5nAZ4QDuoxQMKfLbgpQ0SiJ78Z3Fu4JcFOVLAG6BirOF4+otR
INpzGx7fEiyCne0A8euYZweTRfgK3gk+QxCPqbMLVcCJ6Ra+0N1HH3N9xDKiNVcKGptV9K8eD+k3
6mYI3eFVwGSZ7kFyOGcwpHFaWPjS1eRBeYc2ToQjfwwbIIT+bBAY9JFPQMJSt/FD/kmlVwueiAtV
Z5yWYA5+iQA9R8GU5bTpUaN+du7/1aSZ5JKsTMgXHllITXgEmw9eqQaLepeWLUBqg8njRDz0B312
yKLCABLS8WIuw8quogKtpFtHC8XEhcENF8tijhUivsFTgEAGEvooSuG6R8vKfcmR6lxExDFJkeSW
8JlgG8KClWM+blmsEjQa8nAtC1aYCtNoT1/4uvEy6FYBONbiFg4s5ZnNhXUJr5CbgtgWq20pvBnN
qyOr8qyR9N4cDHjLLRpBCRcF7dckHYq0YAlSsGUoXglvVpAvjDghJAztLy3hKHkNAgwp8eT8pqX/
zAZPQrwdEej0m2Z0LWvP2oViRZ2pcGBpt53AwBDCD894krCRlaMPfa4wy5X4A//5UFGJFPWzb9+z
etuita42CUIUrOQCtgj04v1GI/xAUHdC6anSbywc1ODV1RtFNldl96puXY3HHdARrO9VzkUacPYm
+uM5+BvGf51GRtd5kp26QTTIvk/7BNUjiHKDc3u8tUCBXZ2UWcK4VOuVJ63th+/jcNaE04TXH/xk
k0ZE9ihuhXyfcUBUuH138OZxaEmHfVDY0UvT32PxARMmRKfbHkrtM+eDk+wKViceajfNelUE6GGF
kmwlSCzjpec4Npi7zJ7piuqhqo9mW6Fwoj0ZX2WPeTfObxQA0xGf1SUa0GCrDxWyUX8sS2uPFkgt
jnFMcOBZ0+35nX2InHM9D8h5IHwgRsK8riKJsyf0hIFyb5JHl/nVPi8oMlyJ4cx/puJXwS1CN1Ed
2+BS1TwMP1Jv0KIBdt1pk8Xky2Qq0tmW5aqJHPVXJA6GQJOGv8MxCVQgW/SU1wEvt7hnqx+ic69e
VnqciFfMdwY53lxIZfUji2+ljq+MfNFCejhxnyDWCj8acFwHal+WHLBE6OyZLAl44rHoqHi5YwmH
x76wq+n8MOgHgxuKs6C6VFCdaIOs32YVggJHW4xjWNyD1ynFo8PoAvL1usDAAjn6YJwNeKo0N+FY
sgrbT2XoNvFHtUTwVKx6KdpIoYI9JdZnjGYRKik7RTlS5ZcFTZYf+OLzzPMrHyj0XSbYd2IrA3oM
WYUrDCy063f9f0MPA3NMLvtzYgvnCHh81fMmQDfB6wwHEVOh2EGhm+RnvqvKLYX3WTpvRjXCX7bC
luTUhY9EkMjjuprxPoJb5rNqec/rdwVG1cNAMIm7QMmmOnBAI3ULwHAJGoQs8fSLM9gVviVMuP63
kT1qma6N7zXcqxOyUw7se+8c5J92xrmc72s1Qp6jFGKNf07xDqreot7DXqOFW/ufbTnDFbZkplez
K6v1/VNKd+30YbrlUWfON1nzHMT5sJlReUWwHxDP1D1wXPipj3DzSjyGCuDZjQxzsjMJAPSBVL9C
xcsDaV28QWsOoSwylEAzoqRaf+2Id0m2ynEelIatbhD1zZuG0MW32170/pNWx1+V71OzUWd8nJS/
TvsVpnMVfXCjZV5u49mFDzCCWdtEYrgYYNCh1XT0/UeDuGVsvtPhw6+Ok8txyF8ZPnd0bjMMd04H
77Dwhm3T74J4FTFnifQ7HX42w/sM9Kxl5EjcMvrLiSItSfDmu62arH30GTKYV6/ZNYRfMgxH5hEI
l+PAegMtkUbP4uOo9Cnifx+zHs3A7HDy2fu4uzLfTv4qwa4s5qWLbZh4f9Oe1WiyrLc17ElWMQBo
xN9BUAinXf4v5T82YX3UI1dO9QHLwGIQDM7JdJhQBKQqkz4OA5w04v1g+yqDV//saWvg3GB0YBVY
CLjfCv6U3vhrYl+GAIkN/1FetgZ4YwD51AuJwWz3qgY3k96Zi3UO6UFs5Ik+jE92aqzgD9bD8tcd
Ccjjm3Ytf3sGKafd1Y4HIYpU5SVCk4SU6CJ/6Hf1Dok0cY1NSAjj/h8MWs2FLrjbWPKjro51cQOn
q38xZ6nwNgDsaY/cc5TcNw1zM2+e7eFN2+XvHFm2zXwYK/PE/Z1d/U34nbMVXbWbQLlKFeHWpLLB
jyM/6nMxjPLKg8AG+5z4e/losNhYCfRNHyirz6m7uFy0iBJxywAyx0ZKXGwOMGDewVTYs1HUBowo
jpV2HIVxNUFOm0ZyMu8EH4CYcA6YvM304jtokoRy32dvPgYWxB8IhwzR947ixjlUbyxuFX0PMtbU
XCnhiTmjER+ajEEy14PoCHzi5YFFOqgIzyfDd34kdCn8FR8IULVhwUOEEBJYe87UrdWeY07W9NPA
SVmi72jd4UC9Iv8GkyX8CgxGA3XVqODAQ+91G1W2PKDbRFzZTenJ/Qd2r7KkcIR/TaS+KXk3K/3Z
NQRym57s4xSdfTByDuCSduQgegtxe4gBt5cXXrweBNioljutfcUDIenbwPOFAgIYsMoDfbzWoNpc
Q10sr3DeO/VN9d+N8DYIXqwyL6srq7S5DokcFs6QzIEgAtukSWCuxw7s1IDurJDZfBBOgMZ++MPy
SfO/or8wdWdEZXhqcmUSFpDartTzADtZeE7af/ihDJg27q/tBDcUgH+AGAu35Y5l5DGwN81DhM1t
fkafhd1+tB29O2ZNSfrZlVjAQiTeptbZWqq+nf9UjopPHeL9s+Lyam15DZVtyq98I9Cbt5mug+DY
/Y0/TCg4mh9vSLOgaiPkt951REjWyAyON2PDnle/jchIPmBPErtur8w3X3foDhvhHfcyB4EGjFYB
CeqDAmqEnkV/wMNYsJIn2I8KvsOn9hmqzvDQnv6C6ogZOqVDK7G3X124fUT8jszR45B8y461ctPF
wrU6BYhJsHKLvsNk6cz/xflGh2CArgDWnvz07X/1Q8dwyDWg32FFtUIU08bvcMlj3oMAO/AnOaFI
RPUxbuhUFVrSxDzZptN8RygSLv07YxDwAljh/G8gnJ4HCpVmu9rg0c/m28HWKR4WbzNQOhoaho/c
JfOYxRm0dz/ZdQ4fpPgVj94Y3ePhMlj4K5ur8AvfgXgFZ2u4MQtbtz4GR0GNDU4l4Lv1hYkfLR1J
jSvtS9eZlz8j628wOOVcA6v4aCKncGeRpY+J+JX2OOa+RZS4WbfI1x5Q2lr1Sr0PQa7w65LQ9HNU
dHV7FZ4QIAq4iBwR/LMS3wMVtoCJh3X+w/2BtzaWrBEXhHrquMJhTfUOoruauxxeFTcH7nLSFmjc
ePebs1Dth6fMWwJV++ESHSyCtT0bSBDiNUZaYPKAlM5bevXEM6Vy4OLW19BzBWfoVh9MlubVWp9H
tFOQpoTDjEA+OcqqrYgr5dGLbqrdQ/Bv1o8/UMcHuPPuoOxAnrfkPlhnHgT2f93qlrtQYLfiVZGx
bTgJlgs7PHFQcLR4PpgXwhhQZYa6IwIcwBEqiJ5cpwBCQfAbMgajB5SSg3XGX0YzPmb6QhweR9eo
UTrwmnsB5NhLjylHLmcrsZmwLna6b5WGvOjfQtxq2WqMKElw8xHLnS59S9JneokE22QjqKWnWCXv
6FfB8GC9Q2r+T+1qfuUvM+FTeZ9pVoFojoDmQJE0zL2bf3DQzOUfJ64JU1daxUXssRUGHkTs8gz3
GoExYP1curB2OZsbDVkCKtjfeiJ3m/ylbR1ujfo0CyesQ1IoLA4j+BWEgSE8+VWHNUVFBo52Orxm
GIo/8K/46W6q8T6abN3XvAtphKDp6u80YcITCEkAghLfwTW7m7lyynuYb0DrWMH4uYtZ1wJUYciZ
ojZ64AQQcRit4KMWtn6BnO+jyLfSAoCkHn3G4MPSdyd2hTEObbuZqSn4LSHo6x9puAYJHEWv+SSu
T/6GjEVGMXQG7njYLdNF0h8iju7mXql4CzZJr2iZrywhlfvTnK6gVsYlX30EzSY5RMRTreWnqazM
J0dkRDZD4RLJa4QcTmXYkEmMVoM8GNE5mm/QLMgwmtx5zWwxn0WEwMAydrLlZ671LUtrJozl1DkQ
YmfxoDUX5VBCwGckp5QtIP2atTWZre/w+/rqTbPMFbZHEEvSnwDNRXIuEZtyDvAt/uhqL552gk2n
BFdpYajxlNJTXy20m1yNwGHpESz8v+KWjQcNUj7Pn6f/SbbbvcfSO2df/ZtoRmBRoGKfEKLQaq45
EyM6OhpMugnVw6w29RLSRJfJflKvKskl/r9BexNRZV1T6Rf+jrDgDcRVFbIrfWPSB01b0l7I35Gw
Z905U65Vd4zMV+NvgEsr+4BOGdqZ+jv5u2o+HfRPloSQNisNnsUCuDF7jHcBiZGX3dozdKch2/3f
oR4XnfWSDTCvMWfqt/w0OHEBeouDdmF0QDpk2AUoVX46IUa0ZQlzum2aPWbEvtgxC6RLo26AoXaR
8WNzS+kcdKxDQKuxM8f+LcXG1gYvGmislwuOb92rd69BfNDiq9q4atVLQEWuMWoMJ7Yq6bbQMe3W
nQHd72uCFzrhuBNeJuunMH/F5CUWKix//g13F/ku2tYAEVXCP4vEiinjZsGBIL1YNK/T95R9ytAS
cX1fvLTKXZ+cuPMbEO+AWlIAn11ZXkysIiVCeced0t8q89YXr047V+qmB0bAZ/RLGJ7At8wK0DzK
j46mB55Bl15YeibKB7ghDMG1NaJxlTFSW3hMBX6E4xMjrzO4GvphCNMjyxYkAJROhBHRXSH9YY+Y
7rm8b/b4LAsTkhluWrhR43P6FbEbVDF+gGHf7sMjGqIKXzFaZeHP5B9mozO8tB8kkR4vKi9BC+s0
+LPs4btEM7YuJNY8QH/ozfptdG79uzYcjWq1AyrmSifhzN1ywnqoAsYOm7Tg+FM7yY+8jzWmURbo
/lPc6w1uEXa+0JE7NEMLQEs1hOgpSq9qL5AqSa0lG4prl+0fdOf/jEhUuPAjbW5yKsk5+lT6Z+M/
rZugg4USK7CeD9gzEBBBJwlYxaxNW0MYHF26skF9GBPShhuNMv7L+7c4fhp7UhX8o6KeIhTxE6pA
xm4aPlqugYUeAVkm2BW8v2kzNFfaWoW4VNjV1lq0gaQFE46g3XrYUy4OlfkxNQ8UCWQAyXkt7+sv
vfcslOnTIXJjR940V8lBwPqmPrlEumlHSRfWkccejC2tg9hLGMg9g263Bj39WWR50xJMgkXewh0H
DwOXv2NDkJxgTvBuBu1ViIe0d6YYv0rQ0/wl4/p1+B9HZ7XjOrat4SeyZIbbkB3mpLJurAqUMWZ+
+v7cUuuo9zq9KLHnHOPHFsdNvM7+FaO0a0EZ2V3p4OjHv8A4/Q+zOr4U4cdoyW6jy3Yt+g9TfGUe
X+urJ1NNYiU/uMW56i69QHss69tlqDlFj4p/Tv4Jj/hThxya+dQ8fdNVKeIbJv0ZK9/KH9+av/YZ
oRu/nisy6YXPAN8LfqW0XPD9NO4eAU958fGZHrfWAV+DNavvWgrwi2T9ytOhV8C3ypVkA5hoQDEv
uZbd5vssizFSk5W9iz5fg/gFfaL6tvZdGYySgmx3bGyfeDAZXQxUxzvra0x78QXZ4vvnZis+43+N
cMPPz/Kp7etiIHLUNhFeFJzAwPZQoQD+wJMY3/lNJ0rxrxRPgnVT27fLqTTmY07xYAtL8I3ohG9G
+b+5O5Tn+bVmFB6TilHhBMaKUS1I8K38Zc1WaRwd7nY1+gSAPo6VOM1rB+zDnBj2b4ssfVocKxl/
+KwT55ItcJ9uI6LSqM+gadzgY9u3EEb9CpKzrKkrmzPVguwnr6aaWeEuPYNlAcKFU1ZaY+9SgXpj
ebLgN+feL4kInxUGLRvl3Fshq8COFuiS6LOkGRNEu8H+g7ycKGS7RCINWQvhqs1x32qT0rqwt6kC
7WKTP2upQIAyj+80Ovha7e0bZM6sgD1r4V9bbeHgzBEm2dftWmpn5gQHmndsumuxQ7wn261Mz0ry
L0TspEuYiXICHHsIC/CHail7uw46vqyOg3rESZRCzX9flRnawFopudRx9TJfASZqhCkSW+gExvvt
s2ugkHLBPvRsJa4T4QbCVhoo1QiW27Pcsj7By/QTzuxgFplHX70X0L65+o/ZmlL1a72irntA0Zjs
zfiPGFoS+zByPjMDFA3/JflGp8Z1vv4irC/lvOFrmmgJwh7FgiJ402PsOmyhCcFFkfqP2uVJijkA
JvCfsu9XuWQTm0BxLoXXdLITRF/hgSApAH0bVVHYRuJ72Ew9aa/e9gGmjjvxAdgvRZ2vDBVMgpjm
E9rRHSka2MKSnw8HAQnoU+TKnTDmoXgmcYkuZTvhSUzXjM7UWWHzYhWjPbtbO4Yt+6icpu2yaDbi
JgISUsVzYK5GdwyvuKNrW5f/v/VQyCL0HmW/QZ1CN6wUvJDO9k4MR/1daB8kR5Ac3lpVbqUK4U+Q
i61DA5CrgOG2syX/gH+2WIMQRoA2JF51Pjla/rVi8nWKydz6kwDIv5tAe/YYcoMLYeZOEq5Z8BlI
QCIPnbXp+gcHbCBcgwNTVgMUkr4wdxBFoi7afhdTbWU4RfIn/cUJaezlMjDeYXBUifqmDehfeR+C
tSFgUiBy5qdI5ypZiCt0EZlwFw2HJhqkA4TNzeOnxz94KV89kdvCtXcp4Nkia/bIGKyfX+MFmauG
eCkZpf/IyJ8jaidaQ3xK2laNdu4jkX8Nlimfmpdli6eFDiFrTxpu4lTGJHO+/Q9Nahi5/+UzW8UX
0FnIrlfDSSYmnApEkhFJD7xlNzPdQ6fTZkBu2uDAIQAmHPRgN+TUxtD9EZdn/NyW5RgQ2kZ1EUF9
CAHCSF1cteHz1VhE9TNeMlIqdMZesizqlcE7RRdcO9bUxbqNThlTl4yJr3X/hP5kGhtypLwjgs18
i3qKwdDkVrQLaAJ/egtdJxq1M+Wh/aMriiQMCM89HfJC8xZuIWBNufdsOOLBX3Qek5F4VBCUFDoR
NcZDGR7KsYSr2cNMTvt7SIyVt0KjxPFTe79N9qfIDxK2eHDdSX3oyLECyIvfNTZMbhL9hrYyhrDE
aZRvCmVtsiDp95G7O5calQlASWhSzXUQk2rrblwGiLqky2/LEKiqG4MDkPBJwNyuo4jw11x8a5zj
P0mGoBbjKhLqP+MPKJfSUm1ZnTibkBVbzbUjMgy5AgsUP4RwsfsnFKyjm1rcxTtA7w7fOuIh2l4W
QM6o3ruJr6zp81afyeeL/MZaeIGN5yug64ZgIsUe9bpYcPnvcNbECOSS2SA54NSCfkaKF6AA+C4C
Bqc+3+b92oyubX/mlhiLiymm7OZBtYZVBzlrZP7nFDVpvBONrcDXZr4DD9U1IXettKu6Jb8LamZ5
QH6Pnmb/JdlYOPezLjsMKNSt/I3A3WI8ia56SQAvvCaxLum7HHjrdrLBGZlmhDbvUvUkp/+CANie
PZiSW3kVFY5fLCy+ZJXLPv4LaRFKdv4Xfvke9Ls+eNp1a1fpTJOejWYXHXIM/d8X9xLJBpW/qIlQ
gMES1nAtGLnBYgaJ0IE3KCxeBFIjxwClMfEZr11lbNm4XJMU7GjOzpUJvw0YTAHEwOG4iADrLRgL
pJeTwMkB7Ku5h2SEGy1/4L6Xh2PfbWmXICe9+/nKjsUXw+z3VY8QpbS10fuS4upNjnL5FmqbFgZg
t4X5wMABXJ3+K/O1PIfNHUwUM2yqlEhBckHGc2xS/1ZciGQmfHT308qrkmrnRLkpiGvk+jcir2mu
jZl/XcEyMmm9yS1kxgtfAWqWMQKfwXWg4Kq4GgcupNafxATKTdN2LgrgmFCck1POHMFuhkIf9Eyf
ArviU7nj22B7quihAdMlRhdiZoIteirHi5Di1uIo4u3HT509aEtrlAc6fwioEu9Mu1Bd2oxtdqVv
a/Oq1QeP8jy4/XpYKyUNbBH23GLLRFeWDvVzk2P0fHNuoRmUDm3BtvvH7Z/YGrjERPDJhUKVtTGw
4a2i5HdkcXWIEKL054hphmDVq/u8B9UnfXSOrhfhEHEgsMwc/ayLLAYEK0Qf5dbylhEFkAIX4bRw
mniGe21tGltJcuJsU9crPjN8pFZz9P8hcNJW8SltF15uf/eInNTMFrvN0JwTwCYYmO8hDqiWXhnB
zFc+wwJYmgRSw0WrP6sp22AkwMiR8ns6VO9QE/OV7UBZeYRL/bUjmRLPjGjVJbagrRGoaAPYONEC
cnVqwlMtHETURyKkRvP9Fw93a0HbMzZjwa7Rq8gbngOB39jdDsJvjGCsDbamgdiDGGV8M48Qukey
a1Kr5FWnzUXlEjF+XTvPVkgoomzcHf4l6JvRVBAAUhHqNFOihfZSRcdVVmNLLZoKnYqwMe6Jmp4c
Gn0T2cBuA0DqcCfN5KvviIUqRHdSeLQ9FLtA/hnKs+JeImyNKISMDYNXW5ObR+KcrQe26e9SmAdm
Si5DOkQH9D1ObI36rJIuAb5uYvkc6MkusyMBEdi8hb9lHG+Ihxofx/4lWPggJ62CeWLakVrdoleZ
dmuKnj4jKSp/zHQrNP/KV45K0TqXhtOsDDK/pT/5Yvrrb8LdLihfomOdQIWiuiNvFJcvbyt8vsu+
XNabstgOzTNE9vkj9PPAeqraSXVXcX0t/mhHAvuxlsxcMkcmbeqT+Dc4oNtVjumGH82KG1NijcOR
9JBjy7Csz6qJzacOpuyo+dJs13F9ggjdwKF16U2FFSJWo9pIbD0ohbSJ8V3jc2HgZq7D5D7lGr+V
0klS7OroUUZR8JWZLyk7FJINOKiLC53MNX4SCCVqkyLYuoQ/jSkuPF5c4GeijdGD6R18lfIQDVT1
bj0vy2PnHQtBHCVPWFZqmqOMdQdYHBBf0A1TikTSaFPpP012QNdLqxc6Tox0ZoalCLrbsruKx9sA
RWFBJ/G5ojV0Um5oRiPSwZ9qtA+1iIbwt4VUmpA5QwIGY+o1TP90d5WQ0rJofxrlqO9FsP5mFtXT
SlrqCyYzTVqplp0Me25s3/sxSSQxUOyvamvrer+M++mla65ttm2Zy75/7IG9wIF5EKlula7Z2od3
FhYe2oU6u4gvoZ9akVPKG23lImn//iutZ16Pplok1kQidJOgdBj0w+o3JU6mPAXqhtzeSlyGp7EV
iGZ68Z4kZ01fCIh0xX0dEV/3ML0d/5P1tSXcfsofQuhO0F2utSXCJ+NuPtTBpoaHxXqMD6J090id
4mEZeLaR2NWvSScskYrMu4jBi3MIYcKj/N0JEdvgiHLxNVKyIhDUpBPHu03UBSvcPEYCf1XINTR3
/YK0KrqaJspcEW3m1EqxS3Z51uKSifGU+ovYm8fbYtruh9Qm2h+ahebJKYK6ksEEajEJ7xbOYIFo
lJlZb0vSSvk0Rskb/jQE86OUFWmMbNfZUSJoxkHfjzwCSUfixDQsok9ZMMqiTY2h5lP7SxFeB4rF
AT9+90a5I6m80SarfgbcIN8DJvQ32gysrwV6L9ZQM2SfcNJl3P2GPH7+8E+jArC7d8rRJcq9jihH
OmkMBOBey6ba9K8x+iFaIh1N4HsQ+tTiPj+aj1zrcVKvMwjeDq0bKQ+IGndC+ayrVYP+tJjL2aVX
T0JL6BQxe/nW1L8z2HoDxz3aMc/7VRsexd4jQK62ZcBEqRvQoU43vNHBxewXabkslT+SlwSW9hzJ
Kp4vgqlq8RBD7+WkqnwRJAWk/LUxq7v59FIC2y91bYeo6TuRSNZDPh7SENFjuSLokEhE2Ym+QG6z
DOGK96tkt+b25RkB1ysuvXbKo02LPixzsS1ekIspVFYw7fDmWM8436XVTynPdHaGvKaarrvyvJoG
+DnD92K4dTqGGCrBVlb2KZkalL8Y3UmLDNJjLasYA6x0nXHVSL8RxXE/SOYMcxrulD/QUbSswAL8
gy2RzUJ8+aPod9THuN3afQlH14KXRCMhjGqfUflL9gXzPPjCWOo2Wn157SChkpuKCIg/HmCfNelu
pLB/D0a0HMnEEgRkhv4XjBTg656dzDvKZG7x4MF+yWmw8g5ISnjRWPr4ic2pXlofHCTILniH+Jvk
l+7mHUqyr/B5J5RAQ8wO/9z4CtCBrqBG3CP3Xycw8F9OKwF5hgMVoeR/MmJjJaeI7PQlnzhwn0PO
Q4NiBQWZwrK5AvU1ma4U5fg9ZPSqzx5cETx/esBfOWK2TTekZyc3HdcYuhKqMue1gaDqwBTKcJKx
GvMpUpvLr0c5px0qK+kPkXTQWAtUzPgkVwoxjF/rmg3jStZSP9dao8q3wxCNSSBC476JatuiM5p8
xyF/hTs017gGvvw+ozTFeAp2l+3qTdNy17Cl8hOVUXF764knBRLximV44wsUtpW1M5KPC9ZElUAo
H1EA5f5JJ9HkLhXcrgtMxMaTswWNDIpqHgqWk7YWZrwrAgh6N5fD60sGCKmLo1ssFXSfxIqhCzJs
dL6NTrfuZyD+Y8tkaU3u/HKMp1B+4abyKSvZDnA94U6n61i+fZceE+R+s4HH8Oy7UMTUSUDforie
Bu+JMWxBIH84e3meqrnJxwVc54yPI0kgnCXmvmBCz00nU46ysI13ARHOvG5MD1QfyvwlI2xy8qz5
ZaweWfKMtC8ewvSCglzGU26Tf/DL280fMPvlRAQXM5wcLfUrxDnJf0p/AHq8B4SYMOyl6ilNkedU
t/GXTmhHVLOjcJ1wF+WzehFdECxbJSLRn05gIFh01JqphJO6q2BZSXbCvYlpXyanBw56Hv96fH1q
zVywRTCN0EAVQZ1jh3/MV67hYuFT5oyM74TKKQ+uIx78+RyZtKyeKnGroYVAXqRapOccOiRGEzm/
eJY99y505Jhwr/8kZZvNmYMpQZsJQYfEnud2hFcywQkEdN/YJoVj0N8LDgzOmz//1PcLlFrszJGJ
rmbCaWsZAH3KjVEYJq+xmRRojKMKZgyEI5jtQBULS8q/AXxOL0lFodmAb9HLHgpBGhl/yCY+Q1j1
/Rptv88EzU6NalZZRdFGEnbMjjtWzvf3YvHY+q3B+YRiSuKPljEAcRhptupfmaxqz8YHEKqXMbUi
+zPLI03Yjd15/TJL1yEHdTdPEBWMeAanhdveexKK2uwSdetRxs2LXRH6RWKiu/WFQ4uSOSWeOn2o
zC+B9nbPCa2NSyxHPAp5uhf5D6jJbm4MgpmNlwp/K17FpnPwqfMtMXK7JxnDKJdRMY8/aCLwn3Bj
Nu1xEOK548E1JJSq8HGtSLJAUJ91JKJv0qdCBLsMTrF150IDyHTue25NcGGWnlCdpcIM3hX3Jtpu
k6ENHkLfkgGBv5tbnf+A2iAzcPBOGaiQpjXn31MSf9o1tmTLW2FuSYQl2ZaacBprcc+Wypg9I6jn
+z06/EU8ohVK3pYZLTi9+oPtxQDdnfEn9Y2D0Y/uk7T/E61FTZJlvQfyYoTJ1jhDYrud0FgtHcYw
gwnkImbVELqn6Y+JiQccs068T8XZmuCXBKl6PuYk89qKbwFYDB7VdGSLdkZzXSHKEwQyA/5weQps
QIvOmNEQMjqE8JCJc7H6BFynGLGwERFVJCxy05aOCRD7LEOhvhkfrVP+4Hj/mrZKazTSFn3mU0q9
UHEajGpxQjNItFGBZ+ln6+eKdccJVfro3sZ3PhXQq9AKNvCHdFdf/TlIq4yfweY2SDNtCTAAP8P2
28wtq1khrsXG8UXYVBEhye0WnL68pkN6CMxlJR8lacWc57pLqmvCWZGDTdA8dCd3k4KZmBJ03nuk
RhNVF/B5MYdNcu00V1j4xK525O6s5S+UR3plKzZYhR0QgtafU0J7whBZj/Zm87D+anx93F4k9JD9
GBxkPBGi+TRJuoEbGQ1l+/GAFA8DE4bS/Kq9geJhyfgWo4MfUnJet7mwGo3TX+MU6BTZjINqDxOL
zaIXd2LpCCnugxU3SCOPv5g+CpBT15q2lb3puIKaZI1ZWAMSEC91ZYNBmtkFxb2qfLLEHo55u06Y
tbDvuSgSuWYwYcaOXqDo0+YlsGg/0/6U7DDO9uC45kxCYgsUyV1tirgf/hW2jxE8/K4FbykTOLqQ
0nNUkU4aTnfzvl6VKL8550mzK2fZrSPTYLDamU97Kj1r+HQ4OwNknvh2ykWHcrX8MYGZ2C39ajfo
l/xHPdOrjhIYcKa9cJlnNSKPsdJ3j0tHy+bROlsGFPzM2Od8uEUMBxN+WDgV3G8Ho9iYgETMNboP
UrZtF8y8Oqwh6fck3tlfvh8BCV3RXX2TV+sAqMvo8MUCugNqwHaHFovlaCE361h+lLO2+OG89m9z
7R8LPspt1iqAzUmGFYw4AWxN2nv0NAGiOtlNupqUuW1aDEcLlDzDrjy3a5xtqr+wLkBA9Wp4C9qL
cq0A4FlwZtKB0giELpq1jzAUcDivO9Y3eg8Y+1iiiEZcyMsE8/EGKfD3SLYcpl73rtNXTFnJGCb/
QHK0Ve2QG21bNQ4QDe0lHhmShE6x588Ys1OWlR9MKRbRSQRl6E99zQEqtrbqwBdVR+Tmoq0dBXuk
z1ngjUdA7+7rN9mBaKCkqAI0yZOKW66dZWMEiVE+JCC2empdPOLvUqzmAAQkKC5I0ksW/RpbYk3N
q25Tw+gD5CKV+Qjv7IUpQMRdQJ3Ddklxz6TZxMlDFA4+kRhzckuuAsLvtbzGUapiOt5zkFSAv2Or
FEKYKb6LtJuNDSqzL/yiNu3EddOOVm3Yf+HjNjcttFN9K4pcVyRHnRXy/DS6h9KNIjg1ABJmvRb/
Wk8NYXn2gIFMaOicUVCGZ6st6SN3twrSTkr6RUMNYAfzO+CdkzkKE5zxfhGuXO/pDesUEZL3IErK
MtYCmE1rPSU6bvDJ6Yvy0m94rEhI6Tfs6gKvWQZYhVEJKBPxisJ9yhgZo8u5GV8U7NpFxqNTcRz2
dIG0lqN7a63aCKKtv4FU6IXdF6CtK03exhRVDwvBRvCMZNj3pwVOyU1HjCCILFl6nEvlrJ+VHkKZ
KduCaQFkw/6w6fEFssqlH9ThFXgt8/gufn4IemwOSOYqtAbTYMkaK6tvSmh88NtkuWQl+G7cl/9F
BUZs+QzzuqjPa0LAtIqvAH/rguNgUOyacx4atiMGKuUQragEJydJWg63Yuexi+mcC7XM8px9QgrL
/S5cFhEEpLQtbm7wT2D5PnyDU8Q07HXnuDzhQgKVwLqqHb1+J6QHWnkimOsFjg3+WrhGTkPa2k3/
i6Th/3mQtjq2x/HoIkWl3wbCcxBIRh4V4fSh1sjvCv8ixi3s/MKvbop6JPMtZvpQFzXsk4GXJ6ZH
sGpPPg7zAcs8BhyikgrQFIVMJdPaY1NKYbuYnLKIowS/Mj9KrAojNu9IaTFp5YtWfrvdIYLqmsR3
7YS7l18gPO/LD9mJ1mKP6mElThtkyBOafNiTQ5T+AFew11j/1X8iIpBMnBD4ElY7XHnFSPOuK1qd
IEjHdLa76745NCWgAJ8zlsW55BjldOfQz7HlICDPSRYu1dd3OKTB1X+Go49jzf2YDURxEUQ/6xPo
iavAtZfCqGtTZK3GjmIvQSWAe1KxIjfcWlBvjqaTE80yDbvnVrCRcEhJ/1LDdYXIkHRBJAsS0+9e
NFF5WiefABKcTGV7+aI75+s0+KaLhayg5hg7D8CC9aXIx8wHr3g/gfBbNHhDDEeDM4rKFXNqXjkx
27TKlcwSyb4qtztEAwGZ3Rcp2lktWZ1LkHyp3Xo9E1ey7MbEE7KmPQ9XBL+l/zdKhy2OUh3ror7v
ja0fvxvv7id8l/lvaWxd3orsVOktpqENv6RGSma0xiyeRldUGm7yk4ov5HmSOU/ZZxiiqfgWCDSQ
nxKJrnR49DezvCtoQMnyVc1jR8r4IK9T1ASkPEFwIeSJO1A8eGm/USet6riMejnZAC6beEIQk8Dm
7IULNbfrBgAo/nHNi0LerFLtIV57Jnh+robUoMcVAU6v/IrUBjBPBBDN9NHo0jPsHiOFgLjHk15x
f/Hh6If8d/CWIhVmcPDkqZAiYqHJ8YeHicdULS9d98ioz6hxQp8FaaHy67bAtXxWMu7gFNrBy5yM
yDGpJ42JsDH1qvA36AF0FTTdHVLwXvv1SVkkThQ5Ef+me5hz5B8NJXErbsRsKSLbQmzFEZBoF+Z7
dkFAAkGBN2BQl15mtayqd2ytW+qUzU8gMz92XK8HSIAxPfSfn6HCWfRnX9q3Li+sMQfZcVNqJ47d
B/2k1duxMa6Cq6BH6mAe+mAO9CBugFIALwA+42GLup6p9ua9IDAFG28hIDw565fAt5mA/PKU/MEC
wTyoG3HB4aGXK5LVwLSIZ10I9JMlpNqadcW4TxFoDG+euksVIKv/gsf+mGPf6cf4VVvB8RWbADZ0
QKG4bIF92HLJju6OCQHP+XUgIMC7u9w5PQxlTFeARywsC0tZ5gjvuTg+LXx0IN5iuJoLLi6y3dyz
y0W6UX+G7KmAwKWPZI6HQsEIr29ZMR0fMwJnMRo0k7g3erZRcU1dORp949WI+NUHpKNSPnOh2XA9
SLKtuefIYyhYioQwoxNxcHuD+lyibJJYCD6alf8dN3ljFkpbAhLM/BKhVul+xR+A9QJxoYFBFe+W
Q8+1lszAnUTv2mo3y/RWvhra3W9KnrwKfWzOeIhnw63RmR4JXGLqI82l5da3bK5hF7l1813mxCb/
pYf6UqXSAvcAcjlC6v669JkReTqPPCJdaUZnkJumDz36NXRC6f31Op6PhzwS9TpQ1yqyBpmDSORt
XwozBPTiO3Y3IUZgpTioClFnsjmLCOUrL0HTUU5AEwRYaIyEq0Ac1uekBl3AHyd8hoAiX+BE1CNp
ePVMchNmwwApMSK/ZfvD/628H7/9xUntFo6h/kjEH7acEJU/t829zI/X/jW38KssfZ+0bLZKZK/d
EyNckzpN807QkOPPSOJjyfnx08KxT6QfEgYOGsq02WJBYc6+DkGjZwoLjTRGU6AmVIZtgIRLueUK
aUozlzrq8FnXy6RYeMqmcnfuy8BIXP/w6ZIHAwyr2FEwRyDbVlMNEZlnYfdx8c50JzFG5brUNHS6
VL9y3SU7j3yPloit8pgqBz6AeIGV5yAxqw/X4rv7HoZsJ7c/Q3IGMXOR3/BChsoFWniK8xogTWRl
6XCzWfmhrH+C78KL/ykpCnrGD1IB+S+APzvZtqwfQTiLDZkOZC2gxjkEvLQS7lEgzFDHMkMoHiHm
wFx4roz+H7E2wOpjZkCnQlE5WXT/olzmeEHDhr+s37dkwKTvCpKtINgop4dgG5WEdz2J65d/DBuo
6NsQfYed2ts1/vbrz1v5z4XgYUZlO1EnZywvbrsTqznu9nZDcAOsZHGlLM1CrkjuPXoL4BjeOSqD
iO4Vb3CornaryJr9a8XzgGsVl+ddJPYOzZPjIuz2xsRXoeVoKe5j9/n5Fi16J9TOQ5+BKHJCrhXU
wJwzMjo4jZAt+uZKUnTHeMr+u8VjbuLVwNNCW7d+DL4r3m3yZ74i2MVvIBMT7YBLQkUcQgvC4ZID
UQv7lC2R2CT2RuuHPHKcTfEUSSrkMA1pxVI4V/JGNXcusYC8GHv3RpzNRGIBdKWjiXYOxQhIH8sM
kzzv8UBq+wpqW5QvRfoIZRTuRMVNxIJvGbIxWRFHXX+k/p3+88agj7EhJTLXknobiiNyrZzXgDQh
qlBIe6uEvYlPIDXIT5EPib+L8TrFjNNmTodiS+0KKvcRLieXv7VQ4BhoDlmm61uPpx1TekNkLptB
Ui4HHEnMihYSaNYlBVNHyXMP5MNoHBHhRevYyTI/uYvrAkfRHvw5wn4A/bHH2YW50JD31q6iCZzQ
VJB9KlnyVU4M0T+lWft4rMCNiplh2ZaK9PUQUA6Tk4bzI8HqFWPRrGhj1eFRNBcoVAX3TY1gH+zN
ir9e183jVY3E6l7WS9xY5kEiAj26sqySXF7x770wISnpRP4L/n485AsfPT3eSxAo6Rpb/kIuOZ88
pxhFO802/AjYeXGX0wvXkBQI12tSaUGRENP97j3TT1jkPLrQCU7FVdJs8xKlSQdtRQChubmN93e1
LlFdUjWLkjqQPNp29tGi5U7ySN/KHIHwLNJgOe2Lye2ePlxke9GusQE1W+9JKAPaax4Efe1dQjIi
GFK396b5TZe8Tx4CIX1rMKxlCD3DnRs+zh4x0xS1QENb8Svfsy74+qPw9gQqMwn2nw45su2S49Yq
s5DyU2KjiFcZYVhmila7ch11fB2muBvxZFIeAPbWX3PlKz+IXod27j6b4eHGtA4sLKYVJfDmqm5T
d1DibJ4U5pplqNIuKGL/RBQ7PCfWhOSCUPznAuUD7Sb5B1lldQRCuRv+sgilqdftCI0U0rNAS8Jw
++Uw2IBC9TQCQcaVC+uIhVTKp8Rm+Q61gKtQn6l4/98RO1z0EINZnTvMtf/zCuNPKC1HMtfGb96s
3bUBBYqXJl59S6cgR2b2ypdBOWcAx53Spguc+vxLwDepTP1fkP6WFlKapdgqxTsXeH/hNyDmxUL+
o/Mh8mGgpyw+vYxmDHYCJDI8+gMJnFTJ7xRrCttMxFMpPFLa3a5KZ4t4vBNnRC8FYGOcYPMEJO4u
fo/4Efp7j+CvvLs5nBVZdWPG/BO6Ub7LfMvhO6/J2XA4usAfPbmbi2PS7zp3n0nsKP08g2ZoZ6Sz
04FjkC6U/GP0qFcZqbsM1hnNjDm2/vzs8Z1nrOlN8kqsTQ0gmBsVvOdTHQh0w/+86JotycP9uh1e
rvRMu3fBrC/IUzUx7Na6mDQqqGM2vfwMBYAmfrOZW+LkT/nAqinlQv8zfka7SqkUcfGrZvChhMHZ
brXOs6UCsu+aqy8qpUyx5oGI/mwt+wTlJGAJpccqwOVpKc9ilbX6xlOETXXMSD8vCMEYEFMvJfIR
Tf3WEiwdgVBFSLI0yakAcUtz5FEsKBN1khABZfEYj9OiNfo9NHSpJOcZb7dpx9i12mWgnHzDk6D/
wMq1m1GmQ5f9LAEGBi514Eg0Bzl3TF5bU7/4nCcDk2BtOmTuem+NAP1cOmT5Tc+2JNFgTGILYm2e
ld+FuEi1Z184mrilTzljCuNQwqm/RMDm2d2ckR1GFWVhuQCyIjZFSM6wsSh7U+OfRQcYx0QrU+y8
w9fF58OTvc8PhQyAukYvgYPke5emvzJvgyScpeZfuM7fwMnogQa6Lwjwc3MaHLZNwRVJ8Q6msojM
8DCm/Cv/42Wgmq26wZXVvJlkWo/W375clywpfYefHuEZSnz4Rzf7abpfCmUFyh0cn/zYCenAvTu+
Xt3NJG3iRFhP7G8TA5mmhuHsresfV72Z1KezfowAROYBy4DjuMwbKa+yO85xHr94CEPT5o+Kls0A
cpHtlz4dZKVgCg1aGdXYszuUiJS7/BO5y3C9yg1bqf+JBfXMI8bNOMDVlPVLi4cmrc+wcoZ65D8a
uAldkn5pf+er0P+ComSxQnzJmhLxC5YQzjGiTw8e+KADHg7ag+Qh2HHNchc1P9BwSzbaI0fhqC/8
FMkZBTYIyWkvjEj6Sy812jnTvWqmNvXeUUPQU4TeCHqEyOq/QiRVbyUMRCSPOSUAp4WKV17/Y8Yl
MzXgc44TcmwIY8eiJyAM5COsfseHtwxjOzsNJefwMjuB/Ze3vqPYkqWd8yzwD18wkkbBDQyoskLh
T0h2ms8qab9CvkUHJ3Hxxl9NqgkJZDVfukig0/i8oTwgjplXwiSsKNklp+n4CwXTlbsWtHMcz3Jo
CKHjCOexOSjyNqCKSnOY/7+cr9YnMw88kjJBBV+hQEljG74Tr1i2NO3CPtByJ3LpcQepa1Qh59Zc
VepaF+8tRk9amjwG6uRuKavqe/MziXImYQKmg7MTyj0PTxVmQVTzlQMooHXLQKNcbxc2G5e/DDrp
714wfwDyqvDT1ndZPklRBfBykHi8TTSWeMT0WY78djO4vKSVQywY8swMsVssNfw9tyFDKxOMqWzC
ZBa9Up1eUB5rh+Ubg5MF4o8+exYRmusCpCPvA1Z0Y7pMgpPIPA30iq0PbeSzcMdRdp02duTBz2ob
njGxmZSMTnJtmzxEI0HooRdroJPB5pWN6QMtqN7KIOxJO2k85knrwSERmxkmi9DdeQcDODqXGAB+
IX3lbk1jBA5gVfnr80vesgcZ8BNSNg+yZqpT4FHruPhRA3E393dJJCHITQlBDZCh/K2IGNCjcAqi
AKgDcZ12axFhDMq2SHt1VLvkaKjZMiTr3IDJWTUDUE2BhA+eKqMq/FfKNx0NfNZyuK+gakb218he
ARyo9v2o5arhwx3cu8mNCJrVY+KUyGfqlXdCLhERaOqpIRjMJTKagBDQ5dBI11XxlL/wnDyh/msw
LqFEd9ytQrefmcC5CxOgalFS4ZQu5IwQIpA8GfYeM7QdhKioKfPOz7G7LvDaAT1SYUaTzbA0QCQf
8tX7VA2yi3KdaTQTtnzlKsIdzG4I0mT5XwDJwNsviADw88HfpFziNGFI7iIw73JAH88Rm1yeIy/G
RQt3hDFsFnx/teSlbBVj0Tj+IjgO/cfq3z7VuxQ0/HrL/sVXilDL+wTNHj+RcMIC4F2Fr4MMTeTD
qbF9U5jMwcKngYZ/02Aq9dtZaXS7gQ9AMs5qsa/d97KjXgZ1uCP9x9F5LblqbVH0i6gih1eJIKEc
W60Xqk8HMogg0td74LovLpevrSPB3ivMOeYLk4kz/iCWaV/sLhrNHstTDJTsTd3c3xUoTUzhw5AV
OagnXb7k6b8+B++FT9jJwEkN2xaf1cJgDwOwpyMzAotBfTHIQN6Ywlnh6sUNWn6lJZlZRB/yasjM
g1HutIs8vErFDqWuYp6IsCP/lzjIEUIlaZHQ4nxVdskkpDDmAdJqdHt7lTaKd11mu8QWk8+G2PKZ
/s4hvR9CtxcHJr28Vg92p6OnqashcXFuWwPX/HgXR5+wUPoqtowxjCHGOCHBKwCsHDGiI638BgwY
xoWOBeidsZnxcoKSZf+Cs71Qvl74hnS+hQb5lBV+Wv0d4JPgBLaqwVFDaDn7m9WRhY75ETMlYbhu
xddoOlu6H9H4BZ8jei7AAYOrA7samRvPgW6gxch70GHV6vDR+ktqnTP1yUqG8enAwUKRy2ak+o7X
kPSC18lkAhuhXZyBbbak+zrkHHaye+YubHxy7TxqfF3eB6sysb+o5bWXfmLDYfqPkz2QOF04bko7
R8mThVuiO8cFg/3BzdHYg/pAUybeRglfjm10DGn9ao0KTvI9FMDPVPAVcXUsScL5m8D1ICBhcOML
1fGIHExZosKwLtVwKYhXMbA78VpLdGu8LOwvEGWg5bFF3BHImrZpBAltCk9j2njii6IxOlohlfcy
5souc6bg2G0arkHjWja4gbqfYNtzji/j3RQMSx3qVj67jCnQuPFlNDzkHTSEXc38t3+1TrdH6YVf
IOney4m8Gzfix75Vthk6QZHgQirdqPjrYLv1CH0MjSKhJih6WucvZCpwj6j1nRdVmY5ORCqQU/wp
5T25x0BTIp0UhuVM4+E7LlARI8miH62JiUFu02ZOxpk10rdJV97HcGvWzoSDv7wGgrJIBZLAawwj
1L8DzYgkcuwGhJbh8BoMl+8iw4FbDXDsi6PAqVvEjIQoh+oYelvNEiue1iHaZx38jkaDhK9q6CAK
MvpIqpSgNEYgKKiVj7h6DOLn7KRBjKYclRJa2FPLCggnVG8D0rZpASOLhBYmKYl5rVevdo8nzEp3
5ruB/3nIjcwflY+W6qgNNuEtTo7vfnkWYmR2/amTb8yv4hvLf/Q1cfKtgayOur/GhCaGnTCwmWtU
jO0JrFRjhvIo2yfmP9rOIm4QYFBKTCR/m6kLHg1T2tIiV/KlnQPe4yOomOEj9WirY9bCXqKTmOdJ
ysuN2JK0rFaaTaZ88R/OPnhpmFLmD3U2QlLP6jc+XWneedeCgI66YQ1PDT8ee42bl6Yu6lE9sWu7
KeUDqoBVf4wMc8qvDIMqYArFHVO7YXg/aLtWXkWCnRKmskh/SZTs9GsS7UCTbkYW7cgThhPa7o/m
mEWAoIgQIPDann6bg/bVU2vcszv2Ziya9viItA3xYSXHL68i2s500aFP2VnTLt9+0k4vkjNbGybZ
UOhcB8l7w49JWbp8GyeTA5xYhYFE9dubpbwlAZ5z31HixHLhq5hS0CXPzsYPGQV6MP1YJoO+jtPB
cN/9w7IoeeuIzABlSc2MRFDKnRLLGxNogTjHLeqJ4a68NkQ5qAeeQeLNWp/eEn1JdmYh3k3rpD2P
6RMx0CtwMGeT4r3nkMOV9pCVpWDYlBR0jJf+QnM+XiBMEnJKeavt9N5Pak/ZtffyzSUwZ1jwOo5O
QiDB/H45qCkqskqX0omTgzsOJQZcI25cWGSEUALS2racCHzYHfJdnaZIw1j0CBDeOv0/smqISLKg
8DDenlBwcwI4iCSUp8iXhOQtdit7YGOIoiuSfcxW5iFasalZzvOtlaz+hbMcvOLPBlRL+kBfLYHf
I5fdhqYWA4Zf5+9TO3uJ2D5yWn8GljshbLwu4WfeUSCaE3tNeBCOGqyYMyFbeFW++ImiZXCI1+X4
mpZBZSdftHbJvJYdfEt1Q4GlOY3RnggDxs2AZIwVu3y8N4bkN41fkh6UrViRlBcdWzhdwk5yFL+a
D/g9V2BEhTlr4GN+vi1fvkYxhtCB0KTRdRDWM1UWcCm4/CPQLR020ihB6sEhJiXKNlbiSPex3rG8
IQqEx0hYTjekrJV4EXKPV7KfGb5Tc8ADAapb3UT9NqJxJgtTXJQHDjz/lfg1u0mOTzN8I6mQmImy
Y2U0tKoFLAY2S1f63MO4Qm2AOkHX1sKwDoJTFvtRfWZ1QVSBzBYkZubkvfYSjPSBuNzUQDKYrY5J
SRexVFhRIOqQSiA/LrTnOr+/lF0irV/kNuYO1n4oZAeMVri5CKJSH2LzYL0ca2DBoDty/qJ27X8I
xFJxIqyqYgX+pPBeO7yQ0TPjXALzjfdFdlNxJpM2CTlXi+ZiJT/BR8g0LoYfnDAKksDoF9RJtQEO
GZZWGJADPc+bpX3FSONTE5+TtAuPE3Up2oXzEbmruK2RLPG6rDWahYCiHRQrw8aUvEpsYvB8kJeS
QQQpsb5m+08uW2YsKBajdCUFx+YBlVDmwbUORjyeG40gmm/FsK1T+eg/2YvIRNJSC8Ig+kYmUzKg
a7zor8k/pbwm7YNo1kWFxeoLIwFGg/9bSpXfqIrPLMQgw6JBT/6kpyYfZp9tv0yETck6eA/WxUUa
mH5OuxYTCqczoX908WzVZ76hHbIESL30m8mUDmWPolO95HSBF2pqGnZlYoOB4NyVnCaFZu2V3ZKx
29XawYkkK0BByM0S1m30VUCEFk98cJSZabyNNROfCJ6zuGk+KZLa4gccwqlz2r35r8quS3UFf4Pu
BybxssqAZyLD0ZsHyc/ytjgx/axPzc88rOgJ1sbLdOS9s04SIT3n4DHIJwTBEJEZV9KG8kbUO5LT
L+Qhsb7pID0xPEIIDbbauMrPe9xsuViZg7XIO3DBUPGn+3lghjff2I21J5vwcBn2ZpSy8g6yFdk6
g7wJYEdIleZmrGxfY8W/M1zg9q6Gv55w9nzGaLoYCQk+8zo0XyqvP721xqRW9wbuBlzYqfMe+OF6
p+fOYbYbvPy48jsQixkLX1ZgBGS/zqmGmXcNYPitH8wRSQK9E4tbs7DYOxOfQCTZb8TSiYEB1+L7
g9dUL7gmPQWRThmc3ma5LPJ9mB9q7STCNNBuJTl6u/4QHhPZ51tl04eFq2IEZvxhrowHrjCopy4P
qnHS2EmhIZW9aY6Cu87COrdnVJ8A0burDWQpTL8UVvDUWdbOu72czljfjwh8kXbnz5IBQaa7Opuh
Kv4y5BOw2Gw/Bl/IWuJZyWqtkeZgdmGSj9lG/VWMhyb7orlWqxPPMX9WBBnjwSIfdZH9kxEL1h/z
LMZ0WjxiPwWpOo58EL/17/pu/UX1kqkzIBE+gEZasLbWUAEx7yDHIYEPPa6BJyWxH3/3a+4axDoW
u+5X88XACz+dFfsvP/yp793fgCyGnwf7wHeP0PyLkpFmvHnyL3oT5hnayYZ6+Miai9nuWSYjnKWw
4mDHUzHvtivm712OA57cICiBfjPh+yClBBNp2q5mAe2BaoBVNmp9clWCDfuo173RHKauxPbgcv/X
oGdEim1sOCkNdpqBck90IHH1riv/2nvxhfCtLn9rOnFthAVdYmPC+uMiXYfL3nssH8pfDGYVMJ9F
u8H/hT6CeSGft3FnudTDOEk+FXL+gwgOpBOpSXT29Oly/DROwF+IWX6veng5oUtoVwMnmEkRZ16R
4jqy1sQsJoOxnKtnzDSWFzxSjJQ86cygBsHBEcwOmnq5G5cIu5AlrBtcSJ5pfekAKRhpkKyFxaz8
QrHCMtqwnIm6o6T9XShzqUA8jYIo40f9pIYMEFRX/ntY/Cr/+POMx+IP2wHlPyjjN0q4bfdLlFdz
iR96O08PO/ZkrMP+Xq8fkzccR+RNfJED4sk/2lP+jq1bCUdiluhEdnrjuYItV/oc4cPpI1u8zly3
VFzcGROe/0v1KUxgmFYa+ZCEJvSQWefHI90iO9Uv0T0hyIPEQQfDcuNUxi3dsux09E3xzPjG1jBF
DUIbPDJfMPzQOrCAhW4Z9Yehci1wF+MX4Q0amYaZAnIPuy0aRWrm17LOv9Pax5mMIxH0/cp8d8vW
Yk55Iz6LwF6++Mg2/B4LT7WsS49IQfRs8U98LQSn+1ObBwLS/gESVzsFh+yMKnOtHPlVNyQ3HdFm
MWaSUiy1Di6DOPjiOuGXaf0YOw3kmv8JxSQJlzezJ2XSz3+hDHcbnuqzfEAWpDLDnVZM5TXGmANz
+RnIr6CG+0KJ8L7ii8O9Soyk1FPx1wyeHtzYOA6gxKegXfV/0bQmraHll87Xr9X4A8LHOFVb1Ogo
Qtbi2ry+QKn9tL55ib44fqb+1n41VwbN052FP/sjjpcNNohespl20BzOrF6CG2j1Mf/WXoGv/s2k
bBn8VHAN6d6fDLGMP4AkOLtAJu+GW+EYPn9TQY85XqS//IoRb+bSe8jXWFlz1wvP94MpW0a1rtOC
QNCL7VI9pgkLRLKhMJXa3ar9ILzdL4KT9k/5l1CKotG1WNUyDzoGhekp59JwvrPFp+V1Dm8eR6rf
5baxK1gKbTKyCqiuY5SZ5+EkH/vE07ffeBA5HuHdL/VPdR2vGQvjeXGkVadxkUCKbDG3sYSQHP1H
WBYk6S3pik4p8RygDrCO2HlwBn/J2held88k3/3AWiCSHe7wzNuvX8FT9jQthqMeyCv3ORLlDRmg
vzjgfSahfMtOjv5E3XCpTjaJE7ntEF/A5ohN3uA0dv1h7QCSUi8ClcSftOE9fB94ZrbNt+aU3apY
8KcjwX6N9BAyg1RuHC4kNLA+LdGDRTR6Ko0Xh+mL9+p3EGeIJLCptbdj7vYH5HCQUbxZ18UHqvHb
3hnl7cYPo0fVP/57nSh697Ar2CdnxlEZqNAX0934wwxEw/BC3kAp/asDYX1WqL5f6KP2rDGbccNU
+X1F4IYB/zuTdxoDKx7tr+I8GYBkb2W4gV7FXDvJ1rXooNgZyIwcGkSdD2k4TTIGIDLbgtOLViwZ
d3oE1T5wa+BrWxUzFDJKo7lrrPDEgyx8MQIyvl+QWAaWBaV2TqxLaQD/GCmA6jOjO+r5QsFuUD3H
Gd1Cx9/a59kQ4SQHLOUDVfw3rEleP4MSaaA1mb1vczjCifcmiAhldicvXSOABgu7xIoIksubHMIF
ZDfHud0g8l0LPlYf8ExE9yhrjVEoBAq6QDuSmcKtwsw/K9iRVgJUjsVqFWHl6VeveEUvxxnIzcUm
bZf6jP0YITFxqDkuaAPAX8xLsGjFIBYJMgiYs7ipWhxOXgt2OsceQFu4JRAdMgA5B2R0IYVS1+TZ
tqMHT0TR9pRcQzRr2yA22BmKV5IAEWeTigys3jT+dYVjnSzRo8/XdTw2TESxga+CT8ZeMl+XUnkC
Q4xyrnN58xr1mCUnKHfch29XT90ycqqrvG1ieuwtjWTynBi9wvk0LjQlCAsgYFXvfWs6RMyw6zAD
u0cIOU6go7Ce+vj+w+HnxU+urcNwK41ML9XJSSIyKmiZZOeFEcRkY292fwqvQP2hpIiXxUdVPir1
MLK7AM6nNpiRFsNzS1E4rtMDGGjmBVc24T2q3wsqh1DYIgB8B5/AyHTNe93kf814F7Sj/oE5Ytux
TIA1isxUdgmdkGFtT2BMkCHGLFV4oNB8TCvYnfhzZ/DB7GgIY1vC+spXJoGhXyQn5uhDd8UFM5b4
sud85CReh1f2YOK/gHB3d/gVcZCvABOoLhUckrQavPdRQyLMq25yI43wh5e1tJlljFjJuQdwK7pM
kqRwx7hwjLz2nD6Q93yX6YeMvMtY9sNTCW+ABnNo3uGyaX1Mkd2J0AZB2tCFsWnRkSDeeYYZUC85
3y1YAP70y5+C/ibDML/UHWZsc/17qLNtfA5U1whc/FbytAVBy1+PlKrIUrA0LdBZIR6s7a9k8QnD
xuCDHyrGhpFyrr+Z6QIWRmyEXoUBf8Hwad0D8EX3Eh3kzJ5a9hK4Ws9JugcbOhgggO9G5zTkyOyi
6LePPrPoV8JyhOXkhsd0BM+pnyNeznILA4uPSSo1SaYD8F+7NdZcNw2qBBvarKnbHHjiB6u5S09q
d+S89vpKyeYoPVX3UaJUJTwCv/5tXgz/Dvq0iduVpj14PwpQkpBqxy1dO4kU1mEE00age3ss4f4M
cDW5d+Al2bonAab5slhBgyxcGvgFvxAPNb5+ZuBF9PPndDRv3FdUTOh1cpd3dPQt5NZoCwDFGvwK
2LWW05ENePVZsPjqbNQHUrssWTUviFBYcQYvweCw2+LD/OMct7ABmB7WFxl3ZcH961av/aBx+kBU
qJ2XLe91ogsYgm4hBiVYEkA7pIsYACc5CShq9sBMaa2MLU6r8IMepZk/g5hcxJ64IsSCCK2JzsMQ
YyxZsMQQ3FJH49r66jDEl6xUq+uI6iPwW2P1yNbatxkBqd7kd1k7yc8B754B8AJbGal1s42eR8Qq
blJHj7oaWW8TphxKZKFctM9wRJ+8jP+wPgKhLjSaALcg0+yzY23B7wsE41gTa3JB8URpGHjV+Rnu
h3EfMu1hTryIWljBgD0xPDC4wv6EefA5HSiGOXaTPUkmOu7hS5e53XiJo5NmrnsW7CYmKbsTVsa2
thNOBWw36aq2cypTwN46Q0X9Vhe3SThXiD44Jx2URCKVhgupXuk8vjMeCrBflt/iijyN1BQKnAFa
k8zuPpn7kIuILYKEeUJBB7tFbbtES1Ib636FHqX6oMQf/5qv4EZGR+WwFeXONT2DIStGxT+Zc1/9
Hh4E6qBNKXgYPZV/Z4diiLjSlcxd7RpsH8hsUyH4LWB1/hnZ8sXQ37EOcgxDAkUlJJ5972Eyr3kW
4bVSDvR0agwV7RK/bXAQxZ2KO+v9+mGrRrAiMQ3pEpDA93TV/2RSXzRXUqBmMJvDcUl/7wZSCdfH
KcWrJICyn5x23jbEV94XA9MBQ4TSTxJ067Z50nljlzvIdW74DyLvnvDg7FExyGnAS/e/5W++S580
3AC6FMSE6PLQGIin/Eu65vA+f9D6kwLKyIienIlFFS5iwNQeczqm7g6yL3M5/oxoaQNUB462UUOy
uDzVeJgEwL8JNqt/MmwfVynbyoUnWYsE0zc+GywZv6yuOM4mt0N9xfNwNsNdQV49T6tA8huzeXus
INXEW2EVsoHRolvHkK9j2cNrJoEG80K/mUcMqNnn1I9h++QBVbbNLUI1dkP6+9lYPjshstFW9SaY
K+TQSWyQsGvBKVHSHXP/dclsFSYxKRaIaQCjhcfqXJ3fLPYjZLEAX+zkU664se8hEUx7I7gR1Y6d
lxFu5ifjJuq85kt7pDraiVUY7PMvGf3rN2cz8QL4aRaKwMBvpxx4HdF8MBxYvP/KO5LAYq37+b5P
1+gaiNGxvkWVdNclkGuLMaMv8g0ede9VHgY3Y0LkzOkymGEWnLfk13NDw3Vr+Y2D3YDee6nyyqge
oHqc/arHC+Moo2t9J0wYXrjvYUh/T4/wiy2KBmds2TFY4l/1iBlCE8vhhHvj0GIFFp5zLTDwD2v/
CL0gjIOrtN/UQurnKu7UV+aI2GQxcsXJsuq/X6RSVeBeigpRtenE6mNIYvhxxT1WAMihc2et4TI7
kmmxmzf0olPJOZOZxVLj+AzeP+Ewj+KaTYWJOBEY1Ja+lgKpV9Y5r0/h4W0/mC4bbYT04kZhIDMz
1Q4WQpxPFoHpBLhz1xhuy1cbo7uMPqRHvpca79VhJYDBc44Ai0RItn/IV7YUgIfr5n1ETVCNq/Ci
gpBhzHImYR1hoqFALN1z+jfGBaxb9NMoq4kSDF9ov6J4V4QFM3fO1+TfBEhU/YI9ATtPIMCaBTSv
tuUKP9paH1ftdGxw49fLLHHkYpVnJ+EKbTsmE5OdEqEZ5YqL2CZ55YXObCVTAk7ai6bMUwifI2NR
l26jgZvspodAB7VjOn5XwoZs95APvBAEdO243DZagtPVeV/AJtqc5ZS4gBthYvPXQbwmNzKKHIMf
9ocVdBlvIdlgXLmFHXf/Mvsk7UZ4L7NyB5SqeW8losXKPQmI+ini0qWDkHx+fUGZK7GfYESODFGF
/Qdd6VWeFiOO/u+fhI/APITEUryOC+x6g51xa9IbIJh6fbehX5FVf0o6h8/FN8g8mvEr10Nfw35H
l8J9SuDi34Ui9qNi1cwpPVKTexEAz1kRtQBkWfhM9U51x8Xp5WTiQq1LPOkgnvD8oCO1foRVu43j
nX4iwpGirVvJ9VYlkgsAyF8LxfCcIOshjhT1hnY1HfXtJjdyLU30oV7u4kvY8+bATVvLVOVYKAHD
IPDHW7KryUBl7bSPWQws7NdWhp2xNq68GDfDOFLkV5Y9JYzFvX6x4eNEPxyUvezynaKpwWO3nEp3
goX9115HuLbAhS/IKhGGkDrtDh54LeX4sjkE6u+ph8oebVEei2hJW5wEXnjWsPb1ZwIvUJnKnkif
9qkydZH43pER1eRdrnoTj/CzRzyIcuVhSNw2Nlq30WV1nKlOEK/G5NSyF7VDtARaDEbU7U/vysH4
WTwMYy2fAHGyhkJ2ppBGcHqL19CwCwFJwaLVMA5eMuEE8BTT5hA6GLcPDezO+tJpH9ZRZsOQcMLI
5obDhkCHcbEZJLcF2MR2Iyetp0V5UPrpx5g7AlsNnsiXteaoTAO2NpzyC+zcOJ57PEWQP5zgiWb5
0qGBjl8fdAoR3i5nOnJidKENQJwQOUt0O8aXLG0XRgCwA4c5O0N2Tbv60TMRPPAdZpSvi3wHuQUy
Kqel+r7x36zhLC3V/t/ImGOtY7l7KhLqkQV/g+MwjdfasElgieHhJu+1JV/EM0hTRl0GJ4OBLoVD
+t6qI4MSKsRpRc3H32J7ZC7Isrnpkk+ttJtiT1mzNA4X1WRbn/IOI/Z7844dqIX74UAWmsWNOzcY
GOwyAFRf44jqFykE2hBX+X6fxl0NzWaNOJx1Bn50iowtFS6AN2lTQZn19f7a5TuJ8jm2X0dMb/3r
CFcu2OXlHlV9DT7lEhx58Y0CijLzdlsTz6G1ISwLtkSLrD3c6L9yuq8ZaV+T7oGcXkx+LPIt5Z0l
M1Zgp5hTvSiPN9An7G6hjfYc+xPUzz8Qj8O/JL1yFykbndyqGR+5hkIX0HDKsz4coQQPdaE5NR7N
kZUqEIwqsZVpr83LlPbxRg+YzqA/kMsWBAUs9oDviYXily1wzkWUu3Jr7MW/omu8nsdeOHaBSeyE
sbJAwWYB2EI+mfrLYV8JTs5TrAHln4Xr2y4RoLp3rMQqni32LKBVSdstX/sICFklgT4oWjupr/Ge
9U69Svln4jcCGDz9Yu4lMVOdYFfb1oVOyeg+3qLX4huo46e5i8WdbKar+Q1BpNhPldNJfykP2/Ti
yMl+R9CQPBDKk0dmki/hdJ4i1EkS0wUfKUlGXiys0mMhsCUUNyUVpzEcLQP/EqibNvwJUiJocFsI
qKrqSywojggijEL6nnfhttFfNnxXozt1PVFk2+kz6hjtkPMa+m/Oyr77yZW1KH5J4h0pL4sZlMtA
3/i6GFQHvpl76GRktInFMWu9FvpO2O0zXV6TXWyjFlxbhYu/o5P5FEpyaZTYzuicctF0xcotUc2I
5iUGIBdBG5L+Cn5YFQ1RbLa4nmVb4+WpqKD8/Dn/uIVJQsmMdF0QX9v+hsYpAcpLj7OUULqAVEMj
MR3r9mxYR9bGqrwEDA/xyaxIDoDB4NSDzUA0d6kQOkZg8BBKTTgS5BDsMrhqHYJJ5oemF+eXEoHN
G8rKMapXJttZ2Smj9aDepgo3YvdeZyPVLLqI1p2Ka289JpWnmdGSjpxAfheXqQd+qKP8C1Bi1eV2
4P1t8JG8yHTAeKK0ftl3m5ilydx+o4eLKPOlVEL0Bqz8NeEnpGi1TKdoAu8d7jjF12F2GdpxqWrp
X07rU6YcKehuZCl1Q1Q4+knEqNxIc2J2y0MXojgULkIQ/RXVyWgH16xmayo0FRkvHWPmREXdSixH
8WkBoMNpVBir5h27pljwtATk8mkLSa/ugiyv47qzs0eSRW6e/nXlqTa+rDA8CuCvcjNhnlUit+t5
nQkIQgIKn0Ww9qbC4lVFeavDszhM/w+OH1rARvK9CzQZHrYXY0u9Wu9Pi6lqegK8y0RF+cgkFEkl
ZjsiRzOJasYw7UGjU8+J1iA6Oicrp1yrPLWlNMsJPoidlBkuZ4Pf/GPYEKg0nKVNpkW2+2O8ZpxS
9DbFVgYDaBY+8yvQm0L4k3G3EHaK1U2oHzG3B92lJfjCYfxL9cfsoh7R8QO0aokaog5v+NpzGIGm
sH0RjDa8YMdlv0Z9kJBbxMc+/Ix2iYiDUl6FqhuHAI1oqnQZLDeYFLV3O1SU2lVZG4U7Jf9KbmxT
YJNFCrJEoFd816hnB6hjOsPNjhTXIh391/TQuMAE2A68NoShcfFGOzbQiF3YuQ7Cb5Wm3kvRFpoY
w6dbxMR7JfdetPgvRyyRPuGuqTBWiEyxBRJCRY30Gfmi71/ll6Ythf6k5+vhgOgOaDZ3Ro+WQT2+
h+9e4z9zVzoRe9EjQqAjqfsGMH1zidgldYwnTSZHSugLbzKDBOjxyV5M4dfnswAN6xEJxZLzmsG7
dM59hD/UdKh3C4jqXXFu+rteoQ6okBmpkUcWBFHIqYk8nFkgbiadcjY7VWnP5W2HpM3nJwOhLnot
+nFGssXNoO/X9kRuEF88E/bLbcRJ0/1Cs3djNrsjUikb5Q4cb/rJgKtb4K82LTnsxVbXT4PykdxM
DdMebsboU+nXebErxx9oFXhFRHkNztkwtuhNZN2vdxUXs3EUU3gP3L3EbvHwoJCj8UHfcZo7ZVTd
bvZIUSXo6w4HPyNZdi5gc0mlPlHAQYGFH/xhrJmITN2Olw2t/SZ04a4oO+nYcc/vpyOThok0GIn6
nTq8NVnJK6sc/hBjnvykSk6cexGNYDfulZGiCXw1U0Kc9Uh0JhIU7DZcWVfUuCEDm4iWZ+IL4PgG
jQeUt4JThPwS9R3IX+zzWrxNmDuTQtHdBTdBbIPWQN6K/JlMfIX3sXPR8+5ERgfR+vX9Tne1cTdi
x5B+i3m+qMBiBr2ujoeIEoHTtKZVYlD32ofGxpjnQe9zWh1FeFKl9568oPgnQrwgEWpNqYXtrucC
jHYzZNQaGTTx/0AXDgN3yF2u8Fa0caxxWSG4mS4hUOKpWb3gOChMndHJUER3i3SfoYNG+A33ZaQu
Y9DwDgey01gaZqDhGdFZxH9uKPyEA2GfFMBC62kTq8vH8MZooa+QwQ9PKSYziE2I/KcitwlR2ZgS
OwoGPm6QjyzFoEkjDSYlUGSgloaRVz9qcnWa2p3QHTflXuxuWevnBisMZteE4Il88yrHbNpAG6AU
JKXHQmXcaPjSZIRMrM0YwFg6JnE/apAE7V8/gS9F/3TgfhSQSDDwZuq4PA04NcOmhmJZN+zc2a9L
KnlNxU9n3qIAGRv6AtHaDxN1mF/yUKFZbj5elzHdMC6pHi30SDcjY4uqBSgxtIdwNfU/QtG4Ge9h
8K68kOCGiBUyhzgDDR6gHev6/p7NVNj3MUP7vcFK+La2XfjsyP0RB9RJS82co5yZ+4Z70y/PxowU
Ei7Ys1iVv8F0xLyNSKdEXgv4g0eDKbKqXs3BDpFjnVV0BYUM8oILecUcS26/1Vt3qOV/Fp4R9STo
HhMQZArSRhF5WDYJAtSW3Kt6wSpFYSSaEEAP7YIruRXPbXLoDE5PFSQkODaoteM3mmpeIGsr/VPE
f/FvDt/TUa9TvuHPmnJUFl9oqMnresmYh9kGMD1D1JPBL73L0VrN3oxPr5O2zg0Rg89SAB4BKURU
L2jV2GuFDTVa+iP3DnJio0G+c30lq1R1rOSjRBUJ9ZIaJZgWER4HBFO6MxMxQtr614zQT/TVm1PX
HwhRfTMP5r53NZQTk6dpXokIswNkUjt6tZfefvTCcHl+CX6i3OX5Je5wEXC5a286Oumqg5Co2tJr
xyOHExj6CZlJwNJaPZfSLXh9sMowsoHSDtW+wInbYNS2fqPophf7RAYH/CzMf2V1b9BhBfOPVv4q
sh1BNX1vZ0DVsGPCpSDfS7FtpB6J0ay+DSTs1hat3yR8aulSQvRXgEunbz8VbsygCP9KzS/YGk+h
3WSD22SssxgxyJ6hbAcGmHPEFULzV+eaCtpdGum7Hv1VmWdNv0G6ySyI/XteOdIE6+bTNI5JxyCx
x7FCYXDQh5O2aeR1iLyus+X3wZBvA3wM85dRg0NjwSMzrVVnlFbKliPPVDblqUddoyTL/vbq9oX5
bEFc6DZfS7XXEfpsGaFJz1G46N25AZMypPgzceBgiX8a7BxAtWYrWfIIry5sJMsstNGwmgsMe+gA
cxZ7ZQPm+5YrXhhh3yCwwFP9cSLyVZoXCHnhWeOmGm4WwGufCSaeA7cQ93RfzGoZ55m8JHgmgoOu
XBWGt1xtBxWakzJdivoqL90Werq0451jjSZ9GHBTlnSmfxiOm3inRjt9vL2b75fFssmX6TqH1CAH
yg9Rtf4Zxj+SoWPhOHwbKExgjII4ROaKAlxlNnpTQxzZ53gPRdpasHWL2zNpZF3LBo8B292QjvL7
jE2D7zKStz2jrfkgfuE9MNE1bwJU5CbkWwQ6bFRcq/ENzlmwE4WTI4BiNVpNjtCsU92m9HkFtmJn
waI9EC2gzhf4+RmciLZcNavuwOjPAYEE7nOTHc6Yng2ntLYatDJjo2TbkCbaSUjx4P7ibhjbbwzh
YuZjvX5hTK3OQu4OqmRnuHbh/6Pp3rSRnVc/0TUNaNhoYEPhws5HgWW2o/CYk0jcKxfOqF2C6BQR
IXaP6AxWjCfV6Tmg5eiBL9Ike+VpYBvn0LduOdgEhErRsrqrDG4fOyo2rOcDWVlodks6wMMbEZzy
F9A9Ss1DZZk2YNftWh8IkhMjIXm9CQml+V/Sv7fTng5W4HgNalfEpQafESnV/OsoOHcwWRAAmr4/
e+WCIMdEvsA2C81+2V9r7ZCQ+sJAaCOXmOzri8WhyG7vpm0zBrTcRi9rqVjrZhQhszh17RTqv1dw
QnK3EuSF8HifDXEhoat5z0dtiPkJCfIpd6jHpcWByxBfn8jQ/u3zqoTXDnDUBdmdg+OHiOSWGeUK
F9FrKXz03ngH+yDbyVH9Y9xd1SmQsT9+4BdZcDwP/C/XTsKCJKU1333cukL8Ve1T7ZpHDyn4J6PV
pkII+JEpH8h6NVebofoMzYc2Q1NGy36tcRQla/jvjsjWbM20ZmhWbP/U5UDzz0CjWrG4GJja5Doq
cPyJR7XwZFqxo079iYvanq4cnipWZeRN8nvR1odMwWrN8GZrihy/6cxH3tRrXPvcUnxk1Gh0x+OC
G8pNraVhrHAx9YjAcp/FxlTvhHZN4MuC9zxCdPQgzlbYP3kqS8UD51Gkt+GKW616vs8Mjx4t/9Iz
sOADvscQQp+5Lk2btS0dR2atiLzcwjV4ZP+RdF7LjWpbFP0iqggivUokCeVgWX6hLNtNRmQEX38H
59bte7qr20FGsPfaa805ZvTNzdgLt/x9M8ZbcW0+MgFLAs1M7psAni/cXE516RdlBNi08OVTmVQD
ZLUIAR12F2zHfjfZnOcrSM3JWdBpBu5qc45zTH7V+kTLveh8MlRFZZN75A4h38Hxc8Gylfq0K5Oj
ALRNtvtDpO+Mb4iKDNFKxWqRDywxMqpO8O9t8QQLl1L9q+oYvv2PmnNw4Lw/cm9/5kDxJumo95VF
c51nILJZxxT5+A7IzLWyjogDf6wcMhon7kWKI3XaG/KD/O2CG5rxLdVp0DzL0E3ZnRBIjDDFqUJM
l7KuAXvavDaolpBIZumWtvTwUdJiI63I/fIX6b2mYRSoTq38i0KKhAmG7TwrfaN1UVQUa14HNs8a
9nSwi3XTbtO9ov2AIlsu5oYB3xHEg4Ias4IHqTKOLWzNhYXQfAZpziLqszezCIQAvQMEb1FKSDVZ
oF4SfNfEcs8tKTm4EC0O+G4/fqjpl8paznjuFDkNEQjCR8eM1HvjekTpJzmm7BFY8q7dF8+++VFn
J6bbX+Pr/N98D1tYeiovfU6DncNbvNGD9ULejdhY23jONwpQ6eFgFL+aiR4rrkkMZJ+gIsTcfw2t
y4rUI27ivBqvhuyoiCDr/g3DozavGn3vxBrsiuZOf67Xvfqhi5dAxAZ8fM2ddPUjUimcLqRKaOBP
WtY2miQkB6jPqcUZ6hgbdV7m6VkvwSRSACfwipD9cBA+ozqgdVqHfnnl9xSeiGEpfkVMeOSKKyPa
9Oz05hfpags0qK4w8uTieXKNvxbwiPXaY3GlVW2xmDF1rMEtbykZmEmtzM9go30T1Eo8q0RX9IHV
XYIS5QkG6+OOfXiCr91CZ1WoaFchKqwU47bwLPqN0T/D9qPB1TzHLj9bYxlujJdDi5RSjJbUNN2Z
7VbKmyrISmifLhi54xnjG0+OpJ2b0MHSky8ecr8tjwvIsSm8jFr/BfQicSdrmgEgjFlbYZcokcyv
ee/xFhiQry2xFFG3prTpc0fSfzrewlH3d1/M5XjTXB7nJr1zxedNT/tjzV4w8SDzsxAtVV3PMEzx
t1v4BYqTjFAl3YnQiISmwvxmrSBm1i9vRHuswMTY09ixw68SKQbeBGtAHIY1WVgZFgLYbHAkDwpn
JtPgO3UZW3OwpkxvJkgnyEzrekNaRN3hU2G9feXoKbGYOwEhmZ+v6UsuCfk4BPJV0nVoE4cw3r2R
TIGAEiAaQUxEqiTUVw3KTXno8fiE12mxnW8omQ4Q9e84v7MhvTLGvx8H2qR6hW8DdJjM6Z6zO6NI
gz0ETpI/fsx3NU3/nFPBv7dEYEg0rIh3yaPSV5Gu3YzkXqdfJvMY+jo55B6mQIxoY+KlcNm89oNA
qY4pvHqUiBvTr8UEy3aZ/Gr/cuKKpouGnl1L/wICcR6tcKIsF78nHpcwq63wdaGRpekUuXxKCHm9
g159a411npA0S2tN0sFvw2pmCvadnuhQV3RpzX3wmzyxZiYouaBCERRdkH/4U9OT1PO19ju0/VJS
djx8dYl50nv3v2lwxn+rpJ+jAJYOdr4/KHOUIEoZdSdVFy0md3MVBOeRGJmY4wk9GW0zkefXWa9x
g2m2Z0mni6Owb2cZqvOv8EvKyHEbbGruCdNzaaUnygsaz3J163mm0veDVOH5U6j5Ae7oRw25DFnS
cWN1MzJM/eAvSD7W8HnLpFLifECekd/E+d5W24tGfFcq77r+HHsymzIjZyeIV2LqMuFdHa4KmHSc
5iv2aSrRPL1Dz48uxjcLdxT6rWzRKQVLfis+o2NHNpSV7zgixIX1pUANWeaIgP4Zmq84n8yzRGzc
LN8pTILJoepiNecMxxCEeAiEorAvmA8APCdOfKURrQNvg7MYTb9T6cwKAKHcVCLmfuRM61mcwIPE
mG1yy45x165lJ9KRP9cw/Qyrx4gMzpNTjWQ6lctK8ADCaqaPULS76TEnSN7Qy0TJt5lusxFDxSl5
dKQIn9OISBKM0/Q3Omh7X3lhGdO1X3NY4I5v4VEYm0DeSYMTR+ueIoSWIHEP0p4dNpiutUSMwn0i
bmDVc44PP3LgxNp7paCj1A6Vy5pZIa2XFT/5DGcprUU60S7WLhoNi7xdiqQbhwhEef5oVi/CtQGP
Uv9JuXFzgYN7xLe7VCeYS++TSWif4hXdUcBxx/GbQhRMHeuVxqa/7nAbhbhJVjz8tblWFYkD7lb+
ppJIORACqZ4wc0EvIZfkYUYcKGz1syA8IF1XTLh2sVfXO40A2n4TdtvWXO922IKtXNoFu5Tu8Cer
KrM5h0NCuY5+y4l8MSdp1xolVkGzSfz3BsUuHAsF3as1daTh0AdFK73JtLOhW5RdyVxQdC97/FNJ
Wsw/TcGnuEIxU1T4CFBuMNN7iyaGFrdHu5riAeKA/c/YsB9F4sUQvabaKoEbQi/p5s2lG78DnEDC
fiJmo3GYCUsuDkpp9F/SbqFbKf7n0U6Va0RBzBTmHrTA1TjVfXASYbErY3SIG62+5ZmN0ESsfK24
ZM1JN56pcJHnqQp83Bdfk0m2snmn5xCBbXXtiBGUEaxTztJlMWAxpqy7SMqHQwLcyCnKtdBdXoiR
tfjTnHze+RqqTk7YBXd4q+P1qw4C6o35CzfsxzH4NzPimGN0T21xRbJDUyn6pbY1ya5dvTaydiR6
rUNQmVp664WwNDSFy79KjE2c/kWhZQh286Fjyszuk0h8FjBzlHukp6gbjRMqMEs7JaHks+H4GLGq
TxbMw+E2Zpd0T6EmLGxRoiHN2qli8+M0SNsuoIibT07Bt6l7WUpqLwORulJWmcn372/9BAgTpSq9
8exSg9HmxEXam4Q3UXLKdNu3MkF/EB5JwiOLTzqOdvQbxR0FG/oh/ZMaJMCIrb8ezXCrqM2EeQzz
vizMZpURuqwTtJHEZw6JL8HuKPYo/kJxzY+Tz+1dMUVGwILOEFLAzUKlomzTCnUem6sOraOEgSdf
Gb8uIjraPfmo0Fpk1H+vvwryVo9hsiYl9V3ttKLdTs0CczqzDYTE5CalDRHO80iY+16faCyD2a5W
X8Insh/jWdJUoqYse9jYSJUb25Rruw356fGioE6WZJpOhBi9ifYuYLiabGRzr5GfmyG6EH0nnMXq
jOUmANLzL4adBN/MxGaczmsdE+8FPoMwvM6lkrGM3fivphpIbfDMSE41GnTrBfUljSlV44GP3Cl8
DkG5mh/rYSAZgMK2PxuA6emWU5Ex0EY+jEzcTupHKK0rGiTBPU0Y41hIhgh0S+kAwoTCxUqTpHyd
KtmVEU6W0p5mX/4+DQvas8voR+7PdEB1RqkOyU/ZbxJZ2bBm/eXBenGQ5pkPoSOiq9BX+l3fL9YS
euHw642nolnp6Tnr/Soj347kc4Wh6KG8wUsufZl29HjrYShWDvfuPKCAAYpis2SSABkZVY2rFrsu
+hT7L5Fg5BmyScKdma3DhJO6rcYPooMDnhFgqo0FO5n+M5XOgHIi0wEAaP8SHRPDCr5H8SLtQLjE
8cVYXEdM6SYWjLXenNLKD7A96n/NCKnq2EpHha4j4klwfejLKrtkdD4g3+AFlWQANKQkjfjAepgV
Pj22afKj9741PWbaBm5aeaVGTm2SYdJF9SpM6EFLkqjjn8Ro/Yyb4zhBmGRV9yo0Nep46Tk4Coeq
OnbjLZS8+A0qy+Y0ueBQ91BpwK9ZRFsOTNI6R54STC7qPkFJkbECjhARgftihZ+Drv0XSzPLR/c0
pF39y1aS0A5GHswExyup/VRh130jEar2HNgbRPB3ksgWUFpOdNTCtyVqn0FuT04i7OioZY9A2APG
k//VptuUUDmYwCDQosMhb1BHTo4OXQ//oWq3i49Z0MDzVcJJJNiURpPzdmiGUsxEjDtM5S/8psPM
YZpeijlB1adBh5pJ+aza51yjr/ToTOnXW90HZVXmceVfu7fiwZOgsfd6L0OqyTdH7MJd5Jd+se14
rjTmKAMv92T8dSdt/Gabqzhtlbz59TUn72C+eldT9YCbjDcdZSVOi5f0G4WO9tM8UjezYtMW2N/U
baH/cpbkoJZ72oSX4tCj+I2/DZJKphXLJ70uibEOr9zwF/k9bz4OEmoY+NLL7h17iuHRWynDvcmd
9jRQnkoVwh4KxXVypP1Oiw3zO9MUVERrGZRlrxDLivSG9378LnNHE3cG2S/MQXjn328CFRpPDE8Q
bY/B5q39CwRU/za/KtqIrLvmEDmRsKN8HvPwPmj+hDkX/w3lt35oIOEjO+FhsqoTS5p9CFDsnTEf
zNpKFUiiyBlBBJW/bvAK4xkhG66bmyfi+i3Dh1i2cIRZ6/Djjia8Pvk07/Z0FJXfN8KeCckkE272
q/F9kxrvVR0lNO2v5pfDl2A+e44EEltlJQMj8Oktt2DbfJO1NCDIJ12zHX/REBCQ6WdrHhTECz6b
wwIPW92sacvT9KT3ys8zYg7ubyzmOhcFu+ttQBZoXOT6LMqQrELY3MNX/3aYuma43xe2Xntv8Thj
0/BijvTh2WC8epVsSCWfhosMPB7WBVF5f4Ru1BE/FXY1MrfG2Z6rvJyYsbX+iCE5MFYNW+ibIiP+
AWjyISZeEzuwUV/KP1zICw32FzerT1O94WkR7zIlzKHSD0IybBtCzpkBu82Idd9hZi1gHJg+ifqC
QUQ6CK4htiHsZ6Obqod3cdbV1YkDSWuJJY2bFT5wfo3wvDfissEJ/oX88OslnvNDcgqRwkbMWvFX
iyRYIY8WF4c65Ok6R5FHLryXkp690u7vrz4+AYJPW1+r7hYcg7/m+SY18B9HPCqQbNtapNauCOFt
2MQcYZ0y6i3//on+7+jfsI1UWJj/FGbFN3ZhBjwrqPL2YzZfRjaeCPa+lnbx4IHy2yYveOlO8fMi
ePH/vqzdBu/pDLtNwX97+gMhChhAHWGcljMO5awP5Z7RMOJygY4isQt8JzqNOnNtHMpQyblMFccf
OoDhFYtI/7JXiGecEJgT9wtpCG4EiONDSn4nlaQS5AmW1GymBQYZ+9X5i5ijIvEALURjvgjDfsLt
c6wGb4IdSW8j/eTZ9Pv/Ak4HmGz3kcGvGXhInjp1buFRzUBxgfJI5sq/Ut2PIiL79wmG4Ws6M8Rj
k3/BscN+6Qcc7bwGLxEqNcJCROEh6pskPSbCPwQd718+zVzsUYhfBnJCF/DPLab89IfH5DD62KVa
fILltv1jwWZckrrJZmUCbpGO+FxujDbbObHaXTzfN4amHJolzFKK2wpkotbbSWOMnV1TzgPknCBm
yPbB9CcyZPui7Fedg4EZY9BDvEazsjTbclsKvY+87/3ifffzCy+9Sh/xD9OxPX7MfXV8QV4k5VI9
dnDI4zl5KT2+bXze8hkpL/CC8Zw/eWjaW1ytdQLZPoYf9ZSR0UXrD0s7IH8z91Exovl+E0nf88My
+6dqgCg5fuQ4KYhHotr4p06MAcKVMTk5roBki7aBQI/4B1VjfHg3QKLpMZGoYRFZ3buLn0V5RS9h
BweVViQKD79TZpdOsziYaxQ568Yjz4bWJactFqQN1R3vqP6eA/pCFX2aI9Sgc1ZwBoCFIWMDDPCe
GfWL/yzAgo0pn+Z2y/RfssnRMIiIBQWH3aCbrJiTKjUaMRXfKCB0oEgM8N8rI3FGqPA22XCc5y2c
x+HPBNfw5ZXcivJ5YDZK+A2TUppM+3TWqaJQe2OKl/TNma3/K7YVw4nJadLHlX4aSVkzVyNcPYXD
vgSpXOYeWWxkc/3Kbq9fcRuxpV1pCC2s2Vhq0mcU7gyEXw9+UL4N1RbZGHrpIAf5ZibZzOR8yCjI
AGk/gVVfwjppCNB+bWrEthhe/k2Qsttt3pLIOIfFgxvq0IeZRIYJncP14lEk1kVqj4uW4di5YLCw
8ASWMah7rEmxZMGIfhluPmNdELWtNYgoBwHaJ9ouvHbDNt1FFCnN0umPqbTRkWB8tr/swnSgSw+a
Sv0+v7kRAC1WOLH7xOZwyTAiQu4I6A4xxlJMt0ZlzzQlyaY/yQaqIN+tCctZymcl3QobzrDPF5yC
VEXWTeq4FSK+J0pp2hLBVBVriaURwsgcTYIL5b04himDcty2gkwXl6ZcCTVlwjSNOA9gEEf24t9k
3PKR8CGLX4ips5iMPGE563dr5GD5vL9lO8p61iRk3AXSdPGjMP86PBao1ChedQLSwWdzIo5YYZW7
duPLcJgQMxQRSG0gV24i5WeQwLnYGZzaJmEkRk8F/q94Y7c3u3XfELhc3tpQ5/LukoHgWgyNMSU5
MivAzj1ygXe5rdgl5lazMf8KpREnJxYWlke8qyI3SChYMQ1LGh4x+JsG+i3KHh3xL+P8xfQzdrxF
wXVs7nUGxqe5dwxby9kQAKecu5klSNsE05MAlIEOFpiJ2fVFH3zayv2xx7ynDNeu/6sTnUkh0xDx
05BmktYmhaHKumyW8MfsDl4F6sLKdHAuRljlyuxDDK4JbZI6/a3Dey5+QFY3w3WlvVYyM2v6aiHt
mexqTAyFfg0Rxocjpuc0+JEbNze/3tT33Ax1tU3C+8ifFIjPMV6OU6d+VzAeuuRRlOegdo30YPKN
BHNr0uXXOr93E3EjajYLWUJmhmycpX77JgdAvOf1Q2dUSqsFlS1MmIKZykh1MwZPQXZTgljRXXTq
x9Rve3o7ATtTwFkBGG7Kb0DQ7/1gkPVxEN6nnBSIlhir/piVuF3SH/YuA2+c+h+7Iw9xWYNCG9Pr
K2NC2sz9vsQNBXhizquSyKZ6jHeDPyS0+smbiOEKGSQD8B4r8V+U/AGGLHn04+zQvT8SkoF460b5
qZdbsMgT2AYFiski3+XcBnrx7CjkK4AicoiOLOzhFZ2C7GDghALQ0Vfbsb3rip+jz5v+BUDr2KFr
HXR5dgSboQ/gWrkUAkSg4it3YLfYC6/4Kvlz7bZu7UJUYdl2ye9F71+6L2tGkY8eWfUs/A/IAa7o
ifdZs0+wtiPzD/JTvCOW0u6ih7OavxS98q/eyT6uRJGcnhmQzyRtk2xkTybihD/MH4N4u/iSvWRT
fIl+6tR/vJYNGm7+hXO8U7rFF1st3y2x33/aHaO9C3/Y0558gJtfeBWe6OMh5W8W/H/+2P9/vMy/
0MmaF3xqh4zvWrr//3fRIzeI7yh6uFx9dbHkRyWqh8/nd7udPz8lEIG06g1URy/iU19OtoE+/eQj
ZxsLVGL6UHR8bemvdzM+B1+my27qQrkq+EhkI9T1t57rufCyzYBr0Kv448upv/BQOHw9eNTGnfeq
PbWuxGfTwXPm15DZ82t4OUwy+NuCP7//uOijR0tY5C0Q1jVV251UWWkDEA0m9AwJAuSFTb4/44/F
yI6n3UvKVfCUbprAz96/eS/rv2Qz+OZaX5sWDtFySdMcI/oK4IR363cJ9m3pL3cwVHJd4IsUm2wz
v+JiE3+2LqZ+OgYu/4l/is1wiX8Mp7twDV6O5vWuce+5uvP17rl2K2Rlq9qlPcCPI89ldrahM8Ce
Xm+K04vKkPMXMCXLuOMmcZsDs2o+Ekz4Kud+yy1OnpztvyjS+zPXcr4eXKwLAgjnRk3pcEJewq/F
tjEclO8EL6hTOYYTeYodeQHdBodtyPw3bKePxIv4n76JvGqtbqhn+NA1vxGnLLjzX8eP/rtaY1f2
EPx/GxRYXgEOjHC6NXOIwi64UbJdybMw8jvTcXJNgITsBMSfHOv3gydY0D3JOSaC5zxRZIIr4NBp
KR8qF7f65S/nH82V/rpLCZOfN4TwKI82+eb9J/tcFtHnaoQ/2abYcAltuk08hiksrYUne5Au5g/G
/oDgiKHtIfxZ+PONs+Mv2l1zYJzBG7zwuJOry+vAh/LUzb/zSG9GoMQ+PCNmXCxJ3Jr1DsOVg1fD
T5f/LvLyvn9vKN2J0uR/FvP/P+46HsoNL6nd9TuYcF7P0sexYFFa8LpO9Y7nM2BsZPCl+R3AfHLC
1Jhe4kt0Km/5gRMUL5Q8xgsoJqvepZf8koRYyF4HHq5ddkr5kHY3v9JyJ/qiv0IqckovySlHKs57
P7rxIT5gIzePRCu+aObQULuEh5KP73xhXezii3A08YT5l+JW7sKL2ttEtOnLGJXpUVhjOsVTk+0G
Pzibx6bc/GcRUo/60diHWKNfqD1wGPnhAbX70WSIt+MDOUAetb2xV4/mMdmZx5O+1o+qgGBYRVbl
IvRHb8rXDc7GufMxUUW35IYq5v5qVgGfhXwYTtQZSW1gv56c2HzUp3y8sW9QM2LT5o/nkCM9t02y
w8K9C/huwhYPmsIrUHlxs5fov79t/JTjo+JFu8ZXHqAC+IyGCLP5cIlwmRdUD0thG+3mV70Gb4Q2
et35vNRj5Se7+YeA9k8U2rK6w2g/o8ezSR3871spqF727JMAPXbspWnsJDsuBz+t1S39S7LS8fZY
LfQQsO93Thlc6Y5WxSY4cwLE0nsLzg1b2c04o3LVi5V2xkStPoQrbvV799/3G57Fje1OeEDOmFnx
zGJunbQan92do9B8mUwo7r7lnbIb9+NeX2e8tfNbypATlSOvVD1mO3MNPuOvpIuIBfsgHMPD/Hde
5/MO80X2xa6KnXC+VYTjfM+QqABw8iKV3zMza+Sw2g74iRd3aFstnWeZ6mcNKQIOA9k3YD5cHp8i
Vx2Och06zgievMBJt8kQlIWaVYS/gkG/IaFZfXgzBmw6gH0JzyQnvXBsrSgGMbGgX/HstC9TbiyJ
IUIeEYP5Fpcqw+J4JKDybTBaCmxlGMAQLhwV3Wd5G01c+u0BvbSoWS+iXcPFY5CuWejjN2K4Z5D3
54COT5Vt/CtpDna6HiyDymIDE9Yl8q2y7kn211LEImnkYV8CCNzIpY3JGuGLk5yqyR9wAKi7sv4e
0HIvWgbKgyc146ZlKD0G10xOsLgvMGoeCtG0ufC4M4f6GpHwZwiWANMtv6gf5CXlIEZ594lB1bfU
finIL2XKcMxBgKV0K1RH7U9KRjxcgprhBXWCTnjWt86o6stGdamxVyHbvFUhZKDpYhAiITlZfJwG
t05mh15Fc1tZ9vUPmLZqn33m6XrCBpdZwqOhXoRTRHLvcIiz3dv8VbsSmzxjjsQdJbAk0I97UHaM
LenZIDPgthxITjPcBv1oi5Gr9jvTKdrb+1vOvyLiK5xIQ7jLRFDJ0YRqrB0QMioQ08re4DATeKxe
AfGhtEwwGNOoVjaKvPpAnFcVwDfaGz1i/XtIb0S9v2g6kbqFpSW5YcUsmY+kqNQC+E5kY7Y1eVyH
FwbtG8MRJfFIlMl/hEi1FwsGrGgEc66RgqBWj19LAiDj/fD+4RbnLSPVQ8KqKPITVetguiHel0wb
0FPWHASdiPFHwwgD7yPRBQxse4cfKvqFMe/2OxwMLNCi32pUmjZokWwXucgH8AysXnsTTeBkoRQc
PMb9vvCPrETsQY3Fbb8c17LmRl+0eih3zdc3tBI8swyQcOmNrkZb9d0dZE7nBUUz3rphDVVvSA8E
2Y/9vsKRUWmH4sbtdJ3rK190uMBM8y/iQfibTvL1J0vIscMqCaiKwPI62LN5syCp66pEb+MsvrTC
evnhpXWnt1XYVJ/34W3zJCb0N4EQuSSocGo6qj8x4xCOC8tmMxCwsMr+sMqCdWTUBOAOKjHC8Z1C
AdwDLYNBQRglehK4n8NRQ9O3WxzBy9Ye1DAAmxQzUG1O2BGg692gXvd0Np2GjsOSgkxeC2wrqc1y
J/U2hoySYowDA4MFLjNZkZS2SDh4DXQsqHJvEBVgHoJi5l1fAodw6j2E02o7hy9Ti1wKfxxWfQAX
0orJDlsiIfpEiYk0bVn84e/hOrYvbPmU/kSYP1s0CuNZbv6Ut5N/mD/xPzRBkBLO+ZkWGuoYDPur
4KsAhBhaKUG2qh9+0K4XDoz9OSpv6e/RUhEVj4d4kvzQOHE/4Zyg5YnVDcPO+4hr8hPoyTV7LG60
sp/Voc3WREjQpOEso+1K1WrEM2uBl6KTTI9jhgUG8K6FeE+D/ckCrunL9XgR7/TSvrro4J/KJeFl
ABR30Xn/3leHV2kJuk33dqHynvFcv2zo7t2Sgoa0FpCDfXipcs6+D7ZXX3RnIoWxDgub4nD2q6JA
OkX+Jdin95zwHjw2F4499tHFAiRf4y0Y+at4pX1R1RvKpJAcPtnhNm3hipXEbkirFFYnqb4eATWM
u343/el1KFRMKI/8ABsYeiKOxRdlyo07CvPoXOBQCwdPdSBTe81xkbpHG7cv84R/2IzipUyLuY44
a0yb97CTTYcswX7euHZ0owYByPmaMvCPghmbMVoDddhxo3u8pfOGW7pkyjCJf0j03wweAAvLELHj
cPRQVTKQJp4x/yS15HrmJXICZXC1infhLmGyQeE8P3fNqliV9Oqs3OXE3cGPxF38Jzy7W9NZwlm1
3/8CR7MgVvdgQVYyrjZuCCS7brOwQR1hS7d/1QN+oadybF3BTcsTrRtIguF01zc0tAJaW4jBQiTH
Hw/CXUiL+BO37Qc5iNqnkMJ9xr45Oea/MdtGE0doVD5zjHPwOVdbAWwf0T9fjXXtmc2SdJT+G86s
K4GM2MzwbIxa41w520QLwQMoLTX2Gux9lQOjOAJKP1ncXQRqFwumtsLSoDOyFL/UBxScucpT2eC9
cmcsDg0A4mX15DQykpLFHUkLTLEWfvVsMRvF+9e//wYKeIKjP5z8WJE43uXkdlAF0x7l4EOnN7Ao
Pm5luOZBxOguim4fbdTEmvcpRsaQSIA60d/ZUv/BdIrYtoQl8XFYxWaXKe5Pw5lCj1ZujhRsWFGk
4tNi1cCSVQ9eXvKCeKzKryHfjcphZMSB0uQ5QlpYAUGT0N3QIaaRPSzFck4Yi3+UuT3Y1VuGBLRv
KbCookjwLjpiRKz4Up5opvVfwI2QKROr924d2fRCcITcxKQNqWtazC9+utjh6wJ8wBRfLdYBx5ve
HjqHXx0tI26QYUUZC0GHpYfGNzYmFrc6navzvrNGrgwaCLSbycxBiC+cEPC6+P1ZZyIloYxeYqkJ
Si8ipg7G2uBRRDJpB/jDnATPumHSaSOgB8LpHG2KplPWltE1eYHTs6l628TNJTuRHKxS5B4TzWog
iaZJl9u8b5VuoR+GAbCBX9B5XMqXgSrJDqL/v+655UtxSyH0enIg4F+4a+rSIcZgxvI6IhN6ieu3
Cu7cbrPngxbZNuw3CVLFZMb3MiUaVJcFcoEex6T1zRRoFd+Z9hP4jroM1AcjTn2GcZkJPCSGQ46M
xvXJSsFMQY4dllUW1MbjlCDfuWSTQU4FIgtPNWz6uWlL+LILvvXNEtTTIuKc3JBXXW0YApEz33Ps
gbTNMYYqizgcNtLEsDUc2rjhadJryYGc4kHCa2MXO17r0Dtd71T6ZsbGjttc38jFWrzPSZJzUpb6
nbxtKf3IWotKRQU2DLywd1iEzWPY7QEH4XLMQJN5SceqmFZugfbCHcMHQxlcDq+D1O9q8NfDkhkq
7it8ILDeuRQ4CsBvIHjv1+AcWNL5M5dbag9BsVEU3HsWU7GEvckkjArnJlOTVSn5eBRhfbyh+HBq
YmL/2tbhJlygqjyzo/Zrjhs95KL2WJAe2a8ntlemgVApKNChXMg2tlVuuvxnwTl0/Glf3yL1e27y
PAEaCLp/cfQoqERrTqvN7Argb6MUmTokx/kIkpWAoTYJHonKk2bU7jyuYjDWDf8W5YYeJwUy183Y
6qKEGlRdFyhrYWHIdjltTGLbKVWKs1bfY+Wm8rXb/qH0jzZFU7BdZKdO273oiRZPlVPHgvO6MDxE
kXD0ft+OVwXIGMi2aBPBo4KVwflO8I30imd5Qjet2K/XuukdKfNpdNKxI824aagaGVWhqgHad+oJ
u85Q9ewYF7FQMU7CtVznzxgmB2kI1/K7YfizXYAdpTpmcW0QFTBCI9IrEu24AKvnD4KVG8SGUMCh
OkRlBWdkNzzTbqmniFROIjgu9p4lgGK1PnLCfDH3CTDCJI75oFnK+sGRG1yVsrin/b4WSAvxApMP
8ZrsEN0KGEiuGKPMtwqw7mxZuQfEmjWXIqXatN25Fb13hgd1OcQOS+98QMQNlRxAo5+JSX/PvTuW
eMOhxKIzBisb7YoMnsmi1whnmPA2MT3EC2pBaHgWTADWd2oRN4GfhqeX8nOwTFCWJNqqODnxDkPr
PVf01+jO4vx41D5EVSYgycj+acONZcTEBIg+ELmg/Wq4jlfm1ehj0yNhWFWz0zfxL/+a5yhmbUNa
4uxMPmK48iuD6g22IrOQF5UeCpBv8lSd7ioyt4KZIdiV8J0YVs5S85vXDGG9ENt12kYMHmWvy8OD
Mmj7YQQPBidO7DlRYB0cuaMnWHqRTJPjEtMvFiHRwTqf2SsB8DoJEv1fudwC2mShsK4ETVrFmXp8
S5BHeFDd2icEe2naX6jJh525ulN5Mg2nclylXuN+kWBD084HOU8dBaaTkOdo4caE3gHV+wg+Kb/V
DR8LbW+FWBqpq0FnoQWOZwXbLPvUCgC+Fg3/b4qFzoEVTzhUCcoLa09/EFNWRC/fiQmISrdEkw3T
TMZszO4XelrykwSPNnbycB0w6dlJtM7F8JLI6EHnFA4H0xputJHoU+qxE1i2aFaOWJRAJjBEFSkA
XiXgpDtU/nKJ4yai14WSxhFB+BzviBOs9/uMHbxb2JDdC2QNhIGwCd0iiQDWGop+hkJ+i2c2/Z37
XR1HG4Bi/VYwrIXX/vFcFaApO7JM4ElZC6zxnHFvQFZD17AaZe8mpT2AjChEgFb1Auyib4or5awT
bMD4CCMtxwFkVJbReqJKa95rpD0ZRrV0SPzwk0NQdh5be0IHaDBV4VnDCLzWOuxHy+hMWir1rkKV
96mvxGPxvBaBi8UFJEzPdArXBFXQmWjkXUcr+9x8oGRD4jHi90Gfc56EG87DiYnIXs5cnDTEJ37m
KFI96VnatbHueSNbkBn3pXZsXM4SjKc9ZjbgKz6TD9JGLOUJ2od/0G3QhNtpzhO4T3thTgPzQmKx
mLct1iJIIQsAQOQOu2B9Lbyt6qqnIV7uY8XiZlc54+KbfVnnDkgdxI+l/MnuZhFsZSezsVZV1pwD
4Xi4yJDwcK1whLFiP4MrLktZt5XwodNNO/CfhqKFFI33BjOudH5rlnHI8M6fUS7L+Kma70WPtccG
dEwenropPmgOupdu9Vmh4vcijZtgtaRdTYkifJPt5rLOfTbbBWPi1ia73py+yrfFoJnVk6xgdZbZ
rhpSxSZHhs1nVWq7ulE+cIQDm24r38ijlODCQYLsLjIsSGKXl8023hrWsYRDvNFMt8tXnKaylZXQ
pp9G0nrnV8Gh8P3aQidob8WOc988eWNluc1ttnG5Rej7suRnhiPB4/y/D+f55zI74FT5BbvLkJlL
BV2B5/z0Lu33+yfeYgQfrFKiM/5zBM7CIhL5pZQvY1iJQuy/nmkTeJR/72834gcS4w/aFq4J0/xo
9Op6XGZ0+Z25IQkCU/zw85HFocmsVPuLQBMo/WIVKndXcSM6beXrl9CsgUevHu3sg6Ar+38cnddu
2+oShZ+IAHu5lVhEqjdb8Q3hSkrsvTz9/rgPDpDsxI5t8i8za1aZFsNm/gcxUWq3llcHcrxj9LbC
eH7HE2LMcB/3VoCsUPtTv0JHcI3KBv47N8OBq4pDl2udu1ibgZ5jnDOsxR9KKi8joAuRnp8oBze6
32HLwyD8pGyemxGJ6a4KBpxzV6JvHJIPQMD96LNWvnC53A+wNlYNJfOG1n0l4oOBDnufZYcmddzb
aiFp08O56IruRdAOh+484j/KSc5OcsJyq442cTHYTKyhMok/occdzXNmtMO9Y2n2ZpMsfm542Bj4
NCs3Dfxc38KfrZkIZ2+x3zwDEdvoOdD3QhUkfxPDrb8i+Qdj/gxaNZxSnKrRkrqMZYVNHfvnUb3k
7i3Dw6j7+NBW7fXxQFmgf5CaGTl2+UCZ+4nnhuiN0opp4SasQEhsPBTxbDqKzOn5If2SqcMjoVKD
sHs0jsO8yn2lgX8MGT2JIBe5iN1h7WLmVzI0LyF1UczV4zPodNXW16jzDvyVa4E5v8GPRmeKjP7W
BOe23f/Kjh+/L/o0gM5t/XRi8jtxz3dfDMg8afFjnPZQVFvFzk/5UVHXaLa2UFahDtg1ndVOZ5QZ
ecTscYQJypoTrfmcUf2Otppgs4C1iwe9DZ9OMfeQOjwlzOxW1SeMbsP6QjohuRUzkwlfbpTa9Err
RU13m35BJLV+URI3JiTRdfu0jY20Y+HMAaK87DLuIPb13ba5QP3DEKTcodOWcFxxn1uyvV7wicqv
onDQ6hFQgAx0pwg2EcOQueEUSLfchkBqEeCcr9zqw+PUhwVSYJaxZa5f4SSxlrBgZR6H/522SUgB
Uhfzq7hbyXfpy0JPIr1HTMect+4KOkEs0XButrpTIPSAeJmW/t7Myh99hv+1bu5MtYeLvNCjbESm
kOKLS/yT/jTqP/RqyQWbpgjCBYOr14qpLrRk8sr0dZ2tcTsSHYjLUEjV1B9bH0Lt0LrQK43GLyPo
1o/KtDF+xGqCAQ8RsZuk/kW+86O+bztnuQkaf4A/Kxz5BC5zGqPTq9nzKucd8hPYDHzlxS7rn9Kt
oTiOKLiI/8BEF0kF1HAa53W0QZpG3jIvAo/Sf+PqOcIoWMfr14NDZe+r4/oxeeDiW2kzh7a0yREv
rturVQZUP+kRNwrhPQmixAtf5LN9DRfykOPFexflSHuMAvNfQSv7b5K2nI2wSLFrXZvH2cRbBZHO
2nKiAK6LtEXfM1FHzdlsY4KOd7M385NfsrP+SdRm4A1MGgs+nuk2xI/qq2CTdtLuxEa3nBgJXk3q
sq2+xFVEiaE9fUJjSGwCgLBB0ilbF0w+8yq+bAQXsjor08dIoZG6Cj+DBYk7/pxmqocai3P0sDmK
XhsbWRyUxu6gJA2hggEUUZTO8A+OmeXXOMZXL0zobOLZcWpqFskEPh/OErq2Th/4yFGbjLQW624L
Mc74pxGvRsazsKJTfJW7DgFw4Vv9PguJ4t4qVPMlyD+JFYUv0uQ8/2XNNQzXuKFtmxuMLNDOSPtt
eLazU5BBCYuyfQC6QzqIgUapK5bAlBGX45UjrkyH+4yFC/qyi6orjVz/3Xb89Af5knfIVZgWF7Yk
uksPuFjbrhjqI8BmiqJDm1gp0kMr3Sf6c8zbeNPMNdxyPi+5n1n8kcE8vLapN6LNsapLHgKa4odt
E4smMX5/XmVeivGp4hZqXkrC65XVlH/EWxnDT+ho86c6bcGS8FJZqRjBIApcrhZoNn8CzKxqveTX
EBuQy96EugaApP/ExNESGBp8hqvPWuDqtnwYfAADy+Xf3BrLh4kSriCV7ubqxBS5R87/Vx6C8lCF
d4zF8SiF2VYeWkqZNoBMzjUrd48sOqynG7dYu9ZNkmqW1JL80rLtqvWrod79shQ6xl9aMeGPjJ+h
Os7ltmn9mNDYlpwO1doE0nxnzYwIyUkdGD/u9L20IcrCYIPfyWUTwWXN93dyTtvRqbotZL8udHPL
qWRyOHkmP/m4N6XLfI9j2mvSP+THZBC/d+ny88BjEpY5Dh0GNBtgqTQlepFBANSRLtplMg/S7wXc
G+l1K2iEMLjJrxpj/yWihZe+GTCr0S6F0c+hfBbioHu51bWde0atNiFIMl2WBMY7pt/NgAAqiJt7
nVFcvNAtcUo63fQ7Q/sp4BzmX8ovqQENMZ3ofKGkaL966WuMXvVlYBcL3FaCTYrinL49NTSNuEPN
QashxcZrYEknt6GaVcOCIUJzgZRl0CDYAD8QMPH14TC9A9veI3EnDPse8W8Cz6KBnPBy5WwBjsmk
tt7Saf/Jb0D/vJ7SBV5DiTvdSn0XKAcUF9Tra1RQ3f8WjLPz5g5yZJUu/LAUvvQvcdWv0ZdRpOXn
lMMZ13FSC2Q+rdJ9jJA0fc0mCFUf2ByeLz8N//bCA7kIv5Qr1JROVWEYBb0RdPyV2qaOymbDjUHm
TIFEGOpV/vwT8b9AemTs4XoANqeKG3XbOQ4iZAbcB5CWwua9Qqtzjj9iBysNRkOJXRN/Bgx3XpjQ
BbsRww9++H9tiskDVxh3P64wjPFja1e9yHuwe684dYt/Uzj+CskyuueCiwMpDlSQBRGEHS8TAEag
MzN/UB33+wZLdajMROFYTihAWEMRWgWZ9tmS3qX5ZOSwHJTfYjjAm3l+N+ael7pmTkgVH9XHCvdt
w+vfYMjBjCC4d0slC1GmJcwFGnV26sRdbp4yaHCc7KsM8xDiX5qORBZ1Ba0U/9PGjojfeV2MlFj3
UT07TYwJF4ZB14m1Q8OIv/cGQAHeZXuGrM3D4CFX5j5Y6tTUKc89S11xK3DzyoFywV4r/UZew2cx
IaNhAfhLwnxzhB/zY43kbHtLsvG6FAMdLlaEByqWEemxgriX78N3gyWxnN5CZ2c2YRWsnoKKj8hj
EkzxrYeZcFVGVDicThdysNrZu6YKgw68DREg4P4MYgb7DPclSCTap5qso9ohdL0FuCKjHMEFd9fs
Ma5m8x3Zkhy6UulKuFdTw8kOUUWcDOpXTJ6cFqSbTNwloTvetez7no9+v4d6zYrhs+LVvbixKTm0
s8MCH+tYcuIFc1TZPhgQDJ7mzHtyVH7JY4IEBGfvlzOoPhYnAAO66UiHl8pRSYIKJmL1HvgJHUTh
MZMezcegrmO67G7H/fcvsTyLE2NtBIV0At9S/qYH8AeiJsGx9vrowkxlMNsx1/6rduI3dxo02L+x
ZRB9F8dtpLJQhJC3a59GGGLLUGzfzJgCOjR5ylrKHSl68G/PeOZwaZAnDgub2/aT8KEYWap4VLjk
mEDgzIH64fYMPYLH5egg6r7abnS4tKApJFk6qLMmdZf32NzSZflktuJxfyIaHEk8pRCuzQFAOwzG
7F/zQ5wRmQYMjI40dXzFQ66vQI2g5hp/IkLsTbxlYM2f7IDNIeAQRIFzIwk2DE3gbE/6pdtN6G75
mvxxck9NO7bWFsptfmDiEd7qJ5loZfrOk+UjksbWpD1PFlLtQiAA7P6Jc3tSwc3XOi74eALT1xo2
3S1UYkKhjU+cJ/dUEQDpi0kqbEeItsC9TCKn9bAI7enGAgYQKAYwF1Bx3nws2Yj4+OvUHcwYzzqV
e0a3tp7f6IOXmmVeK/oCK3ItMYCx3nh8s8PfkWf3V+Pvi5XbtCZA8inbZGVEZMWLJ37TQRwU9lNs
i7GtKut5Pf5hJ0CGT0fopbIeSLBrnK66Qc0QCH0c7R7Lmtg2v9UHwR3YNJHatbg920sMGpVauOc3
JIoN80FCYyrbPfc+rG+Sp1CPAD0slihYvS5/xTNHF0GeNrMAnnwnncL//4RHj7iWr2ViQiU47dvy
IsJPrTxBxG7faNLJMGtuI1YUjGihr52NG04G++5HI14gZH3IMOOhgyHXnI8lqIlnzodKPOGoqRfH
GFWBXWDxctBHJpnr/BKz7BUvbUkIcdDcMsg4DLsNLB7MljYiN371I1seA2SPDEzjbhx68xaVd3+g
hIaUi2WtF62MA0gkbE80Sdwin4If2QwuxuiH5EIegA08fVTeWNAskfHQ78G1Vaiq/88KPjTTlm3C
IuYPknbCI/gmGl6YkeQwIifh0Fyc3mCj2w06PBcyOnUUGSuz++wcBk8yx8Kf+F2/KYmfzC4qGrAq
kAiOquQfhCDJe12KloBKVNhogFbzvd0z/ojTEyIiZboNJNuVFw5SZdyzjSLC7VM0XQ74WXci80l3
wQHWcC/B1As33MKjIDuF0AuvVFzOTmYTlMvgNqtc/8egEqh98jmL1qgQO+RnC8az0POv/TklKhNb
Rfg50mPS/JLpM3PGdm++UyVwHDM6MRaTVLJGhNx5zWQxsrl013yo35G8Or0ODSAhCU8rM+VehTXR
M7ZH6Um4G+VU4082ccqCF14x50LUmd3CbXXUFvqCTR9/YNgJNfA7K/aUxNGD9zH4PFr0ZxzrpZ+X
7ky2Ch4OPtPqEPCbwXEcQI7nBqnwWhSXtM6SUIDhyi2ix57aQdbfUNOgND1b6Yksubl0OxV+biBA
cDRXiYA8/asUkQ3j+Up1EW/BHfBVFTbKqWY11FtmA0CCsz8GEIb1bs1oTH3QGwgaNn3nyB9OhEGl
7yB47M7CPzB6aE5FHUTU8d9L8EjudMcxO5Al0ve2MdpDups/m58XtreUlVr1qVS7WilX+sBEbni5
6jYSblVyLI0TFxZvkQp/GZD05N2hmoW5CHBrx3CVKYOIzKGu5OkouC+xbBmSzUGIyaE35GcMzHXZ
ycpNAS2a+Ro8UiH7ZlFoGq5VG0jlk2i/jGX6NpkgMrY1nWGPC7HP4ub6Z9BMNPUb9zewk8KlFgpo
QSrDiyq7bu8m/Dpj3YpBKToZ0J2huOKN3BiRVgZslSynNXcvNQSM1JjmFsEIYnUVfQxMVUodpueE
SsU2CXY3ciXRGKE29elGakYw9OhYLhEsxsSTOwEnh/q0DFEf5ScnkILN4EFR/j37ACPeCC5hbg+0
MxBwsrOIWNhpzyD6bO9AC/g6HJ8f0aPHle8M3RIlmy0Rd2Z+oEQx26uMivmeWgr1J2HmQUFpbZ4o
ZroKKDfepRoztLX5jnho9KThSJPBj/4y30Ms+sWrFPsidz6iF2mzZAFz/Wl/HHNa4j9xtjRhQODF
feMgll3O8RqHE8K1vunFkaiZN5AGFqtdgND78rF+/xWvOnjxQnSDDsQxaovgoSLwdVBuUF0vI380
QKxwGWvWdXRjQ17lrfWru88bd0l0AgMvNlfyErtdAdfrrV1wRFhHmn6gWaFwbo7QWHf1Wrs3J87m
kwGtna4G0cBjIRqUxnXmmqQmJe5Ntp2asSPya4YYngXsuiwE7sHqH9XB/y853LZEf0VugEPMv/Ri
UmaMuktwJ9UExGrjj6YxTTfsGSKPkcEUW5IrzUdLwgxRQ8hw/hYjTuIfVvmnk43b9g+DM2BjB9sL
0eNk4TIpfFLh+Ai4ICio8zeZ3I4DLfmTy5wLdxeBLB8mF1tg4l8SeQW7ccNNjEUW03cP3N18SCbZ
XI4DYYv82MbRv2d87JhU3DUPMaDCHN1Gb/WPR9v5s9cStgusktpZTQgXvQgxcIiJ+L7gACwcc76p
cTnplYBTDmZilK2pvDu0BxcWHEwI2FNwI6FSN34XehQiWOcgXFyVZ7ZBLi/RuvdozdmE1Nu/o8A4
ZCfLAx3wqCVElxdHBeQr1F3L7Ey2iZ7S7jR3QAckGmI/EPkw8ylFaYmeQMZgCRYY2wrPgBWVibTn
pqHsEdJNwsX7Nl35iN5D40naTwxXueaG1JdSn64UVW9nP3WKH2KRj5TXMMtpk0nrZrDd0t1kx1RD
9bCW35H4fhVHnYapWloQxGg+/aG6DeoBQvO4p8Thv2fmyuCnxlr6xQZ0S25YtaH1w02RLsMMLJog
BpiMU6jk9wxviUBmgmoBMVP99xBcsm8ren9+g9iCDS+tXnMUjWUmnSMlNMnt2aOuwlBGXE1VxSPk
Obzgs2Baja4QHs5MbcCvxFImMSXhRuXcAbJkLDcYZEpeVKTS0NZUFQEVDDtJpPJtsPretDRoPGp2
wGvFUwdggK3X2PHWgkX1LxEh1mtvNe+OmaTKE6UxTX6QiWHGKwAIhavDS6oIwp52DSZ5ICXyjouz
NLcxNBMmkc2PQ7kqwFDwDjhhCkfBEyhrdweFLRIc+EQs/HqvlBFCeQlmA5lDdieSbwRtQwhJYCO6
EEmFh9pDKcd/UOoS1P23jF40u1nTUZr35Qi2+rzD41/3ODuIbVC+ZdA9pfW/kiwNw04l6ol5VfmL
OM0gOAyUrnwrJ3hnaaANXN14gGBEBrJXR/u6UdxhPlVYl1ZYNYm/uh3m9yi24UZaSCbPXdj60YDT
TomhX7q6MLYaH0Q2SghJjv9GHcOWQM1gvTF/yYuTwLoNdUphRBkIqU0ZY5jJrV94KT0UDzJBxrQ8
YgrHKBhWOet1QjqO4RbjkofMxMe6zStMIkgdPGbwGl9QfvnmaqUJMvM+EKF3Jza3fkGvy8brjAnA
GLwkz9C243R8+hiaYY0bNOWep9W2LuikX+QYvA/2s+MruggaORCvyY+ISrPzWkZBGCQXMwGaroDe
mIkClf8aywla8pmxQyvXrsY8tCLu7U+Ud3qHCsYQmcS+hWT9oEPkFfRUg1Z4Lf/it+k4YbZArmZJ
L4oQVSM/aD87zEMQ4WXJhTc/plemnjyWZpckHxRUCVs6PlPpz8CnEa4ZWI7kfyfiwfOtidMRVXUB
1DdGj3r4rBQ+5hTP0GILr4gAYn+7ZmMtCxGAOcF2YZBOYnZrdKeyBCxscZeY3yXHgKglEJRVMsGg
HG3Rm4Gl6OR2vNR3rmrz8a/Be07E+oZltbif5V6RKaeMzauIH3mW/qnWl8gQZg6veMfgjwDuXf6a
nRdfRqdVbjIBpNOLHTjwg2rrWJ02tUkE2QwGrk0bU24h9Dxi/vn0YhB4ZZBK7vXhKYJz2mkOn24K
6I1x/0k/XloUWFBjaa9ei+MB9QEuwTn0T3kZ3DoRLMysyTZtg1cPeLJRvkEkzCpspYttyLtt/BYX
gnzMdg1TMJYu7c9VnZbYOJASR3IS+PtUdcQty5LdddKqUn9rLlGWkim9lXLQjO9lcmV5hVc9Jmyi
s7DbLlYz6/2YE4tkLNca19dNXqm4SyEkft6SDnPylTSt5W/wa+417MBwweI++as/Day3DxkkhefO
+gPcyD+kN/MbInJS2/lncavC1fMmF8ehDxLpZOHVj+VAd5o6Z3jaoeSIt0lFJBSobmOzJ7pHmTwK
5TI9txljq1rYTQ8CI0lMrE3Elh9hBYeA0LHxXUdBlfb30YzWFQQvTboNj5wlO9YHQzNX/V+ZBIxS
k+FKoZba3bHbRbQaKm6/mGV8to4AHAMGi5CSvEKsgvTthLk2vPdyL+W/IOazLxBiQAG9Ss7EFtaX
Ajt96y1Mt0/izm5T65f6Cf3AjGMCxu61a34bJmAjmCsyy8qfjEWWPA622L9r0nlkwyUSnXe7ax0T
vAGyr41qtbvX+EvsaLzM1bdJWfaRp1cT3KRsyNLctG/diOnPDTdSE0rbuYtP7Pp84sLovIlzsGNg
2+PehgP2s/ZruHcJEbYL082ghdwkuN4n+7TZFunoq5I7glSY+/bFkkcbO8qflsOoqXpPQbdO2msv
pjkex4ReXzTtXOebWmYhypum3oSuVm1hPUOszqnFB+mvo3eJiHHtwn1b/zyz+8Rh31MHOAz0NecV
kYnkvcztxPBSfcuZj2quIm6eDbYHG/G7L06kQ1fcx/aAR4p5r6arWd3mlx8uU819nvnP1yHFGyXg
DKszrz1M+pF0ZSE8hY0nfdTOUjTv0guQTEq+0YpBy9gJq1f/RW2T8y2US+4EhRqEt1E6QxYsXOON
GFy7HOzeYKw152sLu+eEUwIwSmYGRWAy4387m1zq+2GJaA5i3JOSOCPw8tfSbbXcax/5X2JhGesq
b5nxzXsU/e8SgillKY4z9KpS5mgck9I+stABd4+5+aow+FO/p+ZBK8bll8r0anTt1W7QfmTjizss
CyaGva/qIGsXctcaD0PMdXmoydyUbelzNk+VvkBQn4n+U4TfC9JESUnw9W5ELonICamLR1tIy2de
erCaiUy5ExiayWhjpMzkCz7rIwCYshepRuPNJ8c0IxEhwH4qd5KfxIV5pexC9h5HU9I6veIirVaK
z3n0IXAJxgMhHG475rYMYcggWMr/4upvbL6AgxiKzOz5CSt3Kk0recdPY409orGvk01Mpg9Mf1BI
UreN6gKYl0Sv86v8sUiKyWBejdfONTrSPZ6fcXjlgAEwepHpy80fiejf3mQu4Sj+rMHG8ZLp548G
jWn7RddKjVYKv7DKXsPFxK9j8Ebj1NIGPjkjmWGE1gfifXrvpVpCeLsgbwJSh1WFgRbpEjOMr0Cb
PTpW5QZUMEYYQFyn/kQVbGrHiPqkvanar2GC7LXQhi16b8y10nMIJKJAbnpiJpGRDCFsqnFXzMtA
VsHYjnk8dl/d4UmyYwWGgMSSEBjzgAtRbuya5pRVHll9jD4pNWQXVa52EAe4VzWWnsWGgUFq7uSS
To0x2o/S0mD6GDVPRDdjLKSvB+VonstDyRw6wbWbnDJKUuZw0HI8xelhKJv/yu6YfkDFhIjUCodw
qzL3eW0zYnWfzGAhojy3ii/LR8xZhnpdPrYv2j6Sq6Ez7J6vs0FvtgT9bCdm3c0XPVUVgTI7SrFT
3/XYfco3enG52Vo2ZOLKh7jbtace4qTAEf8xNF/5GPQE0cTb2l6GQNUZdK1wYSiT06Am5FriaIdl
m9NssMkQN2ZIOgTRkfC6oUjP+Q6vhNWIqenkaUi20GeY3aHOLvrwLXcHeLXTHrL1iPspRyvlFXQB
17B/aIM5lhexWBwI+ABCsWgY3QIu+gr24zg1c1p8Z5hYLwqcaqFUq6GvQ8Z9uYPkpB64nwhn3pZL
5CQ4Fa27Ep47mW77kAnm5M0tmZtL7OgyJgUjenrMcVt3MP+RjQw/7gAkRkYRyA6vp/pSFQpdT0Fd
Re3vSQoOiJv4ea/dnlA+5ICRQF38Y9ncBBom1xY5qtBp8RxdxVBh1tkXi0f0pMhpQqZ3OL1xn+JA
wXvwmBo3iBhn3sKhJ9gDozDIwOs2cc0D+wClBDr1bcRozo5c3vgrIMi0G7/wVc6FY7Haa2R03qoK
P36+tbHf6Bf8pRVpR/CgCtlma/gwvzN+TI2RGUoVjW8t+Y7z4zZpvhQTkP9i4WAinoUM0guL6LVL
FaJnT3LAc8LIZDPAr8KzHz+1c1j8xjdK4WbhFeeYEZWJq70+xmZguGcDmJHPwuxF628Cy6A8Y6m4
TpJA19zuEzqJfAZMEzck1hFYxkDnnYwfMbWVa/cXhk5JOcE2AP4CQ5yhs4Sb0fT6eqPvG6afkoeX
8pQ5ETIzfawcNEAeskWi0fis/oI8Ga02HB4SpUhRgB+fQ4F97wKi2MTZzxr3OXxOr3coS7H69iLz
9k+wjqSrVOh1h2KR2Yh0U/t2OqQiENt8XCTHbg9RrA3eFPRuI4Paci/Ib0Oz+yBnZ99cOAuGjKoa
N3UksLM/lW9LXOBAvNbw2bsxuXu0HXV1hg8Ybpocf13QQ8YrkOTj9czXUTUOzfVEIYrd2OQST3V4
GXfI/0y+CrbQydxbWJiV8zWhGnAwX/sQXjuiVPQX09Jtl/of1fCpEqYpwymN2f3ouougybYvC0rK
njU4lAdZ+qdTb/Ko6T4Y81kHNkDNce7O9rzYHS7ZIzipTSSCzIfm03r0yg7/R/LUKHdjLPpxzhv1
X2s+4QyPk3zuCT89vfZ72U1r7aoVIEQOlowmg3jQ5Of90bts61dF3g9seltEYkGrCAv+CXFORf8J
7OcJ1+QzetMH+7GPiVYgs+0oei8cc0ErTzhV8cSLYosJeLU2A1IjJoLySC2s+63xb2OAGEtuUUDM
iDCT35fokdmLbOpX8a/Y0Fk326ccDMEwsTG3Lf44ScAZv1nsZZYza/5n+TiMRBhEoz/GSCKPNmf1
ec6AbTvEQuxlR2OJf5NUq7MA6bzUr1fqgu97CEm6yVYvwg6vFJzhpCVHLfPhjnEbkLuiHtRLM9EX
bE3EPM4UuYR04GzC8sV2lKC9scWlk84E8yTS9iLFXOnADdHrptzqJjDx//1Mwsju5QPssCGo1IcM
mP9d9EyqLZQnD9NR4tPbZG0T2FB6eZUkchPfK/WDs2bub6W+aQXPavczIbkvy/DVYTcgKfErXMRC
12Cs/souvCp0nBjTGjdCsIgYxJ0lBDFRLiTlDjgU5G8WsvfsZ4LxmTXg/RSeM+FB6qMDe5JEmD58
+XQINLuU34Xwt0EvhyAjFTy8DqaYihUQ0lVlRz30O6UFZ+B6Bs2yKCxsopUhgrGcWZIdGV3Qlpwa
+nO2manuBvO9GOyqJnWC6T3NHYPM7GfsKJjfrfCj4k6S9E3uwzXHAZ5TWL7x//LxCi/oLlPlXYsx
Uz1oFVZbzXGaud5tWuhJ0FD1XAGmCaGFi2OcIRhvZTzP+/V8TABEGdidxlNFPCZwDZMXFMuTI1WL
E6RUnoXOl18Iro5thqbc2ohL47HWERqxQpPgeQgnhnVvkr6LLlF90Pr/j4OYQ2Q8qiIZlhhvQz3d
dRtL35HJJFMKrpkASKdkcaey8ZKJjkVE0jh5rNm7iBMCLEl446kXfcKDhrHITklQtWxgLsQCjfZK
4ArEndU11/LkL0TCtbAzlI7Uom3dBhbE+/QPM32C/RJomgOcFEvxZOEUV0TM0pBWlDWdV9RuSsvK
ira5aaDSxgRBdOsEaHLe1LeJbKRkM3BTu42w4/xqXx8J/M4Q7BwXMPirKXkxvPvnvaSWQOwa76gU
ZsGNT8sdhLv86HDhavY04RVzW7+mQ7c1ycXJd+QfYRIGY0LYvQa2utLdiOhAc9pgDqGerKuebfAp
hYIpNUcCPKX6iL1YmPmSgVH+SiagwDeUVTE5Y++zKQjxGv/hqt3aFQAhdysPsCm/S5wltO9GJ3Vp
Uyw2j4FKXyszWACCCneqSogopQXexgkTMj0lKCF55BRrVvZZlCQur4XXn7rJviqN+aNjPBSSqdPV
869H0mAAZKGKIof+n/bHTJMG76t6rzHh/dA/qJ+3r+4Yj4w03lprP3+PFnebX2NDXKI21zcv5VA9
32uEbAqed8ioWpGwaI5ACfVPf+uCOb6HWtBsmBfHdyu8RCXgp9sMPx2bc7YgYtTuIMAAwbgj4i5O
vgi4Q9wMKDUBKc8lBxNaXVXdWD9d9A+jp1F+pIktwpxvLp1uZ3+V7ugHgYle7eNiRtgU6ktJobKG
kBcg+oQ7zW7j31rl38/+U6M5IXWU6kTs3QEM7awBvVEYPT+hSbYo4uB4Er3QRU4GSDUxtctvBNRJ
aGSfa30mT09doSvLiCPGf/o2APq7yXPfmr4oejg1Fvl2bLXVQwiRklmjT67nAEq4YLXvPV40OKub
nlWeNRjo0jdZ9E37FZqHXjxM+W+mm6uMKRaNmYpTC7aNEb3TNuYENzdYEfTNprWCOYWEmF4r5dYv
wRLMsQokSsfp5Y9dIJjeOG1Jla1CrA1gIi22vgrXtLYaemPdkFwREUa31I/F7/i8s3eteIeLA3TH
H6N9EOVsZluVVaDQmHgcw1MaWNZ+5OAsF/Z48xVmG2M6SJW/yP+hW7OEuONF7mMSdYiCIM4jKb0I
AyjrSxkeVn1+jWx0DonyxyBXtvyOBWajAuffYbksH+ybVv8ivkSgM36dSmsz70hg4il0pKFoXwno
5ySdDWaUOr/074K0mv5CkbHnvn6eiH2canjC2SYq7OgySXChiR1IdZB8iUQQJ4YQM2p/jfLQcVfI
yMs2b7DMBeudUTu+QRmx2gdh/lJogm08xUodDODcqSepdJTXrf8yQsK8fnqBct97dZv+piEQlxby
oMmI5V80fhYjM+BdamCLXvXrsfOoU+ZDCeWExt/EbthgOI//ZktsNPsnXIZNxdFa0qx1l7u2nzGd
Bn00t/OEq1W+gbtcnKgiZHAxBacjXiNFmUw87+jMDDQLYDFLInRzPZ4Kw8blW27dCCMoiG1z9FE9
NxLz9oSbn3RV41fZ1YRDILDEz6nDhw5faOFVblgYyvc+Nu8t5aeCh62GJLjGk6t6I5oRa3E5GQ5w
5ZwYgVBsXdT0LwTIJj2KKPdJb11J7clq+jJ1UC/mUSEThTVHFkzs4Fnp9ny1iHq34E4IYHrL91xl
NMUUPK8tWLaADpRb+p2Jaknxc4SlIeDOh8uoQaRbQ9e6mb6Yp6no/jgspi/1HCc7GeZu+LrOu5gE
hEOKnYhyF9RjTEOIhsmNuPHzaq+Cp4ti0CX8Mn8hUq2p8kme7/GqxHd4WyKPQzvfXBLFK5Njg/WC
ce9xJfRSc6NYn8rISBsFLNy0p8dYIGmA8ddCEXRQH3sZV2Ksc3NvcoqptJsKaDKCLdJSVCu3FEmX
CXLRFT9cSAXfggCioyeAOxcUqSaYYV7bL3wC5J+lC/6eEcKSc70sKNxa5N2zeBuQIaUYW8/4f+SV
Nw07Y+DMy1ZJDP17spuu90k7ITJwPD41jn/hkaG60p/cACtCwBh1NccW8lsu3QWy8LqNEX6D9lJH
Gi5/QM75KIhbycT7OMefMMa81Uy2T1PB/GU8dC9GkMP3SNRiBvM2mfHT0jGU01DVKeKBQNQDC5m6
ud9kDQ9XwH43rY9jqR96Ps7CECTNdcKcDJjmL5E8CHAHOcPCI+Rn6A1Hr8l9mpS72maYo9OIFKk7
F8a7CXNK7YGRpJp5FmB8PN+lTn7PRfSgOKnMxs7ksGIiAvBQOXq41fp/puKPAi7ycnV5xe17Wn8U
5fPjVeyWO32k5YoXK3gTeiuKMkswyMojlG8oaqSxPxNvMjTD71qCkNorxS1UMT8XqdgieBQQiS0c
4zUY/Wminkea7IxYcz1XLmr4gj2ottDoTemf0CUX7fk9Y+ySWf+exWx3fFwGZ6I0x/cOvTTbXOHU
65AwGfjDJN1JTgq7Uo+yEZ9JB5eW2mOCqWD+G7uQIB7z2DconxiNlobFz/FLrInTTG0QTbtp+IlT
zknRvD3N+k+AP2q92vdnOh5EhHYYICTjvBXDEMmGft8IrbqNrRE8vET1+Svl5rkQv1I5JcQRUUsm
7ApSiy2cUqap+u34roE/BhVad+ggLBZTjTEK1E7SR0OF2UBWnEy67M4Ud9Wc3aJrKqtHMjxHgCY9
KJ6anYemLyHgYu0iVeF9kbIAI4hKRZB7RuBhkIw/aGyhpMsCxvev5pTk2Wl5MrpaXUTSVEUOj67/
C2NAqjmJS74DjlJOjOmbtJHfvAf8DiNHQQliVu9xml3D101NmH/TpNK4T/l/HJ3HkurIFkW/SBHy
ZgoIBCq8Z6Iow5VF3n99L/Xgxb2vu4sCIWXmOWfvtUu78FnNiY0SlPNngnkNjIrJcPf+QeXKBVzG
NAxEFH1c/qTeaxXMnDL7/njyvDRtTcpO+NhFFG5NYmGMAq3ByxdKiSGbNbxkwC7RBFeLLz/ac6w1
BG3t4CU12mSh5YRbMJXtPeVgBNTY90FDZ0fJ6wNvw4FOg5GijdQ63wE9oGTsngSe8mYa5TurGany
fkeqT4PWWh63G7lDrN3/1SQDhv1f8zMgpubjVLgPNXD7f5Vm0Ksg4jMlo4W3y0KVC1NMLHgcynfF
GalAVZD3qki7ViRZFgcGMBxxYKLklwAh5zrC255z1zB9QhqFlRvT7/bx6ov0R/zzYBHyQ0oTwHI+
99h5c++U89/rHjYyOnypjxwUgokk3dLYTvtjkn9bevsFOIo7cMYLiIjfHjI/X8ocG9p/ExGXCrkY
IOOYxyrEZ8S8Hhi0T0vgwalwMJv/XzYeFwPPP+xJmhHPgTsB7m6affPPBAwbHrdcAYWAV4jEwZaD
5xScW/L5vYJpIpherYHeYC35N0GOpBLLCC8wpfwSf4mEdGz2kYx9e19EcAfFH9Nkmu3DSoNRq7+C
l8j91/LxpPTEJwhgeljKWWz/6c1u+qY7xqRpRPewehloYwk38wnUUNSdZolEjGj2sec5rkXY5QIS
32bSRB71/HMY2n/wcgMfh5o4EFKCMImJf0HpK6c4WSpSaHCT8p3HDIymW0JQd31nrnLEon5iC4ta
XiYRBwPFEfELTZ828s8ZzXkBoS+aZfPInazyImWMmAdvCinW5Dwtar5yrm8LMUWF6aJarPDTTV9m
/bzqb34FcGxx9ZRrMf7Gw6+sfCcZ8KyFT+u5FoLFRDLhaqcgVqPy6g9/SUzDa8o5rvm4lWxrFsqA
yO15o9yZtc490V8aBKvR50cfm2WZf5Xv/J01KcriCxaQHC6JSd0z9vTG/c3oRxs6qUAPeH+elHK+
IdWQz8xHRVIV54tUpuQS5OmX5RbupOGHoVhCSo+s7dX4gkc9z2J++q0ic1H4K0hu7h9umbSb+scw
2pf5W9cwXVLH8lsE1lkrWvGzQwofxgwXJVeppDWDodEnBpV2pL/RAfdF/cnk4fMm/EU8rKQoX4ys
Bn3821CBArHSOohXb6z5mUxXuJ8ZCLarCncvLG2lE6nT5snnxzeY3Ofo5fCkYMZJhAL+r+h4Wb4y
h1+8/WV8i30BoWp2mNr/Bl9BHrxrdH1adoIRUnEDg8C5iXAMRVrVfQJEQeMBvoLhiKmD+oAoaW4b
KSdUbuy/INFMs0S85EbHROvOb+3c8H8y9aCulejm8akbPlZskMmQzE3uRHA3Eg5saN2EMseUjYwc
XImrUvaXMj5oNH1/bjkQLREvJWKOlhjvWds5qfjIGABQCqT8lBJrtlew2zAw86AgB6THnsXuXesH
La/srILaxNOoYl97gVLpCNRMYteVeN2qpAPT2S3bin/OX7p5nNYIqyEzpFFZ9KyFE5PeGrsCERWB
v46CTYUQwQyX3MkeBAyF3h03LyA3teuIpmNe2ZRg5pmUAKhqY0xZpLP12j1OdZfrmX5+jB5QnnbX
uVI04w1+T4yv8gZKHOrDJ1tLQMxptscm/TBerp/JUXEce6ay2gLouJiR+LgiQBgBUhT9ecOv7j19
3ksVwHhm+HBI3iOowrPSOVA5pmWPTijZS8iKtA5Im0wTfA0lIg39TVK9Cu6UgOc856N9tiXJYcAP
y5ZFFfNzy3gpwufOzKOjK2vZeaQe9NqlrpiT390XqwIbId+eWp1rMFyCspWCtwH7LkE44BNXmj7q
bqt0TxheNRGrTc3sjD9lrpo4WYLSDEjzVW1GB5vv5kaXaQL5joBLctwunb7Ue1LFq/FqGsGq4icU
k/TiiX409G+Jq0LdrgTvgSTl9hCU16mmcw1mq6CHOEAFuNTQPaZbssDEcKlxawrowqMaf/XcCGN0
nbaOLrS8inclsNaSttMA1HAxouJbGjaphM7bJssKuG7m3nilnsGhRSsCEzbbnXusaMqX4EonBlmM
PeaYc6tUYCoy2gke32wc0WGssSyhqklDHP1ls6pQokQFlmhIAqTAw80J05lSvSAMZwP0Fsj5V7VE
B6x+x/gSekIAG8rEAt073x+86fmg1BshLAl4QRHUvz3eS6TfCwRHJm0E9Iu+vob1NRzD7BGq19B7
lr0jZCeWdxOuibysdHxw4dI0y4WBSkLgbhALOngu/W0eKvhYBi8/hM+R9biuXgorkDhltMf9u4MW
kac0AzqfwhJx5PRdMf6T6bMOi8yY+kPIixGa/43So07Hc4lzOaMzrvLBQ6yVHQLT4Yug93Rbkf4O
r4BM6yxUbS9zuhJxUirN2o8xl9GbZcRojKzGAB15Trfl24fDYyHpANZeBg5YnngnFriNiUWmSqGa
qNBSEpKHBHfEtM2174QLJqzB/zIz4g08EK3cHJgOMm6bycok/RBQOf/obKvhOyboRO6RVAd4gqKl
R+nOg4Z0VRSeZbCBQi01+4+G6gvo0nATuZA9cUopl4tz2krkgYKr0oGxslAoMFSbM7rvfiZqLtcp
YZQrcYTKmvEqkm2QA5CIJ04zHSZfIX0RDErH04fknOUCAXT5BtuDuYkvKf1IexTwPXLYqB0WpQyX
hSar9KEQdSBSGOUKpOM8YVmQTipGHJ30nRJMDcNGrX61b3Zi0IU6CkWWzf6J7aplJ+xoGH5gFIWi
sY3RZZbx0vJ9BPWcptD80aFJIgDjrv4jGMzxl9zvla+4MsaIMLVmHdPkOlYPBvsuqP7qDrUQObno
dkzRGIGOGklx9V4uSttnvF/n/b5lZOJriHQlZmIFVqedwlMJria2AHDjSMmQgwjFiJZiOHreSF57
ywyBobfZovKnnNw0OMuMj0rrPN/0KTYoBCb5QFMNtkDNFNH5nE3+NLg+uX7vQBPSGFEG5pPc4eGH
vhXP6Ac6N1uejj6gV6tfwQLLUkr4UqCc0qlAAc+3Fdb30vr6ZA944nqpo3iM3JGvgE6IHX+MhVFe
TW7rzhjWpSgufTFzcMRpyU0YNrCWdCIbJw9imtwqvC2R4G1CkqI03lQbrEPCIPtrSMxJznfNsvZZ
GsMlYnSOL0aNtyadyFqBo8VFUfiYAtyJiR2tWzBY4DhPilFvYpOEEzS6yB3OeVa41WiLT99qyNhR
IXyM1xZ63VGolBB84okbtYVVVrYQMGHPT7jBwoaPoBGLYc764gsRO57E8R3ZYwIJkkMjac03qlNU
09FMre9eQQVARnqMi7NncJPLj1j86q+R0c28eG9yvbFJIvmf6KY9MGhxHdkCFBqFLWUM/oXxkw0I
ZvyfkJ/K6N2Mncvtz1UbgP6ZBI2/ZHz0DCMr+sdoZqzkJpHAh9Jh8NF+p0cD+h3XQzsLNLW6Q8Tw
oBa7RfW5QDjiWvBqPj8qq1d8pAKs0RJAoyhcPBbYdjsIF6VBJpQcLGBIZO92u8LccB2Q5bfyIzAP
QMv5JsLgKxwZ3Qsc4Gh0R5/fjBtD6W3Rx51cfmOBkONnF6A/xiVsMkZDPZt+kJ3CE9DHf5l461P6
fOUmUR5J+5Ktlw9jxjwM+cPvR8whB53Xx0ycgSsAERQEdyM8FygIkwHVyoeGLXMlQmtAgTSYjzXt
0tXHaLx+xHMUXD4WCmj/FmV3X3cqzIr1n5k/jMkuTKBVzAxWEugciG9yPnR42fVfI741pLee8KOq
PyIdJ/ofdbnqjLeXm1RRVy18SB0n3nth/pnazSz2HY3tsvqrqz+xfcjGXwhPcrzm3UmFb99+0XNG
sibLxkKEzpVmSD+Gq2+eivqYMwyXFwCxEa3keF6qIyXgrBDIWNzj1CumJMRLP1wrqsLxVkWnXMg5
p39/qi2iTKX+RYNYeFDADkZHD+Yi+RfZOMldN0tMfMj9T0YahqwxJVZ/9Gp1ReFtoD0qyFKz8CcU
uFoaIiFg97K+5KcuWEnZv08W7H3tZhnm7JDTeK8bxEc+rjGb06Uty5gyZhnc345WXb4Xgq0co5Eo
LlZ+mARX/eQgK/nMabBi9ImcSY6vBUJIuE3dlcO6h5zNkvgqvqLJR49Fi05NrS31jkzvZ0iXuo7W
NdLHQQYyUnLSYgdlGx/OOfmKg3ctaidgVlhuqyLbqB5IJF0kOoLFwXQQqjLIQGwl0RveYVm8J2BV
6lMtb1Tlzf9vfVJuUAM2HCnafzXsibIjN7PeaAQxdTXm0Ozvg8Fl3FTdvYteER12qfrJ879Sj5de
IK6aXCMx7cRrFaRyjvfWcDsf2+LdoNMu4uBHi4TgCik6pkFvXwJPpL8o0RuMuRViuoM5WqgIW4BS
nVRmdZlk6/hJ8vyWSM9xGrAg6/1ILETRGeXwJ3r5a9B/XTGnV+wLy7L6otYIPkzbS5idYOO9TS5d
EBTT5JrV9SnzPe7tfzJ5NCMX6Vhqj8xwFBHVCkuRdMQyBrk3+SdqgIs0V5ZvGY9l+UFcb/c0aeUN
Mj7MnBHrBFLTD2GFkbyihhgMJ2xp0LpIrQfYh6b53cChVOiaiiX2HRPo+FWxML0w2y2Uf6hEOdfN
cVMU/ACTQ74kJJtmuTY0Gk7+lJFxp0hMyl9pfAXeLukUdkGqrPyAP98PGY2r7FVkOOqzr2cfymyn
EO7Aj0S8v0/1MJkvmr6IVZEjQ7+sjJ+m7MicvUZBvB9Jxg3iTQRNRggRmGbMF7+szM0sp+HR4l1T
jvLQnkvPlk3ftYZ1SCfKuGRzYCFpT4eZSDEZAbJC9Pu3RNkiEjrIED3vSdaakwxLu9NVE1Smxq8J
g7VF9LlvTwgh8Uigrq/TBfE+aHtYfjxQV95s4wWkAJFwwS1xsxr6OLb+kB/jP9R14iMCnTLYGF2h
a+KBJCQFio6IJ2I2oIjDYS4uJPRvHF3TsyHYbbUMYI3f5p9fnEaltoDnGHvPeNn8cHwzGIa1SxoS
1PJFYeNir/s5yMFlPvcXc9o5urYS4ltT3zX90NFo6LZDcuEIzymXKnOg5h/zq0qxIdEdGxcWjTsV
NEeBsy/vjzGkNQjSE8NPjhtGHdS19E2cKnPqiNRRTrOtrQmOYRFoIPQEq+BVmitIkzm/URMVK+Qr
yJZo0AzxUaClna0FejpJ8LeI0COzO8UeOudr2j4NgObIn4InVAyNYrxS8aZnTvXT4xMStS3vzsCG
BNt5MzWvKLyIph9oytB08WmrhvT/ZG60GDtKI7gVff8+v0rBX8chleAeNdqL9BWcpEDyGKGfu3jp
uqR+4pRJPWV2/Rf5w7OI3RlQucaJctgAKFQgtXHmrbtjhEQ7A1cSuUg+ou4p0zbq7mb3HpgG4UAG
z4jRnELbwH81Qf1QHX832ZqrjfEbUBp0jq1CLaZX0mKsvrHlFczMAoXKKFlr4daC2jOyvQPpL1d8
lY1PWs2SRuVcIg4lE2eS+uzRGpXHIfjRCjaT+GunlcviAljS4Mhcis0EmuBXZPCR/MvHgEObLjGl
SBiDlKXMIS3zlpJF8Yz/ZAw3XvrAAo/VspuwDCaDZq7HcLHCNw1aZg+wagCgeV+wx9FuR5JDTOMU
JCn/BMjiqHscptOa9xvUi/FPRTDZ9OkyQ02BbZNTEvMA5giNiaFCWHOWayqsimdEi306r4ylcoZM
jniAFQ2z3NInM3UVXYaNuooq263DVyevfaSOzZKbzmP6Ry1O0h/OSiKi6Sxo0cq6UC5Y4bAEeU8X
vVtPnUQ0mFFslzSkVPwb+mmMDiYdvBSrreiBjOV2zntxWaG/uXvjKWsP0yk+oV8XHNOpDEmsgSzI
XeF/Cdy6+og9NQYvEi70Dz2m/tKatojssU1I/YuWRowaYs+oDhLssCHzh2PyNNrh2Nv3c3UiUXDs
JbwBuM6kG90I/TpPdh+OySYh99PRuNIaouwXZp4itNmqQHBhgIslZ3xt4i02Jab0uaTpvAFQFlRU
AitzTkU5unJ19BCOMCUC6Orp6wizRUEaY3+VWYrBpyQW6zBaf0JQQItTEP6zUEXSKqJhiBKooQPz
gxUd6Xkt2GJ5bFHnsTEYD9iVrOnMGENkIgXZstj2V7G3T5RnNxDhh1mZjZTMcAQbXOeAmFzvoKQc
58rZzDKW1RVb6z2E9SaAYlmM8Vatnl7Pqgio11zqUCsZB+MTyHDPfAGfq7ghYAvPY44iGQZE/JtI
8xPXq+dfwQ2xwKkOmYUcG1p6kaPWG04RwXeh/n6abWHeKoRFd3iA3lKkMn/wMKcOzeMW2nirOF68
ozqM9JBCCdXSrvzRgme1XXN1EBhCbU7puM5AIsb53OoOJl34Xe6OsqOjJOtXfEBcQE3ryH8QVlgm
4CSjiLMxTDI+0hZr2t4+RQrryxzGMHz5Z1GehY2IB9rlMtOKIhjpLOoX2CcpU1mODto3aRwrJs2s
Cej/Vn2zpj6VruWuTFccgTgC446ksf812V9EIu0jJwnvUJQH+BUmhjl8eSS3+eeGYVC4ltYIiqmz
r/S5JXXTYRDM9mBLWZI2COiD9iTRLxUXcIxMawVjQKXfKi876+hpJPLQ/BEcRvoqHBMi9hpjP/rw
UQbXm5J0F2xDvn/o9elmQrmtQCqfRDeolJrZ187XfwNz3vzqdOz3ZjuF0ESTuhisCIp9bVxzpCS9
h/IKNd2B/3JTQQfkMcLXiAXIYfkFb6ufGOOxirCOgyPVgj/2jODFRkfUCDzafEOHORo2wI9pjfb+
Gl0kGzwPMi3kc6av4eHB0+3rCcUsXmC468heNmgHuZOWunHktIMhWkuQ+Lu4uk16AQMmwgsDnVUg
nFARoRFF5VUl21S5qxLdmEWl7hPM6cmxpyeo9+gJ2ARoojcLEgyy3LEO6NsiwjodWo1U2jHdm7p+
+SBNhNuQr7tL95WTeHUesG8x1/HcAPPaQpYgZNo0ZUcVtuzM/GFStPhEAGfJ+IKBRlf3IAOmAfFC
b5sBApVrvqy0PXpsbdXnpxYnAQR1sIwHPtyAlnFFL/2zp3zkIDowBt/UhNItyhsdrnIe3mS6SVvy
CoQ19ko2bxZpqiPi+aJJkp0epe9UPkrz7JBuJKblnzmDORyCc2mfPtKOa0cuE+8FEMAOdiAzoG+o
negrwNAX2lVBsOCiWEYwpI9QaGdgbpm/0PvQ5RM2CAmZHXp56q4SnTbj8g0UVbo+kcHz7nKEAtDC
KQbaIl+MdTDWqOOkvxZ/PB6CYhkSbBmuBkgL0d4QHKQ2XrFq3/SuypyR0isgHAtty0iZfEZHtaP9
Mh2PnKrejVu9XflsyPVCkXemiNeIEGX7kxw7Nwqcv86iq8idSt3e7D75xtRWFSapuAe0N4v3Bb2R
qjsUrOM1Sxp94Jg8Hmir6EQVoSeTdU9yR9LtE2CIAphH5DQs7alp+7XbMCvYt9vQO3Z/A7T175yJ
3/Kr/YdOhsUVW3nilK+jsOYNWcJRANfRkts8ZfIxs2ngbi+0uepaHmM+dOKcvqEud0QwEOqFIg6u
+Lz5abcjjl6SdrS19AcPHJUTbMJuoaOHX0EthwGOwGKJ0ihdKTQbiIvcmIwKLASDWGnoPS50W8HN
RHXpMJ7xbI6i06nVPTaO8By3RCVURMAGELRGAtynHv9EfqrHDZwJjniJm31VmLDAnsYL2LoXhuRL
5E2Mceb9M/7W2N7z9SQo5Oy3hbdNZo3+KtcVGsiVeKrcXsXE0X/sb9xnSszsrXJdzJ5L4y8lDAkT
LXoMC1LaSiUzeiQnwDjAJB9bx9LuuMmnuCl0FFtUd8ihMhuygbZuMc63NotKWXAMRCHDswV9QP5l
AjwbeKDnwbf5SEjamNIJSHRhpgMWhbMBZHvSZpHMLK56hJa+cGWIZA2hTXROzIFLxnxZWfkL2O7l
kUvMf8Ne20NMjzcw8ScfDXb0Q/czIUahsvIiMYB/50+beonQCai7rphbeu6Y1Cb9zuY99f/az8Kf
A4TxgY2rEEhoH8Xu1FsYyT8n0XcxLJkIg1VorxJTHXjGaK85j9IGtiQY+DzgYwEibuaAN0QTEEfc
k5s6OE/tcFBGkIbSjj5cQB+cXCz1UWN1NNYVbXgsTDhDkiMZhTDH6QKJdBCsfxDwrNjREMxOIFPu
9WbXAcKohh+j2V7H5Ge6sGH0pFEbr6xnckW6yo4XHYbiTA6wdiDzQcRUw7JcXC1SOY0Q/PwS584E
d5GjL0mfzIjWO1z2+wYKwxIRSyN9yyrsyCdJtGwV4pwKQ/ToUc9FfVOT7xm8cL8U8gmCPBtegDv4
S/3SRCeejjnWTmLqN1fxuzPennXQ58Ql6sddZ4EENdYcfDUgSScTww2snCWSTnpW1jPfUjX+IJoY
FMw5wQHBIrQbz07qNdocFFNwSPVwrZUbRTr3wW+X2yQQVCIno2XwQjEjf7b1kaOP6ZYRdvo7c9fG
IyoAAyyEEu1fnb+HYQkwLwtRtju1tyiI2Hat8RqSSzBFqV2Hn5CIqA/PAn7T8ljy/GzbReYILSJa
khsiuzDQB0AgOsgPiLoMP1hLcaxy4xsH8gqYH4rkmrOv5F+UAahMBH3Byon0hWEewsB//YNIB/ax
HVyTM1bXWblG4CPRe6AacTKRaFJXk//iDM8VC0byOQ0D/dUFEcyUiajSs/joN4cPGEHOoYPg8uUw
AEnZDr18w/5GmlWtnFlM48+jHlaKvyF8ilHcaDYPptENQZi05ytg7pQ7wLQksGxVyTZLj5UJ0tAD
8VrhmpoUBj1HcgF4EUlG0yiwZn9gzpfGv5nx8rFvhZ8jFWXBjIkFSY2eAReU9GCWcbxT5KKQV+Ev
w7N6l8YN9+Y6ZkllwaQmEx+S+AhDhu7wbAzsiUTllCMYCe2eBA7HeGpM9OtSyGAcRYTX4qUFY3v3
lf1UbPIdVTwK6to/T/PhEqEs2UwlpSYXKY9uUuRG/tvjFWjANZgwOHaKWP208tUi5AHNNhUj6KAw
fAXM+hIyXEhzSIhnLc8J48GAgJ/+j7ggYVEyClWdUICMj+OHGg1FQwczUl3XxGKQdiCsJZUfYvUi
nthXvyX8ch/j9WE+0IFnoPJXy3tPaJVMiRRKOh6FmSDuwTNTySF4Z9gdN7tsyr/BOB3tGvnKukU+
BQFh6wIte+NOY/6sfQ/SteBvH0JTa2pkSJco1Rdt9FuyK/bshcKambPk9Y5oXZScrjR1oLaT6hdP
LqelmHymPnwPcF+n3nyDfsSyZXRpv1m9Ms+wcfRTddaeEKI3phNemEsitiRaF7eaLVGJApBngDBP
f1HPK7SWtGX5y52m2HyzNF9aIAwclBhdrGSoYQ3AEJD5OqoP7hAOPwEF0DdBQAHGao7VcF6/uc/V
LxrHfL8wo/AodEfBsc4ZsdboOubD9/jA+RFg3WSIQJpUvTT2nItu/eGMP57bd90/4mAvbuCBY+Jj
M1R3HkFH+dKzkRrqHhEDiAbWlaN5p0kBxKJG5z06pEzfVVoI9JkqTlt2wwP9BCu2Lv7YPdvdp54e
IiW4jXRUWpvxfKsj4kPHvJkKV9dKT735hQGVyTjP5bQvCRD6rGfrUxpxQp2bw0KaQuKxCEf/y3m4
cRuijBkKspicEKW++P2chU1jYx2GlXeE+N7Z3cnaa/VTcALTGc/SAWEegQ84taLN1bq1uMU3Eb4J
l0VJzUuuyC5wSWnwbGu1y57c8pqxYj7PzDCf9ktIqmv9oqqL3NbhA3TrZNK9leEK9T2ckdUtuipI
BkUCEIt4iat6z6qNmN28G5dqHwmkdBpIYv531sHE4vzA5qXbZG0Qkb3z76pKGrmD8qt9UQdDnhOy
2cLPHGRUVXVmOjMHB3gFg9WdyQVsbaPaFz99/ioI3FYcugUG8S39qpVdHayo+m1RQHLT4ltd4R3J
7hzKdx7kedbQufgPsjvTBIuV5cJnZI6ySNeGGwAzsqubNlPO06o1hTDQ1yvuFocqWm6TfIh4mG78
ZSqIDqnak0nCYEayJW4IL7cDbdGPjyIH5z5rCkTvC9Y2aN5z/EeHZk2hg8jWzph7LqAbpRmawjll
JG5fanga7fyMTzrlap47yd08xLvsJNEuOmF/dpS3/uCwfJJ3wRXWtR1cky9Ik1cMWMaBThaEyBba
AbRnaTWuDvkUFLeAofs7YvfFsXYPww10+s5YJTd8ClsaPp97TmEKTrf9rk9UzmwVK836SuM7ow1r
E7mcnFLDbhfhiclolM9Ch7dkXBo6WAd0uel6XHw2eBfyjZrOaZYe8N7hRk8eN9qH5UMGBzWLuQn8
vfxZB6x5yDp8jttZh1NzNkC3ZJ2jqwX83KmAV+4z5NcZ5wSX0CVA9QPnv1V1ASPMTNfYONOxS+nn
JD94Z2WcqU+BemhuXIE+IbqOFv124uvC/oHYwjhC7l2ao54tvnjux8rp5Ge69t4K/Yp2LYQrenQQ
luYez+CckNKA6DkEFtpBufg1x5F48nyLrwyOaLMEv7Yd3hoURJt+H/nRo0NdvfDdavum/4+Mtwb+
fpFBF+9pODZzF4MZx+RM3SLs7WnOPZMHTiLwiOC/MGJsNSbxT7y/nDIahwqQGDFEZ5OiNEwuZB1R
NFIChiS/9tHNQnqRLTt6Tx9zFbkIaIyl/Eqgsc1KTghffbHV6dOzEscR4p6FmB0kUGa6y5hH5cQ/
60gmxULnb9r24E+Yd0YRX90u4WRDKBqNEBb+P5HIMGr0syo5Q7polI1k/Ha36qZvmHBK4F4inhu/
DRnJLgLzpxSWRZYvc7lihPtqI0x34EhUqgEt8edSCR1HeqeQbRkw4zmCIfjyETZuTGUf1gep3goi
fHDpWxftgt9foWyj9y8Wq9i6YPZAVmEtUBYVSHSypXyyuGUpA2Pa+RKN6ra7oI8Xgj+1o1zQ0Op5
3bJGJ+N1PM0NE7AAjUoQ2US5oFwb3Ix8PZp52LlfAot2joQla0w0MUqz1ywE67t4RgQylYOM2JIq
Qh9/Bh+BSHcxvGIeCi5FbYy22sOkWtBrmzf1rqE6ThF91SSvsSgjps3unvSNetUPiSt/kspDHz31
3/EkKqS3bRzYMcuziqpYU1rCqScBNmxyetrTKpIhpVVJW2WNN9RdQn2GvpSisvjJEf1JU+5gF+R0
3t968qhpnhYQCCu39v+F9EFArguTghJ4Uk+xVsK8IQ0nMaD7afv/nx6kcfSWOKMlqHhy6BipGu+a
ARSsCOxsgD/JcTvcquO7Z60XsFt7D7qKmjGsPs0DhE/ewWr2zlVDmd2fK8qasv1WMD9+sEhQWsq0
8WgEl0s6SMyxcusu1LcQa++PhRinnyFiKYKNcK8d+jF3YTeisPE3zba/M+bVmIOfo2Xrdu9qZWBu
/IFv4eb34qq/q7ewq93onnt26ZiH7PjZsLSD3HrH7sdpXfkgnrWX8bKOxLtsdYa8c++LvmviqguQ
Imd9rh/6Te3qpBqoGPuOrZu4ypGeqLUFoPnbrdUf/8yF4OKTI7FApJFc62Pw7cP3nGRA+bZvt/yj
fkbvE1MDB3hNWCMVCm1t6pR3Lo0IWbxL6dmb46O19j5WdmLeiQUl2Hivg2rgHIyheVkvFuo/Fvc/
pDOU90B/Kb/ArdhgpfIpVZc8nKWfLCd0RTDOpZvoaH98O0p7bn4Q2sDhk5dCtlNxnVwL1/+pCfhd
HAn9yieiJIzpyk5m3wSdAoq+yjLCEFsk+lRcMkSAnIPWHFkDLYwPUwcNgiMqs3zVo23pcOt3GHrl
ZVsv6NE0cwVWE2irP2Qz2rzesxwWAz1XJv1fkTA5mv2f5uOKR/PEBcm3/2QXsAWZwk2woquTrFxU
RQ9O/lVA+2TOIzReAbMzVW/OjMgNTnTDJLyjqQT1kjoVPVp8aSi1GYSsIuGccr7iCt7ZKMH6wQcI
0wMtIGyS3YB2/LeMgDOSUj1d6uTIIqnZqU6Xc0PT3kpcHvr8F1O1Qd5egKEd1ccYEXePL9aHbgbn
mRHpkt8X8k56J/5B/0svB9EoistgvnfV1ZCTycBDixIhQOO+nTw4G3ExpZSMNp3tIlszYRs0xgBz
7JxGjgN9EOccIejy10duGDpd0vNDH0SbS2s/nNKBeZ4dzP2QDOQX5TITHTwyCmf5xC6FVaVtOOiX
0mSIro0v3uqnPQwTfw3sMvVGgA4/DPYRTVLmF+3WyibdqmLgk6lcKo0GQVRIJ7Flt1n3Ky4cFCAs
FYCDyI5CzUXgpzkznrLlahgVY1tGljmsg03GiuIKS/KQ0DjGjreiY1MysJEQ/k4+RHYpFcdR3R5j
+ho9b0U9Ta5nTqpPvz14CGlRm9H/MmGEy991fLNIk9Nf9dtDa9rY5in0caOiavlOGZZxPKCXjBc4
02hlLjt1RYSaT+0AsqSxEarif6IHPIY7M12r6jpgiWzIDNSw7thk3qLy4pROi+ijvoLol1xg8mBa
dq8HfVxGZaK24qAxBQNxwgVyyvQtjpwRgAdggZEEt/HE5a04fgn+O4R1mPcXWocEZpbUfZQ9EsUR
CuPx19IOBeAedR2HzwQIYYK61WSVNg3JTqMb2jTOhVl1ZicfuwsTz6i4IvFnwKhyhqH2zEHNeTdV
oUap+ZbO06LMzhXEB24eWuN8Dr27KS2m2vafwKuHd4GxqcLfdHbGjjkqu9zKUkAUs9EuOyTIAVK9
aoRSTKbX1uJsPrakTREd9KeRJmTQCD1M7ocMGS8VDUNBzted9Zy0pY5j0NHaMR8ncJs0M5kNCMW4
QPc8t2+JftA7eNXvJDtFNApRDuvItGuNeNd+Ti5kNOcev9MxNxZooxkiTphygnT0amR2DJ4Hgarc
tLZIMeWv1XA6H5NmSX053JnrZbI1R6QsM4ej9UIN3vAWEe6nH/1L0MQp1w/1brolkJwQr0lG+0FK
3FF30o9tBTA3/Zx+n8HtACUdXRRCZLTqo4mQgv/l1NYNlR5uonR6U6GxiHR60Sm6MQbQKAwXzJYD
AO5j0h1DTJ4EOIz598ixQUEHLvBnwgauIuTzCLklqTJnxfjwrjPk91x1VTf4RrFwEqee0rcFIg38
2+T5m8ickKqA91UOT0OUz4sWNvGcWM3MYUgwTUG6o4/C9nNDVDkSk4nqXWDKybWKR8LckIxYiPnI
OQyKk2+hBlzJd6D8xDtwJi37pwZov99O82n1Zxps/z/iV5jcUSzQLlLY2kUd5K+t/rTTlWByHl9C
SPuqNKzH4O0Zm/LNeSGNDzpdqacR/qWFvyg5NkCvF1Dl0g+E1DLpD73PMRtvOVMyhcHyWFT0ruA5
K+B2edsqj0zBUSln98w33FdYCix0w00n07W6mwJjMOZw/bFNDvHDqMm6/osZFHUOHWajO0p0hshd
bPi+g8GfQPqMYfRtou2aD+3qcBGC20ExaFjhWjVpNDUbi5zZ4sIcjeCdNe17a0sqdQpQmn53JTvJ
laEcx+XmjgOlUteq/qIgA80y6LYJo4Kh12dFVCp1LdykcR9e4DYZYLuzw+eGGxFExIC/bWdEFIcn
kGnqdELAZ/ylXZMXj1URLAVHVTYyteaOtqmJ08sCf4E02DXyayOe+v5Iwwl+9085KWu59+EGm+U9
5tgVIzJAmy0RCVBemV4TqfNGoOdLJ5N/i2LBiv86phZ9GK0E8wvF0H3g2Q4R3PZkjhCf1mq7IHCm
eEFKBZEHiFWlgoiZ06MbZvSXKBwkIJMJroKAM26y+o+kM1tSFNvC8BMRIZPArcyoOE95Q2iZySAK
CAj49OejT3RFndPVWZkIm73X+tc/4PB10nlYImgxPzcptwm8XQkfTgmKLzr7lBANod8PhoNTq75O
4RsXw9HALu09yvDlzyomGRvCj/4ilhyaXXzCp59+h4kWkkiGjj0x0ITKOc/e+ZJbYkxP7XAcBykj
ZJVga/C2R5q0Ns76ozTzXlSnTPgSAiybnm0JA7IHO3XzoHyHs6p8EhQkKQxsbDuZsBhYJkF2wrV/
zvmtTzfx6MKNSnOa7AeKD4SgVd3bHBb18E8of2LmqDLeRWyI54oeHEY7AcqMpFKHkd24uT5Bqpn8
BTqrlqTA7+IBF/htk8eIr2/9hA3vdqAeXXPq87sheoIQDg/BjpPFoz7V43S0u2aJKyhbBhVcYUdY
CN5A0CcZ0nwybEZWKCsMiiFwEgbVpY/qtg77HCbW6imMYbrk18PxCLElHEj72mhwfUaTBQ9au/AH
uMlpC/MlY2KebqN2C8dfTm19Ezc41zr5wK7npNcjPgNthok/0DD6K8ZsyrJ/LTLyVl9+9ggf0yWl
Bo5UFPKFZxDvk9ijZQL5hh9PZrap2WpGM8/cGknfU5i/ZEa3kHlYWAzw4PWLD5v+g4/UKexUW8Aw
tJck0DJexdOIiyjYCalS6sDAuAgvvwrHcEfKl833nPHVD2BHLJV4w96Xl+TXALKc/B2Bs5j8bUcJ
eObL0lHHSkdeglOnnAfVrv4cm/QfOthJueN9zD/oV+i0PHxpxrEEWr2eUBi3ecGTn2ujDpJZ+ofo
SFnY8KwB2IR2Mx2saaiMhlS4/Ow7FvWiYaCpuCByhi/46kVYPL9bakeKAGTy9YvDW7Ozx+275q9/
ZUiXD6vyKopx9YdVlLt4ik08QKB6riq75Ovif12I/wBHWw5AqqEoJLsHAyKkPqReYfxvijvAD0oV
MNgbP/2DIF9E92ahN0xLPxHP7J3xY8+GTLIsJZhOjgNu5HuONw7Eplh8P1CETcMHpTzw0n1two5g
vXxm769NeMOAREbpFpgQYo//3mIJRTiDwCpChlRYeshxpjz96kQx06qwT0Q8KEoMzBqdNKbfcV4P
hiWwcuFf1TsY/kwUJC/J55LhUSPyNsRwZu0oOg/sAbwuSyZ9mff4Y6HzCIEdP0eGY8Y9MY5yFjKc
eO8g4XVYFeMuA4pfBDHzTi8tPLkzWyJaDw8Er/h9ziJ1SXQaaCVnMQPpeIekq2LknIpbiFcT1Ciq
BdTGvL1hpMbX0eW/1BP9CV2U0JASUf+wp3xRitDqguyXS6oBTmj6G3p98WMpmDS1UPBRH6FYUhVI
MOhTG0gbxh1cpsaNkVO/30s3qZ7rTJIhPTJx9uk4+MGcRds3IWyW8mMxJHq3nprCw4stmLTIlV8+
8y28O1rQH8w1UOEXpwbRd1wG3XsXA2ko26DXj/K60Pe8yo26jrSN0S6NF956F7ldthie3RQ82k4M
wAxSGEf4+49CluoZ5jUVz9eqTi1ajNpMJufcFRs6MmIFvfqUbCSJiYwATRrfJ1yPmEsk7x/tPm3W
U6ZesCc8nOTnJVXkC1FFRPM9DdU7VndjJnS2j5gw8eSnx0jFKidPHOxy0hMeEfd7wmw5/dxZNIxD
MhfTX7cUGdqQSlbKE08B+cmHgCMaqIqTAnL7uFe+bVyrSTPIxWV6BwC6SimncsIKYcLVLfEEIv43
xUyx8aLcISO2xbuTOiGsW0TqftTMJzd85uPVtxqjrKkqFi8G/qOcSxqbhSNMNdCXDIqbK6f03VaC
p3RiCjgTk32B49Aa54cat+anLR8YQVN/d3MhC+EjH0GbmZXDkcW3gJJOn1fwU3K4H9aAJfFWoE10
NZ9WEGsOgNDxJlMN4/80LfDwOWKYwZNlexc/cxUPW+QPeElw3NjlCP/hTBB87tID74me6pOJ2ivM
Yb5XSy2+6nFiqvGVIeTkA2nnODa3KfsEAbYEtcrpWnj05lcOlWihQynuji31iNAFeuLIrZ8DKvR4
ppNc9Fh3qJNVRsKCgqEKCDnz2faDXQzsJeh3QGJagShsDEF4uzj1D6R2/UJlFR+YOdhtalEKdcyQ
PPyVJrIHl+PLI1xAzx+gon5+AcBI0/afb9elFJlTNeHg9nTrwaJIoyGvbmrM/kKYya4z+3/nztjF
YgAIyQlFQOCfWtsvv6krunMnWUjTDZOmQSJLQyEvBjc8iF9uweZwGb0D9OZPa22tUq0Ikwrjs2F7
EDJSwMOOpmHA0p/HNTtSxqW7v7f7h7+j/oPtqGrjrcQm9f7VcaDx+yMZCNc+xMdJhiw/ey0m5J5Z
TzCgCgRiZNXKrxu29k234Tyh7NV6TP54yLQ+AgAcvnzKe45ZWfc5JuyFz/dpeG5QSD6oSgVYq1mx
ZWw66SDTg/4ZGpb8bvmrMLFcQY8qqTu+7FE0FWwaTzdZ7FofbeNgGV9fkhcaxFMMPGAVYWYHaNue
0jHP4AmZZ8xNoh77zlCOtTdIweJdUYkQBhgw1fnzG1QBK4u4p8cfM2T6NXq7nvoH9hMjrD/9awvn
eFv/Zbjx0CF9HPnek9QjshdgYwnKtWxPdGpZYymb73l4eMDCU5F4N3e0W4QRJJ5KwWnJxMSwuAmA
dr64BcByLRqGoSKvRDKqg2YtO8Vm2tvYzWnG0uho7RkWRO3LUeH65tgcwcPFggbr7F0qXTNt8U3/
ZR8McAgXxnklhdfE/vz8icV9w1CTBWPE24kBM3OJISCN6lfa6a+wxOo5sbmYlFqmMHYv6ZhLmBfi
pog9J5QjA0kJJmT6Tnxh+NlZzA7ldKGJv4V61gdsW4JisqdiMhg09c9rys3qucclr26T8L5P0WUh
WHGn/8Wrw31u63X9XeLVgxWK+l69sYxOjtFVIuzxsxm0Sw1hXk7/Qc8RLtPq9CUAsd/AWEJAh/FA
C5uwFO7GXYT3l6N7BlU2ttLExafqiSk89lUEH4bV52oIWFHuGAzoLjT49BpxJ5lWtoevdmw4ytvW
UdslMDejMWgswjnD/wzm8Aw9aWNgUAmyTDqM98alu9h/9WUmNOa8KCzhDjuE6EGqJm1PPwrP63Xp
mfNstdrD7NqMgCNAKxFG7imAR5uJRwbbBb/rGq9LKwKpgrpuohZWsbLRt0+keC3TendChzexNe0n
RS1NyOdelGYlPhEJh0UhkS4YRh0xhQvRUf5qvBghv6jb7wMS6BtzZXJhoogDsL1msfsBpryQpqm7
BblEVIX4eKIJ+kqUNan9fE/52eAdKfRUhmgMRKMeXzoKCRB3rvftMHbI/zXG5r27sST82sYQ8675
2WYCosrni7oFVn96sxZeziRZTacsY78Gl1KEM8Zg+HRqxuHLWERHb4nbN2SUVro8j/CVJxFGJgFs
N10eLF3EJb2fqatI64iVB+FmWhCMrIAY+4XuR5O3kTwxX6y+boJkqdkncUH0zs/4DKUSnWzEJ6zR
MD6vZFjTC1k549XBQv7ygHAxgFu6dRdBuI9g+UNbUFZVRwJVTDWCm0DsYAOn1ZAO7e7GjEjGErsl
pKmB6vwmuBU/C0s35i+SqgoJqyOEWv2PlGN+RolrLCfY3EpwYzHpfsZYAh3aDss2wWmGNXB176Qq
hTgEMCbpwpw2WaRArSg5+TgJpmefaGoym6kgEjTSzsj0W9Hg3A8uBs+hpiJgDtQ9SF1HgmhYFQDx
9+V0k6vEKk8Q2cQgUB9MPkZfm8nmIy6EXvIUAnLf4q+yoV3P7c++urVtaPgUiV+ikCPJl+ODNiFl
b11hFJMP4LLAJ3GHJWzrJcI/Gt9JMXUUqlD4HUiMRrpU12+VR+yJxRLOz9RuYawnrtQeUaBgusaA
kZasxyfyce7e89dzG72sT7t/N5exicA5AB5RPTkofJD0cdYnhyitaDLZcYm0HsJUiK0Wz5+Ytyb7
7BNphFj33+mipsiTPExwv5eUSWCBzsKnJxGlXdJekjhgn9NLF+GmSM4QflnPLTjp8Dg/ozk9ACae
SRZyFCYfn0MQkiqncMxYjDDvHnaNgwXOu7FqgoXFcXokyb72WsT9QuMDPEhEOQqCv8k/eHl7zJci
ukrG0LCIYgjpXknfAvbcwMbiFPJ3j35RRXO6jeRjc+xhZ5RRI2LLBZdONWsOYf3I/CqGsVQCYIb6
G4+NoJV9GiAMaXXF5efjTxMx+4RwyanKFoVlOSAgQ0S6eMWVyW1HoPryEmb0OicT1gyzHhtO+A7q
SDwZ2V7TgMt9cWUXjves8yC4jkSVyo5eHhAv3cGEDm26KBQXyhPFf8a+x/7w8mrIcViMRH/MRfDM
SblS2ec2AYkD8SaSA9sVQRabEBAi/SWVuLoebkhQFlPKIopXftGntUtRDjseQeIUoKQswRrSsAs9
UMJHFGWqvIpG0cicN5Ri6lv9cEcBc7jbAwO+ek63aZAK1I++nxknQOxBBcLpgmENhtLYf6qX9qSQ
Ez1YzC/pLYFyH5SqJzXyRrJwCw3MRyBTvQhH8lvMuuD4EFWCY6viPtRloS61z54J0iRdKcP2oay4
71xDcZsUAW1p/gjxI4N8wg8A9AU+Vt64cFFr7t5cC4xTAmuhdsC61WZo1gQPI8w3SGPh9X1AKvqA
V3JrjSbOqhsrfsUGMjobxrqDRR1vNQ6LvTiXe5fDFX4hYUXUTSA+TCxwaOWkUT7MvK2Cg8AAEPQf
dD4sCwaN7PDwcGmMcVDpF9xJkJdJNOfZQw6ppj8P40K7/snCDxP3Ox+O94CzjmXDVcJF4avgvpdx
gPACQdIkZOy+EqB/kBdy3rACmbLSpzSKRZ9HayZtxX9ThqiI6tkzBFd9LTRIM9HnCGrP+6ZF3ufj
5Rkwxk4uGI3xWHndxEuPqcWw5XcNRsfNuIOiME6mZaPB4a7w3CBi8rtxt4pbvAI/MO7FTV4L9ycj
aSwuM5v2F9gDVUwm79qXPy7uGz3kdKvdPzAcoZ8Idx4Ala2wBzoA2hp/HC+kxpCO5nOfLFtCy+Tf
YZ6Z2n7sve7Qp7iTrKvnrZtPxi4QOZ4UNv+KOb7PAFNz6WY+4IrDg0WhA+TSjQ2kKIAjHHnEoztn
gwJrorUYvlBijTSv/BwLpcUmwsIF4oAwhir8l/lWjb+kZtenMsMddf4RyVt1X0T2aRcsgGmq1xMo
pJGlR81GFQCq2Cw8lh1jukSANGYL+hvR4grWcp41zOhAuxmFS5PGypYSpy3Oc5aQ4KrL96c0h9tD
Z3EZq5TWxtuSpkfReKE9SsMJ6MQ2Lw8yXWEMa7ak9RWZg6ssTfJCJi9vwkepKGeeJBIKYGG8/0a3
r7Gx1S/a2Ozw1XmqQLDBaBqCTsZmPBogfSWcTuEIDCVq/g9lEZOiUqL7gXpgYK2O9MmdoB4Y1NTs
xt33IjDDi/kbPWZiqbGvGXxIxoXpFSiAyOrSGOy/hL/YAJCDWPV5tv5IX02Z3kBWeH0gwacMHZVq
ButvrLDaFMLTll5fFraopKYvUB2EVzbzlRoWASVZ4ZSxxy56pxRSkksEVNIoJw74oaV5/xXlHQAi
u0bPI449QZyDZE916BYj5Rp5h4zJhIo2LKCLG7t5Fi6g0oe0RZP+eGSTfDyUFwBVCAR07IpT5wvn
R0H6tmAIySWM7k0f7Bv/ZYPLYIINbtywv1v5tWWL4ALYNwRGY0ztaPwpy+htQch41Tt/ULEEtLk8
0BzMSAByoVny3QRUhJk9gaIH9FwRzUxMCqa/G8oZqETcALYJ/NC5To6tvBi7vaRDYLouhDmfMX67
qA35VvngIukgkYS5pxEHfCJW5zvHHRQ+i9crnOH2A0VkAhf/8FJozdW1glscszXVhY7FB+auUY3w
vTLd1qc/JHNTw3P2teLopsVmjAcPFD7uDhcNBPXURw4nzSHsTEZMfNphGqBO5I3/7/1tb1wCX5c2
8ydUS4kkynFL4i/zWJiq8cP4QKCstGhw9BF0DpHFneOnclJqGUcs9o/jBjJ+PT1o4QDEovtgPXU2
PWpGiEwGpI1prjvRnSIav5Ab8fplcMhNfsDxjKwXN60zsfFiZIumxWiwqXRHkyn8MCCkYab0cfjW
fFDa1Pa/pQIIghSTupJH881CJsWsIj4AHx1dD2sJrtGoIuHjtmueKQ+I84RXePhu0ejAv8OLiAuI
lJXQ7XUUWCDXky3fh4+tQV5i7X2W3FQ+M58ArBhrP94cZHQjBx+J15GjjZ2AoTAHIxA8e1a+BPCD
eMzf4aJh3PMZ8s7DcwEpCzcS/IunQG7Y+OcABKUtCwyCKKLHewyNTOCkp4XgvWK6BVsDvdOT6DGi
N/G8y0yZW8k9R2H3y0vHdwDJ5D+iCYRTib4HX5fJrb1pF6hfKmaL9Zw1yi2DdCkWzodX8WGxFrnX
IOWsXZbT+LFRlaFZ5SQHxfzlXUvg54w1nw2Vkz5Kj8aSrL1hRZL0lMtux0xE5RHmLrbQDE7F3/KX
CTve5NZ4wmBVxYQYL5gDI3uQVPZ3dc0Wlh9wYy8cqMT8YqLzYBGhW2MLYITBgJ6ODc8vjhpYC3Cm
8P2gduBDQ+m7UYJRAXIZwCfgroJA986Q2eYxfbI1viC8lZQo3DsWNLcZlgIfVGKx6kzscCtCI2lh
mgPbW7g8kYiWAUsa1J6V/GGZUPBhb8ohwf/B9Z97ikDm7dITVwpS73GFEmfNbeK58BfBLjHp4vsk
hFmzzTCz7jzuNaxuEK03Lzq6Z2RtHVxLlp4XUS/iIoOXC6MaAA2cs0QTNyAWBwu8WAH5MDmUFVi0
a+xb2GwrvGK0oJJslngOXZcXtgy+WLjoNgIr5h9cI/wLpBw8IYJAWbWwE18uCQFfhtuJB8cXizgu
ETOhLxtm7PMJYTljPsvIBNIm3if9g31lLHQQkvAo/ttXLSJJvvqiLBeV4iltOKpWy4VBscY6/S6U
6VIbAqA0PiE/CxqEnLkNJu/tSlN2+hMH1r3cgQ/uCP5GlAXtXmLiDO3+0AqWpI8QdvOLWGM4UTlz
VXzuieJhr6WRbZoEvUyCXqmt30x9W9VvJRavCVM+k0fcjjkuU9xujNDA54ctBuUAXOJusiDOmsX4
Va2ckG3VJ1A86QnDQPA4ZptoWJMk3pOSj0Fi6emPFeNaiBT8ToLnx7AxXHhriHtwiYQ+b3J0N1+z
Aaf9mMObBmNWQvN+za4M/Qg45CWfQF+C08Bsk3GCT5Sl6j7fGwSHBGmVx2+8JHTuQ6qZ5k1yhwic
4unoEiMuvklvQqg2GOv6H7fh0GSWhEJhlGEUe5J0sJtQYKWgPBaDXnESLN0VCElWhN4ZUveidVLo
oUzyZ9OZjXkfDBDuqjlZtYwPiRXKJABBS6rtWvPyGU9uVjvAVCKBeVMAse4gjfLFWe5hJaDPFuwa
VvmXGqsHng+JDaAqktT1DUhoW5Weak9898Tm8w86sAkRyEbQaIkuudsE8KC0I3ppDCeesf/MSWCw
+tm/xn5fq/1jLUDfRmKNEdQfrG4UO0ypM0ARGCYt3e+sh44LB51QBKjE//JQDBiIijTL1Humgttl
jteO+STTG2mX08M10UGYR7w7Y5c5Us88YQfM8SVZV3f99jqgvt9UThDNFqkv/GoHLAKYfFPh5w78
k5xp2turz61TOw//Y3KT31ePqa43uGinZuzj3I+TSHYyhpvr68BcFa9+q2tdpgVzSM2PFQqWJ5X2
necICQIXF9aKEAgBdi84TbBE+BzXB8plhOugRDNt+YTYhbjlYYVXHpe6kTeDJdv5z7izE5BMeuPP
a0m0g5m4hnXfBdnMDllXq2J/QAsMcjFHbmOp62mYbBpy7oVA4x/xmITaEveJ1XMtOUSLbtoErdY7
IAnxZ/inbsgxXEtzYoTYMBhrkiPKUzd+nzv5wJIW0XOFxFKvsCm9an9jqLQD5MTYTXfGUQWONpuD
RDIPI7IZsiXOzgD5weyqzy75zD4tOuuww89rthl9R+FtLadhdXovd6E+G4NBy2O8jsE6nYcjrFPY
h0SPn4WguOBPIR6Jv2IeJ9zzc3l+/jGRmJl0usRgUYrTkSBzQ5yAGJC6yeLYKG6QfLiJb9yOqCD2
r61+q3fNYeBNcj8HUkomN+PScYt177nCYm75HI0YaKvG3oCRgw9/yjf2SP75VXK7CJlmSEYRj2T6
O7L2wU+Qb1JwTph1cZLx6z9fQViG7bpwjCM/cU5NwJymsqe2tJzawwbzf2aS9BH3O2GSJBwQ9oxz
2Rle2vz9K/ijkuNAyQiVDQphcSPZ7Le98UGSzQ5EjNMECVYzukyA9xKlGB+Bd+Mr5PLoF/0eHSgk
eBkwOnVT8mNZdvT1yzPufw7SLxfOG9Y0Fd3YbCQZaa6+7FeCV8wZ4I3TuxMYAQxMuBkvD8SVLBPD
m7iT8MuLdQV5TP/io0iMibZLj81Z+VHvXAk9EZBrRWgeLRMNOd+HP2TI/YNuD3Yxf1x4n5EnbFyM
O9B9dwOlaG+c+dplPLq3PXD+SV4/b5RJlCt0SWQJFSdxDbcSvzHUfECgmkVZgBaD+R6IAjUDpyRH
QsR8Z9P676A5CGv6pLF22PdrBks1bfJe9nn/WRvy2JyNz5IznzmAxMPCzeNkZEyXZq8DK4OGC17I
AYuzG8RfnN2EC04dlzeoGngbRKOxqKDbpESfN850mf6BMTP5h4XBkFyF6QCh1+TnPkVs5G1+5zLp
BAFXJgN+Pag1Tb2eySxhDS3AX8qWhcsGNhuIT3ETwf/v6ZI5pS+1Ha711V+2YEKiOemJFTY+MErs
//80Fm8oLSEPuOi3zHrGcX6lOCKebRZtiJsymZVYjY/f+FXfdHa2lheYsPhM1fzGo6ZncE6Yez8n
+bS8f/eyh9u481gSZeZ8VlEgg99en9t2K97qgzH/LkBS7MeR7Ah9M+B79Bf9aV6JwdApEUww/ouy
nlymaDpvCBdcgapkYvVc0xBUbkcx99v+0nvCricd5YEZwA3ec7dUjgy+d9lOnUdfswieMD5vj43z
WtWMdDDcwb2D15B1gpD82CGvQbU846uIhjZO3bK8VNtqi97WxOl2UwXVVjsVgTh/HJCaZU66eTnY
/Gzze3fM1ppzS736mO9FR7SqH+x2tulcuz2XyOvXoF7rcvf0nljWz6qNDJedMcnuuQH8gge7M+JZ
tOae1b81OyuYUjOLN+KpPgy//S3+UXks2uw3Xpa4LqANgk6563Ag6ilDLQ0ekyd65epznx6ZK3wh
sPez6hcYVdg+NsUS/lWg2Pn9s8/uooVbWBTUpnp6bl7jPaqXGvkG6jnayP9Qdk7d4vhC7+X2i3z/
2GJNNZ9eex2PRfSf5gt1O61/TYsMy4c5I+w0anRSwOb8zsSLiWTxhfp+baSjBs6fbF8kuxph/11P
1HM1rJh+KnZj6QwBFack4IisTEIIDKSIvMS/WoNnlTfVw1pY1G8HT72neCk5HWGRDuthssk0nIgA
1JxWD8ngysoNU6ivxvyUyDYrHqg63fTrpfgDvhfIzmBHgXG3jMsQDl6ZFqCjZKosztgwtHHYph+y
BaNGkmp6A7YvJiYzeDrg3tULIheu8jNpqRBplrggSJUGzCjMYUbxWrHz4W/W8opS/8zUM0M+SBbi
uBnzfflqPaw8BPjx2+E9hMNF14DxJixYDdYjUDJ7YQZGNScKycZ+CSQJyswMujCzAkZp4xY5AdDh
qIkh6sG8Gl/sjl2YnwwUiGgYpuh53IC99lQeHqtko4fP2+s8bN//Hn+vM1NKWCPslJUnIszGAIOu
BcAHFiiOuUjut9GvtExvHfKOzKZZHjsiuPrE4dTzIyYZM6iRM6gSM3ZYk+2Z1w1o22px4X/5z3wJ
WgUC+RKxlyJ3050M21Kcg+UC3sKEEecVyMxryzSm0x20hqj5oA5HoP2+Es0BixsR6ZEH+F7Rz2ib
pFkBwX+JAoDrD/ud9rZfAAEPog0onsFsfvrjR8D1uBsVgTldPUhZ5aZgXx7ANxg2wCCDfCjKA0Af
W0KzRtfLTxP5S4DyCtkUpD7MeAY8TJZAOTYKIwefI49mDtuOLTlTyShbevc0WSs+5oMgLDhtX9SM
fBMLsADwFmiDAQQYn44JzcejISxOnNfGAh7qiM2ZjAG6lIBQk4N8alh9Ruy8A/Y7wg3gJrrzxKGW
bWj0oIeRxKDHh/XStn+v13Zke6dgZ/hFQglnrWEORYqAoZnD5xcWmypspccmgcUKYstQkp50q4Tf
+3Qr+F+0B9L8v3+IpaxwFMgCZP7bDPvHej7+IywEROctr8CtVxBSwNRdPp2BwNv63J3LY7pud9kP
6y+6QqEae+ETTQUOnrwEpmiDT57ANZGLE1JOyF07jOy0+kTxghwQbKWf1R6HLrcKD26aPQAUNAyP
Y0MXqhNlzcHofjzcTmxpMZnXXt+OQ3aNnuMSbYudpswMekCJAZpflx6E/oxsu7FqAiDoUBi8kj/6
socG99UtgavRCW4AOIiQIlxUflmoAB4NyUCb74Tdwo5yU1sq63Iuu1BYF0RXUEpT9uMJ8LznXk+E
bsWwe+xCFB3DARvXM6V39Malr6nYmkI10Db67hUSjegZrmI9zA+nQLpIFx+q/6f1uDOD48R+XLu/
SQiwTvn/DuL9B0JO7evzyfyFzwRR4SGjME5/X3GwBZKDyKyDj8toZSz8lDBZYIQTtk7r5KdvmC7y
awIhmQ6c059RsQWvC55rgMsE4eMRlqyg1wTc/ehL0ccNYkWERRg7GDqEyVLfUrxvWwLLkr3hRSFN
b4AVgPMNRjFF/zPcyN7TD+mVPavigo3gFeK7g2vNiIsw9EHn4vCAs3kMEQfm6XritT6dB7rJf/Ga
HJGdjHSPXSzekTK1xgUxJ4oP+v9J8mgkAGsxsPmlG2mu5YY60SSqwfm6nf/YFVwrw8kryni0l28P
kNE0+C8RBfAeTO5xwuToyO/uE1+MhizaaGZ+tt4beir9enSiiHXr4MtJ+wynS2JeHMnCWqWwCB+2
8wWdhZWuixU6IUoYXjpPC3WYIsxBd8VNXBuL3O3dd1Bukg21djEX77yjfG+WPNxKZmo4pUPqXpSU
9AxInOrY0CNfET87rU+rR1vvFKs8AOa1610WAMlSwElLKYgClfKUKlx/j5FsxAXyIughrPebdudx
8WXiBQIAqeA3hkTU61u28mGbYsYO7wLxDJOt4qStJfqGZjmcoi21IkbxkhdbkGq9mLuoU1IkztSC
Ho/vH+/l4Bo7AaONxJZoNfKDjk6Ag4qtCGz/lNitDY8yNCxOV5vso23lGdiqNiaWSePK4xuTs7ki
OXFMWRjRluWE95rmZ85k1eGVTzC/zc3WTLfl4vvvuxq2OWsDxN+GIvhv6kZu7is/RWaquEdjUmtW
9JBQV3EyGXhO2ipZZD62uH7mE+zCtXReQAscqHyi0sW9wa5hOmLPNxeZl8Ge28KhDnNXwPF/ll27
M4E/D6t0VT9fpNggsWCJBV3juJVvc4+WzJq6Ofa/18zHrNJjNDGjyZ0Npg73YzYdZkwwDA8+ZmYg
j1J3tafbbNIQk3kNV1NXChqLfRACxxBM3dq+k3dvbiSTS7bQ4C/v5KC6CGHmCEUDIA/+LV8kZBaq
TupFmwJzJuQZtzJowomHdtqbBBP3yP3ipkoh9ZLVztOTsh3TzQorD0pTx3zpYSEDtiZb1cK1yZd3
yqZi/neXfvpz41dbICYH4fxCcdGGee97dk8I3TTO8ZzEeWgTp8bHBO3t5+sWMvQ/XFjFW7dsFjH/
hoCVAdaiX3R/SIme4cvJnB4bYtBY06D1UBmJ8UQAEihZfPRuJtwMLghPLUKsqP9QM9iMDcF0Sq+y
qC/3utsFvTOxsff8fQRcBB+/YZsofwEvNX8SPv66v2Sd+MY/wUOUzZp7+6knz+OgWuZWtsLJzPws
GGZi4jbCpOzkuWsssPF31RB5liUFGUsEKN7CkM2RreraIBN/cYtLv3UfP49AMpmOuJrTO20AOryl
S7YLuzUB5mcwQW0CsmfyIp2Xzscrie0mSoe+bx4F70V61AQHIpcYu8VVwMRDZR+q7cEU/r3vdW4r
+AOBVWAHiWWil86R+9nVAUKMOv/cy1W6Acv0Prt89XQxOEMbiXDWTsMi7Mc7Y0du54p8WHyc3JJr
H/gTYGA3oQAFpsUWHYz+xIAqeO9f92HJHmFKIdIv5hAzbdfaGL6tnj+jl/us3LPm1kw2qEq2mMdi
nwP6cEt4HFDMn5b8b/rXpuZ7aueX195Y5e7oXV/PoVGtIVKg6aZLCkSHJbom9o8dbtmb01nljpf1
XYj7z45hYrPKP+aDPYSGEQdHcjFBEQ7yqQop9rM9Zz3uZk8gAckldobi1cZujoXf+PRLsk7gA4lp
eDLO6F7Xuk9XMqGw3BRhcs4uIjcaIlnQup/1e48m2ftvUYXxVlykG6q97WPbtC6TZckF0V4VAAT6
Eo9dCEar54kAtPkQxFsUu385DqbXKiR6j1Wd46vNewXtall53eZJdCEK3k26wvIG0TP7TcdfJDnD
0fz2pNKZK2517Bc0etqqJYiFLUTw6bK/F+kHL2Gkn/BeXKj3R/Ef1h+vvXhWeIdgwvAcLv0+u0Ru
6TOJJQlv+gcpa9xmyKxBMQFW4eUrETuDu3JA+d3SDHIL2p8qHOWP68ccGVcQbcasXnLutlheK3bv
Tf3Kzda5L1qYsJqRSzFsR362A1V04OFKfx9fv8pncfWHkIaVXoXPEAk8VopbAouPbFY28WZhA8vr
aeoulHybVHVz4vZrfZPv2TXWUFWbPU0J7B4mATPyE48TgsVn2f276JaJRaPMr9eudqdHQIh/zHPb
KeJQK7/Xx+KvDRSOiN7pbFgtX4oOelIr4Q0MsSd0v3PoPVa5GILiiBuuCyEuiENYEDxAfaPD0sXa
+1+36ddQduA9NJf3v2H7F3IcBDRYFCuOChRQuOWYbu0qY8QuWw6ZriqjRen4Pg8bYSGuW07u1Jsc
4xDcgg7q8w9kgCaL9nRUkOXWFCy9cSsUPpDTxljtmAMHNCzoNtodg7rFFO49r7SAeyMeE++zuKMX
QhhuoC00H1BXcMOi2cPDyYh8QK10coUxiwEI7RmQi+HVwVxcwwWdbFqSnhp3WpJGQJrsJCSGE2Uv
HBcZRx6mM4DG9lFux4BqFhd1hHiBuPciNwwKHiofGydOfvi7cdE60LGxx+CZSRTYBRgMOIswq+pG
F8V3AuTj32CxwZciHJjdmv6OE6Q7wQKbp7fsEDvV7vUDysVIlD4FYIjuI/tFUU+hYHI2En49tzi9
1ji2IIEhKflMpoC448PyaWoWPBSCDTElJixOYN+XDTI5+0tmG0x7OF0B607MzwESv3h7eXgtWqL/
3VEUmI0P0ctUwuKUOv1voCzSFeX3gdwtBzKxVRytYWPJq3LM9Q3bYMqflRhUNQ5zVHdiTpf30feC
UQrBCcns/jZPovlcqPYp9vtgMmODMZUlrArzc0787qT+w173n7Yq96WfrZsLq+WP6mnFhWYbEDP/
jer3sYL2cMoO7c2TfUjW62GrXVhZAYMvPKuQEI/2XuyG7F/ynkNP2MV//E/0AzG0tb/n+BqHKxkz
UyjrNLlf6mhwa3j15yyeFWsbqDnbUiP/15RDpGB0mq1HV57SkbAoYpvGy9D9W7UnY/3akDNMKS24
KiXOB+jM0ufJvPW/R9qg3RQ0U/eEBfG8HvKuhw3g/jnQ2zAWRA7AkNBkBrt8WCT9rZpx4kYnPIXP
uGP2Okt+EXxQLQzUwiB/iP1ii7XcZ+s/1UJ8b1YeC9UyfOaPlTcNM/Ov85kAmH8008KCbu0k3Fmd
rUJp1c7HyWeyICnUtCanEm0YqYesTiqxFehlSfJDdKOlei0BPfEbVvdHsgZwTsQe1WfLea0lGwqN
XQPeHbn1noJuwk4dMEpIxeHAmYZnCpVlsn+yibG/6BgEhtge2BpXi9rEZYPHw5CbRL+ASO4geyXb
oB68VpAMX7vUHk/d+iqcVc5ejpGzfC7CNqw3mqcEk6PqYaK96nfv2mqlZbvpDukPPFjswQ9QwTER
efyUzCOx52W+xtX0eJiij5hNUI3Ni0PNCc7k7H8kndeS4si2hp+ICGRA6BbkDcKbuiGKokoOIZBB
Ek8/X/bE6TN7prsaI6Uy1/rdit2hX2i10cUWo7lzMavOIBQKAIlQkdP0i8f6oNrJbrpmQaNAAZ1H
sjlveUJKooxap3YEWXMJP6dctntahWW8JBKOK6Wt4PyCis0SeY1TmpRQpyxg3DDqvcxMQXKBIEQD
kAUkQthVwNHlpPQoPCO2ePneSnaore3ioJERE6hftVdZGLiXPZWUFsRHwHRphQ6ybFFtCnCr+pls
ER8OlOSUEW5+HQViXSQuqI43Wk2ZfAKGMmcW3oKvb0qAOx8C5Mhtif8mO4T7PKoo5nh/zprBBJdl
TXK/eI57q/RZv+MlR+gixVi+zQJ2Hjs1GBV2pumiflQQKU894KG5z7HHchlt2eCZoVBZ6rLz1DUl
upkEF/ZrcSxSBXl3qnrdyY+Ms4ZFMPJvUVi+zwBeY1pJ3VDcJ5sJCkgW+EBflFri4mIG7X9SXlLZ
oetiWhydTGOrwcieshWR2E+ya+t8V5s7gRH9alhTgEMa7JhW6t9FWB3fkCLBfAbJ7UldOyXcnQS7
qc2UUq5QfWUUHx3EY6Vfc5N58UZicVwEzZaZMXd47q8hVIyPfznn+y6ckIk5B7kFniX4/pihlZAW
KoE+TwOh0rDnNx3C2qMSlvka77MrKRthswPk3iqkv6kiVwNl3pYw3X4sKrGSw6xcJFsVagg02J6u
FOQH6pyMiCUxOPbMJVJS+HOohgnH2ZT7cp36xFzye6AklAS6PzCAKlvkgO64JWgneTprosEYrkWi
ARTFnGdMQ3aR2GMMrD8I6Bndop8Uzud6qe5zp3HpqHYUH+CS6aE4FPyXZCh+G9ZkPAqcnLoqZkOj
whoOCCxpn7Q5HjfiI6C0Mb3Mq2uDtBxJB20ewTuaOVNgxucT+I59+YM20Z5s4l/Sx9rTxWEQPMGs
1aJfj8+lzSiXDYWR9QrlA2rhkKM5QrpmKZd5HaZ7VNCoXA6tJa/0zWudelMSs/SFxAgUDJVPElEM
ZcK4TMyUVu6A+nNVaZtq8iKA/93nTvaQuZr4CN2LW9JCtLQS0D8LyrKtuorNzKLeNkub1Fpoi4s7
MVGeWM2/NJTc+/iN8/FJx3TEqGEw2n6R6Nbkg2pg/sC6DX/E3Bly3gD70e8/jaFcgNjnX+kXP/2U
qKkWCS0biAbDSn6L3zx8+shCKRo/gXyQD8M3tb2fRWUIgx0m2xxSocPuFEmO+6GKrPgA+KeswpYA
HhcSbwgeyOC3Yq37klPb2bbHvLqWDLqAb0bHtIf6+7mLv9VQ2wErwMKiccjWa2Zd2aIgzueoJxdA
4JZ0/BxTL1+/2E77estL17/51yO6b8s9hSNmVRYp2jwWqVQvGvRVnBaR5kwP6ne35N19SEwP5va5
xK5jkj9lxF6xqbbjvXTk1ZD31zJ5DI4OE8HRid9jZimzdcvTgXIIWTPhsSE9ByLCy6HfKSgCcctV
i9kUOzJiTCO7uIlijA90Bf1W2mkErbAfMdqjNhpQSYXpAqxDgu6CfKPROShY9Of8lPxZPHc57D+U
MmcfgUvUR0yw+ZPpuGLntRGXjnZmpeIgzpb94b18mM2SgRb92PncvbplzIutNuhtIIttGZMGdiza
LRWudEgXBZLyQg6HR+/NdI8Zi4dmfAnvYP8t4M7U7BRK7sfq7cYOrRBt/cwlDpFtWF3Q4ujwEMt3
EDtQSXYLfzVJDPr95cNN/ZqgjjmnzszLDxkDqTMX1fLiE1Ruvrx4hUMsPfzn74fjmGWb24zwgaqi
I7y8KO6taldsCKZqVvWy/iaVHDwFLEc6faynW5iFg3bILpAWLejU9iQpkwm6Kezyd2DLYZbBxP5Q
8R5f62dl9q3P/f5c2QHyveQkP8kJ+u2o4c45Vr6+ZHkk29GmukLZ7dJwtBktk0hfyqs4EH1zHrJb
0SmWxBa4JbMKOZyNKuIbOO2vdoUcg8FrjumahwKNyC/kGCPG70fSWPULu8qcuThvVOBQrjCrSOyd
yXCTO7NmnHSCYNOEWyt08zVGN7eoGBMKQEDiMlXfqdwMX8mJVo2IHW5WU1i0uvGHqA6HJVYChjGz
DFnrXDnV3zjqz49z7syI0UyNHifJA6UrsnLzodu0XrQiPFR3QuFHZvUv7qwofzvJ5vdp49SO8OyF
lBjv2Gb6LbTZuzlJykE58YclnDfpvIbq3Y3CuXiCgKOdZDp7z1Uvfwk5SL9fBBMzQ8OGgFyTnbPR
f2isMprh2QJN9uwC/WvjV7q39lS1EEmpprqmgKXJFcS5vJ6Gk62+JUqFnYyWr7DbzmD4GnUvle7l
C28TwY4fCm0ZyiXo5eA1CDd5LJEesaCOAB3jV7Jrl/22WeWYyEYWhruuMCeS0f+MtnycR4JpgGwv
5tZg2IGENseMs89coDdcsoDEtPMoiBcaE5+Ypg0eOCw+NVEy87dqMj68gHFn7An/8rClgSh5Ay5O
TIjL3DRj+iiCfqsuTL3cpZU1paU40AjijK8AjfU5cMGBywbWAMY1DGaPtmgwn4N1L6NS9jBvws1p
jdePvPhjktI6yYJntmcofV5bJYIibEiV9eH7g0XO7FTGaREUPFg4p3LMX5H+Wlefpf5ZvS8hTGcP
IsTP62H88GuuBHmONESq2YErVKSwLeqHP66s2ceZyWTS/I7ldc+MYi/BNF5spUv0vkQyn+uyVJtN
/+/lR5XLp2cGzWBxU4FMuDQcthphxi2BDxajt+s+aqaODiQmGVgCuf5SbT6Zn6ME0K1D5g768vPc
vZrN9L2/vPfv2b68b6s74irrU7lFQw8fycL657I0+1Q8CpPTk3ktIxjYULYfQW1WIBOVk+hvo5XO
leboj6ghsvkRyTVttI8PkZDmMUNzJr4uBbHOZnS9tN+FvGuHaKLc4jh8DBg7r0/grPFsq862XCfg
HXr3/A92FYpX6y2NMUK1qbDhHTrv0S4uX7T9PBvq3/2mBDx93TeCAjzG2EXxg2kLBnHmGhu7TZJv
8xDpXEplMT1goDz/m/6QRrx8WSo9sRyOlxSZAEIMN+lfxr32JGDuKQFCbq5aFwKBIQcurHCXMEHW
D7089kvWlDw1ZDysBc/FmA119o1F8aHwFugN8nwrA++nAT+KAfLZ4AojONkm+uMNWs1CHFkT9nmI
oNxKKufR+Y9nWD1DhVKZcL6pkaNayzzumxRlHbAbyEDMnmBigkyZCV+XPzMe2pTejL/0cjLVJBKF
C3O3tcSfvfy2CrSeoCf7ohAxtOyafZptsS5PCFZjtIECqSjYZOaZIF/BGE4/3AX3qaMR5lK4Kb4R
hk4/EZoyvnz+2TYkgjMGF6MyI8hLc8R8KNlF1dO3pkx0xsjF7gUDrX59yNzA9zvGKEkwl0VpLiLO
ewGlaEUAccqvmNrrDu2z+LQIrpF5L/hN3MsTxcCvTYzjBIUE3ZwcJQQFweYiHcLOq52J60KmkqT+
m6l7QuNkSLw/+zSZXQmKnJXeCUMm807wanxSYiBsDA24uO54ljn2x4sEJwIQZwoRzZxh8Zvlw+nP
T2VJOhnxWLC/vAD2wAwQqaFXP410iF1/aGAR9dsIJD1bd+2F4bud8Wl3FyVUGZuCd4hpqGx/0OvA
ILqh8W5vEX0CyfnQNyOqQAA3+v1lnu40AFgMWlhRYnrXp40/Lxb+tGXz2E/kZYvzVUiRHW6ElvK9
OUldteCoCR6t+yQPXbW4H7ASco/fybo3NtZf5pN9WldpnansNp0n8dZT3KsmUDFzrYSzDksc0WYB
L8l/vgqXF5vhCCFiTtpW7U7ughQb3r9bOdMR2Yn7P1NsPiAtZ5/aT65765DJ3MCTPCHesWSYSmcL
j0/r0LwjJEqP73NPk/iEIxxZbK3gF+jLMzPejnb5EfocdCpRlpd6deGQ57VSHxkBvAIo1+OHtUZj
y0cCLqMXHY1RIyO9Zu6lgbSCTyV8J5jv4g4WVqwdJFgQ83yIVPjUSDsXV54PwCfDQYjmgIa5zoQA
ir/Pj5GbgJtdrE0iLypKUGNG7huSJHIks5CvkbVhpq7uqc+yTeTtp8Blyzw5shkkYWXi4TmWw6ZR
V0O6G42Q1fsPycf7hDkyfbh9Y8DptxzVtbQnK6CYWRrpqKSylGzoc+hRGO+ktEadPSFOPphqFjge
S3wEHDReoAO448FPba7HyNe2EyhUcpaDalXbypGpWJS7aWtYVBsIS8jGQLl1HUjMBxPyHp4Kkpk5
AuWhsUWdgKsJAxvUoTBygRqQCUwnOWwu6EyaR8CHxejGg6YU30MeFqWnp76S4hoyUJsQ4VcoDj7G
mH/ODp864qlBIsEXA2OUiXDKUI4tUE9M5C0yEHIy/AzLSx2RJd9zfyjpCvJdRrBH4l6inOOC82LS
6ytjnEGN/6wPGhGNJ5QZOCxRYXS45xJLOPagX9C+IwaQt2r7izlvovBgCB0f7444oqx9FBbSe8e/
824o2R5IA0ZIFHFJ8nvajTWIGqZ5O1ob4tC7KFHZ/r0xChX3kzCLDu/DS0CroxvZwfwlfoaQBww/
LWMv8FhQkH+MRJ3z4RryH97rOtshzOCPqrf7pvgfteHQwCWixMqETxF/JRea9OYq9rqHiD/nrmeX
v7JZjgrCkJ1ZH9STUGLHI9R/RjC4icnnwu4khgqgQ/G4WOXLxk45VW0+CBeElYUEBw0j8sA4IvYW
Vw1B6ZS0s4NKaBeO1NiTs538ub7RgxDPwAgopqpoMvjAhvcBLsbyjoIEZcnwNLkcDT1sRloik+ks
nKZ4VD9YhBTSDEwsdnxtLFwf1ir+q9muIxwwdvjhjhwc3BMsiqmHL+f9Np+IRGqfYSi8uB7fGsJf
P1cUMyAqGC5ANvHjoUlE5iL3QTq+XrgbI8Zz4mEiTBc9DsZC3E4EtiKYJIhows/ypDJpBiAOBYTG
9GeCZU1ifeDCJWEhC/gU/A7IZkHYytQjda3JDjlBxPnuPdp8CEbuPbwy4NsE0OOzGJPii8ffqtRl
q0aaRC7VijBfBqB1aMIzXyF3G7pKotf3SWXHcUDqxFvyuX3jl81EGpxdU8VBkcJaICUH6z+XBgdO
e8QmIMyMaBju4RtcG59CtuIFsNVgJSpR3hIoiMGS7Dj81lCA3foJjVgq36MmSkjEGV+5mZih+DV7
CXNXFjMRCR0fCg2SHrnGIDUkWW61VRYquDOZ1Sr7THUNnutHyHpgY23QfLZib8aOC+yF7xxdErkr
wvsof2toEkboMxdcNuJtX9RwOL0k3EU8bxGoNJJedEAInTrxB1hn+Bvl+w9VEXPqZq9jwmz2Tri1
UOKM3xbeCnw7fEoNqgI/K+62f7ZM/h3PMY9ji7vr4WLN+V/qxDIjPTuttomyvb/PGOnYHBFFcY8R
XymS/+zWIx5IfbJgyQoqA/4CPA6ZMI7mB2GaKOAC7pEIYepuamsVRyobjNDQ2hlCdDdDFtWsnm9K
EbfEyMe2ObJxGLKJoMYqXkJtxWLjCWBRP94hyzat/XhCMJ+HgZdnbEZYFepTJdKABBFHsPuw5C+k
5ovKSCjqqOa4mSBenC0PAl6wpHg8CjxbjHzAdkQM6MziQRThPpisUp9/PjJfw9NbfXXDDysUvTS7
AaK00SNQKYow+GHDO7d+cWSn7qC0//nE+L68A0uKm6JC7atzlcoUySshJLBcv8N1tIsPr4NKL0NX
AWYKVwMjD6xLMBj6D8RpxyLq9+0WdgAT9a31aArkNR7XSPl5W7w+b8fS5Zymju07nzqZxJCCZCYE
f5xlJLanS8RpyP0Y/v7GywEjj58fkAg9c80AQXYUSy49+XpHCNLYdzzBZcSwjHXnMC5uw1gPZNm9
dQnpSD7WFzIrYkTpAMMOUgezz4Z1x5FEuc/62vPdeWCQ0ACx1leYfRxP+hk7FKtMqNPIuAWGnPzv
8mLrICHOQPGCoAvhOWK3zgEnh7q7uwrVRsUnWuXOwy0PDGBa41xi+YNu+Co8o3YjrxqhIjj6ZU/I
jDg7xbvO4bBsSj+4MFRJPGZEhTCibk50AxFfbR6hExMRO0eIEbM6kaw4iIShy28mYiasD1phWFtd
3IApkrDWJZJpjPYC+pBt4+G+UWW3yztpYQAu+Q6bGgHAWOUG3JRvFxOo8naFmtHie6loKcmRLXEv
YF/IfEbfNWBemVVHk31BjCliQ+xD5F7jjQqzL5ThatDeSgj6LYNuWDHDy+SWocbigWb7ezmTaMrY
Dl8nTKmAO4C+Z0INSIeXQjKPPfi9tGDkM+rgYGAcZeVz/BAxkONKpAii7OYOXeEM2SvIsJ6J+5Fu
WbkY3Cbe44eGrJrXf0ormODnqt8OzOwTuB8MvwVjkzCofF6d4PMC/gpHzrsMRFgBLkdELD/k16Kf
nfzMkBEj92f6LqJHxnfF3Jz7vmaWHmUbqRmIUh5Wgx6OmLR+Q5n/iSqr/KPZIw7nwkCR14K2EGQB
gOWjmvGhdJI98S/2sOuiV5RuuSL6TVDK+TcfCPCBj60ClwOk4MYZ0FCFvAAhO4iC6bSEWIj1xKw6
sD9Gz+UW7SFdD7VoFWPAEbpgPuRoxx7HxtCBjDMYGxHK08TClqypzOorVRRkLzMx4FvutEUMYidv
Xw+SEGPlvvAvTNOzSNGi3X38qGvQuuVjdWcSHWqPeD3CWIu/8mNYmOYsVHcsZlSqbFvaDtsBIl1m
xVDwShfyK3Za664xV6jMqULvy54FjcBneXqIZtlOOC54nJh8lp4wstS79+FJCD9ukHSV33oTjRTz
NCT4kplJBLvziaab9DiGZN8l0eU51ze9T9tgw6IdUItYjPBZvlHYNEG5ZPOFWiIwaELoGWyyiQ7i
xDUD3YEdQD9EK7QYe8gzEEqVcOMdvFHnteidGBkwH3lPoFIQtW1+pq8xG+Z8wdbEx8ueFhV9Zw6y
zCaHrm7Nc0tA8F6JRr5y+0ToBvZJwJ3+pY7C089D215fzCJ7muzBFIGI6bqn3VL0Mt43EDTcwMKB
6OdVwvhw2U+/phOC1OcN1p1+NUFP+tUDfBljBolUJnsnjpLNbN8y1Gc7imBHwD07L4dEozTcEda+
fZzYh/ufSST9vM/qcvA7nwFWYQ1NBAuEowcLGqyQwEpIPONaoLrCaXV4B82u2g1/iXtZEBGymzBY
nUBx+yX4LO41zSKCxm8xw+Cg72bLNJKvr0gKO1IGNHe6IafL0mIe3AUdwigqlqAzTAo/fE7SKdl1
3mfVExeAehNmdUC1VlnKj3LCFfdHjwr3h0pObL7Jr4SV5GmTlojS9BESNopCbjZnO4ywCqKPBBX/
ircTogLFskKeLn81P8pPtptsGZrgTpcDch9Gu4XqMgd9h13guc7mky3eThf2dTYfwgl7MzNbHMEB
xsIoQ3QIDVhK76JFQqRDfMsJSmj6fT+PzcolESnoyRicvxgIQ6UN2FPtFAtwhUgluL4xiNGC2IVj
HtEDuP259OH6fmpPJkfyEXC7Ev5+/dcests7EJqyCVo1ZgR4bYS0bsN9sqWISsMAjNk+vx6/9bU4
DuvST0KyzQMUMXCyyqnYdEuChu4/fUAyaBSj1MD8osE/aiKkiLUzDYdNeZSXl2/xxTaz5WzDfbJw
f1nKAoE/WOzL+dxYI5wT0z36weV9gSyfDuxzfp5UyALgYASwH0dCZcmorL9es6c4yq6TG50O8o83
qSSpxdGHM5oIP2ZkIHyoDrL1cqtv1Kv3JXZKnGk6uUQqSokN5uRfTtLLEsmSxXnW+jzUziAmGMub
sf2xUJoRiK9+devxmhkYg411GzlTFTah6iQ0k6VfQeaqthDy4aZBnPTgDj7dybY/XcJyiUf0i5LB
EKwtUrwVk5VNdqYNc4Ia5I08UGNP9sSIjVnIJgvjirPjRPg8+tCZjZXkE6RLREmo4JhcHcnr+IBC
0ANmjNNFebgHd/R8ADq00TGqAqFiJVJTbkiRG1v6ugesozASQ7tLrHua1xwYVzTBLHHrD/sO/phM
noR8KG7ZpjzoAWIbu4gSH+cwOlZmZBqJ8zEnC0oYBL1gYYgrUwvPIJrYu02J5FH1ATHPcY2b0urx
gw3XHbzOq3lMMuZ5bUakcZRHMptOmVv/lQdt+9Tn7xMFfvqtCsFjhCTfZPxaAE3s8n9BjVT03+fZ
QHyOKOoOLbOj2IemYY09QujjMp6vQ7p8/Q2byVlyMY+HFVRLxhA5BmtysX+IK+NJj+IjcJocIlmJ
OFiAsoc/HDzIVYHlETvVBwxDyL47Q0dT2hkA6ujjxiSUY0mZLUEgPATXBHBWv0zyNMcw/pXbo7l8
s533QeFMYCgbp7ArxjXILvivA1XhpHZtxUFsw4z6/TH/GpuqJ24hYSFOvO79p/OxhftW8mY/8W66
7TfTYLJEQu0W9hw9vskZaOh2aTS4QGu3N1GPGcK9OnbJMDjaDQUYtxsSFjMWVQT+3Cvv4yGWEZKu
5Wew2OsmEZrc4U85veBE0u8apcPUeweUAAvIWFzEZme83AeukW4RXpErzhk9bjOE8HmYlMsR0xZB
YnmCxdwHp0SPO8zL0yyAYF5dgidgAr0jyINkva/wwYKwpwDDLY8gLKowg0Ift4zccSDFZmSsP5Fa
qr+v9UOad7rZ3c2CnJHHQnsvpvrizlZ4zs4Fmu50UTNCmtW9wVPWlfaUlUhelkzIXdCxFhOT4PV8
Zjxh0gkT/GFpaEogP2wKN9gglCXNKNTvlkJ86IplQBewyC6oa+yyBnAQUUbu6LWeaE5X+lpN3LnZ
FQYOHBBeCMtiof7T8NYwT2KGvPHRHEL8isKYgODzFieIDDa2qvG6zDWmlTWW1unEyrj5sBe5B7fx
5N1VEzboKQc56CcvPpj4t+LldM15zxgGSinUcsxwXkPgDBP/Q/hbbX7Yt9XxmUkUtX7M600xW+YI
maYO9RTwPAbO2dgGBJ9s2/Ea+9XkIuDhrKGJtscssuykKavx+wdktR7vR2i+HyKKi5aPtp6Cq5BF
yTtaSZhmdbfc9lg6joxn9cneCauNzgOxG7l0rpUnk3E9z7yBPDDgFN2gwlkrJ9Vjkp1ILTfKfgF3
OPE7u13Cf87+OFUB8x5Bc9KiUI/S7zsP9P12X13WyLi/p19UOXA46ILpN8QmCCvIM7zRTq/lREZp
YIopcVTGiANmbtLjZrVhnOQPKVGMDGMyJX5SXEr2dGpItQcJ8DLJcGJMLIj3tHDHOiyXg1M1TQBB
CRc3GHBBLQgyNt4wgXUHWVVTASNmpMzofDiIWW9y1iARGmsLktLLP6ri7m9C/U+h2xmwXndc+/CQ
DGyDudNsqDEqH5Q8MGDy85DnzuvvqSxmsCgxQ6adGPEcB2B6eDSRpAWMeAAmoE+nHRzdwFdIv+hR
/eVRQflIFs8/NI5YLdrluUquPu8JhTBY2ciDAeRNqkdUflxIESJK3yTEvomsYMCYMaNdJroifMBT
1YjYFVSPxJyiIf2s8jqg8Ab7BZEkYAzz6htKYgd0xH6cIEb1ad6gH7DdaM4/DRBChVA+MjxjqZEF
MP/8jL+KI7UHTQWeLcpF0VRgzy/n2WuNXHj33EGwB6UQvN5vmv/c9v50RbI4ogY0NjhS8UeWjAea
kUU7VzgtW54KMojB5gV/mLCdaAaUFSrTWVh1vs6ZlgF3utj38NO9MBP2lEHaj4zA4YKTFF6ICAqn
erGPIwjDY1G4kyYE9ufYY9oGTaU4xmLB3aksl68G9kqfwx9yTShy8AxSQKgiWhD+B0d0UZizt8Gf
w569BqeQHSJW4RImSKRxMb99lpaikE5GVKUJwZMQbUJDYetjKyXu6Ebdwd98T51KcwkebXR0XxMX
BXxMDhPaE0MjZWIiXI6oS5koumRmF/N2JLw2FkNL+KU/dvAeDV0SkClJZarI1CbeHcCEUgZY7394
HxbnxWgfkvfaUFbDEXA1yAxlpzrH3QxCgFiVOn4gVnl0o6wHs0BJiJlf+x87MFl2t3cn/Eb3fx5m
MEPQZYDBDxf6aY6mwb23H+kK4gc2iD/CAw5AnGc7sCPRHChOpeCd8QX8qLj0/gA0YK8AT2ThAT3X
rUX8JBBbWtNQiigj8Qu7Metes8hRBWvmdcDOeBjA0z5M8oCkeLjgQUAOY8nEnkhcG3hFkvlNZpJ5
Sd1H6AseyssGUEvr1kTSkDnEwhWG+iNMARUfcC8IlwDaOYto1+mWgLqIQQL7+Bj0zSBMIFDE4fC5
+XD1lSA/cFZwZJJxuC7guIg2gbZi8rqJg8Kc8687Gu24PIDcIFj8uUBb4UIAR/5hL6CtxBzmigOM
CwBJEFWfL8VIFODdjAiZBZ8GsSDTbhhQWFz5VpIm4qFmTGCYP6jFATz155x/8uXJxSOBaosrEYg3
3cYvs762zpqNAYc7SB8XDYkz/sBRJ0Zvkqn0ugJR0txiIQNC5w/5EvwCGuJnxeogoxUr22PPGrnv
gXz2GPJZJV9kB2W/+KOKa4K8WXcdsqjAMQlaYii0GNDNsY14irmfDGOjoJKEvZ444OZ3zNTLjEac
j4QxPglpXi6yA96ODlsA/8AcYEAoi3lGQmx6URbWDjUX+Q94XoFr2nmDxQHXsqGfSXQgAsOeseWQ
fkG/cQknkbrWd5pAz5CAeIRV2TXGgkLYmDbtYryZhv9MC8otv3J5rsIMg90fQZgID+KKQzrwmfjF
mhHbFhADdhFSrdaMheDnHr/io/0m63IrgRqjnEJTS9jRL9frXy6DfKXBa4UVmDy+1WSln2HsAhqS
42QFyLRi6tgeyShMokteJotudOuuBPOIS0U1TK2zzY2qR9MhgoqAyspjf87Cpw1l7berO1MoaP3e
YY8/sSGXlGmVTKP+Ge8ypzmUgbxjKMgxDgjuEobGeWpfgilexBezCgwdy1RpovqLOKQxhXcGzfab
eo4KdrauTpc91K+yHdYa4eKIzbcc7Ga/knCrdHh/XdYBjT6DvI/i0u/L42cFHpAjMX35UNlBvss2
gyF04YSjeXR05/xK7wqYxWLRdgmvJvH/Gh1SSVgBoPVJ+Rk54DgIRbeAq6v+hyoG7aIUlbzlcCyj
dhX/EL0fMadBpKLBRHr3NTfcbv3yyJAUokhB0iRjlFvTsV0jBwWUR+RYzIVzjmwwxkmxVDa8mp94
UwaIfjMzhRHlA/ode0vjbUk0ClQYNDdIapN965ODjDZcWH3OMW/9GewnURyog1fdUeN/Eax6yMnQ
rbeOsqphKijqcXI6MN/n+CYdJGxsdHZkJTGSzp/h80UFa1VUR8qNxF4XchHZd80HmglTBeYKGpPl
y5v4FEJCyRn7L4/QArDV+eWMfO+xxdv03qZc9huSZvRKFBXxIadLJxWDKEYs6qpBABxgPllt1FvP
r9YlG+hbA7au3eIy/xwqxKa4CbSALYr+SRRIaDiSBQoicjzQrUGUGhDm69qOTX1R2GSYEMaD3htr
XXJLbpS/HmMbksX4ScN7jPV8W2BRKdeP7Zu4XdK1SIzv5w3y/Z8RZTKf9lwSdoxEqzbknimKE7Kq
5xTk8sNUCSup51TZeHU+aJuQfFXGkxB92XiNzPfMHZjQSEKBvkXJUyHy+ThoiTiDKV35xHlhUuVO
emgq3sBM/g2atBkS9kxtxisqYwvKHUXFAy862k3mFiEuw3AkO5DfBd2i4lLRYIgny1NwoCCet46h
tuR20KLCXpAUx0Sybs6+yK47JXN1toNjSogK7G0gY868fyeJP4XwIOSLWURhd8RCAmvxmvCv7NGp
Bd7tgOxzVpFv+8IqBZwjEXxLPwaiAuGF+prgP7LXhCkEyusdjlx2+8fvZ58k3ssH74Vi50zqRqc+
gnKYbPHGYjNhxCxDgEVSiIgBtilbCEdx1Dv2TD2g+AEZF9AMPXWahy9gGBJhGS5kK8BUjJ0j9Eje
9oh40jTCZgs8+dyiNeDbwvjoSBnOLUjTWYSbJBwe2ZpzlNOaLyWmgsMXiF4dZofLAD1cQtp1IqWA
tNoxxpgl/0oaaHEE1IZFI7YPnoypsSKsZbQTuZk7jnXO3lcDeAP3RKYta5idAoyHkiWzeYFsD/ja
Mn/spZ/LjpqMarAoG7NA9b2CYONlsOwyUwFm5x+9gdPBrq9E1aMAECdA7GjkrMNGuxywt9mG/1ox
pLAT8W6cZxWe2DU+XJuhINHM5JsTkkSGKLNS4+10KbkUY2vyF+QlDxiEGQcgtmCafDxJIwPOBDqM
Rz/Zw6zoZzYbDjlUGCQF4f45J2EWshQIGbVgZh3hLAeUhkKQv9Kl/lNZ+m5K2DObxnp2SoGAZ3ud
HfrOvaRH8PFEgUqijSfuYhEfZVieF+gUU1b2n71yJjdhgZqJka1PRo0cOcQqr/9qQn3FHaLGwOcZ
Xpb6Kibucgfty5BfngLUa9upySm4xL3yTWf1x4R5ECum8QHUvLBJU5gUwmvF+8/HRrwqngTgi83M
no3naQS0Jl5Su/27f+J+ky/wK28o7ydniGzuKAfh3aZCAPuPLfR7VCaw6NiqXmT7cW5Q2UgrSj95
Se4QkjyCjoXS/6adp7zIXpyxIRUiqDKzNMSAZ8jcxy+XmhfkQtf4YP4vELiJ/+BT2HgYZKQLkeq8
Ba605xRtnQux/Qv4A24vMLw1HKHKTPZkpwnX9xCVY1DyZXjUWHfUzfguwjKiKgItJMeaMuf3YZMI
cX0S7mDJx6f3+NYPhEc5AQWaVS22hZWtZXw5KNVYtmeSR76alqwhtg0qd5FD9FgcKFzBaqmHzMLY
shmYhwwppNP61Z5iDFpvziTTcM2ZegU2FyUXQXH4KUX5PY+v1LsaS7baqH6yhjTv/Jiwr/XsWm6Z
98335AGgcMGRRAVL4lOIBay3aFEGLI80KiFgfH8mnGWMw4Jqn+AViOvFlAZ7j/+cKpvL/aWKsXm8
GIhzN9du2FRIEUm/AUkp43Xnc+bBoQfc8ywR+TzdJG9ztpBWouTxiUsT4yZElYrIy+UBcpI1N50B
AppB38F+d8Ghz00kUnLF9pLtGdtF+zWHB0VYvGUYXgM248G6EwxJ+cpbkbaVRYlJUeYoN0ZlsFfI
fEsIc0ZFTw7Dlc/J2UfbBKFKkwSbFU94zBZiOa73tY/pFl0GGTQid1J3RyuyBB7zvUrh9LQZOwVX
tiWpAVqP/ItenS+5CP6F5NNIRXUGd6k7bPWgyEDYYN+o1Nj6XGp+1HVJGoCOIrNmXe5pglnziPNi
1tsKZp4Cu6OAnn+4RmbRLCnh82tOw+K2xykuLJ5WSihOyF8wb25xlK0Z2mahcsAM3eEz5/gerWbL
NRtcW4hGCIaY3AG6CGooV/x8e6OWxsemr/QV//NhnO/v+Iji/Wu8A1yF+D3LGjvSHlMs8X4rXBpk
ixEVxvQaUROP4DxuA2UHKl90rPAylLn0CzSek3m1TM+Ia96/1FNc9X+sAZucfsvQOTJCGf8xAPFr
IbGXjlav6GF+4P+Q+X/xfJJkgSbObKxncAIdgdeJNJF3wtM0f296LJK7BoD+aQ9zn9Aeh/DZUEdh
HJDd6MLfIY7Yp9HrxqYqmDNR9H6+myVppeS8buS1vAbSBWkWXqQSrELfVqDWJVYQzhc+KwwNNBiu
VoCjyx6n1b+xU9C3TGBlZ1PO3A2ORwLr1OPjl+SYeDH4pFy/HPRGbJe0kE9D9mFoPFKf5+TSJiFC
R0rY+RvzN1I77QavgM5qWWbRPXGGIxKZGGJ4nm/715w5rAMV4kBaoMbp4JP/u4ML4EHw+RERnHsx
ZEwnzFO5omhtDZ4dcfTma6QJXDoaOJnxJNCtrVVeGXc1kXzydNjSaSiFrIdqgWAd4jR3UvU1u/hQ
8kwfR+L4/6ZlSwjpbOLf34yIodFB4IPYaHTZiLhUPhsDJaK/lMeLV1QwXbIXMSyo1wKdwLjJ45vQ
W+CkutkyU4kl9KgjDuOLOQMWoSXk4LwwjQ0aEnEU1vtykxJV0zm0xJJIsKc747ni/UhoBibCEowI
ht6vRgnQo9AAWn476utI8SMzNY1JrDKjg8lW5TbwQyAu1TaTLZ76izFAy5PtjZXMoIHmOYnPXD4a
SxSfa4bfvTyWm4S3Ufa57k28mBhgaYd3TP6pSGHlbyb56l8jPYf7LYEQBGrK1CvO0z+V8MtNLXvl
H1ANX2tkieQOaT8a5rrNJMQ7E6vn6MOW0p6P1yGZQAzGc8t7yr56lYXbzAPTI3APvkwjjQEFBoUt
/VgLfCHYYMbWzDZNmN8owGXjWS32k9/a/XwDjA47pjg03/FO26/6zYWomsfMyL7bEwFcM+TNdN3x
n0IOzk++ATVMVoIrxcEJZINEd2p8Zozjg7MafHp/NyNTg+TZbpvWTMVi3NKyOXRIyOfgwngH3onZ
Tf3R3WpcGGR864qFJ3vwLr1Y15TAQj1CPfePYpFQhpFizezYCT03KAiTD+DaBdZB+0Lm2nShAq2s
gXWH7UVZ9HttBSlCu/hLlmkfchCi9EFamvw2dp6an69mLbRt7e+/2gXNvSCJFwjtlFhMPnsRmxpy
kJGqT8YsIUIoaCYxQTPJmIzzQLfz84g0UrR+5uMXdQyKibL5RvULTsX2K1FX8SFF0xrVf2wk+cfU
/iPpvnZTy7IogH4REjm8knM0YPOCjLHJOfP1NfYtqVVd6r7X4HN2WGuuGY4d6kOe/LlivK9e2OBO
DQ7nim79XJ8K6w1G8Ag8Tv0yls/02DnMpZYlKDxCciv+QnN/rUApEUNYobpp6EwqqS8Ouwyds1yu
NwVVzPPSUWKE5TBVMWXz6n5P6ZIuAqkWwmFbqaGk19zonMxfJy+zJBEw2xpDoRxTFb16thwFCCSM
m0wDIuQVywL095mpZYcQtsPY2evSQ1dV3G8/EeVTC81gXe+1Zx6dLgkKCIXWgd91SHA/Lk1V8gxy
2QHbhNz/XxzR/9EeEzlyJuyt5cao9Ck0MP7ty2YJRbIlyVWMrHa3rkL1svwK6ek+lbmDAQGk7wMg
gkQZsC00T4wfLNcxetKefBkkvaF+mMLei0ip8C3cvai83ZeVe0pIt5a8PO0vJFNxeewyQH495tt1
0BMycDyBvbnOjt/Bm7vBOubOcLicPQ2ydBEXJLvBNdJf3LvhHOMjPUssf8LkYVFP8SlRkV8GBgmA
t7mkxqi54yFTSqZaicipUN0gHLmCjkQ2xrHXXdErOKMj5I/1w6kIN/u1KnZj1olo8obA0b/1x+uV
T3yAR5X2qEEZPywmUK+iJHGyOIqu2I386HARzxsZ3bRyh1wlfc/rs5W1esO4MssmSWBcawdDspbz
B5RPiOEXNLYWgRSQQnjatoJAvjEokL1pNrAtmgulJ04obtkYi7iI2+97399T2uGTXAmv74X30EGq
odXKJNbdNwZfrJGcSMekhM0FG+hw5MUKBBIa2CkR7qHJ3Xm3Li8TPM9lVLAnKdp2iN3He/XMM6mV
W8jkLvF6M0NdBzFEngMEXbuyKIZylihmnoW7+uh3Ddc0dcoUAskb/fjWoTKXCbfdFo/PmsP+DpRj
5PMoXokKqfVS+bjpj8HncPt5IRmmYaVehgZSNhzySQ3rgwmf5Nt8/q5I+HQkhskQ1DdSdIK4yvlZ
LDztrjEOadL2k7DjkH+/C2eyPDCirpC8FrcPdcrtmOwqk9ObHuG9e+XVp/3IhG4BqZ+QPILflX/c
QxvjdNmblB/aRE6xLx13wFf1Ro6IaPGRbvE7u8tIxP/RqEpQXBSugnCYB4duN9gQkjVNNNQa7TsI
a1cC1+fmLMwn2TEjJkb6nvXjDtJGUFQRiTLzBk9cPFnYIqwsoTfruSM9wPxqHM23cWW2prgLzp8S
TOlvdgGUUyaGNpovQPexlBhH71HOng2rhFVEttVtT5w60CChIEExN8hWsmCIF3A2EM4OmBum+niR
v7Jvf0N1B9nOFQHecX92BhxLfVk3Ftn80nCAr7u34XNm5nprR34W34n5+nfxz2ALmSosnH+c4kRn
dSokPl1y6115N5GTCZO6akcUs4468XZPumrai5KBGRHGW0nVo0R7LouvPzQvvZgb0V8B/Ji3Ym0V
4tU4/kRmYBtKoNpzFFFLK10pxClITJ4mrwZ0+hB8/kIVZ2nQKBiQ5Zpef1ACHEvxGf85RA0gPSpn
UktzK7qqYevihw6YvixbMPwfUEtxrcRlyQLMISiW8AaOPz5RG6QOCz2LpuQjhn/0raxeZeoJMJ7b
IB9XIVSW7pKv+79Rif5T0RwkZN/nqdOf2DUPOzLjjX+veFD9puJo9yFD4qh8RO/fFdZUNobV7Th9
J0z37/0Fn9GwWIBtZ3244cP/kqw6Khxwspe/qT5NgS0gx1CGNHCLAME56DzRPTBEqi0bz2eo/VRj
oaxVrHO+/T3wodlw2Waqvconhu9YZU3YMUj9YrGkulR8Bkpn7pww3jsahijdcnayGZ3j+ILnyVoN
PSZxev74bpeqij3hC7Oi7oQ8R1s+aASyYz/69bPvqb/Q/Utr09Cvy0/yc38qZHrRhvGZF+VQsnFe
zZOJmy4ixV0l/9ChTRaJQvoTFulC0lspMJnQR4urrzg/hkC8zUA2MoWV10GD09cIh/vfCrguios/
YQJXXSIDZXlycjwc5Ri2ynP95bGusrRvo3J0MjLOORSefxIxEzNOu6ohoyw1Nt55OLbhrH/MTCN0
b6eaKTmHU9qww7pqNpuLjg6Rz6l5YDLZonk4SxbNfkAEswY5FP2ZOt7hkt2Eb6Iyy/kxVPtlmJoC
Ndhij/ZsMMMGJaqJTkBRxCxpfa4CVJLZkX4zSFHRNx1EzE502S8dyr7umMIS+VoG0kJ++hmdWeU6
XImD72buzv5S3op+XptpCwe4KZlPfftVQCGZ0UW7gwFwG5FVr7NVJInHkw2ottGeiXDOQccjVqXj
CUxP+hBTG1TfVLaY3ZbPp0JOQYn891Kt+//N88VqRBFbv+49jZFwXyAfScj7S8/7OIlbLd5QAryD
hMjq4vQfloAVkKJuSdddgedl/WoAkygnLelQL56L67/lshBflI7OEFdETrJ4/j3U5uaQfXJfsfnh
T0E52U6u8kI+Hx+v2rY9NS2ebUUSvfkHTK+FVIVAo4Sm93f8CbzJe+UtbzKf/tnXVYX/cPzzj1+0
nZ4lRl/7anZwqqlZHlqTc+U9PLI65lqDbcgsNZ5PxikMvLDr0LW1jovoCYtcv3NDziKxxt79h00f
vqO9TBeVrbZi0fTxalhh2lXS1eKqGfl+dB85P2XxYzDQ3Pydfxx2hypY5jXb/p4y+W3tXc58bgxJ
RvG//Yepx4A6dpyo4R0mgu1jJT47tjJf1y8TZrhLjPe1ZbNKdp78VSaXPhn4JZ/5Qc56VNLfCEpI
YsnvaeWGglu7KSEXRQPpzM0ujg2c6FRkliO2b1hBPvYfy5miPZQ+9DSJIJoKNpYZcN9hDJr5Xfff
f8lPXXeuCZXK2kBdg9DJunfsObQf/I7NIAr3ya6LIuuMHP3LgN33PPvVR25CkXlsu59XX5FiaCn+
YY3ZSWaw4NGT+zd9d93NtKKz8y8VEpv8n7DoUvm7iHC/FrbYq8EStxFIaOgfSWTB1ew0m/5Oh+Hq
yDiHnA1sTt8DsVtogWRrjcs4WpRC2OUW8b0DGOaTvbuRkorU8RIo068e+tLU/aIxk6dbow9+y1nA
B3xX46txijeorl1Ngv3z4EXQTiW7zqS9sNNoEsA1tmrgNIB7iAQWSX437SIdJF7tBE8AaQrR+ikq
jat1PsmGbWhHFM1aG4xtxTE+uKMwnLzp9ptMPcYuyxCsG7yfwNw1asI6yV8pUqP6K3w+Rsh80d6l
rpWuiaczeikvDdKWXcwkHmJu9cggO0lPVrP0UPnw5pu5+NmVL83338vtI2r1gS+fG+wipRxbQr4i
rPTYtY0zuMqCUDuR+ZlV3LpFV1J5oxUyLATbTO6TdcN2mwo3EEcxHOj6C/NdHoixymuq4mJu3Tmg
yt91/dq/Na/IwiduQbEfJKLha4bD2BQuvLJiKoEC+eq/uen41aPYjtm2OsVNEWmwqjKAM7YUyxXH
s4An/dxJAWN+3Wsfj+A35JttOsOB2B7+pmTe0tGUJ+CcSXRXmmDQMOUOMw0126d4xrxnNFBRYFHx
PoHq2gH5HYsCM9KUbg5ooqK+AgNFpMbZffyLyphlhWmFWS9dQO5jW1sSAvoZN7Wqu1nzB/x41VRy
CsiLLse0vmVYpT3KsqQQ2NBziYdReCPxyxveRnrMom0kObykVqaGj0YCyoKu/Bqw/I/nfW0y2UuV
O1rvMOZiO4nutRYMr9EcqCce/awT0tFxGqtbgc85LeRnygiZEVEpjT2arbOWbTqe07311yVaUzFN
n+7Y0mK2Gnk+VQoA7jCpeyC9PYB06Hq6lD9bWTEEWX/yo8iVQgekUJm8hL9IB3FY55PZgsIlO9z+
rp6kaXoFR7IWCXwMREaARGGAv0TY0eQjwzdWuWgzbLN4PocTq58qpatRfp9zvtWdlVfrvmKgZ7Q3
DboAlh0e6oJTU3BmyF9/cKQcSDaJfgfMFPu9fdxmZg5qU15amAXoAenZxczRrACype95MEtx3jvr
bPBo76luSxbSbMvVSZlu7DfzfR06jN0jNw6/Tdf62VCXCJVLtpNvLpxLVBYQADIr0SYHOSi9ZXIq
N9SrJi5+1W7CnXjMO8Zcva+m08Pi6SQ+WBeKg1gNsrgFaZ8uFD082TTXOo8l3Vh7IDvR7XmBgV+r
P4VcBF/3Pejtxou/1ejN7ew1FhAR5teVVy/655mYLGHoFjZf0ea2JwXHIgVCvjvTb5VvenZkTsPG
6RJUuctfOidzEDDTmX3DpTzNgDYK0kiPRwburDgys7Q6Y1F4H4vU+PX3R2ScSKIKP0aPoFnCe3+H
CyEn+f0VqGkLA+HMP35OWzeH3PEo/z/X15HocTI1oa/d3Ed8IqhXuchA3X5elI91/aBOwp7W/mTm
W8uoBcuhqTdz8Ny35rY70pvS/lKNRVq8ua5MZ986ULmX5JDt+7Ky/fAO18uSY/zMcD84UYfZza0G
1SRyEh5OmHuiXYwzkQewFwP/nRedWeCv1E0ddvdRN8h0noCKT9bKbQbjA9FUrTwiEnTI1KUeadLX
Kk5XjWSfpCyHIuY2TrZV+aGW9owzpFERo7fGo546Ve+nogre5+5CIKL9Qmq1Gp9m98DScFHKdFSG
+yAxUxpOFuqRJlX80/1kgZDKoy05FjjlvioO26eikM7nfzX7b+LDp5HOX8vTVc/Q4oFzuOuY9qYK
oKJnJ55Gcw5ce1tRWeS0Iy34PBuGttfXukk3SzPhmfrijIOmpPiCUjw7Oi2NFbbq8c7cpMhnzbyQ
tnkBrrxbmBNIuZJHfccy+N0NvpxM/1Ut+6RD83WXWitTe3SvnFuuo/E7xfs4GO6Gg+1r3VuyPmSw
sPkzxsTD/X13XDen6raiFe/7JlQwHiqTi706OahF3M/6N7xzmuegdH4U5v7AnumzQeK0FOcKGWZ+
nqaH+yaqcTqv2+uHdAlyBijXZV3PnUv3x8A7FF8vRDuOCibjl8NjBzvVN/SvGuMlIdVaekdf6+td
wchIN5bHHvqquX4G/fnWW21beGhQdLNrEkn/AjE4JBSa1UW69//JoGfMiTRaP1uXQYQD1b8nHG2f
EwwFBtcfovX1uuu5h3hYms7EYH6d/l1cPSGAWAmussrappmg4tPOJOoqypfXBf6CZubPff7e5/L5
MXhs6G/2w+e7Qn5XfqwmDLQi7UVzD9DoL3+n34rOaS+Xs8UZNbMmgv2988EHQ54U6+t0c3UfpYcv
sQrZ1j7byTUpIJGqUI+y9/zBBTJxPirtUL/YwAiehjvQ6YruzIqZKtzfpdypAFdd953a79AJvl26
2tZs9R6uTpP2JxuJdxA7hScLs+lH+46322zBtgLehni4CAZUSvl1dYc6+QseJRmjhHle61PKm+OS
o0vtxuPg2zQO5kH6c+s+E6rz+xqLSj+x2lVe12bGwALCKR9t0ZzOrE5v/XrrJUuXR5Fw7RY8uKXw
zHLd6fc0WsIZOOPAL8sMJXKmJem8oKs36INvbjacRjGjynfBf443/nxF6tb9oS9m7QURWzSfe0LR
2mZXcF4dWxp8c3fewxJvmslvGg9kSog3TfD+UWN+7+9Fq1k4fPzrmYXFEIoX4v/+swzeQ+UkUngh
0dKlmnod68uwlF699ATA0fUWN84t8hSefS4+xd6SnZeU824SJYzKGnpNVqX3i7QU8pgyuK2wgai2
OWFsEJbTtkLbfCeTz2tUTlCntFs4DPQ1Ee4IOwts8j6gRbhcnWxi4VIfWGwr7L4uKHrTUUAANnX5
DuhcJ/4qrXOV58/+89F79R0Hxp+l4+j4J53gxEhncvkAtSOwDZ9dQR2pU00Zlc4//jwlV/f5biyD
DIj1c65uNeYs9tqnGXBPBX2I1ZfZDtwv3ku9ygee8kwefrLDdxeirMiL3wr0bh7iZVn0Fw/aZDzd
hJjZQkJlUTqNDaoX/Eo1XBB4Cj/NobUHOUyWcz+vNhxL2x6OJnRBcUg5VLTdYDf3U/e0hNf6UnvW
xmj+0vscqvvJfbToClqvnv3u34K1bB4cluuPiwlp24KHBnvM7NH1omqvWB4uhR5tVBYbLPEDUeX+
BTkR0ierqXfpPtLfqWYQh/vDc+XU3VvNInWDEtGAy7Z7s1dDJmsY43FwuhUig4c+jIEIZCqTn8K2
N2qSIJ9V43CWSP7zkVTlT7w1UIbWND6LpqrZWyX1e121drvCZn7YNONFE5kKt9t/UJzylpNCtvDa
F2/fpk78kPxWOlZdZ3eaySPnuBimjAVCHGL5WTHxHiMwY4mkBPjcfJw7891tBNATtWAm+y6bK79J
Z9PlmGsROou9eSprYRKsADVA6y78LOGMgR2qrCS4LP6ppHOO/Oi6dsYJMYuHnrnKQio7pnzzdoLG
FhHi0sEmhOJUQmbq/gUVcDoh0xmpbHtC7N8x/N/qlFfIm8FXdWruol1yrET6y03FYbqjIu69s4Wz
Yl6Ukwn9K1oMHIhsa/e9wALpJ+J5D+Wy7jlMIMAMIPaRPsx++4S6qy7p1BOSv7czAB9gmP2HNA+3
UojWvlcvO9bPbMlMWvfV+8IHGDDD+eON7JhfHIUvOgS8fp1sm2zYl1M3E8tXA+53fifItiHAeXFv
38YSzV+x4dIIVameris3N4fqMdtcDAJx4FhPcsU7+TWy6cn2Ke21cM6VNgMfie2LdYGbsi74oGAT
YIwUkV3oPVDU3IpzPOskcpauY0OLwxD1WIdWK4ZyCYVRYU0lpbuREhok3O9NZf2qXM09MXFvj7/0
8kuW53nbxnHYDpPQszoUPje3ag+hyTA7c7EDzjMo1VF8oRXzQk/FYDoVkAGb0zDI6OjdF5q6Dowv
E15V5ONelhS5DPgdevX3PlINWSuLehJDQ9OLfByLNd6oV7pFsFC8BDWIPOu9VATCGyeWe+UZtReG
shZj8c/cdnT8Za1jIQFd0NxXrBRfw9yyu3ngEdyx8GrHWGNBy02YjSu67aVfXB85rFwGp3sXHojQ
Jo82t1Yegal+c4tsMSW0L4beYX5wxUcxg7MqyTR4p8iNdwtikiK1pSrPR1W8ZuwguCvLQPbHulu9
5+vS7dq4JAiSnvOF8tilEkL7tr9E0dNd1SvHbQ9mAkh0tw4sMLas4rIcHuX1s6RnWZr2Rj+sINnO
amxMv8wXG4Zn+ZYL7i2SaKx4s09Y71AXiJn73FQcwjBcni5LkcHCav2haEFMrRm+3gHJYzq+zFN7
fqmBNoPdhhe3rotPIpw+K/gW+eOPe23/E+/L6WUwArR7bn6ymfrhWsjkPqdZROV+upGsxpPNVLa7
Ilf5OUaEpOyHp7gpds0VI8HNGd5V+6iJlYKMZjbHut/TIRZdj6nxMoVLQy/vJoFu7aLF7UQQ71Ml
svlKfE+nnazGPRmMX0J+nL23wUtO4GbUsKoejEchKCYKD4YCpzpKDh4NEw8ES3zfY2n7+OC+fce+
eBb201FmlbF3iw6nR6Rg8UscYXa0Cu4+sX0ZMJvCT33Vj8fyIyK+qOzAiWC97mvpWzwfoX+I9t/3
sA3oDYwRhZYeGSu5AsrrbYP8tKrqOcXqilQFJ7hM8Y/rzM+Zb6tN/Ot49tqD8F+xagTGLX9ZpNox
Zov2uD/11Ju6cFdldl09RoCoQS2wGoAwWAc9pai7lEmHHFRXg472+ectw8qx0HgOU+8CZcUYsdOV
ruI13lXI7Crs+MBQJAzMX++1zL1lqThLjaHPm9F69Zt4mPdUN9FiVCJICIguLjRDaVz6VTsadJxK
cAYdpBaZRTXyDCHNDiLj4tOyHGMNZEyiBg/F7T9ZC1AllAj3MMU4uSwiIRUGU30Jf9MZGXOQ0jBc
yLGwygXq4/3ZXgSNEV3UYl1d+DdLVp0mvfyR6HD+eCcDf4PZ9p2OIR9vGjKiJ2D9uSyf3eBwgB+R
K2bbsTlj+qXi3qGSe356qXQUTrLnr8tgOYxOGLKY2CXvjUQ9EGYYxIGw3tDFdB8+Mv1FO0DV9XcS
FDCFcGVrlVflY8u2S08S2fzk3Nw0LtP+vgo/vs5W6cKC2+WYOy+N4an0sf/KfDKjhtrswFkEWxXc
xNCNjRDKbTGQGXQ2TGx7909V7T+9l0ci1+DefNbKLKHuA63lyKgVu9VYRuXPEt+slC+cWD+2XwpL
l36X5UK2l/lZ5Fi2Hr8SzVdrz8Nz2zm6Eiu+GDZ14zIBOp6Vn/7ZTX1a+2feltFW4lLbRAYaeZqy
5yeZdqaqLpABt8QX5PG+mrB2tbX+wf/oASgIUp8vDXMib86wamqqk3H7o6ml5rpqABPLk2k/1kWV
4HA4uPTSa/rnAoPkOsXq4WyEmX/v8h/cEaMZQxLqVmtEqgCZk3P6FC7CgLYUNdoI1Cmz238EGVKh
+5f5b33Jqbq0nB++Eba1FGyWsqlK8mKMkwlk9UsISEzMkzIPbi0VTO/aObt+T5Ulonxr/YnVvPle
jETtoNRoq7il1y68ZSOpFoPhlR2RT0SUNsVrN1Z8gPTj+VT59J2sC1QXK/Oqb5seuHDAVWVOx7eY
7X9iNRO2aKDmZIeGoC3DzN23J5rrTHuiiQc24aYPNtt9J7HgqPhr1/Jjar2o03lFmBfCdiySY5OI
MEj8Gu9cXeLLAA69+X6XdcvrmpVxbpLKPkr2/Lt8553euX6eP1vg8P0P3z4AgJPkUafj6j2epU8L
OVelMwm4VryiMr1/7pmLL/kdgyNJ4Vu7R4unsWlnNP8i36b+tBJu4Zfkp9Bjrtd92Lqj3MDgddrT
GijbA2RbACWv3iXOoZw5c9zokyXwTrIV7S1rIOSK6SeiqdwYbhEQB1bWtCKT0yv4MSY+UvTkjUOy
omRzsxzGDoa5AE6Udo1T5DOAyYGEKZPM/iNFgg2mS7vGie8Xl/aCZcIP4SVt1J5/AceBHaik2J+B
Ex0mlo0w2HwLAeyj4C4rKmQ+QLngs5WaH6oPi39fOyUrJlFhuuuDYJBBpBQkiw4dRFlaGgDu3LEi
MJRcXHXN7CRTC7In7I7MXCPpmop8PHlVh4j1YlqjNtg/TcIqQE0mHg9jLT40jnd4xqWU+7HjgOtR
b7uA2Kdo3TYZ+cATt2UsKuCyD1EegdXdsuEeMqh4Q2gfRQfpcX6NFLLZAkFDbC4SyQDfvBpC8WWK
gavC9DDWjffhJbuZxpV9Boaqzk6MgCPtn3ds5T47PfPxEW4Zl0169RTTuc0otPViDEUda56b2pZ5
jloweMste9POo/vsPT7kUXFU2Yyihd21fBjZNYc/2ony/dPcZA0O7i1bpzKmd/fYTttrE5YR7F3c
NmC3S336C9ZDgmkD+ropy0y1Ox3u6msTjLRsmGfZ3PA9sELPTd2qlsKjIDl0iYLZ2iAY54JrI0f1
631RohKWdRUAMMhjoDtWSCwOo+XnsebWjVfWH/zc6GNihcPn48HTGKobCR3Sq3//ujROM6/QGUFI
BPzCk+k9xb8YGMqHbEhmZ7/awsTKfHmHIZeLrOpZgliyCM7+aUWPRoCoK8hjcvvGy1qMC27Hk/eJ
DMm52LwA7E753V+6t6kuJQUtGl7+WfrVLixN/hquGAFGnopj06DI1xEHhY4LvgpZ9Kw0wrs1Q7N9
A2GcjNBL7+e6fxQcgQJ8GwfuOrhRy+j/D7pRbZT1r5F3JKvPDP2G/gjVcTAf9XEWIt8nzVyLKSK2
TvC4cSX6Gdw+cRVPDUZV1ieW+Tw9BChwX3T9MoJ2pFP2Vbh5+iifgdgX0ALT380MNxyZyCF9qmb7
qe664gTO1TQP0/YFo8DqdCi6x6Dls7SleBlP2wjtluhcd8cSY5cfoffDN1YhHhDVhUGQnqgd62Kg
rc7jQEDlBbb8Usu0/RLZPiRpUVSn2LLrytNnbmcohFl87Gt7RI2lNvxA1uTkiahxq+IcwYQMpUgD
UxMktr0ONsdTY90V12brssTTuqq8QV+yKJM0U7lRqK11tTSawamvcGqMbg0lAeiYk0MXwavshCrp
riL3km5lfmuM/Cq+msx5h5clSWGxrB8rAIE6mCU5M06zu1HujNE46mFvHMbotKNc8ZAkJMd4CcEF
g9yzQlHyINMUsahczwY/LUhz5GsF+hytF2Uge+0JB249DwWN0whkuh1KRqwrhJ/CGC+fr/Jufuv+
+eKeql5hSNbUegxgG68fcfNhiSP19G5GoKdQnLC7mJKFgndNA2752C9J3pi3x6HrvkEtfAq2YQ8t
GbmoHMHpNuY3m3uMTeb9+LB+ke/YbDRwxZ6/uI3Jqor4FqSK+xZVBCZVTwmeZ/5Xy/ylG9tWJrQA
kUFqABevL8kgUSl5eFEosDFiOftCTUx1uf/5Wt4fQgJ8WTVHMb3qP+e5T/EZTO5r7w69NwLUSgJx
9c5lzpjYOwJO5VVQxePcbPtefG7LJ6YU2zJjgwolRbIv+fpYimk2J8NczTmPVMwnZpfjlFBwlRDj
Kr65j1nw+Ufetylcy69Vzfno3HHzVN6FITDNnOr0hUxUEjqzc56qLcyHrhUOHWZznBfwKnQazjVF
S89mdaY4OQgaIq7Srlmn5b2xnh0aqqNlPMzZWe7eMxW8P5nf/klpZn4AKyNBGtleI4+EXSK04VJd
3dpDXfM5S35VTYl1kTlOPi8cULXEmItbXjKfK25wnacxvMkiKDpJGhYraAuBAgQJZg+La8P5MVoU
31+LRO39hZqFtK7K6Y/wyW0xdEkUWbFgs83MnsjUNFnD1/jaOg7DIsu/LvzDGjAHpwN212nsh97v
Ldsc/yygCuvgjDn651J5fdb/vVa9Bu6r4tFhdX3VY+9P3Mocy4ZjzZX6/NJdLAbXFgLOll3w7x3L
u/wCmXsvrvuPrZ1FqXkqRQ0q3c06G4pzlSL6N12y8RbdOQp7cuAXX/ZM/xbMoZIVP9u/v25tEMWa
KZueKUSxS6PNdOdwD/QQjy/TzczDi9lWptly0GAD9D0QglpE81J05uwcLntnKQzm+6K9ux6er7Dw
ZzjqKqdc7wXa3DklvrSvhBSUtuRvxzJeBnJNquv4GmXbI4MGX+T5+EAkG6Wp1q8N6PKtIcfA6zuW
ELbqOPWirLm04BgWhojS2WMx8a4gf2rCIsXLo8xIMFZ+wQFJZK5UftvSIVMnu4iqihkqCS7l0MgY
crZv1Xe78KCx3Q2tbkWKGMrA4MMHMIjUgEikQCOr4Qy42Ny7i1fzYNtlzmZ8mfpw/wo3R3r9kSaD
8xgixouZOp80LTLZglUH9XhVfOvhM/o55X2abu2RROPDgAGlWiNUX/MN0LIvlcSgu7UP256xxxBE
thIMpQ9/1h3K/t7rESw8ukCU+634lGe8mlPyLv6Ge3lkJOYDcMjmUXG4pjSur1F8+gFSXKVL2YPi
jGOMhLBKMOJKN9DwzhOSrdp6dH9RE7//0PA9ECUaUMId5gjLdQePRsIyKQ5dWBl2FjYLnnY4GRxL
RX0u1ZdqJ9PE6viOj723a0Z+jQtmXRoBMgAIZXTGP02oQ/Hr+aX6cSN4xFmah1Np4Lebjrl5FOKD
60hiBANQS0+/Yyzhb7iqgWL+nTofeXUYb8XbKmSb+FqJIhkvylAdRMOVlckKyu+K0ogABbPh2EGg
W0Wz1dxPM7106fll7qiaRaYm2jw1FtA+zKhCJm3Oq4YKx32k4Q4PI9cmJXuynZnj44be98D961qJ
N0MiJ6y3F+1DMK4YfYwwLVaD9ExhWVefRNsxnLgKCnA121ILTkndVgDGwulPIZRlEXlHAQTtpD5P
KtpndpiUQi4ZIgZtXbMLwvMtrpSnwDkyT74I0iHlPsprwFt7cp5Lhvbm/Gl6w3SglOhcy17LJI76
oXhuhv+NaUrtVj+HkiDWfW167Cwj6AK3ejREP4v3qZ1KcR/n66G4c74xVmMfcv+5FoOdletjMfJn
zkrJuF4hS+SqWnKR97bNc6R+ImpXPKD+nErAjdEi/FUCyr/F6FZajHy/Gr9jl2bHrx1htBdcxzbB
lySZ7Jxmh1m0T63eETF4KqRf+fS2mg1EEB/eC985pWy8hZxCSZnRHphtZsWsKxu+OoUoagUyILui
cdC2cy5Kld1kh/MP0xmGhgYa56IycpC1BP3CcSrLRqRs0ZQ2YxaYJMH7lBzO1OD+k+iwnNr9md28
O0Y7PNR0sB5+rAa1/6fRNTvmfRTmv4AJxfKzewJgFtypijrKc7OKE+7roWyRxrpEnuNnR7RELC80
4FLiK7R9t1FNpowWMXuUwpi7BkrJStJwUb/5VGhxp9DNsbj7AGyleansOyEw4mLC886/r5+pXGXP
b0oZFiTfevA1kxbd5MklNn5+IEdEBslLk8okLvAEUAt9MMuyTtZN93QPYHeubqy0y4ZZay0a/0id
IBXncoQXHkf9wRpKmI+dhdarrSWFhNz5xff2XKMUbSGQ/BHC2A8DK+WRa08rOvl9+mcRr0Q6uY4+
HVfp/iq/tMmv00+I+SDGPKqQm+dD54V4c4nhzV5qh00tla3hHYfO38QSZ5mrKwynvP6KRkoLEcqb
2jVFatHno8M/CGNu2Y9tmulMY7oqnLedA1MIZgNV3BKSBsPBaiLVkfoD8je6Mns5XZut06Wc/TOk
zyWb08rBlUOEJaIo9YcSsUiLPa8CWdarfo5N0chxsHTcKUVbz07YFK96SjFluntuR5+MJ8VgFJlv
suyJVkL0Rqyyi9cjg3jdjN1zODcjr7LnlshW94LLqIAw4Z4cE3Hw5NNJcCl5avIwo7HKa68wh1OU
d6NUohDF45HdMB1s+fy9hQcU46niIdvcTa41OAl+B8pWj+LAQ3ea7jBvTq0sey+hba/xRl+4i1Zj
zwbzs/CwHw2WVbF3mw3Whakh6yu/xr6CJLI+c57hP1WJC8I0jzMhlXW8UOjoUAq5az0MElNhufpE
YYpoFtHe9dNUcH/uUSBeBcWsp51VO57jTT4/bkQuNK7N5HRwap+b2cq0N5UKWXjFepwat6Gme2le
LYhjzQDNiJE1DxBIB0rHyInr859v1lnRLPCNqvBRT0/WTUBvsn77e98qkZ9Mlq1CIT1cV1SFB0hM
892lMwzTV4dGvC0utrkKeZBbiHvnQTFrob8s0Oy+ff/ZPsdspmS1EH+S/1SFP7sm7oMzuaV/4cw3
8HXSz76BJF8HhNgfDFRYAQXTtZyiTalJFDlgAoQJemmZ60jkCIZY6zeCIM+m+nJRgj0u0DJTBSOo
96KOMwRV0S3BdKilMhnewFCg/bQ+pVCiYuiBhdxewLwBAyy1IS1FIblvXM9Fx8P6WprtYq1krDLD
Spmx5mmb+YV7dsO0W2ldmGbbiz/vxxrnebfu7l2S3g4NrpDpGhSNnZPKxsN2hYN6c3VWE0ZcSNjP
0mP0Loe8Ek+vjGDrKWEnR/7FYSQGzOUCCTKTq91Fkkt/PhiBWi8yKR4Niy+d5W1bvBcpKVAxDMX7
4Fu5OQPUj1MRMY8MxefIR8qEkBt2imywztXEubbeYIZIVcgzuEhKiC1IN+KInt+rwsfslTfFnRPs
Vj6OwbCnyv7LNFeQ1TX9d14R6TSiiUpC3lCEzmpVSOVqCTqOXdmfON5ZO/6Lkb1f/PeDOrx2jxcl
p0bq60jrpFV4vsqXax+dSoyCL4ViRXHDAwQsd6vAJrzS56d8oGPid/UdWZSYssTr9vMaRnziign8
MLh+fiKtrmXFPMeCaSJdP0rSoHBiLPJ4fvkZa+wqKcnFaLqXAg751yZTSyBpkAaw1G6kxslCcuSM
nl2+zqWcTyu9vpbFn3R3Oz4f6tF9M475OOofTU8tJNI5Ll3IEvV7I/Itrbdz6KYbMiGhdx/TDqft
VP41Tz37OJnFZdGgpPhzHf+keQFx/u7lAC/1q8sfNn2qx7KTm2zj6bN2i9eWj8qWIdapc9vWNsDu
SyuJNFeUT9nfpMvnzfD1zBZv71Ii+Xe2Z57J37eBeJxtZj3t7H673OKZ4pUZL/jNjG9508wHLpmH
sCy90UAPBzw8oNa0tE78XaZjhl+RDOXnYZRle+KZ3zCC5xGhmavKoi1z7DAi4D5K+ANtnauLkXnM
i32YOXvk5xL/ClcKjuUVusSnzpQmaf4Kp1WRhBSnc3kR+9i9mMix7RyldyFkiDzoEe3tlp3MAlDT
J87JkV2gmQlAn+Yf/ePgsik9Wh7KPuU79xQ9Kh4EjIdYwsWqZtD8fgTGHcraVjU0uDT2nzzBkhMl
xTtZ2v+oZqE8jFq00bbRO1585jpChKbJMqfAa6a2WrTA0AD8vYv+XkFKyUgxw8YMCneXjIpo6bdQ
GwrAiVrdhUS6Cv2+uAiyfOGhRwURdXFpiACl8flqwlLcLiv8QulcH0xlHpu6JCHhlwrdHOB+1fzH
2dJcLyP1+L7Ble2cGUp3137bvhDqXQmsedgxKaukMhWcHbzQZbitpsM147izy7FqXSdiTXKqayiv
lr9G78lkg0jNt6XnuP2L7Uol58k357bKNT66YRYpjVZBDwQvJKNMZCuAx+y07aKHPAQircGN95P6
LDuHHBFymWSG1pe8PRNB7bJoQ9N5EGWq5K9SkxfPAkxw0cfLuY1yRkTtfbw4uxc72BYNd2HBTTx5
FjuYrtE/EwNUuCbgI3UqTluhtpp/3LsS0UUUXnkXxv0pt7Mwlln9UQX5pmoInqn8H1m7sz0X6Lb3
r1gnlss39s0GhybHV37dfAiNDfhwhIMDnOeanDM6cG4r1kh2Os/i5djI/QQfZVKmU02tDoldFHXx
bDnOg/m2gCgTuGFRNENy7MA2KIKzGg9IrY66QZGTIMCflgJvCFoJ64X5fBzAgfnXur5nOSCxMm8k
Vhzdi95jFJhVt9NO351l18PovEq5jn1wGHUEvO7zAHIW5BweAZKjdGUk5prUiqfhD+e6mcuiCr0v
fS1ZihBLlv4c/P4gFWzozV4Nw9E62FyZu/1MTjJuEQwh8aS3klK+sfoO/3Q5u7nNOXz8LPaxCm+q
dClwHlr61ueOWO0PNVOiXHsuGsv5ot/ZftyLlqw50j9P13uudeHf6/6voDKuq55/cqIZaPm8Xcns
YVt8fjZEcvFlLzSEpy3/Y+nMlhTVsjD8REQwCMgto0zinKQ3RKaWiIqiAqJP39/O09F1qqsysxQZ
9l7rX//g3Gy5cfSz37sbyhJvPN8Y81icF9OOezc2gqfuYzsRl9N4yMVBip/iYFzxESh7WSsvKKvF
/r4v1sU/icbrTdGBV+/bzpowY3JTzDfin7Y57dRe5tDuHh+bd+St+INgWoGEA2wNPhhJtCF3Cpok
zy9FDtUDKG1Px2Bm5vJmi0Ogbhb/x/FwhJeQP3O0l2TUOCayJT5myqcK2KyZZtn78bZC3WDTJb7T
VxUy1cK21ekJwo3laiXmu+zg0+ZFRjc66HC4+s3ukWtUAxwSC2XWPyd5NWUAymc+0rLgPkLGY2LS
tHHrWhrzHk4/ht5ZylJEjhw+T5ns8AUDG1l7BUbI9/k/fo0jwEFuHAyPckpNzgSkco4PqIoSC1vE
ZNMdWIfU2l2BjzOpPJC57j12rBBnPhrexrkoQa+fKeVf/opInsPuBo4jt794CoCKaKAxMwEUEs/D
36///0GA28CliGeohWgK7IEPisGSMW9xFB8LQBdHoJ6nCe48BRbgA476VH7XkAf+t7QZEWA7jNE9
AzBnf0pgT/x3Rbh+NygYc44TasoO2rSGbrIMzCKK6w117re5PzT/1MlhLbnEAYArudHLXvNQUDz/
+3xz9ncQPkCxXV6Ra1rUgRwZQUw1EQO5+K+IIUzh6e4+Pq6t7/PSQ03q/TDpCoCcSCnmM3EeuTMZ
pmyBbA///9BmGDMU5pyMnQPePDB6SWGzuVcevrCxavJ8Q1YSSDP3v/hkx/CRc14/vhh625RKzgQO
FnZMLXEogL6AGTTq8LdwRDpYGJ6ZIkxtPtru2YF4BhZ31TmsAYtmWghbCao9gmamKCkd++IEVZLT
3TOY4s58R5s5wO0OSBvYhROvcwIQXDL6aH3ABd2vfngIXxGrJdNeJonsjF0IzAxPmvJAiIlYQrSd
+nIzNcqGEqMwh4r04yPJ2DA1E5fnEoqHTHww/kT8UM6j89/jxzdHwd83KUx5tnjGeH74ar3ZsD2w
GLKlsBr+cr7ojogtxWuYe5IkXHigwd1ePe0qXpFNQQG8NeMB2gB8OLR1MZg9Ky2d9I8Y81ZB8i/Z
jb+1CdzQ9MjmAicBHonN2jy2B1sn3JjfJ9uSF7rxzNycMYSJkCoI2zie7dkoyp5QYWckcXv+zcnu
6SuQRk6/QitwRhMGNvWVFbPsAqpgKy6uSWjvDBis3KLgiWVAITkkLEWBSCcmc1OD6lrYqxK6u4sC
jXqbtarRPfGoav7xm6TUDn0aXzwha6O+obLiO+Rtb5QdGZm0ftko+mWrqBaZlGXY+LONdQ7Xi+KA
lZ/1kyE4Y1+AxOBz+a6Zro94b7FqnnB3aX1YGNyJ4hqVXJ6JSC1mKWMg2sEe4KtiCdvL0Z61iK/w
hctTVBFcPmvJ0tR8pv9dWO7f1idGE5hJrKp7sUJzEyncmeIo/i5+zCSMCHH+Il4IoBg8oiPqTnQx
hryCWM4c3L7mrLu6+3L0OjF6dw6HxQihEZnZCD7Wjn3hFREgCE2XYxRLcL1hz2bYXh5TbEfoA3h/
fZkzau8YW/ChyBx8dmtIGuX/P7rxt/cxMIRfDiflGQGNcQ/nHCt7D3uZuOVQs5K5TqgxLDunYop6
9ggxfrT2DF/t1WAHSMCdwg3qgFxT22KH5G56cHNZTmnPKAr47xrfgqApXL+0yTaW0wdfU39qYux6
iphH7f9KX09usi99+gm+Z4y60mpeP4n6pWymHKIEohIhqbPAjbcQJQkLOgjH+eadYZCMjvM72gje
HuFMRoY2k9Ztw+wgxtybDB2emN4l0oL0aggbLJ8S6p4w6za4XWxGWNVTXgPOH+D8rcRr6zmyWePt
EUy6QdkXW1lMECkRlFuAJxb+l6CHarRtIT+s5BfuZauPuWyDhqA/qM9fiAFZoOiTk2JDvLQ4b2co
Ymc+iv1at5npk73l8b6wk4ddvakqhzf2oWOIrevv42Gbtxpc8axn4EcZhaE/+mzv3QIVfDXNW5YG
KEimI2MqtX47E2hOGX0Hm4SYfb3sERYX1En2ZGClAp1fDGh3lKx3RQCsq+Fw71JYIEqErg8Otmna
AKIy8A1q7iPyCjrif6WEmstBFyiTaYw3hSeROUPjAg3jQJ0LAltPuWeEKL0lWxlN+K+EDp44gn+k
EC84dFq8ahCwxOq418Ujf12dZgKVMV3wKIq9p1ewytKqvgkcyXn2LglbB2bhmCGFUnaZqWidXTC3
imcKLWRpfdHL4qQ/11bm6sG4kwqTghMZLEq/muyoQM+oxltoWURkB8rRlyBCrl8NMh3ALaLHiQN3
Hr90Eu7daZe6j+hX97ZH7KOyq3+BA7xWLYScToErSIqZzaSKSruKnukd7hYGCxphmROsU9FDhVd6
JUJZp8b1QFKvCrTM05ijqt2AKghg9c9vmUrKE3ECbO6c6Z6dBWgohLYEL5wDbrqAxFf1FuMk6XGj
921EAwNCkQHVorOD1A6Hhtgoj8J8Q0PPpsDqEessHewinDSxngh5EvwfLHbhSfwV38mh/mWsqiH6
jM5GHIN0XqBy0NrIM7qTpxKAkph2Hn/yjfgLDJSPcbLfNLYC8MDPR2XYE78GbktSjhElPsLLrF2V
E9WB1XTBWQbKxmZwB9csbIh/9RSREVshKbQHP8Vrk54jOZtETIzfojgDJmFLE0wW+AT2++N0P6/K
MX0W+H5/63aAgvjlg95hzakcPRhEg4spOYoh3V+lNQ85izWlEiFU+eAPOQwjAr2p60En6nN4oZci
kpkG+WNnV/c2Ny0fJONIH+a8/p2yK9f36PQkTUCVjlUjrxd9IkEVebQeEBMYHztJMQd0xICfsOZm
9fw5L1iX3NviWBKgAJY5PrwRxByhha/vY2K6MRDHhvQhoJhCCXhKNSkCzX3zsPSJBefJOzopnS+D
DHbSflLhAkH69T0dsedWnozAzAfNtc+wwDKt4GO4q+FqF2cyTsW/afFXcTs8TwFcwZxm1YIciQ0P
+kv9pvKh5PS3RUCfUl4mWyO6AJLhj2SP1YjKt21zcDbod0AM7FcSN9FIu04QsvBAcSqxMDufo47h
CXelz7idNGaeP6Yq4PWGS4rt7UBOIUP5pwIMz4lydZuC/ZIgOKZdFV188QlB9qIXqsXa8aWMsAM1
qD+O0glxHigrOkqV0OyILV4REdg69QDr3XsMyHdge9/DW4WwI4o3tm1pSbMeC9s1erKHC8fuwKY3
XlO2ofocM2Xp8ZKpOJIes7ydsgMbMeYvCtAQq7m3NLuGAn2eUwCjkpmzbIyCYRx0h7eTF1ujXSBx
Lhi2E68wlfJMPojw5UOtBpo5GUCOZ30CiMeQ4jw1AvVwF6FSFA6CHqhlMRy68VZITH34QkCqhHry
BwyWyM+mY8VjKbiA6pgguT3sR4zqZOf2i7khSuzRgiGsh9E9cuajS9mi+OWifcxTOEH5eE529Wli
TSBg4OAreNLsDAgQ8UDck9Ezw6dRjNmkuN+prHBGcEnG8zOFtrkD7clRMQuFLQJnhUje+4qPouie
0kbERbAOrXBBi3RsqybcRJc9qIAP9U52XgtmJ07GR/IYMXzsEoVZ7W6tnH1X3uSi6ykaXAoTOrYt
T7sCiu4xOyqGzFqmdy+HENjdpopG1Wzm3UAqZijKuI9fLUbwyM+ThgMxd5fZ+LJ8Aun8Oez7I6/P
jJENDe2G9SScrkkDv5kVZQZteiWPOVieYpbgEkQrVuo/RBYYUV8QVsJmm2LUMApbJvLs/ue59avY
WT8roudUdd6HJil/6A4fdAlsC2xbEyNun/ZjbUwFcVSzN8eEzJVWGFYYTL9Ek1IfOrGHQKEtD+qW
kGUGVAseAZrPJZnz3obvUEOd8VLu7fRFfgamDm8cVIg45xGEuI2fMPvcCSoGk638Pppv79MP5g+i
AKWAP7NmM7SgcIU6RtPn9GXydFajK3vS5IPN08cjtc25Y6bmGgcwHp8ERMg9GeDR/PMFm4XZtleE
gIK1I1luAS+QDwnRkevhnYNFzz51txfhMOm/+E2ZjODrMfO6OiR9xC2GXRPq1XW3Luc9spAhKr5H
Q1DMqlQsP2bh9O8F4PR9XUVv+E9A2GSMY56D0EK2V3Btw25bwDk1gvrt6ix5mntflKPo9G2xxFAk
kgLO56+8jifPb4jMSSRMbz/QujmvzZP2QYdkbOCaKyrtKaVUIX0xIGuAAa4rXPaD7buZnj7+Bw4s
7CV0yGhNfjSIJXwFiNYKKi1ihQVgJNJOjd7c8Y96e3uwt/z3gjXkVXZO1GhqmbOGC1maq++IfMGr
JOSNYU7eXz+WOempNWHe1EbMLPWTcxHp25hMkAnPWqp0gWUVNrA30fDwJJuQ/YuxwxPp4g/pO6w1
DOThB95Xv2xrDOJKlo1vCBmMLYiJeS31rB/TNLNXs8V3B5rwPO1alSjV93FhST7FJHMqTYGDjeS+
XPD6bLYmo3Spc0zivBTmKbl6dzTVTueoIyGNahH30/wya+6rO24UDdYFZ+J7SFxSduYzAs0jck5F
tC+VsESiekM9N1/Nt1oGUnldsVvE4SW57t4LhtuF96DPh8I9OZWYLJynFzQH3IOo7gT+xm5ghRRv
n1yFPEU9TB/DooxU1llxB8uTgXg0hxUM3gBFbyKhcGZBSzvRhMBRpvY/hhsGuQJtPKIEvvgWZqtq
hAd4wrCn9FVHKwLsHJoAeaIhijwUvkXA18hT4qRwgoITvbs8ecftN9Ju5ixbaK9p63ZgK6WPG2Fe
CofU6mi75yWQyQSowC0BChZWrMUMjs+o3DsstSA5l4vrHsG086B+iwdCpGGz17IgOD9IMwONHRFR
ieHY8haMDKeyh19pWgA8wYyBmRBTjZfK5LnRju59auUsHDCGDjdssgqbZwB1fo0Dm5M/N3pORQcq
RNXC5OC+YehMW4BOTiaUUVpC6xqJbC4j4HqhSsygWJUe2DrzJjXSbRink+6KeXq9EUkgcMHgC7wj
ibJVh1aHBgSM6uUa1+mg/mMG6J1vYm1Cw81G+LHwciduhZAdFv2d2C1JC+Hi6dmVEDVE9PSAunA4
IY+b9yfoa8jAXlEqSgQQeWLg6rY7a5heknsVAvo3eX3ge0I1jRhP8qkhoZIbPBOnMdiLREb0/lx9
dUgJANJNUBr2t0ObsCQKXjCVMVD+F+qbk8s1y/TvTfkFS4Ej6EzubcHtAKp5mD8V1CkgyfLQuFcl
0VekBEH8I75MWw5QF+SAjD4BmyRwVAhWV6djfNO2ujBex4dd3fKKvRWpLIEPn5Q6DQ7Mn002xm7c
Vu0GArmmA4WJKJmZOmfX3tAZH0O+CxNCXrAX6K3zRPaH4W8Kig2Bz4Zyfr7OGBigu6HzrzrfJSgB
QVzCNGOMkpHF+SFgddYC5jAor1AxmQRT8HCEWCEM2QjIyIqHmVUnMKmVjp5ltDA8zOdwCPD0FaqB
/I88ATYyXlM4lO0/lOCcItUHnrsQG4iZNjbBOIxF19knUUjxehPNSFOms0zo2RNLABh6a/lCZ0cd
NLgptbUCeM4uLyorytPrt7xmZRZ7yqlyWVK4a3GaYSUbX4njgGzmP1assBApZ0bAbGucMmBiF/tB
jgJx1NVYsSesnx8CWQFrcnweAwbhD9vdqlFKdKKXxj7GUHfkSyiLa++sBFV39kjKYVivkxrJP9CX
3KIwqljLOU52ReF2Z3M/N0y5uAtpZug56AnzcsKWEN5w4nu6Hx3O/G1Ks+CflC8oBHRETDoojflV
a0Gg4tCkf/PGe7r2cfCi42QuiTCkZNwHt9xFGZToDa0YeBNQ05uwR/PojiMAg6fdPFIm4jn6Dyc9
ru6iu0IpAnzk3jaamlhkUb4ODHlzJSPa0qs35fR+AZEktWee9z637DPCFQN7YOwLKJdFLTgioFYF
MFV8edP08cd/HtiEVLdemGgyxsIkiHU2kwDOzuEZ3q8qRpQcpzT+NamX7tn9MpHAp/FAZmnBn6YL
RGl8ghp39d7Uqj3zoU7ofGTvhsxfI9DChKbFeZSvzHZuXKxrjH/IEpXz+8FzeAytMwPEQH1jXfoS
8KQHSiWuR8bU8M5wCX2yT+/PsNxg9mcSlsX/TmGB5wIbIFZEwzSjr0XMMohPPbbEc9zsOriKDZFI
DArVAHCN4SBQOxeX/gwGa/ZetP6beD0ei5uXtd/KfYLJmq46hENJssuJomwycCy2H2cfBblzTFoR
vdvf5vcmMFnClAQzPiFSVqlJRRIXCvhLjrUnna7whQXMKw88vjCbShGQ9Z43pezxDsbFYxmwGjoY
2X/PCU0yDY+KGd4vzylcA7R0rFrxDQEE5HdjYl5XPP24TQBgYfjB8fNUjmjwGB9By+MVYdCf0PDT
frxnLKuch0ondTr+rb0FtWhy/Lg9hHpr8fwmr/zuf6bHx9LoPWvsF2EyDq2SMswuXqH67xXwKndP
jy/n76w8YfjqjDeDTAKR438SEsd7zISC4/dtofnSe5liyNPuFcu3vox/2CHqPa019zpwGJjsCuMf
QXdhqLroJM/cDTSNG25sCu6Dcd/xNDO05RID6hkBJorWklL2TmfDVsQIZ9z/yO+swLIpPQKf4cv3
TCwzoHLj3NfnlNQinG4Xh8KZzJHVkCftiPCZJ75R4oTCrtvEEqbU0H0q74WMiGcXWkeveW1YBM9z
WE+p51gvOo1EOY7Cxp4MBtNUsmyWG/qGccjUlbWCcgFOAm0FR46FWvq8LDEtWhXbSwjcQR+FfAkU
Ak710Zlv2dGg0F2/meaWsL3g5D24c1/y98PN2BKhesUG7JDoLJ5rTGPlOnievk5CXoWWkpGblmWX
IqpGOdiHaafwMHAVB+ul7yhRIHw9hG4fOIkZMG/oM6OH/EUANtMwP90UqUrOKTsuextP/QkvVlYX
Y6ItQXx5rsCps5pefb9CCJIzZxJGJY2TIaKZb0+sVahtmMmKAE1k+PAJqV08GdU/OznXplaIQvF7
xYXEhI92JkvJ0VzT1yArjv8yivCFu835dSTvBmbKFmNBPpQBg+28eaEcY+bMHmViBAdSqOu/Ckuu
2K8YueoGPbeHPwrZekxvcXp/YkArdvG5yLwtDp8wfXmP1Ydli7RKwtBwP0EcRRN6CtnBvPKgHGFH
+GJqxeL+8FYUgdYEl7avrJMDawJ6fmJdBUMnsQ/XtCcGtR7hIUdtcT4t+Yq8ZS+VYJlKf1abeHny
8H1yxpeulVs0EIM7Dnr3gZ+qmUFM+ZEjrga9OO/6itSAxTS4eeqWaOnCI+AVNtoFgrXFnlVHog8a
z8o5uOuxcbvXqtnTVfBwgEc2eHWMRGZMm5VIWcf2ddkQQ/pNG/scLe/nwC7fq8c4uj6DMygCivMb
vqmA1zdUbG86FRl5cjv+tfSF0dShuFUlxm73J/Rr5JMAlKPrvsDGLK+KWT1k9WnOsPsl0wpO2MXc
4rVtHiGUG815wP66+G+YcYQNVskRwWWqHBcXQjVnLSKnpsnoopVhyS5yRzKvfrO2ItBsgCaR255U
W8Em9sD9VrKoSdR95hKdGHVj94FASqwm/QkP1MehsUCIOrzwGnuCEsObs6ZQ1Rol6XPoQCCQ1ybT
KYpkDcOib2WEY3tkAIzDXeJRLuOijizKX8m7tlH64OyZkAM/1LX1Tz7gzgwg4up/z7MhoBeCmDnB
OZAJakNMXYuo+7lgXCvYNL1LQ/CORoEMPQyU+uIA4nEaeQZcIBvTBo3Rh6/XhkTFnwdKop5AGWyB
wQwBeW2JARJ0k5Ej7YDZofoJzzYR1ljTZQ+QlbBAefuscKT39Tn3jBpBOREPPbOA4H4gtJoFxGOF
giWWVJJ3NvLbop91TE7gd0x5d/kT3pXvD2QDaIeQb27FzGh/mAqjSGFEX96mYqckKxIPCF7jvn2h
RlrzlARNjoudEWn7z7KAV6Nha1jfK+eiYJa0wtbDgJ16TVBQoVc+ERBw46FhyoxZxOaTaO6fHG7M
pSSMVfNfP0zvTl0o/yvBdWaMGojlZPWjGzqF6DTF56k3GgidnjVFdIGKNT4tj2rCHPTEAyADpICD
pKqwkucodKipqBoUXCcyC7AIsDVoGtd4eZeGAWwfwZK67O+DqPTGGE9dcZUx434Endu9UDyfMar6
NU/ZCX1AB6fg7nItrnvl43dknoPtswGO/lG3jNVV295dZVSJuQ31lgrIECP8YOo2wfGUyvnwpAcw
sbI7LnqcRDvvWjUgifRjql47lC2qsqJCUQAZLwncg7seWwp22bsiZeTOvgxDmr38BVdZbX/k6mv8
AjPDxYSB3Q2XQBw24BAqo10Jbtu+pxX1LqT/T3i8z7VKmoywzCl/xiyHgrfI9WrghvsFj1H3zh68
n7qqHjcIHWNCDlo8EAgMcsEE4CyWcnhW5+l9CkEP3Ht72ncbJqyjEnAGpXXWIJ8b+/gjWKuK8/9O
Bvzjdu0paVW0RNo/mU+Hld+Z6vFMhpL19WlAlm7YQrWYhPAxWqA2E5BAZE7JcMCAOCn2uopauGti
qCbMVDPQ2tNJ7NPqlmoKnxJ6pZ16eHGe99UYrhJxsxVXj0JP26glG7U0eO+mcvEA0JY3Kg5On1S5
Agmw7OI2K5Q5s4fu6fet18MjR6gVagNdZ6iXVLPmTkYXwdji/QJUGM9Fe6Ejqxp52phOBOyzyK7X
rL2nwq1JWUo+ltN1FYKD3qHObwVMkH4Yd33yBxniEJ5er4WV06tQR8nMlns3pzM44vZ0cfucHbg0
qT6o9ykYpOEYX6VwZCoTfNaM+WC9Qhg8DeNlGGqmf6S2evOvW91Bi3DvNxgWXym2n8MpG74/LK+1
vLbwLMV/s3tZzhOMoPoV1Bttdi7Rk7M9D9jQHjdFtzGE/ituqxhj8REwyPgxeANWEvD5WsjUxXkK
o4o4Xh098ytpYT7woybbjOBCa3vtITtv40kSG/T/9oXUTxgzUfdS5kIPIV6L8kxOoSOr9BFr6s/E
zJvVcVnsi/0dl4FP4+k45lM0H8UADpQPRQmEEQwp1oPqAdsYzvXxhVpngJ6CjoiYzhFdDVPj52nZ
jZJ2/lhjXoEOZCMkCffD9ehBX2Z6QI/57jQb6Hk8qS8TGbr4wJCii1o8oh5DPIJiaBMHfDt/MT/m
uaQoe7gfc2Iyo7v+q6ypBpv3tocZPvhsd20OUWiEJ4TQyzMhQBMWPfWYurgBXCXaPdEyFcvDo7p5
3n/VR9JdZ2clkpT9+w3A6IBk8MEIvBfylefsbsVYErbdSmnTu5Dl+iPUDA/yXxJuAm7zhgWnkYIe
XjJd6Pma1ArrUvn06d07EgxuDRZS1BTG+5fq9FmM3MfnOBlbsWz6KoNItBunp88VOeNRcTQt5CIn
jvt8nkvWAnkq9Dkb84dkKBmsjwKuqDQZxqCoV2zInfo/kVkV9CembUcYekhjrxOSd9QfClA0o1wN
+CTat6Hj47yvC2Eujqr8DJh/O2rCIJ8ET4N+4l1lLWjd4am/fFQ8LSjYFALA0X/x+bkR91o11T/E
lliuJeMggUfhgt/wmb5yvMJrbkhIRFWuQDXZ7ZJj7I+CC+cUjogNFIreEWmFg8/LR3e4RXFSoOCT
niTBBuf78qLExRmCspnobYZOm2zejlEk5PEyYBEnRlj2X5g7j7H+T7vnRq2X9Cr48oSFGiPHeJ+m
H3kBZ7k3PBWDdVBphKEaHzrhge7wT6Dzfr3s5w81wvUZqs552m34c3ldyvKWm5GGhXX0cvFJOH4d
mO5BdfvAdyazGmt6Pb610MfulRtT0TBiQtJ4ZMFU0CycuMfoyyMmMdaSQQg41zWBtLrFvEfYGfa7
Kw2iPFeWpuge+KYc6XTyFiZ5TFcyCVdG1O0XOoMCFKn499iJ2J+HL1Q75LStlaU6H6XvgLCrB/CL
BAJJHsLkPddX1Vf1O5pqKzUVPwomEH2ADNYUXuO0SUSpzYbS5CyoyEaPYQnj6pHTnkJfJAY5MtJj
Av8I8whrIk26iIkP80kE4SqzHQwjYzRLS5Uf5BNu+92wwyB0SehkZBrhG61TuXlzOECdvDm/mz4Y
U/pZPiPMNKMHEiKkDCBcMgEY/FULX/hsxFai7VVsj+tYwTb3Rc0RywucQ5jNQs9ksKQubhNjwV0c
W8irF8ApRD6efzkmH3+bk/2Mj+kxNaYib5RUpoSRvWjBraQleu4uZE4LbaaHemgSOFeOfQ3ClUC6
hIxBiinqGTdqoTRBV3YM9hhekW34ra8Gfow+HBHJVlnCo0quAC6nmUjnfEeQjDfV5LoyovMUGAYp
QVr+CPhYzL8agu2bPc6UpGp+ctivq0c4JrR+oJNgSiplhDbNhvAVXJnfW7/EXuIEhcN5tzhPhqTF
7fiyElQE+AUfp5wg6QfFZfbXA04L6gLeeWeGw0dsQ+4bLAVWzwMNGtUIUrG5mdFGS0s5YkreJvSz
TQLq9UiAaZc0meC7HBW8InyRSYWmKLWyM2QNqN4H7gnixJk/RrAcrjm3VETANVeS/kC4ikDWHLAn
GAvn5WNoLptEmeEuhayJEWjxrV9px6zFuf9uPbmfSCOc9/0n5bmB/Bqj2Nqz5uPsHMpZHSpRGVbJ
JygTI5OiJ38HGsqe6TFDohVLKchQ0kzv2J8fp1IqflJavzMDDx5nWOBw6d0oCyYMp4JhfsEcIhyF
5vS2rtM6LVM9NVMJtVnQ8y5kk4TYo8VFMgqNpAy7/MZzGumRFknobD09Os/Os8fPcKhDRFSrclat
TCiCq1vYiVmwfQ6PP29sLTMjqxNtPkTnsKVT3r3yKhyYr1IsJkN02lw2VajP9YABIP8Zy+OmTMrE
Wp8OcvbMtfQaX2Jl+/Rb+o3pS+PwL1Tr3iXGx3ZK17keJkX4iK30lkj8d0v6Q8XoDdjz555wvlbt
gZf9O3cNanh+4BON6GiSwXnn6q49PJG0zM+IXO13ftk8DgiCknJVUQJviiUzef841fCR2QyRlUrb
OhllHdPFbLRUAmX+CSqOVpnLSzn74M15A8BavPevWffNqT6S073QpkWi4SUkjpddZarO1HD8dw0/
c4XzYqbP3c2yn34ZqtmHV+Q8DB473jWGb7goEnU23jcTJO4LObxTlmDGtMBQNmziN6JK6H/S1Jzq
XgXSUcXVRMsZ2FOMofRZsfZSxE4fYbVoEwnHGmER8yDHNmwwyGDK0YZw5nw9GXnFGDnSMBulIsiX
Hl5bwaGcIE1SwgFjD7TBODek8O1TGdDaohtXINHc0xuq2qj/7WNqNZmPVvjFfhwW33VahNJCmnJn
o37iDuUexW91KS2GeJjUf/fcbS1Nz3iqMWlO63/Sopid10w1+y9z7Pcx1I0vALhhwrCyYl5abstI
iW//qvmA1jb8IHG4Oef1GPc2wKmUV+Hfp9W6/W05nM/vMLlDOaNS5N345pj0d7sIjW+gL3hu0sJa
4PDJnd/DG5Kmxt+flS90bdGAR1CsQTk7p+a0x57gRQFvm6DAvMIM4TOJu5XHmHeCYV+opaOwRPlz
8nEnc8vVG2B9diltg0lxPjhfygTbYLyjmQ3UfhG9fgrIMjCA/+hA4+jtVfzAY3afjue0/j39w0Zs
bLXgqVWL6+z+U09pia3llV3RXD436AqYviOJSSsugjYpIsvHFS3SJ+LjinMtTfv48UUEifx9d0fL
LsccQwPtxGjVeX3Prr8yjNlZ4XNXeobLCPYicrkxeiDEEQB0NO8O1aJZDeHdOWMFVTrl/I99B15p
GwBfd4+t78Ja8rK1Jbjjj4nuE67CujqQUcLGe4FdUB3Ywaa3rydrnbDXwZmlmErfZSb/PgI1fi7H
hDDcsz7FzHqpxq+J+ntFpi7Ho1hikdEJTbj55yWSk1BNDTZiQL2Iu51BmpaVQKht+GRzKCfXmRHR
EMGJ+SkXiCWmjDbq6QV62mV1/4F8NbB0AUKVU15jLiMwzJm93jcChOIfTekj3ji7YoYsph4QTBkq
s5JTLgHcJ5/4I+AknEIxm9UEFamIrqEQSzI/ZB6TN61XBByNIAdCQ3kkWNm69w0waEp32oTu9rRq
Qipx1IYRgCdCHnYrWFCF3aygYvKCwejw3EAIw50JAsJrjSCyCODV8JrAMz6zYgdJArvRiUwK8a7v
A8La9wH0FeY8bTaGctBZAfKXHe3Zodqcws0Ltwo+M9QNZCdve9szwQMjAWBgQcBvji4vESDgZ9fD
d+wObIyBgXzfricITUlWsrXfd0qPDzOgXW0fbMdFAIMNApgLWZjJTLmApPXx+ROnkq55KgAJkZbH
iIgR8axIOSQm/glUd1vKzIydFCXbgRPOCLX6oQC4hPwGJwyeJBwwXpoxLVOT0UEYlrMVCSZst9Hl
KZZf8GI9KFFt0m0Un6mJuWN7d7l0EJqxOReRGyCy0Kamo7sD/4L+d47SsJrcFpKdAksSOE6BL34O
miafxYGE0G2Gh0tInlD9YoqFUxaz2Q3IH2gBTx3NTCSMsg50dbRtgC9gWdgkuUyPU632CZ4ueCnB
o2Mmt39v0DI+4ci9xeGCSoZcRYA6dAm8kLmjuriGT6z5QU8+uVCft0k9PQsCKxApUj0flE+IWpAP
PL08lbLblE/3A1FBrAY/ZnZNtJ1gL6iOL/8IEvcnIUltn56QCuOd1gpa0ObJeC/RfJmlJUVsxAjf
iDoiRMbBOOAzC2IGuRWQMaR85Fxn0M75Ovqqwf1liHbiRmCayEBMAIUoJ3veggM+jkTxxGkDpRtF
xACMubTpFUprwXQSoawRvA60HN6H6XImnJ05saAzG1AswPUPAguU4eLfM+uaNJDOUQZMc5AadnQI
AAlsHCV3qX5q2CAPoa1tXSK88eUoPVg2NbU7txrkSMFp7ncjBgh0qwDV0JtxjnGPs2Z1m56nDbEp
4FXYPjPTZuYScLKMQ7c57gHiAQmZiEZMBLktuZ0h9zHq1Hm3A+6jYqLHM/nm9eDW8ey8/XKqPz1e
zm2I4/I7O8ekB48V/OlxLFDnFHlyyP2kVWvq+zk0ShAlceud8ZXjvoATvAJ8EyfJLw5suUD1+JnB
EoY/EVsx435s3ckteGIh+OL5YJm62S4NEGe8h8rV0011mE/BkDCEsR1dOrPMB6+ImzMvG5g5oBHB
5xR0hCBcB9st1oIkB3mEzYRrmAHGDkwfNgPyNqI3Y9QpnMbeP5tIs8j4Y6iK5hFi2JYH7iUYMrkK
ZYOPoX9YQMRrCHFTTPePA0/9RdD28Z9lJMbigw1T/CTYanLEp8bVqRekCcm57lEnlZ1PytI+qZh/
AnM74wkPvhV0STUz4GYdviVWXp7q5O12szURbVLIJmFAOfqzNHkAKQpx2eXfjW0HbUodP1wXTSv3
yTUBPANmBiI2M+4x4VrlncCJNDvG1IqKnfEbKyN2RIcLqeyCVIIjFr6co18Un06BB+Aah1anIriV
+DS/mcNfAN3F8sr9IXcJN0Uzwgta9k8TzfkxDxS93w+DGf7HOy0KW2Gibl8Nf+QjUp6+3fvKjGQw
SZRCpV/mH4atYC7/jtz24pf17/FwIKbY3QreGibdnAmboWNhe7zJN2Fbg2cedGiv7jvRuSvXJYMC
u4FKiy+q3eO84I4IGgFqD8pv1e2ewA5ON8M4ChsU7kgG8PAnGVXNn27xnlWORPxN2sF1DiyQlkm5
UjDN2L34+3Vzrd0iw2q7Xk1fUH4+9m6Utd4dM5TahXGBZbJE2C9mLyV2Naar7EsXGxkuzULf40+D
M8lXwUAKBQwEPzwUHyFPa8yfNMvO83Gav34PtS8+ovnGkd4BGWFImRn38AGaByrAIu3cV7Jv7LDS
pxzH7zss963B6WZnAdV0ThHRtTSaPHTMHAy8v9k7ctqskQCU3xGqZ1zkX5vMmFHcWXH2O3LOC+WI
ox4TpistwIa9hJ2WXVqe6LtrSLzGsHz2Pz1ZNalQao3j4cAT9N6WsxKf0tcPxtSspwYsBK9/0nsN
sMV/Hzsdo0YmfoYKFend+grR4KzeQMcNMOZdaMnYKOqOAlshpdo7KoAiDx26wM2ML7NqcoSVQANW
xnczrpEnw5PScSoI2dYPvhHhxMgWh6DQg8pGOC6F2P94Oq8lVdVuDV8RVSj5FCWaMIcTy7ZbCYrk
4NX/D3Pt2rVcTjshwhdGeMO0XYpo0DmYdwH5QLTBGuiRiF4AYAZPSRUYLz1EN271x9JCR04hx5fy
DuC1moNrd8PIygmNxiNW5/LlU8YGx0lpF5gIaXF8VsbsWe/Ndxy8+/1TWkSuwgIJVaExnHxZw7UP
kY370f8a3VfwdjkMWCl0ANgtC55gjg+gz/FBY38KB3eMNVWi9BnArc+u3qKjt0SBunKbOdENhWfK
WOjawvMH8LKDVjBGFwTmzvS10+INkNCRmyW3/lYohwz9/LrZZN5bnyJbIdn/3hZSwjQaL9J4Q5vv
CjOqPXxQvGP1xiCP0pv/qTeUz4Eg6w4dIJrTnB6SAV3pVM8A0dRVp8B2nLyfgCzyTXb+Xqc1ajej
Tc36SjKzbtEPj+2GhV9LVokPgQDh6yn6IxMiIWJgwJJl52JeKGXTVzWhuQIWLUe2mfnR+EiJ2kbm
tcCHBmo6rpnY91UghVb1/prPm8jqP9s0tb+7OiQ0KXfJpqh4ujqDWgF2LL/9jcZ/Ivul5DfJHMDr
02FQQdlgQaavdl1gRAwWS4Q6RKT6pVSwkCogC/Oiu/caqkV0qxEf8SGOUUFuvW/ufH8ipj0E6+Vf
enzjgfqZXj/2Mwni8Y/Q/Y75oYpWpY1Q6TU2FRqu4FOQSxpZ0XOLaATJViFM2g4lnwMGhQO6s7ds
NYHzwplSmN/loZvH95TskI29TmZVdQyjM5QzPWd3W2niJkO8yPSuUyGzpLfZC/RTftMOHmFK8tVQ
BBesfmSPtPW4XevSNkQIUwlGI5aDEL8I/qJ1VWSw3dLhNnwWuoysPq1Wbk6HSxZuDXuOUYg0SSe4
SG6Htq+OnvqEWjq6MjG6kvGkUiCUgiuxNGkVHzsW2LP+K57Ral9U9L1oVwGWNZbvxsubdZe67+jw
bnaf6yZDf4YECjY9D8JHxVfRjugcxRK3Qw5/tQ3EIOCfDOnWe1Edgb9HwLF+kE0ApkuymP3wVBy1
pbGMFuOzApDD7M8Vo3CuYHHRWcZNeAEdnxQgbj5TrZgVM+qryvK5kIyptoGIv9GW/L+Rg+rH2PSC
KUtmNstmHGr4PW0pB8+9GjRHhuu2/HutSkcCKMwtQqZiUc0aV/W48tGCQ7vFrIYR00+z2ZdWh2CW
3PZljjTVuZipXuGO4WD+VG60GN7hSkFCct7z2gbn5pW2YlEJouxQuRx1BibcTxZXG0QhP+U/Fgjv
c8/c148KNrlwv+CZbexXHIT1/MirZauja8w27Q9lmZF/BYkzL+9PbyihvE+ZO1RIiuH/mbSMj5Fg
UkKBkgF8BDVX9GamMQukZNX3sLBTcIMQhFh+aZ+AS2TTRV9fDvh4XxSMSNiQm4Ekx0dobebpFDNO
T9o8/wxjKuC5ixZbY70HnX5HFWdqOq/bSY/CX7zT5EWqXMIKSQgQC7UdktcTO8fOGFMmJLgbb6xZ
bedoVUCnmVqdbstX1yiXeosGFsLG0jTSLD1CbHYaob+GZy/ByuPVW0+GFDA69G6WxA7lmKnnCASH
qTOikkToBHYU+Urm9ResRVDmutvr163cD4JqIrdXjGajZv9kq2FfszascU9LRCMBWja4LvB5PSCu
v8/8+TkbmH0o5h8yIvPwIDmRwA5K7UtPbP/PxyUzI48MO/Nlbr+TkCpX2ZpfYoipfsevxCjuhmIG
oj0PDKS9wZp8AqEltAv0lfSQ/M7irKbckPZEXyR9HDPgG5lpVqC3J+mhBNLFTgXry+zwzxiv41vV
7h1MCuhElkhfTtnf9/wjFmtMPrb5eHp8gQopPNWc8yN9O6nezgbeKXhHDGIhxIyn38e5AYGOq8nT
Ob53qbEth9LTb/EFIb8YfMU097MrRE8BlGLGpulQ/VtPAkObNgJakEFRbfqXXVMD7sa7hAN+XZ1O
xFopiEHYczgfmh8T5/vYZakjnnQzacxAQWjuuWtRLZnsKcaa17tA2KHIpmM4QUc+3+My2wMbGH58
v97PwTMwAyysLPluyEwOrnXamxM6k2b1SDyjX7H4EX1pBDTCaCehMAchxvz6y/jwhHDlV4U9mRSF
6UNWMmkErjJrAj2ivDd+N9mJnV1LQXYsZjIs8z99CuTvqICfmIRHXCKGGMsgIZ0qWKId2wD/rMeS
kq5PF5oALET77SYsxmQCqD153D4r+yzlbFG+z9ADAiYMeCtHpsAbo6a/GhWThNOfPjFoAjJG6TSB
6Gt9/fr0BtG+6LBtZQmD7m/P+/aoOJJDB+0DE2RyRQOeLaBhJr4dYz/WnDZgSgvSJZUXmkUBk3j+
0pB6QlI9JPm6shKvxuEKLUmTlIs4pfDuPtAdqz5N0G5Zt4T0NLic7MHgVxZPJC7M+OfNcP9TNpSz
PsZDUndPZG4dqfxj9mXu0+nQ2QTaYb4rp7Yp0z6JA3uurbYw1GkDJLwgp9Qc6YK5gjka7b4OGqlu
Gzko9tsmq43vGOB3vYyI1PR1NKk1T9VXDVJ7lMt1Auv3aOpX6GqsWdLH0CfSST467DCaef8GDWQk
QA748NTes3GT2BIOijZJUOYQpWVZe8JF+Cvcuh58Dd/oeMGyu2ts8vGFwaddLSLRdmogjw2ojCnb
Ad4s5zkIHfAPtRNlawOWHWX7/RMMhdL9iLjHhiMNExW49SAfMIXQAf2jzkNjft0JhJQvMg9MPweV
9nHAWhno75tUzNihLFCOo96YyHWyib5YR9PbKC5tf1Kus4oMJgfy+FRY1FYJrLEPDQp9ZMsfW/tS
Vmoer+ispS5YopjMB1/hMw6ZBLgCD7eQvcY19HNKevyxRcDWdq9Zo24O5VjYyKH6769G6HZifw55
XT9HVJXpzrsx2EtXH2t2DovG2IkfGxiGKvyN2r+0CXhooNcq0tuXuhpLs2yVfucR5AEjOuv5XkIr
nOwLRSFa6zCQAclQ00tMNfKhxaSo8vGx9q9tqHrKHLEPGZQgcP7KAXjXWsUveDPUB9JgAERwKiK1
+e7vHbp9s/rE+rQeeDpo7l/aHMsuU0E/KScH9SrJjQ+YeF+7Xy3yxXpIO/0KFbzxeDoOERaehqqN
w0p3a+Tde4w2MDaJox5tODZkHfJB5eY6/dZ8JQGtwU8YV+YOZaQes+I2UHpnRH9mjUsMzkdLgFDm
S5/hgpOp0+BNN/q1T42JuNMbv2AxKCYB/Wb6ZBZt2ucSU6+rYvm67pKpSsZE+WsZA6NlX7l/6DSF
eDaZMd4+8IIhC5oUla7zGGhFex7Xa0E9q6azksNAT80f6QKj6BXao2VWH+R6/aZYA40IsY77DbYy
q0k7UzBXHU0dvZmxG1h/At2cq6UjpQgrcvLHzanJ/4jBYzvpTByf9sS8wNtclcIyu21MeYIgqohW
2Y+h2X8aYuXVtKttxLc+2HZZ9NDphTPqJzss6DPOOPJDO1emrxWSV8KEKHgGz336oVBOP8GlmUDX
IrTps1lPel5Pp/LBHe1AmGIrRgwSzSP+rfzSBlhlXW0mE52wsfflR3gWtywKZkZARwgBsvATQiHT
12W7GF2nbWZzBppKEob9qjBt8JyoF2oAeOizD+GIwPzv9hBBBxr7ZCNvBdmW6IR97tHLFi7llH09
/tzrp8ULum38jHmsI0yasWip41+JXd1P5iwTo7W0bk/FI94UxrRkq63mKcEO3A/YYb8AIAiEtJ7Q
LNWmCbmbvKvwrSSYlDN4/MR20fQ7p/GyYTbDeW7/iNNreQp9bA+KQT9UVTCkwa5xrImuUusqB1pI
MgZ0LLl+fHUnaS3oZ7EiDeBKhBImGLFpRxYBM+SdbkKh3iLUWRgbAvBoTRunBNKvAudy1cMTtslQ
dndSJDP6+FdofJXGKIXk4kyiVwm+2CMDFDqFsCKRzzh5C1rJy1zMcnMxHVAHiv2DDwYZG1kYWMIc
Bstm+l4Cey7Bn9n9bdA7JNZDxZ61AV4dAMJ89olmho0+AWl1fcm25O6AQJUT2OhqNAfjaZCXWBVb
62uMWyO45aneTlL73Q6eQIgUXcQUNiRhPeVy0n3egvA0QnW6217hCH0vMKvj8aCyECu/Ap1tfXo9
tF+neJMepZuxBvLFv/oKxexezgk3WRGoJdBX6sE0jt7yrJUVqBMocaW7PA+gnunp09Z78GmA/ODA
IMKqNTMZtkyEKNh8JDjvZi+gcEUxNv37smwmGKKFyu+bnjgLA7/1qu1Onn8z6nb9DawWdS06ku1S
zWZc7EbGM5zP4H4JuPwx7cUq+KPT1W0TFzJpM1qyWovbz9uNzwNfmpIVhcD8oPuZXV7e75+v+FPf
JPvFXUjFAHWs0dVHUoABwSQEmixa7zyguv6uyBpfPoJ6MsAsop+YrjTmJiXChit4osz/5ideSTP5
9t4otAuM1fO5yEoIPco9UvEcHqe/IJHU2NegRD2bPbD9ccrGNoj4pjFpIKHiNyVDYrMqJUTKN+0x
2hbiCR8knMZb2c1XYfw7EjlTCnJYWElofm4S5dI11lN2K8GtAMQFhfALfOZJCiAS33/sMLYo+4tw
JE0Yyzi0fIzZCNj+o1UYOHKQF7Psblw9uKZd6ZcEoPgkqO8Z7f/xsEr4klfTZUGW4Z8BzttTdkrr
COrhpYNmJKaNtUMC3qr6exkJ4B2qw2y9GcmOk1b4AdlsSBq0bcCwBE0kghCw4pmOUCO1CxRidumy
Tubp2y0W/a6lD0Yip99CKI2qiSfbrlYhCw6mU58jyH+OXWBXU63wX7lilAGq1aP3Mui8nRWgGTpc
OBxXf/GOfiJXBYq1HVoudPcw0RAdujWowILUVUi8XA2x4qlwTH9RJEUqE6gepf3Ky8AXFj98gx5T
/9zJ+PFR2WOpyxbgguARjaSHiC4AUgTQL3cUDSs6E70r9l7vxMQZzDpivr9x6GjBbIw2Z0fVaOwc
AJbiVB2vhakbOliCUlD1hB9Ea1ygOg6iaYgyoKwAJAYY4cjTF3CGhuVggURJ4j+fk+aHfu9RK2fR
Jd0mFp2tbgcXGcpjqsxrCK3s0BMogJjbfMY+Hnilcnq2LO14VDDtjqNfEGEiSD4snelIUuVipCeU
wmjXg0NCzd1VSCizI+VnTZtnoV/nFkK/Y7i0CLUDAoU+TyiF2JD16e3rSjp0AExhojBMlAFRCHmN
gQMLBuNaSupSHPQ/amSLdLtlN6Thzdh/0CAAW6UneOn5ehbAzUZaoaERBfpQO72jyZvKOdx9epjl
7SsG1MYE5R7He2ZmPhFWsJnQe5wTVo4HrRuKTNTXpXQetQchwP3TAGfR+mnsSKC2RBPJ68yYkDcv
jOAFa+pLAUY3pd6Jrjb2q3e8kVl/DqAZqdLkf2NLQSMFr2HGxRKImvRbdDZIguvYvS6vyAUt6u3+
o8ybjfqDZhOm5rQYltyDZIMYwjJHTYA6eTuHxINvK2r1WDG4GUvb6Ke8npt2gdC9FvpSuyg1X6OJ
g29U44LDhFwJGGcUDLg80UR1FQRNio+dbnVsbiMr6yYN/HTs1jyU3lsqpUwiiQL85PlxJULZp4vO
/SsEL+fWA7vknzkBJrMI/8MkbMRZhf2QaHN6DWQBgAeI7v5CZgbUD0aQq2b8qhusJvrUq3/y7/Ce
wrlFMh4DzT82S6metpAal93hFU0kdApTB9HMKQEaXYV81x5xsUanWsZtpzqNF8h2gxUyXJHG1wtM
+tuSwDTUi9jObMxhl8iuHBCBeaPTVHnFDjGWz1Lt6bQaBLOqr/vGCeAHrHY2OswMDq/ddQ045E7/
RF1oO23HJUCtsoD8XHhgrOBELaE/EIR6+SK0U5w/loxv7kyzyzfVzuANNumOrjXL+22At1KJ5tYz
zEis/+kL9Af8WaLBTIgmr/yA3DhFNXNf7pVZuS7wTdt024yexYY6x3zMxpG4lVftsvPrnJ75zXW9
EY7ddrwHKDarl1nw2bzdJojMt9/vEZj743k/xmZnrtPe2+kHyuVUdb+7EI8hxII4d+KZS3buttWO
vu+pYINbXg/9pUR7iHoxvwAEOprG52pHhbo/6A9OXJl/IWGin7C5QrU6sV9xManCEoXh7JHYUP98
MBv5rVznF4Ao6272udT7KuCQ2S8XCKXmEVXvXbFDFcPWeAfwCBTMEQtJf7tde2tYWQeH9SoYIWOj
APl4bnJQ0zAZoCZGm8IbcDjhXaR1N6128qHaibfX+TqcXTJyx6pZLqtAmSei9cxnBqAGdMIUG8B1
suGJtZRT0R/63z+FW9A8zS8XEd2UW3lDGwlu9I5kkVWOaEjkXhNgcddYIs6EY+h4DG+DXNivcDRw
NN6jspRuK/phlvJDYPumX4JG4w8RO//qwXuuz3BrYEKBHmeKYXfI/v6850GBuy2LT/X32bYYVix1
uJ4PvEVR86cKFRJHgF4klCBamNAgmhV+v42B0ixDoo21SlbJqSK34HcH+TTqze8j3FDZubVzwQln
PTbj/fY6i3n1PL+D6Leevw4DvkUEp/V1rnNlUVjUfQlYqQRUiFBMRsf2M3n6SLFs9F/1jEyqdqzB
vI+HnAPpxyEiD80yRyDHet1Rb+kvCW46g5wVQ4V9is64CEkdGUKQefSTRiUAT1o2jPPGoP1YHhJX
OuofGxEGjk47Kv8LV/WCTBMGOuz0F1+QPf18/P6vvowHrt+wWD/ok9CeRtQgoyFONkGHUJ4Az6Ip
AL6k+8398DwQdSD48vtsphWSPF/zwq5JY/lLu630SnWQl6B1wy4EaiBiz2c3R3eAyiDBKQAe9gRk
DQxTBetL1xXT8naasJQMgGOXqALxT1bNGkoM7QC6kHiNAhjtYOQgVj5Bf4Dv8Px9IhQyhZfOc/lC
4yjQDQv2Fwsof/6N5jSVwem+3xaEmPd3wZ/TqsWLGv4ZFEwkeaKj8CsF/UYBApnOG2Cw8CXQmIoc
dSssRhvAY1RgwoPs6bvrTlm+Ye8O6obqIPCHtkcMPAQW6R2IRCgsyAdYZQDvwQqiiole6tjk09Py
BuFAx5prwB5ZgAn5x+6jUzloAt8RjFmDbLNCq1iq4zlgRQ0sUGSO0WYzuwd9VGqQBSM1xxDPbB6U
Zvid7FaVdrJ7/n52y+qQUdfcqKcyMHJTYbPlvW9GD0/FVO8Uc6mAljV6qFOqZOHXK+/GPjxe5/pc
Wjx5I6iqj/IU3qR1fx/fyfVylpp7e88e0gs3IJK79h6Ki/5EqbctrQ9BJpKVlKogbJnd06SHsTH2
+ak8ZY+ERiSbOKhKTjki9MkmVBCxPmnvJD4iVEo+D9xfxaT6/nq8HrlhyqSiwO4v5Yl/ormyvHrS
0P/Djxuq78AmBKVnFe7VpQTJ3ydjLk4ObFJZkAvvQMTRiRCD7/K7li76kzIwri+L61xbagAwQ7fE
iwLC5hE7KPTKfiGcgt7JSSMZ4AzlgZ4KmUtVBuht3g9cN/YjMoISk2gQMGBngDMUmJYMfE24P/nV
aioHNlxNI/bfzgsNvwwnqOvpeEzUE8RWrzkp2gsup4U7zwggVbhBEg9aC7Ad/rK8WrhU8gZPGDcU
9ID3QjBDy4r6KYrtxIikfkhRUVsnUCVZIeqFo8G8P7CvsLx+NjF6sLI/7K7cWmBdArIlQ38Owg62
RoDK+BL9NOYcDECACRyXz0SZF7Z1i3Rcu2VK6fsKcDeMMj/ZvH51euO390G9oArIKamdVZxCIEcs
izFWjfDYPU6f1hrbEIRMPLrQsCTMyU7Rof7MgHUhiIiCBJM8ZrBTRkbu+zVh5o8Zyjs+zRccSuyr
iNjibUR1ki56NQEgThijF2iaDFYcEChU7FSE4UFwKdb2FZVM3CCoo3NRF+UMn5JqLbuAFmDq20aA
KiqEErb3CxgYOgagrqJbf/h6+IeSetFtLR2206+p3t40afcC5jVg57IdiLmhx0wqcX8vhyv9gOrM
JAamg54QmQNr64k8AaJ5Oi8PYLeEbfTI7lAA3fj0uYh/RAlBchuuBxEtQJoxpBftxD1qfnFphaj5
WxrW9YCs22jeXwocM4tgwIQDBRAPoOkmrKYtViAU2fDFvJENks8y8Lk3ANB30ZJ7yUUdrAhISsBU
PKLbNbdpTi5kK7l8f/I9QuiAOnY96OZhqPBpAMERcAXynpCkOMs3Bf4iOA1QWg3FVv/DeKLij2bC
CxI0eCO7wrX+Pag3U2d8oRxOyWtEHAViZBjjmTGQnrPTd8sr1luEeuH4MkCih76v/Z4cJ6FtSGnT
iwMN/YeP/0mmbDPGLAu+7LRceIJ8VgwUIb4m6Q27yqCwILr0/8ub/OCcubacP1eEQUiIR62A10C6
+ERsJGR9OiVv0KhMUYSjkT65Y0hR3qp5e7jUB/Hx2mHBfSLwI8yjaS7cw18U82BnhNiP6CBk27+n
C9llxcwqH6MTbxb+crep53CXGeJI5YxRiMZJCa3pf94StQ4u5J/JBGE8Hw/1lX5QL+OyMamB41EO
AQQyKlzyzEGL/cFPYkBS/xB9iPWzGaPMw6SHFQoLhzoDmfP3TijGqT29jkwsPBRs9OTw+J3SXibv
QVjlCqgWGA+aVQTkBkBdV2SijExa7nk75YHSy6AK/w+DwnmAOWOVYm6hpAHjnIYOHpnwu1lNmboI
DcB4G9zpYWojNvDfHR2mOJeWz82mwgZt/Ev0wGry+QaK1/OBbkZ6Z/nlpvMLZJwfdF2igZ3NLzM4
RHZn2RYkq3laBWxkDQ7pBG2XkDyCGheYdFoLlKulKakWwFzGDKdRAXXvh+HFyUBP4MhkLvgAkRid
WHaTZAuZvEYugjXXGEIB1oiKDQJvBwcIOIIrqC8UMHGptpryx+LA7ogS7NWF70FulyLDo521mmIR
0KolFKYv9hQt/qK7wi51MM0oKaGGc71F1QOLeAraFFlKSiNwu/qxN+42yFHH+uOt4FMGMYrCr774
wCqy8jFcTqh173KJ+qUCI+c969LVgM79elJvx8+Zhi2NuBgr0EodynFAbilpAeAcCNItMVwWvPpt
D+1Wmh+oIPTq7A3OfvP8XuQcg70VS+iA8hMXskO9CVHeP1QVRtmTjv8+LF1EM7FJ0St0XYBhHhoy
oyGhRTdzxtqgmN7onh/KB8EGY4xQnvdWT90bozL4CpGpDHeSDW2lQLlBRjL2UmNforNkty8fDryE
8EiaXOQBzZjGe0SBVtDMWfvlT4DaXlO6BORzEU+TtZrS1bLGbyQxfY5pDNY6MhxyQJewevGnGPW2
BP5Tn9DXeaBiEHsDJhGZk1sBMrAFWsh5YK+CflULiu5zYG7lr61x9TPUqLro1gXYPw+Oj4PRnXLG
r2R8ncCmilEjXVBN0aRp6SsIqSK6G7sUIfUCetZKQ/k/m2CysyrEERozcKaukYtSwWArgx35GLPs
KXIQoTEAT3XfTgBSU/J62R1gQvQhAFgCaQY1jCnOANaCs35g1eXjk1JCzA+DqnRJp5GhKN01ZnvZ
eV3fhGRPRfgzW4+To2BOxwcqUhw2pSafUQVnyloLMfHxR6AHT96BCE0J5H738tipJqwVlONCBCWK
8fwpHL+6NxY9lj7w2fxyUs9PDHyAn4cLW43uvKnBJm4PAQ4aPnrdAqKH2WOMkuph4AjbLesj+y4Q
ITBj+boHDTuttk+L4picoLSrpkBib6B3twVDiDieWje3CgxtPCcyA9ENzAjZ3DmUTApsXWm1eF1v
V1rNzN+mo3CyGnbyCzKxTQba8RUcdsS2Csp5Y7/IAB7Y7FuMIxEMgeAXuvvb0oKEDIqML05yiAqh
YVxMAemtDZ0y2vCpLZXoCXcjyNPDckJoQWwGxVy9DIXMxB6UpSYkilMNYMqgDnrgPjGSGpsn6fS9
s7iKxpEEhnU5LIfVcEW9kqmfPNRFpznQ7FhSGinQlDnJoBvZs9GOGGPz8myiB7xRvejIZds1oA8Q
t6V+E65Yl/VLGaNWgEE5LHfOzOmtEnIppD0siEfbGWskgRaytyhDZHcFvh4hCIMQVQp9wZy7Rp4m
2NcLKwbJO6jhN2JLsgUivSPWY2+RwGB45EpCzUJ+hfC+Y6Jf+9W3PKEuj/4aAiVdd4Q2zVVNRI/5
zdQm1nh1OCwAKaZrxKXACEVzu/tzE4LPunAL0VA6cO+IS6A7cwlOhLlEZQOfmxUV+U0wLPy4D7IT
vlks5sSFDBriU9Z+kpzK6aAZAjEGWgFPoIN0A2uy7webND4DdTGk9XNx94H2kCLtaaFqHsrT9zGJ
J9j18EO0QhD0gG6GgfintlvRL1HZwrIA5QP2GtC+3NQ1/QIWUUDcPWTHJS2PAc7oMYzAH14dIOwU
hMhJWVsBeGpTo/QluJPsJJ9HnfqEkigVYEoQ0JOQURJHBLmjXDZXCode0vivy6Zf9K+wD6UPhFob
4E+2XBEqBYpsoMlAfoJVo+FfEMyCZwxPlTB9is43mzZwaDqvAMIOZ4hwWLVIR5DvMfBvndSipb59
lYEuDAKkg9B3ulJpWlGegIPNkjvX+JY3ZMd4frEyDjWYJyDEyg1/LMOS6YevRuZJgTeCEuvbLSGR
JBah6gaVWwCJZq3TKYT0/IPWDdKZ2r30B3nJyqNwE0/HZ7ygmKnoeAgr4P0jYCRUeE5oMAC4lABk
igfaT/USVOa39JBpTVJLKpgsPRDR4A1YeAiIcYJxhI1mwd+ySne06u5Ep//WjPpGyXMI64fP0C5p
fVmvg/YwltRpag5FzRhnkt8hmLWY4Hi3ix4kcKSBPE4f4KMsLgbeJPojhgk2Xvu5cvJsA2hHXWCN
ZLvsa1OqxzkGgdEPmL4XfgRmU04R7iHaEKbo9o3oFZcuY4CZXeMZu673fT2V0ObyECRxqf8/+sP1
y55qockEZgUYHq3v8kJYXPyIuxGKe2sMuujn3lXA09ejbte/Z/DWZupHJJ6+dqOWzmaATK46xbLQ
HQElUfzPSfKLbf2yUE4qsB9VLfWmCVOuWHnTuHRJR5DrAGTtuRlXr1ZNWnmLuKQvP5QucTDqysno
x2b2ABYgB0SgE+FZSvn9g13l+q9qEJW23NNhn+ffFUD9cMeiVjC9rPf6Si76sot/QtlcN+4dhnxk
JyiLoO4PFeiO8TkFEZm2CDG9dL/iUsg9h0pgbNkCKgxcCEAgNaQY3g+6FFiDE7WgnEDMwINmpEUw
xiuWiP8evCZ+HCI0WgNTBJD5A776/8fY11bkkMgz9iYPUjsWDBpRPBNx8kyAyXoIo+RCzkmYR9hK
BPoBkfIvZWDWUzLhwXf4PnMX3gLCOo7kQRxuh2//90Mix48lXgh1eCDxAIOZ6ci7tP88dZkOZISU
/RHBiBygt9EPqzYiE5SKeCdeE1zyggWMs+MFScsQCXO4diCKsbj/p5PACx4c+PrHCbMakxAwlXhw
W8g5CO15DrMhReA132dk8x1Ub/67YnyzsWfYZ4IUI/WgfMXqRFCS+zSu/l08LigveBDssrDyHuhU
Mfp5cCx2ebbanntNMRshbuK4j3k5cCOYghycfIb3GvbSxwiG2Y69vkL4sH5wfhf5wREYSOjK042D
svLvSLzg3nDPeObT87l4c15wL3jwgktM3MzdIRfgjnAleJQDE4SLnbXDA6gpzk0cA2D3EAr8OwXO
hRdsIdS/OHs+L5/tv8vAi/cNkOuC1AaEHANoHjr9jFpWsxyYmv8uDXeDD0Vi93/nhv5TvadTtS1v
7GmUGohKuYIYdpsQQBY9K8W/8hcgOspeBJvIY3C3OH0+hHLnKjMT3ubgkoEHjlnd2aYYgPBIhqHI
CODr/y5Axy7275LMuAP8jNPlwfDlwtNMQcmHHyOPfIB2AnIsNtcMxjg3ab90XKmdNn3/wJ23KsIl
OjJIXqNyNPRYCK7RaeIFEQOskFq383/OxBhe0ewRZ8r+lZt8wYF45vd4Mbymxgs/FFoHQxenZqDM
rN8UzI/NvsrNDF4YQOl/78Bv85pnDs+xaO2AlOQ74rF1xZ8n7gNHLgt+vbxxMax1dIUwmUDJwBLd
wu8c3RXJCAcSPgH5Ev+VteED/oNBYY7OxFat+11EVMhjC9GAAxWlNKBQcH1cDwbAVwkTAcSo/vol
/KQTg05cs0R9g8+gzUfhAKYdug8H7kZhYbPNVWmBoC7iXXJrkcA0jXlRruhERVvlwCJrHCJpOoIN
ApNBBIrxwP04GATjxsuqsWi9oYfqRVNhHiG/oj/Q5sBAErgz9+sRz4fakNU7svWG84suQcRtB+Rj
oyebRB7BfekjgUnXMsSSFGmS10LOHTp13R8W8RTDdsY5Ruf8GEP3xJ2scLhm8hI7o28QP/GenHTn
EPkAGmZIOGHZRXfhLwHN45crjhLK/DKEoJw49Wx4zSLa8vejM21WQZyljYsqQYvOIBhLfFAR60QE
Wl/XlrHFKWDJwvK56SAcPOFEaiCjnLAlmnJUGJ4w5thlSZkvxo4814soJM8IsUOPeF9YvWGCNQNz
j+VevQ6Ro6R5OH2yGgNXhIdHpjHG8YjrQZIVB8Ti6PAniQu7dJLla8SAKQIyByn0q6jFDsgIFI8o
LJHElbGHPR+tKt3c9ROA2iQc3URGo/iWOFAWrhPnsy/gzkF1BFQhuckCdNjxDUcZ4L9XMbjMCgNZ
Cv6TBGJLuO0bavcsxZl1u86T2LFeybo7SBSBQS7sOghpdnP7UgtH5cvs/MzaESyBXR4H4CaFxd0E
68xpQ8ERbebQOV8mjReFTrSo0PaXwcpa8Y9GJ51fp6FpgOvAcnLYbSlP69z552AQQ431jRkvbILx
c0pDh3WztbsBsuiEsB7PDYcuVuK+Sya1U21BLCJ5CY+Uy4OGxwHVpQL8/y7C09aAkzAROxq3/mAD
OC9W0R8Ne938HoutogANVM/52C7raZLQ9iZEoLgfr/J6qsbO1WtUnzYPGFPQgv9sTSLswPljItKn
12AO9Jduc4fwE4VFPH1eKOCzrSMPNSg2fIHAsl4gSCaZr8yWEitMnLGrE1rQGcKytpwgYfyDMokP
insWJtarXeOaeb1RFinwtIe3hTwM2JIOyTr6tbD2wNGCTIBggY3KN8TW1AailY9mNVbzGdCTpUoD
N94JkqcgkapOoEEgtCpp/qdZcSUSpt9oNshk8SGyKd/hWR3e2G7QHnmvB+AjGlxHrIsptX5cUVng
rSqAqXZiPzSsd3X8zAogNLHzTRxRdkf1Crfvrt113GiZqoMtAWSG1YxfH72p6ZelclY2rjbaj5J1
rDgoF40au4G3jYn7a5lqi6Rb4ILilsKshVoTB89yixGG2WAULmxGr3VJ43YNYV9kD5wUyooPBLrz
Gc/owFLK2yCAb49+9MajX/taGVwcQPhPK76yQVDlECb99hPA5Mv+5GO6frXYXU2eyWBQHaL0cC4B
/D+T1RddZzy+dEqmhh0J9PE97N9fyTKqZuln81KDV+sVatAij+5WUyZpZjfvUyjtyU8M+sZsJ7P8
Nqyw+Vr3CSJyGshbeD51SMF7TmybXHiK8TisALaZAMCEiQbfkdT+uRXKrYC/M17OXrSUTqjTjnSn
bPYkfmR62ha9GSrkDX7aK7079F4r0cMZoBDPCa3TAzkqg/Jz7IdsD2x7Nfs9UF8MO3JFRaKuCiKR
JaZbI9AOnAiLFHZQaj8UGvPBebVF4yxgdHSTlkHTLPsxOFBTSHZZ4Xy6CX0LyMsHOFoP8j6O5PE/
JRcKSIhB8Vw/DDQWAJN71ZEGSn8Bw9FhsdMry+q9Fv/aA3VYfT2Im8UoRnxJXp+D+ahmiptmfJCy
ddce0fHpTlVnj6/zQRcMzZXWV+G3Mtd/PrqdQqptZm8wYuEh+jE65SaJMz01gnc7F+nOaaklMLPQ
2JIRBZcDNT9/vvoinYzOgN2aFh3dFKrjLlGpdr7wKbR7dj3ka7ShW9EgTU3fGOUnYMHPwWY9lZeE
QTckDaAcqJnFNpBCT+c08Mzu5mwkv8JuwNEgoVHhqsl2jPRBmVmMfYBRxk76fcGV+h0pk6fkPkcT
tTkMoccPEdxXMF+L/mdMjQ1d6MZ7AvocWRpK8puvdBT1//F0Zl2q8koY/kWsxSAit4KMgijatt6w
tNtGURFFRfz154l8Z6/tpjEmIWSoVGp4y8HeC2voRykEafx+ywNT8gFazUz7+RypqFa0iYSZT+ES
t4BZgMn8Kn8kZ2N6VSwd7yGQLt42ZidASoHiNOBUij+XdTw4GLRpxYibk86UnupJpSdFLyZk9wOY
fyXMpbDObN7LgJ1Uw1J1mPsS+CDX0aHCVGZ6vYCFS5REaXUCiDpssOSUBcsJi64j+P37w7KPHWiM
vhxv/RcSE9E8Kmy9G0oma7+rUBXBh/qKJQ+nU2xDRhfwkC/WNe2JaAzT8jwsvLgI9yj4M3+ACrKE
j8xthS3aacPzwVGr0T4w8E9rx9hHYZbDomV99ghB3EMXR3iT8Ihz0YMoloEuaHpEkLyePDwF6hIN
8gLbmZdbnmzJvcHLQ6hGdwRBLuAxhMH6brCwg3n/wqc4vKC6qDlFoobDxezhYPc9w/ovxLElt58/
kgHxHDUXD2HmpA33o/TwTeWHH2032D7X8pxgtc8ZpnNJk7bpYPleyMNqqvAjjCTWDVd0+vAqOBZ8
7l+7Yvrc9Zfl+hlVCxudGWjJL9yZcfqFs/ANLBcW2uIxuU0JyXr4zn+ybZO+XEA4JPsV4UMB2oWC
0+n6AAiXurl/Pb/kGK3SCnZTRyIOx7eEneUvwwtrypXkB2ZQyPk/iSKlcOFguZHgCbFGaoYtdIou
eImcXQqJ3IgMH6MkfhLZPincVCravXxyi86mw09kw/gLuT43fOWmQIWJKRNbPFz1pwZSWEZH577g
0O+gai7X3Q/k4PG0VV7ug4EygwdxwRK1CF3+Xf9iHd/DSOPzMXea8I82do/fNyj3iO3hSoCZYGg5
qyGBxPoeQxe09PNWHcayfZrlq/vmDX8j8C/B6YGErE7ra4JjNCKfAxnPEw3on+MvTFDBwQnyzqDi
77s72/kPhvMnLfSk1kVi4Zpf7zUWo8bO2PDIxy9Ti9ZxSMBPm2bkSFc/R4Ou2+k9uo6+op/5sFU1
KbPcp3/4SVjppUfn5g622VZfyMI2fnSdwIdMHyl7zuIU30f9NPMA3p82kxYeHZuWofA/l8rUXN83
+TcnCcz9vKNzSdngBq9l9yQewGlDKFmgetiqQDKxXvncvPGHxdQGAo576u74c13x1dydf3h1uq1N
aS4f2kfZe+Vw5XPbFWhzq/UNXT1U8FMBL35d0RkMyeb6W89PM6rgc8VmmnPcoo9G9FtbszS6+fVp
Co8//2gbsjEeb9wrJ8ffd+6ciQXkF0RvcujI0+fY9fgtI3OC4iffCkonD+H5mce0jRvm9wAIMqKF
nyJ2K0wN/1As+eBJhQ+PPiDLfmH0EPc0O1QNF3gkvKvuR2NY9i0ZudwbT8ZKZ//OQN3AFWAw6uNk
eIPfaK+B3PeNi9tiiPJWrhvDAjLPRmeOhLHNMGykZxVLQvVhjNvn15nzAZ4hZ5aGzUgksi2HYNew
30yr9SB+GA4HRprPYZTVt99hEPN5EV6BG16H42KbsgLMhEMkDf/3nrxHl6lbJMwpcvMhnRSKsdS6
4aFJXad0v55Up7dUot6YIqxX+p+ckE/uD2kOt8S8FGl0XLnrfj2YYqSZIvzWTc9uHdP2bjXzlcr5
lWexVmkvM4wrxbsr2fi1exC1/1dPSDDp8JFw2v+0vsvEtSvTescJEBR8ITsTlSaIe07N13wMJkBU
rO8L0h9QTpSQSAoBAXLqBIuw15fAhmDn/urPi/S40KdSAL8xRpwRA9uNOfd+LYhvOsiGTwEXcVuX
azFQLOP14efwzdxdG5t2ztagwIqNqtjAkO+vGjbjcoZRDGhNnC/sMwqA7wGRBkDs2Q7yYetJNqOy
pxfc6X7RbBlETtKDZbUQp1bWEuee3X1225lz9v4jQhHwKBBB7LAyZf4yeFy7kYc4iMH//yB1Y3nH
H+SzfOkJVm23fPmJfqearpPeO7J0gwtNZU11C4Ox4Ku6LNbtzU2vvc31iMI4OKeFlxNs8useaZcN
TeyH2gJqBa0sd/21PL3guYHai7OIlVvoUSe/7A5I+IGlgqw5r4TpCwPAlXdghGkxrema0E0fECVT
vjPIgAkyT5hIjCskpk174+OWYmxHyJ7kNX/pvq4vyNjVww0vxocbod35iG5oz3PBhSlIp5HGY28c
frd8oyeOzjnlASqWY2tBy0AbeQxl7zyhDh4CS9ytOLqaNpJIMa60jF2JLlOZUBzcsIRCajbBhpoS
jOpDWMggSFlih+09kdU4KqAZdM91nhO+AOEYQqqrIYSbXZdwg8YZYR1RApDUFTix4dVkoMv6r8O6
nIyQur6Omiltq3YI/gA8BjJ/dElPAF7tXXi6weydgCRqF+7dQYw4keb69xs5upASv/xLDI4BWkEj
fX4fvN4I8DZHBO8CgGmO+MRMDxttfphhNoN1oP6tp/2FRORtZI9AeH/XGyT+yNMQ4iGIMIQcE9kE
IklEa+rfU7PRZhBnwj5sZKJcVOM+IDNX4mnJX2VyjgcRbG+564mg49QAlj0Hi3BLfXyQbhjhYI3g
jqMJFgBIJ7VqeBxl2A7ghDI9I7njPGADW+tjidMJ+HgyzDZtEvYg6N4mJGMqccFXWxXNIqIR1vvs
R1hvcPJHoijQef4To9JyxPAFA4PAUhhs9AKE1CuUpNhAA0yH2S6H0o8Yms7nc7iCNCqGA9kzN2/k
0BjPf0aQszeTkakC3849iZo2nEqVyN1N+G7ykqP7QGi5gZSTXt0n/+67G66kM9jaKhuRiTsKiE83
6QHZ3y8eHhCbHyLQXZny+x3gmwTvibWVkfyaPlJOrcBAYXgSZvUnVOUWSUxhpk/BgmCVMWM/9bOc
uptujrMGeRbZTFtfsUlS5rHNYv50C6C7ocS/G8rxaDbSKE+VwiWdNX5asxi6EtTIDVm4/kHeKFuS
GVP0D8E7pkg++0vkcUVUPYA0J7h7taYHyUfboHC0RzzgIyilDn5vP9l3NI9Fz0bCI8iBuOSQ0nKK
IActxF8+1NFVQCayQg64ks4VitD1Byu8S2d5k99ccXr57CWw3Te3citEVuIJVMENn648D4eDggbh
VEF1BU55nxRq4YbdQhtdHXYe8nFM2pW7bqfqynv74GWE71GLwPFR/0gTgoFbU9P+C9KC/Ulbab4G
wm0Z6ldftwnKu60WxRp7OT70LVcGkg/NEtvGBZQy8VSuKe9Ob3FHM/mNK/fkIzf37Cl85UoevnLl
lUnhJXgbkc5Lf4p0GbpK6A9+6mr7VwmJ2O1179q9VfeVqrghW9cgClIz1XYF+VUcZz59xoP4ladz
I32INV+7llCkaw9f+VC8u9Kb3FO/2OE+iV21XZu5dvnvzYhxIAMpZCaRxnBlot3cfUASP/OdpvAY
rgxUxyhQhg2f3DSlayg5qaUrz698pbj49VMDmQV78blSFfei3VhRbRkIOO7P6e3vmlKAD/5RsME8
mHzUxZWv7P3da3HmK6aYApF1UrndK3XNEGqFT8P42rWErxSlzbSney7V/GsJVVA96VSyH52mymDE
Fz40lLr4dO9GdV2LU/gdkrpCJFGBKP15CI9C8cCv3LCrcX7tmkNhHk6R7n3IQMH3QLSfGzJz3fM+
ovc+FVEdjaf3eF1SukSulKSi7uZfM7sbau+y8UiqgwMjJzdpuSaFCotp653T7nldtbSVD6XI0AtV
j0x8l+HdcNHG2/ozbNzzETV+PrSA9Naron9JVEAT0mzLb1Tc9S5lLilVdd3QPZW0x6cpZORDIuXE
EyFslMrgIcaCiSTTv2v3Nt0bQEIo9uaE9eleE5McJiOEA4jcT4osDlki4fPm7edZPIVczScXV4ry
UBJFSz9fyU/iv+sBc75PZSRygCO9K0vdjGd33wJM9kmnhu4t1O3F1lxMKear9wjnUwLdPHOIHnEY
3XP19bwR0iJDjS4sV1BoHGSbz+2YIVZ1sPnOiVXYcx7XCHvz3lBaIKRvUPPbnN7PGMlYcMrwkbjR
zCF69D9Vd41Ehfb+DCHt6Vr7r9nMeBJpIX1Gzw1UkMfF4NB/lBUMejcevBI/8Br0OWK/rudJpDqu
5OGTqSPu+SnXRjyP3kZQoJzwoPuMxWeiUAPPpmoMI0QZyvOzKiyXhnQec4EB4UpK73PT1d49huq6
QaAs3SyusLWsnzsubmThoVzJ0g00XynB2Rj+kipJ5Fc+3PC53kY8hBvy88yC6HfoP0QahehApBk0
k3L/1fEZVvKm+U9XGekHNsZcZHhMusZbgpWFP8PaX3ipidcgxdzxAJ70QEQp/po7NJr8dDJFb9NM
c0cJRsncUYwP37q20XhekRyPXx5A0eaXdpGDCj+3HL+6huqIYciKBOBL5WhG5zW/VPMQ+Xkqn65q
c0ct1GXsSKKFtchl7swdNYFf14hKeF7zS3PIwbURreYnyn/ehW9k6JrBPa/CL9x8Xqx7//9aFas2
6dT/aQq/841WM0FfG+Q2X/risjpzuEE7A0e8d3VE3wSsxZJ32DtbGgicz8DsO3nm67ssfGKzcfcu
yNcx4yWQkVPG/bO1V/0aUc/LRhDTOwuZRXEZ1eDdDwhhJdwfzwdbFqqwI0HiY+lq4XV7GCmHqMZK
DqxvO18Bk/PHt/Jg1YmBETUsKadQlGcmCGdxeQ5kLIJqG2lUA9geiKEXt1CjByj7mB3s7WcJAJzf
9H+aw2ZPzGtt3ANi/zg+zR7Z8I5fD04ZWE6aqBaGh6TARQEu/e/4doprApyQCjZLObphHsVBAvhN
EHvg3afSFHCAN/F8p1rQODA2IKIcfQnw/Z93IDtybt/Bjv8BP/vmAzcgAZgfILQscHs6pRr+FJyO
LpOz4SnKFEeYZnx+Wjp2Yr2dHhTefXN9uFlqtCDG2U/i2DxxlI0ugLRNrmMDo1XiU5/tI3jdsYL0
T53ql8SIKiwtf6oZoIaXhwswTUFYa+wp8G8CoEEHWUVayFg18wbEACUGVnpgmiMJ2EiWFB96qAGP
0/784IIezU7jlBN88dyH8Lm6OGA5j7RZz6Y5oTLFS3ODa/LZftwDgIIe5lAAsHCeW/V/1dKKm1Rz
E30qAC+GfMDLGO7jDHeUs3XkrPMNIJJ3Wj9SBukWHL5ffWLAWKITn3/ZBD8fsr5HN9lTvnq1dzk7
e1Bif/VgPytRCX+/ED06uQYSxOiQiM5j092AgQTKYg1Sylhz8STChQcXHxXbGdaAi6mc6taugcPe
TH36mGQAUT0/Okow+FGwqJ1dbqPLHEHbYNJ+lxjL4M0GYgy+HeM9iHl/ypR3N6dAQfAw0yUgJPPd
KgO2u573BCTbem1AWzqdgmxyAuIh1jbgM4KwdFn1MJylLX6KuDyQsTUjJjpmuDcHZAwfleUIffSC
FXtc1eOHj1HqxUG9sxlg7PPDpLj4NGEDYhRCw1lrn6aDwfCODhYdr7M/f0j7Wl8om+wHGlAZFlE3
kOfaLD3iQewxRAHyBpc6q8LXmtXVd24grLCcz6CX4D9ts5KfMWmlFrB2TAS5TwBTHMmw0Qw1c5Yl
uCUFcSku7mmmYA2I1zk7norDFQgQ4XU/YpEo2MegjvcMl96okTiRy3SxmpEG1gGpUn+oZDH93HMM
YnfPrjXyRwnvOYL2/pFV+1N7o9Nfk8gmgX2HDeq0v/pssaKxzHeVTf9bcwdo0VtfCJ6A8eUDphf2
snwVOJ50OQ9rvoF0uvqSiwcHUZEf1hufl6A/KbZ0uE4EO7Fwn5yV7QwLX9Qyp/jivzDJeLhgR6Hz
uKMkHfexnd0DUDssZoruUK2YYSenP/CZmPcvXpi1iWbUmBpT/oCFw0nfB1MNJmF0tUcg4CcFpLU/
aZ2zL9sQW6YAS77mLXCSmtfIxzSGusIKdk6dfHiFFwiW0Pe9fdPBEr36D79hueOgwSITQ3HHTZbn
Eutob/VAAybcXu4eDrN96T5Z0S3hhFwIjAy6gDKE1VDw8sZtope0q/IPwXtFz+TBI8KD03RuiFAe
I1YMpz0QujY1Po/YlQSEN2gtFg8PH+NWq1kPZHp4fmUo2YZ4uxnrnmpBMjKV8C62XK9Oy3OD3Tfx
DNSkXlST3qKO30Apfl+jMc5oluaVMCvnSLOJfv53QcuNEGLNuBLVxsba9zSBa7Xz69zkBDnNcaBO
MWtEyoxcb6Zv1PHzJI4QrzUzWYEzm+Dmf0lh+5CZZTHKJkxtUJKUrrpFyvXTvh2wdmQGBNNC3VHW
zxFRF1SE1pY6LgKYkufs5ta/yl8zMRk0RUjCcnAnPW13ixDNIdjGJSOpk/vskgyWZm6V0+eU3Zqd
ih4C9Oz+BdDqnXDIDAmyJMW94q/2B4ZsLkW4ONKTJw8YW+wlNJcOxI3w7BcbeaJOBml2F5xgWVhg
oZjKIpsDcWlfJmjqb+AUWppP7JQh7jr+Hc/aiSxUFGrIlEcJGBBt0Bng2CjeyAgArC1mh1X/JqbX
KX65dwTANZRhWsYHTPi3BvYWBA4clWt6Sl7CO0pXHNmsOi2pTGU7vbiQASDWuuln4quC1sJUHA5j
HMANGEEcKjido5zdIUQ8/Mhj5ijKnjUyc0ffPN1HeLT7YVsFPZzEmmgANoCXZVjde8fvanZ4unVy
OI3Pv2IfRgsaayMaeyX8lFi3tylUfxA2vvnVc6723QWbTMLgZVw1ozNRJPvgF2tI4ewzwbG0eR1m
s/2a8YCwsd+zFWoAPPOqsC3QsteXivsbVvhWFfed6wR62qbGpg9bcIvKOMsWA9wjbaHtQhXLXpTi
gSnibmThIMSmFq7q0bN0HFCwF4AtmNa/o2d8nkMJDzhjDXwJICoAOkCHwFEJzK8lS/KcwBz0Tlg8
uPU4y91aJ35Hhpc9KFQg+uExSPCo2iflgCHJZVcSlZAWXATJBI2tqT354a5k+kZji7cWmBuFf9NT
LE33SN5AsLEyBVcCXzmlFJD6qJ+DbD+Ttb+KKDFfvcvqjf3Ae3LC6aAGPRBf5rmqz7JBOzTqsbF+
y1YDoiCm0UBtsw/jdwyEgnPFOEUNB8Bsgm/Y+pphb5K0wcAfIL/kRuSmUliKEY90dhL7TKayxf2V
uxorUEf6U/ElHWE0DfTzCHsKEa7JybaFV27O42a8Un9uw5U5Rb/voKrxIIG4MwhMZVhlxjnVbUy+
HJgAZjCjdc3dser0hzstGM9iQPvqwwwSNMDQMzGxqMcwqveju62NmmD4sFW8pt1N+aU6SXrd29Q8
+2O16+Azg9iNGeQJDkkhJgpopoAfgwz5jvRNAXsRECHBYZfCtCNbygRwPHnV9Dl7+Oc56nhPfbqg
RPaHK3yNJ0yaSUP8xxFD/7S0YG+gXrAJZgl7ILyKa1Bh2JzZ/4fQ8iTZb682rWDjW+HVIPA5fxrw
PTEvA3SP3gOiy5z+mF8Czfrg48PwjYEChfEv5jhiEaDmvoHgYUrGqcDGCRbHiF/TFbfsnfAlta0H
b6ufss2BdGHDe7KfYSw3ogF2uTngkmZD4FGxrqqRii9fgBbPuY4FLQXkesTScBdXhxjCPoxKjMpx
qlChbrG5WoCIOo1TsdIkHywViyBtw9OQY3Bro2BFzNikSK2Y4wRsiUyACl9f/eUpgJHAws4HocNp
l6+YPRvFEGZnk2IDjWPDvf5gpTc0IwjC73tUBfXy7i7yZB8iiqWFtxkStTZtwmJqyZ5pF9NsVFoP
3FnuR/dPSP1GeWrMca9tEc+WWFpCicz5I7xsWw/JaB032FZ7Xo/jka+shJUK8cl+hSoEPz3LBMzX
phaFRsQ4WamENE5EqAwrdxCbLtqwxK5XDZHqLPrh1cG5GFXDaZdh316gZsCRY/TevRsrxXFvgfFw
dF+8V6z9cbk2AJNykY+WUQa+1/aAFNU/BSb4IjlI9jerEbQqqP/Msbw1Vryhm9sGev/jqElZBWMd
pvfyuw+hhgjPV9CZn7eJFY4HFkqN9bT93ihflyT/BVVQs/JVGYMy97KfsU4M3cB0q/iQwB5d/dZ+
48dwTjghuTcxrPyIo/i8GT/xnQb7BPZLs2QpknEPlkbn3jgfAOVKmF6GEdJ//4KvLN9Ed7YK0CBa
1DuE2+rDKdxuP+wLsvOs4hrnuntQfumnFJYNZ3wyAGla48OH4bePgX71+wYTny3WMfMIk5ArBNM9
E3dAd0g9MbpyVGZxe1z31a+y+spzt6xiS8e85HZKCylpWpzEpUTrEam5nWiYcrKW66fuaWCQDEqC
f2LgeT+yCO4wsu2k0mG75Tsntb+aGvGjPeCY8L4CQdje8OYJ3oRdUgKIIvDnmTfA/v8Sn8tVoawO
UKRrdP2+2lrfvsNIU6A1N4WMoCFn+wb/8R7ApFxw1MDv8O5e9jM4Lm6u+YbTFCzi7Rics6hS3Fv1
pZix2sYv4I7f70hTAhXtT1sH5hFELueFrymgq7ac9Djr7i/xvZ4R/REl3GUO3tRQc+83pyYeDNAk
+T4LK7Y3zUzUtDqjFlu8b0fMQNcSHpe9amr0whtOlFlSKdM+fhkQiTussoahxhFDkGGNz72y4lUb
4mC+zeUNafoFQzOWB+/yxtznBWYnpzR13E9fQS8zLfDxehODYwIIBw8wAgYQoRKHtWd9wIcJGxaM
mG4c4I6pml6ALzIiZWpGzXf592hSzrVHDJ77HiwinZLDkjrPQE1RBEOF2Vr6ILwYmE0OpTXMNngM
0pqknjJcYlcrwnmu2m8ODbD81xq0aoHqAIcJpCpnL3AZii9DoPHhT/wDV19/g70rrdm0OZw98a5g
G4UFgt+dAKg8hitVpsXX4wcOUovqVS5o2B/NAgax/mbXKAprKKewrRkOGJwKcGOG8WudXi6OyO/K
4omwy8oa2iXhM4XITrOO+LI9scvEzhJvAcATwD8bSpvzt/zpbpLax7BhCY+pgzdiFKiYG5JBR20n
JxqAPm69p38ay1jUzhNPMxvQsW9lDbyvsVBT3iGDYf+7mEMgU5urX+d2S/3O6eAXxrDBpeNutRCQ
GzGRTji0IU8DhwmUrv5ojxUBcS7uNvGxgIHlmebCWFAKRIsLJl7++fuqcKAQ4NTtwQWrrjKGJi7r
KZ3GgCAmwpYRORkgUmPiN1UCv/SxIuUGRvjqTuDEnq3MqpMt/2ayczfoG2w2kU9Z/HY9YOrMZCu2
8gq3r+hFPEVr4B9c/PiGTxAVa9vNfTkZ2Ef3sMj427P1kQYixc/rZL9gToDDWkqb/lgCX1KxgcTl
UALGMzDUF514rUQsEGDU554taa4uW2fApZ5TxbRL4FdbgWGZEbX6EDwWJ0cPH8jakeQvNGNYblsk
FPCaGFABaOPC/Rhg+8XUQU/dWtAGCabpXIvR7UIM52GZMYVtwMKvdyQadrV3wJU99OwLcUPAa7rg
t2edi9GLJy8pccNo2HmgssOgH4AsJF6/vfmDzpvRG/SQMbsv8528IsuuISoGE05d3YgQkoERB0i0
1YLUJGFGjketNZgzfuDblmH/l6/KxaaDabsG1idgQog65r3frqU3JAgYGuhWpltHF9FXOGOUqazK
cMy37jSS0G/F/ITSFd9y/4QKb1u87Tx6z544a273W8zgaeAV0NVVHplxvst+lZj59I4h8YSE6/9m
GFmjePP3Nk5k4x/C1XGcWBXL3m8fHgHY9ftwdwvBbW+TDKFSb7gb+MSKs4/RDluE72pUjXr2DnR0
0C3gAleAYS6ycYuF2koaAeZz3+a7qzS8hS3bMJj4L7d+uVjXZ5lnAIGJIyvYngAK/arVELt6FREu
YclQtFoHAoI9QNiY6+ybVXDf8resrUqxzIuN+Aob3QP+0egG1spSCbGjL9LX8o4yFiki8h/Jy4N8
+qbO3MetDrWTBxgJuKUFoKYX9xiUDrh60X3SckbhRQlj8gtIA5Ca7R+eJAYYjMJxBEwHIn2efjED
vk9EnM8LM/99IXzBsOG9cAYpbB3j3/5YgW9Eqb7oM9wAJR2tw0A0L7MPHhTW/Nadxn2munfC/nqJ
XSXvUKFlTHurQwSqumssoJSKbMnV8HTB8n/E0LuEJGgb4vo4g7m8UpP+b4sYG/vnQsDpKwfgegV+
+klZ8GhQ8vVY2CFzT++tjBlIo/clVZhA52dJRuw2u7/KiHl3XxK5DWig4wKPCMRKaPwXpjE8R89w
PxCR4Aag1Nf0Pnj2gPOL/KBZhjlM8NF6Lw+5dYn8d8hWPcFqdnpZHKanSZG+w0ekhwzGz0my9weo
EJ6pz7mKxGJSq6uDCYrYhXB3A7u/nx2SF06b+1WWPIk010/uS7ptYACdtFC86+K9zadMBOLO7bLV
McrXdVSD2naZlhMg6yIt1MCkBQ324YJFcdHtgc7ZxMOHsrc4nny8TZ5EyABezq4cENJkojawA4Ka
bp9+BOGQvEHyXPYTAUOmhEBVGRggwFSv2nUB+8nk9konnxoxED4OQlU9VuLMYR2XYEoC4C+Ae8D+
9HErnckYjIX3QE7IZ8z62OxsAcwN9ZCQ5cDI7LCi94Db3duE+lso4P4f/epvLKC1sRknSEBODKxh
TpBGKp2ZAi+chd/zWTfMBWCMpSF5I434WqtujQzmJZEFLt8iXqG60mZS5UIXyiXm/MQOWGpxj2CO
txDyTkjspXhMDqhXRUCBMnyBOiSQoYhDkDBVRLsnzQoqBPE3Yhw5QtnfI7PwCS0RgiP9GhL8LxQG
K4zUgaVOH7S/IqSi3AyJ/gc6PIP0Wh6mivd+w2Qxi/qFfY4M1sOk2QFiOxXm8fdwV3ki3iKNiQBv
JcZhn9iVUqQTglN1irjGrqw/Kb/MaB/rrhJcwCR7B+dxlhZftWOuM7CUpC9IL75kf+XnTd5E2dSi
/VKLKvCFRUDHYluF9A1E9LHS4jcYrYmcioALSBo8MsZ6fFrSuyBjzbRYWGIjl8kcQLMc0T0EHsjG
9BRDs1+KrlRmLLi+Xy7FKkUuEB8W5gyXh/sSdxjiMsYi9uEd5O+cq4iImPln4kEePBFBdQBA0SM+
E1xQTOjLLktYomYssoMXNSeiZYwbOyZT7tuFAkQ0p2QpHFiF9y3BRKfHhTZw7stqe9uy/eUcLb28
b+kzIkuIEWKPZwaD890nbscTMTJ2Mr/5ooH5iIkgkSANxPCAt5AhHLwt/F34YrULeq6uVJiKpFpm
81vXnl95BSw0c3XJxoldfyLmDrPxLihANYLeZL/mjMzn4SBRGyYsKyikXc+w7tmFYkGLiDxi6zMo
NeE6ZsaMiCHl8h4CU96Db4p4D++5PC6IOHlYCzqzlOL7ljqXff+wgEfmtZ8sD2g80yiH5g9WEPFA
MBtEpdyxg7GLVVvI+x2/EnQTUsx2QTH+0aJqyyZLJzAxZbZNBjLzGPEZG6DoKH32MsT+WXr5WAb2
CFwBFLVTADNgoWN2dOJdKFPFVSd9AeklE/KVuF0TgJ49c3EKn4GIVorEeKJNe2npyRNpAe/0DBTi
e7wpdSSCB6JYWHXCseJ6OkEseLf06B6oEyCO628UJ4hUc/t9dtsf5MgEEDgzyQncqgPFCxMI5zxI
0RUNUKhQU28y3CPanUq7/R/TBKKfjW+eQTxQaTYArTUCiNgjqCQxROB6YO8IMosAFG0K0VUI/7oR
rNUPDPZVPO3t0loVhGgGp5dA2bkSBIHQJrA5hCuBIMzB/o/ungL9EIQPyFOI+3FawW8JsnULNUE8
xqpPoJEQ9oURZuBE4JYseTGYZjzw32hdgPoWQUhyliXON5CYzMFXzkWgsOn5eswG6mnhOzTwQwzZ
Ds9RkYrdaOCbM7xcdu+QV8O5J60cnIdiAFrTK6uBUKg0DEe+mTTLA6RkBGl5A/h49ozvS6yLBkIF
oAzeOR+p6TN4I+EuY+ByxlKgoXi5OihEb8FphAhgMgiraS8EsNiVJUvYzVTRYZLFg9mRnTTeu5jJ
qTGek04/xkkkwloSGS3ii1uERWdQLeRl62Hz6ueTwaw/O0Wa/17JnOSW5hwoVEI+r/YLBWE38lXZ
u0fYeoAsjAAhvEVNWBKBOM15nJHgwpXsCQXfm/aJq216KvGklaQ/e4QIJrBs85E7zICc8YpAtA80
W+QaUnKKJL9cNMtGiI2PtUUQ6lkPihuZtAghRE6UxaHqAdeMHqUcFQHAwN4TeYE55ZSEIiy+erxb
RNzRr2wqALVxmgNJk0h22dpIpfDqDeImvIZ1iMzlAazQsD+7bvsxLqSNZYLuHWnsS5gS4fqB4wbO
KZjA8mwTzzTForvqcN+3TB+rvhAdC9Z7eoPE00iKxSnCGn2ZzURTi4gC7fKATQ9YB07fE8oiJIoM
nhQZDEpBdGyicod9dEOF99rlqaizjzmEL7s553G0C3KASaifxfmkH/NYYO6cQYx8C58aDeDMNsRt
dQJgb4Arahv0pmp08RSCcuv+IMZejyFSl6KD84kIdfcIW494336zlcNjKnvqp+d64cWhH72Hf/gV
k4UyXhVgBecALO3XoZLUtAMc9OQI3KvdZiMwQjw5znavRPHrMz7Fxvy1OhMRHLNW0XmDWc3wNQpg
zB76Lf+xLBFFEWXvsRzMMG7cL+4QrsYiWvgc88mBIQwEM0RaWPKKSHx71LY5Eju+YfUF+4N4MZIS
Xm2iRpIDGC/P6TOjH1tGpGTeHtGPRvpOpjtNvx+/AaE7XmxcwQwk7kYymJle6+I3jq1ovlQS41fx
z8vz8rrF64sl0Y8PKYaMPJrZt+I+OgXoV9IKHQP/RtruFOyDJhRBzq9LfcX09unJTLynJ0R/T1cb
aaOH33MqlBg3sLEGbJbnWEolnKABhx+Dp8Biy2ZGsu8xLeSwioC/oh4ifTNv2lAM1m1RRXe3FxZi
zaZSQrdgE6okrdsQPr4iujihbf+kUOWEEe9ZEXWIFXG9RWooFviANN3HD6GIWLAS3myX7ZV21uEj
xPAyx/3bp7WLLJbGuo9faZzFOAREzZLFTCOYuImZCKvohe5fw96sudi9GTOgsE8L2sIsWu7JF/Zn
2AiNFf/NBJDGdTiY5RNWbTSYXegd8E/H5ryrnnIxExuXHZw1HluxLHBaO273kfELwE9tsQbrsF6+
YLl+eQ1jRcJgZgBDwRJD1DkfMPlburkfP0KWKXKgX+mXIsT9JWGpxooPRHnShM2ye1cWnrC0Ft1x
3WJCu99RqF4ir+f/fiHKbsXqx0RXLAZBVB6QmQWAlLPBDEK0KCKNB5vz63LPIPWZ1v1ZEUEqqaCm
iLQqF6JxCHFDEPfneM6LLs5tvRkW/JJB4x6ITKGDNNe3GRFpjGsAdGapJaLtuKqsTpDLPCW65xQX
s0CmAmKbJTDrjKugndL4KkJl+kV0CbXJfsz3kE6lNVdsxgU95A6vGOYQFDJ+r8SdWOSik3k0g5mn
NCQ0E1SMrB+sz1clrr8tdqySvx+Kh4o5J4hb616/WtBE1Gk1xvC6zwovxzn4bAQ8mUges9cH9kOM
N9uHyUEwbKhNsg+O2AWOExk7iPpIWMZeeJ6I6nlL7xqCTHFhoF64A9JXzCVPTCzmoljPTD0X/MO5
IH8EVQGPvQnOePOIdjZeCSE6UBU0Lhp4ja+NcEcK8PVjx2DXYKokD3YBFNSgyJR4Dt4cqBLkH7h/
KsezmaIVvcQ3KOg+kiAFmm96TSB5mKnZCoTiwWOersLKhUqFbVCNWxZaMS4Ym9MC96IQ252wB1WV
SMN1Zaqjsx0dEoIdjeGCJoReEQTdPY1OEc48NUsXcXgZ6Wx/9DUE9zOAdKbYibLg6ZuOAqgtoPQz
AbR+c0yoWR3kX1309PoPHJCLB6lLejhBM0uZD/so462QL7OrAyO8IVRLcvCfAc1wsEfw20AEcNfZ
Og/4Fhxic8KOCyZlScxJNcjjlpDSAx6dz3TGEmUonuTMCWYKZ3mklMKlz1HDvkdXxqf4ML+MDZeA
ZH4Ot3MhjDjihmAflphG390qar08xZIGZ52WsNyPEPVEnoo5jC8ohhPNuB5LkdD868klHBAQ/uKZ
CdTct8WygzZ54NtNBRuAkN8/+1Ug9BImfSSlOZiQkDH47IADwlTU0+BheYem/o+k82pOHAui8C9S
lSSEwisoIzI24BfKGFsBEJIIQvz6+Zqp2Z3d8YDCDX07nD6HWybn5BqZtL89xiqXchKO+RDjjmVl
76OdrkyhrY+N8e77nuiu2MTdgnrQPWkm2PQPaRZRqZbIOVHML2GDvj3JD/i7y+T8WSbatL+6hDW2
Rp7TYl84UcfBSZ8pRnaizbRtjz0qtldf1CO2tGz1Vmg/xIyw4YDvrbHb7MT+zIo4vLfcnQLRKJvT
lmPFLqS3ik91B7tOZzDkRQxgiZPGzLq0m7rSHojPgKHhL8S1IWvngb/x0QTiiAF1Hxt7+kobRsT2
NS+Dq06ohR8U8YFbKBxEzCXfc6K38QD1yB/YMqFYTPQTaEXPkUA24lMEb1B4xQsAPRMSaPOJLqAH
vIuzSP4CAHvIK8oqvOMRUixqqDVhmiLFPxM38VNpIVAiMQF6aO6pk3JbvnKVRdaPHshFYqR4S6xz
+LZyIe/Whf/x8P0D5zjqfdgGLLYT0cYnhznOSM9j5wQZZ6MsqZ5ncFm8OpjuFWYHWoERyxaYKyvh
9kvRilNPfil+Kw7qHSPz/3ho2X3y8jSW8eQKI/IfZN+Fj98mOLOGGVEG0QAG5MJPNrqEpw2PDpUL
3+R4CRs/i0pOXj2GCrbnGl65vUG131G1oK6EJaF/pYPYjEm9YPF4dxn1LH5ccL0LDKy9P8VHKssy
MgjoBu20x3TmPzIaMocOCYFXTPacjACzh55I3I/enHViGmQaZBnI6v//fCp8JLwc4XYElF3GVYnk
Xz7hylcxnrwypUUmqvpphINhRIdGjf+jBjmFhoC2Zt60CRR+lV4XykIveBbOesZTnkqG5eKSUg6z
OUwt7DR8Zdq8kRRENoNlHQlUnoNQ5gTzEmfjt9XmQehfaUfonvsXlBvhhA568QviG7wSqnW+FTH3
a2nPULgMnlmEzWwx/rJy5t1eHBpMrY+vxnSaZLflcnJKO/LJbGzg1nANHTNIScu3gBLjSjEKvK3i
a1HtjdI/hIyDK0tTdo+8Duccf6I9pQtrPDQajX2HcerjN3CMjCjKcpaRoWAcsLAQGL3fk7yQ3Iy2
usIDvBPI+7KSZXzlp4BAQkFo1RDPy9ww5swFPkJ426pfja9+iaMKSSj7Qx6Av+V1xVuU78s5KD+H
JI3CKk4li/p9O56ZqZHpk0Xd+Plfx9vwav1hzUGByfopxN7D35iocUNVinsAtNlyvnG9I8vn/05n
GDnpLn/Iq/l8REbjQt28F/corhpYE6YF9GCkBaJgdUWLExVPhlbeAA8qEo/2xoNg3kghRgBq5J2V
QEyR+CdvM+6dsPkKf8IP8qsfjefD8fz/Og7Vco2l3rF4ZPUpoex0MSoM5Htjvte1gXHknavfiiNX
iXRQKCwCxZctjPENH+ZQ9q1c4//pIdudV4UBJgRMLsaNYTdh4/ZkZWBkfYOfYT949PcBykgiPx43
XydPVo1MFfdiRNhE7Nf7CKKhbPyAwI8Xhe6ArTV7z0XBUW8Sw+AOshgmMneya9/jnA3C5hfacdaS
HIs8xoiYVpYUKJ8oXcswuqx68LQstR5SZMw+8S9dVSO8avEr2XWMc4c7Y+5BFH8Bf1DlEJUdIccP
IWVkQq4JvGsozzPjedhAWFc5+viieNUYOwzse49aeDnAiybvRSpeoOwbQnkeWoZbLigjKef++cEc
Mmh4v2DWQ5pGmXjqzEMiL64bse3kavLoYk3M/Z1o8W1VwiGnWYs0FO8qU65gTGTMVUY53eNFsszF
9spRU8ti6PPWEnW0cOFwq2oscZQ8nTyTPGEWcyT8NRfp12K42X9AZfklhktmTg0Bp0qUj5sKTgRX
mp1T/cqeIi5k31py4uDv87gyLnLFsL3CZdGOuGQWn57D6reRZdQRkXJNxlE+xlEgK05eC9+YFSKr
hC6YIzBiHph45pcQlt94XFlM8rBWJG125K4RvpEIC6/27dH28dslHsAfL8bEQZrHt/AtSSa6csjL
X7CwZBFIpMSaogUHe8M48g9P0vFhWbMyzMwEQTsPzmSw5uzdkBVAdDZp6R7+5eyTI1SZiWfb4orJ
c7FA+QzhB6y8YmfYMILmYMDwSPiYrBVuydzJmzNMEiFJ8EBLGke4vFzqk2/hDjK8rEElyqc46NSi
lGFWvQ+G/+tIRoYbRvRc9vjP2ybLvpPxljOWoedCEnQS9kAXDEmPLFg2xIiHY3aob8rWewcvGGUJ
ZOhHfOd2ZJLIrWAf/z+ouBcyBOwZfrFgs1ien0mXezGX0pgP7Sd34LLnK2EYOwV3kGvMeJd8mlau
PDBuKpX0Ma/L29O+z4gwJrxpGzoY4BNBG5QCkYBhmAv+5sQsMs4ZUcT7mC3fY7TzcFu5dXgzhSuF
R2HLyVwy0P8NAw5JQE8PD8q9WePaxZfP06fFTzn4MF2yr2Ul8VNshxws/6MlVj4PzyO8V+Hjl83y
deOElrUvA/zfMeJ1/W4lG45RfJ8bNQZKtrcY2Qtx2mmDyhQLuKMgxy3FkwFZJAMu1ks2oLzM/9NE
zn4HMq8BU2YTUsnDydJgSFkd/IElITt7yjKSF+Q+NInYAxqMiJms4Mo5wVoUiQYOG/Y9V8AgGSSY
ZIPiAGGd5TEdfvr2WJiCd86D5WDhJ4tVUvE1JHSS2Sa9RszMiMqsydJjXYn/JqZW3ATZHzyEWEL+
XowXe/y9XO8hi0nMRu9AaokXwPjxVbxbTCATLWZLQmd5ccxaf0jCTgwBfgbmgwiFf1kE3J2wHMPC
48r74pO+w5r/hl+eS65r7yDz4gTCg+NY2e0fHCvob9F6wiZjtbMexzSa/N9pWMoDWQwX0mxYbt7r
XvasXOm96EY6AajYOnlMMZP/DQFr5v/75v5SjiuOM9lKd5T63lPzjvVlubOICeBlhZAnEyPLW3Og
ytO/txsmS4ItDD97gANtRKpNbAIfv2UcXNyxpBFY1iQ2v5Vg5e01sfBkO8mi4D/iwMq5K6nRErVG
7sIUv08vuq14fQ4xmXc6/dgfv0jqwZnBJ96mBJyPxDj75j2N9t4IcakYOXLULBLZFTwpIwZ7BvuL
78jGE5MvAylOw3vUyt//K/jxK6cu8aB7wqkRf048sCKWsIjiVQQTBDxeWdRdAyDWc2CkMw7eMyJC
BmQvEM+Ro2ZtNeOGans/PORL8tn4KcyP9FkL34Eyehw/SWXCP3hZywFMBvoXTN9vmcfGGmzHh7PC
3mBWEdVAkpG9AzgdbnSXDN7Rpa3iE9otYqlEff7M5/edW8ZnuEti5hDIUmvRLh7fDPE5+rNs8Kk8
4AIDXKe7vc/vGerfToR7VjmbIzWn4PVJK457oktqmVab23BDZ9Uxne3uQfFtTivwp4nzq1rx1Y53
SEzQkHeBZzL7hZcAps1B9lF9NGQooDdfUh4KzHW7pImCvpcL2lWiOd3ER/e+7kWwUsHy+1HhMKOB
E2po3TT+7bsYfHB2YiZ2+DOuMc9+4Ppi60PDO4SmaXLzQdIAdR8WI5YgmKao3gKq7Q4QBCnuzmN4
iHtFB2FaUSjoehIMzTI4xmnqoNsKgDfNMHUCg7pAI+4kep7HkU4kfVnSaaKDhdhCMgPMc4ymTgcQ
lwMy9ze7xYeteq5ziMluuhD3tMOY2BoyBTug/zcDzjoswdfhVnyfv+3xbatR5w7E4aMrM1S/9Plp
dv8Aq/O7c6nJ5/Prw+u+KL6B1VycQDSqwyk6GXDBftIpicay//qBB/0FCLsGquRxNeYg95QfmIMr
sFdAAg+2ASQDONhnGVWZe/1TBgeu8TXfBTVyvDQuQngAjn2qbIpZ1biPm9cdQ6oQX1BKIB93UkIG
qwtQtUBjEVUPZ+gAlnqNzY/+ob+yIY7C7uFmHywaIzf6RM/QoR/UoByQvHmK6NQVYqJciCBUStQR
YgEmlOBDE3Ja2g1OXv/owz8AfPXpnUrvA3RRMTgO3CyCkx1q8L6bQsYFPgiihBaJnGnbH6lDsGOD
NoBBDPg57P5AFIEdiADJkRuvCaRCfXIfsAcRMxANjD6VupdnDcbjFDHRYbXJnniEJcE0qRsznp9+
SYWGRWDs0IQY3CGNQ3CZ/AyIVbQXtvy2g5LeiCvT731+UAdAintw+oCA8Qol5KoJzEooy0g9P4Tk
tQffF4Kdhp8S486dFbuVpkw64K1BfprTNAAIFRx2najuc2KuH1+Q5y76QfmZJh2wfZQgyTkNeWvb
z5ccUid9SYa6EoLbTh2mF9es/T4ATDDEvcjN16WNmvmwsLxC8y8wWvzclkyHGaCziQv2Aa8AiQLE
ocBAtzBQBohgXf/yCSzszCu6PHBdaHGPvQlPqVvM29ZfnoI/Cji3nqggwapxBR5YuyVCqOgmJOe/
UhjLz6fA/MsX9hekmVC7pXB8cddJDVB6f6SUMuHUIDhvfsWPGBeF++msxP6TrsElhpAOWq49CGSW
0JkeIGGPfm6cNFDHGnSisf4QZvaVBrgkcXza54BHUNqnLk15++tB1qiNUQa1Ds9p+VOPyo/dQp+c
PojG+ltuQ/ikQl2JU/tlofZb+rDTkdl/9Yf5mh/BwMYmGjeKSBEB1HSmr3t4pmEHqCFq0bxR5V+C
9u6e+qGhIyAbsPDGVxHdu0wq3UUI5ljNtJ+8+4JjdTensVmqNxIXSsTBzifQ5QAATA5+dVo4UwA6
1+8pHPH1Qh9iEwC6Qs0Bp2eoqC5iFOh5oFHGkaqs7vsqIIN9PoK5Tl0XWJzFs4I3JaL60Ksh0wit
9wYbMK1+SsXX57eEIVXQCCBd7uReN2xFXwPUfzV8uKjgvKCSbUBdKsIVfNlrkTE2aaFcQtZfRCO4
Eyt6w4Jj5zHjERz6QQOrV0mkoa7RzBACkOrmKuxT0QviwqZrfxnsukm1gY4TgsOJMn2i4kQJEFXU
zBYdoFs+4fV5e/pw0BidPbY8QVV4/WXBaqRZqY+Wp8VAoyLCKkZBxhw/EJKKERrSg3zf9qa9fAYF
+FduBWaN+CVMpN5xmUEHzmlbCd0F5BeWf/fydHD32P9OPmHk+3TV0t1QFLSKdXhIiis+Poi/IXn5
Ef6h5gtPMGw6z6lO3awb/UF0MtMOLg/+Wr6gPB/dwAx6u3kHuy2WJngOMu6+UOMRGiaz3cV9AoKw
p7YagCUb9v37c7AHiawCdcshEEMz8Z7OYSA+OkhAHyfpBI0v7KFOU5KDhCJ8stDIVFDsUsxGzyYa
Q3qONJ//ANElVDNmw/+i+YXKiobyzwdjiTN8HZ05+nwiJpiZZ68lRDMPkbqFidP4q7UoO1RRkxQw
429GNw6DFatESt75OvXj0wdY/ucM7Yl7rCTi+QPOn2NMnDCf9g81ausMjPDd9P0Ojm09KJJ36IvT
LEEZoRjOWBHreFTixWYxjvjbweQDkmdB7T2iXhxLqVgKG5KtTOEKekS7WP22/yA6hpozPbvY6jK5
/JXJLZHkb5kc/0TzLkFBhj90sU6aiR/R7Da+x1ki+RrJo0nG9Y66sUI6KSMveUpOiPPBGyREyDkE
kyRBuxibK1+QXFMXi7WCPggJCMAtc0tEcke2tsrLUVss+0te9naGW9RofHOOPUCFyAfNUcRkjxDw
QS7N/dO2lC9e4VNEewFjNF7LAIJep2eTbnLmepEunhtmbfpAWtm3T0GnendQqYNU8+AKvVIRrAbK
itr+q3CV6g53VH1dNhC/ui2KEB+wTM7dK3mxEKl22PWjJ69mhhaCtc7Y9Bx3jrJD2fl1f9Q6Mz/P
htOuiJ9kaGrfqAK8NtINDSyRQ26FfzOUHa4NqzQ0FwC7CaY69yqJJae3rCCSeXg7AJVT9FxHux8l
sIHD/ADZIAzzrp/4FtvTKoX3KJgfrhLQmKH+Y9BSCIjcp68cpC1JU6319Ik1aFbwMRXbciVeBGIG
sQyRX5gezUB4KvYQuRb0J5IbQIXxyfXRVV7R371anQNroRLkqMPuGZcA9CAu6mIwhvfxtb/U9ueP
zL8MkeyoDWyfd/l5NAtQxECz6KE8DlPdPxs0j/lQKZ9trwDLF6rss25VKq5VuZW+yJ4TY+iQKqbQ
bCO5bsQ3ZUq7Hi12ExRQ84WDJ/U1Vv+avneeXEsQkYPsp6zdC3lldNuRhQKEjDRHFdnzESI9Rnwm
y0ed6e9GRwhqpH3PaN2RcUsuMDYN+nhIzbyz3Khfj7UNVNE4auiyIjfWjPuvSbX7SC+elqhj1Rym
VQJmEYdOGcw5R+mue82Nm98Bl7mO+83cRtqEgytGL7c67AipLgttvZo204aAWOSHi+tYQwij4tkH
CLU32NOjCQofzZVxQ/kguvmPDdyvcaqNES9NzHRsvMJi1RdHdJSt0tKTiVpRXh31nehou5vHSjku
enb4NTKrif6Hu9BbVfVKVbxxg8k3B1nnm8EUVYFbyhieg8x90l15GzxhSPq9BldrZtL0t7Dum7qe
PZIXNDS0Idv7VCVXjTJU5tNxYgcPnTUeFzNEC+gs01bPO9YKYL1n1cF1fDwd8maI1DIB3Gng00dI
11I3uPU+s+wbfpCJOkR16rHJw5K1ts2WxY/55GyBuemJR4bbUYF6h4Xsu0/J9uojGLeLfWOYj05u
YO0bMGfHoKUPQ4l3wZcIIsJn7FbOxy7eFxvj0/7+4r5GzAEK6/8r9DFM9teunExxZSuXfrWfl4bn
Wxtfbsxpaurhcc1OyDWkeOTGVYJcD4vfHxkqjjSM66J6YAa76x5NI1DE/YURYO1VajXx+Y8CYTlD
u7mI8ABEZdKbQp1cbo+fVfp9Spxly9GP5/t0eAwF6mLQy3TWLpF90+Dq7y2YmmLj5C6+KBo7O2ek
rE44ggShGq1DsMDt9UlZwhk+vQDFswHfu08dBsDwhGAEbW30HKXjz/y7v9xTc0aNLq7NAcK7I4Uc
Fit4dET9EmIuegeWZ8Pb+YDqZyiSqcYgr33rMTQvQV26Bu1oTgSkG4UzqNjRp205ykjLcZwQKPX+
7BgRMGzoyd/3wgedscEt81Lk2qV8Raxk0lFXDTyH+G94oPQHKYJ7offNHCmnr5LjEoYAZaoBGZ0x
ns51c7tMIQP2cvhJlCa644Q9L4PN+RXmj+/HyS8h5X5NIX1+EcMDu6Kznzjvh44PKDS8sSVBCSo1
VNKuLw/PpTUHI5IJN69v7V8oZkaducnzoYkCPFGOZQdt5xWNi4pVmVhTJlpWL6SePtRx2tNXBfue
r/1zxxRy7LF9L8/pxV4eoSTU4X7OP/W5gU8G49+n6Fs50KtDSUek9JqqtEWubfVbuXyBNTlPpuWG
sPEaN02ELJ7LeZwu7MC87VsW1q6DtQUr4OvecwlL+Cmg62Jo/GJdpjDaKShHXRSafwJDgI7VcCoy
bVYdESM1dNI1rupRO46aDTKjBHn12evorfKvXrnJSwBbh3vY5DO8qAMsziywDkY+Rnz3Z+jj5zVC
wBa1eRBe16SnsSaLyJpqP7JSyVFMs8iYO0tnWia7uUlV9+4B4wisKVJwm+fGmF//LKriJBfH588+
Pz0lIiBeJM2GgA9dBIuwnsTVRgmNL/uDcEJbUlQfq8E1tj8ETkbuLnHCFl1czsHHFnLIvb54bKl/
Ly6gOi5g6QBUgVe4jO7kDanTqItKEWkX8co5XwEbIlSuzc57qQakqBNgaBfmpEeJvLcVnI1Fubw/
c3Bq+H0FvGilJMCz2OfgzL6loo/27BQVwvQPuSwKW4QhsUoZvr+iqrgCWpi8lo0PDfroNTuvH1sH
V6T8ydcGn3htlfclj8B5+oecNMeF6rKTQIIZ01DogA6KRzg7sTrH2z6i3zLuuIG89jWmaCWIl0Te
sO8elOQJssOYkOtc/R8XqWFrM51XdFbMoJLwmwE4wFhoszrk7Y9rA9gxL4vfRhUgckDynAHuvbb8
PyAouPcVMlTgBWY1dSPaPLkHN15YCaVeLK6MKYMywQVlvN5a8oCkLnu8h725ANSy7UX6AoQRsZgy
YgzIcDqJsaB6LrBNk06e6Ax8gawCkdh5bYv9PK6lcnHcg9EE4Uk+CrZw8l4Lg+ZD0ETEuf2VutDQ
/wjw4RkFlXdW/BE4JPy8ApSFOIJgZViLRPs3xM2geu9iWY/2GI7RQJtqUxVVyrhIWFHJnRlTyAOr
AFbILLRz1koX2NeB2wNRAFQg54ly8FzqJN0LpPCMNSd7A8OrvMFBgGjKwSJJ+VCI/6WqBJKIYdVm
xDGr/qHxeQtty1wszvvXrMfo15RWKcKi1hdRomfWQtIEUmDWFwzZhEX66INCxG+kOrl4ztQFcSpZ
liNLj1eXEVIZjBdr8jKyVrjbwBoAhhkTFnIgRR9mhZmxVsc9z0b+YWROio96T26XSmIkEB6BYtao
HVPsAe9HogaMJ87Eh0DBpAv4vBdYl+Jn/OSyB3I7YXew6dgBSsI8Owd1wURE/QPBPqlqWVdM3Don
kgd2APqud3ihgjLK94j2svhci8HogQnjXQULqs2QhwlZgAfSIbJys/FzS8hLSZmigdz7oC8A/dVU
rNSSV+Y51oLu67NqGEXJwILtrNfw2csEgClcP2mBi+o94DcpAPGWpHAok+K9g3xmyJ+w0A9lHebr
55Y9Cu5ScE6498bCWfUrMkY8PIty4RyExB6LvBXICOweDMtry8yDKGU3P7dOIqsYv1pqTRL0nFkj
ldRaufYM+hnEKyTz07nvBVXfmdwbqa2Z4quT3qoXEb1P2G8kgAmIS79jLN9GcG4tXz96wVq+xxwy
wAZE3XV5j4F03LZWIoiOE94GcOnXgAQQq0RWKd1p7LGSBtU5uTJYZPUJBwomcMVWxlqymXOGz1iw
xsALsSlJLJFwAc3H4hTezzokICfhVZEwWaX79+7iQ6TQ+N0E4cfMrwQJeCUvkbz3PWPSygcumDBj
AXqWrIpCvMffCpYbmBrzpVV8m/fE6kBruhuyYwHuibCNjX1saZHmIE4X+QJVz5mWGLROD6D79uqY
KNiFT+pzWh3QkL+tzuE5JAInGw4O/TrR0EPmUzfw9jQs8Aub6KtTkG90TpYg4ekgmF6AVnSo8DxA
sJ4AE+82FKoSG3qCi1vF2rcTW8HOp0MNIFobvEJlfI1sH8TS2Jwa0wdIerwceuVG6sFObiAEw1tc
weIS2lFvVPkcy5BtEKyiscOp9yMgpY7MCKv0va8jmXAyT6hLxHRsTR8j+JwozI13tAPRJLbKx/Sb
0eYzM2eXNyCfFp/osc+lBaOgBewV0pgS0+h1Gb5CDdWY8WV8fg6497Sep2Q/Q6KUR6R/I2M9KUFA
Tl6J8e34iO+Z0IlFBBm/uNxL8s3d2CIEb4NCG1RTpBjXOG53fDeufvzIlqcpPnesvRscaC1YmLTz
I5qFEszWnOW0rtHzspf2QZ3uJpoebkiSUh8O06jv6bSvOfTCPUJnIn075JsZfWntsMYK+upH6Fpe
cRoBlPP7pJvcdvaaS1uDOssDM6Iv7zEqpjlD1H0YXs99kS04L2BEnwCdnIsxTyfFikgK3xHBHrxQ
iGypklA4YbVO6JwZveiG1RF1i3tfdBaxHIi9Qo3fX+EuokUqOgLjopmjWFbLc0zKhw6HMjwmKfe/
jaQl4jS9fBxjyz/NClqJKr9FK+YY4qrG5MxZyPo8nVQkGcRx1GNyeMeJs3mwENtJ8aOsHWxMeB3D
hUUHUpKHlAfk+3RLAKs80vQmzZD9UPIEoyNWJnR8K+zzi4Y58u70cc3L5Xl+/UAejSlJv2g+ii/j
ctkLz7G04DZTUvjtGMBXeA242DyXMHnBW4Z8m6a6L0blNM3n0hhIm8qcMG95PnrpVw1BgPsMi2k9
vnyhGsgsI8AEBzXT1/du8Ynutt6iT7cH1P8hM0LvWrfVFjRx0T52W1uTW0jbHf1rdTvYhWrUX+Tj
/CP/OI5preLA1OCwcmkprLxmnY5ben5G7JDVizZL9ZCOaTNOx3yuIhU8o6vY9rKlRgPpVAvPKM3y
emyNG/0x1uKpeXSdWhNacy2WUrO+7ZXFY31hfuh/XNIWac5os+RZpU/MmeCnBjSC57QepYECo8OE
hiRWRGjyEzsxI52L3iwa0NhiPMppvTuc9tJ01x9nn9rJrehj6dHNhRF5rXfRLqLF76DO2PX09KV0
STX7DA2msbSy0ciW8sYNfXW9BZ2ds+v4HLfjc9inIeeXhjIMRfiMK4ybdNf/0J6fJ8XaaoZsDbFO
On1xr4CGuUQFiGbyd/2JtErRokiP1gctPik9PLRLTZ/zR2xP02gHDOq070ghjZ+ZzwvW9JKxYHMZ
1HeT8KTD2M+asLfAABqRsSrDYv9a0DF492jQmfUn+oxWJjqGG9pp09EOnTDkBymF0KKRL470QBMb
xgUjQH6E1EHuGnj3zjbrXM7fnepx0DgD50f1yO7MrqhlwMruzjs9bHvRJ1g+7A998G4hSbKQmlc4
BPCYjWPOP1pXtIH+dJ1953j2r0mLvTay6vhautN9trG5pV/0XDirNDKdcUfolqTOsL+BZce2CLIJ
AqNqVVtDkmZgMkihr28b/GCUvV2ys7Ao0XPBe0NnUHi5i7Nz33PiAUlJSaoNKKWSmkypTIGhAGYK
9MBcapjFMKULp/DzOnodEQv26e2h8I3Ai/RP4M7hYAgkSXoRBDRt4kzg4GUBnoT4XzjydECAJsLt
pOcAYN2knXdz/audKyMrwZskRUt1HCizALQAMbRrZOVAgEu2VUrHQhEu1yU/hadLdpVoBWd9JuB3
6Y8BEhwWX1kMhOjiUuNGW+gZgzETgM1TSEppzdFBtgNlwN+sUCJaiHOqT1CGkHYS/AxOer1zDU5i
Yp9iqFv487hqQB5m0jGRjV8z/IkQYpU/hN8JEHtTDuZNn4NZDue3Aig5Wu2HrE8FCtqaiiwoAds7
aUvKHPoI5pMQiFyEtZR2kDu1GnL3F/lxF+hzQk3yglRtWGl2nI8cNjuHzOganLHkjl8vXon5afnd
uJpeA7GFr6Q6iMXsjbTRRezlCCU8ENTO0p5TD1g9E8u3OHmPBWnXOeWKht7H64hNT67fVHpunwpC
R5/N4qEuWhitquTkF8fVhYI2e/B2muvt9oYewW57qiJFW7TkaGFj+VKa7f1EqLx5Uuy0pXsZcJIT
75TJCyoHVmaWEhDBwFWpE6P9MM3OTc3B8erf64MFsdz5I83nu9I7n8LHbsRTXdox9BItxzeadHSU
0+x5wjmDs4nlmIUWrA6knF4eB3gKPqKPRu+A7AoUASkAeqSHO/AJHc5hnBquSlBAj+aXGWkjM8mg
/qF6VA4LXgmZsxp0J2KT6l6pvM6cvcAakpf5tV9xeU4KUFgcIPkHvbhQ/tAYgoxpGWZUNtpPhiqF
M9ShtHget8dJUcfnL44VjiQbTIHX5N7xNbDw+OvUp8H7Md1tabYuhjStnoALVMs7APnJqw7y/vra
h6swcHTvYoENXBsfeBkvqEfIfv5S2bL/LnPatcP0FDxJLA8ZYFTK9HjPWaBbidBNtJfhQ3WNX4YI
FWYEUynj3X5fH87vbX6ZoiBRUkgjWAJ7xwwt9fVu/TKgrx1SG+WHJP3Qf3qlMYnzexGyOiiIX7SQ
wrCVBsimIpr+yKir+pKHpOxCeRZWKDLLT9JQ9VihdZEDL0V9AlVsK7aPsxWpZ0o6OdyCjLg1vKZ+
7wYNFCQeQ8QMovp77gzIrw5JeCxiGz5HVnxwsJ4rEHKKwXHkkrxX+qQ9o1Yb7648dzNU28VOJ2u4
wn9pyjHGNx0raMX4e20Sw8ByTFAwnMBSA4nYOA92brW9kjZyLPIB4zsuECsHgDCtiCwv0gMq+s8v
iIZ6/R3y1ay6KAPmAyvy8mYGRZaY9gwN+/v8/vsgpzV8FkhIn34eM+Mz25p/QraAorW2LpfFkoMC
zAEHDWRWlGPnlzFuFmn2IwwwASqLHDt/tWgUK0jJIsrGGv9C4t0Z0Bp4fw36I/C7X+YziCjP3owg
x7dZoIL4WDude36g3OA3kOwm9vC4Z6zqF/0Q5oK0GP9gpPKKXJ+L3iemkciSoJPUAjHkVzqB1YEc
Hclt7k2Zy6ndRwpVXXBzoBXjVGpcBXU4iBWf7rFdtKX7RA7FALgVVnvoKsQxQ/51hSziHjySFJ5x
Hh4h8ohsNIhy61vYWMP2AMMzTNAXfqwNCS5RRcv3BFTgFNgFKikJQqMrxAxoXa6qwK6DPqyBRJ63
aXF3a7BEr/hxGj1PAQzKLfX12RneQwRpX4MdXcpUqAIogGl9knQgW+s2pAhvmvAl9agCk1u5I0A5
zB6e7bgOFKmc+ndP78d5Pq0vMQa9vrj9bGB6YAAoQKkTMmWEVUSqhKt9Kj+hwRfvXlsvbwpUSxY5
ktcS7AUZfnSze05IOeP5GO5AJHwjTA4YZYfsHrq6TB4cpbfoAd1hEyuF7zhACj8e7vMH+QvkNWqE
qTmhaUv4yw7NQf88hgUVaTgd4w6G3+ekI1HUQj0RlbP7d7MCGSAZZvSZvu/40SWtreNUCyouAJ9p
6Z914L6R/Vn/4l3yUIvXw1XIdzaJfmgRDezGT1RAOAk5TLfapEe28F31x2qg224/ppdnZBa/FpLc
WXTu3Gz340CpVwbUWinikLtm0tm59eTKYfEamCZxs5dafloFBBPl6mYM02Yo5W8wUaR4z4w4yR2v
Rwn8Ny9dJxNBceOP7zJoVC5RZlegutAHlFZqYRFyr9QMDii2FuCFjtHzGrJGySBjaygoXMe4nyRH
EMAlgWfixcA/mQbdhfZ5l4Q7UIHiRHzogZzfQU3XzFFZ1Ys1AB0Gmocmjf6WbYZHix1WW/g/rmJH
NRg/GtluCd9TqrFF3zwm4ef6R/uH0fcLKm7f1EKzqPk5/3Udu8QtX35z8xp1cgIYwM1hZX2OKAHc
PTUd8zQd7w5/B5TBcLiq01wbt7vli4RQ+61167T5NDhwld7wdA2NItLNzUWNVCTaLyMKNN0pvkAZ
ffOonlFBqh6BDsz+Os/oTXl59Tm+nMI+yzzViaDR6PVfUU462cSZcHdz1sP5u0mun8w74R5+aaV7
1gWCACgCr9cFSfWiI2oYKuW2BVSzszlv5jsqr7fE+bG/297IRpfGwPmuWCKqb27LQ7bKgUZM0i/n
5hNw4IqrsycaPagSwrVrDwhgEnj0tHV1G7FC1Ud41vza8KB5uE+z1z6/JI69Khyq98Ps6T91GBkG
pz9tcRFyVbUeguI7twOoWWxthGhoM8zs8ISXtq6DdsH5pSWE/OTVqPMMmyeaiiSRcE+Vc0KDIOQB
rMWh0+LL3Olxq3+P1vBxHOpc8TnsFb5m+1dKonaCmn2TPLrNaXP/O83ynl8fZ8/Vs/MvkH1Dz6Xb
gQLRHJM70MASQf10ndG3Azmqfo1OJdxQj8rFz25pCiG6fbntwqRLb2bA/omZTkRQuAEEZO0GWesf
R1fWBgyy5uBSBRZcmhAswF8G1ACA54j8DthCh9Pl4+xbeBw1Dfd3DVxkefGfxWdvRxpJtebVhqWq
McunJbJASf7W7Ua79tkl56/7xOnJde+9GB/IKiMDkAalCPAfX8TZsxMagzC7Hf1HuzoBALQH5dcx
/UinFL9aurCugZNDb4EjiwavMrO2NMTStT1XbQ5qtizVtKYPSWuGYpdbkVp+JnQWGFXs4EtKPg9M
pHEdpdf18TgH9aLfvs/VBOQU9Ueqtie64o9h2wwOEErFSvWXn6BHpGpf0JWnPQJ0vM60Laob5fiZ
QRTVW7bdoi9FN/G6wjOY4S55pssz+lw46NCeX6H5vcIkUoSn0wOEUQngbZR11uAGBmacF77k8H7I
shnQ8C8NGOzhTv0zSLStnv0ZcY3dC8mr7spfyk7nNTYfiuAEGuqcfCOMkfj+ykarv3qP8FgHGdSp
faI4ZNVjqSmxcup0+4kSaEnkgQ/z9pSMcwgooUi909U7bWx16DReig3W75/lz8MgsUfvmzpC9DMj
7IA9DQE8PmXqkvOixt/pGDh9xRPDIDi4NaJr4moqCOjmskqXz3b40JfcvlMBWvhVz22UETa7RnhZ
KkbeLrl+UL/mNIEKLzMrc4CbND1lXsXlr96zcY/1n3L1UAZHAgrWUNW9VG5OgRkYz5lJYC8BQHRN
y8U7O909SIbgudL0aYHVh1wV9K06tMEV2wgoi9fQmLiovvrLGrxRspjiQHZwc86pYOWmzyZEaIps
LR9vodrx9M80Q3gbR6MfHR4/pemmyvBib69x9hib1pIn5LrXgG0I+RFlH7h4Cq+d9jnfjIECNBkg
SLm6o3NFmbt2UcIKnQ1OC3CRSnVvUFN8PX4YodN9qKb081kHtskLLQZw7KgSAltq3BKG8jyOzgu6
9f+RdF7LjSJRGH4iqsjhViIqWnKSfUPJHhsEIov49Pu1t7wzO04SNB1O+APsrjZZz6jGkcoJW8E7
bV1QdhRQkaYt3BRl8eiWh/en5pMro7vP+YcvkF8AzMhAPYZL/vlQ4STlOxY7HfG/zUDRweBhx45/
FwLS5RMx83jGwJrhZVryWX/FwblFbiPKXrQtIWf9O6AWS/klf1NeCsi4+LLrbm0jC727Oz4K9s1G
Mb1S9q34K3+wgZ4QrW6WFU+j/eDerOkZsnGxM75Vaz3/pmkAcpVID9GAwW/eTDLN7xyI59oI7X/o
Ct62Xb8HW8BRHOOnIC+hYX494IhTuFed91Q7L8Ai1TWO3GQkHOXoaJTR/YYE6Mao9rmNKrsHeNS8
n3RVWzkY2yrJxhwm75EBcK02vXbt7I9ex+XRwI37RSxo5wyicDRuHjFYa7858xN+79u48kAI3SbO
scd9fXfAjKxLSkMfNNAB3g7jdrp9GkcNdUZwHa69gNO+0aRuXDo98bnO3bj2jO7Y6wGFFeBBaU8W
Hv/QBI5PnPczajEPrw+q1wml2UlZUw+9rcWYhfnoabQ43muywg+bcxJJLccdrVOmr+QbLqZBqUEZ
6b+gjrDE3x5dVKHjpO6yJBBpOo08QMuonxpZaB7vFMIMDyNcuGDkD+kdyra6Ldz62sx+nQspeHis
vY8aa2GvyLGs3J2XbfuJ6bCMlLeFkjY4QMUB6FGjHmf7Mkm/k4Qs3ri7ss84ZGU0NjTtQNtk7v+l
iP84v3Vxrb4WClTp92N4KYfT0Ee0lhmwukGROEqkp5wY2c5C5EW7XUuJtCeXdFVIGdJVlp5MrlMN
nOECXsz0gZhYfUCTH7iryV6noXTOjxIbaCAFivh5vj8P1pemn2X78JifGmc7YZGO4mbyYdbPyxMY
Y7XxHZQm0e88TrvhqG2Bm3ZYtNsYZDsXpASC7NTUboeFsL63S5erH1jiD4ENnL6zHekIwWT8C/kG
gPNBRdEDTe+v+jNz3II6/4DZsPyeUiYTa2ZVeSab5h4MTWL4UhvenVeJbnGOZ/fMllRdyYbHT6Jz
FsXtahF4nwdhGAnry+7xzPAaG+M+Gp4+XShz12YBHrq14ZLE8FO36gRWFDWTOfVN9diMNBFJ4QvP
XCIiqMEKtFugWB6kJ3o3MaKQMvnoKja2yzGD5iIpyDknLi/0lr+0K9WvzxNEwuFg00XS31uEeJYz
Mii1tb7/9A/KAk1gDR4pb9IQrEn4k4dd/KH2T8vtDUofzbkpUMHn6y49IKVxF8UlmVhyn5SKt1ey
bay80vCl1QPXBbs1vEBAIVZfg7JKAOM1W0V/AkKu3K/Gbddl4i40ZWcvrzdIFsCnC44xlEAu8mfy
Gzdb9vTeIuoC5dZmW2XYp5SuKCVRQi2w4jQGbuOJd5Oaiwosu/gFNToSBqV/dJ4uO647IhKa98gS
/dGj2MmhRpKCAhVSGbTt2LBFgvChe/ZSJTvqhxnGEEg7oz8PcWxZO6BUQ7wysBjILL+8e3O6cxIh
KGAGfXYEaj/YHsc9XWaliYo34O8p2v00Y3NPNj3hKYMeseViu1J889O2CTDukJ1sX/vtjtAmbgEN
/HSzvPbMcXpEADea/QNSPtaj2kq3UTN/5+KlMqjm9+KJGZiUr3AIJcQsPy17nVJgy0Xo4ORezmyB
+2a4aI7njasOq/wy0Pr4lGhNmpt6CkBxoxXUJ7v0c5F+ynyLAI6GUvYDrBKYl/D2UaqBTLVVX+v5
euhJPt1sgkJxVwNMfiQJ2G8SZlRftW1XRflFqHmj6b8yqAyeYc1xpqGSIrmVDbFlqy/75XbpYiD4
Qk3ZDEz6K7odVA6duaI/wQ9a9rZKCW01Lm6znHFg/yyOOpxBc40V9d2zqaxRVh5PBag9ZEAR6nTY
aN0xeykVlyPXyjwYvb1G+c8fsAj5aRmNj/hKBbHkMBmh3wR3a7cYwBZfHUQYWdok/RN4ZZSY+vAx
hNRj2QDG7dCt6iwglmAC0LW3D8jdp/OGwjnE42+C/rzZjOoro2ILKOgFsLV3h5qdrBG1f27fWjhN
DnEcr3d777bwkbD1yJ6G3KtfudI6UPYIozdEilSUc3LJfCTr3MSo+hFv5QeDXuCrWkXER85PP6yV
NMrzs4qy+b6r2UgwgDG9Zgys/jzqu47G6AGYb1AgglvXvxWfo/z6iBLNOIyjQcrJtJSuU3/GED0G
htKtzMG3+0OKxIPjaUtArWJYC6dxSvkJvd+Guh6Rbhy07a6XXVx/8D4YCO9gMEDyRCGxAg/mjfcP
1fpnmc9aheE3AHEAnem2t47OfYPPsmKTgOLN0n0xs7XukxUJ/YyAiDTlEcUSHI/0UtguEWFrfs3l
tr3tSIjhIDjjcw+EBiCzHQDjJuQv3qxHSKwwUhZCShsH+M+qB4SD3z166fA7CGeNDxNQSolnTgLG
iLCamIAIOd6PkwctooBcR9IZJAalubcq9WtKrcA6LW/mWp/zq763PoYfKpHymTetQjSaRKmq94Ag
xByPYL8GiAqnR79nq1BKfyA21yKCEJvytfRvLqJO8RbdnSp/tk4GJbFY5mygaCcJAt9r/dMB6KDZ
AEj4AiPtlZmN7Bi49XJNDeq+J1iKH0uoKvNKJWduP4HWY9igSy/p47OxN4rqS92rDgLW8cp6bRrX
hpYPiqDsfDjP4LB7wX7rESTkttiaSr+26lrg327sDqvK2dwUZEefcjOSbCGvbtZuIX1V/zBbwVyq
76LlTUit50/tCgkWQbGqiFseoZ56i8yJnQSF85VT0/nBwTpNI6Z4hh0VXlLAP27hkkTJxYz3vJxN
sNk81wsw+HPZ74QX1LTt5YPR7+pigw+W1RzSsOze7OysFxhmo3Dhls7axl6JXkj5XnR72wlkdEbm
rdKfyZ+kTdYern2ytXsYLl93/YX8gn0vgxRffWC3g/NPVhLQH6XHGQOaVI70fl3W4Bzsr3zeDmSZ
gAn77Cwhtip9WaWHRc/EL1x1TsO0Jlv/rq8qTWboRCq63pTRUs8yuSKhbc7eLS+HgZr9rd/UmHy3
vqJ8JC/6t5RFy31TGB4+StITGzWq10gJxc9Ovumk++ojxqdAxQsLLHp7ujtr9TK8Gby6TYbbr1M0
C0nNZ+eodOfJ2DYq2e7tsxBWPAmFWB857Xt3WHr/tkNiu8ze0wXZiPO9f0UaXP6n0yfQXPmZypo0
R5wbberLJOOSj/Y2Ssz4V/SZR6UNyWPmmeYWDugCjDTCacJhDk3ar6xb35tgMDbT4zCU4T3bPOSr
ftsaGn1hCvgjbCVff0pyPLT2Nrg5SursWp/35yR5NrCGUugy125DpaY81uphpCyLhOaqzTb242MS
jVCQ24Xhqtk2D/SXxy9h5OOq2QwRidHGwRb7Fn0b8IyLSEqAwa7sYd1fEJxPmExksbBTqLyRypLm
v9jmV+xsOvktu0HfDvTnWfbzYKE0X0ZgzlX1DX10NPm/8QO53XaISPM96+y8ThtU0JXZy2e/v/tq
t6kFLxetSsx5MCrAMmuHwjluYDxiCfvCNw3V3RydhAv/sGIPo6EmPfN97XcsjykMLjQgq+zQYmIC
p9HZFpbnOC7fKJBms18oQ/GMU/0oA/FvApu90DiY0op+gaR4MocxVDmEylnBE8dLOP9bLRBivgxS
/NobuGj4JbQjWB0X5ZTWh6Z+IRumttKt8p/8dab0BJZI3WAD8qCIn+VhP75XxA2Aga1IVt5Ac9zi
0DhYw2eO8JC1U+vXUvmSpV+gIHfQeINXrO9ft0RIdesfVNLUx5p3Yc4pZ3RBLSpzoDHQs7C8BnZH
7inLVw+oKnWTcd2oOzTZ+fWXxseqngZm6SEQpCGymgnKzzPRcSaFN7Y1uCH4gFobk24O1CfibmWt
5UEfEhKmhMhge3DDMNwpoYAGfYwojypESGsW2j2nvZJzSCCBCMu2MzBcdpGBqdGKG1VvUf0+VKBy
JRF+PoQ4I7pGZK7TD42ldDjSKb6ZARg2UhqMu5DsVtaVeRym0wKpX9oukGqnt2p4IuCdplXSU0L9
UcZIg4Z+P6QthNZvdg5cdgy8llSPfz/3VJGILoG/mkFt+S0OdrJL/NK5KViA7gmvEac564/IQLaa
QqCO306S7/rL+DSx34OiVvZ49fBjGNO19rocXfM7e/h2/VHNPtLu9tGRvL4lpIRA7ldJMOZ0NX39
i/AG1p3UXImtsjWY+BGy4F5xELUAak3HXbBj2/UMSyx5lUA0OmFNKaI9VzcsPUjaOveGiOkI1GCU
UzduT+y7PDS1fWGjvZEbcxzmeJ1pbxNJG+bk6QFPQAxictKEw+O36CIL5uCYnmPjG5hGWkTZ7wBk
OkftBZpR798v3RIBFJgoo0kiYReJAjoJJY024h1mRjt4DQCMxkMswEEE6xbpDDARmP1GKkM9SQbI
FlA3A0ZIBwP3E+lHBmlFLwZYke0xl3REu9r1HacvEYA+KG5kJPPhozovUEtGQjj9Xc3wF3UpRjER
MJ8eiay/75abdBvp00YxmIZY5PyoKvZJANpXEIMnvAGv9sWGOLk8c9SpX7SqtGfoH/cLMSTk6luO
BAHN8slT5mC5B0n2oRshM+luuK3sVfapJn1+rBnCx3l65b5JdJHp50i9HUlqxlBYsR0yCPc7Yl1O
pV9OFw3eRbamdq3rgt6ctk8c3ekdz6yQzKTqI/WfZJ4Yfh5HTcKyFpUuekRE168Fwe/HovnlmTwF
N0bI1skijsmHs5ZktOJCdjZM2CTCM6SoSl8iknmS0wA3oeJbbjxCARycJP3FQpym3hYTlWWIRb0T
tOMr1nWKeRmdY6++ZepH7aC63l8mUmsL+BIlAXR3qW20YZb6j8fBvHn3+KmEqASSuHSRDUZYv8Z9
ADMKeFqGz0xP8Eeh+VHx7LVoqoPbCwHErT3h4+C0PrYclCskDOizT1kRRg1TRpvkAdlO+E94E0C7
hLJk0CJHRqPDHSlPj4Gnok6juKTFwwpQn+fFICGmT0wsOm9X6bfVTtF9zk8EiutfU4FGfJaUlxmY
c+NX8VnHrKBbV1gepIKC9KDOWB6TlqnpqSAMp6fq9qbfgvt0jK3gYeCQAWCaDj9KxIBB2yxUzijc
Bayq5cw5pXySRse4VrTFakFDSgpukF+RrFEY1tXOukVlgWdG2DVRCq8DHg5pYwD+cK+d8Emr3+Jn
47PBGNMQzWLprb8FnOkjCgBII4qa8wrHleHXQA/wcQVdu3LeNJD1kAprP0aHCjSMvSIk14UPNoSw
u7BDRxmCBFhe05UlDYnpfTqume8fFIOz7W2g+7BdJuy4dkZ5Rluh/dHfsfx86f71mju9ybvuaG4n
kVfBn0bGjc0+x/VpnR/Vd/0d390ZWaflF9yFAx1cFbEhxDPaqjmqf2PEzt0ieXplOWw7vv7nv2sD
6mHlBxwLiqjrCsO1VmblKKg/fPJdDLHZ3ym7ZWwAa2DFgJe3y7OgPZYXqlOU4ABdVyG294f8i+x7
enIAGMNIe2e/SWGcZ15xrE+orO7pmGbv93xHdRgeNameKM8zajcBS5LMgG5hhS+etVZnsl6a8eGC
xB1OcC4cOypKReXmv7JMbZ3gGr4JnOoarQ3ltXNc2/FUOSjeASRR3JcPcHYGO7hfeIu+3mjR8E0u
gRzD4lAX8FqILoQiSfZMz9vczXQvdYFFghjoLJcp87oN9DqKzQYtGIKhEwVm7RLvE+ziCoibSsSr
3aiOjz7nq1LT27+9lvc1JTF0eG4eqcv0oH6CDsjc7u4Dr5cfLJwMItVg0bkdZL98D6vbqfY1xC8W
c79urvkVYA95DskIaZEeuwMwjWbxqTtQfaIhTW/aPnFBjCClGYpzhY9wADVlusIAihLdZ0NHXuTF
JPRGuAP2w0m8JA3aZY2+ABhziEeV29eQYifFndqQmWiKa4h/yPb7KhQ1FCIFcDEQTqj5OUhZECgh
A0OrEYKTFcK4m+i+Ij39ALHjpugdU76gmetL+JSqnp2KWI1eBrOPXLU82WflOJYETwDYKmLQHcZB
r7Ashi2UeO1Zo1oOAT7byb/y9aGuZeEvs4lfmVqPx0cHlanf3xaXKzc0H11hIFXQw5kgJQABsErf
nFbURng37FWvePQtP+zO5HzgxmlREEnRHfmdF4GNaWT4qOqpZyuE0Fm/K8MJsUcFvFEwgNuaNpLL
8dWzKr7JTWmNiJpedaZ2kVxiUFoDNXV0sdYiZPpTHR7iPRQljgBS1iI7oYKUOmeNJO5LPt0OvHOq
uNR7NPA6Cv19JMiHfWXuCbPkQRyA4BiIi+CO9t2W+8mNAObnv6QIaMgOZsiI5/OawwCYgmOsR/yq
gTxsWcu037rlLKHhYIY84mXaqtfyqLzQsaMtgToFLQpRclF81gNiHqaYmKLABGoPvdMXqC50ragG
3GoWExnoM69P8eNei+U0wwmaQ3v8h4DAoh8o+jQf1bHDBukLVtN99lvWBiz+873jUPFiaB7UorMk
nPWjrl0BFsL9sf6hpGC/lvNhVD7o1c9nRqJ23jJ7Vw4f1u0w0lbNXFjndn6q4MvqQYquoI6CE2Ys
R0poN0IDYvFvbX6/6OmavmoMnIzGmhToGnw4jst+pTzsb50HVO7vPzNQR0laJaAEXSmjsnAZJ/AP
mIYsCJborFOAdkrReA8pdaWR5mcKlaVlV3qiErskz1T9H8mvkj/VxiHDmVh/JiR99Fi6Mb0sh3WI
lIC50aYX0z7F8bZAbCAmEjwWWDeA9rJXxC8hk58t7zP2wE+lOwA9QvM6M+gGhykbcmfhDI02FUJ2
lvcga3sQu1TnxDwSkcwQOhxx8erNl/KA9sZAv5H5spwftqeZ6wfVYOoayYCptbFX7Zc0P+hxjyvo
VkrCXNSUke52O8rr9YYSM8UKejUVpGW+qqU/PZtFOr3cqTzrz1q2VVvhhcvv0zgmy6BenbkJ00OC
zauML52wu2Udp0u25uBJ7+5ioM9QA8fYpVbnPphWzYPA/JorZ0O+NPyqVZ3vzK4l/fdIUHvBOFD5
eqz77rnRwyWjlpVEU+/qVTjPb+bwtFAOtJ6K4pSjJZC/DROpCfhZENm4NACQaUiL3nXch7HTQT1f
Cw0pNIyDfT8NaWinCSVhskdcZTFT2RPxzQ3GMwGTx0EestjXmm/f/LgO6/xAB9ky3q3hOKnbXloj
MNP/g7+ArNFeZDkjXWzUT9lwqbLm/d+hSWTSh/SitR42R+CgLEiJMEOtr9kayYbn4+QBuQqqBY/H
ccq+6ZMBmVxwSzB89FfK/iV5t6ghE0UhyVCCTaEcCQKGPgHUpOFHP2vOmwXi2OrQ2YFqQQWLJ8C6
WMvE0RkCSSyYfMvz1XnE094YQ8pTmU0jYdyXY1gPHypeDmeWRLtcqspc35Nnm/sYiUJ81oqGItlW
6vHwEXCnEWI36GKsHhsRET/d9edU9ScQGp83//7a3v5ZTy21OIrbzKwHwYSN9wiLFBWC/GRbJ7ZJ
Xtpu3u/pz2N8yT5V/QhKkG0Ytov0MmQeGw+1ma+Ynk80Gr4SHw0BcaWKMD8N1QmOLY1gCKUUCztP
3iyVONGSN/UMvu/2BT+e/luzhb6ITA6cQdirJ13ewyN1lkODWfhBfqWX2l9lMDaxJzjjaE04IRy7
l3RX0S2+4MJIL6NXPIsn174ic+5i1cnapw9GazSQ7xsJYMoSje1Xh/ccbRAivZbBeb/3+/l27EGB
tpbHoW4ue86CihCkFBqwchnRMOIAIDPSTwh7pOCnoOhWUEV2Vb09NebmASH6gowImnBkc6TE6iEn
7Ug9sVd2uwkcFmDQsnotp83Mlk/s+FB9DWbVw4XqgoxPNbklZ7gwAg4olM4UNnN6lSsjJZGHkcWO
re4L+0SQlOoHEBnaDERl/VYCvmPXr+guryYpJK6LpXWWb0nXUsujMM+52XA+WChZDE9W+lGDp4Cw
D6RzXjsvU3aQG3yCUenCBzqynpU25EShnayaPsVf/QTyhoDtdtDIYVGVKiKAnzFeSvWuHg43SwiY
pBenjEDIZPS1i7+gweVdIXURuXDr4KtmD8kUHnkah6SqtybgpoE6AqWjikKGKvK08Y0wiGYntV6U
Pjr5CI4EhrX8aXeHagHzGLDlxuNblZ/aaieao40bWy74SqUKHzV4vmCeOKT8nGZJSrP4qgC/VLF8
ab+I88YiAM0FNqsGTI/q4YJ4wbrDLXeJADaMS9jH7yqDaNS4BSIAgu8Sylx3t5E8wBmzgdLPyux3
iRpMSMxi+RtvQKMCO2OUlJd+jHSgmoU/ETZVSJnb8N3wre5gg4HZLVXBJBowBJRpESbbu0ntgjb8
YFKwwUQv7Kcj2A9Arrr93OrqSvkGjTlg+dwh2wQ1mORGwvPlTKtel18IfgmEoeZzNut6jdMqWi3V
vk9gkllwG7rrOH0mos0PXjV/djCpR/Etf16sUP2Fw6+ntJxL6f6Tw7a+v9XZj97ywD9ndirZiQm/
z/w3KwSFSQ0MhhJ67ZlNoLGz32OAPCrMFHrqnB0PFOR1ugwyROYUpF/2Br6jEHXBhFkVGjSHKp/M
YLJ26SsTnnrCNAU0xcbbUUPAw/Ja/dCWZ2KyWuAJyOcoHLTpmi4pmdFdYy0htqaBYEIJzxAqghrH
qKvTMv2Q7/vJYhpTMkDXnKguVG+g/oZfJ/pNKTCI37TImOb+aSq1oLVUv4X61qcfMsmtM3AodbtO
dtaVRlyEOGhC0PVUte8CisTxMKcfy8Aj8VPciI39QjtbKs/JHTdE24vV15EDjQOcnbd36Y/O9ok2
rm5+ZvlT3ng14DzbvxOE3BqvRZnOL8HR5wFkCmol6NBx+NtoGoDMdLJgEj8HNddgn+CohIg2Rmy8
c/ucV1FlbbI0nKBeNNO/BJ2crzkBoDrsfzniCwTvMVEb9w1A4Em8Onj5fG1DwRt+gUpwzj/Qe5rG
qMLqUyhsmp+P7rP6U025F183c9/SWKxFi6oc95VxpFfHa2hkf7W57gafTmBT7Hvtldsu1S0SfDVh
kd2+c1ZZ2XbsUTAHHoivRu1SKlS/rCxgPMhhOj0atWs2RlyWNJ4Ge9fWuwWQhLUZDaIk9HeUM81R
iBBzoM+7uKe4+36fTtZ4SkwL2gvw1+QXoVeKTjjQmMu3lWAx/SHCKWy4IdyAA8rdJv6QqVwskyCt
RLPzkk1UbrcVIixwINm6Ypd7nCBRQDdBlrrOfa2e6DYy2rRVFC6vQZpB4lnMcUmkvNc4lboUITt4
t9h+p7QO5eFpamhYUrcq0RLpJRWDddDsBl7oI8DO5Lfrnovlu+CV5vFHn95KfGv4rZtzqjm2RQS0
YdKDiSYHKNhwU1Dn1qccfxiEdHBURUSVbxUaO4+ejDVMb6GThrSIZ3PPqP0J3XjDa/y1XB1U/gLt
h9ZB7sXOy2MMpxviJ3VITbbGr31ax1WY+8myM8aPSWiWV0fVwa5pram+UvsIuSBSza88ynpjfo3F
aUrDqg4pC6hI6uFxsFYX9xmXYBCVjm9+PdOkf17LdAevBWk6UKkBGC996ko5308nXpU6yKrDxZp4
c7Y2CTRgNXRrBCmFXtSHTcfJKwBTY4CKUuVAkhYU2+WXQGPyaFQqk5DkYsKBBzaOnQZngdlQ1r5J
90fPKYCXF8y8mSdhRYckYwUWETlzRm7bPslIZPybI3n0i3KPOxJxOOfej46sg8mxRI3dpVpOkQMl
nzWV7Jv0QiyaecSe7AqF34N7V4uTkobzajN00mqTUhb5nfOrgpgNtGHbXdpXrX1VoHklz2xH1FQG
/TBCGFPGkNakRlBbbFS6c/RKgGOVW7plVIgAemD9jYctaPkHBo41wm+09yOSDBkdW3yowFaO32bJ
Dn3M2mtLoxcaD6s/cx8mmQjVMYNl+/Qgd8gOQEHmDIAeyXc4ccKDhrIJi4HpcyWIdiOhZzCLSRyt
Q8a50+Yu/1G4pKwz/Ax7Cj59hVTvLmfvqcieZdW7n7QRG8K3qT5TWF0I1KryJN1pL+I/GtQnSjo+
cpJh9byQ0N89al0t8p410qh1cP8EZfraPYsfFZ8Lm4P/xbPvaISPx8Llwxd/xMsIMU/xexRG+Up5
unuFS2H17nXPFHo94B++sQacv1b5U7mYRPJLmff/xyMQgu0q9V1amt3LoiF5Xu1uURIJHzPxd85n
4t+3aNm0wjfBCoxNgZxtJf7stD/Z+iJq+FCQPDc2KnL2TkCb9Ep7E9WVs8I1iHvMfdRGKXMJpplg
q/0vgEtpT4ivtriCcNZTKv95QOnz+jhYYFa8UbwVbymMABP01xMIisUliaz9EigY5hm4PaOfz4Dk
TLmawcKlm9cGIukjGMBiQy0kMNbD1aHMKC59+jUCLneXHoqIVh26/oi7C4DJ4yBE/YHtbLtj4zdP
BIR846C6MH98haP5ifMv/2gQHKVc6QH0aGgz9xE1BYYIGRbunGL8poro5uAJgt15iF4ho7J4uq+i
Io+ICTpht8M9IoweN0K6/x7FQYHsWLsrowxEJgOEAm5Un9oA0V7fOYJgiO5Rhm6Z8JmAjhdRZBLC
Dojxcu4ggCfkYEf+/n/2AIzDUKBBWK7wqb5hyfAzN5uY41JMBZ4IVf2ehlk4HrunmmKjJ66XYoA/
vTVPuk/fuYo45GWeoviTRxk+jDx8HH6hRIe9L7wXKB0/kaytSQ42NJGgK9M+DbSgicRwaR4RLo+7
5VHMG8KQiJsTES/ZnK+4ANAJE9DYuQhdYviEeB6I5zazuTINmMwzKsQQstgOmBVCSJ8eO9LQKYAL
Zs8CC5L/c4hwjxQ0/Zlf57jFIgyFhY1YPS04RlZAwzwHgcLzriLzvi6wdBzgXUtvSTDgZ5hgSVBF
mIEYzLCCYZDd+qzveqSoW/8e0YkyN7C8eSbI8kX6O+7xQYmhBdQdIeURiRkLX/80UKMtUP0mHMHb
wUKsWvyNTEsENWcM8YZgnyYx3MWBCRMfrOJD2SLlSbEFsWpk+2F6PeMRyHCySpmCPDzUbwtsBzKK
w38TDioHuwFyrCFyuWfWN/QGRgmZFBRGZA8wM9OFdG9TM/eF7jfJAkqFMwhd8yKxNTh/Pgp8NUDB
Ydf/Jl8ptNNPZtrnMK2aZ33H3uBBqGJZC9MDsUfQNP3bNyj8sEeAW2NhIof6t76E5J2MB5ATX9XN
+JtGePJw9LmgQKIEgrzK94RaHuxIJPRADUJOR7VITHU70Cnm1pF1EdQK8dX5V0eVr4RZD0Pdo+Hk
QaiHgBgO/IBYG7wTf9hGaRGOGyIOIlMeC1sjyt3o2wup6jkEKMU1ix1AsFdxOOG9S0ZBvHAcPF7i
QBYcuTpSf3lZH/E9Lq2N5DeYOSZ6WzoXkxz0oP4bxzJ6oPgnvF/EPcAN+lMN9J1I7L/sWShUlSxf
85cab72jP7vh4sT98Zq4oIghuHPRJfIvQgBG5rN7hO6tvumuiNki3GZuxFBY33+vLwaCGSLmiIbU
1IC3M1pLrpyjmlhKezg31UGMkRg/YhsiDfJwcdVxIEQKH/yuGERIADsZWThKKMe/kfdv5+ZaM23F
18QLZPxf3Ar9p7+ngysGe7Bv8OPi+YiLEcZA6DAKWxlhpWYHD24K0bFfrnrHXQpBCbQOye/xXYmv
WJDcgpSMGVcpGz0gIX4ofwpjgviqMRPFB+xzNjCJn2BtoaGIqCItIFwyGRQxgXhrvkptkZ1iRgbn
T1JRrJYN3Qvh6yGcdMQLIdguWMx8oMEilhkJEG4GqCTDufqb5GLlCX8D8QPiA/gSkT4tFgAv/4Qi
T7pL6EIK55hIiDxluxQ3I/SNkDGSsCT5s5T6ezcHTRBx0RT1D0J5h+/wOVONkgRX2LO+/q453otX
E1RjXoG4PEQbUlyzMJWhqMJACFZ2gSYQSkro7DS8nhB6apCDEvZyQhWJfZ/POboKAdoSSjKClC3M
V4QjGfslyGex9cO5+P/L5GYsWQCkCpbm4nuAkZn+iMz/kbnF7TKILEPriPsJj7oGK09u/TdpmTf9
ddhRnSrWN3Q946BaTa6NIIiYVDZTo2Vut5HJIwf5wIHAtECBkrtLftVPSoWow8AzF/OA3pXw9Imv
qLb8a6g/wYdgoIT+DHpXwt5IQL8ZuP8fH4/C+PdHVse4RKja87T+iVEWI8bro+t5Ey0t45j9zQ2x
/sXli11F3MzfiIun9idDBeRcRs9TfGTsQUwseL2bv8cK5H4jVJT+plIwO0+UopJfCppIClE5ETL8
ILwd2n7B32ObheKqWLBYGMHD+9s0KL4+dubMnsFmECUh28iACqlYR0LKVOhuqBvnKIa4ROPp/6vk
Ojl6WfGc848dssZi4eFpFoC+OY9BAZTeQC3j7r/EEYoq0W3j+JYvVqh4G3UTo91VuBalTpYEU1Xc
jZAOlVE95QZpT/Z/mxG3Kt5UTMKKpcAM4nnM4s3FnmfySMUriseIIkzDFmeyyeiC+Y7PGFdFLs91
14yvODdq2G8p+5K4VIAyB9Rp/+5J7Of1jubYjS+pm0FpvWzaKkehayUH6KP9LU6xaMRUEH+33ylq
V3fGh40wgroZGT6g3b+nSPpZHdpo2MFI5Cv8o0b2DhHCjbj/5CB0d5hrO0ofwuVNCGeJ+xMOPuoG
CVUUFpmJ5W65iGsUPwu4nZHhugGMsxWqG0y72EbEdkQEJAqkYEMYOW6X58uXmF7jpv7WGLD4Kgfx
D1BM7x+VhB3bz98P1xHrRFxbEhosDTZbX8j+OL7minuRPbFkZG880MV7orNz1lxUHYluhGAgHSDk
+lCTFYNqMpjiWIHBI0ZajOXfzif2CylUP7uNJcSOmP89wm0Oe4uwO9LYLe5MBPHwEt5KyMugo4v0
S4EODebPvLlYs2LyPXZL1KKc8wj/P7gNlINyzKOFnEEX3DbA6Z7uR9R6wpv5NG21sAlK7NCbUyfK
F65Fj/A5B9sADT11lxuwB7jfKOav8fE2JHcmgFmPbGUp7Ov0sS5dVEihi3lmJY7pZkX1r3zup0DC
qefZkraa4ytgN44L8KiQSlAsh6h2NqD+C4jNa91bIiWlYBY1G83tK++uCaHRLzhBsIz8O0XPZ1AE
RJeoAlRejvbiR1wil7jrqGHkaxPAu99Krjy9VJ/we5vx7OjrZTfdXEiJ489M3fu1qv0IGAeS1l6K
RH6LkuIq3wyxHytI51SckOQWO/Ru5oP9NlKFXiPbdKOSurKKtU4F05PfoLpC6Xj8o4FwwzQFrVUw
sqhF4gIPoDEarw/0JCnOGkRv89X8NWDwD3Cr4sDmB0Rvr+z23UHpLwo8I7jl+n2j9whMT1u5DIrJ
vVRvGmBhJJqulh3dNUBlKNJQOjtAE2uVA9IGJY2h1ZgwseqYltAKKsde3ygXg7rWsDMuqD9TT5le
46BzbMElrinZLuv95+xZBIYXfiM58Uvmpjp3CnoAEo1MtgVEEmMIQ8qe9q6ds4Wy30HZQtZB6O3T
eHEtBASpVZvk+WgLOyv06pTvOX+HrVVhuixeZKa4wEJjzTjPA8qb3U5Rd3rsTfXLuF7MeAXFF9Xy
i2GFzsrlitgGF/eGAZUHLdcMRnObX/tf7RtPBJelzAYV0EafLkMC+wM1ywqjPsGq4G8UkhXgoCZE
4D6wdK/epS9x9UTjI8MslFouPTV0q8nCEk8PBuQVuzO/1l7MmdJyIKn/BlJddKY2gAMGB08Q/TIU
FFR9B7VU62qRzlXNV/ktQbumTpUmwJNxuB03xkvLTaJe1gA1YZu6B9IDX90JysLNxUpMYBEcF7tc
VCiNU8sRcO4n6vNUjkF7QAZBsKqCyQckTf9E/96CPYrqd7uNH78gBTi8rTj8j6Qz21JU2aLoD13H
UEDAV4JOsAM79MUhaYOigg0Cfv2dUedYlZXHNG0giNix9mpwRGUJLatxVbn9Q6mPcCiuInUo1UtY
NF+5oBzca9TDIJtRkmBIJ10T6zzpYQtDTwB6zBeTXBf6C43uPOoiZ+AFz5vmSxMZbpYJZR0P5xIy
BpRdutY/u7z8AcT1Z79qjJvWK6zodlhFCrFtJz497GPMftB7jL49V6ncjJyFPrECz3X/uwBuNt5T
QyNTw73XB3piF7zRIQFlqG0hM81p0kM6kG47dF3wcEGJ1pY0fPbsz4rR7832UCiXaQQ9EnIa21cV
X3/qGxQQP+QfPBVtxPwCbdOure/X0WNiiT+TnSi/5E7j6odhNW2+L8XCgw/4JAoHayGUvSDGJawP
cFKL2ggdMfnLGD4BIbMJY5uh+u+BIXIaU6DjZqz8UptX4j00D1k+ZecjEM4zraoZh3HdJ6p6DcaE
z43hgL4SKwUX++mRh7OLSToCjeUHSDgAZ6k2aTaqcluKMw40kR652J1cMJvPTlHU251gIxAA2P7b
tPu0kmF8Xu1d3P8OQWULbXrz+pubd72GB1re9dM7ZUv4BFFkkoMAGmufaRjz7iK0QoOrM/iQDcKz
8Ko8quQDqxp7PMyC0Lzdxgdf/x5JDL/q4bXTsT/nY0vm6uMJS6YUZz7/o46utN2yHFLsxxnIkg1v
fvVCx+zLIxAjfHBB/H4tAyuNG0GqPRb0L50c9EAwVTK8Hl7XD3rOoPNcvnJQsYcW5e3odPMGr8qp
cpKE0O4ULzI2dBMvB8RMIL1f4GQFu9/XHdtH9bqjsbm6uOxElfr4NuAAl5S+OzhBZxKdzV/chTTQ
zRcwC7IIxHnH010ARXOb1vTuRWpi0YgPMxD+RLl9ANDtwlHcqXeWqyCLHve0zEO6sPsDiN2nNr33
J+yuScrR7l4+NyEZKz7If98jlKEj9x4mPaLcUVLZ25yccR17UVD5cGOIWIGgm897fIiSDTscEPlZ
oN0+5yv9Pg7f2p6HMWc8ivh1PHdZTwwIssEzs0gE4ucPa8UBOUjk90PYFhxLMGQW1ycvdy6HYTGl
a96T6OJjPG8oUy6fORzezDpdf15rhUCsj2UPRcKHOhlE/Vv8rKtDMFlH8OvRwwlhL5MRZAH+X5Dj
gLxS5+oTxBar5xRicp8OO8YhZKrW9jeu1r+rbSItxPcv0VNATN2neYU3gOnAnoASYBCRVci+Rxeo
HxZghisN26ZfRBNVZ5e+Ds94mdy2iO+MoF3TSBicCV9Cs1M9GVV21GsWX3AZGiDGtmIX0K4rSBYI
MHcl+oPlh/dX1sPHjbU482mEEV/46ia/31sElRGAKt+1vUJXfFBhoYTlOf2Kmml5BMgL6fnRJQyC
pf46rUtHvciU43JJYoB3n2OHlDNhX/d3xVKRNfasH0RDWBheF/Gs8x5dTJg3KPkSurow1ESorTVt
SF+GvnS3dHrV8AyiO86lDQwM3vtvhNb0asmT+G2j37iH5jOAz2y+/S+KjVkh+aMSQm0RRFvlREdr
sgvOC53Z6jtRl5klDJ0mMuSE6EqvJrN64z7DLT7vrJu1R59nFV+Ihj7Hwgjuh9fZrYnJsnavMYec
xYGmEZYmCbj9424jTw+eZHDubLidhMz494uglwoSngPmDyuXXrsLO5kVzyr3xrZEeLGseJaO9eiP
d6PB468m7QEOGIJv8VpBgFU95uerMIcQXhE0CO3wC5TkPHuA3Rd0ujWOjN3jaqnmhf1CtCU6EeYl
Q7wmevi378LFLc2Y65kDZwCFfyqR9AummWvLHGQp88G298Nz5tY4EPHQbHAOIE1VwDcdtFz9UT27
whHApI+tizzWr21YRkzjaJedFUirGyIpo/36EifS5v6AJX74lMIowKkTh92eTR4HfNI62OJcQnZS
Q/XFyvKyAcC6K131LhrxDMacrdETIxZ6zC+aqV7WJr0N430nIK30xOTLMuy8F1zXOBYYoytVOKlc
pc34KMBC3x7DcUeH/mMTf8FMjy3JhqtjQDvIxVvVUV+yVlLN4TghNqVA/o6EpCvZDQFmXJ/Rx56O
2WD83MsEVkJz39B0PmReWewV2KfGKMdhlV3mz/8OgkNdIOqPIqT1UP7UcQ05cycaenW/0WcZ0kRi
0pIpgQd1xvSN0XsJ/ZKaBVgyG8GA7n1W3+0HGldGaL2JH25MOfLshL6MveFDkGriwDE7XJFbzqt2
1WRYp0giUJMF39L9LGnnMXd++xPZ7GLHkMkZi6fTcF7HsiT8bXj1DTAt5Jh8Tiya3XKtTHMEDRoW
CFbAwgqR7wVVBrVwN6kutunmtv4mapq0Y6lUBcOWzkpgu6g3sVSiZtCgzfZr2CjGPMPzhrg5ePEP
TKO8R3/CbJSBR1EK0cvAccB6WcF7+FSsRmzqP2OZPT3dBrfl6k/oyk/vtCLIAIccAkPcCC4trSUB
gIyMlcoKQzM9ODen/IO6N1edUsGeucJmJN79NY4TaH/3m3vvWPHRJImMvSCFk9ebnIsFPhQmJxo+
mFWPrhPjGrztyv694/Ni9DndYFsgKTop5vAnjEyoP5/qnI4Ptit0VGaoyepF/RXN9vYa0VXoJju8
LNz75k5BAJyVfYfF+hlKIT7UqVmXpsEVyjzGulIlQrGB3A++P/GJTAiXWjZ/AiWFO0CDEIZu0QtK
iDRYUC6uyeMx/qUKkotlJvojvPPNyEBxRFiE8yNnxC72KkjPy8Vgx5BWajUWKT1Le6LjxrpJJgQx
T5UCNnV/E8G4lu7xZkS6wGBIJc1ma52IJHi+Y+Mj1IW9ZJ2ohyUZazJ/j3wUZA7i/sQlHiYIWms4
lXgvmq3zSfoW5vXmCasirCqAOCQhlVVCuVsbuN2g4EgoZL4lE7uJRTE4zYP3HxYr8tQgLaODOuCC
RcYTpZtDo/52PPGibfg4dmH4S2OMjAgYSJsEp21YmPcAa2gV+zZfu2Fr5VOzl0IkkBdwRy7oP5Al
+77YjDY58I3TgVEzojF3c2gtOtmkJ/yNbsIFYQL8TJjhdAXfAoCigIUfoa18zio15MgfzKpph5kJ
TwOrgLPELmn0g3XFHj3IF7Qv6dvOkFN3dHLwvhFDQIqOVvM2hcw6zBf5sHw4aB76qytbaVo6mGVE
5bZF5iq1D4b3nL2n1wAOHTzpz/ZdWdXsC1GYXBZpSYk7NVKyA7zdmWQLfdJsNjB8fJHwr/gCyAEm
YNx/Xei7eZ4Pv3SK8hGK1A4Mxh8EFWh0SWOXi2bgQyaCUhF8FbbL6p8eJT+s/suP/3PNLXsErj+b
5jOR2LelFla5VMiAJEvQi2yG/aPjfhTrgcKzXr29bPMx/V2+vj9Xgx3HLMx/U9opd4poZDMeRis/
zOzgVSlb7BoHzaRveKUNSBLD3URVLuNiLynSRZQefzW5jXcbPxyNALUN7dwqxTShppzzZPgYo4lw
BgOlzbA3hVOvlpBdCurolH3Rb0MuEc0koETRuMXKJNouGyE68bQ/E1e0dpitW5VyJGjWfQNPJqIH
pyQl/NyS8dFboVK+lo5JGayIy/aR9qP74rL5/QSn6kkjcQ8HYDJUt6x8Z+c6N9L6CCtJHfedLox9
zImIqtGHbTsxdBteTmUMeyx+5HhAP8IM6+Egmkcxh8Cva/jFb4KkRIMvvH9unlNKBybZxy7uXbGk
wGdM3HphoEL8GACJjNQZzhlMoq+tie4JPiEbg2vzZm6FsU4vqLN5eFW+oHpm1MtWf+ZLCsw9UtLR
6kXxWrPPtKGjwMLpaqTvYkeEXnsNx+VeWg/LnKs0O1aIPqX2C17j26klDdguf460/pn1H94TjyhX
11ZnjFF69iRg43ng4EL7Vlvn0k76UZ45F22kKuPzTLpqEJP99utr/EH2owqx5oO3wAsfz/wbeO3N
hT+ZkXa32CVGgAyG69KACg0+mHQX5N2EMH0r8oRQDEDjZNON5zl74myUoZUhliSbNlM03ZKDhkcW
jkqgF6+/wumEhYxdS/DQx9YV2gdWfXcRVnsTBSMrShZ3sYTAUIcO4VXFWR0ZtXNjlD6HIfeuIR+j
2WhtDrFkEZB5BQVem5i4UMLOgHvUjXFigvidBZ8jJJDbln0OVKvBDH8GxEw4vOriS3wFoFYKkYJg
xwd2Hz9RjS4bCPIgM5Lijtz/iTqxZVPInXBlhxnW67AjZlj+EQS7RI0vJx82PBhPx7QWgIFGebx7
0Y0bzDFyv/eDr07VB36CsdrzGmj9yFSmPEfJXE7szeHfFKtOBywoKuorZGo+xE8+Rrb90nd09egO
kOeBZP9k4MzHhftxPM9PzK7oEBboKMh1xGJ0N5hDnLxzgjAGpYRQqe3wP+n2PKZ4HIeus2ZoyA6s
jzE7ggPF5oozh8x05h8KTq6doINCmctG9TPkP0QKWvq0IohlhlTqzsz7swoYnUKzK/fh68MHtSG7
rrW2iH+4aUI+vFiy+LeyU61aYJu7A8I0/mjYc2L8XyNp+hE5B1wUqzGbcYqzHDey180+D9ke95As
7lJpPWra3SzsmLPknW3r3tqs5vDc6xppyxiXEdhGrzb4DEawayBDKT4yMcAcgQAQldKCGooMLvu1
YjrQqR10enVJHyPMHBqfL0uSqjcrcO2Ch0cN4XWbGR6Fzpxg6TrU7PffLdUwqr06j8rtzkuniZ6V
1OPVo50qmppSIzPs3dNW2Y89T1lM/g7GjFa2N3ujHhID4JVa3Ngi6053WCTdl1/bT3zuqw3aTRo+
R2Cayi79Qh89cwdh8pnMJ8gU+vz6wpDZVDHhvq576MoarzszBFVx6e/UiVIHPdPFy7q4T5mwdqOv
PzNonucHbWf9BDwYJF0lqzXECMojddwgMwHldbGVmcG2r4b3Pz6wy97AtBXKDRcDYhus13noNPsv
9iWBDuv/rIvYdN3qwIaZiUgHVhliQQuF7h/jAYHBFiDAZCNPWcpuDpakA8DGT4e1228t5zmtw4+n
Ah9Nm3EWtVC1mNd1lytKTlqa+MLWnX2E/57LDRBLv2OGpiRHO4pGUe0i94JWCfsCQ6ODLnfTnyN2
I/XTaa2z21oREKFm9Yi9WBMX7DTjxus57yG5NEgopHTXytF7B99xGcxfzbDHNnzdYFzuPbb3ZzAg
voaqnLmDpGHaefYJ25EZOzbTISyYcbTGKQbaFKoyfNs+4Ylu2cImSaEOyOEhLv05J6HWeXg1L7om
HhK/CZ+ZD8uP482roeJTq84uffh/9hWEfnxha5Z7poyTsLFbuUbwodcXqgaos4IQ3uVn+RL53xVX
P+/08K5j/CB4vrefLZFCIH4l4F1QjEFxwD1OgXvtPRcX/VDMWBXgMaUP740lEeyJ8JzcK58tHs+n
OCrW8NIGtFpf8imbgrOLtIHUhjXyV2aywr3WPqRRTZvu4hPMRmgLmo3YadPHDkmArOPmF93hn6wL
SKnkDG7x3CG2iFyEQTCw2e0U2jJ4o73kQ3FZKy76i/6GPUr02FIqQxCYG5uTFL26YFTEBWOagCnJ
gyZ9/4TJcTmFhlYGAaiZJlkXiIHQ3G1rYnMg5j4CZlbl5hr3IJNciAEsQPFOOaQt7BQXvHVelMGr
cZ5zED9g1d3k4iKhba05vhfI0dHZ0FIJoAWnMBZ4CKYA0NhJmiqRumXsDZiYxOcPSjjrN2eermq+
htt+aNlnusUaTQfX+G0JzAfhwSo4lCFKnXzOpvTinq4eK383LkjkHqAf8hCvI18WBY6S9QLvtz5A
4ZBih840GrYz/D3Ppbh3aAgCNwCFITToCXS/F5clgL6odDO8UGwCGlPK3Y68IJ+MUD7xzIVNxhBd
MXwmJxl+CLnHUKK2AkNsuS4zR/EHOJOjuYEx8/bxYFcXbFquaP19FEWAS1fklmOe7976PfTFGWHD
C2V8pf4hRMCtgi7NYACoh3eTUrpsCVy8hd6GuAkmWGtDTLLfs2regRtsv0OSQ/zfH+4wwS37e9n2
28FnFHMx/R6W7axlTpxy2FBK6z7ZfxLTgph1J70QQF76Up3xA3W/EwYhYvPn2EzgGKmOyfqht+5v
+b9ztx4MzFf2ZTrX7YEwhMlX08bkXkAAZmn67+9F4NH67yd0cMQnpKDFWf8yLtcdFgzRcXIvh2+k
NTae8iEG1BNo+KmMoZHMAq7qgXTeZHsErgc5h+y5kbxdVsBRTuM2xIdWzpeEv88IuG54Ds+hAj+m
iri+bEmoOtPYcajouLXceq78+qMj+d9f2ZX879aMMF2d/PcI+aidd0EL58lve3QTe25jF5PvqLHv
k2LSYHVnBo0t80NJzOQrXnaW/NdFVcA3hkWhb7/s3hSHi3HNFo89Kc/ZriTl618LtRxW/I98ftk7
r/dnnxckvXNVxKr7WXQdjI8dTegr9nn03zQBGERXERdoF2twvl653aAcAHOBgFvHjnPspURiCLq4
Nvo7wZLNcgHAR4fubW2nZgCsYPVsNqrwGTgMbs0xfI3Yh7CX+WJhJLJHVHNCqLpwLPoFzRDFJBkl
75t3wRk+gPYK0EtTr4ivpX2XaRaqr6a/vkciJzC5oAThPDes9vBIGQNr1KTiA+ONzQEcP23d9fVU
CXMbUFrg82NR9/D3hVvpzQMeh7YOg1SwsvJ77fAjmCqhMUF4m+OGiaGEsZE0SQnmA1W5/xEgJeOS
uG0W0nJ13Tet1bq4bruVvZ4dv5ihQE0UA26zI342HCsUdUI2aEle5IzuArJKhfxLOyisx33SBnPH
CGnm0tDVuT/tu28rpQpyzhEQ2JKW7rKcF9ED0/vvnDAQmdLsTnMnXUwxaXKr6GJN+W6aiXT6hV0k
aXGyJ/6M5TiUzemdJ+/92egfbY0XlxmKCFU5x2BtFgSIf6ftZx2Px7/1n7yaSKAWOByII6ZL4sxh
5nrmcN/5RPIHOZfg8WbNwDC46RYfXZ6HhpMvH0bPhaEgzw950FaqOSnFgQUOw63C9P6/G/A3tuhy
KMuhXTuIye3/WBxfEv3KEdEA/4Y6BGMeR+c6ZG+J/BCbLFuOduLuHDzzGev/XQPyOpAheB/79/d1
5SX7dMCyyAiHLJigAybgT/rAY5gmMAIXbJjEbWj+Y23tvJoL77/r9TOE+rZnzo/LGXLZ+DF7cX3c
ZmNJ6Pri2vsdye9ew/vkA2GDYGMYEZIOsxub4/7U5Ks5ViFlqNPPn7bVto8EWoPiU/N3I9BzZNMI
hFWCflbM/a9h50+SJbrivZJkPHks5BTw39wAnqw2IdaFwEWEW+6YBUzvsZCHKmlFWFjj9C1SfEys
c9h3p9M0JcPnmHFmaYZynBeqv1i8xXRI8+ffab1Za8Ty9ogtMmcOnR41o8l2smSyRVxm7Vlm8Z3V
QbT+u0nap2LrUFk73g6S6m3S2kYwOHU8I/g6rFGLxnmtZNkrbwpMSc29QRJtbSo4t0dYe8OjGjl4
gmf0mhvha5r9SfKEaj/sqyuHFM40+BbcUiwShuwBmKTNobb5b7Lm6xhDemsoBxblKLeUCdADHSSj
bUirqA0U6E8DX3KHuh5SdYgqelQ5ZsQ2gTBWWC3MkXCMnGzW2PKGTR8zMv6htPPlfH0J7zEhJH2o
gzjO77PlzunbGQr8lkif66g/J/16pRAvcd5D1gG5/qoiX/HSbMNKuMJw/oUxzWbV6h4Ddgzm5z39
iqg6oZ4bcRfrLP7uTLBd/J7FNSmTKlgBsOmTM7bRIXiKNvEJyg4VImLE94I9sL3CP5Q8Yk/O5rS9
f/NX5belR2J3SarBwDGgf5oC80uoCnB6sLzHjOVG1QYPAtxUuu3U1MX+D6WotPxXoF7jFrOm4Q4C
Enfxf7HawwXyz/A+IKyAAEh+wS686/S57EJIEcRI3UEkbqFiAoXQzLZxX5k0/uXmai+7vAVsg8i/
SEAXLkx8q/eixcz9a2UMxgM2VfnmpVu9lZk84kmX87bQwQ/wIXXADC7Q3Gs76zhdVWBkjkqPuHma
SzRDznwMl296hngCzwDS0EdgvDCMgORm/4XdHPFmMiYZqEqsLdQ4q1ZqiamYbf71Pfmdi8cJZYrQ
ueLt9O4/WYS+1EUiD3ljBALfrX7ckwZVNQX4oYNFzUwfdeek4pB0NBhfCovHC5MN5eF2AnYg14fA
olw88fDFmAnbxmbU6Yr4i7YK6wQMazA5pvgF3wnY+nVxn2UXPP7Alv+ywug22976fOhB66BG7FKL
KMNezDmqrY6T4SrEO8S04olsgfVUXe/YhU2Rs2HKL5khIAj0S1bQ39QEniB2zsSgwHXZd1LO8tPD
o8Xux8rB5Dz9Fck7KRJt/v7L1tjgMc4OyuGRtpvd4rPOSLFq0kUeGety+porS/2IzBDqELQjZX9N
cpiN/nsCkYomzuS1gEcFb0wRHGFXFiTlgqHNenLxieO5CLnA3CdM0KfbsA8ZY9ob3mF7LYivhf9W
PEUGa8Mixjwh4gVqWbFHkUjh3dXYpIxzsF+sakhGNI9g7J2XYzACQHuZ33rpj652T9RcO9n0vlXg
6j1mXKMrVaExNtYKLK4JhqG1SSrYwIUWddnmR45wRSWOxHlb/e0oAuCPYGV13isf7wnDh715JnJk
9R3MJPHyFLu33Rrep+u9G1hFds4pLAVeLJ1V9oaa6CsdrphwhypH2q8zoqzrju44zpHiARVHc7t/
3QGWa7gzYGSArgpJjVsPvN1gOUAY8fCMzuypjh77zh2GAuJDtyGVkWoTEAGa9qlNiM9Y0B/Fg+3I
5QsKj4g1o2DHKq/u2BcjPD9kDsHfHYzlcj/WZGDkWLUP5DR021RcqblFhpkow1J2VIdMozburkOF
nLV89HEuiMZoSDido7F8gYkRSqFaCwyxYXPiQgIpOlIIJc3A4tqI2S2PXxjbYsj8npSHcgaxLYFj
SOgwG8GebFhBSMZiAxdTG1Ezv9D7A7BukdYufkn+8PpJ7akk011oZRoRHmMOTtPVQFTxZ1GTJpEP
O0l5oCShvpfBEl/o3zvSym70z53dUIEQQSkGTFBD06y2fNcuaa1S52iwwbR9FRvhIH1jqYuweIT5
OZYuIHtshJohFrdKWpag3nNDZjkaRHLi9DXGUgvlKhqshr7ZF9xfKCHmeDgX4dfewDaj7zvLMCsF
gkcyS2UBQ4NuLOK9ExAFrHvKyM6ihNpm3Vcl1QNzMinNaCv3nWAAZIyzKHuPvk2Xmk4+Jq1m2E3r
ucEQp4cBmONciEBOLgtk0yNAayBT9VjMB08YeDhg4Y9Oxy6Lfkc28kypb6wMYRjwTFil8CfKU2X8
SXBNITgYGTeHHVNsXDSEPgY1vVMcKWOcYnEhxePkfMp3MnPlQ1gvkBMAEdt8yBl9eCIOswip3UQ+
MLHW/F43E8XKmKF3/KDGvnm/wzsTXyQBGRAvUc/dCK0/vC40xmyDKNf+4AQjz+1um57sJFWZ+6ML
t6XvhA4au+MGU/Q/6HRc+RpRlxMdQz2pFkARcepi22z1k0v4mrf489CNa9D5gvFaOKa/WQUYRqB3
mQOXn9g4nmHbYh9JrxBzN8o2Tgj3PSinNWZyTF3Zo9Oeejo39pEBWe+YYhfYnlS2uoMyudHKfYFG
rD8xQqKL4ndcTzCi2r6PjP9mjbB0f4kpxKZ3thsYIY97cXfaC64rnKFml0A10CCKz4gJmPmQ8JCW
OLRVSw4g1yKS2VZOnu0E3ttrU6IIP5zZsm8ICXmRWcGggIJAR2lEMsjdpth77/uuhjE3BxYq6fIe
XF2Ny/S9qTZ9mj3SP5Egxs8M2t09JjoQeudUh33h7ALId6Sm/KjrukscMwUCujntZxQGnSnz1Iy1
gony+hC5U8UETVF7rfOArMDjxaGrT2n2EspY22IuhlL5iaTjNft05+9HkNUTSKLDLjCnd1dr1/k6
DuvNCjuolZbsEtzr5HO7CrrunfWaFEQ7IMABo5OqQItvisU1BuJ5u3WCqRhmPTb1wwzg3ssvLtXN
CdtzVja30rETjl+c/9OSB4LGtmHJpnUyOJprUOoH+j08R8XPELTzIoLKhgaeWf43ek2a1Wupr+l8
P9lwrBXKxkNFu4KrhGpesYrDOSkjkOzvsWPvUhPMcFldXTSw1dxY0dO7LB6rHRCyxYyPj1LQJPQU
GMdYlnHejl+JY6J8xPF8R0udnv1SXT75IWoFNkms0qW0RwYygRrXbzz9BVHBajbZsR71g9u+QlnP
bA9zkubKP59hpb8F7foeVegSmJeaNsdqUNBMUEyoMFjDYVQGO6X8sQ3GH3v4oOLvyuBMo3H4QPSz
mReMY//IokKXBwtRmtVA2Z3WqQjvBvZkMNwkhejH94YNobUBDk/aP7Bfmla5Yjm0bJjEaGm3hs9r
SX4PhSLoL1k9CtFBDhB+vwihMuEagqy2TaHM/f5lLUmghmkR9h17wYel4dZ128o2icSbMOnEY8ya
GxAQIF/chbHfsQFk/PGeZMYV3S5EyfJt6HNjq247OMRy6E/8284Mx1gOIHpiwWL97dyBgxp9SqMh
7m6yNSElTYyevW8ViUrvsLDgzBDqPmGxPG+4DJ1RzzlvBkydF2p0AC3SZC+pdAPkYmNI4dYH1YP2
M+1FGg+IntmOqngjylYIgHCNsP/4jbqjx2SgEa9DKJJFPOgkS6kbarbIlMIAbuljrdP0WPw4uQh4
lzjMLKFrEPpHW0/GCFjvtF6X4L2YVJXU9VuIWvTtvkd9jc6TcjNSl2aInPlYMMmhHgarR4osXcJq
SApk+qzyE9YLpNA4GDupG2xHPhud2N9KvvEPEjvsgmiKqD4UP0m2HDMFMhHCObglu+XnOdQ8GLU7
IuxEQ5A1sy5Md/xKkSEzQWhefdpS9mxhL0LdXtPyoi+PqTda7eLiMqQBvhjAoz4plqRok+hgIYiD
apb2D0S3THvzwsEuGXBwRZcfEjIZQs3bIQtIyWhB0TueDhjMgusow4MMavV+MG1PGkNxhTVJd5UB
Ndy33zQ/6hz82IgpO0jfk1GWtUMwzg32dtjC98MbdM0y8Dy+UnYqLMLWIH1tVJLCMhdeOQ2ht/cM
jHWDlTPPW8RsmOEwbECD/GL7XOYRCXq+erfOR0rpF6UH7lFE9lJ4uFLegcxjjJnsPM6jK/z7S8Cr
NGS65pG6puhgg6SmUJA7MakIyXlPF9ojmGzd+nCR2zktDiy4Ugg+NBqgeGZ9mzY4TAN8ZGB6nBm9
8TOlRdemjLD//MqZ4Fn8BonyE/DQIzCvbIYaAXr8j709rmCU8+cOGn+hlIK66kdnlN/hIHMoSV16
7nksmgWALDhmEMF/7pMZaMdeQZz9F/HfHrlHC4R0bA8VkDz74+rwNqTwwngNWYbZ9QKAII9jD1XT
8sVvkpwIdFi9zc65pA/DIaaa0HmIdA2EuKD79oFqeQlXOxgw6aCRAw15f4+V6rH9yUdczh0w7ZdT
/FUbvAnNxSuQvRxCks+QMkz7Puvtm59DLdR4DfrEzik/fN/uLrlNkPWevcvOuu6vMmlq2AevZHXM
7HZRvO0HIMeJa/EWmvPfpMZ7C+/KaW34z8yGiYiPKB0FrMzo01Ik6YWNUrmbUhrR7wVspy3O1fHZ
fMlzpxjYuSVxZMK4wYLGmMjKDtdDS029YYXMdVdZpcgLYv5np1l5WK9QsjC8jcrSI6pbWhsYneXx
jwrnhGKlQ41IHB+qKQgrxypkKsQCpy8jsZlg8rRYQ2ggMoLShPKI3xrMtYkOM1+WW1fmrUUfS0Oa
OuPmqPl4JazuC8WuRgQTVGyImS9pudKb7CoY6fkXaX4tNBCaGeZ7BWZfJCEQ0CAU+idsPzDCNyQz
p4+AmJYw+hD28ovf7JxSiV1OFTg+HHP0Y4vX7HG2qY2Ij5qwHR130ma+8/LVgIhvdVakg4N015PB
69cxI4KPCPTO164HKag6UbUUyNAn5zD3DfZvobb8zOpxS0FiU7O1Y/1I6RQRvD0iwGRewCWmZcIc
xTFZ35aDQ4UR2OYMSw7WC4QalCkXxBkcHQ7ocw3i7up+Fg6ibzBY9rZN0BljqUxnhKEOPrll2of9
Pu1SRW2+EWRiP6fGyHyibG3m8iGj3VdG79lH+u4Wc+r/STt6rL7QByoJJ0Ck/Oy1pJuw0mnyMuY6
/YO1CNUTi2nZWsWYmaM+1zd1AoGB5RSI4jVmJcRt3ixtmI/YATO510T5wfKVhLrHscLD7U89MhAZ
+RBr6TlzP33HJU0brN5fqI3Y895j3aMTD2zH1VvCTcpIyhVMAu0JWwnsC+8rVOTs7PnAp1+ijc80
kIKv3CF+VwU0frvuSjMT0CEabAxqSjyMOr0WjJi+ht1gxCVo71PUd/xv8j4xGHDXU4jMVCzmLxxz
RmwIFiTb50S0jNQFtcp9T+7M/DfVtnoEQpXiA9VLSpbdHs1rkXD9UOqQD/ub75a15Z/CKES1krzs
uxUGQWZVVhQeVgVYM3izhIQX047F9wsOmX1x1HBxtmLKSmuBKxhY3VMsoDM6Lo9Y8GCitACT+oDd
KXRfBxRv0VhxIWJ+Td7uHr++GJ6tobyTHQBcvyHYiET349iLj/Exs+P4eLx4sTebMSV53tO24jie
zWLvz9scedBvAgTvdQQzVhwPeTeLixV3nJinle9hseD9pqnMFu5ZcWMBoIMCTrfyc6bTbTpdbLcE
qFnbrXTWogVjJYnmJdtxIhFEBQyRH4AvOGPZd/m5W37CM27HA0tqNiXICNHJboGWeQROE6BOA/k7
DPoLfZBAPg7MFvLplHslKPW0pm9rqtrllFfCtctKQnsVQiKa0H67LW+C/Vk4xxQS0vehwt8/t8Kc
tyVh7ES1VrUIaxGd7ei0wjoWLU453CZj3YPTl9Sib3HCDCsc3+VP7WScfG3ZKjLmOmYHPIYp62Wz
jk97LnJHh92BPKPybcpP+KLlhQ0xn51/PX3MmsB7ZD8XcVTuVrKCXsJDZUdMfi6QI7429rYrtuPa
kZ9ddhzkvwV/lWC7TTUEWIP/PjXnBugAfJoTLodSmso7GA5Xd5GmlIGMCsnl+IUMFH0Yc2qH/GF0
cB8/4xdjT7Yd6EbxW4spX4aN9Sfv+PqF14RDOWIkfCYP7NtZcSQSw7oO+eAq737FnthKKsFxjA6G
HWFrOEbVuybsw+KjcaTDVXiBNAnx+9/HQyooEg7/Kny5SRT5XLSlmGecnKu1VMWysPcTDLAnh6v1
spaTSWkFkyVLuL2k+eTzwNNDnDKnhWroZxb/Pw/DQ1RbKEvkswUnGstRSMuXJ0THoiK5rtGqHnTg
6NLWnRC0l7eleAj1+AQVbyQK+RV/FYaYdQ5782xIF7v5220VTC3ePriBH9kwAW1kPTdx4rX8KKJd
LzBVjtloOVhg/UP/aQmMoM3C3bVhXa7f9ma9IfnWhnXs6Dwiix/WBMSImye7BZu187ZrdzT7m2H/
4XkX4c3WR9kbOs4GtGHZcImv4IcePSXoLPblX1PM8z4WFyd/dJj2M/6Lz2Md/guyf5tf/IsHwluv
RwgERjCprfWGzDGLOzYUUtaI+3kHK97ZhregBlcOMQmX2+t+9HVGkJIceT+P2owa4azXFh9FfsKN
ye+V1iTY42MnNhMUcfa/bgeEf55iSZCRvczCwPDeC5N1KV/QJXF4JM802fDE6/Vx7Sw3m9HIcTjR
pTWikTJ6WROmmaPG6xKZKIrhuse73DTC0/gpCIQ3Gm2cneVM+IePO5nwno7H0QSQQL7onlHC9rnF
HobWBelamdO1ohMtRTk4sCSienHkeBnYp9PFhity4ocR/DILlNw9zedUIaziURghBlhm1M61dTgc
Ih7tAvKEV7rYCCAZM4z1yIZmIuDwCz84RHdatC4Xsfx327jy+khWlQjlPSsA1EnhXEV0iHgPDPKT
Pz9dnRMZX4zd83QymogMvyHpihSGpyUj+zQPTvOTf4psOZQfYj6HAgzpwI8ILr9ffbAfZ8DExV85
U6DuccPKacWY+VBOO4uUrwYPSMbMwXK23W7/T9SZdqeqNVv4Dx3HEAGFr/SCfRv9wtBoQLEF7Pj1
9yk8576DnezEmCiwVjWzZs3CelDLZEiPh/Eu+kQQGAjsxJYPDAaGGudv8Rc4j9JhV6O7zA6Rg3qx
PFr/4GVj/SLDXnByH3uxoPhydznLo83ug1DxIjqQ2nDOXib/IU+CzbeLOf8ORIsdXg9DC9FQSob8
CS7Ug8JjR154zdvlIYfTkir3syeFVjF3UowUI7om96ayWHuB/2wkZwlPAEvaqT+TdfJGDHu3gHvk
oBVN34/BSxt2lK7BQ8KQxUCWyfuUq8+FBkNwNqdgw6IlIbY3gw1kiVUvDTQP5KbpkKNEnbBCpuQN
7XsK8GPJ3eF3yWcsKE7jKJ0ngKFXi9d8WPCTx9NwOt4tIuqkcuwWdGTD89oV3FF+OsYNjXc7SHuD
3RgQpA27US2ZHT/m0vIPb8MNeEpNdhOHmnjK2MfkU2hbnyfi5gCdwLzWtKvULuEQNKx+g2vDE4Qh
wCBji3u6hdKC41iX3frmQkgX90mpk1spl1M+MOG8JmYywk9yY+U2i0NUrQhvtxbH8/P2+jB+5HH5
6RoSNW4pCT4LKqhAZoCQUvSmGF45uB4cz6yLN5mMJnUIoljezKQyKG9ISAwJb1bhrcj9/th4UXjl
bJvhmrRATn2BnxC30F/zUrK6F2PwXGvDJp8SSNFlG/GID0PY3o0XbVftLiC9etGOS88ldTHL2GO7
MZMOzd3fy2KXpy43i8nJSHvN5/OWNUhgKKguf/JO8x7V7CmwwnMeki+AT3dYB+FBd4l7sy6TY/mM
AcRGjX4p6q9Wil3ZPQxpbzAYiE1C8M3B9oWuHq6wiW93sBlglQYbAD6xTdOxvdkMpmgzsDd4IzSW
wsjCDO12aPONdHQ/Omhtt93douGxs9rQ5fBXeFHDPfqgGdZ0HnLSLNUwZPXJupv+NdBcs4LphleR
lNCy6bly8zHEQOwgOjrhE3tCEoLpO4YAbFv2ZYAMUf1IhtwaQDBXYGrPV8sBaniwNXimWNI7A7PU
BU200PI38w2ntoKwjD/LkZKD2o+GywbW53UoP3m7eBNwEOq3DhMAoW4w55cBPbiG9nBJI5g5BiZy
GBpCvfu2MK60h114byXtHRDfkbOVCwHube3YuxDWP8x3g8y1zmElMN2H49JlMzDtiYUoVBzgXAr7
N8gGzCP2Ecykjv92mIuJgIKoZRRu4TLaEsICas7e1b1iAMZiA+TggkPXg49KBoKgDl+gTy/vwax/
yGQX/j9yyQFCKUTLkQygNiCLwrSJOk6QZ8Ru4jUcsSNyCImTLjM+cAkSHqHUaqGGKPurgiX0JYzw
LntSAvzGbG24RxIICzEDykUo5lt0IUCXeE069D0xXvKX5bP8ZVI1/nD/6fR/6mCLPfIj5/ulbjCr
i0slre6yn5p2MtH+OlFji2qpWwLggv4Q2n25RgTxb2sPbBOc/T0km2DSIPLjsav9DnjmsM0e6jKZ
q99iWBpZw0TIJwdC+WHTxhZ8A7ifH7nOWASNVFjMiFguagg9GlJ89mRtyTRfHqXsj4fogrN50E6m
xtVN6TDiuZzeeLEYL9j12BaMkzgwvBWWiA0wxhts0evFTQ2pFnAl5DB78hk7SkDGmE9ZOnST7Trd
iJBuLBFZDIP9NP8L2OvhdBpMAxkq/PZf29ZEG/yxbcSgEIAsV4MN1mATso39TRgerZDGq8Fmde1K
6LNZrlaxtarQN+i/qDAWV+cI7gZlozEtdjnJZGNATxNtiQ4xjyVibXLcfKirFMYSWpnFzxzMVqC8
E5ceNmsJGZ44rA76GCdrLfUxKGcom8eFGhxbxFYT6NCWwiai/YAoazCXhJHwdr6p7DtcE4nB2Hk3
gsmSIyd2jOFveIXztHMX9Tgwvh5tTzUTROhFwgppQJ6CT+yQSEqONGMMkDVc61xUyVu2kF3IGCe3
wCfIrLjRtM9ak5FhbQYjyfegUMqv1TnFbLlaTlKH7AAOIFBh5oMsRfQtOG9SBXkx+czXFpKjvDAT
DYUnI4aU09es3wK2BOxP64D6Xum+7QeMFpoOHHN8mN0WsMFKqiYvD2vy8/JKalQAcVNj+j3VnBNW
hVIAo8GhJEp4XA1AV7zyZmslYbIctJvWHLYM+vfBZwLEKpkn84bLPC3hLcZONmdWpivvrVFfHCgx
KdfHWFGxkIVfv31ypJP1e3PlstLrVDjMrCU6pcLcg79vUfa8wNpyfsmfl8tfnlpaujvSur9ErPzD
TMISEmolGqv1lUj5nEKkkI0G96/P3BcYYXfKTzXjjz32Ii4jMvPPoew3+YDyxb/UfviU7MCAIaby
ObV/SAwJ2ih4kgRyQBsQF8zmadVEr2/+LFHSegio4PVvDjtMjjq8AkMmN+947y6eWV5FaGTyihI7
8ILiqYXTUyBdRhxBPNEi2CB8MPz1muUg1oQmPd6qRwNG/dvQ0+zXnFmdwBKXmpAklDghxRWCYPjf
84Ed7EFR8DgTzgJ4jMflfIStJ9ROifjWHUISMQdbzp1RUHY8lpxXzlCOOlB9EjNWhLbMSSasPQSP
ie6lw9hZIhKzbK/KUF1r0xwBe1sd33/aw88w3Sp+s5sn0jfR2Biz9oyn2lkPzGyMJiDs+cGb4Fv+
CUDA/5I2pOxrNh/YVX38Tefz6fzvb/w3phaNx4QHEwgfUlz6wbn1JT8Ur8bXPPo9pmfx1Qyd5HH5
zDeksRRabfHXtLAGgkngaussBmeOH6Y+yM8lkpaEGIyt/l8eNSKwJU/cc6snLEsYmE42lFeCm1l7
/HkgvyO/CYJlv7qPrkSzNB/p6GBSkW+MUQuFcyk7rWSnKeOcz7qPsCVLmrod2ZcEOS86MsQQocRB
qYiKELw2utT8r3E60TrITFmet8SXpOz+/Qmb9Hab3ssx8PuNMYE0CaFIrKbWhvRxeUFpkUZu/+Wp
oR7eaRq9zzTocHLOQpaTvCG356U97+yNiDMk/IZSjaelioQt/UPDVS7GRLUJ4RzYBjUjTl5VmKO3
hRBJ84Xw6OrHCMaERcfNrdCrbCJZKGKhJa8EaRtbndaCoUy+4Ybo9nNyjI7RY8QAGKIpOYCQ7aZH
GkqmKfsWK5G4kz3mTK7Ukih3Mlka9W63GBRjHZemfYniQBL0ttN2jJmJlbls+a6LIbIxEUJkfVue
J1zN+6ZWykM7j/od+wsuqW2ynQpGcAqhnUiZr2Xj5FOGHtT7QXGWbas3Gu1H2GV2JZs1wb1DLxVb
L9YPQ8Xbg+ZI7l7RskNfEYaIe/QFAL9UbrFJQhUUmrcQvkHK2SviQ952ujjUcS+1LfwNyq+/tOuL
lSbEGz5YFA9aW9716wA/fMEIsXNCID/bXKMrG14JxLCpTd6bwE/CfBUcs8C9IP3iAUa5ifu1hmJ6
hd0r3kKIspxGbTk7tSm/OxRB7HcIiUs8Sely9eWAJWEJiP3qiask3ORk5d3KCct5tLoXloNmWgZU
G19nzSHAsaDpZYG7VP10Iw8oYYZeqgJY0fGRcfdMPqOY6T0X8e+dKQ82fWp6WPSkGUmi2C/nV3i/
GOQoC7Pwhjkj91pIsiWHgsYmjfxIaT64fxgwbpCYZIE0nxBOmWUCKRTyBQRuhjIsYqZ/zIQPTxWK
GI5J3+TGkhFD1SXOfTvpSGy6vKQcYpbriJHIESEXm3iK/8U8EiERHefQyiSyBBoP5LPEgvIhuKIE
0x+bJlcInYIyyt+RZ1B+ZeFtTUtQvAcZq0RzEuQJ9ijZZv3HSRtzoI0Xb064wndG7D7sb9bFxpSk
BDsJAVCyYsEB5GCiff0HhThMhJ8wZe0bMiMTSuznEPNLeCsoASEMhz76/kqH0/peCuATIDqBXwVK
TLv4IKEXC01Z3r9EyxIZPyyxyTuCzmOXYHO8Y1rKAFSCW80vkuJxnLo0DhKYP733L43CXUEwJF6W
UyXwBHmWayGbkHtW/xNvfGDdCm3/AH9coFJZrXTeEE4IH53vhv9bv1lf1vD3+O4IYXfLHpNdQgNW
AImmqw7eoKrcjDcOD+xlJq63dubD7WxGiCYkd5jKfCY02L+3bBjaAqjb4nFlOyX1dur1TJ/ka7AE
OPQnDU5BEBxO5Kfty401+PyiVeBHIcf+xuzyYzmGxNjy5BcwkoBJci3/E9eTmy1XYl3blbs9nA0F
wyf7H4OFjUF5zwTpa4JBKQrwDztUgRgPt3Ll1nIBBZ+QVfOhY+NdLzxJa4B8QoPPAgWB0Hxv+fe2
n2xZMeI7WUCQw1r0GFC4YSmd/D/p0pJVJenzycV3et/FJgDwxae3mqcyQopnHPmpZMhTyWc/VqN7
GMqiAgkGLACI2Y03ik00zTKV44QGEs1Wkv6Np1O88jRg/ZTsEV1WK7+zg0ZFOlmReH4XXOvvu7k+
0F/f3DtYEBIWo+PF7ZEYqrCyQKox+8SF8REomLxvK4fK1ykLS6I1ubxySyShlJX9geYsZfJv7oii
ZJ1JgWuFVX3rkoE8W16Z0dxc1e9+hGDGb0qgx9rhnykmA/VLuZ1owWE0WvZrIe9TrA+AmgMVkWcJ
H/6zkPchvkWI4KSCHPvfNqEqLkoOhgrhTuRgsA6f23g3fVIGZR3hi73GoodJeJyKHadoxZ+iHsTV
UBwuiMIKlXxD6lkS6EmbBjWYkQBWmp3RE3OffNeJdx3IF8i0DUQjt20LlZ25t/zFxhaS+1CPijmL
G1o/Hd+MypgaIxJaUKc+pYREWl3JDrrmhPC32xzdAugE28zvuFr3FpnM/mU4Y8BUCq8azG4BfcAu
7KGAkle3NUJoX5i+q4RFECZz0zUnLUIn3vWTq0KaUGdR1D9sYvwDuUPD1fvIAUiU5Phx70xzaUIv
atJneq7T7mrde+34X17D/pUXOtiryi+8G0nLiUGHPvPc8E6SQ9AQ6vLi/rn3DD84Imm1QvGKPO73
EgwQ+bA2r5HGg5I30XLulUgfJuQ7pvsMedWu4l8iCdYO3btz6L6Rrz7eB+gdzZOXZQRPw/lY9xWI
jisxKspS5KUH+nFQcwb3eKE1hLzQs0v5wgcuQ52swSGbToLIpjV3CcUQ74gt8CWJgqChgezQmCO5
2y+LRIycRv+8aE4vz75gCahP+TBQ/9+Df1cSwQdVjwzNEKl/SG73cApHfnZakpqNJFLSOF/x7pkN
RFGxdiR9lHhGDkmaJFA4OpJciFBk5v4XPhw9SZ3y6cVhmbBoMsy0GGtSEBKTMwKTEkXpUf6wSoD+
tTJIDRJ5xuXYUDE2CCj50r3xcKQPSXo4pFFOImCJJWCTDU4blE7kKcwVrcNd+ZEERg+nScQpMQNk
KoXhcyGsMuP32hXNC+Jswu2i92K3YpZ75246uPYoyKeDDqGITrQhLyi//XEGwG9kGx/yDtpfIa01
p9m6irqyDrEe7CA5KJ3zQd4kedIXbUXrhF6wb2iBRLLf/Ks8Buw4FQrrT6cxFKxMNn4Flg7RPJQo
AjEdsk1pQDuMD2OJw1Ivncr/ALU4PZQx2Mc4mP7dx7aP4IASGf6CAVFWbo/I+yD9YjoMWr5oLSUW
N4WUULac0+45KuhaZyKgx0iw49AYmTem08P0sc3f8+Y0QrGdzepcogSp9dPmsszmRo/MmhhNRUBl
DMPtQMYyezKhjtonGiSMcTKFU5bJ8HjnTX/7yaHD4gZowYDOqq/2j4r7GT1Wp7/29PT3QRvER1OH
W9wJqCIhi00YyDTSBwoKVpORRNa11/wxxxIlpoMS6OS0kGA2mUkuxJBgmLWexLlyj5+u3KnWL5On
WbI0d9f3C+kpHzKE3DnvDgxcutceA88G6UAWjGySbzhK53idcFx3zV5i55OWZXgCOaNFMzSYNSvJ
HS1y/M9+C+pEc3gcs//qjZqutUALWgHE6uCGivxxLQMTRJHIQ7oJVYT6g+5U9va/kuYyjsBcvP1i
JKqPSLiLr4SRCmeDhSUOkg93SvnyFb22r20C9ol6Hgoz/Zgu80jU9tPxYSpTQbUoF1Y3b1YyIxEk
P7qJTclOEp/e8m0vAZjW7Gw26bteoLI8D3TQSc/if/G+JDpyyP/YVrc5Mhx9wFTDupMP+pXHcoLA
XaLSpbhX0DwvhcJfEepLIC8Y0b/mBLhGkgVAE1+Wruxwc1niepjQ1bAzGFvYk+15rq1aq47mm8iG
Ib+EIoXbHJ5fUYIJeEMZl7x5Ev+Q+baggjMPEnEo1oWlU22+MlVC8tRTKPdDYg0bHIA7V6eBYgLl
3IHuWOyMZ5A3hyEUx5jRLPC0BAASs12bRk75QKeVoG4SIkr6w7ZCIaw+ZFMfLMIpqsgXfzwG9aS0
NVwTaQGtgJ9x2qMJMRXtZmy1hpXPxItLl5X0viLryofkjzm9JKKsLh1/suW3RI4CwO0PgGMv5vSw
zDtjjK2r159lTZPD4APp7CEDIin6kTUuuTJU9wmEM5gvJMzf1rOmY4aP7jF48SF5+HVVjPCurAgG
fA1ZU2NQfNrbtICuHFrtGc4xROKfy9he5raxZeVQu5G6AwucokcO3s+k+60s59oXDekMqZF3KdIh
5UfQr/Wh8VK4yz1JC6gZRpKQoBaGBDNlsq7kEdTZ6oyjFUlQKB8hIfABasvE3xDGgeJuBuFcYASB
TSiHCEgsfwcOlyh6ckjdHjV1moYIFSWCrOEbBEcklpT7D4WLPwyssv/vZ7KFpKjC9AX2JE3/9k4A
bxD/HLBeUhA5JL9JHDYyEeh3f8qMA9nkgoT8C8wEeIIoFCRCjhb4A5OP5Apz9R5TlWspyI0OyIGu
hENLXJ3jypYQ1yse9oskCnoosefJ0QM9kv9ZYUtxG1DuiEeLDPCNxIUn0bgoEK4EpEcnWyPhQxYu
bvXcF/TmPxRSfvfOYpUkg/WsYyoF7BSuwGbDhuCtCdAkccKR+Xz2aQyZ16f8WdsXucNfFKqNBSmm
raDMrGdfLoAsmjMnLCctTxeoSh4xKNW3+WBmZ1++vw/RJKitl9K/oE4Al28ETw0PvFzCh4eF0FtR
XyMsYSJ9eAzQPuyKhS0nlHA3NdjEDcJuXb25LltYviMlpVi4W1DRl4RgGoabwcoVfARbo4QGOxtQ
HYeDgdbtpiN/lkkpfCUfn/rAF2Hy6TgiTmBQIw2cUEG9fCEVvyaPAkGBQgDM09R5Y9IIbfnETAaA
yQkYIUQJkSa9iUQZ+QKeqEvY8GYvyqsL0k9Pf1dw/8NI4DUVAEpue2y1+EOqfZlIWHKe0YpV/0Q+
QwHFmEkl4ONceNEPZQjkwwDqUN+lWSxo/FX00zS4SHTVUMJGzAh5EjZ5DXLIpJsPqJ/AIKov2E8O
1H135NCcjv3P59oq0viaFygFtF4Ig+lo5fh3kx6vuwXrl8AvRAkF+emLreTLO0LW0LJP0RkRKbeE
cvlmupV91229g2qfhSI2jOMz/ZBMDbbpzlMzmrbGL7T2wRLUSJnBI/38VaDAwKTtQCVB/Dv9JsDU
54F2HRftOWnz48UYNxuC8aEKq27KAKfbvILcQ29CK3jd7M8f8rSN07DqPRLPIHo5za4aKjkJjqin
orI0etgH00HHmkmJKU12pX/VvSrxVewufvPesN5IkraIWrr0qdFB/yJP14eH02/n/MM7fT+ipJi3
y3WWQoGk46Q90mhsZ2BZa64rm4uxim/r8vV7Tqi6tXCsiAfDw1xW5QGh603zTr8XEY3Jn6ra6NTG
BD00Jj0YVmW1V59hxexwt0qYOmeiunDcnrZlh6HcNm+sk9NtcBg9y4FxJhU7qNMrREjoP1RqRfGc
YocSHRipdnWVlBInfGbruDUnHXphxlfaSKCJm16udfNGVJTwryeM4ANeiFfxqoOm87Zcltt8mey1
VQc3XaPRYrBkSotEAAj3MHxGdVlZfkHQ0+i3h42+MTTHFHmHZv8ZVn4ZtupeuYTJOpItprhrZXn0
kvXRe0Mki7tx16iPb+p5ECjDlexBKjMy/KjwWmRuST/pH/pGV8qT8jvv6B1JvllFVURXbV+JWEFZ
qAYPH+11uiiZZ+wJSAYtnaAiCSlNRQZ9JrVORYPoozE495FhitJhYyJHOiz6F0+a9zPk8J9dAxI1
8wUYt440lJSNpeudHi3v6SRBxzvDnfm4kqG/bH5Oq4QxMFD2QOuGQRaXfu4jV1WbC1ykK9N+Lgy2
OfHzIjoy9OIooRZzIeadVWdVLLUJ7NBRc/AI2/QXwMcZV8vDuNjfOartdZ+Cc+zNxPocR0L6pxdz
UhkeouWRstSjz0BtOeYvql0/GcPDMq/TokbN9He/RXPpm7wfHgCsWkJ80unhq23T/xl3rwi2Q4Wj
Vr3KyN9NtOis27YxOVwmLLtYodl5lyjR5eqkxkrRfA0baDr7Jm3XT8aL03BEKnVel9sTXQL2O47a
XfWvZID220laTrq45FaFrAZZbOkY6IF3cBZL9uiZUbSWDiT5R/w7MXs0t5k9c6chzuKqM9jMp1kH
9qRA5JtnK9DQHEQINiBwmrwZzdQBU1eu7mUZ0+0Cj7G0ENfCRV3CkhHX7rFitB8a8RQCL8r42nvB
1kMq4+Id4PFp/uXcbXarDzLnm73h7CcEZN5ESpRCr+vh42ggHFEZkoy0om7X7EIRZw2nDPnGuEac
Dl8yWbO52iPNtbwtsyNDo9QEFa54x5jG/W3bbPCWUu8S3Z3LAl9C7MJceYbJoUWUPx10DQ+O0k+I
D27d7CdeGkE7iKO8Mzj8EHkqtClZ2dtj/tEhhyABKtm2SgYxXLETpMYpOs20wChzozk9PFx1YQQw
VRphlXg5g9GUfqHP8bMdkohe6+Xo0+Y6v3kf2sW2kK7v3wm8bKPUY3x7PKFwXmrLdhxpdSNDtkXm
/EYzMD0CSK1109aGppJ+iVaspypuu0HBjLTx7osuQuvvhULe8IpmE8AejRHa/jK9NJz7+DKiRSDu
t/pwqZmlgxC5T59MaOIGO6cguGaAVR9pMC2vcLxupH2dwy+TDRGVMxeP5pZxvYGMixd5kBjF4dVt
fy2jCi2bNEAW6KlGpxCSZeacp+fhFQSPQlBnBIh3GtFJxaDRU5CvUUBSXsQ8MucBSspFn3boBNHg
pZlIBjCTsBWdm5NzvtTelyGSdmiXwDoP/hBJtZu9K0PXspk+Rx62AOelKc+Evv8eNmk2u9hGc2ug
ku6gJKjBLwKsPFp8oebrA4F2pS4NGsYNzY/pe1zdCPab5ej8vni4vUuAxu1ZxGlbE/QzjttmK6Bh
6PSTPQvWOA0gbwjjLDxE0Bk1h2YOvVel7MBHwwguTesKzK0uXwZxh+mwf2/bU8Vchj25zpuuYJrU
1A4ijCrlYOIoRLOcVpOQqLDZwbfX4pOExogx6dbbsDHQo2oZrxJ8x1bd0kq0jj362h8AtnZ7d6AU
tO/EiP2R5l9bXkksQv0WQBXW+ry1ekY5tXz6R5aHfWMR74gwrzQgvRk14ZQN22A65ytoMowcbf4F
7TohreQV2izappopM5OOIE0XDnF+8pAVPtIzfXYeHxcrpixbgDQnsuQgc82ohd9f3tt2E6zsbV+z
6IPcAMFD0MqYz0nTtgA6Oa1gaGHQsO7oCkgHrSL5zPyNP9ZtxCQJxKsR4UQV4e+51Ia6b/JCpMyT
ZPRxUD8VJQUD4zNg3Ln/niT+Yw6pY5SgaOU+BqcR1RK3xRAWk5lY8IAm7VAZou4YKBOjl3onxH57
neWTmGf/2ejLy7DZP06fy2Qej/QIUVq7NWqvntvL8LrWl28s1PJw6xEUDQ+0UB1HJK63UQdyAaUU
oToldNH0zTtAiKdGifTe37bvmAnMTNyw44YFdsI94LZpmsODOOwbcyeI3+fVUkOaYZY9+62rl7NZ
9XWu2ICaV998jLTL5PoJJwdAM30oFasGwCQQzv2w0m/hJffPaajQNfb0uLh8cdcdlZuOXm/TKfb0
vjIZfP5ARqjtFJPHoEO4OlEQG6NpDMjuaD2BgqnEpM5td7lZ+egJDHC18t+4nyyyDU0v62x9o02z
iaY2l0p8yFan40hGuDQoEDrHi1fNNFyIAYR322mb09mm5y2fYRsuK4IWHYUoetNRLWijxMScGMMq
mRqPn/05h0gZ0furRkX/Oq56ySZbIBF5nJ7fs/MDGQyHFz3mDIzhWuDyyiDfbpMwRafkbpXb61w/
kzCpVI24xjsVkF2DBaLH0dFcGc47UCegjkQaH9RP7TtDrn6xcubHa7Fqda/8SfuNGYYc5a2WhTTB
VhscRUaNpqrrqd82o46ZTu+NEEyQcB97W6qLVmveaPZNdmlIq8+J5A/tPorrPbTUABDc6+JDL77u
tBNpr3xsaf+6mDYN5SP9BRU3XmsDbRIPmlFnhIDc9tLnidfhfUqzqZv2TRoNbyBwAPDQWKqoQxOY
7tHLmBCJtPS+dgf2VGhAp6/7OFDR4tXtA23XS6ZW0xL/meAi2gNeKYGxvlSob0xfyEM16Z6UwaQd
Vr8+Spw8CZoMhHh4JUPpUUv/efxhJa9bVMv6lxAMq3/eirohrb2Ppk0/thpRlcrhmEbmEw2GKH9F
McXXKmCA9uNjl1jJo/2hJ6ueE6bPXmOkxI/d5IAQsm2A0/HNZXSFujFsAMTgJVkccKB62lj9PcYT
RrK3B5ApD4znoIuTkh/7h/ERs/dKGeWE1hPmmDQgk52p6MM7o3mbC0blcHTRPjbTx4K0rw0esHFx
cPwiU9GQyvChhyLeNWl4dMdS3FOHTLLPtiX1WaTamDUDAZbKWmwn8Fswr0dpMkUMcFe9pFsWIWcy
AMIcc0fDYXuSFHZC6bApDdCkBVxS7h2/8feAfYttIjUVohpaWTpNkmbHPe0fS3PFkmLytoGYgs2X
gtMhP9xv0kTLYMmE0Q4+wxPa7C/8NgDEmoanefKYalqQPocmnIbMf0XX3H8yi12TESLq0aFBlfeZ
sABpxKNLlU6yqA2YkSZTFA4ZLEIbG04vN3NmK/f4nSNiZoTTz2557ekUO8pRC7VefqugntflJKqj
22nCkn9R2yydRu/zgdL8aSIEDGWPWS93cLk4YAAMU2Bm3AmeV6koz1oNVKQRrT9PHm2AnbdrIjQC
pbfdO8IWpqByRrDmTApnIOpIQ9vrhioi1zCDqXoM0/fbKp/T0xQ7cRlia4mkwkcfq0AuwPzcqOpq
qBLpaKww8yqMmST4FZwSLTcZAvf22hTeifKJ9p9eCXFUlN9u9GrRHUz8L+VAKZ9/P0TvSI6mu6V7
klpVG9xTdc51wYHG2CmB8fg+lywlASHJ7OrgnfcJTnJ/BDni3/Q6P05PQx16RF0vpCR4AdTD0bmK
w1AxNLFQ1Gc4YduXj/99rmpJLWFIwWZhOhYiyiFFDzKhex8uWb9aPpcZs6XknurSK2gWodaOKuNl
v2+rlNbQxrbx01Co6BUe2e7lQYaObiD8jo7ez9G+1YfpW4x3905x+uwlyvr+admfM8qup1PYIYO8
YTA+l9mpA+O3Mz89VUdbZ6cD/EYYROeo/Z7cCjCUiwGFtEmyT43u6ilZO8if+K4GbAEUOPJbT288
vYth9ordrbrt21IlabgPVtDrRdVYg6iHMxQ5mE7lPFbNXUVlSrOvs3TcXp//YOJSz3pvjGHSvQ2O
UWdBYozcARC7uqggrbXQOz8gvDhE+XV8Xr3Unv6XNoetX6jdxnt6KF0ade67G+2e9IpeMi0o0onJ
wLEPs2i27yOSK4SjiFRU2RSNpTdAF2ECc6UKII7fLIlMhU7rZvcI1y2jU7oc03mrnXoqozIqoLJs
x8SNGwKS6JwGTzweIqMwlnhRZlFbxkDTg5gJ1dlIByZpBglQ5CfMdSchzgVUx+PR8p7Y9+m0gayo
uk3voDYxcpGV/4TudiedcgqYz4Z1BIEka4LwyBVQnRS9M+Ddt6NxCUjUFocRErSHHTLDKPWG8fDz
m/VoQ/fVJQMxnkOkuv7QAQrO83JbEGNiU6MPVw2ovK0gpkvUaVc0v/xSjOESqGN1rIzjKYwY3Hxw
u3v/qK32KyuLczk7N7od0z6Rgj7c7MjgLOdmeMmrm6HFwvQDxc7hR8Z2hhw3sRDWKkEqIL5uGhhq
bDKdlRTEBwUt5fMTsy+xm/AJqAmUzo3JMnSEbBuQOAgF+wiM0KSuT859suQ7OS1q3+jlEPxSYjgO
ES8p9sWeCPzsp9PMffnEkqcpMdeUDnrOlmFq5zGbh5CtHA6zqJjgRsJ8RoHcM8FtGa5MWRFpdwxI
4TcXqDnFfzkCzHiEH5PW1tV98qY6OfksZJqpYfOD/muRgvotLjy+MHFPD+vsIks3bi6MMB4XbttF
orufhemBOJW59He7MRWRAZXYPXfaqd0SnRj0Z6LnrkS9YHmZ4jeWjeWZPeXcoblKmmwsnsgXAaN0
nNbFV1SbDmPkvzVGEcwuU6SmkNNsfSyNIQbD195c3nbMX2+WPRUcOfdy9JhONuOP7kTN68tFYLnn
8IkgorEnPsOEvvY6WhmMRL0OioVo8zFT7fVXUgeiYj45DAjgg8OgmCBoVM2YgEESZ+mYSXRqMOQR
SUiyIYVVvLIrxI8bcW0HVghUA7fuSSkWsJ4AnVOPflaG972DJyJi+DUklpaDpTDZyqgxQcpu30hk
XRzW/G/gZ7jNy8RwqyUghhp0EAul5Z9qUAbWQzriJkIVP9H7WfgXr0DWpVYmUJbY3njVGDQmJnJr
VXT176yD+zydvkHG4tVt2wEXei9z1BqGRq8AtL0DfqaO6SIMjWLEnnUKNJes9W3Rb4BAfjYv34xu
WHoemxyXQHaQikw/pyWZMG+gUuk9IngYh+YyCUFUZ+AUYPwaiY0su3KmiCzUY4BcLqPJyQudvBHG
UNg0eE0XZr5Ij8v1wwZxc0qxbavzkw1oLB7CVVGGWCVgqCkO+/kLcvJYtP8QklBpJ+03w3PEQ7wR
1lIH1lfsPhO3FbslciZwSkBzUKpb35E9yL2K0aYU5S5WZ9ch696RgOFuKY3kdJOJGzSf9qPBeD/X
eK4vb08ldgOjRqCBhrDf7C//QfClVVk6kPQuubkMe3vyd2Y4bfQQ8PRG07513EJGlAWXq3e59oiK
T5mjUpNalLZ7DJ5rDbkBqg9o8WY2HeUfFOAKh+HobXSdniIhk45ve9EC2cfLzyxbHX6xj4Q87S3J
+3F/e4eR0P1jFwu6SueMSbug6KAxFIsmEu9seKcjeUuoMs1ctGYUCl8A8AxWM2fMwmnr/p0JKYzP
7t+H2tErJ7fJy2mMpWsFJLIKqo9o5hWwbq900zOuxv485N+TskXhoj6W3+0Pch3oND5844fmFhXa
JaARnFws14/6V8we5AfMZwdYN1FyUNBvFLrppwepdnDYnSYInCHfwJgFEgSSiNOg6CH+g5LNgTAH
EgpcBXgFqYtFx7Rf2p5JT3zlXSvv2YmavB0gDItr93qCcYj8Q1G6nc17c9Zsxmy3euQOH6Zew/V8
2meiw3Oot/wmf+9poami2R/d/fSURUkYAl9FdZqJz69emsGl8Ixb38i7x3hQMtiJ/g0iKW4PVUXm
FjxC5ewSjhW9JnSk1L0xIiHxO3AQNQYGeWgQ4jPOwLutRadjny6Df/TH45q11Xc5Oy078Ni3Hej5
UGzYaL8mRWF4OdEtotYA25iL0dJHKFfSD0qMFpiTLHPzpnWjy2CZTp9brMLjGXQ6gAt57FRRA/HQ
cTqkFHzN0CPB56JJRWDk32tGyRHoFDch5TELsJXPyhYVTdKEkGIy38pHYk38ve//jpbQlgdUm4rf
u/Nb0p6BNCUEHmm0pQIOkVn4A0IhIl9zoAatKM9RTJJSGdVhnvsWEX4Ws98ZkFgiKY1BAWv3QWGc
a1/4gyQ1XZrw37yoWENhuMTSg+AhuiJV8YwfCrNKqH/Sfn3eo0MzlUIy39tMIpwTUDH2c424LWyr
f4NJkLeBRj1sbg4qJLpKQJCLA2yDD7yOy6kJ6Nl7TQSpKCbn4D27rB6oE2LD8WoYluYiCW6azffG
32fxWpi/+s91cDvN88Yc/bDd67WR+QuMtWgG5NpK90HZcGYee8jlNIbHEa0e0/QH6SxVd6uWhWvj
CcVGI/r4u280dPqagX61bjM8KtVst/GwWxSqwNEW+Sz+e3bBlpg52yu4NSEeHj6WSpvaVl0jxYTU
xIKJC2upOpx7ZxJ6SuwI4RSQdTtjs6+Mzc2LK6FaGrT4D1qvVJVEL05N5dvk6RaQGPrK4DwHGol1
+w6Qf3PPmqM8PGgq2bMbzw79yj93Gz6acr14996mw8MkZtxt7JwGB/9CyYSKE4ioE3u0fwSn1MMj
6OiBtExGx756mbFUWuhkx5WPYqMVL16FlSsUghAiU5/AmqQM/Hx4wA4e2JXeGd4e6Shg4AFteid7
ODqA0pqV+cBoKV7S8lKm8fmKshXIq+qdEKxQmbt6hg4E0eLgfK5+q7IJ6GEKmD5TY4vxk2rAjGqW
cicvMYBBkNocMLURxXuGxlJQTlEScwD/4xvIJSO1K0ZQCFpPZKabThkoiL73NK7kkbALBFgj0Gr2
Ty//PdV7Ve8yIjrD1zHZhNOjTWbHd80/FHPK0j3uDlEB4etgM3ZH+0MDaXFAKu48ZlKOBE0xrKzg
vv4MGIOHvqvpPwhdkW4hUrjKFyBJFcOoMQDUoUk9UOwCTmZ/sirpzCxcXOUTDS8V/BTp9i159wFS
Ftsit3QQ9txT4RkDKRANohIMZ7ieuKooVmusCMIo2X6yNeba+P8IO68ex7VzTf8Vw9dHGOYwmDMX
YqZyLtWNUKkpiqQYxfTr52F7DrC9bXijd7fbXUmBXOtbb4SS6LkSDxW4BxaKsCTzNv5FKD/A+0jg
Hx++SlTs5SgCHjsD8Byr1xfJMHzXnrWa0QqKegSqUjRSuImiN29zAj6Z7d6IHPouTQs02ix8jqx3
SNLbXBfsitpinRsW6Ez4mYj66ppeybxqrG6cf7Ib0LEYzfXbXF2SqGt9Mts9H3vumqBfcrMvSDM1
3+I9vSSl4OeSlyOumALGmUjVZUYmBVTVAwH89kZk60/mkFB+LtgcUMNh1D3FgsWg2h4f34x0N2/c
Px9W+yshL7axWJVbuB8IGxYyYz6xqu2n8f2CAnz7x62VpVb5Ne5fbzEOrFNXzKXDiELG79zRyyUE
yWBF9vSpz+Xs4+aS9Dqtb8/YjeHueM5gnvUEB43riTTW5+nN+kys/sKlrzpQKpS3KJwrrG1xqT6V
8HXuPmB8x30scsfliAFZyGdWfg95XNPJ4rbl+EtizSbpHNjeKZN2KvyEgpg5uh4Yu6R2RUSvkU2n
tzfs1JnHu08Wx5WCDgcwJqIgkUt/AkmApQAxPKE7C8pGvoovfzyUj7d4GufrFZqiSviciaxJWbej
Os5vHvQW+YDe3KwGR/G7lMyZqdtkI/xkfpbYbcMh4pMcyZgVCGVHcm1WCYgSTheKGaFEqHZYVDgQ
J11I4/WG88wtgrDEZhNR9UHPEbVH4hu4kVteONaDxzyBxm15K0yBAg0dPy8E/8rOAJPkjmh5GBEY
Y7qsTD+rt8/rSKX7wNGNwYvF7otrWiDokTZE5gVuVu7ueC0C1hCohSFk0bog5huAladqgZ8pFVHC
NMTNIUSep/JJmVxQsTkXAC9WcwWqI6ry8bCzi3gFCiJCqQaOzFCcETbLk8x2RUdpSRGenh/FR0V6
euxzj8S/yOTgu9YAFZpFU+iwiO+k1jqHtOBBcMzGp1MQZIElhof4JN8NuKvbZFu4EYGegCY+0sQC
4QisWLyPdMMwK1smnkV57ugQS5iXqa+ZXXVkfFvxEPGUwpOYLkrwZpg1w+Zey6wC+DN5y2I75dQM
tT3P21Brqe9Bj0EA2ZL7kzCzMxYie4rtjt/qI0NT5nLsZoBDnEe70fPud6ars/TaylI8aYrFp1CD
xgxYWPnLUZa3iwi+UzO1okipNzQ/0h5K919+SXBbaOF5Wt0Y8tANBfwvOyN3/wsHkBJGudMET9Vh
RYz3JsQFIZ6qa3zI7dsTAdwr7BwkE+12YOKh8JNwNukspDSR9wfEFg/Ix30F0+rKy2IrEAP2K5a8
sVoJLNsMK5xJY+IbtP0rjHyNtCWL1fEF/UDqGxKNX8Xb5LiePBIx+RWSH29ANHk/yEeKP2mf6Zf1
heSrAMCYKwFcmca2LWM6XGlvqR/j6UBaH+/r9YMk66WEFnFXbtp9s862dSCekcksX0dxZSyKsD3x
dnEKefxQnB7cVuX5/p2vZVoKp16ToKxdVuoGDdBAG6RLychMJIKJvKVkIImnIY7FJHvH5/IuplMJ
5uL6XJ+J03uitNyX5zz1oZxA7on47pnASFm009HtbSLhFcOKBIq57erAOXEeqTguYoeW7Xs/149A
vGct87qdTufm+DaFm3ERiQBaaFZhXF09XkLcSKvsEj8Jbf5OhE+dGP151Ydx4Zgzr2zmcrQRbh4e
qgccNfELy5I4z3WzmoJsnhQRoIdGCsNMiOGQXmZeXzve5BsEdVwzR4oYEbHDN1RH4CvtTU/CitRa
ygWxUSCyICqSpCvjS19N3UfgUlY9CwyYoqD+6rbiHjkM93gQBerucVY50RjeTHFfChpybYl+54Ha
HJC7+dDeRJAD2ln9hmeE3c4dDE9kmaA6p2aFoh3FDBK3fq7q2qtST7Db9Sxs15pboqW0mLS2ALhU
TwxWzeCFBD9m9I29x6QsUT2Wxv4CyrBU9/2udmMshq1TYWpGv+S+OBIbvkKpIAopyV3PvO42pYjd
98nWpNZyg+mDqsAaCG01u953U7Qp27fDMWs4FusnGAkkiEAv22H8KNaEW34Y8/WVrBoSY6q5g5TK
IiZhfSWhZhK0EE9yMIf5F5zvi4+8pgAHxGMc0qX5lZgavnCSWk2OR6IcIkth3AMwRLEFHk4+Qn00
w7UeEvwgWs7yhY+MOL/5FWgMeoWXH/IsQMOsfGXHst6R0IZYy7qty4vJHM0+BVnK7lx6/nNqjhHv
IdkNobKgReNQeKkjzZs9jD6pFMoiY0Pd0CzEIgwFRNvQnVMx1hYuFp0+Z/veW1w4LKY0Eemw0pzT
hSnNb2BX4bRAdSJL7SX1fGFn+jUxKOLP69Ajnnnr3/UPXj32gs1TsJKt4uYBxENw24yOHJK/Ov7q
RbZ1stdfMxccUIvsJhRbW7GFccsVyKL+gcwh5TC3H5bTl3WVfeHqLpezXbfkBHAu0eJvO5uWwXgb
b2cAiEmQL8tA4EV8Ma6wNGhfBMih/Tbf9Xd9NTsph4FkbLx/zB0R4/HNepYTwwwmA0JYYPKGCgEZ
OgELzfbMsrVqZb038IaBXUwC9ErbIfmdfdDj2yJEJU2os5KHfWP2RpvClXyzhG/Nrph8SHwghS/D
oTAjEmP09ZWOmHL19NEO85i409LF89fQu/czsvLmEbSGpdHAtyabfLh/sAuxZejnkV08cUvE2ewa
iwbon9pZX7ikP7xdnJIxPnjEYdkPyaWZUHpsyB1ncC352TdffDisqzWigm+tOpjbx3u1an8YSL1h
mfEe21wuEbpnlNSFTSvVy2ZSoR3rKvjdJWU9n2JZKa990S40IwWPXKvOfss/GJr1icB4YVXWFoRc
6xtQOqD6uvDIAh5MOlHdXf0pA5XAZs3mLOU4Cg/5YrZ8XQqC6P1Q82dXLiDQHy4sHvFIzGU82uWF
xMuNCtbjsXQTr1b9JAfpU/h80GU1lzion/j66oeLtvLIHdm1OF0oX14kG2WN9nxmYVWBrCLxVkUc
/qO1MJES6guct5t0KpIK+zOoNRVzbOgVNxqKiRNDCo+iQalg0y70zggz+0qv1Sbf928x8b281F/w
v+/FG8aE+BKhBgNaeTO/HkdYVewlhgU4WZH1HRYvi1BtvXpTD3is8pV87MK3ftN3iE8K+8wOp24h
WavDg4B3/945g4Y8FSiKnNpkmx9Ui36pXmXVZzMhYQy5V2cN+9qXp+rg4hSj/SYePuivMh08ZCs7
NL1Kq5aHD3m4VNbUpFF4r02FUONWWYvb9sppbY7kw+KAkaB8NtfQtGa8lHbVMP21y9fYRXGeOiQh
YqV6y/bVNXbECzoA7fps3a5daco6eacESC/ADUzQSRgoznuT3MTn3NpfNHZZdqR9HuFXsSc9GQMZ
1BlGG5VtCHIjyIqlqG70xyanJ5qDeL5CFaAph3tzaGcWJTsgrHYtuzNy70JCHB2GjW4/tp545AwC
gwSSIKW+BoTlv0ZrpVigz83o3rft4K7iKS5U+RCwoMmmxxEW7R1NsIxjQboFXdAegTGgA40+eM1h
/77YuWOCTmtmHrydyUdVBTUjLbRM4pLc2HgtCxokqKvLTg4aJXgDG/bg2DoPviJ/C0waKRAaWpw1
nnjgkmAbFw/GO7Ek1wdy0I9XyMExOvPZEMeQ1BwrL1DBFNblHDemuZvjJes079awYMCh2HmHcl9Y
JAfq87KN4qsnCajrd9l5Y828hAlTlHfDW7rXPqcmxUvvzTztC16l5/VCQqUuhFvIVo4yAGSDNRY0
rTmXWxVdF8vzqkJWWC5QvetQSAZHAvvpiOG4f9DsZTgz+klKGga5g+RkXkBDWYWjYOxgftAuyUHd
dgt0Thc1oE7jdUVBNCFG4kIJuB8d46s8PqCMUCzKhqWPG3DHG/nfdgHGxBPqUz/bchoUNjmjDoLm
fEvHs5Esi9cek1MJYhbj1YjRf73cx0WSbR20HJUe/SgYN1wyWbeRFuSMJqwBp1n0o+buoARkmdpw
yPmndKdn3NamXBs0ETxm1E+IGCue/ELRSfSUG8/QOKBxz9BBJJzT3/cMVsf1czsM83ySIyx+Lz1t
D+BpKZKTcplwSL1UWA73d14RVvrRZZMCne3e5DV2iHx+xY1lZs6QXwnrRkOdLCOYLmalrXh9ze0p
xzUxyIqVf/Rzu6/SgMNAmwR3FIEgnHNtFg7I7lLQnnkT4k6SDs2vmlJ2ENjRcsCH+7C+ilDFYOQ+
f1BSQBRNM/9S2DMnO/uU3ceBEUPMJM8wgmrBZylBjNq1QY+gz6c8lQbNKwJFtLIPwiFKOwMXkZaZ
zE7O0rKG9N6VjCq3ednymlsp4j0Rn6G5wyM1W2EgI2ybY3aG6fJQk9ffg20eqRxgSoB82+ivtcoC
XTqq3x827bE9PpfcW9xnvWjTYUqmPonamm4hglOeoRl70WgnbA2fo7HpzEv2K/4FhJCUbnEtJpMN
qoRw5PkKdk52f4wwzSon02l6RHw9N+82nNIMdHtdE3n7eVsax4K9jj5XfepCRf2mE0kJ+qQn8+WD
AvObI7MH69bMdCLi3pwxAU2Jf2oX4elrnREZDUX9rtbWdPYmjaSfl7h3YC0+AVtLJDi4Ih3Eb5Lu
gGet7wgz7scO15yn4/pDAKf5BsuGivgGdSW6sHaYY/OSrZhciA+dnadEdA8iriIa+lUGryN0JuO5
S351bwNJYZ9h3kazs+bKSDjzcZWAygfMBO2HgL+h9fDKHLgHCftiCHst9MAkKhr9IIsBke9Pqylc
mdLzEJpjtxvmPr4YzM2n0z8yOxh8yAxjJP1gpeMwihTbDPl7ZE2/iSfkv/UJHTaqfhhIftXBh0Ae
Bl8Ddt2cJw/aFN8x/eYCLc4X7GnEUcbMYnjGL799XObrF50s4OOTkTtA0CBSnPZJ2FI8WY9QZZMQ
Fc2nXJ+fn2j182PyLz/842JyNfXz/YRPZ6vfuPkxDo+xg6rMOv5/iB1PMJJNm+yD1p4OkauEdMPv
76e1w6FzGBbEMxLTWKxel8epW+ymPEZcGv73N3mCbMDMu/yasuqA+F3Ben+bPMK4hH8n5HzG8w2n
Yf7l6aoLmerI3eu3xpmdqikdjZGCYik0DsgSrrTQ1PIyx7GGr7SnvZlgfxlBQTkvxiV55X1Q7gHR
0tqPk+DB6b+zbytKID5Sut9R0Bd29MNxKL/bAsCFNK77X7cNIkq/RzJ8rEcr4uwmsMUc0Vlructg
SufgiKCP+p11grd4TlJ3M77Luu7wXbQN9ki4a3fkLvwmzMAm3Li4O1VkDx6lbfaMzDcXddhe4RZ9
Udq1yM7xBciFeoBkHp+N3fgWLYSZ027hPjodv0WYiW5luKwXCLx1LWTzIt2sc5Qo5MZAEwjcRsXS
gyWXoEQ6fEk7ZhwgA+CbRm0kVrfpJvHlAX+HyyqDNqE6ycoBvRDz3D3kD4MoD7RtNBmhOhppo7Bz
zLznds3ufXqcmHMpGUXvBYGYCJRw1c32QS30zZ8JCwGkz6o/6819XzwCcwDzZwCc96arUdTUAaMu
8xlnW7NzZKQSGlYymMLiHVcNMsqvxNP6XY8jgTwo9IKRrVwHUijQtoIMrVWc0/KCLeCm0h5P6Ndv
v4JdUrRwYVPBvEjTMlXvmFbZuj/LS3+FpBwQdU1pBJPWpwvBezeE+TJQTL8mI1odIthFBbYw0Krz
iez+5PLh891OprTatxkMLW3dIwy2GI6R+U75FG9vU+rCpBYirjK3Au6riVua7H9TUAKSB/sIIQQU
+jv4Ceppwkf/4Xie2KCM3WGy3N+OQOX8Dc0H0rY5YNhiUqXT8DCuH5fYIgZ2CoKV0Kp/bX9+9tF8
MtG/mzDvU0DmFAoAR0i68hTyOLnUHsH/pOFNBeHTg53ETdquR/aUUvE23WkNhMUKegFWmcptq1tI
i+cuQrbH1Fs6D3NJPyzZeYQ0nKiT5Y59nqZAoym8Aa8OAbn1Zcpk4532QZLmaKNRAH7r9jcvlTOy
wUprOSjs6bVaMOnq4CHf62mdEnF3Te7qa6J9QaxKNcH306FsElTjyeEYdsYpH8DgL54L4fv+2cAV
cyuCX/KKLm5u+VWD2G3UlejBtXq3BVDBpsNI16/za3x9vlf7eotQ+0089T/PUPocPpufjiylSmJN
MxHE6iR0QOuxMFZOtrz543r2819VpcuaWSBuSV+uxPnnBETNXoMUd7yU79Ql4HmfKjeytyVFVqkR
kAANn+b3F+5EGWsMAwJbOl3RgNsOUnSJTUe0H8sIyz1skp8uqeqKkU2qh2iYyxQXOzqyjMCsOPK7
lRl2RL58Gb/6A0IzxC45Ejj6b4/VuFdaRDAPdj32PPxYIazE+RkM5CV2BLSeqEvcsaUDhePImMQb
dzINtsCCHvgDJbrF3d+lCCe+H5a0n8JW2O07Yddcn8gOcKfA7BKoAQlJ60A4cS/hDN8rwgdSlEgm
oWzjvd6xqxsIZ55HlqxoRj9gvIbTkzEvGiiZLHT5U7DIpOYFlhv26jcTNAfVgmAgWELK2Es4qI+Z
BPMQimTjYTPwhTV+BALVEXbCeeAl/+I1oMos5p4Z58/W6j5SEGg4ZYn6XiRCpFjjkumin8fMover
sUEMeFHa8ZM5SGOrnfTyjFks3PsBb1tpV0jQefXpCf0kB1K0JNaeyE8Su56u9DmINta1n+F0f2Ng
qrs5oB3o1uvt+ev+i3HF5JAwzAVihVKy8pdY1OuI6hcn4zg80sbGnctEqNWB6dHhfNQOs/Nsk50R
rbb4Pmu7vq/ogVtCK4Ch7tVlihIvbAobNc7NhmfoOgQHloIpepJMIzCfMek7j01FLRZ6Tkv8hPTe
tBhi736CFVw+KCg1/cpg++39jmHEuZ0hkg6U6kKpxJRs3Y/aiYT7YZd8MnHL38I7euM5GpD0dFuL
3RxdB6s+R5t4A8Bw4qxzn9qje6L5BcWbkRdULSPiSSXBA6lGrQSM+kSngUOUH4exmgl42+3R/FEg
t9bp/By4JvmByly9IHs0toi3kp8ZawSjLz0wGvqcO6wom8uh2MgXriTOgsyPsMECIpgzXkH25ggX
wye8pbHl6q9P3ep5LM+zQ7nmyXBJcYnKX1zY06E/PqdvnPhRZLsj9Xi3sGK8yq8VUPoRMn73WMRU
gnEcAdMoTrdN8yNN28HsCpIGJkPZWftevOMv2Ui4/OCawK5R/QOsX5FD31EdbaE74D9yzmMc/iAA
XhuqfDzFBcWQf7oCUw/czoR/+Gw+j3dqnlfSQsHvnNkfQ2yrYP+Ud4Kr2M2KIgrZwGB9r6B/0Af5
ymxxv/vRhvfnaZ4RBkeHwljq19s+BhSWoUZtjiegJyi1MYxsFuxPAucMxX4hO5ev8Fri1Sy4yfVl
c02X0wwjvikowQ4CE3LIpM/VBLuMaeIB34SekriH9fhl6Fbz1crsWEDsMkz+VJY5hCxNlrYzUCeB
RqJu132B0tQVYuirvkUijkn7xQkiNL4YqqSpeHpBv0a/rrXA7P2bMW/H3bPwcrdgF8+d+vASeaYD
DmBXR+Eoh6Sy5bE9q90EIO8urh5QM+HNr873PVicwcWWWsKmhvBVnK5fqB1tJ3SRec/RUcmBHv2U
E2Cy1MrVyPqwYjCrOLYrTjyJVMl68KXGusOotfg7z+0H6pmZigGUw7bNrJ8wZ+kW0Nzz6cksLaAU
1ktZgvmpu55ZmRAuWvciT9D94bGsWII4v0EiEC+O2RuKeHmRd+NanEj0+dQOOO6UbwWwYP9ym7X4
S1Wp6aN+qXL+/rf/9X//z1f/v6OffJunQ5Q///Z8Zds8fjb1f/9dNOW//634x78H3//9d8PQZVEy
BMNQBE2WdFmW+PjXBya9aPr0/0rq+jYbDbHbzrRAevKnD2uTkH3HqAQHmkoqrML4rsL6mdXKUFht
NN0zTRra+5UImqjaA7hBNgdTZc3AIpSRwvBykATknA/VoEUZ3bGgHurIZw2izKxhDlZezIKJzjuH
BoxnJyRfWElT5UN7bKUWCa98qJVLVCzLh9cqmwhTbBRE3VHRl1G+z9qrMvNZBNRhqZvHYlgObZCC
MXVHo940had1MATBTXMahHIimascB/2yDmRO2Wyos61+u9S3VcW7yKHG9J4z0J6Ai0LT/RtpH/JS
vq3VdEphKTn6FxhiaRfCoWXrip1Q+E6scXsaFQcdupCs1OyjkdcIwqLCp1gN5JPKLu7e6Em4aFAr
/iu2aVEbSCWBLCTKoffiIqxzf0wW1T2cJd5jDOkkMyH7uKRRjYPMo7N5uAJbcuLkkS0ndqcEkR5K
2ZvehyWTKE0kVFGVEM9Im0M58tUuKJEHpE4v+il2cJXmt/krQJQl1P6dSGB2GGVRm36OuDcNkBnL
oifykpC6IuNUdhOSHID9YleV8RR7uez3+bJG+JbYqmqLqFIwHHy9ZJvxHTG3QhbP4JYAEVSrGU4d
u/fW0V/+X1yjsvjna1TRFFPgl6Jomqxq08f/eI2Or/6ZZWm3LZERjk34MFDOFxmKnJ3ZyxtFxzze
irg5Oibvx0f9lFk0JNdUpuaaeGe08PD9SYETLEfCKBtO1y3CRYKtxcK9y1jmCI6IGGt5ASszPfXq
nQyDGllrDjPKfZoZ6UKWtgoGhLzFWFGie83e1RamPMaxWjxM6DbRuZlsdb0ZubKEECArUbHnqwil
TdRnFI/GA7441EtYXIb6tU2kl5ugDRlo2Yyr6hwRIaXdHFHT6T6TcBPq4Lyxgl4PsqRS0jDvIHdH
Cpmpf3tGCHifsmcU2a7LKLH+ZQrYqPqBd4wEPx5QZDzfUiXssKc1cA2UEWuI9iJAzTr+uA0/jYad
7kEyy53QqztjjcKZUFk/qaJ70mY1lCJwKJTds3aUu2nHyMLbMaxn1J+iMcNcNJMTRFA4RPn7jWuC
0rpqYCQsz6pJlEHmdKgxRSZNoAmxfX/oaAQfohvLez2pnJkIwHQqO2WpxgfpCf7IY05qUIyyWPcv
jlR6bP3nC0kV/nwdqaamKYJhqrKpKoo4ffwP15GZCGKbFsN4eppze9Xb78YHiLmTcvaq7NVqQ60p
yWcdaWbu/PlZXbwfhTkNxAPcf73sbOcDSn6weaOnkyvlcxQA7DDAMnJn8//8WEXpXx4sC7NsyoKh
66ah6L8X7j88WCFWdSkv1O5krEYXB4PhNXa0H10iHEEvHsfYvyGGapfYTrY9OjwzyB3Fg1t3or0Q
shxuy0lzTaDLKtkTpxOKixSTOtqrO2FKjLT40Xz9DWnNvOZceSHvxsPoPBdpeTGCwqFk0ppQQ+P4
9GUoLANns7miuiAEjV9Q8+nNthg3SEZDkkJYGe22Z+mtopgSLOux77DwfUxZL3BaANzAIQfhAtQd
pE7mCgtLqq0Qfgv0UWBEJAFl032mKzP4zy+j9C9Lx+9X0TRVU1c0Uf39Kv/hVXwmuaYYstmetF0T
VMfXSkEtcmQsnq0n9FRwVQ/WulnrR5HuLeYkGPbx+hcPwlT/fOHxKBRB5qrTRdM0JfOfL7y2HrPb
I0+NRVNwiKiiS1fhrmrwhJObVSMtVTRPVU4PbKeiQuIGCisxf7/X4E8G7IzC1F1J/bzOkYAZN7fu
kKLJg89Kgp+9X4oia3t1X2STHE0mjLP/KFSUhDF0+VNcNjHsjf4+3DW7S9m3X/sscW555Oq3oNHR
/HG+SKNPQazcGWD4XT2PSbXsRY5B1c2ZtdmquJN0y5DRO49ofXvFViVss/ocZVx8LEgi2QM9Jp3E
uasIItB093imabkz78tXZpuGxLGbhzYdPhBUCUiC74W0Le55kCkR5VzRvPkuq8Yvu9ifnvGz1Zyh
/6huBI3Q69Y8ZP/1jCCNVYx07Dv9dUTkYKasKEmOlCrePJt9AnFXEI5nliv90XvF7LGqMP/fWdiL
ZhelQtA2K76FPYykut4H+4G+TkkvQtEwSRWrO91tQuZ3dJHy0NVycO4C801MkpG2v+ek/43oOqX3
m0FwBHvnM7+OihzOSvJDpJLaPYOFsVPRTYwKL9Cy0j66O8GkTeYVhRYWWbuf3rCMVV1AT/8ovrrb
OdcpPAEjud1kLyZcOsNinD+DZODZxrdjqj2gvk63FBemhh4916wXEqyhw6MOrJLvi3R/gwSI97M2
lDg6leXH9LcOlAcwOFMhZYA98r3+pBI6ZT59oMZhdk5NjmlDZsct54Jt99xJ5nuEZ0COYz8azFCP
EfxqHGDjxhXB+rL+0N33078YRvNemIvpqfUPX0yLUz81EGO9naWwog18+qzvkCLz3VSTPpY7YZ0S
Wru5Bvwi6ZxlX89Ll/eI5NpAyN9FibmSWfFOL7yZoit5/Iwi4YxI5ozne6PdffUZLUcgkayirQbv
vZGSk4dyUc20oDE6At3wktbiwizrUJN6h6XAbpjDZhJ20Js7RML5xvAtDllwk8gsqWQkVny5EvuV
zm6rUIg3vDCmm5YgUzaRwZrPdNBPHcj+QbwHv2tuIkH9pUvNcqjiULsLXpZH66ofVymu9BfCyhJq
OyetQeVAMSCSUXGj92XnNRpnLrUaKXwGzSCnkc5qCb83Mf4vWuMUiW5zveJqeznGvfq5t0+7azRs
FWEvJOuyrd38AZg4gTfwmULCsJGl3qwdQAc++3LgsCf9xVbJpvjvlixRkDRdm/5T/zRzYZ1/DP2N
hbMp7ceWEvAPHNF+GzyOmlVs8vVr9SLrkQOmJy7ag4pt0CC5kkDmRX/BJYXhXQUz4j4KXsR9aYeX
GxOWFa0HDPASVIPs1L7po7dy5Y28MCie6MKpEPF5vW8fy3sYbYtQ8OvjLEAE4JKUtTL98twfx2D6
rOisrOIRtjve9J7hksnAofRQ7ahqWvRfk6GXwjWN7SQ7G2vTT9Yv4Ibh0njPUA2gbtOV4dcBuSt+
6dQo0ymp5m/m1/0bedr69ZHtwVOG8/0ar9XNbWcEsUdjakj+zKbzak/2K984UGcaPLbUlzrC28NX
vmYgOZxksEVwh3KLfTJYyb5wEgnDkHcAj4+ztmw+ZyukKMx6bERbfW3ukYqFMc2oxMYHRCtsuq0B
MkCqDUGPtQclv8Np57Lc4WoS0PAZW9Mi14laCvqXPWRDrnCYrUcP9guxC9XY+Z43CS4997TNen7b
oHPfzRzZhxaDPtc3zZJHHiKtWtx2tGC6UymGx1kN8FP0XpNCLEB0E897LH49k4TiaEQsDsvEpXDa
k4LWx8k1ZZcSG0pECrRjE2pL4lBH1FD54ga3Ka+IunJztyTCrd5Mb1AaakTNo0U70BkJUzMFmhFr
Rt7f7oGSA9kvyVEGT3Si0MiXd7OAnDLnQaBVE663RISjIqJNZRm5jZeh/8mDwmu8+1p0PshT3MwQ
GyEq9BpnZo/b2fL7RTjqVT/CcRin+DO59BuI+fn7RPRQjfBTHLpVFZRr0x289qf6KU7q9e6lRyDO
ZI9FxI3RIW1nh8ex/nidIXCGSTNeZOCi5hexcuOq3AKO1cfsSgYgsBW8dvytLPuTRAmMSFolErIa
Mr/8i+OQ8u9O7IohKZIsioYk68qfhom+e5XPZ9ydGnpk8Huus7P4hlDiZpU+lHbwPGa/g42wNe64
VKHNoIzIfn25PSeeZUx8zDw5GrzLypvh5ltxVa2Hhb5pl1hB1395elMmBOGfEAambl3VddFQBdUw
f49ofxjBWqFT06p5sWwzYU4YLB3BAJZKqIVAyfpbvC74P2mghFJIO5SCSzleC/xDiqG6IPo85U+q
OaWQPBYkyOQY//5z+vD0dc8g+v0d4Kn8Kc0VD583MeT4h5xbAKBOTYDsUT7rEHXhVT6oe+FTYU0+
VBK8iF0FzvCmPLPU6fyG5PSY84cFvOBq3GN6MJCvmaLonYIME8xcHvJCOex/iSF6AL5LKHwR4Opm
S5kfO4ayV/yaegkK8s+IQ8v4EH8GKp8ouZzv/yeTM3z+dP4sID7Xf/nEbLl/MXSK01D5T6/7dGo2
FM3gRRd0XfgTstOWM81QUqHbptBeOk5t1ehX79lgp/qHjhZ2QOPcPji9zBh/5mC71VWIwyd1zglx
rMmJo0JkPzjRdixVcuOzp0+8fIc94lUzd05T4ABonoI1oJgleCIDJblBy9/5ouewmMnLF0jYc4aa
Uj/IPaMnuGhSZRT5HlWCF+r064UPKFm84u+WE5VWMKqJnzJsjN7+ErG6xRuRdlt0sorbolliLeq8
uFs8xesTZLREE1mhClq/+oPB1s9UoC1vr+M4fkLcG7l7R+qXeCZZLa1LPNqdtBG6al7kJswFlfQW
+1Gs48xF2Y0sq+gAUHZ5HgzDV/X4Upkn2qOgsFofDekDvCblEx5encuLBD+75qSYnu4BcRK32qru
/jiGZbqJUcRonkB6dLYzuxWSSlIW0E2aZBksoOwFuoaJSIkCApYMWMbXuhP2IJrdzWN0JNVLj71X
60ok8sgLOV63jHDSDQktyvDZfdflpFVFb11xXxivOyn0D+sOp2hY5DzFka1JTCKWiO8VhT3nCFf+
oIy+pqeWwLffReLjz4Qnta4BiYp0FEKstqcLIQf1tEYDEfPkyasn3e8CGbYIW9oseNCptOijH7nZ
PBMvk6xMduTfYmMTwT+sJbqT+CiJJ7ENJNnvcnKH/JJMZ1JWiEW6+yJYASUUjfMy/Ruv+I8GdMxh
f+b3RIRJrooy5/EX4Kb0LzOMoouSxEFfkXUOecafVsosVcdcNfLo9LaZFAjIEFoY0p/5fB94jmP5
v9u6usWvv1ih/93PlVS4PFWTwVVVcVrB/7DiVVJWNmIz3k+k8sGgbp7fst1usPxawXyLu08PX+3U
QUeWFgGXqJnmiBV2i/+8AMjav3n6//Qw/vT0je41E5U4i07kMeMJmGN5eTeo7gGXqmCVuSwp07vg
KcL54mGopoQVcTQ0L1T1hnDT4LukC09CQ0hQHfH2vgGXPaXEL36hO/kdesrEY/ckXExfQ6qy814Q
IvuAeh6u8erzHSIZKolq2PfyF0nSENLjfPoJ6LBwt7pTM+DbSmCSHKxvnBNTQCctObnbzc+T5Ocb
GcDDek9CyiR2zxONqnSZVdR/UaJOLKoow22eeXSbDtK89s9c4JyuCa4nBXEKzCfiCTlPTvS0R0/8
nNBSIVw97L02edj42YwDRyqFEOur7ufdxd7pkWu0KT3cRfjWlbAJRNI4sENe0C4C9m2UkNtmiRMD
Qg0RHOZpaoyN4Hjsl3ReAP4huFLXkyILgxjaytaemoaOPZmopM2dRk9bTt1Pt0O5VL6uV5gkD7R9
m9IhiDeFRM1yibvBJUEPa6/IXjI1vdIzYjNq3H32akf3COecWmzIofXvIUE9lbd+nqv5L52e2QX1
f3YffmVkHHsS4ceY/W1QQ+uKX4CIank3VZ0oS5Q9xK94BvOATPjeHleVfWTs2TukQKwrkkQ5XHyJ
3r6HRLy5e3Dv32HYjXMlA/r/EXaey2l0zRa+Iqomh7+ECUQhQEL6Q0lY5DjE4erPs2Y+1/Eru+zC
shBM2LN37869GsTbeX1EFntTnXM2lNwMwDyLs1o/q/ZPpNJNGoNtfUZ6zoz0qtomduv92YgAMLCu
+/oMXJp00pgdYsp2eD/8O93/rh85/n/IXs6YX3ZfZTGZZOZ+UhnavW3Xru/t6L5obwYmVW1zUOdA
/ag9X18vI7j3tfqJAtoCh8KMr82JUb+MH7Uu2lwloGtRQH4l5XjPQZKR976uZbipNl85Sgk5W0QF
+n8fuO39ptkx8gBB7biIbYuH+O/Is5s5rzjLzWLUipwaTSj7P+hbqcwltXrZpYth0W+DWOc1mVef
wacfPbN2JPe4tCvFym5Qv1cNORoovtoP8sAu1ZdHBLIQ4Y9q+gVE4ZCkDtb0eRjFkFbRiWQfp/TO
faX1d/X5mRw6UjfwfwJ9rwxoNb+kCyZyRpnExARYMNKNGFLnWHuekwTz5oGvefj8Ok6fsoZf6y6q
SbdN7Brw/ed7jTSvmkMjX2ofVOvM//G8GuFkFVhORAvo2pR24vjkECp0gCAjLM6pq63eifESSqfL
UO2cAM0wuiZAxLZodZRRqhcWzROAUpx3nNR7mndQ9KIrzObFbVyrmCO0VwCN9hLlvVPk1NvC3bon
wvleRAARN2ozUunqGRQ5mGyrlMismlvwrgxSRya9oPdG7SYp8bX9YLAe5LRkpW1NOqkP32FdPwbJ
Ntqy+WZMcgjH03QT66yPlSVzgw22xq0aKX3s0jcqQagb6a6qyYBtoCyWLQDUoNTBwACBiBI6iNNe
kDDsMQGvis40lK0OMnjsCxsmeWm51Xq9Tz8R5Hd0TLyG+QNkpxiY69kPdfNUO8dTsq6+UJ9KC/Ea
m46upmo7WSm23YkKDdw90WC2Icyjm37eiP6mpHT8g3T/RbnfRc3xFvinO3tuk5KkvX++0B1nvKJ3
3q6xoZXkEvBQkIOyVwC40IcdP1k8km26Acm6TlESlTs1kiVHF+xCw00oTwm65j88wThcf9OH/7u7
vvGFm3n2r27O7pLQIi+mxbTRU7OjHiNqaIDsutPUxCTTCUmJz5+ae/o2El0mmNvOozYlP9U2ftvq
urUUQaQmWVJkJLbnSS+utgO2V89qpD3Kjxt0rmK/vcanenXdjoWxrW03Ja+38fEhGPxtZL0O+qxF
Akn0AcOtjfJ6c/DjQmbYD45SG4+MtKxGtdavtLXSl3+EGCzv9wlxsR892wzM0Pd9ff8Lo3yEprXe
+yxaOKDm8+hVrRydtkaV4LV2aBuHWgeN5esI/OMc7F2ftCrYoomYcd6up6rV2ozmr3+nI8//w5A8
OyRI47sBlss3R7m12DwmxnW1GKFPAhMaRu/qXvweeR+9fe2r2Xi6si7X2tO6gzcwZkbjJzDot7Xo
c9hLqzgeut2i2Ko7YNe26kmffIkO/bhnp8Sv32BeedIPan8ftP0bYbmuEWCLM5OeQYRdD/XLPM4X
92Nlkvu0mLsOJnjj5st6kH0FOIwvVOM+ngGGXi5fc3ONIHo3Dt3HGcyM43QCtrS7ucQ2GfznvDPB
V5aDP24vqlMsHjPbVEPjE5fyY/V6WM0Tx+5u9l1MAB+zM684/6CG8Ddz8dtTSJv85SlW99v+8rBP
9+GGakWAA9E7rHrFaVfGNBQCBwOotAYlO043bF/Nqg1YzxxYXAI6AW5A8mnuebQA9AiU09OL33IA
O6pGoEFl9fzFaJyew2jfIaE6UBuf+rq7pYIUfQvU9ibIkGS+ddwgulgpGSXzd+9GFvs8Pu5q5GtY
TuOKjgT3xqDv78zYIycMWzwbGhTNL8HxcvGdkSZ4HZzqU7O/Rfmj6mwe4zHyccQtGorANyiKUOy8
lgNhH5DsFy2jA4kuP8L2WgmksXn4x4R6sq//Y39rQi3LDBwrMH3T/UYWZ291qGRzktx893m/XqVW
uI12lVG24t4AfHtbICk/9kRxzlnvuHPJzrpVs1P6WLcvlHxNzIjgX+yd8uaOCFVO6dnG2cEyaVYz
AQdvRfoM0IP55U5Z0qu5RyHe1Tenut5NzkGVWMUF9Xm9Eqbf4dpa5jRInHddMg/y6ZYr4h6oH/e0
SfmYLAA3naSVTdg85SRaL9+OiH5n8myc+pfJ0Dq3AnBUF8a5dbFuib9atsyr9Wbs54PrLv+H2yL4
LVT2bda+kaFVmWzC0ymcj1rj8RFNRK9er4P5phYDlNHVhmRqVT/JT6X0lGazKNeV5957/X2YpnTP
eAY0QJmu9+pTtdptSFuV8nuvnVFqpfUGasXRIGt8FtJInURTBOkqntHVO6fuetGkU1hyq/5Dtwt+
s8Vc1zRt07HM0PINM/jG2HJohBilcaUkYRyc/e4J/ME5vsaJN87BrVhHlUr8sLs7ohSVToaXkRJC
GpsfO/nu9j4HjRibPqOYbXOpE8IhzynNArN9oE7rTBoLKWAhJZ3U22Dw1Dn3vqf0PP/IN08nwrth
9eaRo0XdywkHwc3/4eWvpytN60DYBv4i3JAv09yxyA8cch5wf947iaG23QOCzViO9sFodWrfCXyD
OGKSig5yxm5pkhUf9s8EA3Ozfr1+2G7kk8iUUYMREi28xhWztyH0vwFheH6LwislHCd0Hdpg0PTH
S3ZLkr+Xp9gDRM0loaB3uhHnyGtZ5R8b8Q+MzTSdANbsh55leN+m/uYd9tDuhBw2PHmV1/0jPmzG
znyU2f3z5KVy6v1dHBRZBN/2/a/388UXfmGkl+WmcpgHLPUZyESrH+Ibhrvhq6emKPzk+R//shz+
sGdM03UdH2ewjRj6ptkcCXvuLwaQgZPNloQNs7E5vYDC8Pfn+pOYM00P/y1yLrSIpv/3uR7H/SHL
NjfweULyfoxJN1/smvfDpROAGU7BGRlmHe9w+LpnVurscEZdFQQmv8s0hE9DMbT9alzj5QL1dVl5
NPP8BqYM6n0YtJyARkFbP6iuHcIPywuJrdXHhnyt/eFlSwFGZW1Hy3Wlvlr9Q3O1ftM4tDF/eapv
NpdhboIrsXviCs6+uggWTVv4hwBAHdxNw3ZGFzqS2P3Tkb6RuEXIW7zP8w9PmagUkVfs1tJatndA
Kjr7Y+uYU3YdAKKcNULj1t0fgHoLNvMB2yqG1P6+Hqbm+zc68y0PT5Npy8H73/U4LR1nfprcN23k
S+CSEnJHHyXu4zXuD1SnzG7sjhS9AJ/uAdzw95vb/h9pzg9dy3U9lLXv0i07hsFm795uQ9qvp0Zs
NI+zXfsym3e5n5o/Uu2Gb95oWkAXWbFFC3ojzuiEYMQBbrFbMxsDARZn6XloNRTVMkBVdXGW4UAi
79vjrEV6jm5Ncs9xQS3ogrpIb81bU9fRNytSwOlXP4kt+kOf8NhMiNGdiXHpJwDka8WlvFhDWHFq
3rxPEcH8HfYOxY1dOj0bDbAx7LrdzruH6NyjfXS8o73fDdMRNLf26sPAc29jSq5TWr2qnZe6DSuc
gFN/Csx3U62PTH70Hs9/gwYDRAEoR1Phnbp/r7/mzS3DW35lCQheaPQ63eWaYWxFwfhOoo0if1cw
jyLSWGkf+5jt05BA4vQSeQNd3uTCVPw1wFLg4Sjhia8t0ChxjkWAdjXMRKC0p2dNoQFCT5ZmWNeg
//GcZA21jdkhfURZe8fUklppNGljAH50bE41N/oTfbTJR/ozb6JwtC0AkovwC+vi0ANvTnOEzSvt
CXj5SvoBYIc8zwctC0G8iklJxAJ3G6dozgQ69QOPeeCvcJRP1RQXLHx62dnNMMbLr6fllzPeAcyA
vsMEOCCS2jP0MyblmLqENBWTcSKzcX2WV1BVoE6kPjp6R7U0HUSoZ09yAigVAsyT7gWvE81XCDle
UuB/6SkCYDDnq0MzPjZeB3o8J6qdOyUUuC8gRnMg0ioJTQSqh64QAQLGhIYdXsNOF5TZq8Oh7gRi
SpMWHF94QrjMInaH/wzZ/GZFixf9sqe+6T5zw8nuEzhgO1seav7UOvwwts0VbM8EvKdiNa7nC3B6
9P48L/sWABr0KqRjHtkC1rVxt9bJ8gDUpef13OBIfGOWL96BIvr7xg//zHX+f99/k6aeb2a3xe2q
fZ83J+9GsbXVbnSV6qWoXUlG2vR6rVLR12l2ZvMv0nlypMcjvlAoBJ9OsqPZiihQ7MKi62BlKuxi
NzqSsvbzSAAMoSVtG5P9pi5DIEtQwaPKSZ/fOdHiAA2fN36sJowGCBqBACUe2AAC26CLWDNk4feN
v8+G+Ue1LrBCUstsvHaFz+EXWW8vsuVkcT1t2jvXqpKoE1rnenbuK18qX3UqAA/efHJL2VseKCcX
Kh/2hITylr2JAUk4rebRwbr+gzf/aUxwZUm1wDU995tZH1iG6T3u2art0JIFYAYAXhcYokdaaTzu
fXM76f59EnS973IIKeRY5Oh6nldQzC9zYNyt4+6xuM7bezpjnvuGNbiePxfbz7/f5Y9T/ettvqlV
FjbHYj7Zr9rG5mu1xsWOq6LivlyPRs/eAg47uVSXFrAUFYK3k4xE637l/OzYr5uccBeJ3LJ7/j6k
P040eiXOCocQ9/esPiNbOLZ1szfta/46zz4mVEXSE+LmUFXpfNiT5O93I1nxDxNts6qe42JIGM43
BWx+M/PlZb7GPXyjd4QAxiedJRlXdaPp9nIqY9/xblYoIAvq6h77vKZpIN5PvK44fME4AhUzlunE
UavBvUURIU2ncbtSUghDJDyDhUW8oQOaeH9Nxa36eN7xu6qMMGifq08UIIIdiWml1olx+kRuyVu3
8frqgXKjmjt1DAPar2V8Vohr4d8cjAb0VR4sGs1uEXH4GPxIFtWmOqZdUnlrRsLEwXqpdXEzgysz
wvKiIqhB2txzWD8RF5ef81JtXZrXN1op1f/pBDP/RL42ucCmZ9smBPxNjTqal83k5ARz3IIXPNvz
D8WyaFhtRySA4OxTF7x9DTjNCHfTMzPBlH1RT0O5Mpg2FMP3KG+nlljt2jW1z7tqHD+qaRoNiYCl
URS9R9REP6fD986+2uH9sBf1OJDwV8SMDtPnJ7yDaTpM4zhuJCS8NJtNMILe2nH766v9xEynlFGn
adzm+2vjDViiHKu2wTpX8LLHjTew7LFrVbc9GjG//suctQBitj5qWkkih2//x6amklK3qofrfA6H
vc9POkWqmvMFmNMWaWtM7g/1MgRq5NbCN35g5aqja9wdndLuR20wo7rvB/jU1X8Q9p9UcJsoKSkt
qJP+bwbT5OH7y1NYGQKOv3p6RP7gVH2+4K8GB6pp1ZvNXfP2j3s6f9q7Djnghu2Q3uYXe+0XpmWe
XTIQ5+Z8dO9tUBO95vFjl9bHE48MI4/29kFtUWB8dHotipgeuHoJUmw7+LkAm3nen2M8TkSMklsd
1CprjC2eU0g8nlRB3AhfzmgJzCHYFM//Ejl/IlefRGISaZA6FHn/V+v3rsbjfDlst21gnufb7oZ8
zg3iN1jW/74qf1oU8iQx8yxsyt+YzWOeheHtkW/aZ5MyOBfbB9guL4idS3c1X/1jOQpb5bsMkfvU
MU3TCkNTmtEvy2GZubdzzMrtSQyc4qkQjwTAovU1TaPXiQVkG7ka9O0A0GLfACvizJItki0Na+g8
klNqTnqNG4M/4BNCnSfkilrAIJGYR/GiGflYxKRSvy4+by5Zw3V82EdgxB8U6iTZPqaMgn8WzSaP
dRIZCJGAKERxw4EOp/caaQvuA0ctQHTVxRfgRP5ZwEvWPqEYh6wOZxmdDk0f1CNO2tcuNDYDCgcE
qUX0jxX5g5/ZxMxjpxieIar97yQF2dJa5Xl2G5aW1DnC9/qOto6yf6YYGO0pILNqEtsYUrIErIYf
geaO+k4/kfd7AsYl6U8yQ/TadrbxAxNFHfGk0svkQX0iCiYNm6x9UCtW3evMQCeXLj4ZZ+jil57a
lSplaYNu7KMh30nsJU3g78/q/OtZtX9/IQjDnZ/XlQNqpkwTpYThMJYFA1A1CCn02ginGUi65WNu
aAboY4hIRZQO6KMB+iiJMiL0E8ZF3ta9QWIjT7eMwvRfA5YPhCH9RsO/LM83zfi0v90nj4V3G4JX
HWWYqVS6Fe3/KonMVnZSYciuZzJgZQhfp+fI6xiFaYxBPJ2MZNjSRJj/pTkHnVUbdSc24puMYRp6
YA+v2ps2f0wR/BjHHeop2gFY7XxRWHKyZhbYuaUOvkhRDDC/zU1Ndp0OseICn0V6uTRzfXSiAqxJ
wybsvmV3k+Yz6RP6YpFuwanmjb7atct30tV3bX1yxNoX1cmiJvWuuEEeowu3O6UpQDkKaQepPS2t
gjlZfaWmX6TuxVYz7OmqHu8UD9Zvbs/ditw/7rEBc1XZf0YzQ0fhZhYpVoyIBKsmP+pztAL6o/xQ
J7EB2h4/Shs8QC6bVE8kfwKNt3r6zin2C+3NS+8Eg7an+mwF3in7x4vXXcXaV8B96GpsJ/3sPwwy
P+gtwQydgTsnBdHlqXYpNLmgF4MyEXU0Lgdgn/gza1OspZ2pb/S/khqV46hcRxniGa1ZaNb4pAnU
37SMYLy6m6ZCFK7p0Lip/clnykbRVXk4LkI/PJF+c4LXjTnRvZdkfmrwMqTWXW6++CE7St4A+QB0
tm6kru4g4QJBzj3YSsZMt83aa07XhTRlBTuhxTpvsjaIsMyURrJJgTfWpC67D3IOvNielm4efTbv
agC32ZqpLkfKsLkQXwWMSifpqbL28YWxaaDMMETEt8zYoU0AkrZSKC1NG7nLkXquG4OTLwnqxF9Q
HMzJHT1HubABg8ram0lPN7Wa+azSUy6oCPURiV7s6by4L4M9NZjU4ll/uqe0JHI2MSua5A0PARW4
U5jpgfuKXK9gghX3YuPw0oC3kEJJn/Mu/fnYeyJ2HUx7IcQXlKoR6AqiRB2qF5NL6lL5mdJb50zU
AjTqGDy9TeqTR79r6yIauwheW2ze9XtcUeSsC2hBNAp2S3EDYu0zXTpQafWu7cQ8q2D56G3FyRrb
ru332MJO7Pcm7zsuQ7UqD+FxJBejqFtcQcZ7+Xia1pAcKaN5gQeI9pheOYz04pHkIdIwHI1cDEN3
4fpiDuIX+lMjZxQrnHVwoXg/k0tJrGTXzmWmMFuL9BqSRSWv3n1qwIJUHs5qMQMbRjgpuQdXFIMq
Ss9haPJK0ZS0Dd9bcSX58iglAFCgSX84XWrVLj2R4pzwNbkH9UbsiCujx7c5cNO+TxdcFf8hw9C1
7V7h6wIUi23WrCSL9AKzXqST0YW/KH4xAXIRHwcjIOPzc3SlX4URV5LduJJkMOpsmpFDLqZPOjY3
F0OvJJORBMCFMcD6x+e3UihcmvTWwrUErDgiKGjovAqiwhvp0/JViSjQbeGCokG5cpCP3OX+Vom2
n0eSyV0+O7ZcnBnK7tBvNy3/clMFslaxDfojacs4unB2ka+KEQVQZ4cK4I7PoRv+kgcLs6pFDw5q
Vi7F35UfghvURVdxeSPOiL3uIt63jrxT/omd2imZT9tPlzcLcpb15HqiMCmfS63N9LlGvvzUc3oj
EOFLMcjR57c8Bo+E3Gr91qxceTK9znYVhLbkDHoFbqJKsso4SKeeOZSqxnjDdLsLMv5uuOcW7Zx5
XiFSszEwfL2gY8XHmQvtau0kH9ezQmiyPgjZd7zGkCAlO4Ta8e9VEvD0uZuWWgMvFKrW/JUeBLo4
tCUygBjfLRZatKwbUHIiocvB0zWm7lhni2A0xjOLxiMNtPxkTDYl/3UV/Uhs06zzf39pcETP9cH/
xiovN2rAdibftshXJ+hwzQQyeGb3sql2qm4jCR50pCBcp3h0Sve67qd7Qa49XVQHLpicPAa28DBe
oEQUSsH/7qiHK5UMr5ONNfRFinIhctdynriRlo6/eDfBAa8VyFi+DeBGmjdz4L3/dM2LzEvHfjE1
XAUaGRpdVlInbltA0ejBzIHBOZmIW97Vd00Ae0q3vRY30sLoUlpZ3fxKFAjWoOfR/0Z8AHZdmpQT
g7qoBdGHIg2XLtI8PX8koOJo3XXxcmeLQVN20IZ5eQWrgckNEcMSsE2JWzg/V4Bp/nyJUS2GiKRY
jZxIu3tCsjYRPE6z0kME4qTs0UOcSzhI2grKD0g1zxLQYs3i/PpRVUPQF/85kvgod7sEhT9AjxiI
PQd98Wy4JnSL3NPhYp1i4qUwUE4+8oBfDpfJia/oAl5/3q0M0Hz+n9vqqEm/0jMprAia6kwHig7p
V1sUGUp9kDmlcJeO0JkgeRdPNh2Vrr0d0QOgvtcNtZyjs3NkfF3iDR8SVGhiMqxph/JILl8Xqv9f
aYBEh6XlO/ArdBDBc6vgxrwpm0KducvAgDNEDafbsf7Gpmh5wyyxftB+JzoQFVh9OnVnaGFtKCIg
TRzsL7gQvQJhfWIJsAvKwuSiF8eBNVKgJWoRkxQjZH3hZx5po6BTVigA0s8y2n3JQa9QgF6UxqWV
Nx0BEgO5elSe7mTVREZ0BERHhoHdPJHQtSXWsuf3EdzmTdeI7o3T8NaWBeREp/9FERaJFQG7TZRi
n4I4HC+fZFAUiMQ4mWmV+8AlvcQdPQeImLgOgMReb52GfZPiqRWJuYuuz2f6kftaR1D/RW7XpLdu
KzQS9E7tzezQMAks2TEF1lxvgw+7DCntqQHLCQvNuW1pzRS1YKnKTDIwtw9MLT0zaVsiJ7lL5Ytc
64fEHxGWeQfFcaTvD5h3ClLJiR52bK50nukKcqLLme7Hu48drVO6sgCPKYVx9Gg/x+cO6DVJRlTl
1MvTHanHPvEph3o38gLm8eq18qL7LtvU2qSPotn6JKEyhHiVQkH6mUQyLfUpWAftcGTSGrscj747
EEDSyMoI14Vr6bhJdG5em6fo3tf7ZXxo3Z8nCc9BgI+/eGLCbkVAQLBloEcPaK/9OqcwDfRQZqS8
/2WqkejJn0DbAjSJqtihy81EjbrhtakbqlLHqdvv4ah4FE6/RJuZTEnqdziCgjgGPmfx6MPTvDfn
1LzpHL9z51ucyiktITQoHjEcgWfNNOi6JgSh5bk292Ndjcdp6tqKZCz5xmdxyjiirqtx6NtLVF5f
R1EPzHEa571vDRg1gcnwQ99oqTVFNJcZ606nyEj/O/F6Jp1b3tEit5ehlLfRoMsBKjWWeXzThOhT
DULRxhPTpZnTmv4MvVybSwr8NXTF/vzRPD4kDwCBvZTuS6wC7T4qL/d+ONollt1YpsexzqZgOTE4
o/IyL6b99nR6u/fPTX+kVTq9OcMvYu3cXnyDyGGLRj8cKF5ipVbBSyZRlrjAXbTAf4+DNqm+XXqz
AkqZZC3/eUko9NwiPynFqzGiQzKcJ2tR+r7sgBvUdWBO3lNGY3l9ISBU5ynslu+Be/PwfSxjrtKx
yeXt0qWcI864Sc4JmIry98VBusdJcoyPlHwaHXp+YnqgSyraLTWylLmTL8RrfGyBuYwyVupOBrUN
vIVpoTxJK5q/4g7AhS1FWEacatWOfbsuEw21Pnbe0QdH3nsWyeRHFpJjgyDJEEOSUlLGz7QPIMKG
eELwIQuC/iQ+p+vGEZSGdewwB4q9Fkygqwj4tZW/gT3Hcisaq2VWAdyVEoWgfPIiCneKKi/aNtqW
PvOvZdM6sPQJYOeHxp7g7jkJu5VuyfgVzyauDRQSMkCTtYw9tiZ967LWEgeTQ+wBDgQXOhRiwKkD
kl76nLJWhv/p7KuXFTfToq/YuVmy+KTG7FB+zhXq4Dc66e1Niy5S02+d6aT5m/Mj47LLWL/5tHVg
yfirYA5lcFxLvaZxOU26WlTDki9/jGnPSDe8dUP/byK9KI18LZf28SmKgzPADrfpGeZ7wxd2goTF
PiB6JFzBOWLi83DGQ7yLD8VrTWzxyDkZ4xPWru5PpiyPdSNlQAH+R8Mkvq3SQeRPXe/2tGwz8KER
JCG2LAGlayjFQDteeQQlhykzCh7E05fI2y3XBfgh2s1MiJGshxmt1BiZNm1lBEt/10i1jTVmp1rM
KtUoDREPvSSmmHGAYss5OCdd4PoEeC5uwQ2dzFZ1k6mSQL/TXoYdpVlVDoWo5Jpo0TmoODgbnDhF
+RbKOzjSG1HZByeqZkLmdxXtqCU26+BLkJOhH3kgqb3Hva686jNYJeA/oufIAi+t8dIgvkaoZ3h2
CiVNpqYMLq9B6vuu4UTK2pPkJupLnn6OtbKIWxk+Ky6ZStcpn1HWq7wUS8zysppUHpl9N2ja0ZJn
JpnySwSwZlCUgiR2RGMpTcc88SOf59OTa50lejWXkhUlFxJ1BfUvMGGgcFE25U1M0pwFv/4k2nmn
9KxmJEp4w7ygXeBwRLraHgE/Z86GQbGgOlNEq3wOkXZ5TP62+BT1S64B3fGqd84QQMp6IUlHbG2k
5xH8Z+F2uuwfRBcoRW1RWx4thzvQAqpqjWCgwKhDYAhQuNukYNWn1lWZKyWLB7v4HXY+XnPm4tnn
EOVhhE2LjAlK7qFSOU2V/EKtsALuaDDF5lD4vQzD07e51GdI6oC4AcVxIgcVq8LklcLMZUMBgfui
iZTkN+N8euM9Q52G79J20Hfe9b9eS0pxJZduhYgsROwIdZEZ0Hx7w3LGMghSaqe4slZSeut1YNbv
kJfAbnBs0fKlLxeK3/MB7is9J6UjSwRiT88UjRZeCrlRHHmWtt0MypTfb40qLTUZm4CS4+JkSLL0
e8qMKLw8XSpdcfLomrq6iC7gjiK6nwaAfGqqcZ6wUx2sDJkGUsLz2a7whpamC62rsdIvxOdkxMtw
nr+K8HM5ivDan2LtvT17TT9HcAf2//vknszpgCUt/PwpCSgvvoSVOJBI7JzklWrwP6kHw01A7kLt
Lpmw9aYDCibJKfo9+SHS99EQ5D0X01qAvKBqM5VFKzmnVIH1ezIWM3NYZ6nU5efZB451snp+qtiE
DMDUKfiollVNgqVI/FT4CpUQopZEculueIC7KrlJvBNsAZ5FT81+hG/DbSJQSeAqbpR/mPVlAr5R
om0vG0a/3ejetiO6U0xibeUzBeZzoJFWT85Mv89wB6NBZ/XG5ZnGepysHDO91t1D6kYhVHRkepnM
VjkrGgK1BfqkeF0/7y0GBDR12fcRhMCCHT7UF7KoFRQ3pPMjoGuRyYdgLcFPP8lYbwKuCfPcx9dP
uGvxaNrxesx5E/g6rZsYgjZyqXNOdlVB8bqNcCRVSHqudHgJ5EpYowcarEMbQiXuvIMlKN8MRTkp
pYc22GnsxlLvy2w1rcAylezn2pcp4am2SaIwbz2zqn2WzVSjLgVXIuc0liDxnqCet3Jw+o52Q1wR
7T8kt8qkiF0yUKXruzgn8+qWrCNqqIDp2GLVgZhMQRpG1JssKZFP2Dx0ldv1aJQJdZX3dSoMVO4u
NVqaZdixSOnawHgQvoU4nYCGoaQ+wKXGwPUKjqoITIHSU3cZ7erDbN7gGPfndQrYHbSpRLJrV8Er
7t4OIjXKVSBLfBDjhUmpvIs3ydYSd5JFJYpXwhj9CmJhlQQNubpAgohV908ojLPufZ1zio5jKVIi
40IxGOdT5RpJ0PuoBj7vy7hTHt0hfuw4ZQySz4dJRxB1mYYI6fL+5WKJ74k76lX+RlV36meXpp/k
988Llqgvyh+tpN4v4eQup2r4VuQxvysgVqw68MR18LaYZ4eB6b4sLVgFmCK6b3mHfLpGk5eiUZKH
G1OEgBi4cVld9MkB90PWizQNLc+jUP1psMRky4DVadJV1ul1lvPJOjW4pKsx8pw2nVkgJfwzQHno
lNWHpACteVYfQNsqSVLjELXpVZpJS252b6JEIS0W3TMej7DKLZhRpFctYyXCH/J14hD8xHUJ0WXx
jXYS4kDFytLvGvqWPX9ubBFVpTal8WzpDQRSyIdmzGdOJCc1Wg1BO0fL+lNzuk1JSZedpJ9yhojy
l8srcbdv3zlfz57N9vSfMYpZ1qaRbNVVt20dp7vyyL/kp0EeoHoxGzqdZeuL6jRQE45b5KvRMS0q
Rar4ps63m9u2rln+aJF0qF5KGRWb9pDW7DY0yFKj1D4k16OFhxefr58eyVIsfZzyomAz4EO1Onv8
lJIz+bPc03ju8LHuxhnON3yFZ36V3loOxg6Rl20BeClHVTBmQo418XcqP1L/59zFTZefK7Thcw3k
SjRhKQilTSz6PRUWrR57mYKA8ygmUMxJ8yv7EF0mXmC3l9aA7IELdiEGMko0Bu9IRF/Sr96JvB5N
LSOaxQcQMUyJblPySnJ3CwMjK7QqmTnnlnjYekTguzASMRoL3qIjlEeLkQSPnwPsAyuGV9MLPZW5
oObeNAWW/ivTVa4SbW4LluKSmnOHj2n4975YtIYqlU5qnHg5hk/BoWVgi8YWr+K+1lB/y2Wi85b4
FPRgokPt6N0MKDf2HQxtDBWWpod4haZSz32hGvuC+s8kaqNu00UX7YwvpJJt2z5nCoWkAioP0wFT
DVGf5H4hWRi7ac7JsvBET9oy4hCsEwxNriLZVtsvHYtSivARs9C42CNMtXbONq105Irypj7ZudIN
XUh3325kTI5GiR464XgZ9nraHdZKKaOcJ8l15DyLLvYo0i+SnUMGsMcHxh7H9J9Ei1fnTVqyHAGn
seTCPDV6RqHQoB//YJrTO3sI0wzDR/RSOB9Z1y2PiMQsFqI0gR/P4IK8zfE2ZTgbpfzu2UwiTT2O
y2SJDei96Elbuty42o9iI5rgnwwD1BzNmnafDpIDLUR7hjPCQVwa+YL1GbkATCf0wBtoSTQfsd+x
uJAfn/Auak2wQxk0K0WXDVoV4drSvOAj5QE3r5jIGVMmZ8iKCmfakMXyxarn9PJL5oee30px9EAT
8h+ynVh0mZ7rtnaGppepT/jNDZCVkQE8gAzNRVNy1ahLspocIa9IadYVeemy49dfpaqDC6SlHBEt
Q7EBoWaKOYaHZDWTGMlNurPif0FtQTq/y+2gxdail6KJ3sdwTm370gUlQpLTtyAFpJDIVfPq075I
6e4wM1Y0n/rvJmAEh48jXfIS2gov9nUqCAFE7p5b99b1dQGeW839vNwa2z5AzyofxNB7WVG/lVXR
MGYkuC6n+zDa9nJw20A2oAT+TJb38kOdrS6As71csJ6lzB+wFaiwciM3stAs5fxGBQQq6RhTYIZp
Ic16QhOkc0s4kc8UJu6/GM26k9HralIjF8rBrtumDxxAy+jYXz5bXeJraMvn+h18dyqjjsnS78+B
hTnTG4pISeNIVERxtTxW6LHMvCBEMVwQBgOlmHCOnD7EnuDdG/h4hmdgj7+AXi1SqHAaROCoFTE3
Aq4+QUviLjSdsFMz1TUtbBPFfZXRYRMD2rWZgAafEGCXbWLhL1IwSV504l1bcLrkb5JQUBSCV9tM
jXe6UtBGtKO2mWVAl/Cv4sSKT8nZ5ZGOISMn6J/bPnkTRB440CHOesAtpdjUfqb4jSTHpHPgTC+u
DOQqk+PKIM6iMhFVd+g8n3CwE9+jMUERwihKeJCFpQERPOmcp8RNVCeiuB73JSCgAJBNtE/5HWXc
WN95jeXnjfiYR8Cb6CDmlmwAORl0X4Xpi/srlq2HCHgcCTZl12jOZKs5oFEFsSiipAmroUCKHCZK
rliT8aBEiIARLplnTYDB427a4eBAnI1ELK634Wp8ysMp4HYmhJX3Ky3lAilKRwAbEJaeUnL8AWsY
9A9ppRfE+66cEw5GyKrng//NnhI/k/tl3QGrCqOk5TzJNMnwdM47MuJscns9DIp7smzugDWQZbgF
gE8bU3ZgSMcWrqFXUNh9wFJTgiEXlDTiCUohCrPBvpEOeX+RIaevisjHUJUTG/z/q8YWrX7TWPI/
vVL1NxgtHhp9WGxjsRNxBUkMmTUwg2JM2y/9Lu2aCZYJsp+oXFTa+qV3GSGI5BcPd8hVRnziPJFB
I5kvz3MpLAKKRiR2f2ZySXSIh0sweWC9MYya7FMJZp9P782qpOsci5guHBSJB6lLowDYrJcykzK8
5Nc6MIs+I5bdqQCCxo8nH+kp9lWBv+sW9Mmy+4eZojvEY9Aa5PsR59QE31sAVsotLKu8tNQ3kXyM
+JGeQY2CilTWJB4jUswK1DMzAgWUd2C1eVCoCM4haqhMC6WcULVTHq2zS4vXrivBLeDgMiVGHoxy
Ax7Y1zb0eXt5KDUGMiJ/1Zo5t/pmi5d6EnMT7oqvg1sGOBSUG6WsGh0rq9jFJxY0r7gobI6Xj1BO
C0UuYS44KwrM4Y02WY2s3HIDQ92iZGWoKWmi/CE5D6YgriYaX5HSoRD2hP0QvOudkjyUigEr6OuY
8jNgH03yLeAZcTbWbZRVIm5A1suHOS0dK2w5LqCUMLGuMjYuTiDnt3b0IjWn4gNsNC6rbahgtVhj
GQ6GtxTfa0vqPDEWuWtUY6YZUTqVHJC64pyMGG3pHRkwOHQ45krH9AkwihfM+01kJ6BcshhaNwWO
7foB+54Uytae92a9dNErB6sCkp4YhZxQ3AcWsidaLEe+nqqsYiunpJyw/1VjaYD4pkQNpJ+xDvwu
I8gpRVt6XHmY5h+nBkEA+CuRAgkACpFSECdrNN8gE2KJa6qQIpIjNv2GlBqizA4/3XQK64AwqWCW
+Qu7vZKGtBLjL2qaVlxI+ZybseqiNIW6XzlB4TScVqZ2lDEp+YtJ4BYyhrLzD5v/RczhGDmDs3nb
9Zrb7rWt36WLRVMpD7D+PkOABNVnCk1PYhK5dCowS0VelFZCYkqrbTTNqeZOTh6bTQVEZevUdxp5
p/J64Ua6qS8IqQCChnsTLGGohVMZShZV61z5g7SptIWWxXsNRQMqEvw8zj19aIGKLYEPEMUgDaiW
0ybRgonn6zfJpnyrDYS7UPIPX7XWqwj3K0FLjF8yUB9K4tAlixNw+7GRb9CHnEOPxGxRnwX3kEdO
UTP0WDRPafWnqbQmveQLIMRH7V9ps2OZU2hY+kn2+Gbk4BeT07fiktJtZY5KRRXOoGxMQ+azrPUM
hUs2hsJ2paXrNp4AkEcnIxJLWJCEPtilGVtDXdEZFgxxqEApjJujjIHMn1KlPzS24wnBIoWHFJut
AJ0UFjiL8i3KgVdaVRJYEgb6S2JLqiR47rB6DtOjS4ItgIIovtX/haWGj1JHr15lgqxeS9kgb0vl
A+NpsB/rIcS2JeYkMzBd3kt3BAXumjg9o2wMJBvq0gJ4cUVpFsgugBD41VJOQAieI/kBYP7Eq84K
n+uJ7IP5K0pbVmTdXPlfWSWloiQz+gbiDyEaRCK4vWjR9I/BM7VHyF2T3aceh7+lefdNvnvwtNKQ
5eNbx0gdibSMxcJrM2aip8QzX8G7iIEtwS5Q0Rp2HK5Tva4viDQZRHjiLbIVrLFsOsmjCo8qoxlZ
ysqCbATBGBBGuc7XmURkUViJMJSir6OtgZaqnJXCSkwXYLygA5AOL98WORNy4RUvnAY35kds4EY/
MlIsNmSLrb6UULbgf+Vk6MOY1Om31TtNpQsbxKnLFlvGkx9au3MxH/otmasIhWgoRLcP8bvh8COi
zcGllSxCFn2qyNanA6KLd1FjV1GsqkBlJGiODOIapzbGIrZUML3OZPzr+Uov2JpUCJyDK9yf4OXM
ZF/Imlt0Sy8BliWX5ypyvsjOXaIprWHppxgAsMb9U+aaDMTSHQN2fWH4yTbW3OFQYKMqliNrSLaQ
rHuRnswwza224v8Rdl7NiWTNFv1FREBBYV6LwoM8klovREst4b3n19+1qmbu16NWtIJRDxKm3Klz
MnfuvXNL2uarVmDTYys+zHeUWkt0D33aETCkePac5nxKnV3lFT4b95F/NI0hBB44aZ0D+deULCwd
PoOk/DwHtD51mdAAJQzrEryfZwkHp7dcR8ueARfzC47+u+uKiQ0TmOTWCWAN5C3oNFajfbhiZLPV
USNPLuAfM+OYxnQ10xD5fDKvpGgtns0OJnAn8aYkssa1OVlXV8/+32X9f5T2lIRmBG4IPPy5/ji3
iXCNDwy9nRJdqM1OjF926HzkDrs8Wm8h8iH0IARiDmX+NCpyjU6Jyelq64rrJO0jNLYnYF6wAm/u
KeiStG0p8spb2r5Pwd7Tx7wBV8lcDrt2wH0cATtrykY2QuBNne07sD/14ZTwtO2zmvvLmkvh/z2b
/rvtUTOMaYJD2XPBxZrXLH5ae6KZzYyap9UZxHRsVDBJrMWp2ftPkKFEdC3IrFeySNGG65vOgC4B
TBQPhXjGjcIEwvjEODp8MZ9Oh5XrgV/kPO8zGT9jBvwa81rz5hPtTpJZL0WFrbR4R/m48DJQkTsh
gi10wa8uFpOr0U/RjAAEyHGezpxOuUPCWwbS6+nVqobdmt9JKwhGXUXLXEyTmkN9DRFthhAjvUou
mdZSXeJdV4mtkvFhmOf7jKzgZpJ2iqoblhgqSmWmaEPqPUc85zXcXefjLa2gSeH5mw8T89zDIi4m
qbrFnjwxa5a9saYz+lVsZ2ty3c4Qu4uNC2GnxAh4kXy/8nfTekS39M4CTLFenaebHosyByIIQBDB
3Ui/PJQLBpR+3JDSDxMMszF7a1AkdFz6EYfz8GeqL5B4bnCUvuIg3344Zj0i3HwYQ6AWzINOH9Ro
k8nKK+jEJTri9T3dJhfcGcgRE9y75Je49Jc7lmHe9r/HsZ6Zxec6sLqrOsg7bDQTozIpndXa4Q+r
LJblxIbLzGKmROR1yH4Tgb3LCe76Etk+nG5TSG8NpOzUx+BMMFVnzxSRpuwb0qSKgcszm2SI/WXr
M0zzmYbXLFtyxpycy9d7mh6DBtIuiPWqwtcxwu7yCUq4+ukmLUIXnzMNytAOvHQQiu0LIvLi7R7L
S7qjItYP4iPPqV7Dexs/QK+bE9isHt1kqe0K4fogJ49O17OrJSBoOtjTAe9JM8xJ7xfPt8WLaWv1
OLg3LrK+aXrHnQO6uH0GorsWqnSKl2gh6cWH7LPEcwGqW/F+2iW9pSYwYOKftxbN+fP55m1N4FM5
RQVuX2C+l0HdmMnGXd5G0lyEUn2kayFrIjVEaBzvB9A9FxFDIaMtmG1NUDmRv2YA7CZUK9vJycIE
dfQq7WNVswVL5af0skNIljvHcbkR9qShlXpTChMGeidKBqStRehb06VNWa65om25h4YfwrXWz6nt
3ThRpdELYAEYm3mtlBmmymQ/t708c9zuWmLEsFl5PnQzij0eVKhU6M5IsjR9LPec8oPG6Vkyv7M8
qo4HM9wcU+WF4X+688TRfqolt4sh3w45/UmJJ/yYQ6d0XFrEsEwog4DfjvHo54h6jQ71m0fHkYOx
MbpbJyNj3TJ+MUTaMjSK19Yu0/plyk+TMBe+SJYzvk6i2hh2msNCGpogA4hmbJ/PsDZhdRanoHus
MazwgEwM/0+ECdTiou5fZq/+Sw3hl2SzXce4r3I1aA1ubJEzxT8ZQLQI5c0hF3JYWFF3sdNqHa4W
tTzO4mlRMlXWTX9M7sK2JfPpDTcPNwh3wRFCLKWF5vYaE4s4zzlZxrurPB8uE32K2pRxDw/iNRYX
ugfai9bia5bSK9FspjVqBwSqMGoBfWlgDVOJPve1kHYbnNs8NKQ137OM19fEblTRbNyINRTkW8i2
UP5LLXrec79foDg6Ngut5PwRbnnHbMHpJ3c0yn6oNGZ33tBBfXHlzTjjX8M2AjjmES8Z4SxgLBQU
Wbb7uEh10OhrxBsF1dOUhzJ0AvJAJvntYeXBzQYAxqXamvzLpQV53ys6RjJIl3rB7zQGNNDz4rsk
GgXm2gd6BDi9IcxkVgzwAtnRQX7Boc9qub51MqvUqxfcQBrZJn0as8TAu0bhlXN5wgV0CmjuqbUd
44TzuGlkOzqN8PsTTQuST52bS5Bq+gBnMd8XGttQjfTfSS3oTOhoRG80r8Out+tN2mPyED85qe16
q0Zgnby2aQSvSXbSS1C1U3VFhdNEJU1Z+Je2B1LMaF6TAG/ynFFkU9yb1hd8aHx97pDS+AQOWU8S
NLlOnxY2fMysB2+7xqo3OVWzmAEgDR5nqrN1n+6Fi0J0pJS37C6K1fEqHmtzOocMNn3M0Atyf7V6
p0XAunY7amPOzYc/Ru3Z8GPxXrHf5Xl2eyCso68kKtjhvDcAoJ7EmUNNaAEz8cyqv3jPxNmnGHYA
PmXV7ew2m+kwOs+ZDq0vR8cezXyyYMfT2iEYVhHcTqujY3O9xFc9Ok3e3OIavjEd1+vTe85K7nWE
MeYsjHdBZzmnnU+EaSsiomaQjXjXrlhtniPa5Gzmr2xlc7SjBC0A1rUR3349py32tMMxrtDyFqtz
1kxES6t25mZ8PXsf1o/s1G1YflwcmrmbYNpb0+SqesDr/ma8qo228+r48GsfDU/d+VOxNu8sSRSX
KHMKV5muQD3Bc1KTznQzXTkD0NM7CGRWVB3yrcMR/mfhCmL7FS6DJE/AMN3jhCbGPpEnqoDm8sOP
JGE5f0vYo53cTSrq8Z38rVO8IvO6clOjRuGKUB7gnvYSXXaFgF3Nwxnu6fjJ0IoMjYC+K+fU8L7S
VYOT44P+TqkAzutVqcW3kQZYB6Au3Cxjc9AYP6V6HiGjZQc3+Sp+iEvekVBYk+QhuKL8zhcrS+JE
dPL43+RbwTn26D0ot6tYyA/5N3VJe6wESnRXro7pK8VuIg3hrGXZTSYenmBtTDfUXsKaZSKiKNHl
b35f6de6ieKpU7jzBFj9L1pk4fBzNwoGcnwPJwy/a7AtzA1KcDfcpict8PuhC7BD2yYb8/gzXa9X
Mttx8ktepVEvPauZru/N37DrV1grnko1N8Rbtk18aH9sO8yVVtT3bNx694Td46ejvkqVlQwu1NCT
qMKvpZsJ8Nq+Yxl+1htxo1xbk6+0aHDWPL7qN8yelm6G1/sORarSTYrG8ebGhIYQybf4xXhjD66w
Jt53+MhC7G5Cv4MkWVfiwHeRrts+YsEgj/wFKI/tDujgwY4Cr/Bk1tur5wLn4NKQz2t/tG8iECPP
91ckYakjkuclVZNtcReK1X1tuVgeJTyC5MT+e1kZkxPONgqvrufafFL5hoMl3zr98FynieWZ4Xr4
4Z2SKtmWjAvflakPn5L3PJz55JLaDaxobNLhFgy50TD/eDYRHT59p9H+yvMBY+1ctlCgFQkmCv/V
lOOeFOQz0zDTmVHhRKTFFDomHAJIP/Wm2de/K9i/9BX5bWuFT74ihcL6VKlM9+i1sfzL5DQiX0SX
Kbbuy5f8+fGwalc297v1/baEly4NnE5F6vUniGuX/jhs/H1nvjJrK4dBpVTEkQZXh09Hfs6ssnTY
yo+602NQrazxH8708R/6+0a+0r+XQywcsMsrhuXyJw+H9XKemWfGpXE3O2ku6Bm0qO1XP2ekX0Hz
sHnccLb/vr2vnDBojpgNsF2q4MKjhcBvFgHHSnCeTYarUXezec7RWh7kI7uIit9dyK+cCH7fzCdz
xfN6Md5OSqVpd1QuRoPcsJrdfteF94sjyQd4+uDuUOYC5YP/Hsl0tS2Os5UZm8iT4mcblcvdufS6
5Sb++xn7wtOD7TD4sfMr54qfXTbm58JkdMjlcAzcNHMlnAJRVOaDuHSoldf7bxwc/mw/E4Z5/qPx
RgF76eJno5JNeXkZ7vKjaZc2YvFxcXOePsfbZWdbGMalzCHGLKu8C6vH0Yp2z9fzQy13xgmoWAvo
fbgPT1Ee/+nVavDNXn11BvArLGKWiX1KIbHE/m3MXLa7eXl7xq9rvn/dDx53CNTyt+HkbfGdC+gX
c02ecxzQgESLxtInr6ZgWh4PF/nKVFOsEYKU/BG3Pm6E3SvWX6PJN05U4Z+bw4SRNifc42GJ6/t5
c+PyZHs4bsdYK1JGq77g7DOqbqtbSCT8i4Xuy3M+6sxah/iZl7Czf2jcvNEFsYoBP0QHrHZo9YxJ
bpkuYHTvguTUv/p5atCiLMJQaFU9RyyxgoR/H5CJRdZ/PTPY73IxzNInBZ/kzxPTaT/MHven3KW/
iZ8hXdNn8GodhfXDDezZU2eIk2+pNotufnQBcfct2gK997dY9za/mbpyf97k2KLhP1RkF2ikUvw0
lwTn4mm9yM5HfTottI+ctSVqonEViikpU2USozP/xjUt5/z/30Nnk7SmwfSoaNeHT9Pl5njZFeaX
/PlhOxpVJ6NsVMwgd1wcO0WD4YDujhnU6eOPzHH4zWqQdNz6tGksjyp6H3Has9lP883icAkrl9Fy
1C/2wGI/hnea+GZqW/DM92wLnF66L4G1BPBxtdicxvAY/n7lMeD98/jxsGEvXCtYkj7NqwfmjP1p
sDg9ZF+kSgQvlog1eLGsJzgnvpsY1ACuSsrJNVdgsBpd0vHUuiDIIP3b4/Wt/pQyhVOEDQPJKh0G
yZUoiIARWDeSuTtsXO5EBczoxTuG7WK1BFRhlZCyXlpbt2gLB6WBDvquSPNCOTuIsxKocdws1U+/
UsAS5gV4LmQE8ngaOxaht6ZYq/sgCnUJAbuEydRTWpES3pBfsSSx9zGpXXrH6xWNXOCzEsLNSOcN
4Syx7InzDM6kvE7IEhTIh/E3V+DPNkVY7DM9ZxnuIVei9CkqCEfhpLAuT3F851x6Dv25JMKeY199
kHVtKpiUK4iRIBuIekoBsBq/JExTHI4kGWTeIqq1WlF6qp5WvsGKqRsg5yVY7tEkefK+J/gTRJ1R
AVkgOtr2U+6EqPy2L+mS5jkgALQ9ACnwJHpKRUFlTgqjenKtZPn6ARYdsAO4ooIFAJJ6haqZFZwi
PwmvhXeUnz3nIRParFZ40jdU2ET/A7nrRyLbb85q+U+DzEou5MbOFUIaltPu97+LebAqnof5A20m
HNewT64CdH7LRn14btSx1ysXqycMF2xMRDWnPYOjXqxO3oal6AT5alnNN2fXy96ySkk2pGURnY3O
1NieJlf09amWXgb3dLN/W+45AZheRqOr2bqKr+pt0Rs2gD33GLzlR9V9jHdVjTrwmQ49QZQDMmQA
TqJCp3RDlnw9gNSxjcJmoYpKf01xlFH3Y9GjLWN/18s+DckALO+MWqu4XN3jNripF3r5xOlg+hS2
yjWgE5wAbFiyiblPmCC3nQw+fsdYSG5Nu8Gbp2y9/fN+dMtEUv+YVZs9iiXj6PrlkRYMd51R9/b+
1jYy0XPn1zGiFcpts3o7jE9Yp426wztoUSVWzOq8+Yy3QWN4P40vvemIxnC1CydlUd1MyG8n3/YM
+6pdYa7ETVEul8pBkVThv9dvPsmHg9xiGjxMYZXTGmAHWacS0GWtta7tH6lSlV9OkOTwq9i9nbXT
Y+J4HtxhcnQ9JUCcxdmP3b56ug7Y7bd5hhybHmD4GfZL82qOhkt3Y5TWjUO+Or6igrQGqJjG6584
tmYy1TlN+FiC99FBhtjw5dgowYGrDTdRZlLdvJWej/nerNAMn6ngZbDqY9EIo+WoGq6b21d28nVH
DYdm78O4QhVuXKXncLS/XE+fho/7yhVdGdrzAIdqOnSNfgHjVvLV+SJe/pxkrw6DqFCKh7nrgKZW
i9oJDzTcZek7g9X3mrb1NzbSKkYb2n2NokMIEjcDhjhfBcPe4OXYh3AW/Fr3g9nd+tg+UJ2YXFrZ
++kmpk19QDOLVTV7bJDy0KN0c/NaoU3XwxITSczo46yNmKPdO6O2/FQ6xGH5KqS3ATcqk3+AsWGO
FgD0ttzENPyhK+n2x5mpoIfd5/Z1eIgyeNifm6XbTINOdNl49lga32bC5+Lw7vgwHccA40iMafrZ
Loyj0Uvu0ty0YR9nFu+DPT35WgMogYP7bJdugjnKNIeb4/X6Jksn+2E902KXJrfcRPRWzUOnwmZn
2ZvigCkL+oV7ajOl6L94Wp/vB8vb8RtQ1jTH1Yv3N4faqZcPoJnG+xx+99Hg/bRvjLPxZFNdre92
tTPyPOoB5VqxuS1HlRGNwEq17DbeBtUSvDhYo7RwWE6+if/Lf8YcOOCXMFos5iqFcqXwac2dbVen
YJlfnsi8nYjl2uA+Qb3Ouq8Jvtx/TDqelQv4F+tp/shaklPlpyygrbq5WBKDslRZ9GLmq1cZDxpl
WnT1uWxmmcBnWtDOjvGmFrwperBy5b8Cx7oxzBP2gyC38/O0PvtmTi4bz/w33vnvYZt//Rb1z8rn
WSYIZh72rj5mnsTmCzEwbEOlxBCxqzeWW1CiIXaG7nInjxLDbg7ohKZaiN9KvKLDcVsl7La3iHcJ
e1Oq6ayekCxBo0sNyxjg/c2UK7lqFLJgxalUCiQJvARSBVi7fUVnjeU/PjqAHn38coDwvoM8vkAh
PPRisRzkiuVSPsnSfjv0NedpMFplzg/LnCO9V4BMMKwfNrXBqLlArrF+qiyfAqgCk5fKorHetSb5
zmhz/ibWoDPtV5egnKVLDta1YekzGlI6jCaDSpmR56q4rOncY8lIcpUVfevLVnEtIsmlKsKiy35s
GZuSbRlvz9aOS7h7UPPQjBuQ28qHsZPQmWdWLEq2Q1J5hoybjlep0CkzSy6hFntyDP2LOmh4ZQgp
B1R0pj0oo1x2x62MHgkYPDobKj8JrYOaXlofkglKESlhvEDJTSgfY2tnyXiX9YIc4AJv19GjclOx
sfpFwygiH8wK50mRyY9af3IDlv0sRVpmzFHcpxYcRnlYM4ZBKBUocljfW0IhhgkTVnM1Sxeiex74
CJaO6F5aq0h4T+9CgoJ6AnDeyMa0R9Zsg21u+DcdeHL3nrD8Q7kGrYeAmY4HCj5hlFIzUrp+ge57
JvCyRG1pS6KB+kErk3g7/NJjI61mw5AlZKv0tbyYdi2ueXc5H0ApgCNpcOdvMyjW2doBPeaqvkKH
bZ3fOHMBWYJWukwKJUrJCJzaObadxwB+SV1sRwHFoo2YahoQgzjXB5dIkFlk/PIjuESCh6CNyJSK
NWevDUyW7+6o4heNkrilKvkyvUTypUqu9AnYG0yWleNkOTo9YCxGy+F5TeYHEs/mYVtNVPRoRZky
HIGM2bUAtE5a204wh3RmPCzLSqxczJ0IWTw8ecc/11E0XG1Vub+sOTWPP2RkbnCLlHgjz3/WWj5m
rjdwGCpE0isCK+k/xtFwHG6Xtyr0U8KKKvzli0JplbRSWuBBNCVaEGjWj32CCzx8Dq/SEmWmKAZW
gpMymiyA6iQxh+Ockl81RPI2TXnI1noX8J6HdCSUzyKh0creub752CPfUYGUxbtEdsmmU/iReGqk
phE7+N5pFTythie/9aVirxJalRXxzKO6LokxKpjHnFXyQDS3CHDNHI79fcNbuPIsrXPDROGNjYa7
JkGnWA0YYosYB4IaPrkwPuRzSgGW6XFgWmAqgKBphTEl5mqHl23DaY2z0Iukj0gg2aJD5hnTxPAl
92obQV2RpAaRfHL0nMl4d5+QVWLUyY8SVM6PRcwJDrCaUnfBtKECdoKJfdc5cRPT18g7l3sYnN6s
D5c2hkM2+XGl2rdTuDx8SGi9us1pz7Wpb3mBwrvzIoxi57KEHMx4K/f1pUt80d7S4ryHlJKzNQb0
fZggJkQsmnBdwU2Gwu4V8VpkHuXkpxdfzf2Gug2EBn5e05Kw9AR6W/DOn4i9Lth4SHYYNs4afCTG
K06ayZf18cwhw2BZ9ft8IxMcNfX0/3j4wCCVzeqMsqpV8EQaNOU+DZld/iU1OQ3KXKB7N9oqpHQ5
QjFf9PoDEUACLrTXjNwCU485YcrzW31I3qCTRo3EmmmDFAuOJRQCWp7rvwHhAKJBQowKI+VcEqFS
2ahZVQ4uDD5MSSoqefL8NuTrmXnVwioUSzRxCaXKqrNMHAwo387gFsxfiqSzdagufqUEBSk/aaVa
0VYqftqyb1omHIrMtPJyfEhuKb9dauVnQYIdCStFaCQXy3jUPDEXz3ikK96U17cPizsDJmGECQel
WINydfNMnXhvVbtAfTipGhlpaGtMzpt4DbxO+latJoT1SQFLEqyVs0lvWLekxMcSSffinRoVC4iG
gNbVLEhaBEvKR642ZWqJlMZGDF5LTC42uAlaIePnxmqes9oqw7xMfkJfPMpO22YwqfqNzHmCA+uO
nl4aClrHq/wKW/gJz1+dIwVDLHBZ3rY+vuFiWnHPvuL3RUFtQpEu8TtMCqisBR7GN9k8jaK/CFzy
QS5PK/WgXExhrN8CqH1Q2C/X+/XpQTgDgUHPsCIl7h/q2w9nE0ERg4rUYFPTUYngunZKgEOBdSsg
suomkooBBm76f2qZqtKAaCV5k2/1bfqXTNe0GuYTrRndTLv4o+ppIe1c6RS3M5nMg5KuTRe/izEW
dL6qgKOQuJn6/9FNgXsDkQOUnX/NV3GtXfJ9ZIDtxQG9SaE9vNt10Y/4dNAY3zkfZN7KkPjHEOVk
/KSqEN5dQRTi/Dm4XcDyOcORTz6/xQ0P5QPfmP1wk/5RmzzVKO6ExrXujt+kZ57okMYYqSts+Yhs
gi+QYafwC34dEzX2GqleLZWjKCNj0tJBDwNPJRqepPRMOKH5keEVNnm+ML7y5PtBtoP3HdauZ86e
Yg/lBZL3gvYhLkUZTr0Wf/5Vl5Dluno+k8oDb7EbhqDjK7z+PK2cfyxl2vwm4zHLEWnloVNqCYOR
lNLq9WRBhnD55sVNnWXdwpnL6jVLD9Ap2HEyuD0mzq0lzOc9FnSJmj0VRqga051PpTrpmuVeeiGC
9p5PuYf/mhoq11Hu5sYXLQYDO1kmuXG1k0jLgOL76AmFNa7fuOlmMMNjh/zQ8G7RQiXkJVGP8aIv
hvid1yZAk+GV/PeK+VdxPQ8lHdz6xDpy/zlJKDB83UPXpNCzon+K7/BUp+GCJ1WVxqyVNInyOnoE
jmzPkk6MfIM3EyRML7ivumC5Ub1vfXHSsucFHE9MIGVseoaR1dzoLrT8yca0E/YY/OGyz/GH9iEd
1e24WIroeq110GUv2Ea62cEt42zM/ent6tdmuEB+zwUBlmI91VHJcC3ieu3n2dHkGnt9U5Jo8dbZ
YcbHXWzdqvcyW9L2mItC93JeQdREywi+wE0jDQQmIWAcYOzJa+zhCHEke0niLbdOlp3CQeee8ov7
e6o7zgYoNf0uvMDQW2ETC8sa13C+lJPjIZcNafioQf8OfVS6Y9hpJ3nX7Je3sfe7dFepsOLu9GO/
I7BN/J8Jj9os+rExGRRV3SlGJESqZGWim+IHsN4N0VyqRWiRo5AKuFL6m1Zy24SG579QLBFmF3Hu
+lcNIj02hBUtmp4+TyUuYr5uNHsv014teZpguFRPwQM9HJxZWRSU/iV/TfLvVATjXyTdyi1zz8ag
DvLy9s+mU2ZYpZ5iGSjRSrRdd/c0XgeP8jPaCZzgLc67mV4RCqjeeuq1URMSsBBp3BpFKMt1+U0Z
Y/P6ia6SUsEWL8v7AvKKSe1AwmLvKJfrUdOeVIYHeXXzrTFG0wnXlj6/5nSGHbYcg8CJsHuNWJ0W
RteK1lEn3Pp6vrH7CBuZnlxyIxDfEYKPE9WMowO0LfbWFA0HAMh6Xgt/231oQCk1b3Slel/XABub
GSthUML/qVAgJMehor36KQHQvyPL/jiwNdAZADeKb2ls4v8nmESyxzLw+IypafLIw/DLMVEeIsMf
vzV35qkwfXIMKWPP853sVhpz6feBu0p7clUiWEIU351d2RTsHF8e5Rhr3CFDuEQbV64yT5Iwybcu
ieQqCN0vNWnAHA2FHs+hR+KxcRwQQ5WWOwrHJM9e+fmz109DQhNU8xKgjiJpdyoDJQKV+YhM5HI3
qB/3iKNMd9X7b8lmPKN5IsYXn5DoQIXj/MGz38R4luj4YfzpnopoWfex8mBodoDAZ5glLcpQyzg/
9dEoEdzsqiXuFvdn9lSgziGR1cDTPUZb8qJpz+xD6n8KB4SNzYdxpcdlRLntTq40Gx1c6+CpPRcx
J3UpINFGMXEyNf714QUsYNZlaj9qFhP7JhnkksOhZyKy4eFpYwiqFijxiiRPKit8Zv9g/7WUqMtv
aHIK8L3L8Du9ApwCB9eCQWQc7OBJBjUIL3jfurVuSe2mQpMw1pXtjn9lg2jBdr3WDkup4xC7HWzS
SvV7S685GqAbhwfUUgYjw+SnR6p9Q8oFTUdXaumw7B4+0rspteRxfvC7MrcOKPVWE3bTMeSOFt9U
Fvnd2KTh1LDXZaVNLA+URxnJzXk0g2u/zNEM+MIzLGQ/OG3E5gumAJqc1w5U8BKWbzZeXJ3IPry3
tLfwRHhHZblTdZ31tpdOm9LQk+vFYErHJzOP5G4vfPY+VZPpo6r+LkuGdrrTTiTlNsscNxWq9FNj
D1nsST6twCRBpVL1HQgtDgonwAHNtNbAUYAE1vhQU1Zgdx9aQc3UPkCcRKcV5n+TXpMqUa89ZIDG
cE4Cxe7Tfg/YiZ/dHVYv/7gSQDh+KbyKyI2T0pronNOehUzNfWGGkhlIbbNlSCVRGZncms3KEwt/
pQwyaXTCWBLOTAtMDIQ/iv38wzwkV/gmss9+hUiGlUqxmC9lKzTUMfD/LbAP5sFhsxxljgT2wjjK
6C/UhEWqBHTU9aqr2gECw5GnPAcKQivb8k3hR6kmY16OuErw0+sQUHgMirjkrI1ZElkQu+bDaihF
ylZ4kaxqZ8bKDitiOLxMB9IBKfTDwbaRyh62IOhmt3iVZFeeDLKhVvnKWrAvieZZIRYATT5ImiSx
TsBeb2R5pGZb4TcMjdxX2HkR7BhuCcQSuBr/PU3HcFqaBfvj+WFYmlRX2TDK5KGU528XhUU9s51i
alCuhdvXQTC4LRd+nsP2369TgqZ9xu5B2gLaIoYB5dRP5bjpZT0sn8qT/A3tEe7ynWIV6hyCtSHH
TdG+Qg1hXJ3FuHPT0XpNL8/R9VtwjN5G8alULcLPXzXxJ44oSlbX78dLhKPH6Gn/NvoIrovk2eTO
7dE+zjxk4tnL4WVx9Zbv0Q0lGu4gvbDYUedcZyMo/EyA0/j4VN7RI/o8jBZvk175Ev39WAsJK+iP
g4WSUQkZkAVqyP892YNpcbEZTcanh217jsU3UiaubpOe3KPWliwQxMouMphnvBD3Au0lnhvGy6Q/
ZgaV+2VYT4Nq4nUSG04RQPfdAYc80RJjbWWBdITBjX0Ch5gR85CMnB6JPr/hZw+ASotMIle2wXMd
okzfRZoTDikjc49BblS+s4Jh3m/bgISNy90t4inZFLJwzaoXslobJQi8c8P3RbdK3UxHIAt8K8Gl
gwbOGAS+HF6WkPdM/Yl7kqiVF7ABIR0jBCaQ5hWZB+UX4mYCaqNnE6FzEmCfCcBN8vzXJIvU6xwV
zyRUJsdJ7E4kb5JgTmMkrtsAan+yXLE0b6RLwl61zjBJ5i5BdS42+ER9h4VOADASchTmJYdusapy
MFX+7bZV5wt5KrkO4KqqxHjfp1MnQGGuw8C0yEBR7HV0z1TcG7e5eCCxe5hG5xMO7Da7HBBeTn5O
knXY+dY2qC4UKd1BUDVRditkMu4CkBL0QlJDmKf6R9un1DxWUYVOWYYHQmFpIGxo7t+pJ+B5ieWb
EcXiw0jRN+Uau8SjrjeZMef7Rhvh6nA9Q56uJHFIXKJhW6ZvdCzSiwvSqGpgbcCHoovgNAW7lCn7
xfpY+bE0mE99/QSaraykTsuDRG1iqF/qWw4pUy9QO65/t3ssTGdIKirnswyBu9ZLzrMBZwxH8OZ4
EuvfzUKIPdG/eQQZwxak8nKnRpmgD2kleYTwMu/om1M8FTjQeUsnosGb0muapsvY+d/j9OHqfaht
fhq5+DBy2lUPV7ne+l4GySKJ5ixGSGbewNNJyNAKBZp/nx3KFmf/nBwKdCnM06+6FHyqOwyD8fp8
yu6OVDEPiLJE9rMFxo7DKJe2UQUgGM2rhfbxMUw0WFuGJHkaUsTkh2UtebzmXqeJrFOLhODRwXoy
fGCaK8BRUn50vA9YrsQoj0Taxoipe6NnALVfAk6qZ9mQjQUs+ApgUNSgmZmjeBm9LNCMf4vGfVW+
hpHx/2fg0/SYZ5XIhBA0yPW9+4a1m+EvkGdO+t9Pdf7rDZVosZYv0BSy8okgtx1UDuv5NHPulxYw
XDrPQbl6ihEC2wJyHTe6uerVz1rl9ukNgkKXdoy3v+ZPf9+FL+izhCaF/+3CJ3pgYVBczafh/vgg
YqU37eYGuriyNiJJrVYrDQg9BBNbYoC/b/sLVuZ/t/2ZDTlaFQfzwunSL/TiF+rGz73RMsKLqff8
0oLo8WP29D7rlO+fAlo4X5Vp85mJO49/34f8n/RA9iEs01ocEg4EyU+j/bDKTTazkCqbBDPJftZa
rGEpDUYNRtBq/24rqwUCLvNWMxVLloX6cIX/6JL0fB5P6QGhKGpBbPn3XSx8BQ0X6fxLy8J8uRAW
P4VGu9z2MDieshdIt2H0vH7MVhFd3q2jczHKRJt8nBlE5XU3Fx37D9sCLVYPrw/TXmMW4XT2o7pp
t8PD9VgH8Q0cnXq++vNwO4q2dN3MRh/nzv3tN4zLklftj/njt939FPDmF7n9cbfijG6sBbd15xm1
8rjwEI2j14+2UIf9k71TCi+Vpmpv260kbL9z4pwFlDROsLcFDcNWACK0HrgfJp50F+Z6c0eXDv0e
TJ3157DZAgl3/w19GLNuFjwI10RePpKXma+HyN++uzTlhML6x8GWYBtAxiPIT2D936L7cy6fzx4y
CeWjxLBx8bXyrPvvsAkCDd6G55jBBqgiYYaYXdDYfgxLsY5jO9Tk+1EVfFFgLqmZETuInNsjyvPF
NwhlHturZ0+U0FrQmH9IlNHHbYdPJnReUHNrf8Q+zxJpLr+M1q3YW/41vTFUMZARWL0QuoFK0vTM
ZkU0wuqn5T6aDdkbqNKsNGfP1lJKv8ZPtjASbcVAIWkhOOYdu7q2ZGlzvhRG3HGpDbkMvQzlKs0t
kY447PljAEpb4ujOtOXyEFI6gOGei5i1FfQ6NQ4SpoROyuK7GhBZxhzg7pbUHFO0XqhXHFYCr+Fo
6nQt+qy/Q4owY3cFi5ZSP2sQSzfjXuNHk6UDyanEXh/e51anJ28r7nTvbb36T6zq+n3A7aS5iiJV
/Q2mOJhr6Is8tU7QgtuurzIACRUSDITYRRSF1ixv0hHsJ6ANDc4cO3Zi3js1t5iBFKt6SbgZDael
+VgSzyTukpY/T3dj2Bt8LEm+QSJlo5ICsrJaZTd1DqG+5jBFEjj32hkHjBKiCtQ0wFewWWYwHQi0
nt9QCtl0w+tiXwxI59Xgds8o1HaGhkl4Jzem0TTKdNBFocxLyR2ZXyXKaijbNL/TZiGbBI3b9+U7
0ScxE6Yhh2bwg6yftg/0YGAXL3c2D7ACq7qZKmxiHrdrWkmfE2M5na5v57UQRGBW3zeOIAQyqt1V
plm85/DXTmsI1h8s5IhlT7oVbJL3SalQhavHiKoQ8sWuHh/q5RdGYHIhw6ctlopWl4e1OyMPezLk
od2AyfdXxL/O5Tov6n9C+NxRfO6zMTV5IxSBibC+v6NGn8AS8hw0rdT7RGaCjh5b3u0Y0wnc71nA
stFcQiaEQIeUDENO8bWEX1PXOW/6Ll9BRyIHROEXEDcKdSPE0y3q+dYoMZfOg3JqMpCGt6tHRhcV
3213HRAoLq606UnRK+N1ar45Xs03YM+XwYvEjS74bGugMH4QM8oAxPpMCDjHZ30HES1a9iKlJjAy
vVW34KVCTGKJgmJsMQVVXfZlyDi0/wW8xYacaXU5NVOYgb6l4LE3ArZ7jnu7qxBQc78Y2YqbeVeU
iPjFxU00TjXoNh8+FzndAMF1j0DlfqcfIfT78AjB5jzgFEfTPCKxfI9FBMsssxtIOpOamZJy821L
V4oC/QMIIl2NXY+RwuEsiKWzkYsel8SMLNIad2sC4Gdcv1d3Wjun0bYfW5J/qd5Gvp4gqn4ZxMo8
MLyIihBrgS8ClapXsDhKbML1M5SLx4ss/oJRaX3Z0rJQkzCTjzRlhTrBiC615nCgyPTi9Y3bcrf3
PBPF9ct9dQEKBBx1vvt7NEHD8a/WZwCWSi6XlY7/KZwYnQvhkC7ll/7gxAwwPMbbWkh/1JAJMq7Q
s/tlNMBYFFluND3F5XW1UD3dF6bxQ/FntnaJexXoQNVT/XxZoOCu8t6Xl3z3IQoeMPmalVDSVKrv
o3hYW6BCjEr1lx6L37n63Ks/tKL3RedyxQwaDUvNpwzstPUt6PaPXLEDIhpE20wPQ/8CZiCb+MK9
+7aPhwRbTBhx/iM/j1dRljby1UEHrdD9ptes/Lid7qJ91NyWomwlPuOP+veTlWj7/lje4TQGpSyE
QtpT/xcoGWanq0vhWDr3wyiucEauKdtF+Vc0s3RnD1it4vyyXf5xyP2kqcwFk5BZVMt91FZ3uR6c
6afmoto8RvNdVIpHy/pm2NxH09dptCg2V2/7YXTJR/lvsJ2kofjf9vgT9XY0Rbo1ORDPC2tc3opz
usbu0LFYc4UrVj80XeDM9TFG+JA0smu7UpVbEGpldgngKocpcbvj7sKQt/Yk4096xKKBvhIKEQPb
wOLvpxtR0ldj87fz/WlsDta5bP50XiEVoTCa1jfRBth+0OVOHpL9Swc9WOvh/bltMGK8M+sOLdKu
NvEYagFrPyDJvFes7qhJO6e7wg84Kt1CNUsRUNWAewr/SlbbkEZfgHhUQwQChg/wvfXcF/inmKU3
++gq03MmWjA3K/ax+mJlzzf5tilVoEpPC7L9myGqjDQfZLvwllzeU7djDOuY22ecT2wwqM8kMJZx
WjN8EL9aNqdPsrUWNPvM1C8/VI5XWpBR+EQ6m5lgiMh+l4zmSl+mQuVypVLJBmpLPgXus+klvBSm
DB1Dy9Rac9VFRSCaZ+SV3UDPGGdq1skFvrwck1blPlcBMpTMkPK9sqADUhaFr3xjGvRaUOcviJ58
J3V5qvBWvO2tbU1AdqYcTSwUWFJlbOKIeatb0+7aqAmyV81SEzKbrpOmJrIpuUnhjYUlyimM69S0
TTRIKAl2VeLRst8TkInFiMpYRV41B8zrrGmpN7z1jUtjDQN1/byp+a9lk3xbu7jCs70XUs9DvzN1
DUybabAuUtTJMfnLGhWoUVK1SI0xKNKuACtsWeHl9rf0JrJqMYGD/d0lDMQL/rz5/3cFP4HY62kG
tcmkcO4vnsNN7bF3/bCWKmogumgX0FxeTaL2MEYZG4e/fn1z837RmBz5bZBHjwqgEeY+C7NXmdVi
NVhs4F6TiIh6+iNuar4ngUJaoumL/XAMnkRQz7QU18l5377cW4k5884d0KceVxjevhtqXQjohJaA
2mp7HCvncPem3UyfsuVzlonK4CPLLWdTJaIJXIosoxuPjqHxZfoy+8wZQee4/SuE1NZeZvCCt9Sp
9FtbEZXPa8lWeAc1FEIO3FCSK+tC/e+1gxkWESAk5iqGFQJTaaMuubb+uNSPsRfh/lRV5/2ddpz8
5mx/tYr/drIrnzCqwzgfLE+L8aV/bu8f581pu3CM4IQ35qsIi5TTj79vLvgKFEStFOSR/4Yku58W
wlG5FI6CTP7cP95WMGyLpj9719uohVXRe+FBVe+0uzpHT1fV6u0tycP0m2UtGTufR3ZJ+S6SajUG
nw63MtlUjus5C8O5Mf0Qo9+Q+OLcAe08Q7YqguCog45ibmyOaFtubF/J7GTYiuqYCRzfBcpl9ZqC
7EnLcqx4smzxVXoQ6LUVADRMatgnatcJA56a9KV27o42EQZPRH/71umnkbFjymaNzhUSNEfQMZT9
fQcz5LJfAYW/H743/m8wwy6YH8qFze4fTIXDp67CbXSCXWxi7Q2WpuPp7RVimS7lxiWfFAko4kSn
J7UB5r5mkgpStdwr8KMEVhGmvdSW3mJMo4Tij6Jcxsa2vDEaX/y0OE3vk4/B9eFj+mCZ2j4ongrX
RPIIVkERfqkLqJ+Ecp0ZJ7UjTEwdOfThEMT+++gM1Tr+bXR8AjHDS2UIxsfMo+IGbuHzmlQuTKjk
R2jaw6b2u6kPNvS1GoEqa1ERuTnRwYkb3s52LgaWw01zchxt2KYfHE1+vN3JJJJyyelx/Etk3phf
kqwOKdtv8Pcg/Ppil0CVwmxYrnzW0hTm09NpmNsDSRLt9LY10RqbSAkLFW095oKc0j6zzp7J5ffC
C/r8M4cyLDZ17xOjJhdqerZLb5MCKdPRf+WpFQHuXeGpYLlWsy5LFrVFvIGWS7ZT9LnNjXVI/A5d
z/1jWv0TiEjooBDz1bOkIMm0FRgzSV7xD5JwxOGwkANX0TI1WVwpKfm3NMyy/lEGVTEXdYxJhzjX
C29QgExRpy2SXZCYrgWezKN+qamOwAw9JR0gE6uJ6KSGjo7sYtWsPluTdOaPVp/WM1KEQFvd/yPs
zJoTBdt1/YuoAkTAU8B5iolJJzmhku4OKKICAsqvX9etX++9a9WqtSs9ZDAyvcMz3APxIMUMvRPS
wH9MqJaT6r7zKynW6d9GQzh4bARgUIiF7dFp+xAlU5qa/Hn0ajjXH2XVDrMm5tUPzbXrUDqC6mmY
hCrKDykT36Po/adJJ0NSW4jvGPfGO4JKyhQ1RSSQKqHU/32KoLzxP86R/zOq/ntbp+eaZpUiw7Fl
DNAuzQ8vlTlt8begG0gXm5hgG29O5ejcBkht9dAfIYF7u67zQWhMzpvkrU83j6/bXw50mJd4Hx7f
M6QLtru3+LgXaRP2aWFN+/sQGiQWTHVYbqtTaFpLq1tVu9Cqw2pFOQ86u4ceRzg4L71RyUMuguv6
sGi2fQo+dRh34S2f+F3olE/2ISighwIedefOV7nY/eyBb1fQei5RVgUkhn4IrjilakZOeQ6TL8OM
EmNY50PvEN6oZ0KKyjYI4uyc4ELV+2ufhVYS7J/O8DAZMZvzLbQ/OsqPadSd5qUX+exuGNTsFpm3
6Mch8vunbuyRCy8zfNe7qKiCDLU0J9gNhm0PTor95iE3fiPVPTdBMy2Wg8OohHkJcgnQ9I+dAfGg
iHud29uijkoz2vlRDWatCNsyLOLIxFzEC9Nt/GUfIvun+R0D89kjBxbl5jAbRIU9r9vgQAGPUPU2
vJoBiqluQkALTxRi7z6wveEeNbN+xB1o/YVhhQYtnF8ZjGDaSnEE1feEat81asf89nVRo//36jyd
f9xL5F7HXhb0V36CnFkQo/15C4rtjrsTD89fRj6nBHWNhxhl+b/9ItptjWOY9lf7JLwmYYP7Xv5z
nKVFeOiGoEzOSWSmoVFEBxtdz4AxYi1rO+oVQZVGaR4kFDqeDsehx7hxgmZZ/lT8tAvtPNyj/38J
UANrfszF7TtneC1TN7o1Y/sSXH7qOHLnROavlw+/i9omgO3bPUPWRa7q8twrQpUP/vhpVJA1UX/2
Q64he+/y6EKefcOloTnJRw9QBqgLSrD9Ya948j5A9KJfF1gdJGWYt2Mwv94lQnnKmcA7gdALwO1p
/xcdOEbT1QrQ8gOmBN/2jIWkhlV4LIJzh9odk+VYf/vF8JhFiLPdMDwHZn0dJx+4z/c/Yh9yb8iv
nP+eas4odOfpNYIT38+H5af9e+dNTWe478KuC69YAJvTQ2/T1FG/DfB34WZa/vriLqgJXd6rtXcN
kpfrfgg2BK468Wby4vpB4YTxgPEVQFdPu6D8wQmNZwNCctBGRz/aZQy1/09k1qNV9j+uLP83Nvtv
seHg0GWnq+kI4STimLYVEbZUGtWSXI09dmKf7wlarcK18BOq8iv/08bG1sb2AmRCoPeH/LIaAVqx
Y8wW7zIdrNWiTQ6oMKqSCm0I4JipMvR94xGITAkAmmq/ZPGUKxpWrlbjpqdtqPwBjQqwgchO5VCt
1fJi186kXr3q7Bk1boryCDSuUfRbM820p9TPA1IDdQvEzxK0jXL+35RCiqAFIoyJxAnNDJDVPiRJ
AYGBvMW3yvsCbOXLE6TNx24jUw8WkiVCPeKCyj36LrL93SCzzTYkM2FKFxIRttioFKj9u2v+WND6
R16tbVkZ1SP0U46l7LrlL7nVu0r96q3paVASo6tUTjNOStmNcikodnNa+nc145TNJvl+QAkOsLEV
QdyfIg49fD5xX4VXMXhH9/Uhl6aoog8+Wyj6U9BQVsnJ2E2gJjuCxwc58DqRZ9MOdrZulzIrnj/5
HudLuCTVvf2SYR2RK8214aEGyHfFBiKDQr5DKZP6QsLxqXyafVMQeW9n8atkCEVZtKxAJ6pgp7dN
fumbqqWI/aj6KqqH0p5TuepucISFncKJilrzmdYg+eJU4sceWb+K8R48sxY3uCMZpkyoBN+4217y
ExR38dpS7igrs4fgp4bPlfKxkgQKlzAIQP9qkKm0qT6QIJUqFehtyCg+BJhEFGbSPu0ZnXJ+F6RG
wFUhHlRYLjlR85fKA2jzcdGDaQE5yULbEriUCkUQl+ZECdSUv1uih/SzeT1S0RYsFCnXF7DqUJVF
AZcqJ9ctHKTu9aGliGwwFGqKOmcKzNyqRyTOM+UH7tAEjGV/7n7Un01+9bciheqpP/72tqdh9usO
2brbe1DWBjTYfg8EEAQsKOZUO8k5AZl7VN+qf/zLg/XeZPREphqfxc+BIv3MeultwTZVALbUSRQt
WPm/+xq/MqYx8GF56P2G06KOqEY1MDRAXVSX+JD+ixI65ewK9lQlUlIjpXZ1DtUCFPVClSdnPKg5
nsoQqoVqcuibEu/Wd9TqbGce5XaADQV3TObYO+zg5YQsAJKqQDUPVjVSin4pRQE9MWU7j8Kgoj2V
CGQYqvqobroKAEJd93HcEqwrRWZEN0jPVQPbAWOgbIzAmYtm9E57mLWr3JYyuVX6MO8VA2G3xc/V
mL5TzmqYaIJmije3G93lG5V7iMpf5ED41C1ufus+KVy/r7F3cxxdumpuIt+4Pzs6rEoIy232jDUA
d5OKG/dOyeHgni8BOLs/LZ1eMWT0aPKrj6+2bTpF1UCFyeJ+oWLMSaFWoa3Lv3zQuFCD5jxWjURN
GrVdCJzvUHDdLFpOm/JHmXMz09IrzLHqNjY4ZBbtRzFHTUWRumXBgV4CeYKQ11LyFRqd6itY8PJH
HdoBqHaDuyf/SaEIVRiQpETfDh9r1wCIoQbcYzz7r1rX8PH6JaEjzQCNdt3k64cEUnVDHx+9KYGw
OuM4CG391/Pvf0h6TSD9IjA+WO08a16jJVdLWHMOsDlwieO4ewfRrei782R1RjovvZLCqvou997+
nYSjJ2TKn2Yo0QetTUqdHgmp4PpaQnbjosW4j372i7igQqFoSbJZyvq4KXYkuyqnCXH5KLRqa9Ab
62sdSluGRr+PdZkoYNp8oZb9FlCRIiwtggepDucZJPY1jTSZtDU/uGGafC7JHmUWPqB1MZ90pOb9
ge/QJP/HItLFCXatwShqkEa3xvVjw9KZaJzL51Nj/CFRgbsoA0iomgcKTLv0vYvIXq2MUAmZssP2
jqp/WA3IgUV5eLLWuv/otKkyrgmtB66rB3Dyo83wznwTooByGaeqE9JpkUmLJ6UFQ7MPph60SXtc
/IgZRVucv+JdyihIwYrySdkCtCuVFyzulO6LrkvpMJsy90yWAHcWlr6lG61v6abJxS8oGDuY9v2S
BEr5rjuGudRLzZTerelw38WXtQ2KpwouG2UwAVx1N1VFfMxFsrcz2BGWEm6qyKK3Wff7sbC1Mxoh
Wkv0oWBAhhoqqupaWp6eECS6eBXr/U09zLl63Q4Vo/+zFdxHkHiPwodoAdZd4Pl+6nDH3zoP7tAQ
bcMfibqA8T2AfpW1npw8dIrcWVZhR+fGgXnM/LS/Ro2DyaATkXuW3uzyW3iQhx0h2YO2Eimh/euY
aodvfiuclPBXAdXzwrrp3t9a41rXodVcBQ5uMBNOYJU9BDpG8d0T3RrdA0sN5f8wTHkePHNmJ9OC
oa9JUP9ckTxQTVpDXVNIMarekGkOW5FSyfgA51Q+gqqhCOfLgCFagh/P1emQQrrsbdog7UxLjBaV
04Rc4s6JF5QJjA739x8WWSuCy+v0RPWkmQeIDZ8m5P0s42Cjp+nCGEkKGt/Gu06z6shaoPjL6zQm
NMIfS4dOVhflLyVJoZ9oLdSN1VBnW4UpqHvE1oCRFyJSSCzxq0IwQyUW/1E/V3Cm3+1tha/QOZwH
rPX+q2L6x1LiExVqWLLNLcWpeJyS1ktJAMvJWhGXGBl7puFjyWsYcCrHnu/uHSTMlGFrMoIHz1Mu
GqpmseDcFwV1AzQvkf0n1C7X7bNN/1L8Si0/+h3NIxFqNTwJEhY5/EGB81Ti0bPSk+B5U9hTgVMT
VGIMvJL6H6+gywQDg0BeCK1yynkQnSpPkfuHaoSqEj6GWULtwLu71+mdgYLyk4czzL9/VViVGp0W
BXtY0Ju6U5wExICeBDNKGA5Rea4/wvv6v0FZEE6IGTh4Fb5HyYmaVFJkebgAiYEof9w9QY0iBexI
OLDIrv211t7HqssN2fqz08oeNi8DTvtuyXe3MYvHNy5NJinKnFrAc0BvyFjIUaCSJGO0EvL39Bdx
bhQv+s87ENJKoOQCqZbo3YvYhVwiN6kEcLXxKdNuRTxagwUneWBCVdqFawWVSs5R2siFctHbSXzl
YoEUUmmumUuXBbGPaU5u499ZK5gbvarvxjlQeLtgiyB1JJ3R4EuRQB8VRfmGtWj+Uy24YyvdCb4F
LPe9oczfnTuIw/1NbQJh+TsaBu+GR52QaO3To5NzneOBQdJI7+j7MtfxjKUMcbMn/XtYHVb7VcGp
P/ZZdQsfvT35TD28m3U5iv9V41fYIXyhrGt0x2SgJDiZ/Pq4tr/+NF13kEYYXTywO2PgUw9LtVJK
XXfahGabmhL3eXffG7TZItyxkDyOprSmbEWATBTcp0L3IxqGpq1HSfbx4LWjiDWsdUt0cxWEtWrp
p2X0flxQadKWpE1J87b7fedAi6BuMfVQL+FXaK9tHvuA86no5J4IIIL+QKwMpuZ9Mmu5hocvxNO4
AYapNVjM/AxMGWU3Xafm43390OG0EzibM3IgfUZcD6LTlRGHMZkYTBpjLvIZDpxHPWsN/gcMSlog
KryLAKCoGxIAPzmiw6H/RYk9DxUpChanSaJ+nzMVxO44z1p4wkIcBQXvoQ/xoP5jnrWUMBIB5IdG
thyfH6VeKTBRSGBckrqv9Apl3s3cfRIwAJjWK0dmUupfPXGdkzo8IhsryRP6VNPYXaMMJ9FPAaPU
N+CUqfAQwEr/U3WHig8yB6ZPTveYcc0Iv0yM1UPGJ10r1HWgYeoKvVdexbuK7HDHsV55IxcHUX/K
HUT1Tt3rhyaJTkBoA52W3Es0gAc3yu3dbP+miZoxbTWLnK0YlpoV+fT6o2BKxEylLvp4UHurOnx8
+WAQCu344H0o6Tn+VO+6qVqzRIlQuquOGNzMd/BnrAQPFoP01Y5far2fcBtXD+hR9wf79apLs+FW
P/zYdMnC0wk997BYYkz9nKfFqjeq8Hi8QBKkM7dOIIPTmGDpZ1wBAH145yoWdcd9eSQSr1FAPU4p
QoAbx4MJpQQFuIo6FHNJLs2XkQchnXZr/cLtDvbwWFiVBWnRJBJZGnf8sQx6tQMRsmKpq3xTc5Hw
grRZEFkYTsBj6AzPNQ4rLF7IET/05PiYqPcsF0KtaIL7UQxiNCVj65NqAs9YGY48e+7PmzZjiW9h
IowkbrQlPj2MTdZA4SXP38bq+K3bxEh/wfnQ6hAiVMGrzPE91wRggHIC3pAxBv4ysqeymUlAWTq8
p4piMAJ5rwPvK3tafUeJQzI+kc9wItVo8GVPb3+0tLHK3+XE9LmeDNVwSSs9uCq4sCy6H7B4HQ6+
J3YyG8yg/J7kHShWrgfPPZ3EaO3xHcYA9Gls9mjvdATt3hha8t0oRqG9VnFK1OSBPk1FA5YbYjnk
i9aQXirtRW0qGlL621Gp0Vjdf+HEw0DzWO+1rz6abhcQFWf+3ubkwO1EziL3nFhJ9m2iYyiJUJ5p
jK9sURrejxalck7NZiWXur9azR93S+bqCeuFQ7ppQvRY7pbxH9pZfIvu4KxWkowyk0C7YrnImsc/
B1rN9DhO7+JEaSdRgvpgRjFCXjVFexxNR9S6QVv01Rofb6H1qRkhRCgHZY3UEPBynJQhDdKbogAo
DagOE0+V0P4hlrQC6EA7FhMT5WyORjL0VdHIVplSIFchZ+xhxui+TI9/9JkSFnt4e0smiogkDKed
Qz5iF9IQKYMp/HyktsZEqZycrR+pHPNBJRhCtAFp7BHNEyU4KqgogTwvBmhWKGVSRKaZJ3A5uwFb
Hl8o5HtYXHYvKjjJywM25ff5XRMK1QmLmkXJ/Lp8KP5/pB+AkufWS8K+p3KNglpUVu6RY7NVjeK6
9UYDrqddAXjgiotNs5WusqpCYtppr6Sve7/GDCBYOQXgK0JHdExRwd2JdMuU0INmC6LXT0Hwt8Sf
5BilGOZ8n6aPCaMJjPgUg8bC3EtDSIPzsYyqS+n/llMZ7QEY3f1Z70c+S+cvOUhqjkhgTj3zB49c
M+bBK1enXAoJWn6lutDyPLXV6NlqcAJE+lTcpQ0RYQBJRDzEzro+mhESxlO8qG1J26N0BuL7S/7B
XR6YM22wAyTJUKDhmh7bjAIZDVikURVrOVstyfb2Pgz1NWsIi3U4jo8ww7WuaffihvAKrXGCMPc/
8ZDQCqIFSVak2rrvi9s2/aWz0RKnys3+W0uQAqhHlxZiM3d9JytTCt2qswtjKANElaXVfVVYoElZ
QuGQOqZ2tXYEyoA7pM9VINKRcL6CbRfqArlU1jUPNh/7KoDujLFuEvz2icYtVn9VuvT16dkZCvAB
3pzXaDwo1r9slTE8IvlHL+KBRtIYesgtKReRxf1D4TF+Ld9BDCSI2jKw6YgykHu4adRKt3dBfa+P
le/g5KbSwBPBmz7AXwUVWmQeoaTCTMwUtUYIFK2oEtjgp1YKaRoSQFiB91pBSbzD1yhX65kXEZKM
mxiF0OtGoCeNEv2Lme9CD+oIN5JhId84HseELUNl7W6MyyMvZHgLL/WPsSnVROG4dWQNJA0giJZ4
yurBpr88DZBykv5S80RjTAvXdaPj5ARE+oy8hY1HPzNeO49jH0tUKVS0akeqyilP6PPMpIKisacw
RD9XgENHStU/cTn1C48XSgZ+Zh7uoUj5c1effBRdFd/od/tjQi19ImhA8+Ow5aBHLdC45o9uH7wM
3U9JOmivUL3RZacRNlBZmaYi0GId7i45oaMrBnLX6vOjQQHgC3TnY6PQfpY0aBEU7E0Ok/mMxAKy
bsQa3DBvqVVYkIRiQVHYG9voNwguwp2mQ06Nqg9BVedf3oAsIElBCljA/hQ+kX0REPzdge5eEb1D
bIB9C2ijhUMBJZeiWLKkR8TtEz6Ryf5eHoJ43f1wIVv5Enbg3rW66Hj5NF5L0yW+X8xuEU9k4LxT
rvmu+6PoTa9SjPfAVuiECQVT4K4mk6wmjdN2LnSlHUlCRthK0S9V0XVBvKO7QJavROFR+lQdoJoc
UVtIZy27bh41m4r34nQYiVpfdH/1LPDR01Xz7lyBoks9rfxdKZaiDs0M2d5pS9YKpYGqh8N2inrF
YFZjV2dHV3ixUjnRI+2GrYT3UQixo2Z1eb6C0bmEPiEGcsgbsPvY1kkh56GSc6YooSK1StLpXToC
8WTqbAJptpPOAHah/pZKTfpQHqZE6Lg8fJb8qmINNVb4H74dguaq5kvoTm2Z7kNWRtJNENL/LixR
oLzp0alRC0ddEJWzkF3E2lidrPquVqH+iVKtw1+aNZiqSQfP/EYSncaNGgUqg6GtR70fMZelOip7
ais66OPvgPeJn3k3jvJQ1tM76kNtIyQcOBWiobm0HqjFOPSMjKkvT2X+UdDET/F6osaoAEo+zHv8
/RQ/eUbAS1CMUGz1uC5eo/M3/typ+RzD8YB/87ZLSf1xBnzB09iHKG5IXVQtPWrifNrTKd3v85FL
435zETq0ykN4sVWhzngjhgS1LX4HvzFUa3BBoHFNLvy/w19s+79Zl7h9d+BhSdTzLasPiBFfFrrY
/w+ELj3Ufpy7BokavpKHYH8KBk1oXcZ7hFou0TEbXeowpUCCkZI/PSRDv1pcLrNeOalIwMH9oUF4
QqptfTmtK1L806oavHQYoQxWxeCl8KJDGmUwaM8r77Que4segMhmbJlBhc5gMuw3Uc8Z97PNgEJE
ErTZ3NiNGnQZm/LXHphQFe4HG58Y4Lk21/F5dbCezD4megAp/BOUzsX+HGTZz42hdB1ZNEtJ4LPX
ks6AtT7nI2MQ9MsI0TUaozQNz+BUjaGfzQbexGL6XIZxRqg8TMAm2hFa5L0bhmicb5RdhgeSmnQ4
YNfqgOVEMdLrkD7SYYNwOxie2zw/DvvJMDUCqx723IkZP7XV4op4gUePZJ5kL13zcm3mJ66hFxbf
B4wlt7c1Ckanl8PkWAX7cwgww30pudoTq+LyYK/t5LUqZzfvb3mY2M3Y9f4cktHBDzmNczIqd5P+
beta0aULE7aZLHDxdO0FSRzsQOV9Ve831OFPYWsP9xv714CLnsaoJi/il/OqfC5PERvp8cXEd+YW
ei8qihl2AGinNAPu/uGrzAKAsijdlGOjP/YxENut7XqZOlPrsjqfZtdDZBznJ6KXGO7s4hqvPGvp
TxIQTkCImycpqfe6d/O2SJzJ6Y+ZhTktNJPfWB2OH/3BOj49nSC2GbtPN//r+hhwRRUxICm98XkZ
OGFxfNr5L8XpT/+8RVvf5rU7c4J0/8EKLlR0vCfz8JRen/zD07GZG5eN1c2T63cORtV9qbtNc1pW
zjwZPGXeS+/6ZCVvbfljl0/u6eVsrwb9SdNfNJcNyIvsuStnfftpf1na1rr2566zuVqrXvlxNX+d
4ve8+0rL9fWy6SVPXvlxK/+a/W2WAH+YD7pRn9I08CZ/fgUf645iapmDSUxmtMNrKTIwr9kv7XyW
+/NdPimJhweTlArAIKxgWuaz3mHh75ZGtU3TeT9ZldBy7aesfTadTevPa6r01tS2plhF7dO5eQKm
/nlxf9r+1nWTyP4y6UZa0wrNIz/dXEFp9t+646efzyok1CxnkTP4OfFqk5RPB//Zq5ZdsW4KXWUD
7BsxRVai7jI5NTyn2cV+KrPnA/bC3dxrxsmc/8/2U9rNjWQeUz83VlkZuhQ2uVwoiYcJFzGA57ML
j7vhpYpaP+KWmH5kNeM2n11Amnaj1Bydu/mN1BD1E5Y+LO8vox2ChYhFU89gF23GJ77DNgPmiAiB
G/OG5wQItyPoXDAT+ahzFrd81lRL4tJi3d6+OF6erH13ZFoT35tn9jJrFikEwR7jddg2z3W6se2l
jR54td31t1WyPR4/y/i7rLbm7eu6QwK6/1bdXrvk+9Z8x6hbFz99XJp3y/oaHauId7mRj5Gonage
zR26OHAS6B40Cxt+ygCR6eWlGZfcO3u5xxPkMuGVPi2X7RUNOpK4y7ROdPH8KRB7ylHJDhtnUVlT
XpU2s9qapPHY8/EqmLgUeGCeHofmNWKMJxzEARs47oGTK1Z72iaAuSkeWivfeNkbr7G17PkT15vz
0wNDF3lt5LPSYdqL/G6IU8WNZ8OoSzeZPzcpG6Sb3ADOa6xO1to1XvzkfQ/a5/Z6aGaxub4mc89c
5btlAq21C8/V8lptbM6pezmAiy3WVwersqXHHWhm+3Rshxz3yJjohjzIvkeZmZ2JUWcvzWJlOG++
OYnNSX2ec95cDGfTN1ec7gn4Y/55TFYuMn/5rOO4PkHG+nae511g4fRpcWOjI8MHM+3b64XNkE2C
sUhBsV4cqmVbIDpxAd72tSNPiIPLYcG5Grc5P7vynMw1C3JhrHbOhoPxpgUcvWw6OK+5i4mz6W7z
mspc88zZ8I5Fst2jdeLNc84evFs15V/zbUeDx5/wlLNkZB6wJdaZny+TlqsjDzNXfr2oraljThyk
ywg//ahJ5rU9bss/A39S+O8Zom52wLDxnDeHLS6z1if+63bUrcs/5/j7XHzs42+rfo/tY3Dpfn36
5Vtrfubp+7H/VsPgKf9wDe319XiZmP777fjSoFu7W57qjNXQDjwW/aZ74bEGDqxVmRpmxV+21KIj
8DgnwSkZtf57v/+3Z6z7GJWmwzjRl7v0vUm+u+7Xhd1tEHoQS87rlMJ7b2PFr132alT4BG55Bjm1
2PP6wCky3PCLdxb+eXWMX4ti1RpDu37eMQp4eIdfze6rcd4YEakTZriIn1dduWm991vybiEORUaV
LlNjnRir6qul/trbuPmLG6/q3qZ03opkU5Zb3E7QtyV8im9RC6wTvaKPgxFeBqMEj+M/KF71/xTn
qO1Nrs2wj6rDfgiIuosyuPNcsRd1H/i6OteIjf7YC25dcP7pgPqZgYmnCxDViD8lAQaclt3cPY/h
cpawODF+QWLqFcArqLP0BSwp7kBtMzwORpk9MrzgbMwvFERWOWc5LvyFR/joRBABXvAG8YS0HBnN
eIC2YDP2mtkhifbY1FKGsCIDSclvHwugOGivcooh92zIoL8d6E3UDsphlY2s48TuRXE7b5ArZI/1
MU+c2r1V4Q1v+2ENZPY66ueUjsLeicjxqyOROq5ta9E5BEmTdjArdos9PHJ7UpM0tIt2Nz9nS5t2
WPy880BZrKf7/qdffBr+x6F98w7v/OkO7z2ES8wsKLvnhoYEZfTixUX/8xj57vBKTN/Mj/tJ5U4a
c0zmZjyVl/GR7gW1WbKJ5zoamBvSW8Nb7VGgvrzu0rccrWJnaXpvF2+bDX72zR/jSiSxjy7O0r2+
+zRznM8i/uPuv6/YytsvOxqH3tYd/KTX32nycditOdtd9p2D/G4Qzcrrj17zp3d77ja7p7zdmLte
0Fb9cH/KwoTI3fixu3f//HpwPzH6DI64+zXtXyP9OGXYwPw42ap3niXJy7n3au7+XHqvjvNSms+H
/rQ7z8z0r5P8+NXnoBldynF73TjFa7L/0xavaUsUxN9z9eL0waCerOhmvuf4xCB44y59YK5pwySM
jeAI076ZWv7oQjmdU+7OL8Vt5TvPpx6gVKkxHn/2SAWD4jZmoKMxQU/qsX/emvvPxtqa7a+j9ZFa
HwYAEC/KFgVFEvunOmKvAzymC2OHiG+TmysPqlwVJdaqO43r7aCbeXXU/RCsWofJrpsPEHRwR3sv
vG2BDxf18Ez8J6fT8Z38Ptw5i141OvY2t93z0STeG7u9sDaW/fPTldgtAN6dsD014/j80Us2Xf6S
sLDC02WT2oK2Zl0+Fau4fjbKTWOujvX7jroAK0J3+EzIk73NpZ1enrNjWFBMPIUnypu7Ud6sfH+G
43TvOiUaPSazYzqrCSkLlvjIRpKzi5I6wpoyb4c8UQZ/ko8sHI7OIy+bH3tzfjGLg6IJ8t4kxyUL
UPDzobftfdW/EhBF+Fpdgox2iDm50HjJgwvYaRDuySJOI7MeZ79d5vmzlQ1v25sVNoOw50eE91Vv
cbhF12r0cTTDYicJeEr5xzwwIK5fhq0ZEPqzsDZgm6MLeFBI/RP3OclCswmrdtxDV8SfQ7ouqsgu
hrti6M+9Q3SgauOH+e+uCIvB5PjMOe1iwrbhsQTPHnFh4L33GIqB/rajHUhwl4gn3HdIRpNbjffg
k1lqBhOLzdOf5FXkQI7IZyfrycJLPg48NMx2wwOzlXCihR9v/mI3YM+Z2AvbDgZ/dx9JNW3e7LmN
IWswmLlGmBJNjbJ4yhuW2fSQYSxpPlV/nHq834X5k/ndWEHaC10qouS17biqhrgygdBu3igj9b0h
kPCtHTnwtP8mbP4LdDlvl2FJ76XkxsyPyywODxvjK70Fsn6NgwSLyCf7u3nLgVRPr+3QxXJ7EHL+
FjTL513DMaIGjc1uVMTByRBinQdns8v4kQFWvhpdf3AziF8uz6RaGSD+AtIBWduo/Ewgqrz1bmFz
DeNiXMJzyBY25IUdO9y48+Z9uD3WhPvs9LCyOrijlvoHrjt0djblp4F+DM0jMlZrUq4qnNcu07Mf
YfrkGjOe/w3Zgt7oak14yP1TuKuiwlwlt3nG9mssQcl73fQKnKyNzjRyIeL3RzWEqS8PDPFtVXuT
KhnuqpnRLXsGUTv8jsWgC2Kk9/bDaxkebkHfjeJicsXd4DYcELrvhzZ6AcbomEeGH5KZYZxwmF7M
6clZ7A54Uk5v9G0+asRZf5vYHpGYuSOvHzkAuW8TZzA5H6N+HlUQbQvI9GILuNmiTzubHD5e3Ygs
Abw4YfK7NogtQ+ur3Sao+24vzx3bJUwSO4IQcAJYUE0Lf3KChkNiugtrbL1Q7huEWsWe6z9pMUxc
yBMjy4v6b4NNPQh6HmNm2qdvw4bX1w+4KD7hDtXcGzcqDmHbDzsk7eyICZA4jMawOkdA9zN2d0o5
aOfZo+spLLkie1jS5RzAC4gkf1ANXdDYyBrchpYzNNEFxVQtMmkGeDMPEPk1pM5Shx5l6yxyLzOL
U4lRxIUz4p4ix51dqcPSGOwHF+CpjPsmZMNm5zuGLjKgVpRSh4cLsB8n1TyzwtKYXI/PNYUyqp2n
iQOl+hLYh2VcvtT+JneXfX+Rf7BOZH+y/hR/++NpxMn3ziPS3JnF3nCdWt3s5M/aisEzNv3Ap9IJ
litdnIvREeXQw7DrgqMzawg4nYVZTfekDQPoRiMWm9wImVQ9Y9i5QWtEDEsrC84wni5DvNDietwn
GKU5DDIRz83zpKDAjrESK39GeoyvGnOMlT9tFm3ylgANMiJIFMijMCnPE07LicfnFSpXDa1Vci76
0qzfr3kc1YixAKsni7HD0wDOW3T2QtMJ8yrMjCg+TzKqj2CUCM4ZsUy5c+T4sxqBfZdO8yR3x/l1
tKuHrhlx3RyhQiTlRuVgygiO0d0+wMUYmcib0BADCX8cecCLwQD79J4m3QAntvBQhkzdXRmdYnpq
Q3fi9ic2BBLaU6fQjSNjF556gX2bn7qRzf5/CNkhU5RBrWBHi7QetujhQD6hmJGRmrJ5zvJq3ORR
eow6si18wfJZQbsLJapzyBlxsjsjsjjmb+sjvgxTSjJ2kM4ttLG62fGqhcsjvoZ304/qhlsb2Fbo
nCZAX702gLBTuLP8GFz9sOiFjSnCj58+3+rx6TrfVygjjOImMOMgpqxyYx9e2RPbXbvgsdGQr9e5
v+mwgjLHOAtho0fFPh1e8tGARTUJe6vdKxSLqxXCHiPL9t8uTzvsDa1+CHDu/IRG1jmCKlPOLmXY
weche4WbZYS9txLGYsVpD3d0cyhKlBGlpZQEuxumRcDYsiqq9kZUUkCzA/arAWqlpPIOpKSwrofs
63uVi618yHCw2XrLiB2KO5BmkQf/zIxuu8jeRYUf1H+63tjuT9lg92Z42M0qHlpCpsD9Hl1um2w/
Or1QTrJ24RcCMtE1iyhR5XSR8TOG9PpNwHBrmBFBzUqLfhKfD4Zdb17Q9ezNmmt0y8NrhzR30gYV
jdIn6meHDUyvw8p5r5rQrWfHetFDdAjKVzXK/nAwk4462b+5KtKxw56DKycT55Nb4BnDltW/Hpdt
ZDxn81Me2LUWQHG0epszXYvDKOX1PIzTnNGJvA0PkNGEZE4MZ27LKCx20a4NOgeVOP4/9AM/C4/n
MPbhnQWHe9hVZWHXDmEJwjYiGLrC8KqDwghZ5/pJeKMYdg2tPMpfnRfYUSbKQnHAzOLXBmUANTj/
nRgRAV4+YNcJbSP0v5vX0qYEONyBtCVloAFxnAya4e4c8a8LnrDPyjhL6SSecYSc7dZ8dT0v+qAB
c0wQ5167tLK5W453vWFCa9yNSoJFg4c4q5GXap8uvXnrzRpASf3VLd9c0plhj1xn4icLVuX0OjGc
VY0a1vVt3y6d5onvW9kT7+8MNmZBDXSax2PLj2yalunmCFqjee6xEe+frxSE67FJ6mwoEEppX0Md
7pb947y6Vw9L48lFDMAPXWd4Oc773bS0N26MiH56WfQGLzGzqltd6Kx+7HM5UeKdnpA/Rec2ui0B
+X1meajY9UDaPXPAyBBogcFL2/B2nTfdNCmWR0uNLMOFADaGApdmlG6CmLpjNbme5rcDq9Mk6VbZ
ad2rnr34qWc8VeWGHZlQpW9NLuGZdcON9k3E9tVLpm0VpigkWCE37eovinzTz1Yegn4FBahZn/IJ
ZR9jdT3PM1oUtBY8DjUd0KmlQuWwVQQWbcr+uKmC1NTJUwRmRb69tOfImHmf4PH8qAUSDfnvMPXo
pDfkD8s6HRMjefGqNVfdcWh95UbU77NRDGtix0tAxOVbIcspJ5pUY4LuwRUB5R75GopETKQphWIs
AphWFfPYm5W0ZKCFZZFVBXEcnS5zi7Tp9GziZjvYOO2TsZsN2K0aWpCLxpoQm5Bu7AaTXbXsmWvW
VKMf3dJ5kj71oalBV8KPmJKVs2gOM7/3lptPO/PJ6Z6Ot/W+P+rOYW8/qdv5gCL5aZUh3X2a25fZ
3pqa6NpPrv2V4T6lg0W/mbQnhuaIVklBhnYN83oOsfK4f0qybdyk8Mne0uTFP2zYlt3zrPEXvr/Z
Z6vLdeO6Sy978up16j0d2mXmfF1PJAGUg2eVu2TTsorFIZ0a6WxwXdbFxP8vws5ruW20CdNXhCrk
cAqAOYoUSVEnKJGWEIicgavfB96t2hn/UzMHY6tsj0QSwNfdb+oGs/G2LOaFtg2blSe4VugEG0oS
s0EYbAbUi+w1YWGMv63id6k5lNkpfe3H7q0aT0K4mQYadZUicMFFKX1nAsMzn9xRt9wWH1Vy6pSD
l6xUfBPDR9C+68Gh6bZjcpCsNaRBd4k+AFfFkenJsQJ7KJwscU3Twac7RcmyPWdd0Ve3dkWzSf0l
CLRwwrv2E9zU9+DEvMKHz14HOgHGnJqWCzat+Q+aiO2kf/My/l+WiJRHmaALU7PYWf53lihUPalO
zFw8B1sMZ8JB+WiuWJsxOlc63bwT0GEFM6m1O90OKRlMN+SCc7YlToN3U4bssLNTVdkiHU7olJ7N
n/WtHXHG8n+rTkSfCghaulrjIGHL+EAwkwauidSaLcAl3mBnoIHubSxSXmW32FIF3MA49N3Oc2pp
3hk8MkwmdsBPA1EKnFS2E5Mtug67dPlWo+LAZU1cD5SUAJY0/VxerMVfUWsSGiDHgDlKz+B6Hoc0
TdXvFwxAHIIRsQp3W+1f5OcBau+MvYFM2N+qh+EAJidca+iKxg7ZU6bZ0Y+2S7Y4eshjyp2+tIE8
GqezIK4cNrFic6Xd8QI7+4A97zvXAIpSHLQspO/ov79JdRe+y5/mmV4h859MeCJm9MKJsD9Tjnu3
nEipGcOOV03noWW4CbheQpc+Jd5pmHJNjN5ufZUDV/YXMZ/56IglG25tGnQqDV/QL4AFYOaNpkh5
R2OApWfhDmMHcQu/ZjNKM+9hRB48m6ZQ6F2VOd2yqUsD3hj08oFdXvwDZKcb/8eyXOXvcQ/TLWdp
pkR0qGayBVrX/1jkLQnCqOfRqz7T9rDeiJsi0Sc7vT78v8sL6GIsg0OlzLvXongDw3nno2yRgPDW
kS6AyWD6wDsS2P6H+dsLzJh3+ncG9Y90H3LiRFEjElqdknItgzS0vz8Z2ZAJlakO5RkSCZP0Odm8
btkm/JJ/6qO28ZHWwONvrFNwSBbCvrl4ETln6xDtGFvGGOBOhYKCAXAIwXZn8zyX3zE6qSWQBhmw
tCnmf6SCGFPqx/9PBfn9ik22Zxo6ORpspNX/YHyVpmqbWmkTbGtoe45MFAvlEdCWAcmsDyr51c0P
D0dm6z8WwfDv7aHrbWVSEiFIUldA7bkjLS5Eb3eOcC8v4Rl9lPoOuygE82ShmfNV+J3fbGqj6x08
ey1OO3gdgc55nb6t2+/h3J6AmQ/hucE/vklpjG7+Qbmrr53xazz++wWS/udG4grxfi1dFVkJzxd/
XCExTcbBTOvkTJ7A5Prwv4aflqFLt+OjgenCQv/db6EEl/FZ4zxdcmapmJ01It8yB+5hF3X2IVvT
IJ6LXbOr3ki2vPWCI9zo+RaUSKzM0bm45IcCFTxwf3PnuPi5gQnR1DlofQTbO4bY3WvyDnJuhpI9
BomNuLHH4mw5zVzYxShBr/JHhYU7WaQQp4hFdIycgz5vj4Rz2CS5zfM9/bguM5TY/Ze1YECZVUca
CdpRGlEoMgZJgn6jDZNTdwOHC90YqwPvQrSlKRHBbgWbKVjj6DTtmDY1sIkQiJjuo5lu2Pw5DUH1
MI7gHel/WOK5wf648yatgWmxy0JUNEWV/kwFtgQzE9PCHM+SyW3CkvJ5JG+Hcu71s4RVLroTkcZM
pDaod+nKg62QySUQGeEI5DOcYfU9ANVhxpJ3cleUztZca8sSdWgbaZxD5Sevlf5aatlBK9+M1zZk
pxLMjnDMKjQFjknXRpo6szPZPgKps9rWohO8ejo8pgv1yGVGNQ1qoFCeqllHBoZGPHPZuNmjP7Ak
IZiGlAUgGFpoVDdvyKyNxhE+wuW4yiU7qWzIH723w9fMGO3oK2Ov+AYyQroxcXyNbvVWqXayizk7
idPZeb1TprYMG4/lnqXqn/Kx8Ncxqwg6W7nB7Pgz46ZtiZu0QFxNR7mNKwptEM4opIkBwEDPb7ey
kx607VR7L4ZvE/lA4ETiMiN7nEiOMEFRrvpsypXQz0xux1ND7czc9vZtOSDMnwbZH/IzVSDqt3DZ
kBfWy9HzedbbeW1HNYvQbaRoTEee6tCMKHCYtkkPfqqzDR2lMdigWPwcjlvakHyPgIoJNPTsfsd6
mXiquhHrIFY+1/g1fRO9uvUYG4q1TItHPgN0+rJcM1ilYN5Od+iv/YIvqDQ+dXB6MBREZl9BZXfw
fDZNPiYDst9L2vmf4EogxEDKpIcQomPpSLETe8g62+tYmEKLMG3R0biQv6TEbkmmpFdePMD0e88J
e7u8Wf6httMaJawauQU5mhNcT3i4Ve6kyk1YLIT2QIArUgz6AEcM3/J7rjqiv+OayA6tATfOAJRY
2HrkygSN8ZnsiRTxd0bl5O2x2FFiD1m/ZJx/wYXpdurCjwWKXV3rj/EXwR0pkcNTaMtTYN9ngBF2
381oOFoU/H3tdN/cFo/+J94Ye6gHE8CJJ0OZ8yKDXxlJDAAU7KQVWFpqrsRi3lwJdTGvMm4AhmTS
XnLF7uvbWNvP13cFkNMdzB/rSUqWz9JF4FbahY/4V10TsWFziwqC03EhFXtsbWU+AqgD0WLE5Z5j
XUZPAMQk4bCjZA4aOyG4tggjvCYD5IQObmHY3eyjn5OLWNKKQeG7LY3JoRpsOIVz1PI2c8k1k4X4
yeDMtTdNsFQ3ffYf2ke7Uhu3OhX9hH+M9COLUJwZ2hKiLjjLzRKQVJvTK6112UlYtwiuefIvr1l7
Mx7tTbjq/kwYlmDrGRkja38RgNy/NhGg2Ir1waadov/ecKnY3FyvekRjzC7hRQ4cXVzTekuy3fp7
3l9BgMVrNkpOBufz0Vduw9kumjOfOJgO/W68GTRngqq7xSjNuC80ExZzo23RVAun2HJ5ZGqCb6/8
ov30syc9WaHOaM7KmZG4PAXD1gMkqVyF5NOKu226qbNuzSVQdSc4lEtUUuKqXwwPr+LwWgqueGp0
t7np897hh9M4yHNTtGXowHWUzWjekGse9fgAhqnAqZxeD5iYO1OpGcziFBVjwL62q/rBS6NP7Vxr
zYuCVqAXfGpkVDSIOwmOZcOuUO6DKy1keIy+UlbFem68Hr8bUDBqTjehGPAl/SIJ3f4Trhrllttw
aHIAgAOgSToWGP9lojEJDppxclCjoq+SoBHFoSeGWTkJK/XBv+wXglv7MCc87AoDReXWX6AFoWT3
7HAnWe6HtN/GQYzVE5X0WsbXZgs2O58OAHSn3rR6j27W5yCHCUeh+pTnajPFu4DvtF+NN0cPJaCB
/uKTFusloit5wxw4ftbDvTnGy15Z/+Zo4BjczHelr1ftiKhyyD8FPnYCQNYFbe74yatrC4C9BWgH
n/Z45bu18RLuQbp69A58K1he5JDnsuMTnWnfcQeONvNmdQfF7Q5kF/BpC4C5djgATjjCJ69cXLH3
hZYcwPy14l55xnuWIYpP7Sd9iy4wNJXujrC59IaGDQ016OwJ7pUpPdesNm20IBto6GcI3PpiWZPR
cyP6h0OVJKQyc/wzmLg43n23w0lhzr3uoItO7ujACPYFrWL9css3/qHwTmyOsMoegLa9v7bUPQeA
U0eLtEctOZJoxyPWuKrgaNAvdBMAWpo74r2KZyEmsJF8pU3er5EpMoX9ewsny/84fv6lcfgjwLMO
hKofWh3dg2YbykzOp/Cr3LM5NDdgHGf2qNbvnMYq5MVXcf3diitIoSy7+DLR1/6Y69eGZCwU7VMW
lIPYyKOOwH/4sxKo2TwNTGrhVxS6Y0jRVR7I4Xj8/MjgVpqJU9WWTv1DYM9QsmP6BJcoFsPdt64+
ST0beI50KTVzvXNsTXSEfe05UXnGWoTrZ09V5tQesYlM7RUVKlehgRyuKwpdbs90RgzRsrzFLuw0
heu1Q3fwzoqPXwNhDMqs6FdIDiITSYLLr1Qb62Z2Dg1CQWPO80P0MPJzmkmql/8md/i/Zg3uVZ1j
Y0vYVQyM+d58IAsh+iuzC9nNqSUvjNl7ZlOVAeVn6BaG5UaH54slPnd/Z12YF5kCjWuTOGNFiphd
lo4n3HW04TRSh9ja5nVDwSdrpdBWtaO8NoF2Bvm37ghoH/x3m35PDgPHmB30DjfUzpxx1hvucBOQ
anCqzSx6rpAElU5ySP711+asUoGtrBbKzeEvUULA9EQzTz1IwTJE2DirUIjyffiEZwPYFu02Hawd
OxdR5OdxmGZ83/wCowM7AyHZ2cRUmSd0mP9+W6KR/Yd+1mL8m/I/JdH8vUTlL9rZTgyiyCssElq9
maRfcjK2ntQT3D457+grDB2UNlRObjdKtYj+y1tRYCYB5IPqZgqzqcGAZC6catYARvYXXVoOs26W
jXaHLOxnRLgTOuFyAI+ilbCFj8EBNmFzMxYOIhytA5R+f+Z0rbkB/FOYLSKFvg0DB/zHUbPw2LPF
etI+fYG4+Hv6R0Q8Ve8Cy9BYi18+TRUna7CPJFsbiQVFurcQ4egXL6AanZFgN8i7nB1NC408CcNJ
Tigg0DnRO6M+9NgE99ZNt5v7+0bjEVxz3zWw+v5KBKb+bKGSUAk6Kh0XbgVCWB8lKHlN4zorrXkm
bxSP8YM8OqQtZ4TVxVI4Wkud53TmoU2H9WQKJkmPWmtNxz3kcfRl7F9ryv0nvGb2npDngxqrcbhJ
3zj+1AeoOyWE6aYg6g2NcbdUl9plvELxTsjJlKvmxm8J0UUsaJRhB6crRaNdl5MWjxfZLtuXQ4M+
BEtBW8WH+sHPW2pLlC4E5DIHkKtGVH6w4+jJyPHsgUEU23qWaMZEOKpZsRt2MmyL52jh3PThLRkp
p5OA4HNSD1juAG2guT1/uSrhe5ZYVh04NMlyPOy7yWf32aMgyO30UFvvxMgfIagueY+yw2Yr5L5B
sL/pAWU4BWGU3YGUxgeYG6ux2m/h6JFXcnqdk2d/mb4dp4rgPJLviOkSAi29qbTFGO2+o9u4lufZ
r4FEPx+aXzkBWY/FXERyq09IkFR8F8qU0ajMUE3kIg/lxTLdzFxGyP7gbgh0g+KoZ2k8MTydem3e
pR0lXXDDJ9y+BF/FJbTN2Mn31Gbq1Km/VkcaoQ6e9wXhPyEiaOFm6cwoHC+Z+69TYLkZthV/OzT7
UHYA+C7oPro5KEk00+5CNh0ByCZ44IUVbPL0/KucM+ZEDHqGjey41s7Mssm820CM6NoqHdch3QCq
HmQJ/me5840Ff1CP72KxnvhWdQNRa40snrFT89ZfukMOM6PS/ydXK/6F3kT6D2yCBYr/dIJIlqjq
ADHTriv+/i8niOwH5qCxw+jcH/oPOZkWDRBIAhG8bbCygIMCse54RNkcX9mpcq3saYX1vP8w2JBD
RCWhRLHLkRMS8Onbg+/wHBo6YW08P+GnhkYln6YE4zHsZef101wpJ6TUQJ5SFfX5sEeC2yeXuJyp
BBTQ0pGax3ywqi0Xmx0rMz5f73RUNIzCG2Mks83VH+cGTDhyVdY7clwghzpQitsjDyjVja4UGfFN
v78+Q0I3qsdwM3gs58aZhYBN7kSMBO/tMackzTQQDXOhfPDWDSYp7dADrzvFrT/whDEzEVW4AfGT
r73wW1N3KBlyT8ojz1F9OBpst2N+d5YDTJUCnP5QDpmWLFCWR265ksZGXPaycrp8dTRAT8QO0bK+
onzgRUa059f6R54/0fePwQ4asub9n15rzJEbLKfFM3xXAUnX7QXKFJEr710Yl5IwM678eZ/i7QEC
1St3ZF77YHMJe2DmApgvx5arp3Z28NsNQhMNsc3B6ihXFDmqULpGFviUaTNjB5YaapKPlEONj5TD
D5sBVtifyi1JHdHdnreEPr97g1BE9dhh1LLm3aPYcLbx3MW60/dOyw6d5dS8Qjcqx0uhzMSHdm97
O3iDpxqyiR/699qn/eONK1uKxpZMw1L/hD2FRhjjakCJiqrwiQYcrL8/8HTKe0Vx0mPt+jTDKwW6
HpwLC5SjfFTToMjwGykcVou0cAOF1piwUWrBcDwl76rvMiqEdyhXsGgSHWcRUWYBloOZwbKhyh2s
FfTw9JAPTsPweaaJ/a/Nb8o/vDNFZGmVPO0VM9Q/A2GrSI/EcszGczNML1ggu/OLcZ8xvyttATnv
RF2ozPC4K7jdQfo+yrP+Dmwv0d5zAiL/+0oQg9Pd0QB46H5sSCXDd1AP/vtVkBX5f88PXDsKq9pE
ThHz9+6Cv5wf2uCXsmHyYsPO9Swn8k9muGQxhFS441MqZ/WHAdJAn4avRyUSqj4ObGC9AAv6S/Jq
a0rOhz8eeqQLhpt9kTpTLQXe2IcPFwLI6NPaThJ4DWIPndZ4oUugWNZ8HsMy1mdovUtM1Xg1X26/
ERtXMm1OHdJFfIR7Tj0urXJr9ahaVkEzL3BLE3yGq7admdApD2PZvAGBUQ1JcaUgItVlfO5v5a14
Zismvuhr3OvU1S8e16YhansScH0N2/4HnYTvBNDfU+Pu6DWeLf3mbZioFDZNE1ebohyBKoLlZxJC
uDSzTiL7KtI99xgAFoqkFCwVpRyqQLyQb9gytwMS4E36OWlwvqtHSdwsGYLcjhlVJuPbUCOfBIuW
a2bn32Q9upiSQR72JD7VsEw/erP0UQ+5/gVDzOQbc9GfYXRHbxEtTXSCSDQc0Dun4AN75AeGDEy6
JyZdXsG7ojsJvcUyyxzVjffNnCOwvIF7nnlf1g7dimMQRt44RWvn6De44ViehQWSURjN6OuDYZBX
6lZUO4ft3mgN0cdYL3x5ebeGF8wilNkLy/ymz1I41wsa4wj/k02gXYqoyE3yM1nBIlhI9dOnTvxR
/EeO9z88X/A6oqxDPaiWJmt/wPGhUbSjERb12U9cuOdZAInjL/qJ3lxmX14CPQfysqQDDsA4pmke
Mq9zNFoc3w3JWfJ3+Z62j16hieg8DindPh3nrxIoy/33B+wf6vPfX+yUHv2X58uLujTXB17sMIG9
aWv7uq1YdggCWf4+B/IjRYehzA/Pw3cPh5O78gU66lJ9I2V6Gj/+szk2Z3mbHcfduMN69J1RDtco
JbO7x6JfdGnmJl6H539/5f/DS/2mz/7yMf+xMsZvLc8Yjbw+e98NYk6WYwUTnxonE40GxuuXDmB1
B9LJVIGaHf64sF/ZhB577BdiR2B8Lb/qgXfk4E7G1Mu/5o4ylxpw94Umynx4ktPrDkgtxUnJ/+Nw
0/73bJs+e13UDWvanvHbufiXz76Lfb/u+gwCMFqNhA8Q1ZFtgDorslqbdY4uAWwSyV17sNTVgAAj
Omr6OmA+J+qxmxXc9fSI6Ec1pKU2vrtXU6BnrE/lG/JmGh2iA0Hp6cRP7Vv7Wb7lbwndQ0bPb3ub
aONtyjcz1BDZLfTRHaFjSprfxb9fJ+1/6DhIEUh1Q2XtNIt/FP2P56HoWL/dqsJwpnD2sTOK8/rD
m7ZJaAyue+43miv9NTV54tcHWvOSOJINwxdb42h0foFqlFB18RmY8tgYLgQFPhlCKdhjOPzQK0of
QB3FNdt3kL7UKHe44sMzXHEN6fWsQVhfCAqJcqGs5VuoX46n1ARvnfFs1rN2/kr5xSh2Wuw0V/rk
Vf/hBTj8Gei1D24bsHfa1MIBk5rC3mS+8BajuSBAn5gMp1f4LXoPGr5+mZUj9p+V4SqNbSZcg2wv
5Lu2OzPyVifLuDTezDDIzRA2qnXrYmTGTumfau3RDET+DaKDDk5rVyOylm/0ffUJfUhTOT1TlWZj
veBbE3seLosr4dZv5N9sCw3YByw7urdoXL8I4m6fL+bpG0lu70EKOrwkhA92OXTQ8b7Q4hI3Kdyo
clT4JngPq0uqr7RiPa46ovMFmwAtAsY2UIA3bcNnXd6bHcvZkxjOLmQIgtWR7Ncbs5U70ntyGgu2
3DnSZgRdesi/OBU+jWwW/8RXk15p2d7AtuvNk6bUZ7Er+Vm1O3R2W5M3QMr7bbSfrO0DM6BKUh+X
4SVKUWquMss2PokacyKT6XWqB/FG2CuPsXXis7qirFk7HCv5Btgp3xjsAtOn3Hb/Wz8q+/qm/7Ii
Rz4yoFYXbbRhT/qbcivvdDsHylTFa7ZH+vj4UT+iG+8un+obUqpqBdCJYGxArda52o5eWTtZl/rn
pTrtW4PKkQdrnX76ZytEswnYw135zXXpJ4uANdl1hA0J79kwkd5N5NQsMoszd9x3YJH+OY4IL21n
8SZmaL0abyKSBzsd7DDcADcSNzvu/e/+BAMFZ5q8K28j2TrIIJgpN+IJuQf+LddaMF1CEfUlpMwW
1R+KL5LCr4Y3A2nV5BV/1z1HoghIyih2zC78NMKE2nIbPKZ0LvKHQZZLZKV2Ua1f+lLbT/vsxz2l
l/DjX0QJvZx6E2/YKOhENy5YjZoLhX1FjhpIOnnljLjFO5Cbtc6vIqIPO3jIkh2zisf6Bf7uPVkb
aE3N4jtdf81z1ziA2yfqOYXd6GfpFT5sV+7piynn3UG4j5d6kuYXLf/QPA/SFGBO64B67J3Mqc9i
ZW5qAno8V97ruHzeyJHe6Au6w3l1ptxXBvL8cg3xfUo/m2XJcbjzz9KRb9w5Mjx4sTC1BUcjoD2X
KpTYDavv4WVRlxwA6/lK05xuA4MM1hZswPvJouf8h1t+vRy6F4THG+QXTCbaF/QyumRhIAbam+t3
X2CSwUDEZJRfq5W+Af8baKrJ7kccgC7mGG+Z0lFFIVp2UaSFTwOYCu7te2Bs3E3aZLRgWLNhC5BU
Cu/iCTyUhAhzyeiP3HgDrsOnI6jzRFiPb0K0REbXrETs+ESSKBxfbMPSl+nTEx0jcuFLWrZcLi1i
BltXfvhnZdUNjDHpWv9IZ+bp3096SZtK7l+FF5RkqG/DMhW232qsGfx7MyGVeZAbXt5DgZ2F5J4r
v4ToM607Pm7u0vFTLJ+JCHNzSlEcWcJXieBalXeW9t1yhAd565SIjES/tCtzL/eHKNzG4kZm/4P+
wcAsCntDuQxCAEf1laBYHbd6YYfFfDDQbJ7r/ldvvqdoO8qN0OHJPTThdVQOaXFLGaP6dVofTWHl
+2jBC7uWLn566vByc+y8SHLRElyJuyw+lrmrD2ufiiTP20eqf3JQ1ezR8U4KMSvtjD0SxbC2qs1Y
nCN1p5q7V2aLsFkDQlzwr2ecnHEKGOJu6sqlO91sq879HNkj9v43rTp1Mq5tTgRK4Lobbrn/EdZo
2tel/6YI5ySB2Oe5JUShXJvWskCCmEIFO0q4TtVNRQYzNxEilhZGGeX7yophvpeSvn91xw5l40gf
tAZgtvxlvovY1QZknDw6KOYMpDEIiXZgeqFBVsND6524WSQB3HInJWBjy4EtWMUtj1xJ2gjKLQr3
L1wK0tYjjCe75PJN1f9jyZRk/X2TwG8pFAkNoqQw4P0Tziwkki8XaX/Gjpw4+XsKrbbQPqBgVXaT
C8TB2IJdOePyk8BZBz8cYT4yljMne0tXGkJ1O7qGrI3D9LIodigopffAmaQNaMdmsVvsJkqXC7qY
FtM338lFQ7AQs6ySs2RWrLni3a5Ypwf9GLv1sXCMKd2RpnKLTiWdR6hip8WPeBHWzFW25QRu8mYx
AF7SszEXJtkLwNCr22HBlAjFQLmHC2eCgLVNArihLeoN7omWxUitvmHDZSeRDtbdYwlJ69xU7OBm
nkcSdKQfK3HHC7agZC6SNXGgGkVXJsB+BpbSoanS5gjKQ7u9ilgw6T+eFaEopHpodzFzX1DkmEpI
34lc/dSSwHNDY0qFos0CYRRYYYyxRNwg//cPTT4LFpsR/gG9gEQEhoNbZJ4cDBf1umHzpzSMl2ZT
bF7hHA021AQ5IYyNtQ1siEZfO5qRE332u5LAfvTowHPkh2Aysk2sq5tg7c20X/9xxIBQ/M8ZY2iK
JVuqobAjSbampvovTbPwikxP7frh3Bd0Mo+oD+YpRR6WznxRiUpkMNzn0mdCjEVY/ZK0YmUhaEpu
GodNjF5JTdJ5ZzFyqT36SBo1n20lr3vvXxWah4Nmcj+I30mFOA2rkBTdDYwiKb1jsdbDH0XG50Sr
USE4LAACShj8YRqV6k10KLp7IbaYSTFYoihs4RFKunRZRzBJz90ZTKMmUWZsdxmQ9cT15EfV17n3
plQS3ghFQr5ULkTFwj+L5vGFdy0OoSx0pFqdQhcoPb3yywx0RwYABXERs3MCJxpFAgz0ohpp4FGY
GT/J63vAINQY1fJFlpFicKMxiE9bViV6DS11rDZ9K8qfOOkwKS50aM0ESrvkioZILplNPSBAJqYe
pKFBpueVe2/4qtS3FLUuCy9qE3WiuFWLH7HiyYJcyDd6j3ZUJMBoFPpd5DFDYswkC4wq6n2OHokE
WBhoZ4TSiap3WX2rRejf+im3W7E91XFjE+ngDRe22+s9OvdyHpd3lSUHSLERiKubnmx1Iyew5DwQ
/GplSDn1a9gDieC4HOdHoaMzAwSgfYO8YfKxrIUMYySe+3Ejw2X3xLUsGpZrAiGVgJj4KtKbJHSw
Tx+aiQ9+Y6Ygxa4CzWKc5ORsVoAn2IxKxLCk9tfvEVKlPMSYXc8tmHBuKMUDF+bMZguLCi34OhXh
W/o72MIihEdpP4I78QuK/lPnh57XJecbpV5Kxmkg7kiaJL8GLDX2U0IAOMAMVEId0WKLMDtHvomK
aCMme5mTQDWhabEVYnYXoYeVQbOb9lTV9CZs3OakZF0RiRqKzhVjcVb2aUhHyitGey2+RPceH7gE
3yLDe5QmBZhutmGZT4PFh1Dv4SIT7KCWXMkAT4A3or7nfwhnvkng6kOm1Ghzcg9y7Sdjf/o9RMQP
eil+Gv4+xJsfhYtBuSfyrkM7jxPL5C2fIm8l9l+itBrVl9Pjc2TnRYVw5thjMkLn1SGJxnrcFvcq
Yee19UFkgYlebESUO/f7S8BnmzAAvvMAj/GlMrw5SRw5tv9xrivvsfHLyu+xhe80vvGIvkSHIRBY
MBE2ZXUQmR9zRL7YKfH8uR1++d5G8xKcfDyvqxBm69sMXcXNhBlzIrqc10Vc+SIWgwUMZGOdB5kI
FbcfUYhwMMPnojrBFAUF+suIDnifdcBR61FJy6g4yBaqlbPVbxOVncGw81/lN08Oj9V4qIeZLN1i
cAl86F1NqIWTPSPP9fudftfyMx5JNiSHc5pIk1Dp6TlZG/YLx+ddoJ6HmChndO9ocMLPuDkWzbJX
D7z2BB3wsacvwYvOkUxm8RLiVahnln8aVadDIdG905RjtAenw7eDwX24mWQFjbC4UX70Kg0XGKAm
n3mgDm4Q4QEWikWogdxTQpLyI1Vyp43WnWoxa9UZH6egLcv+ISW/ajnajoaIhe5NYAQttU2R5nYB
63eDdWj3r3NPLFu4KhC6SAH0VTIPSG2VHEk/tuMiieZBt2zZGJFvEUglwlbwVumwj4Rdos0TNhcN
CNsBTpfKOeSSsjxGJyHCgbkVWgeKXQSg0VxMVqSlG3iXKYG+rUyakKiYtCqeuMW9yI4Sed4UrDAG
yIHsn1XjIfGwRqPBp9WctPkTUzPMg50nb1Hn9D8ya5kiN96M0oKhJkDstFJZ1BBcKi+2dVFeCuPd
ymnFWc6CXwpYmjs93HYGW28kJFEcjh0mdbI88mdGCFAt318R2VeF6Xivue5fmoB2kp0R4SUr38fO
lcFb8/pLKInBYB+atpGtXa1vGLgyYzV6s5iFX6Lp2XJ4MUhbr7at8o6yHbVDKP/0+Z5oUElap2w1
aBZDsmhoLuuUMB+XLEjlB8SloIsNTnl08fHVtfl7VQHovlEAEZen9xL3B6eeqw4o7NE5L4wPLT3w
aYswlhOYwI/ubqjpDMmFyxq4fRHXJy4ySoK0QpytCFox9bM4y3dpP/qDpDoWWLoyqRfCW4SM7YAY
TmVfFga2yc6b0k1gV2hOerzmWELojma5WgFlISapGM8RdgoEE9jSge8CbzZ+G8hn/ZnF5rqt8Ivx
WkAbi1TGc4nCQi3yyq8l0ScwFN88RA0i02FVRZ9S/WVWa5yoXQYNrl29ej2kh7R86CP3RujxY9gH
gwbrp9XXWB0y81Exj3hxOy+EHTu/4nyfV1tkJK9qpqCEkN8Zmu/SVv6RczIfOEq7fl5aFx3cQO0u
mfKmKD8IEZS6WYcVbWP2U+JulpEoZTk3xyEq0BUgzbQO5rC0iLaV8Tof9PoyGbrsQtxo1jEoN4UC
pQSipKvYycl26BprruhIynFl5mUM2IFxg77Lw6FooJJE8NKz8L6QZgPOqzI7ygOgF58q3EhwUWTI
Rda9oM1GHE/NGPZqFnEC3ZDGadZehnUMlLslv4tofhsDUdzO7zddeBEG4iBYEKdgHmtQ0wnrrLgz
uHris2vYBRcwEZmlU9efjfbVvKRtMLyZAvLFpkdH8IHj9tWuJbYDFPOEsZktd6lgcXRWOFhJexl2
erEOSIcTtz5DcDYPaLyMLHT88JG18C8sq9AR/rzmIZsBcMXmMGSqNDgmrXahX2X6Nj0QbLzBmfH9
QlrK7VSTMjoWdoarNrmEYD+a79bSoRtvJZivD7Tg0QN0/K4kt0rTlgOeS4+q1Jre3Ay/dB4uoyPX
W975+tL/baxqOYFfWBkH773Vb13/nVrbvkeN+51gZ/JoC/XheyxGVgde2/iqk8/X7NnSBJn0jJrU
ttDOGuYsVmBxnmVDoBVpWHQTyw5NaX9v/E89ukcsuCCnrm/dVAY60Pd5Twv6S8GxHujkACgbTMnm
ZJjq8TOQtp6ePbW0Q1w5akXjsYxR2GiwSMm58I8jcydKaXVErdCSGE0sOQEF8VJBwzvyyOT0Uc2k
QA7ffDbakKGrk+41V7od2gRB+lB82no2oedIvn3x2eJ6jqPXG5ZfUyBIPSM6Mn73IsH1IYJetNxM
p7Xolp+aQUKBz5bGc8aDGqF+lIZ7Ju81woVzhhcp9Im6CuZxhE4IK4uQYmItOBKwIqo3LyTGw5i6
LIwx2og4zzyW/V0wTOSVCNrZDoViua5pzLpZ3eDWxN7U81qDtdp/a8XFUI15mX9F6UMA9xSTtzgq
qS+j7RcSqxXBz9DhKyUb+XC2158mLbnBK1GyR8b+QWUeiS0+BPLnhu/s/xB2XsuNI8sW/SJEwJtX
OHovUuYFIQsSHiD8198FzY2YHp2O7jg6Pd2iA4FCVWXm3iuncCY4qGyrQm1dmY9S+IhgzDJWRj+p
EIcRexPr0a5HihC/16VdAeUwmGTjfUX5Q9FO4GbWze4e+eIbxZw70SjB2NhtOjofycAYDJ1lmr0d
WqlNXC5TJPSsTC3/J/tbpEhWs6c7+s8sewORF1WfbcL2cJGWj223kLLBrzDAYqcdXQXxYnJIbqgX
pQblLWazcW0U6wApZFBMmnVzXlF6o65fPzbxs0iyg56qSJilYJ03p0LIXCr/SnhgTkH7RpYNeei6
eoTUbdDRhSaHd6hKuMxPFQsnmXTRG6olzldjKwubMoBTuDGyE5JWfU++NLp/8hGgHCwvgSxC+8hk
jw1TVnf4fwakPmBTRvVxhGg1ntiD6epmDOfUYXKs/eOR2oIT6puSnRcfxUEjkNrW6pasuQAngb7O
C8Jp5WIVa6F/Vv9mJbJ+F22qoiJrmmyKhEk/ahd10+RjlhbDSVVXFfNlMovZRBTU/K/JWbpvEIyb
1lrqv0YVK3+3CbTTPXkPu51srocRqtGj2iJvUmw9O9XRMfuAYSamaGoXwSXlIoTFTMLSAllc7yeR
lqxvk5K+rP5A8wWwGcKpry4CU7iIq6F41m+vkCgqk0GVWSgr6UmqOiSazGxXIH+GJtfv4ShICcqT
JWXdhpRDOkuvkzd8LLdGB6HEUZVLAuXpjN4nebqjqqnpUg8yt9lXuoOu6Xo7RMl3KrL1k9jFBh6o
l3ha1W1V9CppFSck5kdET8lb0BF8sNX6c5hv/KYyJpk6CcbJImdI4iRh+CXIH5NrEN8sdThpO/M1
jlfk+FDtQBdqFyDaOQ6ZNcLm9G/SHmOwF54BUCWXKPNIhIunLpq47Wei15wz4Uui26IjMj2BpD+V
Z2GrowBnzoESgo7O5NfGMjrLj5YAHMehcqnR8pHy+ZTKjU/6Kka151YwbWbBiuCp26HCfKMck1UL
inY38tMRa/HsCh3a8JpHVdn9+Xz8ZhjSDVoTkWIidlB1cxqmv5yPXLz1ZWLJ/alLPQpPt3ge3Rd4
SYlfgZMpspvt2wccQKAIw2GRUNKjZ9e4TFg8FW8U3U70IoXusr6FknRSf9k5ksXRvd58BUtbhH7G
LWHmty4hRRx5OTPEP7kpoOFrtUYc4t1A9TIlVPTn9SQSmV5N5oX9Lfnx1NY/kPk78sSXvdITHgaa
kzVggLywWEafxNdU9MCD6hv5TcW0RbKaDjC9Y4ULAa8xP8Wa+WwcZrq6GDuUxi4KzeJsooQFqzRp
f9b4p62er7QI7n8ZbpL6m/GmYm7UwcNykkV5yk/+cn5Nep8Kg9T3pwx0FOYsi1oj5NFIvYjJI14r
9auoHlLgcyNi0fCpVi/J/aAqhyvhPwvPDR6htANPqUAIoN0JfYbSrcb6aR2Ex76YJ+oZClRK1Tbe
TmmYAPTnqQN9zVTZrHiFeFsa2YY/eakIfSjxpGaV+UK5NKyDnGyz6zrptqSnTVD41rNOMad6NA0s
H9ENHhs9bHdSvAlvazP0YMVAHSiIvuRDbTq98DhJRgpS30spdRXjqX29lvtQ3ObonvOvUXnYAjAo
oYCrF+WrEbfxeGKnyE6B5xb9WRN3ZnwugzO/F9ULcBcN3GKwqKhwitGxC3aIQ0TIbuayJGfZrO7G
ZuyeJdjOHYiczTV6b6IHXZ1J3BstTNSH1ljLDJnwOdZmUrhU76uA6UfbmFCnU0o25ZkBE+XHkNJ2
/CCCI8B6SI1GOTG2xPv2LzfXz6rFt33SoHRhKoasmOqPqoWSdLJeFGV6yo/NVr20iw4fa/hiIV5J
P8FFABNAo5ZNWd4CdYuJfBw1LynhAYUPLR0oWeDZoVeAvh721iE7aheoqO/1oVhmS6TqcP+BfC+K
c7WpNsmhOn+x18DzCDhicydDL87NNxyjm+jzvjK3w1uykfCtimeZ/GyyMRZ3L6PbAR0cHlBoaHbo
xzthnzi0GMth0AtrGFzebQf/8RQtBb971P4i4vwfpcXPE/RjNkYjlyfXazX5aQUy5uYej+cpfWEG
1vfjql6kS/IYM6jelA/zjbBtKahW8+wxWxbnkMT7G6U2YnF1m88pRQgTQqsDuYVdM7XHvxzs9636
aw3q58FOt/ovt3JtlGNUCnl6itbhSqNodL69AD6MQ6f87B+pWb8lnO1h0R4QExaftzdzY4JhVzzS
oav4jZTRn4eX9HNu+T4gKmK4QlVdlsUf1o6kSY28s27pqV1rfrwkNEeh65mrbEnJcaUs/vJxpjj5
xn89A1MVTtdNQxc1PtbQfoznNoyTbuzi9hTU50Fe6PTMuC2u5qsG5nBAQ0S3aVp/F4g6y/tRKg5X
1UOfYKXPALJv1ZtRPhn5Zkg/ghFNQXbuxGWXrix9QZFyDF2TRmuAGrVVIB7CcMMS2OlAgneKsASG
SRJ4jI5qewzU544cJQuSkfpq8SW/6nh7hV2HI3HI91mwketjUFxgVcPZruV1cT1WTK7NGiAv6VJT
WlS6R0Rq0gvF2KXFW5leBoNQFauSfCzus7yk/ffy2pwU65CTWW+SbRUhM8XkZsfJLMHaFGIFeVFo
vZhh7852FIt2JRALyjg0AvekuSBADml3LbvwCKD7THuLaCNv7HV4Gv1zzaPj8NGXXjGuTWpJQJOG
daXOs3YbBaB3T1ow0RN7bdfGuya+hN0mMV7E20d0f6zH95z6QriGmiHmxzF4rsWjppzH4CHgrtF2
Mnvy4NL0B2iNtfgud5u23Ur9pb0DKn/o491oHcz+EBdrHRA9CI9wHSqr5jpXjKUqr7puM8reaCz5
6QkXgoeIOrg6l7SdkBzM/Khr23xcEiAlYFTSjVavDAAo9wqs56KKd/yEyQp4p4IhEpSijNR/Xg4P
Vr7Ioucyoeh3uGYbaWQVeMGlwCnRcrjBFw6FNxWlpwLwFrbeYh2Py3tva+r8RhEyJsmzSLp9mGzZ
5PJQEK/GalYiF5i+SK8tDPZa3T64zrVxrRHepfq2sdbtHlGWiO8mhprmZZ1fcfFiZRVw3hO4gWve
x6hmBG5oMCfPAhguTi7RcQGin/zRPKBLbrOqCGZo+kQMl21qbZHelnwqR9KAlQzXGNiVVSI83GgD
jNUthu2C4HYblkc+59bzdMolfK39kOwFdV4S2xPoJvuoWZntLqEPpLls9V2nrHBDowRVQweLAwns
AhJf4/JLg5bPmKhwXzduRC/azlPJ5yM4RP/TQ2NxNQKuGBS7o3D5aJwjO+Tg+VqGdGT4skszYfMh
ZLUwnHoRvU7Yk7Nvq2a80CjcWnDvRNVYrqEYymh73Lh1a6hHsnMNfMR5vDDQ3CuqArZ9FGb4XMvj
U/iINMH74TDEb5anEXXIjkV19Psj+Gdg0lmHV/AUHueuGUEfCc7NAMfoczI4WAzmU7oNu4LpZZFf
FAuesOA7pv1cRpA2LkNOIJQrnA2USkGp8aEYA8nxCA4ngW+UYeaWqZN4KrzH1h1jbGQe6yt+9YSE
ERQ5EiI8pyFx5PAoye+sdpAgiqTLULGWk7M99iwMT5gQv604+Mun94td3GO69GRSHFNt2VqL1DZw
kL1Q7Ee4rtq8s0xg3rMpcblqfJxM5E2llpPZ7W+0sTyTq9Mb94rbuHdCmA+xiwATjxpvxbfEfcA2
YBrfTCGtC7AYfbSiky6H1OeQCe1BFOF2k4jW3KmG8n3gjA4q1Hw+Z4+3RbFAnYs3ZAhw9jgc/uSh
hryO5YW9V5ODwfk9WZWB53ryp46kaapueowD4plr6YrEmt/Di0mOsxOF0yDQ+WRGIcQkxiWfxhMy
rrrN77lifHESi9TJ39lf8tU55qsxY6TgAmJETGePIkHs8L2wC/Go+olbmivED1+Fj2Mg8CwlYtM/
52C+f2YDKn2M9erATDuC/nUpAvAlGXs4Lhif3CCcGix8XD6+sMB4w4bP6eCDZXKYHpzeGMlHuWbc
ckKJgml1gLyMcPqNes0oO75VUO1X5sPZ/HwrDXA3lHFtSqd8EcO0xcRD3TmBkfFKYmVh4DwT01IG
iJ7MV+WGxJ7Ck4tQq5jxusqYJZlz0ygTkgV1qOBaEHpQQNxnPLHhDgHZR4WGAijGPbhN8XRuKMpy
GvkOJmOqJu/kUKTiQuTA0ZDnWYAu51xtJsboHV1CSMjM1UUSMFmupy/InynVAuKuyjFL+40xklKT
7acfwv628sgJ8Q0YWdVzVXlUVnMkOz03uN1gS8Qbp2CdcPqP4pkP4FUkq5ICz6UjAZGlhcmHeRkS
j2pR6kg3t6LsJS1u1FkRe6ABjTAlTM8vQ5/aJS/5zvXaMt6Tm4PJCoY7+XoE8Xxx7JeoBqfXKq6E
GgMgg+6ppktdDJe4QtWQxgDFqtC9jd+8QhYaXnnn5s75tPu1ggieirJd1wt+eyXz8Uou30jRdTv1
R3BB2Bl86ZeeCi4JHq/e34/NsfpQX6Pn+sO42T7uvwZN6IkjpNRqvUOMiilO3zZcKG4TpkayzZzj
wVHPlJgx/xT3Q4QTNXvmfDHxYV0Qr0+cB1zmGj15WCOLBa5XC7Ir+UIZheWiuZ4URJGdhxm9DOYa
izQ03W0q4e/CPWwsgm0yn9qb0yyILCRcEn2uouP/Il+t7+pVvkYtNl5CBJQPBQb7bXuOHO7deWBH
S0oV2TmfD/MRfqzNDP0YbeC1nnOydTiEPBIv+Uf9dSeOTKl02+Fz+Ez1R3tlF2O+jZ86ZUu0bIVL
qnnCXl1t+Y1ETK1PvmR9ZV3SZ3bU+iq4UWK8PcH+wWr2AHT9k2eXNA8DzUfEQqnTXFJnGTkCZjFu
VJpbUD67OWZKGcXXRxDdHrAVTCiYTSwA+xJZObLqdqvbZbmLEAeS+bRDMiqpn5n0RHAB94JhJVlJ
PQgCIeYAKg1wCMEG4xzHVJfum4fy4/bUv5BHoQKPlYosIc6j+tBvrrdlGfid4gkSLRR2xQjTVK1c
Q17yOxKHkP2yzURRHslKurLsGppf0KDYRShHvqYHjaI4ApkuXGQ3hzcFYciHUza/w+on00NP+3Z2
o7khOz4U/w/9DntLhISVbC7Fv9Lp340H65krEJs28tzBjg7952R/R/mqzmvR60ZfkWYcrkEenBYJ
BxLE5bNGrBA6TokzBwsa6MrGLa85Uc0x7rFGl347NRnJZyptIGFfhUflgHgDKDFsSSCEqGV62tal
63RfHyEJS8z0eDipW5NINiMfFT1/cWAakAnmQaJobIIQT0PR5yoITOG6G34g6DNNu6Hvid+kK2Lr
3LSHt5NA2opVk+zoGwK2mJ4e+DUudFSR6WylXIQEDeuAuWPw1GouVouQijZWchp3AkOWJhRuX06X
dFRYs4E9s9AurxlpF5qSUOdcQF+TKWjzJ6b9QX3PS0gnNvVIjFwaflnuHNWX6O+GGReyZg3CxtfR
p4KmxQvM/ZmvIHXp1yOwSiOf4WuwiALu96fSQHKtUMOo9X6R6+if6vIr6SmTtakErTN6oMzRmcEp
y4RtqvWT5YjDey5LxNHkp1UmHGZG4B0ti5iT3zxNXynlvhNPdfc20gwEcI7um+rExs5vbkMrq9Af
sCSHE5SCynBezO/aoudqWn7beYgeALDj5+67eT3MAL0W7Crp2YPP11hqEWkSVnvgYaANN/LVj2kN
qW1UZX6foLrLqXRQHgtlVV9PiIYizCoAWYfSuwsOWXBQhbAzZWCZsW1NMy+wjOnO455S6LwzpfM8
hjisNGo5MJVtlfaheBs/c/8+Ty/tMxJ9csYFNnF3xGw8FRomIrUj17Pe8Ok+y1J2d6z9mL12rZ/j
OJemOvhNpAx7isWHdJjn5O3wmkQeD2XF+UqTM5lN3TS5qFNHAqjRTABewAaAe7mdsMrUDHB0AIkM
8Vwx+jtUShdZw/EaAMqdV8O5yPA8OfyGQYQljBEb7297cY1AbaIx3lyc7QLwo8HFT8uU9RCZFEcQ
rx5HKqvXDYTnynjqM28w54h5VIZlNVdj3wIHXppnAe8dNVvTHygij0giDyo7ISDRgGxZrb+JDUrG
Hmh1lWnCAqf/aqvCG1bokQkmOlqDYSf3S4psn/b1plvks856q9TnmDYcx66eU7UYAjuhNebNZXpE
7gNuHq1ExC6FSTfaQa6scoBJkpepW2uhtJtR39eEbEQQwrMSX7JuPgio37yS9F6zSdpDU61kGrRd
fTOnX8FqUoqrs6JdJP1MpYncfSWzysX3hLG/JQldEqVCQQUVDfzjjl18RTasQO9DUj8HvysLq5YA
oydxy9zt4OOK38tnqj0WJQbKA9xoYDKuWIpsCqQ4oAeA2mzkzsGEOECLwivZX9cT/VxB1cXuu55Y
J9MqAV+2d2QTJQSSqhPusytjzmT3gsr/qXw2Xi0yFjhRoQ8QTlqekU9vJLDh3/E+6JV4IishqfOW
DXk5q+tdJHzS4qm3azhjADhYEBmv14/EbDbNShLmFgSEaFvncH4mbpqF50FAMeEgmOLua07jBpp7
QMCM7szJKVijKKA22GHMc00a6mVz9erLNBgMGKd28T7uJ7ZcPg9qG6uOUKN5sMOJw89q4aBmtGrk
rP7Iu0QuDtXQpLEU+hKbdM8NTyf0FyKwhYZhySatmUwYZKZGsMCU9oF52xoYpAzGAwsO5ESbd5z4
qHdHpuH5sFZVmD5bNJImd53g6Nxa7JTxCg6zHrkmgR5KYuI4Sn8EaMzgEnEH0yKAAhfiiRUBbtla
t1mGL4LujJ1jwnxkwULH6TX6UqPvantQaNxWsYmZdYF3y4kjbQXJuUPvA6plEpTfmskevfECDHSX
7G5PHQuUDEpZwOXrcQmj9F2vT9P0QywMe+K6rKozwGrtU1/BXxyK6e6OysGHUT1+aZ/sGygohpav
UYe80Wuw2Jpzs5oha5/wvPfHVJuFosvkqdJ/gKgLET5Wvxhgi88UIlCBugH/ZmJEOUXd1UNrCjLU
QK4I+ymcZ8BZqcBT42T9oiEwOWCkGHA+Wh8iGSssgAz2T6TYR5KHkqMgJrCm3QxcluGNusFdnauP
wxt3aXRdavy19Tmh2YDOgF0O91EwWYOZ7lR11vezxJF585sfNYRuIHoRR7mU/gMH2PWH8I3rgELM
2goeHRhMR4PVMy3VNsm5mSu0sQ3wjYszs/dglGdfdOMCzsSy2NpIO5qlPkybDIxC6DE4FEKcdMMs
ClWZuQTLrEZFipUGvzfpog01V3YclD+lM2c0ohmnaFump3Qet/UUCUBsW9aUpsl+ja/oFuBeo5fh
nqt7Njf0AHovgCD72GX6OcTvIHUoWqP2zyNf4Xz0C3niGNHnDtGD3zT7NBhRkzn6WwUDvEHYAwkc
NZzTXxdxsxqFy3id39nZglwo1jU2qclltmbu6uFz6+tUPOvKDAxPkj5HylY+auKqhLJz/Ev28n+9
yeQuLUufkqWGJRo/cpeWLF+DXteaE3YrYq1ApSztGIZTv5JOj/Ehep3o/Pkzld+Iz/HeyYYMKVKx
9J+QE6mLhfA6tM3pKrlpCoJ/guaUAOZSl4I00I+Y3AErSATJHwfNDDWdWHlmZmN/JXNY44hqHLim
0ZZuoZhpiHpgIslHagSEkCiWUDOhIBAZC+59+IuBU5sq0D+yvRy9LumaBp0TEiSP/5LvFtU2xHNX
NKf2neQuDm4LfzHgNcvVTvFxat7kw7njZ0pLhE6NYZ0e85EzwOBmwqKrOz+1e4cMh17qRXXbL+pK
pPiRmizvi/C9pAl3tGVr+Mq2hQ0H+2CuBGsQ09w/s3d0BqAEp4l9heTf/kahkaTJg/rzK35fGgl+
hCh+205++YqNLN9VQQ3qEwnZmmnNMQlzvnDU4PvEFmI0tjsswZTUqAZGJwfpQo8rDMi0wX1v32Xm
D+QlTwSTJKGJfwhcmMdxTk+zHaDFKaNE9ooMGgrKKz1NifcLj65BM/4RPLeSc+OGL5Y3JnRaFOtM
uUyA/sQnkX0Yez2CM1ZgmFzo/Ql1BnRPfLjbsqmGuZDRGIEp12MzV9H3oMcvTdB4Vq8zXB0Ik4oK
u883lBljEIt490EjBXRI8TuG7PidzQi8Dhbosp4WfnAvsmgzhbHsUT4BG406BZcRxIsUOz/rJWE1
LqjOzt8qjVCdjA1iFPb2dnf4y43z++tiKBP0kvKG/KPUkqr6vRMro6bUwuyHCD5/1Xa3S0nR1EZl
TtTenzBNdCxlH7eX/EV+0I6km2+E0B84bmm+AfBZfaxfpjAR/idp66m9AcqPhJTd45+P1vpZh5m0
BLouGZoxYZ6RF/z3RkmUyMjUDKdzCRIQghu9+CZEH2bnGH6f6g0pItr5qGLcd4KATgaTIJR/0okT
yhCYKbr4xktNIq07kZZxfY6NI072NLcDb0VXFiS+HeBxl7nLQCGh0GTC5zmQt2jmR2XUFs7ku/kR
JcL0ybavJS7aPOHlSo4DVP4C4R3CYMC5GfGA4qhTPID11WlQ05zAFpL9wiYIKBkWJTRmyYXLNShO
N/gySkjZvUN6xjV/ndDJBtRK0BK4QXkLyyYCw7fGXh5PAciYP5/c386hv57cHwV0RQniNNSK+jQm
dIpwSAk0yAJhkDkS6vK7x714+2J9zJfBWqKeAODCJiQtiHHImYMzRAgK4+QrAVqCtLQhm253fLEb
zXez2Yjig0RDMAd7z1/+fOzq72bQX4/9xwwqpEKnDUZWn66YGi3yzuzgJ0h5m/j9lUzgRNFG6aoh
pSV3hafzEr8mrowSxXxAGI7QCwyDiOcd/iEXk6anDantiQfExUO2TxEeLTQnX/lCiSeQ6Okddhbc
BSigwEIZ9p+/kPybAuB/Rvr0+C/zpd63xqi2+MrTCEHKAscwQNmEnQkTROOZGFigrYq+vrZim0pg
8mV+Q7nlHfmJRbivL3RskV6h+HGHVttkw575L0f425nj33vR+rHMZ33To2lluMCinWZqJj7MOSfh
iMt0eBY/yvcGPPj9qWVFe1LXJbs845kWencic8G+PVbRX87Zbzgj0+ygSTiKLF1UrR81bjMrw/Ka
icwOX/dL9woz6VN7bD4zSoA1+trJ3yx2QOaMFzgo+UP/2nx0Jx2xoM3OcXxn3U1pZo7zC+xz/YKU
6OHPp0z//Sj99wB/TLYq8tQujKX6lCfYE52QBrkgz1NHpLSWOlrqWOaU450yotNe0PZx1ScPXGkU
IyRRkFPHLA8eks+I+J0SAcrDj7paN+8B9yFWZ8a2ZZewEr48AkpcrTCrmD0YA2j5+Kf0WqOeei6f
46fuRIhI0Me+nC4xaPCLEtG0rXyyUhFEEtJgRjNufxk11u/HNWRv09It839odNf8GundMLDe4C2m
OQmmXRg8+Kxgc5GsMFGucXtNxv0eeG84WTi4b9nDZR+I9ml+Ck9YLZ0ORfl3WrsK7OrmRh9kmHMc
JN9ZasS7nEuBcg6qMrSXhHLjtOwX/ftIs2voARZFYUq6JAJhpYiocJjpUQrZnAPOB8maDymZziM6
HKZzwoOp9ww4ivuc2bl5qqlNEDWAfkVJRbxG3kJhiXD6rwLD4UAiEnsVsRp0GfrSufE7UTTnNOmd
O5xG9iKxkxDAtL4APETysOCxDyOSJRQMLLfW/jI7/o+e4nvZNGRRV/H2Tv/972Ri3bWyMxVOulC6
zaU7VjtojODDGy75y52675v0hhVy0oAhqUZNzQr3Wh3bc/3SclIQtppkOB2FfXD9lwEhf8svf90Z
/tRW/JjpOvFW9AiIUTpf7uSjDgrqS1vm8uDKelchgI0OwDERvTfkK9KRZB5pX9Da0Ue2h/zj6gcN
6EK2pkvnLMBUQLeGl+yBPWWLBx53/Drbd5v+TTjmh94tV4Ivz/JluqGY9sWqjgsFgsRsfDdJuhCv
MFnx6cyZAf1IpoYQyTslCLygUDOxE1eQbKecKb2EQfCSEgctR6TvSQ/1STy3JzYJC/LjW3ZP0/Eh
6Ds1L/Gh/Yie2U0ZRJtf1KSQnlKjaSDsfHOagCd2X3xj/UtGgssqOjr3r+4LfgvhCwfCEwsyBTeP
2x9cFTjl+zbaj+6kS6NRmK1+UmykaEYZEB0ZsuEKbieqCxDbnraiS+HsvkAOjsfgY39/6g/Cy/DE
qlxs66/hqX4lLA2f5Pl9Z1z6aVuLaI5KhvEaDY7ekiedEhMBOJl6ShCCJwufydla+FbxTHDQlPhx
tGAJ+Wpf6X5INYSV9CF+l87xOyZY3i1+LqnYzesv7ZjNqbSQWPwIy0X8pJ27D/rDifP2s6Fs+QSB
YB9MVZl2k7zQLUpArVls9Dm2y1U5H/emp74hSAJ4R3y0pQkE1QOOb3xNP5j6LDLZaBmBJN+X4ju/
EJ9GcMgpvIdqeeY4SbOSpaME1L9cK4eufNEhfqc7IRNebauMb9JXOBAIumFhbK+z9O26yeeYt1f5
X/hC+m/1av8KiqQfi6ea1WUmGAiKyIy+p9vrApsaMc66f8j2AxB2YRGdg0P7EGN/XNGvvHuhNNmb
E/qupIxLHuoNUUp8QEdg0IurfaTyPGtpPfEhus1e2tA5x6u88qEkOVp+5L68vW0tsAdEE9vhIX1O
5ggh1Tf26PWhO5lvyLJJNoiPwvOfl7zvwPvn3Q05kJBPwunL7PPfqSfSCTBAf6UntrpL4R2xM2Rr
buBiQasizzi1LGTP8pbhY1crc08y07nNaB73RNdiW5rV83CDp8qmhcijtCHBq1yomf5tfvy5lZmm
oF8P8sfu8V6xMNcdB0nO5EL5aEb3FDgp4QFWyvKKKBbxrF+dPYnx+0odiA2CS1/MvxyGMl30P52r
HzNhrN7Fthanw3Ap52BpDBnps2EjuTW7bgdn415YKt52UR66bXOE29Fv1XWzCD9kd7CpTP7l4ml/
OS8/VZVVHGZaH4npCd6fb85eYLTvBopbOPqB5mxqV3aYwOZor/3uXTjTmcyTwASTE3c+6S4wL2GP
ZADsOXRtCePCRsa0L1dn7sMFY3KOEs2JFlBmMK23z+Xq/qj9bXn5GTH+c2kN0id0aRENXfnv+CPZ
Eqs3q09PF30ZLDMX9dAnsAjBw8+8RQXk0qEideU3spbbHKx9tPnzDaD//qL+ewDTnvCXjXxhqHWq
5pxDeaOdbq/WTnti905IKT1VRClEdBZJTi8jloR1VBGmOJEbPNT4RMkCfChknUhG5ZgMXbJXZKw8
YDogX5jUqXPhQyf0rC41xSKbzlUfo+WQJe2nNDdtTfNH5RkxxTvJhaz1ytUwA7LnaG7u/flbGr+b
zyxVkxXJpMUMWb//fsu8trRMtab2JQ5MpS1b1mSP1ggQPE5TamGTmGHwardbNh5OKmiwxpy1vTym
XuSSED6MJCJpL28bjvVSX/IF9fg5ag10ppA9ZtjS4ceA873kfn3G4iBMzXyeQKHM49OSfJCTPKru
uIy2Nydwr+5adrHwe9UyOgrLaHUB9cEsHhz//K2/Z+kfN6wlKhIpLZIRkvXzWw96V9wHgVk891CR
NEfZI764f5iP9YG69F8+DFrzz8wqg5nPUzXdmJwEsBP+e5bbXFF6rkByGpGG4eeS3G5wLpxlQpcS
VwEUSINI16tDT7wtuoiimFcbi17wm2wr9NtI9SR2d6cWVs97A9AAfoFE5d4JA08wZkLv16pnsESq
vhp4XLfKnOXxnH4jjFfQNNz0OG59EWYpnaEMqtyU9pxbCrfdvfVuzO2PTYV2W2C+VcekeetELaWv
kyenSxqPh+oSAYqeU3LwjHamtShyZqbpNrQYooKXIU/xdN7HXImmK5CQTP26xjfgi+mjqizjZFHy
PhaVWuiAc7rDZ3hcm6WaeTytr+nA4NEVS6f6ODp4z+N66j6Cdb6o59WDDp0IpzoJFtqHWLOongMT
uKXLhlYCMLeYbzVPMefX60ynD2PmNQza2msyj9+E+QzmQJrP/nlho/sobdQbTBiHv9/oIzgJmeAY
6j5f1oQIVDkG4j6RDvCThsj85H849tmjoeVAVUbC5PvhxJhFWFJXyIb0z3LZgw1KXNxIaTFDOiYU
88Fad2dtYqZrdP0Rp5bwBgs1QUpJ01g3gTZs/L8aD9kaWdAg9lDpZWydvpWLhowjz9OQhtJ4kY4Z
lB0J+JaV9sq+H7Gdqrk8jjZNxoLN6zjixOP3/IXf8KhVev/I5q4S+j26lPkI9dA0IhHkhYgPeSZS
uX/eBIEVmAc6TidAozzUfegWEZ8hGeMvqBT5Sx9NCrpu6qxCLc9HkYZwLMeTBaK/9/RPNGcRDYgR
9gHktLz0durILbqhPqnR0F9xuhRtTva37D0cGvonXO/oPS6cu0VBys3KOYwZ0UV5hYCNz97TeXkB
TsxVZgGVnbGdJe1ylyJPIBcLMg3dHDWKfmGWtlweUYtBDx+2vJ90tcVxdqfrj7fTVtcn+s1Y+ixA
Wkojg4zs7DbLN6jfONScdzenK4p6C9AN4ivssbxt9M7jCMkU2Iq3OSq36tmEmI9gl+TZUy/65ifv
DyZDh6csek0KtpDaBUwO17/LC0xm+m1uftaSLSPv6b0yW6KBkpVZo2wgBGTXbZA91sEijzYi2IcM
K64Dz6HQ1mroW/UcTnt03bY4SKGD5DPE2GmF7AX/s62bqwEnLU+AeoGnlH7AVLnSM9QBeo+kc7l3
pRo/CN0TVgqtFeNjK21DLA+tYyXnVMGnv23Atjfe3UK9cQrzEwCFdqK4+BknPOV+nEvt0y2kCaN/
hdwhLUxuPBAs0hwKh0AHxnJXtuu0XI3cvPfNTmlnLT1+X5XUQT8ObwKtbohsiAbUuU7nwVbv3uWc
HnoRprrk3If5sY81+mAcVFN4gSi/DDKQCfROLtlATrEWxcX6OuvNyssk2vPcD6F6wFjFQfegCj4H
FZxaG5ETcXXy/JlbHsf7Ib+CdSuvb7EFFgATOMOw6J4AfnCMN+Vg3c1FKkGEgKCHAC595NBm6RFE
UF888924yeAHFHTsjHv7xtRMM1i6ily3SA2vdLGQM7RrEk376DLbowqkIHGzswbv8MpS1+g22e2n
yTKK/QCMXL0uhZOpPvT3mT7pmeaaSBtvasJU81c6iqMdtP6Jpad9Bu0bwjrrdgxy2na6aP8G5UFm
KIV0m9PH0CNmhmhVLy39S8dHEAoEt8MKMWjyEXwNr2AtsEERbnIuRB0lXrmVfCZ427CpjDjTn5JP
SxqbsrD99tYvKJMssHleLEiKpM0di8egc9jMjKzxAn9HVLSA3zCr1wTwbAJEksrWExpWmwiHdjxQ
l3hH6gTbF1RzS5kX/fOy6YPo8MS/8v//731L8XT/9kISnI+CW3L9MJANquoztCCZy0J2q9I/ouyF
2VvB5ZpK+kwHQ2OdJSaLNNiyLIiYm2q4iCL5YQFnCXld1IqCMZdkxHaVdtHR0hH8paNCQ/fDEB4G
4Brh4Yqt7u4N6FHl9DFrV2G+UtnyJjN6f5ssfDk6jB10GpW1Ej0q7Y2MldIuA/kg0jgSTuw9pNMx
tu91hZliSOYmkIppCZP7bitX2w6XFzvicZLAFh8kLeQvAGnsj7Qr04uNi2rFjGFeQGuTEEDsN+XC
mgOLRruIt2Qu4Lp8NTek4C69JgGtU7XhPqZqpXl0vFSuXvQBtCYN/RAxFcOA4P8jXNVrLskXT5NH
D/oDA0Diw0ihwQHm45HyZB6/rGkuTSqCIZIfadjQbMsjVYD0SOsn0hykfqHlkFPT2TNsGTvchMGy
u5CngRcBHobMnmbNyGTyhnCJwsopngkAGfWoWFH/QCyd6k41rS2P2prcJoOck1VeFAJjMGJ0cj72
DynLLDI7qH26P40MspuMGIZ0OB/X9SLmz3KLyH8fb2/H9CheJq4c75geg2V+zI/Fg/Wk0FLzOFwG
csPDheP/4B2tp+Khe21e42O/dnlC8QCn5gjb7bXib5zF5jXb37fZvtgDM+AcKz6adnfwRIYh/m9X
8RVf9EZaXVwdiGC+xOOis7r8c5Df9wQtMJiaeVUm7KT/4+m+lhNZliiAfhERePMK3Y0RAgYhJOaF
4EgjvPd8/V2FIm4ER4dpuqvLV+bOzJ3JoSnIriOyvbntSJzVvrUf0aV5aVaSR3vbnzemjVJSSjY9
Xb0b7AYm6GxELrlPuOh+r0anXnoyFyM/kpjDWBGR/DVV7pPFNzXR0ObgN9uANbn64Fb9zWrqMgYn
gwlxAmpxv131Ts3fqWDQ/eZO8o2fQaumkEJno7S+mo1OzW4XTtCUvOYHqh4ylukybzkXn68DtAw9
519mhGKmWRmdwWgNxkMXkeAvsf9wQOOXk60mhUdSQHlB3zfi0Ggo2COkLlU5VzRBEeHWOeefYH/0
Vyku+u6e1Of4Z/Etxcgw9bnur3p0psGyfxhsO9PGthO+7wbTqb5MfWrGrR3M/7BzlRvpBwWsvlXT
6/2qOqC+0CXfxZ/Vd1gWfMmNHDPW9EX3LcVhc9DlmyMjKQQL/mBtMCb+fgDzD+7Tbiz/aODiOz1M
zUIBt3aYHtPGvhO2yPRwpcKbXqVq4q6+0+bOoen13Gd6mmJ3Heohb08Pd4PxT+rzOlGG11wn2nx/
Np6ku/rWLjf6zb2rr8uATLoKvqlSm+aHGaQAD9ujbX2b6qQ3b7f2vBFWxOx72S+3yukG8F3MzUL+
tZC+fN+c9w/NdV+hh2Y45nKFf5lDIazU4k9+bfgyDcTHTN1RhdlJRmuQURZSiAiWpbQgZZsI4uot
08uluhUM0ekkP0l1zz9rK+bwjY7m+9y5TqxCxwqEP9R5UP5zEpp5ah7aqbfMpwoMNqP7RF/AOBF+
ADjPlsC8X+reW5vmZiCY8zkXGe6sxcLTCFLiOAis/sYJwXkggLaz2nGYL9dOssLYYCQZ2wQem806
yaa7Bp+9YHFkb40eVAS9/GDUDYvDJmpyXvlEzzhXBCuhtssCVzk2JbJRa3X3rL9Ee7uX5UI2QX9l
X7Tz2CatUfenUq+bHoHpLiPvMUFXBnnW7RoL0R3eJ7huKB9hR7YjzUORqsB8EYa78rWerAYuqQkF
iJP/tm/vX1dq184uSSNADOSod506+1YjnPamIl8Is0MVOFUiWLJUjn3xKSl72RR7MrvGN+3F1Ah3
nWINkBvAP6WPydkQ5mLG8RPUsTg4Bz8f6Y7df4uoSR4gHQpmz2KUiQyY2RzaJ/d3g3ZkkeaHu2/s
mvaKYiKVxeT6iE3HVb6tg8MBLnNNSFanXO9NT4Qt5IfyZMfHn1RXNdf9PQz+xikSzwWO78R3aX50
o9qZaEw9KuGiRW8sQkYDVbZ9MRbdHUHln903+UjNMslx6AeLJ1iOetnJo3l4S32Uh1pHzVv2M2io
xTG0ljHRgcPGyAbhrJHnXKWDLXgzIHz2F9GlUUZ+wvEkgsvYDvaPmr+G8EgYYPCt1MXmU2cX34d2
7qvytrFv/5dpq6TTwG0weqzlRzkhKuHEk5PA3437LzVnmgwpGlJON50t6quyJ2H0DqKtTPZx6DUT
DEPY+q85sd13NNnscoPSdIiuP5ajsl5ODl0iv4RKznY77s9mc6xhafvtLjVMO8PpoHwGkDj96KF9
f8qbo3NqC6eqj+s0nn0n32JKKXnSy34rqpb7XCvoy4ZswMwgYwilNqSFkpJpNijZ1U69a2ffeRyi
bafYkqXdlDlGy02E1tCUsPRN/JCW2kZGZJmLDZl9Z4FqVjW//uGlLV3ixMTTqv2+Z6S9WgXSQ28y
obed41Ag5V/KVV2X7npLhF5OcMQMbbxMh7bprj+tEfPXO3Fedbd/V2Z0+/S1a5eheoJ2Si/so743
b8d43tkMzGSvsar0qEbqJzN58U1p39mXwqbLrsTni+QBhrPoecO7h1e2/e9mMtuqkvzf/J9i/Wq7
xgwjs3yV9wCHLMlcPrXuPjxPHCxaJljp3EkPQwNvAp2Y1lbRXymfa9l+qpGvl+uJmTayOW2+xflY
3Kpj02Mg8rLJc5PDJTku11JfcgyEeXng4M69CZNw37Rc9XS0jvMCPWH+PmR2GhogXF27gZyyDeGp
l6rOtCkI1z3XiMdJoe1cl8W+s+0v+1yqpNLSGb/7gAo4ZIkCRDL1cnHxfZwo4zF92VBCX8yz8TVs
A1BKbOptgUCZwbilBupzTjfULjtMqQEREHZjycoJ9bTU2nrypZfZqu1loZNnYTP+HXLfr5PLIH+o
okbhdHmLSPK0BIctexK8CJW4HpH7pp+fCNZMRKknrGXZ1nrowNk0iWeXWvrc/l1uRhfUtLkEgURP
dWx+RKRibG+lzS2+JQXFLlb5tGVf7i/Kx+flry3i3rm8XZSW6i4ni55z3eSZjZyYHY6rSfmP9EGf
POM7OhRDmFU4btma9y0u5z0zZdM8x8W/55/9cNHTJhvsMtM0m1I8hR41UnvoT1mSn72dX7VsEG4z
vmstrtT0EGEfxdbnYXCcpOOQyZMo1zZ4BmuIE6DydmjjmuayP+Bx/a3RlqgnlVumAohvEsJ1f7Eg
tOf3+v//OiZ8f9WXf3WsG42vu8h8QfLbREE/c1Q0pViiuKaDiTAxTnYndVz3N2GF/m781phSFGbS
WdDq7xz2T2Wqgi8+bi4Z4edt2u661eZxDxok9xMGeqeuYBGTuIOvUHaAcZXk7Qa3GW632dwptv65
42h2WAcuujKBjEca5UAPDQ1POEKh42wKHrHzhqCE8NEfluHk8K1Wet4UJufdh3vSskDWl20r16bg
8l3CsNCfnZoe1FqCVeJhxWmAS+NVq/iz44RB8WHDx1f4uyVMwk7q5XsReTQhJ1gm1fWIKeUOapKj
zouJsL9wpyE0D6xQW99vjWdnHFlEO4pDa/zKza5uASGkzFipg/LkNqDnk0i9JPXJi9oZVbOX9cn7
Q8eeLrVQvNsIWmoEVVE/KiO1yqXmBd6aOcXEEnvax3OLkhVdv3nOOISND7PDOtLUMGg6/rknaoBZ
Yss/YIi3fH5313Vg+Pvtjn1n8W0vNkuLw0t3XxMCEeUjOZiJtmtb3ue0Ax5eduz5HlAhfxVtaEwA
RxqcJx/EOpetOb+HZfcUvOmZz/7RRbYYv6gFyNjUCzN56yxXdTMt/HJGpBJm1K0tdIsGZjZ5LMgo
hKWnIBXk+iPXKG6hGqT6+SUug+pFUMhzqXtY0w2KobVjq5nrmXNLpeQW9FNAr5532s+IjaAgkyH1
RYbSWe5Vqnq55gmv9Nf33+v2nfLPNPSfcrzXHCmcW7+So9pL2+snneg+M1vXEBHJjFaLmaMTTFw3
EO9TUnzOItf14EB9ZA9g+WOt6nlaTSrdVVt2iKc8ZPMBKTiyLhEpjKCmh1RQkwhw3vrbLeruoj2J
hLC71NHSuu2+pug9Bc1wjkpaRP96yn1+U6OFjeIYmZhBM3nhYTsNcop+O07wSDrVn3sziTOsNvC3
haZ3g5kHRGA+7JrELDXwYpUIyrpziwxEoJEwx8lXHEJFGbQpYD2HSqqCqS0ADcbTJ6xBPh7PM8+I
2K3mL6UGdwfGIk5S46opXxzOPi/N4s+647Q0ye1PJgtQgHClf+/gjMm148ZbM81qKkHH1z3Xkpp5
gRFys+gfU53b+TO1G2X4VBfFbCWZL8T0fTaEsP+Kbz3F5JpyiwRugyAJhK2TGOhcqzRn046Bvq9b
6aHMJBg2/cuPNApjqINuzcJLpiHMOWAAnFcKHO3lAgwH41H+3qOj71SIZbl8fqVPkCecB8ARg6qb
9Ps9W7c5+udq1T6Xw9g6ReyHSgka0LmljiwoGlX5NF9yi/55UvikFK+SRc9UXfKwlEdcKKlA0Kmc
GnGp2NeD3hTqkmneJ3rL6vrVakksBOtVq5BYIYte8cfbVgeRPQcavCxL4tbulSDSwLMWqPPMo1Oq
u4EAqOhYjuuwVx6e+2EuLZ2sZAzNrATBaLfWf6eifZ9HY/mHpoDAeR7ApDvnV6tzeeFlke6UM69M
JltbSUpkr25OH7/Ok/DvK9Rt+rLmjPP8DyOiftZbLpgL4yA9ZCr18f67OHudq+hh0S9fS0GQu4zf
dfdslQ6HbanA0enczuy6h4FdLpWaeNAcvrRpaqldN8QrYqDWEhCL+Zu+vWsS5ue/mUqYz0+JM16v
kSK8lsa4FYNnmc3eKF5T6BMDBONwrtBunuLXdlu/XeqZR5LP1nPT/3iiyTzmitYxO9gVRWunNWYe
pwVRErCRWjIvBWqvIIKwguGXEXoH4OGEO7x83+Mucdiv9Ltc+/R9Guw72w7yYsLfJbI5lL54Nm9g
SremYJQqmvwIUezr0tSZxYdVsprWJf8dBOzyPf1+fz8DQ/+ip3jdvIyTw0+mnu3lIyFoP4vO7Sf9
dZOtPmipaFdrS6Qy7CqjaT66j5BzV1Ceb2qzaMZxECvFKysIP8TF1+kNFoQb4Bxd/63eLrvWShza
sg4SR9qz6qZRa5SD4Sp1FD4l+K3KgrWSMP6G1roWzE2nQO1wwTTw7x4uiddnabqwz+A3EZYfAvGZ
zmafwST0l+sa3gkkAl6frcR+KPMeCoQTWCiuOVKvXl830vnq/s8ZZHRsBI2WXTKQSgdPCgqbQyze
v0//bARxyenyHzaJdbp26U2rPQ5Uo+MAcVqEDgCvQqCoO3S18/yXgaewSJiG8pPbd0FL5J7umRJy
FXGPcgC08hN4J7v1toW8vzdv/UNALR2ao/bFUnB+LpJ1HSZOvwjZKauHZrJrzgZnjJjotKJ1Z/AF
P6vmIuuxlHDObJR7RuOvt9Y3/Cy4AI+CxVy45KtCG5VkacOZt+Qir+3b1kptCmrUlArrqnNzwIiV
Gyfn/vXxjhEBBcGyGBWcYbnogPxkwHXy2AeoM/0wsRWqlfRb6dSYy0CChoNf4K4pxmKXi8rDHWaJ
jSCFpCCxuACHSb6FRGiYaWZGJXOCL0jQi5ENcFQZEzOr19dAcBdl4y5UsV6JU+wDS8KNQ+8bUtrY
RIcmRfPPJsm83P6b/2OKKTf39cyL7AMJWJD1oFaoI6CozhJ5GM6SzsVCyPTksoV8p5qhjQKwk0U7
1023HI+DY2eVyGt0XsY37r7X2nh0aHx1tgn1u7tvn4lQCde1tiDJewMTdqp2eRc0156PbkOZa+aD
ufzmjv2f2T2+d7NhYSbp7+qlJRXO4DjDIsA5/PBzuqOhDZEiu3F8tde+5uQ2LTaOo3lbLkHnTJmd
Z1h4TQ0r+db2U4pqdHrbSHmLbZTbis+Pp4voPFo4IeToFjhyitiBdvdatrlb1K7nZn4w39q0qql/
Y53zdDUs2RIQsW3wRNay4ixlCaniWRW+fR9JizT7yN0jn/mtfjxFeUSm6+b20lxfeOxFJaLpYDHv
XjlAF9uMzYt6ha/XFqvXoUDT3vTXuTKr4ONlJ7PyIsrmWU6rl0xNOmQf7oSn53d8af65Ond0rYwX
07OotFoZZbkQy71Zv8sEv8Ms4nP+K3KdZEK+ZEE4koj7cpnjAInXQhb5u/KzKyfeUxmH25b/lCID
VfkSz6T3IQKjehFvcq2F36UeLrWLl7jYTHWWZ7kaojkOsEWqNsXPgpV0QTa10yjZv/YIpjMhOGqL
p0Rk4FbcAudVlmi0F+G7K6offh1DW0JOPP/0lEfccNzWFOy6rI3rIgoAwaMhcEgTVMU9ixB5BT+t
SqsUJuXzQdFEvlNw1viNfYT5hOvhL7Z59dmUWqjLVrgg8tUm7kB+pBkvw2xxrOUywbC//LvDUCWf
FS5rCYkko75hM3GAhSrti+FFviOvw/04C9b9sKO6uC9E+KvwZyrJI2727F0bkUuJy90jdaJs1ioP
9+D7bpzFWGZqcj34cOS6WJRagZYiFVI9Cp3CF3R+d1Rwvdlysg6hZu7b/i2X44cuB2mwBIhexmOE
dOPpi2BLx34kMy8vADxVLvJDdY8CSioj4sUm+x+HBBQ0GGEcAjJJb/96xh0LCWbFHv8S2wBea7wa
79K7FGv6yrQwyPPX00v3YKXPmtvWKReVXri6zhhfng3J5Ru8vMeZT6++7CKlK0T1ffn9y0PSzVh9
ljZIppsnR1EWKe41eCnMDjG/Bv/UUWV+zshC/ru+q5hW+asUpFu8bHWNYDslyiP+twyaYr58lR44
8wE63KMDinJtNp5k3HTRqM9bWH7y/3Zvq7fMOEzL7fs0PvEjcBy+X98Xyb90woyf4EnuyaX2b/1n
gcum8Xh5/LfposBZvJ3/Gbgi63AqEETNJRXDc2bDP9bpBqs3vh/nv5e30n/4wpylXC3QIXHXyPON
+q/UgI7vk8LH7FPynxm2garG7TFGCb77XvfBJMn53+OjJDvBizrxhE3Sr6UPzEgC81qBXO0oQU/C
3WL+QuH+qJTQyYTTCF0BEorvQ5Me/XZjypjViJ7d9Stvj2jWnf81Iw0RGXgbS3UXiVWOi7XBKuL4
Wb0lj6ZWbJIZeotqmdjxMgNrZhyryeb7WsfcdNnHm2RTg1VWT91dKiJTzONb3GPkrm4GA06hDS4L
8pPlYqc9BqL8rYbqSw+RGPBdcQJZriKSgZ+0F5NS5WUuf6tJhkeKvwnJKv2+bjW1TzdnUSG8yigE
3jn+MYKjfWvxtuoya5zxJDp6Po910E2Rw0VyOtZleL7Omhw+MGhN783srYEZa5qXXEcQDG7uQAxG
khGUmJ23UPy4bScSnd8KAn+UUAiDLpGJwZnFxPOXg9DtKjY7uMqgjfIr+tLRoXefN7j/IBLDCeUi
qcZL8Wlp8wH3yt/5PdQCJ9Fp1mYz2fI/EYbtjB4zrefkSDLQDntOSWUx8QjAViGBfJ5EM9qt+tic
IE7Zde8hqTxS7EedxwoBYHZLlvfX+zbeSTpeiRafLkswIpACUU+68IcTiqYF1xiyVqk+KwQfp+ys
qbbifIkz1/7xULvu0SE0/ZifdtfbDw42W/zPjk4Go2J0uNa5At6+wdGHEVcX+bZuyYVTYL5VvHZv
hfbtgDq7miqHMCdaZnEi+Yx0FFsJPTZBbsmzYM/a6JqCcGKhuHiIj+m4EjiT4jO7SR8n1G6THLZ/
ptnuf3lX8q3LN0nbuh0ppzyn/WKWujxePHfccneplnNJqdHY/0lBVyWmSifXaQJ9E4bzuOA/j7SY
ZV+n6AAPo6HBY1SeynxRRz/FOJ+VSoZoGReYCAkc4BZ1lrwHZHyOOSpYXu6LyPZYmO7qZA0uql1h
dqeEdLVvcKzhfWBhfVdQ6s/rCQL7WnbCtGMQ/xUf9SAu9iovt2/+Y0quCH3IJF3udJPCy/bPGcVd
9YFHPKgUICeVgXAWOM9Vg8/PNCpOgr/aOQZyF9pmCjgTlRaHgzQwPlcPzczSOA69/VN6xHFlCG/f
/13D5ABgmQKLXA9fvEHTqhJqlHMsZQ7Li+cgaZUauVPdbNHGCztXeZifoOSP/YtH0q3I+8mcNE7n
fvlfufxSgfQWSXT+fz8lyuQ3R+XO8mBlqkJXQAIW90OYPISL5clCDP/cgVeVlrv0fG67jU/zqMxb
BWQtW0JP6exDzr36tUNTU4pKPY0P+77ytDj/TrC9PYv5j5FJknbEWxJ/NqkevC8kpAoWDebIQqFd
/Gcx7bNNFzSMNK12PJW7NqeeUnznFCbB2b5faOMQ29D9T01wbt9jcw4vmY/7X12Xn6Aro/sZC+ty
c26kyeiyPMExoQOlYM00Z27N+99CG7XW7fvyzXZKZTcBBYRhtG9b18e+SnlsPGQH2jHgmcMMQpPT
ug21ohqd+wRzE7iyTqikuloHCCUjwVsnNrP06+yrOISmhzk8Ai7xWm19HiwptqhT85irL9kbQV5s
pQDBcsQeaT1ZIPhwvsOqLUKqu7RWRdpA2EpusxdrFKd6vHcYaVYoHZxjOgyVZEDtH8G7E0K6iozG
/a/tqggeWkW3ZlB4j2gzEH6GAfb33rHJMTMMj394Kmq0raNYDgrNuc+9TZ/YYMzjygsPyMqH7Yc7
oQ3J4Vn+p1Z0SC/JtM3O1Rdt10b8nhlgJORc+cdhTndc/iHWEHYO3NxmrSPuHET+ejlZdbevPPGi
3GvlvfKa/bonBfm6ZCKrpV5PXFRy8a2/IcIj1CLO7vCY106VCHX2jAj643zucNg+U9QFztoFc9VL
iXxWW9ug1s203ScKRAPnJHutbzf4UKJNCQQS0qEaOvGIn3O5QE0P1pVPS/lPZXJpVTiD7qP7V+lv
4U8+K3wZIFM7HrBnVLOfQoRzlIgrihIIMxMia5w8XSEIZsouY8mvasczp75o9yMqRmCo+OIm3pqB
CJtFRw7QjPQY8k/l4wrvZYbBoldlv+aAtq5U5tKZzfjnl0kheKeqCGzEK2fcf65lv+RKnAP5p3H7
MP6QwGg9i9IAvUPidd4ect9cX7Ag3U0N6NY1un4Wy/XVkkMrpmXhiqKeF5v6+p6k/pbf8ploU0bE
Ek0Ztw/JTSQ6ccjbDnjGTfpwXV9c8whozB1Zu8LN6bJsQPF4SvyTuLQLtyit6wJ3s/J4dAv1vcjr
daxikmMtuXCs49OPzKoFyXvHPfHZCsTQL6wPLjqdyoFR85ajQD7dxGwx3B+iGa5kP3KhGse7K6L5
WiUv40TioWwFFARvqM02dXmiBHtnrtF2Ft1l0uG1daXxIcwBhIXc6nq5gmF6HS3kJUL+z5YCWylF
+zCkLpQOCYL/M2Mv89oRyUisvG02mhfiOwiHdiozPOK0Y3xZR/eAmqqrxUZ3eN3O4g2HZZkxgrPY
HyHnq+c/L6w12MIkSgqAM4/k8HHbDVwqle2jK9ZcjfzzusJXE7mYOmCPiswvvGNhOsEAccpIqrOp
L4FJ/LwVwsbJk0LcJtvHVb/HOsOdeksyWz1RrFSzeYKLqSp+XVRnlDKQZfnJqr3ttL46JkoZIzfa
VnFlpdZO7vi67SpOoSohCVL+S+IW/fBbYU9gJ1dPN6bu8XVaP+lFma2u/F3jKxhUzXGWHaIFTO/P
48etMin8XtVlIjjHh6YItmVoT/iUGQUNkCzTQFz7ciGeIZmaxS4WSuFDIfaCKasXq524fdEaIBo2
Ms2A8gsGx1zHLAAqzI3ciYbdr/7pu5vHbLkC32chWt9b1muyW19NlGx4ju1rqrVbSV7fPJQLzubP
i4Q/aNXKtbTJ9i1o+84ikG4iQRsgkbBat5LA6XdHJ7f3n9yqlUNtwjeDLb6QiMNDgnV48nftudmZ
m4nK3f2ebsy/y+pvjvuBzLJsTlHgnFatzSPegEct7lWyBZLuj82rpNyTh+zlB1sX7W4Wb/mrYqif
nlul67l2YNbR/anWtNgP83T8ijrnUiAq1U/pJoRkN+7kru+rcSfzAFqGqOOC9Y5Tet6/CuyTx1N6
tEcIpN8xVBz+XHa9c6plMAule3TKDY7t7f1DH7k4Z3aY1o2qdTJDs/a5zbWx4O9zQ0O+Fw1mr5HV
i8C0CTNqjLAlew6rJLP82ByTNKBv+zJdvivwnv/3MRrVYgaNWr3zjj2y2sMqUo07u6oMzu/bZqtz
i2eNw0RgZ1wfSfA8ku9IMvl7gv7hIr+rGCHJOwOQpAxrp3MUYFJojTqjY3vfvMUfHWVtqqORoMvq
cpCqrzqjj3tUA4O2oR/1yccG+cp2gHGph9cxLlavUa3TjhcdyGQ87mZq+U8GjeoEuVxtBFCM2m0V
XChtMym0HrV2WXWP7UKrUp8P6L1KXXWcTdUJTM4z++au+vGIP/BZAft7ov46SAeFzIxG5nmU+oP7
stoaV08dWndU1gW7aqdV74xq1Vrd/9uTD435aOHsrFI5ax+jdvkLH3gtxN6Z2HGr7l232GKJd9VW
vbWrjjw46nSqncklPvnpXQR5tX6oLqrn9oFRrhorUTRtNK5+nNslT0Ck++d2rvb+iDsTuX3d/95+
t1SqlZYF2Zo17lFocjqafCA90E9KjaEdVT9naq1Fte0l6ajT6mi7ehChorcOYp9aq56p1T6MZ3sS
VyedmoJbnUW111pHrfj9Y1z1wC0+VEeLavVUa1/q9Wx1UmuN3judvH7K1DoKVX6tc/B4x18D+l4W
Ycf/jRO+cGiGu59ywl+i2lbINrq2r02bvyjaXb8FxFGxrXvTg1pdssAq3LVG+qiO1l+d9/apFnda
+hoXnvSZWDhv4lgyjZVwX8x58kxieFvK50ltTkXbQkNavSw2LQBNdXtOKsW4dOvdTvV8ubMefxyy
7WL69bF4Lzvzcu3KoVEovQubz+ybaMUe28GMm0auX8h8IH1aLZNy4c/4NDzmXy/Zj2Ohtdi+rzOT
3PK/2SlanV/3mfcF0owdp4MS1eF4/nlUbO7m0e7C2oNL+6uQEoOVeT8tXvLyPXCzOkXFXDObOVU3
20lug4CKirivAILJwFdmQerJPE9QO9zw5paqIe3MF+oW6DmKt0EZIlkA4csiZRf4EAlf8dt49Zpb
MD7kU8I47naqkkxeuKbZQfIVAsiO56mE4yzSswwkZleUwQv5yhJmVexlBbOsjiWb00sO3/rt31Sg
7HXZTaP4QWeDQ2E3KaQ/d8vefTxadrfrP7NZ610iA4+n/8NUurgR1KrFDMmwhrUOQV9efjtYYED5
Q/LwdCXxU/gnWRHcBbPr+v0wa6DH2+EYBDAwUr8rfBe5QQnzVE0U2A1KR0yFAJlOgEOyNyRkW8MH
IOjW51Gs5QGs4K5xFNjAMFmDVvOYvxqnf2yc6LffkJvqW+/IQzHz8qIFtgDUapspMC/U+QBuBB+W
A7MTuroyD69KoiYYS5fF+nTXWMt6AfR6hJzl42MN50W4Hwaex7REgJIEWNSg97imP07TpkqFV8Fz
yrFXKRinoRYo9bAMFJsemnelsdoGDsK5beWIRDbU57GFt8XZtDQRUTpTu5O7JXJcxkU09TgpP87q
Hgjs4z0a8DcPeF6XrfchtDsn+dXH6u+J0YiVym4gcRbTALIrXZ6qafoWzLNtSuWuhigVOO1JrG4S
gj2BmTbg5ES8f129nj9QqiooDzQFKyKT8xEa/+xtD+lq79D/40uieUtBOXix8ESBjYs1U0L797vQ
VMW7+XTG7qnNx4acNlPM9TZfZQELcXmPA0Oidu6usY5wRQVRQS506j72sPGTGsd1XejmxzmU67pJ
pFz5vjcQK5RxJoSOYaM4SdNZuwFfhY8dxbSH7/o69C/uiGfyeayEZWzCHAF36PC4CoSuNw0NlIkS
Fua06Z+6xQeF6VsOjz7QHkQu2Rv7msm46pSMlRAwARwIkq7o42sF0LRwMbNapZfR7ElttwYWIdJ+
tNFEVnDcYYpE2g664n9vnXtcgPI4ud2Q9xOsq5VdsmP2Qbw+ltEunoPrTh94c8XfY8vdUI7Kr7dr
t3RrXI91gX7rhuD8O4x4HiPKbZ2yzbHRn8ciWi8Lod/JDaR4SuZAC1oTpthZ51QyBzrZcT0DmVon
D9Z5IMvkdEowgF4lXRZGwJZGzQT5ACcyjSUKQA71jCrim/gdcS4YYfM5f9uAS+VIWvVZmik42vF+
4zI/tzqrB4onoxctdiXBYLQIcIqNg8GAI25g/1rP4zJ30WN05Lcgsie63cJdSBSKfCPXyWrVtPGX
JQzh905QAakRIp21lZCnCpOCNM1oWpGRLEdL7lR8qZTFt4JbZW/MyA4ooExzU2RKvNS2vS2Q6RHv
KemPZNdXm3u7hLGBAynnG64h23oRIc/ouKuuMY6H8OF4Odp+o3s+MYjC22ftUrFzA1v/TfVKzVQ7
3T+XmHyqqfmsQ60kAc4RSwsY4ID1WSh+ziYPfpLc6YM8QOo8tlfkktukwLO4mCy29VMxya5RIHtm
BggKjgN4WZCxvUhWlhnuTskYlCZsssjd/klWzWRffskN86f4MbncIsEy1dSyqecw1MzHCDJDe3LF
auXnke6y+IfQhQjXmF7KU1Ab6Rd4bivTImksPOE3EVqM7nSl4x8sFcv9yAOGpvJzZHyHWPC/JrUd
k1uxKpXyC62ERHsa3ob5bHXFUL9qzOAL7i0D3WO5w25ckPjCjB7DMvWQtzc1IN1Q9iHXKlJUa731
YBOysV3bcfmz0sriiSW1EN4vRZsWmQNzOCcswdeMO8Jd0DVxRmpthtTAzMGaIWTK20Snm3JifsS0
DYJ98RB5eZGd/RGYzGVOpBHkbu9tP6wlBcZtyLmWhoCKg+8TlYyMyilQHA8jM10ZIvNUFnZqUZDR
IaEq+Mn9ClW0T37G1lb7/dxKL6kULSw6MM9S5MBy/Cb5KnLNxSfPo53WwyeLOEIUxN4MUODc9jnv
0TLm+UAv7I5QZW2ijJid2PK8c8zKQG+lBEMyacYCl8oRrnREyRr/fR1QDaNcNTPExDPuUscXk81k
z8cfkFqIFTMed7VKI8vPLlHMg1cv75Kg9oWPjFfjyvuRM92mnqGw6q2g+4Wf8rk2bU2ldVkKs9OA
rqPrdpM5DybJ1ug/pRe/pend6nyKr/RC0fhGRoatp3qlG3SnV5oRlKWFLYMGz7OG044b6Js6TPdz
wppFo9nzZ0VoOY3SrbpEswu7XkYU2SpJ8T0XoJwND6SucEV+3R2sKpcUTu9QnIrTHz3oVzV4UHG5
9vISF1f9/Ke/muCVaoa4vraqvW0jXcmfZVj40XrttvBygAUgHUSGP6eQByBOumsYULXrTr2izYH6
nge+Dnt2m051s5+8VNfQGX1X4OE5wp416JpjdTwsjdsiPnF8+il/lj8RHvP9tT0dQp1v8ZZvGyBk
HdTfXbqx5910DRqwktRr/LWxXl9u73MCMpTwazNEF8fyPh2AQ2hB1O/n7Rq56eOTZzYq/921d3AF
+AufNoBmbVx745zHAT/16j5f7sW+Xl/y3hJnkuFFboirJEaiZCCIUTHLzABVHt3yKjFHNHZx7utt
KuMjN38BkOw0DL1jujkev2Kvtg3CIyActj2YxwnnFAe9U+xDC8LQ96veW7uhlNQrdZWq705rm0bq
4mVTv+161Fv37OjjT7jBWzLmgdpxILVZ7gOvFH/un+3gSL/EjBlgGujPQkWYEwA9kjPwTEBGh9Mm
UAMK4wG3xYA2aMvh1E5/egGw6Co0yXYFlaVpcWXiLKneHChTErLUQCgaeeJYSTFhK7nixuMuBbIK
AI7yZp097LmQpHVQRurwmHaflQmbQ+AxtMj1K695UQCAAc5oVHvUP9nIZ/NEWzhRUMvL+Vjx2U97
q8GEXp1+wIMLrn4l2iGC5xaJ6mMdmGf3jSxOIsaeZr5xG3LBqo/fcvV0s5ir5vqP+rS5GQKQjEXq
gaYTfByQKrCWU0giPKvCmrGKqCrXcnOUTrJJqrWKmbJq91qhEjykZmB1R7zON7lKkfjv6SNOl4xp
UkKTkGLmrKWdcX/Ww+8J7ldt/VLxWd/QWJYGcV2p631dGGA5zmUwRpgrBUkcDd/2Q1XHw5v8019d
pML6LQ06OASOscqj4W87ABU635wQ8ArOCT0YA81Wps7M9pQAq4pfBiEvYPD1EvxMPLYdOH+lGEcv
hWPRIMikfQwf0C1I7iC7Oj9FUwnSd0jAdqtd77h+onGFbac8nRiO0rJVTiWIy3xU+xcbAZpoS6W1
b+Y/74lZsukTf6NKzzubcO8/lVc0TcW3hS57NkOiC4gKXOosbPgVRqi+C75wAgQKAaXTcCinCoED
AbbgzFAbc/vQtES/rtE81z6vkmI+zsqEZ4M7JNoDkS1zKDuJSr7i/ghA5QxiZeZpn7AYfXGQFbex
KiT6wAvCgriHj3Zfn1Aa57ZK3TqFX5raLquSwvSUR6GN/vlbMf+0MA0Z6MloeAOIUEmqJDza2BkQ
QKHrlqccpIbV1LJ1PfgWQzp/4GQPcanH2CSBt+pagKwXQm+1SX+EdWCalBqqo6umg99rRhl2qn7+
7lX32XdutADDbF695Z9P5PAcPS+aJ/rBr+5Rgm4BQu+lTe3qklumfvkJGyUs7YkzA4IPQpbOdaA8
3N7E0EpFaLpXmiTZUiNdaoCpL953ri3PsgxE1qiJFkDpMdi06QXybphFIGvwtRIC7j2tQ8ch4tkv
FTstmjlg3ApmL4zAK4ib5CdT/jPwmkpteGgoXjHwdjOAar4vNTbCcvl6PZpKncIH4aYLVJYN2SxY
Ag6ZulqMj60Fh69cbcFfzJ5yaFyC0tuQGnx16vu7sdhKDRYE5oybaTdkxjh/yqyguPHbsnlBdEVh
jlc/s8nB6fjoHbk/Yu2DzlQEJNuf0R7ImhKtKm850NlMdifWkgDoS6V+GcvSkDB3IKI/hcsuzErR
nJHlXtsjAX5+thASSLdASSkyUMYeW8dUMvbiFSUxOZ/qS3sh28q6aRpKb/AmcegkxdBYy7WIpkP5
ORa8rJ3EglBI8ZxIeV/Dhbk2UwRAfhzms0GSXQ5YCsIUxkBCLegRFtxKoANaW2lMHUcRQlcOhFiV
7MDlU8sO6ZPjDaZo25d57GOjRP1onUNU3bShyMBbqABDc9A55UhyqP1+wp7HOhyk+SpoO7xQyd7g
rznBrPTlrQwjJDX7IltEEPDJxz7rc8upqy0+vigwyCi3F+UQ4bQObJ2ek+Mr5I15dKGKIWq8EPKr
3uOdR53B0zpbn6fz2syBhQNeYpOXpjdIhneZ0wKqbSWuBMIBgewH2RbkPfNjEzoNbWDu3uQGtubS
oqnqvvjrWCzVCxQXPrXwNbqYQWLKtcuBzAnNRCdcmYXwl6HDtPYd2sz8NCPmzkL/7Y7JkVRFLLqT
mKxQK/s79+MbCcoHqF74KeC85exYJf5fZBQH0Fcf6UZqJ1FsU9ZmcpRGEELJWkR5CXsuE4/qO+Kp
rtl0Vud24Wc3r5V+5t9+8fzpEfvrbX53ChDxTY/9IMto8vkY6kpaTJqNv1hdSFUfebOhVQU3Ep99
8Tdw9Cl9+V3hCthhvXmjI29eHg3kKehQTsOnXMzZddXAWR3oqkeyInLQbxRqLfmW++fvPBHw0JY4
YlqoHXFTYKk/VS/vBzaE/9F0Zs2KckkX/isdfW98KChyyzyIqDjfEI4MTqgI6K/vZ5+KL7qj3qo6
dTwMe+fOXGvlyouYGgDWVCoMrADC0zMGipVieEbRoVvU+Grmb/PqYO+mjXrjX/SxHnS994MXABoT
FJDRdQz5z8rmF9QB7oQ9bEqMim+7t3Zv2tDKR/dZn+Ns/PUHYQVnylSJlTa52YXVBAljojFD198I
embfWebgW467LD+eCSvdghNKb2vGFSAA0JXZsD5e7p567IoZY+EToThc7J18xcj3v8kXzwzrWnBs
wPNvBthUoJrAbgcFIs9l8ewarWq9Vb33AhfRn3u8tOTE/ZaOIj6qT/scl4LeqivGcL9SwB2KPefx
0nFbartmfn6esTtl4jam5/QaJ6d8yWhJQmjlqOhqIzz+o/dXb9Kw4dfzh3OGDCYabnG1prGtP3Qu
SzrC6J2Cff252fyO+t1Eb2YOMQPrWDcGtyIaGavOxetM1Skm1GgU6L8ojrRV0D55oQD1aK+o6ACh
vP/aD5qYKYZY/dCLlIbRYEtDiScZJu/+M//i1AZyAOlrd5lGfHjs1EMnKua9c4U+uSXai3S8z/fC
y0Y8gvVnWUyQ2dg/fKl7oLnjdwIaZF6WhdFiHVfj0SDTHxDYT1p36fJeMdDKxCHHYsqGNsF8sQjR
YJ9/a6w/jNvpip+CgsncFAxMym3g1jQqQln/8HwsIT5WpvdRY/iEzY6DODbCvPXqDNCcIZQ4Paka
NLcbS1eOb6N7UAinc9p56UsZnC/jj7SvLcXGqrIas03IvL3aYXjsOJ/QFIJQ14qz6TXMnHL9vOln
qINlM6LQ2hY+holPvCKRN08L5+owG1iXjxSCEMDe3Qs0c2g9LPWAKQYjR+x0eR9V0LMk9s7P/joP
NzstmbQ4q440izCly+/5BeXJgRFKnZQb/pn94D1FHksOy9J9rIZIOyG3Ofkw3Rt3sUPblAtxEfBz
q4+BSfVSxg9xuLobw1kTSO6OXiBD0nv7O2rGODW7v90LDdJU4u8wV+Q7kWlw358/ojBzccHsWqAf
JX3jwCgN1pvSCuaI+YR6MwLCAsKYp5O3x8gbVNMop8Mh6fWA92B83DRumGqGh+7L6ZjDmTbpuZnf
mbDzJw8XT6eoCTKnE7C5jG9wi+NLBHXJ2BpDsiu/7yQRpaaNOHEGVhfcp1+dDoNZamK2MPqjXeox
0O5CM/GFQyNIn4sNEsglDQ9cnspg5qsFkv0yqnHryAtMMkagdu+o9NM1KCWw8sUu/Kfichmh5n0D
Ror1VgCzPBxln5ovm5E/uG+EHQ81NFCYSZ3k1OvSPBOkdPorozxW4aSsr9OPek4tnnUxRfYz0mju
1BPa83t+X5+2C5iKccJx59wdspxROruiTAgHrAbRMd5YDBxi3gH7ZjhFD67vLpPClVCehPewYAn3
DXpGQ/LYCBqdgXoZxkm0Aq7vsGWnp906YOdMDfUZGa03jBrnASVxz4ZDM1IbYMPMdKBC1rLN57D2
mOrJHjjXIXohHdQ7wvjeJp2wc6xFoYTcNiz83O4yy65iaym8cmS8Im/dvRyYD7SmDMvu6LL3m1yx
wy7DpqJOY+4zwHKFaIbthkJUoRPTzhtyyZfx2ZRw1RhBAcvRUpOPIHUqeiViUkCyMLKm61kUJ5mZ
TooZxThnNhUzcvj1Z9KzlQM7Enps27+Yw/0LEFvwBzrnCpSJYGapX41brJnaaLidAq2xdpDigGG2
urRKo8TqRsTd6dPGbopnQKx46YQnt3XahfxHbVx9kNSnnQN8Lzr4UCISsj7z/HifVaQ9Ljmy1Qmp
tyiFmlXJGkW2xxvipLELjzfqddzlomeTZi4vk+ccwG/99N5zcLeAiTTh0x1aaczggQOTMy1eP6JZ
1mo2JkdgLLDVs9+mGl5GQOA6+qyILgvjZn+Dwk8F2tD30c6J8TQ6QX/+hVimj9H44O/ZXTB75hHD
YWCcCW/KnnA+nA81y+B82V3GiU/zirBAHtHdRMTHC+A6p8/2yAzSk+JebLo5xv0p1Pvs4+UHpvya
idH40y/LoBfcHdbx/O7kTKIhDDBz2SLGDUIJ34ZpblYhKlBTQqrDLAJcK6sRn3tGOGn83CJKPGlz
WjdnAu6kP9G83LzZHdBB+k8W7PT2BMNSPHWZ8UD0HARvC3uwWr96BhaD3MPNkiLRX8FauB0ZHR/1
Vi9jBElk0rhoZfY1RgTeXz2dPLydlI26GJh9qOz3CDz4O69DHPhpwwiqcCf76Gdt+BsdgHEKVuS1
y8eRXiT/flI36lE+fmea63YVmtT0G/uaMVUgqe6TOGVInhpqU0GwyyQ+NEbQusRK+sb32WvWNZwf
xgvNluzF/Tx1JO1Ye7XEjUCDyQwx/hbOkxlzI5nyim8ls2Yqhqf3LRptzt3zz/A6e8ipSekOJirV
yiBWrc7s5gyO/NtQnrVT2VEdp97nISyHgTOCWD+CDOsbo8pFbnZ3exHlSO8gxAXgZvcZLMNz85jI
GB7qjft27wISU0N5CwbGkb+E1ICt9hEHnGl/W1JITpOIfO8xoVaJLx89CRgJsyOfVGwYgq6lUQ3z
A9gAy4oHx7S4gYsJs0mxPv1NqWHGpK4STUdWtc3XWDij0dzAOrz817ZvDA+cFEfVkv3aYW4SLVrr
O/Db5cBNNEfWNz+rtdTlwB6u2WyAgNcxzRwutKWH8GJWBO+4xV5N757r5fDAclDsevZA8Rw8Jz2z
Epam9Smn64YGW+AKRDaK/du2F2aPPOJGQl4tBmvCct7D9+rjfibyWbFVyFCn3tVhe+KN8qQGNGOA
R+pkbqtm1DeIjxDH1n02dNl61eKDs5Pbh8HDJQaMjK/dmMpiFEETNdFl/QsH6O05YPofIDyaFlAo
6xfJ7CK4EU0a0EvbprZhHS8YHXbOnU2Dn86Uedrua3zf3ce/5cMsrGKLu37jal5FkAcWaf/YhgyC
Cbuh5e85yRNviG4y5tM7muzcg+KsxKJcVwEKhT9/8KJj5i5YvNe2Q98Hl4BWMoZ1Je2SVdTUTh8u
nzY7rg9N4d+gH7hBrXH5hwWNg+gVmRAGK4JT2uZN41xufaJLapal0b/SdGsMa2cI/43W/RqV16D+
ztsTGQThH0LyBbW46LfI6gxmAkK3V0wuMdpWj8WULHhpzmVE+lPlj2oVbDQG6qXJzuueZJ5UYZdb
Dug+V4fe8/RI2a7MI4SHcZlK8IhhaTlhmn2GNoARoCTtaCUn6aoYcZICWDJP5Mrpr8HGYBA/opqk
VINWQZEQNDbJHSiqoN4M3mINH3WkVEpz9PVGu2NZdXXW6CB4MjIDBpw2ANhKhs9HKZMrZIvDQukY
LF4vn1tf8+oO0OzQstMSGjegTRarccv/IMTdymCHAcB4A5uENq5CBrkKflwMwAGmHQT1lOOtQSo+
Sg+/7cN+RjDNN3sYsLJuaGViHgMDU2fqmfru6rIL+Bzc3AnBxnCPDICDvz31DZRI83aJ8sOtQj6b
uz/ejjCArxnjATFgZnof+lcIZMhujemWlV6eyPYetrqsd5BiUGxQjwqt7kwmY0XQpLz4TD4TxeUA
oL1SbJC0x8A0nNwmoCHIK5s1CACizmFETSx0UARrmj1ak2odoYdb8oTK3dvjiRna9LWkRAf5RYNH
iQ5AIMglDvklLCfBKF/LO+4S1Gbcjhk3+wuVleIiJzncZ4TpGQY8J86MHTuPShN1gs1RJI06PrK2
CayL/3LasONkrsb9SObvdIsY90khiKt0SZYzJFhfSU+zKZKI+O1lrjj3qgVE4Yh73MPsU5FPoMjL
cDiWcLtXbHwxrfcE6WtQksmTKlov8gx0+6Xffy8HXuLmIT13JRUTDcnriyd/yTyBAtD+zFMA52op
4eczpXJ+YDqyvM4Q2iFD4zCHAPp4LWorSBIa+Fk0sIvuY345SuLHiuoaj9wd/LBYk3RvguWYn/lr
enU7Pg+S440lO7BL4pXEreAaK2iE2+Rpv+O7IATrJfi9crjuODyXUDx/CCUBPlnDVFa776iJ5WWF
vdKN9jij3oE9pBOWAijqQ4dj5fFm+hRebbcmPwEaon2QtO2dabibWkiUIL1gCcE+IU5/aMuH5hcq
OrPGP2zZAadAcOagxM+RYn9RQvEhQF3gGVw8GSi1HVyUqThHSrfNw/v52g6+XYcBZxAqShRXO31H
EDM8HqCkZkRabyjb1Iwl87XjQXd8xv6FyUzF5zlBZwXhXlOtGfKSix44SyGwqnbomkxa5UiJyPkc
1JObegb9V1nfTTp6rxEbK0MHYBTkmDMFaBkMHoSqU3iARoIt+5N18koHa+4JPgFqUeC+IFgwOUMT
iRKrGdZM8J4O/Ef+jeEbBgcQTQDdsg+sY0NydABSAc6FctKECQJeGz5DGAoBH+Hm1afdW0xvQmaK
rFJIHf/+EiiNfwPMBRYHPsdXYYv4G0G1AkZRjrDfKJGQaP4BhkMxqZDTIj0S8cDsnm8XEBpGkejH
2BGFTiYe6Lp5u7BLbNRhteZm4JarZMyNcRl8LMpUvsRUONLcPrWHuSKfcHdXQ5vTzjoF8OcGq7tT
LsGRuTW4DOSzIOT/PgpwDnhcAOk0HWNxAAmCGSJVS2bVPDuyP0wH0OFComJkg3xvYCNw4+19yaah
zxhq/rNZ/GI4uqBzL8f3RFt+JhcxcoWwAbgFZHhMyJ/5xHFvlHJVYujSa8wZOqZpCYx0c2c++bi7
+8CuW6mpTqqrR2N1AGJm3MeQLSFFpa5E6P3OuSm5Y9XnTB59bBWhIJzgm/yafWF+R70+KsM7yoYz
6ZDbcVapcxsBAJLaozIFcoWqgRDH1weXgLNgGI9UX9VOdfg6ewB+DSxQFpAf94hs5OP9QmJpQ2uY
oTD+3GB1C+3AA6clA2UWmsoxgn3CBKQVn3sdC9x8xyHCQruP+zt5B9D24UW/gCc9wPBKv3ngHKJC
Q09c7vjSYM0KE+yux5JFqgHWyxquxyCrPK6ezYhqoeLigL4JtgyGlCf9Q24P5gASCXqLJymKF/ru
aJ0Raw+N4+2YHrUz90RtqicHrhjSlygk2HvuON/wQgRaqbc84BmaNrQMuEzQgmWiW5kA7F42PYrM
xnzNyN7Guz4GpDT42CCnykheSAzOcXGRuM0P+LRPLofbhucln3k63Prg8E4iflvMqAJZJajPxmSN
PBKOcQEk+/cpo2vfUbEd2OmRDcEdX/sc2GY1pZTSUBxAPhoks4wUIbAySZpf0cmQIiCA4UJR3XDC
HtH5MBLXe3zE7iet44GNCJzf+ddNrMEiJ4YChgBs/qG1yHq4Cc3vcnvi0XYhonQeGMiz5mCCByos
pEacAUAGL5HOcoLSgfPTNSjyXarhysjN8O33mcgmaSsDzScS1uFDFgOY+OEgCfvNi546enE56Um6
yDIv9NJiKg2K5BVjhok2ipu1RC59QZbL7AQys4HzOo1vA6dsjQ15g8hI9jKiMYRYMRozpF6lEDlK
lAjsOpM2ttPQ5rtBUQvzHSWVdRBYUAtLQT1/Me/+s0dXfNeicuNzviu8GU5KwNe/Loqu32LImc20
JafwYL0EbdHx1WX+NJN9RqtoV2flVqmxG65IPYSQzqkd/kN/DJ37Y0al9cbh5QyU1Y8B8no3i+kA
kn9ZtYceZvSNJ1T/7u/ES+ff0zxH3ijgjh7O/1QM9RKS5TFCaEjH1YZEk+VQzYaHoauZ3bgTMGlx
J6Fa4Ekj3FjwpDobEqJXbUoXTljVIQcULl64U1OFl8tyyc5NJ4zwayaX0XVFH+72OaY5qYpwuHjR
m/od02yGILVm/ROAzHT287Io2/MtkBqsP7gvGPrb/GXU255LjZIEyK48IYdwn3OGI2OnRm+Jxw7+
hThue2pr5If6ysKgviJZ24NRJWOy+VRsHLv5EGqE8tzsjd7xI35uvvHoDZhjkOi9Zu1O5Hkk9scO
LdN0A4DtzHh1N76Hfhkcf/XhKo9+vMH+EvkDValsKUN96N7HQGkjooHqIw1DbT/r71AGXg6kvMD/
/WUT/Z66FLzf8HA68g8NIETsyrdLhOsDKtJ7tpE0r4HkwWFx/jzW48eRt8LLkJftuJqWJOSobPzu
ordiqDTCarDV1yzZd08k+XXuMvi3N2ImwbG/S1a8vncsn/qn1/YT5Ydymux/i2QlL+AX1aW8ZDfG
nzlnX85WKaafIBl3Nq9tObtMCFz5kQ2bub8dO4oR5f5rN1yLDc65NidiEcOu43SDoptgemensRZA
IFhSmcIYakgiHbVxB2EySC5/Howbt9g28Xt0F6kHEQtk8znKwyK6R1U09DEjBVwRVmm3hTy7km2s
6j0d0comwZbgulep34dejUNH62Fz5uZTeqpbl9INc8m38/NyF555z5AK7xu9KS7FcZYF6uJ+JrHm
aEmi9vwis003PNJ2mfGyoFrWdLaOOiSPrUWalB/bpeY3o9b6jHZDuyJnxUVhBAw1etppzFtx0z84
idXofL3X+Gehh3CBcllPN6/1kVQ4UTItvN/6wvUw0trsYoXytWRbow8z9W+O4mEQ4SQYcTTOxZVx
bpTtDo7fd5hqanoUIsU5caVoELNAdkr0ODwPwxi9DRnM7TISxCEvTBMNSmyMkm5DgwdK/YBihJHx
eFWtifJQWgChB1IWzjIyI76fxASJC6cguiOBHSSHD9NtmOw0qc9QjzwzoAoibzopl7CS8M/XHach
P5AzlFiMtgG9AHIabHLI4r+4yJklrlJ/xD6aHdjI9EiJLb6B3BqUmIWM+xZVPkZkyOgw9ZvdaTKn
tZVuHGA3hEEIMWvKYUATijN22k5dcjixQutZekDHiqyUz0Bi1YX0FKR7QGKT3oVskfOAoMXn8TrB
3ZCj0klF4rCU/XzymHNQv07oXangHnPYusdcdO7kgkEk+RPyIH42z+7MLV/QtJIn1Q5hBc3WdUYv
G3zODxEMVkQBq4OxaZyhSFMwiEPgSZWCASQtyNh3C62REP+RQPCg+A1ZyGvZW3d9NEYwoTx6fvI7
/uwfYkK7fgMsdnExyeknoHv9zGVz790wZ4RtxCvIN9WMmJGYrBZfWlz8H3bVb9y2Hw4Cnmlhvybd
0c1VgzR4Y2wLyQVnpR2e09rteYOYWTVnUhrtHsCIk5STH193FJpxuby8hXICbvpd+d3/l2SQZFEj
sJ/lM2cuj5n7gPPkMbPz+/wG8pPphZwsQLkUaYQXuOKtylGEScvqs1biBJci1CE38rqfMxj1x2/K
bqzLI+X4Di9+CuW7rifD5d+ENizJif6mvJXWMMIlyRf/R8D4R6qjukCOgcKHSqzRFqSG0PI8ExYu
+jnyPJHE8UgB4pBCgazx95jV0u+DLpgWhtToom8n4r1O0p5nDV0p0HcOslUTcE6CTkkXpPM6DA1j
xa9bUfvTLEBdv7+gft9fEOBX+lfSORahzNQj7OOAvKEx+FUjs76RUdpiKnqCwZyV390vT2muYvSP
l8XdgMLsHvsNVogC3ufgSA+sUwHiLbPd4MA65HqbjqPRpofF5JHGZEwSso/+ObUqS8PEfgYdHTxS
qvfHxb47+2yuK8YnS3c63xDD67S9apopvGp4wvxRExNiO6dspS1IsnHNyXj5dNnq8rjF3icFrqbw
wyMBGAcDA4RrlMJ0YYqE8zaXRu/K6Ld8h5lfEYJgjmJ+6X6HYUWv+zp/YV5BvvEIvyPAp24xkYb3
6A+nEZm0EKNNYdpnMZ0ZaobjFgk7/TVo1sHvmiET7USqRcpD2gLGwyklAEeA/7uAgzg3OaRUUnZJ
Vz3Ze7jD7QfJyVcYjirUPwi0CZocauw1U4OIJM3daQHmEbQjY4BSmCpa+6FViQ527FnMf9A38f78
WKrxYw+/AonCzEkFcOM0AHPfk3j9GNGSIc7UL+t6+4ivWxDL0TXXVZrt0Psh/abMRdKu6Y8zI5CO
LCSWEDhmC/jNyIkotQsAGfwleKZ9RvZ2yJqRnwNVU4QJtvyD3ehHZxukXMBL7yx7R6nUGWqZne/Y
bR5KWK0jWNp1X66STWpdpvIKh115pSHXi9Eo/AVF9dzuQIkL/75VVtnod0iXTOZZVeFrS5oZ3OaE
aS3UtkSS1xkxk3LQrHKD/f75gxyXimstCTbsvcwDenrD3/g3k2e9ze303DJwmuYoHMk0B806afcL
jOgxuc5eY+oshaMx21L6ui3JXFSJS/7Y3VWzoBM8pzAkyyEp4TRBf0tk+kI54zbH/RCx95/tF56T
e930drwqPEeeQNSnW6vLos1EzJvCMOsAXE3pApiZGj/G1UCOkbPTv/I3yZvfc1037AxE3aSi/yBM
vwZomn9WgzOiOMIL9zFBfUE/q90QbaWD3Ad+1u+uEglwjJ5GJErkqbJBKklkR3BNlOc8+pGAkuzi
gL/TTnRdhcW2nqLP6JJtnztnYiDRnWDIuUqIuu5IIDhXRaM3DuiZQZv2G4VnEtIp/i9sEZg4aYn+
sKZQ/V8doSknE0cNuhcJNQmyrwvq2XkTPaLXAkEmS6o37oX4lfrdUStmE+jtogy/wXDWnSTOheCO
vUOoOK2NUwsNOmKQINWHRlb6Bw5TPVXA0nSxPC1lz4DF3l7bwJDhJAK801i9QUjPlGhrQVqhCLol
5QlX4jcQ/lmLtsuitYY87bMaktfN5c1t/51+iBVOR9gN3WNt39lXMY41GJt0Vg+f3/EiP63YfEPM
AdjtzPiZqwhmzjSNYUmAj4WykNgnIKBUXB39BTRFSxXvfNzu34vae+4JqX8W8UwBfO5qWzvDxA3R
oeOOib7FBABnBZApJ3sihHaiQ4U2AwIvi+0idi5jRH4CJj82RjFPpu0aBvI6L2eUSr3USQ6vJVsG
EJKng5DmhlsaefuCMy+upnVLqwAKLRO+jGfxpvRh0HomdjfPwH0Htz16WTYvtQ0l1IF1fp88kFNv
cDZFJ9OCMnD6cOJyZpEjs4IQ9FI8U6ejRxAdMdQs+JgIt4kMv0GW/padooEHTqpYXf3NOS2iX9Bd
pduE1PYd9t9GR9I13gywPNMIebzESoiEFXY6POb3FiqsAnZfqTNN0plD+uNql5/lwPnF3UgaK2N5
oo0k56JvUXRg7q0sqxCtBcCtYESpi5zubHhUxyg2rZKOWDYM7BdAuV1t6cj6IIUIJbGE2kV7GhIj
BYNRbnkNT/LvFQUzCcB3Je1BdIP7qeGCsRCGpKHVDe1J+Iw46niKr75BkfmEpurz7LDTJ//bacj3
AObO6iGnV2I3OOPFt+ys8f7kuRLPa5yFxK3fFlezPEZSKOGhqK0wlJBOF9lmAAsuP8qCFaUsrsc3
QAnCKzgpSqk/A1foZnIUoHPyzVkX/n3X0p8LukAIJxfVQPD07PDe9v7ciFjCOMlQElu3ccL6jb97
3n3niJUESQaaMjLlJf6bc2QEJVuXv2F1eUiJeOHYEXSxFGTesHEFlmI/s+ReenW4nHvbdJVD3ZBS
EJLjdKbQ2bMGELgwJ/x3Jip9NhWbhY22u605ipOIYY0muRTiys4Uw9IlqlCaNkQyLdJsETDQeLO6
dvSoaH2d4oBEkUVO8UWTEm1BA1TAF48/1ruv6BzQtpRtRPJ/tAekxJYgep1+YnXZ3XUROcCwXP3S
wbphXM/b+XOWB1hM24g1PisOLnbYhYdGs9Wh3Car7/yOXA1Cjk6CWFvmR7Yh5NUJ3v70HmmLXnzd
PY93Xz1B73CcUr4SYLUzWdkiFxVkNr6ASXcdmC1DAMiFRZCyCQueZrVY/oEZKxo88wsaGOpg85vV
6L6/hsIFCmGpwWhb5mH8tpwBhFTu+D2wgKeHUFH0TCRejycxq5lsCb9DPGtFxgUx+E1M6JbOw84Z
5sMm57XQLLsSLyY7VCFNpVHjdkz8LM2OHcgebKHVMfEZQSTGlEgnjbKQPaGOmAprAsLMZGh3qtgs
5Gh/MCNXHb0ZJ73oHvPEkOefwnjusy1aigoyiLzG6u67e3Zysqn2jFVMwD1+4yfyk/01IANop70j
pLa0ocYlJwDfoD3JHZqVixGcKXMpxTbbahsOCbBjBHb8H7lXh6xShEi1cD4Jji7Y2QrqkWqbekIq
LfUAfsKqk3a93WeG72TcXRWRYhUbbd2JGh9P/OCxV7kskIpu+OKoKX3wgOC26S8hu49ZwCjqkHZa
7oT/F6X9GlrS6rvKtpdY2ksBHjCwcKRO8+7isemNXjMwRA7R54aWtyR4HAHx3hNCNX9N8YUAk/5t
GpIQ5iCFgD4na7Ku/hhRkk1O7lHP848e88H6wbkozQES5umxPcvQ6WVrdhxWEh+Vudfla0dVxpkK
SkINBmABAqgyPmUDna0KhOIzkebQeWSTwGIsA/I+AjqY2OOHPz3oQ4eeaP3X6OqExVAzVhyjx+Nl
3xl1JxroNyqYCb8QxDqTW8x/1Hm6yhbXBePuFh1cI5mbiFYMfI1Mv1g8EM54IGipKQVpzDcOgTdo
l/OvU+LjHi3UlJ5E6BVYMbRbsTZBZNOs+h4v9XXqbJiBDA9+P10XnQ0Lzk5Ncm9PjAN5jH9rbSRU
dp2wGd2OH3if96QXUM9wWOW2XFt8M5q/0TNA0eZgrbmQVtkUEwb25X3RBI2bR3CTvMgCpcALxhP8
vmfEBHaOxLpvgnoS2mk07Qsw7RFRAqE6ywiiaJYpAEUa/8G0D5C2saU5iCtPG8qBOMTruG3qHekO
9E7x54ECE0d6JHo4bP+6xPpmwr9L1jBawzUQBIrb+xgiTPXLJT1O2tumgkN4DeKNAruPFUbPecc0
NfNPlw+YwsKQEPIp/ttKVyojK5KF2HAkM0AKY+YYO3KE7s24bvtmQxhPlmIWFBVUqG6+Lss/EjQf
NozmU9Y7BhA+hhFzQARPnSpRiuCnx9f61mnfs976nMQKUScCdOUg7DvI+ma3ycPTGOf9F5cRkOLS
c3yiAkHUYdMtJZiNqzUM+qffgp7e/lK2nlEv6C96eNnyZXqsLfKtelFMeQvfoItckQxq8YJubV16
p78x/HASfGK8YQBEPnO8iv1eUG8zpkxab2+RE3TyJR4GxstRXL4ZjUhD14vzIS+i+lg3x2r75Fok
SD4wiofZnuoTSNXbYJV9Vqw4BJHjwsrtHwHCJw2EeJ0ub/oyt3n/pFXl9DpN72tasD/YUsYytVqJ
WLR5WtWC2hdZ1QNACm4DX7ueRbII1C1fLNqmaU2nPZp+5rrBCW56w3Myd9+sHtYTApF6wVXUpJuY
Yt71Ju5w5pM0SAjBWuofhljCyyKW2jxiJpByi8Ft+T6jewJ5MnonxcK0Cntafj1iMYyF9JSZqGch
/cIa1Zb8gVOZGHKahYeC3ySFI/gVVulQP3NAjy5jIHtsoNJpYn4nJ0AwFH7yWsmMZIvn9ujNjHOw
agPUCvQZ0oCP/Nn5rDan+MMKJaRTGLWp6c1CPqLgIuYx9y5srccIoEIx0d8Y/WnGWb25A8Yb/Qme
PWiJPqPrksWTjkpXm93oxHep7eDYvHJWO5+IYgA7yN7iHVKHjAZzZZM7K7rkXeB1dp+0H+wF3/MZ
IQ4E1qNx0QOcxNJHM7oD/evlm5RzOrHgqFWf+kXk8M5z8q2h+otAAJaQQU7rYGqiRH16ZWkSGLrd
XRJQWF0O8YxEMqqtVLyTzc3W6JBnCSIWWXMBrIjMVxlAkvgYmw+d8gTM7nOaaj5aMeBv4xE/onqh
Yb9IceX3VsTD1Cf+iRHIDHWxlaGNeUC/sJ6rbkOhZVcN7QaBOnqtk22+GiJzo9t4R5J8md12HFNv
a4jABB3bRFDYoBrGczdwOm6fYhBHy9pDzWy3k8EMIKU3y1c0m+tvfd2zyJJLbAIhZyxVZ/0gHCJ0
cCG+Swy2n142Ls+ONKmCnHPRAXVhd3xHyKBgJ8SkYyv10gkGWyWvh2HGyJV4Ixsg0scoHfVJ553K
ymYA3wiAMmsIqVDueY890faRHjsSg8CB3CH7uucMmB1+lfgABMIxCJEquLP2hKXEipWZ/W1qDoQQ
DRFlGfPMjIv93uc2WXUd4g4bVCeYosL/RNQl1YJcRUUyj7/F80n/mZDnfFgcAfuNjIsvbiL+fMNv
AxvgBcQVX+ii8ffR+CQrVexqGt3M0lBbRClUgVf/7yhLOyR8BdrDq08JKD2tnqttzF6AkBhBrGYq
+zyGqLhFhJCgWnB1xRQBkrZ5LW4RF+MK6cbd5/elMHkQ/w7VV0n1wKgkA1yGYiCsnNKvF+KAgePl
JP6bJA89B2YEawDJ5XxdISRvPPn0rVyEpQ7shj3sWfVpsCqn3ZDMtbC+LvBM9wTDVYdogOGVC4to
L/DNX/SXfqUIVRjOxBZBPex+VkV4dzKHCYYxm87WrNyhMTsUOSaolD1YYvHrvAj5oocpG9OOJrR6
QH4ETs0HNKZcnMOJpsT4bLbjqQg3qgo0fYI1DmYM9nVW77pnoSMd2PSPmw/UhXYxw0UhQOGLlh/u
L3OzGXEtrhwIU3qGhXZqyNxXveQ4yV50+gqxQ+PR9HYsNGFb0LYm3fwJ0C8qC9kGEgO47J+a+W/X
1mZGLeT3hbaTY5xNC/VFcTjh6KzGv+2nB9Rt3EsYsHc03PeCC10RDmrrQ4cOo63KRkV/y2DdmHP/
W2JuEggEAAyGOLBnCrhGy5/4M9uH+9nICxk0KARtly9mnRqvKQKSIBMHCseCtEIBnMNw5Tb2JmBP
+lBfsCSATe4I0Ul+SHQwlKVr1mK7QaQVPkphj2AB2LZUXMn9BFT4XYQK7eLuv2OaQnjRgxVo2n1B
FYY+nbJEvHDZu5Nkdjmn8Aa1WtZf4V9Ezk4JGiOxq4lKy7v/ZXeynKfAiSjVAjocyCsvVFN0FEZ3
h/hkNPPXmIfgSAHPQraQpCwwFrTKsDJ24F0xUZt+A2Qo5jvgQTjy8c4O1TBqgGV2pjQuesig0eNF
ZNcspluYE05u3maRWCpXqQQgffaLDJDVL+BM9YTu3nqYmIvbOfBwLNEqwLlYuG/vZiucUKxuj336
MD6K+0LmiAcNdCadL3iYtOOS1kqAfAfrcI9ifKi/CAQ0ZfzwbFq9PmYak7h+XaETBwmS3GpLUqgg
3jbRyLCcuYmAX4jIxB6BeV6s14k5aBQNfOIrvMRMW0A+Df7BZgfEAGkL2NCO6mVT6a9SgnbW314W
XJAulxyyt/hqLInmo4piaThTUQzvyT/zOHM0NxE4eXkCx0pIiRh7fzkjzuwaN9QfBBNykflwzJJm
JNqadNHT5sg8bHH894LUfq46dh8h6HVBExFRbwDnEwLHkOSWpV2gfmcZ/pWV1J8y3X9G90Sqwlkl
YuMLZ0gbaWExxe+FNPy9yhyE6V+f8h3Nn83cj81nQkSEOUCgwEnH+kshfon6wZCoyahvYiaI5Yk3
xM/hidBzEBeLJ6AInAc5LzUNxcWThBfGhl/pWfmKwIaCoAcH2WLFaj64mY6hKngbYCmiF0DB3Erw
483x4V88cuEMui7xGKwZDD1BYpSblK0UOqioSOUddLkLuOnmYfLsktK6Zm6BQ/nTKpjszZRv6lTa
PnBBmoFYsj3FRfNytzeeyMW5YJmKy81QEA3gfAXHCCpowPRdMSWVDrvHhPOPYmuo+2xUmZS4EtgX
+A1pnnBhipEEk/QrMJvaZPhXct4XPwThuNRzzJBoXJA5GYCFDcLdxCxZiR3hN+SigsQEhzMBXS61
qLK/oxz0PsGbSoLlQuHN2cZxYYMw2JkLoG3Bvpua04woOqOe+7QpQl3+t8p8eHi2+i06c2WSgGQo
bbUN6giKr2R8iblaqpb9d9W4yUyccRJhBbWhd128V8mscIYzfkV5iC1Ri6W8SSLO4ysgsGEXKn0I
CErvBQuzxAVozE2R1OaanSMQKH1uCqsktiHLipYgSj4smbCthQtCi4u5OKZHCSPInAeveKAK8Jam
DK12fw9b6tLSiPOP01GZAulo/F52lYfJH5Wnw5Ps8UcUCrXNC2DwsUo3dmNAIFGW0hvCR4E4PlY1
XzHlyRc//yPzHvjhQV/8Bz4KCL5T0gOlHvvHR9Dd9Ga3YDBrWTQrHtSFQQIPnJjtX0fPaIuf1XTl
0e3295NYUy2lJla6cDgMzuWnJm7mdDqHO1w9NjwAKpj3fnEkgVWevyrG/HFhZtvxCtW6Vph+2NfC
UhtHk+wPrhBMPr8bH5zlZPFVevtuzei///m//3F2Xj2SI1l7/ivCdy0C9EaQdJGGSaa35W6IsrRJ
MunJX6+HvRCmuqZUBWjRGPR2z25lMoIR55zX/e//+dr9D/8d25yk97P0v6U1XVSYVuX/+i9d/q//
lv/nj903/qtmiKIlibohy7qq6aKp8/evz8cw9fm3pf/el9ciNHP/emrOmIYvuIjODSBAMbkRPDkO
XpkbdhhFY2qARI9ZuMlGHq38CQZoeBjMUnHIfexeCmbPF+tZWngBvWXxnDE+u2v6CaDvKOQspvoL
RkycOBxgyQEW/C544jxyqSio4er7bBWsOefmxaV/oQsLnvydsf/5y/K9vvu2iqGruiqJkmKZf3/b
QNT0Ksir5KSYGwm1Q0PC9UlvLgOsJYiNySJXuAJmJGZK9YKlrZFxUbbRbGFfRsp15kiSbSiAHIvG
cAI8XuK1EszJ0vH7aTAQGnovWYehPMXqSfPwobebbi1m667elwK8M9cT7By4vdRfcWBQh62iPwjy
o7jWAXrwEYVGF7mWtROGfSHur2iC4QsXrlHPtWirRSuvtmVrpSJHI8wAj+R2pXMDqluh2uqCa0KG
pjKMl6o0Q1lNiWe94+FlwkOlb7tD0qRVewu3dn+B6hsVuydPEcGrGD4kDsC9brqpjt/VWJX0XNeU
ReqsVJwW6/QGJjWrN/9lRWTtmxUxRVWWNUVRVcMS/16RUtITP0uuMV0x9iROjudAdCRBKC72Ck6J
8BiCMe2MRIB6q7w2V7uGzF+6JKlhozz0q4Q84qvj4QtAbtZ7qjkGbRr7tceMYNVyD0R29NB5Lqlx
Qg8FmzRd2whsyYL/6xYoFpDVCLtbc5TrNfFiRD2TNLMj5j4igIiCsHUL4OpI33QMwHUV3sR9ozxl
wd6rNgEog3GOXhqM4mE/BZPbayWsNTSaWBiLbvfUaq4QL0yIZgTDGcibnAbv6XCOGqEoptw2HYNU
nMTEtSmi57eF20S7wHYI+hHZ7VVi1tfaO2KGDBJp9K4pq8Jah8iyNFceRwEj1545MqWkpG9l1DiZ
oxpLjRjmdp4iUmbZm3fqzX5RBEv9WFlQI6Y/r6AlfbeAksryyZpmWdK4wJ8OkGtcWNdc9OOTQd0n
HTzpkPTbq0Ew3NqzTtdh14j7BFcibO62NfVDak5kwhykjaWsNdMJFT7bVqvOEts5t5v0wVszdle7
Kbp5uZrJb5JFNDIZ94KwisqT2iIZX5fJi1g/0nW2WL35TpfN1DepmUUvt1eG956/MKAFJ7YPprkP
Dh14H3T87ZUYs70okaEFiD/tkLIXZ8U/RPKGrBge5bWgiB9GJ0wxsqXOCa0lV2oEVDACTvPkiIrC
wAhmOFTD4WZuSmOTE3cNgyxs9hz4Pz9ZVfnlyX45mnPV9NqgtqJT/sDjUqF2UvSDIJpYTuAOQDPz
JxXXmjb7/l3YaohbljXuhxnlxLTUUJ7jUjIFD8di2qM9SKZQiEIsvvzHcdpoLEetGeyYe+aQAgjY
O61TdWBcgX/iz19F0r/9LrqliaapGIphjtfQp13SdWWkqGkRnTQCkKR1LS400rUp7gZX7qfFa8U4
BxJvPRH1ldi9hYMbEfy0BrEKXkPZ1boxUq599mkbWdN8lTN0ti2QioI52HGwFmKwiZUDpv/EowDa
mVQmng0YhVWOABMc9AgsAIsCadYvg4f44KEACXiRZlesH+kL0J+Rhbis4UvSmNEbof/DLFFflDnc
Wwr3AkaZvgJ9LeB8S1jGLOEiWNXCx78TxKVeAH5x9hAHouqIm8c8HgKBmtuiycd8IO7NCFHXtsEH
hV8wRWG1z8Mz03Teeg8mPfzybduOJAMGvs3tzi+drMLchFZwAVEnQ9EFFQp6PwbcjFSoJh/p9aVq
jdFE/VRx2MOz6VZYjPmP5oouuhzXHkxLBI3lE1pTjAfpSZk1lczgiX7E7+RJ6nGmmyHNNgZbxqUU
ogWMLc0On2WsYqJ1RX+jpoA58ApqiDPX0oV8lmILbyEvplnxD6m8+Xm7fL/zDdlSVVOSZMkYz5xP
u0XqZX3osP84JW9Y9gM3ykd6UutMxqT8oV/HiFJc8SOREouMRDzseLyIhHA8wKZ1mdBIXBQoGfSr
3NNHbN2OPK7wrfYX0cvId4RNB6UawC05wLRCn/SQHpTHn7+ENNYSXysr89OX+LLlBfKoUrXKopOJ
ib9vqUTBwm9H+68MHYoihB9Wt8nMfGdpBqbSshuPyNuAY5OaHqOYyUyUh/jhrlIp3v782ZR/v46S
KGqSLmmqJhqKaPz9gLPYb2vZl5lEnYwX1YS+gJptLepMINYcIaK5JlAgJ4wqtAOMOR85UGS2yKJ6
GlqXWyX3XY3MsnhRE69ULKR6R+8CcgX5Hskw15H7//WBTdU0KNpU8c+O+bQjwjrOOmXow1Nfr/X2
WXgRrTuphfcCuHuttWmGp6UZvd36cwIEh1mmwssOVaneFPXWJHfwo9QuGvGuo6SbxqtlnodQsQCv
0KK7jv+HhmO8aw8BAQ7Mw0rn5y8gjU/0793AE9clS1YUam3la51jpDctMlu+AJHgx3QX94vkdO0c
EceR+73+QK122zH58fs3Oj/zl0ta1azvfrxJkWXJkiZrXwvfpG480dPq8MS0DfcMJ3eTeu5D10M5
OQmhPgQwSMN2V7X7wTrogJ2QrwEbieYMHW6Wli5Ynte01szcjeX1ts6TMcvQ7zaBZ4cQ//PbLMqe
goeIACxz7rVOwSg2mWn+viatYuTy43c2Bub0EJP8dftOdJcIwIqtq2XnqCmxnXcDNPnmI7lqCqa9
7KQJkPBLS1vMpKM9GPmc+LWSVSWLcVhUcFUuIR1yDTEWODpa9Ma8Fhy9cRvGInzcesbzFf2TtLLu
S2PK18yxzYhfb7TAQEf6Ngwdn+nVpUBaXe+0aNfna9K3/PBdhkCtuSSMlUzm2kNe3Ac7QtdE/Kvb
w813gsb2jPk1eSn4AtCu8L033wZrJBTewjureZMbl887/sukwIV2XzxdzXl5mwSMMlXYOw7JTLxS
sIQ2vHHtBb4WjRXbHMCV4uS2EH0kGnYZ79PyxNcOR/9gyJTwpNVdnrqDaZMpx6OGyKaSnfVOsCOh
XorMs58TiNSd4w7y0szvHUx84Ak+ZSYRkSzt4PjsdQn4Qe+WLWHh2iIDmurJtzwlUBiHB5lLSJPG
cDvphdl9bL3n8YNe7gpkKdqSV8h6amfdIjowjGb8ZOpLwV/i5qsId0w56u7Oe6nLBUUGExlNWXow
yMyR8hsoELy7Oyb4Kt6lOL0ysw1Tu0ZScgDOEu8huwBgcTQ+Y4BrcH3BCV/Uq/S6U6OHtN6I5BWN
sj7AJUOyI5QYdCrkmb2Pnh2g0cEbzCYAiitDE9U15QtuxU3g4C0ts4N2DB9uOyyE9Xs8Qza4Dvvo
ZFO4TKO2KH8ah0qGPRIeYKLBZl112gyRL0cbw0PGZsWDZk0ExyPWxWC66+bdUsRPhqED7jreDE4+
WLhUXNR81NZ2+DihfwyW6UZoXFw7qmn+xMQEUHF0RocVxrzuoyDk56l6V+odYxTwahGgKiLoGOYv
USbTTptCifW1ZctVrzBhm0mMEhlQBCzXi+XmSL8Z6YEUvQ6CmxlEwTq9gURkJUIO6MlDnlXj2cbM
bFwpI1w1/pInlQZLbMqH4YEhk2fNimhVQw+ZFb4Dx0h+gbxJGAxoFnuKO78BTF36bASGNelUewPs
98NHSV5FeHmXp9t1E/FG2tKwpIpOSP6Cxy1NM0d7pNlnZmqVTyUrgqq3Jp8SHmL1HI0SpHqPiXb7
wqgm53xwrGjO81Sha6S5zdyIm6Vics7IxGGcVKI856WVjmw0GTifrtDXUNgsJebkxn3iQC7FFuK6
MRmCQ4n0Oa3yQxo6UeeU4mvDZAr7gMwNEpBFbYGNOpuj12jP7CZ6VWXn13GD+s2hqxgS16woGZom
felts6a4XUtZiTl0i9mLPzGmRzwmJiNOVuCHE/xWZX/TTEuiZeqyKNJMK8rXKtuXujgIUzqGCNOP
EGhjQYcVWI5sAVDYA8rSs4bUuJq+kDvWKXP4pOQI5o8xCi/FTpH4n0pmvgvuf1UgwMtOVTfM17K+
z1gncAlmoKA87GZKA86HaF9A/mTD4GNBByxJc9oO01X8mbmkz8tfClRQzwgpkbtpN9LfV8g54U7B
LemBL47imdZDx7n7RqE8oh56PleRUh9KaFFuuROZi4NxxYzc560wHYkx+QYOXXVh6krv3G1HgBQS
knyf7Yzn22jVhAMRRTsOPSgcp6EDuIzBDeDeHwzPQe3fO3CqFslm3HrXDRSBWCN3bcRoGesK4agY
CJhE+pNfKoBv72DLtHRFV0STDfFlOwRZ76dla0YnFdEV7mLplNwrldTGwA1Af621mh2FAoPDfePZ
AzC3fy9gdocq6kaczZb1ouK1jA0pXV6+ssR7rXLTqy0Dc20L7Y75hKwzKHEV7JIFTrIJuhAmyRDB
BU5d5sTAkbBkQW6Ah7C6v1fIQ5JnRjCTgvEiydStMRy1lzBe5bBcs2NhkdQz9+F3JzYZVWVpp2dp
nS0NJ1uOZesuOA3A2rxmkF2Ym++bzE1zR1GfRYYP3AvCJJeqyUgN0ccWBKID9iN4uNVLBCUSzVln
Mwq5eYtAcrrm2J6gw6EZgRKdZ/Owa5nFHWRUj+lT0h7TdIm5Aesj7YN0GXRzvHJG13XTslOit9q9
n7ugqYmyCtNNjlTMmLbFAk294jO4cxtOXu0+9NdKO4UvxaT3akx64FuoSfFWCpacU+IL0BItf4Jl
HxbFGqFGU36mqG1uxQJ+Vhbv5J7AgQfLn4X3fvlLmSb9qQK/VomWRT0uy6YsSn96ik9lbp8mWeuL
SnSiH86DWVI6NR4FcPRvE7EdA9JYYcy3CgzXIUk/QAjmD5TSUSpH0ucML9un9qIzn0QNiS2hhqkm
WiBGUuCXu1uwiEQcaucZJNGcRICRXaU9MBq6pg/goToi83KDxoMbsK1cCOGJMQ0OBkGoq3p5vcvX
3gKJo7rFCXXf5ytNgjKCXCC7h14E87e+l9xycEQIrzhcItb2DzdrGr0KrU1xGIsISla+srzl2yF/
1FBavyXiKcRygvEntuEKV9NaDE5UnpWxMzvgLSA4xHpisyZcT+uReQAGeLaWU5cxAlkVyQ5xowSH
wF/1APPYaSHnQjkRzw3VrWhr8WsDpHlR0cX1AKCHHDcFy8nUtcZcSrMDTEBVO4BgDoQICpNRLDpi
tCrqfWasm4KUR7ftR7sBQHQtcQbxCTY8GV7s7Cxe9bEtl/NW2iM/N4q9dt1K133LqI4zFGVTB8a7
6QI39i/JdXvzaPwWuWE3/s7096VoN966DNY4i3Tm3LF4X8Rg4Ul72XgTKzdLdn27t/qFXywyyrrh
AdKHdx/nTlgQ8cXD+eX2MMfj5997T2dEwyDPBBjg7z/tvbK8dYrkSRFIgLIWsJZAraof/qgNwouq
TZkwvXRuNhfevKOFRAmpUfzcvULPzgn1wsR+w2850Qon3ltPdOb+sh/TZyEBU1UwTl6KI4vWRmdz
r/mTHOSAfJmAI2oCV0Qw8AFgqYRLBrHyFN2bTEUe4bXiWMaQ8zV8NJ4R1AC67/NDb27QuZDooLVu
fx+PfIokXkj4pzxG03zx88GtjRPMnx7Ml2nEoKqFbCVydCqfqNDDJ2Gb75oHYV0uJbte6G5ukXxB
1TuNdsEOLtS+hVe0F+xhxp/dLtkm3hhTZcOtvLvR8BzxGYKECuK2gO4AlK7R32wyGBrvBfYQ190I
6bGDMjd5j95rYpqD386Zf4M+1AnWP0v9ZTQheZ3atLIenfoFRHEHT/bDmGmOrSc0m129+vkB/ufY
+ukJjuOIT1sr6Ickymq2VoD7PGttY416lO/SfGLguKU+xgt/mZ7b5RX0CcuWO+1VPxSu5AQQ3Z1+
CZvmrlq3G59IXs8lAvRZBmSddS4mHo86NwQA3yRephQGkPnURXX2T8ZjfGRcVQhTaRVSRLrRFHvV
VxYKQ8JjvSjfUVHASDN24gEdRfkULsGyhtXVGfuiO/GduOmIkXC8IMpLOpg7AJXRsjV2pdLGGp4c
BjS9NDajdQmCl+RZx1T5TnkuLskRAwQJ56OBkHdX1XDkwgnQLZ7QKNFLwDUCwvS22TyNftmq6ndT
hs8LO1aknx50pZeaZoRs1X5bndpLuhPfLaZnkEiWMq9iH7PWtwMj0mqVKkuGqLSbqAEC1BcYHt5j
03dCJdqPtgwShjTlCal/9YStH7zJI/QdjkaiKOZ1jroYbm8+DRBzz6VfRmfK90eRxfxPli2dkunv
r6F0giz4Vc8bc0b3Yb1iXbnUt+LhthzTpP1VxiBza94ZtnrJWD3siP0zBtPhY8mVNDJqpEt+iJb5
7JeN/F1Bb/Gf//u5xsf/6fGGltrVotmM7w3XmQ5zYReIEw25R3dE5EdbRlMFNzj8BQqQzH8PE8c3
9p+f/AW4lKW8EGqPhfWfG381eHYJX6vCkgNSi92Zm6racIeCpBDAmuNJ/BbjeoJoF2gf61bEm1By
Chr6RZ9vW2NloqmAZYFJrzzJ1KXC60SlLizSUXlTPUDsCF57bDvsBJpftS6UiX8bJYK1bwtY8O8F
yPzk3Ff2TZ31ED+6SQ19hIggfgMtwGEgMc6K6RUgj6YbKMtxO7+RrkPcTzaV3zBZGZmXpIPR8Q4L
RTyWwxK5L6z+YkE2d5QcGIaSj8P4emQhFix8oO5aY9638+Klf4uDZzxs0gTq3xy7ECYdyrowsOKd
kU0TI/VGoP+ubmmIx3EXBMLbDGv67OxZ0CUdyZyFTy2TlscWZ4lLRTfPq41NK1M4Zd6I85yhkEbs
jwOHRTvnjMbwwlYQzs5VfZ40u9xQpsqAR/Au8tdJu2+IJYQ103suBCu1OoP3JWmF8nRGtx4OyIxm
KQEHkitCLTbnmCagrgJkwvXApILOHbjNMdRm3O9IEoLLyPgL4LKbV9CE9QWjg3HQCi3bWsME9swD
Qw0Dyzp90cVbyBG9hIv+bw3LN4eJJMpA4iL1qPGfPflpt3uNat1UqQKz2fUfUIHXYwEonsxZA2H5
lak53l+ww5zfTjFJ/2Za+ddPHv/+00+WEqHViq6LTjpV6eD6IQXwVAkn9UF4MF+qZqacLQdsqNen
HF1oUQNkD6/iXRAihJ1ygCsYU2LsQgVLpjCiAn+mS06IJ9Nw0LCso/C6vtblpbmutcjuIBJDADuP
coPXvMLte9JU07h3qpvDfDTDhgkvltsqYGu0NiHsanLX3ea8eILHWAhAH+2wSHSbNzUyBz6yj1iL
ISezmtTxpVUCoSLpQRAZmmxjnfnkqetHIzfx9J/kAHzwcQTwbDSXeAdglt/ArQYR2hJ9QcD4yjcc
fPsxFEAlr5EnAJZ5dWh+2OTQsfhfsV1SHgrsVO5Efext7+A0GmRaBWvaI2BL9tf1pXseYRB6vTPs
qDJ3OSppo6AV8U+YOsDLqbeOgK/ZvcY+sdZwtbLcAZ/C+Y0enfEKIxM4TZAK4KneJoWElcqy8hk5
wXCbKuk0OV+3BPzJ2kSZNd1SalyIS5CrdKYF+jIa0UkGZvPudZS1ab/VNb/sm69D9iRphFQLiuhU
vGqYQj0qo1/efOyleDuC6wbFavEiKUywR/N5L774WKKak24Bi+nnq0L+Nywufd7Cf2DzT1u4bytR
ufZ8FPXJ8vEx+YiDTQSnhIhha9sjymCcsYEToj4mzDQFGxFaU7ySXJRf77W76/3PH0f/7eN8qfiG
a5jIccXNJQEA4MdAwmY7M05syWcAVfm5fWcWj/3c+nrkSO7wA0kmo5paMSYhKmQbFYyKYzEZYYwe
H+ntFigAisfy3ZKmR1+bMU/ATW6br+LpKBjyobY/pPLC+ripvGs2aVoiWsl0liGNgNsIm3PJ3Q7A
upLefv6qfwgHX4rNv578l2JT6UxRE6r2z5gl8rfR9WBoAA9o4SjXBWfI582y4ao2JEcNHgM04cHr
zx9B++1pfynDAkMZilLhaYsLCzksERyFy3zJ3AZcZ+WcKyl9K5+KFU5WpRsvm7fyku6NXX9E8HtF
N6BPQ5ESTef1Pycvxlx+EA7g5g52FMfSBbq9PRJDB+0jWjG5Ymxro6JbcXaIJ5Tk3S8XgfxNOcYT
NVRF5joAuvryRK9DnEVmyEUgLsS5iSZyUz4pK/nduB/ur4xVd+KMMU5P8w6LaiTWMqKDp/DzQ/0G
FB7fqH8+xZeHqquRVAY1oHD3anQrZReSkEX3jQzAKA+J9epnpwIEgZNt099mwUNuX989AMl0VSMl
LaZdPk3Ehb5D0wgrXw/tjl4UrMfHprDKFiAS6K1uygyyt3w03hGHFMtAHW0tZXH283f5f2yQf77L
2HJ+Oh3aMMgFSSijk4GgFhvZ1q7KhUBm4bAETrvd7ATWNiZV3ewKJ6OEBT/VKdrfvLuAOf+Mfhnu
S/OCI42e77p8RZmeiTZeEbhyFerSx/GN5yADOMA1VecpjPW9ieEfGgdkuPTc3URqdm0+6p0UAbqQ
i//AL22f+k3N+teCfani+0oJw67mS8bP8p35R6qdnI1X67VeRLscm5UNlGzCj5YE1M+Dfed2TjM6
AydLWiQEm2MZiKhHXqto7QxSEl2u/G6NFcUGWKWbtC81A6KFhNHNWTjrWD/7p1/W6fsL5Z91+lLw
61ogdXnPnhMPvtOsb1s0g/WzFE5ybxIer3hLuyX/2DOSYjxOpWFiQxrOUyZw+UpR1y3sBQqKYXZD
9qM6iPxJGX0zT8OzLM8knCCxaJQnJh4JG4xBoJ0YqB66mfUhiJvo2chWiTVlJVmukf+MHg5VAbBK
swGNQkXokdpkC78doNL3x9c/3/pLs1F2sehJKu87DFflRFgUUvze1vt5d/bwznr1X/p58QbuaGLq
1s9Gkg5+/gALra2+g7MK9x4KEHp3+EX7ZtdvDW9WkQ0ljxCZ+UFbTamkj+QB0FDsBSAhIRHBwh4F
owBEA1DiP1r6dBRM0MscsaY9jG68WNZecNGcFjJzzQVYajydYMBOW16AJk0VByo3PjqEOqh3inO7
5KuKofboP4GpBbcS2R8U8cYF/hhQCFmVD0JqS6NDY3XEQlZF+nLFemWVbcOtCNd7g2QCs49ujqrs
VEHYo8K/V/NfBm/6t8crkIBu0N/JdLx/HwbdzQPRudLtMjntvF2JMSrhfU+8/OBssMqL2Y0zF+uj
hMzJWRpCr5+rGxI9+OsbJiyYmHIxKJMsmV8Vm3Ebr3v9DjhfnMpN41zX+q7GtwN5L1Yr/ehHZbDz
aOb//MKKiMZJR1H6x+OPPZjgOE9J6wLamK+sQYiit1zArydJFG+ZX16xb6ZrkvjPt/8zC/h0FHpJ
EBtGRK0PFvAwBHMZLU8/iZVlj0URWXTxmjXltfOdGm7q1QbmCA/NCoeFJ9z1SPcKOdzHfJxC24AH
28NC26JBQsA1VRY41BMFUCCekTYYJT8XR32lQN4Wd3g9Uvn14bx5ih+0G0Azxc3PXw2Uj5X7Vyny
6buNf//pu7V5y6s0zjFaRszCVvQPYrysEBKjTAMYhY5APQL86pO1wQSaLBS4nzj35bsaP1pcVINF
M6y0+GISc48vD7E2RKomUCg2g7gOplHtXCu7SNZ56fQfbBQcFCqQdXzS6odrwjQej2MYHFPxDosf
n157o639C6SXkD7DmnA9GqGLj5FsIVpw1fxgxXANprAjVV79P5ZnpOuRVVblGHO4MZMV3Mww5TAA
Zm8MIu5grhXHVplbjD+fmO1BtUeIMU8dZQOH/VwdxvsZNurNVvFw81ewAArWM3bM/kSYaiQ5DG9/
fu7GtxfPp8cu//3Y9Tbwfb8WoY898OZA+y1GV+Aamyu8Dp6sXXZXtFMSL9b6QXF4ZN5TYWsn/RAG
U+XkB7b5dD36F6rZF5XcGb7Iw4CnFjclxQ2WIf5UeeG0l1bpLtp1K9UFXjOQ0UqrCIWyNysvSbHQ
o4UuQHeZqu0EsAVNdolBaD/AeZ3TOQGHYxueoWIjUGfLG4Yn2lg0W6MnGl7vd5I+zgp/fjDKtx09
yDBFnE4V/GfS/Wk/hpUVi+HAfgyfYQpAVuTkRiSD1xsG4oWdK+sUdxUmPeQIsP63TY31LSrtt4xu
inAETLXQ+NCFct5ixQONTsq2fjDjN4g2yQKN990dNjz9WXV+/ujmtzfxp4/+pZi4CiEsY4+SOsAy
PdtruiNIdxHEi4QYu94u81cVz2PsXwW79+YyI500flJjJ9OJHpqXEsb2DG7GsKAr4XCFA5A1vnLZ
NhKWsMelYFGsDR8/UAiVDG5R1uI6cTUhki6DtwrqBqpSIEF/bjwUpo2LpiHPilPyEeIkrI+MYliW
Vo/TJnBsyY02xeAPCl/HfZ7P5dPY2kNDxWg6WWI+LFs7Kh+fkB3pIGNaVCBmRM5hXmrtGBYHvXgw
dQTuTj/a3UYulYKRvee3O4wa4pefn6w0Vu//PqQMiHWWKpnQB/5+W/pETeJU5gBuj8bLDdV0eMBq
YNaeMcE6iPcoxn7+gcb3S/nPD/xSVAWJNvSySl3Y7cKWkB249VxM65uBLH6KmY23ucZIHW/zYS9v
hGqKlUh5B31XYxbn5I949GELe7FWBmuF/RQuKsXWJ4xLmcXr7NBvABKn+E2O43heKbDJ0g6fgEw5
/yDrAlZRtxVvJRPGOclSjx0+4BhKP/cPOfev6koHSn/DnNbn2w4i22Zo5tczQRX4CbvpMVgVT+XL
b4tgjs3LT4vwpeQKwlqo/LE/r15zN9t6lDGXfinfVTg6IkYHIiLndkROhtfrlm8B1sluxgXx8TZr
N5COuRZHIhgUH/SIAWURA8SJjlxwjZVdda8+invxpJA/IqHMxY+TBKNi2rv1WbaH++KUXdByI3de
6nuVfAyGxGfjPduFtnlACXKDUDxA8PTxiyjeEjfAwOh6Ki4UICqGqUcYUTXphpgRa3e/gQHf9/PK
P9vlS3mUKNfbLeqpRqsHmMCU2/B6ZHpid8+xY2GCsmOqdXuZSb/e39Ivq2J9gURrsxmEymJVCgUj
JHvwFmG+8JQlw38wIwHTDd8Wu1klTUoMDW5E1pOAPC2o+OEUlYSsYhuDLGiGpMgzma9Ni4cYzz8i
XWEuaEyUV9AYc9UZunVe2164StTFVZopElmwSKsc0XQhYKTqufLmmTUJOwcplWbNcWOM+ilsKPOI
Rpfpuoq8ULbFZnJrHVjejJHK6xNbG1JNA0eHyKfVNZjiGAVvRnoUD1Y5E9FUHmN9ASsrvygKPvAT
CBF0xrl3V+4ZTKIGkDbZSvwAZ73SuzQbKGkx7u6iLRMDwPsku9d4np4A3zx50XkvjLsD2SU54Nba
vTy/Wk5b4Qo215N1XcxF8ZeDRNa/veg1STUVVAWyYozr9+k+k4trXqtDyqUgoQ493Ly9R29lXnoE
5dm73FzqdqZox1LY++KmIgU5cjxaTaz6+23ZXGTz1OOddZL6fUynyaBAexBLjFIfjPTR4ti5YnaK
FK6NXVleFNJWGdW24B8U4hcJsxPqItzEH8wt92QiLOE0qKgANHWmpHbqPaWA5jrQ95vkPVfFhvq9
lpeS6fbpSZQWAU6p0HikvSIsYd5jwKHEawg/cbRBwGRwESNnxT6C8O1upmPsjPwZiMJY9epZVahG
8p1RbAoqEZnRci8fSmHOr0HctwAWQb/CnshS7ui6CBgZhGetONM+5OyJqlkwHYcJphMV1e7BaJCG
wQ4yRcdS1xn+UFwF8bMhHfVgCeBiaa4Zr1qsT+XAEQxkTae6uPidW+IAgg12tMiyZ+AZzwJyTW2E
WbQiOlAy+fEEAwVnzQLM5/gyu21ibgfxsZKWfvlgRfe68XJlglHoM4/BuHQnjdMjLgD91Uo/MK2F
O0a/Yvb3FXnN5Zg9qRcHs160livl72RL5rtY2sd8nV7cSsQQ0On5nHixsBG0VRYeI4IC8PWnbcx2
KlGsVMDVkUYoiV0zQrKIGeuAGnWA4FANG0E6C4TT5Ps43w2YhdYEy/svUn/BmV/adtmJaRG2LGQi
aOqyjR/zZkaOgijAobSLS7hLDDS3/j7W3W5TWHNtOEuKDV4RIhxiuFTNrzUBA1QbLsxZxvd6a7fS
Ec1Wa+I5NTCJH0cftDRFd5Zx/k9mN9hx1Ulk4pNrp2txb1TM/ZygcLD3iYxRzabjW9QEOHb9qRiN
Gu4pKls6hTW64ZuI5vVFv2I7uRVyG6YmGYZWcvz5Sle/bWE11ZIsBBui8Uf+8+lFzCNL9vRACE8y
qZUziZQV3hq6s36uH9oPWlN5ORDLq82DR+H1euRNMF5vH/qyuzdd47rqH1obvajk/0EKXZLCk4wD
i3tXOHR3+mtOdPgEid8vH1v7tvT59LG/nB9tLIdVZnjhqbq5lfqm6jNJmTLxxiff29T5PjEhhH3U
1YspL4Ph3msvnrxMGtLf3rD9yoAzicqYlIsrB32PkUyM5IzYKRNbfWLC6Zrn5Vt1l6BLgjPQ2wZO
/I2JkYThEMmeDrT6tkdFicr5FZr3fPTZffTob8nZ/G18KlnfFv+aqcAAMFV0CF/qvJvRNr4sXJmL
HwZz0UWcyZMWpdE534nkitrygA3XFR9D7HuXZjGxSDgANlUHJ3NwNvgYXaDnIqRo3WmIEN6iuuQy
IEdr0a/xjqsWsNMZtUgf6XEgQec2qwib0OziLcJgCvfGei60Uw4B/6W5uZa3NHElH92x6SdgPk3l
8fgEukNhZZLUxLQCq9u3ZBm4BWUORh8mrdqSE9PLtwR2FueQSpE83DGaEtA6evAxaCAUfsnNhJ9j
tS+uU1SEIM4FVCH0BaBhYNRkEa6iYFp9FIUdYsqLkzmcsWcG6Xj0+ItiS6IeYByDO3iR4p0J4/gB
RTPleCqdZaKdOVMJYYRyuofExGsptivc/lacoCpQJPaF3r4s6TRxqDHPnk0yNJnMuk/4EIMtjjPj
hXofsVdWuBi9yohqV9UyxHRuh7cXX9u8x3e0OeBqMKrylvL+uDaexnchscdUj3aWASBs4FXDBwtP
A1ZCHoRZMthJXZE0u4vdbIwdwmmBEVaxCft1Ja1UJAOQ4trp7YWRQ1PNfqNG/BGQ/KuA/bS7vhT1
slH7aSugdqoeBHUuYgtiTViyhuzzZKkny8J4lUdcMUNZQIjWbRNeNH2WkjSKHaAyMftJy+XUg2mO
gupmF1LJGraAd5wSHa446oauqQDu49GJttkl85qZFiADov4rz5DQrYACf2TUCi/6I0M9fLdJJ0+e
8y2ymvrROAiaTXJTKJIYPEPXnUSbDF/BD5k+DGLDPkBOfFdCd3gVgcgQC5OT5RMYvYIA772O9rbm
xAOKh5mIwQ7kSEDQigS/Ao9rt8vtCqXBJnjSkfbjqkGcFJTjaPbzOfudbksSPz3lL21CbDR+c1NB
FdOHwZ+XhX378A76s0zexYqPWM39JY/qDdNNuJQCCa98FErDxkaeMuD19qp9GHf+rkpWKmCDiJX6
nIqP9Qh/mZwj0/uuo/n0Ub+U7fn/4exMm1TFtmj7i4igb77Sg31v+sXIThAFRVHAX/8GWfdFnWPl
y4x4cSuqTt06J1XcbPZaa84xc/WcZgeqvDbtkl/Vobz1uraDcQWi2S+0pS4PWiXAH1QhIxD9NPfr
k6fep+ii95MaIjsZJDDrspBewxgNBe2xgsfxRNA9NLsJqOZP/NtJ5V9PHtheE6NEr5WD9hToNaOD
+9osxwUhcCfv1M5TPSopjlKSySSv/Op8EQZ/VfqYPCHg4zhG9ZTeSPzZgafC4XjYv1515NjAiZiu
gBTCzblThVjYzjhmcGbZXiYQ9/EQKlRDVPAygc6za7K81yNdfuOZbeBLtpYHNdJQpd1D47zopO2W
f83HBX2fR6ycw4vumSWmpj5CRkAj6bZ/aUITq4biA0vAqXLZx4xoON7/vJC+8ePynP732/l6oP/x
wLauslYoZ4oqdEKFGbQT5aOhOYZQbEc3viTZ+0iMuVvA68NMXzCekTniftDwFz/PbEzTYsVw5ryk
r2HB7yK9Owd7aHMydaq+CGEMvQaHP4TCKhVa0ITyXIpJAkEZR3Vtogl28WcXr5rHhoAR7ygFfNMJ
yUwkIiLX61K2s3vI2B50xs+fXVK7J90Pe5X61JbNrFwSzjJL81D0Emu4fQy2NL+uoVG6dAeumF81
X1d96Rprrb+HupEN0rcMd0QkgAPDNfQJilrnEIrln3Pk9RiZRk8gEuvWl1NgXpwiIsSE+oOxBunZ
QXkMcbffmQshWtQD6wJx3kkah6H7weWQjHnNlP19x5f2yCjgp17FEINaiaaVfsTZY1Cyh9mauYe7
q53dg7bCy4XB+EHzFjIkPW0pIDkDWS0NSnTrdnLo769dA4mHKE5meFRoMLDTgIC/nOMrCJmqB/mf
LyRDaI/Lx+CBhI+66hPcLotjwoj4evA0Yfek5Z/XAz3DFLBsusoinx3W9ZvM3pj0rtugBFei+EAN
D9KUZxaSq380q8JpxK5KgBACRBKQ35vXB5Wl0IPWkurgKMlc8xXFBRtwvS0u1xHd1y1AOHZyfjJj
oSrACam3OHqi8jfsyfcjrj/Wf7d7/bH+DSER7ka3/iUrPvfpHMHKBOEvTXnWb0fYRX5ec9q3nQRd
MizJ0Ez+6k6if7zeJa20/CBQqVYECs73GclwWul2FqZiBj4ZnBp/G1nRsQ9xf53J4FeaNbeeAFKJ
OciymUtzPJHN7NEzX9QX2PIXn+xCZaPP5Jstvxe7ZsK66U4q6P3I0/oKOiQW3b31GOZQ5Lf6aA/H
7YyKx/n5w8nfHqP/+HBPx+hHKjwKsToiFMO/v2uXieYfP8/unZbw631+D29rqTugtBFnGDx9XbAt
yY+hEf3yePxedPPHG3kaqxdnuTHPKkfcZGlY5LhnY8jLucNxtenf50dEu5CBOKrbhECKIE/H5Hu9
nT/L1S8X5NsN5o/38XTUNttE2l6PfNtHMwJfUcf7IcR2ONrbSJpiwOA27tJ0a7jLQ+CRykJnx5wR
dL8jZYjAcWPcTn9+S9/5j8Hh/LsAn85ndaapqDu4NDT2y1eACcATLqNq9ZgcwDhydoRdeZ5WS9U/
D7To5xf/tuH7x2s/nVrEQ5mfBIXXPsUPAGdv1Y45drvCIpj/ojnQvi1ydE2W6Rdiczae7mttKySt
mfNSRwnfpnetXb0GXuOcpS5hvjvCeYcdJVay3A/TcRt3NGc0tEdGHk5Hn9jpQG2Zi75nUP+a+U32
b4iUsGsizyq9VHTzBXkEbJ1IyMC995CxtZrDsVReM2A9kaCHuOrGsyxS0ymyLnl9Xyq0q7E4yz4e
zP1vT/Lvz1l/fOKnnSUBdpRYabfmCSzagfzc3Gf6K51CF78PUJ/mFzjDd+JsVtK/l/jpbq+T2yW9
Xbjb1UMH7DBUNJfBOTqTvpdioYHofnil9KtpjfL0HrdDXXJh4uznwKBIdEjl+J9UlAocvAt3HBlT
Q2xH/cuuBM3pu8f8H2/0aTc4C1c9EQ9nurcS4z9hnaJw2/eZahcL5Ya4eGAgtaldCoAbemDDobCg
an9EgvGWXaiKq1MkPfqNFl6wDJ17t+OKNqeZTg5QU/WRdHSvTBYZh35IqX96vRnYAIhmqAk5DHHr
QmOFDyJ3Be7l5TahDlVnUoh6OsHJS6pAblO7mbmHSrtOV/lEcDS4mEc3FYJbPUruLo2BIhbBdp8G
VJboEIgSViP5xaxccSy1BCcfXvB8Z1hJd9oGjDudPZ4FnBKqmBjP+wLJTK44NFUOHK11HK48ZrqY
PMNDN4SwhLPBIx3kH8Ri72isXbOgROiRu9tReurVR9+yhtXDezw8TNGk4dXGoNRHW0iZgs0Bie6V
idSiAcMA0ux9WxGE+p5ZMMIIJyR+b/goXiUhUpXg583k+3nVH1/r0+Z6qcUmSU0W/GOm744vRunh
Xk8QlmcuUCXQg935ufZ+7aBo3d7xn2PjHy/8tIWes/aYNSkLX5kdy3WbxXitj1ev1HvXrkYYgq55
CGivXB7addOZ6zBEde1bpClJTzxGJ8W/X4LzG6AWWvwt/WhwpLd2lbS0HIf3ZJBkfbkdH7EFQR8n
blcNMkjQWwct5cIgwfA1WTMyvuCEERxkuDi/6acwxsRY+fNFln/bR5+27POlFapM4d6hkddYwZ4p
PvILFDdq/NABlwUNHRDg1s0SIVq9Js8I+uwNCvsRWhgIOKYEXlVOGVFYSYgr8yTh9vrtDv+266ib
uq4Yoq7KX+ObPw5VuZLKSVukPFd2TA5l2gk0PAVbMgAokpN+zX+5Kt8gXbrupqYpmq6pIjSjv09x
59o8UgjTL5RGx/m+V05zwnkKWxgmA21TxemUHix5jwt9ddwoHz9/JcZ3hwpJQyNkibIumeLTRt/W
jaJut/f9TIEHBrAeQRRkLE4XpyHbyAlif8d5d4stwoOhuEQyU5PXeeMgb5cBJofMufnnzHlAICN/
Q5xgbxQL30TFxbgUqgOSbSUoWqaldxEvlXO7hfr2PWug5ThUzFbuQR5iqg0lzuyY8hdIs9ZCEFaq
36Fctb2rMPiCVUiFMDXm6TZknqTm4SH1CW2gkXO/RdLNO+j4j2wTppoypOWoylEJX/IXwI3xnfLm
z4v19JBqSu2oXfUa3Epja4rXmsPs6J8Jp705RuJVZCUUvZRYtCq48P+YgT4p5bhCc0+yNxMfsHuN
m+XM8aKE6fFAuIaiOte05bGaN+lQIgQqLsJmd6ODWHjcvyKNv4e3ILwWTfkwJ5PPjK60n+jxauD4
L35twjKYVdfpoR1aYkBWUkWaCCGAt/iY+DwG9wqzmS7MqL5GqLTMCmfFpXKteSXYkLp/XkzfrmQJ
sJClGszOzGfV1SNVHsr+ljE5SwIpcRPo7nJ8h4VPiFiovBltpOEcJhadNGAkZst2xtMiGf38Lr6U
bc87qmTRixYNCeHbcxdCpWEomjX30xlan/3ow2zd0Rta36nIToRM3kpnyxafjg+9dLZHeBTr7ZdL
4uK2btZ7DNjqhYjEjp/f1//j6vz7vp4aBI2V3M43ydrPhPDmVe/XHVSkK8Px28IaUl/BOyd5pehC
LPHGr35+8Se1tWmIhqiYoi5azLxVUXmWA8pm2hzV3FTnB3ud24OBZI+muqu6fWeR2eFkcvhlLTzp
dP/3grIiG4qOxFsWn+6V2rhItZHJ+Zhe0FXDMEZcG1lTLlf/Bo29cRG70nkrQWpQI6eu0dtG7Qs5
sApjR/w1y06mS3Z527W/K1In+NN9bUKWF8UWIH8xwcwKYMK5M3BwCfDdWGNI4oigOJHjwYdvQpuS
2cD8lyv593j464OxS0uyYemirFri03adaqqZXIQHp6nlY76PZQZIWsS9pC6LqPRw5ISotXTwKWcv
+ZSKuD462VS8xQCA8TuwRV3odlh2GmB9+Pmt/X00/XpnmmQYInefwtRMezrD7PPH7WBo5aOnXt9u
l2WtcEZ7Yx8+G4ULRaXVfjm0P4ko/veCcDZNBV2coclP37F1tspSzJKmV2jT05lZNu6N84H8RIYo
mX28rOTtiOxHg239AEqNM2qqEoWi/nZ4++YrgRKpM32SkKGJX2esPx7ZtZXtr1v9nPV1yztsh2bA
ML5l1g2mz5SDKL9DGLqsShC+B9r2VyE+YxzilFRzCL798pCQ/5ae/nNRdFGRRFO0RARxT99CsT8Y
V0M+afO1uxkobuHP/ekU3ahne86w9MOwCMLe7Zev/rsrYIjdJejWJX//+wxh6vX9kmvqvo8RRNt7
rARXreJrHejoQdv0ly3W1L/5kDp81e42UCn/n7/5h3loi1K8tPNaDIjVErdeUvVh6CkKIzE3o/tg
Ldqd9k7LfGsD2CsL7wAN9uqf4EOQ6EcFAOCWTFa0KBzxS4chzUNy65b7HPEdPjlbVP3T1tMgNzDa
dHQsZapvXONDMmDwjEzpfgsUBltZJKI+fkfjipLgtlPW5Ws+VV+rmUy9sMKOiXQJJ2pbRwdYHRWC
3tFDxzTtonpY0PA8HHp5G5SkomBjgJdEYBo+XM19SE4HemCCCvILdynZxiWIVaSATle8L9DeGwSH
o3OhJ4W99IEwBx1HbMG3OUOcRTlFX6DGtOrVHQHG5y+QkJgLaeXKSMDajhYm14PONw0BGc5r0zEm
LjTmtaHOafwR8/vlQyDcxw0+6x7KgXTdqqQN0lDlUzs09LDbRUf/FBwGI2WEedjJJ48w9dljh3uv
6VXhGWGWOT92FwAMmENfGIQOnV+NAY5vhHkIczkGIUDzAtj4e9LrtmXAqDaglo962b4yQ9PWd1Qr
MCL7BEezv5njzXZQe2+EmIQjQsTT+TmqIjo/oRqdnDcRTKhd9In/sdEbhZazNkY3b7Pn1wUBTA5d
eNdc6IOrh3/VZQfFX2JLa1KBGv+0wzrvvJFy59zc3EFZdnJxodjmZgN7tT8vvfuNB5gjTfeD0wD4
cf/qbcBwBqNmTSLf5uaNks1xxAHaBTg2ubtIbZzGTZbY/Kse5RyvveXP5TFAyrurTkjSID3m6rWE
NGJQrlySf1zZk0KiewNhyrzLkcLbIPNB0GOMkv1x+r73BOdoS/HdblbHEXwJfvBxBFe9V7paQByM
3Yc1N1THNMJ4BqW2zICj+xG9kRg3voglyJEAIh2CTxr4CM/P46Q3gtz3mQSntU+TkSBXy20Hd/v9
1CfNPYlMDMWnwf3k3sPm7eiKnsQ3gck0PLobklgG64fN6ltBI6UpQR8wOk2b+eXlPqM3yft8bzxY
QP0ubBUYekBu04Y0hsE1uE2kfjHnGKK47fAyug7SEeJch9ifSPTz/j5K5vsP5lhky6/19y4auCVm
dOuwsN5kSnRkfdOUyQPzdpGCQOtp4SNsVqwx1nQn70kcdaEuMUCYy3ogs/hjw7+9ZuNDKA4ebja+
DXMs2vTUggRaROUW/ZrE7SMfF/nbFE9rX/XyzdY1P7Rp6t4WyST55HjAX5Aiw9QFOMq4Z/9p9rdh
7V9sRrCDc4Cloo/eZT9PX7EcMse9e3yI/RwVujLZhuSKfFp8SGieoyaohluKS/Yo4q+H5+UKrBVa
T/Rortp7JRAchRQddfyMPuHw8/2YR9hhThJoYXTzBw/tW/SaTZMXRMxQAoLLgH7enFE9Ixg/6ySn
mFLdSxdShSSaesg5uLjrSHEQbKGfjMRV5m17ZaTFTOgHipOTepG7lwA1HHuaS25flAXIEAEX+umG
AIfzIk2jZA3v7hqpa2uCwZ44GHJUoPDY6aIYVIOs10bk/wyKRe6TlUDyn+LyU8dmmLxvSXJiahga
r8JO7YvXwOT9vjQb+eBUXcoXsazAapP3appBv0y9itMaLOKX47ALnSaFBxJPHx1veJwwk8b4e4yr
jfqGxAq3g4PrhQApAgvgui/xumCHD41lKQGFlfsEJzQBUGDizB428Sv4RfevTPqU4MraktcyNV/q
YXgm5KlGJ4xopJrIfXKKm1feBsi5AepEK0AUR9ITBtv4Mr12YTVkYeUdsFrsG1f/ovsW4XgodJFJ
StGxmNFCuAjDK2ps3C+UlQpx1v3i4lzPtgreiSg7yyNrBdU8wTjEIZG2wcGxGhkkCh1os8TlZUbf
K/s01VFKoCn4fLIemCNN2+DBw2qXrK71+4EkYg0pAHIbzPMypm1CXz4hyE0BS4U0cFxSBr0HJ1Z/
+6kGNPL2wzpOUKvM929gqUgDSMiyZNrFq3OKJQEgca+ot0hWIRDujCA+hjSmAxTBDU4a0m11R/WV
OCgkGcFhKypFt0bdxBPnHN7P0+ZTSUONULsusozAn2U55qJ7ef/udQEvctsX7ohNbT7aHQ5hbdeT
nw+k6t8F89dZSKfyUDmTKbJq6k8lj6mWbVE8isf85pAYjrq4v2wUu7feUJghY49Ge2/e2IE6/mRT
4i7/LMKgn4yHQnwYIxY21y+LxYyYkuXP7+ub0xKhBLwxU4VdCrLm79NSur9b93zfNH06ynTQaKsl
ikOVnRQd8+Dn1zK+Oyph4uHzy5YhIiv9+8VKszRup+IgzN2BsX64g69wIXcwwHQzUnp8n849opjv
jQYuY7VlbzA4DQdcquhk+xvkmaMoS+0GV1qZ2Z+23S/sYWbP5NUs9vqaZr9clp7kDS+vcTuPedT0
TMlBdNDYk/D/46pRzlFTW6Zpal+opz9O2en9tM1LjegBHTMeze9zr01ilSQlpX/Lfyktvo7s/xbx
/6wcLpmuM2/RVdpjf181QbhIiSmp6eIwzF6EmfViOso7Wvv0Q6Z0nAu9xN1Oqz4mDFRaHzCGm7dS
mWlDI4bQ1cJq5f6BuABp1gf8xiY/0OLj6wHl/gQ5Dc1yjbCzLqlUi9mqHpsLrdUlQILjQJ6iZEIq
jyLn55Xw3apDJ6eZsPpEPHlPhaOVXu+ScdHkUZl7h9tri3j4EhRYi00jIhL65xfTvlt2ikZXT6YY
pOZ/KkPyvZhmlqGLIwGqHMFnBBnp9nZiDo0qFJen/SA/O+oOAwRSc4XQHpAgpLBmTjYrE0eaQ229
1oi+PHM/lspABipckzVN8qOLI1zCgSSDZvEzbMFr40X5vK4qDhI8EVcwPm/irN6i7h1V+iontF2b
yaF5G7b38ZGT9MP9+aP+3VX+Z6kwArc0jRaHLH0VZH+sS1EqhCa/XJlh78MmxZTfxg3ZwOrOOE1/
fqVvCmw2M9no+OEmd0H3Tv54pUf+kK0C+11/33pvMHGkrXs5ugnyYcqA3/pF33wsXozNiT4WM8fn
faMqm6a8ZgdjtL+93i7Otu56q6m4Obbxz5/K+O6VJG4zPppiGqrVfew/PpbYNO3BKg5k5z4cmZmH
mgya+6CQZofDOVCLodbwBA1wFBbqB3DPC5WzpE+N02iLiOqcM5rkQScTFETARP0iClNFXjStey0H
l5R6DvNoKG4RMoHik0hn/jTQe5zoeiprBeebLgyISUTmmZTx3epXoBpTuidFZNHEWT/aoSnGUjJN
kDPvo9R4u98Q54lBfZxYkIWVQAACTKR6JB3xDADe9/LtQELbjkwh62fEzVwS2Fv6uIX2L8Zls8oR
3GO6LcEY/3whn4aYXyvR4DFnKaxFU/tHvfbHhcxPTVWUhdnMa5Jgq0gb7Yd6vJ1k0aWvBiqwLJS8
HiaT0T7KI86qEeJNFFvE2XH0C0R3lwY/v6Mnr8l/39Fze1+5W1l9eRyJAinsnPGgdBBHpcEx5bEQ
eG9t4ZRnUpZTXj57Va8T8RKTYPXLu+i6D0+bOcx6tnFawl2v6Om+kVt0xXutaObsyH3JvQWJR95W
VA0Xx+C36BC1azr958U0Bb4XbCtR/jJF/fEltOopzYttKsyX7snelPZojsvBxmcVwxe280HuUGbp
/avrYXFpvGEs21+5xh+9TdWno+gkw6U7aXu7LNBefuvTfPeFmCYzBFXRZRpEytNzTTVvNz1XWCK0
RCPRQ8rufL6n7rh1q6lo73658N+cv/56taeHwP6mNsfiZHSv9hYZvcRemTaGWfv429Dsu4YQZwIR
07Wik/mkPS20x6G86JZsNXM9QO8nB3V888yYmfbsGOlB7Zzdm1eMYetvkE7qThkIthg0pM24VfSY
X0GAgMtyzMDyD14TNuEGCfJaer8uGQvbiAA82oi+Hlwi1Gfx5uKSjrUWgzO0GTNgKCWRzqf5LY4x
72Mn9wGUgy+5U8gX/mECZcahNeWXAZ0Cyj7SW8LC/gTNudrHh6AKM7p0e+86bAeHScnYd2Ixtufs
P67X6Uq1X2Nz9ErsNanr1FrDRywEj9fDOnlnTDok7Hui+u+GQ6gQWbjm9CvPl/Yb9V/hUatN7kHa
u/abHZI1I76OBf61oVK6BC3/rK52PXos7sMaGykqj482IlrXNdzrL7u8+s3Dy+ToYarciQz61KeV
JzeWmKgHzqHLwbpxS/rVpb1xB73eDuAeiXc7pgBrP3XejLc5DbPb4uQE48AhkzFeDEX/RXSpND5m
s5aT5c/L9Gmu9rVLmfSrFZOxK7eE8XQyOj9O9V29VeJIXCY9c6AHXUMoIKWo9yBNdtvlsTCSFFEU
UNTfKEbfSQEYmmgCJicPrCgJ9HQQRxxc9OgwJ5IkqggoMd3s4COKqqpZC/4GIeybtTgtOjUDdR9T
RQILBsoYB3WKyABpe/7S8RoAh9LpOXfsK1BW/ILEPkZYY43EumOg0DM6Dy7D+tcx8NN0/P9eBdOU
2bMUyVKebqHiuj+e9ntNGDGBFU+9EvEqGtrWEzUfM9e16jdm8Pig8oSIRRcMfz6hNcw6DVfofFud
wYMHqxm3gnemECdqYWX0zc0d6wyBy7QrdaeD05/dsifGgkKgTYfUVXyekPxeqCl68GD+bmJkDuiK
gs0TaWGAsynxnbtXn3Ny9fpY7tflzSaaAW82gpC97MqSe2xB4dvGpq3ijNhNWpPoRxDmYGNhqCbh
VAKKTPK7XcXVqynBo7fJBNAwxfc5J1zdG/0BxGKw7dz7jgq6WMKyjY4esYFfOmUwR9NbhkPiPV70
Lk6vcvi7Wzmanc9EolYuNjFX8OfBAfLVcif+tr911/75oWLJms5k0+qYGk+TjgqXs5CKpjA67cqj
3S5pKlcU+kkX0YUCibYOhyLL8DgC/XxvPOmN/rcqVM5/OpU0p4un2/YmVaYhdeUjEKd/isKR7kQP
O8JiP4gQha2U1TQdTacVteGQYV583JSjMPEZ2m9ae5aMwt/kcN88VSxZp56luNB59aeFWtZpcc6U
ZstOosYn++0QjvDGzBMbFr79+aDre5rMaelB13iLMjcKHoE9P3j8hs9+/7WO8vcFdiXA/6OjR5Rq
yvOXrVUZk/752/nnm5rLkuEMytSKTKS/dG5/HAayrYn9WVW2cyFcD3zc+X5iR/bqhWmCS2fhlyvz
dbZ4WibsX6hxNY3vS3m+MlK9lUhjEcggXZo7EvMc7JgXWLj0RzPQbA3NaFCx5Cb0rI+Tx/x3SGdd
5TEGATNsj7CKqnDfV8d5vI0uMwrZMdEgUkC70WkiqBILUJt4nYI8uhO7CdtnIGfu1m+RbCwlj7Q/
3H0DA+qUgz82JGYZWiVo44X2YfUPvjTejxLSuFufjdLbbhiW4gEwfVqjt7n4po1/e+ZIT17ar9XL
BdEkdndGwDx9uK/+vP5yejnX0PMWErCodTIEv9Lg1WFCh4C2X64q94SPxpPWN8DLdhpB8Q9AvxNt
NNU1mxiMmfRSDg+ISh5ONVfwl3azCMxZiEkKJ422A6jqit1+4nIERs/4Irojt+u6ObT2hrlHIkpw
X+2xsOT9IgSOHBkbhu6drepO3wTCD3HiD48kmVDaXZxbpOxq/zGVVnBJ99AT80j11AgcI63fx5KH
dPLBwnX2sU5giH2Z7vfewbl/lBRoLn6ZGD2038IPKDhp1fM0DMoYLUTJk/NC79IIeIDdY20IODQA
fhQSC4TD/TIUIwV0S49Qr3d6FFDEOiHePPP2YyLHFwjt3dKVHJShoeKcu87FCQwK3jkyYMPbhzA5
LuWS1mz3H83Wfbz8qvT95lRtcWQVdUXVTQkRwd9fZJqdmiZXjXsfikJtuBAEQKVnki1XIwyjWzTH
U+ERwM+mjSz9yu78Zvvl1fFUAsmlVniuhQWhEi6icaj7TKGEBsEYKqybgJNWgWYGNAWiT+1e+2em
IDi5tN8QkHr36f6+r+ngsQHzyUlBYjf++9NrSkNXJ6muC/pFLt0h3c2X1qzeddVlX/GJr/eb3nUB
l8pW7Wk3cUJ76lsEIvcQWQbnXmNnPk0YG5KszWrMgdnAxT/hERS5GWV7p43p7/qVO2Hy5gsxa9Pp
stFJZZnofjW5LPIZNg8/NH6pWZ/U7d0d2nENaevBb0E18yXx/uMOrWX5VFxPljJ3/ZHq+HNuFYqk
xlajwL5Fi9mExaYPf9kov+775wsqo3rr9BOaKT87Fx5K0541M7su8uWlnwyZePWvQ4lpIvzt07R0
7vbqyKiQ3vB+jPc1EAIskm7xdcgeHsPJMZqAmMLwxM75a432RFj63zVhkC6bqBpE6cua8Mc1STT9
ejwb++ui8kGqzB8IUCrv3kWAokOuosatYww39sDfBlVk2Lhcc0ZyIL7s0rt65+gKI3l+nNevMI22
nfi7VeJ8ysTb8K018s01Uk5PZNEUVD8dZMA5OXuHdsBaXh9fkbz0zdGVF/UwygJ0L6YIwQzmWLh/
z952xmypwFwou6a/H1+WyQd6yQ+x839idyQT/eIsHjsjvpeUK2noeIusd2dPfas+m4U4Z577yxr6
Klr/823Se1OAjSFlFZ8aSOZBu2/TyrwslBEUSuP9NCyHVUQY7NDwimXTDfgIUEGP0a/9bHgiopzw
Us872w5I0IC+Ypz4hy5zffTbzqEqX5Xnf96cKumcAtBAUXX/fe9mWr09K/uymF98usXLex+GRMiZ
2L27zbsGKMm/7ZKhMCO35PB6Qra9q9b4y5EgOJBz4sdovxQnqtZDlQ52k983u8X3F3W63xGWRM2q
ROmCpG2i599IfDe9x4g/O7x0NhVrjXYgOPok9DniLvs4j0l4iLUeczUVNo0W1oHSO0xyr9zUiAIO
MH4YGMObGHfI/2IE6g7eijk2P/QxSWZbN4LAAkj4+qmsTps6AE09V5DTbWmLo6amgokp8ocDzb6G
6aCO7z4Jan30VeqOJHSPJxR5Y48ev5qkn8cApAYc/Jq5PhwpGzF9jNKVCXLjr5fgERx5ytEkuszN
Vy20fNXBreBqIypujx/rZhHtVkLllik/SLhF9aToE3lCBVl0O9/WTd154abO5uH687k/L5lXM9yP
y2E6287lsTw+cWny+BA+XLikLvhn3sUce1vIGJsjALHFgebewmxhfRgROSmeGCB5yJfbiRrnwyPR
MNaQAFhntK5cwc8YmMgOoeC+RVrQJ3svm3A2F4nr+Sr/UToo7tsbwZq+4B0CpsNTo0+plaPbukQc
LdodSGhhnYfn0ZEuBHZQGUrnUOjJA3VwjITZYVrNaybklzBhS98Hkn1CEluNa0SFNDbZ4lFcrA6D
nD7D0df4chD6R/ex0Tv73X8/BTDMo/tq60IAG4/zwX6q+On4iL2RSwPp2EDu5lBLZbtbZw+3XpHD
Qdu5v+Wfh888SAbieB+oL5gL4Tcrmya+7Op3efSY6P2ip/cT/seh5PoufDZTk3dFallHanAs4h5I
I0X+wewVFAZIdabJiXPYYF5H+iF+agDGS7y9EYhpaZUvzivxRZJDsm23BChweEriKydUxCZMNiUf
CFlX/pjzihMsQW+yD6SMl8A50JAODPi9cU68HMfds8/JF3w1q3jMKmYAQ8rWKazuPubDhy29KYTu
EnDH1ekIQ6BT0cCQRHKwH6sDUo6uGbQV7Gs9IPcCh+MWay08vrpD9l3OXTCLSbCv7jNH0YypRU37
cPTchWYEvkME1IZime346tJEEDtMXNSYMEEGILxueZy9aDyyvSbzgcufZQct5krry+ee9PD3R+wn
QXbF4OVoTQ9HB2QBbibSZh7QE5dQv24kGnS7ypAAlkjzSSQh4rxEdDbRodm9b3MvtYJT7nIaPRAz
67C9mK0jseiAnjgapinCSyY31PBHatlTzoq/WIPTdbrNYoxGWzGoVA9Pdop9cnLbr46Cf7dioDpG
v51cL+DV7OshxtpIdND9/dS7xgTK5qh9W+eeuHiQxA3D5V3ltw6h3C6ziske6UgHXa+v/csFXh5t
ACoCW0Yiy7Osh1+UWEBBCfnFFmvopFzkmwIkOBEs89MUuIbbOkJohaS3wWuWvRM9lz1LE7KMA2/B
gSPQyWmcDolgfsgR4VG27D6Yw+FTclpw9y12JlDvGp1w6kVlakbbcYkW5TApfMJXfMO2bKYeYqck
h91qc5Sa7ZmSvhmkqgY1VaI1vaMTBb69wrI4eccrk9v3rXN5a3qof2bK2y2Q+ve+Hpvw14SRsobd
6ZTT2+QUF8BWupuB8VRkeNZCjvDMTfmBD7dh1M4YHXjIpQfuZtxKnci0JV4DHRVtwjdrul9UvWRw
7CXgIIuePMMnOTMGQPYCcw5tQYweAcLuSB9pyFbHSpwOzZE5yoZwJKeX+BFv/WyF84IsLKFeogO7
kRH4UnK853Urm3eBiqey31cIE2DCgFqAFUAH6n6HroJg4hCRMOeTQD7OVtjJOlEXYjHHGFKMON1L
m6Pz8tqv+9oSacREX8n0RdLwvGx9c2ZWCIRUBYh8wF3ITIY/z95wIZ4a2nLtCB6inpD5zQihUNQV
R4eXYwg8VafgNLx9kC+svKvwtx/ZqujlfWGwj9D/DIBjEPyMRQucH3ur1RNr0iuQ57w9VuVAcC5I
0HjfbhmxEri2Vag2gXoPCYPjAVcvuPfR6p0maOr5ggdJjPSOXQ9HH5dkiDKj9wisRadaIFWuJ015
99nb8S31Mx+xnNbbo18TptYw2SSbAk7pTAmJiGCIGeaB4J0GJ4zi2/5+YHIiIf4Av1TqJ1wsYQN9
7dA3MFD2SWuyNrCZd/AfHrhmltLuWL7rgq+dkc1BlrTPK1RDAfIr+tF1ADKAlnLh5867PtLXd/Ky
SCZUoltv7987fUosTASCZ1Z2zcGVox72ZMnLtg5aJZ40a3N03Mkzfmmxeggva3bGJFvyL+/3ODDH
WKSRFYW8c2pN1c2GML0JR7WrHY5XrO77OYfiyb6fckqGz28PK6eYEJGKgN2iOdCuJQeRANqdgBEt
XWd9rb6Dsih2iJEhdAqv27DqHQjt7PHF85ioUK4pgTHQet1F+6x9LTCCDvF6QPG1Rbh2W/Bgdeiw
U1DPeToGJkHsiDrc0+xLMoPAxllwCaLjjqSlg2UXaKvWjyHLqbYzY8ICHagRjz9XMyBbqGM584wh
K/AcMhZso1KItKnKssy527bze6/qMbWJSV4Iu21V6x9dTKbDhhFO/4YJkWXM5+MGyGzGgYfKrcfK
8P+QdmY7bmpbuH4iJGMwzS19474t+wZVuapMjwFjbD/9+ciRjnYq0crF0V47WspKCnsCc47xj7+B
A+ZEGLIb0ur2/Tzrp+6s79QdN7g9Po/90X0eMZIiEJbXpr57MBlE3Odpd1yVTUgASsZP8bM93gJW
YoXYOfMh1L6LfAsSCJVPLiazmvP8wCAt4iSjVjtCG+XUq9HSk+0tmu2pCobQ1ZIiLQv0QzfTP0ip
L537AtPt6HvE8INjZgVqEVL/Ew8IBUTqBw9aQVmPXvZ4f4WutmmO2rtk3bYFYUQTZ4h6HiJ2n9f9
nZYXxhTa0qCZ5mzJutPP0zcZ60Jx+nxY6sXN1vQdOVoZQ1lFs/GKpALrhaZy82IqArW+N4solPkK
cwhjwlTy8brCQ+j4OIo45eAo9RHvkIDpluRLC67Hz3CfJuSjVW/n2/KYKhCMcY1WydlDX1GsE687
PalJbwcOejAs6pUJAT4gs6drbVNgEJTrXjIDc4HKHU6VykSzfGMITIDJUM1+II6kmroMRnxVSz9v
Ku8ojDhy6b0yqgSg58/rJ79FxOF9K+/To061x8NvPabNlAHQxUP0OH/4ZMjtqQ2Zs+p2N5QN5mX2
PDZhPcM4ikf5Zk9WAko5HvYzd5kT9wyfYYwO8pf/aLx+fV9r88KEKL4Yz+ljTxfVv4ZsJg2Ltnf5
jc18eAkzXz8BZBO5rnC7Ag33c57ksX9FerCI98X0his87vqY24uGOOc/er9Ks36JRIhEJJhzJHhF
x+Zw2Y2XWunwMD+uNimYEqm8z0C7eJCQoQTniyLod6Nd/AZhcnsJ08/4UzjDpCaJyqSimGniUG7D
dyHZ1ytO0mG80951CJiYPGqWOC28m/+067ke3rHNHs2SUN5HQX6caMaQMPwFuxhzIuIeM18RXVJ9
Mr6/SN1DBl1QvbzoagJ5S+fJG8XNdXv9xGmLzf69K12KnGSuYqxgM2CgT8ogtuQGen2o2JQ86hnh
brLu9vI3N/X5fmfgqQRKEG9fTKCwfSYKz5OfBnTmbbuXeM/5+zaRWWG8oJlpT6mwyJN1mz44HW39
TZWnQoMj40LCkoaCnL0rXtb9DnHkJBsZrRjsn6vm3D8WPO3lczlmzBFqhSePts05k52icx5HXHt5
S5qxOfp60lwT8k7VeZK85gj99ZRNjNui1eHcuVW3Bq1EVItDAoUmodVZkKySoIap2v5yxGRKVu2a
Q7IbpTYSA0YBwru21aYtZj9Gd0GfbAsXp639x4oDRLWJOL7plvDOJIP7H21JCjmhEpGH6EizuNv4
u2mOPqc3meHruJa3RLnE7JZliAsIGv/yY1yasIo9wnJgeiK3Tb36/CL5DgVexWfg+3mcgqts1c5e
Ye3WLmxrEyo1MObwSD99zdlc3dSurMtRdTlQ2VLOTG7YV6X5XTURORZE8QLLA1PPpFkyVWkcZSvZ
YcK3yBcMhMg6a2fJ0GWRy9GkMLGbUJ0Xu9p9haCj9pqSANV7bicQXaf6aSglWh9w2sV58qOEHovF
vA+mtR+j7vluGBFN5TeO0PcaCzSnXqLOmN/2uHC/GAYhWesMPiWCH+FUvuur+zdGJOOH095cUbG6
My/VY4IBryFA4Kqd+mIDhPbnX9/qtRLdO+UHSXjAvAQrgboo7nUK6zD7YvNWlsnsAsr0xPj8xjkI
vMSyTunyxTMEN556dQGUrOsBGT6bzpbeknnjo94Kq48ipANm1/Cv05uVTwelqPt4ezgpnAIn22Pz
CEG/JH9nlr3Tra5pRvr3bt/u6/19i18/5kp34tIT9NBWS4RIOufUeH4NPdHVfGDGfYNZarVv6glR
9jWmKB8sTyZEBA2R1EwfMep6LiFpTW/zcs14k5xyyi52UDzvNypguMlBDIiEJwbkpFO3ua+w69x0
ITt7vhL31/cX9GIyQ8LoczgD4Z+yjrQRBGYBvUGZOTTzZ+thHb/LF/pH83n/vC/lo7zhD10oiTCX
hDgX/7oS23Np33mtHhZGRwBYY38yj/qha3hRmkAnT42WoOnOeEEJoBpmlLrJz7RnuOa+sIX5nlB3
xHv+JgUYusUGYF61XoFmEQ06MPzS43OerZAshDecX75LzuvOqL+bYZ1JQMLe0GhAERkjLRgtVB4G
PwoRzwpt0XM8KOe5I+OJIQoDvR4LlI4j7YuzkkExmArfvhFNIp9I5HoxyCR2Cc1BZyWxR1cw3j/A
YofDyRRQcEH0741Lbz1Ry2Ofyi6MCDbHD9MQP19vL7QvnHkrEqLdFaZDmFLED6PaVIvM0adWhuk+
H2Z6R6DqtLs+UD8zdaUvVEc8aydmI/xTbiPObKi+t5uleMkCS4THxRpyt6EM008d2xNFdvCSjIdo
CLVF+9a8vc531cMmMYcwwefBjI4SYWRLEeakBJEb6oOUXzQw3oNF5I/54ltFuB1jksYck01G6mjh
VyHi0JIzU7RLWgs4GB1xZFajTkfqYIoG81laltP4TE6zShLVx93PDnfYlqkdM+KFSgxzi7BmDK54
nuC33yyCcaUlzjQwOy5kO7V4rjkPIlHZruBECe4gsKcj6v0brCwCHl4WNQT3at1WuKlZ+t3uPnoP
zGpQyACTPrHKNYpuxg4Dy+9STid6+FKdyRj763Va4WNJVJpVXLxS8m9kyqnOQEUDy9FmGbrc3LqW
+xu0NsnCsC9qXSkNqswpkrnOdG6MmnCqEdBVc0g4iuJlDUHfp0yfjWpLL8JUdpoihPMqFph+mrh+
qZ3TSayLhc6uibA7MOJv8eoKpUUxKZHpfvduV/sqz9Kxdy18iVOPhe2HRhgfMpVgSNltEd0/LRln
ssgk+q4kkvWOb4MvSC5VX+z0/NlsdifTlie5dGigJ9VBReXQhMSZPKrDKF6OpKXULpMJkbwbSXXK
ftoK7lgy8pC/VHA8k3xd7VR4mMmc3q/vjbwO2G0YtnUzjTESTxIcFsGJaj/DYhFooMGfn9bToQzP
vtjNKmiVZCZgV8Wy/zrmKKTO7ACwaPnzbMpE1/KV+QqgN+368tW9CUPx95pljd/1YZMFrb7oaGsf
13NZzW+TUMhdjU6SuATBfZC3x8SLar8OZYnEqKOmLiJi76DPl17ThOMR+dTQjYcSvMPZaEx8Rhh3
O7EI23uIulgraKvgHDbtWkwO4tNriQC/bqKxmUOoSXdastP4iAr533Z7xdqWZmGadk6f2uyfY1pb
IhTSXUsaHMWnZE5IicsdzF+fOXF+4U19U0ipnqxx9MguLtYKaXYQ00NHBSCv2+e8Un1FD8psI99c
LT09sRp/LXF/rfTFqA16eS1Ao6xXFdDvePXsXBQkfeO16TRqg1pzU+hxujWunIItKvNStNM4DjxP
Akh0vY00t0cy9V3qc4XDAaMItvIZEXAcGDg5ZwBKQuLz81hpzB6e3L7YSVIXpK3BcVu1Rz3eb8bE
TucQezFyvFrkAHabfosJ10o7qPuMQQzu8LmTsPtc7Adbb2OnZLOMPDgVOHt3sDHQmCcTu4bDB9gS
28Q5wH/tR0ucSLGoEakvdbcZ+el88vLyPCgnPFEEINtIePsEr5CIAFvdYeyP/qKIXKGwpModF9S/
TsYB3IKVzQQ6RAzOaGVjO2GOhi8aKjNmBJwUEF/w73va2L3kr2HkwZmTK46ksUEEV0IOFbfQAwig
5c3BjuRFRliEGejw8TEfI94Rm2sNgzgKyglJTVhIssdQVGLL79etNxkHZRW+tFAEE8fep7P56nfs
ne8ol1lRPFYtbDSYY+h2XVvtZwIJjM2f4V5iP19OnMwSxcYtW6LEUZxJN1Vu/Ag/Exa1NI1b5zK2
7kSetw72s1q8blJfEINetLjnBaQ2SEe5Nalx+LSpb3Bp04iAwMT5gYO2TaVWPo07+QP8QJCEGNqO
qVOV46kN+MX8n2kDy/606fPJ435erEy22Weu38riZfc+VVyBg7ZBBti9n0LNZdONFAQvpjAC7rOl
zBTwHoRilDiyDFkUKNOBtkCOcsn5SD+lU9jaF/DtOSZ9nPU8HjwqrX81rt/FUpzlJyLRdU4XtJ0c
sc1MH/k36nNiRb6RYt2/n4+QwuPCMA3CX8oCe5Xmd0zO3tg7hfcBTUnnz3O9fZ1AwRjyofhOPsWv
G1gyA35nZBwoLlbqiv4MN8M8s69fk51EfUgaytNBEM60XR4MKkw6eHYn9YqT6es7oTrPDeE7AlyU
Hd42tFvfyWc+l88APERQJEbq6bDZydqsj9c1sQwmTgrFVgm78PJ9w4PmEx4V7psjhrK4teKrmlvj
Oafi5DjxCW72eBuY8GtYbpFJNH0c70fKgvG36mUzkLA5g79ftDSTtLx0izBpN+i1pvJ3966eCwRP
Q89N2HooBs2+cuJd9d1Qny27XX5MP2fFXJ2mQYIJWhFe1ulWc5FeMoAeUdUAeUjGi3ZIMb8xcQX4
TdYnyNPQwSZEu5B2alJ1YEs15NKXZnmOtyDPOFfIWAPpWAs9Nv2JA1bew7wDjr4fKXTwqwMpPxdL
WNvsFPUh95/7dPl0r+6qXaaGeZuNDrc3vpOMAdOUsjQKRdo/U3O6D+mMzDJsbfosu31/gABjYpP5
ZWtp2MnyFAWpfQEvugEd8gzzMlP20vW8X10mPvT0VxS+wADfxTu6nDMO9dVSsGDF7THNEphEcVXo
lVdDP1cInIBHiWIiBmbC7PhlxmG6yr1Adfvpy1b92K8GtP5ulX6Cv+T5er6ftYbqF5som0qvgHtG
B4p/9lY9kjLnMgcZPJZ4p637jgV9LehoH5ehO37+X3kzs9xHyL/jZFN842xALXV54qbujO+WIFBF
W9UvoP8KBEsIboezzlCU4dPcPU0JoAvweWLeVAqIbXrxSK2sFpN3Ot2JYGQq6JLZt8ZjQ8udCAeF
qmUovpzqyWDDnLR2egtk7MKYn1UcoAFfIz0Deaqv6QhCy8VhAqEiwxzvldVDOF1vbssogQFnuRzF
hydZ4Nfr6f54a0fvj3ifJ0spPl80Rx57aRpm2gpnf6LPo8rHaHzy8ISHqX2M5pf566ygEq7xuAri
mqnY00uO6Ve/wp53Ozp1+/oEnoO2Oj/TqEuh9AGiW1MY3qh7zRHKOjbIl9O0dP02Wu5KDFo4/YpH
Zy6nq+vdg83TyV4/wkvXFhKTiDKK5xhTy81NhhbDLy8gcywGgAcYG6YmfwFn4+Qz2+RT7FxftKAE
KJMMTPdAsjd+m9S9iZWqNmtdQmOEqUfsDhYpT2sMlq4b8q8yPhYQAQ6xvuqFjIIh2TcVradq6hio
MGLSiWYwX9wweuGbETXm6+JViJFJJOa5nWP+fmy+0gz5lTqVZxdYPY+94Ncg7J+TzciCKulmh+sv
FXXOHCqy0bB37zxUY/e6U/AbKQkJw+vS7MCPxiuWJ2qnObYkUFuRc2vO5WXd8AWnj4aWzsPCboyp
yrnQnXL2jSESB9EWP+gG4A/SsfqpE8S8YP9iA5yw72BF3JKkefuIFsVGFZ0Rt/FuODh1E1lDJ4U2
j98aKFhf9QeZaSn45JK8mFPqqsvK1lbo42esz6CYfs+YkHc2jQpfRS7cNuPgdIrRjObqRqnq3lIS
DLyo8IVRmBPL2puTu53I3o3Kir3CeaX2lbFZavaiKX+QaAAT+hnCZcKUpgDH4Q9VnpCG1P6jyGKN
tZZk4+UDgf6EM9CScQR4e+2KX2GvF/TWN6OYph+VpXz0pRGHl60U6D7xO4AOkyWWXd0Inz0i4R5H
Gme6lAbqmP7LZoCUb9W75+a4GSwHLvv2QKtX+9WWkFqFjfRUD42U83wf15TILqO11xEbiYjQF6wE
EuOGKTeudJEdQ716YxPOZxlcPfqYi8lIhBCwY2q2IeM//8FE1IgVfo8478rT354PA0wC0cfq8TVY
WlVO/TSYNDMrpSECSq6GnjIp7DucPep8brI42Pvz0ehBH+AWVysme5YfeUcoLKB8Ls+kfW6w2fGF
8HFmOkm7mQ0zsQUGoJDiqAQ+2y/GX0BXqodFKO2kgMcbJLOxgSCVEFe9M+8bFIf3g/jxi6ZHJDeH
Av61ERkGNzByrxq7pDsRkaTC3oefcGDb0sgboF/lxHcweeG5utNbIw2a6SRJD0Vj+n73Jm906oiM
4DEGqf/aaKd4iwwyXfYAmUMPbzJe5bmqUXXzBm211WTxvCIHZr2zA9B188Z+my/vjAiiT0CvaFmc
1Lm+e63iRRaOCEu0WrdGsMw/mMZvMyiz1Ftn3obuIB3FTXKIdsoejIS+h3EzFDKStB7hwyOY4mLx
grJ7oCgkIZqP1II+ZewPpP0Mlli4+t3Jqm4g5z9t5ot+HYAbxEBvpwZuyEFyIFLAUaAvh8I8JjEH
MGdwpucXfTo2daee0QJT5pSLet99Y4bM1YiTlnftF3hnv2t3d3xuZWsYIFyNNmFYb1eC/YApkqwg
sAOkjI/3MF1yBiocJqfxesQWQ12fOeCtA8hqF2ERYg8QJnOODDRIsBUnw2izQRApUHeMeT0HX8SR
NlgDxm+XrzF+5yUoDBEbZn2ZDeswNjoSZ5phakBfz4bJkTN++Vw2eVjEkgA11KNZ31tyZHPfr/xE
2Yg0R6lgBtoyLa1KxuPrfNnjuTwsPnRp+nzsYwGzchOZ9IRFAtdhgwJ9zE1iHbhRBAgD8cMlFilL
GQ2/LOB+rR5ScjoMxHgPC2psX2Is1waStrjBTYfcbvJ17qJDFHQHmZU4GhkBuFUXFoaCjNCVIsTd
WxlxoIRl6o4e07yaVgo3b3/HaVsV3Fwmogkeu00qE8r8ioRp+3o/ir3J2c++RAgNOgQsTH/BM6+R
w2w6pRDsnBjsdjvurRt6Dh5Ptp3YVwIQ9LE2Lzs05G4NgV8Mys7lORq93zOOQYN5+mCP8CW88f69
zpxG2bdOngAVFEU1c/LKU1ObODkikIoNQFDKAPjqvCC6V2YKpotgW8YO3mhW0M4btjbGpUdlLkB+
HZK72YwA4Vmb23k8y4Af7l7NOBeyFTMCX1iIb5SuUuYoBMCqzjN2strV01DDExoMmNOLrhjgCWt1
kKVu9cTHDO9pHBzIe5Vnfb3pb/O4mpbqNAEurvRj8lpXoi3jWaEaY9263qyL7LxATGmfkm00xGnZ
UQ3Y5iQNAyCT0rIB/gqzysJnn1+5OymF4+kOl5cZHx7zEIIEV+pm8iR48O8RuO8S5ERzcpJl757H
8YEUgvspTczHw71Xzp0jWfYfqNmSo8pjl9oT1a6uAdttrk11YbjkSxj8NFllau1s4hbjwaaeeS/R
2Zjs0QJ8FYeEXBPsufkmjdmwKYvmXSZW1Z5QX5OYRUQyC3lKO6utvI4dHMgHSkGJCGA5Sc8R9tRP
HLYPd1IYLx4HqWC1dAxUqscLdtSGVpFOFq8QHI8P3ALJk6ApkRJo9KDUPZ2em10DcDSWiW+rkMcg
e4g2JnePAr//SLkWBBpTEe0qcUhqTTBzlA/yeJe0mx7NRmtygkhp2GEiCx2cPAGOrtaM5lHsKFeb
sinuFlSI+UyEHK5O6RniztIKFsygv79+dXjV8FjTFvaDmRbfLAcaO8j4RjSkq7oPvBe7uS6sR83h
hjz76lyv05yHOL2+l9f3J6hg8XGnHXgln1I2V6A7sYRfYKEsHFfA3YD/yMdrvjglHwzUIVrggEMs
/CI9Xb9GHDiQwsvhrGNyM3+9N2t1z8n+xGXkC9hmcVvVzmiKNc+82asrxnD5voDEnXpNwFqBcbOu
jvRebx/fT515J6+nobDPBFhrvnxNn9XXmWzpcwI/l8vyHevo98c8WhPJQDKb4qoDPccagcjh2oun
B3Ec2Eo3KNjiZbpVF+g5rcnxojsPxusShs+kSFBiwcWBAs7RP0cfNmtm8rwNxitgnSWCYY/2dS67
ld2FRM5cjBCRE3E+uQdhyB+MOXqvh91dms+w2en+yAOlNOuD8Nlhf1DCk2QChVYGpp9xscgg7Syo
VrZ6zIePwKUpcc3Y7QwPNo+D1aCdbaraBdudbLMPUF6BSPTkIzk8lkphtIeW1Dvi0sG0cYzdECD2
faNdHbEEkg+VbkadJC3l9eWjcdijaXuR1KxYhylT0hk7VEFFikxt+GAmUVCrwu+m3fAfzdtgKKcY
X8ubPXKyJYkW7vBUudUiiPBAoeaBkd+61eyygmegDRKuxXUmHPVlexjNNbtjvFJTRY/clhXJTzwz
ZGpZhR8tHgGWatBQYmgXOmSHm9v50PHfE4tpldFYBFLMUojBxlw0J+6D8f1x1X/E9rG1pg9zsmQn
FxwB3tIJ1xzc6q3HOTm8+Jq11yNVhMfFaL63L3PVeDul1gKKIPw/APUI4Zf6yaFOHYJdyyk9XXBl
Gf3DOUz8k+WOfFIbT2RVQZmP++jvTFW16J/PWI/6LVgD2lVUXsj06IPsZfOOw9Q/WLvioKr7SYzF
ClBUJGxH0d39UN31l7Ys9Frtt2yILvQOa5DDTkwoy//Q/0qDRunnlSYjBcUQyhho1T/4wdIrm5SE
ZwrbdPpWzGcQ5iFgBc2n48DsA85nKyR7wy3D1gEfOAMgbFAvIdjrvWxhkq4RPA3sbT6Ff9DQ/5RE
ElchSqIowwxG1/CD1q+3QtOj+hpWgMpmJ1vHDWCB+98KLvGv336s4JgxwTgDI5Dfb+ujvErSta76
6fU515PSEJkmNyX5DOYVLJTiiCxc0ZtfhPe4PYMcRh//+ADi8OD8sf7SaKzLE8Sf3O3fP0EVqXIN
C1rYSsab4s5OE+dEpbue3R1Ssc+I2uBRLBzZrqH/Lm7T06y0nK8HB6xkuCTPUsPOvtbr7cfWf4U+
8znT37pr1TSOx7kpT7lXvWceMn+J1aCHvuFl8rrJhjSz3fnOtBNzXZhL17U1dtXd/eTxiOXmJzVZ
5cmzffWhWxvqDNP8TmvDGxkbT7e8/eMfnnV/fdzxUvh/i/DDi6a8VuNJ8RD67Z3ynbeKT4hVPELh
f+kHft3QP5dbUqURKjAZCcHvyy1ddTnuun6Q7O3l1dtAbHYWi9SBf+ZCWVqwfZpfqrksoYm49tz0
PgEmJOOf+8lfb7us8j9UM+juf+j0EvUu30YtqpmWXgFSx+RwE3fQbyVtePhagKbW6hmL6U71gue4
A1cQxX+8YuM/xYK8YxNVHdQBOJFoPza1a1PdC7HMH9s9UxgHhUxYwL0GALQBJ63JrLGfjmjm9tNT
l3CPJtt/PPx/2eV45kWkCRI5tMovfeX/aDlaObk0kXQdzYgVgU6IOsksg+G01Mz/vtJfNpP/vdDP
l6zMZAKi86EtsjMPi1lr7PdWt8gO/32Z8V/u6m/X+fEcZ/VVe5QV8Z2hVRgn8Ctz++H7rru0S8O+
GnawC1bf4T9u4w/z2l+SmN+u+mMTq6Oue0Z1BMcjyqyI7Ashfi20ZORfn72bNCdBZDYLiU0S3np9
N1J8DYD5rrTTdmgyRjcraef6q1//92L87WONJorMnsYuPkLW/vurVj0q5XVN2FspcS4lOkKt/mwr
0mPsuoBeiDUW1BEMrE0mNlEHiLhFI7aps3/c+18n2M9XXhnruOuyweui9uOVb7uoV17COF6W0vpK
Eug9vA+xkEts/CrIqMBf0Vd/t5l051F4lV1hL4NUPoL8sWbkwxyo0H259JX8TYi8UexM3rOPUbqi
Xv/Hgv3lKSVmQdKHV2HES/ljwcRb2eaSOurZm7rvgYQF4d6IF8lMmo8XrUVNSH2ZI8jtQvH4/3nt
H0/uRcnjZ9E/xG0XvM1OlFcIguk3XWOK9Z3nrf4VHzcc3z9vCjY9WECP8ZCayPLvD4ee3wSteD3z
qfQ46CBezJo0uJpYvmbJP7aZf13q5/1PJdIrblk2bcV2VtfvsbQQr/OYeDy9vvyrcBt+2B/fC48Z
bJXxXsVN6vfvpRJnWiZt0+4myNGkMZoZyuqJjcHge7ZtMGzQLdH/73v36wH+45rKYF82mEij2Pv9
mrdYf6h1osU7oLEnxCHFuCMBfUfCUH3rm+K9i+aQWKD9WogeMCaAy6n19gOyoHrWVncEytAEA0Vy
NdV5fd7fQCMBAqHqFN7rA2JtAtQJ3aAce+V3sgVLiIx6y7iUzCjCNN6knIRU8DrJVdQ9HIMM/0sJ
7Aw/eX8yg5VJ2NpgfyfXdvPV3kJaYAiuEFhGh7FGTys4o0DdQAPqQ4DT0sxn+udorZ0mn/1Hfej+
WVsP2+Efy6VjhI5SlnNH/XGL9HwS32q5aJY32meBaJhekhxRHdzG4VLCy5STCAMKW7jRsZerTlv9
9/1StL81E7qIIltVKD0xY//9hsXlS+7z5N7uyimKaTKhhLNG4BPsKVKl7wtGhyNjwQdroUhBqHcZ
KxhyAHnI7uCPjkzd0D9iUp+Cu8dvzeAW7xJ7GS3WVRC58LoQf/kY/e9jcvUGNRUkOlvy6lnmXm14
YVZqFSv4OgUcbq59cmH14vJvXuxomW/KTf31MO6mGKwFgyEVcg09zALIIhKaMqikLNLmsSwOkZ3v
rlhhInUxoNlYkWrskZDQHSlu6Y+C3qaBcMcBepywM2cvB043SqsnnTpj9PDioc3kKL4txnYzBas5
A+5qs8cbvKupakGCCCuLeHgbtJ8OsHEAzlHil/7p4+HjG5Ss1Mhco21C0QTX2xmTudT4jJzoQNEA
uyiQXUgWdhbWO4bo1POM6tGzKe7NuTkMqJDLVAGg33P+3CMLRkz+tLM5AmY78lHIbZ61IcARL+x8
MVjT3p14+lkstHXr8cjYujPaXWkYsCKGJBtvB+hZ9MHXdpjgjs1mIyHft3CdwEA1s0/ACxAwT/Ah
LGbN+RSLod3EminwB/nw9ResHID9GmMX5k4OPjhmeZCNoHF3UzxViM0dOQO+EAd4VebGMZvBrrGg
PqBfXCKqOre45xQ7BWGfiPEwDnlwUo8BLpcpat1Q5m9YzVfmkHoaFpY4DN7vwchH+zGPbTgTPkQK
4/GRBBf7awosF8BE/bpsRHOXMNWfBHrwAP2flbDIArKk36+4pEJGNQvnOuhGbBBp43aaoNF/TtOw
3dyhDr6nHtSRE8L4jeaV8/TEhe1qe7eHUC6/emNuVxq4r8Po3oFrAxRc97sU+wkKJagmfJXIQviC
78imct4HsuiZIC13kHHPh5F3gCesodObIkQxDwhrVnwWLgnJD6n9cOlBi+dF3itUrOqt/M58ChEr
uECAaS1MZqF52mhw8G5NmbwbnRGwXN84AQEU4fWKKGawBr1wY+XZah6krv1cQDWzz4pF8ioOr9+b
ehrkpldPgZ23JIS+dmlwWaj+XHHO5R4yy4Kt0jmionJuDPvcAQdTZYP8HURRM+R6UFxDkWcqsq9o
t67+GORpsNpg2gTFtbYLur+bBVh93geVz/oSOfWmLC6IjcpvzThezGPmuo1dfivQo6xJ0PmvU+Z8
Ms2009R4W91W9xmQHDjhLNtQVxiXTes917wClsrbmR4bf3I3x3YIfuvdLib+OXyud2xnFx0DLlYG
tBPNfCj4FxSr8ko6MzO/+ieUwbybgABW9wG7ktXAmJZbA1T7hk+SVTFYje19NGv31228DD8LBxtD
L7sOljBu6UaawUiQnz38YA1pmhJAVWOiirI+N1WjxyN2nm6hSFCop3Y/4H4ms2sjzM0SwWRs5O7E
z4Fe9v+9Pf9fSfTPA+J/t+cftUmmxIqW51m7EzcgT9/5En4l6prU0nzcuCFgMEd2h62mmEkfb6rF
Bm3OpGkVSJge5x+VCU8SNKs3QwaZTuO35mQaAzQyMLmgb5ach8NGanyScc7OREUg8P8Cv2zmWIa4
1Q8PZC/YN5gieliYuveQ6TDMBzLi18icTFbOEW3cr7ejXWvqZJ4xW8vc5oPmdfswC/PlrTsf0NpD
qgY2t5b5SaDSvLuYZEAigMEMW4dAyU9SXHCbzXeMdrtwd0DTWjIO+lDAusFdeEOqKQ2gURobcmSO
OW8VGQHLp3U3ZT/y1Tmgn80h5PIikqTc2Kr5CJhqrciv4I3k+y5aL59B77daT+BV0kycokySm2m8
7ckynj3d7+l4g3GxU08Ji/Aim8gWfKZH5icnCk5Cl+El+d4V/CBIymzqgyzmX42bONzSP2/5BDsB
BaNF5afNoip2j1HcZOWue8IZuXjqWtni6VrjbcYk+6SdoX5MqP5H/2hOfgF5f1x4jLkDIQkjXFh+
1N199NCSIh0PbGP4uFgk0n6PqB1N1ce7HhPuJCxOHGgGKkQbxiRb1rDL3m1IJkY+f8yvu8//fv6l
v67F/3ykH+3kPRpdk24SNTuEooOjEidiCF9pW606BIBZgDYavVk3r4OHcVBdZXELOus2rztDnsrT
dpt70YipCY/Q8l9dg/zXyul/PtuPymkcpXk3GeNNkfq6B8fDkk1hgQILNPg+FYwPzD2GSoZQAHQp
nEyEoQbpO9ua8XRgAZmVVU+pc4cTwugdqnJv96SZ0qexK23/ex3/4q8jDiaCqqTLFHl/uHe82jJ9
ZjHOC933k2GDciqncO+89Jhu47uhbxj/HeKpeCZYCiGdbA9JAYwTOfPqGeRIlzAhxHyvgOPIiTgL
y5DBgCtbqos7NohMH+Imw59CWLeBrIPfxAQjnct2EohBtMANL4hP2lyYcl77gv+vrkMansw/nlwZ
+EaUsY0EEv+9iFU7QWqrePTaym5H2gq6b2/MJt7ZCIggk76LyIURYboUQWZB8cORFRnXkwQhEflA
7Ol7KMP+8x+ow3j0p60Uy44pq45rCu3lr9zy/wGV1GdRl6NExd1vqjod/EgnneJDCNNCCwoP435P
mr9wDv8Qw9KLNrFVz+FY0PDUe0h8u/pQ+uxVvjxPvrN97XamMi99/gJKKIg4hOSsx+/Moai8U3Y6
n4nwCpO0pU6kQ7q5s/EzuLEuzLA0CvGZfEZyjNX5YKA2mWv+nT06GN4cdLReuW4tGMWCJawoJW+L
epet8EDFXUJYJyv+vrou5xqDlitm6q8hfXx0gE8K7htt2KdxEfASDiGoSPbdjRaEDQ4OpsxeGBdG
vIC3U//WYPofL8bHfD+y0v0NYdFtRRWhLNAWbxnn6TKEqJ5KR7Jjr7NeB8GMHMhliOsMBYrg+In1
0/eTkdttpiGBJgskZ58WsLxhpkMZCH2PMYDkkiZknvHEL5lRDARGkzkgUhwE8O1GsrMF93yawylA
SkZN/1ahdRfHhsZ5gFktTvQF46jgATi0iVcZyRf/wJj/Aq6ojG9kWnOipxip/P64SllXJxM5G4U9
eQtjSFdQnEEA0rcEJi23IOn+MTKa/AUK+O2KP3CHcRJHXRZf+rCuWyZ6JFnkdp27I5SWfBQ7fnzf
0Afhi3mfIJchfjRrKIMVV0qGhMprfnoSdiK4Coq6+PkxkV/BSDwo0XcDqyNX+jf8c4nFaJmV09q0
66bG9y/Lrbpx+0nQ8iSm/cj9P6Sd13bkSLJlvwhrQYtXILQigzr5gkUymUBAa/X1s8Ge6SKRcSPm
dnetzuquzKJDONzNzY7tI0lPYqg6LsMIDZYMUBSF4J1sO+KyYqXUGI7whnzlzrLY+F1AIPgTyMmi
6I4FfYvFQGShldcyFn8vHT+ezOQEXlihdpJOBZBtGCTgWVbijKTWla31XFHhe1p0WtvJsiDR0rSj
dEvpDPihgaBHugft3eXV2ErX5ub6VF6rKF3LaY+767flR1CaWBDw39kXszHVjCB7H931Wxp27cv7
y5l17sftTaYX6fy8NS2S5z1nUcGhvXUDqONKbnl8E5NF/scgkzdVq15qhKWCnFbeuOFcoeUwx/aB
6XP5Zs7k6L6PM00HBl0hJbohDdtQRoOybeu5lmCuM2cmXx5IGqOXC3f0hWL99n76sIvLQRtLAQ7x
FT1SEGYr2/wY9r+v5HmuDaVNdsg8a7K+TLNhm7XPnfuWtIuT9aRkT/6wK9KDQsSOiuj/Y+W5MjO0
aUxZ+o1YyTJYlHaGBrnuNjzPIZpHaF+uzcLzX5kBwgmLMcC104SnEsSKmI/zHf9aqjinOUA1Co/F
8tpUPFcphRP1z0jjHPr25rwoFbzolPRbOVHmMSqIQQFulG98wQOqemJtCxxdOVjeTYHAC9Seb92q
aTZPSV3U+f3leSSfiZK/X820pNRKgVdWXqOQrH/Rbl5Se39TOmvogrfFHB+I+eGw2liz45Xv8ex3
8s8zUCevtjAbTVItnjZ4ZlZOmXRL/Hz5zs5ulAaEdAl/VdnUJwsYvvVayu91WxUtK0fyZA50Rs/X
uT/qWtmZLw/39x0RzkMPBKRviiLGkD/fqimFCB2EstsW9IW00egQYHLQzf4k4ZWD/d9r2c+RJvMn
NvTMqht1wFNsLsabZLjzqAfoV9wx/v74fo4yPt5vs7RTIqVoJWZpXt0RYwByx2TVrVFioxi8Euxe
uaPpHBTyUySWVG22bG94llXqspGWpRJdWZyvDTN5cGli1rERV91WKOeFvuf1sGoh0rw8Eb7KFD9X
5h9PbgqSNALzpMe91D/0y6f9634Rbm9GJGy3Wstr6lBIlg5jwlG0V9a6tX9f+bLkMQC8NPzkxSlx
rJeG7/d746acE0r9qQEzNA8VwFeODY+kHvdqt4A7vpb22DLJ9tjykq4uP4S/P74fz2C6ZShuLSVZ
U/OoxQQPOSTtYP/R7fl3iY/G2ANEGvz574acLCm62ir6SQ4QWlfLqFhFyhNxp1AcsAlOf12Nj658
Htq4PX/7PPzBtfJK0OW9/oiMGtPz7Dkiv9TNUfT/J/dlKmAHKbGgsvg5kqu5QS/kpriV3H2fzhNf
WynELXWMvMDrZ337FLTG4vKY2pd+5K9ZpOP0aWkj01CcRGWugdkjxg5AcqB3l/P4eXRXQrxPPeY0
h8NgAxUj3TrsvO1pRTvtQsIO72XUyMWOYj+5jkvCdcRJi/A3hllpy3NqOaNyHmFesqiXSHOp76CN
nSuz8k6H+5P8AmLMz+ygnIk45DXkEtsNnmlQ+TS8zDTOsy5QYW2GUHypLvuNtdJu5E2yVl40xkFr
N3vxnYfYsdef62W0Re/5DgKY8oWFFAcTPKdxOBxA/TFnGKXO1ZlOXh2q9IMMXq27p54YcicDQBOL
GwHT6FS/Ogoy/Zy+Y4fCwddfsYNLXGm/jJaEGaBOb0X1f60u9WU+J69sk4Qn9/0HkA9cLPSMZJ8J
0u2n2H6XbEjo7688JPtFJDlcwYugfujQsgQJmDSp89o7yKfIBtnv7/SEkQ+6eXg/2XtEU1ALbXH9
fPglLN/eHg+3nfNJU48Tk27h8P+VKEK5TYoFCiCZpM+P0SUQJ6fEfr7dVfYAqdO0+9nb2/P4j2nY
+cI6fej8LWenbxF+1rMWjBra2I1xbCiKtrOChB1dUXgVnDhPQ4VybPv2lhoL7znmVJBz3e9Qt8d/
cletYi7j0509kBA4+NRs7ivnbdSKnh5GMalKRuHkfDw/f1goo07OszFqlJxPF0vH2AHLqNrPbM0w
r0bLqpElB02Ogdw1zVa8wA+4D1T0SBhCTR6rJiQTeUYjX2MJpWqtQNwcZiABgDymy/GVfwCJsXeP
H8tbmntnHGIoFI6XjjR9C3gFCFLJr3QjszzHDu0YtgjE40szcDveICJQwGfhyPyH80WbBP8uN+rZ
y89nFhb7F1hrqjH54hGd+JFGP+pHmCvzO/2so1VTnBkbcUGX/MLaEOL8NjbKk7wTedSe8yg5mzfk
rDbO8+ue3EK0EncyqUc6IlcWub6j+5wdh72+7fblTXkz7BNUivoWCtdeRSYdzOMZKje0OMjf5vN7
5x4sPpURKoyU+UYMybCQXsbGChvODpMZCif64mHRPpkbZaHCJPF3Nf+sRzLMOTqa67yo4S5o1626
ArhKp1m27FENk8F2QPYvhVlPzqPc1vbT7wimtDXTZpcXHmlczS6tO+Me/m1dlbShb71Tz2F3rNHR
0IPxXFBC5JvLLuCAlza4C4INsvrL454Jg9mwvq13k9hgqJReqI1K4ig/cJoKTNuiqksvGv6gGbU3
1+7ITNWUAvBp4Il5iwiFl3Vl2zyTs/5xGV+P59vtI4sQMykmdti+7F8QUL6bT9HHIpjZ9l1kk/vd
dZvdr3a2ga7j2/fiFiXNzdG4Ki88Y+Tx8zom21uhV+FQSlyHymL1MqDhxMgjW7yz7lOQjpekbIS7
TxJlS2W/5JBALw1rSr7b7QxU0zf1bD53lPnmvrX/oHh3KnosDsMtPTzp/PKL+/ImuDBhvioi355Y
0OVGFahdz/mFQtVedECvRx3U49BgaSJvOmCkOisf83Cp+iQ7PfsOPeQBKei9SMHPp4hJ61R7Q/F4
RD1H1k7c3tOSc9weL1+pNG6Zl650sqVGGQoiQfX6vftpHtne1uCHtgpNd0fh1buV3oQZudrnK4P+
ncb5+SIn31Oeq9iMmaG0rSGmya+cSkr50Axjh8SjgttMv4nK5krEIl0bdPIxlV0qElT0wxhoa+66
jrZJS8LZvZPko+w9Doho6uH9f3+nsigpAMYlhTO8MbnTUFe9LEvEdgtUGdRYVm+88rHTDNtIn116
w3WUyPmV2SePdzJ5pz8GnQbbbSVrZabK+/hpeCEvadxo98WuhQyx0GcZGIwRTdo4D2MQ8uwfaADq
v5q+gV7O/OV/YEUhf7+cqVTRCNVE9SMuR7pxj9EtVLTNMFPnDD/u4OJLuYsfKuyE2ivr1pkU0c+B
J0Fq2gWlLvS1tK/n9EPiI7El30q4BUams9v7a+vkuW3ix41OviU5tE5mE7bSHovnP8YWaQk6kFHt
AF/h2pZ05izzY6zJxFJqWfbQF8vkKtxNuH1HzTgX97kzGj2N3TjdXF10GNfOIWFc+5LOjP19W/pS
Pn9b3apST5tUzfpt0NxXNPz3tC8GLSDNUzxm/ofsua0AdvjBQgJL5G/ljG7K7N6HHKzNB1T1akwz
HW61lz+2M9P+x2WNZ9BvlxV7gpYaLrmVwFzqyZxVJTefEORWyd3lga7d/+T7qvuud/2e5PAoNfB5
5OgHNrQRX0neSFduaJq9MWQlkIQMbkhuHjqd0hEFH4W4MlsWObpOy2l8dd4EyCKCl5ZuUB1L4/go
p/WxrASH5Nzl2z7TpvNj2f4qWn57wFahSF0yML/pOCIGaTjUnFAxtOMMx2b3WvbzjLb453iTF2oZ
cdIpRQUXBBcCQ3kys9YpG2We168mTY6S2MMFLRbqMNhRlc+GbYGwC19zCf5a19McjouTFUCR+pOi
Ngg/slqGPn0Qh+cTFA0hLeeWXs/kHBVp1195WOO3PlmDmYyaLGHOiQXMNBMulhR4ThlpHe00N4Ul
billdaUG9j/Mj3+PMc1n+FXk+UhvWd826tF7m8WH9BCuoi0qRMzBJcf8GI9PyfLyNDjT2DC+ln+G
nS6rqc7Hn7D00Fu4HGbvgr3IOXkTw1gsPTpntsKWOQKQRrq29FwdW/75jbd9a3laG0h8esINXdkw
maj9dLvqtplhvnCHy12yDHJnmLs35gsVUCe+kspSxyEuvFltMisDRo8N6dRuFbpvLdh/lcd5jlof
LjFj1bOugTt5N4r8Zhqmc2peG/VO6D9DmsBjFS85pV909aaCTCcBKTj19A7xRXXvMb1hOod8w1Hk
fYNFOQgBmZikldchvastzaJeBqBIDDa5zrmpBi3QdQujg11Fqz8Cou7aCjRuIpdudZKtzuJWopxH
+lgF3mgeCZRIWV1fV64NM9k327gOYykgQFCXo/xW5Zgt2Q93cCbmA4dXGkwd48r+eeXz1Cbbp2cW
XhPp4rB100Mr/LEiOuivhNbnV+9/PpPx97+tlmqlWGKlRt02lpc8vK6/Y5Supx3+/fIHee1exqzg
t4FitRq6vGSpyYflv9LHvTi/PMT59LGBHoSWqtFxeFJIyJK0lLWTJu+Ll4L2JeSWNzFcoUULMPXL
RKOxb/03/T7bZquBaJ70pp0+SJtwLS6G3paQwZbXwrtx9v01O79d02QdSpSIYnAvjcsfKs4NWTcH
kD0F74Z2Z7hKq9OVSXN+wf024mT1wSxW19pQHrZS1oMwKkF5/QGzeC80ktMZGNqi08G4sfPhoxVY
E2omdE2NZv/46HaeTTvktRDh7GJEb6msoKwTFXESigxSqodpQIhboGRt59KXDPz06K7o8BtB1pen
wdkP9Z/Rvo5Y32aaYiLkE01r2Fb41Kd3mb8fcIC65v98preJDcYw0RkpFsaYxuSmzFqXer0ZV0GE
tOGBZC5mUsIB5DydiwUGOtLcBLseQBa6fH/XRp4eVfysUrzGGOT9y/v+XZk9PNzdLZ/BdeWL+4Rc
1X852mSFqAW1j0WN0bYv9YGGJJJ/I/b+5PxSHM9J5tE8XETL35dH/fpU//psaEoctToivdaTSSw0
cqK5XtFuK1efG0GNd+ZdQbNGnaN+NFBh+Uu5wEJ6fbpz0dBJB7E/DuXWguWnsfYrArQEH8xNR3Y4
OKgdkfxTh/qmx4DsVALqGUOw01EX9aVZfCo6zYcNTV8CeBHVzns4j8NnGuMKlkUgjrJZCvFYllDo
G9isAnep4RdURx+Jcp28tiDCgRbp+ZVdfFwTLz2EySbeakqTeV4j7SEVsGqQRmbFqP/LQSYLM68g
EYNBFrcGyDpAuv1SVFB5zDIcK9Tl5df6dRi4dEeTj0bWm95TTuQKE8APu3qOQuapRcxGRLQq0ZiT
fwBWDnJ/G+K+5C9ot17RLYCh0Zs0mj/kCxqCr83w8TH+fVF4Zo69QIoxjZXyJj1VvnYSOYHHWGNZ
JA1Hnw/A8/GvMWV57chw/oiC8aWojO1v8rQulRhiYWQuJb403hJlNY1uu/LSaoEdH+vkTopWAzFX
sm+k17IYriyPqnp2gfw2/GRaRf2gap6IKo3SPvI+Oj/t8NBvMNxajOYuA78aNvnKu89PkETUR0DW
MP2Aqn9lw1vKSgV/NoFbD9MZKTutMBSswLItxr8T8TljmcZAhcukxYJmbOOIl/GnvygpYY3guWhB
4YCmGH+WfvKTKVzkNMmR+KD7pKQIQS6ZahIZU+oYi2j2LjP62JQ8XnFHlQclHemKcNmptmeOeBL3
AJNFS5xq0eJpkh4pXKWr+OAVtvbeY6XEGKPllcC1oNqcpcuPO1qeZrqDpeVhmEW3Y/FKBTCRH9zl
WAoR583O+qAZ3THuy/mI0Be5b0TZNAK8IIvmQtTl6cBvOaenkioXPUrLaD0+0LGGApv0qyw15jrw
0WXg0aPFZKJbMN+BqvBIBf5LoxyhZI+MuZ43C/GIlAT2JXcLmpI/8MDl/t+fBWTNLnkVnGDmy7ux
UPX5cQeDby4hvb8lO7aAv0IEI9qPKe0tY4lloOE4Xyub04Ox1DZjTSoHuOjab7SpzJM5LYm6/cGh
le4RUm1YHo7lIeo+3u75IycHR0/mKPMnC9ch+qTaRXlGXij8pM45FJu3XygJjyKq6hFx4ttvGF+Q
zO5Acwb2n3TBb2c2uBG8R8Zfwtn4KzsUcyRaV5zOh0WNIR8aUqp2yGNpR9HIRBsULEd6SbGMZzFt
A+EsngEx2WRcYr9I3sZfa/pcgEBRpftYP6xxRvzXMxwLgiwiRBg4YK3fH+7mz1S9sHjkbxAPcE2R
nDENgA2vR4Gp58JBb9JSFVUG1SSXUyFwGK4frPVMW7azZ5p3KFKlM+fXmCJ7jPBsiWfqs2/v6tnz
mMDCjJomF6qUzxR6rq1MZzeAb1/q5AAQVIrRSD0xxhf+hO8iXr0/LClfSg7lL4+Lh0R+eYm+ujhN
9vtGGeLYcFs6MYt5acAqYiu1TNrfqJqHAEn1U0NYRf16ZCH6r/5QLZTgmsr/XJaSjgjAACzLOhSQ
yf6fjsJGrSkJGRdgSkcR5fJWOxYUyC/f7ng3f63938aZrIVDz6lODdDPiMFqDDFIisoH1XqsovfL
A32piy+NpHIl38LSrPUNObH8FgfA4QWSJSA96aUHyLoq9+Gd99Z8hIdsoWzTjbfK1sEuqh1OSDm9
cP66i7bwmaTbJv8lAXAkDmlWqL+LdiFjMLnvNt0qWmDgNlu6ODqHONiiNW8cLAqUz7HSCFCRYk3x
Wt5IT9ay26g0sY0sJOk4onrVBejKFVHcylwhHT+ebv3D2Lk1V5bNm74YPs1VeSs9SU/VW/oA0jn9
HUBCupY1OT/XLfQUhBymJU7eeJ60Zh7Wiji+Cc67hCKIzjgp5qe7ZLgSh4xhxt/v4p+xJm89s5pC
qoJgVB836xE2YhyjjXd1o1fGa740zuSdd7rYNKphuLt6E+3MfbIzj+EBhGOQ3+SdXap2uJcwimi/
3GlgR+PpxP6LOVV0CEbarrmoEILkc+vWPYx8o09lfXlWnvvOZJEj2Sj1U/DhnhyZaVBRT5offT0J
cvQglmjlZCvBn/xau4h05qn/GGtyFB45EWEqxT2dX5TWLXLygX4XI/gj/cRBTaVTtnjNmg/X2qg+
fbXy0Zf3SreviY9yKPEDPYyXb//aFU3mXB3khVoHobK38pmJD6w6a4Epv/UPwWMXXBnrK/E8mQw/
bn8yGayyNrPcbQQmg74X7skLmnvsTHb9UrkZ4868tN0nYyWHs+QmfRTwb6k23SY4GHShWRthU/7W
V+o2evSvyBWvvpdJZqvJiygy1VShct7PX9c39NfSUDwHfXN/XF1bcM+lJ348hsmeZnmBlXRSJG3l
SJmLb6zNDmOvE0t3ChPKKAFA8xRZ+RLFmyK+ouDVWvhqQvAnrMx5KCWLy3Pgq8z913v5Vv2cLAZR
rpWyqTbdVrof7mk3pRmd+gWd5Y3hAHNHf7MF/QhM9cq4Zyfft3En80FTI60SDK3disbBLPDuVJ5K
89lMB3wxqVfwWYCNNvZyfGfKY5p8FMSanSOWR5OqSiYZThJmuysXdW77/16y+1K3fdumasUz5C4k
zdmh0hI3PUBVCFSjM3z8Zr66x+B3HK3CYe6h9/kjE8JH9/EmPagbk27pQ/VbBeOMA5CT41HmGFt8
+J4CWvtLuyDtJDjhcpSVPa/jdUU3Ev3xTrJEkHGnoYjpV/BJCahwxflEcnVM6G1Mb4ulicwAFPlc
v8GeXQDmvJSWOO4Jx4bGOIxu6EdaNptRJ+RhaPMaHU8z2pIBSghbf5nfJHSWZvPi6Q13I3wUabcS
F7QF0jvur/J7OpBH/5nLj/GL3XRhTpmTIGpIpFMYjUVd/YjJ7O60beco0w86DZXDAv6Gd1fMrBvf
aTkSwJb9MrQriM/LmdFTpsNX7IB3tJ0hlLmWLj//ASqKpWCUbsr6V4Pltzes97VWUJny9jA9YDkc
hl29Dx+/NqEGS8x8Fx0wedqz31wDuklnOvModn8be/Lx557Ui26iysCA210lI94j82IWVILE24h8
7Gkl0l/CB9GwOzS1NktRFlpgGCzQ9LIAnaF3Z6SR4WgeqpoET1ZLIJaxmJVu6H+CPl2Qu4lUbFM6
w/bT8RxF96LdJKDAq9Ezwnf006PULFudngDrvhGERd5wIDFea+UYYP2iZfJiqDRbaHF8yob5KYBs
iiLGB0icCdus35FNGmRgB4Hx0Wvp0so36EwXhYVxc3ToiwbJbijbiZrSeejmgF4ZiF6FRAHcPmwi
nTL/yTNXaiGshbKYyVmybAcg0idkhTJlGfzb1ATJXJcuC/lFl3kRybPfIakMnyOswsgjx7BxH4q4
uDkND0aqLBIDwXIhgNKmeX70f4vgFgMvCknoFPAK3Z1RYtR0UuTlgGNDHSkbb8SeWI86fh2Cll/5
AL4m+F8fwLcXPckqdZEUD1LjNluhmCXmQpSWWbUSEKtiLoLjnehIH+6rcO8e9U3w2/oIePeY4BIV
+OQfUI5hDxrOxbm/HnfI8D19F37D+61pgT22gDldcOKsNwvM24hWLJyofwn5HktgX9tZ1g3kTHyG
haKzs/YwUH5+L/Udvm5yvVKxjHa3VFVP1MUAeiurgANl+3RCYTjapsoLYwZWYCMsi6W/LZ7ql6jR
Z231gs1KKhz7fKMp13aCMcy48LC0yWohGJ2rCi6HnbFGAD568a+S9cBZtV5nVw5454LS79+gNnk1
kXWq+7QXEcptbxbt3ftpvjZRbAb3d0uthHyxA77hrE4ASG7u/7h3v1fy3e+n4tque+bgxVUYZHeR
SYsAoH4eh1T9FLtdiDZ7VCsOFqt7m4Dw39fQwE4hnZBpbNNxNJPS0KktwCwexmI0QEYFzuimvO0b
aEHXWsPk86qkb5c1XaDE7nSKfR6OhE+8wNoyAzHvr19e9vvSXizu4mVK8+psvXhRX7eLBQ23DzfS
w8PDyU73dwATNNcBK9LfkhdeENA/f6zRQkKaf9uTpEBaewTFwzLkPHBMq1HLapX9kCykLZh1vLTp
B9siBdl2uEV69kO4VecxMERscRc+k6J6phOCoST0HF+ZtT1e7bf58iGcL6zFIqQz/8G/r97hkz/j
HDcsn1uPzA6+zrf0HINgtrG3rOznZ2VJ5gbqIPmZ5O7wa3CgnjwhZJYcqhb35jM5JHE2d5bzu3Cz
W1a2/rAcZ8X8HvgjRAdITzM411goBjPnT0sJC+wxbAcYwPxFEQIRoAfuAd8xINXuDJK6smoB1Sw1
5cD6HDi/V75NhEnj+o6syxzflOD1NCOVd3+vPt/DA8HGzoZHgozd9s3d8TiSfy7v0edEhT9m4OSr
691TUKcqX11HitPjEOiBqZfXqIQwdRs5FcLDtSPQtUk/+fS8rLH6ppP/JdGt2mWGzs1Ew54S1V3R
XcjnF5V/f2DT5nzBk+sTzWl8YOCziedYiBF+2QKNz17WLrTh1kQGVTXAh9kJdeXenbXuozg6POCr
l5TSvEVArCQfQU+m9Umxnq48/zGu/mvVU0WIZUBciUbGG/gWh3hBUUPngqeLr9JCnmeLUavezoAD
VMsx7X5luPF0+ddwhgT2U7dEDt1jOP5tOF9MM0mUETnG6cFrydamBZHYLNzDLhZpWh8p93CalGt5
jXM1D1n8Z2Bzcp+pGZ3COJZUZLasInR7oAeGDvXwuvbma3w858/pOrMP0XyTOf0KlO7sf1/j/3EB
kwNOmZ98K4vibssJA6GPDnlIiO6H5tfV+s75b+rbvU5W9UST9FroAneH5443IASXMIsVgFV8YEan
vWEFkuzNufX7mnxTPiMv+HGPk3U7qftYObW+tFVO1Ch985dswCOAcaVq0KLGUIwkhyP66yBfkWsw
5Y/KwySZ2regQKYQb+sgW1VdvCMTvOqC/ibWH+WtBujIr3AQDSv78nSkkHl5PlqTzIsWDbUvlcj1
U8JPiaJ8aR5QsEjJsShg9+mELvGsMz5z9bTtTtaMfkWfCDEM1HGxGLI3v3mtM1Il5d61hIWnY1aN
Z9Rrd+q3viYv9OHRHPdQzNgiaxVWi7KMnDyhlpM8fiVdLNzS6w2tZRaWhmKHV8EW8WME5ob8p+oS
JabieAGtSOWATVpIMltcyqZ0W9ZvZQ6WmolUZeEo8MEzmhaUfFfdoIzBua0bsFEitG8Q/CUBKgvC
+FSm1qQAjW+CX+PKoy69CLZURdIRf/HqLeM5DK25FfscpBjipHSXBdVKVEhIjQROouMAfyzoPyx6
xHH7sH0jxm18WBin51TUUBpyzJJxhFaLxUhTMIXAGWXMCJs0sbr3oicBX9YmOVDkHFjo6I6w+HFa
si89Kn5Q1QIaif3hU+jVOcuzGRfLzPykZdWRu30cR7Zk2IFlztLwCUW4xbHcSqHy4t+h06iXs46K
rhMjKTWGW2KBsfbVoe9XKSE/FMihsv4zUwroPvW8xelM4csQe2o0ZAJVcmAMMP6pAmvT9kRa4LbG
f84MXhoVw/fmQQXaaNY3PVSuscNTUdr5UL0WozMtrqEeRW3Pm506UCQKDDxZWZ44NJUDoNfqTnbx
t+AbRJK71S2KKrm40hJ91it0qZ1+G+GnFhxSNZ2L/VLHwlJ0QVopmM16LBa9sulzde2H75WwHzVh
J33mVhArpF0YYuVgHb1EZPd4soTHiMmUQi1EdYuZRBYewpbqZjaX9b2MbU36VoW3FcIwTMIE7SnE
ZQ/XHqVZABtSC+Dm2kIh9ywAdXuifZaDWhq7i6DS55aAcakyx8krLA5SVe8GjXiCwEMTsdJzn3xl
pnnbCl2b5GLVYLwKRA+9+VamRzfP7lX8iNISGpc+bCAZhBWn7vSNrtlTpO8ysXcikip6DpckqVap
jtLgq8JPc/DJLZ0wonR38AN3fF/OOCFO49NnDnnY0HQt3l48qHxI1z7/H8ncMnCBMWjEr8jnquoR
r8W0JWYzl3X0LjSwlIl2yxczve2K5zB/5Duz8r0crhImlEIPjVt1CA7SOwLzX5WZr0sDISNGgeCh
+sJfSpyYCrq4BHklD83RrMqFL4JKLKG0i58eroZJ8ak03rw3lFm6VrlyjsrzRMR1IIW5Jh0VA4E9
kr1x+fm6eJkOLHgf1clae14yG2dMiQdGRp2soZOnfh1OyYLPMjH5jjlA1acBHeDr+OfadN/6OPHF
o7Flt5JrHJVY/lliscdALYKRtk+UOyoJiQWNTeHepF49qgKzyrTH1VWiZIqBM8KZjNeWZaBo6tMu
bOAFxeaT4B8zv78pjM4p+b5PfGyRmNzLQfjahp5jGq9FGy80t7lN+FmN/isNRScAJHcq8U6EAxBz
eGwDTFuijwqzvDB0oZxsUCJcWdavbYDWJMcdh3WWFKJg7XCVPqSWk9xLWABVNlan7m+J3I7n+GQb
tJn2G1ucy3vK+UzmP7uvNYk0ar0bMr4IdxfswkPxS7Ee2tGXQpdtLL23wi32hS60ntWVYc9Gtd+G
nURWQtThYuBW7UP4J9jJJAOzBYeDx2x72mHjudzBi7vH4vTa3YqXIzrQAT8jukzpqBLmgryNi3yV
BMKtj+F5SLZc4/VKBkQnS9jq0CUV12SrnwenjKlCphFz0JYdCI14E5DsbUs70RXczO9HuSoKwm2B
+1oju7YeVyCj823U0RfY4GuWt8swPsRzemlwBahXZZTvNANDji6/8clc9ZgHBMkhUhtblAVHKumo
EsWZlFS3uVg5MiY/rVncBdKdJqeYQ9MDyQLqnx5aKbzx+K4C3XHFuwhXD1dDsuAvPQlc5+iMV8JI
Egs8wA+icNQsmGWE6KYPu9P/5eWYj+NsFuXUZEE4ytRsU2S3ovXaIiL3kxtXfrBw/MUxzpqDm8Op
R3B0HduzRJ/3Vb5I/AT7PywAvWN2+hPFH0MpznyVdc3HE0l/GKre4WHNtFO8Gcp6bZj+lfPY5Vlk
fr3tb/F528lJlxjplyimlpb1aQP5iICkLJaX5+vZvPu/p6s5LTRaAyt+rzFdn5odKtE1eMOUhPHl
Qb662P8+bhDv8h8Vq4HJQpAGaTiYptBtTwrZcaOeBz05RQ5fhR9u6xRvouaRpghCkOz5FCPnwMW6
8Js7hQZ8BQW1n+sbqwiwuM53atpsEhlPexAnVcU+iJS6KPWFFQ8LUWCVi7Ny1uvGzOXns67FooQp
4ckxOHuHVTHPmcqe3m70IArsBiNZN8BuJyTF0+NrlbXyTgq0eRwYLyomIJaxCSLf6UvcrxADswNa
3sflp3M+zQJh5P89ncmRxFSLwSqEk7TNafUVErtglwhCQJTaydYkTHTwD+4pgcDSsJNsYzUbXf0V
KehW2t++8eqVvw35JsAuilMdnwQmQHrMdsxWW6izXghWLfaUettfWd7Pz9F/LntyvPFjxdQD2Rf3
Y0Ej2+Ije1WN9j+cZExdlHVlpNVPVrXIC9q2EyWa8cxZeSiPTXBTVWRsl6J046Xkfo3YIfuco5pr
4zePRk3/zjstE69yTPfG0O9164FaGqZQSjC7Wi8eMxR/T+t/rm4yrbtQajOt4Qm4R2s1YgNCdHve
MRxX+322VRChys/AH6/Drs6fl/4ZebK5Rb7PkSmncQqWF18N/u5SdOWjPScgRz1OVsiEaWj9lSOw
pBpehBIrJEvWWbyQUP8AU6WfXN9I0b6hgVebV0iM8Cz+A4kPMglO1aMZZA+d03DG/+3NIB+9Nngy
4XSHPV3wH+Ux/rnGaTqhlIjfSqMFjf3UKU4YzxqltxdNtgmyP3l6lJO1e3flax2/xr9e+rchJ9Pe
GmorktpaeYjtpxco3iQwgCqMrhbkDNWXw9xxrtaJz6kUv7+LqWdDrZUmJ7KWWjyyBKotL9kLZViT
8HeDLSX1cmUGkLy6P9Glv60fyZLeu6hSPoN7BVoB9rg7ELbe3n+P/tA76gEkyB/IcP4x7QY7MR+c
+nORYuubLY1fmNRF7ZW14uyX8u2hTaIiUcgFpdVFcYQoNcJmPHUHW8QsYjEuqZffkDQuChfe0HTR
MH158KqEz7JbIKtjcYK+uDU/GljSl0c61+3//bVMA9wWNGxo1KL68LTfVzeQNez1reXYS5Msbjjb
YE1xXEE5uDLquYepyhpeWGBydW3aQWDoXmJE3aA+iMvZfk8vV0x+3F/Ya2O+nH+hOg4bxyH3fDQP
17rPz2GBRo8KcniWDsh1yo3sDHGQQfL4e+teuCl+K9tyn0KaT++gbz4XW/EG2c6Nd5ttZExFV3Ls
FPtoT8P+5WdwNrpXFVkTR98CBYTlz3C3CVoskjxjlOqE0F4obG7dWbaVWHJzevDNw1Up4LkA+/uI
k+++N3vLyBpGpDV5lf3KtiXc+PBlJL9fHUs+M4O/jzX5XJSGjp68TMRtqGQ3mYjYuMPvFAtmupJI
FeVmserw1CaPui5jfa5Syr/yfM+tct+uYCqF6k5mIWUpadJ6CBdm8lmQUwnu+6hdJtYxK4DbYTpL
XwmgeA6rGCD63vOVSzi3x32/hMkrjiq3JRAP5W2nYI8KJVQOnhsM/rpgrpDCqKhHBVhOZ7ARMebl
WOAM3TFJa7sjR3f5Wr6sZqZLCuAk5hrcYsn4Yht/i8drvcZ8jdzftsX7Sf30i/vqBNDZeM20wpEz
8ESn301xnzXNPFc+Tsareuod5PW2FsszI2Rzwl+3W0qZcOVDkMdc7oUrm34Iham4pcyZc+SrldVj
l9BG3ck0FpM+qt77KJ53brw0XGyKPUSWKn4Uhr+SfRdBJS4SmbwxtF8Z5xtBXrhZuBQHboFwOYq9
mauB9U01m+f63z1PY4wtvz1PL6vayvAlYSfVtnHj3zZ0+p+OGC1iFbsS1+4q3fW7/Je89W5ckM3/
h7Iz224UaLb0u/R1sxbzcNE3jJpnW7ZvWLZlCZCEECCQePr+0vWfPi6V216nXB5kSwKSzIjIiB17
/9ZL8q2L+HI/LWFivxz/pOoarb6lMiTrQhov0x90eIpPu/eKvOd+N6HpT62aX2bRdwHz14PerWqj
PCV2XUrKsGzXB1CoZ4HoNEm6/Ua6+u2OgqmqWWBHFVm+9xBtnTT0BkFmAv0LDmKKzodLAICMiUti
y3UDMN8AOLzt9oAAvJEFm18u9dtZCVuiYkCYSPx4F7df2k5P6ya/DjXilXxwNQZ2OT+cFr9MI2Fz
/5n8Xw5zZyKON6hli2OurahM9A2aLMKnMOxDWbVGAgL4/sQd9OaPPx9U3KWfjiku/cvUkVJLz+oL
vZuUzrqEveqR3rpxziZyR45fNz9IwP18xF8G89MlfzmiZZ/OsbTDFlOhMOnfSoZ6PtacXwbzl+v6
jHW+HMXgmm5ZQsqBMvNhK5KgN+lDKd/adnmRxiIZ+j+/KmqMyKHpNNzLn8isL8fLHC3NTt1OHuO/
YfNKhr9FZ59Uq/d36usR7hb54Vxq6f4GUU7tx3PpvRt1ZqCk1Lcd5COawBpU5JNDsgDZDAGGit6O
ix9PgbZkvQZ+AhqbHz/JmaBnEpoj0JKPULTp/TwMn9f5w1l+9s9/GQe12XfQrWjdMK+Cw26SYW8P
oJPk/dsN/E/WUex5vMIN4jwcnblNPljbT1IMdJ0OTaP8Zd1+azm+jNknXubL2Ui3+lRAoqyvfEG5
N37JZw3ivb3ICmajUTBpV6+JO9iHyyVcrvPfGh2IYr5ZXF8Pf5cKUXaSdLlo+mfeyzzu1gXSU8nJ
CkXJTMuRKKrbjXwg0WMB6s8Cp0kYs46kBxK5FQWaUg5uqTq4Wohs2WS5SWFqB1qOjojUNvTXpYgM
5+NbMZHKZdo9qG01ptHBlA5RXRdwIsK56jxbx6lpUTdU1Z5RNbOsXLWoqQN0y/OeBHV9rb3qp7xH
TVGlgteme08iw36QtfnxTLmkPcxyi0wEotg7fTfIzlQiDdgCSUOWO+jrDmjpQHd8IPkN8bycKz5X
oxvmeF+Bb39tbKTuLpJ70LoHnk8FzByX8oEQkLoRGs1FMVehzwA3p5az8voInXGcvZ12OzeWSleH
9PcW0zmoW+4hN0cq9aDOAP+WFOPD9TDorHxxKYRaeuxf983sSnDpZG9NPU6oIxTN4IySjEIvEo5Z
qRECp0oO/LwrKfuOGukGUj0JSnUNI5PgkMHy2SSabDL5xKUlkis1kxOMHdmC8jQXPAunG4u7Q9SF
AqFFKlmnzAy0tzrChFcFFHJhau3shW0PVUqHu/wUmB8SqodyFoe0+7utQqI6NcNqDw7ulHmippZl
r1r3cWErC7VbfgYhP9wzzPQWGOXOo2p8ZfchKa9VdDBekTLYd5qbXJNQaZyH9qwCJkYMQz71zZJ9
DKUuAm7veqY46YyLZJ52BbS7bVCYFs3gVLSMfnoY1sbe14FKaBQOawbCiF8vR/bgFIMpkXuJVQ00
FSCutA9uTTXaZwxnu23lOpS0HIp9bXqO5Uje5qg8GVXUAdlKGVkUlt3coT1lPy9l8mjpwoA7jJxO
tlPd89EKLhLMHAKuyDnvjFMQS7cBNe+Cki6jvDUBVsUHWMrQKzch7ckWZk6aEBJ7URw+Ren54sJm
2memdIWv7aeCZIfXXunozFrp6ZA/HW4xACiU11MVBPHbpbHdjNeKqjfspF7XbCgRc3tFBX13HYsi
colMgsRZl+rD9dar9SrIqTqfrr3yvAuvDSsAgn1dPfl7KrzMbe+kb8/OK+1EN/QnclBb6rxKX9vj
y5XxK85Fn6rWhVHNDVpxUmrs1ySoFMsXSRwGvCLvAc1Y2y2b1OvaFF2A3FWV7EVhXyBCVFHhPci2
LxqxRMK2odX5inZeHHu6VIVKurV0px/DOWOmctiQx0dqVXJzKh/U028GHChSAd/rR3fpxrf46IPZ
HHXpuKFqeFXnu+uybn2Hd7teU0rIpRcDDxSICeVkDFVqrBdlRwfYwkriwKoL3yqPgVEAWFZBf52k
fqaeguboW/rJtQ8CVfTa3KjTMOpyC0EiVZEKXk4Y75Q3ohHX3L2Iyy6RM2jag1fzrsWt8MU74gj2
2at9RGWQKZZUKYVJEhz8dVeNTQOtYO5bA8xJnFW3ZaCP+Ysk9o57io/XY+9yYi9J+bx41Uk0qxcI
vap50eifhcBGyQaE+2IEYkAG4q+1yBghzmDRvuk04s4dFW3a3ILdOWAiyiSLGu7IXtR8iZ6t4xus
Ro1UUCcmFU3u2iya8Gip0bGRh3VihuR6h0Z3nqrFVE0O06YsJuezEdmpPi2ryyJWs6BIjWlGO3qq
dBE6oD41VbHRhBqKfnVPsa89I5UijLDOStDVUM4J+Oi2pVaQXbTosruGBrM17U49A8zHGeHuTMVo
qheMpeLKynHQGMx06aO0Oj8uLO+WOjPplkcaZoIlYrRlWLKtTqmUy3HSN3fG4tPGcsc0YyvtDE82
QmEa86O9OF4Ro1el6c2Gskw6eMqt7FXG+Un4HyPOR1li9uLiuj00vU6vQQjW2UNymJSGFQI26Cx1
dNIoUlW3CSKxvlY1k+Kc+xlWi2AybXYe+5Gfw47vor2vjlZE1l/8fBO3ibxviL5aekT3vRiMJsDk
XvJLEvm7w2iQ5uiyCvOwbt4Fy0erOxLFWOpYmyaZW4072dUvronIYI+F8fMlfYst+3qwu03llYDy
cLy0xqpbtrAMcx/YEIyLEEqIxS760F13pGyf7eVIpOc8GKe8zS97A/O7+OXrKdyFnMfWPOQtZGNs
SLRpTQw1Pj9aSDGdXKAcoUlHDzgwdQFLRX9mBe8jbb5+jjXveW1kvcgGZRwjSj5bP0vzgO043bTS
mTZhWci7ZfTV7qdgQ01vo8fgTTsGdHhj0fVgYjB+SwB9u7WSDUCAcGGhv3t3Jbtrfrik8VkZSs4A
L69lCxrTAEZhwgu76TnYdzK3lB+q/ZrWzJjA9Ofb+dn4fx8Y6wpC2CpbWI3Pv6eoVXRVd5FozZB6
2SiGhnw3uYxhqB9nS2pAp5f9/DiQ0nA/lvvyU2kisHhe2VN8oDNnkxS+nsMmSqfZ+DgkSrsMWmie
s7E8NCegtX4+1W/7hL6e6v0+9JQe907LYMmoTed96bTK05FuIAEasPVVUnS3LJliSD4mCPz52N8m
Fb6Mkvr3KDnHE9Qr2eU2pF1EUOjtA+XYy2iWuv3CR698m+3WFaR8bdnSkVW4C85tIylju9hzQwhf
ZjaEjDcPwyfPdXginV4H3grs8ISPxf71+JrFrqG6xayO3SN9/tP9ArK3OoVeoXpMJ4cVyjOnV2fZ
PUnTZLR7Ncf1Uwzzzmvz1D3tJur8BNZ8VCp+PEaS13LceNBG7Xg3b7m7KKnOnIl0GGdIQ2XTXPIu
D9rwssev+NKkBGxxGu1n59k51B53cR/0wBlaZgKp1zofruMLC218kgZnqNCfksfDI80zOvyHQ5F6
AvaoDohhVfSBp+VjYw6NufQQY+l70otW886njT5ywBFDbY0I6fC0skPy3UPt+TTU+lo5yJztzzf5
2zro16G/M9dwwxzt27GgTWmZj8AYZXDFD/ONExbT87hWA2lRo961Gynzy8jOSIETrFJ8HO6n2YMy
+/lklO+M3NeTEYnbL74jU6Ui168IR7Tlo3oDW+Rg1PCqZLPUJupyEoeA/3T9Ifst4aN/O9thCSGn
pSo2Vcm/D52b8bVu9Ewbs6RL1ddtX9152rEvQyJfhMcmUKDV0Gk58oicIBusnyB3SiFN2PtEFZKM
tRratzDOw7OEzjGqUr0S6dzWk5tgL9jZAm6qWQ+z3cBJJw0sDaj2WhAY1UiEjStkHZ9KlS2Ne7bd
RAulzc9D++32W/9yfXdW10oMaRfHlHaGw5fxmGDCD1f9Y+Qu3NGILtSBQe964S3b3nz+85HvMqKm
YdH1DMmAitK6ImhY7uzI8Vp0cnd20iXCq51bTru1smiC7kVeS7/lrO+abv4cSyX1wz9K2MZ9VHDr
bmlZ2BxL6hmOWz6hdw3lrUvD/8mtQ+u9GVWv6SLbyMCkR7Dsa562NbZiJxaxlUKUDYKNxz08HN1r
tbn9QgFk/V36+M/ZKaauyIat6LIhYpov05u+uVjVrk26JM3wCErv+Ggorra058VS6BEfg3hQzhxW
H3KEfdUA1CVtIQcZX6LdKSg29cZY25BrvpnP3dGlo/2cBfYKDKcyQRZycAMT/KQErzadKMeXE+p1
hOrnEHjoZZnRoqW7J8krX8DjXr387G6uU30OP1B39vl6eGp7bD3eu0cw+r/CdO7wev9cuXnncc97
K7+lLVdO83XU9VGUDuIeLGhWBKfJGPrEWe3/jhL8bL74b0f/n8NqVFfQS2LM78VG96faMvdqnS61
fXhufUTxFDpODr6th52+MC4unqV5ik0Y2lBwl7e7YTYDGtMG1SBB2xJxBalXjICBIPZul2FO+xxb
qrk9RkLHHncOkDJhC9rHeGBGsMpMrv1sQ5ukOWBBZ/39xEQhdo+ogFf0nSVNThNjnT3Zr7sXoV14
jS5Nr+ze5Ge19XaD2GDr7O4jG820yHo/9uAucNjjuSaR5S6wB7cxr0rHkFn21SCfmvCyjMBpYJTW
ILAB3r22JKcAmWu+HCbDbIImwYezKAxBlFZD+79VDEgAXCBxmhxJLzqt8Y4bnADBTRMOw74XCPkM
2NtYGUBNsFQQtOcWXQe7VeUfP/YROs3gyl3NdE9IaKPf3AX2IQRxh88q5lYXqUOrdWW/eOxe9KGF
MiNAvCH4oZvev8ANUyCNkUfFxb8+GzD/dm4WVb8F65+Ntf//m47W69+rLKnlzCLfxk1nWq+4ecBj
i9Ex9dQugEgsJ2KCggdPB2stjDZnL5+xg3DWJ7e03RyZvr2bo1o50d81VBfHgg5rVV8pySaQ62Su
9pjl/rUOj3UfCYR2SiH6AsdS+KvQgDjPf6/Dwprpqg627c5aJNkhV5EXS5dwMZ2DDDyaL8hxYgTc
M8hGfrbSd7QJ/7VU/t/R7usqcuYU57pg1PIn8PHnbQr/DnM98Yqnbmmg4kibqAS301I7cfUuePvd
2AQDGij07qPLkbCu2J266Ybu8jN9acnOc36JD+5IgP89ybtouMqyduc0DIn5IqTXnTeqtFBTvRSV
dyBRkrnKPME7h5ROi2DfT4nS0vAyJOsGiMjZmIDgXKWft277m5P7O3L598zunJx0qE6dLCZd944m
qwTHlhPs8Tnb1+LB+Y09QPjqf2YGGnCmoHBRzU9r+8WPHJWjriQ3DqbCmvduzm/eG11HW8dL3kiH
AiGFfxY98cPZvU7r3wA3n5DKf45u6CpsgY5mQs7/9/rS2lhX2mOFjx2mE31buSwt+7Ve5iEA7H1v
P5Ej2LyezovryhyQYiTDrEMOsEjxqjtXnSKi2rnw2xzppLjA+WS7+xHWyRljUGyQoq5ie+XRR4/1
LR87syOkdYNdWMDcdYuM3yKG763Fl6u5W2WADQyrrriaA8mwg8dMB9+/Sz2IF7L308d+Xl1FmAet
GPh9GHcXNLzvBmq/RaDq5BcPcEejOhtcI7T4Vk1P32SWm55d3c9f46GFcvlU0lzNPZGeIGf5m6bb
Xfj+n3n336f/mbn4MhX021mxjuY5XR7RUNle6XdtX270nrkKRBurA1o7VxAsAz0VguWJlz8SE7S+
HXYPGclm1HiiX+yImOj3swMcrqXjdBXF/IxDv5zQ6XqApup0xWq9is6G18Noc1rLiCbZrxQWIGK6
bk4Tkn37c5gs7cR1awwN8IGgfFVSojF1lKc9iAvRMopuw/3659Mj4Pzl/O5m77UtLT21OL9s5MQD
o+zvQLNWPVC9mjzbH3rX2zq2vQybd3ILSNukAUpWJrRcXmz5Dc4TcEo8SXQPuHEXWE8JW5Mu6Ggl
W5R1v1TcU+mlAMMW+azexBC6TQzdKxrv8J7UgMUYfh01qWwmUasJdi/5c/XIAt42l+CwyTdKWKZ+
vtGOXjvZYe8nvNsBMncaGRDEQCcEWs2dq4xMmqMGSWgEsCDsG6S2cOlbg2yy7nWUoOo3A1I3fLcK
AVsDhZk0JQNe2b3u8XDo7XZD/qx34Vaz/VKLunNoPEI9LYNubiLnFNXo0Su9czPc7/z81rfz+Q0U
IH1rh36q+ZkcmJcBmf3LzHn++fbcYcD+TGdNwaSR2LPJ692ZUT0tdxVNR3ghSBIB8pv+scSu9yi3
kCDPPHVWnOjw8UwZ0JDPttCwPIIabduuoSO9xJ5EO1nn/nxWd8w94qw4GdnRSRapjq19ImW+zOl9
oRR72VGTpQrpXt/SAmcKtv9s+20Vcosgc4q1oKgWCl3ksQumyKQpotf8SqHz79yFppWeB0MG4ANI
7s79qdY+rq43Q19UVjGCpmmsV6rf7qEtBQ/bitaBg94779SRpB3pzCt7ph7/Eid8Rup/r29DR75E
QfcbsBJSsn9bf13Jr+XuaMaLPdqOl3ikSXMznu1TRH49Aw7o4kECSnUo6HfWX2J1KdUfdaFtnQ66
jlNPrY+eRJeomXVuF+vutbI8u07828Vx4eRKEkLtCsiFTGEwnlRVHSh0X6nwyHoXya8KXzUHp3iY
7ueXbFnsjUVpeiQq82uU79+S00N2fDZNsvEkMy/Pcb1tnttk2lLeYMpQKJQiQ11f1F5tjsz0txDg
G1sM3MB0YMWGS0+3P03Pl2liHtTb3paoOJbhAd2140IPHBcs3Vz9UHogpxCIPYV7XMIcwhQDbOGx
R/QCG1bXc8L9Ih3ug+7t7KE3d3LbV8WFKzGAvh/6yqIReZk0uPaKIH42/V1fCrr1HiWysenb/Xyt
r/QZxsQvlmXhn3W3He8dgduVHwxKaX2rl89yCDKTNZvAPnTyI2uQDJ1Hc01kRLyeTUhcUdgyR/p0
F9HK1MsfcFu17u+Wlp9B78KhEgByrl1Bj4JplntNlBmkjs9hPcZkLij7tEPLb9f0XXXQFe0jqork
OBz6bpLeyQkvRqQ0iL3/vDbvUvNibRqkcdHTAY5kmeZntPJl0PfWbmcUZaUscim05UiDXTee5sXU
SRdaOU+c3mUXpkPMqI1Cnw2CzZMQB9Qjq/qgGhtUjUJj6janCtytM9j1VRI2YZ4vdPlBV6eS9Mv6
EeHE38uHxISKW6L6qpJcu1s+Ba5HSRVHXtzkvqnNW+lKAtI7d5RnUNh96Oxf6gaKeMN/DojJAMr6
iWe9i29Q/75eKZLLC8PqS6QoCxWnxhKLW4vin98lUbzrUbQ8SwvkUzOnZVd3IWI5T/TsfyQML24V
1/7fp6LfbcwOWZXGNtq0ixOo3Srpn+iqqDRBNSUl/ZsT1lL/58nx3WBbjLYsY7oV7b4FKU7SsoQR
XV6o6drQN+auf5NpY4z7svNwgLXW+Y3o7g5y8+cSYXtCNxicn0ho/20dD1qh5uohlRdNsy7YaWpg
6RFL60nT+HE3Z6S52WUeqEod1MXmKgdirPftUxs//3zpd6lUcSZQvui0aDuWCRWUcTfYzpEu3n1r
E3bLUWlsrumbRr6FduP6+mYRGuhpoNGArJ+XPx9Y/xtc+3lghWu3oZuxFE3V7gKsJD1dFUkrm4WC
BdsFDlxRiW9IIakSirWu9m69Ex/JwYl2fMpPH8ggAghqek09ObGvVXupEp4s2MfJ8/pUz62qhaiS
Bsvs6HUoXsa+op7deD+2pKig1TQLdop3GB+a/rEIjnkvz0e5uk7qXxbuN2lMSzEQGwX4qFO1uqdK
F6npy/nkXBbHuPH2MlESXUnpzEwuPlY/RKi3VeC2WP08nN8eFpSjAYcOPF9/+A2+2DdF3huJuWsu
i5zYMlGvbg4vm/pQVrPk9rI3AFOkgdX8snC0f1cOttRB3AFyWE3R7rtfykQyDDOX6xVxRt8Zmo/S
0+2lmkPafjnTeema/TO4eOdtP9z1nEmCD6HPegFN3Pw2yiDZOXuy4xLD13P1bc/tQUuTbdwLbTo7
SMWAL0F2k/92h/5O4X/OPNNWVMNm5jsWStd/Lz7dqRX4jpxqpT1Zy2oQR9V4NzCfNTgyRupzG2bD
YmwvaNvq/XyPdP0fG0so9N8Hvl9rtnSRdlSwqtUpqEcgZgZazxqSc+6xPUeZsQQUC+1JDx48P/OP
wRmhznpoj87wRDeR1QcRHMHuM7sOjqO2rw/hKF9SPprLkxtMlL8R05nf3VuCE4h9qXSIAuzfw6Qm
lmTz12qVwABI2LVtRlnk9CH2v7iHo5dsCiOIx7FB1tzp8YTL46UnPZuLLKIHkn54QUHxenvNn4EO
nV/tB1IrSl9ytXWz1vu3mQhGqnd9ZY72I3mpr44fFhTKxz7YFIhmezdimxVbCbjkkGxcxUJjwC/O
3g2GNti6O9fYAgcpFr+K2hv/Zt+5S5pGecDREfe7p4MvLqWTpMa1Wsnz+ukGqXgxkpa0ccFyTj3V
wyVG7QBolXcbCHLri3cZ2C/nR7GTk1EjPUbaJA73REi0PmYgszxwOSlpdgiCE5E33L3oz/JUn9bD
/XA/UZ7aRzJjZAq6uTLvJvk6HsSDS2T6h8WtX49P/bhwL+Pbq73Nn9sx1pA8MdXHq0jxG+uuD3t7
4lIMWFlTjUmxX57XCtRqZFAW+QhmkpV98qyJ0vjqSl1q82oEMmyVL+zeYR4PD3N7GK/zh/yB7nx9
fR0X4/IhCfbLZGDMjBnsAh/x9Do4DMvFYSD1bfQA6N2OnJEaoQNB+uJNDZVAH6m99q1+qB/K8Xmp
+jdoCx52y6r3W+FP/dw2/B2mWPAFKfD060JRxhFL7IuZK0779mBKTbXSxxlFmYOXzLSwJef4iLaH
+wDeirYjGzZkDeJ7oRXQhKACfeBQ/nloor98Q2R0z208DkXNmLoPLXOkptCL3cYPyUiPEm+M9g7F
oBNSs1e6t4COuepACfXgPACPKENfKHky1tzwb8kBqpFhviT5s4dHwDdo/HnGf+4lvDXdIV6+pVfd
oQns4J9ES7e7uLEf5Y0r6EK94hwksn8ogGER37ugttjEg+/koQPt3FyD4L0IeZaj9UrZvdBB94Jl
uLrGGwVGa8jO6MzGiJQ1MsRmWCPiF4s82v4VekLj6RSRRXg/pq7DeBSwzXgNdNHImvntDCGNA029
KcRLLosLUFtWua0K3a79HiOBzSiCLAWhR8txElAYsOaXd/v92LjHxNfoyLC9W+PGw/oBZAjpLYXc
RiABOEG1uQkq0qno6qAuew7IxeHxbm/FGZQZMwbqR4IrZAaQWQW9KLvNR3N2IZW91S7Z9rm8JgIV
dNO4B1dd397St5o4cM0jCD72UARBmJGhmkVTrcc7wGJkfJQveg3AEuYAjxQaLczqQlrlcAYdPnbT
al2tr7C1r8+8LPN+tuqK/W/ojJVgH0fZ1KAd7p4c/VrqbdupzUUwSj290I05VcjrCpFmxX0TQgl0
Z9LaiNAASz4iAS0FZIl8TCj6Ax8fs9nsfbY+uGs0vSH9v5C9nwltZ8HNCk+SDxMaxZ2I/1F/DdST
B+JTELcu3mdnn1c3LhrR1oTuit7H7Pn5NXG3sfdoB5vNNg17B2++2WjuBtBdb2MHWTSHJC5nndQR
087dzDdxsNkW3mQy2c7nj0+0lQ6XqH7f3OHTiUvaimcl7sZw5/PNXChJnLioN4S9T+7j4+OeLtSX
p6enRzAu8MMd0BT4r4/Y23LUi7v5ecjNuyr8pwu3dMuAPUwAhIgx/jYD9kFS9NTILiu2wPaiUV1n
oZ+GqDpzpmUkJAQKTmLnbzYcXGi5I/ju3zzQIu/56DAyuAIhTiC+ik8hCC+uS6ggIPyAKJLs6QMI
qgBxVQHCI59XHEfi2YiChuI7V3zz+P9Hp0NodKAKAI/mBblqG02ykwuTnerFETMCch33Zawgx04r
zNmtkEKfvvF1usr9FbyzUwbTCKcvSFXkfa6m2vVkz4yosrngZH18X6ADheed3t788IWey3A1DcVc
C8fjsfr4MhUSF9MjE26lB/J4+sax/I7Sx1uCmIdQvxBziIkzJIwOyFSPUTdPwqtL3pfGTdG8uRBS
6yiX46xcSA1XGCh/hdYHuu2mx9fUzREXT/H2bwoHw/cu86XWO3vlsvIuY4U/cTiu6j9T3nE5qbc6
5/dCewOwlkerCsuA3cUMpGlPTOPr5zROI/g93BkgOdN//4jWuTtLo9kM0YzRCBMWIXXhrS/QPAXI
DZ3g1oAX87WdS7MzZFot1MUdepIFIhrPvGI9e0e8ufOEIsRs/f4ONp5lJNTV9wMOzsUngg/l81TE
z1JQruH8ifZRGn0gToGuz2zNWiQFQvA5isNuIc6OlEZfCKf8kS1p3A+9byx4cywsZ0db+qgNQSsg
BfFQoC8IDwiwOdUFwAynY9IDDQYzAgSPyIBA73j4/KhCukBI3wg1DJCyEWa6m/95QwC47rrcUiLm
Fbn7/FyNrjQ/UF203ecCjmW+DJqCip9Xnen2jd2BihJ77T0I4SlxXHF81ArQ+SDq5md4ltHbTFjI
mfv6ULql+P7MGD9PJrxooKAl/awNJs+vmjd55WCf0iSYErH6EdRwU8R+tttl4or/YoWjnQBJ9G0o
wdZEcVmjP0X8civk1FtedBtu59tLjyqa+HQ35mSz3bSsUjIt4Y6Ptre5DEGfQ0Lk73zHZ6UOHx+P
Ymk1rETUGVltFAMGhc8W/OkUiArJ0d0MUZbq28EhivnEOmUMdupvBXiUnmO6ZLAD2yU8mFi+C0CV
7XLbuvONuAzyn582ihAWuySChZQnC2NxQCfH9kgzhGaAKdtsHF+XBruTh1PU6ezkvli/JIxR9fx3
R2CZNA+TxdZNLNrdJljPi9zKjlq9GgvzwxUe3eHL8I/BeRo+au7TEGvMLxmXTYtd5mcgnZcAI/30
+CTGiydgH7yxsEh+6T/5T8Joj5/G6Gu6U5TXTy7j+MTfT+7Lk7DoJ7RdMD6s07e33H954TkOWIaX
N+zJ9OXlyeFhf4opWO1YtBgC/JloLe8v+v2jt/pYLACPnjx0XBafSyPqz9zI8t5Zsx8fH1Ef09KP
mNJRFF3dxeJDIjvZYFcWUcTyinhN/8P9+Kh58DEz+wvYbj94vRMYwTukX/7sQ6zXvuMtZtHHDHnO
94hniXe5ujPhRG2/7q36O06IbZP/8YEb3HuLBQeOohkf/OctPzj6xx+ztzphe7Buiz+uE60ezubz
b6sd8kPiSUeP0x1FwWgyeharM8KITEbuCN2OyRpehWf+fS5FQDEsYzgWcJcTxHsmg8AbPDw8LJdi
Hm23uFByobjf3sbwLy7N95uYaehas8+ZF0l9gCCsjqWYeCjYlO7DhKX3MHhI3N7g8xsNToNJyRp+
GAQDVmXwMBDvnkdbWvpZfXMxnzcsLl6BqXG389jbzB+TaD73ltvlfDvH7Vn+lqMiWy+eSkkbik1I
zy9ub745RBd3/siZDcUvHh9ZHPyMb5/j3R+fWlbCEK/O/wtODXpY3k488OaZN/8l8QjD6DdrgKlP
VzM1E42E2N++vIVAL0nQ/FqV4dMFct+sr6PcZEY5ufEGtnZltBsqI4v4G3Jt+DrVoJqAN0R8R/eE
1JWYvUxtx2UeC1deBWIlueUIy4EXFsvjv/78JJy0eIYcnT+XkFhNwvk/JqOKAp6IFPSIHih+knrq
+JG/nINzMKSFZvhYh3s2BazAixgekD1AOl15Er8+XqcZlmNDXlvEQMgiiDXLGnwRoYQSyuxPFJ88
Xl9QaScekfHnV3EF+Mi3N2ICsC/ByxUGFy0UsQO5Lc4a4LbPpYhfFH3QRo+y9yK8vlCketFCKiuB
WOVpT0QJPOLdzkiEETOCxqyH5bAYstVu4d0QGpuWZ+Hczr6Fu0o9fQkPokfw+P7xsRsf8ZGLlcJS
mB0+l4ZYgmK1RKOrN6J1Q/jD9/XoGeS6HE5GIxGwCqaHY58sD+sFFAW1bjSK/LOPatXs/f0dF9m4
dY8arvdh+h/2SpgBiD+8pie+qpn7cYxY6x8zJ2Dzzzon1+1DX/FBMxJ+n6oG2sAoXiGPI/NZBupU
HKKGY9yK5PCETiiom9anLyYqcIFAUvGAtXcItAeY183hNRIPYdj1DD5hzvPZ6kiRFKmhEJY6zqAr
9ztcKmACZLTsKci+T18OBIGQgl0LL1G8dCbeW7jMP44VvkYIkvfhNemV0WlZRCn6WDu8DbR2cXDp
wdX4+aE8V70ksjYVHUKya06MvtUXv0miX9mTtW+SWha5LFk0XSsyKqF3q0i2Lkl3MavVGVCFAhnB
BNZHsArqDRrzalDho0fKUk/7qD6zA6Z8NDf3gyeNfkM6yZ74UvcTOhLC8ll9TXehSfsNeRv3NhHy
un9U1FIxI4aQXPe7YeYfpt1wN7gOO5YqzUysjUianGufxn6pHMFKeHonl3PRffPZzCKERLK3OKxC
4IcEDIUUJKlHSh/veiF7G0OG2qdIDa1iTMOMK2ve4VF13JviS3EA/+fnI32KPNL09nRphxV4Mq5u
ejyEuRG2fRH0sDsElJji/8XtsPpGHzB0/9QT+/5TcJ0qywIXK/Xkl1uUP0Gx/KDNCr9oAnNxU6fn
YYVpcGaJLsiCSMj/vGlRrH/LsuwRDTRKVUUBEHNfgoLfrezKhsQSgMLrUzOyB20O1A8aLVsbZkCn
SB4NEgB9tAbJvgNHOEvemOjkmcqozEV64HSYHR+0NRW7wzKRVvpDDvFTqL+eMTEfNODxirMannf9
8hxUNGRe2t6uCM3WA/mEHch7t+eEsLJBcqp45AZAPVqNYuqqdFVVLjn193N4G7Wj88YZtNPDyzko
/EcTNJ6zMuAJx+oJtTiPUGS72dJx1AfsQmrFhlhcxHzEV6S4yMKAwxHOqvSocfeOfIdglmi4htqt
Zi1SSRyYPXV9hJ3qECSCqeU8ZQN/nFonDw7V29gMaei6LeH+BloQtAkSDXw/HIdZN+/OFHLdfU0Q
2Pb+fMJlgGAUhs7fHP5EcoEZSGEdcrvhVu9JWHDzYVd5NhW93YeEMuFvbRCK/G8egPvLXtXUZQF3
+swTvL8u0nxX/Z//pfzvat+ViR1XFY4MWPGUtOlhVCIy3Hq1n/fLftqr+3X/MENbiHwcfLQsuXiQ
iqIu6ppt9H85O7MdxbGma18RkgewzalnY8xsIPMEJWSmsTHGA564+v9xfSfdWa86pV+tLpWqssDD
3rEjVqy1onZE5obRE7Ux59SHsmqYy1iHhdN+ZeRfUMZJY6DukMl8keBQMl3QBCApGKLhtMVYlKkr
xLWXhZqPIdjDf0P4o9ltJ668zzf17mVV/I9hHek/UjV+VWxSkOHt/N9sv9KRXDLpWetW/Pdwfw1V
f+HKrP3/I3iDlwC1/qjds77Nx3kjvTbIaZtKnlVdpgs5A7WoVUYblG8MBnWaiA50t7/T4Bez9ai5
qEpq9nfJbvEafnVfZfyLuOSvLISrgj+pYOcjyWOaYv+On9qkzF6Mae8343rzVOg/tRcN2gC2h8L5
127N/3oEmEYQrLWpSgfwR7CuXsK0e41G3aY8dWZWJiaKSHssLwQGntS5GDBiUBPO/x1//joghhuU
NSgZmoitpjLA3v9YnWV97drswXee2mWpnaV0Xz4XdSkbzemXlO63b/qR0I3qRFOrp9ptIqSU5CzX
yzWzxCo8vTb/fUv/653hWggANKZ/Kf6xaPrHLSm11CrjROo2z9EM/oIE7bnvjtUouI0/Tpz0//1t
fxLRf2HPPMF/ft0P1UmpNuM+VdpuU2NrwyRzufvuM8kcwFrQ/PYrSWXG9F6dGOJ8isK4fSEFejLH
THtX251WrzB9R+ARe4kYOUmr6a0Kr1EszbL9/1jM/7zSH1ssx8q/aJEQbKTMR198EkbWRBvpBZbX
gBN34Re/M+mvMvbHkxlWxD9eRFoUdatKr25T0TlQsDGo+znmBFp2+upK/4bf66Mr6KZf9a5jzE0P
eM6jUEXSWkXAadhhq19HzLJ+VdtBVlvEvy2Vv/vcPy7xx5YTle7KwGnh/5Z/l0AimCEnZG8aEdId
9lyrfgF0Ixz+ZdX8deoPX8wIFGGCsEWg5/jvZ5OIsfLEObrbyKePCU4Ro6H/iSsxQoHsq0lh/ojb
R7wZBlx3+9HLlzCrvWnX92k0W59oNSxwCcDg8Hr57+v6XyFIG7bNMGZ5PFV+LJEsT9pCvacYtmOt
MvroJmGmzG7yXuES8a6YTH8JCtLwgT92D93C4VGwMlVYwf9+DrcbQ2eu0yvPoUqCJs70Zoy9AM2t
tkx07VTafZqbGecZ/KFcNLoxvKIo51qOD8hCQ24zChNV08dtYU5OrXVTkdyB/YthjFeD9lS9WFV/
wfb/15bnraGnncjY3DEL898XHan3h8ZMrHZzquexYEwU5zYrHsRoHR2xkx3k4Ab4dJxH89ZUTuZE
s0YPlMVNENtFbPfF4b9f2t/Edpk+7D+u50cQb6fjm9Y8m3YjHmU6RbXxqikFU1mHOYoETn+5ZYvp
toEnAchVDC9rly8ONJrOFHtW07la6STUBSDAuaf9Eo7/6JJ+vOJ/Xd2PwH/t7w0eGVzdXgtUqtJp
b/c3V2F6KB0kRvLAxD/cEc7nbt1ajHcxipY+LyDo3UnPDwYdbLHGH62lebR6AaG40jFxv6GiMgy1
pisMuoi1+pFERTKu6xeEMRrm2gXndRJCEB6IImOcThHYWzGyEzpMvwiz/rQV/r5BNowoc3KL0o+9
XAoygztilkPRDz0m7B1KGuOpVexr+J4MkwZlFix6ePiMnxWjiIzy7fGaodnZYfWQ+g9vdaXlBTS9
Or09M/ep2hKyPqriHTxZWmHRUuUucwOLeP0rc5GMMhcIqlW7TWZsmREIM8ztdh/djPj8y9r609D/
r7v7QRudjLJb1PZlu1EcInW1qGrYjwYKNMwQzAKGNvKXmHyFSQPvNQyPF1ZtOu/1daJKLCWrA0Uv
vmBu5tSfhf6iFJvhoxYA1iwbO9lhSXOeHsb7u2oUhV4zQ2FoVM5pfD4Wd3d6EPbRQnOSY8fSRGcV
6RmV+wYxrt3sriDEBWi90FGTXiFQJCHe4Ko5TG+90AAv1g29kpfR3Db1O1ZzjwwD4qndKMw5bxUj
6p06kPi3IV3z1x15lvHySxcMgdEWqYt8aQJL9+Uz4ao9q3s4i18Kk+4bMJPOyjNFb/bQVSYz5W5o
mvvcnA79YUy2cV4gETIrPk01y0Xxhn1yQM/2PjRWW6/3U7fRDMl+OulAhpw6zeFwSBbppl3Gy8oF
MHQ0e/XUk0X30WxqvPdpRQN0fIWM3eIPwDBAWD6f68cyC7X1EaRu6NCyLDQbwxthfgdJXytWQ390
lXRmsiEodNZoBQ8ckwMrpyfeGcUUjASRAY2ngnkKwb1yYmr2BSYIkV1RsEVGpFEM4ELi5V+Q2hu9
tFuYpLb6hrAfHRc9tdrHO+O3FTeEq/9acT/Ca6e10/tk9CScLXOoqyiuGr0PHrh9+G04lSG30wEf
G/GH5uS7B8smGFv1XnvvP8plEdL9vuOFaAghAq5Lm9vdxG0fm2TsnhK/pfJl4fqRRQ0sUAo/ahNb
mZSRENSwNz1nhOUZp2qE27dIb7/k2GZoxm2djpgKYSHf8GkybTuzXt/enxM8axyoF9cldfR9HtO9
FV3QErpbQBvXMzwmBkduz9cGJZmMcjJdS52D28kUwBF7bwgcwtgU3hLmgrF8h09Bsac+Zs15vJLP
+fkJIk9H9nh3Vo0VAXnNBSAyEzJFjvOIx3qMOBHh7wfh3ZMtqbAyUkmdullmarHGxA4rl+zMwhvS
a7eFxzKAKMJWGS2jLYZEkgjj3Rhmt8GbNprFyOyWI08MR+anyAkMDr25mzB5QaZWMVOBUAR9jTxp
M32rZ3FuVkTfNfS69ciPtkBpnmjkUGCQjKqfI/POY7Wkl6n53wQoQITcTFI/jiPIOk7XumyUK3NE
W0YERrYK6t28U+3o06FpZzyGlbeaOoxtn+UoZJCnTJaTnlElq+kK9TPW2TezfgKt81sxMXuwtl/a
yeLf+k+OVUwmmHI9dGNE9cfBJRe3sail93aDidaKFu7AEzze8XK+WlTxJWkhI1WAWukNz7sSRsh1
WzE0dDqXid6MEMXa35BN2W9MATpZijB2L97tTDY1AFgLUyBM38b4Ct2mfo66plcPCnQAiswnVMCw
2xZ0IyfRvCmsZpsrjlKGdboX8jknpAPRo9wWZdjkWIg/zCLxYxy9rJHV18SNigE5md+4qY/jk7YU
psFUW9xSmyFzpRvtbp/Xuykc+9p5uxK5J5kpfkDhyMjx7vw238v7u007kfAR75hx9DFwviXBhGPJ
kZ3C8vBrwR5zNiEVqhIbh5uxpgvn5zsLcggioQTRyA6JdIohnOszVzdQbbDRUnDsMJswuznVyVRj
v8pnj6RlOIuRMjRn7GWG6CWzaGRMPEUKc5rkc5xtWphHWYhXTqg1313i0BZkm7VGdQBGxSfneAdq
/W0I8v88+f4oFWhDwAkUf5zr2TjJYT+n7eYKh2MKWcdgyvnb+EsigqjvDcTEe1CCI5KO9hscdwaG
rN6Twr44EdblwygnptB99spMndNzYEC49EuJ9ecS/h0q6ZCg5EPXAYX9r/K9U8osFVOl3kSCR405
qReVtE0g8ySKnd72NIHvyfG/47P4d309OM0OzojQrSaAyv/Ofqep2p/aiQyVNS6W6bhy6im0fmSm
7edNo6l/LcnL4Hm2+/pU2y9UxaytSc4AocJvtKl+e3hVO/4lJxf/LiSoHuC44rosDuqxHy+rRQdb
VFH23OSRKXVTT6BgqhXBUJm6VW9GRY7t3BHDMQQIY0PGnEydpiYjthhb5fzKVf9hAw0ThTHt0p+J
eSKD8ygR/v2MREzwi6mYPDdRKZOxdNHlJZMQqs38pZ7MUqq96UtbyXnsFlN8bdXcKsrCeDQnV5Tr
3xbJcF7+WCTc/UA6xs8SJtKPDG5aaqeoug0vjAbS+CP3YEOhOmKbG090Yvov6+MvCjcqI2DQKQ45
ijaB//vve781LbOpu/K5EXrvzqBGYd6NXRH1TuK/Mnf6MS31OyxG+SNbJ9Cafmufy3+nD//+/h9h
G4Lv9SbH9XNTA7LApD0tq54OXYw+cH6SfYR03Vl+bZLkrY+IOp4oGpzMTKPa3HZicJKs5+Zm33DR
DnrB1Lp9JXxe60t9sjlvprH5309Llf7MNPzxehCtUUuONVGcQHz/8bzSaacI9f250cr5o3/XElyQ
lxPFYtQyTYC6NntGoc1ywY7D1LZxj5KXmUfVFF+D95IUNbamr7nUurlgRvdFupyedHzl9Jdk2FLJ
LDFD+LCLj5cX3DJHCEWOpYnXfjOMBBuCqDOftZOv+MCeM6tzx7Om1eHZ9ds8ssaLm61gVPcgn1pU
s2KfYLK3uEaenDi3wz03O2wkmnr5TMzT1/SGk1RtYOgGljN2mly/lWhEB0D7FBnVe0/zdGIhb36U
euZp9NfIBBifpRi0NTp8NhpdCcUdqvDKYTCS3Zn3AGqjajNH7undXujBYf+KllQZ6gqNlKRzS/Wd
Kasi7KfMK6BrhNJagq3xKX1IMwwXrBOfk+xGfoKmyRt5VyTVOHDt+4Hvl38pYR3bOf2JIJuNF9ni
Yfb+48x8CE6nUWu1g+RIjxoz8PrvDEVWieUntgNLpbOGj2Z5ya3D8xHa73jkZ/1MY+w1p2QbPJul
ANfxZI4FRqQlOzo6QPYM1sqNsrWFyYLju6/wuaOeMe5V2E6nuOXZ7XUmm7Vi2KxVcm0KY/JUpvpi
aFkEihfNUBWvZFM8x9gmf9nTy4Pmtw0uk9K6ku0OSk8QAJpX1JuyzTCv65t8ueb6I5xYUWk0DESz
0kPsyzZO0tSKPmYmQ2+mtJvPrLDuC1Kt0uZFUIixfF6DIJuJpNoe0ra4A4WJb4OQ+XUYr14z6ElW
7NNzDm/W1E632urpIyeby+4DLzty5yLkY6owxSeDM5GCYgt1dVFEw+9Hz0EKMMUyb+xhBoDJbYve
K9fZd9gV67hVcbETunUkzdh/G6/jYOUPJmpHG4kheaqJqyqGGng5QYyjTXl9I4uoKbROdgHDSqF5
iSX9MTvWPs+nPZP4ngRdOqNZCzXcKjbRoTn239qs2lSB9jbC5eWpa6vmfF/Dml6VjX7lLP8+zbLl
dIE87MxtvvchxSLOrD7mnh/UfgvhOAmuh+c5Dk9vELAH6Vz4XHa7wTAm2bH4y1jPj81Rg7o92jDI
0Lavq9TrIFC8jX10ckHu1J4VezwX6PwvC1OudQz1discs0W+IBT4XLlCvfAGfVvepXNt/YID/119
T+fF+b5tt/1u7PcHEi51R2K0LINqW6zuO5hJGkBJF7QHqLbVGZwgfU9m1TLbkMHdvP6Y+v0KKnp5
fp0nkGWhmjFg+AqJVufIyt3pe7m/5XoFqFVh0IBGA5hW74JJNySKL5h+zMVCv35l+hQGpWSJbE8E
ytpFODK9vBrccFr++LuBEz/Vm+/sI1t0i/jY4mIEemGDxtCwG5/vfPDNGR/S4Pne4f2ACdY2Ombv
iMwpYtP5bR9/PwABrgGPAmL5YrTvl9LxvqIqxX33jSSRj2CLU/xwmsEmnn6q8/LC45dx8bmaQyC9
ZMQOr9hLGxXz2Hm8H82rc4tKCIbVW+oVs3z5nDcX4b1bIT4nBa3PHfuqhUeaQtyUzXQubNJQhG+h
2gkUQz3C+rTX79/Y3xTf2vvrmPETyZqO4rf23X8XC2mvfeGcyybozv2btBLPTJD21BlmADPVF94y
v1tPNyA/5ZkmrPzSpRbHlSKIQuUtdtWdPLxycSWw9+XzzS3cYntbKguu6RpCY7HyZVB6U68JiuV9
e1pghdrqomhP3q5hfb6us4CpiCMjW5Od5+/XNbYasYYKXMc7hbnQ9YGNX5+nE4O21os4m+v38/3Q
uhhKb0fgz5Cud41nl/O0NoUD2hSWMl7m8jHaVGx5k7857d+lGVG4tbR9IGKy0GrG/gThJFtJoYAD
Tu0OrJmpnpmNjxJonoeqyWSeLcvsvuCY8GX4LWfuLqzwy1tGKN2U99iutlk48YaEv/iA3wOPBfAy
SHfaWlBMdfnyCudKD9RWZjKUZiveRCoUeG0FD+hCOiXrHTPDAAgWj4UIT/C2yW3NSXM9aD+OAUeU
ruAv+hFzWY+w08+CEUCxR1kL30DXHCjBByiAsGYewd3KPLaW/6S6E+2awOFg+LbPVrGuHkH3xmEF
zdNDl6vfoQetpQ8NY0R3vH1A5Qls9P+gYw9I9gRs6DU8DUs+R2umwa6qoMbowx7vUsx+nnq7guPN
vDpUt+4DaAXuoWiJ6/xDmUcWVsYTO9mmoj7ePybm/YMoaaV+NwNXqvXnvtqN1iFhdL+q55iEM9EU
CdV+4o8eeuzXeMhZFCmZ+/BCykOxN5tZ9HkY5vDtdq0NjiVC5A86n3NUMEZQB6v9Cyqfqtoqs2lN
fhnvnlJI6Ti7u4+vyG8O90hHYGEHkjH142h5DgRj/y1ikJWDXj0dC6YMrjgrInRtTlRL9nrRYsFp
uBAycKkGgYBT6alAdqn32vYz1q+R7PYZ5OSOB3gyz3YPcCqbqjoI/cT56Y0X/pyzXVA+b+IFlUbt
FM7ZVpx6MZwKld4rhgrIY175eaikOtdEkakttDWle9gg392KiDwa3arnTFt0I9irpjTgdy5gq9rq
yplVEJmQVRzF6RUw19IRMyMJpffRVoaoB58Ku0aT7EEJJmaMZ4AvccJjA27uuY9Yl2FZ6HaOP5qW
cV35mMGgsK/CEnaMGkbvL/T+Zx4yScNsbJSvBSc54mpyHgMIMjm3x5Mrb66wEgbvnBbaWfywJvNo
nUG8Pmeu6oAAHlKTw/MeMPCPcVbG8OxrnMd27P/TAoy29aUFB+cuXsQ8UNIIbf9CA/AigViNghiy
Ford/HBarjoXf/J59nlaCwP/7fqWe0sZ3kG+jNaoUsAiaGtCCoi8SLLzc9s7ILgb+Dd7ebl/Js7+
cY7J5gtDASuAfBK8awzKWMZfGSNu9SXLaZbCyowt0xOgiUS41aMRw5IvW92Yi3MZFkm2WL0Gv6Q3
Tk9pYNnPhD2biBGqETmGdsz0C5NWZZO7bC6jpWqbtgzlaDNya+tEYH75Ar5VjQ16h2OezqC+QPqU
ZwKdjZM7stIM6tAj4NzFZoltYXrSWrSn0OsjCxe72qJadaXN1eMkuHrBaZD8ZPOx1Z1RYmzhlo/1
M7Ht/PJH2M+dUdkUm2W5xevejdfCwwbN0Juzuqj6GR6XFLsaLxxow1BhhoGO2MkC8O5SIVcbQNqJ
6GwtLi3RDTwfN8bizXljc32fCMZm7o4mEMpVrKF1yRPfJ1eDsw6SxmkZvhys//zHhjQDy0el1qXL
bR7tyKBC5fAwYZi/1hVQLx/c2rFVEaxv0ZIrr0FJmM9Aa8JOcTl35Bz64P6xZw073zgNXMZrMifr
4aOcYsG9Q4F56MvERs3erpm6MIveI+Yt4D9AeGjM0wenpqrOE+aEDMqbpHHFYw9DOVl1dxsHQ+eJ
zfN8RFb2LRiYPw/8nz0NKUilVn7CZZNY6+DbftrUM47ozizJlcDFrW4+cdELGjmJ1JkS5Ongv2yP
vAkEPsgoI2cW40gPH0V3lSPSNLedRZt84M8sCawn9FyqPpxLKp/xOaC7emk+EDBJLKvMLL1M1E17
PCtx6jmKR1XESJNShQYB0fW6Ivl8T3bVbLTL8+Wu9K4GNUn7odp/GmgStSMRh7tqJKBH7CTcETF4
dnPv0M6F2UMFIAIFI40MhEX7Tf7YIy3g1kmbJntqe/k7AwCA61+b23z9QbutAIknaD0t6WrRDxDs
EddDxIy3D9Mq5ittFVmvBbBv9q2Ubm2Pp3oiuJJpyakOf6D2ups1epON+oh2CNlPaz6d/jDAdoJJ
ZGeUmW3xkfdtBU76VXO6hdUBvt1qyFwW4pYqADxwnVj93FADikeb0zQyDCWFNHe1uAhNv6iOYhuA
zw7LOXufvt1sKI9r8lSuE4bDqoDYuG/3iYdE+42qQQ96C9dUc+wkO8Vgz5b21NwP73lJ9bmufXxo
+adc8eqOsAtJ4JW1o84ZYzlimgVOM0c+42U/dxQ9Nzfops4JMQlOeuWy/ajxdkJ9UiGD396g8G76
BYURIaBeE1SvDnT19mtiB6gEVGZi0P47DVByiwgsAMJjXvhxT3MF837jc7KkND4HkyMD+pR8RT2B
dpXj5+TgMzGyqg9VRW+v000FFMfwz3xCPkM2k636Qm92pEMRrV/4uLPCmczvi+qdkPX4IpvYc5TQ
2TmJ1lVfTMNoVc6EAzDT7fPkvwDmb8a9sZkuHMYQEnEEfZm1300MeIaF9fm0eVPsQrhhY2scLidm
CbduZtV0QlC8WPk6fa+XgFsaTPsxmMZwFtyC5DTMPCzxLQsvEcSKQctSvsxcs4tLZziTReNOYOUl
Ho4+lW5MqF2BgE0DD3W8cIPC7iz+fg4D1nzR/PIAVL3SbF16bUtp0frM0+Y4nO4yo1oCtXojSGKD
qoVeQ5Y6SmMwoc+zzN5+re8R89gNBQEGlbN8If9ajJ1qX78H7/U79NDETujUSpbiIQWXZF1ZjUL6
0EgDorCZJR+j2enAxzbBdFbuWw7j5eTQuZx71tWnn46I5xLtUHnO4C47IU2JsUuNEuJGgAynjEiH
ZsU85GQPMA3YT3Ez5G5pGA1GKdYwg2ADc2BmwQ4uz42BbRh3Uswt7bXJg3poGYvhdrp6GvgtyRC4
Dw0t45A5rQTMz36lrkffTCc0FM/p2Sd3kGoO7jXml8JBXNF0ab6m+MwCKuRQ8pa5Ph7KHdGgK/UF
QfPhVDK8aBozDj0SuYD8qBs9bNelUe6nIQZAdI24+W9CRroR5opvLa43KzQgNw/yUB43M82M4TjT
y93kGLsJqSlgiUyQxHISGVtBKtWvp8vlkB2RmFaEvad9cjoUmdvmXIHyTBbx+rokLTuZmAfL7vP8
/GOmiVv+pdhGW2WTsV8ik80SGhMHtTIGSlPruoSz05xfznMPFfowJVczHOnIQY62c/vYSroOa3qV
c4XLsceIr5sHZ6ThF94Ws7Uba7rJ3HTROdaqmhNq0oW6h9BZGlMkUOdhfT1yaKHZx/efB+akZ021
xAVJR+4X88waWvvkyF/NniGejL1pDzAUeQuCzcLfwfowJrTDDswxoDUVsgXXY4PAcPuu/ajX87nM
wU9uPft4WiygxNFcED59dd3CNJ3fnPoLdgTrLHHFTQL1ecRuw/sUFzk7dVALukN+XBOgRz5SyVl7
0N3xMTnHTFpngc2elKCW5dznuEB6V91YFNvsZmbknbw1Kir/an0YL3A2nLd6uzswVYGiNDQWt6Og
6YlbSBaqEdHprGZtpQtGn+Q2ppevLcefwSgMiuUdsBnJDT5H+sCA4J6IDVlIuXJIhkjXhbrb25fq
q3nqJztd8Mh0476LL5jvRIa1Yv/Y2YLcCCH2xBu9YSo3J3FSjWSRU9vXO8W/vrcj7AaGLR72dm3z
Scmwf0iRIdxGmXE6OJxATAsf+jEPTuPaJsciHC0lc8a/0IIp3eUVYBRHzmIcTM0P47QVFycPuYE+
m65SyyAl+khTlPvD5oOjZ1M3lOvbVrbUfRlkzDsyYrtdYjmLhgzyzAMGEN7ewvl2ZB7HyZR30tqn
JYPKY16jorgjkmQ5lPAsrggMtWA82wMOVFbj9QxgQI6pGdevCVkGSdyK094s3cewbZrL0gbIO//J
bgBWjMypvnvGocQqmJK9fD314P1mdf74k0zbBEgVnJMh68JMswg9+IubPhyGyp2g2K/emfpgF4Gt
kK7QvOsR+N6skxlRrgZAlKf3E/1rM+GauiWSk4Vts6CUr3g9baiSJaSdL++2xmWSAwuZKfGrgm0P
eCSeb8ZVo2A1vRfN0pfNkA/gODLU1OeY7TnmLQZGqAda5DfdJgdCmxYZty3Y1+EFESjo9sP5/vhG
5eP6HU5S5ABjy74vhKB6GOOCINGYoAGC85rjO2A0qyJ8kuFM2MQD8GjHi5IN+pbgHls45TJenzz+
HhtA7NWmm/hdtanNsAim+CwpH878g4kP/4biJXjOVS8PrqF4wa8GrIYakcTf2VcfhC0y3wGETENh
ES15me6ZOq8N7p3eOpwQMR7++qiiHLcfe1hN9h2PyGXDTykOj19X/ScqCsMeLSFXUry9J+tR5wwA
sa1+Xj0AZ8gAVVjMiL5cYcBbkFc8CZQkABjNbiiPZ5Qq6uWPdn2+1eyechyLALAUFoxsZ+Z4v7x/
7GEEAGba9osHSdCPCCVPU7U5fwUMZAAkyFv2+Imd0P+sI7MLFItI7CQ4B3SA2yWbxMC92KJC9Iaa
DUSbEcbJqge0NU5ERSP+lOFkHHFH1yUEsnPZEChPh7P34T0uX4rOH/gMyKEJ/872RJvCw8P3wkLl
uZRXr88nyb/EpAEWBsJRBwStswRvFBSr+tCfJ288AhLzdbZLiJ9j+75r3YeloW2iP+lfNxS0IAbw
GDJXsm929qUtuFVOzi1UidJ+biCAV4a4ws51Qx83Fg16uxYh8mFzpgbooZY1OMnglMxFbsFlNcBc
8rLvGGkI7yndqv4VskNsNatoU0NOB6h4h3wQXQAOMO7IjTcqFY9lv8+MEHARCwP4RSDMAPL0PKjZ
4vfUnzI+cpbtS5TCTG06C+5pIX4yz1V/WhdKfnrmRhckCxwZEIHEJC27R+XxN1jPWpXqXiaLN4B3
DkS+FNcAShnpnOi3ZbuN8PVdDIFue/eJIDywIUZNkEqvsm+ylfhLeFPX6eYFmMoMFg75zBGtm/kk
sCwOkDhiiwvORaujeCW+0Ig5vjyYpeTGFxEgiRzgQH7sN0H65Wsbsq3OrveVg5Nb09jtoAHYpLti
I329DueTBxZLgL6WVuwC/1y31ISkjOyGYn81cIK7XE1xUSEyVr+vM9ybOWosaSu6ksVix5oCno6p
4faDOPgJL9A86dIxRMizwfBhzqpcdbCGEBpzK3MFjE02yXdU94ZKHTIe8mfgpwoGobAlFviotPR6
TtP00MI7e+MBjdb4e6D1Ug0QDg5ewA5+LIDmFtQL7btgCsKTfOMW1KwkgprLY95FsiEdW69cT7Hy
xvZ+qDfoK1AIGvBAHMDKdTKbvrWcohJHEIAV9DluXgVWIpl7mIKfUN4Qe1kVqOpP1vhQnwdfMAbv
GIpf41Z3tyo6DJYy7y/9W2mJgAkkKr3d7ph6xGUzSsm5+5FNZrgt9+SLhEtyFn0gncArFOzMncw6
B9y88CkWIcrQ6zKH9KQ1XzMeKKSWITdPwokJA6XG4dmafOXDCxGCAiLLhtUyxs8avBmYOhDsRBcY
2oMZbOOS4VmkLpfo7fE2mfHl4RUVxlAe6pfufFEH6gW8sM3d09ikISSt3g+bgdyB0cWMCMCFkYHf
cPr08Gd98NL7K39A9X3BRRgHhjHlNlsofxioPELNkZCbDGDyeYxuOjPGFGK5V/PsNKx6eBSJ+5Do
rj00Rw1Vx1jZLL3FdLOKG/1tdtuWpLy0s8xYMlccagT2Ffq444jXfGJK4nTdOaclYqVDsW3P95W4
AYgH0SB3wN6AYmSeLGjSqH7GYjkMH5QsJrDeIUxgltvplyHcraTTwCkazWfgPYsJHQ1GOcGPpK+Q
ukDWBOaDdi48POa34/ngQGtMZk7jT30N7G5+WpU+x7VqKHqyYak1i0v+QX+D8gms7gjC6D8NhgZA
whufU4iCoy3lf2LFsE4CyURtRqBhgUFbYV031IvoBNGx+xnOikTXjIUBA5nZLQjO+S0pK5ufxkh4
nhyHISOHySq2FTROJQRH8iES1PA5o5oiOc+skXM3n/vMAQjFb8aHbeU9BkgUKeDAFjqUu9zLSBJu
DImOUOU/vMguUhNR0nVNVsyLZLBOFiS4Dan43w01NO26ZgwCY1J2SMJ5Kvmv94xaDrgo2g45CoHj
iyylOkRPn87HW7tOv9Sd0Hzv83m02Y9WecdDnA5cHAjLD/3qK2dOL8hNHzGRjCRGcZArn5VQRmiF
Zoi3MNmOeKdeiiCIbg+1gqrLgB8Rw1I0lSweQhbnuVngJPmWp8NhmMyLD+qw8A+4QZGSej0nJa2d
h9EEPEv7adJjyD7AqcBSMXmqPI13dGQxPxgep0dn9QIY7whg0mdSCZdBhDN1G3/XtK12qYN9Jw5E
9Z47Jo9fXS36HM8vqbGfX4xamtPUNcEqyDy27UHdrWM7XfdIm0erdD0EQghEtLmHgryzwltpAaXq
LHda0+zSde93kTGe2tI94J1TENMizefPiZmPdawB90NIJ3Hw99cVFdNSBoM2010OtoM6tDJxuVkw
sPd5e4uwGTngERRRyJxsaIL1S++HGM/ReqfGs7XZY02KQbfbffkTFwNfmpkI39BywWUwo9lYMdpN
Ny/rwbacOXJ0Tg5PMqDbh/Z+tx7ONEy2V6P85NhVGf/AwID9vbw0lXUmTUZJ+TLSxqgBa1ltrVPc
TZ+R4ZgYTY4FTvyvpWAx5nOOLLWhc/N+/6rQFwxTD6LNk7xDMZMvFuFoTmOC2nMorT32FpaXGO7Q
jLRAPmAhk3Ywp5XcGS6bfFhCzQslDoUxnFUjXqf2CBpgppf5LHm47c0RpnMckwTSrQONMiYEmdyP
BYOSUwiQaBiI6uYn0xkv78GSZGyuObA58FgyYhdIFeCSNAoxokNjIjx9pvzMDYKana+aJQ+TholR
rCfkFzBegMaOOVBC65yc3LySlknf1+PjOpvaAy+bY/Y0IIE02A94fCzlBUcre94Zwth0UYTdlS6M
dDcfezjLMN/4Kj119uPZhNQZG5wICwBTcarBkvDlsXZHNtkn/rozrqRz1cPDuNSXK2/ua7jwqYtR
hjNeC98PNyVhxSxs/WJaEX1wE3snryGiMI9oNTTQVHDScXgPQCVNyMC0NLBQ8xRLmY2tZMuL2/Q8
OzrtLjbP4FBCP8u2xRUQ1MAxSoGJHVkxVYjyMug4SN/jUk/pIOHNIZ3r2XiGXuAAw5AXqHgkLqKt
ztvzvt43ZHQ86AFmt1UJraF4ONPtMwCHnPQrx0djYkZMRCmwJDFgthZjk9fuw6B1/h9h57HkrJal
7SsiQiDsVDgJ5G2mJopUGrywwl19P5we/NX1V3RPKqK+k5lCsNl7rdctmrRtiIW9s4uPGbMPeJrM
6pximroD1fP7WhmOwRQSE6qBRoxKT/vnjr6+lcUT/eKOUaV2v39rgKipl26kvzdt6TXeP/PNE8cF
fDeikHlPYRgi25Y58im3Pjj7hi2gv4LPcsfPKZawapmNt8AUuhRO1eqJSHgz/AQkoDBaY+I0z++n
4ODfv84uZNA4dUD5zoOLWEcwqo7hj/58E11cFLdXGYczygmX7V02X+Cgrae5+NsnlY7oSAcYMCge
6pSBrPrKr395kZEFQpLvhgFN6ENxijWRYofSlj1hoT2Nb4nNkDfx9aFvxBVM/vF1KCwAWtbYyOqu
d+/Vm/gSjjvrp+I6yQ7IaCs76tI9rnHdpi/ryU1hL39772tyB9R3CToDqWy/4Vod/NU60YJPcRlt
Mz8ZLUBwOiCVHDJbsHL7Fbi7/kZdqZLuAGy3gAULz1EFtjiid56ezdsGG2bL7KjQQiZWjSYriBmQ
T7LnTAz9fvhzhVVo4bE/xv3wx+H5yWBJko5EaprRSn2Yzkm278zuYOP5H8NlOSTwZnz8vKBp9hO1
FiPCX6Q/bE2b5tT6tcNpDiPbudo3Gj1PPM8/5qt0MsduOShUzrfZX838cFPxMSDwkfvhPCyvDPsC
TX7rlrFTwNo24b3AJWGS45xeaHDR8hObBqTgNNvHreXBTXwYWuVqKvQHH3TaQvqDUGIjAeRwEPuM
QqDqW4gg1M61/wy1lcS8U/ji9rP4+JEzvzuQIaYejb3y08x52o5a+9DGgj9TuH36RaWRPMRU190B
XQG4KinvX6odHibe4sVmBpQCB60eroFVfY+OBCulQAgIrvaJtFluHQ6hGMyps5FRJycuaNy/C7Me
WCjGUvuGvZijSjazrXytDwmJyZO6594xF6hZzvHbb1WiMezRz+8icgvfWDB/Sr1O520C+HGvf8PP
BDVcbs0H6E2GTzij6qmA3vkSLXzZm8hjSt5a8KYczZ7Ny8pcA5Wbcm9QLOdWpsB2wtV4L8mWqIgr
FyMEkqh2MwuW4niUmNhXEg/PNM8JuujoL2m6ygvqYbSy8lJIznHsZHRl3htxsDsHqIy84VcdoNCR
TJ1U8oIuk6vyVl8QLGves8BaQ+v/j6PmhUhlFtQL4TYrFzqBoRHDljfN4/CogNXd6u0P/WaGz713
svEcyf6oez3j4hZlaqvgONqmxUudVraBDSlakqQIyZZdX6iuOGWaXR3/ioU1uwj6ojRsLcaX5mLi
WxDeESAAmPK5U/te33UEz8C974orWEpQ2UDdU/y8g42/oeKHI+JcnU7EaevhRW6oPBmavW5hXRCN
kNpXuyJsMOkXPDvCx5aiD/dLF4KdiT/wBaePHr1YKDMru+xBwvl+qqk84ZtEUFMm+lrxzwv6W6fu
bnZcMDj0QcOn0jolw+joIqHGMaxd9BXeHF/5mK9nG2YK/Ubw6eKZCauG8zpF3JQb9SiSkWfG2Y89
wsPdpqzh2jDh1Pdiz77mdVdhYQDMTB8IVZ97sdN9Ns9HZ5775XfmRvRnCQxdJzOY2ArZD54dk9H+
8VtkqOEQgvQTW58fAjyoyPVU731gf44Zr8onC1wcuwg0ZrXv7iAtb+5yKpn179sdIa9Z2tn2ScrJ
9k0tf2LPqol0QHHovTePNScCyOS1OedQKj0TT/n36EhyDI+UoNVDjZrr3lF6WumnskRA1s/YgRrI
T5y4TCRJ/Gb/vitkzYzLaEPZgvnjAw0e9YC6QyW30a8MVkBSau2pTtDvjguWHd4cxDhIi8yCm8Jm
N4E+d4Rt87VGzpf1OosogvCtMCqQqg1nP1HHz46HxSvmpjtEkeyEwwYHVOSP6S5CKQAhzgRdfCij
tWewIIM5ogvH0KpCw/X41Nj7uCyKBCoeZCibfJPcueNTRcUfWTSzKUGyIc7Ex6bIq6vu5XNxlc7A
R+Dcw24R/jUsmPOssfav2eKx4jd5Ip6+JlEBWco02BCncLrbicupuCEe52Lc1LlzJiRid4Qb53Qv
lj2couqmP/Ry3N+up2PUgQ/e6r4Q0MOw5fD+qpSCLGUwyV0B4Q1iSSg/MgFpHx2UJavhjdkrWIIA
1Uflm+oSjAZCmz6WcVWFI32l+2d7C1DQRHZ5Zx275aEbFzXgk2S9EX7mf9GxXwXDcrL0MN7cLO/S
RbLPgQdeuiUcbRljXJIc0ld55Z/JvXwzBsEeEovk1UPh1Jv+NgDACQugbza5Ao6/OcXfrB32mE19
p7L6jS7KcbxRp7KaE2otNq7x+Trda0qoyQpKIOdjzz3NsIay6vE1t8v8Wzi+fJB0h/C08xqDKCOU
CyDCwJpv5HMCAeZiYw1W8VX0ym/BjHdslkCf2jNtt9T8LBD1TPhOZipMPPErSILeTaWPV2FqFGAf
jFGSNchxLukHvrBmxAxOsdSe3eILA8vOJb2Eq9/aO/L3FJr8o5E8ItoQCR8UrOeWMrD33Ttx8WYa
j4QeorDbZl8Udmi1/VrbZoEHDFNNfNF3h6fDRZUiBUuCR9+dmSDiEVFhTHzktEeoez2m5wqJ1Oa9
wZuisEZusslhtQewt3n1kX0+5NOLSMxHt5TkE13CwAwwsDMSBFXz5aMsNI4T8NNzYBJQMZxmzwfT
rJicZj4ciUxhtGaCz87G1hiCBz/Q/h8e+rqLvCBaJul+PrMqPFOI2RoL9vjxK3vzzkmgARUa1GvM
QkW2azKL9YOtj0SUZ1eseWnyNYa+S7p9PJYJRQ14/l87TIIO+TQTSHFdBeDCTPuBSv6d15OIhF6Y
V4/DDSwi5A1mvoilIqDZgTTj75rc5HbCJuTE0P1nxksztBzx3PyDHVp74Ar9B2wHuEzMWPP0U85j
WEuxJVzDLSOS2Jwe3MeIJQecfQV9oAIrfgIv56xiJ5S9zM+/QvJcmGmOV5q9/XHCPpqvCHf6fWhu
jDqmBb5dMqxBGaxXd1Vjqw7+sEmOFMHAYBjcqJvhqZnrElo9P9YxhHxRoptVHKrhYZtfOuQcuECv
2Ftfq/m67jYdMdkRQ8zATv7Zj2Ubw1K808zZR1qeYAaI1Uy9brATnwEUy/i7otAJljnxSavHHuEt
EmiOzzmw1uQxrL33Uz+wVae7MMKwlK8X5D8x4W50h+iQH/Pj6+12Jj5bROSUiITFkFD7i4hYbazf
JLbmqkcH0yQ7Ub2KGISwD6brsV0UwDmpU6NilxnQB247AuSjzkt3R4x3HNrz2qwmT48pnsMTh0F0
DEFunFhzJ0kspyvBKALWkUWv4Ip8t7ZeEfZE2LDEY1VbwxZJDR6UaCWwbBOUJy1TWDVirqswW0YR
QAhfQKJfFmoaMz1xJClahry4dU3zp0arJMmsN9nBdcuZmVAEVHkY2Y1cNqY+590aFAkT0gthGPNj
CHXnxvZ2yDKoYFbl9i4a3UYWKPQe9PMqYCxxD4tIlHEDPgWqxFy1H8JyEIR9r9EqAiYKydsxcM33
4cuU+Cig8BjglUq4eh2HujHJlrJmYw1yGaUnNXnt53W2vkWRHc1Fp86R84LdDowMzIGS+ykris4N
RDHomQYU0quIsmMkc7iuelypJB4PCmjeELw3o+yXpBe1UefO35JZBIcZG89YS/4MyHtsgPGUz1Em
w7X0stiXw9lynnMEv/txE46vc6Mz65DOthcnWY6MauKaomVSqmP/QEGaYjx4cVN45UNkNJqXSXdD
kE1p/tFlSD2R3EUZHRwDdIV6/yo9tTaOcc5cRHKjkvSxDHiPy5ReS56E6Hgg8QT3HYrEAMdI8bIT
GloR3RzlWBdywAHQcKdf6mV64kELrfCIcBH8BVLgSJpAPyKZibybjcxPR+IcJuFuDAOXl18u/aya
sW7lZfc6Jp3wWY2Fn7dZYLepuIynaa/ypnzAFAxVdlEzvpqwf/ENHuBE0EmZNcpUvj29EA/dGI9v
4e0JnboSLmPPDtTC3eSMj0DVrVJKZFu+bt3sSiUnYrwHEiio1kVMQouQr5AuVWkf8Ca0QvgTtmhk
q86KEw76iBtZjctUKg7jqGO+jg5At9M/v7TKaoxbPE0a7L6iTFw0upWEkqPH+V7MVLuK3oc+T51W
nm0bHbRB/i7oUR5zDAD6QcpRyDbI/4pLlA3W3BC9UWs9TNQ/GfPRmsrfZzVSfckNgJZkPlRLzXxg
apIBYd/WlwCgse6SzVR3NwIW1FYzM4qtBz9uvNVg0bOJqddXwMQZgcgqIlnUsvWER2InzfzUTtMR
DDE7C0Pp6bWxFlRQxfSxmIE27RlmFbfIWeZA2EpyKNkN6hmOY1juujlM70yRBktJR5XdakujoxIV
mVogqvAgevMy9XyjNBeFmQ/t/Pw6NBKBTFFghvBiSiV5r+HLVCoopuyk9qcxwQQAU4gySBpWSjia
wkFMDDdTCjeRqJZfTKXW8l9Rx4BJMkkmoKEU5IWG3rLFkfMmqIP5SjcjhVAoh4+55GojvuQSiDMY
9qnW7jN5pU1SeRZ4DmWac0g0vEjGozypwfvAwtv2NQJEpoWNQelFDeeMts+rxi5AD9GMEPU9Pmbg
bHMfR0BWUYcIsa3xQsxkswnOfVHvBbVDH9fNHozz4XQYv40cobLmKqW4eHAyy0sJWw6SsBpD/npA
Vl0cZ3KDdo3dzniBQYvBl9DU3+Sjbg2xcQCLDcYwjY9lpM58GdFWNkbeFAYl93YuUA/ML+okV5ZU
NlMkZewrnLYvxIoKeq2UaSAlY2qj3qnU+EsHta7iv0pXt0G5bNXWCYVfCRMRoOQSEb3/5x+s+gZf
K1t9u7Ly53z114VOt7Bm2SJ6HgbWVIGC0A9jS/vRj+q24y2DEI6pGq1GJBXXn7p5YS02pM5doUqN
c8rWPNAB8ndyy1f22k+3ANTX9nPF1Aei6NspyWFbShejXdU3skK0dgMikwimKvgiioMD0ngIioX3
pz5rshVQKrRODl1J4DHSfjW38geAhpMGXtA6OhGx0JcKD4cGKvDme0V0Jl0EyI/pG/PF9QcCrMCA
+JR0x+jd8BfLQbI4ZLnVLXCJAa9nJLhBaf9KB0NcpMyhRf/wK6zTjbDnEazpO8SDcvi8aJ/k6neL
2kcUf+y5KWe8E/bfIzpzMwyLJCvDmjMib1OLtn7Mn8iybX0bm0Rb42m2SWAbc4eLlxBxYg7yUXcU
ZCj49VIqMLDn0Hp2YEHOV4eWjAMq2U1BpCYN1Rvei9T44vK+xS6bJLTJSRg/prvgIs5sSYxfzf5e
+/eV8wjhzPyaf+Iw5x4BY2qf/4wTISOOmA00tLF1/SeN8cJF9E1ynK7oQYIjLhFuVe4PBwX33WA/
/kis+MLZr16E9SRmZ4oVFl99AyCjuwrnxOLvywtY/vZ7F1kecZGm/uniMBosiZHkC/cGBZjscdgw
XsHl2aWXjjsDDInACahUZ0ec0kpgRuCpiWreVFwuoQyxjRiGseG3iwjXAJZPue3oT/hYlEW+fHt5
kEPysr/MKcXpRUk+3AqFA5+hw7/bHPSL5tfLgQX4vbDHC4Jr6yM9lvveBYbRbYDSs4rlx0sYbM30
CDQkUH1ouq5uY+crSg5f9Vv0bKXd61OmikCgjHHmHs1XOuobxRuFlUH03HsZ4TlofjMqlCkqWsWN
u3hBc0XLSRw7M88GuUYTREJrwK7Znw2HrqA8lOwqdq5tz2BVYEK4qhJsV/SYDCRDWWzxs/G3QrM2
Tt0ovcLlfQHypT30A/iwGYou7IL3XnYUV9soKPFM/l3ImUHgTKv4AHeIVj4ghncZ4pZAsdoS/GwP
FC4l2ezsXCStM+nBFtrFEzPdZuLAyV4tffDBJcvvDIJb3GdEyuvrYZymsYe2hw9reYmmoFFqhVPs
h6yyU7R7o4K6agsJm8Ua4wklJycx/ol2Vx5Jfd22e2U54RJoUCa7hrbkm5FJPiEnfDz963wtAYsR
SMtkvLNkb5IjWfLm4xhPOTPawml3GyTbINwkeUNnOo/tvFgcZojxKI/IDof4YJYUmjGrv1wkp9fN
TwY4+upotW6/7aeFZdUstp1omDNL+sg/UfFlP16xyaEoANB38gZhsC1sUhLAyUuFuP8z7e1BWvwh
RxbNI//lqECgwt13P6JtQ9fS4nsJqHS/D04x+sVP/vjLk3zdJ/1hM/7+qT5iI4ZQ/MY2Uo25g1yJ
xmji/hMr3yXcOHbx2VG/NBhSnc7MvjikpINA7FVkYeNzL6C271u99KM3I1jko7GKADoNS3Jf64kF
wJx1bb9zWiKTANYNknNds4AIIa8xoBxImrQYLUe5f9U8j9fwa/5X8k/+y3u56cY4a+TA+MxnUj6Z
DsU5jsY7+FM30AOkkTLqAhuR90QkNFpOd905HNwRRl2TYV3MKM8OHMh4UWA4YF4WGxj5rjpFp9my
QAzMC3sE8f6o1trCf5mo/kKofk4/ibj0Q3ZGhvtHYf3+ETf1Lt/F3gRQu+pR3g5H9WIs89sfR4Z8
RGB0ZCb545fBRJ8aOwOcMBz9s0WvgCT3O/sTTmoBWVs4TN2YvaCUr0L0rQHkLsiyIS6mXekMGqrv
xgrrYPcZsu3xk1T9VbAa8g8eY3ugKCwVVycGmZ2AW0wfj5Re2jy2sbAoAi8WVuMluLLoq0mb16om
x/FLsebT5mKmqd0Hu2HycLkRzg+mh/CT+P+42AahBq4DHDVbzpd9YL7Xs3Pnv1aGM/9+P+c7AyIK
rimxdGYKljvociINqBQT5B6KaU5/yyqg9hVEq/MrCsu7uG/zAGO/q6jbVt1KxnRJ1cHUjSkHKvvM
GvORXaiVp6RZgnvmdjA7lrsQSvFhqk++KGKLx8OUaDAvrbHWacezxUkRP/heCpqPEdpF8BNSV0fs
qC82pwPakIo55iik+NbKL5pu3Guuke4ZZfhStwUIjLQ3spvZfNHu8YOMGs2TjVLvSlI+UQ5Qx/cr
lJtGAvOufc0g3I2YYOfhiHdR2mg7VjqxKFNCVw9fc6nt+APWfLrvsdItjJ22LjY1+UK4fcwXD8+Z
B7bKSTDQhuDoIo+fbZqj/e+xVSmLITxXgrAIvvNgrVzbe+f3+5dt6Kby1f/JzS3XkZfx86jAWXKx
2XFypHuZLTZYSZPWYFGxETw17PsrihORecXkbgVmSeiEXSgWT0g1DgNGFe653m5tqyPVjVjDmTV7
8j8TF1M4RHOhFlnO90FhTTLoNwrf91N2JawUAlANCy1/ijuWynRyxO7854X980tYpR8Vf4794x/5
uv4PTnESVrODzCQZuhzCQtkG61MIwXcSJb86VGzQxE4xdem9K2freQREOb/ouOfp5PARDX+pDKIS
8o5sxsEtYe1OUoDupFyH2l4MvO4sqxvKpBkz21H2Sg7lLBfZbvIn9Dd1F1IiwWdQ5ZSFMn++bDT2
XkVBpSEeISXImuzlaVmhGwC6ecNKI0G+hmDbymQhHxqfUZjK7YG9k91VyWYrcY/d8Z4hwHsjUGCu
E2sMnVFBb06jamZM9JzWWUU4NXhfTqxx6iFkXyWOELvvPfkozAh7Tv4qDnoOcB4hQnyyl9UQ8KvP
zLxhjt9rIlJ30oY3SwXRCfzKkdp9TXl1zwSuaUQgeDNEX9zwNObozsivo7xAVEJNrzP60Xqfp7pI
nqqODlFRvC9YkI0FsSbSHMLbLtk20tBLbopGEgQDwCyBrpTg96ldvcaasophYtJS+nzP/2bDOiuY
CQrvr/FaDbwv/aP6HCXxWg2aZsfF15g6OY3DJkgrC1QPvQmGTwqu2E7vM+miSl+vgd1qxxkBTYb6
wNQrH7WGEP6WEQrB4Pd/j3CQ/v9kU+1/BDj8W76GrnZF3fR5czSY7pMjKuz8UrOac3mAideoOo6F
BK+0GimuwYbH2OyBbiRuw4Z8sYdkRdUmmf/yfswEsxc4sidg7v+I5Zj/x1gO6f/FTPxbqtZggARJ
fdkc0So44jfuJoA8SBdAz1h3UEFEMvd8EW4N5sISwr3pVu8brTOxwTg5NTPZRc9MP2gYi6qPBBvH
tKHwwjYLdqX//Y7+pxtqSLKqz5izphIj8j8TMd6SUmtKolVTUGkWGABivmLcmmET0bj/7x8lTuka
/56+8a+fNV3Lv4SUlnOtSV4DnyUwaz3+6jJPx7Hy7h2VbH6yh2fPIfw/JplK0uw/fKqk/ksky789
jE4P9PcrlQimQdwTwlQjs6l19JyY8sTAzgmwviD89YxVuMJbbnjaeWS+zidK2bepfDeTpM980X0c
oLqnE2G+Qmmqsicn13t2AQkiW84RIhqSRDrUCED+Ev+NW0lyBRkHewaWnlloZjZQHL/wOnhAqZeS
VaP84K6cFgdFQq04xKjkfzVTfJEBIXMS1s0nVDdFP/48aI5nY7ZXci1hCfFBY5590fTxhk9mdJ8K
LD0bu/7jyh+etCXQ+Z/5oX9OHguCC5YXdqKAqxmQvyabzNMoz9n4SUTMtsKHsBt3wk5xlKUGYQ2V
Jt4nTpCSFpoIit+cXSAimYVK3MUY2aFikuYDBccXmaGSgYI4vFFCTa5H8lFeLu4AygVqyKmUiS9X
g0hRhHnsHNxZXICZhbInxskBwQWNbw66CYYB8xY3NmNsKlzJTHVCqkoTiSiNehqn5HePY1qCI1gJ
+RLkqMwILUyzHSODW3E78X2xo6DFdd6jN4coRQNVnTpAfAkqfzwMhg1PUWPphoFjD0ezNvwGQMm8
c3MIPz5wJH3D1RVr7PZRvxKe/L+XshzHNWmZ4QyWV/42JsTLTXlR1nAdNn0CSnO9YB4GtndSBJyQ
QltOfmb0BbN0nzJ/E5YziSDsqt0Movc5LnEZ0BbhWOdM3XFxEL7kdMDbzS7YteAMw8KCbc0TC59B
AdBEP5nwvYKUIa1mhbUWsvsfgm8GOn8VvioQliepe2nlFgayLxsZiAxZXNjICmIMyBBhZui0J/F2
14TPBs0DugZb3avn+SZbj3/VFrTyLaFIoJ9jz8qvqDzqwwvq+wMPYftRWJTh72OrwluTjKaGJ9mk
5GyhgvQNdF49uuINkQpyKnTxv1T9F2i6d2uBtsbyM4eYgd4u77D6z1mwamKnqDydEUR+angz/lK6
i6kBYAFiZYXYABUNQocZqIS8EBGjgsjjEOdYh6dIbIVuRSFl9UzedPpA0biVejI+XwoRXHsomWQz
Hyd2SkY+C0sEaHiGPSn1NZDvSpF3OWVrTXAACcg1Sa0W8qiGMliyYUm5OSUS82QaMAi70gHpEyvL
a4bRfzIImnPE5lOygyluO9gx0BA8L8/CH3bptdAsoTDbzG4HWwxN6UQ7PCBa3BvM2/KDxA5I0wMK
EM0Gjz61A9QIc/seZkhji6pZNIPfDE9K6Eg0Qf/Y61vwtUP/NV6i09TplTd6af1W/qiB+z1fA5xm
oJAHHO2RiFIYsLPv6YCvyFZqiu3axAcOHUxk3FfhwHPUREIZom0Yn0V9qge37f5mCWow4JF0O+j0
3j01CUpexGteom5hp+cAKvcA+QzsFyJjCs0n94A1hfkMWgHByvtS7JJ7cUKgDDY/5zqaqb3SLnpj
GdvIVRgsNHf39PcWGjJvcFVSCt7LCRWbmt75d3Ks9mS1QkwkJFGjuEdP/iYaEsnudL8ZzT45VAQK
zUX9C6d0YUC4tgxxlMFSQ8ipW1Qn8GrkVxi1pbw2vXA2FkWKe1zmjLcGsBxxERXPmPijdS9YzT4x
bKgwei5sHQZROwPb3av4SKq11C/veelMwRXDZ61+wiok+MQTLM4ta81WofE3uFWxW5bHOYomC50h
gcnz7STkoLln/m6IGvISpbaM0230CK4sI29EDSl/pZpXPeWZz4qtkBYUlKJuRQ2oO1DY8Vc7uaih
tdilCMRyhn5brgtb+hiIUah+Nat76oqb76K5HYNuOUFG7wT/z8zcAzFIgbw0+vOnYb3uZCLskp03
dketvuL6m3si1HBBCb3c6reXG+i4dEwik7FU3mk/QqTIs1s6oJKXYPBUZ4aJITlDCrkXViY6//5F
MIk5CrY+2yvmt8KAQkwpO4ZYqtjwSvDocpIiuq09W2vuS0JQbAozDEu1U641m1ea92IZ3DWI3NSc
VdYLxJ2JeTBWnDSDWeaLm/xRg2zgMZGpdTwKaSFdBft3dCzDL+1hq9WqUn0NBgKOu/dGFpkhOlnk
NGAtG1qdtrVC2Rvb48PJGIC7Ujz8c/0XgbL3SWnMsEpvYAob71FCKDvCg7MR3DLm5uAvAB4DqkcK
QBhw6Yj0VThM8WYnu3KH+3SlW80TY1jWcaSy79lzW/52OThcRllP7ixUHAvGQfBb4jXYPfwS9G9C
T/VvtO24J6OzQmUHKdniWEI3apKe1JwRFqLHQ6xEHIIQLe7hftaBq0ibjC//2btfCdzSa3Gpfnml
Q/CbAr0cJXaMl33xaLcgN7QDxS+6ezqP3BL2xCKSSJR95isVTTZ0vF/vSCCFuQCCLPE46A6K+9cU
RgNmJpLLCukwqd7ETYVAbuolKOQBujNCkJfJd0f+5e97l69iX/mago7ES4vFkWkfldX/KV7oM5l2
zxy5bDIzNxhDeigWZDUIAoEs8JboEyQCYk0tw4nfzb9Q08+UTU4ICw/DpTLgpqsEEjjxNnMexxyv
uqmejcHK3eGH3Xaf4cCf7GzNZIRmrV4eu26N4cA00sUFq6WCW32bOw8bgw+K6El6PZlqkzcQ9Uf+
NSkrsZWBMZ1BvxYtIYnMoXnZhPzGPrdo9pGsW7vCLepJ9P4iCWImV8fffrm9I031SWEJpz7F/hJZ
/fav+khD69kQ6gp4iz9d2oAGdLuYlCh9WYFbTGJ/EeANpHZhfCsZp8uisaZvirmz8IRljtUNExGW
XE5eXuKNtA1/EdZguaDE/MH7yd2cRnleqiub+4kelF/H6Gf94UAju4C94A9h3IK0g02xnXxsQOyI
V8NjYLWbeEPiQGAVOA7ohOhq0eCHJL6Z5bLGkh3P0NE/sNn7HXpJVpAZ/IF65p+Z5DWO/rBzZv64
2OMhQL8VBr/gPUI6eZR653EKkW5n1r5cK68/QTP3D4tcAG+uWtW1/pFB0ImjZdOr3e5E4G1WYWEq
V8RaySQFLyRMXxhqqgPu91/VEQ4FAj2H+dnTULe5124CsBML/+UEnz9c8S+0L9FnyTknWZwMq/hL
Oiku+kiYf5Z5fX7sjN/iCyKvxLkX7KLrDyO53ZcbVgsptPDUoNzxpr83uyXjsfptKGrZ0dgdBh9r
ry19i1ewe0a/ciq7Mz9ySN1dPZA53cY9bW3oPkdHWE+5GIOVbknaogaz8BTQxjvqs1vGhAEN1iW+
lyvNBrfhDZUS3nS6iskTnAYLVDkrvhYwuZ3v3xKCdrOgLefhjpGLJ0J6imwfe0xjc3+yawJwY0Rh
AhSeuvyx0pcdCm+uJ2eyKdEFWFZchPjdH5MuLOQxTnAjQBgMBEfX9bVuvvu98TLfqPvPdW29Cay6
avQxZMeQSY0JdrInERIzWc3IIbRK+3EYJy7nOjoD8csLBcsm6WgoDZaG1e/11BV2zY5E8N4ZT1Al
+L4AScm7YU6hL4IDwVVbO9mTNpARPzGDuqcRbsK5cRjiehVv3Z/Awp3kvcjhXJl8K5bjU3fJyXuV
BOAIRwq63k8QwOH+nRgETJKGLfNe2jq747c2eQQZsD6p7syOGUZIY7fB9+SyVVGwic7cIv1Svj8I
ukqJE2lni93whcv0Dm/30VuY+SZhFBHBuGeAqJk+13HkrsnPMMsNjzdHFN5tUVUjiAFVRph1VKG3
4dFITN4DH6zAG5HCVMx40zcx0VrCLv8dSdhHq79Acp+ugPg8djUMwx+qB4IJmOiSDrTZ9dadWJcv
HNSnCoUenxY8JQ1rQQoAjREE3amBAAb0sWfy5YXuEVfML64h8gbW0bb5nq80zgwnWM5Li66i42Nw
ZyxA3DjHDCzY2LXw9oAfCPu4m/z9YGPjN4600iE2nrCX13q+QBdBUNmaSgmLmIOLYxIkTwxdsFOZ
46SdgI/YsieLhx8ntiyvQr79Lqhc1acuWJLc+d9LRDtHk78Ig9KBU5J/BRWNJnojXXiRcyVPMVti
ajhXVnIUfGN/ibf/vfUT21SjJJpSSoggdrOdseIcC76F1RV73MRx1YLVLcvO0RJkFtO5JD/h6cjr
Gk7hkX3RNJYcbuVexzS8en3pDvmy4gY1MwXrkYyNxp50kOQBuReNppnkeDbxPSXnUya5+IishTUg
JiY9IXQXmUenjFPg4So1LwK9LNFhw0YjNenUbXuiAbfA4NCNiyJb6pLFQDsNWJsSAkeCyR63DIm4
7TmScU0w+VTbc93FBrodWWdAE2gSOhLScu767evw2bgTFAkKHiAyBwzlPY8yHINwN1bQ7vV8qd+G
pwQ++zXVJ7sXMSHMwsXSCFdBz/w5OycfjHtXXEi1t1WhrEGsLViq87gJ5Gq9jkHm6E5du/wKsbP7
8SuaU9SxmZCckTwcWecENSlPJB/SoD5PoU2Zi6/LG2gpKfYA7MzuWR2rDXATK+YTghD1xrLHEnkK
dtPTporBPKPfr5QHCiFBmV9MKdOUHqndbDmbZ1xCi3J+8ZLIFGL/O5LtyPy32fNn1gJde/NdM70a
48eTxgVhU0WSD5yE4kjITUayorraCc8FY7ivpT5FU0qb/tuo7eSYYvQCOMWqtXjnLlI0A1EZwhEi
K1/QauAhjD4XPklM96mmTL+EZnZim2+1oE+seChno3TR/yWU6ViI//rrQEEim+M0uH1hMPgSmTVN
KOWYtpzxUp6T9QiKnzqKYGuUvne2HxA4+GxW5w7pFkWOBdrJGs0t45NzkhrYh51T0uUjtEcKqpyh
bkjJiGNA3aOsC9x08KXhKtm1PCd08q2ZUAPcwtabTGr2s/4qDXJKHcnNPsO592IonmwKHFOc+Ex6
cwfGYa9Qu1Gc5D/Kn7RW/kIKTuwTREMYgfnwiy2AteAmH11ozd14m/8IroJNhrwrqpqfeh/esaSO
lqHZ7KjAyipsW38t/XjwckCEQ+pJNyrljGy1bld4wbjuDIdqGbZGhYatFq9fT/PU3WTalG8MMRZZ
IB/Esc7OVf2TjovwKFQO4ZSWNFxLxBo1xOpvvZccNeJs/6Rw7Z6lvoiZxQ6Swaku8N68Dvzl4pj8
lA4rqnzmoh0fZNJwVLJnlJRsEiwEkLgUc2eWb+qMHprqqlqIrvSNZ58dabZ8o+DFxfl7pf7sweUV
U9wx5Www/JKBLAgO5lg+ZxA3JscR37vTFtGt/5S3M5GWtN+FF3rxS05g3yJ71lPUZ7y5cpiyVV1e
h/YwkgKkW/9F2nnuRI617fqILDmHv5VzUQVUAX8saGjnnH30+zLvF2iDKO29peme0TQtLy+v8IQ7
SPuQpg2hLs/CcRLCw1tyH29Ka+qgXnlOaO8jt0mFWec6T09clsID9/bv5VTtp8KmpWHoI4uWouFe
/G85Naj1rpKKqDq7D+wiYm7O/kWdrOH0Xftr8QE1hIQeajqkvmKZ7FOU8N59aH72MQl2q/JSc4ih
glNBMGtWwZUOt5SvMXp7oM1Ov2qInWG5n4YGjw6suXvTUT/NVr+/hqwOItGjsrD89T1GxlCeI5u9
XYfVOd9JcPrkqUnn+QJnCRtGRIA7qJLZQG97qY+xuape8oejcDWXzTlDkn/lHtWZIFHLwn1i7dDq
rS6gLOsHpBqo/L0aCBQualQsoRomYA0GWQyLpl03dXc6mQch8gzCJgFVMbf+VMaMgiUK0A+kqvhb
nqs54BiatE/S2rtYoDj/5HcCV65/b57sO6DzJ/rOC4gDA/0vPOpYSE2oNE3CPwmaRpAaaeQgDZCv
A20iWBRAwJMcyO42VH5BxkLjnb7Bvgby6qJagF94N5VxdSS0PXcEnMIpXuGCOs8v+v2fGtUxbWEQ
hg4p3drlFTac09G9ixI91wC6BPshXx3wocdi562hXCyUbk6U7LwbJ9o8c6SWBy47COJ8g9sncjUI
Ma+yY3H3qTIGbZ6YMyZMMv5Qdlx5V0KlE4bh7wb3gUNSRBTRIXQLZsZBR6nVJ/oquDNXIIAvzlNP
ODJgmrprRIeXUyC7y19JEv80s1f/BdHTRf3K36ZAoK9excVjBT7BX1nLbp3t7AF1gynC80U/Ubq4
JVlv/KRZb5m6rlmmqcqKNVL+1nWzkNtKKc/g00NpkhPQ6h/c99khgcVCmxR5uL1eLkoPXvxceErM
LZVn48kjPHvwn+RX/S8KYD5HdUgbf0GQUGZH60nrF/GDfEFArTg3sHm0uX/XnBvwVilkScxFJxJB
rO7uoQrFMdJmUwcy0p1MUQqho4dwocAub46gmnPuEHB33E44M3GT0EQGxWEjKzbQQlgj9bZ8M599
Wt9sSkTBwWJpSwgDMQd/N7fQfQ1n6oOxB0QrbMIPaa17QAFW/qOL4dRAHMZYhMzPuaPyOLQO6GYm
yD2AN0Yp4HFoXVqINWib6p0ZWvYLfFGHvHwuvcpPg7QNWhfQobbSPH4lQznxsYaiRvJgrpRBW5IW
CsU5d04xgj6VfOCDo3Tm3Qf+ApwO4kxVMQvypXVpmzmtcAPmDfR7yqn9xoI4YyxbeydnRyU/9P0k
AVPg3fviprjnrjRXEVKqtzwn1KHxMzp3FBHNfBp1qirh7fDv+anWfSslWV+e+8Hy84GPtU+vxqC8
NRwqr8Uj5yYodIEPdi2vIv7G2BXplDWnFjlEtYw3yD+Us8GBWnqujSX6UbRttqDbMqCwK7YCisV7
d/n7efnzsHGtZA1blkJj699hR4kSC65Hc7HIKXHo24o+pz7Ahh/39GCUFcLp2EH0MG9NaMj3MXJd
0PTcP0W1MuhxhH8lNOIBJqnv5QWpMfXJffGDtUn7ngzC+UPJWHlHOKFAF20DngNuhB4DA/j9LaSf
2nJYF4iiaoiyiHfBaPaNUBKLSKrLM6ctYgzIPeaogE6ppSiz7m+2id+tY3SGLPlUP0RndR5sJJSK
5Av92rMJWm49VF2WF8rT0KCp0mcf4bW7U9cw96Nw7nz4iwfqvOE9PQDpCiVkKGR7nJ5T6xHwzCsq
7ZvmYM2zGrz8LKLaSUyFmZMya7b9HRkOMmsLdshz+UHYkO/FBwF+NRU3sIpEO+vyhYAIZIoAnPGe
/aReC36D04Z4Mfx3qojgSJjKD/nt95mTxZ9NF7AwkC1L1bHM+XcB6HlUyH1UlmdUruA/E4/nFXIz
g04AKhdnOj1klXQ+5vT7IL0pK++sXsr78BluF8jldKPAHGWwzJv86M7sh2SK9zFKT0uy4UeMjFFv
cjjJp28D9Rv4z1VBxpTaJLqGaECiRr4u4KFBwgyPdMjgLR84pNS/4BxcajSoHxwAaFVEscFMuHov
+f3Qxnom3B/MMHA6P0HVzuZOCz8zeezXEpHyQ/OiposIABzovWdEXILH7gM67bK9cmdv3WKa6Kji
ZVCoOnpKyy5YfGA2qMFEnCsvya5ZtCeA6cKJMc7NIzfnmvx9oj/DjUEGc6tt/JX2N3UW9TL/kHXK
KwbYdGgi7rKudySVdTCH+YBzBj7k6pv4wOeLUTFp94jS4KoB7ONOuEvu2NSYFrjnR++YoVLSUhiu
qYNDXrDPEKB5wW1zBciD5e+Dd6SO2drWhMpyQRmYuaRMDgOp5X7TYDYh4k2NFwwK+EI4bf6MwLTK
rzLiN8+/LxrcrX847L46hXxbNIpmGwnbrccBC8LUawbCE5MIcBQAVgEWU85kWiAxXagXrBkr5zjS
0cUcNhKM74FUDp3Pm7Y0QEmy67XxRM48JGxgdFEFoUF1zP/Q5wsKCkLJJUI24lLurG37Zmz7txJX
r5dqCUrDR8I2xjp8UpM0kgmcBSKflcHahIlLQ/de26GZ/OY/5PYCXwzQumSsd847eNpD1R+owc3b
ebDLHnzSLmVPLXDRLUhgZ8g4VgvxyT1772CAubKo6QNB5ENxqa1loHxHbiZSvhRYYTAbxI2e6xeV
3HiQEgFHRTa3zbS1SypL2c+ZUi3VqCj+/inkH8JdBc9hA/scLh5RHCEujDgSvSKLczD4C0dyV27U
o3ZOQ9+nd2SKgD1qJIfTzsLSoPU3uepvZKR7qjmoCTUChJMWS63uhqTSXNpCO1U04y7Xu3tVOdb1
ugdJfWPE381lDdOQTRINiBSaogxOpl9wG64udF5iJdk57Rs6WTR5exL+LEMXX6FWBZM1jf21ZrkH
mYpGp/zRUg/7dowPNLRkM3vWQr3N4icfnUhsNgaqwU031R/Wt2kYlsE9bijcJ6MxMktmlohldta6
AGk/FbLARgiI3K3mxgf8wZPp65P00f0b927sCEKRnVs1XLSJPBfDuefUK8NpQEp8RNkNK2HphwVD
zMpykWTVMkG4/Dv9Re95vdGp6bmxr6Fz6CLS1pa+CQ1KK6a/jFCMh9KcDTM5pfbVsCvqF8CBN1bB
DzOMMbeuW7psKYphjk4Qv/Ps2sUi9hxkDV4t5y75ANXmkF03+XuSL7zqNVBPgYEBTWujvz/TpWpb
9nI4i/WCrW4RotjrSDt37kuZetif6yZlKRPLOooK6qxrm1uO8J+x0CjEA3AkEuPJOqv3M4X+snIl
rzLzJArQuhMWpLd9Iq9D1wCsA3NQg4LQbS1zZYEYyClKlbRnFbr35V4tGnyjq48KEKrjOX9c++pL
EkrA9JC9eQ0m3giqqSJt5T5eqNxDQkovB/FkN0pvrLafzLbI7kXRVFTue0sdZceKq0RKr+KqGOpv
dY15wNBCBrvWX2TQohoQC1lDEoqaSk3tMjnrIu4QNPrjvl5m3o3RyMNHHk8osbKliGTsomaMFoGa
h4llFVZ89putNlRSjbXlcV8hoFqgro3ojCTZqxzSpNAcPRAMpgKlOX+tsASHFcu5tdCyi4uYNUlY
5eTHCF7Y7wv1J5iZpSqWism6agHCG9VFHE2yarcNUawmuWSDqD2JTPcHNic1ctAUqMdjAagJNwLz
H86Ffx47+lBhW4a+KwbJ2eRBab3BzVlDBDqFbxciGkj89Pt7/vg8Q2RZaKAJTXn0vFRPeRtNjc82
u99UT1mkLD3lIJE+FbE+F+Tr78/7yYyO5aeKpq6KwyEwOmIDQSuL2tVhq8IYrehdG7RCxWLtteJi
YDzKERaxcK97a21RQjQoKw9afnsppZAfPGlZttSTeHdjVMPpN16RmmSqqi6phmUZo1G1mdN2jlbH
Zy9/NQV3rkrpKhJwmbJfuXZsOT2QgSwMVbvxuYdV9MtzzdGpXImOF/lRFZ9rFLgxt5uoxIoseAu+
jdXduAN+CBpMUZU0WdEUyVJxyfz3DvAkGK+CZCbnlqIdYStmC2Rs6cIwTx4lAa3+8OrnVl174VuN
zLS6dIVtWxzCft5+mHSpVdxkpK2tCGc5fJK8Gz6y0nfA67/DG61FKfQUL1ad9DxQd+OmnZhoHiQF
aG+zXuRsdd/NV03aveBvToNYrcjp4AXYcfRXybtbJnyf3/zfb2OKumJiDahzCHw7M1m71WCCHp8J
Uf1FsnRegCpFKzxgHsIHbRG+KzuYwx2KeSfQ7SimXrT7kraccldsqACeAVdv+2c6ofoZK8158VeD
Zfusvdsf0dZ+pRKxaibvIaJEPWSZcvY26G4igLIibVIhcOE+Mx1yWdTDpuDeJs/SMv2UBEOjZanC
SDsK6P9iUNNM8pX+jJjnIl/vW3TIKG0TBILAQ0m23CZLaRVBP0D2fp+cUGNF80VBrF7eEGZTySPB
CdbWidY7it/yQ751lmhLHJB7pLMzyI+qO/J4ciNKAEu46tacFp3+hig+/Z3gCFoaVYtuNn317rSl
sC+xjapm+n2pTTxrskHQcp9/iFtK/gCt1RXFyWVwHIqD+jL5298Xq3hZP9KLeokfq1W++H1f//wN
KdgZhqzJmjgON8Aip2Ulsa+3IGL26FfDh9yCB9iZG3HeDep0F/kV9hjQsmI/iPEZuBo0ALrwv5pB
1VuQlS6izXr5uiYD3qB9Nke0fq1O1CNtrAkFuK03fa4nS+cOe7EVRVJ1kW8SgEDta3FXHYt19lyt
izsamx/l3gDfgk7OWruzEKYKb5wlP1yrpsS1OrytIoPEHm3vqIo0TbPjhJoOYi3YeTok4/GjHVwa
XD7qxp261B4aFU8cXZjKLf0zGktlJyxz8SVuXwn4aN44JAMNiAulL+ecTYffv8j3+2YYoyaJiiFy
91ujgk3kK0XYKoyRq79HN4DzdlAZiOw1sebt2/T7+UrCgYGkiNGopZnjx7mSlbtVyG1jTdQp1fNi
CadrHi4ACccz3Uap+nRP632O3hC1ow4BNCCXs+YAZOA1nEGXpz7favCelNcEEjUy+fVKvQN3Pxgh
H+GFzEJzWlWEz5MC8WfKT0jf5SSyDlJ5ZPPCLH8U7oChRTRx5969vKUSRr1an8EGo34+GRB55sp5
CmmDejOX6tDQypK3HT0FUrZtcA+JGgmx998/A6//w2mLK6zG8ca3kPVxBbD2gqRS1S4+4wjyF37i
MrtA0h+044xJNgcEtwjX6M49UBDCZKjTt5QlUUY0gTKBBliUoAp6Az9xf+m3m+ZExwuQ692gq0hn
/qqtmewBMlx8oow14vQAcBzogq5EkBGYt2uuw0dTpfaBk8aaVBuODsVf/4xnAIQ0QMMzbN7AqlhA
p4o5/zWXz9nKelehN63gbTVb2DX0zsDuYaBGx36tPCOPeEVWrVsWUIvp9M5sHJ+ERYF2n3unTztA
I+JUnKMqP+PXQl3S2JhRz3yqMB4pQF8f5RSs71J4RyD+oVgZiLPM3bW4AaxPhznf4Qe7a9fp4gG5
qBBnafDZZ54AmYfWGUqcEls8/mhWA8ZDfoQpa6HiF3KUUGfkrWSwHfYUqNSqWCV4VaxFJt59B8+A
hRVOZruQikj1+vTUbAbGKyxpME1LdM+XoK2fza4F8uDva5Q5r9KztaLhtCIQPcgFoPlpvoaygv4j
RMU/6ZO6VJ7CdbhGXdNc+u/qpun3EK72CG3Y7bzE9oZheWtJps2y7YVJfz/0Ngl9rgXu4vSVzDn6
/ujCcioLK+qQEwp4T740A6m0tj94i60NtwF9ko1+iiaABJ/9pQfyxV1jlMFaPoEzVBGyl9/ELa0e
WPg4kL8R7WEOwT9T0ITBIl/CT6JRiEjeETGJmUxrF/tBVn+2YkaAJW5xcWZYeESClUDHBZgIwCpc
p8lX0BUGuiqhQnQfLBoZVe92X58DfhxlcHtWXenEnsFItANz+uSBdocQBZoOswn6rekelX1w3guk
c6e0Fo7KMKzgHgYeT5gX9HIHIjeIOQDyAwNzMC6gq8XzQUAtzb12R06wRjaUmiRKP4P8lBnHqwpK
mZ1DOlWnRAd/sSjZNVx4WBXsio27rp8smnkKlTCwwlCr/buAYHuqbIGwUSuTp8gFcTpPqz0X9r5e
5e8hYh5Vt6/N6BGcPCVkOiqQBN2hVMuczhFUvMOn76DPDbr4WPwMMvji3F8jsstPYm+C0NEiwyr+
XaHXR8ORuUXHFyzhWzZ947s+V1MZ0zVhp+7jnfvQcDdKs34dz0S6kIh5ISVO37NVlq5M1Tzfhs1Q
tsEzCefbvvgLqwPZXNRgiDrAsU8bCricjca0QAg80imi+g/aFpDUULsl7QRrjn4HqgZI7CJbbg+2
THP6CwcIZHMVLUu8ALFG1xGqBpU5zanD4e85o8YMnpaARb0b/qiY6dSfAfog/thQLoxpUGfLZOmC
puinVN4mf6xDTSCFeBRou0EI0QGmiZj1cx43k0gJj4V3b3H8l3hL0e3VJkDZZzYij/4eogIjiWfN
4+BdKEOGbyZ/sFafuEzHhzpZmkD78+I+d4D6K8EqdEuI2iuVnr8YfyCmSYecOm44AGTp6fhLdJIg
fxwg2xH6eTUoU+RE0DmelmydYYmFQMO6OQEWKwfq7jNSC2Dq4LaiNngsQdFsOmyUEjZgP1jaZzNB
pts2kWb1O1OJYTnFvQlIOWTuaHlPaUlMqYyCsYV0oVoXU5qhQwaqZMqO4c9Nbp/BSwgtb2BtO3f1
zOHyikAr8Jz2MZ+KOwTX0V5OwTM6A3zXhGxpvknwOgbNq0HsEIpEQGxqHvvpI55MO1N3jqE5O5uA
OZGDnRJIEB3qT3BxIJUitw+v/dLsogdgElDy3S3IAfS7IeCfBl6C+iCowKZqapYxRCEAD3+ugPNX
QMNn7v0HqiTwULFKMAeDQ7Yar+LOhYfsSoxDR5rDUgGp8IIcwgyDYxO4LiC2ubzsNhKoYCimiMa+
JW/Gmk8CtMpaxzpApnchvnaJu/X7KfqTc394H/ccFriAoTi6BAN/qhp/b7/3Hc46EKDyOX2CeQOT
9hlfr4l4Rx47KO5NhL38NETtPaR8FDlnwMXQ/3QW4R4QiQ1QkjuN/VlNQMt6xuxJplQFusg4DuFY
2a+Kg9NPqlf/nc4Uf/UufMZUCyw/cUn8MGxIY6VcI7aAeTQGfPzCfkJuqHmQLsG7ulD+gi/K1jpO
vBcFNZ8YEGGL2ELRQYPyV446k7pZxH7xtiSY2llFpo/jNF5rh8IkjyjMNS7K7sI9hm+NhL6KlTx3
LoTU9DBkpKqzNLHIALZTvarGugdCLc7KAzhlPgLRzgwuv/DOBS9pA3gQMTp0V5BfAPke4yo+y656
eRCgfG1pdlloLYDTPM44vcFjAwwSV6r6aPcLPz9IsoYBzz7YFc9wy54tHAG42+b0dufUiTHhTZDJ
Kz9EkK90uPfEX8gFDMdy+Agq30Dx9kVGbSA7chssRdRhnwVkutb6InjHoHPPylvIWE2rKxXqHojZ
4fDHTsM7Izg3pQIyd/4K3Ffz7OoswNBZM3YnKE607nsk3CnmdSsiuHm8NO640UBs054lDeOq3nY2
+gED45eX6rYNIGAJ5apJybEXT2aZu7Mzea0+0enTljSapI49pK/tBZJiRED9HPThyn2x0BKx5yGy
bqAlzBsghp8CcFM2VFnUdF2RtVEAHpZa13qaHp1jaHZedU7IxyhDyqWBFOE+hdP0e6Qpfy+tmJ+F
FZq0iqZ9i/grJbfZXll8TlnW0UX39p5ob/Kynrfwg0LrZPtoLdI3bZNgafgUe9KLhmqh3rQc15gi
QthSqAU7sDx6u1r9Pjzpey2S4emSYYqKSB903EFWnaQQvdKnFmkue/USt/IiT9tZJfyNXHQPjZlL
EtWwxTwVkt+Nkoc+zPaoxiCZlqUZFFThzY7zU7OrMlPylQiyAuj9wJwavb8NXGXPZ7Hj4C5CL8ll
kTqpgAS7RZjQgvQ3w3rvloNpBYV8i9h6UDDTcGZVkcviC/L/1mnFoUkhOhTNWQJ6zhS1XZfNe9c9
RPpjJN2n7cUEmRaJ1Sr2cF8Hv9uB/ZbkdaHNex0xMpzcLNQtc1TA6BQUcTclMvOeJbPbIWY3yKDp
gXbKzEMevumYiwZSiae9uEx4jwRgvU8TwdPy2dakYZ5HVC2oM9/4fN/b2KZk8emoJlsiaIbhz7/U
5rNeoLZtydGZ7rXRK2hHProYoxco0hMsKAcjuXr0kike6UxS0b/9/nz5p+Xz9fmj7VRkUhyHMc9H
W030kSiPt1n1oipXvyBCwIoCphuCeJRxDU8+6zSEiUUTMp0UCDEqet5G1Jdu8aZDqAU1+vvofij7
MzuSbmiaaepUP4bRf5kd0bfLqGoyNjt+lGB2EbHxnUsTHEILmdGhatVch82vA31u3lqQeiTmoMUz
8cap873tw0Ao+ooGQA2K6qP6aidptZ+VCT7A1bnwNpIPUzF668L4/+85n4fRlxd2qdnZrRxGZ9lu
AMNhyQfLgNlNtBtTq35vZ5oybSxZoZqh89vowzd1JmWV4YTnFn5dP5WjuYhSCHqq9rl0Hvn6Xo7J
LiqZe4rclrqKIQRhDUfLSODCQxZEW9ZXpFB78bGAEwjvpkWba1rAhQyzlaLvJWNbCW+GlN0rycKV
q1nWXmrgiTDtMDSdq4iZ3lgtPxRLZFMzZUk2JIqexlAx+DJ5Ud/RnmtT3LeT5yK4L3XCkzKfhcbZ
cOcMGWWEBPhMlS1UG50s2DMVjVp8ulBzbW4M5odrShH1AZLKUBjMsKC+jMV3WNJi20XnEPWvdMme
zvAmp/HiZPMku/7+5uYPy5MeOoA+WRQ1UbKG0Xx5Wp73thlIin8e0maCRUUiNprI/aqElXIfvDpv
4LH0l+QCvF+DzPgHTg++hQ4Qs1mCsvGHnCJYtdDwXJFmco6ZBHTe7gBKDx3T7vDp7he2O5/oqd1J
p4jgBUZktSA+Z5LBGyyyRf2BjSDsqY2DWRt1eetg9JNgF1+Mv2K9xMiAGA1+kgA+TwJiu0Dsbynj
dQp6cnhaQ6WCusIftjPFKO8OcCec/2qWNg9AQQhofp8y7YfFAgJSFxVOFc2Sx0dLqZYOepMylBPK
Xqf8j/0YP1nePMDVEBLsnwYvuQIo3wH+vTo3Wd5APbnHtvFd9GJFAzBI/Gge+22PYhoHEzijYLY2
n8HJVfwwsjodBX6EQGZ6PgPlYMLVSKCsPZBYijSOlYkElBpFrCgAFjjHcTN5S65kdb+/pvrTypCJ
lMBYcD9/w8k1YuN7shd7545SS7yTlwg4XPydgI2welKO1YbEazkwqsxTQ3XsE625jPYmZsACeVD+
1sDxQgXlihj2JkDP/Cl76NGvyg/VA2JWxL02WsS/D1r+4WxSZUMxAVkoJrt51FUK5CqI0lr0zsCR
C+UkRDa4fcKG5CzUm3C4BzllCnD4CC3m8D+gkfkAM8V3p6CqP4hI0BCyyN9sf5noN7pQ0s+jo+Ro
WdzadFj+3WxqmdZWY3beWUOsE8eAAAe1pRNeavPUQmTy9iYjNIj4fp8VZbjsRrEWHU6RurPJKfcN
MhNwotix26I1jhlr/RDvwg9VW+h/u0N99QSgf8HKpGqz83G6fUbOoT177lyfEIQ9e8Xe+nDoX8AM
I6M/Y3toYh3z+wClHyJlVVHBFvPVTGZnNDEmva/C1m33bMoq5I8CMcx90pxKinNpRrGYVBrn3ODG
Ev8pSOCxFh1gRR9+jY5aMYwj8gGHnaydEbXmqJWjYBFURzO4GIMpUX6wPX/ysInqeppEwDiH1QMh
8/fXH0KA8edRNJlYXFF0jvzRhep1mVsmLm8vA09iRbA0Un1jW6+5aU6EbNeJNx7444sbFrc4U26o
5nghpqIq2nqrYIfDvZL3/l1txlsrM5YSMomx+pqI9bStKPQC8pB8Oif3dgiSEEya7yO/hlrF7zPw
fQGoIjArQ+JraAr7YzQFsSWXfZXGzjkjG0BSIT0QO4Qw+9V4tisJI+obU/DtdBseSORviBZ3viSO
HujYXQy8iQeWwiYV6MPPuWqCW03uz+jun087eswosFC0zGudKALtI2+k+NT5F8G86v4hAMhHJqKD
hu8TeHsbpXiMGkwzwaTYZIIqEE+XQIPJcB9uzPW3U2g0pvGqD9Q+bTXGpMZwOhV0xEKuy0MuvZ5j
ZVPUh9Kmomaefn/sTxNOqkfGSSAsydYwqi+BRuxFtlyXPFWpSkx5SOcyMPhzK5NuZJbf81re7+uT
htPwy5NkXi1vDM8BbncoMA1PEEJLzoqEw6d/6FPcik55R0kcBKV6I5z63shXRQ3NZ4X3419so3+f
7SlUGWI3tE/sLW4cC2UVDXVDxLwjJAUyrJ3F4cLREA1KYHzilawB9U1vXTTK+EQZDWM02a1mtHnu
ejYKyQPeapOGr8QZST2vsCl1yzcLVhOFstr5ayCLdetTy7ceP/oCYa/6Vd4wC3lK0Sf2aJpFobQQ
3HpaD0Xh7Cn3Hvzem2hase66g0kcFKfchNVd2j2W9KbMtRM/JlC9S+nF6KQNse/vy/HbKrGMofZB
9UHUNcB447xMbAUrajvTPbfdgeNGNOdhv5OQuiMhaeVN3T/H7gYJGFl+vfHk8eyMnjzO1IxKVnxL
59YhRpGSlxTRnhooQysQpsBqhytbLTtEOTt1VzBbRXmjEf0tDPkcgEkjmjIYiNTxtacCRxW6xoBf
ZB6K4Nok85yki4w0EJaFfFFpQFD9MP5vAV6fj2VfqCogWFLz0d5I3VrqHUtxz1q5ia1TFb5ZFM3l
ZQmQ2VVu7MRxFjU8bMhSFc0yDD7wEMR/OQQszxWtppXdc47hF1aCOcYamxI3onDjtrcAM+P4avyw
UfhSVqmY+EHjnnskOquz2JPxan8Dm0QJeJlK2ZwKutG8MrOZfuvhw5t8vWI+Hw6OzZAsgGyk5P++
aRRpfeU2JdGDf68AKazwpsCZL8oWGVLnsYKUmHRfmpCCJBdkFQJkJdqD0VLD97VHRKW9/D+sbxnY
iapQ3wN8MDp88kLrjKpnQEGeLvLylLcXFpYbz5tkL9uvqrsltKEKxJ42yXh+f/o4lvrPbPzvw0dH
T1ZGRWkZhTuAFw3lwnfvADFnW4BTCNV3za2XHV5mPPvgpVnObCbQUqPnKXFA3dTOoGl71yj/Wyuv
9AjLFF8357XOLwrRsj8kercQbUPg8O25wHKpLQEdA7n971evoki2XYNbJszxJmIiKdU+/z6V34Ky
YS6V/33GGKKXul2T+4pKjKQOYZLAUiJEZhOJMKNjfAH1/c3Q9KfVPOxZEYQ/WPQxOaeQQ9O165rg
hE5yN6eaxPPsatl2yxtv99NKAQQiA5CRJYnt8+8Maqop9BhqEAPTL7MLlG5RgWq1x7Ao97JPj1Df
lwZ5vAGsAzKHSCxWNMJMTF7aGrxBR1coyVdm/HIzT/zp7Po6stGaMiPXSZ2idM5BN+WO+J+zCzzm
TXT8T/Ot62CmZEs3TbCp/85CI5S5lDuBc+bc8sJlGa+4/NgpN1/qWyg8rCaqa6Jq0guhZj0KhU0g
MD2Qf57kIQBJH6imsQEMys5g0r9IdIQEfdOrywqZkPqVaFwJLyXSauHJoHfHkFI3v5EY/7QEvg5p
9PJmaludKBKTCtarGG3E9LUw78r4MMCcpfro03r4fdH9NNuGYSITKn6mX+M1Z6ld6wQmoj2EpuYd
55JabtKeaT///qBvfKXP2f7ypNEa0uw8VexSE06UGgyaq9RxghqoT7ep2k1XnSI9m6VASP0+oyA7
53L0gV2reB9ZJpmXAoDjqDfQXwNAKNoqNuKZ4Uo0wDeNC3yjFCYCrDTRv0YkbKb/lIPMUTtu9I3b
wO11aLWmN0I2+acz7+vsDYHVlzs9iAMpLQNVOH2+CWQxDiUqpMMKEgijvYirDrVOK1jbhTyXSuyb
QeaUh9an/Vw+mtax0Y5ed279rYCaCXZIw6hNrcIO9s/v8z+snPHx/HWoo/TSiA3doSkonBp54+dX
DjCTokZ76wwb102GrwyZhHvfYktJ2ijwyNS2kV07ZEZUyrGo+kKAazciSplUSnvQXsbHzYPzk/Qx
ejcDzxboC6L0efH9+xky4OJNrFmIHvV3STcz1DvJ3mvKgRNbte+plBjNwa3gRyMlgXz0yUGQxIDY
YO999y5HLKTJXqxaX3Q5ePdam1Jcp9iISTnYc8rKU6xiBLAygEw47VLqL2W7D7nE/Y8WIF35BwxI
5Zzd/JIaB62mYIbCpi1MLdDqhNDqis1EDPT79/wpZjaokg/xskFx8fOu/LL2dDkr3DROyaiiZegt
a+rOaQM+Ia9XvvSsBfDjXlSQKY1crH9/9Gdfejzfivn5fUVqeONMpbfTUKiE2D6l8TE1/H2GJ3eJ
C4egI06DjkBa46TtoO1atdveQSAnDha+elaVk2c6OH/t6AzaKernlr3KXBQ/FzoHEP4RqEFR1UUa
3EquKbY30EGzqWk8NpW3DBSAdx7AHp11q5x6agQRyjtW/aww0R3uUl6GDGSHM11izbuqRnoeSTAQ
I+2xFuq5b14iC/e61Dj74EEd91Yb6qcEjkLv/0zLOI3yWlNK2m6YFmcWsupkYbUW5KMMfrmZ5bSQ
ylMqX5P+xs7+4Qgf6ss6QAJID8o4sWhrq0rd2MdOS1wKGjOfI/UP/tOqJ41wo5Rx61mj7R0oSSsE
Cmm8IxzscNChw+TvzQ/nOIH8vsh+nE1NhuGqD5ViacyGIWOzasct7BNggBAMmrInRZP0TSMspWbW
oIFgArxHDuqWjIAynNrj5U0+qBhDKRZu0SgtVGOnJZznO6p9NqddaGkbwXiRlbNSLxprLioYwCRL
WQS0A8aG3qLq36nmsVJ24sJXEDZoZBh00CaQGvNmsCMA4NC+0/7WGrRkDI7p0Hn1I2UHfHvsW/rf
P4QQhqYjIkMdAYLnmDfph2WntgXWDbH/UtQI4NtPTfOsStfEO/upPsMR6Pcv9S04pGipyRbdOrqE
1NJGN0tqt03o9lyCBOVKjDzdZ2Zb4zrA9WzdIoN9u8cggkCRohup6rSBxjl7b/lCH5HnnbzmFUFg
BzwrKhppfiMu+tys/7sITIoRxPxsJ0gnqsJiGAVGTuRWgprp4U6VT3IDyWZduyK+YyiHo0+NpJ7l
Y331UjUA8YCIOQ+ZOlz2IK3NTWSi7ediTMAiVYzF79M9Cjr+e2QwVql1GwNF6t/bzq/lQDcDK9gp
wYvtX3OE66RjqS+beo3GdNCBJEZqFYmkBl/Uvj/FyaKKTl1z16un0nhSQAqv23iG95mOGOCt1sEo
R/uv4WnkgSIhgAW77N/huXHFAZED95DALiIrKsJrqDD6iVY1oTRzSBTt5MWNWRnVOf/zWFpJLHgd
0pjyqU7x5TpMaxLtJHfsQ+KvODHQ/WmtFUsR9k2K1kC1F6ItwrZ2tIjDObqycnYr9Pn32PivEXAw
6ECItOEw/vfF29CTBDHVgl0p7J2qn8YGnN1yXYRYxGKj1JqzotVwGcMOKzYgliJAeGtzjBh9/z0G
9gbMMrAd+jDGL7MgmZ7UtoXu7ajVZ4iV3fXOXV+G6BXPM1yqUL2IT1FHp7F/8RpcJ5iJTY8FXTuV
ssff1+mPX4Ti2lBbp4+E1eO/Y3GDEAJ1VCND0ZgzH3OfRuhWgYw+H/xSSf0w03AVeRfDFXdN0Fyi
qtvFGkL4dbnwjNONwYySvf/MDJACYiXESWjrjXaN3kUSdEcPQ5nAuwg1QkhSsOiNdm6Wj22FdSfi
961XTLPmr2KHkxS4kgksskHSrl6aZXGX5+KE02LlO/lzYSvX0q0xJIVEIcm7tBTBlosdEk4IXmn/
h7LzWm6by9btE6EKOdySYM4SKVm8Qcm2hJwznv4MqLuqLUol7rPTX7vdbYAA1lozfHN82saRQ8yy
ClToO6MoJrL43lX5Ui4gMLVrAc9yhcmJAHFim4urRHnC8rC3TFuP91GR25FgrROoa8QoWEpSosbs
O8F8BLP3pn5qMa7X1IvoZa+NGgXE182yHE6D96AyziGs0D9AeIgEf8ec9ElC4Gr02qSpi2OliRe9
h3SnGGuIRI6QvBXKcDZzSl8RbM9VZoKHoe1f4DinA1BPi2Ld58V6yomIp5rlPKowSPFaUMR0lvao
C2omCArs0cZ/hkqEkeFbj4NvYSFVTobn8VtLgGU75WPeIFsOL46v7SWH0XE9QmubzBtc4ltFWsVu
snFxCYr9CB8eZ+P33TJPaMkzFAmnXIvyX3c+ie/Wq8WUKbNosmaqtxKboVLNPFDc6NE7N1te/NR4
CPVl8ITEXRNQyUP+nv58yc8n5X+/QTYptijaTl/qkE0ZtnXg+tG2q9cdyGB1J3t7uJFlsTCj8M7F
JHE8om6PMMvSJZ19gBPzNh4NOysQwRlYezZ53knUbZTIX+kUXOXiyXLxq1eTmUO2bGDcoPwp1BHZ
9NoCtM2OLfK0NIMblQFa1387McJj7CqwexQYUR0WCnACtdq2zjFyFpmWT3PhsTc2evZXSw+V4UwS
UbJJuBr/ktK/aOnum7hH60tBX/DTvQGilGeAOzD3NWN4+7bamc57UQOv7SZ6aK16pjZc4yntwQC7
bOD8kxYpbHzDHvWMjray0teApqWfRbYELggSJvLQPsK6D7O45J1J1KDBSJUpg76Bot1UC0HnW1cn
oqBPBGVhqL8CTZk3PpNfQz4NumuMBVe1awGM+4k0ZWsUA6xoGDUMGAqqr1VDg5DURvfxyRhAsRaz
oblTPL8pk4zfCA0gOFAMicl0wm9bIckgBc4gCtZ+KNeiMzPNqQSjAJL+az5Mw6t+DbEWP1A4Dx7T
i45jM9jZ38Fvhi6sVx33z5OCGv5YqlPlEhKfM2bTMYbiHoCjKC/yg+rYP3/TN537/9ww2hEAHQSd
mqzfpASdozi031lGDWw045mxKMSlE+vUQZgucZq1Ry36GBTfOW8/OAmfP296qppowFHQdELQsTjz
z1mnhGVYVnqunOK9/oqdQLzTSdWbGT7mfH/d1i/nLip8tkQ4l+sYN/v8oOJrUECnwcZCOGIZN6xf
vAf4ndKuyn6TrFNweu6XGizeHc57y3aYY8dbHuDm/PXzBXMDdr0xMoKse4v1c1j7n6cI9ZGOCR1p
GezJ5x9TBZFjtJrk4hDqbnwGX1ZdN4sZ+3hkqu8aHspN+qzPtDsvb/xbbx8hEkMGDnl/Etf/fFVS
6tKLcs3fGtVYt6KWTu9faC9VFN2Jpz8KPz9c6qOc8c/bKqQyEduijZFRVBct7+aRFdvK8KayWn0l
sTPrkARbCSJyq1/HAFoZbTDa1wLXiD6zpmP0rbjdpoGg2LY2VVs5DLaa70wVjlFLSg4xIxMu9ctG
WcZDgVPdaB3TVGtfcfd/IsXHRpWJ6y61dcDnkoNBV88UqoPjcRRVx3bQlgITQLJ7yTSN4Om17eGt
4RUDHqugtF4oM7nUgT6B+BM0msQtjk/KSiguqna9s6bGlOmnhzUeXf88rFQwHbnoimSv1q+RiKvM
KseqiGhWbHaZf5D9Y+Z6qzGca96r6pKr925gvMDXGyDBIphlWFe5WVtlFMid0CrUJE8iG/Ar1myP
zkuCyd5kFM49R7vheOc3f85b/7sCpP9dclwh//zmpi/dyElrRk1irHlyumQHXUxXcfAnAZWdlU+S
wtiidSHjou0wvjqqG21Hyz6P5yFBlgIZs7n74X6Tz+ioUcFJjlUIy7zt//i6JrtRFvMu8M8EAsIE
csuZ9lpIO3WbYW5R+MadxaKOtfDbxw8ciCQCzA0CtJuUejT2qkW/7snXFpIy1frHmqqt9hbBq6lo
euHkxfksd5OMLYvRH0Zx0zUjRYIyr9R5xfJQ5x10yAjXmbOY/4rNRaHNG+UU4c1Q/86kZV7iJTyC
78TfESzh2eCifQ3xanrR4bQmSFTu/Cblu73m399080nVptJy8GXDKdYmWP96iu0d4S0kh+CY+DZS
h+Ll12CXo90w/s3jj2P9BbaDLiRZDEQvNkPaVPKt7OklyTawwcbZrvAPlL7SYQCZQac7X+QN0fA/
nyR0DgkSiYF+5RYMpWdd3nV9P5xKolnbW7k6efUMo8xL5dra6FXzJJl/Ygs+JDGjwz2v+oRhMb2c
SxE7lk1EA07onVcYm7aK5YHxyxyuRX6W36NmwX8Ca6zqANbWWILb+gDBeyANcW8e2yR7nemoZuU0
B2hbkh0Gx05ejiMMc4fq9eSFqaVEXA3RmoLPhFk/whoQv5o8t96oNgb+yRF23XCIoqUvrAM6J+ZZ
WhgP/swpbfXQSbukejI3KYO9ijUL/wghExpTPVtKFtirWf1IGbN/8OMdSGX4zdGYVKRzqVu46R11
0HdLHyAENCwDMBJNv89LX+nkSo0Hzdpb0RyRu8ajEREGsFGvZW+LX+OdF/s1MCZe+Od64/L7Z6sR
Gi9yq6T0t4X45Ms7NHAOc7EdcPYCSXG5c0RApvV7rw33Pql7V77Z2Nuh9ZWmypQT5HTA0sTCkzSa
KpjVoeFUVLt6+fmnKh9l0tut5N/ferOVSHEKElV2nD09ibSzpXoqeTA3pOoU1bD3n1t/2g8zS7u0
wdFxltTSjjWmDTp2arzoWVlMw3gj1Y+yMm/bgxFtW0b0hWntrkznyWxfoupR9TE6rJ/RpkoAGH33
IOUHA9l4LJEs72P1hXaer88PhSrZzlgdTN2LZIUYpYFsSRl3irRLD2RAIKbOUOz7dTWRhDWOL521
CvNNzay5cirFg9Q/Qt01wi3FL69/DPJzWs5Df2c0i9bbYbRHYJDGtsQnpExhzcfkrIYt/TJIbxha
iBYNuLJ4GZsbSlcTozg30YVCdgVtgv/4cA3qdZtPSWuSYd6B0SZAkSbi1afIDBXWn4vc14ukrwpt
RlGgQUUTbSzY9OK6VTa6trfSJdISUOeIuGNt7xmYYOgHoXrUHFuUNwnTJoX4ECCt6v2/mnmOhUUK
eS3IF7E7i+C6ev02r1c+z10v13r32GIpKtEgJHFbme4+kAFgu78HGV8VppdMpOtw9v13I/zr9Qzm
TehptPHFQDkcd8eOBkDp7RMku36tTTpx5Qq7BrMlGObywuUnSocmnYkZG9AitRZOsFXElezuXW0r
Nb9h4QXGRpPXGdT/6Lls8BBaxtYl9F4Fd5c4j3L1KygnAhYdDOxijOVumcN4D7TJpcWV1JgGyqam
hg6cQ7FxNTCzdV8sKnfFPKmKVj87CsOKnapfa3h4AT7qAA7OWlyHcOfIp422MeqVCZRd3QbA9rkz
n7lb0Li99keJ36RwKfSHikpekKCjhL4tKBh+57/z7JSMZFftd5Ls5WKm4Qaa4BKgnZi27bqlmC7b
4BCFT5waPfGFAzEfl57IHmDtzpTXIVxoeFFE+9SZR92uio6mifrZLhi1gYJgrYbOxlUppFsdLaTh
HJu7vF3k8Tk2Dl43k0iBgKUNWCjqwzM7cBOjqZ8p/jaLD5Xy4Osnw3gSfIZ8xd8CY8h++itrd12H
f6XtSfyomeHOcc62oChA4wmuXrEKrEMI/9vcu0wowfqu+4cmOFotUMkFc654RgL5VZWVk60bTKFm
xj0m13fx4MjkQgmtIdGWb4KztOgbXfYaRmDI+/3KGUXhRf8W1aTaGm3ATV+cLXHnBy8UgAzh7edd
7JtiPBs2eGRgZR8FjZvLu2mSG5lcYt5g7jzrkgiXLF9HxHymwOizBj5IOxEadyo9x9TdjK88dV+p
EdSiscxxNMrxxFUteOedeke7+DEJ8GWD/efebjK3JKijslcy6WS4NhQnCCbZynw1KrqZZJpSjUPK
QcjX3qHEZeJvYq7YjZxsKzNz62wW0XxkqT0FjyshntTNTpJmjjbNkskK/ecw0TYk8lhD2NTrn5Vy
Q/VC2ZDKNA5kuHNwHsTH6AjlFYbY2mwvgbAw+yn1JWzNr9Vfw5ubFCAvTDjxrGpjxewn1N3MhAXQ
z8ut5ez9/hkXOJMaDrtFLj46wbyYdqByrZmSg0l5UrBO5JBq59ikuMPfkRztraWc7Ua1Q3yiYkh8
GUQBmuL16ufX/tFo++HRGjenZZNJbV6pqr8dS9lafJRdxpABlooGlxffFawR4gY2jwIgon7yZNhb
bb6I+DwpuA6A7ATWdJM5R1M5ZRxIaihu/XQ9to5LRvLdPyE4B0faj2XcknAIjjHFei3IoAxeS6Pe
VRWj88ET86QFni0BXh95OkzzUgS3fQoad5rKzrpOQXup3azvXkNpxaiES3mzHpg2D/xp5F4dcgX1
mkRrDXfGQVoa8N3xz46qfM8/nLEa3wGxMmJ7YDidy2nwKnS2wIGcD+fho9BD3KTnaRlYkRuKTblv
3RWXfOTdJngQ6/LSl0kPA+y3XX6wijmTdjXARFDCKkUMUKuS7XXx89u5Idj9JzrWGJGRRVUFJntb
UU/MwOxNxehPzK9yhJryQjqLFHBPXQLXo6MzGtptYOvpvNlAUlXiWS8f20eMxMJHvDCLjQgDYbhT
0bjFkN/eFm3Jz8GdpuShPgwCSowRuE+E0V+78LWlhECFQ2Ra06NgiO7MLmnidiyuIjRsjQp5nFtA
ODVkIb9FgiXUUJlxbVuFOWp1IcQnJazhYlzy2LcdRmMKC8Y5uZjJx4S3KpV+v9spIJbCAIqVRzhO
cpZ4JGzJPsPGxezSuUFZUVMW2XB1TOOvZ2RrsjVfXfhU4CUXAYpPIyZ1iMezaUqzqP2rWstOe6GW
KSXpXy9cMyOgG9ASHqT0sW+F6QCNWv9dNvrk3TFVwg6gHmNLB3GUWG6Flu7fa2dxUzkuoeRSMi3o
xH3tS7gSGNZS+G1KGOeGYFv+H8/DB0B7pGI4lG+IcmUZH4D+hYJMwG8qvH4y5tmC99657z9/TNJ3
2eH/PiYKiZ/fmiNGLcdP2J+CVSNRH0cAZfd71OfJQcPlxJgpVK0BbxsbIBa/cgx37yUF3x5xhg53
EvHlqCL6fAdZCPKRrw3yePyGiUcQmqukKheNgJ4LHdegrbUmhAiOUwP1Bx5ycG9Fff8QqDBQaKBH
wDDQ51twCjpjlatEW6pbtAg0f2ZEgPyDjQNOxIM/Q0WX+3CUNxMDsmqsRENxCY8KYqSQo/jOOxnT
oNvtV5cBxIFcRE5wW2Bt3C5XegBxe1k+VT6l5qzdsAA04ySZ2VQtd6BATeApPgljDA/nzuU/Rqx+
uv7NGymHgAK+kA4ndcRxCWs1fAZUlkon4WCK8USGytVBxpwKxTlRn7qzqz+7Imo/omtgT2tCFAY6
Eu1vgK1LB+yl9yd0Lkz8h9VD9oxxsCFiGxL8qvfGoWMIwJpg/Sb0j5JFB0x/wshUfMi8DeYD+nDy
omnI+IWG6cwV0vtyMHYdI674Jxu/M9A+8Q4CP5Yf+FQXDBRzzM/lC60M5TFNGeDbpcJEbM+NctCy
RZvMKTF6T4U51eEYsXFPGoiSQGKm4V+/Qp9mA0UXZtbJ9ezoyce1yQZnWLhna12ek01pB69V+JiF
S28PBimZYW8azwl8zGJl/hlMVIa4ME9rrA+qRyfjoCusWYE4aM/4yt5as8OAaYrm/a+Cv3UP6Kc8
iHxIGHwvDPYAACnpnNnY2WigaO2pcqzp1UTdSt1EOkLcHZ4JbBhU+g8ZnjHp1txrZ+NvWI5mGXar
Lom2/OAQhH+gv4XaLlmI6taCXDqG0DRDbee3Ls/c+CRGuxAY38RFVN2dhOyiPlB1pQLlvbntMQiO
8LF404py55S4kfj855D499MeKxL/VAACXRCUXqj6k/QIqx28ZDjLwpfht7VPsMUhmWlnNeTMbtW+
hdKGWXGvtZXk3aUXyzE3Ek9laUpqI9HXX6n10W/eymSJfxQuVdZLKS9/Xgvf7I6SgUMIwGgDafQH
uuSf2y1FTxBEtyKwcy5VvJONJ2q/lgC5oJ79fCXpu7YKQwMqGnTEJZrxYe70z7USrQD+anXRtqxx
dhUXNQbGAmFGwLk6lfph6QCECaOjE/0Om3CnBcJcxKXJ2fmg/OmcU3vnjxnRF+aNSWuOtGToYaMN
q7KbC/6y6ldKjJUNCXn6GpJCxHbRo2rXMHJmxtO9tN7KV+YKoEYZSpzoL+WsX/oDEjqCJh/fVpqE
Ju1oFqI3CuUFZmQfy/7iwk0fsmBe9mdT3gTGVWB3dMfdmw6ge5bbF9cB7O4VxI/HVCZpiB5MzF31
6tTQbKyJ1GNY/UHyRy3XrpE8WZ23KvtfiuYt3GrdM48tmftOjc9oH6e1xOl68bEPiudt3NqOtYpg
Vzb6rAdUBLYbhpJJG8MKoZxpYMVCPGMJQVPiOn3fyMgAGLvLFyXAnfgEK3TcZFoL1hNVAhe/K4by
AWU6O1k8OoXt57bOhock7lwnp9CipqfGCyGALevjqtmMqdArFG7mCC01sGNjrYV/mKOdqtqyKvoF
hoG6M+2yi6UfHXUZY4dtvTVJPAtFEYuIIiejco9yqSCDr9geOwgHgencVa2OR9jNni7RsOPzYjhF
RMT0eeH5bW4mhTpEW8ZPGaUoh+GXICPvptWcQirs1YVcOistvuetJn+3hEadv6yjmALBebPio7Rp
RIPsdduTJI76c1Un8OZT0uV3TXuh9WuiyhnjNpExY+r76GV6yPIZ8APRuITCm5udDAe6rm/XoFtD
QjkzJ6ts1T3hkEpD++eVOOa0X54USj7IDoipEPN8flKdmGMH5MYwDeS1Gy36bp1iG+3eKb1+o4sZ
icr/u8xNaq1EJVOwshhtfaQufgkvou7QDFpTWuiVlYEHpSAX0EcX3rL02dDSXYzIDUQOrSclMg+9
gZinKUFuyHcCgI95l5snwH1Rfbd4ZwgZb15ZCajKSYxM2Ps0BTg98LlJdvEsslYEJKZzVIxdbCLK
cXbovkMocYNwZa0HEKt78cXC2ikleJLYIdBhzoHcemBJnYcGOJ541qhkxs9D93fMETt94ctLpTql
4ZNWPrPFKtaLWV4l/HbzegKGW+yNRSz/NaHPJ8Msd19b66CFj7W/wcTcUf+OUn6ccJXXuFkzfDfJ
9XeEgFp/FsytZtpxfOgHaGsreYsB5xCvMaapunvv8usnw9QdmllOCsOgn3uzuGQjl1tHpq6Nl1J1
kqrOLmPrV2UpsyLG2AspYlvDhsWXE5y7SSjPyaWHIWYJQc1iCO6csh/Kz08vUGKMiRkAfVQHUDy6
eYGZkzexW4fJXhR3cnfRm2vYdDMPPbeKvZMVrKNyWKELQhAH3Lp4C+pTGq27rSAlTHRhZtRCE9WP
qYRHL4DNmu1Mw1dHpakSicMypHrWUe91+bfpebAWq6uZW7OG8kUkUJvrGuKfXVa86XW4qNNkkXmn
0lPnMLcaPVjnGEmpxl+xbSkTvWnBk4qb5thArLFNQyWVdBmh5SVNroycTYJg3UYnx+mmeojtxCIR
hYkSLZwstvVk16BxwTs7r2Eiyu7Uy6+VjOKGEopWgTlNT03S3VkeX/V149NVdKaXGEpjtvRmg6j9
QDQCNjo8K8iNHHdVOO48wwghFYoJ50tH4st9juorinbjWHerF1MhimcJbP+fN6vxTd6+acoOaI2A
RZjybaogOo3sC0oe0VcAWoLN7awqFg9FfeRDqzm3fr7azTg34Rv/hT8mDCvOEVhjY+byT4xiDqIR
56Y2nDf2r93Bn6zCy0O4eKsmk+l+vRRWLbzeEs/YO5f9ot/6uCyS8PHKUCpuktS2jLNKEet4Lwop
VbjIbi2gunX8jiSXau9FQauglpXtRM6sofqc9eFGki+1y6yJ7p7yQbNrbH/c8hS73jJs5HlAZce3
DkMtnlzQcoOONXF7qoK38dP5+e7v3fzNRq8rEV4WYRBvS/zLkagyhcoRV8COlXb3B+7HN3D7QWij
ev4/j+pWQ4+VAuISxiHOG16QNDmH7nSyOMJWTCez9XS5FOy/pzy4syS+lqRYEUwg4RKiAdzRb/Us
Xl5rYRur8V55JPWrQTdSHrsOv6JzDUhtFnfTDLg1jRzcrR5yz4ZiRFOZ5SJi7YzbLKfEmxLcCanl
b56FihAWDR5yLgyNxj//52vN81QRczlJP558gCq0TJh5Y4MhiquKgRmpbl9kGTUmWJoyCkl5KrCC
hECnvwsiVg/3VrhPER0FuvFotNHCsrzHCmu2n7+QD07azUvTGN3FC2i80y9phmaGXRQ1noHLxKNQ
LBvbs0WpmZb1rghWdbESupMJjNxbVuUhuWs58SVCY01TqweYDxCTKsxt9cOqzEryw3wfF+gTXO+k
pN6yYYWE3o4i7oZHQghgBGurGnaIf6ZJ0C6C0l/mxXCqTKjD90d6voSrH/dk6AwC6PSnP7T4/7y6
rqwkTzMLKjKdNEUklXvv5liZxfE+xqoAFFH4f9GcfP8o/nfZm4O8ibrQ04oS0SU6xgFMNSlph25d
4hvIpH6VMMhPmjh1FDwd6HsavoGiOJzVZTNVvPgREVNfeHdW1zcbCO/nfzd1c5pLnpDrGWX4fY+O
3lcjW9PSae0z7cDGlbfru2r2by/Io4c6J2kGk26f100ziiRly49HQf1/h0qKcRaP4FM1Tne+/e8e
OTMfbB0i1TcGPj5fzIndru2DKNprnO9CvSiifjq4C4me07BJmGMQwp1i2HVNFhisHdL/ZuyIGH8F
d92Y94R5X8NyPjyCftBYIxKVycbPtyM1gSUNWRztnXBNO7clNzEroiFhxRqgkG2Ui6BZiPnUiqGC
Z92Ee1Pka9TTfM4p/8ebgKrvz8/o44Hf7g8YEWK89cEWuJUl1U0bepGep9tB0yeWS7SV2JFYrQcY
0nq28lpj5TvyLBgUuN6uSGNr4IxEru6VewUlQRfU83Yl9d7ZC5lUbDKe8p88l0AP/8KK4KgF5TrV
h3Mu4YBilOds0DepgUExNYaff8q3b1sleuCsQBh9C0kQdKuMez2N9hTejejqemvKvIN7iuN739XX
HQQeny6bBEXw+b5ovnW8XTulRqoYSmOHTsCIQWL5xK91TlF1bdHH/z9ku99dFcKvjlcWVSOGAz9/
Pm6lhmodMwci8IkkKfTtXcQIeQW0UHFeZGXhdifloxExCp71KyGs1V74F9nZBnnN9NVkCJ5+fuZf
Y0RZMXTkuvRxVeRUN/t7Z3QiIzpmuCV7Q2CT8r6Nk1ERG+F5Gt6XUn9VJkvyqJ0DJkCwCHP1Zg21
TDs7nZg4e42tsu5kVByzptkXo/syx2v3V8LiRyF2/6ORLhgUhoYa+wAUDEl9R9b9zdEqQ7SUKajB
HKD2cbOj8yeS44lqsFXFRRC8ppztafpMkZ+kxSAhi7qHkvqRR1Eiodw4pLy115+fPyV73vrn9ctl
iJk13F6I0j/C6n9OM4bz0rzT0HOEGv0lv9wo5kIfVn6e1nTRMSMnZ0loGVGlDqhv4QSXAkRdqDEm
AASNurAtPHEmCc4xBaCble409syZHOFB6zT4rA/Y9kJEVwizSuXjf3UFiyZJXKv5lMGPtUOJK8nw
BMWMDu3iecQpO6TZrXxy/TcFZSB9tirRkAWOcyMRCLRhrwjiVqOyWrubtLyy0/nhti6ZYomcfZl3
U6cbZzJd2rLuifHAiZX200Z8SN0VW/ao60g2ivJiDJeybGcaVskDNlt6EyAcWYTVS4DbX5plk7LE
RRshTFo9NpK4KqL3aA4olj6u8KDgrORM1YQmHQ0gCvkT7LujwQb6z7+o//XwO6SADhqJPykn7THq
/1S+uGPAyhyOlr+MsnBW9tLvXhJopOWQh1lrhZwsJcitjoR43Vm5Iga22VsgGDM9VidOvg4ia2JI
VORE1XYVvMQNFDZ1E26SsJnRnxuThK4mN/VwbKC2UUEtxa6+zGGZw3R3wstYfdS9fE72quRXDyBp
EAqbHso/UWSDv7gYvQfQ54VQx5gCChlGO8lOpoupi92sHLqZguRSYjbKc5U5dS4ju4yJCrAcscQS
OQNquXZYyo2rGyCd70r1xiT29pPFI22cHyPFpRb0eSNrJbU1TFXwDpW8NZRp6TyiwTUz0fbTce3W
qJMLCVePYeEqr0a31pz/P1e+MdeUKcH97w5uV66eaWmqDqN+4w0iVVMfua5v/EnDM5WkO0v0a8jz
+WLjn/+zQlsVa8haEYKtLq3xSgJHdu2oS+uKgwwrmqcM1wuWnVDU0iVkG+2b4byn/YOVlNvMkGe+
eimih5/v6dtbwpqIvEAeEcs3t9Q5RllqnRFsKyRpyQx9gh6/xvUiC5+c5s4R8VWtOD7sfy52E2Mm
4Ad9oVDqszLB5WaKebD9Lk3mh20weXiIJvPfjv0nw3vmad9PJrPRLODnH/u1Bfv5Bm4PKU1yzFTz
a3+bFCekoXodTRiskyt5jP45NdCKmgwCOozdlC5Nq3iiR1cJVKJxvQ/TGGPOLx8/0DAJIiQxoH7z
NHojVdgCOqRjVmcPKrb1xU5ynwptEb7BOZ+kxiqQ1hr3mGK/ULbvdx7GeEB+uT4cHjpBlO8Y7vn8
NdaqljE8ytfYIXLwFPFMIG4wulvE5h7O+2ScrzJHCbO3S/N1SGsjCt9cRAO+cU85++1X+M+t3ITn
rTg0EvBVSpv1OMwqgRqmtEQX3vKfontcuI9g/8sPh9Sm4kNAg0q9iRy8LtVDteJqIRYgFMAhhbQd
5j3KAc1WnUPaZuabPZCKoNJigVXfWQffhEoMncMAHOka5CI3u55SdLog52kGY4FBwXjJ5Nmk19pD
gxWRGF06FX8e4+XO2x7/0tsfzeAw04LgxknFb+uJUiJooavV53jyGzbbNF7EU1gev6PJPtn1yx19
2HtIZ+m7uAjqDNExVGd+8m1c1GpOL7KduWfzlO4pcjxhqrSGYY3plvHYr/t1+NSvnZ1xENfZ1jro
6241rMJlc4iXbHdL+clAeYTt47rcG3M8WZbhtXt2VuEu2xgXf2XtlHX15B/dY/aarsKz8yc8Ixpb
Ketg7x4trAJpna+CBw3HRWziD9ZOPAynaJMttb2/AzC7NlcdVkGrbJksy7kz97fSwto5h3TVrpqL
e7COzt55KJ/1BwUjwXSprcx9/twdnbf2NByspTDX995OWAE1Khb1HRrHRwH9yyvTx/wCcSb/ffOd
JnJWxUWQx3tGlRkyEMOlGs9KrLpppKpTeOeIQihNpum0yBiKm1rApx3bNWe9sKRLGD0n7w5WnviH
8f9gvgaoDxEsU73NtNdnJu5Q7RKRka+tdH3ntnO9PhbN2U3vFJ4+hC0//Y6b771T07BCsxXti1++
Nkd85ZzaV1QV0WP5VuPX8yJg816i3pjyf3uipWGCurFha2aA+mMSsmJyD7HsJKeJ62KqZjeIr/B8
MWY+fH7N5n+6TTlHD1YfB/SMNRKnSd5MNMKkhyAnjEP/b9OK6K7qNjzrylQZ59ImFRpMvAR4kkcp
sdVn0jWVcQgA76Jt2RJOdDoBLlh1b6ej2sM9LZ8lJ9wjMGK6CC/x88+L9D89ky+Pim4Y2DIFQNrH
AfZPhBC7cZlXcpuRUCcLyshTF/ZF5tQnLz346A2FVwWANsXomMxKiPrZ2BHIMg/ROstEnpdatCAa
jxlxLraZ9leVdwqzNlq5a8pu2ZrMDvXZohTjRZDBjH0K4EYA20A1A56YboI6KiVVmPel0K1yuSe0
dXdUgV9q5dTSaC/yg9wpq7hMF9hvj8WKN45NBTH/gIVad63F0D5ZXTPNq7dQWVvZy/gjGmPh1vHM
eos6mrDMHMt/iF67gFcdY0nILKt7BfqwIEZt/WjWiJFNlwYZhqKdVbpFbf+e4A3fw9xwNkqxNhrD
llFjZy1REuVExUNaji7S0Y+y/064f2z654gCdKUmKwOP+4awHpYlCwHRYnTsRcartGChAZhGVpDq
tZ1S+ssugUGgHK1z6SRa+UTEaCCgqjwG4rJMYmDW9tjiEhjMTWptPgbnTYJ6BmUgtmUOHyUu6um6
99ypQ+NQKnCqQuIe426kXwoaUsgIUyYiFZfE7GJ40czkr0bcYHjtTOHQSVuGftdCac064VQUu6Rr
x0qgrbsRxhSWbYH310nEKjK3+N0rdy0NrSLDXKtKj113dF13bqAW9Geg9EGaGHbvVg9U8QKyhMQE
wkmDzU3TvRTX21Bppp5xbUScJBsmAgx5LhXijoYt7aSp3mRTGS+MQW5sXyet7dlXUt3un7TRiZ2R
Az6qHntNKcznbp9NS2reLX2wEpFMMuxyfkTsomnKh2UUBktNDW1HQnXDUFM32J1+RTbd55emWLh9
OyvUeGP6ut0WV72Q1k3T2G6M/VRQgDfR5k7aTa2e9ds7ywRoPcwbE70F0s+sE1aWewzbgyxCS9Cn
liBgciBPYypTVStPKFpMPDhRDXNYEWeA7i8phM77QJtXY6qmgfoyUGAJ5bYkQ/aGcJaU3qJIHrto
2fQOcut8C7Y40N21DGkqlJn+eChaZ8t5OHICm+Kas8c47ijWxWA17ZYOEy1q6jJHY5xkX145uKJ4
9Zvjmny3FBT5qvPJ2MkMo6vYyY/juigKDAqzN/5CMVfnDA20/RvSXz5/hVuKgvp3DA5CiJyJazKe
keF4QkU87rrV+GX5/IVS8jbefZSiHaen6eBAKOULi0Wd4M1Sv6VwfmkDKwwgR9qLFI6OxoijUAQg
PMjYAyQcSGvPJW9Ot6ifmNDJ31QKggnFkzK8Gs21KL1pzRY93nAHKllt+Wa9Df++Ai/5XHUWiFLl
lGKgjompcw4ab1EzusLWOw5c0DytcmkejPtN2+KB9jYWslOeHq2Jievjlhzsu3gliMU06eKN3vcz
yqF5uwvFbBqzWBqk6P+PsvNabhuL0vUToQo53BKJQRRFKlo3KFEBOWc8/fngmarpll2tOs1ut22R
RN577fWnjIsxSXfxnN+OvXmrrLcPnCKKe5AVLoTg9DpCklBwFu4DVq3JcpaWzFeiXR+Qa3K3il/G
xoP5UNm6xGiPZHhFfE043/0CDzB/odWzqXS0mDXZmSFeULPhCWFph8snAeY7EXpOkZEYSijtUpEk
KAv3a+ZSkkXeIIET9sJNNx97gLEQBoI27FZHMjH41etHUUFjiCxzEV8liY8y+nTqr2HUnUG7i7rZ
pZeHJIV0M3QpKy0rUlsvNs17Et2Z1zJc0HoI8uoBi7+6JKCUG1vVcozx4l1S/6AVpkT8W+H4jynp
2wpxFPOZFj54Zx9CMl6Pd06OeXwM28dM/1QG5WWdbayssqdYOqZp7o+MYXJtN8pnWrgC7Q+dtkyb
DDg6vunVpxxVt7mUumKdOnVius1EsRUyjjHewUfs0te6lLZRydVszqsLScSTtPT7bqEY/EwTCgDa
Ksxn0CrfZ83amdyeVYATY/1uGvqNkFeajfP7MTEQN2svtdxz/10yPGpM4xDqv6TWlJDAsvBLj7DU
kwS/Me68DOW/NhzM8CWf3zosjdv+ktWnAssfPoq5hw0ZNbeF8UNipF3OSUPiZQVFNePv+JFCm816
gkJSufrwnOEHvHh16hrGOlhsOnJQFQS7qVetRO5xZzX3PYU4cF+9l8YvrdyqJHimjkkYOQvxeWfm
Lv1CATCq8efXJoHR5ogDaPKdwNcRXJo7yUmbvbzDZgVKihdb7rJAdr9HqVohQ8uqHVEDrYCpFazP
8TyNoV3MtZdDGtAC675ETVQgCk24Wafs3NJ1CwekxaF2DiGtEgSTabacvAq8vwxqTzanLSDBPm4m
Ep5bzDfpOdkTUUpLyAOfHxjbdJ7TjFhiJKy1BMdzL0NACWPR19q3KK08MSoPTbn4fQfyB+Qhcz+X
quwJcn5oyE4D8eLxHdQXMfoow2pvaoymFvng4VmDtdHIqtNm2X3YA5llZ1FftgrVylgl6CdoocF6
kUwe5MKThflG03j4RxE/SLO8LQaEr51jNi3xwWXzocYXdbaiTa5+iPQVBamiVzfHfgT/ZI5Hdy1N
AIAqMUYiU9pSVZAIRaSYnLi4fdsdFezZiKcNnsZOwZmsteOsKJSa8DanGKdJfyCd1hA+rPaVvtpc
n6UwARH2g1BfC4FOeYS/kmgvd1aQHeTssRF3qFN/j+CrXBKCMnEkbXNcp4DcCN9nRbfHYqGUFRD0
Zq9Z/7h0umMJw1aKFqfp+10gbiD+rwyFu5yYonXLE2Yu8T5lkFe0EHUoCr3WhoKgGPGuDoBfSFip
Ohf6B0lBjSf1vxRcm5j8g5LRdj5O9WNRkmIakM6OSTz1AwQbKdrXgbJJ6P/O0+eS3xYiZMzxtjDu
1PatbA/Tse3uq+FoYdvSORD+cewSJmtjtbRiDURsi74Z4ugzb0gcDg3EMKCMQubi+3qbiF+zNrxl
pvRA9BaqcJM7FhoqnQoFUR4uslc5r+8WLdoOknoQ6/FtiHPMPGlcZmRv8jV6emYsNYB//rtAl9ae
yPf6HHYjKBkAHtEx35dknVCb8ZDmtyB0VGAGdev4mXeTHQW/mH7JdW/z44SpaCA9/vem1Z82/W0V
JZiz3mRybd3CjcP3gmEyWgV7J7V+qrpd0rhB+B4hjaM5jSgIkhstFfw696BfZXIYkoeUAi49tOkV
iHkInnEoh6+Jbu4xCe6N/kYXrmWzl5ebdvQ01s/93Rg/WCGd0MJuonWZiSSS2bP9QWL393MKd5OW
iLTmpH9rwU5xZomFIUY3xnRLU04mC56IIvqiQf0AeQMX9zq1FcgJP/Uj/9Z1whhKVy3aE/BKvp3R
WSm7tkZ8cYgJpUAJbYK1aj7c6zCEivkTiUr6nXLz/ebB7xK4EMhqtSDk5vrH4k5S+qpR1YlOSMcd
nyMD3ebYnySMd04UuxWrkGQ71S9FASsD14auKj2LyNfqrsIx2TiIupdE/cZ6Vi36RG4w/irDZzG6
n0+SeGM+Vq2fQ5UI/DC/ZYnM5GIJ15Elc6Fe2uWkdjgyX4Pplxzu21LdS6UbBG/CWvasbXbsNyy4
23G7q9FUVE8h8WoUU+a4z5PHWL8E+lY2WIFbj8yqSYXYInRuakCU/qYLXLAYUXF16wga1CTPkXSM
JL+VDnXi4kYvldtaJeLyFhh7QvnbvQmB28W7qvc05EzpKQudPsFbaotQGu1G6w5fyXJqys+4207Z
k5l4feS35rYS3Jyei5I7VnGQsPUR3bZ0DIHz4pTFFtFiaTyk0bxyfTohclpWGQkqbuQdZfAwQ9Qe
qHq5k838tm6uooimcif151DfNzlFzBp6HN21+efSlEyRHePl038/xn+DLWnBYXMJVgfz9TvZ38qk
rIuLwrqF84qgMAseJ7QQ0Y0YbdvyRop3Y/6aqhQx+2nZT9ptJ2x1effDTvwFK1QJ9yX3CE9FrOj/
8KHKzUXNW2E4UgM4eTPaKiH3KUtcMoV1jDAWWpKRrLrT7KWp5MJBJKi0uF1C0vJafCV166Enu6dg
/O/fa03YBkh3yYIIzwN261Um7zqsSKVt2H/mCa7yOILgqLUu4IYAt24Dz9zKFZf8pCIjBMXGWxOv
vlTwtPyXoUc7IzhZwoIf+6VjvhUgc8VDA+vgoWSRV0bzlVwoUrmnG2MYLlJ/O2MuVEX+ODP2dxA+
aY5ojkhbwCiYaKZXA/CsxIMYjqMXlqmnxk9a4K+GKz1neR63GBt7Zd95jdAwzF1KJvZ0vLFEIq4T
ZY8iNQhQ14sOenB5IkGc7oz4xexT6MdeJgycGKv2MmG3YCJaaFXVxgnOaVmsNLHoDOtiiG6WlG21
HHMqRbZDbaFvg0YPAYxYorIyYc/RY6p0TwyOknxSs2GrYygoecuyKjKexvmx1xp7bN/l7C5eNQpj
YcuVDGT2ng3GhnRUuxaOcdQ6gNFOJQ5ebXlYTN+UgZ83PDnWNc2pk1g2zFxHdS6wXcHE8mUqYgrZ
W0shB11YvLKYEGU8jNWrkei20qKa4mwEBeN/X3mEWLHK6jyjj7CUoZBEGhZb2lNU0q0zPkzhF1Aw
Q8rszCzrJE3YhZB4G824++Ee/hM+AbiDPYN7i2nBwPhGOKjqNJgj2ui3jPAraCAzLo1J6WLBiBqX
jhIumFYXe5rwOQHLVsh6f9iDP+cPFDsYdMPfhz9m/Z7Y/jGeV7KSKo0A6t9iB0DbSBAe9UB0UcLS
wUefVhA8Wn5p0k76LFgsqWdl/lUSPRDcUJ/89778CSkAZmA7SLamZkGH+DaHJok4mF0wUSE1exHt
RXHUq8echJ0VJMbz64fNfbMnX2HTf2/v26IwqK2S0OSieHgS7WV3av3P52CDaPIHzvs6I/57xlQV
3OdkVcF2nj74N9AiKcVcHGOBMtn4oOe4yauX5ScE9C8gBS0tpFcK3A3yuvVvOJi69BnUQP23NVVf
rl21xHqsQoS1dIPbR1ooq6VYr0Z2rur2yhT//3fZW2UQ/9iFb/hXHI/zGBtieiNQF7P1LLy1WDdH
+NzjVyOMDoWmob22IWvD5qzgnjHFDdwKCvrpp0v7JyavGiJ0fmxucSokpuPfVcooMGALGadDDDov
aIAGl4LCkRZTWTgmHay0P6eQAtcFQKAqpzZ/LOkKtemPYu+/XH0DeQxWw4qhrZbX/94TNWtGKC1D
8aAeZ5voCKe7j91wAwdlY24Fn4hX+6cM9b88R7Q6KO5/o7LEDvx7k0PTikNgcPC9uKflTYM7ab+A
ImE/ljhq/pQepGt/O0YokBhsw4rFTXfdoX+MIWVqmDP+2wFVd4+uJUAh6RrBewISYeBgm4bHqs3c
LqRfBIu5UglmFVs4eMYpMO7TKcDaK9wb7YknxS2wCRndKOwPXcCC3zgshAeb3UI0MhEVugnIiD8y
K0FLI/Vcoy0v4T8GQyt2pc3p1G5Or6+yfRxOvV94lUdPfxM5n6ZzgXRyfEgcv9o8ynidv5kbdyNt
rtfeb8/SptzTXbQpF93+lk40v483jAgPrf3wEDl0f3YXViXOw6k+LoQBxHz0wfOuJ+9z45MOxXWN
Nw+RfWULl4vgXiLngWzM03TI7dw2bk0HTGvPonpjOnef1SG1OQ9bvDduKTI2wIC25Zps5t2w358t
+87HKNDtngV7sDvXp6m24RD4EGZMnwQWHDCf6icOjZjPk7QBUtyrbuEg6n3uTsyMSJDG1yuCYjSj
nuoaW9obm+UB7M1dACdBqKpfxa/1KHOXD7vxegQefYFN4V3JNuUl2sdXb3f5xLAGk49wA9/5lXgM
DnTiT8PhM94vm9omuJpfQxc9PqdlfcUuKb0HfAs4WM7atAXKsskTc0g42eb2+umHS0fz/Np+1v5D
vC/t+jFFqLufDuXnso33uJnytukwsU+/UV77cil9zgV/U9r0TTa5H24+6cnkvrlbvzhfz0tu+5fU
vnxGDiENXHQuWMzGQvfz824T8U3M/07uQ6hjX6XNboKvsb435AAwRLIzJ3OuD7l7jTnIB/5p7ZO2
va5/nfHpmONr+VXlbLH1HYexi92EO+zhoeLnD+wJmwx5uGP3wSuca7jxd5vLjq15h61z8Jxygy77
epJdw7vWhBszwTpAfJvl5oqjJuD1TdE/R6kGpimhdQKKiOjT15CYSijFYHglPk8wURsaQFgg5yUr
5UKR3zLEzg19XpHRtd43cwVUc6/S5KpmsDLD8KySYW408QJZ2VKubHYOLRaKYxL0hhOLE1F8tRiI
a5o10gq0BjqRuhFZJNw4ORjVlHBSsoHVLA0Z2AaJjF8cllGCdJNWd1pGU2ueNnWq2pl6t8RvayfU
2KlIJhUd2LN6V9YHH/8QmWaxoBooGJWNOXHdYpEeGA1muXO0QMKMxDcny67oeN+oVG6tu6Q8X/Lz
PqZAHt77iv5jTO9JFFxVLLaj6LRgbNriq4HiBZG1CQE/a5rdo/RAc5EVZ175PXZUhkI1HHGzdTeN
jOip2eEebeB8ZLxjoHCE879Z5ps5fLe6EJtn4Jqmp51rvDAw5NJtV9TkqBgbOQG4oaOvTek+bDU7
XyQnw4k5FQtXFbz8JqBBWeWdi4HEdSjIu3rBm5egFh05e+cVsXweDDvN2ExywAe2Gr+CkQSaCMKr
JbuFqTyouO4VdXDqtHk/JpNdi9T8ZErEMTpvw3TGNLsvCwxhxMny4iXw1RKtfCVehuq2JBXSqrJj
FFmy3wRYhAUhPTjgyiXK6Qt0/tjWXBQnjm/Ffit6sco9hFQ5K3rc0CgBqxepzsGdNR/5hWdeFCDm
DMpaTt0+K9SgZumtzslD/CTlstO14llb6Pevpv1M/JmS7KqWEU7ucSqdaq/BdEgu4CNpu4JM5F5p
CF7B+d90JZSsSd/Si4MzP76H2mmAFdAZiZ/k8f0MiPrf9aX8FxSA1GZtLVNEFX3Ut4kxLCajixo8
mtLxkV5J1yEvXB7n8GtO5/1gqIilzK0EB3m6UqEEwiM5QKtpxdD/ygRsitnXAJfDRY33q/Xrf+/d
38pROKUsZkUaSOzdtzpRT4xsJlfeWOMc4NMrorRb0cXwC3lfm6MJzM/WeLaGH1YAvxfr3+pTeERU
KKJMcN0fWSJJ3JBsmYhYnqXZMVnmlwoTYRloXjTLo4m1ycQKMy1VW58Q71UCHQrGYXCPoAockwEh
NbRTFV6iCcJTF91YZFwJqBHC7G7EdF6cdpb2WWvitifQMIAqusLnjNnmtQx7dLzS7UwQRZ31OIQB
fA0M/sbozRpNI5oigjC6cVZg+B15PHq57lvjlowFu2ctJ+cvwvyw1AOxEhDy4I5Uekk7fteMpqNV
mNHOz03xnkMwiVrMq9TGVszalqPTD9fuL+u4f53Db/XmjFI76CuZhFyBFpibtxsj98Bx89LDUZDB
BEceTb+1EjzafmCm/IWQSO9PhfuGEoNYhe/RkWWDF0LL2HpT4Ho/i2ezJNarWgCBub0rA2mwtunS
whELAh+W8tSLO1KVzRFmtO6A6ZN/uZnlz5IJJGsnZypopI2Klw/c5Yb0leHhNvRUzkhIf9KdIfml
NPx28xmob9lziCJwydaf/7N0LKoiUgs5uyleKqdyOk/20zccUnbGfbKb9yQ9e9oLPjuu5M2ubM/u
6Ga7bBe8DryzuMGd0it26l7cK+/r+8O3ZJd/qT7fEG9kX9hWL/Jr59VutKteShenohMhAj4Sfp82
CX/Pl8QbHfMWie8ZXlS/dVcvhjO2Cq7u92yMYdRp94K33Jm2fEn8wDV+ma5p93ZNRO/6Mn15r/vZ
TveLHbEeX/J+8pT3gl1P7tavVnnp/sA7F0956d3Ba15at+FgoxsaNQ7xkA74glc/BZhuZje9y+68
SJ7oKk5rI5miHqM221MNbWt/ob84bAXKRcpKWn12zGugylyrnsRJ3eYeIvfvUjalPIGIeK390qcp
eaphpPtw5qiBsIl317pmrW5SF8cpT7AFV7+DpuEY//uV6sY4qpuYUlXeCWwASs4jYax+zPvhF2D4
hrbGqyg41wIKCoqNz9+Rhr3gGreWu37RO7aatuQ/3+hO/yu6Nnhv2uIvxgleeJz7cE/sYQ/Mv1Ve
sUrc3A0byw2cS85XrcXT9AwH/j7xAtzGh836w9xW7yTG7n3tYG/oai5Ympd8qc7iVy6uZQ489Bso
Vex1cTCdkFMQui37vR4p1e6NdKM4ul1QeBVO+Ri67OxlLb6DB+XCLvNJdT0HrmHLp96Tzo3LQtqt
nd6rXPlec2egpg3/cizzHVPGHVDc+in5TrxbD8uyzTs4pxT8+l16BGrlpd5Rnwr27uF6Um3Vvao2
0elUgetLo0CfHqBNfIRb9UnzJEdxDA84zlO2ra9s58fCk37/DsP1AzUwr2BHjb1d+F24z/1ha+70
XbC+fvF7Zz0aWP4UK6Gv7potZvc7w21YdKi70If3SoLk+i3LQTpkXrrH/9dNwLjgMmMm4bVHoLZ9
9Xvz1hWvuHN9TAQbVwU89/h5wUco/g/0zSjej9Hpf/Zj3bOh24B07rpr6us7UD27djRXuyTPsW9w
ChnVXwxffrH8yY0/qtvqNrTFB3mTuaWzvnIPB2C3OTevOX+iM441f3cx3hQ3c1vRyVw7dzpffc69
xM297lHc4jZ3na+FX/iZj/UZ/7W8+i1FjbWzdv02+sz4UfQZ2IZj2gfxoruGk/jGbsQje5scs+N8
KI5mvhF21ZGgJjDUXbSfD/O28lOv8zs/Z7tgeu7yOpCatgHVdhT2V3HrO9mZOALpqNjxnfh7fztb
dlSv3gUv7c7ya/5T9oIve4OLod/g0k904CLblWjzVYT8nPoTC2N/PZyE/6+/zlvIAOHG2Gk7zYn8
cqu70x0xgTQFn/G6cA+m7YBDPhgfGsXjRnPiK0MSx6Ts1IvmrAMVHVv84naBzcsN7IJX6jV8e+pF
buKaz/U9p/n3n3OnPVXnZr+e/pDTXXo40HFaORFYbNNSxqgA/H43brMjngO+Hm76Q88WdTfyhYeE
Mz9v5edov56u9VQVbmcvR+lI6c3B9CfwfVfcRmyuOmcu149rmLMzvP80b8dDf7B27XX1JNoFrhxu
EnsYN6YbuJkv/KIE8Npn6kEfWfoPdc/vzub3qYcSFmKqhuZI1r91ZuoGg582XqYzTI+sh7fnCi8p
fuUGGnenXW67p/kh/THy5M8aVKW6+7+trj//x4RXsB7CI60vHmDtuQsjEZoB0aMn73z8d03yW/j7
x/HpQJLkAq91wbfjm2WpViZEEzeAzk5nDc6AN7aqF5u5i10zphjQWk8BBBBnhrHoJaq5NtqltwAt
tZWY2aFXGp14Ue6MYvQAOFxDwVYSzC3M6dG+mYL+Qy3z13KA6pwLQmwavaRv+2wagrnIaS7eKfdW
DxLu1bcwCqO7GLDsIfksjuqFaMZdsQsu0TF+a+jvYeiVyzbmVlsJuCtycGgqpd1AjMpmYOkJn+Jq
kJXeEkhkF78afntigH5A13QOd3NGZCv16H3/rt6nrG/fa3ILNrJq1zvxvX1veWZPpUY2jdOyFL/J
MGLBbObOfC6I1ZxsYAicyCrumkfz8sP1U9aC/9sFXA216FKvZhJoiP59qyDKtLRI68Q7+RWoUitZ
wtrwJrlRpXd6ACPEoCcg0jdpgL+xwRQt+Ri/JiqKyLEy2+qBZ+3uTn3EjjRMPxZaW589nr4FqKpt
RfQQNu1bJzs1/mx3zUn/ZKGdVBvpgRm8gY7lTR9aakNbysGSbZb32bv6qQB8rudVt+tblWIRa+hg
Y70LgJL1mZ3Cz5ptC6SRWJvyTXwCAaenx9rpHt8ty4MLxHTCNek2sCZb1FnMwX3p4SFAqrlKBCFg
/pv6ZWokErpycRDemwfjCmGG6RYoE0pHEdmitKnwL65s2ML2eEcrJHrWQKzeFUDTl/CjojN11z/I
gGfQPTfRLS52xVPGq3d685HQQ/PegMqkXkxI1rQfM/oSm7mGPrVSy5vYDmkGsGZ4JTG0zY5a58DH
hOFl0rGjp0lz5EvZB/0muCe+3lWvZrAGEgzHBbNW6Ozlph0Q3TCSORKRoVyIwLVeZcnpvqon1imm
Td/gRGQwtvXRJ6tKFTbL5/KofWpveAQhqqrpNn2lu86dbpfRrauNTkW05kjY0+SQ7jrDbHSLV/3a
POoKQ3NkoZpN3KiGd87Ch7UX7RqbdRtmqxVnIN4YLL2Z9kdb+1g+WOD1i0OkGuoUEbmvbhu/wPD+
+wb+M5YCQdw/799veE4xpULezHWBUmp2j9Lmk+BFJ9pYPwwa9LX/9qBYsCDIAcGUQf7Wf57HdNHq
sctvhtTcgn6smX6plPlycztLPK9Vk2znHIA/YMoXWk8dXgN0Qf2w8LbQWxdIlSFuhVDZSZJ5UlLV
UWoWtPj3ghNrtK2aWXyMytkVDci/+LwN450oQ/A24x1uRjeGHh9h9OI9Lr93VuB0nfmEFZyc0AKJ
9ooc27rwmeOIEGLuXXl47RpIeNecM6Sl6Jl7RaWRI/vy4EfxAHcyQkjZbgGyN+pOEKa7ehy8mBZE
Gb+P4LABZB0oUzNyRjhOzediYcOKvY6i4vG3z4OnUvZy+VUr930feVH9gQB8i3UnZgDbjAXE71+L
8Ubp9KMalNs8b7fmRhGe4WC5UrKmq30i4lHiT6tS/DwfLnkk7o1xO4gYrPc0MIP7nv5r0GrbOUSV
y/qwnIezleRumOFklJmo8Ox8QBAhKhsxYkTCCnCpsoOmrOEOtNfxyQp2hXRE7wIQQ/AYvpQz1Sl6
1tUY6dEwwh1ucWBDcJP77mtcWG8o2ibNz5kxgNJbjgl8q+U9/LThXKjUFtHTGrwTRbG9ojmzST//
Zu4Gd0uHbbVHxpsbPVQ5LdueHLqg+dGPdJ2fvg3ZGCHoqzGJqVBYfFvOiprZVqGkFQ9gX5srPZDd
4K4Qz08BsNpvQO//toTB+RppSmgaE7y6/vttcigmRZwq2sBnSbkoqJLJKg9HBBODuEmUJ6FmSca6
QbiaM3bTcbwTqvOsvYS0/tPqfYRe38WH0Kr9aWgOo4kbWDXvDebX5XVa1w7kQ7ZfXfAIELMppHuj
Q1A2EQe7PCKwxOg0gNfMeKJK+2LYK8FbOvXMmseOSIHlcczgR4z0hIeS6QF+Zvokt1fuTMLcsIor
FMai8nYQOlszrviiD+aZjoRFvyLOP/EcU5vGCVQUD8G7VJMnwEKONIBzoZ1K5MGrhzE2WOhJ8gED
NRTCq0WyPr4hk90s4J1Qj+DxvYuYPieI1POTjKyEzGurX4VEuDoI2LSQXTh2dxgOGINvDeKxul8Z
cHqeepp1gv9gx5A6cvG6Mst7GpTjwgFEoFBUB9uiKN2pr72xXrxsUb01Ej0cs1tLeGxGrIuYogPa
pnJIQkPzRG49FynsLzXm6yhNeuoRZfTTkmqX3anT7SraxaZcm74inRCo8Sh3wqHywvEtES2P9Epn
mm9TWE56Wl+XDmv/4ljqiHwgnqYWQfV0mKewd0tVdQZzN2Af0EiTt16xTL/W85u5mgUy8XPCwM1A
Ru2mXKPhEK+wF1xMUjAkTCQnQhpG5oXC/Mz43maKnPRAU3bRjlnbQa58sVbVVj1uFSU7S1N8W5uT
J2nse7lrU4Ls58DXUhFONwoR1BJScurSxDOZ8HvaD1LyzFflTO+Zjl8JJOIBiGMZwMqQscQzGVY4
dY+JmwDpWdpFLCc8OIubGU4ZoIWoRJitYteFYadkHebScHu13A/KG3Yz0+Y0QVUvqmobpLDMZCjr
Rs/EDAg2tRutuseK/yEVDe6ZXcu9ncadzxUj8AcC4RMSboehew4VLA5iRw5bRsLnIGfNZgnbrMR3
wHgNkSJVmJc85r2IH0FxNzT6qZlAKAId8UxcOEp+V2qVO0rNjRz0N9ibLdXbKKDeM+nZdOGWID/u
UpJjSFltueg5FyOU2n1jqK4oiDaxIiL5h5UZHvou3sbNs5U6kWHnH/rU4kbSgAjtccNKAzvRpKMW
1A6tdZOgLaJBQqw0+xLW8oeuXdqSZhaHk+S6mxqEFUGyH76oNSxcY3JCeRh9J3lnAPHoTmWdcQoU
wulOgrifsmg1JYJL6l21UDQ9V4wNZkK1W4EvNAtk/21VOpaIefnUfkz7Wf4ycaEb38IZhR7nLx7W
TPHRW4g1aZiTxGsgynjE3w9tdUomJC7yK+PC0pxU7agNkO/8XtgXmuF1Cc94epIyiLzKpZ6eULHW
Al2l8ViY2s6QccHKIqAZ7pTUdGINTlXwpuN4oEY4nHI/x/Lqqw4OWpX4DbOcFF7JjStwQldSMFI4
1kOH2eh0q4ez0xeYwOm2WdID4DOj+aYSXUAUL0OSBhNQjM+G8oZ7IK4Nt6vrSNFLuB/IDwIm8kL1
VLRPlS4cyuaITSVp8Dyk3LsjZD4sLuw8vW2sZ00EP8mvUtP5oArzop9T4zUyLGjE9zUDhiDNXsZD
oUrhTRgj1NLMDWfMUmIIulCuKLNDxXRLixDBBreE1VgK431MU0RXxyodyCmPcjtmOJPXFsbQ8sR4
qXLREpWM64feuhgjVrlTsxdG42mKX8waS/W6Phnlm1rdc5KRRUvlsDXIdZCVxssGlHZld1NRe2ZY
sOdYUPQixUhOEWeeR0iQUobcVX2mRM6kaivTxyg8viiF6J5DbOtgGyTDBZr5NhmJsklZhMofTBUW
14GHOJ1poSisHwh/boLIVhfZaZbHRjlXDd1nqmW9OYs0VIyzRTmesBMmIzr2kjuYvE6jB15LPc5N
0xn16haJldsmxz1af1GM89K/BWxn0MkG5YQWxErEyq3FgzU1hyWMAJ/UbRZ9qTKmRBEaKbdc3wJB
LhfxXEy1PXaBGzgJplvH9DGQa+X0wvtbhhFIx5L4muVXHMKwnFec9foPmXyorOyQzXtJjf2uw9Ui
fAtNWHHRe0rsI1nU5J+Q3VN3bhN+ZRDGG03iePStxTNsofQysc6vsa5mIWuK3U9l8lpu/1ExGIoO
T0OHw/E7/vAfnQerKNS4aDNhTauf556I3b0R7GZGP/wqZJYikJZx3DMHO6q+tDR3VIaYqf4Cdyql
H6C4v+0LMS3IxhUYS9jt/Htpm3ckQ4StEZyB4YLikkWnOLMj5lZF/2FL30C//ymUDGw5/scfQP1O
v2rGuFwULQjOVC3x8KpPst0IppdJ1I/lmzJjZQzTEO5d1g+updJpFvDrjBvWotZ5+NTh7BKb3spu
Rast6f3/XiT97UT8c+++FYxhGoXlUAqIiSfXat0gdbX60NG3rn84D99yt/88D98gKmls816LOA+B
ODoiMlSqLhWijlyAzyqXVoCj5ZA9Mc4XBmXNehKjU6iydGslx2BwbOT7/z70/yHofr8jySFXYMaJ
vL77B2tZ04nocrk0RouD+uSmuDmXseXnABsdz58OuTjKyz04qDbEF0X8kOPGVqdjr3Z+irsqVQ3g
BwEyJg+VXt+ut/Fa9XSWfk2GcbeUkxeIVynVdykFhxXguxMfGoHQOW0TSxrU2mPS31ZYLRZ7SKWY
qNdOLD/0E9/PlD/Clq1K81gJ+qEWBnRw7ZmCEew9lr1KOPQMPVFGpA8HQG2sSIU3tiaNqw4n0+iD
PdXWh23aGS3qU4roYTA3xvjSjH6IbaE5s+6KKzjBW+oNooZx2xIeFavbKsFLg7RWCA5G3GzH4L0z
F2C4fc7YMObtrkwJvVEvAcVDX74vE0lt6leEQrOZ7taTsJahJMrLLAGb4a0KBZRs4q43h1NFQR7n
kPPzBMOQN22SnyboRDKKmgkdZpYSyw7tKn/voCZYFV+Od2vQCq4G8TOSz3qEdLxNnwv5jgKKmZnD
YGbnzumk1yKuDmq5avTR77T2Yo5u0PvQTynAN4p0mqM3ErO9Mr4smbza+Shkrgh8PGH9UPfDJqVQ
VJZ6q2mtq1Z4HaXScewSN2zSg5Hlu7FZJQbJiu6l6hGo36FAUqJ+Z1bCTUYih1pU27FRbBlhL+Vt
H07eD7ftv9d4//sgkSmDRxXeZX/0KOdcz4dhbIIzLp42g8oyPkHZ0WqsXcceSZFTSz+0qv/N0f3f
LTJsa2SBWyIsu3+PljPG+sv4/zg7r+W4tWtdPxGqkIF527mbZJMgRVLUDYrSkpBzxtPvD/Q+2yTU
p1H2Kl8sl2VN9Iwj/AHHcadTT9zaXBIMSKyVj/ssX7gnvoIH/zUWjeTJL2fSKZ17JQOnywd4+K6T
1Y9EQGZ4TiGDsWBEYar6HuFdcX0+L92AkJA0HTcRJAPmpiZFKyuD4RoCs6I1x0Ijl+AuQiaodhcq
qhd/GhWpSfx3AlrMbkDgz1JlD7pwuu6Hqj9VAvu9iWl87kOcCnBXjP4zVtD/TuanEaff/unJ7Y3O
sBGbEdNkkkURhHphy71D0/Mn0aQk0Fu9sx9zy1p67L8CEv41MjKRbBZ9IunMMaB6HyRFVwzCSUjb
8AkS1biB2+B6B8zcg8YhKSFRB1adPtPfv76iX8tx/zs2zCHudaQ4ZW22XcfSxI6om15PTyZlwz3E
fU4BkCXh9+sDXVpQVGv/b6BpEj5Nb1v4qHsZDFRiGVlTeXrhTaNQHHln2jo8YdeHW/pds5JLbEdG
VskKvuFwRovpYtMRkV4a5cKPAg5BCYkykhBUNb/+qLod5WDwOYBUdBCCID2pmgPnT/h/IiSClzRt
ja8NqY/Vwj1YpkE0aTESJn0dD8S90thhSChmooqtidVokWCpd7lmnLMUWB6adW0oAybTsZchZ5VB
LPSIBvD0FARSKo2RFHSfjdCabnXo7kOGjQFz5MG5JHkpagfo3mQs0WrhqQ5P7XBwA+ukN81Z5uks
JDxiuUmnXL3ryDawxuFuKz2XR3rS8wrXoa/sjJSPO2sumupN9zQFJBKH10I6xW13NXaX19f6wq0E
gBoAuYroj7Cs2R6WlCTJFd0V5H4vpYkQxD1LkAhnWIIOfQg1zYIg2B+Koal0ehTzo035aRMrLImq
h9wRBZEpThk0Le59m4ZxG+4sZH377iaOsE5O0U01qdPJFK117AKFu9Pzbi/3z7XZPPZe9uS1IPGo
qCjeJkBFZkxqpAH3WvpiNC8e0RT499MQqoS+64hOa+PJW088m8a2srQVew4iDpkS/SEBELFVbkhO
h+Ipzh7VSuHLfl+f4Uv7fGpq0eXD3gFixNd9Z1FFyIau/ji8k9/gPpEesRspoVf9XnzVLhxdBsEj
SlVR3eZt+zoYqlxUz8rpOhy2FDA5VNQ+OE7Xf9Ks4/Gvs/R5mNkNUaM65kpmywvTb4nOeK4T2pBT
ikVBBUqU7KWbAGeO/2ZYAhIEMw3g/vMjbNhjHkR2KRwFkSni2FKiz7vlFY0zlcLGZtCO/X+oA/iv
36ryZiofrAbDnk1pqmt5YKmZcKLwKQDzUOpPeF+0fvmtoLM4YuHripORYr+qlwTxyl723zMQl0AQ
vzWVuatUsXbDJRHTC++eiRacAl/KoBc058G0XVO2btAIx2zxvdliBISkhHEACItEFMF/dvJKUp8U
QDtBaRnU51w39gvrcenymHY1gEoxBW2zK1ztvd5SE26Lvn11p/fX3PWljAQC+mw1vE0uL3YgWkFd
MgnySKggYA+B7gjE8omzm5kLFKSPwzS/ZNC6px+HSrgqzzGCFf/YfT3aTqJyOVTmpkcMRu4diiE6
jPqpAKtXymoqi0kIi9WAp5CMyCkx40hr1sAvy27TFz/dSN1QHZApFavUVzPIJGYFAjTxgYfyL9cn
cmaq+q89BjoDQACVNpocs7cpcYWBUAtGlm1xmDoMNvUbMraA+mVZjvtfFfZI3GRGSA0mxJC3fAGx
W3TRhksr0EgaqcYlN1OlfOHDps3913z++8Pm2BFkr3M9QvvbkcSJQ0dQnmUUEKT1gNqrgmoBZgo7
skolOQjF4e0qLWMKa2UMWGiKCZCKiBAUlKV7RAMicPzXP/BDVu3vD5zsLmhEoV0324JCipSyKErb
MZN9lv6JUDLpH0xZWxvxHTauOGzQGw+jeH2gs5j+7tqFWGlGSPt/SycmbWfDwptvdhWafh+nRsLS
he0TkQyXLjV8S8IFW0Xf+Z1kOYlB2shbo4ueyRwXg2/10hoBBNYtYKUmFMvpf//0sA5RKKs4t9gO
ks67qE62Bm5ofSytLLaM1uYrUvOpmK+SiRohjAiCj5rcqs4jLogzlbQjTvaGth04pXR6niv9bnQP
1xfqQmoH0EWTNdDoqoms4dePTJtOouWcWI5u3gz9ekAJzty64zml+blk3njhWvoy1vQtnyZEjcs8
h65sYYZ8X1g3XbbVKZR38lldSiIv/ioa8YqFvYaNYcLXkcymxZVxSC3HS0+K8SccsKO74cWd1Dvs
4un6FAIT5q+bbXb8Zf493OyHWWGguoXBD1Pl5L4s5PUAycKgm0g7ovuVivcgRzaNslCTnktw5qJ6
VcQuE99LpMlS7SX8ppi/IoJ5C1wFFlKi+0GbrqZgq3arBkfzvhYUn7/niYKlIP8XYBRmCfQkqW7A
c6egjuLoth37TRE/leIgMmI2830qYhEc99FjRoFFpqeP+UwOVWpoMTK2XguBQj7FLQRZTHBJdcq1
AYLESG/SQb2v27OV7wesf3oDl/TYPvTYgTeSspGSvTxGay95z/GN9jNp3eGwGeAITqMnk/YaSoFj
+toPDbVr88FuIfKgiYzT3dR30UgAJ5MdL1iBHKPkVuJYZGxzVLRFfR8G4BQL/vBdjPwAntr8bkqi
eI9IzuSzFce/GtSZY96K7DbEGF2riNzFATdWotuFW+xCiEg5XyYGh+BPp3uW35VxngUJhXKCcL7X
28BR0MwdmlorIzo2ggL6Ul/94hH5NOLs1ur8cRzyXJiOXQKnd9T+gMJDXP2y9cP1TXvxhHwayPh6
QrRGGjujk0wnVG/D7E4aHz3jF1b37viYLJ1GfWkeZ6F2aVWD3Er2NBiALire4QDMUsKL3V+10o0d
BZuSSm+m5/cpstXQq6QSgcLxps7TW1mp1q181uhCtjXO8kA6JG1liG92SeMKklquwWEr0h+ueh+X
b5IPDBtxAq2Q3sv+uUVxXIjvY/qzz4p3IZd3emCeDHsSdsr2dk5yJz20eb/peuKMbym4rlRCwI0A
OvB3//mcIxpLziEmjxBr1nSomkgtjTq2nLTemuYTShV5Q10b8jfYlGzpWro06XiC0OUAEaKp8xdY
HmpbaUc2b1kdawt/DNj9+rlDZ1UlCsOLHN2J679PuZDK89Ly2KuToQLp5NdNFVkeGUjL7jVZY6QC
GM/MfoblHlNIiQqU+RSQbtVL5JdLv1QT6Hwytxp6ILPt5bmeNmilLxyJHqQPjlCpv41JEMAlq++T
6kcFFMQH7SZibTNIiNr5CSKB67h6EDrsBrd4TOTyPoltf+WGYmFSpsHnbwNLADN+UuXR5qICmVYk
cAtty+G58+QbGnBUqtVk4TgvjTJ7gUQZhxB0MIsgEiTsow6MyOJiFvuRyM1/DBENxWf0iDFrmM10
LntBatQEVRF9XZMyv9ZO9X/QkS1V9mrca2paA61Q7wMbuQwnHNtDVJ7C8I8/OBlZfDpE3+II5d8i
W5iBi5sPmDFiFpQHqPzNNl/iWoncx4UFIElZy4ZD+2DVuS+heKU3WyhiJVVgLN4l+2Vh11+ae4Ge
Feg/7FL427/uerMru1pKeoskoT7KmlPXGGf462JfJgoPhUBt11uVxas8YA4rYS4oHrqi3Goo9Mfh
gtzxpaPw+VtmMacZ51ap2HxLpFcnw/wdaK9qlK08c4r5scCzMMZZqFTpl079JJeBwx5y4H8l4hHS
90MrhVxr4JsCsEJJM8FjPEhdw0Y/FaTgfoRDQrMW7MuG+lFH7zynO65k+brtG4QQ9T3W4qsUmRoF
fG9dHPy+Rq4q+FbXTz3kg1p7D8FDKZq8ybxJzFbqN7aZ/JYkwGJAyOj4N0D7lJPwjXs5P/TeOiq2
xAd1/n59uWd0t4/EwhKTix9qV5qizR0bdTiURuQH/Fw/PXc93rQC1vW0zPmvoX+O8nYzcY5l3JIx
4lXASAYnO/lZtTeNMHeNLd36AzyIlkjPlG/ByAN6/tOgZDMIyAaAekOjPCdWfgP67PqnX8qJPn+6
PnuA0tZNEltnpVy0iAniJniWV+yT9AW+J6XrvC22dpEcBhXMIFixvoQKBkbq+mdcKgbwGXimQ7fD
7O2v6FyVxsRMeZm8HphPRKIKgxrHF1/1jyjl/A7L8t2X6oMFyk60f3w7fEIq5dCj2idD3e2bR0Rr
qPE+xnnxWuwoAh2rxPFcFGYhViPZRBfPqJa+egr25nff56+eXbGe4eqIBxIxScm91SKX3UfbXjYO
Ui8B0QXD3n1PwGR5B6Wp9/GfETCkkmrbYJC2eAeDlLnzgMZwA5WJ+qb0d7GKOGmwVAGcbrm/vtIy
pmuQOANK49fLSHhogYxmBABlOHfli8V7g4PMTeNOkEk0rIsbO5O3aQS2Cj3OyeOYcv+tAUDm+iIr
F6fr04fMbqKmbbPCzsmJUkBg2jc3PLLCpVysOoFjy7gZYDsEfILnZmuDgtQixOPyg2DZE9+aHj+p
4GwqJLdKAL2BdfI6HF19DHJRDXb66hHFyw3C8NNLjBJNoy75EquXf/z/DT2XVVJqK0/CjoC3baxN
h/A0QgWbPMHecGqEA1UqxhjTbEiE+QSmZyo8OhGj7SM318jnEAyeOwqI3ngZULgLR20lFSN9NGuV
iluZFuXCan0UoP/aN/gdYaGBmYYxf9lD305ERx2DW01zCovdneCXV3mAuXLqXcNOt7sH0SQIyv+y
3fzbdHfkEmACvej2ZQYpO+B04jQIQhbrnNF8SnJtK6yjCaO03qdwzOy9HR6axnsN+vBofBeIzQpx
Gkpzpylg4pHMz7vXqWBagBAAQ5zXBxXeTQkaM6lezMlgBy3KQOoPo6E4ddffhma11tBQlmEVWMEr
knBg0pKNJGCdtdI7MJJQCQ951JxsdCcIRCTvl2dZFGGaHfKENOjM4sZV4X7gOcZ1S3kYFdKTjaQt
qJgD4Lax0J8KuV0TRQyd2OlcVGShiKXpe2Fbt5h4HFBKOICY1cf3Sqs2vb1Shhe0GHcJnkFJExLr
4fyMvFWNMCLYQA2mJuwI1X33/XsNfg+wsKK4KzPjPt03CVy36EWeEB4/dHgweVQz4O+Yhgurs5Fa
9A+M8JSH/rNmORLJUNZp+xh0WJr050ZVEQQ1HlIDXRqI8Yo03vWixAEFaQOwYUiATTBc2B3RI1KY
qNriGRUq6P8rJ24ElzjFzckBRfFxPNMCi2teXAOTKbyu0iI4WBrQsKzdDfFznop9BWCkBzc34SzE
XZzqv0avhT0o0ZHD9kUkm8lb106PndY8B63+LU70hyrVTtGIIZS80zJ1YyZ3UYlIoHhc2tOXrkIi
VZyVobyZcy5XBXk80SrddAw/ZRKZ98ARGYbyyEv4WfEglfShqAHWNAkbaeB3DaQIwXpoo6PJjHKA
iW/j48JniSm1nh01AA7TSUMIQrE+aFefymBuUha1Uro8JIWx6itQ7+WpaMKjonI/o/9h58NLOFTw
nTLlTk1ek3Z4NrQBiQ865dL4p7XEXmmInrzxqErasTh7VnX2ovZoWtWtFEAEhweLeiKBBWoASbfJ
SvOoQItKq15a2218Ew0ox/jNjYlqkeTd6GCuOtqqFtt7iIfnEfx8W8gYQkMNByKsQpMyfPMfmW5n
GQPN9zF8r8U/Sg22khemblFkqZq9RsRTN6+j365KsRv7lzAGEI1EKN3ERLvfmWr1XHkj5XoEuszw
hzLSaRtOZYVHo6Qe8tr906l7Qy1wn/9RlvU29tP9KEC1NhEdA2Vfm92mKcUzSP2kRhZXq92NERmO
3jbnFsHxAauxqjBvlPCftvLvdM3fqMAesGyPvXStS8+SYm6yrHxouVmnF8CgL9N4sH6BKee8kQHw
UOm7HQe3ndeikblu0DQoMiS0n6zKRUBToP4C4FQo95mff7eQHSddejLH/A6gXmY/ytVGRTfUZlY+
PobfotWkREpyO30GiPGNgmJhQY1XIsLiBcpR7zb1bNPpk0g+cRfyQu5RdrGZ58eqsAGTyQK8H9bF
rlbrW8Ri1pm1H+PkNkFGoVbWVBtOrky9D7Hl3E0Pea4SWvdATL1VRCApAzo2yDbsVy2zH7ocWels
0Nfi2FXn2kLAMHu0plp47e40zNJolHcepgrVzhONI2Xd+dlInxocMdpc+5Zk8CpSeGNjdNbTaC8U
LPmgxcSldtBRGFzZUc/FF3KjB8bTwtm58K7iKk39BLVCzbDnR1qSPH9sa4MCwySoiKeIegdosocI
kvTxrdy+KuHT4D8CFapw56hVfyG9upQAUyhXxIQatSZI59eYQolca3QBETk0n9LbOrsfizuptI9R
9EcQKAfQKWwEFmpulGLgXLynUOIs7Hla/5R4kIjx3F6YkymQml8ndPrortFowDRylpMnUpXXpRny
ckscknKT0atCDX1q8BGIIji6Qbgsr5Ch3i/29S6kvjaZEC1tlUyIGszX6Si7lpywIOdG/Bd80eAd
cMpG9/j6T7w4Co2OSSIGOI857YpPF2ZVlGGXhT4JdoMQMyRC9WRbP6JqfX2YC7VXVtb+yEkQMp7n
8aKgbQpjhniRlZNOQJF742Q3+8XO0IUk/ctAs9C4b9TKMiIGIrGlRT+1poZ9TQrc7JGJpm17/Xdd
QnjYU3cCHUJU8jg/X+cPOaYxNTTGGwLEGmqFWAF4JEjJlnihl3ZVA8B2k3A1n4R7k7V3VXsXNKh/
dW9B8WgBD+2ePc8ET37spH8KSYVHIkA7oUqSJ1BwEWyrjtYor/JQOdaVfQroZJDOF+4+k3dFugv6
XY0IAj4R31WwzNxnGyVLdloA0SJfuCOmHzM/DpR/wFnjIIpV8awMhF2LnpVyRr3tJFl7im6heTKP
knL3XyGaJ5KdjWyqLP5GkEBNHJIOCuOUEQbNo5Ry7WhObv+eIosKiKjS7hrjJzgtjTg2BmouV6gh
vldSvpM2obZwTC4lPJOlu0LLXwO2M78dg1J4XeElpjPK6bEaklWPJH9VvKviMVHLxwh2BnQgr7S3
i629mZjBR1XE1gzMySYVIBrTs7wzb7qsNQXEEigmuC7rMdYMbxghplK3CsRzYdzizxfo96O/lGxd
6r59GXp2nCrXrsy8VU3Hql8tGFCh2Bna3oJtSrPGw8Qkt/CCHJbCy0thnGZMqkFsM5pDs/TSihV+
b9ubDnYeBw/ck2hxYIiMjeYhAle80cWCxLui2q6V3WGwo00IwyZAJjrMlQV8xaUb5dO3zOEAVi9F
uogH00nGrRrf6FGOC3cGavY5y743wbDuCZYWbpVpRecHjbvYtDUL3ybtI8z9dCsrBH+a1bP7Des+
SOsHCSECpYOI5STpSQ1qrA8B02E/X+6z56CcENjHwEdnhtCIygBsHkLt4p9hrciI+IkbRa6plMKr
CnpUmfcJxE/Rvve4JSHMvI4g/WpGdLAFSkrVP0JOdmPoHUhOEsS31Butk7fCEwvB+qWX5/NvnL2t
MRh5tZVK08HCxM8g+mxokS1bml4ahnNDb4gGhvUXM4ZNNFj+dHh6qd9y32xr+6epohpOnNwEJGUk
ZFZIJRWa1aihoh2tygEzDMQn2x8JSeD1pb10hYJeIr7R6aog6//1vShlI7LN0TUcqYZUJf+m+GqV
jzo1ZCVCHrp7uT7cpc1rWqZGd0QHazDHSSQxnssD3BAHSy0w2LApJPPUFYfYRXwKIFX2en28ixeG
CTCEKI4pVz8QqZ92bpLwMYmXkTbw/kZPhvuOPVKN+ggJv1W81DiOtItQ7IuTyiMBmIgHg6T066QO
fRwVWZeaThM9wUEOzHgPXtgwEaz1H3kiRPl7Sj68ey822NoHsz5p8V6eCgR1cdIAEl2fhUvRDl06
Q1EtklCogF+/R5N6LzXj0nBc0e4zDyo0YADN4zaj9LRwV344eszvCgwzwX/RBAP7PvvxdmuqYRAy
mNohbUDPKMmRRCMU6PX2LbbCLfKLGMjBug2/22hojGAYRLnpu+/aZqQYbYBPK2r8BxDy/N5kNwEz
p8aIGqCtwPbHNUEH2JDKTuI/l9gIUeZU3dMQ2ahPAtL62VP+yc8K+uEYoho/lWQzDE/1wET/GOpD
VB8T8v8uMo5tEUBzwWgB/dMM9r6FbxvGlPpPk8ezIs11NeOJ3GBioJhoKOVr/suuQr2q8tr7IVu4
1y9uVXxtFXUiKFhEjV9XSWRlGLUtGS5oThJDgbfWRHYGukcQ3AuMHdUbt3m4vjUuBhKfRv2AxX06
IFJO5d6tU8PBTGRXDM9qd4B224yQdtypTf8npiw1pXjXx/2IsP/aJpaYXlMEB+jiff219HIqY4gl
3eGA6COwbfi647YcwpvKxFdPxzW3oJkEzC2j1Oa1P6Imoi2wgThcKndg3fLC3kbtk2+Lgx9SZHIP
plI9+VS3zf6niUuhCjRVsMVrYHJlvusb679ZMTrgBq3Aif8wvzyTLM0SG/Msx04e8vJuiM49BQw2
oDvB0+8EFh5VunCWL6Ht7AnpOVWVeEfmwqKYnte6zdo4OSQ1qF9xd8C6aI8C5XZE009775pt3z6C
ktgGWXsbIa8UaaCLgLxfX8L/z5dM+TH69vZfshBZCOTRDz3dQWX7wBqGUvMMGmvfwkeOEG/ASISC
pyfheSA1N4XRbjK7u5PwtWsgxV7/GPXCy8Ia4IkOtk3QA1C/7qeo1fpUji3Naad2oaAtG67t4FDr
NIjHYFMMxVYuBqjN+UmBFS+BDnZH91lDpAIWamY8TrUWTYRrWcPnNZuiSd7A5KTjpVNkzlTQ0ZN2
D6UHz3hKbksv1dL3a1+/v657pahKQ3Pgl4Cr9i24gryH75z9ROfCsoKF5VsacHYAY1VSwiwWmoO5
Rui+a62yssMbS7+r1HNMMMJzfH2JLrWJWKLJwwUhFu2v0KdrAm3QR0XjsD8q2K+OyAMmlPoTW6xU
BbJ8fEJuAC+7TWNQ+w73ft1tFr5h+lWzaweaEq4PhDpTPXY2zQiYqTGKyYAnxBmoKKx3WNDfuuI5
8MrdqMs0j5wu/17FTk9vUQBcK8P9wjdceI6/fMNs5nPOjJTRLXI86Rya7710o4feZuSuJ5dRlDfX
xUn2tfH2BtJME7VdsXcKpS/T3w3y+8LHTOfi2oRMqc+n+19uNaurXXJoI0SWG2PjJ2uAC/RT6Whi
bVr3u5Tt4t+9+L0w7hRzXBt3Fm6r+ajXaGNbjoxEKgg7/5ioNxyuaRpGrKQbJ8dT+PqgF9K4LxM/
Lczn3xp0fVdYLH7YHPPuB6mE8Bfe0wuh35chZtFPNlEB+yxnOgNqpwlctPs2oiDnftebM4t4/Qdd
PMOGbE/tXwGFcraTgii2ESQGZcbhLbK9/MIc1tUDubD10KhLW0W7NH9wpLlg6bJOEKyv82dTbDZl
QZcF1ub3clA2SiodQ7fGQRQTx7I76qALwPmZLiouGl6VKJulKfzgH7WGwGt3a4PxbN10F9KyV5Rz
gE5EVg0vaKcXvrJVUvgrKCG2qMYH3nZAqM0UZwOx8DG8LXTg5dXK8wsCA/yGyhcD2ypOkIpFsWKA
ukHRLcVLSWTfpwydqMlL1mSUffMaxNLZ1NH1DYDi4BkiUD91w3WPsMRoCISbh21l3+tYv2G9pIR/
Shm4Dn8g726NdKNGPAyUIjMCMr++7dF4iWmoma1x8I4I4J80Kq4d1LGWmRffsMmMRnwSbPWl199y
qf7Z1vVejqqNwLuvR/HXgBHS9z/zN2tipDWHVC1Q3ZVaB1mxdfqzlb+1sVgnKups3bNR/dLrQ9cP
f0wfRenwpCeoy1J7D5W3tHyJs5+B+tyFeFagV5Lhgtm6ePY2OqofiGaaoWP2vzom1vf1zYR09Cr7
LA9btmbtobfJLRO4bxGRM4Aev30eYAy1Y/aoI4Tzn+9VuGcKSS9wdvp0XzdPTqOKZnJDDUHaad4t
eME22fIf8ZIY6NY8Xx/NvFCyQHmdU6GpNmitufEgSGWrK3xysLg8jsYtEkI4Fx9cYyJ20L2OwT2L
dV/ixxZC4TcteIbP1D4Iu98ydO9zyCdh+tap+caU2LTovXnpMdNwuvzjFtUWff33FCqIFDsRpgWJ
MPZW/dxXtykXttYGqyALNwrVoU5IGA7Q/MPjV4PNjkoHruB0/8L+1g4j+IaHEh87wKk22omqj362
5a4o2gX2icb8npQZ+SzsNEtwRjQAhz9uhg5Ts+rtYOFhulCa+DJlsyvZLvyuCb2Chkd1W8Z3FrI0
OpZ4x+src+mG/LwwsxsyUZBnGF0WhlNRelPVVlcKEOtbMPHGEg37khIFZDXSC0WVrenZ/7rrCEW8
GnS56XTyG2jrnYTHVCRnbAB6xOpt5f4MJXBE6T9lDwibln14V47Y23FzUcjTIkTL/4u4S7c0tFLh
jmnqh+nhp0coqrpCiQzqTIF9nvzsgn2pjPjv/dCKm4/qZb6wrJceCQBYqrApXBu4Xn2dgh7XLSWQ
hAFS96NSXFNK6gi8HqXS3VjlWUPr7/oSX3onPo84W+K0V9qSnJOc0kSgTHFya+f2C9fJpc0K34Me
BwVwDMVmv6opu6LIWwpXPeY7zQ0qRMZzZy+ErJd/yL8Hmf0QW27Szkz/NXVA1Cv9F6Dm63N16Th8
/h3T6n3aDq6LiBVYH2N6whXACwzj+g9EoVX4KNqFs7fwe+Zdg4ZiVZiUTBpMLfgGgf+4WPya5n0e
1336PfPOWtQU9Si3TFkgbohsqe5WKINz+8IBuD5zhOsLY81zPrkLc/BvxkQyMnQEjg1vU3QUkH3p
FuG7nU//2sr6vTk4MB83NvEI8S3AYpI77ECArpTijQOoN962jsWzgYzdiPxeZ67krju4SD8N2d5t
31zrIXTxFE/EOjZxbZIRbzXd/nWo3d9SPDiq9dzDD4kHfGRRZwmy/l5DUGSC4hMtrl1UWCuq5Fb2
mqCaSbU7p2NRIfQrySMGafdx5R4qvdgkwWMvv4W4JSe4mEwRgAngNJzwoyWVxHYXd93JS2THrGVK
w0DpVCQXUwON+pFO/Ohj/dhM9Pj3ETtbKgKwelT0CsIS6M0309VOQ/A2tan7otxpbr6emDgBTFBT
+mHa8ZoJnYzBV0ngb2NQPTJihyiYZQMBC1qaymCtJjb39EfD8pmpXRvf+nBlIBeHztQ+OIfVsUn3
WrMPkA7zbovqTmluPeKXeGdBCbIpKK3kaN8qW+m3TWSIrPB4VpXzFNAMQj+CdAD49GYJlLbq/IhN
+CoReAjExlapR9TlVFRzkIZMis1Y/rDkl1j8ROetwqFUuEdUU9dqhGZX8qzyYifyXZ2/jaK+G5P3
NPeQvlE2HmThqJyM/jqCU6zq8l9pVh69qsSHBDwU0/msYAIhg/SMfqFSWLuYjvhY2r1e374XDwoF
Uoh4tDDlOUPECtvaquWKUniyj+PHwn/goPjlc+MuPDiXDr1J9Zuuw+TXNy8YKUmvdaPKQH7jMIqw
HjptiZZx6Rb7PMbsFrOqlpETir6y1MBhgnIWWFDB7xMgczYmwbiDFfHa1Z2UDa+wiQ3zZuoiT7up
8IYne7xRCZquz/Cl2qb49FUfFddPd6vQvSDKBF+l2Mfc39ZUl0Pvl9VQ39gGeG6gpS/y7eItq11a
WugfNHhUw6TePgs6cASMSmHKutPa6ormMKYzDQ0egkLCX13bZw1SVyUgPAVPjaE4SaYKCio/5po4
SsHBte5z2HVaquGWymZXXnWmKXN/+ZDzFC3AvT4+NNQX/X8KIHsaOtgSNHieJuHR4Ze7U/Vq9PuJ
32S5/yzM6aV6Ad0ilE5UKGViLhTed5KHbJCmO6UGEmfcttl9n3zzfB8nMvEDQ+O2pCY/rpGouz7y
pQf/88DTNv+0mK3ZJInvMjAHmY0EuQnq6vKLP6Uh8/eLtpwKgQA44V+8plCP/UEtDB0ZHVxkB8zB
xLOv/TQgQQbjs939KHRQ/EAyK/sY1AHCWAC90Qz3SSJFCiZO+tVJ3wezcvIBzUVt55U/2rh56BCB
jYWjDEe5Qt6RVHDEFrPPEIpPdEhv+Xsy6jAk7+QxP0Shfye67g6Y4iZz0fELkZSPjjqHZyTNc4Hw
Rf5GBgEXDC43owA/+NiiXoyfvdwp6I8B9lyMpS+VbGA3w28CYEJna7atoSYPShX2pJYpgoPqmwf2
jDAysV80jzvMBpFm7RJvSVXv0t0CtxpAMhIQ2l8KB50F+i5OcYPlovSyvUielfKRfMHov5EyXN9k
l2rawIL+Pdgs4gvlMEi7IWJ/kfkhoxtWwJDbX2MyOJMSpIf2eRB7x5xzSfTUe9GajP6gR4Oj60sA
/49w7OteJF0W0AdtgB6EubOPEW6oi6H3NEdCh7QgdaV9Gajmhp5pZv4MxMuYo6ygleeWAyeV+i6k
C0KlwO4cGiRodh9ea5DVEQwlZZB32IAdixQOaMd716OFKh8BpgBSKWh2DcaSPMbfGTimtyTfFjmO
rpsf0dunA6sbuGeWBpiIyNrQxnLfZYooPkJtw0d/Wa/2prEf8oVnVfn7nmBYgYIZ7WWFaZsVqYrR
tdU+alWH42qAPjKNt1xgQD3uiszb0JwxQIhW2dproEF3j3nG4+MeOjyYBRZ717fTxRUEhyVky5J1
8tDZCqp+TXXA7VQnAyOlIiURpS9eDSIrGlahpN8F0R9XU1YxUuh2hlB/aD8Mafw0AsxEgjYbDmMk
Dkbx4odPNWwzJImNwN10SGhkyY1vRXsFyd3sscegs0X5hSrT7vov+CADzPcgFhnWB4uHcsqsbKMq
Q2+5XsEqJv9Iuf4YRYfS/UfC2QyMUw3kI8CksnzPLXGDxuJhQA8DteQmwrG8fMk6a68kD5GJuRSg
Vg8xZHopSdOflPoRnJZFJ+X6915cfkO1UczDbMXS5vp1spk3tRVU5E/t+5ABwIGYJ1svqFMEbbrp
0KIc9fGE4Pw0X5X8OwCLG2b5RoGmLPtLrPIL94mC3NJUouVjdB7Mr69Wnnp22cqh6uTlAfCfT3ND
IlxPEF2qEyL1InuIU3jm5W9YFpseIBlKkiISt8M4fluYmr/DEr4FICtNedpkLOjXbwGGnhgSsYZT
lvrWB3Tc6AgIg4bWchyWxkkg7qdinRGT5AEHvEZnhuahh1YtpiGoUqB6Bk1h4aP+jif4KOQ4KYlM
6Kr5Hcfh6ANhgSQS2ouM+1FxwkwUmh+FgxputnQHOHelAoFP+he5WoDRfUQrf+1uICBUiCbBw3lR
0vD8ZlSNWkWQrCOQUncBcN4kfnJN/9y64x4110PZP9Ez2Hmw1AyBFIKFcqSBrqVymrhMlFSTLkAu
GbUy+CyYMnSmvQrGd1rX3ztjXRvqvV4320pgiZ0cAkqCPZ3FLD7lfnurlwiq5z5+Y6FarmNfrEGB
7xPj0bLldWX8bn0QB4Ig0vhtw8dp5IcyPPqBueoJF9sOLxocLkmkuq6FJ/mnQnkrLBCD525T7WNj
/lHkDFfTs9qDxjuFEDZxQsatz2mh+wEQrHB+r2iRduWJPxVp+ZpcGG3qk1yg5iUwchCTTn4GhN2W
snsdIAblq4Vb8kKczh6AYAn2QaZCPL+yNURxc8XKVUfHZAZLWE1gYtHvJzBl+wOUsVnt81EGwL9f
2Hx/hxaKgmrNx4MB+Gl+WWhZHkNNkpQJhKD2dFwx/h3+IOSy8rUOIA5EYu8edI4dYnzzo0lNuPxI
GHvhvrceJqU5aeGLLj4Yk2gSzGaQ5/9D2XktN44sYfqJEAGSAAjewnuARvYGIalbIAzhaZ9+v1Kf
iD0zs3EmNjDSsCmYQpmszD/N/w+iqIcEje6mWi3wkc5E1FIGn/KpN9Kbh9JZU1gDvpfrKh66lQux
YmveJyUQeS1nfbAuRKbg9XaPFHwvhleVWuXnjd+NC1N6vKuqVQ27ud0RNXAbvPnIQM6Lf0FkfmzW
vy0n2D2oe0adXfS1v0u71XhuZeXSLQgLdKXJuj7sx/V1XkWlHA9qwDMfEiWQe7fXKODvbkpHZZ2v
JxIqIUSbHWVOF0dsnzg/Mg+eq+oAV2qpJTo5tC0RDvZV+g259/kRdEQ9csa1pXh9TvnbX8vrfqkf
ratOsa3yRRnjYWlrV+rQLUh+oHq7ppbmqlgRp7wfIQ+DWYcANUOk827KXxtCETWZZPpgrVqXeHF5
WwK+NxFxROdL0N2+FTxAFxfDYyK9qfu3usxiD/hnr8HRK3ImlH9EV04XdT329wtjLoPC4KoZbELi
HnLMAlUZXCba/5736795R3RqDAqfiIwdh9hDO/nbtkReyCInIaiNzsEqxbMWL/yFfw0WrwMFauDz
6DDgDvfnU6Jvl9u7alTRKt3sV19SKqXV4XY2x+gSPSI16gI1JAssqL2Lv3FOAeLy0CXikFLqMR3K
pI3K53NwjK7BOj0ehufhufuoDufn63N7GJI+GzM1usfjvk9X4So8eY8IElenfRt2RTglt6g/NAdi
V7qPR2esXiGWPn10z9K+/qg/pm81rZ/r5/J5vV+l672yLZ4HCr67GM3xFHDgX/SWyRQe4yK9hxdX
dzQHN6XXbzVPdxSvCq7eFC6Ian/poWKEJ8TQkioGInm5h30sZfluk0lZH1/iu994fTDD4XcOp1CK
lETenQOC17xjJA4t1uPLax6vU/GelL7eSikBBl/ljmKOuzI8Pww1KsMynDNKNHsPflS41AWhIihU
oARVBu6bjdGJTlHDNp3iKYYCiytYQKFKyX0+iD6BAPliOksz7oyN8R7XydqgkolPVo/zGt/NawBf
lymIPUd/AbUjvCshpRlg5aSGJeSOhIUHEtSRRHhZd0d2HrDDK8bNvJmZoF4XHPawNxqNMduwMTjQ
TEH8CQmOxQ5piqODK2qEYrFEPD733oYT1rbr9+Eyyw9K1n/er9DQL+BTfNEyVlj9O3/Ts4JaSLv6
qXxSKGpEItOu/E2lJD27vJDBdnqSdmwz5nF/QjN/fwjKLmrBQL0wPQmihMHo96Rbqi8SdSXS81P9
fv592l6fxv0Q5MGQDAnlQOrkErVZ4ZF8mZ2SGvbP72JX7OqkPbSHIlS9Zn+hqOUTF8Z12FYGYSjR
jYlc7KoTM7o5nHZrGCKzKTlzyPFlrzJGQ/CIuMfJXL/GenDatdkqevgnioJiQDB5V+hqfBAfqZnK
xVPS7aaEmeyfPNbHyxRXqQ5FpVHAVDkwqtenVQiVKSW4VOv0DjV9XGwfL49PolC29XbiZWuzScv3
x0u1P6YXqunuCYos3k9P+dsp3iT0XTx6EIYGU1RnFGEKav8RnKKFW/hwdiz9Nlz6YziGm4RuFdPI
e3hVykMgYoDQU/EhWvKnqDyZTdJCjbl47hPwibM/JmMiBRJpsUadFdkKTvVAPptVItKWs/F5HMz6
IG3rA7RHZYb74Dn/6tFGBpMiZsE6aJP867w0quSxDIqsPnDijuseZIOUGc8C7d6dozKDIUf8IU8f
IOMkQKenqIs2W/m1J4TB2GzbZ7Lag2MCpMWXQ9QkTXKNzv7Zv/qDc4vnGAYEsia3Xap5YmU+JuPB
ItVCcK/gwqdzqnuad/pafxDrkdyjS6J7unfhytO+TM9IBH03xm1wc8l71p3BUcI5bgLabqg/xJoV
p/fiVk/L8JSe9vW+fypTfvbsFvluDdz/VOwlpAOMbO1T05nS2/VFgrQXcDtrntQ3KTqFG36U3Sqj
EkQsHaSo80hQjoXc0M1fU3h96eORx66A5GMl2pArGVYhZCG5sYwUGr36mHfjbsqmbN5dD2f+fz2s
Ps6HcTdk4w6mtiG7JMOv62GZG4KHbsiGDC7qGSp1fkFrups5ExqO5JbkoRIdw4+jd84N7hpAc1ou
jCnVwg5ezkvcpRc6ZNqTC7s3A/RgyDPhvYatU/HksEjX2TpTs9Xb6f8L2fvPZiSgPbEVUX5R2C3/
BRRIl3M/n/q6T/Tz04NqNvU3gRnX/t+iNf+Kg//nMRSoXi2oGCOchn99zBWHeYXlvIyhPth2ybRF
AIeS2X9fo6VRfI0m4bX/otn+FYsQj9Qok0pcPTssiMTfXa+XYeqPc6l2RAUEK5wzcjGakwIj7yD9
y5OUv9pRfx5FSg4VYTHwRHLOX9+uOdXtslS0U7TxyLKNKnbNKmsPl6jKcnblhUfhr0TrCXgWpMzd
0yU8/BZ8zkAwTudjN+C5YflTAc5V2Pla9r5yf/3Uk+5fRvvvXKF0yprMB4ZgI+g4sPn+2tKrulaL
cUNJtzOsiyQZdPijzu3DBkzYLJ7yhhoaMFMI2qyG0gRxuYIr+gwLjGaW14D0XKgj1vXFkuFwgK1t
dZQJGqIW/+2LClD/W0/6W0i26FTyfZb8H9ZzEJy/B5HIldwVl/LeRcP8kWMpXbd6BQL/jqk+km5d
s9af/uWR67/CZn+eiX1OJYslnCVUmPlr93TXJZxxrXI/jMRBjg75TOt9iTpdWD01JICNRgsMhhpM
g+wr71pCUu/GKwQhnXWRYtLICTfTKv8s2ZulBWcRVFDD+xmy+7d5CqsZbdJcdZRVcIs6ZF8dSFKw
pdbLFesO5W5vyHu8co9PuTaG9xwGZuIyXyBLudTmPV4neDRP71DcK0+YwjKENegND+uiBaC/q538
606i7tmYP5rg7hdPyoEIxjxcesOr8lW/HXeLCu5qSD56dAr7+qZuW+/+64YuBC38a60ANLgzOTBr
W/osfpM+Vn1PkXa0V6Ox+X17KlVTTsl1usDQCpJuLwChqCZDkIbNTqU0jnqyrtQjhLRhYxNjM1DB
oWWj2cB2RPqhYhLAe90vPiDdbGxVM6gPdmrj2/t8I3KMaC97UbtlTYlCS72aheJTP2m5uy7sprKm
F92D4uO9dgrVvSJgG7P8WEhOoZNSbZwprqOazdU4RhRWxAV2Vdz7rv03OPFHRP1fS+Gfc+NvCE6N
/34gskk6zDBjn9zfhmpDQWhQTMKs/kWg/EN0kYK70ciuBEalft3f0Vu5IUxVyQmRvELJURCpRYp+
v8TbhOn5v6f8PwXC3x71N4hxzNvygp22OdyctTHAMku+9cW4+aXhAxhbxdMiaZ91Y3qdSaKfjMrr
nC69emtfCv9FNv0wTvylg3+aov4U1GGj+LGb/msrGlTy55f5POFg35GcsplNgmaaxqQYCa6gClFZ
+TO/sUJ0s3hWc0dDx8OFaOLipBY6hiKMuOu7o1FK4GYVldk1toaWd7HIDzwn17uxhrJWse+DKU3e
PEKjauFGb2tqhrr12gYbhhuWTKFyOCyrqJSCzcOXRmdWnXwN8ZWDO18bqdtuacO2l/2m2J60nTy/
blSHNNuJnf3BEjfmJ233v4fpb7W/mHxEEFLqb0nSARnT/4ioG0p9lG/lQtmpX2fdhOxq4VzI24Gf
7fP2ueQdMO6gblnhUTVlhBIyQzba3ByPBGTY/cOkQPjUWeBLMPbC1K15R1A9xVzmpup7zfsyWhLZ
Zq3/LUhW+atL70/DgbCJSKLdCiX2/ypRj/NCv1z7YpndjtDlLKLF4vdGzY1G2QnexUceSFMA52FL
8TQS35COh4HgZ0oWl9bKKm0HGBLOONmcz84NTPKmvE4LCkFvXqbr/lbvpbl05hu1hVDc1cEp3Grx
sW4t4g9+SZqZ3ynd4K+0CAocamH/7zGhnvZfIaz/iAQFM14US2DCiu3kv2bssu+1K/Ve2mh09CeK
D8RjpGBMYkhilZden138/tfo974W9BEVoYPeh2kNVutl0PgXB5Fvz87SbfwxKpM5onpycIlKthBu
suSSIpmd0VGt+nPwVofRUbBVZ59sKkdzdfeY5e7ZptoIzOzX8OpJOLR9iWOCSl52m4g8x84oE22E
08mQUi04JeIBva+73Qf8Qgq6Sh/lsbY9+qL1fYSTvo/GSOcL8WTJO33L7tHX4mtQ0Wid53N1oDoL
C745R3VGP3epye2QNGrhiwhZKe7DudoQDb+Qjw480f8akjUDF7E1zlw7+uKx0O3RBU20dCu6o+W7
GTtvSSOAWPk3CYJO75zdya1rg6hm7Ghv/qzSBTb05lP1Ns51B0IZ1gHKlfvwHiFO8EXYOCtvej+7
S8U4u2tv9WOBF0F1NB7eKgTJRHRTh80t3TNlSn6N3hzW8SW8eZyzL7mXuD9R0zy0DB5hEWCvQVd9
JTHOkJJTfAsf3uDysH3ui4se/Lt2e1ux5hCE2u7t0r9/TQ688g5Gf/CgcYO7wPwlJ9dbOxP/gsKz
CG7e7aWSzGNKFCq3CIBfsHZvR2Md3mNhva69GvDh5i8wFI35cE4morYj0OgF0M98aDJ4VYn0SB7R
iSgO4+I/IsqTJ3VC9gjxCKvXC/6uZJOO1tra/BxrC8Fh67aCP/CtY4IA7yV9dAQmaqKGKSx5kqfH
G7hTowpE5dgZTaTHVURSBmaTOMR5q1T85PEKVuz4HlAOI1qn0j6P2TnI01mn96BlAklpzYyuaCaJ
fi3q8Bz9TP2LMUfH7BJ1iepo5tECbLbW9B/0lPbs5RaD+ZL7tbs2CZl2zs7KPTvD6xyAiKMsw2rq
Tj6cxz5kVBaAsXl3cCpiMx49fAF+F12+VXdB/FNa+kXjlD4MQ77CP05RHd0CUkrqqISs9vv4vXAn
Z23DFxajkv/OfXy1rmaptGWwertwmxeiQ72lX2DYP9wKfm1O1v1LCL2ntebBd4dcOXtlTz50VTR0
ciaHKeBtPh7uzzMKv/Bbr/WKKPdyJ3dAcgxos3ztl5rMnlHGmnhoXMe6P3q9N4JGaZVxdBbeKSAx
22utwj46NyYlc8g7Og+39heBeBjhCFbNPL5hUFBMwhY9uLGZqvCk0hL5S3TP6J2itSvamIeNDQui
7e2D2YX0xZIthZ5cBaq7Oprjd8E4sNMapU+v+e33On64ZI5NzOScPuq90tWt3IJhmhZVFv1qD0/Q
S7/fwqNz8QTAJVpwduiG4G6Vb0ss1zmBLCwY3dpp7KV1s28226vV+bKjuqOt7a9fdTS9jozaEku3
sqlC7VLEiLaxEzmy17qyp5pkYlsq35JYaorvS6d1a87hboz8Ojh68KMDm3lnH93kbWUnC1u829qV
3A1/FZ83buc/UGaVrxNDtWYenelL1VYZ5cLt6XoVh6Cx/FW4QOKM/OcYwuzIT82Bo8ZtWbn9vnVW
1tJWHcXuEU5qeHbl3ysPGkkhiRpOEfKjDCDHdfJMXDa4WArvp2DlXbDoA42AOrtxjoiG3GIO0WWl
X4MHqS7GQ1T7KOxdtAgejEvhb5hmoz1z9LaQJa1T20cLLg0Awxr48GJuWDG6P4diUupMzQ1+XxCm
U0ylLzCNkIjWB9yXiDKmlz39rCUx5yXz9yU8xUJ8LThWHuHtp60QtkK2CZDqBmIlINA64E9TDFeo
iqhdhdLn8vcd4yR4+HA7S7nx8MvwnpBHhaBCEKE3hiMQ6ypaO7U3JQsw0zK8JlVlUNTNZkdAJFIw
iDW0sYUtfGJiSUxfzVokazPLndmgOvAF2xiryMEyyb3ZkNPeHr4e9AnF8qkX9k3JYTFVa37OLDpk
bcRMroN8/9OTsJhGm5gkwyVc1We4uQsfjguCR8gA8Bfuw72nBKCntqMYmfoOysoJRdSEJEbsexvG
zDkoo8d2DmSff9CInnoSnXH/Jf3OHbyyYk0/aG7vGcWU9h4F30pLj1ZJ+6ImfcjPi7pTdyCyEWWv
tEzJ1sn8Uj7NLy2cvCdDf6uBXBXKUgLFJvkMVquSwfKZq0Cy5W/tDUY9LasWppIVT+td/8K/17vF
2ljk/B+AV3vj1E2iZeJ/O+2tjOfP8klvuYpb/kF2P6nunWenp8snIO+ngHrzW3B7ySsjJwzR4J9v
0k4Co6RBIMPMqVjaQV8KhVgyf0LVMAssOmane6v2IlcibZh1nPY+PdVQqxNGSxkJs9wCoAY3sVW+
sal95j775G/uTOWq9PHSgShvj+kN4bHPs3EyeUamZePLzCE+bRL9TXuj6SuAvMmUJaMEpoZYo4xV
yCR4o3UC4PoiuqGMOcRrkhyNyatlxOkWcREvMzWRMZ6zNswjFnIeFYhWzV/vRoSqWOX4/xG1em+M
PJSOFE/mYnHKGjwXVDcRUvgSXgz/Nw+vzUUiZAN3zRnXJlwlcrZK9IisyeZlmemRmig8bpWIQb5n
TSj7eSTaIU7XI+0A6bOc8asJ79k9Ay04aFFFWf1Qj+ZgDgh6WTDNiqhgXyr5So0vcLtjSLPN5OwY
bcjZc3AJ1nHB5nXjitxpgJYnZ+Hegi4SEgNzfEJxN0B0wWOSHrRy9VFbGjJPdlpwC9XQUz3VCC4m
GWZlkpwUKykRSdVzcTbX8TJV41Us85sAUSb5PX0kj4QSCE2oHRbJ+U3OFsk90w/ETPZQxAABZOJY
7dqXGY4b2exfiIMTY8TwlU/a2/zSI90nU0xx/S3PivfinchjFLfPxUubrjFK0tO2T684ne5xt+1w
B8BBGeC8Cs/x+WmIFwigDtCeKbUVE+sU65kmMWkvL7gn8qxKq1Tc4xzP+y7ohOYUbmQCIAf34G92
JKMJne6YcrKeidmmMEJiTFigOCxPBi56BiW9Z7fdPdOiPBIzgBfglGtWRjIrPlbplCIiDfiZeghw
Vu2Vhs5rnsdv8irothW/7w0yZEHQcyqnVHaNSebdqtv7K7292RaHzVZPi0NxqD74onnGea+kChce
nwke5aDvtxA2dDBYpmsuVvj3aruJ1/HxuYyWqZgShWhNEYHKbEzIIhh9Bibyl75LCpWnTmgTa95Q
TN46VvzcK9lMiAINeu9BUl44vhRbciBDiNIdxdczvBxxucXBc0zF+Xp0CW7BeEcnqvFf/HEDrIKB
nVR3+mBwpl9SoOC1a22om7EyOkKJ2X/vuO5ODpqE2zkXdmnqOi7B+wfOPPuTL7lHj3rDzqMxJLfO
xB5MmAtHxzX5wgQWGuPjVvj47ggEyRCfepwKeqh+SOzZjad4bdCl3R7q8oAiAoD0pCmRsgQ82gRy
WONPvHpXVIR7KPl8DinAdPUKh+hUszG/Jat09vvKnl04aMxxd+oBLhqvCq++FIyskzm5lGaXSd9d
tgYMkOwx6S7mKXvgDccLQ9RUNhx63DN1dsqEX6YvTazljlyApNpVu5oT9Ffx6XSodiU5Y7uFbh53
0nZzNAvVbpJz1MB1ECnEjfiiuGsAuFv8OECFk0R4Nyj2afAp1DwcJzhPtFC9mVqI04MdJug5hDMF
z0TY8gla2nRI5ZbQF6NLBWjGlzeCdaA+bQ3hP6EOZV8bp7ROZxwt9CA9LrkLW6f3cQe6+FfCZVgF
VTA+9XGN9NYBr4Dcrl7zu0ivYb2072GtePdQDofWaN45KyUvGMVR6FRUL9nj+InzpHpaZw0jpjAQ
a390ju7ZOzMc1GBF9lBfMoYWJRYDcwyO27On271V+cLkq3xMDJugAc5v3DZu+WEO3IGRX0qrNY8o
gDLZpEYbF/t8V+zv4fjUEcS+HXmnG/rTfn6aKfBszU/4hdJq2/9urrh8+qfxSXlZ0ntdimNq3+BS
GVJcK+/i/1RdITOjSy+/m+2JvzG10mHf7RcQxP+eauqLmNW22c5Py0+NuPhUQxeN5XCT6cnC33hV
pGybiOTR+VXZrtI/DmfhVj+FqzeVk6q4ivWE0k+UwtwNoRROwTkQNpQeQ1Dzqsdcq2tWjVvXItwJ
5zjpfStjzQ2mQE6OmFlttMG9Pz2f8ftvXqts/bp+rXft4fo8Ld3r8/oV4i3hSh1k70rZztfrc7lr
8OTfBYe1WewmfPsaUdDp8LxJN+ky2KSn53y7TuWAKqFttNoYJABE5C4KS18Y3vfgGsg05j/NIQah
C5Vkc+AHfxmBH8kRjnTj+ISHXkPY095MjLzUmmL4N7jn1xLlRc0Ksczf384s5rcrKs3FxhenWMTn
lvv2qcWdreGkk7KC2Cx4x6i0s78y6A9r4+NrMpfmxtBcUgLsyevIZ6Y7N9kR8U0TtJ22U32NKII8
OX82T7hEaFKs2eE5aCI1VQItKDyBK1yiO37NTMAX+J+xPTed0YsgB2zlFofM+Vl9pf7p9CwDHuKZ
Xoyi45oT36xe119lcjzoW30rbFoq2nlSKHmiR9ovEoYoymos/EemJKJbqnhiejeMOXR7TuHlQQHO
ccHhPASET4RdsPY4QhXNGj3p+nQm4xRjQeXbDSbEJW0tjAmwicYqDbgK0I3PrtgDp/gP6iDt0My9
qyvueovEUWXq6xwJ9GagOkRJo4tdDxI0uWVQpQTtrNDfaqEfIdelj80HvJ2+/8AaERJ/AcKAdxvY
Q7IhJvT0xhCO+9mHjxGvOqiQQJwujtWBR632SxeI+xWGeHMZdx4cAW7rHgPE9ildeuIA2yfI/RjA
qQ2EpdlXsJwlqI60MUTPC3SrjcSM7p4pyFcAQ+TbPwECG4eng2EVACLCjGrSG8YlTDKYJcLcAi6J
J/fKgSnBuNK7LqCt5raAVmKwib5O9O+ZKBW8+0AmZdACCuHMsgU0JZ4sM36drVq53bpiT2hcnQYq
bh+1/jErdhe6cfRPu0dEnBHnK+7SDRG5bGfsF97dk/w1EJrqDx5jHYi4lQt/GV1ZbFOIThG5MvLN
gON6AA3v+N3aS690CodAxHAIOwJTOk9y1v4xPjJb1v41LClka1RsXuI2d++UyuGZU2RXtHVjQf0a
ym4r8DopPRFMwTgPyXvpLSIxB+jb9JjBrxNRiMen6mhMjMK22BKL8dRt7/E9HoJ7PKer6JrcDouo
6Q2BHulBC7JXRbMD2Zi98Y+ueKJmNzG06QFxX15FuF1AhVpTdNAPVkgPuo8st6ELcE8OsQgY1de0
32nOEQ5zLG3xrtSlYHcVr8MuQl33Y7D0mA28aykba5+8ehf5DyxZpMefzhIdhr5gcWEgnn0MxNsL
GAr88V2AizOYkAgmGXZ5IGBCARI2hFQSGjU7s7M+6HbFgLJdiK1/4urROQfAk24BKpBzp8qHBi94
AJOKuwnsSQeLBV21GlNgRAv2pyX+KvEZj5Fd84aS37hTCBbLvKEVbv86OxLIrCU66spUgs+4/ZI8
ORi+ZQHKMi07lmqNmf8IByzkJl0QUHJ2j6+1JyY32C9qPFgpMVMjA9cla0cs8N6puYpwuBrdFSgh
vLoKKKdYDVrQHmoN6UUYKMNfP0x8MMoI9ZahMGKqha/v5devyp1+3rtjP32ksyNAWlKVmKh8/9l9
nvk/u08kg3azaMXpYmOemGg5wN9E6JRui8HJk9qp6QLibWyh14nOu30dfd3cYoWxc5coWMegofwd
hTQGQ5HFf5UQAcsQ394yFENIOQTvglrRoKbgtgYvOhpCyRBhDHCp6YSDwGXm9oR5XJK6Mm6u+jE4
d18cxH170y+hmlTekaNNgGtcAeqgjqru1FH32BRIl/zVlYYAcyRXAf67AzGRAQJeIMC5NaadAliH
wQScc10ZAoMixSu62PLPyQIdgIgtuHKZQGlLED4NpKxwc0fY+r29fheAQOEPICv954wwql0YMYjD
TS5ejgSd3PVLGZzc/CCkU+UI8OviidsM1sqdafGVnjw5OCcRNWsLJdQhnAEQq0HtEhNO4YwzZ5em
ADWBMqwJYIfQB0dcvXEfqFcP4LEhoqKUM1jKfuT7VbB0FBDGjUu0OlZoSWeo7vIVkNMXQNrZmsFJ
HgBkTH4zNymLYBPlbBCHmvUu6guL7xxu/BHJtWQwKUbBLEfrXFo6g7+2ZqfvDCHqR2fj9ZaMGIQE
LDh/w1wuBzC6MCHGL9ktvo8/825Cc6vQ9AbSmxAkR1csOKJfbSmFaWKz9thOiboDUh7Lnxuo6eKL
kDxKMZP0IdSnx9kQwTfjl/Yku4RKIPokZ34bnTv3OvpVxHJX3KnhauEF0ONbOtkVjpLVvrMRXdGA
Y2N2Bvvi3DgGW/hGemu0HnhEzvbKEEdcJmebr96O7uANdoODovQA6LwWvPlucyoYHoQDjsDFWQ4H
3RSyThgTI/vcWUjlX6g3fo7VRZgars4/B3WQhSSfQtVXfXICdRoveQgIP0d7ayMcGRHcf8KNIjqh
TsrklFyfYZ1HBFzYbPTgBka/ABpTnR8nEG+9pMaEIdaxgOOF3gEM7+gPY7AHu/xg20PHOaI0393m
VXLEQr9TqciXnDtZKN4SGgu6pGffXqSaXb8Ivw/ZzcN35fcRHUlv2op7cS5O/iSeApzv5++TzbA1
hte9dJ8T70c+lRCpQu+XPf2zpjPEnq4wvrSu8ku4tCKNwddtHKCE8PxENzq6O1uLV+Sc43QfwpO0
5HU6+/YmIZW6kBYOPxuceDU17b6PZxP5ilMLApwIXbiJjozyyKvrsexavDKvJ6bsmcfncf08WiuC
K0+GoRoXhDrU5A4qmd2iYPQRTn4cDXl8BSahY4S9ISyOlpGrXFRGu30d+X7jzc6DmdwQA8tYRaIr
2Tt6Y/JWdCMpm3S6mOh8El5tthTC7u/uHbkrKlLFqs/uiIV5RzNg46aPxK63xA6dXYwy5+Y+3oUe
oDt6TolJrFTCL0LC1Gp2+CrYi/X3Z9sX2hMMWUS+Kph8CgdWSNoEOvQTQqae0otqYX8s0RUwjeJ8
N8ioE6jEekJJIVZzQfRci2FCSOzVkzGaeF2hLq8yZsUQDigtGx8e4jY+obNgsDl35H9nn9lBB7qW
UeYKeHVTGS1ObMJySBFOrMKt+FgFS2vjVskqqJIhOke2xl3EHX7mnFgF1e/KpUy1C2kiLrs/BzQI
9jG+vU2e8D5e6aAar5Yh5pJMqFv91dj5S0Mpa4NXoCC+0T0s2FjvnrmXrPMLsfDoHmvjZsnm1S52
Lev9gmIg5ts5ZJ/CFSCOy29s0pHOLb7ElsMLhKxW72rC52ItEXzTZ2HtMSjd3j3aRzb32iLeEKd2
6dTpN0PAAFKLR6KLxLHGWcJiJjbQvbzd/yWsYrH+f/qGCfIWNddExXb5b47v+iKVV71dXQ6yK3nK
++wQyS27q7R9FUqPRFEOg/ir1wUGmSkUjzyW9qheQnVo/TrR0WHEpzIZo9WXEshM89Jo0HCQ2kLo
SKlYAddASHD5R37ymwkuJvoSaUrJvWCzv7y2kVgnF4fbceYdI7xHQIhl3fOXPL586e/34PijBsMd
9KO4a67Q2X8UIp6EOy/OOVCvYtr5JKQ17KGnb/GohhU14sP+0cR4DSFlhFQUsoBgaEcm44WvL6hQ
aFJ5rPCibdTwhgSpJkVS+Y1fICrFZxk3I6FWMi0VK3wWHmphVtwFB0CRaHzb0OoSJUkOhHwVap70
Y+veXht/zSfEEAK/IJBdxTITR+6qzowyifXk9n6X3J9xRLcHoWLrrrAFiNHjDysH2/HHEf1AOAs9
T3elVPjlhXsaMnmcpWyN9L+wMHDE05hlIH9jkrFp8Ufh1D8eNDfftr5w9Tf+CqNSyFDF/fM+Pa8t
ehqV3xNqf4tEX75rbCPCWlB/1UZFSQcWE3srFgPrTiw5hDPz1m1QfcWBGYIYQq1jG1qzEZ1eWPRq
a4q1f0TuCRkqDGZEb7TCjGEX/JELworT2DA1mw1YuPaF5sjDhNhDa/yx8o5sykJkH93yc+UL8djZ
A8G6wmoQKrgWSx7vLAbBZ3PR3Rt+mIQAAIy6FZvaBYOUOl6e8n3MqJyIfZljty157jG6u+XLkQ1E
vKwQuGLCC7tEZgqK6AMJXfwn3pUFT4w/E5vSdO/LdzGflkxH/f3ITKNkz+t9xI1dfM/OIi3uhngX
YYKKbhM/KtL/jCSqfku+HN7D0rkKiJBvfgSfg5zzehehR71DwC1gLLdOS4dQYnr86ulUn0VN1tje
CStzkaU/KCOXKOHJqWxKengnzA1KrzEIx7hxfxALMVQEHyOKhcJdUS42vvKVQC3QGTKhN4g/iaaI
K8Vffw5EGHsLw3ulgWKHkXwhwcAz/Tz5cdSr/pmL2Zh+8YkxBJ22/ozqitFf+adPISbvbCy8F1L8
z816bvHHvhKymj3fbS5gLMRVMHhLlDuIoRAqBUrRw8NtQ4Aqv8OelaI6m5cTKAHmiq3YM2L+/s01
o1Gg1JBVwi3ETcQawHbG085CyFkUWpATHUJyMytu5jfTgDUspI6I8xCrQJjwQqxh2DERhC6HjEdx
Eu0SK4ZFtzTybe+PRMkMH5hAE9X8ae75WyKvo2XpE63CLXKSK1qntQa0upUlGts6ImCkJQRlEa34
LOywC7AJFQC8OkEfhQJGvDRZNimRMdh4HQoOkYnuOj0DmtFE//o9cveCmVx2wAkra2E9CO8jAmky
Cfiz+/2AAXDD230Rrvrsijbr4KUkF4BwARyRhAkE1YeKN3eFA1dkBejpySdi0ekiga2v+E52qg/h
xMeB/6USphHcS+PkYwN8r9l4cxjbSA4QYcEDDp4Tho7w26o4SHuMndK9S4bu30KiBH5CSGb+18W5
37mrT+GE1whWEK4unNr4CnBezbRUfDV7it9gL2DRcC2MW+SlG7vKEm6XhngDEcdS3H7yE4pAx6X8
526jt7u/aX4JcCRMLbyzPORPzAH2L8CXitQcnhkNBnxFEFDv8DxavcAsm5wWx8P5rf0x02hUvLbx
q5M80aAXeHgn+PnjgF+4yz2ccd/1ocO66Q0wRHfwta9LoFi8heKTuEKzjZN58YRTDxegSN0R1toc
rukdXtimxMeA81wEjOROIYw4W8zp+v9wdl5NjWPdGv5FqlIOt0rOBoMNhhsX0CDLSlYOv/57NnMu
Bphqqk5N9XSiscLW1lrvegO9tiDipKGYdkfLS5htRCov/14wTq4r+w/HxRUS1+gfroPoAMWVEy2m
OGrBBhmpGPmu4ocVXF4FbUBQI2Sutfh4g5sjfgX/g9FZ+6T7kGufmPAvrvOC1vdOTCHrJ9GLisWi
cX1EK0iGEJ+qwzpplrA7aPJE/+psOIU5y2Xdh9ZOWUqbPpQ2LKvZtGSqrcwU1pggG/Gpn0tE4Gfk
APmC0nINUKEwHOKArsE0s57FAhUUg0KQVATjY/kPC6JkZr6tj/ybYx3KNMNkhXKQMSQAzbdCjf9y
HkX5IZobbO5ykAXFTFx2cWvb4+cEnovNN6CL5tMYn8IIUWBFYerky/fYqX723faNMZPvucULwbgQ
17rinJlPWcHpT4dQRlw58R+/53ni3PhZ3EGLpX/ivLQaqu3EbQVS5nuIRcFpzsXvxO2Y7upQOoi/
50Gci0esmcESeRcTiX/mEpTJgUwjLhpt8lfCM/OHK0V5TtuthxbXRDzC4jkTH40xw6M4JHH3TZQ8
DcyueOZs43ch3io2n3vAClY2c0ZOGpoVa8Hci3st7vYgGBizjpXNEG5mr2EM8K2vgfYs7lIO7Sji
Cio8TBz2i/J85fwFE0h8pFiCcIdY1MmGMX+1Et8M9ga3wZ6J0lgUOWIrFfXWhSJBdOZSmMM6VHyY
VltRDLIdU/Jo/sDDzuPCM/fP6o42DXsBfCfOAhcovnMNAIX8jVMQHy6eWrGkxb0UnBLxg6/dNPx7
cdc4QfATsezEQhFra/pcYWKtis3v/MCU2xcnwsqe1+wE4rv9w7ERC1XcH7hZXG3xkAoeTsKK5M/4
Gq4y3x9RFUtbm2EGPfElYtEnizE8b8WGiMcj/9f46/NWWQoqmCvDAxNLtoFScnnEperzCbF24ouU
mZiF4nXAf+oRas26YEMR4ImxBFg5qr40a14EwCIYRLh3QCAyQzEvS24NRqBi7CnNcnohi2cng2si
BF/FIt/KYb2YmK3p/Es9TGGmsxsD+NAAMv7UAuOBGZh/mYv/gLYiV3wrhpp3ejg96KHxoYcSI9fb
GnKWBPhjLQWnrV2XrNxi7/CZ41qF25Tc8sUcK18DRLCdApQivBY+8Z9Qf7NmJV9WLgb4Z/1aYGhi
Mbd7hd8rwXk+cHITvxZ/Kn44y4xvKEhR41oPZb9eQK56yp7O83EtLoA4ZAGQFp8ELHEKZQjHgjmw
6mvBmU5X9QV1CxIdtBvxVtM48HGtMWDMg26mA/UZRKfRV1IlMRsQADD9myjqDE+aWbzzCCni+DU+
Bdycgg9kis5OFLOi7KQKpjgVaC+zNXABgaCXcwVnWcosUQN/4pt8OSDIZ/kkkIJ/6uB/0B5TIAhL
8c8AVp5HnpKRSiWnakg+mwdRjAuExKDUum7EIYoyS1S/4l848+legBEVsw8dO49ZQ1v4m5+O8oPa
j6rlX22h8s0hJS61poAzfILNmy+azn0GXfXKJcE5vrIcXp7sI/KW37rRb4HE/xCVTdzZbaT+CgHa
2leicnytHL3unGEPnX7V+RcgnMS9UW5qy9fKuXXfYM7hJsWq0Tz+YtzZ1H8QWAogpSqeUShdJczY
fJKout7dHv/cZ66/1HJvup2yG6o2HFPoY4tZUgS1R7ZmI4Sp9XYqfEBZDQMm+KnAwjSzqa/eKJ1/
93YhzKzxz3gjWC6sn54Oag7UW94qSwtbPq9OPYjfGz322yM5zhJ5MKfVLUioHmQNTIQA3aLf7nmw
AgJmve4pouE/jo9Y8Z3JSkeHe/nT+CupuRnbW8vwtscozF7TjXYNGWUOmvt3Nvg3H4X/u8Roh7AV
NQmIM79zwTMnulyUy3VrXXcGrEqSFWUt8or4+TT0rtNwWRuvpwz7zUhB/ak+Y0n965PF3/+Lha51
TdXLiXTaUywbb88huiIvdiN3YWzfH+Xw5OLuHKgAwxSsvwlVvtpS/XPWDqeso9ayLfm7Q40pd+ZU
pHz2g2jY7EMDFpvcwXwILrf2EptTV32pbrka8+vNuIE8FSa7yS28hbsIXM9dkrrYbeU19htBwx4a
X93tEDw5s/SFQBq3WCBsrdzl/fxjNf9FbvJV+P/zyL9JvZIiP49VJBfYgDC5yJeKejCxEtHe43qT
1s+Z/qsl008NJEY+GlZElkLEiK1/095FWqVPEgnu+5XvF+6G+4SNiI8VSAidfhNujvLSclcA25a7
2YQ3F790o7vT7Oj78+XSe5FmwfyP4dYPm83zswTzElp8u7lZwA36FOpAlOL97AT6rZAWroPZE6nw
YRCsH4PHwMs9w79fvsxB3fIARDLoiSBdnV1mkq7qHuYvSPeh7G7vPW/u/3KpPze1L8oeNj1HQ4QJ
DGYYZHl9XaFyounlpeVaW43hnmEWkxCSYaCh4LXZbvBXQXB6qsxfHslvfh7iFn+6ifGBhmyp+o90
6EonbCgngLj1pPnGfiFqr0yCeHlzSvxscwVpJa/ad/cRZdqjoNrSjI0LsAGr98jOsfTtaAkc4NeX
wLd4y59H9n0/ji1zTKtW2mtu7wl4afCZ+G6fC6DuzD2uHgBGdoZLzph7fMjc1n3A9HNjgPP33nEK
B//5RgyiXD14LbfQ9fz93R09mpe6yhIKU1D7t7nLCM5lksgPIgWFpYD71rnsCcO8RMM/ua+vrL4P
8gZl7/XmHUFEHb49mnBnreAt9maUPdZsrXiiZsaeZQno4V8OMRzscXEO7pkHuvK6BBOR5/ft6s/O
/mVvUY2fm8vX+/dNm2bZQ1wNUx0dBMSLa5L3WmBAAG9yAZsRHfFrd8vbM8AlwMVQqQ8AEWbnfUbG
NyMBAKrz3nhLVSZU6rLzB3/yT0vY7nyDeEn7WxzgDXiU6lyc2BtgGJpPvLoSUtHea+8SvtoP9fP1
xjQ9DSpHelPP6kOGYmNCZ1J4yeF0yzDci9zbjsJYlMZ4s96eFu+J908FnWDzoN5Wgoln/tFvha0D
UePNStjlz/OGN2ZIH0snvtH5KgwdoXtb7h1Kk/fYE3skjNezP9vCs/Zxht3lm3vYTLxbCdpju7we
LpsyACffODlpScL01djjXPI0XHwoOgjhoXjVkpc/s6Crg61ApJf31GuZz4JwWBtq2D1MweESXLbd
do1juk+tSnypa5Ay65b+sHwP4Q5BGWIK9Wa5TBg5XeJX3N6nRD9vs7WJXQAkVDy9q+1LE1xqckSA
MNQwue2ZbKiMAuL7FlovFea2frT2neEpt8Nt8mrPjkzvQDw9DsRlmPjMwGlXBDazU8cvVqkHevKS
8s6yGAwwr2IShwr3l8pI+yn4ZYnhlUMqCnrLf1D8f7077UEvx1zRinVq1W5iPuER5rYYo4EQEJJS
HiR9kVm8PjPZl6A8o7eznk7IPstHO9+fjpf2RiufE3NtFETaFPOsQizrnDHfSVyz9yvwU7xYpe6X
d4n6Kcv/uqOKwB0UaVj7Efogf3t7WZqWVdG1R08HtW30jHuhiU3mKhOGKFAIh8BpkJ8g5Miwnvlp
It2gBTSvMANWOFOUu2tjWGnS0iw9+aXXlpru6eliwvxAxdYEnQPUzhrd1umjmlatg8jSv0KgjoME
6FV483K7Nz1XrbiffG26bxYo10j/ngyiEd2rAwpYXV07XhLzYi/TP6oyb4mLRALTzRApDcjjRdG5
PX0wOG5xTFDd8cXR1siapPOLivtF7CayZ3/kOkZyHgATP+dha/tdcqcGWFzHV082fJR/KLZ6bGPG
2bULnVcMkOM5uoVol1uc1bwCIxJ2yu6kLeLzXCsf9T2Nau9CLy+YoxHTeWNgEIMBPeyH14E2G6NE
QkRTb0R0wgAfLdmyzzwtn0VUU8yU/kS3F4b665RhBzfecRXgcOU2+5OriyL2K3yjt6wfMyTS3hgE
MWI6jG88JunVi44Tg+i9qbp0imgzK7KvN2jv1QNcRCbLMX8OO9VguHEXSz7kGm1A+pI92UzYnqvi
lsQexcC5d4Zpm+5NWDcZpJF7AzKIpyIkq4zFOrxkMPvQOzxhB+JVls/HIeTWw6rzsesY95Jykz3h
h6ZAjrrnn/LeOLs99h8fnRzYcFogTR/GhGhlerWsdc/xHKppeqVVLdcmzhWt167pGa9erwbVc91s
cLIe8TQx3OlFwWyPid54GHivDYFZ+2Ivmlu92zMFTLzKYJTu/Pl7Bf5TjOnIhkXEhYhjwfLy28Dt
YmQTYR5FupXlncIzQb5hXD5fs3ebI5OH979/Gm6aFC3fHsFPc0EFr05Zx9Lpa1GTTmU9jpPd7+Xn
6XJop8WIQzDx8vlpM4VK5kmP9ayyCJO8k01MZNnQtcZFu6qJmCtXlTDV81QgWN1VTVTJCwd+gDlL
mx1vqLlp+OlNP5uZg1diHoSyZs6b5xIi0JBpiHHS8cC+HwfX8ggN2plvLVC1W/vZsQkqaNcyzO3s
Xu/C6CbdKOBNDD45gGAbUA6gLFqfbpDHEGlEeIqrFfTx59pFgZSDc7uwjhtfWhwsnla/vylPPnSe
6rCLwi21UfHycfUgLIeknUfh+FrhUf6EPG6CwKPgYUKd0LsdvJ/D9TltgUWkB/Z4e8VrgNj7ZV5D
yc53x8u7NuC36FkPWAwwi/1FnSuK6W93h2AevDhwSzYcTIW/3p2o7Y1aJq5lWwzPSvE8pDv18qxG
h9r8ZS9Wfpb1yH+JORE2FWiBP30D/vUKuermeMmnrFlrjTcpfry1HwZVuCYBlsf4FBFxE6Zb5XBe
Wou/r8GfLQyxocSCI6xmwIy++us5Xss4vyiyMqwlxR+x9iag7+q2GGt33pXYvd8cEFT159vy6wd+
K8i4DkaVn6p+T6Cndt9EgTrjjPXiVgHSzxhmwKNJ5lHtYk96I64AtA/Uq0xdZTJe8vfOuEPaPQb6
Q7zMTBRMqFyYoPjOVodthtw7H99OvYvO7ZjJngSugJS7mKlamO3UfqGsmjKoDydrjX7HeTgttHI5
y0myVbzOgqyDx7krozPdJww0og0CGr0IqblqwC9wOtlnZDME14fz1mZRgz+Nd9eZQcrcXNq8YHY4
O+EpgddPHhyYPrgjUcredYeNrbAkIxwmYAPnlhpwAX3nOTv7auSbdWDktzQOHi9O0mYubiVj4wLB
SljcQ5f+Y8+HD4qayvOOxSMUiNcP7yg8XgRFQcdlY5Y6rvGkJMw0S+TX1lx+xpTlvKzh81HVeqfK
k9anO3iPphMUAP2vABnhmO/1EBEPpk4rdJP+RQlhNKg0dHOq/tTF9mmSaGhmgC36HlnOvH7CHGRg
vhnmEMcod+IxtKkEEAn046MKnPd4bSjvYkq+wjNPXrnaPRh5CAA3jn5+PAPSuM7TOGfafPKAXE6v
ZN7/fUX/5wqjPTZxOsD6ggf465Kuu8uF7M20WbfyMndm8Vkk8Un2rioWqYbwECrSGbEdhep5iww2
uXjn67uGaenZLF0rfujJYL5MqW/+lhCqiYfp24Zi4/AjmxwYwds/+ByFSex7XsMrXXQYVREswfpe
MduJVRRL+KMNYqrFmIgegn7gQpCaj9aHmVa71vELP/slgy2kFPfMUvsdw93LwFzdVm+uv2UJfSIJ
P45VJTD6M3OAlM+vVzHplDEqrLhZWzl6fnuJy7EJRIcgGMeU1usWqAacVyRVK5VOZuM8O9vLfYtO
neyw+lhuNB8TwBYPGookzhCPU8ROINsVRkUssf6eggDPLchDAfIZO4zA3wYhAmCt/LIgPq/r387l
G2rilPIkVenQroXZ6wt82SmQ06XlECyC64xLWGTqwOselzq+CZHbsws4voU8usb+gx6jOjZMfe9H
al/47vMqd4d7dXDZLKlbzoFd4uNnz5R7ecltjec4hfSoQVji6YKBF0K0anFGzJys7Q8oJ2ik6a9b
L61JCvCdGpJNT+ol0WhefjxNvNx9CCpMny9ZSPX8SvrlyfYYxmTsANvmtMfiFleS6eQ32ACMXqwR
oIODbGAKATdJJHZP7+ET2tG6ynhjM3I1+R2keM01nmMUmQ46LSZ81HYWHJwn6wNHHxszQljW0u1g
+EiE7pHg6K75ig7Q9hgfkgrvNeD6TwBczkuyiYABmAZMBo67i2l0pYO5Bw/BnwPxer3KeC/DLXvC
YpC5GDJ98kBein0ECQNGTljT3yVewnBnSRHo9D5IzvlM97HGsy6leK2hFQPNho3t2Q2fjyedHvKy
pwo+sxnBMKyYP6H04ZkxveY8jy5h4YSSEl6foYk/p3zp/ANZIUxHolNc5WnogrPjZo+r0+g7iGRB
52Xi2AJq49/fqt9iqwQ4A07Fe1M1SV3Hfufba7VScjtWolOxNmTFa3XjaJKiftXyIC9KQsnKe81h
NIUmrIvDoofyar4P9NiOEGzaSMQS1VMpq08kS/39YfgErL48C5osq6qGTxupt8RlfnsWGglbr56M
z9XQ4EyVXjzKYIyYimN+QThgROG5t3wlrBSMcusXk1xv1ZBWGNdrwzksIhwm851y2gzYw0inpZkF
Z96ODlzWmkua6KlfnUZe1e6A8T75rZUMhlH2MtmkjT8azgKXsCtpL2ryisGtpzt3bX3ZS6O2ODvm
bKgadzBoOiJ/JP1P08ogy5+TKMPeMh1vJHY8KYfb3GnBtQMvwZ/ctQhfrwagKrXYmGW7La/YfTkv
dd+FeeYrV1R9GGJrSupHNWQp9UUf7gjB2NUyRjucXlR3WO82bs2SLm9opdIaU5m42WXO/u/X/jMa
7Me1N3VacSotLOW+rYry1Mm507fmNs0uftulXoaFuGG/pgmTjzPUKVwITA0W+EV1+2ne5GqYs2jF
BcWkqkOuh1n7FCuzNH5qZNDWaWmeIKagOxxrwoIMPLy601xCjHRiFoSrUXx5mq7scM41LOUU0U7p
ynEfxPZBbgKRFvT3M1R+vOFYXZTLeJNjCW5Syn59azT2uRnHPkP0QuMb7QgsMvowNWetNC8ltyai
SV4k/a2OuuU3QOPXz/62somwGawCuzp0AssO+f11NXXLs70UhtQ1O+Iag+qon6XoB/RfqmjtRxn9
7by/odNRX8TKqWhwJGFvhldWwQlWjga+hCyyuenVG+mlQWmeuApmqcnsfMW8QUiHi728prfEJZzB
N6VniFlFmEZeddB0n61NME4lMNtf7tOPKpzjNR1qEYdsA+OHTxahAFFjRklxZ0zban/WDmR1xs4L
ketRH/KUJcbSzuZ//9CfdFY+1CJ+REwR8eyWv5X+xWhhEzmdk7WMcO8mH26v+keLuqw4XGg9Y6aG
fYpSrr6snP5duwI+VGwhD+dG9yrNJPtxUSQKL8znrNq1JWBUuuTPmsZ2dSOed/r4XvJq/PtB2/91
pcgItwgC+swi+nbQuplord5fijVt5g2IgK+9XdfQ3yewTowg+ZkwTqifYl5FAP0W23d8g7DOYCqj
78Q/mMCNxd9iA+tJWwdIN/40pokXHXNw4SaRQA0Q7IQJTf5lG93S8UMeEBN3mfGLzey/vKX9hdN0
eLkCZyIm9Bmw8qsTvnGpl/xy0uZ/PcZE0jJuIbBF09VvE2aSyqayV810a1XBQEjMg44f7hmzPq+X
N6fUP6NF630KaefovE6L9sU5nh7KdyrWHqoBNB+Ir4YLhIU1xTLH9CXe5x9XOpHKL1S3OMKNus+W
tm/emJWPK1xne4MeskXbf9p35dW5Y+2j/F5i/Je+PFIy5Jnr6G7hd+/M+fv1NXr7+22mo/9em2v4
nuPbLkI+VEv/dE/7Vwve9RfSWxup3vEE22MAusgvpH2EwejZpznGehwnBBnztrCKZiXukWMYQQW+
zJHFgm+bYFRXLxn86ul8dZFfdfuTGhoWtr81wm88iq6ek4byy/SaPUcOUeWu0XhUgliKjk7Ayyib
XHUMLlg+mMez9kDf0pdo/u9jyNZAoWdmS2evPnlqGuT1vKsp0LyuJ3TutLVQvcZ4oK0n6FYgzYpf
qmtHXsaXmTzMSNGwK6rUBW8C50MIL6G/0o5h1zwsKjtohlmb+pKGnbqXHCn+SslPjnZL/jFOJnvp
YLPcbS+uNoW0tKZ5W+7O8saIFw40i/Tuos9ie2ZUvMaWqjm/IlbTUF+7WrRJMmIXvBbksXEnMisv
Xr8jrbJ8pDsF5TcGX4W5ABzIKkjmzI3S8BQFZRqO2AmMj1b3opmrNApzniZ84IFf6Y3OHt8Knzfp
PKfJ7JVf9sb/2Ka+roRvT3wSldfJNq/1TsbKlrAdt9jUdjAVCw1ewntPkY2dr/4oK25WB1dn20My
/dNdQ7TK14NkIWSIX/vzTXU9mPqmAz348/e1qv7gf4ilysCc1yxjSbCbry/Z3ulzrE5J2FZnCUyP
JpBsV5KeOhuNNdF/t5fHdgiNbQ0Ksia1j+PrNrJ8J6co9he92z62agCS5vxh3vP3Q/s5pRWHplL3
Uv7qKtarXw9NL5UT7Ia+2Y3WfbVo7wwQdi89BRfQ/F2u+798nLgVXwuqrx8nXsv/emhHhjFyK8eI
4Ks71EA6KVbVbiyC6LzU7KvfNzPxjpD8CQsZIgOy2vv7Aej/eSuYx2vE4xnWjzrfsQo1bQel3sUf
LdoM7FdaL+t9580hd92td9FA7gbCNteGL7LCNHJ80NALXPd5iD7wBLv25OEXpZJqTK989uGrlmRB
ejWMtswnVeg8ua59B//oTTSmrwmz9giJvLbvfuv4f86DxL0zdKBvSlQyLL5t+lJysvRWAxmLo9O6
tNmTTuo+wpHpOpF8DqUAqan1Wkjyom2okKXrzimi+aUCrpWpZ7JifS211ldiQGZPY8PO9LWGk5dq
zGz0Rpd8neA5S82ZJb0DrPbc0c3FCqZ7BZBXf9ZcOaHyoAxIYbpkgxpeTEIydyOKmym91n6B8WOv
1PTajv2hd+89pKCYWYH+eJquGwNoZML/tsE7X15GZ9iFUuHHPa/btvwlvBa+04+VB1JLqyR8qElm
/FwY/1p5saYN9UkylVWZzdoeXmi5S3V1rmbnvZTLnVtp2A8B65yG1iUZR71iGKint110DumALJ7A
gfZfSv1jZIy+dnV8FaClOTEJsrgg51ULT17RPOI+2u45PT+nlTFLmdYUQBQFk6bS8iIiSU94mo4Y
HVzOcLTJBGcvJv4mkWZ2GvkNxaZUYRFIHkuPs8MkYw9Bb3XOD+OAPdap8xHnSdbCIf28gN9+NZcp
7oGTwaNT+vZV80r7IW1XNrVsnHuy3gSBnqQYpJLIYUE3V4qNnI/3l54PUBRvVHEMSfBeaaZFbaO5
KAEC9XFGhx/18oPZSYTeYUcW6XMjSvzKbIPIuWPZeVI5uqoD5zevPlOKDBx/ovG113EwKMogutzX
euVfqYzp4M6XbnOdGGDZv45kflY+JpmIjuE4KnuYoYu//9d97c1Bz/S+U1YjQG0m7EUp4kttX487
ETh21g9XBB1XS3eV4r3qQXHG33zOxfb9dVPjEBB8Yd1LiiFRfV8PobvGcjZkFo6PMXK2KQbpYegD
h+Q61G5dZ6CG8xNyVhUPjxjnu3pvePPSuLnaxVK//hZuovzc4og+A7B0ZNL7sCkVf/+vKzI1WloQ
aY6fC57z8YttF3c2iPzpyjznaqzMeuaQn6B1qhenXkT0CTZS59avLoN3cX6DUP/jBWMpwBeObROr
x8T9W4MZl2aRmX3B/VGXeIzH8tUzURtm85yDuF69nFlqZP3GUbN+Pu5fP/bbe+3CMD7l2jibqvWI
VMG+8WNatziP3vYBMSVLx8fyhBqx8QsJVsnwJt3bApWL3u0/J2wPWeQgX2u79bXVmd8bG/NG8QC1
XjvYtFj9+LyqMQzFQQ5rsQQj6sfTmsCNHb5A+Xb74izbBYr3eXTjEGZivCTHEioNEa2Q3TGPiXz2
SIIO69nf328/B1OkoNKrqVQamsYl//Y4qOdEO0mJgRAT1L+JZMr+4aGQjFl5Ub1BBj07BwMQPgmC
bpKpM8nCrVxvlmnezS9AE38/HO3nWhSHAwNVEf8zvz8aegd90NQiY1dC1EGD1+PpQDzyXm9vEryA
7k0ryFfyeFvAECCq2Jsg60JvHn0emhDTLb+D28bmvGV+Hd3oaTCAHb0Z3W4YQht/rMsqev3lkH+W
KLbsKCZ4j2PYKmmKXx+fqGu7OmlrZadQqbPZ3vcg4EveDiKNCOnTRlM9TCaS+QiHZ7y46clT7t4c
SFHANjiqVeHl4QK9Ao3rG5iteTPMtCeh3Iby+vz3Y1V/7jwcqyprQAP4aOMd/vVYy8pMrmOmyiv9
ct9Imxr3eTOmNYetGjpXutGkDc3qoaUVG7Xxvbbrx2aogGBxcdNjFxd/pvbVlbEQd0Mb7KVcXIIE
M7es9stx4GtyTx1ruEMSjq5/P3j9Py+0yuienAbIOJ/72L/2qas2qPqpxSW600zGZhgQXOYZAsuP
pglOH1gVX5P1OXlBkOljS+tI6CUhiGCFnxNFBVnj9ITBmZsmcwagqUBlEVUpHgyMlnZEww2FdIOZ
jkJwWmVPmpfsNciq9Ejp48V4aq1fTucnvU+DZc0Wp1i2Bh34O1ZoK8PUyOdC2rTZTMFcaugxWK36
bUwlMWGYl8qiFARHxb9LPiTpc2ndTRO+vNCHi2pfQyqwbJ+I2r9fZvU/ABEOjPka0BGrRde+7cBK
r1/qLJLwtgyrLLTCEg4YeuuMcQQc1BwBl77o7/RZ4k5/9HpVhVgS3HS3PWY5yo2DvQcDULBNxihn
X0vgcPoYUas3deNFJ3zHb6f6aNybBnScZYxNtQQrBmXKRNaJzss/Q85PZIFEktdrgwc4hh+ZN5wW
tgXk0q7wSHUwuqRRA5COjgqoCUSCR9pwXccXuH031DvrkRoMkUz/QOk5uUPC6GGbXD0VF7yLB81H
f8pXEOmfge7BSyvyklq4Lx7lzqqB+6kK+2OMuuTVMGs+CCRljjI8wGJJd/1CLbG/D7nyuROQ5bIu
3k57VpNBFFODbRLaBN945mOYo8Jk0BVc1IHaIh/FHlwx1K2nGRmig4P3zmWtkBRHdA9sc9xSy8Q7
9bsWF1TPWNnjrMOyAVMoOyzhPSOQM57tP2rit+9psjfSGY9lrmEEPAmvkliHc0HqBtTUJDR0/4Dz
QCBlc0KhzMJVnocgeiqtWdxtCz9f0a4odximzZPrsundD+O9QN7kvvWGd3lM58to8mPGea9nCy+B
+BI2h1p+y61HA4j3vLo4DJRVJDxceeH7ModsiIVSHG6p47K3HE9LUH7prnOtg0xZuCxxxIVjWAFW
h6QwJvVqQNjetW4n7GDx3H88MVbLTa94JH0OWwDU+OOupwS5o8aoS3S/MlZW+qZ9jVTP5trOW2lW
YRVIGiJdQOGlM+YTSvVcvkI0SpEfvhcwLBdXg9Aohv45u8Evj+/PIbR4fP/1lHyrmsZIM+VTLuk7
rNgQ+8poQR28HQ51H+jDzLyN1r2fzkt8uAe3WmY5KJ/MEzH/1UXgP7bFLwfy7f2TXmOjVkpZxiwO
z/s4OIkCSeuDjJ+L6K285gB2CP21KuiLTeJMrq2ffKU5/VbW/teBiLRG2mRdBmb79nJJy3yw25pO
sCJDlaBjSH+ZO+HxZuPWm2gPpxaqE3hf68P9OTdPkoVXbP9bVtF/veMUIioNYE04AiSXfn3HSVLe
XJohPW0KA6vhdiMRK+jmr2IWdUtvGm+y1sfd8nTb9zPlI741IuaTywjTxPvIN1RP+1NSiV9cbf//
2Vg/gRNF03h9fZ8ZyrZTWURTUs0yTq7v1MPmIjr9W5X9nDrBxK/owyh99k9zV8gL6Y1sPRpglD95
qD8YcxgZA2xiJRyOsBxqr4WUPREbUxzag4WFcr2r8TQV4rpzqD2ewRuWysp+0vB8hPZ1IKVnMdyV
/ummDu2OvsZNLR9TWLffNLclHM1Vj60aIPDLadkHzMp3MP8w1T+DdJ47jsLgIb4R+d5uMtNvyvUa
g+YtWkAvOpzgEMzxMaZLxCMpchEse9az/hYtRrxVaY2huuYerNPVCVOk/giBeHhN4Jy/4ChCKYeA
cwMH+hR2QSpIYjDSl+ns6j2ZGsToa/Ckz1/q8CnuXeuh2eqr2HeeYiRj3UNOAiRMZyxRSPaicxvn
jcf8eY0M0MsJPOuCQ4Lb4+U5C6nHb5xD+iDzV3EICXcGkcWD94cLkx6CR0OJPMRh+Sotsvt8Y95h
v/BG4C+Ga5DDF8YaRrkH0Nl7mMV07on2dBM9AEuBk0fCmYunbObcn1W3O5YfKldS+BR63FwMR2fQ
Z1zAkr2EYewQFLfdhpNYKEgIcAUYXfsY7evFBx3FQ+veTw+Fj3seRdbi43C6IRkHAk7sTgEDJ/xQ
2le4BzCsGyQbxS8FrWGJXudrf2rjVaIj2OH97+BL8vUJOpeSpWtVY+xSEC1ClewVb1pmwZf8Sb88
6sAMybooVpKrAwPrVRhBHlX8zjxUighcOeH9B8uMVLUaw5kParGmDww09ic/RchwxPHjTb485kSl
jEEiL6ZhFd0Z46MpBc3+RvGbm+5RwWEzJtgziNIFalorKOVj9pxi4RLv2vMxYvQHYXjWqtB334ZO
cY0jf9DxzqOpj24QA/P0R/WfygTmt0zSGai0y5tp7F0dP2vVtRjCxEQrNoEuifNRyUdhQJvytU76
nNAM9eMzPKGzs9DgaqofTIcWcMXeVPuQQ9oVUikCZ/TqVXCnc/ExvDIjKYiA93yqILRBeY8fguyV
boFF+a2jBNUEUIqxVL8ZizBLVx2CawtY2Y2oCbjDoMwmKecERVyCCs4W+ybDOtSSFTpmVjtLdWHf
Q+vfMH9PHolS1c7vLzY6bslDpc7ECqhRJonCJDN6ui4V48bBiBC2esmZzikoYK6ALZ2jVaXdKuFF
vB/B3vBNOG+Z9XDSzjoHYTuiwDnK0EMulAw3ehd0WAy959nR7BZmFyTIWUsSiIm6CjLIyv0dEzwr
XTtveATJs/JPPntIPoZj3s8qzAwmxT1FOxVrw24tnB+S7lWRDpfb85/qBLtj0W9OMJPXUXRjYJtX
v5vD/qYk4XqFVeFjTwDEPdfOkglxur200I+EPYGkP3cQ0cplsrmL8M4ZZioa/HKmFiHVcvpKo3iS
Pvj/uXtXsztNn/UomkHfclv1kux1qDxDmfU4XxXPsFuyi5s4u7MFFyKAzJ3EvkRhuLyMOwZTQg2h
LGTVj7hemOHtGMVnmde2s6Z+1fP95DELc6AgklvHjT9Cw3ECBxkHFzt2l4pXt8EJJ9GcQkrPl3iG
ZeXSpHI9+7SOrglHcFppuDbPgbCpEnN1x0eWiJofoQLr3YLZrbqftmcW7kxf+xia4J7DMILVkR3H
fH3+yBawvHFycv9H2HntuK11zfaJCDCHWwbl3ArduiE6yJSYRTE//Rn0/nB+Wzbc2BFOlMjFFeas
GlXJkwcyS/xbRuD4j4kEyOO+bCyesNOS0QbOHAGfhBxLd5q3giMfHTvwx7WbqQctAp1kXLpps+ds
HWieTqDH3b1XTm64JexFImB7r7q6iTV7lHxF3ymJbszfemFjAG2q/NkjcGtM+KrbvfnBrPYdNokV
TuWdhKW2n5b5POzXYTY2TeYVQrJnAOcM/YTIHE17Py4hF8xaD/0YC3KJ8Oegh0hCyIvwTOTyMuxx
YllqL4Npv3yrj9GrD1+wFOyS+M0Xiq4SF5VH+fJGwT3d8hwRtEMJ1O2a+SAjqNlJyx1PW2aTD+6P
dxPJ5Cr6IBk8OFXwBqZZsgy1lzye96wKC67elbmdy+urOlP9EWTlh+xlwOXSkX8f5Y3D/98N8NOP
Dr+CMpYJVHpIX/VZFz+Tu3uVl2W4JGfQfkhIJC8SORx0h6Htvg82gYvgDnxqlqMHiQIrySG4zrp0
jxN2kPDQvbQ/yl19Yc2pzxpn2cVA9VE2Knva6cGtXvijsgXGV1p/RbAU+kmKqSCEhLSrOfeQge0F
J+UxS19NZsRpr9I1fFchzzTC60M3nJLEFXGu4QaiMkW5yYReRxmSd0l2TU5NM4LH7/ks6hcKhy98
qvvamFdTn1hVWpfeoDedN8bo3/ukv/SmWX4Q5ysyifNEvj+VR4U4Mu6yHj0OCIyQzHEkkEHXIJom
FyPfBu/lJwhAjQAuRD8Eeo0Z+CQMiJf7lv0Fxi6YChxZ5kzh9KcZ9hA1Ooemgrg+fSaxg/smPMrl
eOiVbv2HF00HryEM+xZXHEzJiomWOpybEDbpzKjXOMqU4Lh/f0lp2Az/scaSdKXSyJMpHD3VG1Ph
btz9NAx28zM6z4P2mIPhQLw41Yi+ch7Ijr+7ovy3Kw7WUpp2uo5+7fdV3SputdFniTQ3lGMagRGv
2HI1R2p8ZUNpVyFTmnAwn1TgrsOgon9zPLD+rLDyWP/v+spT96kw7+o1r/vrCnLsJ53XNfunK6z0
BcX/H8GRsL5XEJEEt4HrsnvEg7O7jUxtcbZGw38QxOZuDcPRnO2vgOr7nfxinM01uG/2lQxc544j
wYbcMh7Mej37SFgwy9IelBfVa0UYDJJNXFrGLCQGKMUUgd7iyETj6h6vlo3w4j4nxdYoEOe5xXuK
xLsYv59ie8hlncgoJTFCfPdU/lLw/O2uPA12pUiDwrg14VaYs1GK92wVIjRUCIlcaoVZRh46FCoO
TOIJHuH949/DUP3rOGQQGtZwctN17enQJreacJUt6boqRqrh+GcwcoXdFWx4r1/33au1MKaIeH2H
JIi1vhQB5xLs6aFlwBRLh9lGBziiioOREniU8skDHVA/BdgpcScvFSKfoH4PPWkq5zSjVkrlqNqo
XQDUd8ato8wWCAJt2elHjx0GBabQabGO10GAoVK+VFBmgolASf7qaCQyfUkj4OWdbRHcLbyGlIAL
p5/6yKoOCFzHyXvPh4rdCCbhtNpmHChUINYt6BM4cXAL0KxhZOFcMKjTczcGAkiGAEp5ARI0sljY
D90PEFVH9RC/9S6XvGKtuR8STvedh8gT2B6kbZyMbjguR4Sbv+uwqK5O/hKvfZeckXGB77N4+S+h
m+ohJRlyhBzOmy65JwBezRfxU/0kbfnLmimkHZE8ZQ8ZX7ftlbFLPQmlsOO/RfSfIFYL2NuGJCnP
OoT9EB0dTEn4+GDXieYtsaHCkMmgDEoAW1ophDrI++ZVRAaLSRl8Sem1u/CYHlHgiEQ8PTaia36G
VG/QIt0HatKA6cC/dtu3XrcgxhjwSQdPR6WenpE/RLc1nReeNvAemTZZbdgDI190Dz5b4caVvJuL
OQ7FN+tkuh1MRcB6bQyoKV/OAIuSeslIPnGwQpM/gexMPjM4aLeZGrN8R3TCPqpt85Ng0XBX7eXR
BtHXCxzy6wSDPTCmEosGgSpEYfDrCk84NBgTeo8q2Lyz33uHEQTa672gf4I5kZ3DfS/0zu1Nn6Aq
jZD/ov0Fy42waoY4aRJyJHtZ9WzJIHGvw+VgIYVEMru5OI022GI3ygsynmbGu9h+AmydRjsdgqkm
2dkRAP2gDoP9RvFtzIqYH6yGwW2ubq5ov/VbQMTwTwizWssSur5AIh5B/+hOHCHg4nNrNnI4bDYk
j+ofH+274F7KG3+Z47GpglmwNFnBcvb7HN9cLaWs8+tjaalfpVAsHneedZGPuvojuXI8NjcGeUyZ
KrpWuk66s2Sur7IMe1fb6CHIxVxIlsZNHklSvdUCY6RHOE2cNMnxVSpruX+/Y3DtIzbxUTGX6QxG
DZS3wJq26f0rS2clxR05QttaLx5ErpsAEnEYyTWhgylPLtdt/36l1xtuamws/p05AZrDUB8yhMrN
EyimjLNHDDmGrIogWwYSOX2KPyuoyFaY0wKVc3aSvtRaN6uNzr2rQJJVdDEEgd5q3uY4meo3ZZOV
5kTGG9roH4+63sQ+tFUKuMiPj5ncQDjpHfFBEGPyXjYXn/NNS2Iuu872fnPzHuKZsswFxavu11GR
FpznsNAUhkPN3jZ7BhVahugOWjeaxj3uO1xdAhD7Vm7wOpAwSf1XF8yZIQpOMcjtTeqg0UkqkMZH
+biNa6dUMd3dOq9JiLYz+GVC7RY9QX5SDb28m7YmLs/Sml+JbLw/3FAgF074NDDrDTKLWncDKfzw
xbdB4qtMay5ypcAXp9ZILnwqMbsmVnZSByZVp7wUaSsZG9Fdx0HbIGu8BWvz0Tj/Xkyk70bf01rW
Vn1zL4O8Wua8VaxYTB57NmTWkmnFkxv7JtjiJ8UYFdfuuPsuD/e/AuPznsoiApXdFPHMynPrODFN
pY1zs14y5zqvd889zkNnTvHCRhrs6ksNsnQ7So49+Cu4OnApd0RlLpZLagYDUaFxyHMoRwqz+1Gx
3cqhnG3P5+WocbaKPf86zo/u3KX05rnzOeBhAgF+chheX+fzdvTaOSBUXc1eGvww7I7l65J/wIna
EPCcu7Pj3OcM8YEF6IUBugbYyoWfi5KOWlpugzrx2G0A8j7d+TWsG5vxaYqSdDMeqOAUq2yyz+Tp
Dm+m4XnTz88BbD64sWL7cwg/ZOcKWa5f3T/ziUw0HAJ+tKifNG6njWva3oqgKv79mPI/q4Lp01ut
nMkLGh1XcBsKGkO6SsdJgCOJPQ9Gw9379xD5S/9Rpdkly8P8hDX9qbUUX9XqkSkKZ45yVlZeQoz4
HY7muMMi/u8r/VSwPg0GjA10ZBFaEFj+U2P3S7fwIZhy1t8saVOSokA023t6X/Zg5dq5qY2o7bQL
sbWRNN2YJYjv5ewUixMFbaSWEtrQld98nj+dwHTIURijuxoiw+m0/z4112EW3cRUBWiUuCmY6d7D
AqmV46vmpXsLnzxd4rH5Jn5B1DAQivsTcdPO0ZBJ9BEMG1ViQMBVu6p/6DcbVF9H59azsNRQC2km
vXUsBBusURdNJvXoETpF5Pnv39zTv2zhNeKmFY2QXkVW9KdWQ6EhWFF8Xdvmr3coWMl8gIYqVAbY
rLfEay2V1RVK2gmXuLhWfK84UvMaLDpXT8YgiUr1uylnOLQ8PeVfP5HxtODpyT3TrKzKV3qyKizq
OPXN7dXS8XWWk0f/Q4BsUf1Ii+54k46WQUhFcr526haTb9B0Dq5JfVU/um96qMpfxrmGO1EnH37w
BllPp7sEi02Ua51BRC6bRb1149LJDk1F8874uN6nluBS1jHUpf9GUb2f19kE840Gi5TW+j7uB0a4
DAVE22ia2+cH2mxa+HUdShL5UkJv+KVscMYIj28++N+mcGxDGFiGLQQqjKf7qT3gUSeVYmzRqvm4
JBEleClth4WCJW5uuvIbazjYg0hd1Fvhm6v/7WGqw74FeSI379nXmSmSRNu5AsBZ7QT1R0yrCp0b
naPuem6jVaN9cyT9+7flIQ2WFlOm//L7O9l2IRIUsYHU3rjhfZ32czmZWe1gF0IigDcwHBAGUnug
LpflmSuUCON8B9fgv1+sv7hLTI11CxmOISEJeJbjo6BL1asW33ZJ4qEuVSQSoFAJEq180r5ohHJ6
YbZ4WKgAcRFOJNHGAY37OaMCY5MBWc9QzOxJdYymFpE2vofe2v/UU1tqBzOeh/v0fN/0Rwpl//7k
f/rgGC2QqtSBNGKa1vOaa6VmL2upydOhklkRvlUU/VjKxGWhgFaPdCcO+W88FkXMH2SGqpzV0q1R
wvnqArZzGETh6CHD/OaD/dHDGD6XqQ16HOzv4rOIwbxdhb5T/WDV3rcVmI6aAFhXNaeYa/tw/O+b
oH13sad5UVIbpRMMLVpRYAcZrG9D8qS692ieba15/ia57aLe93tloZzMTf5xfaEoGh1uA+2Uk9Vt
mr1+bkgdAQw6FJ+G/Jv72pz7cyyapFzllwFwT17bGMHwzN8l4HLSgwim7vHN8vyn+O73u/b8BgpF
agXDP6s0X+rlThZOij/m9uVwtwuMS6Cd0m/QCPIfi8rPa0LYkQxNtZgvf38JBUG4S2XMNYP2IDdE
W5IxK29F+U25dp7EjGeklYvB289aJ2g94aNjY8naZ8IaRnGCbzABL2lhAEs5r6vpUkt2d2DR0fbf
T/lPPuLTB31awYXG0jh2MNS5OTfiuwdr4Y2JcnlleggKuiUFdUaR0oLgSqh2wr5y4+qb24WB63nJ
Q6jHjoYJEhk+G5ynXbZ8r4zm3lXihqSUcsgRcgpCXTon6mzt637SdC+xXKyHBfrEgePjBv06YN+/
aGOHQ1f1c3pREC1XgyGFF/CxUtYWvBAyHj7qtwrHdOdYe6mhA657xhohV67YODRjKlGyPXDwYZHQ
tLpRED7I/Iuaa+f0pt20jvTBxGTuaQdTZm07JyAXk5TAj+Zu04ZGizXQsvFCVi4dYdzNdN2gbEkP
QCyDNx618zCz4cOIzjg+dSchDx629g8rdtxoPr3h9cX4TLpTCbAAiY1PB7RzaOlIxH80LrN1Qm2o
cLm6L9kYkkjdOMUcJW1kRlfy3Gy0CTlHzE8qJPz+nrgmrNWqJ/CdOy9QhwJ8kXCVQ47Dh7JJ4TbU
5Xa3t3tu92dwJhn9MeLTX+OHbQI2gzc/9OvzcU+58oL3BjndC8SIt/g1oFHzie3vs6D2MAJOMKlh
sUQcNicZN+XAOkIviNyMDpNr5YG94rCMMZ2hhMiFn9LZDfyQCCZp9rcNRFY8rN+88X9sVNjK8eax
lTOlgU3yNHP1nRAEWc+YFqqxiZ/l5j2ungRXIvzu7ZGGcfnbVg0QjgZlRUVzLXE8e3rPy9JKs9rH
FVqSEdB+Zih6rM/m3SfETYXFjhZo18XUHUWHwr1r4nnr+GtIvui8h016vVu4XzFbSHJqtsXCes33
ys9IH9LrMePJzvJjMOX1FAxlrHgt5j0Iba6wCkf47feovhyOXw5CBnbXA/huTMDd+gZMt0MuAH19
SlEYrRcnpbfyKFGu4pTmUEGjrtQxCtiOQ8x4rxaiW6AZE5mpSTqLKWoBiR5rrvGdBeFPJcvTHXs6
LUWB6neqWFbLgi4HQWHVj/sPZZ1jlitcfSvz9Yx56EaHwWiyCd30JV+3X/qR+LdddRQqm5gMfUs8
GNuKlCWIcSpLs2DXv4a4D8fXr+xYflaIuilK2Akl3y2kexDoyNDQcJDrO8XIOSXKWiSM3iL1DywI
p8R5+oFSA8BQ90Z3MsPQ+ELRuhRcMr+NuX60zEm1U9i8nKxThrHBDtdwjIJD+MEfthyyqMzJDclF
Ny1bz3+97loqeMfi7gwpYNHoOiuWMjD9c7Z+0O4vHdA87aQ4w8YpbNJzcLutpQPLOLAp4HFQqopV
S/CC7/17urf+Nl51WRM5qyrM/Ir8+7pkRWLUFX0QroYMk3BPcEjuEMQixi62vuyH6cPkJLSX4dh0
tkFHAz/HRiL3HuM8aY22sdY+c98O9/i3nevH/bX5DBN3iN9FIUhY/X2IdCZN2X9JMvuTerjNhOLe
Fi0qg5d6+D0jxDkdYe8NDnF74jv9mvrFJ40vF+IY8jKofGiJX+oRn8p+J++cpnrM/tBNFj34ENQh
kdvSoPzmzvy5S2Bc4hRAxMSudQBn/n5nKqvUY/mRQjhM5hH2F8V/F+4zbP19lbsLUzlibfn3w5D+
u93P04fO/MFJnhqPKT5NH3ji6lq9htWSHLJpuM/31qg5XEsa0C7qAJaj6qJGLrvM4o1tgE63iLFh
uA/6SWThJF79yZGmriC4uYz4u+9VWD17O33lvxm9cXyHtroSV6lg8zc+UAiD90nKmZVOKuvfR/ah
vKEWvX9YmysLuzao2Ag1xuBfXMgEOSP7Ccj4iypSzMmnnsAcoqaPJuRM1DnAfWgF6fQB0QuJk5xP
yxNMR1ywyqDbUMyRityDmSv8TBoM9MskwAs9tvQZ6tsHOeLZLiaxxUSdMUkjJ+hncjcu7h7f/r7V
+JnIvRIpTZgq7duF2DtMeKab66qDhvbmTSV0sLpD9iB6y2xsoJ2ZVatgcafaymOjjL4A6kgiQM1t
UsbFmuLBEfHGV/6WfrEGUyOBZHLH5rqzXsFkjhRyX8CPzkLAZoMKVSTGTDYdQ3HACJINx0ZB7CB5
sH4OXaHp7ci+Qt421OCH6BnT0Qn5Od5WvcqtL+oV7D7OCgK/GgXMeKhavz2O7YjW6FJdDlm6dIFr
xZFerxuSQYRB5hPus/daHhaMztZniosmjb7fOD+S4UcTWHDI0h2XgxBVYIPCWWOWm7ZyYhd5vyjD
UckRQaPHR7YmOea2AQlBzgnNZOIJSLFHVLqWG3JRlWyKYCeFQMlTh4UEFjZzjNBBdVLM/ZH5Fhzk
jbJTaUY1TvwRijZ0zuLjxi2cVsEsOSSX4FLeRjX9ochDKkxr51at75crBih2UWdkOZydyOkeRbN8
/WAbMe/RN58HT+opzabRlsvm6FpfHjooUP8NNiuDjGSTcCSdolnFssfn5Y8Yp65ktxRfDtZHc26W
xmQK6G8i8gAX/VR/t4aMyfPDLtb3rTJR6Yneh6xJYlLQByKNH8WsgCWQElLR0QibTEnZoAridvU9
t8iWTrxxyTbaov0RG4/MWvTY4qFgF4a6Gz3cpdp2Kzz6BYEcBwYGVrgCOzsaEsMZqDmAAiEeBS5u
Euxr/A7qCiABMgh1VIVNu0bVgrpAGBTeseCAADZIPeKAWwJX7T8eh2hm3UYsKjw1nZA2fHGyE0t8
BZCO3IFz+CmccKvQPuL2rMlnPMEQ444H2+DMH9hOwpf+FFJxXfKvUp3wtTlzxEhBXsAzdUv+EO3U
HNimags+cPhplXZGfi77+f6DLSz5IGgi2I2YdoFCghbyyQxZEWxr/mEQ4DmEwCCcooPANWaRl0Gy
JrP+3J2TiX7JN/XXYyW/V9JEpI6yT+AGA+mrbRBAeurdTVd4lYZ5xLzkNa/+MqcZKY/vBYIHGvQM
Dbcahy6eyHP61nn512PHjNfvUaTo0N3opLj5xue5Th9LmW8WONwnFXgOWNK7x6ds2uHO9R/tCbpQ
Xoy5r1SlOhIS1wY5iJJ9LWY8u7Z2AJSizpIfwzfNDtaONwn9jI/do3L9hkl1wgg3EdKEc97cgHha
ZRJASIBE6btV45Wy56P5CxwmsNjiHOKEJZ4GV7xwiw0elhu/MEX+zFxh04F0fh55yly9248lTKWZ
eGSuum7wpDKL6ETw5BvV4z1JEFyXU+7CaAgqrpGy2DGIJEdbpRKYqnYOZY6U+xFMTUIMIK3ZjKch
GtMJxhuJIro8Jc/k/HgF0sb5QH65cb+By0LSZLvuUYCzQ9pQ++xVXQPfXfBe+wvxhVOCusYNiAcW
TChRWoS3UIV5q9nDk2QRbKp99Fptuqlx7KaEIlxKqHAFaNTxg6N8uyxm5Tkl4474pa31psFx4bZs
Zew1dgjTic7TQWXsz7R3cV9u/dyVlk3Cyc6Gm3eUjt1eWj54VbbxrKW5eq7ogqJ6eQ1eI7osCIqA
4nObPikIM4XS1lZXiFcv/VmHwBTPBdQQLdkK6cocdYvqhX7sysL7gxCCwfEleU5oh1t/x55xQwZf
NoKzHjl3wEyXO735Q0cA7Q6Q89tjox0LbvbxtlHX8SrZV5xNitQFYMYSsZZH1Zo8bw3xTHPKVyjq
Vt2rtR0asz6hejKKWosEb7owWGvGrNPICtxwG3q39XUIz9ooM9j+Tr56bIhAhFk3IQWL+MojAkpA
GMC03HxJv1l2B+3bZ+TEMOsgD7CdYp3x7ig0sHyNk1HqFDukO1tCskBVEjbH8YrNMOlZTPskfokf
HNdyJuLRf3lZ7Dqpu0DAcooZrJ72nPID8YSz4Pj2wqO0FyHieraobPrn8sK4+PM7SY0y+Ywlz4N3
8CDxprFIbRN01+uVbEte6t3esMqObm+PvTGTBxLqBK/pOidIvvsQXOVtiAQDomeuhtSvr+pj2FgA
dKf2ukteMi6gn7IXjhfn8ly96HNsWZiCEEGHgA9jO3rr34O3bA9Mtj9kI+kizvtLPOsvj5f6EE/y
YATgd2JOHi8l0RjFMsB3PEhY/J0QTOILVnN+pLNG/SV6KS+4OFCGXS83SJ4c9pfXA4RolGYPAmXR
mkcOLVLtkrzlK+OSsCDhOMENormm7/YX/xVJW30etBUtgCe3b+2MleKzJNMRqhl7EOwRKBvhSfBi
HvLU5X4WFr0BFLZO49NUtoV8hMZMPzHimnXzNSjvVEc6Pvb5jqTKw3UL6nAeXq5bgywV11/Ra47W
beMVrEKt0zCdb9tlTMpc6xjvxs+n8YBFvKND0kz1iQV9AsEDfDO7mpJXwl1DhXC5vWLQvDPkh9Dp
cplHCBpS8DxncTJEUffv1/l1LsywzXjqHEcmzOfG4XTPGfKSvOSHaID5cOznFWY3iI8rPleCE1uL
/ExW58U/lecCiUk8i16z0ePFugy2rrmqOhrCXUYByGOv+sCfkggOms7qJdukXnsALa+eHnQtP8oA
iodD6md9Tj6TT4IIGMUIhEgRRWlCcZWaQvjVRq55qi/hjOSis3hST7iJ9JMvDreGyQLZYvUSfDb8
pq1yAKT/cX+JXgiSWxYH6YCtlkTSc7FMGJQXHuOhPldf5a49676NyVMctSvRFvcyjIfos+c754dk
pA3womAtZy64j0t8uY1AeXj+vD8OU0y6pcbRRmMubo7YDTKmPxDdQSkeaN/8xWvGy0K9B/j6nodS
H81ocd/wEXnn1lYD74dR4T3W3Fm+EhP3aRgeEx8oSjCqKQnklNgo8HQYjWYVuTMn7hQ5H4R5rpuT
wAH1IyvGQNYYu/KkvyAbIYJVYa5AkzwZoPTcQwJCielJkABRbB1fL5bbBhPjq+JRXy8RNa2JQvhb
vJCIGCR9eG8OkWZUkY4NJyyvH9YswhikKfvZ5RX45bZOHQU/g4Q6sqb6sAcHvb56xAhO5jqaFUSW
BCziifI0Smmta7HYd95Q84BzPkZkxqhD7z32PV5CQCM4FD5605NXt2OKUk4++0trbc5eg23sgjpd
B3OLsCcU1pFh9xs1oKyEXqu+KFOLZ5MR0U2O62AatIW36iM5dbtu6y/pFf77gPZHBXw4EpqYYOle
KBKugd+PhL2s9pAyYH3n2VulPFxFnDacv0o2SSu13Pz7Yn/oDH67GBC+3y9WhnyEOs/buZyvbgTi
seti0pFG/76KPEjf/jhx/v/vRA/h98skgSoA9KvaeZKtAnIQ46PK46ipNw6UPFE6JUQWd8TeoEWz
Zgbe3+6xCx4/irp1gxZ5HKZYrWHfkR7uSThSeaXDRHn596d8uvEmTnlNAiNAV9b6GRnx+4e0FM1v
pSRNFhXqFEqTD2BDHCOTRVl+tN95zeThkP3LLfnf1TiEw0OR6Zs93RI5NKKmi0JtHyFvWK4/RviR
1tNdaW/QLzii7RBLyQJDFMW/v+Vz8fB/F6YNRHqMDsHk6fQvVMLgLOsoxOiTJPvSDSDiV+uckdIp
DX50Ktvlj2ufMBV+UyH9+Uf/8Z3pRyIkkEWkuk+jrasKCCY1e3FqgB5VtEWJBsygQkx+ELuKRUM0
ZLgJ3+KNoHr5Ppg371hRtBsgOA/h0luLYrBe9G6tuOZ7p4y6ZbzW90BLCEagvBPIboWe8AdSTyo3
+AVa8Ef8jWaNGSazB6f7u7AVh1ULLfiYzrHvBNCG6cqYENJsc6049TA/WpOHJ02FRfIRkbtB2HKx
FL4Cso2ZUvOl73zzSJ76EP89kl/uy1N9TFCBNfZdou1zF6HLaHSp7c1lvFitJpPtd7wyaRhY/3oI
T8+/9AWVqhPDPP4SmeWtkdYtsnDMLaqQkYgumyhMQGLo1OE31a7nKuz/vqeOcAM8CR3apzEPTTFs
LDHW9kfEPqIz4uDpfCSzfWDvqCDbq9XMOs6cl+132UPPZbY/Lvz0nZuMer2fy+F+yFIO93SmvWBY
i/X5d7lU2lMb4OelkExRnUexwDTyVNFLoj68340qJrvXyGwTf9MSlVsfTCoLw7ddspWjkLC9rbpd
y3bfBp4GmMqiuIIyWIQktrS0pSZ5OLk4YGIKO1zfrl/aJxrig7bMgIIiykRMO+FUgcEF1JfwIxBd
6RJw7r16ej1sNClV5qCBeijyyUdChC5+oXO0/mbY/kT8Pw8lGBJIWICeINF4Grel7scGZLxqLb0I
8+pHgRVzFpnwQ21hjgzsaJTje+4UpRt9wFDLTsNhBh2EjG797hU05omoF3fUfKmas+Zi2gc1QTgF
tV3wdpS14PPvIwEAsQspBVog1B30L8A8O5YKm3q8NDL5X8pttd39sOwlJviFxDTAGQ2ckZfMgmU6
SavRnbJctYARpfLZUJAR0WiO6kk8z70Isi/l4npICeA9oNTFtn5inIOF+fIgL5FisHG4u8JZwqO2
rl5phiFmUJbKWShH8dw6RJrT75rK0/cN1gdUnd1aGusvtMYwTXAoFuz7a/dV2sQ4uGVh2/yBOsdB
DgYhgTVkcHauXLrlBxXMXctRSViwB07PeGhHcKzQxQpvE9FwmmRJUMDbtbUt0a2MGe59N/toSAO8
0Jer3B/SBhy08TVH+i9R+9Y39bgHFXy3JxUoOW1vTf79/LW/LWG/Pv6nt6p7SHUZBEZIVbGZaWuS
uPfSAm/rPH+5bTWK7NnMr8hc9RfyW6nPHoemnRqnilgAHLDKnGKbsaqJnSFZLnGaBZvPni4GTu9R
SpRNToYOh9l4Vi9pTogYtXbKlOk4WHds88vVDc38N30i/alR8fPlhUEMrAHlCMXxp73XtTC1KLtF
oJV7anWhTO6tjsa6R/EdEZ145RQB6ZuNOBUwhN5aPamuVIuSTxMAPd74qttUo9qgaFstdOFTDsdF
eneisBR5C7ZRq8NsmvesU2DCwuHXX4lNzzBTyNhXcREXYeYGN8zVMgGtLMEhGHFD23WU0R9oy2Px
4Sm82CkrtVVjmzNwreFlFQOFnbjec9aybrS3hqqhmY6TCMWUegvNsQJApfRFLxi28k0/Va6JGwQU
iq7fyZ7+tokClEz0ISI9EGlPd5CQDl1o04AoXapAzThrLS+1AH8dNJKzb8Z3K+cgovpjBvq/y+lP
Iiu509qqlK84n0Ey6o8PuYW7CGVc/gzo+KKqvqF8uperf4/8v4+TXy771OttJB+eS1qL8+CGVbmK
vM4/Fdedn/KyG4NsIeCILcmHokvnmf9Y+YW0pYEV4bwsr+nSvyavzTWG9rDtsyW8aH/wEGHNvXlK
KSzSflfgHJcXGY1rtX4RMZCViSd3yiwdchlv8UT3P2KakFoSjGLx5glNMNLgbViUARtpkxOSLrsp
5jJOhAH67WuP4Uc6E8I3rcL3oJa9VJbxnOZs9LaxQVlSSLYh0059J7vRNY3smwelPR00/nuzQFDJ
QFB4u6ynuaJM1DxUequdhzf4QtkP9fEhKasOOPVVpJ4PjRqYNnRYup35fStRVoLrrOEojPJLXb+q
13hOdJ0agyfvajeFPGJBMgnFem9dMQYk+jGzorPpTyJjmqYnJT7qEMB6iWk9Qqxc4iCnjSs9Hl4Z
35z0AZeAJqwmzwvYclE2tQoUcvKnEXejWwF5h1KA0tHlTUZlPm54pKLxQ+13Vj7/VrKm/vWd+eXe
PG0Z5Fy/Sokkt3ML2X30UEZNE3jt4CANOopY4iRrk7NZ+rjjS8kTgA0p/lc18IUy6jTaIdavY4nS
UaGd6j4dCRqJQd3rlfY9oIBbipm3/uxIpxL1acV+LxgKIpG0qlKO7RXbfvodDaZpkfM9blpVNVz6
kk7RHRALXk3UqaLharGIapD6iB4dBLNzJZIZ1Orr3+/VX/dp6HAAVuGXFzmj8Lr/ojTWal8qH9dG
XnYOOY1ujHdGWPpIBL7bcit/zPQIMwmQILHBUDl8mU8TR9gH9U2JOnVPPbSZvb42bC84hEXeFEWJ
c9nkk80C/MoIebc5OjjCdBsio/j31/2pnPtt9ho+BLAry1JlGOfm03lIUNAlGW2usO9PCKgMbIru
9nS07t31+mbvphwDxgv7zZkNpTFvMkmdxv6af3PTnxWTpjwQLHUgfqhUmbd/qsp+uek98MGH9eBW
ZN6ruxz1033+MpqOEdFDuHG8MR8kHE3tz4XjdFNnQhTwj69v5ex/ng2ePsUwgfzyKa5aK18TrVX3
d+/4umQrtybuCA9iO999fo49W3JWL9Rvb6Ptj2+Opf+dtZ+eA9FuBsUWEZQn4+L3axtNX6aR8ejn
D4FujYwDxa4k0nH0HlssNpDbtlZgxIrpJK7bWYnXJO6vI+mmTaSbOEvuO1MqR0lpUc4SwAHclp3Z
QkEkh6+mw5OZSxG6tRLOFLlfZ4TYpDTmzBZPXO7p8dVR+8bFO9pf81VVWMhjPIw/M5D/xM+E06va
OFI9Hgolal/NW1oJsQEAqEPYzo919JFuFWHi6Kn8AXClw8IAfZf8yHB0tivVzMjmWGcBTSc2CDfh
R0+v/k5hybc0IEtHA76eBpxEPnVQd7Ke7HYYigL8j3tG+0seyxCLG0FawOw8FGI+usIRzEphBH9l
3KWvNc1crafyOYRf3KV5GN0+OQTNGz+eGEZ4Uhtjqd+6jU97rexxg1nXm1cZyrIrcJpB14nj3BUT
8KMilEuQjf9+yf4+sJhKAHD8fNmfHq4qEQIrlyWCZIT/cX5+cBLRZ0DovWuwwzxR3Dq3bq5OWVTj
mOa/1Oq2wj6pVt6lZEKAtPNgETUb516RgEGJth2gbKnhplQHSSCw7+0xrr87Kg9z/h9D8pdP/bRe
+rccjKRVq3sOJR0lzTnOmtGa4zITxJTEUVJJqtfU9lpvNvlmX28Ox/Dna4OfR/LLjKBC5Pv9dSiu
+f3WRokyF8ektCzYZMLg7sIlmYatsLytoNLXKJNMl9iWdkEAV+zFtDgpaUMQDO2Weo3w7vdrjBk6
FL81XBN+0pylX2rqVoiWpokwipbXE6kUQ8G5YMNPKKaYEz9vkOLICYDeDqSEzlGG1L9r8tL2KBPJ
Sq93t9phc/xQHLz5t+n/4+w8lxvVunV9RVSRw1+ismRJjn8o220LECAhCRGufj94n9qfjXXMOXv1
6upa5VVNmnPMEd6Q8fcyyWAq/6ByUpxHERxsHEOBIBDXNxf/Qr9cDsL7cnoA34GrpO5AzS8HQki/
wfkVQxURKxMVNVIUm3oJoXxupCoziF5N4PKl5oyux5Fvrw1nZh/t18Se3OXOUFvjCzf160PhhwdP
Ed2qX+ihvQX/QigqFXPz6Vx0nlB8WWKd6hbzaBNtxnbwvpp5z3yR4J7G/SexM3X+DT36r+yFwA3m
X0RjAP8oPBJ+rpZUrI55GhbyNNo3GIqAbIheM/kFCRrriMGrNpWuj6Z1l+493Vq0TDoUgPYIpdpn
EZ9CEK+6QKEPuqdkMbRHGvTG3i2QbYGR8lAiv747VOSEa6W9DqTxXzz93+/vf269nwTE6RGL6Gul
bN2np/lSmy0xBDYD/+XN9u3AlibPnaDRop1PPkfu31GpD/b/7wXzn7fWlyxU960sHvRMhku5OV/W
Kd4Xp8Od3AJxaOZ04hWsZK14JObP2nkWXploJJMLS96s8A/Ox7Ew8Bn7Gor/fUM6aQiqBqR4Xyv8
2/kb7uR4d9JP0rycXNwzFscCtHIR3Evkqq4wR3mFOTJOYIi3DinG/m5Jd0vo27V7wS5q6vwoXmNx
Gh4Wp1B2NPVewPeGnkxSvdKW56i9kwGwlIjuD3yHW3GWir8jF9H3JwP4uXrj4zWq2l3WTvPTqCG7
VotpE42P5iRsLU8RnuLkXqsU7xCvz8JzhpIfJgzFJf3/HJD8n7f/P7fxlRh/e/txIp/Tg1aSjj5B
c3yJHKszJAdiwTBgIbsLc7QZDTEIbyR+3QOjxM7kQ4Le14vze3mfH3aqUk1BrCqqpxerKLrfX2b5
dZoLYIwmsfzUSYmnU+VEBoDsumsWq1KdlKlHDXqA52+A2EeD3d2lvhnen+vVSRq1rBpsYi2Gwv+y
09wsHe2KBNPCFCbJVHkwo+NAHi39Ki47GDSbieSVmYYo9o7461Wq2oPayPNk1SyuYyxEZhWoNchW
mKaWYEjOmz1oh4Glc/OqtHrJnxHaVftXLS/mVdbSVibeT3EAnh395TrwjovLejIairJfkO6foYpH
lJlMIQqoS6je/Vynl1gVlFarxWlUPJ0ucSDuodJDbmoFBNCAK4UFUfWqXV1ZSJwa968MEsMpZ1gL
BGyu1vOdALRZxk+6Lp09YKPqdN4mLeMXDEJ36KVmVY5XxIOSbHRammLzlCKfaYapr8nA7a+WrRzP
A0mO1H2X/kPJEokGUFRT4tF+PtT1vCulYyyxAFPs5O4zEsFkd99ZXikaAlpwvDMFsbg9fqmF5JAt
//0Fb5yfyIbjNGtpYJNFuCA/rx8JIdZMmh4CitwttB3e3i1D5PU+ZvudF/uR5R8mFh1HUHq8VRMX
2XH02aKDVyDKp8w6+RN5ii4lcCJaQctBEYLfR2t3f/iNQgvTGJ/23o9F88raxzRNdodVaEADl/ej
IgcQhGlAV1ocTiByWmZmhflMuU5ae4ZZsgO9lbWSTy2jyYuTGQ0EqxvhmtvCLQJBf3ieKMD/fG1N
qpnn7LoT550OSefrY7ri04z0zxk6Gbq/6dcC+c+VtF6VXu7lnbEr94ynz7HLqXA+nD1OhfoAaRf3
wz1jveMQk1H81VPsxOS/XrnSCZl/rdpvsThnRIkb3bWG5A5AHdjnv4f51V6T1QEO9l7Aibsnf/Mg
uf9eyDEhVYB+m4GzA0mDPpR/HpHeuHsa3JF/tZedoA4EJkCmh6AdFe4HcwsYFcJCXkn2c+Z4s8bV
7fXq9bGxqXM3Huhpf/N5/9zxKmY8IJT0R0CjDr89wOpA0UGJjHCGcN9BUznaQGZyK6p9e/o+f9II
YyvcC0JLHlC7+85SVx6oL35PILsXTKKsETrFTrXp5/pBLiG3MjNR5mnmMK7hQU2cRu2rZ/rpKJye
gZwcB55KvhVqNE1im1s0e36ZrcRFkUgNIlFzcy4xqThwTGjT/VxbWAfscE9oo7TwB/NFPkF0FUDS
AWDSkJ6qdvsmoAPjtqoZUn8/G2F0FkTzGvFuhWWxCB/yZbLMNxYiPuEkXcVrgPbF4nDx4+kBvdFk
qbzRpdWZF3bgANgpaySucbvtkGj6qFqafjhVXgngIROeMbCt0z1zkwkdQUgqwemeUTWBYjGEXbgV
lgjZkFS7dP/XBkmaM+oXgsgNmkGCbx6QkctlUeg6U4dV1q7/jtI3w40ukad80WONr4nrt/1You2l
ZoZRT8+I94Od7WxCjN0LrkMYYjyoFlRHzZZ09Gush78v3bc3Ii1TIBFDeYW9YuBp1lupiZUlsrRv
u7RsOvdVdnpsj9EfCkBpsF4dz9lsLPdzejeQjd+oJ7sLK7xd9qLOgPXnFtnHqiiYV3py0ezpabnc
btd2u+46cgvmfqMKKY2/n/TWJ8V7E7Fh0UDp1+w9KEcQMmqYW0/3hw8R01x0fsO9d8ymB/VTyt//
vtitEPP9Yt3Pv33QdJ9rYiGhiGoeFkULRXVBQEfO4e+r3P54Jic72S193n6JlTXZQWhT3qHrHsdL
3+9s3ZXpeCw462y+swPD8TzZZr+j2cFYzJ4WQ4Hu1vFlYAcMwwcZAKWP8RFiIavTMsMjALvSsEa0
dFFyKmNNc2Xk3FkDxPKc7qKqLATp7hy/loWIi9HRjVjmSI0RFdfX/VDV233L/qH6/a56awvR6cqU
skrbPpH3z+GgvMxzFwyGsPiIQX8/Prefz869MyqHOs23Ftn3C/e+e5wf0lrOaBGeQqVjOgE5qpt1
nJ/dVA4GvWG+VPB+PSe+JyiLIxdCqvJzmTWKnremVjVbF8BPG+AAAzH2bY1CmG+62jqwPWcivm3M
t/3TBpHY4NMaM+Y5ekObuS9h0UURfBZUA5dPJg5UCz9v5JSLSZhop2rb+sextSxJHXBkWwiLTsGm
vWM9xiN5ojplgI36y+UxDrBTdmovGaGVJ9rWCjCOMK6B7QrUMnv3398b5VYaTu+qsyKFwco4pLcg
YqnQo7Q4NQwAzDttVDKEiFH+SxfVhlHqQMV9q5Kh7BTRpAAfQ4jrrQIcw09lKZ3kubFk6CJPigdQ
gIWD4q6tjRI3QfytQoZziTW2QgEXWjZk0XhbPNXrs7sDGQc/C0QA6E9QDdL4fAwGXke3Lnrrhhsk
FFJTyjREeq/DTCq93ecApI7g0aUMZMlJdCQ43tfLvBvKh3Jw2SmOpeL8tF+U4HAkODglpoYKnXGV
0WSxGypxbx0I3JShSYzWQQsavZuyBCOpNMLZHL2lFTjXTthQ9aDnTA9BhiYe8qSz5BMNnI8Q2IDX
jKHU7TfqkPbOjTaRQiGK7A6aUIyt+pLw2aFshaqDqj08vexoRa92AcOZjbP5B3nRHvgSNzJx8nDK
WDx1aM6ovY1jqmKdni/AtqJxseik+5RAt+9TWA8DF+oKqV+fXDUBK9HCRauli1zfTqQ9Cj0SbUn5
K+mNoDpfpsfpabGHJDG0/vs2QV004FH+c61e9STkMdM4ieV1gj9vpHdtHHkXLYezfl+Y6A5XDBUe
wryYSiJIPOzj88CCjy+YnwMP3S2Z/kPjxYe8vyiRxfXfbladNbFKjslMqR+x7GLdntr1oXkS9MkO
RSkZLU9M+c54cjcz6So6F7Me+sA3EmKFE4Fhg4yTqPrlYfTtvZvxTjOTncJ7Z9q7H1UE6Q7NWayw
xnSG0u8usPSf9/vFeueBXlrpRSgPGcNxB0CpUS5axI7KgeO1r23x9X0N8kZDlmmH/8qO5Sq+5kmh
yXP8vmvX95c76KCw8Z8un4dx7A9VNr9n5qwnvqGudNk4bdRe6qYZWZHlVzZJ7e/p9oQ+tgc2mtXU
qn8vmBvZDEFRN3SLY4zN333Mbx9LP8lGXZ7EbpNAPHQSPx/hLhMMjeZv5fsqCRsh2ELEROtjenZa
rIgHnmheOdfl+U6Z7jxtEkLFAhM3AGH8jcJGVx+9Il4cFj2MMHphNd9p1+xwUWGWL4B7d9LSa7iI
+3uMaB45gPz9OC4hKhmvmwSh5hp8XccqSueKwHxwYDdYNxYo6BiOYEwS8Wzrn8MNUsIN8H+NEfjT
/LCez6emMx1Zq9B5sEZPTy8vh0kLaxK0LHKcZ5u4P/Z9y37KoANPX7bLdW2vDO99pgVQkD8sHC4Q
AOlWX7tI7aqbFgIoruyRerbvUDjnnTaI5r1fMzvwJhsIU/80dP7myCM8zUebYvM5Cj1OkaHH/L0N
ycdoOiMpR41j9LZhzVxb2hdlBwK/kgdhGEyqgwa5+/dqvXVidt6AXV6jGuyNXnMP7+Jwr5l5MuMw
t88F1FkZCgsguxpE7PRqfGDOJ8qbmneUnjYnCJsdHyEhDF5PU+OwOOufFkxP/HX+RajOC5Lhn5oh
uFzfn/Yr6H2/y142BKjnZBwRrNqCvDjbb9t4ss2C9XgF2qIrTmDsjfPg826on/w7Fe/a1uQ3ukiK
Q0/55142z5JyVFQrnqngcU1hTVPtcl2bxSTUJ7qYDnzyG90XLocsF12PrnndP2rSxNJ3rWDGs6yJ
Pb1UgjzKx4kUjmW60lHke6HRuhw4SYZRsDgpRH1UAtAuMG6NwsRFfgruFBjcHPWZMETH6TwQCG7k
Nd0d0pnp9NJ/q7cUsbWvrvmJOVAJQpi7yYx0vKM6y6cNThBqh9wDDnCmoRLKenDYd2rfJ83A7Nka
KR1IqtYeIjohMuJmf6/kGzAhJvEikHLczRSUnXpp0DXOSyUPS7SX4zGzKhu+sxkqwTFaIAEmX5Zn
cNfogVZ38J6jGDAKtMkC2be5XDxZjRtliP14jGQMhJYPs9zYZMenWJ+UqIlQmAowhcOlYjqa4RzF
eaLeKerAE/w+OXgA7r47OXi9fQHJRJWEKjdO4pI+P9ZU8tIUPtAXAl5Gn22XDQxmvtr2Pw96DRUe
Su5OMFCy1F6EEaqyiZJk324rJ0Q/TASIPbuMpW3qR8sdnNAJROMHlNIccRzPxJ1bO69EhcrWnmHK
8fOSlidvciQEIkqef3/MGxteU7pDFLQRzRat381q9m1jmPURCTMblBsKDI45OW2j5+Xb4W5sn90Z
BceiWOVrxHxHm6NzN/AtpN/ljQbsjHioi8RfIvDPrR9WpWUeq6qencHBY5p82V5BuIev+EMif2eo
jVvCWsfVHbHnxRU+NJDS9O5CU/TvN/GV3PU+E7A31oXBaEM1+jGIQudcy7KgwoBy4QPNC4hQaNIH
xMHteLyzVxxzZ38WPD/jxm4vEnuz4fCCJWEPvJKv7lb/TkyNbhuqaUQAqxcNW6Hdpdo+r5fq5PBi
+Mkzkra+lgT1SrNs+eHwoj40FcBAaR2OxdLNAhKD4PBh4uU3atcGIrUfDT5ccIJ3jorN2sERlHEJ
x9nwj6l7Ee+u0kRmk3LgIrVi2gZiSJ/Xg4Od/BOi182seDt46Th6tsawUMkt0o9qCRLeQwzFOxle
s5Y1pHLLO82XA9jdiRNj4TISR4gEnpHZTceypweaYmsAvw1PFL1qoJl2Y8TKjEzkKP1yjRT7ZuUl
8JZIF1g18r5TyRGDffGQmBPUNyJU6TWcgoLGCgCynVufFbPHcO/t7/Xy1RjofSWtmznRv0fRksX7
c+FmfKNjFF939wiWOQW6GoqbM1Y5Qx1RF2fmL9jfBdiXuJ/HiTDu8t9r11N4Oz88YIHYmeWM6AF5
BWLs7Xo3CZ4rlhUOynDOnfilpmpn7Aeky60n9Yj+iyP6h2dUBRFmP71YARZ/sNmBqEGjP0wr+4K+
b4Ku8d7G7ZKJ0N9P+9UU+utpe9v0mh3TcA9+eSazgs5QYGwA/0usOe5pnlXPAverIFTnS8gcX1/u
gewZOYiRga1xI0Hmu1Noi1jRgZHsJ+NNEWJhr+TadgozTXe2ibsOxPGK0ZRDK2bjfhru3cPQ2O9G
iIKJyXlBxkA3un/gHS/JOa2q5itE7SD2Ni6RCeDXUR54yzeKNYZCKLTSnqU/y6P8XFPJOUtlKRLr
mV53Kq1eJo0tTONPlxMmDB8aAbrBtKR0r+GixJRJW1y0gQPh1mlFZgQIWJRRcaZJ+PMWylJP60wJ
6y1NJvCugBDdg936sNgdEzvKjJasuaQZuM7td2SK0VxDQJ065PxWOic3de7EtbQaqvVu3hVOFibD
B03nn15HpC7L8HJqNL47pED7Zb84xM4LkNzteg0S5Dg9jlBOxqnuAdkWZ6I5E2ckuP+shO7p0Ljp
C4Dc2wosPeYgIokqrdReJi9FjQGbo2g5KJ6muJi8vYEF2q4tZ+3N9ttOFhkdC07KclTaA3Fv8Nq9
o0HWMmqIcNfl5/g62YLt0ykfB/nU9gD2wdDcgOu7c4emsLfirdHZSLP7rK/uzM9VkWR7KZIv+3pp
nVz0b7LaLQEMX4hewqLNx1GE5NIMOYa48NDpRNIgGUrabkDkEftWVVaASMoOPuvnLezzhPKYM3om
7VzBWh5LTNDQD3Bq3TPNWayvNHkktW6e2HqKqIi2IAPtMojjBxIJiekdwmls+Xqzs9vskZMBsROP
P0ycvCs/UjfR4Liu2yq9hULtDHqNIS/Ngz6gqWgvktmEoQrVbfoyFz1Squ3BsdexY9vPs1fl1dmw
Xx7+jtQ3ghUXNSyMoEXah1+Ktt/aIswrr83F4mTkUDzX7oH00kKPE/ufgf7Ljc45H6SrmBm80j7v
A/UFTdUb9ZS2wD31QP6U0N4vbATtqNI90upgHyhrcQVKmSa1hCSZNdfftUk0wpTDxxlxnn/seH5h
ms67vOLvt3Arm+NROSsAWTMp7XsiRYdLfdxlR428lqMCgqbsyJ9QjJ4TbD4IG5mzJkNyAKQeXzl2
8QsCFVvQhBDtUex/VrY7MNK80QDgfqj8KXDp6EIn+bl+ZQyu44QeNnfkNs4cUN1y27J3x1cnwC1m
cb8RXHcgXtzo7v64aD+pNc1MCtvTCeG4wq8Q2UG8xsDJ7eNiwFGFzWkBjLORXJSrT1zQdAsDsoFb
+GrB93eBjts0Jyd7l97qz+e2wkgwTm0S39PIqVIbfj+Tit199HrYHh/0f3EN8tY5BwClx1hCCudx
i7XrHu79EVcb7MuQAVmFs3KrtC6o3HCUbbFrQl7xWcOMNLDuqTVPmP+N6FQrMBs6MRuq4hyXJarm
A8IyuDemuqM5wke0kD6qi60yElkBRnjFmwnljXZpkCEi9Lm6NIE2/nsh3spYDDro/NtFT6RYfz5+
djYOp4tK8kBbj462T11Tn+EP21rrX/CALFBHdpPLGHIH5TO5haqPCEukFzonPIIjrUQ1fLRR1zFW
2pBL1c1VSZeWAMXMTZT7k31Li66W0kjg5kuAkeIKKyXhoI2zdAxHmfq7UT4P0fpkbK7G1soXgjrV
MSPRlMA84RwDP8OlbkN0JDzrzJzigW18A5dMiwYmkk6Dt7vB3uLZH2BwXiWrpnbWg8ZTvY/3Yraf
X3H4QoQEOYqTO8LtdiAJ+orM/TVr0X4F66XRtTN6Z41p7DTxku2F7cV/kPwXH8yUt65Htb13vGdo
R7J7PwK7/vdSuTH47PItWhJ0zgEKfDWFvoXuWjxFpdWk2azBUFNALb4b710RHsrSxSkftfjRmAwh
q7ZxhAK2oLD++wZuP3bnW0/NCXS1P2qUy8NRP+93zbb0GqcYWSOi+UT1dt7eyafIWgL7EvB9En0T
uJfltqu/r3+rF9BBSmWA+zJdr6+ff3sBknqh4BPkZmttSufiv6A55baYT6iYphzGRiCiAoZs8MBj
3xhZwPHjcU2wGaj0988KWb60FyuV61l2WJ2aDRkEpHkJctIV5Mkk6jwJq+DvR73Vd+EpTQnlEbJt
rvszLFSFJZ5LkUIGJUX3yQwMDqhOJ5aOuj2m07Cyn7VJMcZdCB+X6VCS8BV1egucUgbsLs/MWjN6
OWys77PWMLN6GQZNOsqRx8x93VOeiZyKt8cCDIJfOVJp6nnqw3Vz/gifU7QJPsDeG069VjfqNj/Z
sGvQ3kctXEPm2mue2pf0A20HOgbCdd5xWhnHzGn/QdhaqwE/wTirGf39JrUu5f31KKDXDK2bz/xy
njns0+IoVKf4XgwQFD+9CySF90iaejCD8A80Fh28IXxGG3PWrJkjsqagNHiXKUZqnuYXTjxHkRJB
yd09/qa7BIXk7EAynUwR5JLfdn4058BI50iR2DAeKhY/eo7L5EXZjYamBDeGTYCdyBE61g4N1r5c
hx5H8S6M6nqGXXk61t6Lbg5KA6xECQaZ87sys/9+fTd6od8v2JffOV7iush1uA7Asnf1PKMdhHYE
ABgFxbU9FkTxUB7Uhez+96JwZ8DbcTzxUvm58kXI/01xadXlroICDLnbaSYC8pQoh4S2RjdKRCPd
tVVkLFA8ek9yT9jdWbgG46Y3JG7Vt1Vj3sFs6z838wXJ/hZxqkpJLpdIE5cIeoToryHUwRoKkTfw
znlHF8uQKn8VTF9hQFAi1jsr0InMR0o+wmm3wU1PcxITDUxvB/4wcaJX3OzEcXokQiNh3+kGVkc3
hJRQO2jP5R3F0a9abKBdQ5rW9SStg8vVg+J9KQc2Rjeq+eM9f5XU3x4Nw6OjJO95NHyrc+nqhlfn
2sxlqOd/r6AbeCLeIchLmtx0wcBH/PygxuWaH8l90ll02D0LUrzOyW4U9Aib49oyO13tCw4Dl0nm
JUY+NazSSS/g29F+hQ2CTZTmamExFg7i7CQh1lFKSKrMzQP4lre08SIzdsUIxfzj1S0RzqskOz7h
4Hy9PILMD6w8XmoZtsxoilq57spSPITAuVFR/Xi+XkdE3O8b/YDJ0yw6aXanT4WAa9UEiGgYR20A
+qF0q//XV/vPy+w3uA5Hqy5rK6mXtHrrMpCsbgV2/dgIZfgXcY3W9DgenWtPest985NeoQVTEetz
grErbqwXCbJO5Eifl9f4+bQoM7/cag8y3neB7mGt+L85O799/D5nQs3iNCpq8sdzBlTQ15DbJSWk
TY2WO4rduEFIA+tNHvge/UbALjuEzdlIhO3D1Z23M/1hubWQxXK3wRiCEj4ijY3K6EaebijjPsHl
D6T0TCVvfKQuKzRkMmZG472sNDX2eZaXZKUKqkIJgj3L4gHN7PXxqZnUq6u/X2g+5uo4IOBDx9lS
Iw39Et81H5GPA6gfuokfvX9AuvZL94MDaKqN9vAkGeJjSLdbEzk6aUMkIRxt1trv0sRAY+jpMMbD
OHYwou+cjL0Igv7KutOYhfjFO27hqwYdoLXg4Q0E14ii6V9rV4uD805TeYUv7rRzxW0flAdp0not
7kI08Vc0xwvghrhTHFAdjQFCfrRzvKiCcmp6yvZ8cHX4qxt9XjYeJOt2yX/qEA3izxhizzP1+wRF
yIFPfAOSDwpIMYG8Ic2mkhL+DCmnykyT8izFK2lTPliPzMQ5Di6Jkz1hvb2imoNukQ7JAt46fMFF
khN1miDdpX9eNZN3h0ysombbIAMG9g9jRgpzLE1RLPo7Zt5+wG+X6pKaH8G5bCwRqjetIdRrWQGI
pYCkCKROMdUcDdTgX1VcL6owse1qC5g7oOR6Z25oHWnq8nOUHaY0Dp+yxRw4y5OwlB3fmBYgzFrW
zCOz/isQQ1q9F1vzHuPxc+U6i8wnMerESI/BSFh9pky8/g01VW+EvR832KuSj+KxEFgGqHFevAwB
EB15nnQDDvsqIpg+5I1y+0v/z/tgtPfz9e/Tk3I4NnxpBckuhSb3gSfu9mPufQ586RvRyuqQpcwO
DMUQ+wE9Ei5iqMXUVAdcJeiZLg/2MnIvGWCK6UK32+D5cyiLvFXHwaC0qJcpZxgm9IqLWFZ3R63V
VKYkOSaVCIkEhrcCSQ1gn6HlnTuEFeJv5Y31V1gH2uswxWzbL8Gdbws6MY0qL6SwXGJOhIBcbCIN
7DQnQM7IQcO091RUlt+1x9q9PNXLcntx63dtky2aV/05e6mX8atil6/CP7F1m7vqtfrE4kRpHlGX
2ZOUxc0oe4nbAK164bIADhEzsHfVk7u7QPwPqnYRvdZ34pP0gPxU+hriw1w9qZv89Xp3fKnepGdx
Xd3Vz5yjj+1z9qY9o5vQwOjdcbRmj7uH9r1e7h/Lt2p5WuevyUOz0rft+vgoP9dvFhgP5Bfejm/7
D2aqpzec8h7zR31rbpsVDPtVs6q6X0/Rq/DSLvh1J2+a5fGxvuO2Hs5PyYPxUq3UTbVq7yic+JVO
d7MwHFv31eroRQ/Ne2nZJf9f+XQ2g8unlbkNM/Dj1ORBAekVwfWZVDx/SV/QoM1Th9ZAWfphPtEN
X07mqT4qcM6Og2QwP76RrMP56GBgzKFp8vb2JVOXSCjqs0DgQAsXBZx2Zr6Wrb0W55jXPCMCjzj4
JPFFZpWYdZxd4yGfZOPMLR9DzP66Mya6O4+w7/VQVLMfxFHZ8RSp0P7eZrfabN9vtD8gytQ0PlEj
xqun0o7GJE/HbchA2rrHfgwYa2v4Jgvz4um4hS9orkEmfbqc8dtxLi/RXUg7NHH/vqVb/fEft9R7
d6Z6Ck84H9L5U7A3cw9m6FSxtrrSwaHGOSqdvR8jvWMLcMfXlVkebi7W5pQ8HvOHrg9IU606O7hp
Geqk0j5yFI6R5EJyNFvrZ0dNugSrRXGCP660DkZ/3/5vddQOLvqfT99PcsKTZe6U0qi3L9aomWAJ
4RRT7Fewr6gCzZe2h4n2mKAuMdUYD8ocX8fNzhM81sPYchgRufjcXexX1X7H1aLAsFbECe8FRWO3
c681nHbSTsja3iGrMi17PqLMR3LjrEQ/Wuv2quQomkkOhpR+tUEt+stmFI1B9PP9O4zKfe1fZ+M7
pLl382j4/tjSz6MhuRhFpKigm5ifNK1DM0iMRnwpNA8QypOvuF78P+S0NzLKHy9b/nnVo7xP0kgy
1C2Hrz2XOv4Lze71eq277zPPe93Q1PA2abDzQ+ffUPS+gejqSmAs56yu60fr7+fV07qNjLhlly8v
Ph5UY9k5soveoxWFxOgyIz/x6tG7Cj5TB8z7mnoX7xXZ9Un4CDvRQa/VxzseLYYh1MGN8lyHB82d
wcvAtbRfw6bYNOlCpodbCIWozqjB/KXeMPTfnm0ERnT4Qpbd+aAs7fGZBNE2nNIPZtLns+fILrEa
bMTon7oejRhCvYxGQw3bbi38PPR0EXEwS4Y+ophI+vx8b1J8RcdgnyKuRL/0DUaAE85mezdkp/y9
GW/MfbsrmRDwNE522vU/r1RUezFEh7ubykPpdXajI0itAurQaRrTla3ckI7V0VtM/u18QhtGUvr6
MBARjK7Q/fW4LFOsNzsUxBef9NsZfz2qRqid0JLaL+Q7hM1Hiqt6tT1jfqPSnu8QLeWr7F0BAe+n
5Xw3+VAmdJBGj544ct7DMQ6QtjqaWR62K947cJaZjKDZyavZ768KuS91yOQ0gS7iSo7pF2PZ/iz5
kNUonaeYXeWTHH7xAWeFHVI6V3/oLd9oBPOWLQsoHGSgrgH38y1H50QPtURIZlfhVUWpNNfqoFIX
J+XuGB1GiqeZhS2jufz3x70xpPtx2X6KaFZao17CjHJygzmVx5YbGZjTYU8yOnmLaiQ9D1L5u/XS
/5SMpOCRYE4LkbW3ngTtcJXFgxHPDDREmCtoeJrR9SzhAFsQjp9KhA/PwvyyaHHbK4c4CV00618d
DidTDthnv5vfeXSWpbCwrjPQvuXhX5N5jP1I6FptsksgokwvrJDnwYn1zXDChKVL/Gmw4lP+8/te
k0gO9XMdbvWXee3PX+LpW/WwPNt+5I8Rs2I4f5i39geq57MahyIA6vdOM/13dEfu5PXqLejFn/B7
mbgDO+sG3FcXv99YL/wD6YjOkpokM9RVq0zzkCqNDPjoFjKzsVclho22cnYZqW/keSbCwR3qdmw0
kyiu1wdsQ/5XW+H7HfWaXnVbxcfU2nctDkRbmeYjaoxXHfS/gTTpxohPh9umIbwhUR3p/fahnJvi
ObN2NUdf7Z7tKhAdDJxMDprnDEQcQGfvNfaLR2v797a70UdiLA3AGrCVBZiw30c6XvXIqMWmWe50
2wJuvzRW2ae2Uuyje1xps+umsKsP5Jh3k+K+TALh/kBpviQzL/9h4r3DegNL0Le/b+pL0re3NZBv
0VmboGKZfPY6H5mMfGxbX4p7lKYXqB11TkqFbd5dV5jaC5Yf3x03Sm5Hgrt7aRJXeZOwdvRahKVx
wlqdvI7I66tPCHXjGAA0K3sHKkjtMDqfXAUTjdaTfWzq502Au4Uberv361qfiiMdT5YJndm9DcQT
G3pOE1dCa24RBdWbsjo9IAGu2gmGWio40WiabWQ6I/Gyk60vpukkRZ5CcvdreaK/VPCInWYkrf5+
N+rvYgSl9g6vbYAi0ElZettXSCwlV5V2eTVI5Wf7LNjjh504qugwo6NBKnZYMPXBKA7weVEVLFX7
ktAvzvBkPC+FFiz19hCRePO0JljZq1uZ92VXC6Yv8tJCK2web8p8nJuIz4SdFdRYTvF7NC3g7Djr
QbZs3OOQuN6NQoFQDEWLVIKmovpFV/h2rqaavr8m153CDphCf35Zjv3D/fithk6DYhsavrtZffeI
/ufidbQpH3HIQfjOBmPltP/+fsU3RtA/b6W37dM8PO5jGNnUe1emkmQaHocRqqfiTATk9/fVbghQ
dAB8WqiKBlzJ6g+fkkMqlbudebpXlqZnzuPXcJ7OwpfjLB0fZ6Sinjw5za4dSxlejubpZDhnHwi4
ux+/vuvu1X4M4OcFp5FO6nV2r9xrDEwWiysfszKESVDw8OTRwRvEw/0eOnLnYBJQZIGshXvAz6W4
Tw6WnO+vwCawIz7ZxpNRBo1wtPfKvDz6O6lbURot3FM2QgcDu6F24N39Frun02IAhITMzciFe/l5
B6JVppfSFEIC9NPZQzB2Ls22RbBVX5dHn0beNva2gEwgYY0jhx+Md/MgUG1vVoyfAa9Xy4kTgBvk
t13M7Edt/ri4Ryjq8HaHE2xwZ7jT+PMugeszmkysyWY0Km3dC1//XgFQdbnNfrz79hj9IHzdSWFd
JKW41Od65OhHhzFSQF8GkwIF98DPTunpgE0nvks2fLf2X44ZamnvX8sJYuSX0lFO4wsyxTrBESdo
H1eWOrQLGmvbhKc82yJmeaB/Ekc7uALiKvT4JIdQkEoe417EVQ0LVC2d5frO3IrIaqqucnDV5+iN
0V6ZO2nooMBfPEn0vTe7rY59ICG2chq07N+yeNparhiOkssC18iyhsVCcaRazyA44g162fHRTV/M
6XEtYBMFmmn3nrzgD23aKCCaElBR4ZmCMolG1q4jO4np/J9YBHIRGBe3Pfh7LWgoJzpLR19FBm8I
/3MDcfxjGfV73vpJkiJ0zBqUPZBWZR4uuR/1xHLeHxWnXCXO39/7K8P69bkNyBW015FC6EvORBgJ
XUq12K/0CvNVxsyldbXfDCmaqafzXMwmtRY7EdDMXXN5laqdG4W7QN8DhcG9G1mqTaGfxzt1tNuL
E1UeIoZ9FWy920M7kpoTVIZCntjbVNcozSmDu8bpwxxVHlsNFy+n7XWM77ztipP5sporszfGwi9v
S/ZaB4lGNBRtyNns5HmwFv8dpv9GnyPPe1TunnV0Ao62EIAsPDxPJjPvMSOIA/UD0tFMR5t76yF7
RkDl8xh8woWqBhWdv6Zv//fngVz3M0hEZyO9KuFOAC5sgZpGCsqcvOgfy3Hx0aLf+tJ48yVjpEMw
zv3t9iOIgSLWtBsU778YO9PmVLVoXf8iq+gE/Aq2MbYIgl8osEFFUenl15+H3Kp71spOrZxa2dlJ
VJjMZvTjfWE8uIHlulIHY/M20AJbGtqBNV69Bivz3v8A+PnfO6Od2e8jlUTgzaiJoQnnqwD5Dx3Y
UXONXor/J1BTLWygvLk6dOi93lbmDwX/F4f6y6r8z/0QmwTIae0FdO3vmelW0u1S+1QTJzWMM91+
oh9eBGyjEUnM59OgUFKIp3fIsqFEhMKMEF6vZ9PQVhAI9inTqZZcwOyxK2G4RC5lFnnPqENHzYLv
V5g5qtE7H8W9kXYf3QQb7+Ymj5NyCL+s/yZJajwJozzeI+38gNkesm4h+XyC3nyh9qQxCG2LMBRn
4nqcK7+5X60S/8+zAzMu0J/ddjR8e3ZATeW3Jl1qGnt7UAj7/XS8j2bSBAMjGsaY+L/wWHy1wvzn
hrS90ttA8XZP/5Zu6T56N7poZH/jzur+bAed6o4s1Gyq2gS74vluSARnwlFaThAKU4LLFiBjn8Jw
DhU7ydyAYJMN2vil3yf1VI2hbfn35vta7X8N8Nu5r64ywbeq6yMFv6iA/BFlQksQDBfaeENW2Riy
5JvwBu44RgcZVh8m+fkcX2DwUY+Kgw0NI715gE78cix+MshkiTNBKRAYIMAS/r1PCzWSomdyrjfv
j/cgbCOn6/qDwhl09G9hwB/SRmRbacHDxqaoG6zBv++lv6S496gIfZawhQIhCSjBffNQVkn3M70F
3ceYHjJS+ynUEffcfUMfI63kbCjSmkTOXzN68gt0x8j49+L8FPtqIQVaw7St6P7Kxv8hGqRecut2
iVBiHi8aY9HvGq5L95oBSMtXReaLwizkqmRY1RatO/xlCX6ob+GYAHYptLMDFd63JeieFenewVck
CJnTGEghOUAn16E/8bFAOw78EfCCH/e5MQgCcu8fHtKx8ykvafHuq223Fhu3x79feex/OMY0FyDA
8JqpIvwWw6lE9fx4vdgaVN+bMAT3txKIuL/Vwv6QqubxcU9Qh/he8vcdeK5v8rmr4p/nGOLhua9O
1L4PRz21f6Pz7Dz6ZbVbWfD9KCIn6CnoEvelQuzvTSimZXrT7lQb0z5ouA/jtpHMhe5scPCGx3Ta
rBENg8G82VnlbNzyIIx+EQY/wHDSZPS/I/gCcvpjvzXPNFGfEiOY7hRq9GEiQUWu/U08WtbrrRGZ
0B+o4WnquOnnbHqfOgkcrL9suh9n/atVABAYcG2+Qll/DOKs5pe4m56BZ0InZBJc9XCSOF31WMkz
/eLEQjoosZbl5xGatELd/XsViLz8tAy0TlCwT3qcMfy9DH6S6bcoa96LFyR8Q+r27x/vAD9asCGB
1gYSbORjbRuPQPo/4UmPO4IBTf17ReViSzv+mKXh6yj1BtfYK7otrXTit9/XHbI8nKLE1GiWbPrd
+zKhjFsZ0I8KWZ4gQ3NvxvlYGuo3UxykkQnfLKXvvVF9UoZdAJAG+p4s7eh5jED8GEnYX9JQGL+g
an5+UngKB8C6LiediR+b77U+EtbXyQX3cFhQn77u4lNGQDZdzSzs0LWSD/3eIN5qkPUMHjDOjZ/H
3qTbdvmP8UFgYQUm/LfE2k8uj0zpLRizmk4U8nt2XsgrTS7v1/eiI8Nm+/AgI9cTZX2H6v3V8c7S
pCHhlPyig3+8K8vZxdemsZiz9feC0jxFEdsrgeStD7VIMy6NmOhaYl5/OcA/Hp8/b9RaH3/s3Gf5
THx0vb9xlJ3LEekZ4LnhkYI0Gg82xm0KvfHF+GxM0/ygnBY8sdPpsfit5OUnMdLyZnWZZ6Bvvkut
qqnO+jujxz+lrYEWSjmaxec5pLeVUee/oDV8dfB/l1l/3uybQfXIClk6v6gQzBu5/+jNr9ptKHWE
0b0I1YLyTyhybw8FFIQgAtPl0rvBMekPLrBsZclHR4GCztfN+jpuCnF87T7Bun6N33UgZDLwsiRW
oMdSQSQ9X+SxJr2cQihMH6K5HsdSzh9OA9hkCes7ISrhRQpel2YKuXehE3OmxM9OL5q0VZVPX3Bv
EX3CANqrsBx36ssv7t2Xt/jfiSAVBnVLG839ppKE+hKLpS99BSUAUhu8jHqyIFNHWOcyhyUwH+zo
E+mQRS5G2DLreDShdED5gN1z4S6GkwmUGMa20zWkPQSZT1hASGw1DkW0EjTMg/l5TGMnKWDnRnjo
MC2myew3FoOfXFRa7zGNuxQcKQDRfdu/3Sx9JYCIEgK7TjqQ39z6QDF7+VQzCSUQRKXcTaFHrCJd
Vfxm67Ri9fsEUj7DACC7aPvE/r45ekl/PESiOk7XuAQ7cpuRsZicF/SrwanWM0fmHCiIFlGt1b5G
acd9yodWj8G/5f8P/QHto4NNS1sfBDXfk/93NekWt0t0Wb5XhFYkGEacNwWJVu/5UdlnN10qL1MJ
GorFa/PyAanpWKpNEQw4ilBBG551BUO+bbKdrvSv1Cr0/UWeGWLP1C7jHCbIavAe+z5QrcYZmmu7
R2QZ3rrtc3cr+6Wd2jcfqoXfcDh+UGl/PdM3CQh0WCWeS7K1GvTVQwjRrYyMA90JlBF0FvepRKVS
a0i1JZpUbnuaqWLnp8Z1TBPW6j1Uhln/vXyxI61snF9/WfofBNZfo/tWERhn6bVulEtvkZ4HBZT1
VDzcCWGnM5XutvTyiw/433It1leH+hZIQaCPv1yBP4R0N9aaS9XN68+HTGQLskC4jIdQePcewb93
0k/WO5X+YOb1RAikIan7e0enYnI7l29CKm2Xyy6bX6aTy2C9H428ArIUw4xQA3A4/R/6tH84S9wZ
uNOuSJ2u+BX6+uMZ5eyqqy8F+5jCAbOg5eNh+CZEqMPXgCyfPqlFosrHls7rado0Jq6JOlKndB1U
YTH+LWL8U5D/r9F8S+xc8kxJcqHRNtRvOYCLLEKRVp/7rPukaGZ0GVVLuBqhBdUAv7r3bQJE1dSi
gVxpjIM/WP17VX4oM28TDjT549n0kNPfhJz/SrJblLAqkGy5mrFb0Et/HV77sWJMjvy0VmVjqfT3
A8PMaabvtA7M5BS1jbFapx3Qb5Lvh4ZdRiSBKASKO82I3xNfUQJVY9PTWi+rde9mmfEctvjGIPJQ
8Hyh7sjszg1AseEhBolq9Z7ehybDWZ1nQJxvp86/Z+inzdPWwlDcgeNJivDvbZvF17dUvx/UtecB
jbM56GvUWGmD7LojPEPI9t+3+6kGgCq7lqoHdE76278JpyyRyqdQxvS192Yw1qRyCr2W3dF2Txqu
HtDSUDkmk7USk0G36zUUrT3BWErEX8bxU46NcZDSoNqmpbD4Joa0iMZ7JWsjoDlAbs0QObl4GZPN
1Zq0jeujwSfMzJ+DudkfP69Gn+TAwMD99lDL/56RHwUHEY+W/5RwIPzzf6+A6NNCUpw7V/v2GQcC
ZKvlRLXPJvTbKeYUYfXnR2T7w6Zr+NgHn/Cik+2bdYjYwzqGiyb/Bo3xpfm/KWdSLfQstfaB8h9W
JVV7yAqwXNR27iUAD4JHoN5HeTouxf6LTOp1ooETJpjCTomNB+aYRqeKEQX53Xw0QL6ZFXgvviFd
xvCnlffh89Wn0lm7DO8g8Ccw6gwvcb/ojMkoyPqwR/fyefyoJgkcrNh7vcVbm+jZyJf7uWaQhsgp
HUxGN+kjek/pCH0vHj2DyZDFj/L0jIYRXIWjQlw/1f657GuQIsdTIV48uosqm2rAsSemfjW1SfNb
35H4k27pUqqE1AcaQPt6/Q+5+05q7RWLhBdBITPp4dw/B3q/7XnozEnOmHY0vGd0l/57u3xJrP8s
Dqid1IoJtA58l/bPsqmfj+6LrhC3cHbxNHyZFO6C5reZ1JPNaLmtdfMT6inrMozYtteBOT4I61+k
xk8hNBhfOMc91Cq+3bfjk2RvcgiP+mVD+TJQnfNeMa/WDRtyKo6q/mvYvIzHJKVzmRbrIRXIxfS3
FMsXYNb3iaCiAsMNsgidqvq/z02Uv8h/5/dmIUv9XBhq0TRSh5LezyhMA+jpbmarG5G97UOcdP2+
GJZwX/v9mloG8J8rIDvLZKLHwxq4UCAb9cq4d8ad9/r9GEaxc725V2ncu08bjU62UeKbutpadJdO
X5D6LZqhLVHp6RsX5fMizhOYsvWPUhpC3p6LU/W66ZUTMRm+3ua5AE/88aHckSN9SRxUl0Wufer5
L4bOVxTsP9NB3JlUbUue8h3PBqBk0b89yWjfKSMnaBHPaL3D5jvHg+5EM6gO+CBy2W81/tuESq/7
MB7rzSg696+BNFTp0LlQsfYUjHK6jAmRx0sOjqlB/kYZhfkrfGqrV/413PZw/XF4Ok1adot2uJS7
wff6Mcyn8lox7hMfhKff+mxaEfqfm1HPp/ZEymDos/n7Zu+s8H292zQLX/xILqNn5xMoiCQe/Pto
/hR6IMnw/2/zpXP+eCbxUt0bugcr+mpm/qg3WMJC2UYefvE+f8plgq+utKlFTM3/FPSc4zuHgn5W
WzLvqhm1NCc3ythW+VhfvKy0NqMFCIm/LdkXosp/ZvGP234LeEhVVmdJIzQL4Giek6tXVP0zfist
oAAfVoPo6OtO27Jw6z9pHm7AdGNoynWUxYMonr/eHz1YMbz8biShuK79wZ0qnRM+sH8zzyDASrQc
p4SIekb1HgJPol83N/0zRqZUhugR+CJGFYOY3O9dpvfYrJ5jrSI/aoqP4XWksY+U0Sv894p2f8ja
00UkkMkhKEy34rdHjtLynuVi9rJl4zIVyed0DYECIhOqmY55QYZ0MNduC9olYHIyLyhmozNockMF
7CQo58srVDSN6Y9R0yTQPt4hHMDl8R0e1BFeplmNtcNjmJjOa1z9Et3Vf9JOfw79m3iUO7kSpddO
ZrcVpMnkPVjoo4IewbRfu7SgAOvQh+B0CL5UOtGG4vZlyD0axfOJTKbPFUYNyarUIgzeV4zuSNn4
/XjQTB5maRw1Mx+IpvJZWRn1Yai6Ht5ksXrs2ohphnGPJ+1STIPiHYyEZceRrFf/6ywMsk/qqLeC
PowglU1HJP4XOMfXwQssOMByfpkE4gk/nHxNwCnDOaIz6ctb+eNIppd7cX++3y+a5jswJBqv2gAs
8GypE/8zJlU57Dz7co49sdD1geaK9IEDh88KxnMYmz9ydtoI1XCZAUi3BgV/eh4rS21ULFXr8iHS
IX8Gr/9tKW65Uzdv1QRM5PUcZqNqLrfNAC3bzXUB4waIl+qQCrSI+XrvU0oAOaS5DLogyMZj1bht
X5/VpzDVUSSmPPFn+ladPpbnwaMvjIXPzuQ6LRbvqbgA8cUWF3m/t3kDn0EzDDgGXTM5Fot4kYXX
yXv+2FEyMK/mPetamdryVkPI+bibkHObwqZDDj/Ux1R4CVNtUkK4m5nSTj6cP3ojcA62KphG9A5V
v4isn2oQgYcCFxRzgV7476VfTdSchSLtihB1ViBeAGoXbsA0y6ek4o02AzqgU2Vsrn6D3fwBTQvk
pjYCDe6LisvxzQG8q9Lrnlf5w+5ZlzmkG5lNrHx0nQnj27EcglPqitO7Kc5v2+6OkG343Eafj2VO
YJG4sTo9z/z1b321P29Kyh4JSwDt+J+2tSdy9N1NMOGi0xPnw21Tw4tHWw167Kw3m2K0maxHEjyi
TMynPJqbxUILqBE/6b/3RPyUeKUeD2KoFn9GIorwt26M1eQs+LdORbycOKYZj0qqz6hTP5MQ+K0d
lNKxH87jn3f7pvbL2/161ks6MISVg3UP6aeGFC1s6K4GHeOhDh+ET4kErzTDuZzN1fi8Oh2Kr3rB
aWEWiF1jPH6uSP+NbvZpWhi9M/Cl+SfY2aU7nbbkKQcwQI1TbK3GUxBOp/qIcMhHM0w/M+cOBknb
rD2mv332bK0aArLU/T5p1tEk4zHfJZhKrztdDl3owpRm7Fd0/mQGzYwRVRBUqKaeNi7lvp8M7qTK
+xV0dZmhUoCmG5s6XK/P8oQy1M4gnq2lZTPPhlui4NqqNrd7YQLrLgHOnPR2aaj9nn1BmtKGWoCs
uazHkxx/b1GPewRoLizFeVG31a218TpOjj5FOOu7fbyG+VRaHrNhF3CgznFkEiU1O94puI4FfZwG
0Jgto0MQzLt2oAwpK3Y9mdaCD+/1Of/4OEX917Yy2sCLMLbnA30xKIavngFyvSG0gejOhwfv7wQ8
3NwJpH6ze8Nc2LaOGSrdS/ym0Ln7Ii0GCmc1PuBh0Rq+XfXPH3YyAFdrNG+jiDk1zfw4gFaBZtoT
wGfkqw6/CPcfeDRVwHMw56hwJ3f3XaaU2aUDpUkJgSGYMqJBn4gx7fSnLPbk/kFh/cNsITux60cA
+8zi0dnaJvPnAEq3AYQdtaEtnyN/fpsxwkduZJz1x/TXDtyfNjyQTm1jId69+N1LefilmmlVWX5e
LpNe1C8lQz0KSr+k37qYAFVR0BlwblmTpTGFUd30t5SN8AMfTwtIBtYRqFItjeU345dChZwMqySO
Bc2MAsoKfdpQlV3pRaFo5Xs/yE7KLgqUnbC7O8LqSnJlXi+1gzDvbTB2mmXtSmveM7s4xYlXNatr
ZU8z2ddus+hsyn3pdi2Sim/Ct2RG1/G24Sx29nfn4lTb3kHbNAvhlAWXQLOiQFjVixuuR3h3Gu91
A9dKGiWusH6fGuseiBZ/yl3Z0m21a/Q2tXvZRlthreykdXEiDdTg2uz5fLFtn6G7F0504gTa4g3q
XRYAnxXcDuqJ0mj3TEObna0uQaxP683Vyy3yuiCKB+WyPtSbcgOJu+4oTudhvNbXQ7HuuOrpfSzD
bCfZ4L2uqGrtbYGxPXa3BXh/2yeAP+S4nGwnbrnYjqucKZbJdrwxO7bZglv/bUcYR5YWdsJycfYU
8kLW2T3v9UByMp6RoE65YWTlBGjjOYDHXrEul7zZytY3uU8IF2aiDelk/rwoN4IDE25kCE7vYqiO
fmywM91LZpwPvYeRrWVKRGljO4iUbDvZirt1P3tbSmjm+aEhFDy/jK+eHihOsymX3AJ7xCp2uqPf
jNZM6GxxGSzJTr3rXuJhXeVm6Kezp6pDuGKfh8vdOHv6Se8MzgddGmX3j5snMb9PJuvqdS48fLoR
L4M4Mtp7lou0fRpLCkj0ihso3WNQzpmqcpOtq+BtMyvtFN8MxSlWLMiGD8I0ERvMSnFqX7t6qaWR
j15Qma+5sfN8AGTIuByeUDoJp+tBTRE3ADvD/Uh8rDSizLgebgcRMJogKY1raeDX8lGSMBeD52F+
+Pl5yNb5oVidL30+ppy45/2I6VZbyqm9M9Ob5oM40PZ8itEop7cjuhq4ow9D3PfaTRlvpZUPHms8
v3G/RxAHKh9MLQXK843vtAg6AIYd413BfHdpoRZXwEeBhEe8YSU4QlCBqnR4Bezh3qbARXdincMS
Bf6JuzPS631IAfCZxG3wPvF896AIhJOomPkSTSPuQSK+B7d9dixpNQvPOhlRo3oZr50WPnbyFsM2
3t27fd2j64ea4rDH2xbFTtsKdmoxiupYHe+7hBCi/bZ7z35ny74V7MrGdRRi4iQ9tkO1lmzWcKM6
lS2HZUjHH/b6nKOSMIXsTBvY+7XksPOSQ/fzPRfsHKN6xSblSC2z3XVP+qy2iFxyLtbFSnF0J36S
5TE4SbszS5kfgNJnB2bw3wLwsVJsxb4PoL86Qq60JSMkl0a+0dzunvWnQQMokHabsJGpQCcbeOi4
UisJXoG8Z2I6bqKYZxaks8+Cjot86Lk9V32DxtOiHD1UQ9vzR6k7fFN/gQBZyFyYH0p4MPZxqCD0
UqBR0xYQiQr3Gjwet7vJThcKwYxqzUnIAhAd+aU90dmqExZ2L6yZ9NeKwexvbD1oZpwHUbi3Ie8R
c5xNzqjHJOEkwzCEknfZqGzXdl2TAXfqKINnafQs3A3Gwn0Zq3QzRO4CCrF7D5r2DHSmAtQYSEvg
mvYdyRRWFwfvzWqWnQMYZrtmGQeIgyrIN+3x4Lpn74ZQkYLEK8GXZ2vqR45xvmSq82W5oAj5Sm+i
cz6Un/LQP73rPjs+uQ/bdcHOyYKMaWsvpLR7MAuuB5JzzAGP2HpGX/PQTfudvfLmmF3uH8z2Xt21
c3czWNhmo5xyMFuQG8nBP8mSwSxobhb09qxfgrMMKY/Uf9ALLtH23c+EyZ2zxLnl0UX0BleKtD7v
jRzmTQpYO07ipuP1roaypVcxCl7B2RNO9221VdYXJuri+DY7pVnmbuJqFkvgaJ/1PnIeJxAPFpGT
EmBidXZ4Pe/1ayvN3uvOxt/xN+1qUGDj9DbVKYcMIA7uIdrHaxbiHmW0j5nYxKvmHM+Lw9uT48PS
PGXd3XBfTDhHdVjIzvS1vfKU7RPKLg/IwLXzoLNnZQUAbVaIj8bVosErTN2n22Nz1XtmV9u8V81e
WQuraKvvXiHS7rGNnUxlp3E6OaaaK++1Ccy37U5nPlOj3CcuAb5q1a7G/oGsuXksJpNEv/+GRql0
24ScNhnNpWyIS0ibG40PazaTMG8sYa55RGOrsNzj4DC3VDGqnu+9jgiGfEu8Rg4jdCDEp2WIPxLZ
SBlAhwkOhMto9gxVLz7KW927HHucSo5B7248jhoQUZixbmSnIcnxx7EOaSfgarzKpaIdmkD3MG/T
LX8Rw+qIgEAmvZfxMdohiMX21tkqW6NVUHSORtikVdD3oLay3S18L6TF1amt1+oO9++oGF2zvkRE
ImhYtZ6lueUm9WjlFGZPrz70ttXad1D2BeJMOKYtrF/cL63HrmZatfC+Q5e/j+2BEGwuWKx4b7aL
d6WlBBozpffz84jbv9bJ4XwoTnm7N/nGQopu92ZiRDXYN40+qU7quz3PHGY2hNweXK9200N2vHns
hPMhLw3F1oMqQGMrTryrWr1TIt+unmJ33CLQndyqLR87Jl8ibjzp1Goqejp0B+m7qr+EBooPibnO
N51tL8xWKFvJ5BUh8DeP49OSXjxDauUWspxpfewQysWxKvoaU10d+e3exuLiXTfshtz/smtC9obu
8UcW/v0y0IjVrrJ57WE2WzZQhnnA1Fz4FO0nVlEbBEV4L3+TtzEchZhFBDguu9dRfA34QKdpszy8
o34NuOHbznbvudYxb3vfQYJX63aO0QgkC+IhWkWyebG2BDs5SIHYMfnMzVOc++7FP4QsNjK7rQml
ePC2i3YHcXn28pOP3DwUfr5EZ4UF40jlgWJLaI/WoqmxaB47/WHGu174DqSTf8qX6lHE4hNOTasb
OMzU5LhVoJ9QzfaF/yeAJa/P+9oq2jl2sSVg+N6oLAm74HyQWsOtClKu0+pTxXmtWYbjBe260baS
XfLUVo4dV7Sri531OMZ2VIEjySzLMwB8UckEwyJbvxqSxe/V8ral0rKFMrsGz61v1avujiJEMsFH
eQbqi9uxezuCTIfSER1sCUqhXfWzOUVp/0X94LJgQAShQH/ZPxAlu5ytuToHwr7FZVE2zalZZ+3f
35wbaXELLnQQrbP9lR0jz57bZp06zTw+6pa41vdnR9jXaxFAE8G6S8Y56O06tgCwzNsVrNQZ6Faz
LjBOttxwL7jNurOT9vVJwrPenAN5Vrm6pXpaZFyDtb65OdJGsWRsbfDyd5IlLZ+ouI1qddfXrby7
hrdQnFMTyeOsVIL94eOoevKqWkafb1deMzt8Pbd844XPyktCbS0SODsiY5qw24oQGlIm+kGzcZ7z
7ePIti+3igfk9Ndn33a9FZbqXkb+LlWvc2/FXP7o35wExJtzIK4LV5y/Xd1tgrfVNqekOL7XCESd
ZxB5D2QLJ9pRXX96hdF5nu96TpeXXl7d4u7k6+gQezFdV5ts+VxfisGF37PNy6usYpEEjVM6XbvY
UDWv731XaT+hbuG6VUMqPJM177JIJZG+FZ79btA94bUHLOIFrcuMZ259KoO7Vy0ySw2fT7MM8rU4
o73ODwEakba1nR4bu1okcAMGuiuwzCdCgeB7B6yIzldbVJa1f5FP+r4xX58SQEH491cnJxZ7da7B
e9Gs2XKp2URIYalNuUf2MwfX3igFTv2AjVpvu2tmj2mhTfmKjI53L+pVxSFBCQkTc3U5qtdB5kqW
sH8G6VZe104vhfVMXklsiIqZjg++Kzu1DVa1GGRuHjwSQ3biQ9d+W3p42xWoGE/n0d1iUSzKyCzt
5njx8nW8L3d1NSjtOyee/uSQHuQXUgW5tum8TFYsYI1kpzo0dhfjmViMc4Nn+JgfK+vNMkSexomY
peuHbJybgYgKxkA5+Pt0nR/Pu2x5c+SZuHqeWFB9nwasUh1kh2qhfBbLxskDVk9yr2CROhmNbu7t
dA1Kh1VKAjYPEEw1MZPgFshAHz2D+lSfbjg2+xJLDVMp8N3IU1x1fwt0S9pzWC9A8risEmNhIM1J
50VWqyAHcu/7+wIx70QH7W3wxZE/8RFGoDyM+71FROUsN/CeqADh9C9SPwkkN+kMOvcBr/EEilu5
XO0cIAb0vbyCuJL1V9z0pGcDLlU6nR2DtuTVey+uHpiYNzb4xXuumcXE4R2IGFYN0eHyjAWXS/HN
uxzDa9BwVLLPx4TBSPvmRDmTihwR9pRuJAiRxLkFVfspCapYweW+vEA2p2ZeqmXhJu0pBGpqgSxw
QS539f3TuTKgZs7PFvcWluWpY99O78Ud8z01dCsGBFLs8yQzxQVolNIUtwz0vepGB7a5k3YGeYCs
fJU87Tvta2n7MWH/RijRvPi5VBfdlDbGlytzUUbEw+j7wuVeiCL24dv0rY5dr/ITr+QEAqzCS4Ik
vDkKcqrjIOkQPL3deSvtNcRwb/fe88n8JJ6aVRKoljxrHxqzZPMMrtv2roWL5BRXiLuDun97bzfC
unIY8+YW8C6eV3Krfc9mchj500E5j17MRc4VOcLCQgcYS55dW1QuzI21BNDh+XQ+5adky5LtzyFU
gqFqMdEqMrjdAcqGvSZYHGxxRakxwq/dn9sMwa1a/N2TUBmZq1qlwyZliwoLwdIPiO62jOJ2NpGs
9pkxvr1WMMLOA3EAP2CWcRrAaXSQIzVyfC9xmsXVNWDnXNqd2tkJrrBQ9tfQt/SNspGsmqpythu0
yqkhLUQgwaj7tnVAwMoWZWyfbJs5yspjOJ/dtdwKdP8AtOkWScKX0qLcS1X7xQ9oS6RRiEJ5UFCP
uelvLvx+Dc9hIhhp06/DM6Ri7yXvbb/WAJR5jMf1D/Hx/mpNFXTPA2cBRkkuGX0i/VED8ppL3kIf
jq9DM/cP/iYPWw0htYubbm+OsIxQv+qnfmj1xG2rHwQrCdOw1V7immE9sHEVC7mZshTsjoOsGeqn
sEwxhV/HPHxuK0/w1E92HRpcWCScH31zZ5/LM3kNcvScOWaLXvtceh/ZrPJCWBT8pD4NflyCi4Go
XSVbLOkV9s+qpkxa7EsbJIA8e3uY4J+RHdk8xQG4tnaoefhlXfAyKjLiOSji/ZqAcovhu0F0+0of
9DmkdSvH03LI/NwsWoOBdoALK4wJU7WTXbZGIYU5aW48MW+a+ZVE79Y/vD2MfX3z3L7gA9wodIJi
2UOg5vEs+qFnK5voKCz1jYRzkJUTH4eCgrtjO4kEK25T3+vYXKpaoks0u9kKmAStQplj3xyTk+D5
B27AHHvvJcdh/pCxQZUNn8UKWGcYAbgi7E8spiZE5bfexCYNlXKAKYAJ+2wdCyr6SNRFdZuSS7ft
7UDtL/pi6LdWLgZ/zVC4DOTvO2xmGCbDXDdUr7VgqeKtbAYnb286VjJvxo4FazXapbwFTEiLyFuN
kUE1En6SVeD5S4T0NCSvUx+07WuFg1HYchskTNmvdXixmdX4yLf7MUc18rzs9jCnviJk+r52Ig8t
LMV1GeqkDphoj50dH29hZ37us7Y8Jt/FteDRg90+fDtngolSbnUzM8B/XD/BY2MpbHl9sSsPY2xZ
r9o9oh5k5BsKgcPXahzfrR1+k/apk9FOwkk+iKjiNIihadhkhwuiFRsopXD/0D1lmwsqLD5EXtIY
sVtZYBxjiTbOGV/PKayu49/N16HaaI6wkbF2YmJrQPH6rbUjSWa+1pyKoqD7+OKhjzexl66FDS99
KfFkx4ecYpmu/TCzIrfa3GAAWDW7565cC0z0SnPyHfYOJPFqmK7qowjUsv2ynrsC9+J4cbNDvgOj
zNRDnSm1lW1qJ8fkKGylsHOIqBzfpTa96SALZonBD1hb2A/5UcV8arzSpu2l51GJfdQ2VXh9oWn7
fKrn4eVX23r5JObNW5TwESbH0rseif/Net7z2CkHnY22AViDjpvja5t8EX+T/2kjCdwnPSqhtOVW
oMCrJJaRqLunmc/8sGT48T63/a0fPvGpdunR3ypfD1cfMYTkI7UbOxkKOj03+N1npO1PUKLZ/Coe
cyYLAyhdy/YdDhdPthsbSCN/25LWpbtioYQFs2vVWKBMz+q5ypZNcD+AExx7MjYFNsC8PPkYa6qV
npR9EmCjyKfXBr2oIq6Q9k+MHCzIcn3rme1U+Xvd7Z2anhkfdAxHP8L0wHbw3cvhfsgvZtFavss6
SDGkY4SHdfcudF5gvLg4FVxP76frbFmuZDvD0lbpjTlgcly8aK+GjV06WOkBaCTss9cy2hcLjEFe
rzZKqG1q0m2B4GJwlMczvqhbB1II+RI2D0aBiN188ZRtx2OShbCwmlmxlB3dZfzPU+lgUiEznxge
7Pqro7hopshLk0EapOvWikj47/0e4lHJK3El71pgBJwIr1U4CGiKFkDhlVwfwEvfTYjfrSIXg9Qr
WYDnuvgfzs5zuXFlW9JPhAh485egN5JAK/IPQpQoGBIgvHv6+aB9485ubkUzZuJ079NSqwlTVatW
5cqViVv5R8MhgU2WtESL+FL6sEg6+fjgPTk1l8rhUbyvPkUDSvzMSCHl9z4jJGYfskN0UlmuLOs+
B3L5HHQRzxoHqPuneDR2LiHs8/Zdv19lCGSDigEjqflJ1vjzbWx+pts+Ze2HiLUFztCP4s8Avhf7
5lvqE0lkIGNIiZ+MiPLtffmIO5DsckfNKHiz+A6JsaiNgiPLutl33+J79sEPxRxx+Diu53/EjFHB
sahPvbpv7TvVRvGH+jmynPq1fwPZRwGr/lj1WQzH1W9GXX9HmpsvlT1zFtPAY/NSUn4YNS/5VvpI
GaV6o3yUGw435aYVhzFHoQN2waxiVlI5zKDIoCHRnv165F+mylFBmeIMWGehuz6GRBEdrpyEqE/s
ctbl/Szx9xxbzuILCqKHfvEGVI30dfEenDMOas4VLdTurab4VL1HB2UL/rdTqYMZX81r7Wib+B2/
v+az+0xBDKqt8gkg99G8t98GYj/UApr3CPDAZ15TRBiYu/Rb20ifKXZw38pn+h3twU2Vz6aHTEHV
+CJhHq/MkwEqnQNG3T8AB4Fqu/f0AxwYnybrveBHKFoBUQv9vzQ4uAmj+4fx3shDhXxfBlXugE75
efPb+FRIrPlFfCVb71HRHhr1h402Mr9Fph2j/wNft98S1Te+k3/Qh5R+AA5aIJlA5vyJ69Rcs3u/
f3hA5hAd+4KanFFgcE/KpjnyM/qp+yx5PmDb+R6YdBW/UzR2YHlJ7xlrC3jc3Mnr5iiviaTHn1DY
I2IbeSXx9omEV2NQHPNzt4HUj5XaNj24O4aDzXrfj5d+Uk/GsT53b+5JXasggm/aF/9MXrs744vh
5dOCvfVZfjTU3T/cU1+KBKzf8ww8ANjrm+iIL1QJT7XTrvMzkdpdFE57Ls/JzQbZvF1ERBKP2qb8
7kFYY9jWQ2Nz/3b5B8rG58Wv9V307e+6Vxn/P2oC8ir6KN67jbbt3rpNy53U1AsAaoMDu0N35Pgu
OsV7f+sd0LKxue5vl+7IttG9As+3zg+Wf91fD+m5UAf5OToU795B+lxpW56Qtkd6MghaIMvenrrr
utoJWzDt7k1dgwtTZOp4Uc1ru65F6G7Cl/GVcSpYS0fA5rNy5K0IX5QAeH7TGDJ2WyIiJ+N8U77V
uOiQ111gY3FMNr6Ur6h/Jexn+cE65mhcbxmWY3bhO6wyo+wXHOsruYCn3xBcZaV5QHvgp2fryCZ6
Dk98pvTBdzIucb5dSqABajoH1iC/kJFNSLfYA9ES5pL+pa9HwMFj6fXPHR3SA9eSQv6Fss0+a6dk
I/XQKtqK6+C7Y3X1dQbH/cCO/D0huL0zTBgkMym9vUbpuXbkNasLwJUZd/8WnevPkpI2FEBYxuzS
MhAitWb5dP9Wfmae8dWuVWdBFbD+ZjYztO2aKn948Q7ld/WuhANh2y/J5tX7iA7ymrtjx9KO1tb6
0pmewb51qnAIFcBI+odU1w3lbabtjjlK/dn6YhC/a4fHjgrQdOvYyy0rm+q9DyTpQdhm78WnRUAx
WTPSpr9ai1HDqnmLyEk6+m0YDW3bB5++Si6evD2B6VvGoIsp6zObqAQw26VN7VAFYm1iM8M4Gtvq
6HLLUWjzqoDE324X+UBQPAYHbRte6gNLLRw1/QKS1/eDf2HC8flrXtG1H57icrtkF+OYMiz9qhRf
7hCPpKO/8841H/Rlbe8uHDJmlAvEBikADYI+YAif+rfBVg1acvKpNkELYNnKZ9W1w0vzKTq1Y1Cq
9/blWQIGHghH3qh6ZlozXf0TZTRS+P5j/ROpEd8ANernRNlPzzIYa8eGvrkTewALgtQmudRnpqLf
y48JhJdSHAg1k7O63A/MxWqXOOWm2RW7ghPLKxWTn6SO1I7LGks+vSD7Kl9B6y6SvJD7PQRpouTC
jxeX6PU6FA/M52LH5Ba3zYn8orpUu+A9+CRV40Wp2C4d4hNt6PqhujQX7zNjk9OFoXlIjynZK89Y
sSD4E5DeudsLgEAgeZf4lDnZWjDtfKv2qREbnrFveSzzIPXgV5+akIN1trInAWadSjuB5GlTb6qT
ehAFu93U/cd/FKQOzSU5keleUgo3rOg+AT613E+6kc/mwT3kG2DApDcgwvc8OXHf4rnH1a6j5sKT
Be/ky81AMkdgZzw+mfCpcNJjtzPPqWwru6xf3Dr5aHZykyEp14Gvr/yrK3SZ17ywm24gA0zmX+Ub
CduNXWulHm6n4iSBHPYpQLmlwThmCF81z5ZWxZq0R4VPyeuUdvWmfk1O3a5wSD6kPVv/W+HQ3U62
sK64l/uGmzXPNQBgAhuT1LwfCEbwdkFB6iztihNfMEH4K/NQbipH2pVgoc1OP/QnAd6JflAou++s
ctjf+WfLz+hnbGcAFPtnQe5+z+u8hJeKkTEI3x8ZP9CxCLoLTSIuF3HP+NXcLlxJ5tUa+/TIZFJ5
r6f83KcfLAT5jFF6/xP3A7HvBmrIn9VumNEey1/dz/WZW8xfuTyrg7DQvPGvrC3vvNlVzs9j3M/+
BCGck7ElwE7ddcu+4J+CA/H9KL6YJ9YJix4YuN/2rC8KmbgJf7HG1lE3ZBn3td5u07yKa+PYh5Xa
CfpapLVla+N0ceRa0vHvpOd/fMAeiN60/6AN1VtKIsrwQB2+mh5tz7cofcM4g/+dV/vrYDP/dm0o
e/fBHusseHT1CIdgbEnTwckY9LrAFk2mzZC7tk91r6+17P2obkP0S2hLbGaQPeRRbus2U5B+mXIE
jwjRBUMaZNZA4GCOb4tpu6ObXQ84x9NzEAzbAbJ2MGbdwS6x6RYaOPacDpdeLFOehv039+8LZYBf
Bvfl9P8Zj2fD8QpxkGAY0MsXQ7GOV7vbCBG0NSHOhmQ++IrtxRe0y8UXNJAXbLzt62DR8p+Q3824
4jrCGIiU/k1/fBufrnOMhRATUOF3SItuUR2AI7RpMvNnXU8Y8Rb63nqtliop4FA5CziXRLt4bKyB
lwbVYCshWULtCy3gfNIsvLnnxBsE/PAJUofgTsJKQ9dSmvsvtHaNKvuT6vEoHcK5HkqTaKbMk707
DEbV1Brpw2whC4Or0y0QcF305Tg+BRkndw/npjxFmJmt4td60i3jtwx3cm2sjZMxDXSjvs0wH1gM
hTxShtpYHPXDw3ZnQ0kYRfw9ozAoMDAwxv1XwY8D8m1wudrRJJrcJ+mEsgqE56E0xG5scKHHaxFA
tquW3hT5kN4RFQB6C30YYW1pjKfzS8L/sykMCv7fnLRz6dU9uSsE2Oat03LOJmvbifNsxkfwUcWr
0cMncK0qwQahipx253+CwmAQDqbDr2YwoUdAHJfb29RcAPdTg/GO5VJwjEk310bJQpy544r29YM8
85ALzcfJiG6xWzZIaDN8FThuWIME8if0Jsmmt05D6RKE0RxY0LTV12wKivsGYECMya92zg9c0q8U
u64b4hwD9zMArvdtZApwruRgfeuDY5baUmsDMc6zUWDX43J8nZmvn81cO3X3UTLNjwkZ7sud7zQj
TEmRlPkOR8m82/mL27Rd0kLBZKNKs9UmPl/DJd8DbBvZ4L6N59bReiPbYdvUOdO0jrH0SRzLg++Q
4aYb2CWTeBW9qqAEQE2bYGO8KTP1hR8eswNOhWE8wd/uhYX2Wryrq/vUn7UO03tRwf1G6bJEXIDt
H+Xplu7kdIEBxVCzZfr+KXPbu8wWtmRE96k4ucEmH3rj/ne5kBfCbCMPYoftefq1sS+9uj0tifb+
9bT43vfeKS7LWRt+BUO23QEf2S/X65AwP8rsGjKvxaw04P9Bg7JrZtzqXZpZy+vA6S+MqdYg4N57
CYDN6CgOvvbfzrSd2rvvbzp1N/TDTr/eh1NvyG3zM+1gE9vfNxsRw8GuZZFzm+iGTp2W+xKGz7p4
f9R5/hYiH1jTYeMqAb5J2U7G7zhfeSzPaAXmtzNntLjMb3t3nA5z3mS7cEfKDOP66W2SLqxpxqtP
p/kTLuwPS/vxflSERVVZVVGQkh541XKnZrkuZcJWXYXprBiDphGx4OvAjB0SG7QFCdkrlkqjtRuP
6T+YBGiT6KAByyWGq7cRG/hgmQxGdjyiCzpefTFJnClfzafxhJhZHb+ckJn3pJHwV3aqJiL7RWMR
W4308CLVtG3iVgzqpXaHfSwNaRy1SkjPwNH0UoTxVq2uCNXNbiUbuPahY+DU+kPat1TDEQm+LcyE
EA0JoO2mGCXM1a6uptVtBjyJuJwmr/z0S5dsjnl/3yZ/aZym7VE3NVUUEQ6yHhqZIznNis4UqmXh
rjp6Yci4uiF3zh0mOkKeyRPdBPUX4QQ0dAz6kehiwO75oVO7k9BNcAU33+VIc+UYFlynos1qnpDm
p6NwZvo2BP65tICWwBFyQR1ErQfd9Oqg4PWlH71JsBRnysSYWMZQHja7ekqCkZ9ZIZwf3zgF1rSa
K6Oajs0bScvfX5fUN1o8zlA0/WV6dBTUqB+trrqbUHrI16CFns58bWSZ7Ih5Y/uSHZdjA6fXelhK
gwTHr2f9zD895f+9dN/kjaqZaekPi8Nw01SqxPy+65bFMp/7M9Qtxwg748btsnyzVwvfW0fJbdD5
6+6+kmvU+YpR6IRTC7Mx23wRJtpcQgMqmn2DBmAvtyA8Yxe8Eo7PJEmkXzojNSwx//duH6RRuqt1
831TqreE3Fk6MF4sOx/XY0QcCGr5Mx++fn09vhsdJQIJ6wk6vuWH/hjfbFrVcnV/R9oznsEGgCf/
an7Qi4GraMhWfx3B4cEnNcB+4U0afHJun11Rh8HFcJJ++SNjpo/SUT5Xvp62Ov/Cndd0lBR1nOnQ
8HgcN1drUPRIM5mDtDboXTGAAgYnLbJPt+279/I67ohqkT2Jp8ufBobxkTDQDstljnbCXJ/aT6Ls
rxPp3zf0MDRKq2pxV9xNetZGt9iuylGh04mvDQU9sHPcL6ubE8kLg83dmCvG3OvmRTq/NjMqUDIt
VnIzaoXvIIK1EiWTTNcWbgUs2KbzUGtHuZnMYpzK0ci2FZpTEDuPnRa+pmucMnnBr6qZG4JkW8L6
Jr5b1bMl+ku34x/v+6FTIC+spA41QprnY90zRO4TvkcuDGR1RBFIoQ/w2dL8Ce//mX6957Ui05nA
tGd6/qs/z7pluiWkdB814xABvA4XDUr1SwrYg4/YLtnfU1KFJ6Hot9Ct/+9FcST486I3tw68JEIg
B5YMl9RIQk4NV9ZwIKD5Cf8m84W3vkZv49ly+y0K6ogrir1HPCevhyAeyHIliVkKIWD4PlwJg9dX
iky1jXMTp4VLeTyk79d68VaP2zGJ7ct8mk5pwuZIWw1DYaDmL88yGb1vYX0cAbpnRIWOYgsNiod9
TElcr2nL0t+p6TgfFUt1no9EElXqg/uU5tyT9aqoozoby3NU53otO72meQlizEuzroNFcijC7b0a
JSEtuQM9GBZTj/MELVGRI6wlNOfDSR0OU5gIR/1VuU41p9i32251J+/Ym+A9t7vtzz20ruWRt8kX
LY7fxv4q7aRydru4L/KzTvlnT/wwBqrvxQgvJvI2+E4sFhdql/423HIymPUHGXu7rmi9Mz1OZek7
wtm0cyF9SdOO8RLZMnoxUTF8GxCOSTl7BFeYSjWn05utcaAUnsQcqX///xkfCclnugURTjEeEiQ/
NAXhZrn1di8MlClqD5fOhmKx8MZ/XxW/tXejEkyLLKKotMnrDxeqUq0wO4MUEiNrEipyBGyHTvX6
5M7PtHPY0XxGP9rRRG0jHFbTGL9CGmkN1/6kyQ0STvWtDw40HRjjJXJS7Wy6EY6k6R2/49W38JXn
SL8NfUyWOARMO2bz2r98dZsnj6H/tsQMYonRy6jKdOP/ubq9rAiNSMLuwpoq43JSvII8lMQuOmcR
56hetGwCp1Quh94q/k4WdEH4WJJDiogHlTWWzWWSTRRhoVE5vk7q61QVy4Eey3NrEAur2Jokqs0K
AVSvUUsegNxmAi6h7u6a29qbP4ln+reIlyZgQD7CriHc+UDlAAl3W8NpYUG9eY+9BcffFvfHIT0D
+KfO4o2I2vqLuBI5MK8RmaQ7plxGuKlNvYPyftUBwUvUySAqwgdDGoU4WU2UduF5r+5tpnCcljgv
eUPZb9GPf8U9MOnWV3lc0T8v2LBpe6Etb9oFY5/DUb6qbkuRxuP+Dvlwyx+agR0g5AKulszLapQi
S2mOO4QwlaFwKVw7YtDLMeyQgleFlsvdZug1ADM6t+tRhzG0bmfqrC2HPkE7Q9x8VOUTIxkGTj5R
FjkVbw51PT/2esGEE6Khf7V1mEPWuj4mAEOareKnDri+81bBJJ0b63olj6B3TmCMcoJUphEvshrR
Zd+HaXFAHILGXA5a5GAJ3+YAB7pX86uiL+Y+5gXcCO7pRFQZCBsDP3Un80flwwwXzVnT5w1yGKAi
G6Tc8OHGXqRsJm0zibUVj+qfhXzgomybD4xLB2fkagP8+o73eevgm4xCYVTjWmLa4sY74aCRBYja
vGi3FR+FQLbISMc2DDD5Ex3+CV0Qc49Gkk3iqON4nqwxO6Ro7r9wQtEBuKyBDMxCceeKCv5QSpaR
gAyTHTb2dYM4J4oOGrdOaXSuvxor6tjqezGHjeXChoTVODFIdkLOyunr/Ri8a3QBmf2hCOgZa1cn
HYtXG2nG5KLM2nOxjh3xHGUTFPv1F+1NOIbIfwAFNbag2Q3D10w9aa0mc05N/im8UCeBpYBeBhaC
LP/MEYql1p3kcCcXc61Y1tmwRBIFL8elMldnwtojnmd0zdttNbpx8qJDtLbLT8Fx35OeohnSdZmO
FXAG1EW8SVtOEnGWI5SojW76Ir/ZaU9pFiCw9CPMhEAcd23N76/g2dYxfdU+XHfgguRBh0Y4omfh
yv4QfjKs4Ddv0jjl+LaAWjgtVvH6ugViU2fQwcwlRX6IMKvYuYPtmFDZbZamRuwOB6GOMfDQKobh
RZjVi2RI4zdfC9OoXQrCtGrnUfMdNtO4m8Q4qNMbdQL6TvNJnC7zcFyzYddjCKudP3fxC9ZspFf9
XbDJ4H/smnoQf9L8qXnD4thYg6oda+XAawfROd41CpqZA/PkfVfoLqMDZtqqO8rGVDPaAzu/ixSU
MW2aTaSNs/cUGOG2El+8F9eRnZiduAf46bmFfyGeRdc2CEmGnbYD6mA5rqPCTLeN9qV7N6H81hsN
6n9JDZ7OlnCSXEfUPco3dAmg5lYOnCB4Akwvhun6Se2M+ou5iD/SMTKzVKssAPkdlXDMb8T1zeG1
5fP7PonsMrVT0gNpqIG5eq/hUlwjr+7Jo0hf+cgxlW8379s3eXJ5IUo26+wdY++VCuDlzUx9nnlz
VbRrPtUD90MQrp4+2RV+S22ReUR9Reql981+0/hXnqmklitnGmoY6Uh7bX7QT5LtIRAsRaMR73B8
AQwZXHSQ3uZ8vVj4SrND2FI+GF3CMZ7FIwtsDz+eJYol0FPDebvQOHyHTorvSt4OtFd0SpQ3trtn
CcvPjvWYAtA0L0k6/nsGPk5/3nyd+OHdd7t0Z0IcQ0LYWxWsvHwUXGe3LU1BLggohF1QnpPJvPIm
Mo4iCIl6kyqe3N8aYMXbSn+SRv16oDf7c6OEAa8JBvLnXcVKUDd5oFbLyLS75ckCx6xHIdoBmq3n
cyIb+nGxPy2N7d/HUvrtWPivC0sPSosckFvFCuN6eQXkgwxvFLaSjv7XliDp2JAGZr4IcCbQ17k5
Z4P++y38doD49x08ZJCRIWj4Z3IHSJNxEg5s41wYAE/9Iz91wPk1A/xxCf9RNda1h+NKlqhKAvBX
/Y9cPZYNWTyGhcklBW0Rs/ur6N8+Oan8vMX/O+k4Hpm9ZKbeu1KSSsnSg/SNFamV0eUhJNQW65jd
XcO1/eak5fSeOZV08uQWUPrZnPpzaP+5qGIxy9F5RwnvEVSTcZF2b/FVpPl6c/PgF9CTqFGGSUex
Dv0g5mgQf+o4hgbBSMzmuZ6R1FFbKfd/H2D5z3jxz40A7/UJsQgsojw8fehda+seRoaToljnRu7g
Fqw9QbQ9V96LzUfQ7VrJ3WV+ONWL17uX2V5oDgxNHNZ1/JLfb8Mq8WbXbBJeF1IrjP5+dw9Wcv9z
d9yV3jtNSIr5MP+qtok63QgNJ4BLJsXTRISl0kCXIF3RTZr1DMfodlILkl6540auYG1rw1wt7Bu9
bVJq2HLqz7zKfbIu1N9emy4iZgiUC5j3KOvb3Uqv0DARoBZHYyQbWiMvu3Dp01NE31I0sqZ0s+qO
9Hl7q96iU/haLOJkVCsv8FrLdFhoA0Efko5Osu/rLNg2SNtQKrHVekz7izptC9vTR7snm8MD4vbz
OhXuWiKMqUBgP8jrvzYHLU3KsBItxcnFeWjAKYWZydFVXUTlRKI0AaijQ2D2Ror+ZCQfQvt/L/0A
uahCWKpJyqUtZZ937IHkmkbXzVqR09L1mHggkl40vwryS6OtXKuZH4zmFBggzPxElBH8MU68eco4
JlmqFX0s6khw5ZPQV4eWF0660ngSGf4Mfv+5Ze0h/Lpuk9/CRFAcIR+F+UR2UxS5pr68qtqJ2yPK
yseT6f7LrGLfFvtABFKhPAb8NvMs0bwHqhOS9VIkF8TXioYIBKIDx0jEYcTZRUPw7++X7fevhwCo
GKoBwN9LxomPeHvsF4GVGrLiaNaOGFTGaz/dQ7y9Ws7tmTXew2b6z0v998Ue8hPE3FItKriYSutl
us+WXryw6AW4vkg4q6l4X64DfUTGqT9Ri372lA+BLs6jNMRuEKq4sKr076beN+KoLedmwdTSn0yd
fqf6zyvVUOPCBc+UlEe0T2iaTAhrSXHqZhTSsQojML7NlWZ1b54E8N8mKVbKqiFquCjKP7rA/1rS
GaLPYVDxPkUwfG2t5ZPrfc00dctJendu7ZMHk/9Eaf5n/AwyIR3HgT5P+zMZkvMsrQy5UZwGIOCG
jWeazOSAStvdQYihba/Ta20O+rGMReYRjfr8bpVmE1i7sHPqDJ95Fc5CRI7phXNFebKz/vY+TI0Y
1ssOo7/9sGibKrSMKKxVJ78eArTK7rBV2Bb0Yg4Ht9azoW89GQG5nzmPg21qZIak2z3A+PBKUlfs
LT4L1bly5pcDpyuBH9KWunX9lpvunNLDd3rjpAbPKYrhXviNXcrSMqw/8rtTyqjo1d7SgyPUy/8m
grW28vBDaItxVovjq/zMAOahFPnPGGKQSpBh09cN9WFXvVv6TbnpGT1y8lztMFgMKeWD4xSS9iLL
1B4kbXRN4ZQ3WbDzC4PtCm4BWUoqBPMuLeySQn9qGOO2BKOpPq7aEnuIuWQufKAbMPB0aGo5dx+M
r1cVFC+YK7UxbgSjebIP/5a89YNsAjH3GknqQzjRwkYxXJVHMWEmyCsDrnZYDPJqIaHYgMSA8hE9
W9u/zDAu2QdomXIN/ht/roC6rTRXi2ICiTHJzLPbseLQW0CLRnE4Neem8/fw/CCE+zNcvXVsr72r
kZ4+ajNq+i0U764pOcgcTtqb39m3e/wic9wva4j6Fp7Olmz7gYaMRADZztOHdTny44UW0C5YeyND
nJvKKPAZsHbcqHg+FdBFMuH7rn4L5YmYDLMu5xQcS6DEyQJxz2OukjbVHPDjVZamk78/0m+JCPsc
o9a7YOHP95Dp12Zdl26iyk5kXMcxXtFaDvnIuzpmZTfw7SwtQ+S2nhv9qZVJV2vP4li/KB8WLSp5
GEKIkqFq1g+4+q+4WZIGRehiY3veRIMb+IqAJ0QAHQjRiax0B1iAjFw0TTSJ5Rm4lGwTu6tgbFtA
NeIqNSbx/TqWghbZZhyV82Abm/t7S10Hgk/ivqgpdkdPt+rf5vsft/2wi1mNoqR3PZGdrFrUVTAS
1O8+xBUq6QltXwikwAF6OgUfTmY/UxD9Mc1k3lM/Ic79OeeZlHdeik73Zbm+ee2wyzgN3kYC08j7
bP11ci3HtbnK2ef+P2aKzCYKzi1TS3qMVVnthaGrRLJTQgMNyjW1OrE0BwnJtEbP+EikGfSfVZfl
zxKj35IVFrgFX8NUxd7Y9s/Hlq9yXVdGKjlm/aEH77780kc9mQY6VSnsqzsrri81BDW6Ce/EuVp7
lrP8kkew7vnF/o7N+WPN6hrfssDTBNGRSjurXyJ3aXinosJAZmo1Xy3tblVOpWF9rz5U7O3aUdWu
jeJyjz6ybKIqiyJe6eqGn25yx0vfzOYkY9MpmTNJGEa385W/2/cFrHBVX/cqOgXBTLjPm2h7FekU
bEGaI7CeZKRwOnbHYbvUtHkULptoIwC13NdSM63zVawvCn0RRnMPRru6VDjLVggcFnYtDDt3qUmT
qz9RXbxxVpZyyOqpf/2WCgxEXgPpbILE1dqsFJAnMVdt+VIK7/fyIsXrON+FUoI7XTSoDSezUDTe
18nmyQT7LRCo2CeJMseifnb/OcZpd81dwVBEJ2qAlCS6Hmko4zxbovV0s4XmHErzNFgLKd2B2tIX
TwW7WTNR488nN9JPpseIZEIXQdqa0pQo/2eyqaEsWg1j7X9EySKL8CiHol99ehOw6Ix+OmsLXF52
579f+LejGawDXTX7yhvvoN/w/hUKRUbAU4NadIpQW5rqfZLEydSHXVidxOtZoWEhl1h7mWandyo9
NU7V9J2WjlHtXaqGKkUgHbJ356UUEny7EC5d0COz0dDrN3+wZQ11ib/f9G/IAKiJJWtkXmS+j3Qq
MYmbWrGyzsnkZmiQmwThXEaQ8srp1YpPYfliNi9Zhtanu8qDj0BFXdI6he1cvc9JyvWnWdVvd2Tg
KNgrkpOQQxz+8zW6maXevToQ6ZtYVFR5tXBZJNTRZp44katZHi4rFXviVVo6zXUek6EWI/8+ut9n
afX15O3IvwQOIkZvOgTdgH3u4WY68WqGIYdqRxcntedYwfpmfin+uQLgCl4D/zXwjlJcDmpxEqMl
Ad28mqf5LqlekjdftW/ZtJad8P5K9YyzBajjvTpqdAVL8bsGEa2iHhakizjbGjSbyZOr5lxrlHXQ
oGDumPLYol0i+MxrelQgGdXFMZAuIhWlELJW7tF/Wn3VHYrKdOW1ZoOmzofhIwS2Dd03C3+D+mT6
nzn81Fu7j4JNaH6qtPUjcZnQiVxmuzb50Jqlojk6pXg/f0llenDXHUxZyaPFy1/dojcr2xcpPZR0
3JPf1MZnhlRHNqVNr6Lw04xvtPBfPy12z6rnQYVvnf5y1XYU5wEcSgipEH4iPMBrWmrPbfHmX6oA
gmjzBbVkoOnh0LrhUX6/D3X9lF1HCcUrgZKClexgLzTCl6igtQPZLGxWkjqvytemPlb8E08obT2g
Cb4OBn8f9l+OuLhYkMuAS8kcSB4iSFkJsuHh8efIMovTzuN1SWPdbeTRSRw8K9f3H/YQrkz2JPAK
XQY7eJzuERhTmuBo5NzbqY/Hn+YiVDFFBpEcwA83HLgCa5pC1+Xqf3/MXxJwIFtNNvEA4MD7WOIw
raCANuZ3TlgvyAhuFvzIQ0anijls2olirf9+uZ+qw+OTmrgrSRbKwXhRPORcYtheOfbKlNvoynMp
G2GT+vOrsjuTorItKoMusWVv2NOjtzQL0yfaqraiD+rIrrcebah2Htqk03r3/z7kJnaSjIOGu4v8
CDR0qlElSpo3LL+PrrAjWmO0eY0YiD4Jqv3fX8TPhz28CItN0oLXSGz5x/r9XxtF2erXspMKeqHS
YexTsb9TXqWFyaaXUiEXPVuH9iRShTwVdU8WSD5RgUUpNBqgLhAL9v02EnFghOr8HkoDGX0ImB50
UB76evi6RK5c6qXL0R9wVZIUWtVt3MiQBpCP5afx4zJIsRSljg8fmYZ31g/xRSUz4ui6j75QE1FW
Pn0GkDoiG6Uc7aPCn/2djuEMdUQNCr1Fur6P0O09hXS8QGkwvnI8ziS7o2c92UlI6KwoNAbIM9KN
dn1VaPvkB3B3Tze0TJ2V7d9fqfQb/g5MgR+rQZaNMPVDoM59T/A8N6qd2KLfkXoy1vHDoUFrXYrQ
iG9zHLm9Gci+XefaNBiclalgpy/WZ/xW7qN1tK7XysJFSI6XrLwX2+oV8uc2RyqWb4THdt9+nO7r
bptyspFm7sRbp069R+SBY59jfiULlCIaTjjQIDnuE4zfA3egKxzZbUrIoj8U5WFIxhjBhxrVQ68Y
tT4nyWHSDlx6LPxhUNmRP7xiIOwO+K/nYmpoRzBHkH8mcbAwGxlorl10fMxQDuFU2VQ14FIwDeoZ
IDApjQSCWwwVeEfNHP4Bb7tSB/ROybB7Ie8juJfYkMJkPHcMRoyKa/HMOOOX0GmpMvUYg7jCYePh
gKPUIg5aikZ7FQBWNVMQ9cuoNSNhgFzb38f858jy5zKSJQIYvFcqirLxk4/9axm1ApUMtyJMq+le
RaajkG8jF0VhCw5FHS7UZGO5wrCqKzujDqQgIQMc394n1yvNHdcILzvfGt/1aqwwb03MzjAaShJ6
eeR85ME2iKx1AUfGx4XCMg518m5koDLXfdBWh1aMxwG1ekjCy3ZokrpZ9xcznbdGuqZx62nMkP4b
rHsKtG4AasN7B13+MyvyjTS51XWN66DF+qZtPaxedeldb17ktGaCt/Osa2eNePYS0/ZUuBKdvCqg
ucRIdNR1tK2u3Yyahjkwy+uTJPK/gy5zYxLpGvY+3GC/xf1rIIrUE0LtZjWOKM7IoijM0Htb7+QU
qwq6zp9xQH/B3ZDvpoj1o4WPk+nDRuK6LjZH9yuallVqW1VrRx6GuSLrnAubumvXrfgWR+JYFtOJ
0nypOC3KcGjL3GIz0QdUbchyhaab3nB58ARb7bW2hYMhhrNczUaWkL8Fwf/h7MyW20aWbv1EiMA8
3JIAwUmUqMG2fIOwZQvzPOPp/w/qvU9LEEOMs6+6o6NDAAtVWZkr11rZ203m3fdQJnKOWaGM66/3
76ItPYMBsws5WQY9OXqXb7nnu2VrhVBg+ns+nI3+0DFSIDtLRARvzn3CW8NYSWSOEwN4NdevDwyb
yH+lhPsrL/EZh+bkaCo7i1eYY+fHb2cUtaK3HXGzTF2Z45rWT6SoRb7zkIVhv+pXyLMwUPOV3ZUn
f06tPzxZX0RsMeut0Ih48lgfFdwkcpMDZv70ZPJMR5LVLenmThLdICo2+jDYCsq/QjlMguCUOrK/
7soLvaV1i3hCEJnn1UCZkKQlSmH6Qp2MvdSfBW1yq1xzS2r8cnYBHgnunXFmDQpcGSoc5Nvkx1TV
RwMii6be8wdvBil2QxrrciLjKv3Dr6RNYrlxJd+PemYrUYsI3LetTrypwQMCxWcUTed4ISat6t9c
CfcR2tpGvK8tLPPsWEgeRiE/ZuVkW/W9KK+96Z7MajXxx7rgx1Scin1i+PSXJUfvhh+Db3G8SSGg
J8qScvCD9iaAf+fX+aHC5DHuAQN/ZJNudzXO7rFvh/7WrL2NieYjtKZdb7HvAK17T/lJKboNxMjN
Zmy0Ku8kBafwVLT91DpUMNWLsHFTTz6UonHfT6n79c5YTDz852CooImGKM8Z+DKeZGU4yYUa4OnD
FWeZxq4SrHUROJRnAOKPen9W01Pf/jIsBkNPP0vdVuSXWsasjFzIZPf2TNmBheAH+dNIsyCeahvN
wMrIJjso9PUYhNsyP+rVWZpALa1EvpngkuURHnkJdBTYX/iI1LQmv/5hkjLD6IsthhYHoSyDdsj2
lyn3mJlTFypCd/ZmA9T8OUuZfEakCTPJiRrBLusXbZB5UcoamNGxtwGOqkIRmgw3mKXhg32rG+dp
rO1aQcrmjJnnYNj/3Fhb79vYJq4U+ietzA8iTtLCY5Pde1DE4sFYJ96GDMnWCsZ1MI/JSu/N+LUi
CzFmpynNGQd/Y2LuHR2Nel8TFJvk2aJdnPi40Rh2oAbw6jyo/cVqLmBLr6EwegphrmXWxGimP5HR
07Ev7Hm+s+mPrqA/R0FpS7PaKOJYM7eGo5FiPNF1OM3gT93zZ9rMVv3QlhqZtGfOOTM7F8uNeatA
rx2MxGWHcuZUf5dNL0Ko7Y3CjTo4+NzKYYv8sfV2nI44flKy7720zr1DXWoPsPgEUDeod8pkwNR7
7vFBMYXNoDzXZm6X6DNBdw3+sjLKW3kkyTZ2ZZg4oYnBaPGq6B3Qze+BNwXdpsw2Vq0Bq3u4KzFL
yb+lOeojtJ+h4MjxUzEbLffxjZUFV5DLhW7w7SxQIqimDGarWNyxH+MzrI0s8+WwOQtCvh7rVa6d
NS1nRZG7YZaQgw5WBmat9yneLW0cACMJjD+cmHuNQjRElclN0jLzva9JKdsaDk69azrJ9ck4kxqB
k+ytc/HJEr8Z6bBTrSuZ+YXc4MP7LxJCTZqkWLSi5lwJPw1z61UQhCHuBvc+vnik5l+fsDc5xOcD
xpgzmetMl5d4TVur8YQ+qKPH80Ln76FLvb0ihnehday6gEstsxPFuiuF4t5ri6NQo+WSSluRok1L
5GybxB0pRsOjqT9VJN6qBBM2gMcRubmFJz2pdBk5GtdRRZFDi1hF4qxAD401cJZzZgCpp24mQAXU
KkdJTUdVp02Eo4M5KugyMAhQzOeSUdAqlNcGsNaDbKxWxirVmK1VOoHphsPPhmBcRoZtQRVrun6T
lafE7NyZ9zu2mzybnPxUWNFGVhmSlhurwJdt9nOcPeYacxxkdT3Sji+SauPDGs8mxvRYTOAI3bF6
LcQXM4OBNm7KmlPgPAwiMgwdGrHYrBnVyZmQc+PQEz3C5KfUFFfyHuXCxW+ysWnoIxogh1tc/G0i
q1FfaADDuZuSzar6psjmqHxW5Pi20tW1makPdXWMKeFSEjVNxi77UHIBzSGjFvR1U6SntgUXKp+m
zCtXuTCeFcojwpAlulr+LVMzrgrzpKd3HV4Mlh166a6BN8658czi0AH5y+2fr3efdim8U3rKoM46
c1WWu8/LwqEKpKI9+0yEsgo3xkqiMRFEAfKgG2LI3UidP2l2BzafxJte/0613gfleqxQqHMbN1AU
dSU5FpNIjLRGJ9a3qhDbhaf9TeoNw4lPnnJkaODaS8E/PdGOUKS3+0TVSR4KmN9nPRnX0/A4jcZG
KkhRgldZdvJwXJs4tLF/UzZnnA5OTaXpF4RF1Ui2Rq5tLMlbd24KK/XrZXlrrC4PpUGTkhwXcuAn
FkctaTnNoaw996EOkVk8TOa4CnIkDpHvRuDbaf9bL3V3kA6JlDLCFXwjekh7jBpUzDfk58lX6aFj
m4xljaDeye1JEPVt2eHdk7gBbkox5qXWJpGP45QeFZWB5SKUcZMJP8bG4sbioG39Br3FVO57Roi4
PTCGEajUeWg1UGWY7bHoYJ3V6rhWc9GmqyqvQq111ZJxseO0FjdSr7uaNx09JKdt1+7LjZY6ce0M
g9P2ri8dtPaPZZ1G/9TCowc5acxbQTiXkDyhSYujbRg7ufydjMGWG2jCaobrqhRfDBIww7itg11q
kb+ZNyI3puSVYAeU9oAz4GFFfsi1DqshSWXagXnKgiuY1GceJQHTBIuS6VyAzy26N2mUylIpBPPE
k99NcKukJyG88ogLN4E5s341OtakQEuGzaTXRjzCvT3X00+r+IGhptI9NXjvEfWAJL7ecwud4Nu9
aYLba1Sm3AU0/j7em2FpDmkc9e05YU5fkG7klIwp3MZT6uD0zxA7E+a4XjyRXVrB5A499A0f4xUC
TBZdw3gvxAWLnE+BMThTfZZpn9+EeedLSXOO9U3mnVVPWTO3z6j2g3lvapjeIx/wlO38Al2q/azS
+69X48LSW2SchsG6Q3Batj/NptOsxmsbjGO+JRgMfJOFwGb1Q+n7fNN8/TD1wl4C2pRFEUqCIgJa
fFx6fYoSOdOs+syu7uN+XTWVExhMwNRCW4w0R8d/qVIximiKVeINtljy8619av6QpfzGzCdXb4vN
hKCfKYBPednumpxhd5Hxt8m/eQlDAtTmT+/9CoXfejNtYcGts8RwJvXki5tIon1wbpKdptX4z8kH
i4gvZYz4le9KiilPUndJ8ZPW3Mo3gyuVy4WbzTJMuuyiZqn0AeeVeVfR9yDMWWJW9bmpd7T1dWoQ
r35Og4MsXiuSLqEHPEdlP8G5pnG3eJZVa7TQeoWZxRIm32O51tFwRP2qa7MN5btf+3aqnfxIXRUe
BAuWxQp2ssX03Ksk7AsYwodXWXzwQeurGmi9PmsEYGt0CaKbRP1NIlQW2q7LkaGh+eBbSO3z13vt
8ipIKtNtFZP+3Bts9m7FM8Pzc12iK98YT6FwkgjaMq2haWVZvwdro5nPAn1Wo3/KlcQpjZsHL7au
7Pe3vu7ieiOX+X/v8AZNv3sHL9V9mBVSDXFP/BZIx46Rs4P/a0aaiAV3jV8fLW6ZKdNWlGsYlPVr
wZDWHtc/zGv1d4QSwcNScMJWr3wpxUct1ZzIUNZKELnx9BKlza1cT1ut/95pCbyNUrVLIaKNEpLS
tU47Kk49PSaiurZKjEWCaTPJClVWvtUrsqi4tP24mL2/Isg4MuCw2WQI7cK13333dX8r0W3qmcS2
GzwQ6RizDANRSOIU/rTpxGEtVdhXg0QNHeLcZhfhBqr74q0htk6vnpK8R1zVkZWCdZcYc1aMFBS4
FFunClDx9WPAkHbTGegfqOOVyDZvrU9rDyDKpWLMINoced+tfWMlqarkZX2WdEocplKlrhoIq6sb
7e2++PyguVMGSceQlPkMvHtQ0AtBPyZxTTNXPDTB77DGB0rTbyftp4oMUiyPnbYto/ypIJiXsPSo
DcLR35SYvGvTy4QrXkz+SiMnshjsFT/N6WvPF8xHY18mLzlQR2xYK4WvOGixnfjRiYzFMcHe2A3M
vc//5rHMF2bO4wNTnE3mhXskIJgSNXJnJ+0poJkAKeJF8OTvk08Hy4RhQeDLMscgyqdAQGqVnqSe
mdZ9sR6s+yJyYgUXrJYBbsOzYN7Ri1zVXIFN3TsNI0SseUYNSWwZx8cqqNZdra1zif/BZ3yYr1RX
SoMLtCxab6qJd4OEdhku9cdVLhSlzUqlq6l2f2rVTqkfi3awWwCzKoptv6rfLmgLCsWVODLDnJ8+
r8WVRSDDVWAZTSvDDIJkNLC0w/CDgkqsnkTunqrbiT6UDIsseZDWRnfy+jNJXiNwwTCoRsWWNXwQ
2xPoN3ugvXKfXKj+6ZNCWBRxAJhpS4v1SNowK0a1qOZOtAcYBy/UxmHmpiuqUyS1255Wqm+cDOOs
opPo8KnXCizXUM8Xpgut2DE1LJEBsriKVpLOMgrWrVRglkbizKElB+mdFFfIqNinHVLZtv7x9cou
jIbmRGxu9YLXyvDd+OfiJ2i15HVlKFbnufZoTCzf8BPyOkZ8E4D00rdr2rtFsx2xV/T/yBXiOv22
Stt1bmibIXoS+/JBgpkmpeVT7P9pyhgnDUyh0KrEkIApljB1dxMZsS7jyGYzz7K2TRs6x2qAiwnr
y6m1+4TFOwZ+CnY6bXRlVj7A1aRB0dfVqtf7hwiZYRFNO1Nr8ZMbPHws8r9aamxIYizaRxGLGXM2
9auo4LwAH7fexwWat+a7yCI3imh2qlSdPesUWqINA1zSDtaEFkalco2u7KnPO53H0XGYecsW0WwR
yHS1S/o4q/CpHFOnZB9b+Y5CuU1Hx/KFTYLf3rVk/HNaND/SVGXIBgjtl4262qqN0TCz6mzW92Uz
HSHar/OqdsgeHzIvvPIDL64n5E4YTfSk5Ldq9N16Wn4nDFqYVkz+epiGQ1s++dzJ085vbpprLPkL
bbk5qSfLnR2pVOMtoL17WE5SrQ9JUEF/BWqLjwmNDMq/oPsBOA22Q1F4audgikOxuGlKCcTWXxfx
zsI2X4jwi8OR81on44K4YH4rneKHOa70ChdnLtHbRjRSozyb1qluGUIBSCWbd7lxAuHUp/WcJkJO
GvF0O4jDYcTFwNuQPFcCmvPGh5FprBLtFF1L1y69GIEA/uv8bbhIF3s9SD1QuDEuz0lj4StgrnIF
QmS1mbGbud2jglIRUo7gOta4qwP09BPbMtsrpCBKg2cx3ZGC62CSDmLh+N21VuY/5IsPx5E6CTq1
YtDHllEQLdCpTim6Se9CjGMT1BU2uEgS2Hh9iwwR2lbPY7zqTKahWtovQ7r3B4e+otHsBICT3FEn
x5zWgOkQlhVIV8jnME988zjw8E3EUQ2GS21nzw1WJkxYB8EPAXKYHgVbe5XS54pswcJ7ej1VBwOW
V7RmDgngNPYAsmozlUONnRQcAKZy6ODSFj75JHzfs9/Zd+sp+VWdcpqeVFmPRbmJKwfiVxW7ln4X
CXAVtk2w1/NtpZ3M6DbOgcNY7w22slLmAMGnf9raRsXgB0xuZQ7DzESIpG0BGNFsRsXOoeIxoYxa
Din2TMcCdVsXa8bFt1BSSieV1ojPvr49LuT3yOuob0SVphUZwWIny1WapVLVlWexhhJnMFjHGH/E
zWiXw9lTp7tk8rZta9iR5e/ru1jCKTdLin3e9zdqoNlX3uby/p0DGfEMNrG2KLq02NP6RLaKs1q9
VOSZ4ognRPQTCho0jw6eruJM0PDiAflAp62lkM+YSysw323SW6uGYUxF760akplwKjd6ehvB+hhg
f2YAnMUAORkjBw2jhdFJhsA2SljEQElhI+/nolgLwl2aST9FfKKz0JmB56TE6qKjX4dfuMJALLkJ
zsn0koTNXAamoM86NULjn5Uo2KfeU3YKhp8kjz4eD/EQUBSJ+0CzHCVSVpZyaPX4Fu8PpXNG2HxZ
PgKX0KRei8BvQd2uO3qheVkhMnDLKbJDOoOhFNlDO+EAk//Qjb+RfNALtwZEakpHaH/LLMLcZG8o
URkMAKel6nM34aSrYXkTVMU3o/gdkGXNcMGg0zLFKgWaSk6XaW5AlqJlN3qxJ2imHu4aLe2DSHdE
xrjW3xI5fYrN1hGhVXeNM3Cr+9Y5UEo3C/xvuvU77tZBwVkC4lZve/ofV7bEZ7Bj1n/+uyMWta8l
ha1sxT6hNnWLPFobDFnrQqYOAF6mZwUvSXUzN5G0117BIQuGu9fUq7i9Ite6wJqFqgjeYnGnzzLk
Bd6VGlpQJpFQnLGNMCrIRHQipMCNKUGI81L7qgftuiAieepfVR5WRuKtBmk7WqY94Vg3GQJt5GsU
nQsXPy+lmoh7UCsRUD+mNq0XNNbkecW8OL2prNv+GQeUtqzX5fUy/HMaRY9MMrjtIPnry6ulUwUp
QflQnOnHJ1Y4f4Qo2qn145D7V+LAhQzj3aOYkv7xZ4Wq4stU98WZtltATcItWlknuvIGWFOgXvm0
FzjIfFp4M5g4QlwH7vn4uF7KZSPN+bR98SdCpZR74yZSPLccmi3N6ttWr7diI90H4o2s4IQbTfu8
KCGijes6VtZUPODooaMVT0lHrYK7Sua0VWFXPtJuRVgNeupkUvEUkntfOR2fgc/51aGWA8XS0VcW
8dJS+z4XJDZA0zORiCFUlr9BPY91jeLge9eRFc0BR8xGZ94VeSHtrjcF3/gCH6508+NbLBYwi3ox
SSiO5uIuHAGgy9em/ylxo9Tc6hB709Rwi+SlyqlImisR4jNCoUAqEcVZWIob15JV4oViEuV5W5wT
62nu0kduRICrAQKurPUnFI6tAf+KHjGkeUi9iwjgmTmI4MDPQ94HFZAZRc9B1qw19JD4EgkMTgj/
NBh9hNnu6yd/qih4MPRl4EZY05zyOQq8y4EjvRKtvhPrcz6VTgnlzLB+C+JLGzsBqGOXJFuQx68f
+ekELh65SAuMBOJGKEz1OWaYbkfv9NGynn3zSWPYXvf89bPkT5t4fhjQIjwpFhfO4cffJ0AUb5UZ
1S0FHDUGF7WgXTACC/Rt7lQJ+PmmhlNkgq2TZ1vwLdKwWCvVpkfx0zNkPThoNcwMmCgIU1cjmqGh
oRwPjCsoxqdwu3jR+UO9+xCAVqEnCg1taNXhQlhHP2bwkyv4KgXvM1Dz8VFLzFPCl7DRZ6AmqjHM
bh2F69c8wxnjx85kCfx2Mba58iGu/L637Ozd70t0tfUhPNRnM97VItin4wU7qyOdfRm2wfgSVuKa
CLMOdWGDuXe3KyIagU9Sfct9KxfOoJ7iwqlL18PJSfWOyt1g4CB15St8OvCLpVlceqEk51LptQjF
zDUvmiYiAN2PhplzXy/H5yv/7UEmHs7AkiKS6Y+fGwgt7lS9qKmgoAZUyjFKRZdmp45SIKT7K7d4
72luJFuuCCc1DU6wMcMocgxPWgXpYfQKV6Tx8vVrvbnLfIi2vBZolcJtBRuUV/v4WkpaxVZep/W5
k6u/jd9tTE+2K/zP2ukxJ83L22YzzEZU9GyCSN0IHuVQf8hbvNgjqFzqb0/DwTk/1zRGdbFx0lhz
fChbOZFFJR+koDX0lzhxp+GnYDD7c9wI1e9Y72wZFC4UtnNaPMp/Qv+31/WI8pR1TlZGXthq/S9h
Ms9DXTqxFN7XxoME8yNigG/eMLzmEMqMxB5t1PUrcaAKYwAWp1TKrgl3L8Wvd2v0Zovybid3slKR
Xmd0TKgLs8Kcd+8MyCvpyBgnXL+uARXqvOrLrzLbARkGwhYdnPPjV8nCLO7LRK7Oo8O8+5O1lbEy
jmwVJ4GVCD64huREobIrX5Vtey++QhPD/4Bp4LiJ/qHpUP+VH+sXD8s5KGHks+08L3iqVhqs23Al
v3gPPZ3cR7iCzOV5PYV2J23qwqn6K6frLdv54ocsaaOxiLdVWvJDEn9uG8ffip2/75pVVdKGhwFl
U3jjoNDPoqg1ZGQGVpqNjdmoCM0nmW3nMlrB8sp7MM7WmREga1TdzhnWQ4D/NSRhsiUmOzzBm9fu
JtPJ3PihV3c6zvPgo/+fLtdgGZwWhHfYyKAGwQJncbnIus8Xa9sKZx5s294AkLHEPgzIdAVI4HVr
OOz998Jj81+72S5FqvfPXuwJzxfDMul5dov7Oa5IIt/Tx2oSytDXMeGz7vnjr7QWoaoQEqPLqqE6
G+ntAPmj0oVVJaWuUB3ryknkQ5EfZSiAYn/8+smXDhqQI/o9eja4xS+SIvhafjZME9ueKUupS1M2
CG9jkGJWNcr+l4fNXr2SrsMfXkJHU5BJozqxnt44t38TflCEZtHbkHpf5U9fugxnqArO9nwFLOkU
slxgGBwG9Tlo3Tg8Z8oTGGfIFMRraOLFewbRNK42wLjIWxfpc1kHWSy1Fgh+vBsZkkkfL4wVRw7R
+EBWh0K+CUQIh750mqmaNNr1yLwXZyTfj2+FVj0kZXxT5JuvP+1nVTmbCkU5V59sXOi2N4Oo4XJG
JFCjfR7vevVg4hM/UxuieIsMJ+8Ogb+GPT6n9/BCv378xfV/9/TFqnjBZLVVBoc4U+9jKEjMGY7h
yPK1/5dHUUVT3CKvliy8Rj7G7hQCHA7E4OdN4465I5gbxcRghAB35Te9FSOL4MpjFAr22U3i091d
hoqnqBWGbSnDvupknzA5VvP2w6beluZjxw3RcXsHtbRqCjRIYg+Tza6HB63+PdcZ4apTMtLemgnN
bkmXBfCd+3yil0wZCIuWmXSoC+VofNXK+zLyZsrX15/lrRH7708gC2KNqJM1FeI4QpllvZWIXmtF
k9o+/vjWbW4D+xEb2hVEk9Xve2G1e3y2HQ8z+mj1o1gfH87j+uGh3V55hY9B559XeDPOERWVOmxJ
9xkn3+ihMbaP+JXd48p6a+6iTbn+Pa3u/NXqV7/anpilEazsbbJ2q/U5WBm79Utgr54UOnfO9tvX
76N/vPv/+z4GkIQi47S21A61UTQNmtbTiVibPwWmYYmw/IDQ7dY6tcwX4d/tYcc8T1Rmr7qbnsRp
K69Tp39Svg9bgEmBTsaq+I4+k5nrGwQHK/EF5xSUT/OIIW1PY1Jc1Rud+TAu3QMmKeENtRKcaW0e
QIUfSQ3Gdq2djZ/Zt/6ILSwMTre+PXUYVCGDuxYYxDnFXu6B+UL97w9eXKpZ7ks6R7M5RTvdHdfJ
8XDoHbiUKwiOm3LLL2UokWJ3dss8jGnjubc/mBPw+Li5QYYyjwx45L/daKubycbeG2RzdXtz27ub
csVnzBlmZJ3MXewy6gjV2Wpgjs+wpr/4fVgzV+AF29jJTY/ebW/Lm3wnrXVmDNCx3KuMIgJXtdFg
rfRDeuvfjlt6uAem7WzzK5twQYD7z0cn/pGGg1CR+H0MGtFIVR5PWXJUiRrxd8VnBpfhiule7iAc
17chsnEJGWmJmZBs7qp7q3npi32GMuTr7fcG8iy+Bk0fxPNonRRcOBYgkFnWeqGHUXz06VZDBlv5
je5GNRK1zLgpTNPOmuF1ShtHV+5G6WEMkBlYaFGzLtz4hXrI0tdBnYc8ea45xLAuMSkgfx8xvs5/
VZhEJ/R4JX7VGmbW3mCQ1gDTU4gOCQYn/dBBQ2G8dBxfWeGPF8DbAssaF71qaQrBeZm5SVGRG9B1
UcS0CDXPVXqDoaoZP9XK09cLuMCv/vski4amNnv9LLFdNVT9PA3K6Cg1a0v5m3X7St/H8muw8QxH
E90wWdNRWOnSNfhu/jLLL4cPw38fvAxkVWeGXezH4dFo9ngN0ejahwwZIXhgrAfhyWuG9QBzgIBv
ta9Kht20/teXi2siiEvvgcUndHHcFtlAi5JaDMSSYSRtcJzkapv6FHoowdV604yH0P8+Yipfb+Oa
2d17L7nzBgbEfG8pc5kw2v5Kja0x3grhw+RDQaQaSELmlKSSM3Ngvv5QF+I+JAcZwBuiq0p76OOR
a+KGUUNWb56C+CgxXn42ARS2Jbbiun/K48evn7bIf/7ZFrPGgSE1KL+0N579uyKyH/yo0frcRO+z
i40fkfHaWQDemwwLdUhJ9oRrgwD/Uq9d/dr8qAtXiqzjLIvu1ph5BIu8OvOnVC8aokvOcca2rhGg
qzc3Qvva0/c25WaHjdKV3zunOcvd+P6Zi+VFxJRUcRclMLDXxLGp5sbp91huoltQwr8jTA5Rfvr6
oW9k1a8eukzz0jiORCFJjux4tuYuL9xBec3yX233K4fOmwjMrGfetoGOSXRr/WaExmeim8rz75Dy
SYgMfDGQz9fV2vBPo3ij0NsV9G+F+toqN0ZervvcwTFu63tHMzol4U7MBTzVAWzSZjMVboN+N0GJ
gmAhYvZL4g5MAheLVVwMTxDrkW3Ql9b3WYbnaaI9w3XUY2WfDfTsmGNs9hJTsugDTwxkAe4KZUTg
bXOj8+AR130mxEz1XwIpoxxsKEZX7uJLR4LrB0Ca/oVEDfHxSJRaJyZeN8THeXEUhvgxzOYeC0Mv
Paft69ff6mKcRBg810Mme3JZf7VtLvuyXsfHVHbzcS9GJSr78mdXMQKMlQMubPMtbbgVIsCtmcRX
jv+iyv3nQL5/vvLxxwa+WfttzEUXYu/dVC4jyNAG2SZO87ONXof6ftyH7Tm6xsC9dBUZKCvoQ7LW
1hv48y4SCJqWJVC3imOXaW5Su/zioDA3gLCZfwXeuxh1aHxD5IIop8GF/Pgj26askrZSzVNHV4eL
p7iF+JAG216g0r1JGYFDMpHZkemANH79geeztjyL7x89b7Z3PzPSQkFoLQ+WjX+fCU/p4DYpnK9r
DqcLU+L/fEcuPbxKuHCAzD4+hwZaKhSenB/LwXwYq/gbREwOMuIrX98oY8Qsi+918KjlSAzVCIev
MBwZ4Z6uMLl1U2a7NPlrV5OHjJK8wsReUEZbq3Fb136KsGvUMjrJwS+r+qvSQtRDN6KVYNG3NY3+
VotfccbNY22OHJuww4yfNh22kK6eNDeI/69kZ2+R+vOi/vtjF4vay55IDJvCY6KuPa7GEN6JX586
evxRbO407BPqSLzJxBK5oBtDJCUEEbxEL34dzAQh5lPPsCcT30vOXNH8KszelrQbs3hVM/xyfIys
btLZzIUrItPiYyEE+CIlduoxFJqrKSudqYQGY7pNvB0pEphRomHiLBa22N0gjJctEFnJHWV9l7ZM
eG1/FI+EExpLyPPIKK1t0VW3o7St0kdskZAcOnWu46n1x0h3ppmt8xAb/O4enzm1SG+G8SfXVGww
9HEa1+X4t7PQR7Vn3WDsMi6PcSXiJwWOEfunIt3r6c8AOn/e/8BnNPuVD9J3vxCdtN3TSZc7eRdh
soK53Xz3qIr79Y6/dM3CRkKYA05I4ba48pK2H0MhqDxEX5sRvUZxgCDR6Oco9VeNd5qX4OsHvgFi
n7bDuycu7jtoHpKaVyZMsWgnMZdB4MbYRvEtfWZqesMDc0VT6CbjVuh3wrXosgAg/nP03j1+AUnm
niKEcQpRbVQPZFGNsVX8JwoIN+jwX4p2eNnHJuqw33l9G+V34nTnlTfNhKO600anEqfS9rZvXGHC
T29n1jv48Hh4lt6NhyNssR4Hxqq7bfnw9aoteEGfXttckCo1uYxiQ2nhAbTrlvo2yXYqSteAI+v5
dMNUee3j8ZfWt2L72AsbK/zOdQRnKSoReGHCdoQm4foYYo/wsXvvyiFftOv+834kakiI0Ul8sndl
KxtePZdgRUVsQVyAgFpxZRlEfOU/SNFde5UZc/FOMiyJixjyL/DVxyCaDkophYYYHMGtOOaVfjaE
uz6hq3PljFxMMfDdw0SD6X40aj8+qNbVIm/SKTgSZwbcsDt9vvEV7ZG7ZSUmV2qRN0XBpwMCnsyT
EFSpb2DLu0vIHIJsSkvJOEXVPi6QczBWJ9p2AwSXx1I4qNFzJeyUBiMIEe3SYaz+wGInNVklGUNP
Qoa09DdidBArW8xvTf0+0DfoOzwrgwK4V5j6XuAm1+9r85sYHsRxg21w7L3KAqyNdWvhl/ik9q7B
lAD5MTDOjbnOMlft7pjDo4R3SbYX8j/RL/Wm0retiOQdAxvswb321bO+B1xhQf/otd9mjr+V/vr6
FFxODaxZdcctDVK5OLyTFsVK2RjeSTKesvaHRTDusaND0m/Mwwr3pfWMlQ92VFsDPqL/9394vInC
Du9JCkWajx83glbXCXNhZePE9xDN08i6iDsLQwLVHsUNbi9ydJQrGyrMdWbgpUCNQTmI6UzyMJb9
8KaNYgh/IpMLYHn0rwIfICkck8Hr6j4VXADXVSadPSOmNvWR+dwkarfRuPu97ltMai+VZO3mlXzp
2kstymafD9J1kcqUcMNtJZfAhK9ZIP/CQh0rabxx/qcPoFv0lCBtwvH9+AHw+UROUKV8AKizxmGw
tnXGdKN557L6o+/WoZMlNh4bUXQtwl0KN6b077MX91bnVwnpSmWcvPSgSHfIvyvk1rvZWV085MFd
AzVP25irBJltsSM7LZuTLu+urMClWAT4jIUMugcAi8WKS+FAU3yQhYNX3UuM9zXU3xRYUegQdEFI
whJVuveqKO4UgqHKK5hbICZG/RPBxpWPf+1VFgsyZkOqC5aEFyMzxybUV/caQCa1SbImUl353XNl
swyK73/3/HXeBcXemKRUjWP9VFbKaownLKAZPhY6Oh7a6Dkr65kpf0aAdw6yBktvGS535RUufn9i
Ms1UQ8ZaZbHyzaBZXhX10ZF8tOrn8o8kXM9uumtFyMW7lKGHczMGjJn208ffauIENPaBX538/Fsi
gCHjlOnFjtb+xWbDLtDLkWik/ZXodvEsAynBQJp19Mu2N4YJeGMHsn6qSptMkGGyjfVsejtJP/BF
a+v5yhe9BLbQVoR7zS9FdLY4y4WPZ7PsAf3lEprwef+GfbQmlBE8PG0HAEKRcOWZF3fRu2cutqwc
9106ZCHmGwHz2vqnwvxL15GOVyj8JXpW0s0YuB1HmwEQ4jWP6IuZ7zy7g0Yxfupw9j5+V09SYl+n
q3fSgK40CDN5SEN6cirhUITopJ8L6ZcCv9ycMFgzXuq8PwjXBBKXN9e/L7Hk9KhZ2VRhVltzwq/W
R5Oyhy4MAvngJPwfaee5HLexrusrQhVy+DuZw5lhEimJf1CURSLnjKvfT9PrLA8hnJlzvMuhLNlm
A40OX3hDEyzjEXWC3eVpnz0ozoac7By1LCTHDxhSc5EDKQlQxr3SbPTQXqTDGyHN5eFmqzSQc9AZ
wJgF4MMkXtM0vdbHLvEPAy0k9UGlI+HvO0NeG9l+NHUwcg+29ep0D9e37uwCc1C5Q9kVhKQ6WdRO
kKmp3MTmyTYWXIjU47TwjuJ1LWBHt2htQ0vLu2Uu/9CuMQznzifiIngv1E7+7OG6rSqZObZBIkCA
rteOuBaWxzF8KYZrhdLZbIRLmLek7aL8oYDdunpsBXIbHCLlJsWaRVGfA5zg1DE9jrRe0BSWgcVX
Y7YZDRJv7636dKD0dmo7LoegWIomkEjZo+GXrr4Rtl1eAnMr7vz5xGc6uy16/GmNKEndU41rOmc1
QTExIicZChseNbPLo4lTY3I3wYZC/wDWEXKr0y3Fv8tdNA/R+ypeBkxIrQfTeZbbj38xCvgImdUF
IWDqZpEklS+ZfhWIOnEuJSsr20vI9KTXjGNm5k4Iy/x3HHFPnM2dbld9amhhJgqqunpETZdkpxye
YRGrvy6/0syVw1BoqAvBXu0PaNIol61U+1168NQbqXmS1WMhOOEPHUz34B2U+eXhZnYIw0G9In+g
YDytuoVN6TWNEoWIMq2bYJ+2L7ly7OwHo7sy0Nwhy9ZAE8RBIkQ01L7OYREneUXxLjpw/Pi46wQ/
20zajNmaeCHo9ZuuebkSnn7G/9NFKOAIFGlxGMYo4+uQtdGkg9XWwUHOXrpOO+TKSyq9qhpyVJVx
Y/Xw5qXc31llsOtA2OUlELuifxtz7KM6GGH0Nsp0P3rai0Pw3l1JaueaxdrZ45mTM1nSemeAWkBb
W2/WrQu1Ns8JnH90rrNxtGTrsZyxHlv0GL1LJVbcxgsXA6j6jWkn6yC9ShwQA/4xX6oJ6QvTCliq
kyMiaqJCjtjVJwuR1d7igAjERUy5LYnxDR/QTthmKA5fw+PNLULcaP47rv71O6GWRcAnpcFBpyYr
xgQ1TKhOxMNRfXm9z22v86Eml5GZyTC6GhsXCNlEZXF5E0nvcPUXrHp3GV0VNZ+7dzWCR8StUfkh
cp28Glw0U8n0Jj7gVuR7zzJiQ4nnriw85Jqj6E+U6QJSGIJSEd/5yvE4u+fY1IpGg4Sochq/lrZu
9vXoBwc6YBIa+fDrwxfCSSX9wAii98rl9X0+u4jOxpysarvCBT2lKHGQHOrUwVqtX5UWzUNk8xwK
9phTuB9062v7ypf9pAH+sXrPBp6EVJme5L5ioJnQm7+qoV9q7pETTULXqdae83Yv9n0XvifWvY0C
hJTeaLGz8BppEebtRnT5EuN7Jf+ojRS68FuBNbAB3T1wpNVg2ssS9XNTdaBv4UcrQTmilAd9+9TJ
HfJB1lJXKerR/smdPfJ10FXh8dGybzxF9ErKDBDIkpc3/HxFG454Ps++a/k7M5Hm/cYzqhtvKNbU
2pYRTcLLix50xNzOPpubybL3EsUL5bQPEB4slnkiretBhzV7TKiLcB6bFr5AxnDotGwdpRUMxLfQ
ybZKGC+R512q8R081KYxSJ23UB2XMR0BLok4wW5AfTbldFUwPSQtjvTcaMjw4aTlxiFNzgefkyPI
PxDnWHepe/RQWLO8YsmcGMmb2rzZJSIbNeIhdb+yGXqwy5sfiR/vaH1ogbsPSoh0KPa1sQZVskHw
wYJbYO/5pqJFgXgWHM8VMr6BSwfQB4hgrwwwvHG9rkG+eXm6GlLSfiW+SdCyT0BOpVs/peqXRCtZ
2ntCMwxf4GGl3pNvGeGbDdkEBnEd4+Z+48uwJgN9K/Fje/N19E9mm9yo/EQXXWOvf0g849CqoLGq
Ldt8kdfOqk2g9vXvJvseqvXjECF2jd9skTlrHqGjemgxY/n4qtGxJOQ2h185JhEWtWu6JU3xMATt
no6t+CdJe66Y2iHrTy7agwsFurJRbALV3wQGntPJuJSivVVAbGdBWSxC+rw+rqKed4jNbGvar04E
IiGEG6ujOZlkK8PwVxQlHwPveZSpcBo4Fvr59vKS+1Td+2M3AnkXngOUX6aXW9pqetOYenzQ8gfF
e/FjeSl3Ly3tKL2PdhxMK9UDdo8ps8x+Mwt8T0GI8Py8tWtDO2YJqh+pEJcRWhGvFfwWchOlfo3L
dzZSiak1snJMydVW5PzFTB8SYpeNEO6nQMhZuJcSSvqZ5/gHyT6aAxbjLyVWcfYuTJc4pWs4h1sr
ufrh+xsL5odcHPmIiX4tPJgpBmgKuCMdrJPw+BJB6dlTuFlXuK0tx4c6eGMGBWiB6WL5995Dmm9H
+r1j8C+iT9icIGkEeJv219cxsyL3ss7VvTtfe2wJADpq7U1zR8nDZT9KKvau1zLhuQY+/tQ674p9
MqzzydmUyZJqdyNFD1d5ULJ810o/pRySe1uhJPbwZEMSqLUEgOu1ttts2IEeJsAh7Hn/qJwiA24Y
bW/zmbsnFR4CR0pcPtXJ3sqy9eXtMOHnfPaCsLjAbvdvUVlzcjlJUSyPnmSRHULtz6L3Qjna1IVV
U3o0lBcf/gPphOYDpAOCQhJomO9DSopGKQarYtSHWfh2EG5MYUQVLS3VW0rem1t+wDPfxG25a+t+
kRLVash8SBAvmuFZsrKlHoEo1YyjwKyPKI/arByJrrHo4WfQhFrbQ9vA2VThr8ZVdz5aGRrGTeYQ
LswywMopWeYBfI5grbvwfnC2kLN1X2lPWnt0Te/KNFERmLuoWH4mgohCStD8ugBrdcy1NKypKIby
Ii21hxr7y+FnB7e/8D/wdO7jB8u94VZfVz5Nfv2jcrQ1aVkeQUNL4rVI87lzfe5gcR0LNEjiVTd+
wuUlIeak7KXI2lr+uPN86aWhNhx5qPryLdIohgeLNKIKaqc08O1r4l1pR7eDKiMBjZmOgUxAqtzE
pn9r1f5fBYynLs5WyK8sqqFaCuqUUbkCrdR19sokcgi5hhokVK1B37ZJu475+o1fI1+AjgZST3KX
fVMVhEDa+0xCsS2R14r81uTa71hxlmGGDc2zZ9vLAKk5NX2I1Z9+BI+YC2t09Z013prLVuEXVrNU
QzL7TTsiRgzqSUoeItn81vdsIg0EMqCoMfIAHz0PDebvlrHtKqwYUVAvjg15mNGytjoQBTU6EwE2
Rs+evq9NLOy75YDiQPCBJvJ70QNjsl8MLjq5BZIOJsxOEdhy22PhuTeWAaep3qCx4r1Z4w8HFbZ1
7RzxCeihYfYFor3RgT8904Cw4C+z7I0qZw/WKsEBs2mGZd3b6xYdZfH5TCCnUmhiYPTuWZRFYHjA
EAP5qPN9huo91SKESsD8IL3ayJCiuChC6T4OvnU/A9cB6tDdDDBO0AnFz8cDqBmY7xKhRjOOqxiw
mGe9IOC+4lCN4703vot4jf++RD6tHsi2XzTlRfUOji8MURcDctN+8xbLf+mx8EBa4z9pJz9Up1kO
8XPOg0rIdIj/2VCPZqTuvOpINWxdGO8pt6+D+qUvb8uRvhzSYKnGSWptBCAMw6UwfGs1vlBPJGO9
FFmxEFNLaFWaPWD/B93Kb8BMjE27VeXfmvwq1lDWbAniA15EkT96qdomwIm9tx65E1O782p9aUn9
JnWOY04o5R5lr7gfs5FW7b1Wy0vNlNap2fwwSwaVAIiD6TX1Z2WwVzKVyFwLbyL2U8B604KjCdkR
evtnjDI4tzExfPdR4WSij+0KE9+lTvzWqt/VEcObEp9VAkQEnBJ1ZaLgnTYHW0NbVUwOkBxZf284
rlyCz0q7z4WJlbQHEo18C/TQBuOYDGDpaN0DKMns3z7mVBa+bDpivFtfRWF7eK7ZptHetjemUrzn
cbtJmlOmYZNmXqlbfJYn/whkaADgb4PF3B/9VSNr9BTdmuygNHhf9UG/b5EWXfpFdINSTmV49xqL
lUXkW/neHAYE8bylpctrwvwTqsuAsvpllUtrDY+xOsy2Hi4EAPRWmWneDdZDxT13+bKZ6CP957L5
7yOrn4fsWeSgD2EwqFaQirSPDCyEE9ulj0JZeyDrpT+qOPmtj4cxOjkybfON7WnLwfI2Yg1ILdEr
tkFp93DlsebuWxWKC0xVLJ8AyH8928tekYJiDP5GdSJ/YHf4xN8T72URd0rR3WrqMfGdVcTGlsKV
Vz0BvW7YoSxLMAyXn2aupEdsR1YuMAwoDH59GK/QhqIq/PDgpi+Ke/TJvZqjpAInU45a8v8nxvX3
FwGML9qTmOzJU7jEOEj6oCpmcCDjwdyMRAMQre48D/aV15qteYliF2QcuBjwir6+l+nkVtjrTXQY
qpyj42cwPucE/SJzKpClU0HsK7a/7GP9G0kozaglwXXHEdxzvlU18tCtvDRRl5QC1F0pV1ye9jms
0Wcx7v8832TeUaYP2jrj+TCKlK37gcupb/Z9Gr/HgflQ+tFTYthLE3e/sPno0wSFR3WJGfXNEKOn
+q20hj1nNBHspsi8nagxFA7UrDT8PnD55C4C1UJiE++7/j2jDT5wQYvw6mrjbHYBgUhxROEZxwyx
2s82mav7yVhganyw0xdSaHJOA0FA/6Tk71e/6myMrOqiUgsARsM78utgKPMZvuLQXOA411DcAalI
+Lgg/6QQbUj3A2dOXzz36dvlzzVbQQJWIGiIhuhrTD6XpQ6+3AUaC9daclOQ8bqwvF/wdd36xE0d
TghS95AF1yxyZs+Ks3EnpchRyeO+AYWHXwjKnsoxl1ZeaK0Jkq/C30RIOT3gVVTRYHkAr4Vc+HVu
M08u9XjkQ3YydZnHGJSf2m4d/Uo1ev6N/jvMNLXKg7EnYJQl0WQMvGZj0/WKjoB6kDrbXf5qc9Ue
1RBNBPosOOxNJk8qVKVWrJB6KoBN9xm+EdBQ6lXuZ8Rw9Sg1xOr7YwbPxpsUOYHOh6Y9DMEBuxiz
P1KyWSnRa669SdpBL5+jrNq0OWJu2Mi3kQNK2lz6ibOgW7aRAec0UbTqImsx+s2hQQDOBKsv0K0d
2vGfwRjlOi99rqB0qD8cCnVx91CGtzACgH7Gmb4SRSWKBUbymDkoQJnYprorHVmujssjRMuVLYqG
77J3/8IKc6hx6ZUpTzorWb6yX2Y/8tlMTHLZ1M8M2mxjeCiSte8CvfUELC5yIL8n1+oDswcQ8i9Y
HwC/gHf8dd2OhtmWTt2GB5i4uUFZD3mHaFT2VSLdSuqz0iXjuogQ6gT0RCyFOYOy0NKGKvdJvHuG
yr/UVuviKnNKvOQfy8HEkphs1wGvMdlQdZIrThpRdf7sZnZvTnPru/iUp8eOKFX1LXHHytnrkBio
y27TYZtw419dlvNXIR5p9qeMDPWFrxPUuHI95i3oFDY2hyalwpwIMbQsRFi3lvPN6tINwjHLQXtR
6oMHqyV5INHNqHQAV6O+KXs/Zau5Ep3ZYjf8OT3/PJb4rmcXhzeoaR/FanHC+WQ9LEsVAYhB3qXf
jB81xkDVuvZXirclpZOk4/BWvaU3gYy8Bun9yk83cbFzkm9DcduryxDJDSyuQRBgtwe9sjnIh9xZ
d0/exrj3t0I+4Vg/KOZCR/JJRaJs4Z/6vXOUHrQ1eN2b5Al+zEf+Ej7ivvLNfDJeh98GKfSS63k7
bPCklDMsQxf5yVj6t91T+lA8NU9jj6Q2impE+IsQqYZrVF4YZnNTBKkYKUjUPaGyfJ2itop72sdw
DjTlt4S1XofeYWV9C1P/roV3pcXKAu7lYqyf8KRZFBiW8EgYP2rJN5MEb7BOvnmwSufHqJPEyeu6
+yHq0BjN7Jwq+W6rr4WKEwJmBKIgmqJoSx9EtPv6bMsPX7sWpVXoBWQdagToW0JeA4B6qONsVWJb
iDqydlQjvCKj94ycOENRMkn9ZUd4r+jYt+WIFR9F1upSKc9M/UeS94/lAHB1iDDOIK+CDUT81fX7
mBQwr9wd2qmlfe+Qg0LJ26T+B0sRmpVSbEUpQCTDbbQHaIm3UL3yOfFgaGokQxaxGj8Gb28yvw2p
VQw0vvALg2+nEEQfYecswhRZDlNe+vWjFpf4XnaLClMAybgZJH9j1PdNuALBnfHendKvYafSLOHk
GlCzRsijjVPMTLA7+8x1CF0pXpNMm9Xa8o6hRijvvbJfCvRCSRviskG+BfZ5eUyCFxeeqCyHH3H/
mGroihJiiypTTi0JNyKCB59XI1fC51rFnYhcKlDffCtdWjWmolzGQbVtWv21ayjwcE7k0qOHGqeJ
0rkVOEs5Czdt0aLsOG6t7Ekyil2BejUpg0ddYPDqlUlJR6+eNS5C42jxi1FFHVB5Hdujqf41pLdx
nC1Ksk+l0xfD8H75Lp6PoM7W8uSYVkfJV0adKwF+FLgLAbuBQEATDiQK+TvRt+DWXhl09m7AecJB
EgOJ3Kn+c44TyNAmmN1LCcQgOBbE2AAX/s47fMo3VfwodMpIvpL0dSx+j0TPfAv76PWf2cDl55l4
9Pwn//nneaZC7pIVDm00kG018p7+AzFjtorzu5Yth03mQQ2+SxBvRgDbUflomVBYtGd52IvYP27U
RQ3f2/rJLbjURuUmcNCMiW8DWVsLH4+0hD1CySih08YPpWU3SKu4w4DMO1nDz8qhw4e+uOdjz9bg
eNxtAgoPMML0eljmCwXiM5tRLBoDQyfJP+k+PvCcxP02SToBFfh/AJTMFfeJNgk5qbRDEZgE9E2V
pHqpAF2OTPprXbAJ9ZdQuTcTmk5a9Gxb7TarYfK37rJwjkNI3a3XF2mTrMCxyrTVDA9/h6PVsd3T
jYE/Fb/vwELEQrjnusvfO5OwL/mse4l6nU71hihhEY7PtvnMYeOh4V0WiK6POXZZwVJtkUzpnOcm
pchLg627C5rbEBrOVjqYdyki3TGkoIXZPNwk4pDStvVI6Q9CH1EEJK16UdTVzlOPQ/PS1qsYl4Wf
Sm1D/6uWkujdIT6pouHqNK8VtvJuzq3WPEvpI46ct5rT3elKddOP+evlpTcbkUHRg66LQRmcj69X
SR4qipRVsX8I1IeyaBfRgIVeiOKyue7dfxN3n4012eqDl8rJOAoGDUoMowHC7cgZKjonIkIlbeXI
ufx2s/gCTIRwqOUPFRzl19fzjbYsPa/AnEilimr9ALdZtD9VDvDyY1AP9Gv76hVBlih6+Dcjg2qg
TcZfpMBfRw6UsS5yqbVPirfOpHXr3QKnCLod14hFkR19ZYRouxuswy8PrIov9kf8hDQOsFwIp8ib
fx04Nrpatn3Hv/OznJuPtjz+CeXgwOTzbiIcCi3t3bBQ5VSBBz+HUbaqk2zXJk8Ktp9GvS4NyNrb
IjC4+O2VMFfozORf4C01ki9dtxyN7p01WXadUg1FFlb2iamBI65S+Sy4q90bI9sBK+1K8vXXZISq
2n27PD9zyR9AK2wuIa/pqHF8nR4/aeSwalmEpf2ciE4PRXxaJBwFYA3AWgkhgcsj6nOH2fmQk0WI
6ZPfJQEUfPhjUvKzce/z9A7gX6RsaxcTB/tJsd+07Nsw7oD2OviErrP8zXMOWn3C8b3N7rvuyTC/
ZdaLimW69b0q36LuKfK2flNTJ28XhXJvyDfYhUrDXVStCvlpsF6l+u7qsp745P19U9EL1BSHGeTU
mOxhRdNxpHYqGlAIdGt6dROAIKhAtSen3DTh/znLoUXNJNnDG9dSdLqzdo3rXJM7G8FCh44be4ex
ws4+LW/bKhA4wTGG+kBdtcULQRwFDUZMgVEtPx1C2Da96a86O7+pg5PUazt0Zvd+8FeLsN7lLzVH
FtLAnMEUQh5WYX18XRwcSnZXZDotz3QBfqxU7lFBb+8SaGKY2uJ6vK64EQP4qI//y5EnyzILSzlp
6iw8AP7geOSl4Wpn5YdbvQ6g36J91W1ZoJhaL66Cvv4vr/0JAcY1wPgMT85SLtQEXNRL01BwcjIF
MurBe4COahW37maUjzp1hneFcifi21dee640oiEjDPj4c+TJa1u91mLU5IYHx64XSo+cgVasevkI
fQA5laZ5MdxXoFCZHF0beS4EPB95silHldhQrkJJcBdq9aCat+w9GSl7yHwHKEJDdNsQiGYejF/l
ewdmRVirO3a1UpNu3RnXEcizJxMKVxBFkN9DL/fr4lMiJATMdqT/hyo1DQkhWqFhZ8N5SAmzRYNf
sdztlQ8wl0rSef/voJMPoFMG6d0aUi11flvdqinGjEcajxWtDtF/rE4WPdn4pLt3UnuUbkTrw86l
zZXHmH13pPAgsFASsab3dNx7cctTIIMnijXVIkh+Y3VCp7iVKcNIarhw41PsFVvwn+KZ4FSp1bEH
42F39k1VjhSQlGWLMcLlB5uDrVMo/OfBJtWIqOv8utE8zC8zUgQ65pWOfJuSsk8eAuA4Th9uZHw7
M9DpgJoI+6jtvHjUtozhp0vk5xj9EqnsFXmEho05DdnLTzhxI/jPiSwwMAqqOAIw+3XZRI2fuokM
OtRr3vym3AdRSS/SXAigmmDGg3sCxXOQyufOfTaK5KYcgOJxysqwei8/i9gz09BDM3BLslA6g6Ez
idrVcmjHatDDQ5adUA5x3Q88fYGpouRxeaDZgv/5SJODuuicIZHiVKAoxVlJ4mbTzDXoA3NaUqWI
wDWkhncq48fLI8+maiaxFWgcxKPkPxCrmVo1gZEFhz43n+ws2tfuUU3gwuzNVUdaXnTHPnpDNBY0
3ve22yrttkCrDFfoLn0L1H7lIp0gwI3WSgkeDJO0Y3x19X4lSrphPVC9adepC6ucwkdmI+sFQdFN
oEZwtTqINgQ5HsnDg5X+bAssG/W9EMii6gsWzI+wTE/vFeterDxCHShSysrpyh19NYmfpafXdu7s
JyeWQqBPWJRMDy0WmqkPkkQm7RxJos24WJs+dnDW37Wjy5M/G86jfaHRbxF64lPUXNlHkebaBvBk
NiPlCFpKnAai2hNaD8yjU71+bkp6dDLMwv/l6OrXnWZ0cmolo/upPEWNTA/eHbAyCq1tWAiAEgxe
nlMJ9F0sXTmn56f5nxefhF0heZrvtll6sOytGjzwtqwfVT6pQEquvOXsjXA2x5OtVeInZyLUQy2i
zVfgZAx0RvJiL8P0qppXMPfwN29I1qy82IkrKkseJD3EtDbFwEu+ks3Mn25nTzO5FIvW8Q2dROpU
ZeWqqH9ZSUutkYSGS8Lozdu+euojVIMUFBfgKfhFsDAE6BCsgR5feZhrMyP+/VmYZKguOIWYgjm9
2cxNEUeqb0EdQaa9/AnmLkOhF0kECmMZ3snXcTKrM6w+pzpFNSh0N0pXLRrRtNCPnGzeYG6asbly
z82W4c7HnKztIlPoZBoi/nSfpGCTdwaJCTtMUZ9B/+hytA/M5FsY/r78qnNRGN5LwhIL9L8y7fph
fip7pYuIGi1iL38zje5RUA0UsF7UXDrr33QZDSSmBIEILfLP5sPZJ6S3kFQBVCWhWkekK0cngUxR
j5yhl19sjrkprIHEHSHMJuRJ4BAoZa7G2EycqnJT4prTJd/V4HfAlaiNpBA3EdCfQsS5tbcv9VPf
OevLTzB3ZJw9wOcXP3vVstDdyPdoEqCOV2ncF8cuXAtQ9NV3NcWRML33z4eanE4JHrMhXmNU60Lf
Wzy5QbhunfcGo4W46m6H7lEcDFGa7Ygw684EUo+jY/K9oIVgtAYF53rntL8VntB8DUp9m1USeonO
ChTKSnfQ6exxxQiiVa89Gsi64SIJGCMnYQTZ1Q7hDueCcoGogZTd+8RkSo9WYyYfaWM+jtnvYMwX
jvlQKR1FNhWTsbcCwIM84Hie4K1hpjeln2/i2Flq+e9auKVQUWyeFXkXweaxVGuvGTEoUVR9evWz
DXL5Q33qjf0xfQYEcUpU6OZ9BjtnXyov+S2l7qJDk6FAQevIewpMY2kq+cKPq+e6QJ6pjU6tY/w1
OvKh1zEp0bqNbwarUjgLYPRQ0bAwUS2F2u6a9bGx27VWdUtK3Kg4UOEpk5WgmIwZ+GyI/sNrNn7X
/Z/oGdEYqhdR9DODWtF6zdKNUMhNKMnhvNgG7EGwLzES433U3Ei6T1cIPSQ52lbj6vI0zJ16pFw4
RWLFBjprctK31WjUVoasEB0sqkJEdQ5g2+QmVr8hYfxv+J74g/wz3OQwTxvOWMTYKGTAjWz3MQAg
sLE0HSrUoci0L7/c7Pl6PpzYrWffWJLlyikxNTqM/qPDmkdfr7cfzORNNkFzqWDVw5ce/OLlYWdp
BufDTk6h1q/7fCiUSCgQWCaoH+MhVTBmjetbYgjVDe4rxcT677tHgbrx5QfYwqu8eLLBxKKz5RWv
FMZMeLqagfS8qJMbr3A+NpFaEWmeyshawdwiPFnj25mNTnplUcxi9UxRkLGEfQzI58m81ZDiuzod
vt1uVnc37+r9Il4s1qenVbj8XV05s+cuo/OxxDF39o2aPrBlSePEbAuBVwLzNoDJhQ8DYVZhfi5/
m7nzGXtR7j3gUWCHJqMhhAtjyLUjCNF7kgQgKKQuVFuusoBnG/3nI02WeuQrfpQI9enbY7QAdLoo
Ft/Wj69Cg/qkrR+38uLp8qvNMkRESQGnJ25bZG++ziR+8V3bel0sNFpRZhM9TigaAiJMEtQHJYcw
gQx+NIBuADrT6BQJmyUpcKmKa1tPvN70eD1/mEmCnDepkxYD1a0if4EvYEC1MVE9MjedDHtmUX6H
SxogpnaTKAXNMQyqyu3VmO6TwfDHU2hkScQ6CF4p0wPABb9N+QMdmjz/7sgvprxHkd8yf+ktlwwN
oFx9rv3bElKWDCIemYslAfaAvFlz2yUvcVGvg0qHjEd5uE+XaeguSv1HWt537lLHsjTfK/VjonuL
1LkXdn5hdpvap0h9KaOn2v1eRAmAbgDs5XaM4VMhaQBs31V+qfZvr3uRXYqtCKGQS5ULLcQm0vio
qscRs0ZF+W5Q++OmkOyXJHxqirvC3cL55jmvqlWKQ/7SLE0WTjNIDfrQCDlSkcIibnR2TvwQZBsk
a+Vwm2O+m25bZ4lgThDdlc1dey3Rmj0DyC8Bh0LLBx3zdeWOiR6KygbCXZimBvoDh4Bo5aHvQZ/9
qh7O/Nak4Gpg2IdJ3FTfY0ih9VoFCjj0dBGkD1IMGn4a3yKX1Mt84WjlwDYIaQQwOTeTRaRCxYQq
KN8LGLigLQhcQVJfyXQ+V+Mf3+HsuSZ7xhm6bKhbFP2LnIVxV+n7YAAhv1fwdEx3frCRY1TDKb8l
0mrXR7dh8qvRdldOERE2XniI6beQKr2oVFePBD9doktIOVzwEnIlA8yFo5U8ZDD9rO3Q9otxiI6Z
EmsL/5q5y2wJ0LQEYJCOAJYdkzWp+VbtdWpsn2L7lyWfghSAVoOKmPRYe6du2Jbtfdi9myoumMa9
jhe5sUSGN9lUDuq2/rALZLhE0GDJ4658pk9d0z9mCPqgjr6YQs148mhplvm14YFxQ+dvK1XY11J4
9OtvfuJtAbfnHb0tfdGDovEwkUEO2PHXXVUvrIBYOC8XtYEPrytvRHLf1bdOL2+SeE/9Si70pdN9
BFioZijWkp0J5lUK/gWW54DoTk1j25IcNL5dlPP9tV68JE28BL9IIxe3+O7dAlhQRdk2bDBzV5FB
bo9x5C5j79Wv+oVv7WtsetykXmiDtyqaTpRQl+y1KgnWlfeR8iH12FxBaIGIghj8iGGYSQgTpuu2
/4VACFqlhf0swlpbe6e2Kvgp4ikjwDwCJwQm0hp/mu4dWA+cuvc09SkWRaGFe3y+7yEti8Pe9/cV
dWYLMFeYj6deM48i1lH659LPtiL6vbyqZw8Yzn+AtKJSOkX/RcZg+pFSAAYNHt1oLeXbhOQFMBP1
u6t8xYlNyt/FYRP5N1vH4ZpQaXKcWVKeA4IkpAH/GSsKnbV0VXuiXL1GFHzDlFCXDgB30WHrdRlX
qQ84tqRh4j92pH4B3+by+88eLUDWuF6wtqc6OIlGFCHGZnkIshX6Bi08NPnq5FupPCKSaWqn6mde
P9bFi1Kcev+mwdtev5Eoe9VXkAGzJ69g/oPdRnxHUcXhcxbstbSARaUxOfAs5D/t2o0xAWlBpuLd
K+FK1h8R5Vl0Bg5lWbvpiF3URl/7g3bwtLKhwoQFCfLuWCRlenprXW0bz8WHaPbB+IT8adrTT5eO
gVdHCrpATXhD3lyF97ZzR91t6K84BF0baFJuivARLIwSYQADchyII9XF49ZL1xRiKtm5cmTNBWPn
bzWZ9hG/7JTOhHOSzVsX02f3RlOPcn1/eZHN5ZIk5lRd4AJo4Au+ftw0KUfJqb3gTsp/CNRHBBp6
J1svUvLBDIbS++XhZuvSMLkdISKB1v5nGna2mDKlloIxoQdj+ItRxw+43ofWsdMRTAbgAq/eXjFu
UuxhQl8eevZNz0aefDxdcsN0tFQhq7SnKA6dib4xiQRYJ0C6V5V+ZofTFRWZKltAh0X8dvaisdpE
ugUg/SBwn+jq5y+5/1MNV/QowzpCm+tKSjY/s/8MOMXqj5bddbLkuyeExzgqyuxBJhItoQY63GAv
PVg3ZPuMlX2NoT+7KwQ6G3MpdqE8KYh6qt3KoYV2EheiD7A3/GWlWzID0V/4F5/wbKTJnDqFMrjV
mLuno2Lucuux6XaKv3GGReQ+E+JeHmz2RqA999/3mhy/eaSOWm7I+UmOP9ooR2cFFjTUO6VvV75n
ITptbMYxWpSZsmuSZtWO+iL3oXIaS1dYGJYxZicRAkBX9tDcvWhxTxEIUwCypxQev5QlPVBAxefm
WnUOAkPn6EffuU+s1wJA4pVpEOfMNHKyMJOSdR1xfugBXxeyGypAAQu/PDXJRy3167I8Wq4E/xtF
k3czeJbyZesf7SJbFLgaZFeW9SxI63z4yQFVJ2pvVEOJkqGAIHU9GANnZ1RHv4NrHiBy7h6dRqBN
7J0afGSGQQHsaCslxqmvTTJiXdnvCBhU/b3LjmP/IMVXu12zH+RshiaxZZwPStyCNzkITDdRmBCD
N4gZOEPr/hfq/t4CD8pdEsir8RR3zxYE6wYhwmfRW1YwGLUGNbtSDjJmrw/kuPholvjb5LgrrLA0
hlJIIVGLktTfday/wJH2HRDehrroq+QeH+z1aDjLXHMXqT6urbDdNDWmErZ1F3VvImilUb0bYyBm
5d7VhqVEgys2Fnl3MqHT+9mp7f8aEE4x80UjvfcRVQm8cxMDDWSUNxJw1yb11iyOV52m87mw/iEZ
KxqHrFlFbDPdlJG7LpwMTDlO9Ih3gdrJgnahJuW6Bg+IOV2su2Cb8SWzxwU0ncure/7T/TNLk0u2
DB3PptoXHewyXnRozhoSSD59W5Hc20m8Asl8ecD5oA4mFSK7Qml2ei9kTgpTIYZSBZVI6LukCLlk
a0WtF7L3jrA+5EruQn1LHN+G7zC0QdqJdQJR+n/5JJONXaaxIRdFIp0sY0AaQV/J3g+nVzeIKsYh
ZugGBb1V6D7BFlwZuQP36RXhZ5vcGvWS/PnK04gi3h/HzNm8TPZ5Y+SoLiFQhmjmvoooYytHLInx
XGjlvQB1yS+SAity0eTCxMi7erfM1p2FIQ5yZVjdIzfz9ZyDFRlmwyA0y6JNoP0kPhhpWra7sH+0
9d8EJVl6zWt4Fk4GnAuKiSMTXk83qRGXXezWBs5I3tocXmNp7yePhERIbNEzT6uP7n84O6/dxrFs
DT8RATGKvGVUDrYcbwhXucwkZolBTz8f3Tc2LVg4B5geYLp7aovk3muv8Icddcb52NpgyH9/4dd2
/telR4+bnuvKLwXUWjnpUHtR9kginNVyD1ok6MHfFxs+3vjjfl1s1MENp752VLsz0uJaNOCTgnzF
xgIBcNsC4fMA/bbWaFsLRq5WTTwUchUu1lpuw00pCpHyNVn5OyUGmG9N9bMzQI2SuF4E0ky2UTNj
vGk0b43qGqpvMWFFH+SE0AY3n9X7J2siwK9MEkvmLA5yXgaWeP3liXCPcRJvr9QqczcoEaWIeoQo
MgzKE7mxBrSp07g1QnkBb2yArgxDAhFEURm2+/p4dlCSWIAjViE7nlBjCKDipM0j/NyzvE8g+0yV
rRRFhx7jVXahgozCUa5NkFiOiCbLMWIoJTpxM2uMIzjpxfH0WraNTZlkn4rTVmdc08Q0zvXSjVXJ
y/zHfmLcTxnsGeEutgwhupExXN9ZTOhkhhAU7qNKutXESJ2eGcoPahLyhwqRAP6CzcwIO6vnmzNV
6dpNpwMcx+iM00uu8P3gXk4ijdBqQEgnSLQI/zRhcwn/DG86YSqXh7KpB4jQUDHHTq9CAXeiCjWK
rYIzoj0kBRevONtqO29OqaUXT4H6em7+TaRbEe5aIvX1d47ShChU21ZUUn0jy6GpBPquV9W1XAsW
XxM3kLKPzCI15kdc6KX4vsszO+eyvHEQh5fx43RA5wXJOAgojJNHhZpL6PwC/TbaUZ/Cesy5gwVd
KEohmfbOIAhyRMeAoTE1Lu/lvIkEDLb7RXqpGY02n+0QFVGQBopAd34cOr54+UTwSOh4MVsulIkd
FC8hYpPnMrWquJoN3SRSMl3aTRAVstM6wNsVgbpAtqc8fcjl307/xdpGKFYB5yZo8ElpUZOFg4JJ
DWwHP3vtUbulUhtkvobjgkgLt7OGpWAxvcyHth0iRn39p5YVUw7eGA7h8xKf3pEX8SfR/THeJJPS
KVD+OAEQjWCxRNP/z+WOBhTSDFhYDTZW37dipGH1dxbAvaSytkqUPTw/GoISOpeVcOjgEmfHt6GB
FA3yNUAk4ellgM0ksKvEiZSj+vvnvjoURJXKwOJNQxZrbL1ndCf9EnXHfCUL6c4nxAlDXpbQvaPN
OlQOQo5m8BQdBAlBvBzdZgB6tVMZhVVOgB7IDxdjgXiZHiQ3eilXYR9ff9roThD0SA4ISvpmIuYU
MH8nx4Ukzo7tTvPv0mbPtkBS+HicG8dNktwlNxv3Qxj6cRK+vJrRPdEmQiOeJlyA5aS3acpOhA+J
XJwNDPGEjk6IVRu6ljc+yJB2j1c10H6BNIJO6Q+xh0mZ+mV6UWGqSfuhycsmSfsF1pPyZNBmB3ia
Vf+gD/++7LX79+uqo9Bz6mS9zlUpXHUnL4zvKm3NVmjT1+OtLsS1WIx3rqZNRQmU7ZhSgzRZNUF6
XljyeDwXPZ2zMYct+fvjXAW1GhCx6NTiDv7DPTuCCHwUYe1sbPTm50rzWh1LC7MMIgIqmNNBwaJo
Xm6UVNfutS+LfpJXvnR0okSslUuPCPAA/E/e6B5h7x4XHxxi7VbZe2utUXZ2jjL/nJ6aaqNI+wyr
1M7H3W+tBR7MVuD+N17ntV7V1ycbHcVp3+laJxn+Bm4K3aO4eLn4e7rMYv4aRy8DsL86XUwjmguh
BAoGfjjelHq5GDLixA/sUKfdgafB7z/r6qad0v0njZhqk7GCW56EUmccNX+TX9YIQL6Ti2MEkwTh
v5u9nltLjeK21h4T+Zgb0apOISJvhsDIt0WrWYSa/ftTXT0hyFYzOdVhdcmjsFOmlVwkilhs8vYh
ST7iCj5Xvr+pRXLlk3LJI+qg0ZFT6D9+v4k0lKA7YyhsacqhHVFBSuUSJqyJ4aIgpb2tTHTlwRSZ
wknRkbvkyUab6GwgXhuVtMuA6fTB/hTvKyhLt7Sur3wppL+BlNPU0Aaz8+/PlSMxqFxAuA3x068f
4asP6mXiQBr//TuJV+4H7kwoz5h20B4f6zoBAxEZaBbHTYcIYLHFBMs/r+XK7arV5U2fukOecmNJ
6efl8G3J0cO1sXS6XKQu3TT6g6a+9EV6r6Udk8P9UdiFESAofJTFwKIPOj/K5a3lr+0ZTQVeh97G
FI3p4Z9/CXAV0Y0RAeiX58ye32Xm0zYyd/+8J2F+thatuX+88bjX3rCBqiten2wcZkjf12uDRNAr
MSk3GfxpqZxaRtxb+ak0eVoqfQX/nzN0FkAnvy/8uRVHlzDmL0AJVD4stnyjrRqGuZznil9sQgQY
SizlQH4tjYTORh/286xkoNduxLr+KIPLWpch9OevQ34bT3zHD3KO7tnupqknVKhJ/E2mc8wQd60c
O2F7WWeFZmd95ca+CmL14ugxJnxiZtXpoD3ml7qDoJSe91YEibyoIdSTr8IXGwax/JTjYMV4wTBb
nRhOGV1mvz87l/CVTTZcmcNhpWQaU9haKe6yyVHKN0chsY3aKSRTvgdw+hpsjPvoka6PebIlr30V
/sortDO1473m0wnLQjcIVTNR2l0bhYfpZOev22wpB84kB2FgDW1GMLpYZpLov9YfmW8iZgEFg25j
Q0ePHpNHNG3fusaMaR4WZon7J7DSyRz/SFmiJrbCBo0LEz3JqDbj1FJS+2J4F8lGnsGQ0B6xKqzW
DQcfCBRfCsmZIkijwhJ2kFoW5Jm4hBa70VdiAFbpeI8soWBVjM1LJ93rc/mufvbn2R9jfTLT9enP
XfEnFq1kHWiWzoswI+sJTTvzRXufbFXHn5f//MLk3wBOmwAnQthkkXqJV8zUycP5hdEfm7NBL7Fn
pD/P1NqR5WDeBxNPUppHJZBRU6SQQ5bAbHfThT9pzXISz846c/nErvvEmxYPOVokMZ3H434YFUwQ
IW4SL4ghrJiXInXOaGSdw1vn/Oq50xRsDDjmwOZH53zqS1Xd5mh4Zz62IiizkQziaQZ4gGZTgbQ7
aKXbA/arq+LxBQMGMZYfpUg0EeuJLPvhlgwDzCB2AGkqAEL5e+6WaAE34dS63ByhX9PIATQIsR3t
aG7d8W6fREGo6E2DDA1adRmagIAJUrhBnazOkIMdFO3A2/mcPbkGbn1BfiVGM1pYhmyvChVVenJo
s3zKiJ4MmI1ntC3vJei6A4kX1dVl1yvzGKwnFfGgX8AcztWyOwDlCKMkjh9OTR00GEchTEp3mhwu
iOKi04Gfo5nJIDL6wsEGBNw5BQgKo4PGJuLnbeUKSWOedWCn0kqhQJZoYtS5OzSTBsFXQWy9gTs1
mAAMLf4YXBTNqAzHwCnQn7wHUiP7ziBbqxdrv93rxSrUkbphS0aIpCqg4YAJSWjFD9sAGRqhvTyQ
1w5/GP8L0OvAWZlEfxQkY/PEUzi8g4nUwKygB4biyJBNRHsUV+ATpYMKK9pR8C8r8W2gJ6MYwBCw
O6a4Ya8H0KJfAcYL0daI3uRiNQk7F7Cl3aII4xsFzuf/KQeG1PVtqFvqMbSYpgFN0ehQHAEVHJGs
kYRyNYzaYX1O0FlE01V+hNhFF3+gDaJxO3TQh1aDn13spPYmMs2+88lFpQXdrAmj2NhAu0hTTVRn
Bq2ZIwJgfwbBHg1H2Q4yL6ozYLixFqi6GAdQzU54m003n7aOclSxnp/JKKoiKj7Yg9MorYti8PZ1
IgP7IcnS74pM+Izlwwghkss7zBhinilBe6dMQOvXCCGh9DMY9d4I7VdqS5UjJE6ZZ+BV8oPzlU2z
83Eg7GvioNGSEFEgGJjBoCnKdzmh+yEE/4TgxpVy7Ub5tu6Q1nzLGyZ6r1ZCvumSdHYKJneCdAJ3
pj5ybbb5ZYH0lS3FMS3IVz+hzYCwUnNJEVNYx+d9xDWnRxo6b1bb4QXbOWXePeSSweuW3ZZsZ5pc
rIvR8BTw3eV39hW8TBsdbFetSQ/CztLrAqBWvxWCzjnmp1XVxouy2GvhlOv6MfdLVxf/YcA1uxSP
Tac+K9JO68rQlKPJK9LQ93GUzdJ4+jzkVDgY2Aj+mH5nPP3+fT6L31HawXvSNPBnEv236SgnJwKF
VSShbkdOPo2BcA14evYa38lorEYqnFLBATVv93IMxcI4rfoezAwCzP5cutDuagjX6P9HtT5oJSJE
SX/G5/DqiED36o3J6/Brfvu1o1siOMk1bg9ajA4Y5BuPDrkBko2xVM4oBLLk7y/nSl7/9d2Mm8ZV
UmUVurLaJqQ7ViyZQZ2nM5BFqL/8vtCVJJfMiTthADojOTJ6rB48K+1NRD8qaZUIm0h8BvDCoCso
tvSCbwJerr1FTE0H/X+uWtiw389GHJaT1M/znLe4oEKGyYAdLFpatMFv+sj/LFkAP2F6Psiicr1P
x8QQ7lPYaSAw17jTWqcdyrdO54Sz0hVufK2f4hb4wCCCg6vA0OGnHPv+WJP6hNN0pQqHwjCn21MF
Cts59a78V/pIwU66TWjG975snveXGTmkvM4eq8XpztinK8YcnWrSjX3JD4iXlLtBUu7QeJmTuMJc
20zu/u8fXJwMyjYi35bO7PefWpGOHONTk22y7HUiuh0IiUkPT0ifi90+jwsvv3HOryTYFKZMd4eD
Dv159G5gsglVfmkKABOOcPYK4UHoXuv8Rn36yQwYn09g8OjS0WpTpB/1dhAaRgz+ZDVkAQOwGTEM
qZS9QQU9KKu5SqKBTqcQfqASASNysPPg3u6zxAzlykuz+oEvMwgVV/nHSRdmkXFA3WJ5wk9dOdVm
w7Ap6ypwfLdURa/NwFVeEGTGCVuH6u/7J2nqCeD8PqPOhZLWCDQjp3YndotC60xlGtti3znJJLBQ
XAKnOrV6QXeSWvKI23T2jLKfYR+8+32bXP9RGog0TMUgH4yZGCGJK9aNtPdE7egWPgPDk+RIoDW6
VYC3UpRiFF1bWXUX5q1LbDTr0Ombj8tpMDsstRuf91qY4nRBvYTADb5+uOu/3KmaL/vyqVQKYNNr
NXyLesDJvi2GlgxXkC8TKbfGU1cjFV0VffBAZnQxROgvK8pqLeS6lhUbuVqEyr+kFN02mSeTxalZ
wCiI1Yl5qo+WXqF1hgeMMdcacPW4MAUf8nneCfPfv8e1FwAfS6FHji0zjd7vP0fLlFhNdF/AIGEB
jzsQegtxFCtHiDn05LCF9HDjwhtDjZgF6BLpE7MbhvFEtlGk0DOiq1rrk8Oz3djr9WE+D7zdyXRW
K2ux2M/sW9pO8mgY99+CmjqFz8C+g0jx/RkZbWVyqvqTwyPKpbCNnte69+rK9kF9Csx5Z+581zQ3
hbmgkFzeO5bhbRaxac9uaEyNJ6g/fsfowQ2jbSqlPYnQnp636+3kgUc3E2vnWL65eJiYhXWfWbP9
jS0uD4/3JYL9tywNSrg8QNlwp/n++E2rls306HcH+9kwc9Pt3kXTvft72TSWp2yfyPosa2HZH7PY
wkhvb8eLnv++8fCiNorXOMLpwD0MBPQAwiLhPtr4ajHpuyAQlUHfJm0RlaRpGjxLQWdGYWcG+T/p
6JvkJKfpzL/MRP+g83nCA2cio1/RN3+a8qDinSEibMA/iqRlru5QZC6LtwQZq/4eiE3AaJoZE4RN
RVhhD1KclvhrN6dFlR8Gy2v5Cdy2P9nL/tulv69Kr48eG/lNjV2p/kv9ciyeBXHFhZIf0SB1LwBW
J25cOehlYJCNO7ZE5whv0NIV82XJLE9UgXJ5jYWEX32eQQ7l3/HP80vv5CuynSR2DGuVlutBMque
a4YXoagH5ChcI+SPXALKhxnOzy2V46PW/NOULSCtY+5Mk0V+crScoc6skTwVo+goWMIyOknLvln4
qZtwjQd4HS4CBrjFlsvnLFICH1Bf1M7Yq0xfAunps5E//Fy8vfmpifjPb2ahnZ2w6ApsLV8DLOTP
QvkNVHuse1iSS6WnTDxRWrNYFe8E8Um3Gpi2/TPxF8Ud7bgN8v009/h/oOZ10VeX3OrTfSnepcXC
11/4m8p0rR/3rTxTtENo3Eg0xsPWz43EQIouA8IOiAWPQlZC6R8dJ7W+bCvZFfBFQ+7cPtLrgp10
DjV3qp8cCZKIKWSvUnqnGBcP/L5Cndgl9dyQ2G05rQOlXp9uCSV81n5fzxqbXKHrh1cCLR9EjEZH
vMWqBHszkb3JdL5oO7PIilnXgidhN/gemZPdTCUzYJ+HAR7YrWqHF8krp+G6gE2SQU78KKRs7idY
W7IDRX/fpv8MpTeFCQc1KmCuiCbqOVL3lF92U5rjk3t0NatmVRWP0yNCH9z2s17+V6VOoK1q2rxn
I/GibNtKxl2GIm2wOxXYUh0bD+MgS49LL9Hv0vKMr4q8Rm/KakOMwUWzMmqUcxNXLxFY4lv3/Y2r
Z0zKHD7k8Bc9UhrTdIlHgSk+lUYXSNF0GAfFABb6ixvRjtCR4EVONMOg53gHVp1aCPILLZC0152B
cHMTLfhpzTX6bAB8SbAJkMxxPkPol0t5UldaI0nhZCVGEyeNL04zzOnh28edEwu+2eC9MXkKunWQ
7Ibwk1m0kMKp7SPiOL3TC6zNdQSWW9uIg22h0fsJjH9tQzsSVE6e9asozs32DKF015xPdtkLq49E
UjbqSd+im29rUfZ6Et1sqt56x+O7j7wP3BvicWiWDoF3dFiEE1oWYK+TDbgnK6YgqjtL0AIwVoek
4NDuKNn1ABUrNhJ+RVrugm2ic/B7ljEWiOblDoa/FOXUTBJ2paMr+DSdouOqKsmB7nOrucZfdYuU
QeNqqW2/opSNPkLopbNpslrXj/bzXP27Fu7zR3UbG1vCd/q2bJR/UMmQF97q/zrlLeoO8754A2Zx
B/0tRzV4LkQzWVxI6nsl7Dpr0VnVo2NNGnQIMA21EFUvEwtn8tTt6TE/Tw5BYWYb4wLywUxKZzIL
zXqrqbNz5XTMILAXuyUu9/MKpERV2OcKKTkka2X0MZIToeFy7tsDumYLXAXMztTmpeUvTqv4INyj
netGDl0bu3puHcmqLRxOTN0LLXHWLZOFQPv/ZNOydw0Huex17771ZrkkUriSOzGPi5MFic1iPrKs
NrUt74NDdMBd2Wke7/NlbMJUtFQ7+nO2fv+6447L8HV5IAMhOqQKUTIZPRfjk+mRlnR8yJ3TCtaY
eXRRaLZ7azorrW7ZoumwU7b61vAm9mQWrztMn8x3LKZuCeKM2Rn//RJc28DRk17/IFFNu3MVinik
DSKnydSdMOZA/Klu51N5q2QPl2AfZ71L25+hwO8v4ZMn9y2GDC8BiTFpWFf7YeIQGgKtlUIV98J9
+lZFTHumBWqhVvVX0q34gliypVNj4fBQonZslT7iWXYE5dlfMvrsImgjJgpy78UzrjrAlGEFthZ9
GdDeWeyU9FqPttG558q8HN0udAQkXO7a1zyxL74tnN0WDV/fiT7jzARLqcbpgOXTdma359a5Ia7Z
RmOTHyDDqsyKwJo8JZlZHuS7TrSEHAlue5JBv5jhV1krjiK4dWgPTWFk23bdG16CRYJyrMUSwhRH
NCt50FZNZfZ/j3cV+kN4s2Il5TWv8b50QYfRwnd+f8efY+cf75ieCEdHp7M3jtORH6pVdxTaQ2/9
aUymWJabWk+byD3Pbsn+/0ibh03N3JLAxYGldBgi65c7wRD8aa01Sr6VUhtz40g9aPhChb0pGzYc
8ARzE46x7p2cSefWCBEOHGSr4b1ceu/Ye1PAdvGsaubMO9PLzOcm8bJgpkpuPbUTFC0l2hZQ5m+E
WkbFo3z/84fL4IJQ458gYiR9/+GX9Ky0caPlWz99FwzfPGrvSfEYUlV39UvGcaBIMFu6oXSPQsmw
1AAt+eA+b7YXtVvlUYopWgZyQTVzggt0XWlwFDDwRs2j9ZSUVivuIkmGHAp0sqzIKpONqB6tIPRt
tbuDzcCdTUYaVaQed3X0V2zgACsTsydDlcAZxvn7pMo8PQSTASzW6Ke0lnW4CrMif85FkcGNTOMe
+Wm0fkP7aNiV9iIwrlS0bdJ8iPGm9dFhPNv5BFOScDNl7qlkEwK9I0S7tJNMw8vOmPZ1M/zS+Rxb
UXeC1OnC+7jKMSfAj7v2DJQPs/MS7UA80WL7TOYup7l1UVKqX5CE4DI1DkmjFHPUdiLx/Uxq3urv
dXXolY4jkHtYqJhh+F4fY/eoZw9C+C/SzngvDmP2aBOU/qwyzm4oW9KAvTsV1gnWvAiwRn5StOeG
IYGtoaWlTUKv6CaY4UnMTXL7EuZuES3OAK26GkKwiLkmWgj5fQYfUggRFBPv05vumj/q8mHfoPBF
cY7ElwIX+Pu+SX3kVEW9QNlkba/P3sGdz72/O9OhLL4X7L19oy4dd4I+Y/WX9cYcRdoOBWJqrCeb
a3viuOY8srzVy2Jh3YJA/MzveDRqfw4ytxP53ajNI6R1XQSVHG1DbYbXNeoFnhG7Yr9K1WULzIyc
utqd6Q40dsNl9ebLiz5YZGfPnzh5ucE4CWbMMDufzjHYBO/M8PzBD9916SmPHtKs33RMTSQZoRas
6IV1Fhz4gKdENgPx5h03fIdxEGTKSu+E8gfK8iiXOtZijjRu2R9KZ/n8up3P75jP7Czr/qOe+ZZ9
I+ReWU2XwAHhhg4xGUvU77uiUAVlih77sCvWQIgtWhaavXI2i0VkfyxvYFWk4UN8fzam5dzfE6oo
unFjMctTI537ula6w9J2U+cQ2+zBxnRY7sEicdjfeLpPMOFv6w1Niy9Bvq919HUig/VO7vLyXDrA
dc3n3Hz98wqoff1cO2vzcPdkkiLOX9K5syqc8FEzu48XZ7EInfsbv+dKJsXzk7ygXEm/FtnS77+n
ynx8UQueH4DIIzIFprs+lJY5nzpH06uc1WZhzYAI2fqtFO7qi5/iVCZNZSrrcR8wzyhlAl3tSOGe
n9drlI3+FbOnlWPdW/v9/kYzSBmuoB+vne8LYIAGNSCo749JnVAGQT1tDoDhXXGWvWRutEgs2tJO
ue9miYW6qJvM1X3r4oFqBnZlg6m289lHtZdmjr/abU5W5PqOTEqMN6k1mQXuzbR2BKUgQPExUMvj
pOGHrYynL50RXCT/NB0249pFrd9SXgTHM82VZWXWO9ndre34s7UxWnEUpy4l+ovGcdiO62fKom7u
suWc1u7tN2v2/vvJ/gx6Pz7CMJsjVcbmbAxaF+NpE+UGe+152dnrP4p12DLSMOdkBofOvNt5FAyn
zZu/vL+fzd5j7/3mC7666b78glFsUbPTpM1SNt0zwaU0g+WfmmvH9JyNI7/F5my2//2RP8vMH49M
y2HA4zAzUkfHK5gUUq13vN/1s+5t/+DqaM3Nl3K1elq9WNYsW++XN97ylVuVTfRlyVGECc5iIioX
bfikbm3O2UYPpuGsfPOBozzbz9KnG4drjNr+b9ty00GGByDK6Of74YpRyUylk9+QJPsL0bz7q5sb
0WFSeCtmXDvFcKOxHce3Et/zUdnH5OqUdcrwaJyPmp6ybu92HifEmXEcP5a39svV40HGMEz8mMjB
kv7+ZFrrp2d8ppoDioyoKrpTFxDP1BSX2Babvls8PWm4S7kVTlm9b9163isJC8INn10rJlc6V/D3
5S9kcVo0LK+akhVaYCy6pfHnYvKCZUeyU7fwjF3/5+aFfy0OfV139J7x+Y6CsiNapqbsknNbO93U
3Vlw6/IZ/pzx6UCSBVV3lIyHvtz355sWjZ6eUPU9NHb7tgwXZzCKnZ06mB6t0RdqTFx9HF0yiUcu
FYQLwoci72RDJNoerZvF3nD6v/+cYWaBKwfZwET9MZsDwyQYgq62B2N2sqNZYDZLw3la/ZWtiRk6
vvN7bLiyudBUoDNFnjN8XGMUGwyIVGIjT5iWu9o+myvUKbuLDTbTTjyy9kXjaG7wfnqU7Ma7VWze
XHwUJQblkFOSXySOEh5uFqn3P+XgOSQ9TISWvff7s16Jg8OzqpD4ULLQtE/cwZe0Z1pjcNX2k2G5
Z9cwXZJI5mCeY768ceF/3LrXrqR1rEdFwcaibuebft9ZQtziq9aynv38KpqHo23O/5LVWbFJEmXf
SvevZFHflxsd1DSNlGmV98Pjua/AHrzDxfR3AaHQXC0kdm3i3hPrZ3v5RvF9Jdp/X3l0hLre76Vj
OLzYJRWfuV3P5759560yc/NgWR90KW4d2p/BgRU1jXxR5IggLvP91SpRGg9JjERwWDf3ojkP7w8e
n9LK7Zn0hC00n/PG7vkZ91kSr2JMCPDSReP/+5I68yVNjoeHXK/dA40rKzCJDsMHXYSmRX56sxvz
Y3Y6jHqoeZA7m1CRc3l/XzOge1zG0vBJ12vVTTe+t6U6CEzvTrF3jnN6W5Tu7COw9/ubdIFrcejL
0vooKevaQhZLTcwPwqyxJeu8qa1mdpqBBXM1V5mFi/jG8VSGFziOfIPnNsCfgVzyKRX15XhOTtO2
ETMSz7O1fE42ubmtTXKzbnmgAffKPmYa+KAG5BGRt9utnCPDa+d+MWuXmdcu2z8f1fqjhftqvs9u
vo2fORtUF2SqwJXArRHHMjRRL/u5cK7aw6OwLQ7iao4Eq9uuDE+6tbOvbTOYIYyKacPhJjGKiaXe
YSPZsM3OFhWJZhE4CItDkCrMh9gkK72VOQ1xYfzeafSpQH0kGBqfCcCX936qVLE65410eHbX7l3u
NU/KC8iAyM6swJ7uwoffD9LVqP91vVG0yCdppEn5iU1NzSVS65pTh81sPdxT5L3/vtjVGMztjmwt
80dGp6OgeGr7rJ6cWOyRK8bdxuQR/zg/w3KR3Zuzm/2dK+kE2HeatBIgWT7fELm+vM2mgH8cIU9/
qP4mj5r3J3ACL5uVtm4707W4hxDLsqpd3jQM+HlgcWyREUli3iWD+RgdWOlybDSdNPiwrOayYgE6
NP8m8yeJWlJ8AN1wa9tce1AAPfidiBTtdJq+P6h6yooTg6/goGebM7IaujXp9rHxYkiz9gUBQURl
o8r2RRsIXny2E3h+8S6ND4gJ/P6Nf/ZqeHBWUoepHxDF0RtHRSlI4jhoD2g7ulttfrYhh9zM+z+5
c9+PyfdlRu83KlNtUmbk/c/2WllsYXibB+oaT9+lVmTOhbu5R8vE3LwlHNQZ/YP0CXf49fLxZtr0
M0TwS4C2DOhIatjPVviXLZYH6mXq1zzw48RC03KdrBNLNx8mZjtTd7+/27Hxw1BWfVtrdH6Q36rK
04S1SgfjB+dEyzJ2wy1wc1s3V8Udork3IuC1Sm4QA9TwBKeE/A9S8+XxlDPkcKVnydoRbSaD1tSq
6AbAaLDUw++PdyUlBFGBWJxBu0MdzAi+b2I/ofscdHQDbDKX3lmHlnswQbZ4zotJs2+GrOqNc4Oc
/I94i74WwEoudI0P+BmyvjxfbISK1MJ0OijZ37wyH3s0j+j3S7Z7doIPyStwEm1M9VmezsC/ztTn
FoA/9srMW6au3tg+iB3ZqrH0eaUrHjxFyhrcxIUR2FuZ2tOt/Bfe2V2Gar3m1DBrebCP7SPjF18F
LPLCXO74fjkUoCDe0sVlKdwVsaXM69OWGT+yxrTiC4Q370SZiebFPmF+93T8K/9BWukNyMlZdMPj
vsvm6UO66N/KRfLgnf/heDwFExCGZrENoZuhNGLiXbsJHuTlv4ihh9lV4D9M4w1B79MwmksSU3Wr
hg70HVZjeyZxYWa2kXc67dJ/pVW/BgwGXVH0tK3oxZUZb//4nmzzPNbZVWE/zKVtTWeqSazYFaxW
NnOvYC7W7Z+YT8ioFQMlAdq1j/+UDAUnZjVDchQJ36Mr78tn423Kc52RlZjhzjsvE1c6g2ui4SlX
JrQsw6vejnfiY7nbID9h99SdBVMrxveMKN9TF9AWgzjBzXQrODkK417VQTzo6XK0wpUWblvEusrn
tLure1t9n+6QR022wPITu3Q7R31QL05uo0SkM8Rm7v7aPsnwlYA4WeLFOd1pT5sTMJp/7cW+tKb4
7wNY4oGpiPaQRTutXsbg8l3YKNEJGh9f1QxQF5n5YFZmXeboy3Sr4ItiStDI3Mg+qXa6FY5z8aEE
azfB0UGES6IVTppRxMovBYOgwot86/fTJV5rtlFWq/AwwX1KOHB8P15SKJ/7KqDVtVwvsbt6NUz8
TF6L+fo5W+Xm82AjCzIR8X/zuVq9umiCsG8iRzTJ6Av3ELp33l/POR8k23GcaL5a5fOVad5Rt01n
hN+L6Z7/zU1aL729yBxrY8IrXXl37lw0YZlSbQ1Z09vmTVzfhzR1abD15mazoNhriVv7+8JizOM0
5l8mML1LPrmp6E9l1t4+44xhGjduqmvRVEeLncoFsWD4kaP30fgXHwGyuj1gJO+Irr5Gw4z+rzT/
N7UEr5/Hzv7GJ7hyObIioYb7ESGosZVilFVtmekkrmeL+PEYNlawnDyUVmpp5sVp55LLDprX75r7
cGPpsbTrcHXQi+N+khHkZBuMYuvRb+KsisjnXw8HyA/u3NwwPrA+PoT58lZv/UqehxImJi8ykB8u
xTHAOG2KXtGGEUJi2s+aZ7uue7hrTI+9Uc8XM/vWJXWlWvm24NiBs05KJe3wvjxwcQAYNF0bf8ih
+pVzU34+O/VHNLWfnwUDAWQnN9fnNzEyt1N3Ky6r7cG8++dl9JVMh8kx7dHcosg5EIBjGsGKzfUz
gGPv74/rhWU5dGLqwFl5mw1NoHeLw9D+zczVxtFdx6ltZ4VYvOW8tO6LswmsDZxZDkK0C6xwJtkP
C/udimp5+fssnq3Xy+rV3ud/ZrYFZ8HebDJIoTNgNQMM+WMfeu83p1tDkTpKnL5+mjGkIMdIqas1
vaNWX66Vj3zjUsPe3QWet/JWTny3kczFfXB/q9P/s6zhAyk6GDu8D7hpR5lLPg0Uozz7A+yo3DBh
WfW27t44XT9LVtYY/gPdGaDxuFhT/aMqtEnaHY5Mz4734TbDBeDs7BZP5z+xYiOV/fuCn83WH++S
IRlND4Yz0njXVQnGlAY2dYfHJWGUEvkENhJ9lxkdl/l856yE/Qs2UbYE4Ot+bxDGfv8BY27O56Ee
mC6IauE9ixTK94geMEU3QuTW+JjP9oDn/rON3YxOGmhyb6UxJQqYye5ny3xmz2ZWPLNs+1ZL+nMs
N34LnHIoVgOAEhHv7z9C7tTmUiT8CID0ivXa2Jqn9Vwl625em0f7YFIwD0MdjhRpeWS6n5OduiUc
vBzNjVVvS+ro9/xp/1FYswdnU0cmR+fEL2c2gRGM+04pev/++7sbM6g+392A/h8S90EKYVSoHLXS
70qBTnrtfJp/GOS1IoO+W/24K4AhaiEYb2S08sC4GH2kJBeLSE/KFowBnFz7NCfsME8uNv/j7MyW
U0e2df1ERACSkLhVqqXvjLFvFMaNWkANIMHTny+99jnLxsQk9om5alVFzZpOZebI0f7jH/Av2g9s
2p1n9mutm2d2hm+sVC7daBX5msNkAjfy+v6Dg7vjMbOGAo8hiVtZmvx93yFTJsM4JiI4UIpnzrFQ
qH1gtXPz6B6f8vEjKb+TSqV81YUAF3QIXNK3N9XvG/uMrIKM9XSTujBJGFdbzMhToLFKc0niQJmd
uLhHK9+ttvxc+cZDuPbjTlnL4uC097nyV2AluTdT2E9PXrv94DHflRNS/0AqqIOS3Lp5R0W7n1/P
KiUWWfHIXjTvIOgZNyPvQlknGTxCgn7/vJt3CzcVDgG8HEx/06Q6/RH5tA/X9ErxA5u5M19fO9a2
ElSYfbcv6IOh2quJwVz3Hzy7O0lULvPHqjfScwnPgVRmlD9fw+HR31JePoiFaQrB21smpugPWNh6
sCxxMrv5125v/J9+kusaBX8yQU7iK07+sbNz52o1zmXQfdVj9+JCjgCw9fAEeh2+RegSF+knvVjQ
ZBKQtWyjhu9R7D6DGV34id2aBLUZvOi2ulSnud2fRE4l8lkDgnccObQwizx0TJBV6tthkFjACsy2
E3+8rGiV4LUUlub2nHIQzrqWOuwO+37kJiIiDJnMjNnRfA7Mo8heu1bld+zdqncwOzZuMnFVBmK1
b51fqHtZlw0EgqPCqZeMEjIDkCEGBfPUyQ6i8jr+2TqO+gSiZwu6E7OcE9h4J6FPGUsx0cwvhhm/
XF8Tyh/yB7cHxry01MUBbJ0wngIRR2bo9Ozea8AUMKv8fBSQ3DGfVH3A5H4rkr+kMGnr/6YerY0+
xfmu3iSSaPaZDZv5u/0yQQ4ic5m5tUnh/4ES++uJo/npEFVl4eJvk0SnnTE4KCbNKjORbRG44y1Z
ZFc2Ik1KUywf5Rn++ia/17upHXRzRlycLieZZnWmwGkWZdt0KVSLJac83XOjH/9fVYNfm7x5a1nc
5N1Dv5Oteq4xuI4US6HxBmoHknId++AAh3ykMe8879/7vDFAJy3t6K0T+0xNXPFXB14hKgWRxSN6
n41GtoQ4ZOOP6lEi5w6ch4WB5ZI2lxBo9WavMD8op96u7pJ3BLgC9HvVy8xtTxQDsjLz5vkK6CE0
Z31a3To4+8Suk3Iy6DC/0AyFJ/aulQJfF4EO0ofq0aP7l5bit/r5/Xk355JlRa1cCpn53ujma2FO
p/7C9HHQXgCZPD3wAu7EX79Xu1F27f3pcGpyVrMsegxB5+23BDKMiHvCowrE7vlRSebbBv/dH36w
CqMUxXKZJf1hTIpjHqXMAu6ucmszpFTkr2RVzBwRYy6X8/W/X+9tQzSOgNzff1e7MV1ntamjdofX
O7acab6kicEjgxVYvpvbxJj2xCPDQz7hK1x+JVTKrQfr/w2iqAdRg6LHHKAaMJffu621pMhUDUAi
sNHN2GmZU4Jq4X4eTfeZmM+LnS/vkQm7oy7JHUD50etIvAsdLL8XPeXd4+kaglVlxb1FAK9D4pyI
z1iMcBPon0RZzkmbzfQPQ1xz88GhK38T3TQUUJZisDVVwT+UA8ckz/ZqWXUk9MQdO5fJtHrycYgE
/R6DiWHa5igc2c/2E72bJGrD5weH/vcJ/V7/5gn1m6ybZ3l6WY3xAUkoXU2eEJdN0ijCvC2Hj17R
Xxvxe8GbV6QUlzBUEjY83Fyd19dm1BXbneeQ1lxo9ozdzmi64pfhLD2yKJz6v3f8LUa/H9WvD9Bu
xCy50Kbdv/IB643TtVexnSzhplosFqWH5cBXwvVtkQMWnjwC3INHautOdRBXHz4LUgZ0ZgM5+i1z
Fyb49PtHznxnWkSXaBLKZzZOt7DmxGX/3u8dj5SSkULVDJB0T/Im/l6NEXtRXZestiEBOcYZcEjG
YTZoDrYH4L8t72H55hvm+euMVdISNEPRec7cJST795q9Y5AV7RjFZW2Ujf4Oxt13gADKWpKug7f8
DEEyTN66Vks1lxDJLOdf60f7/iPZ1CYZ3QAGlZHxXZo9br7h2lz27R3qWjMrslMO0JsZRXX7KmxB
6erBQ/6rq1mOWLRN+zvYPIa3/V4uqwK9SSppHbpi7Fw93+36LirEHggC8HV/9NA6SDG5OWQKZBRg
Mc/UYm/5Pa+Hch91c5ATJzG2CDXIvRFpLMDCYJMSjzRkJh5Y3G9huV1Tds2AnOVau7fhFCT/ipbr
rAkLsrkBpL5dLXozQKXJkr+eyWQrA4npBqdAx5HprduTbPNAoOUD/f0NDGmVLeeSIoQU843K2jNz
qThnCFff27yqAqQnWHLyQuV6gov56LX+db4gIZGtE32ZeCXJJhXaDyPcPsdMX5e1/NRc0+FpX2Tm
1V98vs9iodnvzxnKGrznQ0fzbzVWLgwSg7wb3MOE6r8XDpnqrWcF9jiF2EAVvkNINy3Eyk8/D+Lg
+gv4BcRT842YwEQZYv6FiXxw43/Lh/IrNGB6xBTgym7x43oU9oK20iDXw745dlLZzqHLdG1PGinh
LefDzoNkyJ23BCBIIZAgO0HY+l1z+XHk8V6NVH2P29l2NXITZLd802dqsINhAocElcS/ReqvFaa6
Lru7of5iTdiXfx912gUgEhW6JHBoi4M5rMDKO6/E7qur15ifpgZKPyPhPCJPwciy1y+yIw+TyNKZ
vpFrBujh+yggNQ2gzL8/ol9Hx4Mah4o0C+C2mWkocTE74cbiOHBR1oMBRBLYo/nDA/+rK9n/j6Vv
LJIRpMwPqThwyaLBICLzlckllk9scbYn9J16y49HfsAfx0ce+Y8lb8zStUnq3rHXIna7iPGr9G3x
NGd0JYG5hTYDuozH6Mg7muPXmjcvqhcfy2wv17TGHDDvCb3hCsoCkYSkP3o5d1eDpQzcEc8HRrmb
+zR2cbivuc/hZpp6UjfDCYKL0XMGHrnX+fzfQnzvpVJs/+96NycaXY769ZAhxLQPHcyTPX7FvUE1
qhaQzMgbhCBArUeL3pEciKF4o7okZCfl9XuT2v5q1EYeKagHZko744O5chY47AAjO1zjo5D/r/cG
VKONrwz5Ed3mf4pgRC+nbthmPfpoIp+wbzwlw+bnw8BKgfxn5sxuOzbZLg9Q5vyjdP73h/xr/Rv3
NWxOoDWv/f8YQECgjXn0DJ+KPdqQmmsmvk7E/w8zAPLubnTDr2VvjNA5aSvXrOp1vu1ubW+gNwWc
E4nFZTZiTHkH7UBbBZDQITXfB1uWW/rH2rfUcrSOldewy9pkHy6iPz2YoTd18ukKv/V9Zh/8FzvY
PA2W4AcevaHbGXKGbBb7cd231WSlHdWd9MjagGDbYvqK4Q0cEtSyqP2lPTADf13lm9VuNDAJ1LTT
kjuVZbxX1d5SW1ngxxGFdeSKIpxCRmsa9seDI76jKoC/giCA2RCikd7N0+3lVV/rQzxH+0ptO0QE
kOmehSne6A6arx8Vl/5iFtgnUEHS4pLDlszO70erlofyZBTUDWuM3WnetffWxW6vd6X4vIpyklfm
DCob8w3MxbI0R7p4eYqdGnASE3+s5aOU5d/e/pvPkYbxh7kve0ejHUYKAH0LAIfThjSI/ZOItfrr
zH5Ei/83j/O9nAG6DD4Qakg3xt7Qr8cg6krLM+awgUOhI13QV7ZCutx66Mf9zauwHsEX3DGy/4Bs
w+/tJed9ofX2+KtDtKNEgAClSxwXpmX3+RkQ1kAa2JY//0jEwf63YP0JtuXSwMxAKMgK7i2jjpIr
+SUuKMftQCLVrl9bitg/kt6/Rb+bVW6UU90uT2HTvxxWQF33FvkaW+HW9Aev87vkeauHfmzmtmsv
U7Iw0YvmQLxzso3BmboCEA/rLNpAlZZH95Hek6/gX+tJ0/dDLHvFrrrs1b48vIMZFGLvfD5XI7cS
sU2xAm+w8t8b8ZaL0FFmfYvhSGiGf9/f3/TU76O9JdEv+jG9IxLbe3HHGPXp6wqf1Mf5N1Zns34B
U1xbkxx/4mSeNfEopr3jo/0Un1sPpjgcsiKAP5mM53RcCerNtrkY/U87wHIOlPmBz6TeU4TkwqiD
Eu+gEm9ESat3rfhI0oSgHQ6F8XTV4H8HH/+TOAAdP5aAFyJ4ulerLdX3wrFf7DdUcz2cU8JZfTx6
QveCEYkGgDKCWaZ/eQ37kZ4egua7OaxlXpg86/wH7xz4pXc03+CAt2pP9+ttlwzlIwG4+7ZUbEIH
1DOW9nYORVl21Wh/1g4Y38zf+11Bk1gwPY0eCfud4INRDf9d5+bgyyBuX3tt+pRA5L/WE0wQ3Qho
YZn3rXx6XGj8y8SjJM3fVBjy/WPZ7+3/eGPMvG662fFbN5I3IeErqQKETe7za/hAtr59hdv3rHbl
hI0Os/SIqH+/5zgtz0atYfVaw3jdszWfgBY2bZpr2jbEXK+RD9YRXk9zvjN7A6iuO05lF3Qin2zI
/mfo7XmyrFzINfITEIzQfK5oSpxFi91KWedv0RsAprafupREBlpuN54+iazChYbwaidvha9n5lNo
dWb9UWDv3dRJxrstoxPcg9W2lEHcNSEoMHsTOJoqr3kwjPeu0fu5+VsjFF8yQgN50EMHE0SxzKez
B3DWBL+RVi3vge74xgX967RvXJqor7aOmS61tR24hwVEOCZl31F7OqocGxDnord46L/d81R/bvLG
ryl6pXpOClVaCFpkXQiUlutgHnp7K7N0ZzeInABv2f181ge6K0mT9u5xnlGo/bfWvmupfn7HjUPT
VeLruZUgacPaVkbF4EQdm+q03zVTq5zng+W/17uroiQ+CwCJKpkYb9aDwW3XSdVDGz09DikUSS4H
G+riCbmhwePWtLsOG7lVCIyVDjG8euNBHRNFgeAVlfh6ZAq51yM3I9v2rdzNniL335vrSDN7K0g/
F7uJuPR9GV5onz9ghjvcI5TM5lnkZtds+Y/6s+7l+oBs/HdjN1pwd8ALj+HtI299EQ4pGJlexF2j
IgPItmu+kZ0goUu979+bvBt5/CepSaWPlO6NbjrvidyVKiZXQOcdXZvQ1dABx/uUOXrobMTDyOqO
bQc4SE6P3CIt3rcyEzBnL4Ee/bzSaQrILNiWDPAT8I4l7iOw1j35pL5FOyra3sC63+zuSCASxTus
+tCxtvRVs70Z4JTJ0+CL+soDPX9PYEAek4FXcHv5dXOJ6jVIW5c+kB+dbu7DhIGlAt5Ip0uz1yOf
9J5v/2OtP4057awqO5XCKW4ixZoWV/M8SwfRtDfTFrn9UuIatj5a1qRkKoxb+OdJzwNz9JyNw2nf
V/wHQvTXYWUYDzUeZnkasLH2btTfuXXplP0Yh1W6xlzpU5DgIZ+90FXOTsvOhyPVgzaS/u9hOIVv
VTCMzOtNKiTgwaO9c+O/P+VGI2WhUlMAkzf+upqCZp/pYibeYJuYP8rI3FG2uEaAzeml4ekwGfC3
WW/qTrbLd1GNfmDaiOXvaYOYwZJXmnQUPMqU3klIsBoPB1EmqQcJ/u/V1Pwcdc8BiKe20CFkXatv
4bBjvj/vJ4ePw2xntYfQsM0uj+rEdwTt97o39vuYhm0QoQStwOqFJHLZ+uT24rH7OUNJoJxIT3hf
8+HDKtNf9ctF4Y7LLh7Z0nNzk5q6P/GwL1IlOlvwFRLSfLRZU2ZMH8nNnbcrxQLSEuB6hMv67dtV
DmE7KPJmdQT4lTjBzLByz4Ygy+3M/v1a7iRBZFUHoB4Jpk6XOPn3Tean0zkKj6hcWcoiB+0U6PkA
t455H6RqF7kH2tdOzIlXUuXQffiTxb8/QW7mt2XjC0jB9CDLYXb1bXTeOWQJNGZs9jIv1vQe0QWm
u8b7A+/gjifGMsxfo6BC2ufP4KAIhXxSEnTUMPYOg3TQeAEpncx86ZptL3Ojge4XD3TwHUNqwAoK
ZWSbm5T8Y78Pd39qxb1ynyikdFKOV6cXRCI6OpYJhloZq+boZNlkpAUacvgglvkLMFV/L35zs3WV
5EmW9c7cbItf9GZa0PsEluS5YCIVTliwCK1HVu5OqMay8olwxnSF9G5S4XXT0rNUgiEpOL+BzOaI
FbYIpaz5b7m548xT/iSZRCczON0/Gaz9ldnbpb7/BhBsaAPBmfcXOrUFCoKhFVqP6HW+EQm3kkr7
oGwLV4Et3KZhC4Y5nWoDy8IAlcEZDtCOySCvZ/CU1dR7SIsiQ4M/q+nSVyAhig64UQKalukxhFkS
s1vbZx+x8fJhz7qKjjhPchHYj4jk7x4o/egyRQYKiurCb3ENgzhsZ4fTBaDVcNNxxj6QSTSd/dyA
hKG15sH9/c1ywDHzY7kbZW60esdWp4HoLaW6CVvsN1j3SLfL05OwPCt/tJ78ebcHijaFXKcnVcFt
j9oFryA5XKoL+d5t157ShQgniARKgstkSWSmes7Eo2TOnTCBbQKLoJEXroM/YIFgX59zvcJzzy0N
jD59jfZ7bYkn8Uhi/oLZefHkcyU3JqATanw396eSRmixRV78hqj+decBZFrQ4ekCc8FhhxSEiu3H
oyD3vtygVmFh5kG2v7/rR/oiU9IjncrHy2q9pjQC6FVibT8JMWVezp787+lW5D4p8cH+CfgCoqTf
+wwuWWgE5xLOPsBiZFsd0g1cpQTzgHgcLOfzR1oNg3RHeGSXMpyjZOb+NDgSO3SMOtDzaWtIG073
i2lSxUItBAPDO4yAGmaKqUVWV7f6ml3G9gkuwU38qYMI0Ua4ooC2N73xaa0FZlSQ9zZ87Whqo8bv
O6WvrttPZxDTnz3VPLYthhKeW6IX+jVeqnNy99Md3HiGo7g7t3kOB8UgGHQHDEqbM5ul41WGDbUj
bE2HRjAWMj1auxkUvJXYqWahyYlY7cJUnjU4P4fhfPd0GBhLZR2ezf74Ulr7RXujTOgD1ilUjqKv
YHQ+msWgXncL0V6HPfrcrs/71WHSaZv8wLQ7bGNLFJGexaFnK7tBv7VUilm78hLmX6eCAWetq3tZ
xqvQb71e3+IXfd1UzHQ049osF82XBvNdbCU961LD0u3uTpPuYdAk9iERnXdtk3z3RB9PIu2Z9Vd7
nsdmOdp/yk5fJrptGnc37U3UMQTL6lh5UbctZnc9Qfra356nymZPm3EXolQzm3V840m92Lu32It8
eIZbTmvYmbW8QOYG6GIWgXMeVmPGUs60yc7bv59rU0ssOA28lgJrsVD85qU6M13Ouo4DJ61FWIv2
u7azmnVfnK+WtjNblWnQCbhIArMeX0KrKK2mEJejuF5FK/HzNDGTdPI9N70xi/ozij/C9IH7dKfg
bXTBSdBsKmcG0DXz+zWo56Z3zDuoNUUy8hzmMmWJ2zbCGZbpSoLmmoya9yBW/wuKpuOOgjcPnhw1
s3pvsh96nnaKlgSWSXpT2cELdTmVnZOtmcM2uUOJIIFR08HTab0x7LND9+7kQgOj5RX23NqPv6Kn
RHz826bcC0x+fdVNmkRJ952KCcKSHI66f39YmfCP4/Iw9wb4PbH9VBYqquFD3XvHuCiM2KHDhsm3
0pv9fQvxBXx4mhhgZ5zcn75OgaBJRwsm0RIMdmg9bNC752j9WvHmAupr2BzPks4MJm0n9TLrMzdr
/wDpyL/P9F4U+2uhmzONTu3dLsq46Y3Vwekh/PHJkTzrssPgyxs+igfuGUwwDXJekdonor01J0ZR
9i+J9NQvom2n9tH77ONE9pwddYXDAzF+uNjNvQGFyS+9nFPcmd019Pu+Sz9MQIuN4UTmo9X0/yBB
bpyQX5u7ubUyIO8VBVB8nwSxs5f77UH4protiBJrkb5BpFyvWxu4H8ZnkMF7zkAjd6z1eduaAzH6
dmd331BwxsU8+1ffGNBaf7HDYbxQYU5/P3yFmdk4wVyFNCLzaVHeQ+8szpXdKx0op5vrpFX6Ruq1
Mqd1nbR3y4Yehqs4vCmhayT+edMc3ev7daMOdM6hcmCYPxXitLMq2hkyJ1kxU/c0Qds9HWdZzz4G
btZ/L1DwkVW9oXs7G/jEK5RgZnbhwj+7/BhDt7pfZ2jVO1jB9tdugdE8vdVtvwMD8WEIU0BxcJPc
jNsCvuz4arYzkyTScdQcGKRoRSslEydmnFvd0tTf1a8L39QXORErj1k3g0Hvi2/cTfaq4Lc77mmd
eudZHxKKvouJ1iO7MlDXog+r/Hu2Ss+LagHRxbD+PO/NFMp8s34qBhU0DC/UNC7wwZfijMlL6J/a
WYqjvrXH+rbxk9nxbGYfpwnFjyqFzBWy786optnsso5p9q6eYOLfDYK1/lyAiKE0+qk9d/Zm9zNf
FuPGg8P7Oqwjr2SYhjTaqzq1LqmVnYZGbe+6GyUF2JgPw1HVFzAKte16cmGEAsTlKdzgoroyucIq
ilG253P4x24owtgLNKvM/boxjWi5VeCWBbbd+GHhnK5uenXVyGtya6cMta6taX67YS6syK/rup4W
JT/TbK8ZTKQyk8QqvMpuTVMGKsTc46W2aCM/XGnqCl53qddftqaQBhtfJ8NSDate7956VyjNzcNb
ujjIZrTe52Fejasnw7CbvXl5jZjUmjBcBXCF0RPZe8r9buNhilLG4mojhSa5guahhvYhhj4IqkXm
zr6iZZhnTWjF1Xk0K3at0NvZ/W08aIkzhUfVTj4a//CqDZGW7mdqt8fnj/2MR9FEsLabOyR0b7c2
/ZOgTyfGFI1PYybDuOFQ/SppkVWw+zSXMl2gPU7tiJY7UxKaVD2xT0WRO2WwUg07b1sx7W+huJ6G
yXuqme0nSHw/99NuYZYdMwqtXWNz7NozgwcEf1DoTmvDi9Pfq0mmMCtlETG0DxH+Qp7xAPktXkWb
4losivXpK3hteYWn4cCIGvfkAIF+TOas7zNH1w4GVG7I7UMZMo5cZhVZgajIa10G0SpwDbLT7M7d
TQ6TcrQOBD/FsMvNiQEYPTRHMy0d1TXAwyb0zDZOj5+AM4lrzkwSOxi3B7U4if2opCtwsp/13K+9
mwnN3IGy6c9afmBH/mGtv+uMLZ6ozOcIYX9RhrhYw4KRDfDKdvj53XnmZ6vkhSn2RDVnAFFs8egf
SqHg1cr+KPrxYYuCBqsvh3XTXxi2/cZCECkJHdb99+jj4tUigtF+WvpHHpgq6Gf05HBSh6EEx8jW
0FOmPqS3eVTOzqN40lri1HmoxtI6GYJxzLtJNYknZ9ye68R9PW8uX7jZCPCoM7qOotmFxENrlox7
drg+ibNTjg4TqCOYFCkUIPFMTqKYHLu9VflMV//y9NpimndjMnni9YTXMDwOdRFC1czUW4qZDFVa
hprJYLthy9x/ZCuFfrDqjdlTA0ZGWV2/GCtDA1xabHcN62JY51F/mvj6tP3FwFgXZiWvYkDJ2WkP
WB0KWSac++WosNVxvsHb3SAQhImtqepGsQn1s32yS+rdIM5wY+NJvpK6dqM5mieDiOBDWSg7mENJ
EY4os5LrtoxZajexxWSEYrL3j1iSdFLA8ImjOqUi6B6deJLJH9MsC1rnussWZ64NiWKinIovOvqd
2Vnu7q0W0AsNDvIrKBEyzABkY861ZtPtyU583laHOlRM6MWk0I7fG1dfBlJ1duRl9jjVLlQFyTS1
6VQNkAHnsC79SnSGzJ6xlFX8HPn1xe5sIDSSp0GLqt+fahtkKaUplHEfHJc27V7s/SiYt4XEZ0VO
LLrTBfHMRuXBUVym1qyNjWVg7cZ45QNmszsG1G99J3nZW1fvau5n+yVqCqo7ZZssW+bVCWT00HOv
JDlT2qC10GzBn7m6Tph68MwfpU6SvCkARpVJb3YE6PKa1E7C4Bn+1zGZYRSkNiPVFDSGLmrmyDce
Y8AZo4ZFSi9WBONM5GK/+tW8mKDsoAOp0UOTxK8G3UXS4uVm8lTL2jzYvKKB5uQv1SJfoXbVAQOa
7MpVnnfzZsjtzHZugZKKzdZOVAv1q3o7j/Zw1F5MRsApyxKPGwfig+Zb7qc7SCcKU97Mal4RKup2
CkI+Q6aNtU7+b2bMr++l0500s+IiKvbthZNeaaruyTt4CW3CCsN5urY+LJiX7FRuBy9+P0p8+meF
BHokTCEH+P2VCmoq6VP3JXu+TnTbIKCN6HBmlwr/cHANa+9V7+dBto3H0TSlR/ldBZSaIWnEu4bZ
I8Ld84j2TuTsn/sTGuxOjciojvvJS7NKNlUo8uVl0gnMdJF3LQxxshPdr+to56WeFtkGvFF27mcf
8N/19GFV0VrDNHIOsMSBeGtNMQPyvUUj5hqrLnFRX7TE9sBcdgAk2LhFgO6EZGsgNUWAhVA8+KEm
Ae+3JkKuFuUqW+FFRUJ7x+s4vKG+rtRdgXY5OAohsyzRDdfn3aAzKplBssJVOeEh+Uipo22bbX+h
Imue8rx3mufUDfzOUHMojAEm2TK1RoE3qzH30wM0WGb4KZkud0/Fp7bFuOjOaX21DgN9WH6otFOn
k/DtnInET1aN3/io49HeyZj05O6HV2gzL/TdXjZ0fU9KL/STr2MkSiaRj5RSaPIr4I2ba8OuTUoi
MQ+DVsXTLFwEO8sZAGq2hDYOR7EbWacxZMBCXXaX6kqbcMk+n17b1ec+MrUtCYtO39GZpccIv/dO
zy4VSzu79cHV+n7I28xG1dXGHTXmRyd8hk1001pmZzOY70fRqJaVItE5YWIi/wSENFLNKrB6ky7R
fLrmp75qUym9ql2Ng5fTZ/FaLYq3tTpp448qjkyApuurg+cA4nnvX9b89t46rWMejuEGA2jQCqap
wgyy/z7n2oIMzOR+hrkTbRpLo5QSOdtIRMt4IJm1U3rptxrPp48vroMijpxk23sJ54fBeVXjImoj
FRlrA7FrfAl+w/9G3+1hpEicWTSZ9RkDb50mzU5IqlB0HLk9fZN6J95Nx8Gv3k1wUM5+kCE6jWXg
0DGkZZQDQcxnTFOkIoDD6nW8Fdp5+AlTl4lpDQaVm7wcBjjdix6GZFWNjU9tiI0yZ+/ZS4Zye79i
jfVJGgrFO01wDq/m+ODure5a3/QGsVc0dj5rRlLFq7wTWQ9UyRd1zGJdv13W7TfijmXqGW7H0rC1
hnv2T3NiC69nHU0dfV5Oi8Xx6M1xcczraH+ieMDPHipD9+IsCncBlZA9i20ZWvcE20ulT6d+BQMs
Xw71JvOSmJKlD9O5G03wC2yDo6l4BDUwIzV3lG04P322eyKZBn6QM0UQzdsec3/h8ExSDPcV3pRF
MGDI34KLm+/s44q46D0PJAzJrjnGYsDBf3shQgIiGoo61YKDw9373OGvmhGtwp3RcdrPrYJyoRt7
2YndHCbtN2Wkrs+zZtUsyxc1FH3sT+DiXqyij3JUf+X+fqYj09DtmIG7Dq2LuNjpEN488X4WfRsc
nr2fXf3TuHDH6765xypsK1zMkHk6302be/MzfcqmhRvbsTcrbeaUiUXmBHTJh4mo5szCKpkH4aXj
cIBFXLWfTk9Xv5g0pAkS+LsIpC62Gov2mPhq1Yx4uo7K1egDbiedFxDgJeA9C7MPUyPgEz+K3Vbg
asPLm2K5GjNFetR8JjHWvGw75eywMMhb7UT2cv4op4fGVHLOTN8Wg5zNXYEF1W8di/Gh3nU0NrD7
XGqHdcmTSMaQLg4fX3a2rhZPYpmQkNwWkGLSypg7fQyFHFbVM8u39x1WuWdY6Vvotd9ObjwvBq8a
x4hZWeNqL7nQnRkPQw99GbbseJ1bREJey0nXxish5gWKiUn36zJAXaAKeoONwRdsqyerZ18EKoAe
Rp2WIFTVS+9zNw2n/OCdLrDEyB5vbaAbpo4U8zCSGZZwzcw2MHU7D1cUJgTp02S8Y7gSVVg5ttim
mDG9cF88B5PDVsNDxjud7iZtpLuh4FIIxtbByIgqG9XS7/WOzyuk3NIx/zZpRXzdrmBmIp85RTTG
oY3HYDLbaEhYO+4MO87Vn0Zie13hWnPYhwWT79hBwavtY6BpMHeOqIcrV/x+xiM5010nh8t1+S3C
DDqQ5H+MLOPMlEM0DkNceiglWOxFzaocrUi92t3TyZNY0XeyK6DCF39/SCE0R7Ls7fB04CmYI+so
Aun3xHjh5bL/LJHYutd9Ok+3khcmZSQVARL5hta0Bd9UioD+J4cm9Rsnjy+K7/V6wZ7IP9jBpKDx
aGA+2cViS8AL0yNfy2qR061ZWF8QNZrNmqgXbv0TnwhhwxH40nvpBdZxikVlgwmfH9rbLvuW7g7j
i7zKPE6L+cnVOSAFMbwOI0d5JlxP6PIMoUmJyQv1pSrn7w1uW2M3KEf+HNmA8Zk4EnJ/FDtOIGeo
b5hqwM+RiZerv+VI5cMX0SpekILnYrnwFyp74uRW/P/ZkrgnLq52C9LJlN/+3y8GoZtHFD5zdGW4
4hDWcjAdPkuibCKOqcDEkm8QR+SHH+PWWCa0FiEYMxBbrEqQi0LkL1tKRegERClkzs3Top50bex0
+23b5w+ndjXXnvn7QLFwgREDvvuJ+UxmQPNWy9zKNXF+hT4J8I53c5IeFHsP7BFnFJBEij5BosT1
ucIjujqc4rc8cS5WCoz4SGqU7XJO0qFm0h4iyXQ+5yp6m1gGc4sM33QbWO+X6TvpcRHMEUhU7tGv
CNB3TwbLGlY4PqIAZG3S2NQW0Fx8Eqn4oTtF551c6VhEVm/AQHgWDFcqy9dPHOnqMt55l3GBUPKL
q6vss6NALyPfCJZ8mEyvWN5KHKfl8jTefUKOg2OFsWVQ1VNgVXbfk69FEuS2WE6btMClhzBLHtjN
WeDfjGtw6vh/NjlqhLbHjeSUG4naJ9mzhABU0JL22UBrjZOHra5tg4hGRjIakUpjnVftNxQuUX7o
M8dVimmEpSQ/AuRESnWEs5QgxXgKTm2rYntc8viRAMZIWPVof+U5NsgV9wZsniWoGcRj+aFSYBj0
trr45PNcjV6xI8+mGB/mUuGfbbnCeUzlg5YFxc4ZCqT7gYjcPjCuJ9I2Zne19xqOHd5UyHniqW5d
Xwy7K2kLhpGJ5wpHcgcywTAys6eKWFY13zviqWfhuvOvQfG6Oydzu4B9GZgtX6VMlef8yRzKoL6V
0bcdOPKMLg6Z7LZJZMnazL6jEn3m2wP+UwCWoQVizj8xuaJFpgKpGzC10NyP+/7Jk1FhLdC3prbu
eTk/EfcPapTUAnvKLoI+G4lH+pz3u8550mO5GvbtPf0ADWzJ+ysot8mnHjntWUlglMr7jFBiJLO2
KU+Nmmps7V1mZvP9AachH1Uy7lstuhIoy33vpHzr8Mlc1YSJTMiQwdsxLNiYRIViqvme6PNk9i1m
HXKtYJEHzbzH5UnKZV7Fc8AZUHHqPrPJRWy1LGMS2SXlf4a9zjuiEVImpOfJs0L4eixxQLIjliEq
mpXPOiInX0CHY8bB5u20+Dcqb6frqA4HA00VQw3GoRXYgSCvQ5yYA7kxFoVXEyQftpLqj1F+PG0p
a1enhKyhzaH2vJI/yQZMddkfkxSWA1tEgEsFNoHE0hNnDTg1dCKbsZgtDgTOd3lvwSRzk6eLGVCp
kMJcmqXowofMKfCffC9EMJ4IbbbnxvSXvqXNGO5JneHCZqXkMWqTpZ8YB8pRjELRHUrxkP2rbTb6
fxg7jyXH0S1Jv0pbrxvW0GJsehbQAAlqEYwNLRgCJKEoAKqn7+/POzadGRWWnFuLa5WVESSAH0f4
8ePe+fno3L8tEKnk6yHP676dOIDL3dTiN574eXXHB1/7HWu2t5QjyP1qMmkiIRjrPzaIY12WEk7O
7mnpcIvXbMa+wX8Vs15UfbMy5ZT50szi254+68883M8tj/6Md5L3S2gGkyuCImr5QYlnBu+co83x
3EgcjJZ/SKO+eKeIwj0J3EGEzn3EvRO/twAy0El5FojP1dttGCLOchQj8pBtl4g5obvlcTkjFIO5
mUz1sUj39nNxiLa8t2ff5Hkb4zMh9dg/++tZgQyaw2VsgzwUh3Qd7LMaIrZN/BQZbcdFHv1jn8LN
fUMQlLdP4RdKvmDtzJv+jm/Nv3jiBiuInh642UfirUg9Ing/Ut3VBrSUnspvaPw5/u0cyi556zjk
t/971MX/t+67NpBo2Nf+rYcoxWTdP7HHuQfmY7GS4/sIboNjKEGMMFbFkjsczlEaSx7jI4/3Gp79
km+ts/GhXXm2Zu9teRuf8AoquPR7aPN9DxGyRxydzBjdsRkc0FKEB3YF0DALHCJ7duEAFP61V/mV
f5pUIdLIHn9TSXREy5Da2WfF8j5penl40911T4/N8BFIr9yorwt/Db2lLhFBR0naUHsvvQYkBEjV
PQX14o2bdPWkmXlCAG6FV3WeNH0pAj5xvxw2DraBBeixTTQ3RTCRuHTvHXvoJrtrIvVI5xhfgu5l
Pa3fDgvOdtMn+gccRCCjx9przz1mx4E5JbdM+COb/6yl11AetsSENpM3ECEJw8AgFsNHPTz6XTjg
m4LJsSXFMwUWRkdRfsGQm9j/ENVMUHyC4UmTd8RSUY3W8niueO9UypG0MGfMRRDY4nC8a9HeZW4Q
GP4Uu1tSF/CTu57wpKnDvZVz5np5Pe6AjM1GSrrpPibwve3K8P5SnXxZQ5JSG3ShxWzbCNr0HkrR
dXh65RiyfCLCeuUHR/8R2R8Xb2X6B1gygDIEqKDsncObkDIzogJAGUlmQSrezi2S8aIhBttcW0uE
OPtWdPdXRlD0rVdREUgevX2Sj22fTlOQkd0y+lJDk/9UYxj24MWwAmD8oPlovWpKFAlFwfiIdhEh
M5UiNkx4vZCLBwdQQiDJeD2AfODW3I1iBivB/2h9472CKn4c3uYlChx2756MfjkzvCPfHR5SitCw
dWcY/Xq39P5SzIpRXSYqDsY7fp6ePAUMqFwhrc1G08eXyLIKz4OcQPa/BeeZlsqhll4W68ZdJbBB
ujHgKbVJWk+lgT0SL1uxuvZPto+s+IfDQ/vokNrbccofI+HAaPaQVwf7V1MFsBSI60PyT2mZ3uZt
BIug9wHItqgSjbu4HZ/cY/+Y3EOF+CmCC1pi4vnEsqg9thy7i3vjzVZSkxcu2odtrCbKWEllMO5i
KCXaqI7qVO7J3NfrC68bXQ3VzpflFfztU+3aB2ptEToObl+kw+U23vEGDY/JMWyG9WdwiNc88M9d
WiEwcsT3uPAqkKRwbLkCe1l8lVQm3HFq2XjtmkPbpUwZaat/tV6lr2YKY7VUr8L86srg7eEeCM2v
1sg7uVbhFv2mf+6zZssy0ECdahyae3KLjqNr8vDWzC/QnQDlflcBF9k3wnahHhQjzfbOSR2cUrVv
9uzw+LHFKzE16UlSYQreTI9HJA8RLcSXYxs6E2DVz3xczA9nz+SIEzdmVdh6l898OHh42vhKvVEl
VpYzwwiUYPUJ1oMYVtSX8N65ZETZsPP1EOwDhqqox1CSd8XHCddvnkyHoRiVGCqv0Zm/141q/gBy
ae/GsWvCe9zFzmy85TnsM48Sx4EJ5DVJN5PRiYcj72+z7S2S+ojKu1WNvP09dNIWCvvkFrFel9wZ
msbL5v0+Isyw8ddml6ydvCkRYbA/z4F11dfbKLbdM7DOwbPGB9Kv4z80FqnSLtwvCpXviuNwihTd
/B6dvqiM2Rm1IiYFVAWV+4Fs/ohJjXdnIys9BSIdr76o4rxFPnjBENUmXj7QyU/vw0fUoR+5F3vg
jAagW1KGkAX7t1HLtAlw23+EbcJBVvutB0+c6uT0dQsEEXSbIZ2M/v4tUPuHCCCLqjqBqB/lGVoy
UcmzLYOC1IgyJE2PxOPcDnYjKWVtyGsHJekOyiyCsMTLmpx+mzO/RpOkEuUkLdbr/rWclya53KZX
BUIL795HOyj8NrrinjESsywdtb75emAkZVT5nMfX6WidFHMgveuVwqF2R2A3KX1NwACDa5tKwXtA
mTXY9go/n95Z3aLxsCmoeOti2ScXEt5P5PQy6nhJUdzM1HhvuGW8HRAByridEDz9Lym1wyJcAAZ6
MQGH+TMwg7HJUzNZbiddIkUPAvmZ1Mpigq/2cq+c8CDJ/erwEmC47dnMSdJuaCzuPKmrd+gDu1cX
T0UJema+GF8nwPDUSnVScOfKkX73dosu2IJ+9LfZDhniuC04lexpMqBelnMYSfcL3gE7nzsp87Gi
xWmiW0zQJUqLOpJ3u9eJoLp2icFBnWro+ZPkj0vZLVb9Nd/2xrbil4CuiG6skg06vvHdtVZ7d3nk
t7zVGOjdo5zDD+vHWZk5CxgrKRNS3Qie0mzZr9jIZ2B7qeEfsn1QQBGyB7tpOYaenRm+E+cMzo7I
7JjsJ2KF3ZNCJijXmBdsfiQ6XkOFPLEND3EXKumq9IqlOTiFjNE+rgmFq9+Q3GUeOYE8PipU9evp
9koXk9oBFLI+H0uO5sUm18wUmngUcoeidao9JZFfewP1Pad+NBmNnoOCPqgJbapFE9r8hqM2cEa7
0OzJvV1BUXv8ONN9zcmCqeqqHBDN0xGmOMc7/zwy422vDKiOBuWEqjiwcyFv/Eo8n54WxxlmFtGV
jRRKckrsPXfT8NOVFeWe+aCbGZub05gAfaYstWODNkhL9Zdu55aL25b8f7r61sE7YjhwTN7vBF62
cC69y9I0GHNqv5yJVP8UOUjpibRJIba4BU56eJNxoZ05KQANdQgzTjroYqzElyUpAY9vyq4DMMbH
Y24tSAz+ISW/hJye/bguXHPZDCv/uAusdDs4v+wXLaVHw02meKQ7UclV2tbTXw47pBWIoa4z0P0l
XWa27R2BD98Yrr3KPXoZUAfA5H6XVBf3fA93M/2lSI7+J+2A7VvefrEd3MRqPbGkSWTfK1N9eTA9
a2VOlOQxlfr7TO7Zy91L81GNDm/SKSTOvZ/Ji1V2PLpVZlHX2K5EEgcEm7cE7bd9WlD/3TnHjFAy
c6ZTQm6RT7kENKbRYbOjWF4P746b97WIQqkPH9Hgk9cEIFGu3xZEKW/yAEOg/jI8g9598AD2bYlW
KoVj6R5o00ULffDKuRrr8enI3zv3D4sSlTKdYsPwZB7LaV6FbzV1cRsI6YfK1yFyYsS2oz6x/Grr
0x+/C1ueO8+jwjyACty3QMLEIr4W0AzRVVPp8XD0UBqfiA2J/VIPWkQrZvpQejWHPOezj5bT8oai
xXZscBtvnk6bYiIFvQtxFXlZv2u0dyAQuwgZdY2a7PieJw+q5GalhxduYM76C1RVzEg1wjBYnojn
SnBgz4GaI8eT1eJw2fTE5PHV+uW08GxBP4orkKdFHddLLE3dMmgzHvXs2ldfSPTX95vh1lBR0m7P
76TTo5dYnalrCDjlYDe764FsR9yFphka9Mbg/pytX34uhj3QDDfnKK2DVg8fOLyUYVOG+dZ3mOD3
y336AEFjXM2iV+vrKP9OJ804751GcH8IdydOAvN9gwmjFqOFuEt3QKxzBUyM6ecRjlCTtZsi0LAq
KiJjcD24yoB9tv42bkKjdKkG8dnwnUyUztwH1T8m8ov8bhO9a7gJp2A9BeQI+GSLQzIvYezyGp37
+LpIdwqQ6sUCObx6zqApgnpoAH3lIJdNpmIYc/akwRFbnDy9QSJCNtq/vkxAAb9uM3VeA8m3Z6Sk
RVltRV3SjQTAoBJR+kVWzdtY58RTIvvqhiPGQkbjN1NngWsErKwvqfIdqBRork/yj/VQfX9svf09
6MiXTDYKt9mOWiYEAM91uKfDXebzgqPBLv4+7OaW4D5rNWDdluLx6FcqoWNihec3fgt/YmBcAQ8L
TJyXyQqYZ0cqCBPhOoZJDNAubQzwNFqkSLB7QEQCPWlj+MX998mjv9e9NSZA8SEEnyX1ryIGO+Cn
JTF6F1S/cMdb0EF8rMAXKCsqaskuyQHARxWdqrSQu+RgufqIG1997qc7LLnBrBXJl3moIPTAhdER
HA4H1g8rlm1fzr3TaO9fQISd8JodVgL6oyfvW+noGnWTHRONHmwkuAf1cO0bE74zhCnmDSutx6zU
BFi+hGokANoyZDR2SCxyMXGcuaDzAh/GeqGum2o+U/lLn5H1Hfz1suwY6xhLc2H0GA2zP0fkmNwH
MhNpqt7y4epETfrdEwbiNeV7FSkb2lEQjnp6iy+uNT6xgF8gWVPawO46L7DY9yT/hGcO6SUyN3ZY
jfJRyxLkIT7624GRPhaXweV1G2spoaJhijOsOu8x7g5uroTKgDRyBdTbGIMc1sbad4I6Vnj18UPs
271rv9yJIPwuXXwyDX/5IUe8jmuFVGb2HTFoBuYUZAB7WiVnit1LoI3zhFAAlgM67pcL/f2WHuJL
DLVcGujsCe2F4LgyoDWIZLCPPDss28o9cLDlPtkJ4CyiThNHzRZB+LUYtl49uIK4qu4FgRLg7HJe
QMDpnyJM1AfE0PB8IeCbsb60w4eAUwp6C5MFkMyMH7DovGJGfzwtb8kO8jbgNDXybQUTnEnDtBiq
tMOjG00/PPy1vwaAHMk+1k6p6huFP8Dtuo3IgXeqAHUAX2vMUVQ6v32ljYFyoNKvwLMP5ZdqdnvT
w9ORAj790KPjomeI73seOqZHVUbwBfRgcWphuE5i0ylqIaOyEHrNyEmghjFn6lEOeaJBDM5TPnM3
zEMAQnhYJ0qT43K31DMALaK3zVhaEF0y2B49aXSItCOUTPeU8VoLxCRpP7U5v2NcU69K8WI3vG4g
12+usnumTPPIEjR0rLIXPphMcBSDCrCIRnX3b3J4Hu0RF2A+ePUg3dfMZRecY2d6jwwQgHtsjUrG
D71rvH9tcUIsEufuVf0bJsM0kDRM5KZywqUTKhmvzLmmr4YrFZyJjUZTxUANMlzc4mn4ue29oXCf
VFTk5dIAiMBSK9Q3ZdxQjDRTyq7gnu7pRPWxTM/FfRrdsFv3Py4+LCDodHnYTLksdA6iM0B7TYgW
kIscws+/uSW5shmtjPSwsDLTtxN55Awc7HpgbuLlJS+pYR8T4hWes4+5GedMuCgabijuSOkZtSbe
ubt//sjJQ5RJkEZxKqWvCDmckxvdPxOhVB2K3uZOHUhWABfpZtpXXfGzJSuzVrof8M5c0jwy2ZKI
65gUO1rHK+5W2H7u4wGjbvYvPAqmCym7/KxpoD1eoc6X6IO0wj1MbgvD8tfQJ1g2BGJmtqYw5iXz
HQKzz/t8AwYfnM6eoXiQR3QOAxUIjNRYEu21t17eKQHEDE6sBzLIzjAeeBNvFEeJY3fv56P7i5MJ
yYgypXrZpsehhIKEFj3Qtl/daYFtUNWDa6QaWMd+LseGpyy2IOapkbL4Qd9f08Ppm45FVsFqPFxd
k6mUECFhZBDS7ITbTBpptNrMLqgO8HVvozJqervNPttD0oDFUQUaLOT87cgHAtm93EZXBhKXQN17
6p2aUwGoplU2dpE1ozanKp9WoYYcHggKnDzesdyn00jugWAHMhvOFHDV7L4shvkLBW5DK0z/1q+x
YGDe2aS0KjovZXIbGqAFq2a5z6TkMteCdgBGRF/fbPBPxdWLngVI37NmXSzHdWB4bcZJy2kPnL0Q
OokZ8tScTv5IBzYWXae5OQ/J1txa6maOBGUik9fIdETVqIPJUAVqfeWLeGkOr+8U5h1NpvJ5yWQQ
TgHCw0HJdtPTJxUXGKt3TQRuxYji9OnQmnvti+GDcyfA7JM6pa+iAKbSXdNL8klNsmeu4nOrYHGd
feBSK7ldgQyvsRofw3IijZu+MiYDOBk/QO3q+BWzD4lxQAsvW48OQJnbAK5x0iTXEPuKcjqCDzK6
4R5cMrain8J+1SL6GH7LQKiMjnFO/gMwpH2HykNWBDeC4s4nikbnwOYPOAdNasbDp9Y/Mkfh6dJt
HRgmnVkeOcOIvPlkVO+4xO/O/zBg85X9x9TqG4nAl4ucZlbwvq4B7HM90GLde4Ta9DGU+swI6GH3
tCX8KHyt5hfZEIG3TO89gmIm+x1EyJ6DHzpgGZBkwZVt4zNMgy6ukEQlwnDOD1H+cpkfyfW93Uh0
MR2zF94MqvOr34oJyESPvxYvhVBSyxasMCWID8S7NyiNM/m12GirKx1ZdCr8C1XN0CIMAaCHVqo1
PTmPHoAz5lROrGCdtLJrjqDSzXdg5gUFzy3dRU5w8ZRUI0haI5MjK42Uq7sd08bQWJruOxHg6qKQ
S9dk5ZRd79QviZNKoMNpNRKjCCs99q990MMiRLXJrSfH0Fxyj1m8vKe7t8dw7YnQnFkgNmTEqGp8
/c7jrri+nCFUTsA2EnrXbQq3hMH08DR3Vmea7ttw38/fqsVN8ff9qgfDf4a+wlKqBbCUlsGb/mKf
wHL29E/6C+UybXaRzA/RYLswIsZnA9bBmOulPutCYqZvZPew6zNMBVtV/Vtm2P6N1AXuw4ji6/hh
xyfoyy2QE6TpC0OED2CjzttyMoRa3xUW1Gj6YbzV6RfHIvXFqRNZ9rq4MqKL6AYyeWCBBRXTIwS4
2A7PyVxl/yMs2/A4qgMS4EQHHeMJCXUXOQYXzc7gCXcu47ph4JSIb8rYFXYcHpJvv6Yaw9wbWVgV
gG3f6Db3cRth57hqXm7kf2aXQ3uyzWPY5YEHkN6iIQnCMykSU6F0w5SH+AiSwhwSkEIl0wJ7XbLr
rKWqEZQZEi1jO4H86jhL2kyzjJH1YcwgkE/1HrMhYRbH5CPeZwdfjfIB5Dtfyc6oN36Y0bibiixv
jxcyExyuivfu0D8kMFR6EnzS7bjDM5IMZof20svBNKmmAVTJrv4Juo4ZAEZTAF19c1ho3iMVA5XT
p7Q6x7zFuD2i0n9ldXl8BL65sn7oOhohah/seyWBqIZE3rrEYwl/3dZrhuIgssA0U+btoH3bTpp+
FzJD1SMY4xQQh9ReQrQLTrEOZEHrz9IGbbLQNBky9OrlUUntrG2qzypihP4m/s7+VV0+SF/xsbf/
rLMbfLPXh+kZgPj38BrefcM7vIr81qPg2SKoM6+Dx2J39ptkzQxVAPB6n2tO6OJ3M2XrSa/GWJSx
pwk6VlvQZgUYgve3jIHWwzrWIhGpDphgOCN52fLGnantCVEthjz5iLR8TuxQyfYxvzM43F1av9Mi
X3U7jHrK1/MUqDkBNRFzu20gtnWV4BEo/L3Kk/uM4qBf9NpBTuqcXJkodNDgJyY37kMFGAARuUSP
c1jZsUIZfOhdpWzHQO3Q06lJYGPIoQKRzIJ3GcowX2kQGaixSz5oZhZS1qeva+ftRudEjHMoa/rs
XvbEXO/gPk7MA5rRCVLf23VLUQTFINonRBy3efQO7C88PlCDXqhEuy/Syztd7ciJNBb/wfGi21xK
mHgQWNP1gMF5OD8zJWNbdxc6I0Bbt/2ic2MSLaO8vDEn7Py4c/qC4J6oYKvJua8RKsiITOaW1LDO
yEjgw/fBPzmiasijYSITYFY/xllon1kJg8OuZyQdgBUZUseZ1Zw/4D1tIE3TB8vuEb7KwJqdwgu7
Br80zg4YFF1BMJVQYxanMEVmCbQFRq65SxXU+JiztB/fe6yHTgFbAb8PLBGwdUWrBXncm+dDUjuo
qrqpQpqPrASvNUgkUkY/xhM2FlYqjZFtYhR3ZbtK8KkFFWDrTq9ccTGctwGMZ/BhhooPzilnwONg
rXZ+mQ2UaCVSaWLNHh/1CxsE3jo99e+kI31gjPZExyX1jp67xuwMCfK1Ij5jcLRZe+qg9O6ux0TI
DMlKO2giZTBYHgJs/KhRxwKeU32MHgR9QsXsCfCVrvCNGz9VNxQ19fiUNiMrxVeKbyqoJocjg+aJ
Rp82uUDu4uX2lVVOMaQRks0Zh9ttMaE7QGDhxd4xouRUu6cIGopFCbXbGAndVUJoUkZUYxFdFs+5
HldDhn6MgqopkPfgPGqz3ZD/usEJGYCWgqzMquFlLsx0mwQo6bDgF++FrZ+TUR2dX1peGFWkYspi
zm0qoEJRdfn2O3wVuDUEC7rXLrknOofb6X+8UYyDeu9dVhDYsMC8ym+GcDtYXor02FnotluOOXSH
7BrbgUIJUjAWkxLyASU5coCs3EQkSq8pvOnbua9QDnGuKUC6oJ4tyKHOyBzIJ7g7UkIUT8WVnDda
os3A45lAETuI7PSqQ0rNY68Ces0kRmF2wCAInIYicmKMfuUs/5zeJxfOMY0ZLKaXU+nplHExZI6h
kZiBPbCo+gb5xsEtsle/V73HikNhcqyb8GjP+GPlFoF3v0H4eVw9UYW0n43IRetACtuwgi/pMKh0
mEbxgw/YHtuUF7cYnszRecMXtCc29eHZozEisFuG5yCvZLsHw6caUub7sURFR3sqKEUQJYb1q+FZ
NigBirlcVd/pSx91Nj/OToDpQutV3A7exuLBPptbA3VlHS8vEwlqy8n20/poNutK8JfkTePvJwbF
h0EFSg8JwwKGTOLALqA/DQ59GPj3VOo5H+elxt0wpntKRIk37zRupic7ANSdUMVsrjEfIfkND4F1
DGV03LAgTmru1EDudVwMk+Pzk01T9QcJoT82P7+t0RpSqTwUDYUmi3BTs6vTkl9T+5d+JmUNvShZ
kZGHzTiEFv2poMhP4kl8AROtH1SblH8IY53atS3VwptjYWNz83pGf9c/z13hz3pD4VIJ0ibxeCjj
dRAvnqlv/KDyg8aQoZkywimsqQt9hfe3ya7Oz//178p/aIf9xT7k7NlC1JvoTJiWzQqL23//t//8
P//7/fa/8s9m9K812n+ru2rU7OqWn9N+usf4vmEqb6NA41jfJEXkU2FIqowCBgOJi2/Paf1Lt8c6
rR6ECSJggPXVixCmuH1RTjqF+95ncOh5sf/3L/Ljw/79i3y7XP1od3qno21y8hfZdvSKTLg76ker
Jgne0Kn9+6cpP91c3EiwmjbZ1MYv9c+b296vh7txRxCDHot9NOGMNpusY56phyD51X2ia/Tjlr0u
RPNY/deRtPsmOXC4FIp8Ubg67IYt5qvhpkrf+0zNsSSeT7Fo+vv1qT8oxQhdR5Q3DPbBNevb3dQe
9la5HFiYRdik9bOZghXGCPISqqxv2I4t/v5xP99O4e6C7A4C4ea327m1cvWgFtzOznvxX+GffmKY
46L++lx/UHzz7+vgqCXJ+Fnrhoz5xp9Pzla72iwOBpsHyYPdepbroAoak6UMG7BklvxUR/LHoyJU
dzBcws3k+7U9Or1urT1OX73MR9728x0hefSS0Ewht/z9Pqo/KPFpWJ8jz6Siz2T+Oka/vfOqIunX
tfpLcAfhesw0ED+9BJ9Q5gcRgo5XyFHx1z7lAVr9v3+0Ih7R9/tqOPivCzUIJOW/PcLucDzsz3dO
6MsLr56e2Og18/jiYvPx5JNE2P7+SaaMTLOi4AxK0PnzCVbyUS/ME4fl6mV0iLOjC1EEOCdaYejt
+U9UvX56fCYa+dgRomWG0fufn6Y1TZfrl18SVLK36z0YBexB9p+pwxtC9uAfVyV04W1ssxSUgv/8
nPVZUq32zP1rw0X2muE9k2W93ZYe0aBKOgc9KX60IMsvPo5x2QypuIp52Ge5YRNacL1ZxV0SWZHV
9Rh7f3yM47s7tg/MsntP7siPwQiBLA1THtSPVP3bLSnW1bU+H4j5fnh2mZhFyEWIh11709J7qmNv
/CT0gUKWiTKX7ijktD/vDPZ19dWRUR0rX15u4Qt71CnORBcfD6ZwxuzlFicUo5sEkO/qtht3svP6
tC9LWDuwDbCpHCBAgkOGN20ouRErtLfgYnvvSRAzhVjXP56gqTm4F1uEMkekyt9evlo6V+paR/6t
ZdUgZ1NBAw6kBGIbgJVodkjgrUYa1SJ/ZPMvYkkAEiNb0DDrAaB6FduD1sCBJvcAZn6XJs5AXUlw
lmH1h0KRw4nWgDd7aB7bV2AgwU0TACFsb4YOTB/668GTd+2naInM4v+7pm8CZZra4NF+ooiwo+3q
wQhoudrBMGGDLVbdJ0n1x6Tz+4d9ewXQQdNPl4YH3XsRYmi1P0ve3/ugPJ4nP5W+VX6sGDhUSEwJ
MwqMEv58XrsDup7qtbxRMdSJ4ls9xe8ie2HewbtZ54CHdM8QV2DV/T6++EWQpxuWXI8Tg7WW6+DK
fhqsgA0bUiZrUHLG+mE3gcDR3w61pVBAfbUl9ij0I0vblugyWEJpZyc83dl0igQZXRNr0/DrGXaP
dzGjVYZdgByWp0HQBc+5wKRTR1ffWNzeBHXWWR2nFOYoEEP5leEIVRTxLh2GzFCbGYKAeLNiBY+5
l0NzAnm6Q5cY6O85s4J9/BDEyiU60LnXjhlDF6v9ZzHNV1BoNn8/NtoPr6wojBwVFzy0So1vr8K2
Omnb3KqIEMJlaYPTReXNZgQLEbcgOICYWhHU7BWebSgmjXtgBn//CsoPJxc/E02l8kV/DjOxP5+u
ul3vD48CkUtj69rkiTqU2D5n/b6Oi1kZQBJ+Jr+t/hAA/vjIb8o2+1yVWyXn/GruQrjWikImmSAG
R82ELd30mbK88uNt/u0av0XGY3U452bFNaoRNegx20U5CBA0pi7uNc/ezh9qiz+uTqTl38JbaV4x
/FC4Or/3+jLcTLY+VeEMCe51iOhSkMZfdMIfTwrfn0/Sb5f4Ldk727O8Pql86iLbJ6DGNwZSCPuO
QM8iEwrBKLJe4eeYgC1+LPXRffqA6fjkMGk/lMM6KYjSmxoOZ0nx5H+7dudmt1VpPW6zCumJ/YzB
AlwzNl0vyzYudF8FOKIzbtiUWcfBPk3R2FjGjJxsPaKnP2Qgbgfv45ml6E8RjK9lOhZKp46O0uqf
X+tY5vn+rJUazRdKIvwTDpE8FitFffTX+d+Tp/FTQ/vHB3474XZzedxaS6qH7S182JFa99Q8VI6B
zEQC6vs1Xl9iuQQVQsxnHbdydG+jtepfHjCcDAaoLPVoydGIbKHp138wus5jaRdc1k8Oq/Ljq2hZ
WEZSkhqy9u3tr9Xdvt3ZaKJaVPgQRAqvL1Z1dmHhy+6TxP9T1Y36teXQLVk6pmTfHsPV1M/6di28
fLFVFZ0gE5qQwqTwRu9BH+VJXCVgN7A+8ORc/lR0//HJIgj+di712rZutx3ia2LdS2wziiW7CtZO
vQRhYD2IaRUI6TNxRuXHWEBRoMiWYxBgv52Dtux2x6NqNjM2hY/ROVIDVii9GeQ/GPQRWxTPJMp+
PHkoX8tUnESDfyhe7pAsbouKe+wTWLnLwnrNipPkXU4iRKG98XFZhVN2gcbPPvrHEITnJ3nMxPDU
lr+9/LtDfSrvt05GbDN7kaE3y29FfHZJZRiyuO8j3AqFGY4r981wPhX7YLVwz3r2sEV8/VZe4tL1
P1/j2yl72FKxN26Ul9SNrj0SMPYdRP3vafPHkIJrFIZ+KAkLX8o/T5S8fmzt5iiiPDU2uyb9TM7C
hFCL23uQOov0aUz5KYlRhaEuqhv49n4vw+o1aop0eyhAwB1/sGF3dNkRDxk98RqJ7WoQ+h0EZbFL
B3FGbMuBfT+57B9zt0VoVykYELO3vj3k8laoF+1a3GZi3owGxcIKreUuzidCRY3tVRkDOrFMqyxr
xLFktNYQgbn5kCni48RmgR82sBGgoLSdFYtTyKB2evzaJ03Q9BTkiM6LX/rFsGYcAOTxMfCl0Po4
x+i5sV4u9v1PQyNcbz14PYeZGZnjLtCBJpq5ER92flVTcXcBerajg395Ud4XdRsY7FOmbGi+7sP3
EVS9Kd7p8CSViTlaj8rhRagUYFdFuegwctWDK7Q2ZDgGwhJljTKCkONFbCmPdlRiUG1WwojhNvll
xtD15pCxZzuEt+Jz2IVMzsQgbhtXyWXrOTd4BmLeZ24g4drTYkY5eXk7TSDlwD5EJCWFeqyKbYqF
/l4z78qZkAnOC9M1BLm2vqD+qFD9GUzf++3giqmUj0mLD4/lY915TnRlJDY5pGwE9QyEFVZMifdw
Dk8D5vVidyN8rDqGDjems3uY9QfUblIWyMJy8PhSmECovWtPmtkTZ/Y4PIm6v9Lq9zcR9wU8HgRg
9Q9k1aics2la9L8LKfZf6kSYW0dY8gYBQ5i0Fq3wk/P5U8uNsfX/fOS3fIbQ8Vpq73wk+N/rMJzh
fBwldLZv0+sz7E8RxfnfLu9bcNd1zCa7G8Fdc9XoheGl+14zP4Nb8uRG/nxViLXrBiqeKiDLn8EG
c6v9/nbhqnqZsD0p/Rm00P4qTadfvSdJ+sda2f7ts761JNoNs+5th9mfHrHLNhYrrwUcCNiAUKgc
/1mK/DGQ/v553wLKGbXQ0hbXprm0fuSs103IQythtjF+9VKPAPv3IKb8VKX+/pHfMoTdds3+fOIS
WXeEuPwJjSM9ARY8+yDtp1SE1QfDBezdwcW+3Utnf6nUhyGs3f2L3wNw/5WSNw93OHz4w9IfRniB
r0yxjODCXA+AqL8EKP4sNf/g927rSMACmGkIxP8TCtTW8r65SLdfVUF4S/BtWyK1MnlvXXoS4cY6
ZbRyiKY5y9XxU9uIH6sSB8cXHXlqlHm1b93JzZYbpa55yEjwoiOKVAqOu+FMiSeYdI9sCNjA88xW
w+k4Hj8t/3/InIasM92RFRXr5u9AqPlQLl0pPl2g5tj3oMwXhJP3ZRu0AQdMXPtT+54f4NDfP/MX
hvNbxWkrh3J9Kn9dMULgLsYcuNzwlGnk0/E++vj7kf6F7X2LRXifY2uAN4fJY/5WjtS4w1XX7S/w
fMjhcidSkCj9I9MIUD64SQRbMIQppiC9zo0hoY275VOTJNFG/+NLMOGShUq/Llvf2mzjgiPj9V89
6OsRDENxN+t0GLKqgW30ajC4TJj5jP8/3Hf/cbOpwUDU8ejgcNPKfIuPjtqUV6V1bsTHkOFhk6Gr
Mt37bocBI5MfCH2gmTJ0Cw9O01f3LBP86pL+uHDx+VjW8Q0cE9vsb+855k1r7XHbyiBkPsrSmwSZ
6+VkosTJxAkiXKLmYno5nX7V8zEuiOPFs0jzz1TLNwCj0y2U4H+ZwfyZIbq2zUtZygUk6GdYprKs
gO48BnIBPKutK1zgx38/cuo/nva3j/yW/nLrIneG1SmzfOsxshFIfDJ5N1AQaYIo2tFuCKhhm30I
oZfd05D27OO/HbbHedd0usMVU3+TFF/PHgj7bJ1EIC3YblKEV3483QZxz3hSZGgiJX1/3L/f7O8v
26VTasVeC0BU+NE7Ln7sRJQE+ZfKm0xMtjYE0jOoA4gr4y8grY/jc99nhsbfv4eOtwgHjgzDnAdV
6j8fOiLuSi0/Ts1wfQqRs9OsSIGocIY0sUYlTkUcTVP9FvK3ZH7o/83ZeS03jmTd+okYAW9uYQg6
UaJE2RtESaWCowFAEO7pz5fqmRgRYhTO3zETFTXTaiWAzNx27bWgkCnARnSRX+dhEO0LT6l+9RAb
K/HLof/st52+OZifJ113uqR1lHiWw/t5AKFp3eY6lXTjYVLfGKdAywpHYnRkcnzVQyZnytSRa9BO
R2Wxt9fq5LCsANKf9bfdjmJ+Z3i6Cj2HCVTQAmezm/hF3t12ALrCaB8o8ba0grZZUjmCHcs9dUf3
YP2JCt9Ol606zeOFbfgnJXdbkGIAw45OqYOYtUHrJBAbArRBRA0KlM9jt1KPq4ipVmndMI6QpL93
YEfakytFTPVnhS/HzDKpjFkw4Lffu3sDBuWdHBRdxvDVnQ3f8WddQDp3BPCdwdq1X1nVS24BRC/f
VekISyCzNg3EIozJ1OWyM0C/xQxUwpsC/Cdl7NNkELp90M7LXt7U7d1Rhc4khE7jBJkfeZLxqcKd
WT7LCA60Zu4cTqmj7WE/NU5um68r8/XUvRjaZ5yCywP7lTaQtZxfpDJyteQe2RB30qn+2UynPZvb
9a3XZL8OsRh11sgaLAV8s7Wxe8h6uoeYweb8LrUYt2Ecs0y9g/YSxfdasbVB10qrULDj2QQ9DEkU
7dISs91GCnIdWroHqX2YKBSqtMe8hPzh/AjRvnNO70ONSabsQZZuj4zyKelqZz8wzGZHTIx15ED5
e1U9lQ0YhwKYr3Zw7WbnTJpfFqQtu2XTL6t+O2KGflxGLoGgtVcl5DZQ/Bra3oqORSzKrRQdbAe6
JtWbOh9B8/KM6DoaWPibfyMyRrUMFyeEDYRO9+XFi83wlIYVay6pc8D46E8rB8TaygJSyZoj1cSv
KtGFvRGv+G25Qbx60JJTHGss17jeFHYgSmafur/a2PPfI0b9hyMVK5mKJANSMaggDeK0cm8drCai
UN4FyS+kok2foS6YLUb27Jrh+raMPvTXeXtM1S4Cq6bdF8itMpqS31uTGYogOzi1wR6C7H6vwAeb
XgMvGsKAsGucHLW57xkCXaewRDC1xnWGBEtzNHsqt9JIlvDV+Pjx1enKgO8w4Py3Bg9pIkK+6xq+
OtIZALscOjTqB8GrKyDEDhv/Bo3j7RxG5sJ15h9oka3WC6abnJmLzz/SQfmsnOdXc7Hy4ZGAdXzq
U4zynV/u5rfteQ8Ld716bqZQC9GNH4P5XAsITQJtoiFLErCmgXduaiTkzwYCXzdMx91Ra0UX5Ive
Cw0Vdx7ks8Bfdd5af3ygsRQ7QGR3G9hyZvCA/IYBZORcXQOumELYSFNUVUc9bnCwolI6tHHYNtuj
bz0ab6cZH5NQDWLPeXvfolTDtCrTAgkCGKMZ5pUirNBX/wIm0JMYIllOZwVlPnPXI4DxFZxBjAf7
FYir4OMjoOYsOK3+WIgBja4sPvLlEaLhoGv0/kUNRFIHm7DT9pa5T5Ke/M8K3t5uRbv7E1DbM+G4
vxBxWTL9Q743VgK9Umm3AX2oqNax/yI8uDRQbasmB/AAyDu+kE9TcZ7D3gi4zAHjtXAfHoDwjTXZ
lGsv+33NQTSSHeJ93hy/XpY011zeo9B1d8e1eKUt7bgiChIjJyOmRJj34ScmqVVRBkN9WxlaLOUU
hVavHXrKB3uHDUaMwKW5EwQY4zXDeKN12CvFGL7t/1YcGq+oTHZ1a3OcGJ+ZCt7EuVPxafE2Lp/1
X0hKXS438G/Nnvdu870qgk2wSqjJ3cMQQuK+el65sxRow+jpufpNgWABpEM9RxqeHjlJ5VSVMyF2
O0X3IWH2LrinagcYG8Xm2e9xEctrZwfLAFYGwUcqXIOzU+/+u+LegePwyFD1bT6dT8O5EyBxvhJJ
3Brli5vY2YyWB1TtyhH6vvggnDet/iAfu68N5QiBGkJGpiWSh37P/eRDa8zzas6z6J7QryDWYlzl
95PxOHKSfxaLgAGg1SWQixTWJfGY3yoGYZb1WRNyf9rbJXJFArVzDjjKnxoD48Fz87EioaJjtPgD
j1gkEA0jD3BlExQhBWkBzOERhtYqiaJI2tt0SZ9qeGleaB7Nac8FTBfLa/Yg267dGajKreU2I+7h
ShHQxkjZsiWbikZCMyjb0rVqAKZGaBQta4hup7fbeybD7pg1h2yMIO7p6e/vem3PLxYU3+Lbx+4i
I6mMNpW32g1HDhu5LT63KGoIAEaQubp/h8cGKef6IQOftGNRang4O+rrqDDUz3en7Uq7TDST+PRk
75ePMrHK/THU+ewvHt26+yQg6gL2gmdqQC4VbPbR//vb/wQQXS45DG0O4aTYny2WrKaYzNv5J/R6
zx/rX5SHGJ8bVQD+4YBZjq67bZkA4Sz0Gy/f0O67UpOSEG8EPS0MCSJLhjWIEGg27hBE7H3hECi7
0SCTcLcgH/G7l4tVyTlq5QrjJXRNb1BTpBhTwkEQuAzNPTxs/jyNHd4f90ZU3ogRidEJMn62tfHB
eqqL+GIpxD4ROTvCdzj//AxWgbtY4Pgib0MV5O+b+BNrwbIGauSioS4J5c/LF812TavaZ/FVlWB5
YwUvMNHfNgGqw/L93aqDDmz9urBmKfcH5Px4jPHDS+gEGMSWGsBGfJA+NJu6WRZVhL1CZA1p3u3R
vU8lHGEEsjuazja619/9/ZWvnFuWlCUkFtGUI5waLNnXtpYdtbjfeqK7PaHESIj9BVx8xEiMfeEv
5P/lUbpcbnBuD9lBj2WJ5ZY3L2/kXWxtuwTGSSubFhZt1pn9Or7qzwMsq8ISkFyatoVg9uW+SsbE
ZE1iN4+7yao97pc1fZchEcqnG+9fvaehGQD80FoGVD44SdLetKpOz/rtk3B+YEWhw5x/PmN9X9cP
fFjTexqtyf+8NLylYYDhVYAK8Z6Dt9zXSnquov6rhjaVPRRdQ29+V0MKRemMeBFwrrB/cTB7GjlF
Vz/wt6UHwUZXHdVOLlhaEyaCfsQ2FZfWyZfyGh+7XjyKUZORJP4rLBwepu8vPDi72j5NDuEJK3Fe
FJB0vbzwne/vPu8/5+2MLuUe6j/By/0pCOvvRdxMX8Z/WHxVDxmtYz4LIj+QMcwCjViSq9eKuRu8
vk17RhvWEZv4eIz1UhbtRe7UnEY3o/d3oqBBBeVJno+6e3GgBt/CkNh/k+SaNMQQpuWb9z2aiXE6
quzAzQsZ2Tzyg3tmJoJX5uNm7mYjjYE1fjSAMMwUiGydYBYh8SEypW92u6wOJXn7RPsnho97O/90
RI3WXXCnXGK6kRLxtXo8JQNmJ3SZgrzxA9jZT87G7mRJ2+WTaPoR0BBSgjoMXtcLcbpG7/BPHyu0
Nv+3oDj03z5pSfuvUyqxICYDxvpgnm2mjuExHbIgbo/9hz9n0Vo0RmKJn2US/XLhgb/N7a7pdygx
PobJDO0Iojdm3ULTS7fS4kXL3Yl6v3wrfr2h8rEVqFaUYh0S/snT3cmDx3F1ermT18gcfSrgtWvf
0N39cWoeUB9z7zMDiNa9tVoxer9mYijhEvgnpixjh6nPx+aBvwBW82bRrRR6knHzh7FS+JEhtT+P
1ax+hOe6Rb1PxmABlUNtd2CWD0VVV8UplDCSpChvwk4K7Po933gFEcB6/YvAXJAsh2Oghp/ZPEvj
Y2mq0WLC7w2Wtg76RD80569sfjrd0pGfs79z9KH9BRhK5gVnowb6Z5rLotwZjboqc0361wn/dqDU
WM2jSBc1Tuo0W/qJRKUORQsbRpSzM2aTr9xQVlNpYuk2aMSvYOfbanl/iKtU2vF1Gdt6obC2RfAS
M+gzw8zxXXh/OFx/9wPG1TV1TYjRi874MJGvjnZo7lOxJnpM9QcIjnCzvNEd5Q2f8HLzfmJsgiKe
7pvu8+5JcGXTwA220+nbi44u+FwAtD+ea/c5pznivMINM1/PvE26WuKlx/zHNYuCdiu+El15wAT2
4IKj4aqhLW0RjHjTm/1muw/md+UMJ4GnLEiLf49tifDAl0YaIA2asbptoGaN5by0KHUUR6XV0t+j
mk+SJAQHXshLyQrnH58nGPjQuoQ9yV9sZsvff9+an3gFDh8q72KSRVQhhiiz826iGYXOy6qsLbLh
qRhbiW9RNkZZTeDdAqa7HVHBPHouYOYeUhRmB0Ye46efomRJUwGle+6dNkzNqtSokrCkiY+fEpB8
KOudDyCylLTAE9nz8aD62oqKpos6mqhnDecXpYMmZWcxJrq0Hp9uvnqqc7A+CPW8EnG6Yy/4M4YX
9X4bGJ9N0Z+Rwss93umpWZ52ok4YIyQFgBGpJbKX+887ZjV8H3T26DkWx2ZwrHTyBhrlpA4gQgZx
UBja9omBSlJ9cha8f8u8w83RnR/dz+ADnfR1uXhsbx4OeMk/o9/3Zx0aiMS31Yd33jLCLM8rMWm8
hBLOw9DM7x1fCCms8SXuWGp4bTupwoI6YcoDKzp42d6MTbMTE2C05eXp21R25nP4Ng8MwNIWhCLW
ZCjp74f2yxsMPzAoMVF0ZiIVq3q5p3HXGvuqE8EO1GkmzCmcXc2fQ4q43d6qU+mJIVxftJA0j8kv
EplfKnJO20fJeWDocXQwQRyhvz3OoKylTbSk3+3E42A1X0IxgAH+yFxi4IUm0H3mYka/0CnZR7qk
Gk8RYixIuVJjYcrT4rCRp9oS+NXLb9JXndlOYvbhhZImaBxxkenTC4gCvKJgjsYM2LWNp3SqGcCt
QLoPh8rPeZS2ploJ5NcNaCtWC0yf8vsjSIzNZPr3Lb/6et9XE8HhN+/ZT8pjE1qSBMDJE1NE+xv4
6sXLudyjPxtvxDVcA0AwMQDmgD4hxkofuIY0jSk8dLyd9yJGG+lIEpJEcEESrZnreyIFYnmSl00E
+TEcd5vfpvdvvrCt0/MlvDbIlQfnStnXDfLfjPC+vJSrN+Af83uTeUbK/r+oLHmbsWbOT3i7QFex
GlkEc376VyD87SMrckb0HXGQGSJ5gL4JFT1GEyc792Z6YHBL3Ou755W9ibYHKD9eG+/1F0Oms9FB
W+2K0eZYAT0H5S9802C3892+5zBn0jb3Sk9Uit9vySHFlZqzD2TuxvbjDmchmt/mb0gUBdHzajF7
2LljrekrqaPFMbCJSWyLYz7EnSWRFMX9vu54FnqiN/CfTjnoAcXT1SPVvX+Ru7MeJ1kXUZusaYOL
nJx3Rbk/lRLFEd78hbvM3aI64q5eYS9onFF3deUiM9WsUokxRWo8vMh2K4dhLhUEiYRdOTn7/A5m
Bp+8cbYJ3ZFD/RXXDIylwRQeEzI0tGiDDCL9ysxiS4pNaYtj3O4wU7fSzZy2LeJqE4lE2ZmYzn3q
zYP71erVfSwZ5A646q0DjBMtoLV/x3xZDB8+PIxizHjJpBd5H+xg680DlEcgsjYMBmeCPWnk2a9U
y3ByMhUkmcMpUZ+7NEJxWEYHOUylLaD9m6nqUUhgZ0zXf125jy7GwNuM2KGfLUcgaJpEz8gAYQ66
c+Be5ag67ioQOgLYeZPPb2hZiF58wkd5fW48v3QWIrkfhb5dSba/4w2twbqJVp8zS+AN8bDhhiE/
YkPHWTNMvQrqBcGEuHojL6tfcaQXiw7Ohq5XuV4kRzL8eIUrPbs35Nq3snerz7aV5dwTtK0EXjoW
fToeYnZ/H2XOfe08B6s15sB6F0xBHea4+UKBjsU6VwI7QjoSFIkAloreIJZs+roK7RxU3JIMiGTK
WLxRTRLlHTGBeLfaz18hBYd9ySVjGFlcHlt8EPS0Nbh/5chJeBIpCg5pDoEKXfZfMzjf/u5thYkZ
3lGLmj5DVvh2c+j8kkKrWwkOlS2s0ovln7//8msBKiNydISo5VDe/zL+37xMOYnbNNeFgXt5s513
gfYJVjKsfPTeRo2bOKc/XuXbYoMt046VVrZyRSyOI7ltbhBIVTEze4Fc4Tzjvh4eYJ97yKad82d0
z8SBHaxuUs8g6aeEZJLYXhoM8zABHy3FAhT+gprhfE4s6AdYqUfvz+irXnGaGAhSHVJ9ixbC4ICc
6zy19BOZDnb8du+LXA54QoBtch+on4jq6t938po9BJ5J0CBGq22gyZevJ6YBJweJqjpdoVvKNpHz
qZ6nn3hmHBWuSr9TkeLsgr8vey02o88GFI4Ui1cduhD9zJk1JywLYskUeIH5lqXrd0IzmmDgIkRY
KJTu0AnzBI3jcix7v3aGKVZR2BVwaPJ4cYO+neEoOhuFrNQKKDJOMYP8c/qL7KyAYf/xRnLY0dUG
wajcG9ZJqxpWAx339jVVyu3/uvwAbKKx9a7FgVCPaBq4P84TPfvLt9tVZ0U5USkUXSHJJeQRBWw4
DR6p53/lFA6cAzKjHMl0P51RdnV+j23ytbALEBWzzBghUZ0ZXFxQskbaN6BelgCvv/IZEC+F91qC
UfA2YyPt12qBNmBAMM9MT5C1DyLOzirPHDZNhL7wc8EK7gKy9pH24fKMft+f9pXwhyYxYHpFNTjH
l983NQ+pfgyhrcmcJzhy3t+F+LeFqpM7z9E5pvJ5/wGSiQAshnMPsLOgw1ucbumNcZj/fpuulF55
GEyUyj5DqTJ8GP3YpWY1EQm8yKvoXN8AMp9zk5hbCVa/SpD1kDXOi9lYNPXTOF4uLOzZtzt00EMr
arFolPsoiL613ht44Bcy923wD95IhKCPBXN0tIieRt766hZ8e+vB8WJepqZWK6ZJPGKqd1Fvw4nf
QWAg8roF1VgBqx1t0/y00ZfvPLDRO3Ufd6bCx35asiz3ivV0Xw6CtQvqSDDyjbyneI9LD8SCtLGZ
zaK+R2X98iNPlLictC2FdYC1L9wjXJBoKAPOm0nE92Nxo3rtBQ0TICQNc2qK2uBonyu5kdSUewT1
sTP1YrfY5A+9swVzYrqBQ4vDfwRtsjxO3T8zKozkM+fRI33lpTUDy6ExpK1KRM+XL61OzKIJIzaX
3uc/ZHu39/cMotF2JV4WUIX/+1emwIj50BgBo6UwMJhqb0eK/lVkxCEJC/0+nwbzZ+oTgHvovnkj
6105vazH14Vci3xkCIzY1cfCiEW3b6lRbbphHAYSOC4tXxmVuAWc+qoPkIqRmJGFf6YFZIhApyxV
FhQfQ7+XxnWlmU3/1Wa8oT+0vb9XXkWXhgF0CjFM/qBKMNbGuOKPWJWs2AYGAu3TMO+q4l2flCol
TeELbqbv8oz4BpcPCdE9hIJsq+tCqxIwCyPgc6PbK+KYwSXSCahsxgplG1K1wfZmZiyFutGTlwg4
pOEiui7a6QRXLgqdZH6EV97oW1/ZZHrVNt1VbhNtsUE2VGQxHzqyRZhTUnqY3rzztekrssn3EEEt
8BZQfHx8iok7usrZrWCs3bn7d6Twbkf2/cq1poouc+TErCcf4vJG9eopaotCxOyCi0l+pqR8R+uc
w814xbRxmLkbCS6/HPzwo39fcmi5sjQ56iZlCSHa2H4IewLRVzl/myDZUzvvqAs5zIABJdA8CLIF
kVAP8zLy2catgPSvF7/gtf1zfj8TIenzzcgX+ZlYgIb69kXEmfnmvUQB2orOeU9Z6OXl5iabJRQJ
2SCqkgAbVq9r5CPJLQSScewSXnGcF0sPYpWw78xIT4r+y7wpLm5T+O1tePdJ+Au4RBQIGfncCLng
fyjB/v7uX3Dy4daQHlIotCgVQg1x+e7aKbYlq6dvdvQlFFyBeuQriHM30JcDbASOBr4wcz9KtC1o
6tjg8O8Ys5gJDPFaODoRMI6YxCsxsg0DoK0Sj6sMZg4LFvkht6wTA4zCoUvureHeMhuIPsZq8WtB
1KSPrHdlNpD1LFiAyHKYWbcGx1Nuo/B8FOs9IXb/crO/h8p8PRUsT4X37ECCANuv//jIyxKyjXVA
rpTDqdOCoxXjoDTRhhn6UT6DLArZAYCsJ/9l+qZSnXYCICZiRIfqCJTS/+aN2XCqUSrOFaKhy11P
9mFqGOdOhrebvCAMxJSxzKHPFlQicHXdfL22g/8PTtBrISp1Fxw5CZdEiD741gVMO5W+58BrN5w1
rEDEZPX8izw3mb8GsvvKqaIKPHbRxB2+OOdAeGzcHKhHmxFEaVAEC9N9lppnimCoumB+YvhWBDod
VnyBmWbQ5fVR9Ga9EdsypF0Q0AsJDA9TOZR/Renv8ktHk1DOStLcmzM8PvXtfpF6sDJP99Bc3IwV
/TmtF28JGgHWO7qxTNBQXsS3D6KlaGIYXdXuyo16UnxrV3t9OI306jmNfx30zFFP6C5VvSufkRdr
3vW9GTT9NgGNYnfGR1d8xDFa4VblHQrb2fcbrS0e6gItTvvR6DeZfHRM8/brZ5COE79wX53ds/zY
thnN1/KwRzcuc2J7c2biL3wq1PRXrfX8JGAZfWlIxaotz77eQkkyLXv4tozm0dbyGb//VK6pBcA3
YplOZHV+asGkVxfM8WXoBSToFmlbs4nncYSsZmPOj7bkN3K5LmVGKTr1t5F2y30EQ4hcT6MOKsay
8cMMcRPLr+oXI1/yS71Dr3tmfLo35f1MyXlVBZi+ZaBwB+YoeiyTzu0sCK0qGUk8yhAKZPCtOa2P
aBnl6UJL4KiJgdrv6TczuqhPlqnZzjXDcFI1dCEv9aqudNX0NN8riEjZ77G0bW3ZOZolU6M9Q2GP
EMfCopIGav1ApuZ2yW2fPp1P0JBjfpPTXEpXh6r4U4cwD2X2vZye1idrN0tsZI/6X7YJ/5MMsE7u
bqw2SCZJEMvwpmToqEq/J8bDIYYfJkKmsioDOV/3EwSw1GnzbJ0VRBJgkqqRLdHgGkJPT0eWjXnR
agIX4cGXc4Rd28QPa0jAjJf90UBygY/RTD6OJVO2p9yvkEiQ1HtUDzLJqypENup9x+xY3muIVzHj
ukOqQbnb6eu9mW/MelMfz/ME4aToRT3unJ4B0l2qMueL0GFkumb9Gkao3tZKkO+DTEkCRUdTHsGK
4rBi/ZtKB1OZv8lFzVTsrW7dm3AglMeFHaL2sbMdSdk7YXV0m8Z0D+ZcPmtTpUB4ewKki8dgSV1J
ZogclAhlZmh87+7/7j0HpYb/3DfMJ41aLiOB5eXtrvLIbpW9Umw6zZgrdTEzKn0zSU1xY9QdskxW
9igbaFvsoxlEdLdHpndjEwWluplaZ3MT2djcve1QmhrJFr+qHP8zeP95NCYBYXIl3sTgXj5aKkuH
sk+6YjM5A3Gzw/3zuWgIeXWtdVKpWFKmCaKz5ampNWuPCB5I2ryAi5L7tJv0Xr3D7UUJpyMJJGle
WZuKbs4+mp/kwjmdz56pItZuKwu7gO+0LD8tLl9SSm59SvwGkqcWvfoqZNj2VkY6Lpf8LkTC4pxP
q+PTxIT8x5wqx5ZRawS0TqCGVaj4W0Z2TrANmVActfWdjfB3l3uRpKCa9qae16GNUTgh/XqEWYlh
76xDIO+gOdEZdILeeVoenDLDr6NkKrP78l696Q4o0WYfE8l61y2/RkzNStEOgz9p5CiI7/m37y0c
0LcgMov2jbxvpGITpfk8rzs3z8kvJnu3aBAWZc32wPHo2+m5RlFll/hRE/t69jHyGJex7D/brlCL
Z75YVmhtDB6jME7GyZTLYmNyaYv+Ld3DMKqUnqb1gYnuSYGR1joUZ0/+3vxszi8HBAkNbTeLztBg
NYd51H1EejMdeazLOPc/jyWD/Fc4kRKx1uXXYbPqqgr3nMbkMY51t7AOXiijC8KU/0HauVKqbPsS
8WNG6KWSeCuq5ykqYqcKyQs+XnqANIDdT7IOoRA0Ov/+fJf52X8fD9wYcRhF0i8v/m3z7PycFarK
4xnGUkPrsrntosdWHglC5LFlBqlXU3SHrCpYJj4HJnLXEjQIGKy2OXmTJ9lABKk23S5ah9bUSFB9
LPyy2Dlt+nEqgr+/8D+o5eF5VaH5Iw2kdElr43JHjDw891XYsCOVqyEoWjnoKMggVEEGop2GROZ7
tPNqzdWgZkPnS2SiEzQgbE/XXUP2LWuaRzM8GTIXBwQpdtMCQcG9G+IzQX1DjJA6yd4pDt4EDZzz
IoWX/eSIHygdKAkUkLWyp558c+eWirc/OcbRlZ+x0l3qSfKykn0TlS7DJRopANrWs7j3EsvvkfHN
p/vGZ0K4etfqef6sTASdQW9u7HiqIK+GMl3knuob/l6ifXb0mkYMZctMhkU4ILcK3VpyQOyqsh/f
Qh7xKs3Tp/T+NEcMCSGxE7/AM4/TMPc72ZcR7YbpCaUbjUvjTtqgTj1Z8+zaP1aOyto8siwE0/n5
KsMhOYQ8ezQ5IIhW/YiUVXVKy4vRg8HwbPd2UJtePvG72M+xe4YPGQKavTkReLnSkiBMPBXpI4is
IMuDJwFSXWV6zmd9L4SdkCAqN4jzqS0CvH6c+gii9AemvKeJPW3Jr/MRRwIW64plo3QPT7rA3pEo
Xp6UXbU/9pnMSTGroD4H6m6KlqxNkVVyYzgTEDUUEhDuMXdLGP0Y/yvdPPH5RzL/CIUe3YuNoK2n
Gp8u9zXNKyeuPnFjCRykmxAZQ6dn+8ZuzS9sDh7/ugo/ICKuKA5Hfo94VOPhGQpELrFdCO9FbsHx
qhziCUNx7YNXpm5W+5FBJODnudc2U7VaNszpA+dhg5528k2muTX6hwgDmTMh0rss9HmPji+OAzZl
bh0vUCzKdj5BFCVxo8Q3Kh+omfkUMg6vBIXuK7Hf9m6cuCp6Umi8Y7riR4RW2saRbC/JffH31+jk
IuOL3JPmqaqTH1z99Qzp3vvkGOyQrex9FSIMVGknXn/2YhioH0pl3m2jcGrIrh3NcG2wQe/akQv/
hcUc3neSalqKZEHGD+0HrvskLpVjsbE6t7XmakdY66SrcrLwLHmRa34feVAKlnf7WcHX8gpT3J5c
ErJ3Rj1X5OU+W2fRPGrdMwI++QoJggaxH7hOELLczRR7fgyDnFD4EBSRF6XeGaa5bbiNELRAEyaT
3bzy+G/duFoR2PI0Qp64DSrT7/Dkt+KoP2vd78i4Mbcjxk7Y1R/vLgB1QleA/wxsXdW1ZmyEBfVr
+50OoGPVr4VZe1JaTovjqkwz8CqzpO3mx1Pld7ihv69/9QIBEQZbB1YcqorLC9TE4U4v9V2xOWh+
iwJWrM6b460iPWjW699XGiSA1BaZLBfTuLRSFYb5h0Sfcn2CrL5qklWc3ufmW8dBTMvn0zl0D3rp
Gs2iVxYaAfwOVXFuU54kTqs8GNUYUfcwz//xIIOKpznR7WxyisN1S+nIurXUm3210mA1z+rEO9ar
s7LMUn+izfmzCf/s2pXStiiq/eqlmwm63pEnJ/OyWqtSoKkrRW4W2kQd2ZfLoOS/H0v0AimCUA0Z
7Iut5qedau/jWwUh16rYmrUbKUvFfMqV1/KwmIz5/39Qd8ODyOSaAqiXjrM5hAAdcvWInECWb3b7
11753MU7r2wfzPzGPN6U0tIIV439UCPbbkx32mOtvFvmXV36PWHvfn53bjaV/G5nt91uPgkdyc+r
2eE0K4+voTa15CBfZYlbHdAhbKGw+lOG08TwVEI6Snra7Lgzcet3fRmY57tju1ClX7nya5d7MuQ3
k7us8cihuJ/JYRZZEJksQt3Ti4WZz6JsmYIURHTu5BXZVGsWlYa+6Z82hr7J7U1nB9c9Et2Kq6jT
SvWzo08UcCBqP07PmrfTA4TYbeRyJ97edBtIDz53qF2fPVy+Srpu+8e3xJ/UpERekU+zzDMlRy0D
wpJTv9CygHQDX3KCYKly0yY43NnNnRm+1n3oFHnrxnvSmv59osyyhgDX5c8JkqgoCSI2nHuEM/ve
US2HiWkt5oW8lPw+ROd8EadYQb4lGYVr4kSOrpJ6BCCK6timk1W3Seaf8imPFipLg583gl52hUQ8
ErGNoMbuEAQ3gszw4p1LeMMHKl3iW5bapQ4a6AfkADBvMxM2qf5Bh8X5txVNjcbfWz6mlE5x/Wzi
4omz4FwN14b6mhCMH/0smrYokFczNVqed7MT2Vo2n2CwUcRDegCGFtNJ3pNf/3jG3Tk4WW6oOyYy
dr2rokOK7u9vddW0bskYPhEQJriby+WitGd14peJb844RCSnhuXp9qzbz2IzsIiwtPmhDJouSCee
Wfg8fWh5yjHo7Vl4muoxWf8i4nZU8wxxNrAZ6JrjzJDmMzyJyBFZQQ2xP6/e6lMDPV+0bHOqBY7V
uDWiwnuezCt0t8xdpM7bztfQO9b8znYi3T+eZmp+18Sejrq3vqySualN5X4eneaH3j9ZswlacuSr
yY3NhIvkpbtA4U8bl704xiuh/g1RJG33+m5/XidQkhuLEJUNeTlpF5oeqOyl7rXV1Jo8pucPUkgZ
sVIGMk6OVs3K0tWRILwxXhTb2RkcGapDboljsh3cvqGK/7nbUx0TIYAeu8ePE+xV2DSCkg0JbFw5
5fJsPnEACUnCB4KONJpWCPa8nR/6T7TdknRaGEFUudI7SoNq48aZz5+26tWRd2pWahKcQuowboIy
W+YahKLM8T9Fezc5u2brH8/uoXNl9llHZR6tc69EMq9xDhXezFUkJAJnJxQYc3+S+gfda6yFRa0G
eVc/nvh72Zu0vlxOjW6K+CXfTTEXysQ9W46KnufZU1v3aAZhP0ViQoc2q3+w4xttsmhP0yPSmYgC
GvyLS5M/UTpRpzUKfJkLO5t0XsrJrLZXcj7lF8o3vbqUd8tjvUQwMza5okuZWZjMb9A3Rr0xWhA5
87jxjpgqONh+iWiGvLQbl8G86tZ8oczWlM4pF0LQHpGuzSy+gqC9a39KsYNWKJrtB4phSCEhbhu+
1Dtnh8bejlDbTX8ddg7azy2i97V7XnUnXyGKPDr9r8miqTZ94rZvPB0HiN8CJqO1/AwJibcdsV/j
UpzoiqBqnON7r/ramuLakSkyklEhg3dYtS/HP9Yj4h7vSuTYr907goUEi+ftRJ9aqLZ2rrG1rHlY
y06a3LBLkj3LrAUBJ6L2Z09HTFhonhsvUTctTe8IOdp5kZwxXuuyfGzUX2YxcY7ZbdivwpQJwjKw
+nvFuDlnm12uIemH5oi1Tk6rbufpZ/+VqN9N0RHKvLPha7qvk67FhtfpM2W/iQgm5a7GApBrpl6h
oCiSLuPJp1T/LqWn/1P48U8ezWy2hntDH4+J8MtIJ2YaqGoPh3yTPekv9su+daP6xixdDcXqJ/YC
4rvQlc7TEoTw9O9rDzikfqw9pImQ9p3WyJDJb+oP9eEkQR4YdIYra64cB0dR/PP22+OtOIJ7clOX
/+uUeTiJfbuo9vOsWe5D4eB2S4Uvhewi9cwDDHp8Lq883E/CuRU/m2YwQSg+uzvvnZHHv2xQ/Ofx
AVsA3aZuDyz18tP18l6X+kmTb4Qb7hD2hnMCXhfbpQLCS3TIbGf+7kjK7Jxe29O6xPjiW4sgm8xM
yS3/0KfSrHnUOCa+7Hx7vq3yaZ8FR2AFUmCpwVGdpdJIRUO5UvXicQ3BYsE0NriUy6dOelXpdmeq
vXkdTzWcvdrYTjJBo4Dy34SiQV8WbtkcA7XDCnYfVVX6dsFseJg5cn10EyR1snCaW9zhNkaEs/U1
lC4y/3gca/NdOyDM0tDnpetlkeYOirWHcF9aB1vhcO59TbrJpbsoXHetl9h+t1tr8dwwpqeISrZb
9msre1Cg+YqcM+FK45LOGAeaCv65mxbMxFO3tZBM3rsxFgpZ7DhAQ1hJ7mVXy1bUqxPFNUos198P
yRcKcxA/MillCRZNXoSQ9fJzl/mOlkXPGS/V35LuWOZGrXHtIAnCLpweUPItmlWKQEfcO+EEI/wi
j9F7f23pj2dg2hHAJBpA0CJcPkNWIBMHOUO+aVp/Fy6O/4+wN9ttHlm2dV/l4NwTYN/cspVkWW5l
Wb4hZNlm3/d8+v2x9sHBXrU21gR+1KxZ8G9RzMzIEWOMiGD0L7TtY/0O4gCDxKodpo4BmZ9znR8L
6VAVQRN63eLJdGdaNoBkAijkYJjdQQ62BdBskaxyOYgkjZJvKm4mX8Ty2EgPJuE3/q0tP5sdEJlw
ZoizAAP4MWg00Ow5GbZ4GZ7FwenukDrqvr0t/U4M97J177r3SHEV5iIRdPv/tBRUM/NF//uLwPWM
R4qEWvnXYjC7TLAEca5fur9MhyBzxI/2J712H4aF6OJU8aNcuO17ec2v5kfMIFk4rg/6TlYv/bN+
6D+THBmy3TOharR74OG+yN30c8NbH/IvZJz4W7/1b/07AwpOY70DUoJbu68+tnHKw4Ckpu0DlJfZ
1kx7/tk6a976n/gq3JMbS8LHibf8Ov7kg404Uz6Vl/m7fs/fxT/pOJ3zn/lTb5niHn2IAeVB8+xM
3bOY7sX+OI62+SFc2Pog76z2gezVaVgdAClDEUzNjhpnTOyItqqbfmGjk4375i+W7W6x68HR0YtW
ezowvuxrvLf3gi7zgGCGCqEQltuIcPogzhD/FyyRD+pj8hG99numNAAfK5sJCAD79Crdw6B/qp+6
s/KQ/OIJ7u2KFDGz83v3OryMl+qcfpp/ItMZapsDaT2Fjz0F/Qf1qzxC/89P0R84ub0Ta8TX6jLf
0yjQ/3jbFUUqI+KQXV+XG31IpdhVzH1TQAc5812y7D6xxcYRV0dv2Mp2BKsx2vIfTybcpXv2UYAs
/pLeTt7qzE4+jd/inqR2xL3L16ztfLWh9gzdNn63MsHkynHkDuYKhvGd3pVz+I0APEdOItnSb/9S
/UzMc6Cpu2zTMVL56F/Gs8hUW1rFPnU//E6dROeKfea9+BlfY2gkHYXLBqTp0YPOC62dldfClPgW
eskeK8+4dW8wke2vepyY5Tv8SXc6pw6LbVz17/6c/ibfwAb1a/hrbvGVREv/LdD6XmsaDd4iHr+2
hQt7Nb+LiTPRYYOJZA9rtY2B/ed99vQ6UZzyrl1ZVdid9EWBVuEDvxjzXTylL+u1uaS/w2FmM24K
0YBI5K4yihhYECrObnb1C/xact2u248eiztk0m17P7yE3GZMGpB7bja+DYK0uM6PNMv9smh7Za/3
NLQjUl2+UYOYvVHK1Wt6l39NYIf+yLUTa956Hy7jr37Rv/Pf6ZCdphy6ww7P0UWTbCY9qSfhuQ8A
fefqYWagsrCv/PlcPir7/Djc2qf1kpxJI7OX6pUtAkGdPZi3EiMpk9LPyDyviyd44fNYciYFlm+7
fh0CQf3O9qp/lO/6Ozr3l2VyxJ/+WxNtqbencxRtx0b7jNmFp3zL0ZYP9m5Haz5mTnAO1zf9y7hL
bOfElmSbp+brdH9dsxHxKnv1nbRbbWwlc+or2IBwkF/z5+m8/nM81niDDSIDe+HeE4fOxzy88aZc
h4d567xsxo4yOHT7vWQX6TO+lz8tu+hPibxm2aoEeb3aj3kCmjff7bF45RN5u9ux+kNGTD/F3+Fr
Yqd8tdK2SQy4A/RzGN/aNlmRvXxTPqNb+dw9yqo7fre9vX7ziNZ3+magqCPGMUjIHe7ppf7WLsWx
3ZE8teIW0pLZhod5IvLxTjNaOX9mr9OJb5vhKSht/QoZqf4wbFj5aj7n10l19Z9GscVr/qQ8CK/m
z7jLXcWPDvVOOUh/4r1iSX7kn5rnZ4Pw3XzyOlK4kFwztEnhthzPcDt4Xc03GMd+2pIG0yG3EhUn
i70ODfS1fYlf5z9ITuVL+K0mOxbttrChPiVG9ha2CeH9i7Agvwtn/j3/zn7bb+k03GsyEtIQ2K7E
lj8jBkex+1idH+QI7Ut91xmrXrmJwSPY4TsyxQJtUNnlzTzyP/VDLAVpc4kVN9yniGUEsWEIJEwL
kjOkrqqgi7l0nuU1qL3L3YgyMpI6rm54nb+F2qtH32rfYtnLJs9U3TB1tdXNhuM8nraD/BF9dDeR
rXJuZnsgHL9NH9KdLtEcUjbp8NVwIZyTh/IHyZ6YSRBoAfCqkzEwktmUaMqWLR2N77lzjO+ytFOG
p9UHrig2Iuem/Yck0Yk+wi6p6F/tZINbSk5IgkVzV6QByJ/MmRikKDkkCsnszJfwCokPS8Afdo4+
kXNvREwxuExdZH9YFam6IzY21AkrkLc2BofhukmYJIUs0eJYi8MqLzl5Mm4H3j+2hG2tB9b/nWQ6
/F7ekLAN3RGutJJdXjPiLrZMFoXvubW4JvDQH9qOFruL7J5blaaVNDBkZCf/HGztVtMHYEvJyTLH
j/Y1vYmDzUasJ6Quu6U8nTf4M7ynXv2FON3+MsZ9Pk/f8qvw3jy1J+U8Bu2t42xzyJmbU9qMwWHa
e0qwbl+Ta8/UH8Z+Lngp2GmuEDvs0+TadjZ8RXQvX6JPk5ukd4S/Vvkqtn7Z7iBA4z1yq+olbVvF
41xwTJarZhCsAEMk0zNtAWk6Qfv3wQFE0VJ8e9KYVGc8ZM9W6Wkk4bNnDG5HQx7eU2KXjLHsfe6u
0XLK02o560etuwnBsnSVWxUHAkLIbXxdb/WNX2l9keZxcDheyABmYo9f5NzMC1lDT4u2tzf+kntO
fOYNWqcL7Yo8gc2HHShzeEnFm3gyc/gl7pgtFN2Wm/GkPjarzc5j/6k3oowFBrm1V1DPWm5/iA9Q
W8J3PNjWxXoI/4yKaX61vMWs9q6vNrwIDMs62ah3K2oQXM1f8pod5kv3pfApsRPekktxMY76Y/w7
fDPe6cOKrF36uOp2u13kAsins+PWlon1tKsXbVwzoK7f7cr64JGC8oND3nwuT9XR9AvTrkxayu+V
hlcwQ1RVEBTD23JhRqe1/aXhmYu/P6+P8qdwY9tqX0tqA+Lla/62MuhD97XH8aJfjUdoDbqem9X2
R/wUzvFT92tStq0mtupHyIG0QwfezZwyJ+TcZF6MwwEIeS4+2G31jg8qemdtEGWdvrFF0c6ZMZba
xjGBUa1dCJTt5v6GbEIYkX7bF/mhPAtHaJ/LGKSHhk421S5/kR5ZUOVGCYdEIOod7YzDh64i7/9z
hqNs2cN/A9X4IRFpKFjCLfCv7CIV8rDOmvpF/EoKDruXE4aJ0a0t1fZMcLnPlZ0/J5G9nEf0V9HW
BxfmeS5tbZvPWn4vP2trDzgeYjdHdp1dQjxHCvwFkCoQuXgLl/T8Pz/3/276+u8HR0in7wrT7DCv
/isb6Bl1niaSVL3kkqvXThxydp1RdkVYrJP2IDIoOHRmy7dCWzimv/B+RuMimQ/Z3sqOobibIFcH
YqwtKQ6BB6YHnNxJtly7phaQw5jJLu2DIfRA4pmFESZo8n0Nv4y/pHf0wmMrWxMsla/Eh6raL6Ov
gCBLD9ASTp6Ye/xTqXcqsxO7QFChi0kZPS18aqKXfHQWhhFDYwkwcj4cdV2cp/QxXnqvVLxxdAxr
L3/opG3FoVIOa7dvOn/cNFKX9KBNfBXyPHNJ29vGi0M/tfwU0Vpwe8HRUeVrzxyddYHVc2FOE+wC
kVtarqQdtOow8zPzgTEFcnwKx4umsMach4lZAoXUgm//0uhz/pCHQG8Z0+aMmk9ILwE3hWP8trWP
Gj8goHe4B+BwXS111+ggIjzAqgrQmi8Gzp/V8mYJQ9qDKByG7JgkXtO5fD/BcPX0qK6niqMXBaXp
cM0riQ8539EOE+mZRuqtG3U7gQEKTKvD/nc2ZVcJkbagIPmIF3nyW9MzkSBMpBiPAQ5T7RIy5mTj
B1bFz7qgNpxxdDuoAcIDGdkvroLuYmICMNyhcLsZqODIhisXniFDNvBBDscW+5OJwIKAziV/nSx3
Ff8Dd/avMVr/kE8G2bzF3kU6ZDbNfz11pTFNehkL1ctqnk24+wQdvtNIVeuzJl11czcY53Rx4pQx
cHmFev+fmA19Ox7/7fhQIcaYPgmrrvivJ0iXSdSE2qxeEnFPW3av1mqPNtLqoSorZwCX01zfqrhe
l9c1zY6jvjrFILoLZ7oZ40AuVseyvuUhDgxO3DJ/VRhIID+qGLjUSV5ClJt0+aSoJEorOd5DE3+I
uFE3NmpzW2Z9zd6P/IW4wdhAbvrr5iOVtIdKBS9K2esQCXDnLQMm+oNS54j1JuNAIJjNl64xbG2w
3AVHolypx5z4JMFwF9oUJLL8xXaQNwdnpO+ran3qczJ6q/0PFCJ+5v+qaP7vdeSf/3/0/Bf/GmZJ
2Mg50bOpOQwHKXysc9/ETSJ42coWcvXX+nEc3MWws3RnGYFi2SZTADqbOJJMMDQkEysMXuIw0dDa
zSnwy+sBmpY75K6c7EMLFcFDtx//MT5MqPqaSwJ1HwcnfVaOzYHMWnjLChcXrMYpB+DwTl4J4Yc2
2TDWVCOdufrkLoLXiTvLTgtfLL1VZuzJLsdXHHk8cdsfsvyQ9p51DwHqoT0rTvK31naHNPiz5k5t
7CoSOFDK4FQL/k9vnQ8ZomG4eWOmcidnjzkZXU9IssUJqBxo1h4mNWn8Wg/InEYMi5ZT4CPO91Li
mkyoRM2MfUJVFXnYcCQ1KAYnlpCpH0f1qVZ2ave0CEHd+pbh1HQzX/HVubG55QRkN4gavQ3EhZsh
FypYb3nLxFoUqshtMVl/QssgBOq/EnGHaBu5XBMDY8MHv0RIYmSEYANRTJJtI2jILV7xEA4IjlDQ
PFGLDdbuDjEUyVsO4/XR74XqSVSwdJyRhIfZY3h574DFMVVZPcqUg1knk3ZTeDSbm6E9zeo+F5xt
oTEtkVQwU4asvHX10JtzP9nGy3i4vIFF1ufAlcs9z/DI2l5g2p7lF+nefXSn+U26kK+iyHJfies+
Rb0LksltaafIkh7ioEOzAiJOHqE4WshFTV9WdgK6ykWInNZyrMydLF9Gg039bHhosicLW1Dl9xiY
MAcNbqr9gzNkh2OblbbM8YpteISSeC/b2+1/m8CYsBHvX53uj1CPrQN1Zj5XzeYUChev+Kv8tLPx
cbezw26tJXdaUFM9OCsNkoKGcDG7yLMqX5Ydg9mT9QPznNX0NQkDKTlMDNm19jP+tWmvGofcPC4m
46DBaGP+toA8m/gamh2ygOpbWR+ILZu11ZwZhXjCnZy1ZHctuqwKt2G8h5jWpeGaLU9F8zDHBg4Z
Rph35sEqi12dNn6S1ADr1BEy4ZkuXLjMA0menPzTJA1LVndOoNT4ilJ6FONLH5L/k5MY1mcpMzGN
qBxmCvI1SVmvcG2QZvXCrjRDtOVvIT62uCiES2vctOqWRn/10HhGSp4nZN4WqcT0rYPjkKJzJj+I
zEHqxtoPUcqG4R4WUjAuMTfXCgRDKMwZ6YndNxODLE2PJgqaYkjMNvlTYVjG9m0aH0VlRSlM/GRS
sQXn3jSTV45gO2g3/ak2meYjfeR0UccKKnhWGYWkQILf8SIHrF2aVdgr5y9N94uWe+WyD7XdpLOE
g/JprcxAxIk1fht44S3IOGN96cgWkwH33LnB/KseUX2MaP5h1pgryXClpZ+VqyMeutKtn9unovjo
mnPcDIFV4DKH1+pMDWV/L4Uvo7ZTwV68C3TzVnzOGoB/neQBKyHVkx2uENNrMGFyjNM3imye8hpd
GLOfNbvW2jw13a4b54BaFwjNiJBTp8+i2H/RhgYD4uiYxug0Yf7epf2uaE561T2khRxMguExk86P
k8AsL102e4vO+VdOWdhj94/dZak9qcNocMzJS9Uqfsg0OFxjjF/TUrcRIfMVrc3ZcAxCpOEm3S4j
3XvnTKexBxRMwBgsOseSa3DwllNbkU/V33oeckUKLA6Ys5D25RA567uQT560JIfBeMhIG7X1jptk
1C3SEjzr1uoJ5kvS9Lu1U1xVL3ezRpKhkx2ryPGFl7c7/gXz09OKta8rI3dRk92wvPeIQivei3R+
rXrBTUSQfMq8q6nAeoE7UkMDrxiatbatVxblq4GnZavTGGthp5dvhYRjB6JNLRlla2GbhNKJ3qfM
Q/nQl9OAA21RUBwZ0BMCYmpc4ZRaxBVkYknKwnnthYe2KV50NfEn+Cfiq2XcdI1sI//Kq4HJvJHX
rbcRXG2MWBWjY5TVbtblQSMBLal3EHPzu1TwlyAul8vyEI3DTgC+5bgEIiiLGASlEKeacPWiVPVH
CmN0cu7UOAKktlKRGG5klYGEnIlEWfFVUhyEL1yIXuYq/pJUwuWKGZBV3ZCGQGXJMggO4cZDVq9g
xNZocbruZfslcppyjPNT1o9+g8ItkjMP06GIHxKsXmXS76RIchJE/DbWntsaprbIgiUkRyIOOZEp
OFH0UGWLO1qkHISyla64wnAxJoYasdGjTt1Fi+w2HPb8iskIoiX2+ql80OCM+0b2kTPS+l0EX63q
ycjm3VCafry81Pmdk6qUKDoLlw4kkKHve9ysAwbKBLpCg2DKKYfJRI+6d5w5urONkMdQa8hBElOZ
QgiXW5/iOVvx4h2DhsVP8XmqbaA5vAO5cHEvrvKb+JMBSrCPYkpBS3wPRZcfgl6rccB84kXBlZQc
cn/WHqvoFTuneEyVIDVdtcDwCfCwc5y+1zXyFdNlwD3IXntpPSl3o9Fjaw6ZP4pBrvmWuO+Wh8na
p5bTZrsw51qwx8cKP8FMPLOj2gUYDZAamQOJD1WTSaQMOQwe/YYddvjIFm1JjTyD3b7YvemUN3gq
arPS0ks3f4knR2jWaKgetot6xVrlmIIfQ1SSHZhOhwWXmIXLYOP929N6qxIkSnthVNzVlPEJUzEF
wrDPEBAmIWj2ST+ozVhWwAuWanssqB8icXJFy1aYCDe5K7BLs0fVR4kNVU+UXTy5UJrQKvoNYnl4
jHE6IBsItv5TnrLP5lh+90CfwobMlL5iDhOODgyhh1nbbTgL59ShEr228BM5KCgywtireeS4KSs3
BHMCu+Wv43kZG7tsGXxObhpth46LnXjG2qMeIwDAglHIFDsctij3x9qh9gwSFgMR/l7cMLy/IrTh
a5LPifmsZCi6k34Z0V6XHPk7uxp/OnWUn8aLcIM2fJZojZG61bT5ANp443v1z+ldho3XcZlsvJyQ
7UkdpRmBC5bSHkEULKtF9Yw9j9SRUXvkZmPA41XdtlX4ARiUHBY/mArUPzv/WjAQ4Lv5SztyP/cE
jVa8w6GUpVeT7t2jx9JkZ7jo5oblSSpa/VsOsATE6bvlU36Cve4XzyoCdlihQnBgSXEbMxgwwG31
YsA7LPfBcK6+rG8qnNjkCuZ4eM2L+YERCqhMgR4mI9FJekKqXbVujKKF9ELP9He1D2bub2axmwiw
XosRJXfwgY7IswojhqenBs4dqxZ47DdD+wa6lh4HRBdhkT1BB74h1TlT/GXAxw42aK6EwYdP+tV3
4fJQyo/R4A2Kaxz4QfjP9a18hzaGvwEl9FTcgX0xtiEuNYQXW2ZWeLE5vpfJDTXuA5ecbow9OBKw
Gv9lgzXUtMCL5ow99JLv8rc/Nz/wOY1kLyC6dNsBprBxWhFTUSanqjDIgD6duHUJT/q5V4g29iI6
M8X1XI+a30EyxW6PuUm3kbrm3uPP9n//2LGkH8LiKwratIfe2cJtIvcjMjCs8rZwSBanvxcaCYkO
Sc2hx3tOiOGkfItfqKFMReR6Tm7KOwQyVHD1RvQ0VFvGLHc3PghcUFXVfU6dlUyTvZg6E4ogtdfs
fAgBrhkcZAztA9uOzub+L+G8HaGB9YdFp3rQZQWgJ/nJJLTrzi8Fr9f8gl9suKgPhEGalY/GJleo
b9FPk3jpTNUEqMTBaB5Zflw5PXcix7f1asXZEiXKAakFvgB0xC8xMLDG3uVH5Qf3E+8Q4Wy8cpWI
p/Utuxk4q1Cx++1IK+ZuIZUkRYfLHLyIhq4zafRMUYvd/JFEVPCT1H39xF8Qo5wEQjcOrQLuXHaW
3kECnBIvX/awI3A2nGCYRr122YYxGj6s3TvD6KnAZAnglL84itIjhDvD9iQpoMQJ6RRztanu8mg/
XMgTYYEozhgSX/wWL9SD4o1rZAKgS02Hck9/WKFwtmPKUK4JRK/GG/ZWqFmHS6qxgK5+nexkbQ+l
al35wn71kT0saJarrX60b+IvTtUYIhfQIyHtI7gv+ZZ8RAZy5PyTwi+JTvq5/NqUtPwiw5c/eG5H
u8ttsAhm+/inuzWoFkwH1OzsI7lp790lXgIp2hVaIJF5S74xePNAfakTx+70V1G8SwwlerYuF7TJ
HoaRiz6nU1rb9Qi/5AwWbhVq6fxMxD+IH8PJ6WdwybHIOex2Sl1LDGxMYGVdkHtI/4fORxHKyNS/
1qulOQO+vN8FmMgYQ6J55PVmsEmHk4sKuZ2J3AcgJKZListprrz4SJ66UcuRszMw9Hwbb+Efv7j9
MTIHiM/zIIyG5+yyFFsiX45EUTsMhM/swfrO7xqGGTJbihEhAVreBGm9eBu6zRaLAFb1fn3F6dB+
857Zby1f4Wd8b16RHuHWkEPJ5bAXveVPHKJYcFCgsCTklHR8yfo/1mTE9GzTaS/YS3jhucMXHrlM
yAhMZ+LiqRnm6myJN4Ghsyea+QPO7P4n/OCDPpbNAOBMXnuMTjWdwTg+3A1phAjliJXb43kxqf9x
x3nzYCJo5LOH7xKvqciWrjy0m2ELgjlIDXsRLKLEHFVnztzI3KQnFmWQD1i48Y3An7DHQqAktwi1
lKsHASK+KPvEb7+44dH0aaDxtAUWywlLr7tZA6ykxxcBf05gh9il2KrVuEhAQy5ssQgbg6dzpfSJ
Waf2LG+3g+pUr2jn+lcM+pWR0XEa2rhDcru8hh8F9RAeP8vS4UTrgXpDICCKckHeZHEvNz8LcFre
fBFxGGgxspCrCY94elRSjBrOzR689ld8T9508rPYY1uat+V3uFUfLD+acseizTDgcPJ2fF/wepse
NWNs2fqNxW6+IA7mnqIR7MF2o7lRvEuAF1AL/yT7PJu5ry1C93bJrWgymRviAy+cGoZ9oMJHuZm7
GPcjCw/+Q3pBysMcWN36z+4gbq7NhMYeOWy9S/UPji3B9MKGDCyoJj+0/P6cf61nC90U5zJ6ieRU
l/Le3VpyWGzZTPg1OYxsE4f6VT634nV/hl+cGsQ8sG1BBKI/0j9XmeQh4+h3DyXw8dp/qE/VJ+Vd
KvXidr+bd8vvcpKv/Z+yOohuJZaodLvImh/zwXruGPdYvIESix8iN/AvRSjLfSU/CLMrFXAx1wSa
GrI69hbVmxYf33FbwV3ZJvSc116oYR8Q/TsfKJn3fmbtetFT5Xtn7QyckXDnoRtzAwt2Xweq4Oer
RwY9il6q+EsbKNWuiEH/3AV+Q3czqKjw0cp2q7ir1ouV78fkZekuPBMwBpRG4lmjhVp4ZrGAbXVT
Vfs+M4a4ek7LXx0Du7hbKCQT94rx0BcHDNJVswO/EvNXrEZu8VPWXqdtWLjTAb+BkAXNRE7gy3xv
6xSiO1Oz1DhZ8jovTyEXaZ2/FXst2gSzot/32X4xA9nYx9wJ3WOjHuMdVyZYvN8g7Y6XzPPzmtYv
bliJY9NB+gZLtSP8Ic2kWaBTnGqQUzHBeCPkR7e3znH7Mi8Pg0hhQyDzNrP9HAf9+oY00r/nqz9Z
DntiE2MsLw0Pmerjy28Vm5hoITsC4sQ9+KsDPkz2uAZix+XrmKh3yO6tK1mb4XmEURycRTqUi49V
BuyDdpnL/mbkZQeH1Po5K16wCOYMAdRdb9vuBUu+ll74hhws4c5m8HUYxEoQhcgZD6W0NwsfIK0d
cNSQT+ekgy9ttt8K3DSXwDX14DW/QIPFO7ODfyBrIaXBvB7vSSAgXnCey9KRBAWKHY5CUQksbp95
cubMM2HOzbKrYB0HPQijY1x5W/H2xHUeJMquMf2Uh07hwgLuZZ3yr2gnbv0fNixTPQ/Co7U+oTWb
5k4tfG7/sYEc2OfZf/Kr/qMf/ltnYLDR1nPSsLYGM//v//N/lmmrsZXQD2XEvYicC0AK9ytkSeno
A0wSwWVU/3DTUdghLUer3rXdQxYfOmzZ0+PaHJbiY9Sop/HrJkhDBzvC8htO7pbnL8FsvSQw7Js5
YUfBS1/tMoA9u3o9ytMTISNNAqF5UvPnUHkYw2DIL2t27HXqBl1Zeqzq31h4yuNjhcY+3jXxWF/h
SAzxta73pnZKhI8Em2pzJlSm2dNc7wjiFIeEMqVVH2HyKN4KE3X9M2keLD2wqp02nFRq3vFDmm4b
BxKumhmJz+le++d+fTChRaWN3lYVr4fcpwwid8sWloWN+UTOYMm7Cn7Uw2cspqep+yrmfdl45epi
ywgVm3wRkwx0LiUcBXWpFP6tpzHdQxWRPoYXXfuqhudMOZfDk9kGS+dimlCKf9LU0e9NUKMrLN5k
7tfOh6IIC4oj9nX+gJFM/ZYrL8V121G0+TAuQajuUpAfV3++l8Og0D5a+ZHPBvSOUjAhuqpoUzt5
OIT9Sz890aKi6Jw6emtqhIUnCi9mVFHzq9F2dXsKe1p0ODqzyZFHlXdN2vf6Gzdymj8TEUftNOYf
xKQwP2okEzlKnK93++xeQQJtGRNAc8R0Qqiifv2XyoQQWGA8L8Yhk7052k/DqXykVlj/zs9FKbkS
Kn2t84El6u1rW8Ilv1ENWKZBuwSt/FC1b1p6krKPVnurjIOV/odSt3/1VPr/FD5K3mRZ1xlFJ//L
qF3maKqjIVYvZkPyRfn5ctL7Y0dypS9fU/IiqE+r+WbMN6H8bZQhgA5ok0che+7L27L8TNH1fxbM
mUbESfv3SaQ1Kb5aGgxuI0v+60nMxrEv9LmoXtLsbM3iK9NEnE4zADzcW6ggkfmQw/UvGUa+RPfp
wEHd4PpY4pg19qGeBxJdbOBodWocaR5y6MllZWF5FFBTQ3F5bNFBtr+gm5/quBwa9Gbq8hB52EUG
lEWG42uRHiYNixJcjDbQyXBiyvycYZ16qNc7Pmd0AAQpWQ0GoFUMVaoYf3l+M/O7QGJv9ThDUQmo
wm7Ec618JDBV9HDchx+V+blMiCYFmn90Uq3UoZtAXldBtmV0hnzq28jt0fXz5SpXn2V9FuDtpkfI
/Vz9rih7j/rAsKhkmuDcLUo5JsWnsYwzTqdMy49qBWyFQLDE8xjlnjnZQ6E4knxW0x6ux4AawxlM
+5XYDD1RGKnIPjNmkszpR93uTQnd/iHHO66O/Uem8FpRhGjGABcxvnYVZewZTqGKijf4FEnfp821
iPhLGcimgADI7kmlujL6abeR3eInAIwHp3FCTA2RobzruA+yyaKykAtJ3A0W3rXB2it6visVStY1
XGPw8dJsXmUicI6NIFQnCvVwFjPDsEfOiczvwgS+d9eC9DjcfB7DqSaDHhqqyFIwM/K0OWWPKxUP
SxY/CiHFrWjHYYIkIMCdzjGZsJ6F0MGQA00PWRkI0CBNBR0H7apSk1bSokPL+ucsZZYo5X5ahjMj
DA8UdwZSXrrkZgNmesrsW/op1ZZyDPtpb6R7C7pYa5/N+Jpxm1vJcmgxU2vVZ2cW7jVCEOtp/CKD
2ufCU4bY1kj12vhJ6qrdUr4uzbo3stJfNxtTnLlrfyor4JZ4miTpsTCIV9CuWpG5kFItQsGAC0Gv
m2emyJOuW3nniep3RpskuibR2AmF8L1BRlolBZgn7NsKErpTgrLAN7cgVrZqRmU59SyiTJa8/iFb
Y/StZvMgGoBgaSR7oed69CblXrFYfzIF7Zt5JVkwmehw0KLbkjinBoiARjxCXwj2VLSQDZcEs/aw
Rx3BPmBV10p7N+GOO2i5lwqpI6XhD0qKzilQQhLa0wgNT08dr0bTKGFHrXhf6X8WPQV6S/B4o8J6
ikMSDkNw6FOlA0xBXInc7NKMyhuD/HyqIEB7KAwEwk2yrzYwJO20+k/FWDhiYythB+K9lQgHOPKN
Ra+UHMGXUn5KzVuBIjjuz6S2UxAZjcUD8Z6rlSdM66Ug2+7XWyRyZWAqCfHAb1KLdNlMBNs7iaWj
3M22Gb5v8lkHuULFQ1s9l+EPBXwih6QPRfY0Lzt5nZqViwxOZ37JY6hylRejtxDy6YKTI6VekBo5
3OCK4lpS4w7NWW7G/ZI3h6LoXTVaXcsXi/qUp927ujY7SaN2W6BXjytCQUGwC3Htb6pQsVxS9orM
f9Wjxp/ZzOFKbqW+x8uTHL021jcHpUSagSbT6OdFIFDieb8d9e13pFENhQ2hwqFhql1ilTis8QgW
+Ae0BjGQemAVPiZhfwiyw9u6mfUhaSGD2N3/8/Ug/V+vBwwOtMyUDUNU5H+VmYyz3HejSSnZlO4m
6SXGpKtjrm9P8njMDFSufa/sJfMa/piQe8KuJz37X4SdWXOrSPDlv8s8jyIECCEe5gWKTbvk3S8K
rywCCYEW4NP/f+memO6r67Fbcd22LENRS1ZW5jknTXU+RsOjvzs+nIp5mS9G9jQvFkYcu3Rrd7xJ
hw/NHk5puG9Cye2hbYiSSBWkCEjpnlXM0BYheHA2Yf6MiwtASReED2I+O0CYD12r2nydpVG98/tU
2TbInkLAdoGhouWjm14fsdacpIC3vUEq5dCG/WJi9aIMYqM1tYAHNGO2+9TP2qDGkyhVj5jg8nIa
V0w8Y7KzHo7mzQ5drV5YNbft5kRa4qnP6rHK6R5sdfm0rWe74bw/HGspkLAIrnY68nfbyUAn2pKM
h+UvshHGN9oFaBJqKDkNqa9GiuXPXZodvUm1ptqv4HRwYm/n3WSz95HgIECBaRfYyJGpQlrS1UJm
ClG75/x+xDn3AW7dcO9XJz9BcAVDQoDK8PMmOpfr4WV5NCb6ICTYdUTDZE4chVPOz3PI/MbDoO1Q
6XAudCQerzBFbduiSDba0/ZgOAYW2oPD4XbdxIznWR0gR8Xeao6iTFc6SStmNnvO0M9SRX4PJPoQ
varwPOdIstj42oGcrEt+CQTtjno6+A62QxwSNCtrAp8xg3HJwe8Mh00d957OadPwKsMnTNlLPuGZ
pg/VGyC05JcR0r5BTP7xlFeIyWFZbZsO12KVHtd6+XGAil5GTbeO43Gy+8y06HR2k0m9IBOK3Ehh
Lrbb2c8dTcmXv3052gB2bED9PesvXlpDcnqYD/DliPFDCtgLNhy3GwT1wT3cd1i1vts94WkN0ciB
F4CmTgtPXaJtIHR30+odYYDaYpMnJHyX14psdUxAnjjESGX4hRcFTLsunNOkR8nNkgiTgu+6g6BU
41kB2kabx8cFaI/Tyy7Y9cZnheNz2XgJajU1Z3i3AVojuz0oQCFVjFbZuJvZy94Ns4Kbw1cCR0JE
DXCZsZkRouKCHfilC2ZWsKfp6+WTE1QF7WHo6TLnlf6iE9UMjDioTmOILedTAMnF5kei84QVSHOl
xA4UqQMITQYZuQOpf1SM3BE5coTgAYh9WguwnBDxzTPaHCCjRNgIpbX+jfV8AjeMczo3OLjB+Z3B
fuLs1yKGcBsjXHj0iHvqd+3z5r4m7T9y+9sx8Xtw60QUzoC4CNYSbCZ5ClZ3P9HeiHmCmCEGmL/R
tg3Udl0dc793UPT1sB+yG1txcDS9htggMPiju2fyFkIxAUJqlY+cjMFaX2bkUUkwk+w3CZeF1itI
FsKr5LM5SGukv+bD2wtxBCJWxNaBRuROehxzSATQrgNH+Gw+q/sU8g4/EtSGQpb7fKaebm85HXZ0
T+7GiTrgzy929/AowJnvo8GjvXnYjO7i7A4kJtkxjWVYeCQGdcqYEijMlQ1EHVvz2i8dEE9P/acD
DAKyQrsIp24EfhiQCaFxsi+gG8BBwVGXnIQqochHzXQwbjjouABWT8880iUDBBPilMI92G4DCAlw
FHQQ1j2X0HL7MSACCXcFNFQxM1bG56Fwc5K39+BTD29QOLTP8oUc7YFTA2oBUBUIvgOr1QOicIAB
SQIR/9m5MBEGW8ngjBJcH8VhM7e9i8E+CxaCgMEyLabpgcOCB1ofbPmOSAO1fPa+lnmAHFkJ8VM/
QSFK1e9N0AT64xZ2FNpRRKI6t1f7aNqM4KdCqSNzCbA4Ri1gyh4PaZLjO2HIM0xSph7kwr0/2vuc
780pgg3NQ/s+XHT36bJ9y+7JL52Y1mREt0gF0dseuPI9gnKjsX3xODojnrXvSehT18EHRuVHdXB4
b1O7W1Ky6FzgJJtu3CPA5Vw6UgkeOK+OiO3XnxaA1oaC5Z0PTy5ZxuYFC5oBeYAlsCxHik1e61yS
wmgxHTvPvmBzJZZA8zdViChDTPKDTPE9RphcEffmrtbyZ0P3XfRohJyrDkwWlTi0vP/cDTW8zl1T
JPtV+1msYViNyDhjyOBDdcFxCGc8NGy/IryOngOnLQGNFFV0wK3bl49ZM9tUAWd8YgXtICSm2VxC
wgXwEjYvvzT0W4P8n4ZebQrJaXC29/0NXJGR25V9pzPi8Fw+ppc9VJxMW+ytbKXtK0AGGLeOPExu
v6QsCjCEm93CHIz7+kFlJHYtTtL6RgPjwjo97vvPeTsML3bsJwBdBhVCkah76kS/e+i5/vwQ2jeY
4BFCAjq6uf0RylVXEYJzMrKTzGZXKRXJJDYVTnxgINlKVydgbsAlGyyOkzjaL2h+8xtqL7WhoOFT
qw+dePvK69HNLm203pY9lbNy5ySHiFRuf6eKZoYBIAw20icw8on3ko0TXNE5KC/BMF8ejzeW9Vzq
r6n2aG1vAcCVhUd6EhmNYW+8qVaHwu/h88xAfY4GAZmFdOtaGJd0jAhZz5pUo0mTe4cyHLbT/T7s
Rl6SjuPtQkdxJ5vseuHPfawP5FGuwjA8KvVSeEyq8FwX/awGRpeUWm+3AhDnGc523qnWjUMrTFyU
BpyBh7ar6ukecC70AV/Zz4PtszZByXayg5p7eN6ujMktEP7b/Rpel8JDmleSquwtjtP9PFsOA2A/
ruVwyHCkkNEr7CzP8Ksl0oDVMu0CQgfpc65IGAVGaJEQHHzsYPGlY22ihWQEVO2yk1G/Ctq+hzj7
ZBvCy9+Mi/VoTA6RXDDsNMhsOdxmiJXL/Ut/Vt/DEVmX0XAsiCCwyKIXR9CnerXXgByo2J1OcVIh
WZXO0PFID7q6su7BqTqGe9efgiyPRj5nWj+ZXG7babY+Te2AzPgYc1551koLWn+vsnDkI2E2zz3U
bJzj7MhOm3v5uK9IP5H4cE6Lc7DzKrdQo1C7A0bYUQZPD3F8x9ubdEGqexQOw4PPVx831DFdoJUe
ykF8D5LXA0L6SEaCeq+ZAx/AyT3Dy73jyrxDheVlC98Fa944ehhCvA7aEDOKgn+s7Che5HdQRZxT
CGDRszlIwjWIFxcnVhl+T/6LG/p1HvtrHg2g/lv2cDSibv2fprGrjsPhpsY0Ak8mfQtDF6NQ7vwB
+ay+6jOOMWEKx4InNsYPIPbDthOzC92Ys91aQwqCiAcKF0RgTLe1frElxrcr+j/Nu4r7A8TXYtOm
eaTkgDcftz4qSgVACmiH7KDEsFFLLnzb9jdZoLWcatQBZbLMo4naGHJaOpDFeGw8wxjHbE0iL6va
WwAFgBrAJ/+8Lr/jQSFY9293XtGJWuN8TtM226/OQAvqaXW4TeoIxLyWTw9k8IYI13k60sd7ZAP9
wkJGk5yJizQF7hMpuBIl69pDM4gQgtZ3OekD0eydgH26vbMHpkczkLl24FYcL972yDb7i6LqdxuQ
TkFsUdWnfsw1HarabIreIK93q4oUHdHyaN9CFQan2oYkHuVM+3OHmd8dg3ST+qJwR2wDGdc/5595
OZs6Z73dCoQ2mNrGBhtPgA+ju01n1OlRZkny4VwsswTOfjmg6uSl8PTT01nQFBY+OIIdKdgsCLkG
J/ttPTUA2e5wBSvOBgSXtQEomcGt3W/XNYpsWYsXjZCAVk9EbDg/HsDsAGYiqa21BjAnciIID9Sv
MWaq+OguPsn9HV5WgSSFKI4Due6xHNr9AyqRm35v3XLuNM8LvQwT/v3cP9+OB/A53UCAkMo2V/Np
123ObQ9pntUelYD8Yyvi2Ih06ndl3HlVEvXJ1/18R/GFrg2CjtQ/JYz7/RFy0n8OSHw8lKNcy3Yr
A60S63FTstIa0lYWMJHo51tdyR5+ZTdsapAKc8kgVDS4Xt15d9ifDuVuVY/Nt6r30lhr9Mx6OFZI
wVnwNAhXrEvzCU+VZqAq/8v9v5l8VPcdUuBW4z8kNv98Vqq+dEVxOBYrLTFhc6BfaFpupxPPTh9I
bzSXuZ08HfRqVZNFb/X3zvS7gu2/c83yF9/lOy6XbZLoQWoSL5VSAH+2pc7auNvWtKWnJeTL2VN2
q8s2KLYfsHzKQAMy3IQHjl9lz0Q07hdD+1Uw5GrYpe6wNeojZET5qKt1OKzbbgh+uVhdyvfWvM2F
W20DkMjJKOVHmJm7BA+58lGJmnd98zEv5s0xD/bEUquT0mtl2fXtz8NjfOPjUOkIT5IySwM0lq6m
Yp5vksYs4mLF1Mgv/bsTuQJW3qiIX9CSB/+uGn0UHEeLs/VWkRMt/SaGwq8/ltkRyC/5A2atEQ88
o19OdwA896UOhnxLIK9Upg4c8ZgtexqR3xfqEozJD/z8ALqM2XWnkrfrM7MtJpl55Y8COG86ZJhy
POH+eLRqam/L6a72YEzVQ3IPsPcPs958c5tO7ZkZmJ8k7w+cKCEtcpS3gwR/4+cmfTvOwxGpRFKK
hAev/cZRYpbm5qjnsryZ4me010uS+dtknsTvLclk7TKaGSdQ0sgv5F2ANeA8ZL3FI2ES5ghH/9yg
0Tc7PBW00LaFRUi47yug/PayTndx/X/+l/a/jUYbtHbT5CLvVMWcd29y0yM2Y+kAK8KUIHbpxoAA
tyBNOfeEvTIwyeL3yA4Lhasn1AzO14DrwFy4MQQk3a12nIan5j7UCXgij2e5WqdK3Ko6vOR+2Z8l
xIwGwP+iEXlxm1y7f4onwE1a+LKmGpoezzo0owPndz55DPWzjxBBWggFX/ucH14HoCpf29X2sx1b
b3npA6Mi3tQ7wvthi+4Zqg+kYOAjoEQqMUFKGaAgetK9XyyYLvb/zxmGOrvUMcR7M6yhebU/UJZL
0w9dynCeEn+YHdWQGIcWW74QjS5ddI7nmr0yLRgPo1v7PL8c1ybqYmn/VkdF4Vztw31yP9xsliNz
S79+cIIKKygLF1J1Pw+0pslyvW6rRh1lkzx23/hLkLrbGpBxju12Nag5sAwnVDJ7ThCE6hO0OaFy
GufFeveuWdksN2HiJ4DtEgh5B6Znb993T0MSd6RW0xb4L9JkaW9+JLe2OwnOl4+nZ7dAstIiI1al
FBcgLy2XiCFLaMk8e/QvvbDohXEvPBOPGJbPOBF7OAzFQPc+tILs03GGlFMzgnrJLTHWQNJuGz2B
eKD5XQJ+LIMl0Zj6c2sn4WBn+qcsaCBznDX4QPpmuUmfh2+9OHFPhNjFWJ6hc422L6e2ukuthgRO
PEnQaUrPN+UYry4BKthBVm1JSjEoyXa0HHQkhgYIMBk422Uf/ly82KWwM9sVIvQgD9FFHeHW6u0g
GNjxNG/Bc+lVlNHwHsDROJ7DiiMxB5mjA7kB0K6qZueN7u0TPWyhleo50DJE9KqppAPJPLRJsRyO
LvOfh/sbTxiIgMEwi/w4pTav9lYKGNTkx87bVbNIQwMVPOcATdnhUVmypwESLznCOsuGaAxyDK9F
gNTo43ldzjNkKeqlHLf6r/VDRizjff9KTq76sKRmjFv9lnD4dmLqeLt9g3L3FPm+WkT9xsyTY17l
q/1wcjAmOZm4FNZ/C5Rtb0WN8Zg2sZNZD5c90U2gzD/3lP63BdT6iHsblO9ljyB88efOb9tl0mrN
YAsYb1o35wmc8pSAWYnUEAdmoQX24Mm3fdIgw8jWb/PLa92bXYwhaGKOFOTZahiEx2gPgjQf/nIg
+CZPgQA3xbwsECg6Nuaqc6pjYfTwHIg7iagD+oyjIoqHkzoniDIg2wKBG99btw8KSWhLJKiYyNk7
ZISyfP25p7S/HQLaAkv6K2khZR/+7KlLc7JsbaNnqwPa3xRjEOBGZ/uDCgEVCE99EIvnyWjzC/rs
69BzZbgouYjRwmZxQrl2ibt609Z5UmcrPMQEbif7/RLBItuIYkputO62P4uTZloh5EAK2Ci8w6Zd
Nhw5tePSygCKbU1VQn2helqYnVrXsO8sBJp0vST6WN4mxen+kMTB9ouFZUHS3sHUTMoDRQJYnb9x
9r9xASiXxtZv6tSY0c3raKhV5INRum0ySp7cpDHYwv1iCCo6RScXTe0jiRogNlRu2chJs+hmg3ZS
62dgs086tHnL3v42xWTYrvrXRIdvQK22Ab3cvzIVadYVyW6wSVZIaCb9Od6HbE6DYbfc7SPTvj1a
nyX9ZddrqS1SHuwgbeY7DqZaAklJuz8Nyl+GfPTNvopApmZRV3skmMOrWa9ZbT3aUeJ6CcnlbAfx
iLTvhFzNdgdA0Nm92fvZiH0M7O2kXBEcPyJBuwTnCRn8hMovkRxNkaCMT+u2XJKPQt+5s6ke5bT3
5SZAB2fcqGphgysgBzM+PFIwYYoJD5GBHQ+ImCVqeKPfVmFvjSgtpbPujrCorEAHAOOVq7dk8das
hGlE3qyK6lGQvxSkhlBChT+5C+ICfIoQTyBDX5IJ5/gcYapG5Wu4y7+N3t9HVHoJHXYDHQq6TL86
xG2qXT6C5GwyWOD+jtODcUtg2dPMCncKejMqDnERIdhfniigYMTwfhA4IQ/V8/Th+nJM/Hzo/4qc
G1753nbfGI3Ay2EuQKppZMH/tBV5WyfshmyTm+BAEFqCohSFfdUo8Qzl39mpxWvt3HbOxwe1ftwP
Cqd/ABl0Pmz3oe/czecv40/AzYQ/C2e1I0qYqkRq1CfEradPG+du596T8vH4LGXr338zdDLl/7Mk
rlt/fXIwB/a2NAfNIHiM8HicrXfb0PDaec3UehSdnY+eu14uCV84H+v1x8fWpRR5sHcbh4fgy8fH
GtErd5moNXgX1XM/Nkp+0TgvNBdKsXO/er+J1aetVnz/ngUbl3gj/97f31EicifUzHy/rxT/lzfu
qczmUrX3c8VfO6u7xGmd1emXjfDazv710LJR/ucoUIGzsS7NhYe2HKpVMV4AndyD80ysWL5x4bu7
mrPGFATIvjljXXkvJPwc2iOBXJ7k53EYXFmmv1okLu1/WpQNOmN3ODAMUvv0WdGQBaJ/DiLezqvM
oreHnbNsaGjqLEvvY/nwVEljPu/u7k7OveUs9s4jHcyPsfqlbddey19tu1p3g36Vdt2RtuXTcgpL
aWGi8BZZkCIn72g29J9/7otf73dlEs/Derc/yejUiDeCnXZHS9QAkbB9GxXoubmII/1yNkRB5pdl
cBUUMeqyaPcV95T+f5VuRtWT1xqA/dd0z3wEvJgisGPUWVnOKIDY5JDBYOGShg8u3smTd4Do86ev
pvNuOjPqnMtfoD6lmGmW07CH20wtYCHeY9/tu/z6GRkjh1KXBA2wAH3XcgZjyIK8CE+6rwuyqc7O
mWJi1XRKWcYpQrdBET117hPgAikB+nZ0Hp52Dplf/j09IATlPKEdSOaCX7JcmSqV+9J4vElNbqmg
yfV2X5/u++wCJBaQuGC5jVP1Sb3WGwT357JaSdHzktb9PMK2zJifjM7VPtyNzr2evmNGTaR7XmGc
YjDl28e901ICmM4onHsguM67fEff3QMx+Fp4oAe+elnDsN72vLM8yZSVAfERowNP29Fvpsud8/Bw
UEsWDTWj36BeOXBy3Dlrpu+MK5e64KwZhrljrMTwsnKoH5y77/erm8+fH/b/s7SHhk7BcHwO7crY
5IMewDmLqQUx1UGgzIF5490uXj8wlZ3jLG+RU+LdxlkuUTDwXqCfuZVzQ0bB//xkUBLnPVa5e284
9/fv76vfAvHDq1PB/13e/7bvyvSYRVo12y2Dcd93Sdc7r7cHt3Bv15DvHXYuulmyctJThbeLnoH9
ul/2f/kENY1+fYFn70LhpW4Nr9zFXGPMP2FosYchk6g+b3im+d2vZhyf7dt59G/TryyTdrQ3/W5D
10r2MF7LwkICi0UGwdJ5ZDLJosNL4idZWP4zqgR8kkVn+vrXhx/lb+UlK7dR6Mn4EP/UY+c3PkZY
Pss69R47hTMWAY/iLVm0chmZiOlaJi9IfzpLumnNVvlEgJDeYNl9fTnfd97TnMX3ZAdgpV0WJUzm
SN7ZOE/OfOg8sCapruI80JWV88TX+VPjNd7XVWB8MZlZ9fB8+FYuM3560f1ecDffuT/PVeP7hflv
h16Z3lNWHdpYvAFYoeCABrYXs/+hfkNhM5iMjVuBvedpgV6ZpIELnBhSR1VAyGl3VuadHRAgoeJD
QnP5k6ELrQlUSG+s+9QV3GXq5/baVzmEv+buldmu2/7prBe0F5a/epYdEysd/GO+ZcYSVlaZfyul
izUHASPekI/IS3NuxeZsndXnO6bm8fU1V4RmHGu+5Wvw8XGeiD35WL+0DkqdAc7X12SG7hzwzwVD
QyH6E8aDqX7Hct36d4CxxH1bsWw/kfhzbu4KnLmd+5tNsb9fs7Y1BP5gjqhQxML4j7tgD/bpkHA4
NoW9QvaNIzMTx6F1ZX2y4byycv95ztcOA+uuP94CFFGctbiespoXr6QYnNt/fNQah6/1npFQxfth
y0MmwmeaPs3ZNZiMd0f3jvwyluifr5lz93LHmiYNTWekatVTF0yotXx//8X3+H6B//ucV7ZzeNrH
XUNJ3ADObTVyuhDt0FykKsEL/TyVzO+n/r+3ujKDyaHrZX1wMQGbjxQ3x3rI0pavhfNsOROkgdWX
i7h3ZhgB23lNVLCcDh32XlmZufOAjMPDg/SbLG06iA4Dxef+1im/NVV+/5/R17viXKS9I6wT13Bq
L5um84snyApNIWvCK3F1D9GWiab6/L92T7P9GBw638E2Vlroa5NMJX7mx14CbmKjUPV2Ye4plBUc
VIWU5rac4bBj842juQYvQIFrlGrc2KU0j9unIFvlHl3d0R2CSET/YkWlZweNt+jI9z0F4dTfeL9t
Vqjmi2/wt+/w/8bpOqhQJsZwaxrY/MFMu4GY6F7ciq/D2cU9+5Ui5zHTFt0CTMe09uR3CKF5WYRE
nYt6pjIV8EHeqb2jsmg3IEclfwUZmf8T9HTrcakMSOtyhbN/9q2b2js/xnP0FYP4pXsbBGdf7oc8
i3/kzo8mN9MD8GeLmIMMwo5flwTHeFM+kvNdANbm3YPHxcebD+ppRRCK+Twd5laP+kpuoq9I2dwf
VePD3QlOlaMHg6DxpZVSUEZ+dfaTCLJssEG9HhX+MSrknrmQT5zZrFC2pO8vLuK7URblEdJY/Gu4
dOPHL+kLFRb9k4cPH3EL/iFseNPQ/pr3TjQZb/sTGPQKQ4Ic6tdLys3Lq3vccStuPbZu2rG5QCOL
P6o97S2PWm4oF6w/y+mRHWE3zel2+XuqRPujWRIh9jm9uNJRR3XydvwW0Q9PPOGTt3mWnqOu1+yf
Afnnd9aCnAjNlY5GtY47n7giA87PWTSEiUh1QETrL1AR/c1zTm9IU7s36Z2SE7iXRAweXSR36o+H
wWAMB1kNeVCKcIw7fxjgvt93XB1M3pi4Or8brs4qnksbpQP1cTW90KXSCukoeRqk73zjTTqt8Q/3
Gv8/8+nOR5ad68gd5H4XnCRWI58fjHVk5YcBRRy41jA4T+U3LSvV4iqD8Sjo/A3I88FYeg5AMq26
eHK8KCMIjPOZ5svrOIUh5QMa8MFpcCskt/wLt7Ees+XpXj7aenEIpvD2HJl+GlJGPhIjANzVp1pC
hw2AGubHYRwavqZyHwVttePdw/2s9UZj0FceVbCCOCQVuEbz26NQE1fqpp2ChQuiChCtQ31mPqW7
vK801tIx6nNXeORU8YIrzs8D9A/kZnEoMK9s2fIonaoi+f9+fuT/cr3RGPyYB8ye5wG5hcC6ny2r
qFENt6tuNwH5sygOG1XMt3N53/CLOYXdojKyHnl8PtF89U+jNvQoijuPMi6ar39ugn9u+k+XNNxG
nrmKKpp65ur83e12jXQ/7ww/0UEnYkMKLxp8av552tD/rScHub5LsIvegTIhFz5PpYdo5vvo8xgZ
aHfT2fkSLF+0GRt0uOnDBvMPa8pP8fiWj5wvXbJbbsbys07nXYLRvfxWU/idvAOyyEOKbsyn1JZ/
l0BTpZ+8ASAER5e48pXCDZDWHAy610WXwJgCleZDJqNB6VN/P24x6ij1+tZkp+wHY0IRhXC/onzR
3SE4BDDrgy7sQkTUFKxdVQcwWhbQhQnXrIxXjrOeFpKCUKfgFBxW+xUwXE/awod9I6yDLUJYciEt
jMeyZ/zzSYDYvLoJspGe3IQEKQ5WpmQjoQQv/4fG6NfBmUzbrHjejmXDgQHDv0uA3hP5Ul7EIgF+
cTuei1shvefVQcrPaOCim3jHNdV23E32HL35xThdbceHAN2FFWh97i/37ULIj0HPA2ztIyXP7iZt
5+gSyLOhGUEqiCsaIQ1i0qdcIFO7xXZMf3EJSOeB7IDdJPak+fIZbkF/AoXisaU9WihbZs4QnTiy
7ehF+hEGC1BHPq1NEMtR5kS6Te5TB1SQ8koflKJ8kntIR6aeMcl8LaxuuDLXl23YArWI7l3EQTDI
+bxgKbe8x+cf+OxDPesm0sV8ktakcme+l0eXBx/db70mLL7aSp8xxQeetB23Ti5R01RpijRJGsZD
f/W5MZFZRUlalnCJDRBfIB4DueRPi1m6Kmbn0J6ns0TBsFPlpAptj4INIQUYXMvdR7U6u6T5Ziff
ntWqVpp38slae5Tdm9YKyCP+5TaiSrTT9y/q4iPBGPR9cI3+YUqYAbehBz4yXe4j3ZcXUk7sgF8b
rrf3yIuzkQMzCg4edX7YYbIIjQ4XGUw/C2LfVrDp2aCNBQquju73eVEuRlGJFzcE18VvQUTSJiXu
S+cJPhJREw8lMw8BA64D4lHFN+SMPJI3izzI2H2TgKv5oMwBd2reQRkBaHgFDsmD4KVSnguuKtdu
XK4cwkrFLeorSASh3Hfr50QzwU+yW41whUx3xC5PUNzHLQmrO6pzcyWKVwbwFr0evdHSulrp/oW7
IPzvAUlH42OgLO4yoOe2zGdi8GrjiYtiKlittNxSxaQ3NRzxIKhN6VKgkL2n8hOPJwS7icq0d1En
dXTk6fuMSt9H2ZB1GXsyuUkp0A7QouN+mID0lGvCnXe5umdFCPjg0JUBPnxIsYzxwYOY62X+M6Ix
bL3ICDFI8qp8aUAxkZ/7838GTjwv1LO+nBmACr7mvjWMQcFhVXOtgCf0Kk++P0RHzyJw9dUHPGuf
50fEhjMUqoOgX4Fb4oqBGg9avFqoVuyXekA2C08Jd4v5Ibc9eHi8URKscjdVBXerFb1mc8bqOz3+
PnNRfiNWEhPQgnUYoj+iELKKNEbOCi70zNYN3iBpMH9TWrONDooktYfQATooKHmJtog64dqWQUH/
9tTpYcTCY5F6kOd4/P0r8FjucXE+Y78OMyC1O4/UHK2BlsDUY0jpaqaSu1WmS/QJKiXuMxWEcZN5
0Jd57K7gMruXsAwyRm7kCwJYVkMvEnCxHXSAhSnuOdvy3o7j1S6g+DCzHHHJyS6wn2SGCRS7N4Wg
4Rf+VqGzwFcQwTzLeXZcUTiXm19oXo9r0GJmIqVsvM3k6Mo4INzmMOpf8+/sDqf5BJR6MJMdnL2E
XpUO2UedOxf8MVQrrpEueigMxf6Fmkw9fo4Vuf0vXxfaJyv57KcAnlPWq7SmCpLx1wFgnqxSn+NA
wFyTzzlAVIIRs1BWtbR678fgmLkHI5zJDPAqVqX8JvcGYJ+z8GtdRxTG5vihs7bt4OzpCjCmD8QV
P1F8r+7LKxtgPTbzjTtk/bAquKe0FPAkq1LW1JcN4eqZB/fC1X2kpCjljl5JeAl7UY8xkvtzrGE+
It7oUiQk2PI9JT15F8y3kjlNNfOAgeYq1YzfEDVF3pPnsVXOP3nFWAakjBUEzxDx6nBLeBU2hN8w
DhajQYJu3PpFRN1ywjywRpml8jLcLDyC4u6roU+BU7dewKJhPrPWufJlkgWXB+k56b8dYRcKUvFZ
4NCKat3M3+ECpSNv6yPQEWYe9B/6tj8932+Xcm1DPqcMz2Q1glQPJJQs8x9yERaQQ2BoM+zEpoJ9
gD3i5+NEbJPtDjkgxrPBkpIrWJOR4uuSBKJb+OjZ02OMHhZVnh8JV96RWZDfyRhm3lguidglf1QE
1J9h2WPmMKF7LoziFBEaXAwMFQJJGEri7a69jseIW65jFCNlE+oFjTcQA8AGYrOgZBnbHuIA49TF
6fALjPXRW8paoNXcCrkwnoRqW952Sruhs3Pv8wSFbYaxYPBSpl7JRCjYmJBFGCMVR/fze6YW0sYs
KIspy+Bi2i21yrDGCMN5qU/uh/6FgBHumVtHHg10rNs+6MyDbFxic5i7aos5qGaM1EpmVcrtUiXv
y3c9+iQL0PxhZrL+2YWYGdhBNETY4RIsAuPIuMFojIZqczNQYDG8bQAw26WeFA+CJCNHdrHqCH+y
G8KB5+Fw8/x8Aag4kC4zA/pgannw+1QRpe4wGtH1vTs0kLAkMkJYEWbUIMT2MsNlDJGmZjbqPmlU
7CAdxVjWi8RjdvtiU6XTsDIhPASCAx0DgIgZkSIZFOrd8/dybbgMzFqTgjAIvbktc75jDpeBrpKw
F5jMfOh10YkIKPyrAMmX2wFzHVYDg3BhfspeiyinX08RSGDYxTrAgHg33UEovQcej72h4sTEWZAA
A1JIE9nVqIgTUdKWAQat7veYZDU9SJ8xF47siroPy4zrYUf4hCQ8ZJXhqbBbyvprozueGPGZiYyd
zFyxmluf2rk8u01fYEmwatJXX+3gbkQFJ32igwNsFLKCjB02ODDEgrAesbQBuw7PJE+KsgQ9Jvu0
zE0qA3319cDvzXh25oDshKM37IpXRBbLwnLfkCTABqOUNa5xv6zgEFkBpSP4ODsOL3S5VHlPaSR+
Kxa7ZlFfcGIwUFwAwTTcsm0k25s4bxcf7Uo6o346+TVbYRHRTatDZI97OEHkgBgkBtiXh4Hp9eVS
7JfombJRUAGGswf5L0jc4lRa+KPHG02hFYuzAPQK13+D42jL6sWZ6T9ukInq0VrpBmnHAIdU41+C
ayITB4oj67AThw0HpIfDcQBWywHEL7x2hvIN36e4TuLxcurxC7xcQ0GFxIHtORa+twzwicFruBLT
FsdMriULUkyiDAAuIk8h8St5bnBvCpd4vON4IPaGkiIMRYO5YKK44o0jmUoGu2H6nBk6lgrGHkeB
iXjxzyypip2eHD7+PSU95Iw1TvyN2gbHUJYnioeuhess16S/aRXkP5cDEacClixWShZv4bIQ+fwR
K3bBie3cPVm90dcBi5gc31FUiWMMh6zwzLY/4J2EYztyEdzTUBLiEzuJWw8LU84v9D2tgBzDWUMO
QUbY0XeJP1JdWM8yDLiBZwJ2UXqaSYdIbISbqHpYTSxngO6e0wsk/teyKK1AWi/PQt1mjhFyyOXk
yGyzuS+GiPYPmRVi1Zlz9DsoZ54TwWgvjkxmyuBmiKmB0YjjKq4SZU4whWBiWabwO3FS2dLY5GVm
4LTSw7jajI+cbyi0zoJEc4hDhCyQzMO/ctnwMMAV12txRmQ7/XKpfLHQSK+opwybPMD/QNc5KAPZ
s7FdcLGY8GLw8RWOrC8Ksng6O30WyKuHrS1nsj+LZYY7xW7JtHGO98hYsogIhvoyOZpPwqEeJS2w
iRTB4ioaX9mlWe2y//LCskmA1MRyZROEuph+/6xpmeCyslvaQ9kJAsgS9yJXEshpgc54pF4vQ0Fb
+RTquV53j3V15E5gjbFKWYhVfukr6xNWjjLpLMQNWbgt/i0u2h3LKUA+leUd36aRDJ0sNowGExZK
OYPdcr7h7MewnUNLbGGIlp+PICXxj46QAvxuJguFAjjoypHYYmBtpioR45Ap5jdCfSYVxBHbYJXD
z/dKHIULhhSjh+kUU24Em+jsGqwCOTX7JF24rpzi5XBf3nAsXlDf7eugnLPAB8SndZazEcon5Egt
UQg5/su+hi9KW+S0WnJwJtvIYVxTI6IpMe6pRsysL4Eml4AUkSxCgJyYkOQmgyHnFkS0WAQb9jvO
pEzig5zXvk4a4huJTZdTImRnEDX9qc7+IprhckIYcl94EPIQnPlKlgBSnOLtye6hICEyU3bsznJq
oALBfKj0pZwNrYB6W1ynYD+V846MghjglHOHWPZkbQdH9jQJr1tMewm0bxb4a+o0TZecZDFd8m6D
sTxEG6d4Ry8kMmQvw0HZ+qfJEH8DooFPeB0PWTzn0dqO7GXs410w7xOeC1m8xZZWHplbexaf3Pky
PbCBEGNj9/naItj/LEzP0XmzXH0RT2U1i+0Qy0JFRWOqe/ZXD54ITACp4tQmQZLdVxAJJDQjRNBm
VjKGHBT45FdU6xYRHMwSQQyMtQQ4zksxWIT+7vtEvwy/70lYkEIqYsAcCalkKuU9XcaTQMx2FpNJ
xEnDCKDTStgKQxlgCr2el2KmLipb47Qt97cVzwbnTg4njGQPrwq/HDP6P5yd13LjSBOlnwgR8CBu
Qe9FSRQl3SBkQXjv+PT7FfvfbTWHIUbs9ExPW4EAqrIyT548p1go7DTxBEVAgTzI3/zT4OgItoKY
hE4EYREQbXK8g98/xJEAEBIAFMRPBQcRUJ9AbxEo5S7Ttc3agRPOfhLHrKjae6r2lp0jdhG750Xg
X+LZAGaCJAuM1ViK/UKpzKoUzYaC/T6YKiDHorHMGIa7UN+6ucajy9gkgGqTfOfz0OhZLpBI3YPa
iYdDwQnEwA0Ace1VXuGJxXLi5ojMFHkkSpOCcICZ6zRlwSB5P/N4zeqERT3SzwlcS/AgOpJUoBg7
ju71iUYQw+yDoAhoQ8xPH2VCA2IRCwriLfnFEFSJVygSXVRwoSsMzhttMCVs8dgqIFi8DABnASc5
PX3xSAW4xH8B5yJis7xUtjIvFh0zTq6KAlMsOxHT83lPUJN5kAovjhFW0kpKpmG29NfMRfyBP/iK
hDNOUiwwRsa9OEv5GdUBaOGQOfppMj8CXHFKkIe4hAORNQj40eLlAdKDL6sC+SbHOJ9s5CMESNAx
3As418QdCt4IX+vJu+dVrUQgycC6Be5XA8fT1GCx6iyOZKQC5qNvyQLr3kSRzY/Fuc8yZ9mzdGTC
UyIWFTUISCsghVhcFn9G9NRYviuQOzBu0RQA6odbICB/AiLBgf6as8MP03HnnvMIJ9Abz1UC2oSf
kujzdHMRxmgriKVE02JoLhKaLS6lLAUDawcJSZ64WIw556dYFSLVFNDbn/86QomyIDQxh/znEBA5
TQkUh/sMTfK5QU/+xEl2Gps+K0gcPyJ1FgcTaezIezYpRQGwKHH51VWzwbzgnnKSdSWOLo6+UTct
+PMcmaTT4vgMxg0BKxW2ZgKV4yUvVRAqcWa21B3k8SxCLIP4yxgLcXyIU1Iknun5/IWzzDkeP4gz
XFRKTIIiNE1hIpMDACFQHnlb9wxGeFsBkon+4nH9ByILptaonOUH8YQEkGCPjDuXosoleUfqnJ+L
HORPiUqxsBHQIuovAHjanYAGxM/5Hlgsn8V8lXKmvEgTaYXkLzQ8kAuRzGDMJ/6a+KNj5DP5kfj5
cSqSHIEtVPxfxGP3jK7h5/NizfX7fCmwNn2D9PTUmJeziAwFlgA3Iu43WoCBgDiJb3hbgt+IfAUN
vWqa7WJK2vIBQIrMPCZJEKAUhHSCfbQopiiniEfKgcbbICvisZETcTDwYeBpjNPlLQ6udZ0n97f7
Khr2H3+HqIq8O1ZaTpd8icocNAJ//AhtQlAPBAuGOTPnHirT6J3WjnM/hXt2gH87gYNwJox+fcHM
etufiTGy8wal8kxejJ2HbLh/+zq8FdPvT4gWsLS+v7/B2G7SXW99/guyroRKZHGsaZ0XQKACchZN
WAFeiaYtQZuWH41ZogAEIHYz7aFHsdupXGbGSiQWCbl5vRaJEirHlJdUDhOR8R83HbsRvXGSMVGS
i0RGVBn0CLai3jhuRZTrSDOIuGw6sUUEKIOk1LCbih//2UnddCF+KNaAyEoFlgC+R53pgVR5vFix
VAMQLvGj3ykQpqA4/NJaty/YNEl+avLSaOiz8m7RIz5/E2Sq2PlDjPxDp4IgkTvQhL8+7oBTBTW4
cT4EnHuInLv7xrn/EKTDxUMyhAN5ZvJ97+AiQoyAJROM4dPcIESoF8zwPzQgjQFI1VY0A0GOf1dl
pveS0amIB1dgXBb66kP3BAF8XBUzSzjAovuJetNQhuIFZoyoJTQ8pCtUB2cFzNikFJlZzDmGZT1k
PKsElub4osKFAHlrzOU6XfzvZ1UvqDuJH9qIMrKD/vDOliGb51n0dyGCCjYysRl2tWAiCaoO3LuA
6P7BY145Lx+HO4RUxp4Tw0+KhxBPxAP1R4KRvKtnbKZPKCeQjz7ZO0yO85v87/dVcp2e++MGLjg5
PrKTTdewhXJ2whRnZpSScHZ5thbHGa4IYJZfv1/x5iO7oOa0euK7vcYVBT9WcqDWo1ooIElBQv/D
YOI5YZ0y2ioOLTfITYJneRwSd+6lMTFnAFfpAUoWcaZ3wtECxlY82u8fgLmmDw+AYcPd7vMTs2zn
k4f4+8dXrauUlR9P7IKvEyVH2fIllqegqIgeUc1/+fi0JWWZIBw+EmwKwZoQTIJ2LG1FoiD4AC75
M0FoXMECppH6EO5E0phSJYmS/0T6KLJn0b5Mae+KVF6kZaL87u9M0gJR/4DdDt1HkVgJHNdctfDH
i3G1IBna0QMB7gS6cIyxtxZ/AmCVb/RUht5adABtAI2Q6wFF7AV4IXLpGIBCYIwCBBD9K/QQ+THg
B0mW6GMJMIAM/Pw5UHaj2P+DLdKLgW6CHQVhV+N4Esio6GW0nIjRWkwGRNN2ZryISlmkWjopkKgw
SD1XA9gfJc+MtpMj2i7puavnAg+QeFCliDzdoi9ZiA4IYTadi3oNX1u6RuJYFL0cDB7pU0AUoZLi
apy/oq0F92bR0dqqOb8D8ExrrQHcNGMNkRaRs4B/8pXaJVvKHn1+71+YK2QHsqiOIp4lguZ3nlL4
tklARMIhsEiRbIhMAY25Ge6xXIvtORO/KtKTiKxB5BCIrnLw1Oef/b7oFMHU/E8s/7HmLpicR811
G9VlzyDUppCTMNi8PmFwPcSv2hxXFAenUQTnubs15KgaV8mJPy59cYz0RaMqqggQLZQfY8Q4GvKn
8Lk/n3p4iQqEuqendviUjZj3WD6FRCvUeof8AMni4RNcTDjIgojIEQNPMT9T8ASXEbqixKZmW1Nv
0jZgZFFESG/86J1j5ddxcu/x94DxWZeCwel83K0OrGqaDM7BdFi/Eb8kDe++7j7OMy13dx8fq7sD
/9zdHdAf4dtBgLN37iSZQccW3+4K1rqxscFjWdrKNF2VsPFpjAni35mQy98UXw4qIEMaHxyFXx8f
Isf54EBcHR5I9VkhD8QW7ldQJZPh945RF4ZMoZ9y5MA35K4NR5osn3aaY26QVx5+fgaCSo0ziiP+
YDF6+tM9M0YiRPH3RKgSEb8cQ9T/3D195mPxR/mtp2oCc55/Re9rdyOHUsXr+8/K0hmeY+yJYbpL
Ap4hxbFnt5l4vVDgKID+lGkfAsMbjIgVAgYuwTQSUnLRZVfXxshe/b6+me298TEuMtEQScnEK1J9
mvEhBINN0AXOlDrYe38Iav3wWRRNorLXFy1FmIiraF9S9WsUZoKLc4SWIrAIg1gqOCwiYRMkj4SY
CohKIWhNBLohfkUkfQJJEPySP7QQ0WEXKJfAK0QjSlBsBiN1bhFV/zwVXJkohTtWEIA20bEDJFOo
gCgqBUpH/0/07UDrQCoFjC1gTwA24i4ToLNgGYEsgi1SNQnoFpQQnMugD45qz7ng9Pm8Ch1Q0QXt
x9Fc1Cm44YA8xMsMtoQ4T7oRPgtQ5ASfQLTtceAm9uBVB1JE2TAKmIhQgYNbhkuMsYjdgtnRTmDi
nLtFFCLgqqL/g+DROcKKHSFK7ICiWfCVGtA9jecJp4z+tXLugzCn44iCH+wLrDSetERokw4P1FFq
PGBd4n1wxmrbmShUWiKz4A3Kwwj2HgI7Q594AR2R6pBOLVGd5h0bUER3AWHIYF+YBEAGTMcDCjlx
5+74haOLDyealoJ40I3ZlB1dnGB6a2bIuso9/7EPLpJOVc7D2O5YgII8KRK4DK6iYDhqW4H9CMYj
p4oTcfqI0o1Kj6cvyky4geCu/Edbg+ke6EHi3BYFg8C8fKB4gTyJDpY6p2njGGtxuumU+GJyoIGb
QncPTEo8CWAcCnIEPDhtUs5Hi3NGFK8WYffGjvs3ixlYtq1pus18ssr0OsPjF/cbHDtb1k1Xf8BP
gpgs5NpKctWJ59yLz8vE6RaMpTvPPlCjkpJCw8Du98bH+Pd0+fMxDCYtNZSjLFk+zxb9qECTU625
VsHHYHeLiZqUMyDaPn7NCfArkOjxw54hQmN047L/Fo7/vezFeRqHleb3sS3uXl4g2BpvmpU1g9x3
P3XcWfscz80P0ciMt/b8pnba7/esyBcXL62uK6OkzDdRxLR7QtWofufBIccTJYgWUY76nvlcQvzD
oNG/7wt7XBvvnV8/+sFrbLmHNIBtZA0btMra9MYLUS7S8//7aAxVaArJA0O+PO9LN0lS31U3+rpc
aA/Kg7Z19/6Ti1kWioDsAJSVl+VYeii/3Vf/SfmQC+ckvsu/VRCwV+vBf1OI1OEGVd3o0UOI7s38
5n/907p6xBDqniL8CXh6cBrm9wpc9aW+198iPNnpJt0P3owG8VvpoH8JAy/7HQUIgyhDPnGH6bZK
d2oPyjgPvuuXE8fsuHzpP+EEtNVIuy8nLQPOiHPiBYDzt5MdbMC4vfqJ6oA6yTbdW3p3etO+vRfv
Tl0hnFrOvZfirXnqR+VjXCGxJmzq1A/vsfk2PzAX6r715x6gd0t7xHf0Z9Rc0kfvs5wPZvIjPn0L
bRy/yKtuk366S6zVlsm+QG4MpKc/p77q5riXyYf23jZYl7Pj3tzUs+PaWikv+Qw7pkd5+anep+Pf
l7fybzD77zsUm//Hriq6wPO9UMo2YSAkmMZpu1alZFhbOdoiuzLZa9bIRi++RfMkoss6U9qdBi6o
7q3jjZF45VqgQVEcWTjyRM08//6Pz5JbtX4aJLr5kHzET/jQWTzHDk8hp6QpozuoHvNQw0/MiDoy
o+AGCnL9Ufy9vHZR30a+mdlqGBWbrDdeytzehW9yDa26BGI37LHmvrT9XWNgcoHIU3fs7mo8YmTz
I9a1pWY8GurNjPpfXOZ/L+fHJ7qoH1XEbILKzHk53lrNwA1C6Gr5gCgAQqsdMS7D4aw/PgzibQVk
KgXIBQTvhY79R4S0aEWHIZTwrG/xPKDRob7K/Vdfff++hNSrnxKlB4KzKaPIerGEOqMLND009Icl
kVlGIvQVrXzS8ZjDgdB8egL3e/j+/rwFW50HKP8mpP97PD8ufJEJot01qLujpj8ghWg8N4x6VLP8
WdvZU3Cd+Y27FKH2l4ud1dV+LE7LjU+lF3CX6quxjVaI996363DnvWqEFspCx1/5K3zuRvain+cP
wa4/5Ifi1rSSenW//r3nc/n342NEYdGZpteeNu6rtEVIDX4/wk/1q+rN87UxNr2RVjjYA6eTbH3u
HRKD7xpvYnVDFy1aDCpnydpNF97h9+dzofT+v5fBprURxzWEbOy/gcTOtIFtBZb+MHhVhCsjFITs
MPh0HwnbK3qnn8WimfoP6fspc+JbkePqUxH2RQpS87Ili9//8VTsY1fp9lFNHqmltlJBC4ejAQcC
aFM+rA7EWen5wTQYS/Nbk0nivv6zLn5c+mIRFhkyFE1aZBub8cB2GnYzGxQV4tPJURHqzm4G7Fv3
evGgT6adeXmk5hu0wPAjacF66PNAXvtWo9GpXFQQysrxIBq15On8wJ+jtEfqYGJvFMya54FwtHRy
OlfKqENyF6OW9DNP/ZmlSRjKjnKarnO+M6QJYk6duuJLBVDTgplpLDVpErcjvk7JkIW3PtLHpJMK
uIbg7d57QjxSCCPTldhZc5LvtbzBlXA7QFvpPXmPDvJnwcmNWiYu5Bn6vhiljaNgqH6WmoMaaUsB
R3uBquRTA5TRtjZ/7jhJ3KGaOfWL+dm+TK29quGsgHyMw89b0F64iRb8IwTTk9HxQPN4iMdBNZIY
ryYXh3zBXIe46CnFNXpSZIh9juIIgxRHp7raWZvsoD9m4+Agt47/hay9ede+GIOHpn5rEAJVRtWR
VrMO+QTeoe9oG0taulsVD7ENxk9QBGDj0q2SZ7k1k5Dm0dE42w66pZFgpDzLohkK67jsaYx84DRF
GekvNBPCsjLgiw992M24C/pLvA84/+sc+w6nPg6xsyluHihX80nrvEFt9uglXl6qiReGQTzYWHE5
6hWIEda7oZ+mrrzui81AvD6/GOqyNekteDKeMuptPLXy56DFGqfE8qjAcFGnCI3fS+M1G3g3io2r
Md1EpQe9VmOAwcvFTras3Gr6PmR1w/hLth5DG4h3sSKsuVVMkK5FOJ885EbwuvZcfl71YhNbmXTU
YperJgjpQNKd2O5IH6XljGnIDo823t+tG/0XTfkTL39ccnCRbfiqp7heViSP5ymCcTGx4EfUMAsA
U7aDLSOYoIW/36Z+9TY19NI0cnZ9cCkzVUuFi1ZqoW68eKxg7LspfIRuRxmdf2wJ1TGCUHXDJpke
q80RdsoDXWr4PzDOGaYo2BdYm3T0PeWZ9tbT/OtEcZEYuOwM+8HExT2b8hT6l4Gn1ChjAGEcWeME
eNu4cSfXl8mPO7nIjNL4pOd52+kPz+EbcknBHYM8h/6ZTPwtPPz+1JSrb+rHtcTv/zhcjnHSFo2s
6g/SLCyd1xOgr5jdEBox1VSmY9nts+mtd6VeS4bNv1e9lNE8WbV3zLtc3Vhb7DkqJiuAafAkjCe2
7MTw+tTxoB1bzNjDdeyGCaMWCBhARWIggb19muC8aYISGHMV50196Cq33sG1k8/UWUm2KtSczYu8
T9Z0yQ0lRX9ocadnLgHVIMrMN3/pLZT7wUP0JnvTjfoRqg7FEhqJEXDgjVdzLSlDeMkY0PpTbBKM
f19NayiDwCL7fNBfLcZTQ+G6wogVkDe0xoUEYxLD9hvJxsUg8v927o+LXgSLvvVqLS4Joh6b1uLQ
P2jJ41Pmr9xkYwdYPGfS/Gh9nvCNC1EibIoc24fKOaIUHcW2U1flUJVKzL7v8xOueeUiKsCApEVF
LRkOxp4Mql3BnvK/yf0dLX2LfHhH6r4lnZx6+vTGM7yWvv98hhf5RKL5plU2BKIGcIoSHIi9mHXD
t/ihXe5+v9Y5CbxMlkwDFTYLNGGgaRePTi1Tr06Uk3hf7SKDzIoSvOrgrk23FkfxjD7RoiRPiUY9
wyRMb0D3bkfZp7RpPDTPnCPqYtXI/JS39XOWOy6p90sAAwwd/jeLbOLeSubF0vGnuocHg3NMphEj
XsWsOs1q1cH85768sRquFq0/buksL/AjOmR5o7hWwC4QeRdo6uBNs2aBvsIn6mQ4iK7LjHfVU6z+
zHAiDTY+LQTrxmGiXt0Hf5/rpUirafRRFEi1/oC5xJYp3afsDibxQZ0n38aOnMXYeHseXw0VXpBw
jotojepoLDvprSr6vOt/ecXGRbR0j1KLEHejbkgEO1T8v3EeOhrjHLcjYywxon0c1YCU6KMDN5v4
Oo4lKFrqyIWTBFlvMG5QJYTYxQQIUyvBiO91iHQIv1ljjxldxRl8MitqekOLzOmjRijqNPEqPKfn
Nm5NtuO/6ADHMGnhLEnDDBIF/c161KtOAR+O+TdGdJjCchEdn5Kea8iG4lGMvhdMKL5A4lSvYXXj
BV2Fyn6ukotYmep9IfV2Cchjzat+k32c4PFp0wAgHZamt0zzSQJAhfiYtbMGuzi8G0AVLx+N5DWn
5eMDgMvPXbWsj4ecFoY9SXET/iqhnlmkbI7GEBv59QCnHXtu4VWqrep6bkIbPYFMqVOdMbZ0aTEI
Jr245dIwV1kzN6GZwX0w3aWWTXoow8VCi981emGDjxajV2UWoFtkztRkVhvz9LSytI1n3Ao/104R
C3EkoX2JFdvlKRIXgx4pugJfR2nSJ5uEZsD8WA1r/dDX87CCex8xmYSlmjqyMcWbWK1ztGgCy/Kt
8+zaiWvpoE8DtCsRlL0IhK4dyljhSummdu9yPCLxWWz0pZViv4XperZ3o3TZJy9auTexGIt8CNNm
OjSP/dDAK+H3SHkhRPrnkLFMVYgu41InnxfUj7CiqJ3rxV6VPL7mKHicnLtVOtIPn79f5cw5udys
FkrwA4QoFRNbhn/Pz75P/eKopngnuqsgRYRImgTtg1JzUtXBuAQwiu9P1kug0Jj0N8f8I0iXHiNP
KBCfgFqLlEZAvYy7r98/17W7x2wbc0dAJQOrn4tXcVRNSY6siHy8nqryrGQC8iMRu3eqxKPu66YI
DD2EK2U8bsOySu3BKjz//o/n3ZTpQD0qx3TTQZvFMhMmEert3CbUq9223PTfWHRSH50+tQ91p3yW
SAy/I7i+Cl9xnZnh35cfkmcZgw2cib8pF+qFMgkegrkEXvhUwg+DIBZiADjv37AFliCcJTN83mrq
6AMa8e+Y3bQY8UW4Aww9exwZ84ahDGlJboDkpssAXTBs22FnoFsOHCusyQO0zeCSYhXdOZimh7AO
EDWcVseVq05LJtLioXUcq4NhQy+R09B31Cf9rdnGa2OlzDHUwXGBGbIOTfNRTjydpV84sba4ltA1
g90KUYDfzvE7c5TX5rti4LdjLEKbFkv3hamaTQsFFA7ck/XkP/tbaA1OuqLVUJH/KUsUGFbZI3Zl
a30eMeI0AoMPmY7Jp5CyTPhLULrhTRKrjWENmwIrNEbT0yGVOj6KujZqhDz2uPfGXT+u8XwNF1Ta
ygBzqVH0Zrhj41Xdqsh/MZHyifqUvTg+VZ7jk8II6GVoMfYGzQdZqp3fOfkXiUM6GOtUJdbYZVDj
0ybFaIcy/Ud1kutOFg6jB1dyMMIKYIHNzYe2HsoAzuBVH95HsU8P/PygH07r8qHbD2YlTTpGmCHY
24uUwU9UaOYNMihAGfNgT+zsK+FzZuxRv30/fTWhEyz8Gq8TB1vg+rHZaQuaN6sBs8rqBu+sSQbf
JB3H3/H3YIhhEHr0h/Ig3UUdn22UI671imi5xVwCJA7mCAH5VgDiMg24ufx4Qjj8NdpJL0knhLgq
pDhDp/rCX7L7yl4bnfzTARKcJGsG5xbHlXoffvc7+V6HVPYeHuzP/OC9Ny/2J8CD9qmuaSnpHNIa
HYnIECVwsw9C/BSdlhPnYCiO+5VWTvClH+KnYsKC9wvHf5c+ywdzZgROO5hEzyEub9zFvQrDLblx
pJ4B1//Grr879uJIjaXWLepaLzaSgeK+24ylYofHZGKs/G7dyfvegobibgZhsk5CLPImN2LUlbxZ
J46YIlDxKc452Y+IISeNm6OYjqMMEFVtY/11dMedn6zTRv/w/GcvZea5soCf7G2r+xHsROvtxmcQ
+fLFM9Cp49FZFm1R7RxHf3yGWs4sJbP9YqMx5e2+acZHJb0Z8sYM5+nxgPVnOlgdlanvuriSMmAS
ibliDZO8tyr0b72QKye5TvsGkxPDHgxQs/73MPHjLAxrNyrxbF2k0liB3pTvBsQ9ndXkESkmRrIo
gofaxy1TnuPwqPV7w31onsxiqcQ3iCLXIAIsPVA7H4j6FD+Afz9OXmRxRE+bxByWyPHOnoDS+6vT
d+D079ati13pEuuWaVvyAA1zRLwvDqw+cFsvUdJ8o+LTlqovArQqUbRO9qUHXU5irDddH9lFNxbA
FUTn53UvD0rfTAKl0fLkERm415jhaXt42B930o1C+1pW//c6A3x7/n2Y6UmPKiU0lU0xgV77Sr/W
5Sys5hif+tokBFJe5zlt37kl4wxXrXCrXyWfJTP/COUhENySIznZe7ewvumsrkjq02iIxPxxxDpk
CJVx4pW10MneMSepphaEmXv3s2ROfRUaTwCoxhfNbtdy2iUIZLs8wReB9rJqXjIYe6jow72Hj+qE
B6Xb6P2N2z8rTF/uM8uiZEVGH67D5T7DbTqIfC9VN3Y4qSASoiIIKSNbtmsdb9PPEkLxIqu/+2ac
HOJVXY09d5oskuMCE5nSWiTBtLwFIBrX4g9mOjTdSN9wMb5Y3+jBF0mqh/0m/zbjkbQdvNY7dd8w
2AdTctq+9l9ZtTSyRcUbYWwSGuUk9SCxFeEiZXVST2fj0z3d7+pbQgghj/HiHOnFUnAJnmtMcEi7
C3xPJkbAkIGrUsuu5IFTWUNIhGXj2P2wXDGwjoO4U73cWNf2lWQc9X2N0AYOjMuDqHh/RLbINfXY
OtGXrllbWK50k5IBynykKI5VDY/6OGPyDKoQvBgo61jseW/BCWeKRz2YF93y1C0jsp8PScenbVhw
REZOdv5+0DsyvtlAajSY0fE8OfKT0LUCuF+0DC2KccSWXK2fau/2e/kFqYD04Zg48dfgxQyourz9
sXL0ebhWYgfvOvWllBwdpeLBKvqW1vYuerN35kO6SlfxKhtb42Ip5ruYGRi7k5rxTG8q4MPTAmdb
ax3O9dFHzXigz3BhAcWHyeAF1ofTbuEzqhOvmIlaZMtkBqGWAUQmvaG82kP4QiEjvt4qg066PW5w
bU35F06h79TCJ3V0YpzWmCRvwUaa7pMpUQ/PwmyT3Ccoj/QrrGHx4kP90RfOewH8xohWhvuBudlC
eBpmGzFDqJFj3JkM2eUP6lJdVuYw6BxO9V52EmZ7xUhiso6m9RKFhqV9F6wH9+XBfozf8wMoFgsD
+26savxbTTfl2sFnccYMBoam4E1zUbhYVVo2dkjcg0092R5HmGCS5/GEmUyInLdjR66lIs6R3YgE
18Bg1uX/vTA8pH/XJQWb70a1nDxq8JBUuPxiDtlby5/KFNUUmMdLZf77XhCAyX9iz/+rhRT58liN
jAz7DaXYmPK0aqdutg7LG0W4eFq/XeIilJwqNzW94HS+RBLu/Wh61F5NMpn8FmfoSpn1o7BTLilD
YSdlcapbxSbIdgEMhjRaGE3rZEqH3d24If3W9HRo1fuTFkxrg6lR6Dy/P8/rN2uxanSRHFzWvFbT
lZ0pKe0m0sGhBt8Nx4aezqUa4Y2bHKlreQExWgjriq6LeZEXNG1hhKbMOn1GgA90tRgri73LDNnv
9/Rn0uXyFQ5kHXKuDphiXF7I0NzQPhZ1tcECzFxLtLFKfG0UdrbjfVPQ051BToboCTV8eBq84TVu
KV9xsG27VW0Paw2f6GXz4JavJTI10bpAPsRcWtAbcQd4M9RhYMBrolraaVSEkf1IgAzqee5hl2Ez
R4gMp/Sh2gu13YXqs+YHo7qABGhTsOr3nfWOQ2VUpqM2+CzqDe9gfKJ0DVTmUXvQthOwm+9JC1Oj
mMvDO/fOzsaquirddVOnQyWBLuYqa4/zFHmzQbys5HiqhT0OFLsev12rk+dt1Y78QlkEie/0cb/C
1nbXqs2qSCB4dfqkLzi2TPpq9ENKv4EtwxGI/Xfp5ZM00hhhOMo74xSNNI2T5lOKlLUsuRuj6b/C
nrEInEhj+b23GBuVXFR/pWFBFTbovqtqH3BK2Kd67ob7U5bdF701tskMorx1nrK99WLciAlXk9sf
r/s8rvfjeOztVHEDP8k3Li7nocARKVszqM18dIbYkYcIprF2a5VdO5R/XlVkoz+uGmGHUeA+WgFi
fzUe41/Nl+G+HKUcF3YfKxFjqR7og5jNKxXXgAmDNN51t5g4N+/9IjUoPLku3TboNyeL2XpeMIhB
yIgevLASFdDu+IzXVGLwoW7lgVejPz7fhozdHqrul+HrKCVhzRxUu3Ebxp/q3AmwlmqNXVzrX7aW
LdOCet/NHOm4M9ponmL9Z7fzXsMi3bzRS7nGBNJ/fpaL+jfpfa3Is3CwsWMEMbucqeFa3ZlV7dg5
qAjwe6KhxBN+nXxtdCSVK+p93NPF7ZKh1kuYZqObGAOP55+dItOEebGT9wx7+qgth7L1mFqPumf/
fwRfbLAgCRF6gTYvjk/brqxSDopiU1Au+JFJlKBujhwvbR1pcAtGFCvhP0FRwXcL2z8TJPEiS6iz
qMGUWBzWDFkwJLiCvsvc0l3PAHTh7G68EeXayTL4eznz4uZi3WurKsAgskPtoZy5sAOPzylLAIBe
GulghCes2IKxG70G/oNSPimD5/oh0W88Y/VMC/7lvs/znj/2aVZLhlxXWrgp7bu+qfHQal7FEVuF
ENXl4QmYslG/rNqAn9RO07CFwfZ18hBvaT8a8EA/pEsVFKhht3sbnzSdo6tjHjUwHDfYpViAWXGH
+XZrf+indQLiqeRjPeoJeHS37GUXHyRv0fZrOUXoS76zgVNbSX1RoCH1xy3BwSzilQ//RN65R3Vh
5K9V+OrqaPb0dG08FOWL07yskQHxzE1bwus15UVq9tMm3geBo7uIJtXxLE5F2+Z9UGjj4jmMv2IG
0BU9cCo6TGX6VfjRoqJUTQWXpwKholGdB8mDEryqJ3WR2y+RQcfBbEZlDqTcefI00uLAsZCBKj7b
07iq25eo7hz3xaqQsQiQQfP1Z9OID0m47nt5a9B5byIakaiGamCbkruqlfSbaWPsLeMX37svlH6E
yZNatfAvlWlml4TNDrJ8CUHaqxSqEiZlS72mST7QneiY7dU22JiatrVcBEhCnXBuJ5u4L991pPRV
WLA6BJhMAgdMEATQYT8oOyNJ6ORoxnRg2Ix9FW8SZriMviqPcsTsf+XPo2Iiu8giaNn9IUmsJ8+G
/FxU+UgCwk3CmXoKJqoqP0kWTCmNuUnD/MLR1vFkky66NC/Unaq32FPVIxYG1kt5WI+CoBvHbbPr
9ZA6t5lbSTtse+McAIsqceRqmWMx2/kmHtP2qu4+zPj0VPnppjHVcegOFlWHSo37JWvF1B6wSZhl
4FXonj4xGAZsmB+Lu9fMOM3dNhyVYTBPU5SclFWZmcMOUsEu0Dd699HrS79Gx4SWfBiFC7GIf8+w
rh59qoINFYQHjUGIf4+++JhmZlel/aZkNTbUTnLIUCpVcV8//X4lRST0/9m9qk4mB26lWNbFKVv6
gx7if1Bu6n5XxM8hnOsakh4ziZHj9I82AoCWsu7a6e/XvX6gqARLWcX/DiDv31u0g7SvSSzkzRGk
rKDIx1oWL7RkaKBFkO+l2pyYZbE0B99S6o9OpFV23ox6Cr3MKwC7x37/ESdAEao8LY2pIrt7r9mE
6t4Ld7Y1zk/qtvYnv3/o6zH3x4e+CPGqdvJqJYjUTZPvCnet6gDAmJhNXPeeoS60wpneNJYF9g9I
f6jjk/0EZw2s4/ePcYYj/vPOmJKx8aEk+T4nDj8iro/35SAz8n5TTfB2JJBBQg1UamWTnOTJ3tZP
IQpkyO3qY/5Vk6GOAfKQbdmgRYHgF5JGxUhGVnPlcRCivEZPZxjUI+NzsI/jeXaLR3wNPaf2UQam
ji+kZlwChwlTPXnYnLKNZ2EVXMU41E7ddh9LX9rGzOJJU/ezE6HAlUY57SXbv7Harn+AgSbjcsqA
Ef/+u9pqqyTTHIDW1fB28ifP/w56fKjjnYqVarrwy7VaLFzrNUnfZHV/43WJLfSf1zWwbWyodTDb
y0mDlBOttwdBuzHxZUJ1rRnRe+sS8bosbawje3xaa8qTVIFpanN6VKa5z9Fb9kc5skTUHJnTa3en
YlLcdygqkxDrFJCQTUcN3EFqn1u8yOsL7Mcnvljnuhxjx3msmk2cLKWtr6zRVUcrdKjNEpwcJxla
SqB4k9yb0i6X3sx63MxyWn3NVlRXjokd9JZs7pQPdd9ZGIyEv/f2IyIn2tqMbzizis9y+XQBLPBc
hh6mq+ZFAGuU9pT6g6DYRCQaLSAuPfRcXcnR3upffn+TV5fRz2tdBK1e6lrbdUNrk3y6rdMcpw0z
nS5mnY6HFk+2rdKp9hX72CPeKoauhemfVxa4zY8t3zZSlmvH1tq08rTP78Lizo2449CJ24OEZQK6
ttXGiu4s7eH3e77G9tFthTofa3k8XbWLs0huurA2kRbYKPHWihuMi07WNiI5M/tHfBKdUrrrCohm
EUYkFpZNOUOaICu5bEKgQn6GyttQrGHckz3p+TTVOFjyB1t+NjTtxrF5jWGg436FpSryHLjWXLyf
xFKKQqkGyiYnNYOEbo0aJOlQhkZ8FmklGKTlEE54WoxgqyjyvHqTkUzjITLyiCWgdivsXNv59IMg
wOoDWlX6RY6uyIVWdcXJAjEtQD5XJ+gLsMn6hefrjibPTG+TdS+xciPiXO0g/LzuxZ5QOiur1KPV
bQBWTvpMt3pckl7L4yxTHImB3XwbIV/azMgGXZIzuEA65+/i6M6wb07/D2fn1dyolq7hX0QVOdwC
QkLRkiWnG8qpQUjkKH79efCcqtMtu6w6U3t275me3oa1WOELbyinyvk90khiKL6E5S2D4B9DDksh
m5TGX2je/buWoyIvdAE73HWvT7NwXpfT3tzHp1UnLYfak/udTnm4rjdmcmsX/ZjNW6qkifTqVF3W
r+6BslXKMhaqbl0vz+8WkheW12UOzupJNGtbT6rIGOaNSVHhOYzmGYJV8779ow07LQcMhr6Br/uG
I8IG6Owk86JNyTccodsxjhXSVETCu5xRPyrpYVAnIGqGKPV4nFHM6lt6GnYGeX7GP49gxNC2QMai
sMX7AbEGMBdQlQMqC1NTujeP6+K9fECoearGe1XdyEisla+IaGXqRM/w3oWrMKPugkEvdq3QXhAR
4BKV7BN+Jco6yebxSvsABUtdJJ+kqMte7LxbBC9S6QcvhXU3SPcXeimx28YLkaxCwoteXcug6DTV
veAGizxuvMGuu9/mn/h0Z/Shbhwt49Hx7ejWqG8bMr60sPD+XQh1bcTZsWiOm0IBTay/N+JTezqA
U7eNYtUIa6XFOctwhPxZS7YpwM2A7l6SPEQlhvbE7ZirCSspv6sFBG9reQq+TJKfzOYx6p4TC5GM
gs5hdOMS+IKNXr21BvGMgFk3VIWw5t+3vuRp2qHv1K/FufakItWIPJu27IYpcEJlET2V2NOVkzwH
JEh+OC0Q20JPkcYj1nWQOBVQpY9Uqwp1KuaPoBr6eGG1Mz2j+jyREGtK3bz2esCKqgM4MALf8fu0
/xTFajh6SdyVhkE0e3VKJufQSk5QL8YavzJAxMTrA4SjVW4jtfL64FA0L4GnFy8laEAJvs3xgrUM
se2goMpW3qog/ARX5H24XuTx2JauW/lRGxZ9MITlOs1XVjSNIzxlKGukz0O/riMQBgvNmCXBwgSW
a8WLkUmCvEu8F4d3ScISrFddgXpDJvRQfU4Uoz6NLHJK7gCNjE60JjF30uWE5BLoIkwd2lWBKJMs
64TGQDiAtvRwXZNn6DSVvqvFmSCrrsKPCNEPALGZpDu1Wmlo7k37C6BN5cEsOa8UryvmZyA/ajwP
OBIGmE+nULdDDT1eZRdFMMbjVYTP5un99y/4U/LEnQn8AStnfK+Nq40Tae0xNCKFY6xfn6PdCQQP
9kXoS6LHd3ba3CmSXa/QUHsCA9Wj98MRq73qr+FWPjsMRAcAjQzjyekiZGNZpsIsA875+1t+ETyu
N4qMhTKQOkOBYnO1UY5JoJhZ0h03iCc8NLREAV/DRdZdrRnBbanqSHQnqaUPkzQARl1R3QQVSI/Y
8MwjKCzoH16j2HBRu2fxAw6WcbJB1qItf1BTO3wC35TQngXuINGT39DaEQ073Jzefh/IFxf320CI
3cFHSrphXbsXW5cijKJ4DCsutmWBWHWiPaSppLRNRCufKvoK6OFDTuk8hdBcWwVj0dMlZ1XPDtSV
4OyV0koSJrpst0iGfWGmyss0Qy0jdapb4fuPy0MBJPRFTwSRcrXBq7I5n7TWkNYWJh10q1sboxrQ
/WbmpM+EbApC0bmtAD4+cZe5HRj8i10iH0FhBllcvBogevQOc5ueXEAFCieXcGN1/ARl1/C0RmIB
NAE6D1cvORy1xMgVUVjn0vKkTK10dQl9SznU6JGHvh7sAFsH9Vzr3QRd6I7NRNtD1f+LHiFLVNMN
yaD+QU/r39M8jpMQVICsry2K6gCa12H9cR5Jf1w3mbQ2qMvRk5dsS6cp8/r7wvopHNH0cQZADImq
oV3F1m0fHtMkPgtrAa4e6VHnWNrKqrgLF92mQF4S65xbjBLz+6VLIC+PsRdUlm9IsirrVEHNs5oY
+Qx48UWpevbVVkg+hwZqhHCjLP7j5qFlDsQZoJZBhvbvBCeW0BWdBpol0ey2cAcku0svPnsari7I
yKM9hKErcJ0TjSQ3zSehYCeo06AfepoIiC4P0MmdkCUMuDShMWgXslMp4GEoJ7u5QCfX/f2rfG3n
6+1Or93kbDVkar1XX0VQCjVJmvyyhtB6OcjoYjaLc7PulHXRrvTje216deMdg3kTzi/JTlbvTGjG
5zcTOK00lcOdcdk04aLFrhGRlWqWIYN2nluY9XQzGf+a2OdOLapljbVb7ynmq1bOQmlrkSBhB9DO
FNEL05kJotKoV8DPdWB9yArSb2snvw/1S0Xp21BHOJ+msCa06yqcUEmy0IddueYD+ZFSLhWUPpro
ArJK2XTFZyJkXk8r0zilU1XehucLKPn0vgbYjySoBZvgKG7UKKOMjkjFS9y07jkTV1182scimUNw
TKfCgO9F0ZMFnkYk7lFeWTpaJmdbNlFuOp5cA3m2E9bz5wNVBycLL5MKOt8lxCNMQMaKUBc4W9qd
3cgYOCE0W0tUN6h6CD29I57/HHsF1u5Lpq6s4DOeAiWolIOOhnT4Eg6xXVHsrV5EIgMpQOLHvCsi
XETARMeRuByKd0V5ZmbcNlql5adIm21sMYpCPwtr0EAJqsxd5jVc8GfayhJoHfFynvUJbJ8Gnlt7
Y/X91PXTKYoSERnc7BTM/t0vmjkcwygboo2BkW2XTi8p7sioQmjVqkchD2sX4Q40swoM9TzPyCPT
IzL0yer3lfFTKs1rkKaN8jd0+q9eo7YK4ajlSrjJ3R5Y0645+UfcjYelidIxGvhvJ4Bae3p/sTgL
7DT0zJaqqF0Ii0t/A+847rerRaprUOCg/QFIQRro3xlpMiW7mKkM7W00QhdswMZOszzdmvjxpL9+
DIwMahwcySgQXV1ISVvmPGRk11FnPvMcrhx8R4Knm+XQce6un0QWOhbckXGkMvrvgE5J1iVZZaT7
BmV5DSFbsnJndDRDgPvWNTser1fPAi+soFJAvdhQrsUKaFUWghozeQmOgngXk2YCHzRtcCH6jUrc
T6oMX/xMkCcMS/+6Cv4qUskiYXAmxOZaPd2fzgvgHdYRoR1SH0o9x060Qx1/EoubZy8l72a8IWa0
tYI47yyMts1ZWjtWcCvN/OmW5Rwf0bmGLMJyubqBuo72Tzcw3fr2BVMN+65Dnh69npviVV+Z0/Vk
s4AkcYzLkSy8+rCkEm2FYsT4JOV9dAvHhsAZtv0cRr+HBq97U5Xkh+qnoSumQQOHXoCkXIUvUhTk
vcDu2JfukzwPtua8B14o2dPHHM3yterdz291jMbtdj1IiEKqpALSVaxrNMiZebbKhEcClPRMzDoR
HUef2Y5fOxpV9gcBu/Pn99Pox4k1lNGCmr66YV7zk6MBWBoty3RvwLmtl1iFo79aI1CvzVVPnx3d
5r/ZNwblThosfFD9GmOtmjXCABqfktMgclYV2umj8DIeaygk/z46+YfzgDhY0lGzoeH3jajahoOa
lEo57lH8K7byJw4HW9wz0GsTnMfXdD7qrlku7DzY4Iv/YqhUdzkj1HFy0dW5infOw1EfBCFP97A3
XDrhL5nzjoC03+NbYt0Y6w+bcYSM0Q82LKgM/Ld/zz5JCo+STg2FBYu3vfcyquviIAHFzfl9Vn9Y
MzxJAQanEOWyI69usL4UzfKoJAmaBzA5H16SyTBDT7V8JaSfCu7Hf/M4A5DhmM7IynWS2DRtol7y
Y8IShdYz3Y/yyaPX1AmFynj6sL3xuO+31ViSp6oM0I+a9/WlKMeNGudCHNDbnrQyucoqIzJhSqP5
sfPu6+75xgPHs+vfba+K41xS+ZJHFt/4//91uJcpEBtT+VolIu4ICcK9IIyRBcydBzTO7OhGEVv5
fnPxQO4tfqHIAYv73wdeqkYXoqDU12A1i+iPQGNQaT7bIzxny7pPq8qLBuSLhXQKXX8qnfapAbAY
6m8QztP0JeinOXFSdNyeZci25WkWBw/HJl2qKKy0ARDQEh2S/jM6XuwqWcGXQbP7NI+Mm/Xu72c0
ACRqNahgcDYCSPp3ICL9qRO0GpJJwbOEix1pDxGxLta/MbXmyQWeQrUuL5u2XorFc5YsdRPI/3EW
3upfy99zP96ElGb8fjpn6dU3PFtar2ZBZFDISEn1vC4NbUHYZvVSEV4zkOcNBDDw6+fzpu4ptjVP
lxTuV0/JUvgo0Cc9Atc3cDSrGqpHm+x4AeyIClK3E/JlT/p4wr1Gfrqx8n5aCKPmukSYIFKwvJq/
Bj3Evh5X3ijEiFsXh2KAoxUMMNfwL///ng1zBPViDARNUqOr0zA1oktSN+dkP4qkAFwj3DRw5DK5
1W4dUV+57/WeIsLnSmOVUwDX/l0ZJ0Oo2+4UCQArk3lfz6M8dYoArZRiXXSr+rKLgfr0ZztATPZ8
tEv9IzA0Owo8SfksrZjfoHYZibZXpVxNwV7N7rv6I1Yg8A1PCv62lNGl2i+txLnk+YQw2jepiacZ
lSjDLc4vhkgIir+6UMJDRc+7jm7co4rxPVxQIbFYsJRkGC1AGf8dY2qcEDPr2Z4ImGL2RLjgjXwd
CeQQjtaWDN/cCeAO3DHIQXUq0+3b6fk5j0DauOcP2CbF4ITYgcFpW0PhQgpo3at0OhCYWoDXRlJG
Ee3h7XjQWaqcuofzJtRs5a3a4m6Mg0mMP3KzjnBlsXZ36cJYR5h+CHYOreIO3n/lYJ2A62T/ZT4l
LVr8hRUUPYJn0F9uMR81oAUEmS1HBGmEoyTa/SdcoxLnUZqkSJhLATxRL1nl9BYX+pJep4x00VPS
YojU5451GNApLrHWGZ2CsbiyrZUyrzCNo6pmm+vceXWUuTWV7cDOZNz0kJV+rGejFKvsHY5ejbXJ
s7iLkceFibk/r1MbKy7E0ekAjfkJrlKfORrILNf7M8VRxB7RRV2kCPYbvrCHsjvYp6fzOrAL70+2
sFwe9K5s8a2zP6o5PhgYGxPalDO883zxPbC59J+FvfaMDatrfMSr9BNzKH+0czTuFB9hcebY05yq
HVkctBHHouvFfqbvZa/Ph3Y12iTm7+akW0TovwmuhlMIzPrM6R5PMEpjOz/gVOryL8v28Z6/8eny
8BAF5TzaSc2bp2Hb4OTT8srI0ob2ML08iZvyD2rruOb+0QmGdHIJD3gjqsvc7dhsmMgosTMw27T8
YnbZHh+HZ3OHqgiDOd2rtNEYjKuvkA31Q5Ryi33tCBA2Ir/B0/c8jxa4dq2l0ha2MFQQcOunGoK3
hArcb/QUPHmRO41NJQZh5wIy8QMagKgcB5jRILZNIw3549ZdyBwTwAEnwBTB3uVLPFVXnLNg2Fzr
A/BSt42n950PbgnV2uSNTTg5RqNSOz7Uvx+bV9LVI6n/3403XgZ/XdidqgyDeM6VdVPZdW7X5SQw
Hal2WqqMSGK4beubjVcLmFd4FdhYpE8QFoN1DH8WT6LMrXD5OzlljrLPxEBqH3fpxEMG6CR7lB1y
JhB7RWxx81ki7DKZ1qcj6l6uA0T1EY2A100xJUX9OptBWh3gIy+DYqZaK+QiIfxr4iRJN8dy1esm
yJ/VAJA7lOyCAB8cJ75JEABaJ9JcPZ8XGvrLCRmVYpcYAuPYi0obiv+cXv28YX9rc726cXSpP55c
BsGcJiuSaV7jr9vTKRGlPk42cXNfmy9F19qkkVyHD/HlXUYIIzGWBqJsQAuCzCmMx+6SeLk2P/X3
Oe4JgpsYU0XcpFhBIQkPWfsIbXHW5b6MQotwl4fbHrKi6ZXCrLfmpboz8BjT55G+TstDqPmhtslp
DOpuqPjW8b0RFqJ1Q1BGG2+Y6xuI1HhkchgKGd04B38tkqQUhGIojwRZTk17Zp7fKa7wiE7b4/Gl
mJYbcXVc1Hvzj3K09Xn3IE/6+/EGBvaKzDiiR9seQ7TRsLDktOoqP96lO/yFcZZB8ZsCJnvfeEbi
FXKUA59cZM/X6IbiqHYrIP6eRFGlkiXJkCVGQwnn35GUmaEpp/oyJlEyRwv+858ATZbWPJ/fetRP
Ad0Y6VNTkXWUY8dX+WvSmqI8FVJN7J2bwLVGr69qW3b0ChZqugxzoAN2atktdlDP4ig9sFS1WZ7c
knmR1J+G/Pd7XIVzRnSuFcWga28ZU5q4IrazoxsNmEgnQtTXmlmnZQ7S7xGf8c1wfzo6UGAAh0ed
F4I6oyT7hpsvSoAoOlBgpsxbTtXaiz76xCnxNcSHfdT6skU8qCC1Y+M2VoJBYk+MmNaQY6pouYNO
q6D1IT3UoA7hsEHQjsgE2yRX7ZyBNLaDYuUhukCXnjZtP9i1NLN0LxO9vJ+d+0m6y6xpKc9NdVKi
94YvmQj0ejIYToPKEU/ifkEUYl9sjTdOlOqTtlVLfwDGPVY279yCAcdGRmvdDjF2/moKomEA+wbE
zStFyf4zFAgsvJp3wP30PDm+SQAez2jruongIK7YlNMQqxMOcUgeGM/j+/pe0GIc3O5i9/uushMN
WSB/KP2TvhDy1YCwfTrq/RxlB70fNAjOIzLVSeRJ2dyqxY7t3OtNCljGQgGAmJ3T6N/1pijtOYrq
hG9IRck8IOkjsbGECPUIAI0zoX6EAX4CjpUuVMR6q3gqFjOhfzGbqYTPnGVX4ppTfziu9XT2+y2j
/HRI0hhl74EloB99FcLqzWmQsqOur4WTPCnSwbES3TvT/05zGopVuLRMxeslcIG9vslPbItcfBN0
RG6Mo4mkwxH/6Vb5OAbRvdXowH5OMPE+j33kJ0V2H9FVzc12qfPH2qHTJk2YTqwMfkkUcT3oKHY2
6JBS7DdjnUsXvQ61vstF7cZd8NOOh2/EOQk+AeDQVVJgaBHK44Z52pTWHM7iyXIFddXIdDPQovh9
Rn/oyajiX8+6LunJ6KdLramXSD0Q1cUwZY9oq15gQxxXpbDPaITI4tHPeYEKuX6BGUKfqQNW2mrw
Kqg4yJpn0rXslBVCQqcB2ButaEE6XNjCPbWCpsZgG75DhSiJIH7k5irMsS+QPo+mH0EOeM3h4ZUW
Bnwlvc8Od0w6RGdodEhA2Ao03RhfVvCzcAbuVRoiUro9R8pC6ls3BoMJY9RA1MTQK8eqOYhbmYNj
kgJ9kmN9ER0/qxy/lrO+EKH4aqZxH176Ce311TkRtx3QmSL1zgq8vzZzAxgSfdqDFKBDXajAfDi1
rN7uiCGM/ECj55IWXvKeVi+aePLlswpl/hZC5RoDaYKP19ExHWsRoNbMrxznrwO/TCS1T7quOHST
5nXDMeVX6+PL8Ah4i/8gj7wZOGVWF1t9vAcQBF25wFqb8PD3pXFd0vp6D1oGMik8OSNTc3UQNJol
h2WUHXI/+4P53TT7DDHNftb3xA8HNFcSGGE3Cj8/Dv6vh1pX6bee5iAiTp2yf9DsVZFiAmCzwNAK
9Db+tCZhWRrWGmM6nQRjPvuDkf3vo9auNt9/Rk2AQpxC+ojax7+jzirIHrEUJQdxe6FhEq57b/QH
FZ3sQdgUaPO/iHNDwt5GnSc4R0+SJTeGibejo+2ie/0Z4EhqQxN9IEZ5ap7DffVOqnKPMSJWi9Kd
8MExcnbw6XUh3AOCDxzsm1Glv7Gxr3FXjMNANFq2aL7D7DCvj8q6D4S0lbJ+X7ulL2Fpg8PT6rTS
/XxWTp55dmoLqJ/i/vj7BP5HHPOvC+Tbk6/WTV5oWnVMTKxte9CnmNe5wxPqW23wIr8k0jww11k6
VRqneM2UeUEGntlROAVS+GQ0zgDosCJhwcDYspPAqWnZ42Cq7TRMpyuUlO8UKPdVvSu6g3L2QMPA
kvzoqAY12Z8ISxZjUaEXQEiyks7LoPIMdUmuj9g9OL7y5MQSodKyekVmmnayXQGZTAePP4ffhOHE
z4hf0HhNsb6FnZS9JIdidUl3SMc2AjTeuYFz7ajKLKytckEhDR7QM4ofPd+Tw8q6A/xqp2tS5ndZ
fzMlV4aEhAczKVq9Q/mj1l2luhtA67wlh8uHNtWfWvSzghXWH8GrkUwQ9TTos7oVK8yP1a3A+1mg
VuRVWK2O1TY5TurXI4Z5ZkwBcYEqwhlLoo5S/nAHkGxMb4U5UBtA2qV9rj6IfwTjMcUhXfNr4aE2
l4Psqe3arEARuSgeUIJDTwtKlCs/NihBIOKF3hRcdcSqhRldNEFaiHiPoPyUQyBwf18s1zXC/10r
1si85UIHAfHvbpOLiznErRnsH1ZITLFMCb3s/Wm+300L9xG3niWyDuvEvT9ijdMtxn1yizT/FdB8
X6//9w5XAU9pdrXSmVpARwLbT2/wN2fP/0QFxJnYk7XmUHQ4bfDSuzH07wcNPSZpJNADCBrBU/8O
PYzCIm+Ocrex3pX76LnbZi94qs0uh2o90GxCfAXbLKR4O3TLZVdL3OYOgdxncRr+gX47erDtf3+j
627J18cAO0PxjF7JdxuauDfUvOw0CmbljK2ZYZAEqvQ4HOLKwYvSgQ0eGqsoefv9udeZxf8+F4gr
dwz96esMRzynx/DcCsbXma/OC3t1fl+VvjzZsBBwobI/RV84pDYqFLLtWHez+cTW75ftZF7ao43u
3Z8WtTmKUb+/13W0+Z/3Yi5gqkF9pS3w7xcKBiErLaEQN1Y17aWlnCyOw4yzi5o1RL4T2c2yX4iy
Z8aLNnxu67ug8SvSa3WldMsGjXiU5rGZGmZIC0pI6W0AmJyjWSQv2tOkzzztru7nCEGYykqobuys
MUa8XtTWX+9+lWpb5UkrtTDslkBH4pZjjxLaDOGUI4W0Hlm4G5H5T2sHWB19RRRwJbrxV8+LwkzI
gvwMyQswbLysgKBTkJO8LJgJFx8plhgqqnHjsv5hC2lAU7/gXgp1hasPdExOqpzWcbJktYYnWt71
pkgO6aj3o96CG4ynwNWEAn5lcYLbg6Dy1UD6KyoT6q6pxEbrqCyLc5x2Me5D7kb2dftVnBk3vt61
SuS49DQex6OoZANEuZrO3AjC7NLxNAUzKPR4jMl0PhY3f1/hXyX/b4P66zFXwU561oLOyk7VgRmj
EQMnbs6tOzuFjnmHhpBTgf2fF3eoSFC1vCwA34Q2uJiH+XAj67xGc3wb8FXOE9RGS/WwrA4jkAHD
YuKShUztp3Dfk9XZlub0wqlop3hR/j4HPwVKf0/118r+68NWchMJbYaaRhU/BoC7QONgFIDgBLC7
90F3u/4+2YsUa7G9yCled16TrKpbOsdfHc1vn4J+5xht4/orXn0KUY3aVGm18VPAZ3KiyH6rqdei
Gfuc4DSFGEbrXXaXqTy9gKCf195DsE1eB7fAqj1Ynt+OSxV31ATXiPUlRf3RlvfS9vLEfe4Hm/Cu
RxXg5Fn+ofAZ3Cqax1PqyNmNCh8okJ+2iTnqleu0X771US2oAJcmk9rlJZgIkitOTfGCEFpnW/26
H+1DRAGN3w14upJjNBnFRaqFhGN97YDnmaLuieyGVs+EciVErlBtKevAtOjzT0t08mbRFhtNA+OT
LfgRivyWo+KI14UcziOJWtBGNSatOT/T+ISYfwEUGU5PLVFX8WS2D6AaTQPzLpyX4vvouBMqX61C
dxgeQ8J2WFOd4cKCz2VlVEnVLF/z9G4TwCY3VxkxXhFgZC9NsiMm3yUUV3WSoWiFVwlCnQXay8bj
ESSS2eFAf3oFm8QfdnnNLEJH6bzQuqcSPWd1HvWVJ5pLBE2AbE3j0uF4pAOYusb5USruVIpogM2P
ITiewWsuj5fKL+rIU7C9RQXg1Foe8CPnpJAalSSECMpxHTXVPIxfoJcG+PDBUDmS0W5Qy4QGB1en
nRhpTbt+liSX0S5VoaROH6R2EvVsmxWtrY1cTCgljox/ZAHaAg8A4e4x18b4864oRtMXLfTF3CfR
Pp/P8IM4M84o6DQ5FKBp83FCwKvAxdF6ovSm63/0zFfjjUS4GdlWQPvEmqnK4ffNq/x0KgMTEEX4
POYI1/v3ij6Kg9UIYagCD0rshei8VGvZ6d3NC4gIqn/2p76sCWpt5cVeL9e1Mxst6oPJ1nCzBev/
97f5wnZd7+G/3uYalVFddIHMPlH3tecuRgvUlSfZPlaCd5eP3W6wPcV7sxabF0xa7Pb9gbxnv4qX
ie2tTotsvvd29Ww0K57g+Ted7nanLa6b0aPoP0rb5eAsg9mdvUsO/l2JTexWzjkXJ5PiznHI5XBl
+iO4W0R5rNR7KPJpsdAoqfjRNHi9EblShPphk3PdftXgKEgb6r+zfq6GXFCrpDrAQVlrpLPn6ck+
++R0SOw/VQ+Zbot/rI3yNDxpT703POEriNNwxPGt2djC9kvKaG8CJ1d4EAa86S7P+9JFt3ev+J3z
IkF/u0OZ24XU5t6nj1E22t2083BqoiRXzyjE5nhnXsaGJekWTTD+suWNMUe5GBNOfT+6c72Ki4no
Y5aAEeh5EjqZa9qv/QpEFXyUuTnLUVHrZpgZO9g2z0B6c9PSnrLJMvGwfvryTp7XTuaBg2pu46DG
8P56rfw9h1dZcqNLXaGduHYka47FO63pY+8X5kOQbrhlxO7h5hXz420/dpi+DA1V1bpKdKwYVUVR
OVGxuJwnlYF7LMGammBi0gxuk782p0meCW9AElbDoO66cNbBTsz0CAxu5why+5RIn0K908/N9owY
qq7OCoqBcnJi9iH9ZUl0Iw66huV8hQUjF4bIC4z8N8KEFretdAqK9GAe+saul9aiWV1GBerorvcu
62iD+wdigcGd6SfLUZHST2e4dpCqrkO/fcjn8eSykGcYPN0IeK8hy9/e7Oq+NoO8FhSF6hikzk9r
AT2neKVvIRi2tmxeUVTc53/q3j09G1jFhKOyIGn28UbqdHN+rs6/MihkK9bi6iBPze15n+xqnNGH
abHNtliFbJPp3fMjYiUFOHPvkW77kvpsvqN4D8w7d9rD6b1+EXHxvkX7+0rcvy3v//tw10dhfDo2
SpHxYtzPe9oayuZEE7v3W2zfw/nZGxUjDI84x3uD8kNxsV2k3l523rTFMPtED5IayvIuwkB2ivpg
5jnJRwYcIdolHzA4wLgVj8HOFe21PRrJYjLsxgvU3dwRfjf2xnOCCxsJR6ciLJjeyDuuqfnXH/8a
7SdW+kVXAjavVqHYUkIbABdXToYczt7kEh/aYZNTYHql98Q1+Pstc00J/c/DR/gtpEFQ1tfQcS0U
2DEAY/cPpeu27nEt/nl5GRIng+/rbyJn39u+6t/h3g2zadTOpA6P5qkdr1/Xxut96cB7uNiz2Y29
eg0s/fZeVzlLn4lEfiahH4FUgeUF3K+oXHXDhvAIdaC3wZoVqPtQdho2Anw8q6WFRrlP6fEQbuZZ
dZ/DBT5viU1+n7EfsykT+Xv430wbFe2r+wpIelVpSrsk5osrpPTu4ELrCKVLbprca8en+qaL0/gj
r9c/XW7wmQhF0Mi52phhVsZiq5zSQzNtRnup/g1ORwWwKz3Es/Sg3biTf8qEoRAh2gCCmH9e3SZG
11/Ks5WmB8Gu3yDXbG8XdpVbz7g68aw6teS+b6vDuMcEe09T17EeS7/2k51xtHt/QFztQFCw+Byc
R6yBmmXyfLlHGdE/SXY3gx5rfwjYt8PFoh4u7n7/yl9YuW9TznyjVAOXyrwuQfR9bipRIIv7BLak
/QQ59uVF2le0Dl5yf/VWOfbOD7z3R7AUF8IIO2mc5XMj24SFkKGc+9DbWh8fpScPN9af8VO8ZJHZ
Gai1wX66rnIGRZ+ZQ60P+4V233s0yWEoNDlBf+UNnqWAK8p9UA8ebMQXFedD6JMODnTA10L+bu/Y
I4u9l0yn+aLx7GW0G00Y7Wp5Qd9lGb0KLyBXOvcxejUt+znASjmdTiJyFxvzvqKaSX9Se35ehzl9
iHgyI8qHQ5VjeAs6VHf+XFCeBhANP7/0fv8kP0Ycfw/8qkAj9Uqsl5Gl7IXZwrARbnFffGzgJxp/
3T2e/Ml6dr/dMt7JLa6C+WVrcb0cLBHbVvRQDVycr54tB83R6rJB3C8iBWwPKaCPYihpdImneX20
TXFlveeU+yfBH6WZD67+QGN7QClngtMl5H4bVyG87XE6cIhyfD+BlMnvBS54hcG9xIvRLL7EKCNw
403sIl8xwBh3+MX0OPru43u584G5Bvpd5kSA+WySEojhmDSAM4tcQ5qAC+6csgZm5PUYNFrqVIf4
jv154+p3ZT6pFV9NHR1TDUdpPCHxJcPGcAJmImZQAe7x0eAG/lGYDfVawk2S3pKQTzULJRL75Fxq
91NsZ/xkdNqLaRV8nnNaVvwWVHWOo96gT75sF8N51Sozfu5F+MCxQn8GcEMMrvt6vDijweLs/DKb
5TC3s7lCIifs9HZ2IqQYdphaSNVih/RgOxPWprv3dSzSUv+MZ6X+TELf5xOalqhRoEpQIFEYuZ9W
5u73NFawMHBNrvjg2T/au7DzMcj4zCCXM82mH5I0jq8qrNFF5V9FZvouH2GY9u5o+2io7pnNS0Yi
9dgXU4F0b8bVEri6MPvk35UmBWYXLsWFHao5dPCoqfAD/b2PKgtxIn8mAIIHsg8cMY1VOzJB+7bY
dIQk9oxZeuxn/h7xTez37oejxy+jVDbviOwMMYs0G3BqQpb+9KK9ldQCezt2+0fWwSdmHyyYwW4+
fbRpEK6nefop5PwcWkfZcjQQ9pVsVqwyZ4+yjzKM7h0gXIJ2hZuHw0KSFuA+i9xjANJYCkLXnOmG
gMqrJ7JXfFKhq7MZnLHI7hcNMBWudERcwWJ6hFPi2zhHvC0KOIe9iZj2BDAgi5AUn8b25GupZrAg
3IZ5AMrv7fftY+T6FE/vqXMY2pTZG5iQfXDn772WaeIbmh1DHB+QrMbJZ27kzNudLlNd8oxxbtuF
HPOSiy5eUG3uaJp1DoJgA4angaN1yyh28BoVC/fOWi1NyBE5bVCzhmF/oKUt2jVVCafBJAsKJ/9z
WFHuOIsTaRKilqzbWrMMbGmChEIJoTOEUmX5GJE74rL7yNzsnoBrMjn6dKXnaDzacbx6bfwLPqbj
M/Bduhs+wyeG4lQf4tJ4mM1TZ2wgY2k3cQ5mMNqhUMR4lULPubjP2N+the3zfCKc3HnorKvWdl4P
95ye8dZBlTGZ8aMkULVW6L1CSRTONvINpy8XFHOGYuqrMEUg9f4+ucc3ZD15Nu9TGBrPr/f3YNOo
s1zs9uT+kSE0Vc7Y0Z8eTK8ilj06uY5eIYY5TCE4DNjg9iujnUJEfJ4mTr1gR9vao/eZT6YT025f
ieZL4LC9ux7RcJejSxNRxXpMt+dHGhXSPcCwGiFVp0fxQ3fUNzhTlovySup0uPdts/ujiwo61B8w
zYAcbQD7HA9cjPhqgVLV7UP5wo/A82AOUNdr8H0LXIXV2dlHsBfkjU79SYoD1RWoDY1Lm1vl/Cm+
obfKLaNl3vH+Ajo3nf4RfGLP9NAB2fKiA3LclykXEKSqWQabk58Q2cFOEvB0maBenUteY/8RHzv7
Y9DAv3JfaXcdf55CDl9P3S1OLGiI3RMjmFH5CPX5/1B2ZsuNYtkafiJFCMR4y4zQbMvTDWE7bSTm
GaSnPx95Lk5ZmZGKE9Vd3VWZaSTY7L3Wv/5BQzpvx62lXY+L+felxpTjiLpdrIPGa3CENjq87est
s0yMK5mcylZHZVK502QxUfnbvvnoB2Mffw1GWJvNB64pKXzob8IC8HyI4c/yKX6pPm8DtBcsIL5B
4QAVzL03GE3wC5M05jymmBkFvFdYJLjz2PzWb75S6k5JY9On0H+psY2GO19xbZDG18F42DeC6T14
mIn54SGyuAs9EMl0l1OzQ+8WPdR8qEibmBcXaMI8QZ7cNyhcpywRe1fx4x7K8y/4IGPvCa9wxfVv
LVkXynIu2DCnlbl5Fsw+dsmRGyU+JpTg0q7J7DGYQ8Ex08xx236iteOFE/DyeZiFfno6qkyki2cp
fshiT8q8dFh2WWY9XSTodTM3WbxdXF0FKH2HONOqINTBIltV8jJVVmFhY/4TmwkJmpnkJoLdoXm+
0xP9FcTXoUeKCzAClLs30IYg6U0cy9crM1yG7rbAfm7WD4+7QrTizQD9fWF6YWNcd/8ucG41FZqC
8RVEUMBuTEcE9VbteU31Pi7GWAoEYIhReUZQulcgGKqhtD63EvzbLNCE1FLJN53LoNJnTKeE4q1Z
7BvMU66EPLQluQwzd8SYVJHBDlJiFM5z1C+A4Rz11bLjjNBGrN9yO2YgL0lXsxwOYbo6yRe75OHr
CxbWtdq2OSxCQWq3I9is2ozbtCu/G+1eOfvHrO/2S9/cbAxsyyvutfKmjXFsjZ41BLUtGxq1KCxV
toL2uMidhCyKf9/tqYH8b0WnUNxj4oFQSybiGWdFfv0/kxpVGq6zMWkLKEDHsVxSYmB0ctdB8bbN
ubmKdDOX1wkprcPrUKxgr6vtMhrXlFSRuEPZ/++v878qtp9fiEGPgJwOS1Kmpr8H4//5QsN51sa9
wJRPdOff5yCl7Mjcs33Z5D4J57OHi7hXSbvNXWzsGSX0kZulVmaTpKa4uKEbl+faKv0LxQxLu7ZG
57RSIR+5C/7/Ci0V1BsFfo2w02dbRC2a4EKirw6XdW4NWL3i8UB4GSPozlFe1bODCUFntc+NRBH1
+aVZ9XPHTsFWTKYk1mSlO58ZFFr9x+8CtyWBcsZcw2Xwkj8UVAGzQzcYGEnWBEakz/pyGvxMweDw
VUR2MZ16lfIR89KT1TbPGodbzokYUQCbuTXCzdGMFTVhuiXgE1f++dOlMtAIaXhaGenzkJs7OZtq
MDWQT6s0PkTe1vlQS6+gXP/KNdjtdk9ZOy8n24BF9qgNcG6WVHBX09GeyFjD/g1GkWBrvvQ6lzb8
qHPk55ILafi0hdfTWGyySWGsOhFJCOCxDXt8l62udsjIH5mPYuTvmMHuRjd1CWeFGPIa+V/1B9ij
kdr6Dn5v+yUQSGZ3H6pf/ZIkMLZLoMHWNZudjg0RhT80oHWLMxTqae6ueVr2g5+m7iwmixo+Dj7D
k8lQ7MQqNZPNexWfvMtz8zx42gLU+vpdG/YF3/O3hq/8nMhHDljc+h28f04eY/Y6JSbG7teR4lbE
ooiSjYEJEx5znx7lltRviIPNzCRDDCv3mTE/1C85pwp9Dudm76m/ZF/tfGLUaoMTknnZdDoXlN65
VQXoMxKP8EANZiRN45Pup2uYtVCS8UvpN5VgNLuRp7l+OA6URjut+0WJgecGfG1IRQ5xLCSdiysk
IfhxrB/Ugm3MKhT3Wq1EdbnQ7cuHtsnX2cM8aI/6F+JE0ai239nzxYLzPwmMaG8RYfnhy8NJMrw9
dooRTnrejLRxAWkLFcgZ7pIBjzNn3rjTveY7GKOldrgr2hD/3Cvw01Hh4iLhW0wGCz93JEXNUQf0
1/Exf1HeBlwq3fXoJBvVmcPh1qy3xIY6fl7zTtJvpqinXk+ZJZjLjWj1e/Lr/r2hYHf1xw4JX5QN
BT8JlLpQiH9+HrKXsdQcF+NjjfcCw88xKHn3zma1x7cPP6aFASc/Sfzh+/oCkaW6mNqbsoch6GB8
HpvqQ+mrlNgsX7tqHX7IPLXYl7aXY3+yeuRXjZOLVkSLERBvnJj5FkodXUk8Os6jQzNymRQBHS7x
y/Ne8svEU3VGM9I2IndyV/lApRo9lGTRhJUSqbbMDUbTHZ83reRrzHzizWWVodKr/Evrjqjt504T
B7W3I4Dg87LAKMoYlJV+crSVZGxGk7innm4T8nxifFwrNx9X0ZF32PzKjhkV5NS8N5OVoie9XoNd
/xHu1AuTjeVJdlenKWoW4VBeueVzTF5uYQuxudjD3XSJYO6MfPBny+uSASthXcKx85hlP6wXu+WL
lq4Jl2VsEi9fENaYQU1NTjS5Fb/B0a+TTRE6w8fxZT6CeHnm8Sk/zpU1b8nM0iiWg/go0w1b1bY+
op8sScYMXtIvoiKXs9baxO7+qABfF2aaBNXHhMxY2Ud8zBEhjQaqzedNZqD8kiKKbSkMXpbSJjEC
hXgUxrlZUPCwC4tOJDPsl+VstSBbdvYNcUkMRhpUyatzM3vCUXDGn08+9N1p//7SfdB+JVskQsId
cBJZzN/WJV7M6Fwn44HfONF/Drr+1LTzaJz1yFzTVexHlYkX6Urd5n7zLbnli/yIjgtqg+LWPs74
3qSjTJaNm9kLVlPtS9+aCy9D/VTcHF4Y1oXPhYsvsH3BptHV3HpFYpoz/e7QnfP3zI4dzW899TfW
VII26TxEvHz4Z9VuPWXVe1BD7SnDSrXHg35U3yL/4hS+7s6dmZvBklqTJ+ik9iQ3il6jV5kx4rjO
nPkzWdf+4JWo/9Afu9WDFgwPqZ040jPqCF/3O49MNG98Vex/v9537+INwF5XRVlhIzQ+Qo0F3Ux4
+qQrG2FEX2PgodiZ7LwE3MJmD219JfzS73jj/FmATdYGGtFsGMoImEv/3F7KQlYVjZJtI5d7pkxn
ToDZbnbvKn8uFmIfcM/GJGrywljcXEVWOqUtISBswutajd5kGeCCPkWf7H7v8QcmEPBnBfbzWjcb
uHjqkqpSuxbakerhu2Zeg+zYf2jW+ShZXzCJzfnrF0IQ513yLp62mfSVCSj+nBkUtByvhpBKwFww
///SzaixuQkw0EVMQSaO289bXVfzjpA4Kd0IEYm6kETAePJlX6OxWXfxATl6hGPpGydfot1Bbf/y
lCmxcT6Sp78zo/556UQ5R8Q4aKfVuXpK1fV5YD69x6v8zmqeqvWbWz+1auD0wLMY+NysZuFSRpd5
qVCg8AJXm+IK83fS2jdW/qSvq1XsfT9gGL+LXf3O7PYWjv/dvzBRllHBw7VSp1P0P7tRnQp6okqN
srnGtKff1/GQytCJAl3eFMkdYtvfryXjVqFqKBduCSqza6pJ3SVGsSTZFSCkjKHEeLhcN+q5M2Xp
Tj/6ly0COvEc7QLdBCXA7bJJtCgVqioJH9dze3tQzAPqRxv4CCQI/fFdhuxUT/x8hlxOnQiRFBwK
wUE/7+Ql7vQiVrgcfEiiBq8Wpl3Gy/oRDjciOePRMAz404y+rXfM0IxlYsCoWN55nML8z7Ln58e4
gfpncX0SmnM4PF5FqxFfiV5ekYiM5B8O/4n4kaupmG+EPsIo019C1RKRwIOU7Ub/hQL/KMt+gr95
6JTg9sCk/cwC116kdoieCM8Dm5jFALEHLMwd9WgMkuzG3rClBX2sPgegkS3+ZM8oCqNHft1kYJ2l
JiU4QgeaEo+OxcXq0ecDgBEuz73x3sQOh+9stdecnr1tV7pATVfMoRdGFYTvyxeQNKIUuZ2oBL2y
MH/1SaBSjVuz0ug+Sorne8OaP6akik4NC8lCVwUsZTThpr2ehwvl3BQ9bhzJmwYPr/DUnhRFohMl
u72sL81DfH66swn87cn955q/WRb/eRWTqaqWij7eXq7elY0U7dV8E0/u7ckj0Z69TA54brd4R3a7
WurNlmTJOx9h2uJv1zCnGQbwuLiLrOafa1iNpEt4lvgI+XWnC1YCN3uAXp+/1wIpNyF49CMMNmF4
7JU7x+mfOyBf7z9Xvjl8qmoU+0acrlyu+wqHYcqZ4KwfRlQbA3e7uLOx/6U9+HnBm/YgavVSibpr
uk1SyYsW3Euhyf1xTG01+iiJeCB01+NUcHLteDpZl6V6jdcYErqLMzaHoYDfgDg7LDIZYd/VlyM6
eR1Le/iXaZ6voxk9AazvWKzNc615Z5VxWTQ+JwINHvOOPFG9VBt91b2Kst2rjSmW8kZcsMbas4vr
YlOnTsUP767ySgWlFeuKTJxHTFONU9W+nlFAdk1WMptCaz2GW2Fg7qncc9D58/jjMMKMUJeZHqpI
336uh7waFm2npvFWrnwWAhMyQWGusb2z7P48GLgMtRQlDhxvdOQ/L1OG6QCNRBhXzYnoQUr5GnMV
SCTr2ci8rHFxaY/ilbJYTYuv/qxCr9GxJDrk+VM93PGl/R2JcvMO/PgwNytxFFM5ulykYqUcS0jH
g9k7HTSa7uliz21kyQiiyBEBcVoYmMdjUYHFv9HwX2I3cICDiYttGeGLnAAYwTmTCcpEQJrZOKlY
qqk9zuxp7KuT3NF72br3dIjdPU4lF6fH7mayH3nucaYwoscLdnnXDAasMXMlRwC7kFaxjWLaCul4
iHZESJe6JFDY+ERY+DUQ+j530Yyb0cM0E+CFNf/9qH6zef51d25em+J0Lqprn1IEnQ6a7JzwFTiv
YuHY4LVBHPbjjL4194WFx47VDr/K0BrCQ8mgQV0pJf3qMQ8uxaqV3pLI07pXYqGjF0VZ15Gdoa+K
ljHMZkLDgarp+RKw3lWn7PX8XRLMa29r6A3z10hYDp0z5seL+pilL9cOuNkdxTtl562NB3j25JU2
weiwFCQskH6uyirJqnM9B2KVCdmwUx+SAhlmn/Uq2yQbaSnyV7nCaGTFAE4jQnkTBYMLfr0s1ske
f41l79VeTcOuZgYD4wjJcADxOFpLj6AFnkTGLznB9mhLdFmclYqDiYVbuhcq6dbEUsAGecoMaaV5
F/8U1Bv+MQBtW/7vA9eQm5snuqvQjt3YtP79oH+fcP990NShmJtNJSFHIcXaTUlKeKqYXHrCBHEs
MdjtogBbH089LNYyBi3XyKQlNPpVUC7HTfPw74uLi9uD6PbqNxtPcu27uO3l+ii8nHayJ9n9Ct7s
S7hsDlOvrL7Mtpen4v20y5blQ7JnM30IPWTu9LOaW06/N8gf+q0MxVj9yLfVEVhEeM725TZ5A+pc
BNcgWUPBl/cJTLqL9X42kVadeYPj3cJxSFzINtlyenOxW4OTELTBaRtCJYNs612cGC4ldsqrSUeq
HkKj35w8fTmukR8HyiFbYSx2vOyiVf+U8m/xHueKMP2MOBh8MSB2ITg7gs+YZNV4V7vcJP7FQuVp
iEFqL4zGhr3Ha43zlQf0rOz6YLHRqB5h19sx6o/CKt3WkX1QDAjcwH2+Ygu+4FMoYfuhbOLVdXvC
Qqe0Gwelp00bsQkhe1fOEIxAAxE3FDTV5HJr5XDZ5ytljRWD22wkd4bzYOxeApK9mBNLwdyix3dL
Qq1lmzDMp4HR5ZWfKJJozc+GSwfEG4iW7mMPM3V/XrRVDotdFygbZnVr8ZBxSzzZWvjNna36D+rh
7SqZzpX/VExYIEjtLJklOz05ikNoieelMJsMAs5nO577ZOVdJdHkHyJo/FVW3wMh/iC+3n6AmzJR
aoViUUp5Bw2MU8EnBvKt1AknaT+uzwy23q7+HBiZKURu9uv5c3zsQAWJYnxr9sJq4agweIdj7Chm
tlcdeOAsS3G5sPJtJxnhLjMPzL8eR1swpZMVhZwIgishRXJnNuuxNXC7lzfsMM9nU2OozbTJPmL7
wurILFvanfnNpCSuowd5R7P+enlG/2aqr0Bh8mAA2hjM1KzJbUozn9Ij0/z5R+Ys7Gwrtob4fHZE
fHg3MfLKxoMNvs2eOjNymhJg757y6Lb8AzeGkohIDxuzCau92WvzRqij80Iud9dif5VwzOojJ6+W
18LWs2884cwWkuS/N5nb2ub2kjf92qypNL0qruWubvdJvMEjiKlWJ7n/vsofA8LflxFgmoMeKAxl
b3ayPivznmltsVOjQ1H+ygvsUpojkpk8XS4Y7kAQFcZjlr/due5tN3F73Zt3g3iXYXZFhrirBab1
GtGkCSl/y+sCmEZ7ksXOrrFwqNYnzEaJJ1BAri+Le5Yaf73H4GRzsKvJQ/AGPimjsBrKMkp3eJEw
Oiut8PJVny40UvcQlNsSkq9LkTqFCRAZIMIG/rkVNOW4WNSRxoGxnTnYFFCXUblRgWlW4WZuCcyp
rgewyvjOA6Ye4Ef/PCk5ImFZoiKgTMAO+Oelh2rWs3SV+og0LUYNX3x17sKSvW5draN98dWsOwqC
875GwisH5UPpEMVHATG3o0B1VCfeQf5eDm7ugLzwJ4VAdhDyr3RHnnhR6+nfVO7FxjbAAsGH9YIY
8NA7rXVdqQ4eVzbcNfhLAqARfD1e7LnxXRg45+LaDWIrOlBheMf5EevzgUwSdp4JUM4ZckKaNCR3
sEM3ngzm7NOy8VJ+R+5LAMnT5wgZGvJ5+TUcT9mprt50HCfLMTjzp8oVljdu6ivrGIdeYgGs2IfB
bAM7wOMMXWUZeZw2yxrjCNyYzMzWXIxA11PhVFFRC96EYEPNMs82tC2qrMkukGGFpXyXvsBZhajB
r4PZZg4zFIphAAlkjQmKfXJl0GVyxHfPWBDYIwxEbRf66ga4muIJQyC/tU8U4VcHC2HYiYlL/Qhj
ET2/M9u00655VPzEXGxyLOjgzPPfDIO6FDBzWCbY/g4cZ9j5rIhOsSbn7plPdtRWP144dM/WiBsm
KQNWZMHS4ZDWOWgX+E0L5jzgGH6d+ThBcVBqFkgLJHNYvtQBTLVNDBICdmIDZR83APKct5gzpgl5
cq8zO7R8xsLMmpaxQw3JsV+65y3WSU5iFcxYCMO9WOe3GbIeCgZv7uFvSNFJQeOS5OCMtratbWbX
5txLcPsK7YwT4XI44eM2PRndZXBruBD0mUmjJVgwHc22OQmIO9HA3Z+/Rnh6M1vlAlc+K38c5dTs
sfHee9CfwSmnTgbPRAmaITeAGoQEYY4khbFvaw5WuCIK1gstuhxYkHgnTDfdzq2zXQbM7k31oNuI
ZLip3FJmOSp1y5yJ6GvmNxbpipiByOaJOig08bWDDzv5E8qUOL2jr2YO/8xixSwL+pXunVaVxzOy
QgwZY+42ozM/XIXOYhM+loHoy+vGafHLPZvMNpZE3TjVyh4IFFIotSi8GWddgszKbVPz8ODCvTHz
Cxf2wRI6j1HbODO+dCt1qS47mrcLq4SDiVsaG4VDoWTGLgUQ01hGm04xfTKMJhss2Epu7Gk52UOe
aRbf3jSzdnN3kg4rbuiOjmpIb1MpkHmqo9GysYxK9xQwsbeUgCBKIDXC6FkMk5yjtltqL2FaAtt9
ukZhxlo6LUN7pNVsfZRfQbbNtkOQOJC1WhirrL2zM/D4F9TpEqObAtky+h+KO91XDmdn7uAihx0z
hKwNbKaNtuk8aoSgCygmD/eMUH6zN/7YIzVyr6bIMQETgZ97ZJ2f03OaxN1xYegEG4ibkmWxJcXJ
gQQc4mIMBXX1qUAenl6q1sbYLNlpn5OGrYApLZknE+eTB/WRoRKV5AnOAYNZTCDuWoL/bTefVFZz
ki1pe26Z87HQF5Ec5emuur7F8Xui4c+E9ZrePznMd88sVRFv03IZKk9F5+r1Vz1r3LazRK9dBO1A
SvUe+ObcuEIk3uvJfrs/3N5GFedpJiGiiB/SzVETqkMnFZlaH0U7tXp/TSFn4I3mhK8nM1yyie/K
RyQI9sgWjxZrDUc5WLAx9F6xnpu6f1pXtsJ2j6zPw4HVmFZewj43Gcmf2PLhXEPLC9e5D/Jk9v4W
LGPHa+imtmLDm/E697wubcn4gJLrTrtt+Bito/XiAIHOUpeZH1uCR4QIg/2Ra85srObWF3Iq2iBE
rwgh0h3tHArpzCYldy94s8PZvfLjKycM0mW6L49nou9amo/cVpfVCvUuhx5g5/T+rJOHude7NWsa
21LMPqcXd86OBREXSIVTjh1jBskQ81Y3Xqvs04gVpc3M+sR1jhEmxph3VN7Twr19IhjII2pBToOb
8M0TkTpJmlVdmu5GAfZw6Qp5QdIOSazYZMy+/13T/UGxmIocbconmfA4gSnDz7eoOynF2M6L7khC
pNkdimV3UN7n4AoE8+D4xeGSmM+NL2H1qLBvRw/NyYCFUruQbtJ1vLzr/fj3T8Q8B4tHfOzl3338
fzqw+VVO6kGT6iN4CPEAwqqDZT2zEw+6EqxLHglb6bpZkduybtelyczYQOPtJQ4TxDsFPUPXvz2M
/3ya6d3+z6c55aGa6W3UHM9P9ar089eLbnb48Nmloy1puKytvIoyQ3/JNv1KsvOHeKv4Uwk0LEeq
hGLfPnwpVmJS3SA+JmnFbd6GY7TMOC4H6+SRzPWyOPRLavjWzjfSJ6qFTWr39vvUTBX+8NkS7cw4
BHP2uYejEP5X70hQ3NlO24RmZc8eqCxQk28jpMK6hfzM5uhYDs5o1lC8pefO+wX4s4fyffFK8zV0
3jlTMWTjycoursJ3Vu9fcBZtPqlwSIiiZpakmy4hSU/yIFdFu1NjGEWjaGWiZlj54km9XMyhFuy6
VAPc4ZZnzNqrXAjaEqN2FK/tsa4R0o2wgP0oY7SE9eel0I+6GDrMoIwLWo0cbsOQptZkarfA+lqu
cpwO5s6gxb5K2t+/3w7lz50bp1jgY/waGdf+YbvSy4OupRqEy8pOEk8qofiY1fd5ZleayTAjBYSJ
3PBid4mX98T4GESxZZ6ENOIlfOrhv/GcsflY6XxqqjvcX7+io2qTMacbs3VbG/OH7CV+CrenwznE
0Kz8VvdzJ9uRId1ZPVilA4tPwZXWl/htMHfmEwlt2PZfk+Xwv7/sb9/Dn/uONgVa42bGeErUbifG
lXgqsrZgK9AmZ/brc0OAEoWmZkHwcJH8moRX9EcF2NGy5FVAnYWyVDJfelo9zBuC/M5s9zdGf/OB
sGYhEGVKKMBs/wYK6eeXGZkoerM7lVPmqgQaJOzVJrYnj7JUlL16gUFfGFsJ0+1SLB+1YvA1VkEp
vC/Shqg+uqC+/uhGDHHbYx/yQt2NffsTVtREzN5lYt9+4w03G0SbdrrQs34eAyyQbf0g+rUR2w8I
AKo7b5Z6y6bALh8PJ13CuxA3Bkqfn3uROJB4VF2r9gj4S6vT6oa6LX3JrNb9R3HMtzBFafl2hLGN
qwS6K8ogTYbZjlobOmEgB9FbaOWBsB+AYeqv1ox24mf6FPnC4QIVYA6C3JACIVqCLSwVcKXEmRJv
lC1IkHl+6HC4KA0qOTfcNB9YcmdEzlnx14ihSmsIO0ydv2WLfxteLKK6orseudP3u1kPP77/zXo4
KWSXRkrTHolUhYMUGfFDH1B/v/Zsdfia4zdQPQt3Zv5/CN1+33UAazYzJKDS7RC+a6NRVq9ctcdd
fOIsmzLe4dvqndf9TXwSHru3fBu9Ka8yw73IuGJMgXjwtfmcjK3YyqYpDBU4/JbwgNSgdEXr+j2s
+n3rzp9zxQQls6QD7Pk7r7PyJwDGEsFgUlJYMSK72M/lkmZS11anU/iIoNQUHnCPsAtCYS7mCYvf
rfrw8nHIPRbGBgFGMDNtxfr0KZefQcaMxN09Tw5FMoI2f+u8bH3jy/383GGhodsHslkR7LkcUKXx
vnk1DsiwvMbwP13/w//KvdRwbSi79DyQVg3382Ttnt2vx7PhuvbrDoaZ73ZWaiB9utj+8y61jI0L
n+FjZp+c3W5VOXAaVl/+41vovm0fdfNzNcVp4btn7CJjO9ji8g2ZFGRgukmGWozKviZqCzRH8zm3
Dqr9Jht8ZN1OgTHxtKTXNhP/RLdNjjAq9nQdbqauxZvR5sj+BYMpCpsAhdOkFIkcBl/GC1dwnM58
it0CjU1rG5tpdVPxdqay2b+s/dh5e1n4+9PyOzeDwcR6Q7Flf+bMD83kd2Hzj9H3wgi0aaC3L7zp
t5TW3jTOK2yX0Ayaq9XDvx86Oe5/eUf++9BvTt9mlCKU0aH+uECgj0z3jZiwtyfa9j2aBf7Cw+Vj
blf87xrox/iASuK7rxFIgWKsmFf0hvOB0p0/ih2z8TFSyWypQoEY3NWk+to871DlGdvRmrKpEOq9
vVAPT2b6hGtQ/oMsIc2LwYHC3dnGIebwXE4/eGUjAJ7u/sVYrj6n8nr6mar9dQIbcD9X7ycInid+
NUI2s/9emu4XZ477CKvXOrivz3C7DcRXD6iSlthCPn998cdWcLOxMFkuXR/KI5+S6+1el/ym1ITc
lJr77yPmi4AaOWTCEgQgc+hs+QX9FSzGeOKZ/YqsO/v04q/PQIYnzPsH2WM+/fp/akahCIckVtrm
GL6dU0MZ7VlQzvw5ReqyMFBu7EV78SHa7LcoB7VfM8jMuSluI7+cuwyQrrKhsfk6U0oDDO+D+tpB
hSvu1Da/B+23uykTciIB6Z4Jjr5pM+JGKPVTUbKvOaJZmROb4G306mcJa0RkoxOch6spBDlD2CiP
XYuOy2oilE6OtDCG3eUT6znzUXAEmqnWm//SuNHT7cXr3okg2ADJkgSl7+TXoliq3VpL1pqt8NoS
C4yQ64KP8CQAy+7cfeFvpwTJdfyH+hN8/OZ7KUKYEfao6FjeKC5eVgtraFiQWIOHxhLYUnnRnO+n
O+/dnz0bQUrgtCL+B1S+t2BEw+HRn3XcpYrrdqG859enul7KbZDO35thWc/dhI6635C/LjaBqO2v
1bEr/Da+8+X/VjKJZKoxGhB1ouvEG6ZBXAlZDZmMkonqANc38gwWsnFpznYlrMNydRYjltiTkNeW
2jQP4zl5oFhS542t6EdsvdwoJ0FjyI1TgUNQ0u3H9B4c8rcGYaL0Q58TJ+uGW7Yyxl1KPlZUTCC7
nSkuX2SnO4DRkgRZP/G++JNKd2bIn1EAE35dgwIypcIwbB2BjT546swQD3fpWX97aWEQgoFg64g7
+82dgwxz6qKZoD9ivY0w2e6DHf6gDDno/2PMAe+u02kd3r5/gPw4s2oIlIiK+7lLNHnY1EIm6xzP
5Oj8VgA/P+ORRhP378W5+EsXo0J2FagaQaHU2/1oaK5td5lL1W7WLLX2IFwD5bTUyveszJATvi3g
wtenyuryY1Uc0AO0yvKSO8XJLtSDMn+QT8u5tlfLd1ndEat+IjTk5JRxMB929Rz5uT0032L10LCw
lcd/f/S/TEPxLP3PR78peWdp3NRJRgsgdMyBMzfLz0ZZUPPhUtSLU7QwgV/RJegKJxsQF4wr7rXZ
t7TBxWmvdXzQjlTkt2F8OsV32By/yaU3T5AJDRQjlc8IJfSmHm2vmlgtpLreacKyq+YPpQxDcxZu
qoZw3HPutCKdUymvzvOL0/ULGwl5LXS2GGuWcB1wZBGWEWKqeFhJMeLR5AKYcYKnyOwMNLC/XjdD
On/q5BAO+nvEsC1T32bZ3NIT+OhtsZTSMWjPRCb0MJwKttbucX5a7IrTzOtm6wQRRZmezXg2/lp0
azlV7UaiJeiUt7PCjq91h38/rL+dKGRXTmDS9Fb/kUgmVW3S5Gc2n3MvmmG6RJXpd4K+L0rVDBtY
9brCvEFBeXW4DsK6pHuLNImwhc0EB4zS1a7Hpzl3oZayw1VeM8ANRBnn1706kqs6By7g25dZyQkE
vEgQTwuc0OSMS6xcX9jVGcWACsw3tqyKpNlPBMssSpeMCLMuJbb0zCR90azKkwrcPusYOsCfGV9n
6q650sy3qN0GVlV6bt2TDuLACyBdz4dBFXF7uDct/suZgR8vGw5/n4aZ07j1P2XCoKnhgryWFunj
x+SnzfdbdO84rHba/t9P5g9HOXoY4DRIp+ocw1Mo4T8vJWmlomD1Ve1G6bDAhDR+X6jLGUP7LDzU
CdJzrMQ5Kgl1hg7H5VM2gXHZ9gHS5u5yb538pTGZHGTwIsYNGfu7m622zJSy7Yaw2WXixdE0mhBN
QXPLnAwkTZZGQE/VHPLzLyEPHxRCoac3IlS1oFM4AbRTkJzPDzU8NyW0F8oIzDIHQ1eSQ15XRz0j
7KhZLrSZ3RDeI8RxoF3xNOhk5BThi3iuUNwNkOFO32rZWwIhB7PTvqrXGosznYGZ6YSqAC2Ov227
2T6GBfN0W3kJY8xLsAPRwh0PSe57FytHS68unkzHF+JfMl7cVkLRPpzvQSF/28L/e8tuDotz09SR
1LbNrgSTPYk1XgDFIgj5uLVUm4LUmblIWEtCAzrS3cQgfLXRjaUxvi+A1dpHZHztiHS/R5YfPZ7k
+HnRCMdeGu+Ulb81ebebIjHrsI7xgoKDeTOfHy6NVmQztdnV+nuby8ckJT4tvKzlMnU6DDczQXlY
XGeuXD1dM+2BxIf/t4Ca1a5Nel8dcgQM09vK9nLOzwOk+mKXhA/lyRWuDs4z8uUTZuFiAVt8EXCk
l86/3zF1WrU3Xxy9g0jlNeUaKMJN1d9LUdU28aXanUkTk37pzDBhtkhBNNqXL3VGk1SbFe02rvTk
upExrz8Pi50yuGL/iB1Md9lrr3NfeUFkpLpt7OuT24OnM5dMrahwQpCcJGgjvohR/YoRh/th45Uc
F9/xh7xHASkfT28X2oeZl8SPuCnsZ0xQcPvAancGJOYox2zhRUxrBFNhchdbneSTSC/F3vztknti
5gm5ibJToHW8l7ki/aW8mmBF0jsxolepsX7uQMV4LZI0bKrdFSfxeCXT0EeWTKwc3JXcyz+lmgwZ
o51je/HbAkY0FdUSHlNKaMTIpx2MQZWRbOHkl1WKhcpZMLLymDKjoknqj2VuKzJ+HiZ+/2W4SYsg
OwEs42dLcIE3jAexa6CKgk3NoBrdefLTRn375P/vu+GW+vO7aShCT1ETVztFI031vIzQKEYqXIy0
sjsVZZGUP0xDHPG8v6raAQ3eMIU0zewrXiBTBRNeRxLDk34ZcvwLBKlUyZOgvkYoJ7R+bi7OupFe
JZ/0be+cFrZUK14nlG/9oLhCtlTIci/OxwJoGoYzW+R06qfJ10W7GNdBtKT/oezMmtvUum79i1RF
39wKRC9AnWX7hrITGwFCqAEE+vXnId+p8+04qbjOxVs72e+2JaHFYq45x3jGeEVEDhvGbMHKjoQy
VfgUTa+RHoujTndC0dF813OBF5auN4zOGa2Wq3W/YWLOrHEAM05aj67fEkSxDVd+Rm9P543Nrsh9
ZtaR3aQtggOpS72JLOPOGQNKR0e4jKn23/TjpgbGl4tNdT7lck8qctqgv1/sW3sxtWN1adIH4tEb
z2hs+3n1fu1JHs5soR39f3+7f2QosJuYylSlg4420Kt/ua+PEjMKUcnvzACKp+Jp+JG56DajbCsj
SXh4yk/BF92RcMAHJ3YzCHI687CRbdodjOr//Wb+Ik/8/c18qYfVUskHsWmmT7+QavIvLAjNVWVT
/yp0NZB4IIl4zC/aUrta/35t7S/L/LcL8aWfaNxvWnUujndGYfKPcVF4PXqibCXT0yC5VQaV0EeT
rL22RLsNz6GQmlOLx+ohUmoR6SgR5TA9HIye1swt3D5QXWNLecgZ3dWSHEUowFH75lT+dSmFSly/
N7wGkcAAVPannRJLIKmAyOnffMUctv62qBRFEslgxpT36xjyn1KslXFa6ffDfacnR/8IWNkrnqjh
l/0PaHWHyHjVN8Aof8hJtsOykGIFVuKrI7id5dgtIg1O08kYwAZwGgTMWGmrt/pJTGAmK8trJNok
Wz7JDsmk9CQNt4qZqjAowsNkWgXAoBRojW+u20CO1VhdjKnqFpFqGfGR02+LUleOyz1eji2a/Y2M
AKOMzZd8I7rGz9wd08eKMwBZoks0GImC0uU6V5fnQAiLSF4pCfaR8BSS1BjKgQHFV18h2HGMeFwb
6xF9x3U5SX3/vViMv+z3LJb/vaJfujD1tcya662670i2grION0NbPhLNOm20oH8e14orrOREWfaA
efofRM4sxEQm4vS+KJa9Pi+wm9s0KpED+TwhfYBoy9nTKcyAYTCYlxYPt2L4KodjeoVJJbrAxlho
119/HywGVh1NW8k3p3ThBZE4tpBISUkTfrZFovOEwnpjuk1S76vMkrdqqn1T5P46vn/dp0hcAUiN
3B0d6pd9Cjv2iXK2vO9GN7z+UJP86Rg5PH/QqY1BPWdZdEgI5dCALHsC2Jy7elzsoGRUrpBoNptK
rL7mS4nPVpCEIPhb9FQQl/OUcNYQUIBnRDV98TE9xrOdshmmuNPTilOgxFbOWZDeyRYHu7aeId0m
4OZT9K/O8PJIv9NM/0FMnXbIX59SBgeIHufL808pMqUTM73fDc+zTf2JhA/Ve3L+McnqEfguiAqO
9R+6U7ipusDwtwJUNiZGAnIiFWNzNXudrW7RaYkhLVCehchY379TjYp/6bbAgVHpCsoiY7SvDbpC
OWfG8ZbfUkVwh2wHI8g8i6T9fQ7AraYnFWdEQwNnDfXj37fCr4bj15XwKyeKvCico9qXlTCTH1kz
azFBDwmur+HHIZohopS7OXVpeiMmjzSk3tZ21RMcvRC6PrmHax3l5gkVINmLqQygeznQh33Vd6aw
mD09XHXFqPz8pK+IlBMhp5x5us8L6OvpmVyllJA2ZsjSHrrJbV/vhVdWw1haptf/ML0rTqPtvz/j
X2bHuLlIwqLmVnR0TtOz4z8bKO4moVFnQpMernYJEfBqH68Jp/g76dXgAtXEVEK5JE0Kt2HtS/cl
cXAiDnshfzPbo4UWamnScysXjzFtjdPiodzmhrK8vR856nz7KPsje20CVmomchdi3FVwR19WbPtQ
Z1nX3ZrU0Epr6IKsBWjCPE9VXw/3x1w6vHVFTJ9UfyyN/HUqdW6X3Pv3NZu+9t+Xxe/v4Y8dUnhk
4oNCRlY/Hz2SSCU4M/IvlN1QPn0rGv+fdsKX1yNrjsG+SLmC7f/LV1SeZ71x7HjGdchvIbqsJNdM
4JqBfBD9gUncsB8DVH4L0xuDaq+52grWV4CRI+5CcDVBHjfL1gaVw9+OqUY+G824i1uvAbsjwDO3
qs0KJjTMNUPRUe2Zr7zf9+AxNkTSP+uJ9op2cCGnj/Rsz6LT4rgDVxHkySzCoL4gjtGR1pMmlBjm
iGw4987M48QuiSQOrWbv3FE5npc8KQgVflaTETXxwxn8Mul93HBoDyPSPBBktzspZKSXjoGK3Fn3
bssbYYeYGYSwCSUL2RrKUcNVFqOrOlTV0/Ome+oCMREWBwuypDMGrQ9XEtG3jNQI1oWtJiLGvZNT
LtXkEV7ZtYk19A2w2qYDwvNdhcZ/jhSXHV5nelZGB39688XCSEEA+ZlfvcKNSpt99X6I7oGx5OAS
nR2BL+G9WFy9KjI2xBTNizUHoQwZ3GyXR9KGmyGaJddQjQ/b0VUwYiQmv7z3hPQBQxWFnV2BW5JA
u1BtrcUpZGOGsQJ5gFXu6aQ7ZowsYU5sN1I8CUmSsGJWuyxQRetoaNGw/8z8MuInZIZxbXB2+N6h
iKI/5DOihLU0X7aHULQNH80z0+A2uHraqvSFYLpOOarn6SrIbvRRuId3jPcooK++7mgBX8xeSts9
k6ViiTA5vn/OvN5Bcw5rt3T82u0gcJ78y1sdT/JwNsHOzRfsivZsXX9c0aNu+FkVdRS+7tXFN5c1
UBl9gavRWxcr2aH6jfCUT5pWDgFIofG2IL7OfexlqOBFu15WuzPGk1SDYCIEFB2Ls88+g9Ad1L0L
5mTZ7sWw2WWeuqa6IN0gQ+U2c614htcu+6musy3P3AiNBEpEFKSLjx8qzJp+oXlcaoLgT7vWNayz
f15eHDpTjpFgpVoR6eOD/8SXfnYuSx2ZHFPxvRjPXClCVbvXHMKjrQpVoo6uVvcLm5WLQGDGf9fO
mZ0zbJUQh/G+XH1X2TO0iXA2sV5l0aQ0h7CyECYv4IIB57AjyiQ8BA1Qp7xi4D1jTI9Dyc2Dzs2i
Dr2k7pOBEEOfArMC2oT3dQHBBZkG1aPuomMOB9xtQ3iMG5xo91BxDh+yQ/4n6l4VJCW9uRUxJraK
ZplbflVNAjOXQayCtoGEEl7g6hvW52nRIOq/kSSHFHiyuHVQmXIHVk9l4VL01cUP6GWM+RsWGM85
lsAp7mzE1cEJq1uJgHzBOUB00bui7COunR852rRx3atHygpq/2p5xd+qpfnyjAh7cqP1+GUrT/ak
RPIOK5FqSfR4YCL3rBF3c4K1jzsgP0NKWSGtpfi+Msi8K2OdtyS9PGLUTYu4ZPZ/IL6iXN4DfWOX
hEnSXnmaZP9aTDb4hty2ZUVGsrlQ/NmT5N9xr5kremp+5YruJPgHPzhtbO4k8L+E+kQWoCalep08
m2SuT/ov9+4cnD5oUbE+LN3l5DOtX2H6eh1zKQZH3HiVNZmkJkfexTuh5juHD9SCN5/Fg5j8gj6i
2gwuDChksrRxuXuLpPTp+bki8nA5BV3ij/vWhfsGXYG7fVn7512NUl+PJPfG6fS0y9bIpNCpIyl7
xlqwVX3Fk9zmSU20+LyEVWx3OPAkD7edaywpHS08EChjvdPyioKlicDk+uKi3xe8hRsbCXVpjLV4
IYSTk9VkH8FKGGseCwSvVx1O5pMypSqP8Jt+0x6Vp2PvH882LOWUduRY/KGM6oVhzLKL2O/kTbZk
r7IP/Vzkj9fnPJ7OC493ON8e4zz7o8MMbfjCi7rMNg8ulwS4X3NOLjAi10wnqc7tm6HsX3pfJm3B
/313XwrANpcvx9mj63ajVcdkFBW0ooDsSnPyzdfTIYad0m4jgHXYW4BkeGz/6FrOD0wnWSiFAVnf
PuisHPJFPtk+HBYrvyAYdtfgtj3Vc/hfn9/SR/5saNLKFKCdocVVdOnr2NBU5dujGIR+N/PKjboe
nCEp9gcAUgjBmdmaFHSYNDRK+CYCusGRy34QBwNSgpGp4ukvZdDtL6H48u+66S+l/O/v60sP5HSa
nU9Kb1xT8JHnPpAuF/d+B1MLzP22anPfEN9vpWiPWrH49yv/xZb1+yt/6YCMlVZe7rnR7x5JAYVO
xms/mWvO4XVBguryEGsRU6vFEZWyEA8pRTe41+8+vvSXjhRvA7WhIKA04EgzfXH/Kbazq9hwtqQR
c+NpJlkyZ0uEgM/HCIdWA8Zro7KehODgc+Ny2ns4iPrF5AajmpYdBhdZss4/yu1ImyCp4hu6Ydl+
zZYaEqGDm7+V2+uW8NiFForJ5ROzFr9htjnvmnCj2spytqWjkTQhdEJOkwl24eVsM0swpO14vq6P
z1O/5BjVm5lzCzGRmz/Hdf8sgg4TN3I6fqL53/Q7JjScCJHRHZBu58hGzBeaAZH4TnDtXlnPHG9c
E0i9Kvaje59s8TSXzijSfjySzjdX+c9x/nzYYpkOM+IHTtHAy14L7qjW0WIp7hantHrLQyqTqFln
GJVwTgXj5HvfK+FtcwnztciXWL0x3cNM1+N8fYHO508V2pD0PF2O7zqg0PztTBWlJkJQoRZCUJWt
DqmxKpen6JAqK4J9gj6qaEiUSeY+/G5priFKY75rPWAnMdnOFDSTeiePZ87ZxwBun6ilD2nOO5MC
CDQ8XXFHF3GfFGGzHJcdDjfDzQABFDFo0pB5El2knrvv7DO5pz3FqTquY9GTXUxd8/nAc8e97ocV
gK1Edzh1P1cQRxD2jYnkn3kwP/xZfN3fKJsw0NF5KIGeWgXa5FOkJgMW+MNGnnz462J5jJQJWeib
sewRMBVeJu/gHk/NuiR9Gf39PFFxYVTBwWJe6E0S0xd46eRDcgGh8Very+4C6G41ceJkjyrZVl7G
xS30OotvcnHeY5xa1tTesHYoHVlmsYABHyyLdwvqsNzmQbE7pPKzFpB25bQ0DiFc+E2MZn552vdR
vby4iKjj6RmsbHl6chca2yzS8CjFEk4tWgpx5c7ecO+nit+HrAhIdyBJfXG15qBNtDSfNW5cijbv
QdtFsY9PZC+uyw+Z35ECJnR3Cl70O09gIzJjHTf/nXcNej/EGAghfLLSMXLn87AMqAk4B83rAKQr
RfnZMwi2O4PHGy3N7TkkNK5iSUvJqj90J8MQc3eLlQnxvsZec+f5zcDO4sG4OvgHf5acUvnXBc49
OcIlOfnx1zOWj+jV9MZ4mvvZtLCifE0KMWLI3rZxfq3OUcNHErclK+4cwad1itVsjf2bJ8rAlWhZ
XANNRPZHX11PBRIDUspyxVIWs7VO8Fnlsma967vikw/kXt8p2dcD5sgSdWuzRMjunTciZlNw5Pjf
ClI6yftDvbc9Js30xWcp9ePm6JRJQ2f8HJ69y/PsVbDyWHOpJelU3RDzPS1hMNEwrWASOIgIRS95
sEiGUHmR1zMLx2ksBodwoEZEAo/IU3Qlh2cLDS/BHxN1qdiFL8MmabxJbkmsgEXKvCf5VH0UV6Aa
p2pDeD26VFwgBlqQBZnTREc6gpfwSEmlBEUMs9JWqWeYzYX8/EiYhx4M1ssOHfRWd6k6U6rymwMN
ijiP1XlecGPnrw+v2pEDEf7AyrHR43t6inFQ2HdUiIr/oNKTHN2femziBmFv1DpHoiDNVPBAGcST
DpTDGV6in4CD1zj39xcAJWm5ulAA0w5LuGI0iJtlxo0+ATsrAoY0il1ch6nuUjv6YGcTylpOD7ST
N9i9Xwj0jfVEcfXo6tbp3SljIaQJKL4g126cHjjqhSWe74yf18+pOC6fpO3o15sDuYU1Vh5SC+Y0
QXDqc3QoNuZL+VE50WRZMQgl0+f1B3ALdhMhrSJcVXPz1aB1V6Xas8KhoyTe6hyyllbtUntucYBm
yYzzirETfTTg9CELR7HlZUN85j0aQ40ZSb4vwO3KL+pPKS4/KPkp4ocF5yGv80ny8QBTRJcfpK48
YT0N+wDjXr7Vl81W+MFXSTEkJERuboaA7W2L0qPYEvkTX99mqyMgG1wxb1z/n3ILa11NL4vh2Yym
Sni+QJLNxTe9LroU+DCZi+LU0RJOWy0IFGniPc+bqNtT3sLOld1yT6okRXqxmdgp0vqRah4+StZg
/2RSke8FRhUQcCMjrpIZmXeTqY3JBrGCjS27p6duWg9rtpjVLH2j0+Bnm0ukcQnH52OsB8e39qmE
ZnFeavyikqNYv2yc65O60H42PguvX16wuF5cdTlbTggN5iUOk5aEnnE8hqfVKSgSrizXrVyddudQ
SbVUXRubmnPd+Ey3O9KcYJZWDmNTV/5Z7cWfN05Jj5X8KgYuQQ170FTsCNJ2CBpf4duocLnltGHZ
L/CnCnaRsJZudr5kU3UH4J3HgCeSPVU5GYZP0gZWwOqtho+uWkV0fOJwvMhYxhcea6cYtr+elsEQ
CBs23B99oC9PcZGCnAgPqzu3cTGdUApbZBJwtrKk2HKotdQXngnQPpWwe1dfCh91enx6L6LTrtln
Hm2S13sksHb36kvmjcns6fypMl3iU7Or5csyJsGHM8oQ9O5xZXJsOu/KJb/OOy8LNol+zzp+P4b9
snMk9opsfUuajcYAZkx4BKZSqHlVMr7P+BNzhw8lFeT5Y20us+iWCPvZS0knfjr+xcMC0Gwqp7TZ
1Rfa7lKcYxRfV59qcnmfbb+zvP71mCMj42GELk9kfPP3wk+63xVRKzjmCKscr1EEYnZyKfLYVp2K
Y57GJkiwerz+UbiGnU8OyYjOR9JhlsNCtDdT/BG+ujXT255O0b+r47/MJilLGZQy9gF0JGpfBqWP
UbvdRKlq0uK0uJkGcKXGux2Qzg+6L+QLlEXyQwlUpsQTr0ERTaIwvsG3KH9Q9ujs8iYUkTBDQgMA
N/x+iepb3sFPocvZOtz6Dk84buWzzxMuvsxPERh11yYzkxEc6ADD1hdTEUQFt1Tj2jUJASY4i+Ep
YlP4CIHu3GAZKCuaWRvSeJYPX6ZtI7jKUng1duQdGatsp+E8JR0jPnBIOljyRlmKGzpMUb24ATOg
dFo1lFUXr4oHEA7coXjwi4CigHEnG+s1NFcHp2KpmTR2ilRzrjF276ldQul09rD7YMBhsbHz9RHN
QODWlgafuXLLp/MTO0MwnWDJQuHUWHtZYPC268WU03B389cqOCUtpCB2BzagY2wGF19zCPqLmAY6
JnSBYdG4sMfjw0u9HqJ2K/3qkQ2rPMpSuqAAZIx05HWF9E4fLQezINv5SvNnK8np/MpXnItt4LDN
1lMOqDJX0smur6XdklCfdxp5Io7+NtRjcUX6kVdj1OEZi9Xk6kkv8uoeqVMUDJZedkTcHJGUCM+o
ENLuOWfzrfwaXBD+HhzHlW94/bJcqSkd4zV0fBpe97CMBuTygUfDJy6Ds1VsJc7y+YZucqTEBXM3
fVM8se0HzGrH1YNTB0eEdfvcPhtT32oXxdRUIJgUu5/8+8si0t2L/XC7KLcZ+WJwvlpSPKMjJK2Y
RyePverc4XlnlvX0wIbZvJfY3KfDmEPmsHVbDmEW4Mz0SaTcmKnOfi3xbOrdQzWfdrTZtnnnkXvF
gzx4/f5K7xZaU6KuuJJsnACV+NkDXn9lmTE0bTnZ0RU+0Ja7OgbdKNOHmkSxMXJZyLHBslxjvZdt
WBYUC+nNxrCMgxccs4sMdJr0ctHvwJNgCex0pFAp43S6bfeQzhFcvPS7cdCfw19uQl2FJMrEQTLU
LzuBeD8PR27NayrcPpidtOM00vhmt5n2uq8tH3QgKgdgPJq4LH6/0avHxdBvonpNW7JheqI/8k5e
iMZrh4bz0d0ctSidA1keqr5qSUW616+y2i+vRaDDyL+qsxc879aIsFDRv1Fb/tpj/nhrwHfpmzBt
MYQvk52HLHWHzJhlW0KK8dv0voQX8UlZYKRx3ejECX1V0fxh3MQT/fimFvFzOHNk/99X6C/zJRi8
isjEERs13LXfLxBUxAFRaKaG9/a9OA1zeO1mHZ4RTkuPj+b4/O9X+4s6hCfSf17uS5PrkV3kujSz
DAb5ctluZ/PXy/y8zb3BvsWXtfQ0UcPr1UDPnJqQPjogm3lFpaulmk1YVQCSxA4CKzvYO4gfc/rO
41xc8vR/wTEcsGg5YtiW92n/xJPFDvDUfff8+lu/a/ItA96ZwEr6l+5Oc9WbrL3yCeSN5uoNxOrB
G1/O2IW8hnLg578v2F/X739e7cv1koqhz++qoYbaSMg37Belmj8OiUDdqmgfZr+Qv9Or//UB/Z8P
+FV3Ow75LR/0S5uKxttIVMbFSB/qzdf7p0r6vErd/GySfOdqCuwocIKt8M0V/uXs+OPGwBIum/h5
Bdn8qmIVSr3WK26MltHMnC4xjXtmiEW8XDpOQhAeuBnBJFd1sKLF47NK1W/qAyjqf9k2GFSLxpQb
KqDa+/2uqC4HwnVG3sLkjns4kiW8TXY3BmVMkUaL7hcNFo7txby3sXRnLqCpuYOGn0Ur7yfXWrMj
+pf8IxocjvA0MZnvizym4UzPzTLnwsJxnLk/32vUzeZrgf+TaDUGAdY+j45zPt5g7VN37jsM7ck5
iwN5sTnMP1efxnrlLVJXIVSb8IU3zWNYujheLY39LQZbAktt3tizAPzSfHcgYfabfevPawOiV8IM
Jgl0e0Winn6/NkVfVEdTOmmhfl49fFPxCPYjh/FOI2+2PFDKXL9RTk4X+7f18OUFv2xR5T2vmms2
/hJltLNlb6yUUphPEUdDgNTw3zec8YeGmlfjhpMljYQE7Lxfque8l5WsE4ohranMGNmRXHy2FWMh
DVZBFqDiwbwwZxaPBBlGzplQwSvRG3fnShLBw70DfICvCblkRsSHXRw8uXCIxBBvU4BkVy4k1TpC
d63snjPAVrvYZwQXgkXuYyvOZZG580OYG41zhNhDWKEwvzXz7Ll6uQanFX1MtIuZhZnmevcQ7T4O
XtfHRu8cBs9o/BlHx8aXjUhlgsrsMvOuIiEo1vA6wgrCTXn3L+dAvq+yLr3MwmvpEldG8BmJv/++
iL8e3V+/Mp64ODwg64nIq39fI1V57c/6SQNh8TSA8hKpaG8AxQ6byoV1aTryXl2f95gGr3taqKHk
Nzvx/UAfUl0NgRjIK5BS1L5m/PFR+Y0/B21Fi6OFnVRvpBBAZWlNZBF9IWWRtCYJDgVBevG++RR/
Xwr/+ym+LAVZunTSvaiHVIS9ihyoAnmAwYCUSY+lIBLIRJTLeW4qzg0qE7BNGq2fVe8rxKN3SzbG
W2PdlbmAE621+W8fn8xjCLIfb1YtLaTGm/UY7qwKKwI6F32hnRdDY8HBKO6OBr/2HHS3KTTnInsc
JvkRdLZiayPEJWZH2mu7f3/ePxVav5b+//u8xpdiCe9Pd5tp7bATxblQL2ajg3j0rHvko+nnbS0F
be62vfWAwGUsCpZZeZ8Pj3VJw1xJpQI5ejCgbYTE8nDupBWRwSI5xSysjqvZ4OatZRzsmerUxYIw
RXGYIzHHjoDX6ZvPMa2uP1afQUyZbELFk7/qdvS6LrNZ8+in0Q+pv7ysmh4vY3yrB1z34LXuWFeH
T/G0MvG1nQi4DB4Ir7tpRHbol4eRbp14nGNPwA3aeVfTFh5MPds8vimf0mCCpx8ttRrDUdb2o0Zw
+pAtjncazmRAqsfOv2iyk+urq3b45sb6dTr+10f7UjSO5eOU19dZv8t4LERqqIfcY3G5PLxqaw1M
15n+Zckg9hiIL2py+zQ90stoFJ82pnPa0DF02801va0+3IcH+Jfkd3Vx/nzE+Qcni6CItOTwtm+t
cEfLDjGH6ppPl5SjoydEkMGQ/IDz+mbw+T9b6pcPNT1QsB6KgCu0r9K3ssek1RWZFj5uRAENaiCq
C7nC73UpbaW5OxdZXZQ390iQqTDwcOxEr7sUFuq8PmfyXazqnmfx+Im+bFFLr+WpTwk8P/bDm9SS
STk7rW86Z0ZJpGSQ7vtzJYMEaLPP7oSSD8uLMJxJ/MPsJirO9eQ17WVT1iL0e7b/FvTc9S27j09t
hh+jDtXr/sAdP5yIje779FjzqCY47FwVflc/jSjk75fb/MwaPxwc/GwrSbiTrv5p6uCS74UrFJ9j
QyMmv9rGyJNdIF7NgFfUO5N/abx86g/pYOXZDbzCGSoZZIb2+HxqJRwp1fww3v3p8+sXlMb8GbbJ
+jQcLE1lTHAd1wX/OCoWGcRWw8o3m+Ryf+tofx61u5WdcRrwkDiNJ6vMDVd+fKDCn+uDYV1aZEYL
fSRvuSPOTkVxnJ+SqqFD0GpOL1XhTXjMHxfFuWsNlKWeON3RkF2IotcMXe35aE/f0vQbC6S7p4sj
KM0aS+S8V46YSxbHnPuunNm3M2U++XVZ5yv1m9SQ9mp2FuCyplgLxF7V3RRIx9KsVetymqUdV/0B
JmBgMKhUi06j61vNSGeF02pcikBrV5ej4HTVLL0RUgDszepvenQaC0ttjM29IAH4TDLy/UJKnpL0
IoqDCWqkvFVKubgahNqxM1/rzrl1OBfWF/W8uMqF114O+fzU0VVWhIeX56SpjajC2uXtdn/pjlnQ
wpRTM5mk3pslX+EXMomqyv1Jbd3siIyhATxCjmtFrp6BoVAQarsROIfXiKkNrBPSpYq62ng1c4KW
oVOduldFvP/IauZJZuXk6uBiTnXrVoXLfZNF56iSVVHT/peadKh1xAHE39XavCj76H4D9wvcSsXq
UIjK4iwwf7/r87w8hYrJJRhurkY4QHthWRwW4vGbc/afDlxVBTWjYrYAcqMqXwvmWrhfhbEpzTBH
p3+7l37RePJIe+Gobk8dE8+RXXafq3S0iorMVkSrBbmHtfzZ1qalY3q6YkkZz9qiVPA2n/pvnuV/
nKOm9ydPon2gsJOh/PeC5ML3T7NBM8KmXbd3t2rWWj3gwgkVel/cwvfq+d8PoT8x5l9e8UvxwLGt
NI1MyjGEhN1CfL4vhM+KuGqWPuPYCAmJM/G/2/XnNy8s/2FTYN4/9VZlkC6cXdQvn3XI9K6Xmu6w
Y7vA7zUfniexIWcVPELOsF0CODohE2eXGmB7HGrLcAf7lPawDomCfiqERMcp63eAa8C9BVQbHXnt
/Bt13p3IHnzqqYmd/gc41RX/EWc0daO4vb0kMnJ7G5EqGV3CpNck2sci85tBR2vaJKNr2w9M2aiz
IKuS8pQWPk5J7LNQLA5vpMfVzF/wJ71oP07zWEv2tclh1zo+PUgNc14ufp3Shop33oVGAAbUVC2s
t8dbOb8n3QmdC3zhw/y4GslmK1cCrKkpn/fa2QzAhPn952EeTDSXnwycVo/Nvy+69pdrDmJZAAug
kmlE1fv7+qIG6Y6wHYatQIDakUsNnFYAlS7R22VMT6Ka7Fz9FuXO1S88DoUcBLdwsdCYEqweXN8L
ZpeUf5zpaEoxjJRRaanBDKnU9D8RSwwNj5qoszvQ9WmChFHMMRm1MObkRw+x4Ejo/yZK6b8/2i/n
0m9PZ+jGJJawknCx0/SYGiL/0ZH0Nc/Nw6COuynwDJKK5FVzFV0gmCAzaaYGThHe5lu61UCI1/BB
SCa/0TIkRtPSQTaKzscQcmrvw4+es86iEkMwIY/1ufaPoyWIe4jjTE9rPwV109nwUJ3NZmZ/UuDz
XW5KzTLtFXEDYZ97fe/XD5sjCx5uUJw0w/HPq9Zdd/5/SQ/6NKEwpMl7rADrUL5+o8NNEUkCGPOo
OO7zoCUAr0g6cG3jZ4XwV7CMzu0v5GHM7NZYGMdVP3yzg5C09nsd+3/fAr1BGmYi8vMvJ+3b8Hgo
VV88tmFBV4xJuJQt1JxEmLbZtmckdwIAIhgdd6swLNoSI0xWe/JKMnLgprSzj9XNexK4iyU3fJ1A
PoigHefibod5T3759gi8mR5cwo6wTFCi+h/58tc3mDivj//h+6j5gu6LjyjYdiB4zd9V6sY1Tpth
fg7T02j/wL/1sW4sWjOv+o9ndjszyt7ou3mHj5/ccHw7c4bM5fJIrrVqT9uH8zx+LhPq0ek3pfoi
jUjjoNmR2R/nzKoba+vOrDWtFB/30zoPtvpaurOuHvyrhJTvdcLAhf93Xe3W29pzqtfHfLte06nN
fvKDA+/NSbInUIbaHBI+fUSYuuy7fm2lmTyFoQhwRCp41gObmzWBrRjHnuZZEr8g1x3s4gyy6jFb
qMFiL4+Wv9Zs390eNrzMe4IBVbThJentnM2tusw/Pk7vLXSiwu+D/XWc791U+ok8t+dmfgQnrKXJ
FL4FptBxo6Hwr4sSgIluoYjLoD1m0aF6LiDRymgRLs8tD3A2N0dcdXYhoWguaDJRdpHPwl/3HVUP
uEeG7QSdIgA94dYJ9gKM7c6KIAbOr29n4H87OseEOeAUEFprtykDUtHhIlonF1Urg8ibV7fxDNIx
MAX3OMP7Gg1yPHReR7K5Y24lgVlGHQ5phWiWwm3+JMs4FtWfYdWBrjqZ6zOZ9nNhxeOlW/xU4m5+
zL55ZhvfLP8vfR/tWmez433AoDbOa+o5Gj959taKr30Vn1Trm23ubzfb5PqZcoc0BpNfXu2qFef2
cK+LXRmZG3O+zdLH/PmXJY187cGRgrvVhM0CVFP+JgUiaJP50UdX45/sB+NhRBw+t9H9TUYND5qm
nKQDiHlzxq29hRYdUx3GRiC01IA8jyJAHcyKD/T5YMe6byc0xMh9fxIRYrWGJSBcyazdbLXDHf7N
dZWmfeM/Ozp0Bxp4goDrjPEDQStfzvnSQRvHy9jK2zB8ruJXFrR2sRLH9wFwufFLT1QtqPf5xgu/
Oep9hc3xyiTVqbAjdcoxUMdfmue9np1m2ulRxrnBTF+7mSt9dI6ZP8zCBmE7jOqFcTpYenW01RZ4
R91ZQ/0qtK/KVZn7/SPzRCJi+/0sO8ZXgxbJUbDz7ugaIqOSSi5tQ9yoJPsNx6Tk5GhpEkX8Ednn
Q/AbumUAa05G4dwuwLMUjogdvGztCAQaYmp+X+rqi9m1yXh6zqVTIgwo2WVYNznzukMdS8Ibme5W
LpNw0i/qLLzebu+y+cmRAdM4BY+CD2s8iPODSW+qHHyDHzzAJAbN1VwxMvFVXw7+v9etaPz5bcr4
5RHgTnlBEDy+lHu3Urt3p6t0iEUdNu+FeKh+Yzygi2P84sDRGu383u3otPuG8vyQRZKsyWjlemaC
mTa6uDaUsL2Z88Nw8bOHujj06v/h7Dx73Faybv2LBDCL/MqonFqtDl+IjqKYoxh+/fvQg4ux5YaF
uTiDA3uO3cVQrNq1917PssVOPwQi1WWJ6rIIktTIMW9gCUnnUbKZlPvzJfFUQbW7cOoGBTD8xNhp
VfxUdeW8vSi2ESQ7TpNfcqVti2u/5qE9HK6t4QGXWSgd7te1+tIFpVnJqwu/lYqz1YSKeYk49uUv
je5dyGxnC004W+rlyII91V5CBcZpV1j9RTG1+HV8a4jWpw3oNiE55uDoYt3V9HgZGRz45vFkNWXh
9Efd82NZ0AspvCtSszSS4r2+JrsoRUAZ+vbFJ7WnsAWpLObK40TC6u8UnXOrDV+lVrWlWnnsI3lf
1jJ/ZNEn5bvQBLPiGj6HvWJnVF118cnoO6vLHnSNqWQcC+1FmszSxIu/2/BRbDRSxaDsRKAKfTGn
9MFL4QuYJMU2jumHHgzyyt1cE0mt6U5owPQP9YaNPMIFSVuqoegZsegRgIWbXMenXCicYlBn/nmC
TzMs7QFW/jT47DM48xriCT+ZBUrmkozZadPcJXH0Ist4GJWqTQ7Gio3Higp5i4uWQDKkw1UJbZTR
ZBB1AMAL7YF8u5Si2o6nmFfUDT4oaMjRk+u+U10zjOs1ed9N0HCWecvr3pQTr0yrlap3Dt0VLoUA
tX9piYuwWhfU3A2i1K4NrMPDO/Wim9B7XFNQFGLPSrRGtnk6biO/xafnNp+oYdcHq0g4TmjQvXwJ
NEiV60j4vPOp/bVFjCNNqUxJMLAZb/zvv41USULeB1Mh2GaXp6mxvZR4t7yAkDEJYpNhV2dfZB/8
7EmaDmYiPv579Ntj3X/u87fRb6JBzZ+mopr6wVYLBtuvvgxemlAhX658u0nYVVr6S0njTIHGX3zD
6TrRDsQnvX1tEhjB562Idd80Bygd4kYxwG/3W3DdGfMHiUeauYF/JlVKdlBcfQRXxa7D61rNvvsJ
NarmOc+SRXp9UoTHTLkjzLgVWv66NYrzdAPgawSK9ObBxsX5GmA3TF0zOyUCjKPdNd8WySK72jkJ
Kp4tpCoKIVM1HQPuLDr++9n+sCPKtCBQBxxRawpVrT/frNqo16wXebY9a3kiZmZ1wYMilM0JCtMu
WEyj16JtLH9o7DCKqLU15kWj852tYFw4dJoFIg7NufSSi681nJ8B79JxtnfDoyAVdywrf7hcXO6n
0HM0AwUnCY0/LzchSV82sdEdjdlyTVV0PqclyDM90zEfHy1Kfp93Nu5fVa8/Q4Y/R7x5QPLkLFb9
RO+OJJiexxJmNlh14Ly+Ho8mCH46U55+Hd8pyZK/gicUHxbWzP6fXxNXgTYVcCESVfn2TAYQcCI0
KVfBXWOty33PD5gW0mPpYGhrfzfmp3pnzL9XF5rl+IcvHy9oePt/PupaKrqqvJ4vqwkNdfnlQB5a
67xU3Eepevr37f0wFIBobg4wEr17tyDrtGaBkUW4NG32URSfSTAjSSpdEktWHv490g8fnMJNEYFx
oCftrtxMoCLwB55we1lRTxUJ8QOpYXPPlGMfIICaInWT23WKxW1IG1dQ7dvr9DUYJNHUDP/OA77J
zPHtcym0U2BALRDc3HboTFRtCIWOS+nKX0nis78qAChr9SITBwtwTRrdyWjcVrB/DalMMZoFQE/j
jXqTrImkaWDIuTTZdLQ5KUbvkZ0kPXWZfqTB2FqA8j327ppQ3/Y1jMNOaffBbAxXLrp+boaVpUkQ
GXEhEHaPDs2cYefH7v1w8FbmZpPSPWbNUmuPGObfL/tWCPRrXFWVFYMVjnaKW++OWlQFXus4rs2H
u0aqQwPg0Uvf8VTfvZBLy+zF7BtB9X5CauzOyvHXIY6b1kQRETuMLZDDN2eNuC2n5XXIsk2DmhdQ
qE+I/nUN1hQ36+zOFin+8AX9MdjNKnVpMiGTmyJb0eDpdGdI3MDPqe+5evzeYUlRXylCTNG8+msl
oTIkNcBwFlzKRZlCUaBm/u9HL4/luJtlE1s5VcMVYPyob9mPV2VSNUWddcdTYtoukGR0yFhBHCFs
meH2CB+bPKi3yc2HRVeYsmI+WGTX/n0R4rhE/eMi1JtXkEdxXxd13B17YBArba9Y09kXEbJJVcYZ
HPa1t/3dQX++c0PAIIDJzhS7WTeLUi6bIWHDQNlEDy2NnBr2UUgSMYn99w3eCu5+TXANVsP/G+u2
KDq5Cnow8JSXy1fyWIPZmYevj8p1TOtxRvbQ/ryHRb5FJf415M0CWl2lpJICbg/mw+a6y7dGPgKO
Tc73wSxRLM3NLVv3reD17pMdn9zfr/O/d3uTqJDztG3OkdEe11OsdJIvavKH9gl7xf+PKIPJ+9+B
bre+7BxGGnsuu63wdUSp9OXV6CMsMhjjWtWa35/a4c4eeCvb/M+D/ZWCGVu//krDhGRjo/QadMdn
En20I3oKdN2OrHc1E+6QWX/aBacaGF/IsfhHaLet6EUtwZrrhfaI3ArRlUJGu8cYSrFB5CyUWfQR
3VkPbns+/3N3Y0KZEHM6/QtqPFVzguBxPbDXijWfR+sjbknzkfHurDaCbVnperYPrbtRzK/s1V+T
5reBb/aeQIuAiyasARnJ4BKxz8QSaLZJlzWqMGy+cpPq29JP79zwzwvgf8eVb5aBIjeUq+DnwvHE
JLLWr7J9pEiUFeMnqswPuyfTEVxnUVsPPU0tJjR2OEjuv9eHH+cUhHUcjCDBjc22f65FWiSGqjQw
p9SxBGYnC8Rh8J1Kc9/u7ww1fve3z/n3oW7WhWSSZKkhnLvjZIsj4qNux0/0F9jtEvOwl3u+Qz+E
TlOdchPnXqYwQOqb+8qEQjjXzF8A3maMSmGwyEAiobxzU+O2eXNTtCcLCuGizJHjtg4h9k1V5r7f
8vxUhLcb1Z1KlK128VugufKJ1rQ7I6r3RrxZ44Ism0Z9wIiIeltbxpN4Nn3uNzn1QTrDvkTKjWQu
EM+5ZFT68DSIb8pnjdiHjvY4sdXSfCzXiW14/GpBX7sdkivHbuUim/VjCSgDMeerMacXbuQX0kAP
aXGDNGc62gEINKDop+6e1/yP90TTJBk6+J9wCf98W8MkFRIYQS1bRrLJyZfbX8MmCrAsO1s4fgwv
99jhvzDuf72330Ycr+i3fIWfp5dS6XmK5fPlBLA8sEOFhlT8X3bTte9qL8ouG/PU6dt1cxHsiT3Z
fU7ufXw/xGS68NtFKH9eRB+mcX8p5PZ4kpBtooRGisAkMt8vlA8ezzRurwcED+adOfvDtzE2/BPl
s7gzbW9mUNmI6aBVbYvSFeMlbxzZoG6D3adlvIr7URQRUlS9IPVD8n5n8PFV3j54Sgk6ne4SOSP9
JiXlC01UxzkkTLlaK+k3NNUBkZ645vAYTb5qFQs9ea21dN/cWX9uW/jGDYYU+39HvlnnL7WkhXhR
kQlbSl4wpxnJWa+v8wktytiyDnN37mmB+VE6K4xSNqW5gZbiOQ6YdtOyvj/39/AQP+14XBDeWID8
R+7bzQUVcaFzjuM95FjKTDDfQBiLHnhUJmHjadLsMSqYaATE8iaGGiDO0cysJ1iq3AsTf9oDf7+U
26PIRG6FKMmH9nj+xg/JkQW6q0s4OiPH1NnkX9mW1oB/z4QfznxYPmkG+LAxcSj92h9/+wTzQYjD
y3UQsZmw14Q04xGAjggTv7aOZm9vYy0W9n55D6z4wxH3z3HHGfrbuBEANrXM+3Fr4LS3Pns0SCCy
9XFT/Pcd/v2dMRCelfRZiqAcf63kvw00vdCHOfWJaKQ1bSJTyqzCg7R9ke4EEj/s4X+Oc7OMGEOu
ZRJtUMtcpFWi2CRB6vZ4SRmSk1aanbLAa9rXOdEcOUnu6AHkn26SwytGIaDgCN1unuZAt6FSlXR3
PE8+zjNQdcHzML/qpv6GkwBovdIuqRaqjvChHQsvsIKX1D5SBKKQGwGnZH4vyg09dep1K6E3BO/c
meVGd+PX891+jR9e/ShpJDtIGZMTv3ETtkdtJJfV+EZKezTOPE7pqkmOnOz/1xfPMHQmIAAga0UO
6c8Z1g2ldC5VhilKZA6JhQoeu/jNvVDg7+2DYdCJCQhZZfWv6tYEt5E0TbXgKC3e4wftA/PbO+XQ
8Xn8uViTnxiJhDLkRVJRN8/rKgxVpwdVvW0peivSOgkwbgzMpLoT1Ih/7wp/DjTe6m+fij6th6gb
5OCoQ/esVyXIDZ/mHVTqKFjKOzn1H1YeHZa/qmiI34h8b+dsy0YgtkohsxNMZglmrc/06gA7cw+T
EyvebgUyajEDYeXdzziMAfWfj5RQGwky1SXy6aSe/rzTWA7lczsV+yVA115aNF9d4YiRaHbVobgc
YkI4aPxX/85i+8PMH4clPQn9mD1wehPv4Hc/rUK5ENad3c0hf1uYcK6UMfS+N9LfsxJ0u0KtiY4B
9A2335iCKKBSwkBaj2iN4PN6bL0QN1gBpzz/owW9pUBwwDvqf/7mRmI8vHraFLCC+PXOf5tBspaW
fX/u+mWWLCeNaPY4CdQXkzZhWgaS6dYfDv/+yP/+NhiQMxMyH51D6+3xLarF3i+DnBaM1FGvVhIu
w9RJo9O/R7n1IyJqYRjwt+QnKWGLt8FaEbZGLeqNfDzZ0A1d94gE8hBZ5G8kczHDeuvObvJDAUUf
Cz3SWEWRmDI3J6dcLWn2l6/KWEgAskglYSxPm7sPx7IeAe7F3vfyzk3+kIZjTJ2+C53COFHpzeyc
RpQPhaoUOHJD9spogwyXkr+m9925SPJMg84VGk/DtY7M0WBiqqdWnkIDkVDlp5l1LvU7W/dPj53E
O8GZwpzi0d98pmoUsCZJJX0gz2sCEzAXnTl/euEZBObDfnYvFfxDEYnGD7DZKh8NC8MtlD0ximtw
qRkPbeZ6iQju1L+t56PaVVyskovpvODPPCMT8L3f23ce/w/lU13XFZn+xTEH8B9c1m/fTtIKGO50
12br0ycNlyf0kAAXqSO2C8NHA/ydBE+l/yIpSBAU+DLqaw/0cHi/KE/9ZdlJs2FYB/R2Xm2w6a3k
+PEqp+0QO+tg0WWHItxOJ9959KFftj2NnFcnCL1CurNX3ULieGb4lRkGXAdd+JVR/nNl9aPy3Cp9
1mw1wOOQpp5kMN/PAoUS2VJes6cEfSBtFNkSAe8UOOTiGuP5YRadlapYSKyHq6sodhF6LV5y6Mlq
OziJb8aX/94I6A3MoDKBYvQuetba0Vx/U3I2A/KSmLru/vur/yGqMnT2dep51ELYLsb98rc3IvV9
W9BXUW/Fh3Ji9ZqlQ6v8oE8PCAxdIP1Cm3xmGE1kNv9BC5ey6HSgllqriyzp68xdPkswUeFZAd5R
5j0cidyhWSuql1U670a74zNNaoin0XDUJgslpi7FvW39h42WzIvA6WZcUDQixD9vAx+lQm7aiq+o
dpfPYNQuB8nadtQmzYi8Xk952Mw3m7e75dDb0goZGU57xKQyAtXRKOfPgfnKoiw7UzlLyz097W35
6stf8JGrZN0o3r9f1l859nEwlXysQTofCfct+17WykxpAhVUZuMJEfToDpiUShuIQPdL/p3i0adL
z03YZDgR70uA1bpMu2GV2lqIdXq8pPFnVysvWtOZjWBYUoDNujpxwkS/c6l/fensH6PlAwpOBLwi
ydY/n8uZU7kW0V+0C9AP07iqHWLtu5IXMSffmgYbHDYPQAnPi0OxLnUzgISR4hfllDSsp9+BD6aD
dooymqftY7QburdcX8aqGX/p1dsUvJzjW5q20Pzl9HLn0unq5dp+j5y4djxnxLGThWAUffmf1x70
NGX5l0DY+0BHM4dOhICOrGMiLlIdkF98IVuVBKYuLM4znKCEBWk5swAdvA7L5wyToz5dJqUZlxCJ
5hktrU76fBlo4SxD2jel7+5q8V3IBlZuHrqbFJ+xYSFF5lmc93Q0NpBi8s05+7xmZonVk9+bYeT6
ypOaL0LhgPFCdNIQvGBHEEWbAlGi1Rqna70BtWLRi2XQKYep10rDB1I2w8TuP3X6gibPOAWrTnWM
ZLNHD7Ms+GJforMXkp1RD5XqXA9082GfhGDkyb8apkxjkdq/vlxP12Kn4uIboKdi/W1M6Vkztmrv
9NJKndqygEtEa6fOY8Hp1sc8xZ4gyeyvO9+nX/PfH8HfHxxmRbQdSAQMY7fRzX6pdwLBp1+AF/bX
6sXpudtwGKw0XijKY5Pk92bDuADeTgY8tv+DrxAwwfpzMvRJ3ysXo4pWHUZjvIos987VY62tm9ab
ngOrUr/y3MrbdcA7/fet3p54x3kIBMCQRu9PfnEztBpW10JrsmSsyheky2AQfucovr00wDonunen
RMzjw7u9WZwQVFpaMDvDtOXPmzWUpDYKscqOAMfhPzNFi+8Ow0kY3x+Kh3zeCz+6z/A533bvkdNu
4s9uPnamI0owtZfAFdHUF5szvjmcM2iipnzkQL8GzMNc5uGpbn8CezjX9xI0RX/ROzAObd8h2prL
wOWyAz3Ui8bpIRJKzrM6x2HI0RYiDD8w6E44T+kG7uzwahnPIzcPMRaNMO2+/mid/k2wwGPOyXEB
oexxGQKju+AluflRs0I7rqzyifbzvU+SXtj5dASrjp6b6WB3T4iE1Sdy2erEuj6EzwG2tJ85Zxe+
PkwfEOPZ5MRgcveOOqvn0IYC8wTUxm6scH6iNVoCvQlqh47+Yw2/ugKKHD+Is/bVeM8W/oILFkk8
Ad6EDNiZU0QaX8I2eT6vwV+DOcysD3pFRw3OxzA/5g7KP3MC6hNYlYMXSGafF7RhWj6g9/OGWz0l
8D+ROx+G8QKnaFnKlQKhEnvOfUjeo3iMeO5fw2IKz4ccNz3tNLADp9NXrQjGCB1i+iQLlvDpr8Dl
5c7Eol0UmHjzBUIIc9h1/tARdZmZYk6xnHy/vte+NZIo1zxFdJqolmLOWufVl2hesbcQHkoyEE/G
m7QbPOQlVADojq+sCRWCx5ArJb6z+dFzFdHGEd2DOIrzL478dE3NVkad7EzUmTospcyjy/ycwXun
JTqrMC8CyJIs6m09TySvJchiUcJ+qnaMbqnr1kS2/BZZ4ewSzc+DkxuPOWlM5M+ovGP+2EI4r1vd
ujbWoMCFMOg39i6JrYy2cnaM2yOOce3D8CGIiypxBMQdtYfeAkXH9bkR1jRd5nTTlsQ3+x4fmdLl
L6P0iIZ5mmFySGgxzxQ3HpGZNQWEh4RZvhWBHk3tJEQaSiWDbn7r8iZ8J53NHvgWfAon7aTgJ1Uu
xCPZ6SrzLqltGONmUA3Y6Tm5YsmBoyM9d8+Sp35oECyFeQrluTeLaJYGztBYEeD4ef4fL2eBmYUd
xZFAQK6cMLCz1iYVOJ5Lr2b2ZtBZrCGIhTGeftXF3h/mZY2exmogtwC3arzYX6NcOdPlOp0jFdSz
0wQhcjgrogVCSBHqXmNxGwonpmrFPcuAErTHHBgHus/eZquLLtuYkDaz686jga8n6bkhfwM9Caln
/hUCnLo62bw0AQtS2k2tBuWCb+XW+YUbxkFHxTyZhkhqFHZi0xXptgsQDvwBoNf4cMR45mAOmDoB
2HL15RMNPrI4HA+QtKT072dQaE7+vnI+EZyZ8nc15xCXPNSFiW4fXoEFoxLud2llD2eQlj12Cchr
mAST7WV2tUkjPOQMq1pMk+KYI/qo2dspUfSmbnUfNZsxeqjZQ4itwWQrHLpt5hRPcubmjzVmCRMP
XSfCFSo4IcEmjDu48LQvz8hnw4x9SF/rffRSv00CS0Il1sw5Xl52YAsBJWLGPKyv64ldLEtbstRl
hmKwWU4/czs5td+CNzxoG5Sn+ia3G0fwOPWgf+Hd7nDLm7rNKT32r/w9c2TpJhvFE7FcMOagSqHu
Q9l+0NfgQZwS8WDm0KO8lnpb2JTP3bPwrXynRyX14uMFWWpsDmcHvaJ/mUffPt8koAHa0xEJmFck
fo1LLqkGW3tdDcdRMuudwfeWK3J1jroqDs2hfyxY3uCi0DVAc7voEhlV2JxtkSaDy73AL9PQRxXU
IERTx3+Gt3fICNqxdzRZcczX6CSATMQQehG/5NvURrBn0+voTBl44iI+t/JPbL1YMqeOuJlDO2ap
3AIJpU0BEdFJIRyCtsHvMi/j70zN98pDC2IrrKaSU1jROns8szF5o1HAxdJe0qd+h777SXwS8LaU
LPZ0TFBPHaxJRJLCuOyQXNb9h6ag+XRWqW7ZeGVpryvpRaycJPVU/v3Gp2fQ7JtYk23sb1PW0m+V
/XNqM3POhSXSzotQyQJec95wzXx5w4g8n/OxTh5Yqq66l+hW2HiKB+6BVSiUAEHNoELxRy/GQ5pu
M9+5sAOd8W4zKyamihzPafuZTumSnRGi3TZiGabCQ2QtmOD71BcOoPwPNCRCowo0jW/X50U12DEd
JHyaiMpqeFZJbYoTE7TF5AU1kitvgU8fey//uD5zwo1OiNk47AobjXza8rIF1I/jBOvddKfTu8C+
95JaAOeZcOzPLqaNqgVUepwq/be2N8gDnvK5gVjxw98npw40dOHgXQrkL3mXPxPfmtrBXPK0NU8x
c2g3bhbqx/AcHofnJEb/KqLSjI8Ktebu6ew0ES7huDV4NPgOy+69eFS+hPWwKo+4F1FhbCwk2SqK
IZudIj4m2bLhKp472VJZE5+bBc8PpYL6EW2iw2XWO7HEItl+x6sQUxWWxcupfNb3PUH6s+LBmlC3
ON/w6di9ed4ig1xErV188wrGFSNxE9dYFTymb50P/htc9zfg2jd93YmmpBJNWyq29h8wUsBAovin
BoR608QBwq4W6rYBUak5p+Ydha+re5zazpuR4C7P5ZdiBiB7ZnyqtP0/dDtlo2zETx+3eWi0tm61
EHvRj20uLngDvN0uB8WD870ysDgzZlOsTYyt8ZEBEMlM2ONsbls1tuSPYAeTZiEhFrCMme6wVIC8
bRfaWrVZrjBTQOXav2vvFZtzbQ2v+hI06UOKTUE7r72LHcBs7JmAsCEpcE6xUDi7lT7iRNL9ZK5t
0BdoTuwFC22mz0Lns+O++lO4A7LmTc1gl2NuANH7IOJeEgJUbB6huxKQaaZvejQYFGvw1cvgIXmM
dRNUT/eOkMNI5ymwfbuySC6DUMYECCWQ9m3gO3M6v2ExczHPGs/Bd0iVFLPz0/lJhbnOY5QxsndH
lVhKNZZU9MMpG1Hq/Mloyz5tAhVYVI+XfUWIFR852mzF7WQmYYalfQ+BE+HDgU8jESCCDxzjNvFO
WOtoi0d+JHN3Hq45hNt4Jrx1EKyzN0Sy8+rtvNHX7R5NggtR/CPetV6AfBjLHHn88JGMQsqAiKHi
qtZwNay8scsSrL2iHgWIexTR1OwVgMSBx8cnzo1PDCW9MzPWcAcWSBpmZwgfSHq9S0gpBeuKqaZi
1UftW2aBKZiLdIjDOncJBYIdyMh5tsh4tP5K3kgTE3r0SxLaAqJT0Q5fFHwCEc4EH8lM0SDPORmO
1IMrNl5X2oF8auIHnRCBOARbHAPLHIN0F9a137QuB7Yf22XllOWsy/dECd1l1QpeJXiolX1lqb1K
+2oxchg7un3XWBPM/W9Oz4OTnF0yZzBuehpErqZSusQhbAFO6l0iK9izoboZU42eCfA3xPe4C7Hf
I2SNqKuPK0Js947m1R/aXluziwcIbS+bbMO7WyQw7YKjhv1QC226dgEcMgmyL90G1jlLHo2DNE+X
uoyMNge8yf8Bu3xyAOF8mADFebo+8UTHvQq2L4eZK6ZwxL3yCuQc8SPHnY6yBvJVSsp0pb/I9AJK
8/hdY6/Zw7k5svUpaKd0sygt9svS5y17cnGcQtsQQJXYBZ+mZBrGlsA0LdZxsZfEo4HfmGEuNXWp
YEwTzpLSbVWksO55mDWIqS7zvngnXzq92Drnh5e9SkcnsjsZq1HrbLgZPu8zGbh4vBKfA0slqXjy
1SdWIjQVwM/FggNW87Xbha761K+jJSCGRUQ3rIQ4N7SRd29AJWDBkx+LU/Q2fEwjl42moncAKnNv
Tz8DgIEWwndWsulOobD1yA7E+Glh4mMmzTJ3QkkNcPKb/CayxwZOKi8S+L4AOeTCAi+iNoeqRsRE
acq8+GbrCuwRz+oGa3YeMsXS1WSf7LKduI62NAiFaz214e1JG/wHZ8iMTr3OOiYQiCNFAyLjaJXL
ytlwcC1tI3YvGIUM7llzE5Kp0YoDGL+YlrZCAMAjK93JbGqG9sCBlS/INpx+m1gQ4XcprhmgKDjr
AYsA6NzNoNpvEo5zzA9PaU3/eGbfMXWb3pkYLnW0TF02oMlMf4E3B2yfD09wMuZNslI+xMXgabZx
IGN62WdggNQV3xNUennFHg4RfiBBmXDc4xRqn08Rf31BsCTNOaHS3qWcmsqsIrPYl42pvA1MxsGR
qDMVlhItatmSG2S5ph+Z0qvOuYvNOHYin6DAImCPS7vjYPKNTV3U2bii55/JzKARpljMcxxQFWsy
HhAsQXjVhFmduO8+ESCTFDIxX7Qwn3z4mD70ZleshWjRZDtFPGYpq352kmJbf73026k2C3TkGI6B
ko7WMA4UhimB5xtmAZ7B7ZNGbJ0spX27EPF/xE5wryNbV60JIKMa34liyRaHrpyQulkMcF7Z/2ex
VbsN3Bvwrxrad16Fha/ZWjk0S/yNqOtVy4Z/5/vSO7OCs6O7KWYL44JQBnyN7HdETWRkGrY8/K+2
qKcHbDqxqhvMQFxenlhRu21Lx+6x8EnnjTlpPbP595RLA4R9dqf2uAeHXz3OPv4zulU2DGlfsK8J
M/GLo+YJAz/dDZ2YfXgk1bN2X76BAFiBI/w6wjQW9h6u7vhTE5EDsChLe76OVjFQ3bERwurLZiBb
eiWSKl1/zXGNgAwPtN5pDwYT6JC9xav2uyroVgsg0EZOSkh8PWqL2sbIFEcr+Gd7tka+64g1CK6b
v3gnNLaM9Rm2LmaJsfk1mNpbe8JbwmT6rHB5fco8gYV+x+YGWockLPqqlfGMK/qS0JmJmRJ3DYpT
u4b9CNGDFdu3Qmt8xgm9eZH73eCXAKvJOu+hLPJcui0S9U1fMJExTLUTKwe/WM8ib2TOqTPMEd5U
YmjeKHmkiqIA2q23lp1TNjXIHAKzIibmmNiak9sYtjAKfY7P7Ul0a1vaZE8TG8spTguXDa539Mil
VjC/bMp54oBuIqsqEh2NXPq6Y03Czfco4QQ1gkl56c/hASU+W8bVFZ9ZbpvUaydPhon/HTPryosW
57yFWcldlrixVCdSviKrOy2ynAMIGoitcOwGzG4Gx/Nhwncf2Mbj1dzKLrFBjt/aoXWH3rx+l6R3
DHPyMLjBLsUFiGMNViivBY8ksIPGFJeRo7qiO0Zt4waWQnwiMQbKzD6Ne/vELLeQpBbpvKL6gzVO
bokP4o5NcimZWD2NDUsYASzFRwJPs16dsJfK8SPLOSQZz3j5md/KrFunEa1c6dcUQoiwaAGQM3li
lqmoofuuBwI/XGcqqbKAtmvYJyyJ/LSoJp7lWD0ezUjZeBUn3uS95Ge+jz4e2irHv4O10iTsfAMA
uWC2vUAksOAnuOOcJJCoscnqHPE7h66Ai9QnFnbOO0EtbWaG1cJPOM8vPBDSUhDRSMDhAzPwCIYZ
iTdL33ZMmrEty9G310WJ4SMestNlhT3aeGQjrxbYNfsDU3m6TLcTIsJ8IdFYt8NGxe3XSsbZTyQ4
OpsfX+90q5JHjBa7y4pXJVkSwSOZqU7ADUVd+YN1WfYcxsoVD/1YWaE7CvjCkhdGp6Irxszx8yzb
YKJtFR/BOyu+KcOMspT91Z6y9U9n+BLYxYwlAdMTsvF7HuQIvpAsdtruI8WrAtQMk8XtEmi6lRnu
MMzj2Bq48lJ1SQZxe2QmyQDW/MSJSW3jOaX5rljivGFWVrEm3jBj3crmHiQMTIqWnLAhdCsv+gsZ
torsJqApJKVLcdW8ieDS65fWineDq8HCHlyKAx6UDFNa9yxQPaSEjLcHCBFLBVLWnKZ1Mm3l6h0/
Eqaqb39I2w/OegtKfjyHM5TXbOwYHKAWpXZoY8TazQSm8PIyy4/DajprHuGjsSmfH3oyLY35DpdD
cJAlTj4SHUk0RVwnrxGIe2Tnord6OuPM94RoHW8qGtZY6rQRz7MY5tWGDTw9Tst59a2/Dh9jNIg7
C8YifKmTDchKokOzPHvtN8v7mHGNX/RF8XauXCIQi2SNKblv5K5pbiVZ6cVzjpDkSTh+v51PowNJ
iTUDViju2CzSQWzJAClRooXLtD1jFYc2HDc0UmW7cbqqQBHYjNsFh7opa8EwF89Ofnnkt1DyabhK
n7Gu4uRv2qSz+cd4SN6aE2xGbM0Gm5gQ5D9LXTAvscAkAm8dUjYEunxqTr1STdyM6QjCRXk54TSo
b3BUZjlKbYTCMPHpUGZmPYFuGd1nBzsFaYB3YYX7Bq6eZjOvx8zY6ltzS+sbyILXOA/F8UxojMe1
h3WJ1bmMNwbI1yd+JAlGRvEtny3PpoQ+h/bMcx1mul0vqEt5kYf7BR8c/AL23Rg7pfHiRl9OcTmm
zEfC0YGE+roEuosRKUe3bA0w1Kre3is6Rs5Qoqx4ETifA++DhMQCgBoPWffYUdzYNQ7E0UfprYCE
hiWnwYJTzTgEEX9Ve6JOPN8wfLAmlk9+OH5Ql908eEH7Pv0ge1ljAVC8XncGgE8bPjze5aPHZeFJ
TuK4ymOGYZ+BxeboeDZW5GtcQ+OX7HXCKDheEFuJq25eHCrYB2by6H/2fPOz86r5oMguPfBLlvoR
iWZiYtsJtuGW4wt48xfDkQdIg2r4HXxP3jCZnPts5SgU2d8e4o+A0zzBwx4QM6xUcuipC7z7gTwZ
AKo6sMVn0jig9ApHewytiJLB5T3wyGay2wmzKfOndehe7OzR7qCr5ip+qpzNHVoWlxd25QifH+oD
GzJXB8lhXJrHybGQubHKdb5uZngku8S7HHyTjU8svL7MfOxDC0dlCoyVFBiih/GgwrfHPhmyLDTO
sErMT34Cm8Y7e/aa5NmhdWQy4ZybOZuMOyWWkpLD8w8w2+oXo7WXsCB948FNXfCQP7iv6E1YEIBq
YwKB+GDMyA52jp8O6FFLxNBF8/BJXXAH35cNr4Rc7fhiyqMOTOZNX9AMVx4JegabsPerWRO6TZ5I
aTavHZkGYnP033Oi68auA/ajZNE9QT07Tp9xTfowZuxXfkKeVLUFL8HPttEhqGUI5TdC6sjPtX3h
7LQMPbLla9q17AInIYzgHSiAyUF4Yw3b75LVuMIls2ifcggOdmQqxkf7mHq6BTcMeyg+18cLmpUQ
C9veKRZTjGnJ2s2HrXHUnPKZMoD8wdpG8r4EjbFJZhQySL6dKXqIxA4VaSXysNgXqPOaCEoqOISS
DqGSNB2tJw4kGsmMXclKxPN8XANMfVl78NMIgTi8LpBE7WFy8h2y3IK+eBSZXG66HU8m6qF8H2aj
R+55M672A4d67DEesU0E5Kt//h9J59XcKhYE4V+kKhBRr2RQTlZ4oSxbJgohgkD8+v24W7V1y+sg
ITjnzExPTzdNr8dd9GQb662vD4cL9CIGjspbdn8es61kOT2AMybDLAqWIRed2aPl8Hs+/mrp9fOG
Wsyr/Dm84k0G9FGvwgBQxcL1k1wTg6k1cdN42725I/TisatMGbw3KhyVNEvbTMCwx8mYl0tVRM7G
Ye9XG3RQGc3B2449QnwcbgNpUUSSCDQKuERyz81ni5tIFIoWqnmvlbR4H16rMV8NwN2JuKJTryaE
aspnR7i/8NJg9Z015k09mDdQoFcpc5b524gbO1n15yfreUtRQOODetKl00D/Z2oVh/xX+H6tJjPj
uaoONxAQubeEY09WkNjZncqHxt2WNlSc2BVxIOIZ92+EGwwV1gUL9y/agflwTdXi89X7ycwE1ohm
/6CG2PpJVzKuy3/db7f4wemF/chH3sTdiLBICzWzKnQ3P357fAXDQlyoX8lgpCqPith7mH6x4G6S
NfnhnHUl7G/f3suq/noMUV4ujYuauK2dH6ueqAcWOnPIWL5Z4AMwGakwx+m1/aP5WqB7p2EFSRuQ
YZPqSxrTnAPwKGkLnUuM7X3qBxKA8cfNmGotWxK7bek8WMgImTnRPMottD2ybRKZk93oVQryPs/+
XtSHwLNZEPq7EXUfU9rWbn6gNdDhe6PEftsiASSR18jBLcJuLrU0nLzGUMP6X1Hc4AR8e1GhzPBb
4XS22m3IWVMs4AKbogfSu52s6+2UtgHChuMIg+KBEtbsSi47aI+0GzQsz6jPsQgdjXUeHt50yzfl
TJfbn95gzGPMMkkFPG0O1FU73RdIL/sGy8E/unD/ShuWK8v2TeyGkiJTa4RXXJPZ9yIujTfx1J/0
TXHCrAI5HGPyk6weXxUn+rDBtT1gnJnTj6aIhSfTIkLfzSnP0rrGc2lMQz/HyS3dk1T5ELW5Sxtu
8nb2IF98XpvN+7fa5OvajLyOqis8jvfutY3sMVnEwG1EKfa8JWXy4UHuS+fxe1zZhxHMps5fKP4H
8ceGrEbiJMETEf85lR7aXDPvN+ErNs+gBMAFNGQCjeMA5MNnv7Nbvcj+0TjgnquBFBVDs99/idaW
DItrGDcuem42K2AwytNSvX5MxBN3wPRykG4Ir4E8Ji1+55brGOVHsDi6qGZ4HH7i3+lXgpPl26rW
KOL6NQdthmY++os0BZDINWhWGVhK/gtU5NkkwlOAY4smCTgxjkC8+ZvODaqxx24zsbmC35FrMF5o
dmw82lG2RtBnpVs9pK/Iy7n/4QKH8zdnYWjJF4J4+0dTgPyD275CJfcNq2jxwXHz+jIdvDV9JPkC
graL8tqYczNJYAET/lCyT43PQBM+RLzuwyWVoA4m/uM2NCSc8Qp/PY4ZzGtP2tAYIAOD7wYCjfIm
wnJAOrtcMs4aCeeMTTYu+TcR/e1rc/1+1gmHkCaCMa1FUQ+StHwUaY/PbJB7tgTflJY6b31TzpVf
XjRWXXLE4oe3nZppzJPL8bZk33FhKS2ylxGvl8lXSdQjZrd47rx4PzomLzAmhPoQWOXw1slvBa60
oQwYf0C96D0wPwRssbFZZ6+JJ3KalJM9D428scF/441AB8YcRysyPoZCr96aq7dy+Rv7LcYKSGxh
Pqpa8l2eAQnfWCo1S3Q82bsvdhwOo34MpoTRUX0E6nefd6SL1+2Ro2U3oGzB1dbHml8QLQTbN2qP
wDRWdxbyTBQLR2SOprAQGgOlK87fvHY/mfW6dkxyeMW++a320RDUwBlk2MtyjcIB+0j4Kpy34ks3
7AonVN4qTowR6p975D4xKGWj2QD6f4qNHW2yNEQNygM8uFs1H8QR6Z1UWEcmx7gxVGbTyFChjHBi
jyArFnyoqoK7Q5EE45XeTngpRBOXADhP/PuIAiV2UtGEPiFpxuvtKwgwk0CSvmFDQG8jc4WLtpXI
+dfZ6G/XSThTf9aRK3HOIhP7tmGFdiQCKYL0RiZb/dNSHsa4n09sEL1d4iBv65dkKxDbQ795udkR
o4Mng3VHAV9MUEDxnwXCky3A5u3xHMUakHHN6pbfqtaZQX6GgQekM2LVaKKFVrjQreeR7Fi6sbzU
TXn6XB6oRkak/vJmssrX3ZIa/ji4dBBxR+BubLhFo0Mz7VOcKkfXKhVfyZoKn6cx3psZI2XZXNSg
rVnpB5O8zKz2veJrtyhLjURyEE0zoNxkM7t5HMbp/WAa79HAagCC2DP5Ws0pv/t23iLLRT6AfVMI
Ck7GVSxzkQI5Rq8EN5YoReyNWyN8LkO4RbHo/aTV/b4WuEap38/iR9TWGnZZ2f0TLqqSyPGgIf1Z
Spbw2KSF2b24JdZwiKt1I1lvwQkpXR/wJeyBb8889Vv+Dh+B0nhC48gP+qcMOo2bXFG+pDei2KaO
8/dCETeJhPA+YklGpf02+bFm+Jjjbuq+3jcdeRGKq/4bDBp2R/F2e2zJY4uvw3L10ObV1Ai3pJP0
61KaAObnmz47njztanonKRuzRBI5XIzVr9le+oG4QT2MLKxBM/qjWbAVy9qb5CaMrTr1Bap9vg8N
ZjXErkSaRLZRbiSc7oleCpRl9AX/qifJSY0uH8p9bvGLZLnTJDb8p5RpdGxfaIzCGxn9ciFx2M1f
YYj41QmI1/2gtFgehC/xYfKxxDaQdG9o7Pxt1q9NBJ4Q2zI+rrX3VuwiNMiNaaQr1XLKzYAI87Ca
akmy/l7Mkl2CdBM/jGGj3rlS5W0M3J3YFUmN5UWu2jXmbvF2rLT0OS0u3vNB0jt1P5EzieYJ+F9D
n9t5wk0sEvvxXuSSNXuYLZBL51abXlyhZ4fGNRSzyCjKsR9Dk7+l4r2xDNXYm3Zedp29nWQLRIYA
TZU4Kkktjhf0MkYqufMIvxLF4ussQwh/P5AqZTylTZS5L5JX+xV7w+1OU6DONmwACUW3eVFayL0/
FetVOtQEyVW6YdfDV5PnmMAA98ZGfZQ7T+0u2JFMYa61COWZeJDwb/Wy2UGp4is3ZAChUjW0CoZA
h8TF7NIE+m6A28kHfwvF+nQ21VOxp18K8S7qzf7EpTSyR7X6nDp1t8wrt0mcGZgad7VbvdHF2r83
qWTLraWWTt7sO4JIYz7JMqV5r7pitNC0oIWYdqf8EjFgIWWnSgQz4VfyzZgjdei32BEGruBiHNo/
bzZuuVPjYMrpPrNBmaEaIx/ID7vMCkHpGmN8Gd4pX5cFXQWL/+CMpFOzvZaCpVLM5V9kxR3GkupK
x7+WntPj540987ak1pQBSAe+BWQpWHJvUgwlOVpQY5eE0yDCvqfYIuKfZpdIMap2L9z7lJ5ZUIQO
imEREiiZ1Ux3PUUMGm3aKsUSjyFdEhw8ZYhwEafQBzfR1IlSVBKhkJnxuZMchkV4QfUFlA8BBM1X
W+dTzK4zPXhz1x6bQr6942uLxI3e7WS06vfPz1JPAlXfiO3pSU0vwGybrpGJLylqi6CTlslsnkub
iBr4PcwVnermEQzZTsp2r4qav0OZWrC7mpQsWkXKNnt4L7qzDDrWlkbt8UzObbWa9HSPOdLTx1Ga
brL2p5MhHQsPg35wod3zGCo+xJSFBHbQV6Y25Xo4Az9wCl4w9adX9tWA/mdtCdh7g70/Fio0POVQ
otPAT0HnxXUYIliHXHlNxMH/oSquYuyW0UYVaSvAL+xu/E8bOWxTFdNC7d7mfsaQpuAoVB5vF5W2
/JI2WxXctD58ZmeEMvsnPZF3wKcVZjj5IPXvpflOiuH1bSptnQ3biCkuBXFno5nhDcDVOK18etdz
AutAaHwu+tcpRfu/WU0pH9M5kQnfH72xFNnNlWUl2m17qdNVy6QJECGWPorLBldwfod9ycInCuLl
8zRDrJqQvsA2qPBmuxfmv5BUXm5Lv+R1UlNrslNeLv2Asgzi7CCpAZOlD7TpkBKQcBbC+LW0Edoe
4yEtws6scBZKrWqgp+0MFF/I7IMsEcJzju+JUdZmPfsKcYNMV2Hy05f2FHOWp9m3m2l0T+GPcY6M
1hGWFnEOr7Ly2I4qoM4UFpjoZHd+Dr87lIzs7dXAf6jkFYwvefF+Jq8n5DCd98FjCCgp8lTIFBhX
9wFqrlI9H+S10rHSUrd5ejgbZB9XllcP3ablzV8C5vJNudtOn9/N4/xUybmGH06UB6WibpPJ4DXF
y4jDTqNzRkY4u0gyrTQWN1bhOY6rFGX0kmRfJA1XVh0Ocsh/xkHUP4F0xuwOPBKovBIMSoZiz//l
KhSHkdejLMCQ9QyvaT7BgNTNK5tDHQXYV+ATXxUSrf3spN3SNYs9MqaoWY19dTNJYU8yjOzEeD5q
uKALKS0LIXHrxiJ5i6JgpgTSx3qR0sCVKVmPzos5VmZqNryOuiFr88AlN1Ob1q033Ug7HkdynIGo
SMZsl90nFJY5TYDBCzfqL56aO8AVYX8fizQczK3wAoJamT3vAQ8KyhX5Dv29Z/CW3XDiPvtAeQYP
luLTqaMgR+8KlX4YyRcWMlnoRHIzzX4BTYAdLRHX+KR2I9ppvhyelgAiJ9oCQDjN2ETaP9NVgxWA
hmuKWwO6FF7Dea49gxZOxdsesIjnCZe0ZNvnd1oG9XMR8wvsmjr8EyDLsdbxBUizLUnTpzPrbstO
YAmwTss3UC335f9Olc4QHA3rBccsMfhBDabY1DZ2syYXZmADth017WFkNf/gsnRmS1lySeHJwoCD
vEjoWQ7ziS346Ye2j+6Hl/qOptCEYS2XD8QFk25zqwUw6KMIVYFNQOJPh4qt3LJ4NrzQEGTXyQlI
eB958LrelJuk+4oH7RVGIX/N0uWSqa9vwtTp7t1dJOunx0j6T0OPgQhmKA7RHNrQN6AsDK/o+/FN
fgVHu1jfsRlC/Sa2V/2Wyv1AtTESr9/BSBrMR2tu9r2BGfR37fRj1W4/f3QsPHFgn7/N7JIdkgXy
+vIGvCgA1TBEdKY/P9GCQXQ4p6kxPUFFN3Cnhk7JWt8iOtuvJn7ng0nGCIU//R7amw+guk7WGBcv
qsQsdhynJLqx+YJS9/emMSaSkZ7e88ob3MTv7R57ZjycA6r60RzdQdGiZGm+LLE0Jwhb93YDD7ZY
hSxlfgc15+vnsZ5oqynum59l269C1Zefy1fm8OtTPxHnPVTPDWcYPsq/VTXfyeqikLweB+lR2KXb
5KkpXMJDcpdEe7YLEe9g61y4+W/Zf1whxDCyTS+PA64/ffCNmKPJ5STXjvS1WUS7yJM85UZC9qsU
MPiGE/U9jqoVbcWXOXp8Q09iiUwoVe+cM7vaUZnL1s+1//Ld0mlHAXlq68oATBQXeAFNj2DNcHP4
C8xr52BSJhW4R0l4DX/ZFNyVhEIu2hb7aMvRifO7x2mN74nX/HaQziKX5ewqN3iFHtVXyR+Q/NOM
HN1xwDhnO1qUY7EY9De8ZMFfvNgMg3b7CnA8Omre6/hAcYzLgfrDeJutBSokG2u6wZU2EPbRUfap
nr7LE+mzw68G2BjwNmIQYQCfU2LyOSe7JKBJyOLFhRhWY0U36gdpz6909RMdNVu3sCfcyuuRoB/S
0TO1nTa2B/gjUnifwjTlr4Z5vVTvHSxbAg1UtsgMqRJDp/EUCjcgq38NvOjOhvWIUWyX8pbSeQwD
IhnKAUjKo4oP5sBQhS3uxidrJS41oloa+qLfiVdE8Ju/6JCY0010VeGNUQlrdqWMcMxShkjVBOit
ryZjr3mv+8Utc2e74sb0wHgzM/yNJzaa7MImWnRO+a1BOL4MNhJ4EfyrYq5eIvu9pq6aHnHJujRI
DegXdQP0TVCjVczrgBoi/PqbAvNM8NVNjiB+VuF1Z0z3mOJo5oIvrSarEGt60BQaW/Je/emcEOll
gyNPPUj0YJYJR/2Uio32CBbAY8fJw7n8K1sMu9hpXZI38DpgJbrVU0yTa4sRioxTL4NCnq7w1lFc
MqCXDxa6ZAJpBVvCuk3AMCegnU+Y6KCmCbR5c3aKLUAfW5uPJmFRwCdctpeR5Dh+bIFXbhlMPL8W
tSUD1vc8f4RCElP+BtpwpMXUFo3X8bWEQFYiY2MqNGseduo8WCK9p9k/rYWb7nOhbAk24SGfs0lZ
DQy1NLdJaoqngjbaJw5G07HoGI8AXX1/sIKOIocpaxofa6oEHDzM0Rd6eq6t+sJXew2fbHZA5eHD
lLNcx4fLGjC1Py1429wW3KQ1t6H2Z+VhJ8IzNCs6qvxKv8U9+kqHAmdsYa/v9fXkyG2j1/jdnTGW
+ZxflKII/4D8SSZTcXTuPuvGZt615guarqv2kJ1Vb+pwAC4ePhnVBXjMWD2dSDQumZkdJ+NqsBVI
DTbJNg3PFnJOBHsULVWOQoGX1h0AGF8zY9yw6Wqa+Uo/h2cqukA70pY/w9DOjXSXbR5+BZUPFZ7q
3iyZ5BLt6PexCB3d/yGEPjFDQeHZKFy6H3sdL+ojafBe+xgzTCXoAjg03yN2TY6UOCw2RmYdsngd
tavSjWlCxEbmfLzjZTOIMMJeluDUG2ztaAmQ39OOhaZidd7YO2Pc6iDuc/dh0ZQw+qBejM7aCfZv
33+xG/Ja3NMJptn6TrH2dMagKTY8oI5P+rQyX3QXjVm5TA4yZ/HASh70DpeDiAmGt60Q3SAJ497T
/3GYQPRJ2VzRtrmdBAt4aFfS9ZL8lvGI2Z967jg2NVNx0x0VGQCtilrUH74/Nu7VbueAVjmi/XKY
IiAYfz9jO5/Y7YJkey+haAFnErOF2j/C/50Lp5Y2Ha1uwAta2YU7nTfwWOJVivEYbh/xrvqaWrIn
3LgdqMf/xlic/VHxMP4pEr9wP9oLoqEI0MfMXPKFZkzaaZGM/IUzTINFTJti5oBWg2rLMDd1H6be
FVDY45zcNbdIYRNicwnvlS41d8eb/pJwyXixbdh2i8mR9coYRn1+nIWLuGOQEwBsgY2YR1FVgWCn
nDbaUXPjVb0Z0MqTjWIODDJyIDdwv1+m7mWb8Cf/Ev+IAGY1r276IVvC7XXkxdSb1uaR2ADHAkK5
GZF6UdjhlaQbLoNGQM/irpkTL8Yhlj2uSTx+yn0mshgFZ/pEALZbMhBuvO/NcUNL+UTqBo0FQ6LK
nPhwL2VLWLzWkbNVRvxaMbYVJp3FFYYZWHexkNCjEzDtDFcMBWBWzm8dSJS341pLLqmdbmeW9AvF
iNeEv4N+kEutjGJe7jGr42brdp4vH+v+OPWSn9avWZ+r5y8jSYuK2ZXYKJf9cspYT+VS0+4LNpUU
ZDiv4IZ0Zi7IEjyZ0QAFAoROKlaYXBvu5t38m6M089FdjSzUveHAg8VaXwCdLhk3g3nX3tUJx/pa
sGDfQdCKrL4zxI4JgZEc5Qiks1iO5lumk7Y0bEF2XHn+5sGI7oMEaVgqdxK7byZtpODpPw8zVxxV
ZfpjeEq32HdCkbJFs54ak62EMwxe8toS8NXIA0TJnPgocA9aTNs3qScFky3KqfPS7ebNkTzN4Tha
M1ZBB/pBugAswWdhTnMhmdVVzczPgakyjqAm+DhRyEQRngktHAX6K6bk8hc7+lQeDlTs1qn1XAvz
id/uYyYb+I8sBz6UQN1BAcPCmASMfjkPq79nyD/P02tuk0/ClBjcdqHOWU39Mr0e4Y5bF3reTrqN
HPL5VbILaQuBAhrva+nOrIGxpku406xy+V3D1crcn29c39x+Kcwh8tJ81aH1tV+SM0+sdNtMndee
zvWGaedkzRjV4zTx8uX0JtljPvw2uXOWbpdnNsKdknrFKl0km6Kw+z+ZMElSnZxjpqRSut8tUz7F
YkI/fsYS2MFZZuqINJXsxZUu2U2Cg8fJQP6GIJy+a+jb3/M7z0kFp1ugfjJ2ky0aiZ0nn54WeItN
7POwYdik7oTWfnUVWFgzxiKgdGCKvU2vxVK6TxfdIl1pPD2Ks6PEIhv5CnARvNiOzu8VUJsl7Rrj
m0k0hKAUGnqK+TioHmdpIFgNk+iwPhZ0BtzeLL/FoPlq7PEgp05ztMVIP6hPzKUzWOBPfid+RFy4
k+U4Jdyf1cTdwwg9yit+LteMssm77MbClWEonYhnBd7VtkLTCXp/II13bUYo3WW/6pkh3/Rb3UcL
1pXRuFOr+a6+ZkG1U1SCjdWRuxtTZG5g5XItJeNjExqXS8FLCElMXzJxt3/Do6cNPDUHUBTmsHrz
qRv1zHmTkN+Fk8o0511lC+ggkmbXURGskbARWAN0gTUUdB+NKTSm+PWqrdDov95fk0Ao/RczKwyr
Q9j8GDL8FgYrgGND2twSYpTIPDJlt6lWWcFHqTfvt5VrJjJog/lB5XUhMOCxjudvMKZDOrPKXfzB
18xsdgpH9pdMX3MwIIdPE/g4Vt144cwNFVsmU4/m3J0SJJwhDOiCsDQHU4jtGSqTCJpwFpEX4qMp
L/TZ7UO4Oaj1Vvyu+BiJVSA7TXlQ4vdhTXUvNMLIJQVtSaHBYWlb0xDCOXZij7EZITMGxB4O30SN
oxmPiQZjJ3xSfhWIIYmR1FYHPw51DyIVfjTs0mF07GHtt1w63n2QURJT4Hl+wDCOoCNyaz5LBK6s
eFesxD/958EdtVW+e1DPQLSL6Je86EXB8cvfpztdMltyUgpQWPk7wSlWfLuVFnF7ExlgZUQuXGfZ
saqdx2cffhxZ+sJfAQVXqxA8JfNQb48HM94pGNSRZ0rlb9zudNqFIY6cULoZxEiPbbhOPqdpzjiP
hQcKtRVGpGESmjPYZuUqLzfly+THs8HLphbCQ6o0ztojiE8al/LF20iSXVZtC6qHhxVCMqtAUgNi
u5Z509eBeVamUcN12O8nUB8YgH6up5LZq3NK2ylTVVS3fMHEksz0baAw65A7vMnw9SjJLcS/aOQP
LuArRJskPtLLPwz0eWdMiBWLjwgmh5uLocNheGyHeXWSdvn8895LmL0Um3rifGrE6/f6ZyPJlF9I
IEyuE818Vp4kuLO39WjoIQBom/HDnT3m+nNbUIrLNqY1/PR1rmVbZBoF2lExb2t07eycMc9yI/R7
LMWwWe5F95M71cTmcUkQi2ufdTGb2Brt7WQ5DDYrqsoZ0aMLZExjOhn068wc1jBL97meKOA5C+W5
6fkQn9Vztg4ju2EY6xyRRrYGRjVKbUxxUnLGUnByjJ5Gktol7OhrFFvdT0wqunygSmE80Vm/ZkQb
nyV0BLUCXgHIEFKumhbzAIOEKrfyQo9wYX8/fcDfyP9hu4HkSCvwS7exIx/akJ9a9XWcAH+4VJ8M
R9HsXIxvuZUlU/jJFpN75JNe7qTgtQDXgUPXOtKu8IAej591fsJl1A09OTfrM9erL8Jf4NLnHYgv
tjaqMXFRADKwVqOSjZb4UoYe6BcHhuxk/uya5Ujf2A+fmBwR4UJkKsGGtzmbUP4pvkQXkGaZ7u+l
ra6RbmMAj5j5uWHJaDzGD4UZSIeOxWtTfQ8Qkcky+iwQyfK/2V+DDQRTb8Jz1Ng8iDEu6KePD5Uf
EH9fwg7cV9fo57XOJuOkMMZfOP2UBZOfjI0w91K4g2wQpjuaOAWTAuQeHs8axg+pv0qmo3sFKS3p
Cpf0sFqfDbilY5MayrKkUIjpUP9cIrNZFgGz0CSatI1Dp6cUoiUKRZ4+HQLMsd27T+J44zL75PCJ
Ps7QIVOb2yDB9MIb47nnosx+nZr7dF6DhYBr2SAmsI0nYBbjy33m+qq/hGYQe/mKfd0u6MPa+ZIC
iQRc3b/t1ocrzsuMs1mgRm5qwNeKvpkosMZQOsov1Hb0tJ4NAwrpIp3BD6zJ6TPrUrFepg55B+bK
RLzprQgk+/mrcLBNlu9AYw0CWFH6D6vupwE1obZQoGt83IKb7AhEUPzYUARuGBbNrPz+cKhfjG4x
fM9otf5xN/bInjBLWp+K48OpIVCNWrHYGWKTENsMGwqLep1hJ8r8gaMGI3kvZlZOTC1qFVKPdbSX
LsybqTYyrAf4Ocs2wnfceEFmI3OL9ijg5Vv91u3rDaGBc/+16Bm9IKyY3dvMIaxjlGBJQbFSzPCE
SyqYzdPXSGv+oAGw2r4GtFCWTBfKkfECGKf5hZBx8RMxep3SScN+ETuHNCiWTN9O/Dgo3cp8AfSR
UPX3aF03RnsiXKfX/k6pOEGwYDdmr7QDLlP/9VODp/IYDXWn72ovZ1akYjoi272Zli2tce4zD4hm
ZwQQeHykQgt5qS8nHhnOJl/mxY4lqoZmfkyp3TO7us8oCcfSm9o6+811ixCa8KHi1RCA46R/kc8t
+JqeZ4HutX7qhaepdRm2AGkMtFDmmSVwKgTbm7Lp5vmVpIGHj1dXwKXP/vTzxGUzXikEbOnreSi+
0xVd0aUI8/fY20SOoNm2fr56+KGnHkisWN2pTeJOeStetM6IZUOBkLAuAu1LhUX4XX5Vf2/qHEoP
IMNA5qpa8INt5IPTrsll1lTu5O4UMv2IVXxiS/6heHYKDy4G4BAVV8loPrka45TKhfaEcEtxXBh9
F2KbyWASWnzWqVFJYDNLPuXXfpmdw5OoWCmzrS/KBVRtdh8StohUdc8rXkMKXGYVaj+eF5WZIETi
llhLv412EZ0Xwub5EzImAFmwstKvGTIEzEWfFYg45+qPNkQgAltxKGsmeT5JrD9Z8kuXygS3gKFL
ve29eEnNZXANdzaLRGAvAVLIDq2AOUeEPrOmM2YzCrd0tR4mcHtjLb9okx3H1P9Tz2ed+f93nmv1
xszytV4P1woP+ccm3r0WRBZQA+AKlQO1pmZp99MJ2IcWjMfpKzN5rempIP9NDiO8gKX9DcpFkHuz
4MWRVj8NjiMVwKg49bRh9gpqzjMXeCIARXkZmUVifST17PhE0d8URjLkVpReqDsZoJos1BXXvoQG
NaojdEw6sBNS83XrvOeeWVAn3/GYuZtmeY1MLRAAVwGBYN78S73JwV6HeqPOn2NhAi/mkrsRGgnp
Ml1WRw5xjRlR2oX74cjZeFD+6gWlOEBb/l37s7+H353h72Pf29uthSu5bFymXGq0j7fDkdVLO2Iu
3QFyyAgL2h5ANOH5havfKrqHB/VQ2kPQ24qw7u3xFM/BXOhYn+rbZDGPScSrbeKkrrqb4hlMGr4W
PJBS+POFcSzMpjOnuyw1KWX6ixh6TwFq7fOEwEL5o9tIZjxv4u9zzkh+53kcH9Fa4VQ2NcAL3Whv
nxPtiAeZAXXG6r0bjuAFtuAxuUYwWr6Jo89D/j0EhL0PM+4cHoSlx36yYZtNaPueGOZ0nwctePEo
OJY0zBG9ng1yTpg0J8Btm2N7gkZ7aOeh+QevZPfE5LE22UScISGe8/OOJUUUQu0tc15rar8jBThM
LfN95LKkY4RJ3xfXGLJ21jRsO1+TrXb+OVGAlMRqFhegxnF6aujaYcroFtvis0XjTkUlJg7eUAIm
FCvGA5n09QvIbOZ2GCTo+9DQHZINk/p/BuVgNfuN9iw3jlPa7hFM+Lt2V459tREOCTPPAOQ/ppaY
1YoRVMEZAJOga245rE064mB8GMC6onlMLMmvT5JPD+1LC6jallgOj9I5a2SCDP5gMQM2ou9lpt+9
PdlCUVuPtKjMfVM9Uvkj0gf24Imck6ohbrGR5pTF+3oyTsdOLtVSncfz5yFeaW5kpkywveZEIGnz
vrAQeG8IVTsGwrgvtw+sJubmh2/JzoP/P1seSMeM2x7uIoT0juANHIas8vyo+dGNcEaAZHmQAvEP
OAJL75idJj7ICGdxes+cgWB50OEID8aYmQckJ3O+j+BAsmIwL1uxQ1fKBjBjr63A40MwrtYKgUwx
unUq2vRLcTtZhus32KUjHWWnXXDc6T+KK20pdClvpgTUisk0AuWcxhTW2Z8zICTwR+u/BCwKqGtB
Sc+A53Zy6Ranqe8y6hVyVnRMtPERp3P51K/yXfVdDBjNmuVfTrdnO8qlhGjlitvu/ODcCchTSRT0
HxlEZMZMQ3F+8mFKt3c/NF1EDi2d4v2XEclF74yj5NomtmGlIwmjs+ZBmHqQMd0kmpKVaC7QkJVY
8jw3hz2zGVZpDiRFOjOFoq9zWkHR3mbOGIHR+4ICxK/zVjjvfswz+3A+navgf5MxSjqzLbX8Cm0d
BGGYxHXqUzJOFvIugIasiYKZx3oOFWYuUkwL5+jwIUt25ENxe73B2bsNTTtOZyqgyfIJEPuxlCMp
pfGGFQfk/C8KIw5pqTvG4yuX8LD4BomAhIzMHNCMegMiekCL2+VehJaDb6vnIehII6bzeq1TRerr
xIcCYfb3ek1EOTwOmc+bvgmkdvo34ppU9FzmC5RiR+7rDgB/EblgdU6pSZYZcDTHdbpkrHUKhrQn
eBJWUfR01BvZ1nxiybs60MlBMlBGdGvYA88y0PPlB5zinpY7oIhUM7W7zubqrRem97BXEpMqlTIU
XD9rYSU4UCNfVKUgmnbpJUcwW5obNHtnIP1U0HZ4+lbc5xlEADC1AUcb7GoLQEeqmtPvNvofbGWH
NRMqHUk0EwWi/0K9x5ttIE4BdTM2OR3nWcPVzCdNTN3CBRBJ9hy4F2hSP4I74vPFOXbjI/AXmZMM
uW3zBNm0qPxTe2L9wvzVxmM1ha5FlqPDYYC3aL+3yRnVgwFgm5EsZiLlHw7jjKRLC05gMyu6KqS+
01NnfFzFQnXWlmziHkg5NBWPwenM0CyUzEYJfvLlcqSQWRXkCY88sSKJUVwO4GJZ8Ji7moQhiywR
YGRA1tnMo3UmWQpEu8TKEjuvNsHs66m5feJFM0OvrYey6BKbyfwWFOUsk3g/aVTP3LFNwIiYeYx3
EQhUjgkxQy8w995u9LqAimC4LqDKk5jYKz185WOWXw1dL4bqN6JugV7JkdvkgRBbGZjnG37CHNhA
7CwwkngVceyc1fV0T6/R+aBVDv92o+4B3B3V4IRDJnVB4Lk8HCalaS0C4hnH3P3MHw7JYLESzh8r
u+hnIIYRhBvdC8pvDhVlbBKoIFUjrp+ZTWPQ62U8gb7PYKtkgS9CLulmQwr6TzhlNaC6sh/Yr8gl
fosAJKLduJETLzRrYokcb9XXg+BQnSpYd1TM2pLTkJr1seYcoTTNv0rse9m40CJI5wUv3NHZIA3V
z3j4EM9ZTwoeB5w+SICMg8l8DEoO672kIeLNDuQIZregscTzbjke1rO9sFXtfh2dWJPkQTAh9lzI
fFzNTBIwijdOrbDv1NUHjTz0xFmWYJ+UEKlqFmSutONOOhmxZDU1Ck40HziC+WAQGK30SPQXbsCC
7X8snVeTqmoWhn+RVSZQbslJBBEMNxZqmxMKov76edY+U1Mzc+rs3d02fGGtN601lnpyQh8uxenv
q4MvVQJUouABrucN3iF3XnY7VkMx/BKp4N240jg7P0CQt6gHAdilDv22jKsJnRB8uyave7WRzYs7
8Wu/v2wIA8ik2VgHcjuNBouqrPcFbwjw67O75Yec1oaXvCm94+LpK3SE4z3tlrBtKmHhxNwQRHSw
3lyqKI1pTnFSkR6IXbfazGtJCOlwjl5GKmLHVKE9mxzH6sx4pUx/BR08bm8/azXua5xptb13sHNi
dMAOAQE41DmFMl6a3Rod8ekaxcGvsl92nl8XdQhJiNbU/uy6djvs2zQwBSiaOv4lOFagFruzLuFi
gK+8egW9EpYDiCpY2XzIEwQkqaxCyD9t8aSyqAiS08s5Z1gNIHC2e1DX46st/XjLOdu0SRxeNf0g
9B3JIT1PB9G361okAvTj+RC7fm36tI4Jj9wcOD/yJO4cGtvuGBkXImaNIcBmyflPv3+2mwAyEUkU
N9ibk5sxlsE76yNKp9R/hU/geso0em+u5wRIreRfNZi+22Quws3REeDuX0NAjL6uezQp1Y6bVfDy
gKsoJD8QEKXQJUcS2kLurZqry2w57XDIKcevF/PyfWVUhv30lNdztotJ/dqe3ZY0iLs6vOWihgFf
nw68lscasTUfcFOojMpFBgXl3LLQzYIqkRQLu4x+kUZezqTK3t7B+PuT2+b0z1om143CmQ8JkbK6
GvM1fRj3GWvPZHeR3UOupHEbUdJTj5/8B5sZ4ykQ9dV85/0B3HM1qoxbBL+j8WpFCNJnOLyKbEQZ
tUYfy8r2dNilK4EUQ6o7NK3mzxJ+D2Lb5iYHk7hZNEOREAND0I0LrkHhNnsssTuHmdQXz+g0ASzt
MgeCP+NrBMMpGPcTDKc398Wp2593eBGeGqzA12h1qYdgmzEqMsveWWG1PJMGxYKA0hOnDFuseITH
XHMhUnA0n8f09P0TzAJZQQHcXkUF1UrO3jHsT3sv8pnb1B4pjx5lzV9ttt9c7/ScFqZUzJD+YKvQ
dvPuhI/BTjrRqIUyoFf/ZxQsKHKH9mYvazxyK3SVaWmtCWKKBwyzClNTjRpwDcpXGvhB/MBYXIN7
huBH4Q/wn3t4SCXxcKg0gh5uof8fX9i6hs5q9EIfCoFsa2NMmQ45YDMlhgUb6r8RsCxfBrQTk1dn
dbLnBPj0DBl+0qUlyYaMFJRqs8rpYW0KW/9sntyqEFlN5ZOSSkoCRF5GPUI9jgQEormcniYdn5Qp
8z2r3EH2nGnWawPpGz8wfnzjnyExNhw47mEETLT/6gfnNvquu6gJfvkl4scjqeaFseT1A/YGTLuK
eZfGCxADQhCwijiSJjjBta+slk1EkeTtwXYu+7Pj5kezWZrfLS9BPyzbdxOgj4TTU3bLmnXrbvOA
mtkTlO6gKwRcNBzW45MPAsFh/ppyoXJQ34CbnzA8KNMqdINxxzmzH2ujBTiM8i49ImJBlfeNFQtN
2QPdXW+iGfvwtFNDZrJjh/dhm7jAb8VhwuUY8Lmn3KvzmqUlh7+6QXbhwaKA9VOJMUwcuP1nLNhj
WvKGfwIUcOlCgzaoTzP9B9LArvaMI6fYyzpQtlO0IxFCrqoLRc4rpXyHC/dqJPqjlctC1EvuJWpY
8we92fNhugaj/+OfA74EDcrLLD0GmNMv0YKDKslUdrKs4MF8QSkJA9FnHUcOc44Fm8gVhxgUAirJ
WcYJOx7yBuBIaSiFgIG2qwwL3CWk/QZ9mGJUZ/3sSnJmam7YfIj3OcfZRmAgncFZz08G/5qsO31L
7ZrsUkq/gEj80wjci93jc1UtKLtPlu9/zUhKwySp9ZxOSg920I9wsBzfHnhVGwAK3hk8VlD3ga85
F7gckumLmjO7syOZWa/T7AHCdfJPOjtPSw6TGsryFSIY1hdsw+yg71w3z4eYt8+6e8kQsfKfEu/Z
HroSiQAnrb8DyLV2JW3MniKGTdxFFYMUlQuU/Y37Ge3I10VvyKTbSxRFUm42Oh/b3R1pLg9+st1S
9o5L9yiKDb4XlaaRIYzmxLjaqxn3ligUTf7fT6PGtPwdMVxWQhYLFyMNvXEKMG8Yr2ntFZfoofNg
UuCobVvPGtIwQd/vHlWjo44veY9G6WgokWrO9NA/6ER9fXV+0S4VwFNf3AqkYQvk/fTaXKJUevHm
74Mt7s5dfjX+pDiEzQs//ttvbOsbRuFxykeKhu4FrcAZ1AoME94ffIfisq+/bFpDB+0dhCM75RHI
15O96YpUwKC/b6M0UvXIavlRxIsxojq+WJ8MjMlspnsjoz496UVEC+bxe5Usiawddk3y+VnmYGEU
EqV5I6crwuKgb2ozHOpRekEwCrAL8pVQEoKAGQpeed6JpBdRAZzpYSUtsRjyw2uWfW3/nJgWYbFC
fNAPlTyDKQmLAjWww9P59wleJk+zkFXnR0PUPZG/Sx68BK4bn38Ui2bb0vR5kOCyMQCIDi5POGHA
LAmM+kA3aWdv/uePID9eW/azoru3yHiBEu2n88apnfTF14Z4OYYXPVxYJ7dtorVyaapJFWBHEEYT
BNxLFlg624QLBQ46tbg0Zs7k72R68WwR9YyCBAjZTxWJh1v+WpBmi8iBc3q7m00YZmlDDg4ZRrKa
XVbujeL5CsIDxsN+8wuGuHMjGoXBiGREcnr8d0bMGMMhMTGNllozNqFuRV/+yjDI3JRPw369ONtc
Ha1GZrI3fWs2CyMr2+3IVj15is4tip4i8o2E8DByQ05GKwQSID5Kf8DcjSuTc/ms7xDK6BkvwLAQ
TbB9rcjNdgi1CAiAw0dlcyGKjvre2JI+Wwuo7q3++eApqPX+NAbX8u8hi6BjFP6N5ipiF+/tMuA5
YANwXJ81GYeLp55mbt4fzed3fTz27Lueb5Ovm0bhhmXgX7mCaxKWcCji7G2suRiUmRRy1JfrNSEC
GPgx/pqAyWhvAwaLOpU9YrBpqc8507bJVouVONlW9jHvAZwBX9ggTlhkSZhBdzYwQYI9hVNvoC8V
m6k97/BjMj3BR9TL9+07p5BYL8A2BaXHYaRaLZQhHJ4tVoqcD2APLBdMtUCFMTmQ5j5la4gciAUl
K3/PVXgxtld9Pranp/GPJJKBS13CD1QwoZIKBRxaG/OBrvpPr4ckaHKZvsmHGaSn8GEq5sE5I1Po
E/klY4upNRq3gcEC0YficAKoOEPF2A9RRT6BHmxdA01cBUKLJNoPCSb4Cu76GfUktO5B2BkyAaNl
ArbtkfAcU9mI1zFVB1H9XVrNG5QKd4eNgJZ3B/KcAwTT2dEwXD0Z4UZ9wnqgdkOCukGIRxXquy49
KPml/NeBHyGJmJW8a+sgL0BmkeH2dJOzN2WqbE/f8oeoT+jCgqeewWzTF30ZlAkRyGdQvdvKKIEG
j/ZQC1q6+X1FBR+FNZycHDcFt2UhmUnKRhUl6QU5AbWjL9KZWFqoXkLzha9v1YGWhYblnFUhJY7O
FRDz4xJycjLJ8AgedvfPnqK312NkX4m4kN/MF46tkO1vhDNuYVuxViHaNbQ+cjzdwLBmcUyQ7Ug1
n4gEUMXi9MyY2hNGLhgIshQWN3K/+LOQYyKNmIdKMAxfr1jsQ869m4H2ouRBLi56e8w2wTJAWtOH
yhwvBt/aYHdHjL8hIlqN5A7Oip4R0obzd+Vpx87dmHrODBWMaRn+DvmnMUgZZ7Pzo8qitvDCUOqf
F6LMBZcQwLDNo3/qCGmGuuFu9zvWjM7dVbp8Qh95M78aGSNWezw7G5ODSZFUEVW9YF5bUhsJp4hc
pGnNGpDL6Wn0gwftVsdKD/53/dVT7tOVQPuamfqRXFvasnhyJ6M6ASg8EG9Nd4BgsguVc/eos47e
mx/xQPv/nCxYU2AZKkkkg+hsbHjY0O1vSqaZlbluP5LOjHOTwdZO2dKdiF+ahWUUUVH43Om7LQd7
zut2lkFA2VLracpYMcbJg3HZgZshn2Enshxp14D0TwDH/yhf130wmDWoSQUOqFPcZDTSsGEzGpUM
jYZjXiIbwOPGhImxahGUkbT8NQjnwJ0B71zr9xm1cvIYVaPVTJ2R0QKsOLSLjkHTHRpFyg18iGbO
mzX9Fz/Yij/Dpz8DbQ9YGuRj8+BxEeqzo/FlDVLwmrPZJiabjNNH38yGuk8F3zYzuO5mlmwZWa8n
ruHLZSvH7IaubiDahug3kVuXylZfFEUGMNeLOXSY3jTi6Tu77cttiIoxzPlY1O5Te6DPiW4oeHDb
LYyyR/EkdyE7a5tfvDxIQDfAPFGLcVrKDfYlT6ntc6ZCK4xIHcdsxSJiXfjHeRaVnP21yWrrmsbO
JIYLuJEJB1jU9JwYJzKiSEWWR/rvXSJaxvtNiZEkb7ufVHJSyy/GYVH4HBXedtvopjVbWL7oIa96
4LKAMyoBBfbN35pBmxT+n00IykZM/B2uhEdIKhBSTwBDiwDcyUAas4OPmsGp0Hn2uMIRTj3+nWiI
gMKMkpPZMCyEayBLbMCvm9yYgPD2IGGwpbwAOecoQNFvbN671lLd4xTVoTFFJEAQbfLoGYPxsTiC
bUj28YVg675NyPEIEhcAkma55bxpmw9UwQf3g6Shdm/zgXmkOifc3ITwIdL1EPc2yvg37k467HcM
8H0Sps+Q1JzApwk1ToJj0e+GF2tv9xZ7oGYQ3BNy1HomklGVMaV05+xK+jxQTDpREgSZJkF8Z7kj
OZ2mtCNILqGSqwlqRWpC6xWeUK2zK756PhirX5rqLewW0LmtxOUMvi7oWTfgXcYLBG18Rc4RcevF
p5Dmie8nbdgnfvnNCRDpCRSrNxz5gHhsMtJhuOBdDgiaaRInMWR7kDsU/ALBw03yGJ7IWnuWOrs4
NBekzE2UmNzoUBYcOCXRjlQTPhjYCEue+YkOe8ZBCeOocvIwfcT+OhcuF1EtKOhsH0CkI+T/aGUI
peaIAaUCnmixY0/EP/epUMo1dzZxpG+Ljp4N7wIesLXhMxmzzpJgrEaTdNK3SRZkUHm/eR+tT3q7
GMR1ticD7AQ45fiW+Bb3xgvpAsRRhJTcQt4KgV+0nCN/6gBxjXsJsq4e/NKJzzSj6ObNiAIezQ1X
Pa5nkjI6mLLQu5MySKcCCw+81R9RZqTMNRgQ3z3/SQQVyvjt4J984QOC+XFaH/8EHg7liGfwQwRX
cCMOkyZdgcBcoySFVXz/QXqfzvm9Csg5Ay7/ETiBxiRp1hDij778CtRDHXvPwSSo421gtLnYFa/h
g9Gg/VHJ9TmGKqNnKbDOzmbvPUGvQyRVIyYZmj+kJRBWei8dCK9j4K3bfohbBTstp5fJbycSHb4r
hn6kIa7ESDWA+EpMe01MysVjkXTGv5iFUgeHDxkM+pcwr5b7Zt4Hx83K6CwerLNRAxnWDlbRZRB2
Wvq5QyZg9UYGTkWcIylsQgLi9zSzyuLmSAyoREM/iQRFYzJibxmwxW7FGtAYsg07QItcWg/iBCTV
VtPz87okqL1LFhVyGuRNMqqYgTp2SdVHLK0gToiFG82sFgdnONkf7ZvTnpWEXTB7ge2XtomzGO3H
tz9hLB4Ug6z1EE7cSCFjr2M4AFCyfkr5i8CHkyjjpqCUb6N0/BQnRCH39C1euMNyOABLQ8HF1+3T
1/rTkBHtlAQf3F04fGRY1TlQj3ZNPASjlZ5YU3fKfnd72EMsFSPtT7WlXXksWSWoa9qQbfuYk3xJ
ZQoy5sqnvIz6M6RcwUFuY/eVcktxe5xH4AMcxXDXIwSr6Fs41TnYSLxErUxPzQrv2hd9tW0g0uwh
NT6UOJNXEA7IhArWdM65fdycAiEMXt578gIyhkrLVsFn9NVJwoMg7Lrv0dXWgAZaBIs/7RJVkILc
/kndDGzqon0H9YItgoY5Ahv8rOw7u/ArvSlNpNfmdeoqcVP2fovTLxcthAquRbPIPxoigUjfXHMK
MeQiCFoFdGv2dw6rqBdsD16gRIodqcTJlHD4IGO4Ig82jbaaeoGzq6ifEiYUkqcZPoH7vDORbEgB
RnCMlNm0lqV9RWZ8N9V1NdI8tuWEUxpZSd89z+vpHlCA03TvqBrKfeO200ZVDtEMCI+fG0q23LSW
aEZEXM+7pojrpv2KEhrfoveYXKyjGVTmJf5yQwI7w7sxo8onOcw8Ilb4LD90/nejHL+jcooeox36
PHS/WSN60LzHCJ023TLitrcofS6OSlI/O3014Q+RXMEN/zWz26jq04C+XMU8YvmbStB96bSHdot0
Vaj/kMtkoohIZdlftonZV0fagrpEf4Baa75CG32KWsv2BrgWIK7WnE9j4gNDwdnuI+OVFeKhIkQe
cMaXM/kQRZ9TF2j4hSof4b95oXHAWsgiBtnhjsQ9RJVXtEbPf4BEb3QhVsHAJ/xEjA44/cSMh0Bd
bsGvy8GP3am7ue2E4Ja7QqDaJj0iJUBAUtSexgH8cy7BcNubfEmWERD6tNyn4K/0mzRqPT/TFriA
MfYMHNDtgbcr3lYP5K1rIpikRgXKde9ch24dPLO+WyV9/D6HHIURnggUMiamqQ5ORC6SvQyIWD8c
BgOyEAbmaUCtRC4RcBb2Bd7fNe+SikbVRb7B+B8IuH74QjVSdVCQHAGct0+zsu8A2efxIzkN7Nau
cqDErF+uBrCGaKbkUq+g5BWPXEKfwRTxCVcRE3qMT15776VGzYfFqUeyHnHl5IvrH0BMYHiTlIqA
+4WbkHAPKjUI/4TBLWQDUxLS1HbGnMwBcitWt8MlWAZa2F72o8Z9ZlTEFRJYLv0R62mw6CI+EvDi
4b9/tPn7ysAyRWJR3uH4CJCsH2HJXnJn9Dne2mhP9zHhyxbHasgGBNF9UGoQE42wwsiQ0nn9FJoI
9YFREcKw4FOAAAOoJkObrwOn6qbIlFU6uXu40o94YTDp/MePIdudVoaPahFIvVz0URZxN9BNM3wO
pQqGWdGqzMgEoD6NGqd0hp7I4LRd+MfNbP7NmpAZPUBqwHWgqKX3AItrp6uwy2oHcGPEA80K+YPM
bgD27lnD4Msb7rD+7x4K3EB+n3uoJTCHbF33bAbooumxVuy6x1/NU1pNDsvKEVj+nD4c7tVqMvCv
3in/OarHzCv4kh6CKbBJOgkkLKBjQLG8+mdxIjkHTzMVKu0AUDHgsMsPhQs6U/ELZ342t28TuIIq
SYxCtc4rQjBzhVdipQGm3eNXeCiIpOB0uRS1jf2PZC0isZe/RAgXPECc5YNRg9EOTC/7ItrlksoB
ef6oouiVJj1Mcr9I9a7cEDO0XZvG+ywpDYhVfjs12KL4c+iqaU2Om4qQYmRzb1rPIQ/nGd18uahS
so14FEJOq2nrD6uUpnc3tU2ykHEGa4yxW/NL8no31QhNyZrPjoQFrKFSEWg+8wK3C7zTzS+317jj
a8thep5iHjVZEp3RY9m4IkjBdYLEh8ZuPyYQ1L/HkAVX1gS1DVAj4hX74vKvVvOeiPY5uLRRl7OD
5i7pY1OuT3yGh/5x3h9Wtnj97rBtzexKq//R8UmhUzkx/iJmLukHdxUsM8/7lZ7nr5Rb3gFDAjS8
A160EJQ99wgJFU6ObWf7H/v19LtoifdQd6r7WTY0Pa1Rn2lHF65r0qzFEAdQHrcDn5y+aem1eAR4
VRA1hJ/dm1yqDQ39lovRzN82AB5ijcPDVrnf/Qs6bOvAQXG2mRDlwXLix5Hqi5YM8TD9j0P1uSsJ
M4HQ/XJHytXzjEBJz9wrVF6HpBswLJYhLuPDEwE1yeAISPnLjwlUBTWC1NjMnfTLtFAp4MBCb7Of
oxk/94suVJ+pdr1Fj0G39PBLkHGJ7CTd1Dkj5zqMFPRkdy878UAVJEf0nwgFoB9MuGb7DBTgrKYD
rgOeGxV9kwjSIYqC6CFCX+oDKggy1sCqhmtECm8ru4551+x3YUsE1ujE9+Bpi3NvQS6RB3YUUMyw
rWqK7gs9xH2NqgU3W9ibPCzh3yU23yWXkKN6CJL9A3r+z+PUAYlnwQJh7NcoX717/qQGvGV8Zkcu
YlGNYxmz2vrubd+tPSwABUm8wZOPqp2hIBz7Iu28W7sHtllccKwLEuoxNd6wGdwAqgYfuP12cLBO
VPxkETsDHaCTDwJr8OWgRjeBCxan6Z6T9AiB2l+Klyu7TpnoxqX0GfOU6KdeAQGfPDEoUfeDGKM0
L7NPIqppXArByoUxkR99oGvDYpa1qZgrBjnpd54eotK5fFR46aFwjvRJ1314pbpBWYX/0r4tye3g
d10F5RYrUnvaH+otzpeXtA8ioeQvFr9kOEYW/gi60Gw3a0hFeLXfNysqcZa1fETIz8F8hSmDaWWY
gO7IVDD9sn4QymjIS4PV0BkwdggjyMBUyQQmL1L1sGJfOeoa+9UFHniZT84/GUDWDchw4ugFwgTL
vHpWE2JpFO0d1/Hg5zWmQIBKQsw8CYGq2TAO4C6E/duY7DPJdPCI9MInP4gO5pFMTBEyktQVPWCi
LlfzHHJBrBUL7ZDHse4TJOMdR3unw/75olT7cmiWJsu+Sx15w8Y8JPQYQywNWa4ZX1DLqcr1CHXq
MdQEhfwrxAEApX8Yy2zA1h9oF2fuNR4yDuOyA5nkeGMrMM7D7m+GNcog/AFnr8XPru0343g8PjYx
uqwsbxivyMEgNo1oY41QCedqNYgNsTpywWkWsRVeD9pv+sFm5UFZ5hht5leP7iNszOdusFS7fOJ6
pKx/a21CehqpCZ21bF8ZBzQk75YwE07iI3H0++xuEL5vfNa38dD756MgFpIEH0JJCGwhrGWqERuD
/WbWXaCOsfbTaidiPcy7yedjlUdHnRKesH4Ht7VcurIlOKIPS/YyYGonIsZvxXfjf2oUygH/BCXb
3dz5Xp3JY432wSjgnKTzowUmyR7eROqfX6wBbQh42O0jQxkQMHIQXdx+dKr0P4R6yX9D1VA+MYp5
RJWnhQkWNy4BGWPBMCbwSuABWiiAWHypFPMrfXMEd2xvLgUjX8lpXmHIQcmWnCAqIchBeKkSCvqE
CTsSaSyIzTc59GBr5AxaIavbSDoCufjUDfgG0OtQYimbno5t5UthApSJ2DDmRC/QJZv1jKOePUtR
OsYGAeTKjBNSVYH6QN4hwg5cx1YEOTQjJ5RHgbI5OTF9g5aDgwTrNBQEI7Pd+/jrkvKEOYWAlx+F
QHeGgLnLM1Oz2tfGD+8dvmMJJgVIoP/isGd209PuR3sIt6INsPHmN5Cy8Gn/NpQOJGaY/whZON1/
Wb4MvuGKyR8ganSLQOsfjjOJs7yQWb+kSxnfAbhWYxktcTTRQK5bHDnkKZmEbVodUjXbsEuIRKm8
6MKHxPR2eaOYZZ1qecBwLXboH8NT/8lQuaVX1gto/D+Wi2aGw/24RpCmSx6DrKME0d+TEWwuuTdk
kPZ9/pefrNp9mMTeomZiQB/qh7dFFXXdMm8I9GrFlKpvQfY366BC04NHJCoYLGlViwpVmQwvYOKX
/SZoV0Q/ygLmtx1d5t8J0DGr50DR+nU+XLwXI6OGpTWL9rCCCMBIHchEMAs5tOVUF/gtanvQsbT7
HMwibm7xQviJ7gtF2VljNh9GB5jwzSD6uAg/nS9cJFNE03KOqEEkfxCAgzah8dTXLExkDMwVdlib
DyqtRVsHo+NdA5KyrZG5S7cM1NifNIzIuswVWJXdot8zX3s6Y3RNVKbFIKlQtB6N1SIGGyQ3QguP
FAmyWb4fl8C7xunKewpMHLEoryl7trzC4sHsgV3D4qmcJrxNNH9vJAooOE2/+cvha8DL+aU8JBZG
fi3AG1lLNy4t0MJeTNNzGt0w44LKwnvSdEopKN3+PSX4nZvvCxEncqubscvbvmg9qWv8YdAzYIvw
x/CHiGmS444RoiTCA8Pp9/hdUFIHH6fky2pjyCqEUUYHy8L8+sCdqDULppBRuIt7BEsjmi4cWw9z
F/U3D17oIJEXujcz8PPkjdqFnvdLVAVz/DxuFga3zzrAP3BRK3gwzGWwsiQokVLOMKxYZIdq0pUx
OFg2+DIwARTtGKeMv36KgQ9aQ7JvmpDeSLXLkAAcfMJJtAJNJQYO/dTZTCAVQ+YFJZSZE6p364eq
iuvO2WZfr0O38QSsQOUgSd/7Ct1jfrG0/AfXM/1XJBEtr81bG5hsFCQHnTBatsFeHBAwPHwpe6Ig
3QmbDJJVYzUGAOmOVsAOCy170VIKxP9FYoCzoI9Sno4MaRXQKfgHgi9605cvcEcX7kixCAZjnhmA
zGdZYoL+o1/t2DSY5xdy4iBX/SZvjN2Q5CVxDH+9s9matuzHmfqIR8fsCHosmrdPTjHP0Sa+O4Bg
nCdgQ/W0Gb/ii1umcKWE/V4I9pruYxTsIynC7u6H2iT4LF5BE/w7nmChnQ5+Yb2Q33Of4ggPjgeg
Wf52Jy7XhxECg4pfgONODbgj0NlTU7NQNUdOql7S1UAdrtxuMjkE04SxJ8qTZJjRdf5Drn8lhkaQ
BqlMb3pM48S7RfVld5A6EUfCWU9IkM+4S7xlHFf+CXCz7+CtQx99caL4teA2GQ+y3rLcdKdK0hEn
BVawhpNSsAWYEypxZgxCvrJBqQZZkyLFQQ4Pn79Ao8JOlruKl0aFgDbWERmA2Nub9XDyXR/QSyL+
IQKltwDPMk6I2d9sKwJiTgxlZz3h7g8xBYe3ImQ2ICOKK8i81R5H0VPfaWk/OXOuGf7sGOLJOhTn
KfKielrGGlvigy293n5TjOxEVEisjC8TIRlTtblQszgJNdYJq6ePiwgF5XMHaAIwJgfK6g8apNpU
jKeGLeLzttH7gRBxy6GUnA+cfzA4NTkbtyF4mWlgYBrDjCERCfJRq7frQhaCh3r9nfxpMgxOIHZa
iDrTZ5wHF4C+6HP0O5folh/BTXa03wjgKMQZ6uC1nZK7Rt8O3aH+Za9DC/KWuM2RV42G1HeSIcGO
zJ/IWqA/B2MGlTJWSuUFhMy1fUe4GumMEpnrx2hOsBz86ABFT6Y97c0CDriP9K1h3AnbmhOYDoOx
rZsBkRyazuArZdxndOvN4w3XeorSpweACXSLR5xIdgQsJb5JagQsDIj1eMWdsWDTUmoouNJAcllz
GaYUSFGUnyz2JcQxPblI4tvOlnRjc3abkeciPrmGRAmGMSP5avw9Y23w+1hY3uBs6CToNytbzs03
+jzudsiyfqJo+n4iTA64ht2gOfuaN79obISw3FHcU3BG2uYJ9Ek6xSsQy6hwMx2UfYSXwNfWFJVk
vzBdiowlOBrKm09+55z+LX7CjbK3jG7W5XTfm90u0ws5AMg7kakaW1BdHzecaBwU9Bp0aPfxmy3E
jBbkHENLpY75N8Hm5MqO/edpYWYEDj/aRIGNweYpwEQKIlcKpYMcXuaWMgDbt2gMWTyQDdxkfT+/
Y4iTMVZDfw6aiOiBcBbqRoBUAeiGJG/tEQJAP3856K9EcREjsBXgSUCNcvQnEUVNSJjdHykLMTo9
OEUo0aO9PbGFT+AnHSMGOSdeS0NjP93r8ZPznT5r+x95hUjapN0hIIufKCzUtUDaEdLacVuqQQrk
Bbxj72jEsS7u7vjTKGQYz3jwcnKRhefKw7JrDhRyKnSc2S3/42xlZeG16/jPnYYnCN8wUDYh/iVe
3DS7oPyE0ZQXKeKW+0zzMmlvmSUB/8gF9DXjg43HH3cGx72CwRgXL+H8OmbULxt2y8SU8QEEWpYl
Xny7bys7pB26ZNAzOv1CtyyrkWHWLfsfJwnLNZfC/U8jAG60kUiQLtJQgYeauYCvW9G3QO6MOBBC
xQc1M9/sIue6vVg7gAJqgxO/2W5oJMD4vOrkqj/ZssbV/dmNwZoHyERuhOkUnTOtkaDlnJUwOVIA
gkuwSxX9yxRt7rbqSeFPBBELhbqMEM0R8164pxAlrsjt34kD8UO9ov8IQTmOof18+bsHxzxozK2j
YkSCQhfNue38NQ56XnrEvaeOweKEUNydWJKEILUu5gXL6DluvA4Rf0t6DCa96zha0RwbY8Tzsbpd
bVkgUxQlTrZjZCddhUP9OKz4lvQhesuGXOpD22Y/SD063q7dcDPWnqw2HPcoM7hCbWVeF8Q9Mu6g
B6G+JaDFFCpzge+SCvHN5VIDWXVhTv85dIXKwTVCc853bKCktpqLxJZVdjY5mt4MvUEl0pvLxgYG
t7ia+aWhpR6TOhUjxkemuRGfhKpPQ60tDPrdJI+RW+nFd6rwyV2j4U6xmf8tdQctp33elsTS+f+1
bOqZ04rLC4kmM0yY4oI5zOUi2vDAb07+NtGN8MZPE+6+h65Muh6AfY7mJduDXrw5XhhYbsxak0PK
WJr5UZfk+mpPgcBpj/hE/xbTD4pIsAAaYJ2ZHn3GrqB2xEUHxKZQyWEftncPEySZJ8zC5azbYT3k
gOjF7ajtMG9pfp5AXJH5w514/XcliS4ODh1GXPTtX4wM0Xmc8fJxPLFgyTyg1ocZdcpcmw9JO7Rz
/rr/Box65vhhcJAicaEcRS6evqw11n8ALw1a4J/6ngqVg8Njag9CKjYYVYsBX8QTZnZCww3P9Bwh
8GtnzNwxkwKL6+AcLk4osepwQTD9vLKwiMV7HkgsZRx8ObjU1sdcy7d+kQImgxyGPvMzBP1iLAiW
s384fAvXCvZFtCzdpbz2DjAtGfIogcTlVtmdDceHis1RMCYGB5oXQZYo1W5uzDQVDAHKqOe8SY/I
B86NnLhGn9N6WfcdPTd+J7A+JGnFqRBdmGhKP7B2q0nNvZpzd6yzmGRDWu/rdLAboPbFL8y12qaz
wyIMNzxU4INJF4/E0/9iR1PrsKUPHqi2se4zyElaC1wxdhtdqzpmrKr+JxBOSQmywKhiUdsD3chu
Xq1r2kNINDlvze2HnnvbNjSeZ5SnmAwYHUimEKdzS245HO2DGPicuUfMhHjqOY3/ZVIym5Ud49bI
UF7rmmQFeBKjvcszeBTufUps/0i/UVpbGL/5eSqs4NcdoKHhKGKiDTnXXBLfFMkAvYhrkDsGur+a
oIzl6tzekHWJklHQUBmoSNhC2EyY+caXoSIFv0WUcfE4/MAS+tzuHz4dKCi9LuESBrXLipTeiuZW
SHB5WAApb64ZzmRZDWfezQvEdU+nVYOjgv4ZQ4oVLu+7zVerDAe+wMOz10EMLvzLLcO87yKJEC4R
7PprYouxDkTgsSFBYbcsewE1DxJr1ZhcGV1m2Rnf3Zda8F9r3KUUUPzhHBWG1XK3AIh8aH37BnZ/
8jr4zi9GECF/mJWWGFNYZH8KoksMleG/YdWK2U5eQWcsdz6vkKqa5GTEA9wg12gfnTywDrEl8HM0
HzR/4D+jNigL7Qh90ttMGMvN88BwDUFhqn4NR8qIpBIlEBcqzwH6DwUvJcjQem7uQds5w861Qu5A
IetIwkmHyBaJdMKvdphqqYy1wU6zqIp73Mtu8vVwajJy6XTiMOb6YaDzk8L3YBXarsWaFr1JZTaM
Mgv7lEcn5ptp5ssVfo955SY3wOQyiSSYDbkZiKoMZ32EIkcoZNQUUJbO8/o33tPlVXIwI35oTTvS
NXBWw/ZiGJKykYGqDnOMGMwobLGUc12TUXM0lm1rKRhLQsQJzlv5yOf8yTRThm7c1idmjLVlnh9B
NAful5UFt82Rp6I25iMW0pVcnNqQoxBNTnRxsruHAFBzh0sEDhg9GMltntf0ZGSNDLhJcMgG3aVS
Y2BRGfNYF0yTL1ZLHpOGTug3fg30/Zob4blpEaHN9M28v+uTVpl/NnyC/exBs4W/Fuo0fG5KRhGW
DPm55o1CbIS++lMgFcgdgIZfRWhZSGZjyhPFvvpj2qqCW5DwgPjgUHx26HvQMfOdKCo8XH1pz+t1
bIS+4b4YpC//FShNInTJ0ujPquVjwql+3qAr6uLCBCa9onSHFYXCWqWYM2nXLqyWLrU0FSgqVAvV
AOVnPlyq2Q0uGbyA/LcnT2kQHyBiaqKojAM+7aNdDa0S6rVt4kImHURDEjp/XryahgnqGKPhEbsj
GbP2d6OMulPg+u0qBp4euO1cQleJWrM/PnymOm5TJKLqnV923Q28lZzQu9sxvCt6KxwsBjGbxunM
VQYLS117mKA2Izr0FZJcdSf8ekekRhOXGEGzIdfUTCGfqGEgpKcidgPd7g30Qdu40d8fY9hJXj4m
TattDhJmLnCd3gAd3xRYQB/8sJb3zoazEqhAMBfwQOllHi4t5zAsN8P0SQtEHyOUCIZQSumzU+mz
L13gRokkBboh3qvBetBx+KsYQJDc429+5AMca/4VYDZFSoEJGRT5H6GEPPk8Vt1eQR7Byz7lyrLn
KL7YVLtk8eDuw71784mC6M++iPXQLv2TZq3WqxlvDD07Bioh3/a2PKcDRnYYe1YsrxJZsH9eay4Z
MiGzdlMy/XBfnJwX85iFJO+PftsXaiL7ZakHGf+sbEST9hxRbTcUMSCCuPioct1MAQGw6/HnT0AM
rAsUATsRz0Bdch12EomO+Vj1gWNaDubW+BytRlfS5GwZldZDt1jZ1+C8Pq77mLDFR3VxuzZl6L82
/0TBdxaIE4ycy0GmJnKc0ywDMVHqEyJflGSOOVdX6kPcVkcCOJqZsrgGWG6DinBwSo0lvEAJ7XjK
IVnAdQj889As2PUMYzEHE1wxmEwLHcUTvA/9fZ+RaMTv2l2Aucu8ogycPkwZdfTw2lRMtGphzxt4
R+4GUe3lnNu8q5X1tBn8yD2I1jApSSSga3+OSL9BFfA/0s6sp5UsTdd/pVTXHeqYh1b3ufCMsQED
ho1vQrCxY57n+PXnCY66GwLLlupIlcrMTRYrYsUavuEdlKGairgsouncBRI1dM6ygYwpTl6R+aFV
AJRwRbywGF6Uk/iPh0zW/Qu8yoHhJt9CWvcJTGiAUQHjhCJBr6ZgP5PJNsSYCazx0Bn0hsRmOKw4
P1FTwW91CLYiSqX04ZhqBXQdeM5mxqIGjkbIM3g01Bv32UU47sm4F3c+0IpBNCn5UDgO0A4aGhCD
6EsNvuWPv4KRO7RcH+r533xVrgaW9aADRY0cZvJQsKZE9WTCY0LyEVjYTQfph3VDEMFDDzLrwzWV
ICLlPTWvKXqR0V8Zw2J1UVAVmPwteBp1+nzEdwGdS8AdgxE05gCg7lhDvOHn0CekkI6J8fyUkPVy
6U/pFwwFCijIcJXZnJBz+VNp7ROvsaT2A5qI8/NxKLySkCHok+8hoC5pRJImpAgACZ9QlKC/MwwO
TEMWkK16YYJGSwHNGAj9AEODLichVEByD4VsC/15A+aMwrS70sjoPcrK+rKkZwhyyfqsgOzUy+KZ
hr45qCwNxrSQWybJu0lDddiM0UeGjgpocoSOqIk0E/gbN/GWNZvvsofwEZE2+6+G3NwdFCTe2bkL
iBJ9vmUATIz+dUeWC3cCtKB1A6q7W+nE0vqjf0TqiM9NraOkzQk1hCqSvDA5ow8RZ8qAyBNfXbaA
MCsx4UYOAbmzJwLDRbJxHsK75qYaDtuKa/LE5yNEA70+lK7ENY0VlnC9KLnPeGIYuICroYlgdUlv
5AZzdxRGCNP3YBvhhIbHdBsfEup7ClhwCEHp9POf//j3//Off9v/cI7JQxJ2ThL/I66ih8SLy+K/
/ikr//xH+v/++Obzv/5pGpKoSbopybpqmqLJP/Pzv++PXuzwX0v/phR+KDmi4m8yadu35fw+8ti+
OVJ1S43jyUvWQrUU3GAVhtBl7BvD2MUpKaFjzRVXXekhuYRDtmiqtwgiFeYubJeXH1E684iyqFua
bFmyqoqa9vMRpVKImybT/A0WkoVnzir/GNpIntfl2tComfYUY8VsYWdrBxcJlTp+Ur1ceYZhGkbT
JIuGroqSaciiqY6mKUnqNAi6xN+IxaOeS0s7tuddnWI1QDEcr6iwL1cC6vJKPhhzpIuyZUH19acq
fgY5y9M8XX4g4+zzWKZimKpmyfowZ98+mxZZeZqFSbip0bOPt2a7bKIDiF7/6uyL1pWh1J9DmaZf
JIERUOrayfvqqJ6KD/FDPxA5F8cwm0cH67Xgr+qYHGjfsmi5T4/dMePEOWofGJWUaPQDwz9Uj+qL
eNKek9f8j/xSY0SCG8Lbc8oRiz8rFROMC+jSfQy/g44PMs6cJq85P24n7fCniO7z64RDvWv34jOK
qC9IDjxxeXdP0kv/ntG3Lff2h/5hvoJyNp7zP81H9+i8Gs9U+p239h0Uy+OANjnSqNI/1Ff7I3oa
gORs+O6j3lVP3YcCpou+K7v+DVCt+MGPLn852bwyn+PlLLaCUAst5EsKHPOu+rDVbZ67Cy2D1PyS
1t3UyYyXKjlZhT61Csy+ehWlWGtq5v00cdap3W+Exr+xo52HJ4XbzatUoLSlyg/woB9Abl5+4LPf
39QN0TIsRbPU0fcv2kIvPc/3N1G47uV4XoO3ArjoNjOn2AYKRSz/yo6XpTNTJEmqZBmaqcqmMjzS
t9XdSb1gJoKFZ7Be3rrYx0Kl7mVKcF28llzU/3vucZ0eJ7NisL1iYR8b/n0W15sCAxejXRrlOlKw
oK7wthQOITv08qRI4rlHVDk6NcVQLcMYHwiyl5up6CSb0HlU260Bsj5XD7FxW+NQqW87k/GdxeVB
z60c2ZJN3ZRlxRTl4Zm+TUvVV2aZKBWVRIBfDbxsuHf6Ogn2Znwo8isfwTr3ERRJt2RRVEVd00ff
3ZSL0Gjl1ty2OPS2ylxp7lLpQc7fTXaru4+5w5KYSiHbu2jMRYG82UIlVhVsYZo7zjR1CXobmmHx
xtYWyqC86jxXPZ3LzsN3jBQIi6bW/yvh4Rw+BzRf1XQrCQT9FuK/Dk3cfq+GxeDmKMIg0AGrG4AO
uU9dniAUkXaIzZVQcEgo29pQV5YDrrGnbW75t4DW7IDwy+9e1LydBIaDB5b1V6YPAQXFIr5L6c56
4lMHdVzqEFnXpanS0jv04W5LYNFQnSg3nbflCJ4nhH1p3M2qxsUED9RxbU8FSSe6SyfPuYtsWLAS
EpAKkCSzSANyeiN3VGySU9SfMuvKMjh39iuKoSmaaSq6KY6WQZYLih64HuaX0OiwfNewX6NwgEUL
zJrLK+7s3ft9rGGRfFtyjlbnrpaL0EssSrbJyfF2LVBsY2cDuHNfpPgk4ywsfqrawW/Wlwc/d/Ao
uqSZhiGKvO3ooHREzWksPY3vitiaBjCE8uaUywAoim1qgH/SaTg7/8KYqiIqoiEZhmxIozFVse6c
Mk+CDaWgHNMHecv0xsU0y7cCIJJgdvkVlXOxjcoEq4qkSZJojU66XMvjSojV5JmMhoITkQwdRPZH
+mwssqmD+XsEG37j7PLVUMKGwECVGTm4eYmI/YCiIQ6d5Ud/evm59OH4+hnvmKaG3rUkK4psauZo
jdmZmAcWs7QNAtJm9701jj5HaoNDI5W2did6bEV5H+jeveTttOhdbI+quBRqIv9874iHgmpFKeIB
b7BlaCma2qIK39NohyUerl5FhoBltMugOySDVOOeg0IS/XVu4+8Q7uSM6so7jlyIZUOPzsQ5/1wA
Zqtx72UhFFSj6DhCFDCBygvZ1BOCmVPiS5IpFEj1U4VZVNpjJNOFc45Gz4JI3NAGrAwKTv1zG79f
nrDfR7NpSZJs6AqTZWni8PNv+yTItcCOTEvfKu673dP7aQZXO1kEp5IficsujzaswtHX4R7W2RSK
LEmSJv8czSoMWRN7RpMMxGEyeS1Gfy0PwcTLw0i/TxreRdO5AFQuYa6Bn+OoQVXXXc1u8OXsTXKB
0OGn6OkmvLVlqbpTjtapxf3b5SRHXriq1AxaGUAAERu74sBcRFV0ZctIw8uNX/77Q42OpIJcQfeb
xttQ4pPlnZXv+IdQItNydyLeEOq2tUlIZH3W2FfGvjYfo3mvQqVN2qbBN7EFCRu8aAbueIecoq73
cXnqf599P2d+FN/rXurLtZgy8xV9AFpk5U5211WzTGJhHtk3cnbluj9z0jOiriuSTIrF/0YnUaBk
bWFaTbgJREzxliGHDCJq6bsVY/W7oCoArh51sBYrp+ru8stKv0ONYWzLYJUZ5HjyMO/fdo8aunml
6Um0ydt8rqhHv9q1Bb0iG3Bj9dIZxSJT9lKBvtDuyshfMdN4Nem6pViSzm78dQCrvZDrUu4YDzF5
RbyIjGe52+bKFHvQTqYSkZEeIF4uAoP0btz8T5LcqcmdE8+NbFdX09JcJSaoV8meCfVDBMirBptH
Wc2Pb+x65dHrkmnKIXwIS0XDH5yWGIILn6DFqW9vQDE72rEVt0rNUOayFZeqfFdYwVSlQ9jPrP4v
FpcYYovxwhPW2lx9lhA+Qm3e1fg60EDodgkMuIzbjS3dotRXvrgrz176yJjsMu1dKRfV4AEBw3aW
Y71302UruvENxgN0G4N5BkVXWSmwUmiParRf1wmCgkfEKZ1wOggsWjFZF6pkqEd4q1CdG8IhBYf4
0EsLvX+U7o2lri9rZBPEBSq1+QFPCReQurC58qWGs2b8oUzVFHVZ5kAiB/+5RipFdTQhKEEeNXtV
3nr1wZbRNk7WNsUKQMgR+z28sjzO5GqmRVFEtUzuQVO3RlG+lLVp7MVxsHGR2+qSZS1sswZ7ySPL
QGh2KVHCkJfoZXSTVuGaW5IETcUeSrmts2Pr5fBXkJbp74OuWHKXRRBxa2k1VAmMcsiM90N14PJM
fe2WXzP17aFHu0nwRTEW0vzrgGzwF3Te2U9+dxQpRnrQUuR2WgkW0qFH1b3joYbTWqH7Ue11ay/q
N267dcAmkJbCn04eW2g7xgAicPeJGFx72OHI/PGwkmSauqTK3GWGZeijY0crGq80LOyMC1StO2gz
TT5RLTjTzVJBItevCYiQw3duBcTBvBXe1yZQPX2ZhY9eXiyrBsFJUZ9ZIjqKQjnP/YfLs/n7uvn5
gMboDvRtsTJCwSZdz+dJuGbppQQ5vkoDHkgG4ZiycWx9rcbbyDhcHvtXUDEaenTTBabuGXLl+RuV
D1e999WamMJr1oG1l9wrge/ZsQh6iSjI8Q11FPh2mdebaR8z1nAE7dxi67Xk+eDHEIUNrlw2v263
4cW+DTbaVonZRlbQOdF9CcwrOVbAreXbGt4CBi98WuH28jx+lSjGi8ySqJbppqVIlji6TYMkLIJQ
V4NNCWVbDxEXTeW5Zu2d4i7vUJPO96V0Cpr3IcJM3sOwWkoR2nxGfBcq+aworI0aHpp0rYeA+MKd
zhrtxW0er4tibRlwYIW9CU8jerQ8rgJ6Ak5/tEI8eRRoUFU7iQK4AM67WoCXrdypnyW3MR2lNnjr
PCBB+svl9z27Zi3FECXd0GXF+Cr6frtPnbROequKw42NEg/SG8oUdDOzTE3NoJHEWsbmCJx3cSVt
+D2wOJyX3OLUSSWNWOLnIZ3JBqloJfmbTtzZMCqLeG2RMzRrX3jQipNP0J9OKxlArbS//M7K2ftB
p05lSqRvBKw/h7bCPvS0nIjJraWJrwELrZe2QYasH10bdHCPwPq8cl8Ead+rzibDcklD6VWh6Utx
nTIfaYKTGDPJfErACBQBVHJoUsVBo+nKR5cM4tyaCqP3WftX4vnz88bEaRyB1HZ+XW6aHjthU/ub
AEib8K55POnWbdadyBlTTy0QnV6x7fAhaE6X5+3XVuSLWapoKuTXJNvjOhZxYKHXUhtuZGSXzWgW
sV4o7/G9XHmrOwddu3KoDXv7x178GlCVh4I+x4w5OvBVuYsE3xYoJ1NFp2CNwzOu0PX2ymudf6//
GcYaHdtS7qld13TqnfvM3dXcGav6PtvlT5STq223xwl07S+qnfVqwQ1oh6J1D0MvmcJpSgP0mcGr
TIQ7E+RgP3Ma2h6YB/MVdAQf7uIPLARloJkfzVu7q97w/8VuyDg0fylOYbnxEr9gd0fE/A774a58
x+RKOZXvNcSS+FF5yUGzhjtIrlSlI3le0HGFQW184i3XzUAjBK/ap/YJxG+AKHSoUVK7olf06UCr
MxYa0EMQC8YkFwbcAn/o0Lx7RP7zQ368Gh+fyzRJNf/7a30VCb+dJJbUJXnUUYmlWO3I6HouaQdR
ASZ4qIBGs1hKXEmowZlwwkQTDW+K9j4J+eXPeabcyjKlQqJKqqFJ8vhzyl0XxpFsh5vUug/o/Ktg
YigCtMpWhuRWPtkI1snvlwcd4qRfK/XbmKPrN8wlWavsPtyE5pKOWBYsKT846lG4VnT6qir9HMkS
qR7oiiyrmqoZo7Or9Y0uEnM32dDalmj9azNl06NzA5xbXzvypPjUAnbmxAZnHdx23ZW09veWHIan
akHFXZEUSf15dFZK1HN0DgVFacuJLVJpbfYdCdjl+fy9JRmGQWTD0gxdl0Y7P3Yq02tLgmny9aF6
YAvNjLF0gneqQyS1RXTlFPj9BYcRDRqHFrUS1RoFNbrniKmZD4cbdzLlPNF/4S4yaJJc/YS/r5+f
Qw1z/G2jSEXYlq7HRgkQG4iJEddcNHGzT7K1BdIYC5Dq5fJ0/t6aP0cchflKKFCVUfNoIxUoTwFn
AUyAndvlQb76v7+Wpi4aFJsNSzLM0dL0c0pxllfDbhEekuBVNmbiqRefNAOH9I2rAZ/CO9vZddVJ
t28SvZy+EyddeYazb/rtGUYLJ1L1tMgaATaJC5YKylx36m8jKAZACrw5GQwi6sXTU35UPi+PfHbF
/u/A41On72shtiU3GE6/chM4OzouCTSh4bz7oO94ebSzq/XbaKPzRqvMwu+7iA9aTitUCAdLB+tG
abf/4ozS+1dpI4m0k0a3Y5j6lNwVWupR8iCZjzkekSp1DCWm8OB9tEg1d2+pu0YiSUcFJbuJQiDH
Sj+//MJnp5fCi2bpKiGjMtqeYtGapSMbw55ZNsk8pXTQVi++vxblfaJyCO0uj/eVTI4Xs0w925IU
mWqTNpphVe1aMS59SDgwUp+qnfCqvoC5VA/Zu/Wq0gSm/fzmks+/+G/5m/+nObh/ikMJKkd9j5Gu
RTf0CKtNesSm+4AsxQHWgPiWf+jP7ov3hpTVoXjCKvYA2TTEfRWph/hQH01QV1Al0cV6qh6GH/Ev
gNCO8qs6+E6l2QQvmVON4ao/lw/Jx+WXPhNbkvyqVPY0WdYkcdwuksKkM0XJ+EpgubxLZa8U27ai
MuWtib46GPidu0ytTaubV06Pcxv3+9Cj+a58Qy87pU42RY9OPUZRCrV74e/lF/yVuYo/32+Uczh5
ojY18IyNV5wa0EUIOWAmoS2j5CY1rqxYefhlv1aQJtIeIp205HE8FApersQKFfFYdqcm1kYAzPO1
Ha6JhijQEhnRMlLg43OxERkp0UlygH+kxzIE4Z5uPW8u5HvSCRNKwpV5OHcFkTqopgzsRdLU0YWQ
V5lTWKoAgWPv3iDjjVp5ti2Q6V25M9Fe2Q8tUDd3m0E0ke6hfrsQgImGj0UPmnjd3mRLDQUO8MXx
326v6Nv4TUF5HC9tLjIdUqKw97qFqh7RZyL/zRYnWnLlHzDDZAyralAa6v464gMwsgTPA4SJ/6BE
8a7bt4KPLElHBw2nHMBYNYhSCDuatGoRpG4e8i16E286ZuEg6mZwkpV2SU8I8qZ1pRDwdVv9+HwU
Hsh2VFIPRZelcUNDziKr6bs62ATqLhGBR76buNR1PZ7WMuJn4HBzE1SXsaSrUPTBVqqMG5VuO1tF
aj8VZHIsA7Vg2q2uBJfM6p/K2MIROMDc9qlFM04wYCuYDarVaxeYeYcybG8Rpg7QXdrIO6FGRyZe
kYoWZOLDLyo8A4dbf9bo2tQS9latPLpU30wN7mOGLbB8KIWp00XTKDh24tbmkORvcqrOfHVPs6Om
yNjqh9zLN4oBHCffRQkgMvc9AUHYd5NcetfwPnjQ+r17sGHmNIW8U2NwLklOFz+0j4kMl05GpVR2
5k2APi5lbCH6SHEd9hzl3vWSpVifwFtfXq/Sr407+hij08HRkkRvQx1fzHLdVmvmWG92jnNSrfbW
om8EJCjUkBALgejJWypeXoTJc/gRlxqmKNaSruOVJ/q1u7+eyFA4s0wFPNzoWuw4PzsrF3BoBWWK
VJFCDmZiUIqLVr+o1KnKqvQBkgbHQtlfGXt4219LUwNjBtaC1vMYZuNnfeLpTo/wGEU3ClGKtgUr
UQdrjaqRTaG57ZY1TigxKiqXh1aVK0OP7uECGEtSSQ3OIFQ2FbBXxHtQ46JJ6byqyn2IA1kOBlRZ
yY7ynPTPcYnYHrpNBj2DBrNgE2eW8NjODDS3HNu7Yf1riF8FoPUjeyE7eH6E73J35zuwKwLrDtDQ
VDJek+o1SaG8D/m2aS6aBJxtbWG8cGg1iawWIGcgwwB/uvy60vmZplVLI0FTLGUUqptNXYqBxSGg
UBfKm2WBURMbCRTlzFLXfnrqUHMK/WJtp8vLQ/+K8Lg1AFxS6KaRoZhfPbhvSYJfOnlWNgUZpRNN
iCUD1AgCgoipbuwuj3TuJX8MNcrpXKfWpUJQvpIt2lk1AofevJemujKTyo2DIDDCnddgA9pXDvdj
FXMZE1PSBpdFlVU8zP23N2xlsS5YJfKDBksFjbz7P+5z+DfYFum+TGeCwY6+cZKPAHhxhcgBMXSV
vOshesX9LIEOuHPmsCHtFZ4cxi4CcA39CJ92rCxycRc4j4GwbPCTYmmmr4Wz0vpZidais8m1ZSPh
kRDuvABnQX2zqU/Q0mYmkrz9JF2IeDLthbmOCgfSxq8R2ttOcbBn+W0KcXFXTtz7FnSpu7IACCMI
M/BB+3XkrKLBdpk2HsLOwUoCIQ2XHKlj6Y+LYNo9GGesFumaAVCAO99/FGAYBfyapvjHA6LnOTd9
f5ult2D2JtEeiRwTwbDhdxsAs5/1/o/ozzTKiu0qBllvs+aV+7qn3r/PjWqqOG+9eu/5y/QDQ3UB
/eB6jvYCHAbuW8N7CfhvRECTdnGX0Q/sN133EaN888DCBjKfbchW8ltB36GLgfheNRMR3ESARNQx
h1ywT0uATChVpDcton04KljoqaKLIE9FuDOomjo39Ue0VJZca2L4GK1rwuAevgdaDVhjGRv1RnaC
Be1/aZCcFrHVEmeE0nsDL/dPHaDYR4JsDFR4dLPEO8FbmkjBw+FPJpE1JfDAZX5poicyLe6aZiYg
mOXd2+rSRSiimhsE6d4a4eRkU77aM6WkW/UnIz5POS3ijfhEJrhp9/EBm4jWf0gPIj3OaJ4biw6n
qgzTtUVMxSSZgUFh1gLhbWdCW0HxuZnwfwG9fC+BnI8Xrf/cBs98ABVxQXeV1tipr/xChTvUwOsx
sE5AiInDzkCrAOVfBNySaQpDUpxX2oNXznIgo4jT2INK0aG15toJo+Nt96miF6atm8fsbmDQgxe4
aZF8V2btn/iPVD1T6xPm1ZGBB1egiNOxmaZDZQ9xI0HZ+wtws/KzAMF//QZh5BlbFOsl8t5c/PEk
cyrSLH/EEos0+Ea8TwHsG6iSTkOAJySpt5Wz1oDSpysJLep1CyWleqHDmzFZQHQnkjfPtEWhzyRk
a4pV7T04yoHk2oxuU+tTh1eCVgWu8u7WAZsrzCgxOOaspIrSTyOoTTQNi4kLAkLFMMBEkVHs7tr2
3prHkADrG9duMSIs6FBPvaDH9Kq7S1XkG5y/VbLzNq+6sHCTv3r0piY+APfBZCSOZmrxJybeQmAa
z8YYwD+wM7v44yAUtLHtmYapN8owSVIM2jWyNBdU1hhQvtB/iWASbE2Qfd6dhxxwB0lDgGi0ikqI
AQXkZuYLPny6h0bSJu8iLtHpPI1RYg2xzQU2+GhmS/RyFXC/abYvCPZq1ppbQTpXnuiVFMgtoTaY
oCoBr2Itc4S7n2V5LztAsQjZEqL6ZJ0k60D4Y5mI1yn3eX2jfXJLigVYFQ6S2hcmurLsxH2Z7HKL
fIU2v/qQqcs4OxS3dYMA50tHHGy4xqSHFcLhlNObN9i7qjFRFNwBBAPlTbVanPx99oqZAytNWojJ
SvhskYqij9FQi/50pHxaIh7V48Tt37qkrauWR+W3vnndo1D8CyXEIarmNtU0hdrBz3Pf9Bst9lVA
4jnqyhr5ZUrxoOJgOF6+187gNcAhaYAALJ3sSxmjUkm9gtTpU32beK+CRfnJXRhwmvSZkaLT0NxE
yGV/6t7J4hs0s0bZe4h1uCcxXapI7SafgVVdCZ/OIGcskdq0KFo0snXlK7z6fudVqhf6epk8v1hf
smrP4QLhxXK+h9X0ePn1z4+lUwMH/6nT0ByFalWU5FXgqT4VTQ54Cqiyt4sQzHZpZZXR0oOOIciA
SvoYh/ddJu0kFtLlZ/gVxHDF0+RTQENQTKBz//NTc/cLadkTtoOxJkhOml3fHRL0u7wrBc7fMcxo
pNGiClIAuVQQkud68bH9OGoYgL0jwHZl6Z6NWb6/0ChUskCSm5FfRZsE5D91TdRqvIaWTtTPA068
pgu2Kj3AIBBugYFWvXVrDADkGs9SLvHSgJNfUDPKXhH/vzzV5wpk359s9LX1LojU3M8i7p532z3p
HSQtRZyrzVo1Prs6YtFri8tD/krKRMJGUdZUS9UtuvSjOddDt1eKNA03RTSnY9w5p3w4vnZ0R69y
S4ZAexQsDr1akQ61Zpm/qpBWqgVS0dMKjLBVK5bUGSSIHdqVJoB2ZsEqCuU+Kn8Ku3MMbci9pJHD
TKF39KdGiB6b18G0YOvQFH6UNk5+B0bUQrghap9aNAJgvH1Iy2wjTTEPS5EiesN7E8Mo+jIr5MJy
FHSGf2nuB6ceHC9OL5gdnVJEqSgOC7Oin/Vvl7/JuY2gGAMmeejDkSCOivBBa/d1IgAEAfHNVbYN
Y9pE+xrYhLevk5NbH0LQRFcxIWeWH8hkleNWG064cUFJDEul70LAydkcKsUk238xfZ1r+2/YX6Nl
wDAG5TRIBoY1bn5bRl4YYluH4J5Rq7NOwMwNU1lT1PAMLDBtgPTithCtqR5jWNrBd1pe7RT9nmJJ
IiED+TigkExdHxbRt0PctRpyGsOMBpiPWu2t0ppk/SFKT01N8g89D1OwPpumzZXV+Wu/0dOksznM
LmhzfQx9FHPLcOyopMGaz6nOeqQRnKhUcYCQUCa8vJDODKaJskI/d7hBuap+vmTbtFojJVm4gVKf
58TgxKxUp7k/2gTc55WL4nexFGjy9+FGx5dS60oITq17xrvlD7zQyWGxmDwa8+Vmggjz/Ol0u7r8
fsqZ1P7HiKPUvnCCrNdaBdGwVrkbmn5AkPPIg13eSTNTeDC1YtoXGfbKqOEQsvk6GV0uYw8sxaI4
pXwL3FKAYh74d6WdLaMhjAoLPAf64F2QypcwenJSZxuI+QY8CAvyxaiuHPpnPxLge4uAgj6FPpq1
rnLtwIvgh9GwpBtLn4vCctofmuR6I+jXDh++0LexRvNVpVJd9an01UMMmnRaaryut23zeBZSBITU
ri4vf6KvZvKP3T4acrTRsqLI9KSkHTFEMHpEXQulAYXmISVXr0eQVH4wM8hEyVpvLWwUHkq3QXsR
nM6VB/l1LQwPYskD7hdsuzg+dpzCk6o6UdxNOigNkyDiRWw82HTdwvZTqim6FYcMqdZ270E3q+Oe
Z3oUxD8hoIc6frz8NL9Bm6OnGb7Ut/MnKzTXTP2se55tDy21gsX94+NReXycT6Zr7MpOWPpM1k9P
n5+Xx/0NrPg57tfPv40rVnaqKSarjd4/AFfaGFUEaK1F4IFkrJoB48/S+eVBlXNTT+xuEsRz7/9i
2ShN61ZJbXfP1irLJ7M/28UCz8Pj45IrDZGBYPpsz47m7EH3ZgiDCfsNhsaYxH1+7lzvrsmnlx/n
3IYDJcA9R9uE9sDw829TUIeeU2tBFMLtfdeRnA7im8I+Cupz1pCQXsM//QZ7jIqAoz1XiHJf1YFL
E7ISBu6uXM1c6TEgttPzbubLSFNZe5pEXYBUR4R1YTMflpyZmVc+w7nNL9F5lcDdg8gYU79dv/KL
pkqy+9Tf22DcHg1xTgFYhmiPtUZ7ZZbPfnPdIHNRuXh+kRdzX8wsx5fdjYmfibSVtC04jDZZRtdA
iL9TRJa0RIOOTzlgH8eojwjakV7rJnr481uuncP9jTO5obywnM/xs9uvrsUv59YPkaU4ZEQ60MNR
10CS6tyKTPr2AuIrza2S37R0WU52NlWPnG8VZ8iujahq6vseraRyHgXTgmKfsbi8js8erd8fZFR8
NSO7CPsshaxXLckLKx2LC/XORr0yphuXVhToH+iuK2gHCe5JQMrv8gMMK3d8tMuk5ABuIMrzoX9u
pKhPbKjqWjDcXHBiaYHSt6md0//fKKP7MW1DkKUl/V6rXHvc4wBQ4h7w/zXYyfB7Lr3NaJ9aKrdU
qvE2prpjjNTdXUUpStYwJZcGGd2GduA4rmr5GH1jd4oFuUPBlk5hnyQ3LdVyxd56mJl55W2CUGz0
njrvZn7sUhhzVCAFFedR2K1G85JmGQwOND8RffcQWPJeYtNaeMizeikyjBT+ZSLLSEnuiIjiDMkc
9ry09kTSupJu7COY5pkj7zjug9iYNRmpT9hPQvnkBFTntWqb0yWRi8cmO1bUjYeeSVYRRJXxLE9x
a0Pb2w+Kh0iM16pYv4L/DSU0+RIsqAqEXnp1p/rrMmgezPajfosabYc5u4vRW4SdiFrMXO0+FZ5J
BP0tpN9F11CuFF/MtLhVTXWiSbwewyoenhmB8Oz4/ZNKjzhRipXUdjdtCUiuMGZZhNlXl66c9L1V
y3WJPF3c3kWiM1Ft9IiCbNrIRxuumB8cBQFhfQchWErCqrEOomnQOw+1gSK0veVrA94qzM8BAg+H
cW346IZSW8V1XsKmw7oZ0u+ELipVF0VElSUx3txq78CLtKLqISKM0LLo0aj0iQsYPE/WUrzraZwF
Lf4xAIhQzEDQIFoyhmrZnPs4UjUPqnlT1c0s6B8CoVgoyN8sKU/MonSVwsvhVTGF+hieiSgtRkyT
e2uOcjuA9bifcuwu2rB67HofwtAuJpqy6D475skHGBZDltcEF8EbaDq1+dCTZzixNGm0dpOrbxZT
PdQ0uo7Pr/ugV2PlryulqzCgPJzqU4/BbQgguYWvn1qdnCc1rR7EIj54aG5c3uNfqeWlfTG6k1m8
HnR3P9vYFlb3prgIZJRac2XB8q1UNDe0O9GVXwopWoCWpJAwE5KbJm9vCoP2i6PO5UJZZanGBRve
JVXzV6TjptjmQybi5FKsgxLEyx3EtrqxF66IArSNgoj8WorGRnbvdOwb2p2fPPa+MU3aepYp0aNo
Y4pAQzpL7BvRCZZpiatFat7nZfvcUwq+PAW/S31cY99P01FEGCe1J7edGm/Sv9glStgRDL2wqX8f
fqg8NypjyFRB5SmvnOK/AUNfAwOZHHBSv6UNnLSKKzMKqTGG4Ota6H/hTO/eWC6xtihd9INEKA00
ddT+CC/vymufP3b/d/TRiei0nVlneUR5kbCfcIzkp7X3tGn58pyQRXUY4BEAZuewp1zOf/KiNrv2
FOcSSShJuiabogUlRv55lUmul8pCZJAcUCNKDhVxmEADpK9egBvWyjah5t62a1G5go7/TWMYJl8z
RMJiE/WFMek91ARP0mLygFu0qRbhYrEw+Pv94uahniARtpnPca1dncLlbvdyZeaH0t6vPfdt6NGF
Bw1AK/qSlrGSW5OazlQRrBLUsLSDGESToRbjpc+JOocRxGVbeldYoGdTIEWkp0zbWDc5c3/OeWlW
3DWlxqv/wYH7A/jSSlp5dE1bigbTyWSOyeC+3HuIsYb7Fc7Vl9//XICqSBrgLqh+ivkLgNH3aeGJ
IHhZ9kl/CO2brv2CthMyXR5pmMjxRLOm0Fui7knqOYqT9Fa1a7EM4k1vdhMIZdRzG/B4UXZlnK9u
wKWBhr32LbMJ7DIWvVIcZpRVhJb1w0c0v1n4i8fH5u1hg04/Pu7O4nO2Wq9xHEcaa/VyDQN4dlph
lkg6lCBVNEZf1RDy2lLM7ovEBjaaBUVyGQXs6CuVtLPhL4VeDdUC/lLHoFY/UcVCzcvuuZinN/+X
tPNqilxL1/QvUoS8uZVJZUImroACbhRUFch7r18/jzgzpyHJIWPORO/ubaC33DLfer/XKBwqr0ng
6bz4fn8Vu//vX3Al6gMYmvz5wzPp04tVizFGpICgLMZEcfDN+BEvHLiAP1/l5OEcTQ5wJIcLUf6Q
p366TCXLpZklwofz1VLhwkc7OHyj+IBVPsCdmFGESGeWvlOnGahxCie0taF1/Bb1XEomI4ej0nWx
H+GIT68DQZCK/VfBamudY86vY/B4jKI615Feoz2Ae3U0RjOBhWdpYYGhavw4FJ6t5OXT10B6AI6t
4eO1/vzTe5yNpbKmECMagwyg9jUmjLa0BfMuSC/zJ8IvFYiKglcOPjIgKKR1dd1HuI7sBvgEawgc
BpupC1CKVScJJf+Tj8x6Y2ItRm/zuH3IiM2lLoyyPXTKsvCsyMPnSnhNuKHcme+l8UxtdXpUrYg+
NDOYHtrRMbFW666XM3q1dXm1gm9FiYka5DLxwloovl+S9H06d2g7Wc3o+qrypYXBVzha8zo6kpxP
QuwFtEs1hx0mvQXjQz2hGMJVbPQLalphCjZ69mKkbwvNmTOv+dQ69PkGjsaAoA5JniygPJgK6LQU
3Oqmvq1pnDod2n0cf/FIvsHbFacwEuOwHzlHszPXR/w20hFkgoFYSIc+WhCfRqFspOqiNQsjPdf8
xSJBIN7SXyuiS3i2Vh9hAHs7VFs0VhP5Y3halNB57IKElwiMfrxqKb1W4ztNWZuubcwW/GqYLwPl
6QJWlIujB1s0Vm7l9HdghDuxe3lTJ0LVzZ0kTY7KBm628k7JxyvWX2HAoE1/6QgisRo4v8BP6kNC
G2mEZCjDedGqwS1wRBqgrFvNrtI8eKfihGN4Bcd1cKCkysRtlBxWRbB1d8Zkd/w9EWwDteF9wiZ+
TcuiRR0UuJtnNyH8IsYVdlxWLDpSuM0gWkjGA9M9raFmiedwve/ehtRSOu0cSaGDJSIy+Drt8QSR
skVYZng2mv1E++F+Vzo7/2ahAeG8Ou/v/9x/P4+yk4vnpyseDTKrU+c2HY3mGhU12H2dNRtoHzai
VzMmAAxe18/X+1Cffx9T/3nEo5ptoGhJrDlZ7i8PBNX5Fk2W68P19T2QV2hPNn+63/l3k/1GcI19
dwMG5ji/iLrAWdzx9ja/4C2X9s63Pfvqwr3YEg5OyPr7++2aUXN56/58u+oJyBGbHG2t7sRVAn70
RYxp0pZiAiqbclLl1MLt+uQqNIaLQe2fo8YX1f4p6WKvmmAa5fhjy4rfBvDL9UdVTzl8LHesFQlG
eHSl4WzWkce7jTjoNgoOBdm9MrynYG4dfJhSpH1AbqGMrEEfL/TuohA1J11Pwi0JRFZ1E3JuF2PZ
l0R5X3RY2Yy36XLQ2mezIJCbJUghPmHALSOkG3DmTcjfF4Mvb+JopESZnvVaBroE2TxsZ7vrceSV
Lrou2ljhS4IFeoH9nwEajNOBuaoPiTrU3/T8Th4JJlhgGIZXkvgOcTqNZ3tuAUKq8DLVSHJD4C3w
C2KPaaq5o0nFtFsSifBm+KdOSBUGfTlZyXbCc8UysCSPkfSoBNgpKN325wc91VhdVzt6nLTf1W8i
n0HLs1Krkhgt+trSrUntUrZ8xFm2ySSgn6r1t2b/fuaq37QQK8j+6apH86LtWl1p8GHZtxkJGwnt
Tp1gA8vAos1vzJsM4r0RvOd66P184RO7zJfrHlW7DVtYNMVKsjobyPploF2psSuLeMace68npxJa
Jt3ApgzVxxHqPMetlZkVGyp+KKgKpLTyVmhw3LXpZdm8r7KCVX5gxIfVBFEhmkMicbtBhlLg5quv
mbcTQPD/4PE/3dRRaRElSTxMU5HvK+VRjFfvNEl8Rf8YERf185XkEyf0tT3638+/TrBPu6mZwV2Z
5IVLWYdM1W0rTqDL7SbYhEJ+WwyPEWm3sPAGzKDQN4PCEdKYL1DpYx+TwRg6R2CPXbGPA9zUrDMD
8GQTAhEBzX3aZ9+FQrM66LWcsTA3G6x9Xzb3d3d34s5/vnIubhPn35mF9VRTiVX1P5c7ehtzn0tq
13EgEcXDYmIPGRxoZhfGi9kf+AS1dahMrNZw4L7A0oBNfzqnuNfWKXW8FXFU4ZSC/AgG0QovfPog
4ySOWqT16b6HaRwZEK/BaXqTomCBKXoIKPBwYXKUVPMHnZQXCMABTsJQm0S92aQE46jtwwqzWhIp
emHsJLPq9+bq9oatNXLoUEEzrO1kGc9swpTbQ9RiLBFGTqu9AVRuyjxzDYMMSIwn+Sl1RTVdxtVN
DrG/VeD4hyrx7Jez9Wcl+IcQS8cXIH2aIov6hJ/v6qDILauJswKyPw/XUzsfum4aRHRHDDa+tXL4
9HawrJw7ScC+CLVublh/Qs5SQzxsrFz0iqT1G6G5L/rUxz8oq/NdR8QfTrBGzgm2IM+b+BHg+BzT
VQ2HCP2ljEmnwP+oFGtHqX1O1QkxrL+tv2J11U+qTeKqcCmYmRv3cL8H18IJg10g0+TVwEQsXyJh
diKs9Doc+RcMrhcvnhNvwEVpIIZ1+vPz43/n2LHrf378IzBzVqNBK4oBEaLwoixkLQ2OXLxT6q72
IBqJkMOBPSFFrbb6Is01/cFbOtBL+wbxTBvpGJ6jMZ6EOT/d0vExCLVpXjTJCNwlvuMjVzYPZvVO
//u/KG/AfAokwKRKXe7g57chn54q/z0YjtHFNE4HI1bWwWA8lJgZWX9VHKTweNM6iyQ1vmaJ7yhJ
jloL43sP4BZGBs3g90o9rF+XV7VK5hm8Zf4uSMpGrz1pvs/Qi/18p6d2bzxJFCiBWLrwx9E+mrdx
CeEYRdRk2co1zCw5Icun9TklJ0rhMmVUjh7nALJTp0UDySp+BJBMMUQ52kYjlpchDuZsb4V3RqfZ
JtHMCzyd1fVLwM41fqzQ0iUYPE+1LbUPCIZ/fvAT+zhkXjBI6ghNo538dbr2siRVs4AhCy4lADz5
fEHBic79LCXrFGrFuZ/+uwEeaIn60T7eRJlUFB34GN27vnYSYmMVTxiuIkQADAbBGzWvJm+eAJdo
25ubn5/zxIHly9WP9g1LWeJYWIL0f9M9Y07GcDBoy1cNa/E5hHf9tx1tEajqoHxosBlV7E6/vlXL
ypceTi8MevQoollsBYuIDRrksxy4egQFQsbzIhLyi1yTsSAkowHXU6nwsuatrxEc0Ej8XReWt2B/
auFN17704pnC4sTc/HyPH+jJp4U6Low8tARO6T2uswttyKVOVyfJGkPTn9/9d3tNOAoYy0FkBxhB
+Hd0Guo6Met7i1GeC9Em7QY/aq/WxqEY/0El0pheLvjkOrDnYfsjJ423JD2rBKBf/95p0Zm5fmrI
Ix0GEKJYXy32vn6cZFCToguq5Bq/g0a6m4kS1jyzRiB+zsrv1KCjYGUkwDK2cDz5eqUO4wod3+bs
ukDQJQV3lthvzaAhGvymMtPbRrikdjEYFkmtXWp8fbq6EpZ/MVTM5LqsTfqX58iKpyoo8/NNHR3I
qhAYLl/0eJ/2qLbSxFFGydXRoojTLasdu3DQqB79WSVbnfxEk/7rxdmt4dTKx/TA1NWgCbKawXx9
N2Wm5XowQPU159YbptlB1O8b+ZXKplmFlWewZy89kMJ4SLm5caUCqNKZU8yJs4X52ZTvaPXL07pv
NaPLrudl22LRi3QwS3n3L0nQOv0AanjuPHxySHyyATwqj/qk0YIcUsL1KN8qyj+6M3bS/GqlX9IU
4gB+/fPMkz84QEcr0ZfTw3Gxmlc9vaY83asJCSNyQLSXxWk5HUuHrrOXQwGtUMGh2MZSdp5fhhGF
n2puE/m9lUqve9L7cIcQ2cYTpTUU0DEWTgEyymJeyuO0CUZ9k1mkrCTNth39TI8uOXYio+7ifsfC
SrtgFpRHISF+eYw3bDGpml3rY03IMZBg7PcEwVXvIf4mfURQNlUaRvOy5PfybV4vXm+VB6kUYC5c
hf2rlHIH6nu1IPZX+0spJSAb//FmpHmbkC4nYUWn34KAhJhNsG3CmzA2aF1j60FbUJ31oq3pb+sR
0siMzdBbm2FmrbXIgctttfRXUuRad+hDsslgNAirVFafUCgRiCe/z/lqPno7RIULecRRpOH3+rwF
0YZUJHktbrLU8CWEmGwLTjY+9N1BDkX81mE6cBI1hGmz8LL4x0qP2+RQE80TQ/2OxIMaIqwqyl2O
HldpiacJCF3TZzcTCzfhSKcu7Z8AmVnGF0PQvtHvDety4UnS6gCyHLfC6njRk4xGwY8xlb8+5Sz1
732GbwN0N2rhFEKIPN3q6u1k3uLiN+SSl47POcQHXbqfmi3rLQCJmKtbLXmlfRWq0zZANYfnBrgx
58zxdr2XFTmVYvGAc7Y7hMN1rMd+lUqehR8s83RG/diJfib8ToTfMNjT6a4Ah8hxOglf0+WPJJuO
hXoVx98S4b7QmCsyA/aTcApoWfbpE05LjwJOcvIyfwz60B/SFEfsVc2JKpQaUQ9erAHAyNhKUuiy
TUbyrx5/M3Fs7VZS2HSvsodKNbxgURxo9SoAk6CS2A1TqFLjxzEfNy0+uGWa3wRzfTESnwkX2WEA
OzF6zgjoOuR3uTED3zYO3pDK3lR0ZRMEFGAloWwfi0lyWovU8j4GXxdR4JJEKGPGzbGq7m5brCWK
wH4GfbaQk4bW80wobsRJsX+v886pk+Fa4FxDh3kVvDfA3jkfKg6b19WPIJ6KF6ghTiccIoYzrmTT
cIu3qTtlmw5oTLsSlq0JvmgBiBfyZuxXnEzUDm02Ozk5DaXxsnIro0rfQjtWIAb1erzVosrVMWNt
SXRZC2ka/1neb7PmVs6EP103eljmbA0tOrPWfndYWqGqT0DG0W6I+lIfmkEl4gBTSqzWRwlFuM8w
DPGVM5b1XFRVAiBnt+ogsGBOADhZSUpW5Z+XxRMVAHcChREDBBV08qgUFbt5nouizfdxsarFGejr
bGNWzkSA//9d6ggoyqVWk0KTPB0sVaGj0WCE9BpUHnlDP1/oFBDz5aGOyhpjLJqpCBscW8JXUAli
IVYbsGJgvJsbU2+eu7neC2a3p1ewqaQVNoiZFJLxGC/xldLlG3WBeBPhRiEq55p/J7Y9bs4yFHjo
wCYfZ9RPxWYujJFZ9B0w5YfaCgTDTox1oV4BymB4PPMu1uLh+673n8sdDbVEGMYqFHGvqeCvoQgn
ou5X3DnBslueguFuMg5Z6073PKYpuXQ9w8ilBuwWqg6nVj2dlLOVz+drgv/znZ06Z1rSSkVe6R8w
I472494wqnyOzBhRoSM1u+5Xq6DrhNRpx/od3yq6TMbdz9c8UeRYK0kV1AxegiUeFTmLkFhaI4JV
atKjKRAXoD6WXM/iXIHMr6j8s+efUwU/l0RXB7cKo/NjZnIwpFXRKC1VB5mhLGmoZPtsfo1HIjIp
FNilcEjFDsJiv51iQF1h3OnkVirvTfKnAdH9+Q2cOOrgvgUkr4mcdS3zeBJmPYsKRNLV7kRs35jv
dBhi9eHnq5z+tp8uc/RtC0Pp0imi1mItXQ36cbCREnzkkkdKkDZ+7ebRhey3yc91AU5+4U8XPhru
1sxHyAJsFev0vU62puqWuAZkr+rfnNiU8cwYPjmXP11tnXyf5nJl1ZUeqQq9FzIgp4OGaUy3iml6
HX+CM9f6WIq/zeRPF1s/7aeLIQzt5n7GsjEXQocljSxOqk4Oiw2g2SN9Rgzcf/6MyrnnO5ovailV
eO8CFZSUIzlok5XYVicTTYUfBhCePADqNhCOcV6IZ1KcA6/Ay6PCQaqSyIQwV2Mn1QGddoKSnOVw
3pQwC+PcKa0A1ToYU63spsQz0yc1slwxijbB/C+ZbwXcytvwYVF8QDFHTu4lsvFgUZ05+Z97wPXn
n94pfsmlWIRdtkrxOIAmoelIwztncJaDgZ7az+/z7CdcR++nyxlW2kptbMEhKry4e0QBaZNWGMWH
JPWsm0m9BOT++ZLrF/ph0FhHW6EcQWmfO05Tmeq0/bWCymr2xGETSWd8tr775q81zX+G57Fvfjpb
XRAp89rd7C4HlyOc0b9P6k5RCA4WlycjxQZMk508TG4U+b+qWyRuNI9cKSKCoJ834wfe8Uj1YQjD
PoXfnqxHm+iCNYo9OooDxxzkM4P8FBr35caPB7kqNWm70lTI8sKNLLDRQPdv+Zu2DmRb48AdeekT
PKClOnfp9e3/9HWOhp+Vqs0slgCB0Cy4KrzX2uA8R6dD5aTVIgsKfUhzs3aRGemZof9/GYxoXxFk
ozD+WMM/DUZZtLJuETIqA+O1TugV4ilKFw2TOoDWGZKQmd9S8/9PxiMkJCpntDof4ohPF1WqweqE
gfE4mH65eBVm8Pq2ybZ5dabaPL3R/edCR0tzW4hlYoLj7TMZCUG+crzK3ses/cw3PDnBoDZgDQg3
ECLv1ymd0lus1FaL9wUCHALSoxU1RkognktrOcWVxY31P1c63lOrVtGbUafZ5k15gefehW5oHDaZ
0uTlhcF+UVuSamtfnbRDvjwNjY6Wk1aZBA2lQkyB1R/oqQ5KYMTibsZRCEAeg2E/5XwPL9puas7K
Nz9/8JMr7IcEjOwobKWPlrwk1nWkBRh+moW/AHSn9H28Nt/IsjOfQ7ZP9XcwMIDlRm2HrPyYPNlU
Am1KEToz9nZV40qyHTxKuBwV2Pg7JPdAHJkIZj5X0strVfFtHv/nuh8M70+juhNaqati9ElBaCFo
jB+UOnAQ7tBloRu3N6Gbib200rwwItu0dNw0OClt/aIjfQfwmzUSfWfsCDgOGlp+oSrNwxp22JuH
dHz7+YOcnPcyWi3a6CjwoRF8HbH1lI66KiNGjP7VYX5JTVbGhgcuBMqpke4ZcCKOzrGWpI+41ON3
tLIzcDDBAALt3NfLQi4PqSSMbC8tutP04BNRjv/rlYSmoWcspgPwmZQ6Jb3NZCov1L7d1oN62WDb
xM/sCpxkiAiUJ8tEmwgAbu+n5XegPQnUksKAdnhx6jy+tHLLTpTaISqVeLFXqyN5ULutE9qo7Ljq
G/kNPPKY49fZwXuEfRm+SCJjo74AbOl1EuPL1zFf3lSM6UIssWDqNP1L2vxuF3KqAfkgh69rs5Sv
prV1jU08wCz8trx4KcpXFdMzJuQGxc7asB7Uxtf7W9V6oLeNl/yFNSzbSgGPY8snJx2jJq4cxz27
X+lL8sNSkjZMAxScw7ByF/QF0z3dpgEPdcEXQSoBoWcMtDi4rgRhsAKDPntLOzfv+nvgPm+ijMJ4
DnKl4dRQAKPSsOMm3o05lqwt1mUm5N68h8E33VaxyfohOwv0vxA5UKLYtdHZMpZLw7i3hhezMm2T
b7SGWyiYCC1ddjAme2yu1yI+Qb8qpa2TMNdqpXLmpTpUurxL81tFujXDztaEK769H5c7a4E5XWNV
JFa/o6LfZfTCJeN6EszhzKJ8EgH4PNiOjjm4seLao1CYU9etiT3GEDqDWOB1qdkg8Bib2ZZZO3Ig
XMYiEK5JDpN+ESF14nVqVXcjxwLAGUysBrxM2v08BU8SWWQdShxNTbqsx31oy5z0VpiKcq8OskOk
VG96C1bLM7zrQYYUCjFNzOaNmVylCB6pBTJjcAZsxrKMTCqsjwgNTEcv0Vm744QYZOlMcXCy8idZ
gywIcXUBPxZmSGkBM2FVXBo511kdYSfd1jHXlQj/lXFWl3M8wNn0yl3Zv4UK4bpY9OfjuFkyzI4J
PwSADT2GvLaitBKDMR5etWLepSJzM/RZbAJDcmp5q+KqVS+PVRKB7P4jxG3FFOUw3za5sk1my4sn
gU1jPvMRTvET0KLLH51uKBra0YLUq0NrLCPIyJzjjRb8ioNfUrzvoQ4lu1mg++Ek2aExfyXKbb9c
BcImDLhrO4GImF2AOp4ZE2uhcLw+fr6doyGr50NViQmOnPqqbO1mG3K8PKebFZlayzMmMMVoeBWa
zWacLoZQt++GNLmcc8uDDbM2iwKSEXuEWmH4oC/L7rxE6lRRheJZIT0NvObbuM37KpMSFQ/xEeJ4
eIdbSpaSuyeQmT75rfgoqIfQnFw+8ypoZ7dV1YdVPzjTB/j5dUkf4XTf3xf3AaZCRIR+9L5ELRO7
ZNab6/5C2PQO5OkxdnC63Gab+EKwFbdwxwM0GT/1Qq8jQLN3axebg12wy/3SIcfYSzapN/H70mV+
yDYsYm62KTa132xLH0IqtCI/KZAk0Q25oUf6a7nU+G0S47xuWzrR5i9hbDuS7v3JxrrOQf7p0U7x
Ajf22cv93Lec3q28yZnd2eX/7PRPxStTdiNuRDvfzJfZS3id3WYX+l10YbmhO9r43GzH3/jSXSm7
9HfhhO6/xv61/jzyOh/ZybZz3kNntMHv7Xd5NSbqt6kb7Tpi5vtfdI5tsuO98jrzKke81b1oRyqd
U3qJH7vCju3sIO2Ue8sltu5/cNTU2d7/zwdZB/inImgyFjkIZ4xFyJICSgboahaoG+4wncF3v396
sGoDFzLmLPEZ37KOWvLqA7lTQJKLxwVXa3nu9lCMt1k0OTIGhwT/LAVLZPMWQ3nqxqeGnsPHNhDs
lnHZxubkZKZ4sSohOPU30CjxGOqHyiuofQa9dHRd2xnjm5DUmzZmjx2ay/+KHRixMdXxQQwKzdVZ
mCfMCBe8MOERB0ngCzha9uJFlk2e0j4UAwaHUW2XBqbcUJMtPb2qTJAaCoaFiGp6UJP8ppjvRowl
o6K6pA/VeKT+PFW+VeAfbwurIRg9OpXM0flWF4qlLEg7Wi238EmgKXdYW4yC6cH5gFP289XWev7L
tFyvppr4PRDhq4Nzfx0FSVgEU1xwpMW3SsFeVTowFoSUvs1bF7NonBkL31spGDdDLaGHQWYwceVH
o65E1hyNVosTX++ZF8te9uTX0Q9xJsVj4254iZ/17Xhm8VHWteXoIQkz+VCJEsjxjYgr5XID9FWm
d9meymrbVxtt3g9/tN/9TIKLW4h/EHALODiqBD/u7pCUv+FuOxDvvglHCl8au47Qa46AZykesTMK
63Kjytso2P78NT4O8V/vFGkpEWhEzcjEoH1MpU+TMshkI0o0ETPSCD4FlEKLUDnjrbKerfxN7dNL
3UoJf7s5Gy76fRxA/uYUxschfAEftq/jQGkauHZBVtz3F6Kz4EgbO8/k9Z455Z/4/OtlMPOBqUYU
78eh+dPzhWof94aeKTSNLT8khzYWL6RlF6Y3cbi4vSWhonlsqsdFb2EQIVwxRKY8+5WlbpeqOzPV
vhd2cGA1JgCCH06f6rH8ZJ5jTc3kcLmdarLJvaC4YbPsmnvQTk3zk+uQAHs4y6E7ECi6q6ObRX7W
+4v4r1I6UDqmcwLbD/jh6PsrsPnoPazRbPQ+vn6GuCzgs/QEFKjFjRK7XSrZlux1w1Na3cTCfqHV
I/1V0T0U5FhiiwcjTVeIQ1dKH7/4TVKaNiqdXzUWtV1g3qdJupHC1KUnehg00Yn6YiMqwg6lFX/9
LzbvYgClqRm2+aIS4F1f6rXhGzUB1jN7s+ZK7YtZX0nl85BcmnjSmiX9/DpySBzeIAbe1vEfq8Ep
weBM3HAZ8czy9DHuvr0QRLiyopH9+q39VmSGVs26ON+myRbNVZhtZSRxfKpbY9kk/2QHCj/+W1Zs
9z4UkQXrxfoJfTA1q6dYV3l4GbRbmMVWSPiB/Jsdx9jd9lvlDGzy4e93fJ86az5jCfWc+QE5fBrY
CShGOMN2PohqacOgVYvkVy+GOxwBEsyERQtSB50yb14wRA0w0btOOp2zOxbLJNxJ/XYcSB+I8EkV
30sJs+u8cZbE10vVKXUYGeCZbVbvtXHeG/q/WQt3Wjp79P4J2brSg34vCuG26/et/LdIJk9QnnGK
8AUTL+hZ/UdnkP6dOyyHqv+T47vQwFFqrS2xkcOUHYa88w1YHbP+BmvlJY7EjYaVx0BcdThcpRgf
awnHRjKUWz8LZL48Id+t7I75UxQ9/rwEfs9bZ07q8EmhdAJ1gkJ9nQJFPPbiMEBHx4zIQR72d0b3
R6rjDNQbCs2vpWwdAw/lbsm3uRT+jpDeSTrGqsMha3r8Fh9F3brHHWA3VdBuqRmswjPD/lfOa9e1
Qy8+S9dLuY81PIWl+Xa0tgRDIYVT7AEz35+f5uQKsxo0QB2EQkhE99enEedcG/DDVjF6PeAa00k3
guCow3ZkOZE3ClUjRtfQ7oE7aGGnThhswmQjD1f1cyk7Zr4jaejnWzqxG2Kpj4cWSh8dT8Pjoapo
uTGKkSEfTIacgR2xOD6ng1dqf8vxfpIi1yQ7b1AeQzpFRXI/RpWjy7/KPHQssYONblczxjbW7IaW
eKWUnG7WdeGpsl4na7JNr9bsjF/Gjjm27qd+PrOHfJy2j6YaOTmwH8ibY8c6js4slK6ol3SuwSkq
x9DfqjZ0IB4SlsLZBkd1Q57srhnhYuRY7SpImIYofZpkNyEz0ELCzM9nBS1px+QzIOLnw45EazXo
Norxb2W7r1wzhDdKO2GrM7hDTQkoYzWup/4S5zurXrZa8V6Uxaat5d6Rlzctnxwhkw8aSItBPAOO
kVutnG6DSPQVs7zKAbDwI1Xlv4Ms+uGy+MXZ0up7lbMyVBloEAOBAI4xgKYbScnWBfNqUrONQe96
lXPl4nYRcZtengP4alY6uFqO3/pZKHfF579+FNjRBnZxSO3pVX8AFJ/WPwkLojCUx2xNjssij/na
M+swRpz8MnhCLq0Vbql5w/xayddQFLP0zE7xkcB3dAcmay887XV0AIl+nWlSXYnL3KjzbYLBkuE0
MPwmlzVDQ6Idb3Mv21XpRjCICt+Zsxc9d9OvTP8XZKvVetJfBlBWd6Y/Cp6AI7otj26ncGzwm4Tw
WQh3fnxpXMskxykYO7n1FYEyy7wnnkKxVgv7Dr/7aRPmG/yDxmyTx65abcHyxL9a5seh32Vb/S8l
JC1Vq3qkRSUMD/lg2bKFpOKgPUrrqroB3K8he7ROhAqHs+Xg18ahfG4WnzU7OXMAJEvs+0cz0QJB
6VjD1TFL+PrKZG3p+zETUXzb2vXoNO7oaNed27lA3M5yA5JpyxeTGzmFK9mCTSKXzQywQ7t2Mjfj
xK6Sq55vJf4+9MqP/y78Hmnn7uxdI4ZxcGxy/qq2aqdOs80prneB6+Mv+vfm9+/flZ3emKtx79Vr
5wBi8x+OxnZ2YW7Wv0/seiPbD9At7di13OKNA/dl5VTO6+tVxD9cjX3//bw2fq+CkUfRidBkXWUg
H5+94t4KzDbFYhbTCGRa5H/owhsQYyPu4NSclTB8b0TgXUM5bJgqBT/Ox0dj1mrMqMurJthHkAKC
cITyINqKeT2oj30gurGlOaYhu5GeuQp4LrEJk/VsGsMmi++VCrcv0COz9pbhvkrJpaBDB6XTSfoX
8OAz28b3PgT3CnBDIJ1kodI/3pfFZejkZgmkG9R6yrKJPbJU93O2Eff6b05FP38IhuC3sWkSacgp
QeV/V4ufr2MTDpwgJzjJ7YMi3hbNU6PFt3NxaYXt9VDfdgJBGLE79o8iD8zeSgI5/rAeXRl3qARP
keleF9N2dWizRmYtu5G5HMiID0PtXzYW/hxFTliUnhLcR6VyV2vKDjKrRwrvDr8Xc5YuhmYCYn/P
2xdkThJtjSwpUTfUG878jkgWHw6+TghQg7V4Fv6pLEIy2E6UQbbF8k7C7UpSXgZxYLkFup4eliFl
GiP9x9JXfQs5aXfLNgIujIN9lstbSw83Cd2+TiRfHbP4opzgHP0BVxTq5mZNOsIeF1j/UHeENRTa
RZmQpAHOhL056uvOavZjpGzSZT7UE100EcEYqjS6aTkalRWAHIscwr7uVLmw0XTF7qg9pzZ21pDY
pnsr8nezLndhMntTehFXt2swleEWzUMmv4z5S7kjv8zRQAbytfOBWaJp7kphTVEzyT6hklAU0GeF
GjsJdwayvxAhoMYquKbSVwRvaySfjLJyAcWURtmqCV0Inojg+kyybCOWqjqFjhqoKNoSZAYdDf1C
8RXtvuejNjh70E50m9FwugS0Z4W4b/vCeMog6nboEGMFKrLyVom5JzYiBxqibgeVBJhWx8rB07sd
weY4YqWuNVebVZSuGQnGbO8Y+wDBOmM8XcyQPVoJI7X0jPvNNzSW8o8zprZ6WHNEMNaff9oiIcsI
atsa+aGOsc3iy5itD2HAmM/Za56aqihaScjCIH51vTziKRhSWajtoBfY7Oh+4EfOG+kofxP7HLDy
X5P+66aLNTHUA5oi0APAq74+01JOcTYI/XKoqxsYERRN9YLmB1mvoyILNa/rR+uyf4C3mYV+WVyO
pUu/ay8hFb2Uq39D+Swo78U+SSDz2gHtlPqQGIz3bWO9ioUfI3Qq7HrcdaqfP5CNTlqKEl5F+UbX
nXl6VXKq5YuEgxSmeeVz+W7m2xIzgMVu60s8yar5kjj5mTy2qHGDf5NxbUa7MtsVz/KbOR4I9Umi
m2h5rJVLQKFS+83SyqIfZc7Y3Eit2/xaee0vZnNFkcBKEUzPaXmfKzeS+kwdNWEKRZfOKXuvuCrY
MnM7gjKY/ErKt4F/422ASaC+zfUb2brqX1ON1t4b8u6ZHq6fBrbwPI+/hOZu1vetsub5EFjDcp8+
gIRxbvVoseSNS+exRonfu7FwqAenZcJll6JwnZhuG2yS8IJnG+Yn9RCzitnMKUFxOvmXql2oBKj8
mcSXRbyuW7erXoeRzNLbMt5QhNIFgDui0xt6wtOmbgFRXSuj1XtLxp7eOrTgYPtG7UNa3s7mYch2
GOuNwkPY3qvchtE4+YOK6s0jSpFj5nhtYkn2y+SX46upuLJAdeabyYmsGwxbuvbvXN8bmW+UW/25
JPQlf5DEl6K1dTYzv1YPUbGfzH1pHKR4W+ueufyO6kv62pbwz0L1qlwiXZhSHIA2sWhPf5PBjnY5
cS/XCFJHVMdOBWoV/7POIXLrcfN4hKuofdbOO+ZHH3Pt86ztIP3ok1Tcjw4Gmi01Te3iDeM1zln/
m+8LBHNIgWGrMKOwnD86+VZBMOl5QJgGX/GiuMdJiubWxZ/JRg7xBFteu5ge6SKc2WlXSOnrA3It
EBa4Nzqr03ENUi6pUJRmZOwbvdxG9L0Hh5m80DifEXO10WaQ73X5kQbgSAZTcuY0d+K4TzALPiMs
HpxJ4TgcrSDBGnQhi+0+2amTk18Zm2QX3eBpqFKB74abDDt4Ai+hF+563v+O1rZyYXgK9eJW8fuN
4o3Rpt4zUrfJBeA9R9T495lXdOLDmETnrL1VhVd1zMIVg9goZ0Mp7tnh7dELt6ln7vQdJp0e09ae
L9NNuNHPHGhOXJQhYBnsFGs0rLj+/NPA68dOmEKprA4tWI2qIaWs3uDkRv+LsvPajRvb1vUTEWAO
twyVq6SSVGVJN4QkS8w58+n3x944OHbZsLCx0KtXt7XENOeYI/yhff3m6f50ecTgQ4S6ArYMkLHy
Xw/jlyspZRvmuRErh9KNHqzepmwezPsk9arzhA9YcxE1t8PECeOlzZRe+Rdqf9fmdhHSpBY/qnTf
Bc6MV1ewbUI4uP1p0p1eTYlzBGcfmY0OPOOmQfgEq7Rs2ETJOjbPcnEISwStEpClwEgeM0cNflbC
T6Jobj4Vwk85J9ht+9Lhw+tox1ykS4e/xLuin5LimTMgfy7TD52ShVCVP0/TTy2MaOQ4o+kFgQtu
APW1ALkmoBOEt341NI/tZ4YTPVqJdzHrpzgYP01KFmmfGLscDf8OmLMrlHZTbJFb4v/VTjukfX11
qw09FluwjZx+2in4bXWyp+ZbQbBj89AGOxEtsv4YqtASaEGu22IlxB5ICym2ZWWj5//nuIT822KZ
snj5qRz1N8vDn3SjjBHVPeh0GNRPCOkKyghoEzAsqqT7KQQC8509/J92EQsSiI459TXm8NJtCgNw
RZZRHu0PbYE1ITXRSv1Ka6/V1128TtbtrjZsM2fKioyLbG2F8gTyONzl0zpeT73b5t8UJTQ4bqPX
zR3dlLBFMYhV42tY+SLamwbFyuz7rai7crYfQSdNCCtodeyRzNV1skpy4LtSTEvEXxf8VBT7fMSf
oAnS+GkWD03zKprhRqsztyN1bPKPCsn3a0/HqBtp5ka6Myfkoxis+/TIuxwQd+NNBorC+SrltAqL
2DHTp9L/1EaO0EY+gN93jAYSFFRQpWW0+drKGPFK0klIJnoMyBqpHvYXSSGtp+wrxa/WGt1xfrRa
eq1346C4Ri9hd1asfFzSaGcqXbVNl+Gn9ml1/SGPqYlD16jOtGCghSQcjRnndwPs3BTTvR4maxCp
mWTYjf4sTpETVReqXFgiBcph26GabKkS9220V8onSZTcuJy/DPQ/RpjbeQUKKluP2ueUfsX1sDXk
A26i4DNnT4PuL82KG8dXzkczj2xrPnWWk9QRLNzBrVR9C6J5LfA71bi2M7/yJl+6q2O8fKipspjJ
Zo19DK8S+IgCjMm8jONhIILgSOQUA1Z42UOsim7YjecayadM+fCnGriTuRWtXal7idBvegvrw2K6
S4ZDLWJXGH/1emhbTDBiulEtd1tHmqNRBs5Sd2ocUX8k5noFWBVEBHAE8u1+fNW+WuWc8aUiuIq9
sYPQVWHCGaSj02vWZqxSJ5XWdTgCEEi6bqPSZRP1HOs8bZW/yyBMRpkNjwMzanD7QX5sStYdXmuK
0G0V7TmTHyszRiL4QdVhYArQNJ/DBKCK/khiqGMbdz83ziSQPp9waYXRpzC39p2wWJXFSsoXKCSx
zcrbTVueIp7KD5fTMQt2arX1zffChKivIUt3lnPJrX5EWYUaLl7I+ufUmo5PkMiEbfUyhKds+jn0
9wWTTb3J70u+5dR2Oz8UvAQSlaU+ltVnXg+YvfZODkw2iJ0sLl21O8/YRvIRZsg/XGhAP67OP5DW
h4KIIcVUrwoyzeZQMhRqZW2VZZ03J/Ua/TcnmRjaz49iiEkmOA253IbTbLdR8MNCkD/TQ894Ze6H
56SyMyfMRkMLoYHGFQZPEX6Y86NgPlqFbMcSlqT6O1hZrErJBfVjFD7VER/j0vYCplsmKizTSsZg
EG8wWcH1c+psDe/LEqxDZZuBCTlP2cz6cAxFn0DPmlFW1nRvqPXBapr1iIUiQmhrHZ2zWodQWyju
srIy0aC9iwO9/irzi+TyIAamR7kTUuXnIvVv9rOYEcDeFLwR39qm8IA1ugbNkO81tBJMdnOSI5dd
NQdTexwmxVP1ZyXcG5ar6c+A4Ly0PFVabWtG40rDuz491gmuvIjUSaMHSQ6pcO6h6RnWGwfNMl4k
6S6IXyQkMasfNbXIGCiwBURbhwA8zbiWxrKL9nZfnnR5eKg7CKb+Lq4+pP69Gx8FKd/FMk1SC/Of
4oAWEKpnm1jv7J5zMZAb+F33cvrRCdCdmdaipx3FH2pPgD92YeHkLQy14Es37+L+0MeRm1Nc6Axk
UsVWu0ctQgqY4bmIBoiOT6eMEjnRLQPNUyVOLhmg6ejilIjrhIlbqJXLuOoubT8k/xpxWzPC9L5k
rPMp8Jp2p1u7CZtYY4TdomoXmWxiDiGAtucMg+OAPm2+zCIGCbjEOrNMT26fNWKUpnhmQzwyQelj
jdmHqlcOH3X6OFanRJBWmdXYcdZsB767VH3qc3TfJ4FXGWej0TZx8DMSsZTG+TUL8X2UHyWxX8/a
yUJ+MWO/DDBEAu0u9HNPiE8y3yl1wvhasdAJaEFvz+WnFUQ26y7KZ1cvc6fUV038UnAz+vBpjB05
x8lSpn0QTqfGspN6wxX7dqv0la1OKNyh929nc+gKQbONkpOhMWPoryVgPYtshpC3LHsLmK62UI2o
6sDm2h2iBGBaDOUoK8jl9a/x3DkTGQmOIpIK2AXIpxjuUWNd09XfDrDVc+Wth+8tTDSlWemqr3tl
YW06ZmeTeQ7JrzgnAnAR4rZvdyuUizlQkQy6RjpsRY5JI3IbXkEGF1azhO0yRzTEaOWLptfPz/WS
BLa9vI5j8SHgZybY0ZlsgOp9i43ao7MPjJaN3Yi7SR7vM4NeQkjbWdd2YvWjZyLKcylK46oGIHgc
VsMxf1c5rw1G3SAGtqaef9eLXLqwv1VI5Bj0PXkjGJDp2m3nM6okK/NnpjiL8ZhBD8OLoXIjx7qQ
zXdB46blPgTeP318k5n/0Z9fLgwOCJ4OCB3mor+XAJkEmjgxlBnvZE7c/hIOvO2idJKlEcm8thI2
MRYI4fwKE1T1V5Bu+vibMuQ/lbo/nh4GpsE20QFu3BRoSZJOrY4GyD0KoIZPfHdm1/DXZMDtKgF6
cJYO9V21Rm9iOJm+F0TbWLYlIpTmY3a5T+gGQuzuve6FoYzplDXUPtwpfLtm+4eZzLf1+ofBFpBI
WgXX9BK8//s1/gea+dcTLK3mX+sb8NKVEpDeAX6UhrVO9xRBgNJp8s+8c2ITZLMtCwfMrkh46hW5
bXjPaiYD8jPP/2KrIeofMDQcd+Y2EjYFZ5nyoNCPHhxVY0btkY1l/UY7BbqD7zKYljFxSGeCsy6t
AgnzAzs+WV+Iro3auVWeB/DbydrMjgYIi/HYCI4ZOxoDlnfsEP798H8ibpY19Mvnu6kTkKdsmjSu
xHsJl+aFz3qcP9Kt8SEHz7GAUoKreUWMqs9cIO9D6ud852GEhvjf9o+lMFdRtaWJctMkLGJf9NPA
kg90hGnVpKGrJhtCbTRewPObAv/DnZVr2yMP4cjaqZTfsVsCA6j09xEMgmQdyfvqWMj70thVndvv
h8/iiB35IK+Ytc6+WxzZ+fm7AtrdrvwrhuPxnf7U7yciB6oDGFNjoo0Z9IZJXTStI7DMh8L0iiMj
vBKhfI2j/k5XT3GG6kWE8YfdQXXigrg0l6BHqX75nb15HoSHssdCCD4DzcO82U+tm1Db3FOithvO
gj7fAVdgZESvq6YjGG2hmEq6m54CC0eQjaK5qvAiwXWwDuRIU/qUjCiE0tPeqL7rx3eWypSr2rD4
dA+WyZsKojVBYWrdrqvQFgZG17Tj96oEG9peRI/QuGgAkTY9tAe3ZRG9oN9Z2eOLuM89g8aq22za
h/4TKsG+abF83+RHoXWpzEsnKndqsxfxHXaReoLVMZNgYjkOwpbyftWJ9qZQ76YS6sM+PSLMIKt3
5oIXD3GfptCn5aJD0e8g3lNQ052b3exdw02Jyr09+XTLvjWn+xNpsyzoX1bTEq1/2c1lpDRqHwXo
wdLqDNi0OfrbUkViUyfVntb/qSymr2o2V4qW76MpcpXMmRVMESZtL9ZjbYO7xCzSXFlpjyFUTffS
QHFTt3Nx3MxTuDVCZVcayUvStatCKTeaLLxxltlVCGDYOCua9NwBpI97ax/nhWuF6jWNEUbI8xdd
CPeaUX4UY7LBUWeX9dmj0qeW3Y7y2RLUU6ZYXhuRIPfSk9kLp3L6TJLorq2aVW49qTETVzRC8p4u
ebkLUOdYoLnpufOxqhIrDKzrvTmjSVjA5I3f5a5aawnLBAf1xZlvYofjVOlI8F1wJsYD6EGRAbcl
7iwNnpheKqPa+9WO10VaMVIWgz5Jg3NvsQYWu6I43AXKuIMhf+Qdb0zGUcFknVp60H28WLjPnrSD
ODPOhAwoL6Qnodo79XSuwv4iiwPfHSoPXaM2OAqCuBW0VaUad3qr2WXDMEL5rDoT4hTobh5HlJG2
qV/oeGqiG6chpSOVssgnQPh8EexJeK+qho3vTE9qSS/SajVUuefDogjYYea9H+j3ScO0eMpWeBA9
qjFl7wIshojTUO6j9Fz0OLdn4Q+jDu7LBrGTwenQnWHE23+Js3zXizV0yu4o5uEPbZw5vXLzPEp7
+h+lHWgNMima2UHNAbYuRYDnuhYa3mMorb6J1dYymPnjpPplbd8c+EOn1KavhPLBvFCJrIYHyeTc
ZzKM/BCm9PYoroxV2R5T5T7qP4LmXs1O9L5Hh0GIeEkFN0A/xThFyB9R+AqO9d4BLC/tkDLVvO/W
s/QAUA7tFh1pGztuH8f+BKuDr0soJY4m2Cdane0Hux7dA/XUF5A9z0m4Cc6mtsRi4qU67owKPlQH
PnCZx62KeB2cg/HcRRFiSvejfNFIB8ZDpTwO1tXcWjmdwU0UM4rTcB33JKJnwPgrlS8G/YooAZHv
w5Agay8OabGJo1WovQb4N5voXGwJrxC7ehjl1KBuLF009cjPzoyGxocBDIEKdIpf4wb9xsBSzVgz
kIiGH2KyqudNcD8pB+3K69mztOjp9QPrcgNxOwyYG7/TMY7e6fnFUHgaR/EJJ8WDFmyoIcriQTTP
aVq37CXzuvQV6QFCsaWfNw9Pkexp6qnU74PsmGXHJf4t8VUVH/ruLii2fXwVeq8uV6n6GAB/GI5t
DMxMc7kJYdzxZwgAmNprzqugBkEDx9Du8awJkidwxox78uy9Yn8mS900uxQPVbEJotKuICO8l4kX
Bo+GsInuymFjpscmeSq0dRetlJzu7ap5b96Jwv9eoOrfum2/xt6bXLDvkliWOlE7zAkjW4xbGRKV
abgx9K9B2qB2wPNmjP22mvCkR/sinrfDjEtN2yASQP9PXa/9bnICNXFFIwaVVDCjdaY6XjH7GeXH
sHxScTsp5gf5PKX4e7abgNPNH6/0o5xOOktgvap52yYnUX8rl2qkZg0aV0SWvsn65b89qyahtYe5
kMF08+ZZE6WQJRXRpoUpjLQMecZMCWayLKmyuvY1m0rH9/tDpHePZSK8T3V00F/MFPX9YS2rnz4a
SMZ9ZEVHPeMAnZqPWumdVEke2rLAInN+KKmF/v2BzOXwuw0gv970bao7zeZg4urJNCV4wEfbRFh9
8QTbSMIObSQke8OeYdxm+W/MhU9QXIvRm8KdZOxC/UgXwAw+BZDNxEd53wgbEthm3VovbXIeOeYN
fsB/6KIPafmHHvrXxSxtVAP8fS5RFtEdwHSL6eurGqMI7MqxN2MTt8ElLHHkcjNrLs16ub8HY0iD
pLPLkbxleKmYLfA1k0eRtLnIjhQ4SbVooFelm4zMKCHcBBt1uNLomPtz8s50czS8eXyWfOzeCF/f
9NeXvvGfLxL2NuUeqjfaEql/yTJ0M4cWOUSMpq1LNSwMDGicSBt8W18hef7NpW6QLp1c4u836Xwz
4uKmohK66s1d9JntimAF89Ff0ykgkW1X9FaF9/4QdyjLu6ZmK5vesOc9JLNN/h7sZGY1K3napkB3
O3tAn2wVbqMNkb7Xz+NeW0Gd9BHv2GIX9cLslyZc9Bkv9KdlRvOkL0OeaFuHzsivEx/Nn/422lpr
hm2bcQPWBX8ZREOixW7lbiZoqbsw3kixk/9A8DWIPdLfYGcRAklKvUY+pb5TY5C6Np46+Y58VF3n
z7kjym8GVl3jOtcdvyMBWqMVNwguGLgvyfeEdbiWy3V5VEbbFxxoL9p1eoTCiPk42g675AfCxAaq
mwbSUK5sPPGP/95EfwpBk2Fiev3/vv2t3isgeXGss745BFeJHp3TP2cP05t+ZftSFuaRm7zNH/qr
8TGdIGW8CIy83qtX44c/2PV7xfgDyuzHwh0L3/770+G5e6w/zR/+j+qFNm1up5+weDmOzHflzX+e
38wf0bdNiz+gbDcPcVN0DUIzqg0eaIs8bgx/KP5k+Gsv4t0+ZoWFdaynS6UffeHylUZk7FblsLwh
YqP5lvjbkVbjN6/177Hp/7/W5c9/2VJaZw1dUwfiYaLM85Ny61dgLqx2pbf5Y4a4eIRgoEF+nrbj
WrROBQO8uj1rpH+GICHQ6Ht1NB4DkcmfdiqOSZ+ctKlGRU7lEAQ8Us/qT38K3fxUhKlbMLTJWsCe
2aumvkj5sGnJkLtZ2vr6vJuLyhuCdtsFyq5RaVa2xaYtLv9+5D+BODcf4SafE8qkn8EjaweD82PK
vxQia3rUpLNuy6LA6ICuv/yNcuZfGzZYKFnYDgCS/sNKycqmXME2QT6oebpBuPEzApUW5m1Fjoym
np+vShp0KqCWpGKyhG2Fs8hPCkkDfEUCNEafjg7iqpZbClJ8DMPsDLDtjmOthsy/iFMqtbyrM7CH
Bo2RqL9YkQIqjmmgDs9daT56C8SM2FymAuuMgRaR1rznEX6EliZuOhlxTPE7Ytl/+mN/ROxfHvum
0YHnJVT3qVAPqvGsA5brtevYyN5UtRAORY4tiY70dAeqJ2w0FB+m0zQzj4LjYIhAxLEayOp7lBVm
ynI6rCVtUmzRdoNsrnsamF1OYO5qtxyXZPO16J7orHhlnoBw4aHF0CuA8EavkvTW0JrswdCNh5Fp
CW1XLIWcAYRNFryaExPHovbAGSvF5EBCsM06cGtjoJ5/TMEr94smoh/u55T7qDaNSJ26nYm5tUdD
tjWcRNsAiewX+mq9gSmCeJPsgJ2IA5fm0/KPPg06J0k8cIrgpBibGTNa7niluH67zzRyqjXspUzb
6jUUSG9sV8vIUdqGGOimPwTzMCBPqjTdQ2SFDCXP/dxtheIbdaX/qA//+mC3o9thSOpGrNVDDqJn
MvpNkE8PYWkP0rbIQfb04PmAcyHA3nL/PuWpioFRzATeymJnGF9rA4gZJiWKtOvmXVCfjeEgMK3l
1UStsBn8fJvW18VxodkhsCIVIY0/cvCwLPdZkAMQKKF3Yc6by44xP1fgxP69/42/Hu2/rMmbLGIc
1SDKSzM9PJfbdwLUFnYFk+fTHU4/q9ANVwVcOxqq/CXZxY7zn/8U8JM/qbXhRPJjrX2YVgdg0m+S
Jx66JxRHd8UB0PTlMtmojzvdRnATtwaHkq5/nl8b+7ingvPSNa642AVCFYN+/F12fFuoaoz/kaAU
RRMoo4pe3u+xPB+aOGgbxG2q+iOaz2F3kgHhYcSZXpP68d9v8Q+pKnC02GYAvgLZj0HhrSZNaAaK
4eto9mj1FkhUBU940hjRfsrpVSl0J5yu+HLRQHcLzMpM5vwlnrpR3ji1+gz6dJzKglzClYVyZfWZ
Y0X3Q9oBwBPsOmAEamJBcha6bzLI2wP4v7sGVGWhWYCB0S1wTI0ss2n0JjoMpFj99EPP3kf9JWNq
WStniFSa0n+zo25z1tsr3hz5RYBwYYORz0GRnabY83ZieSNIR1F8+OaL3A4mlitBFtaAgEB5A2b6
++cHWmBFslYo98KjsB88TJU1t35XBQo2F/hOTx/UWRqI054yV9KdYW86wVWxryZVw89/38yf2hfL
IbugsqAwmxJSBzc3MzXDGNO2OUQnE8ryQuoV5RXDWWV2pX0s+kAAzhZdyxLufr+agl0E0N4LjvFp
fjO+JMsbP9Hub9q9NO2o5AVsG3VtXQWHoNoZOFrD2qAbMK7L6H7RvvhmnUi3edHyMg1MaFSIt+QC
5k0cDKM67DUlV+BbWLAY0QV249VHsfX3j+L7v9+V/LdFiYgQ8B0APFhr3FwrGLS0GUSuBXxgXs3b
bDduBGR8VzVQp026xzoCdZ5dtIrtAwOb9UVwO0c17OnB2paxG6yyd+ObVfsnxZPvh8iQLKpglpmy
3cSSYVCmMWnk/AkCnhvfM8x+au+QW3Ij52489NvhVSU6Wj8WWYjOtdblDl+7cK/u1U2/zp14jRpo
60Tuv1/VH59FAum0yCPAQzQl/rqp//2mMP2MFOrQlNf/bcJiWoQKOHz8XH5pa6dMrsH8KXzL4/rz
0GDoxzLWFFCRCnvs9/UcysPQZJla3mnCKs5A68C2tbUP41nZpO/mE2IdxrwF+240OBLY/37qv3Q9
4B8T1+FoS7qBENjvFyd4htMYVfGhsU5YV6HURMqYNw964mkDIO5y27j51rKEldQ99mCKEieNzxUj
AiP5VCnejby05/YdRS07DL4WGBo9IqG+mOr/FU7Pu/n1Tm9ikBqUDel9mh6qySP8a8UOqxOpfPv3
C7mNqawCXTUXaKyM6wLc/N/fR5bFYlqWrAIa0nz8yrxHNCWTUPiHhP3vS93uzeVS9LkR3DJULije
xLG4VLGf1PpkodAZ7Q7HoWlgSBl6CN0i+cpw99/X+0t1ouhMdakRAN4uz3fzbAXIjwL2ygGYFCOD
szpfMPnBsG9EY18YLqzxb2Xx/rKtOMmxFpGhO6EjfCsjPJSSVUcxiAlgZ1GDFtIy4UBHPUTnKnRh
zyFWFcCBC755u3+6R7CrKOtFFraFCsl/KNhfys9Cn5VgMlRcQ+rF0FQrwTMz/Gj3KFsvJjmRF45H
JgJpd0RMXon2IjoP/37jfy6m5RZQcJRQlCbW3QC8zXSumbYkSAwwSUC9O9jIP4tgPw7nf1/nry9Z
B0G+KEnoIvIGv3/ZWp0TkQQuWzREOnjFhovVpcWqBRwCNE4GpqehnRmepfG7Sy+r9PesnuCFhAXm
IToL+XZR5ZoBAHFgFcvyWZ8vOCRg2GTFE6y0s1StF10R5RItZo+g3FNGkOqlKc4jK90yQJDk3ykP
/bmruB/uBHwzItII6f3+KqJxipugithV5tbIj4r/omZ0Ro815VWKjmnpffPul1/42wsAjasBlTB1
STZUybyp+dtal9qEWchB6BbTr2rho2Tvhbg3qtWE3hZU+m68xt8px0p/vS5Qfo51dAi0W0MmIbSi
SQAmemrNS2TCQwMokzM8mqqLHl36CfW50amj3SAm3xyVhvyXR8Z5CvICnjQKjYff37EpSBqXzsYn
V1xfF/QElZSIPDb80cnB5Xu6At8HdyW7kM0WtZct3eFirbqedbHOmMjY1R2ZYe69IK6trA/iyt45
mL+aHrbn4/riHOTnFw+NEAzR7XWWOgfvzXkU3C8m7TaI239/wT85+3zBXx/nJhCXDejFrBezgxG/
DQ0dDz3iCG4dq0a9CvyI/KXNLSrw052JzKskL9l8OSAUqeKVJ4B60ZiuaY9KlqGo8FIK8erfN/gf
4OjXJcYpoQLTxy4X4RIDa+7f3/c0pUmha013qV19PXjtfX0XOvNz9lZv7wC9rhKUrKSdeSft5i8c
qjUH8Jer3MUO/qxrxaPE/iaw/S+/+1+3tCyRX6KrJQoc/orQ3rc9LccU276hOrazdErVh6xSvDlo
3jS6PmJfbXo4WbRTNkP9ZQDJIZJgfCHatZE/x01MK7q+Z2aZ5xj8GIqryq+q+FoEFQTO8hLrnwPw
GRnaZMqpAVklzC+5dZbwy5tpDuJJMqObw5dLxnGLRliIjTjuxpFSeeiWMB1exfL4Q2wewJo7lt+/
tC1NIqXzgkbcVlNxnIbGlhtmTz3gCqiK3avuf6WSsB5oiaLo7aoB3Wfra8R7pYWd1goKg48J3+Im
KgGr6nbifxEZFssRNswxGI+h7AULlqAEATV8dbW4yvIEyErtitMAqBLxTOpPf1M0ueuH5Sopsn1X
YXitx/hIM8qnfzRO06GL8YeWdlUp6ABEE8eX/ZUlCTirPGMOI0df2HfBm2HQGjMf52oogFCLKVJ5
atQJKnbXTEgkcKfMDbQZCxDtuV8hqaXr3X4CPt0K2n3f+7CbLIAg/dWQdsCT0xISLVQtAfQJ2Ias
eBoqtxnx96iqhcsWDzN/Ex1M8Dq9Amqwk7K12Tto+AoVMtBAWASZ5n/6plsV48qvUbtAsoRm66v+
U1kaW2HG3vpteXzFLyG8XZeo2arBBiCCLU3yCocn3//E9SilRVlhur02uKjfrYX6pHU6sEPSVP6e
K5Zj5IYb50dNnDfKFGFrcswq9GVNFEQhfQ5YAKE3utIN4VWE1LtEaVC6pHOfc78gE1rYdLNRr6sm
/ggygBQ6QnU95P6wuBMZcqkMlEtZckyQN4tOJcPyQMVMplybzSviphg1MpmJPFb5IdMpWESk+8P5
Xmwi/NJwAVRo4ZgIzQ1gYS+yIjhgIY+hpJwqKQHj04B2ru6aGeAl5rBNoba0MoGYMWw3BZi2+QOq
KY6vy6dB59sbAa4P0UQcYsoY5Mhut6iISBKsFn/Y1Am0vWR6ZHuQ2MMNPmfjqZwdC7dxDbJG3dd3
qn9se6RuLelQKPM6lgz8miEpC2Hm6itxSHcAHtxKkxy5KW180nB561/T4q0JJbQLdaTRce8s55U0
1kfTHFaDdtGBEsU/w4R5Y3KlCJDNNxh/Y6EDyVdhNxyL6WQmlwg7C/LoRXdFr7v1gA5wqPm7hHx0
UWdlBfc1fbryIvXZKk05TtCax69nH+WthzJKr5YPs4FOcT2+o7bKha2Q2cL0AX69NtO1HL4xx8Pf
CGlyJredbDmoHGYibN9gfgh1qINIMs/rSrkMc/KI25vbTMVGUWEZyuG6RHtpYhylpDt4wtse2qIS
3imz+WT07E4zOFU43wj0LPuYKVBH0poHHAdZgKnT3lK2RfxOaWsHjReaxV4xWOaGN2S5azG7Gsk/
W5HTbIqmlQ89qdMDJ0CmPxt9hEmitZYf0d5xSrE6zLgNoY8NS2S2MWPR0ETOurXILGnM21OaGetO
0W2mOnkNg+tqqDsJCQ41F7GCl/ZFn8C5svtCQlv3qErXSJLslEdIWsgKqQRCaloSUh1TnSDD1lVQ
NwyqbR0DJfa3MhDlKmThAONWRXOoadMyMFhihMFPTT0YXWlChehLGQsaTgCsA6fgQ3TwzYX2jZrS
5rqacdYh6MzgKRpz8Y8F6pud5LQ7+aG/moQvdnUVIdA2JHe4Uu07fFYS7aEf3CHofNowfW6L2yKZ
t4IMtkMy72erojd/HDrkVy9ipv1Av5IkHzZJHTOQrFbMmisYSL1qrFplesvE7iqZemcLaf6hjl/h
1KCE9NmYw1rQVXb3uQHEb0pOJ9BwECRoJ6YtYWuV4rEy5oewf5qMaCn8C8GN+RTGYPxIEnUlSu9m
ULmxIXsKEK4yQyWYtTPnb6oYfIW+hmXrfRyrnxnfXJyVo09KkQqATSL9YEQAV/hlJarFtFr86bNf
HLbCdl106ouO1bgRusjIWo3MG33AHziarvVgQnWja6WmQChAfxnHEYhXE1bbmI+qRdcOQrKfAp8i
3+drLXuDC5qggvrOTYFms1xdC8TqQtpXxmPGyVX5w0rCGIw2KnoP28fBfzItkyJt13JyBGwJFBe3
Yf865rD7rKcYpnQf+uhbJUdY0OuWFYyjVSe1aC1zxBgWcElwyn14UYVh14BQEiqcnQMaGla4GTrp
pwCh358N15FTlJs4ujXLq/q9FQdfWjnvKkiokzijuTNt6qB1EdzZdDWbrQD21gvCy4wzi4ZTFvoE
mvbSLYqvDUMt5WJ9TpLkDJiwDUsvfNn/TTI+Wmw0bUZuiTe+3K6VJStGLq6RT0963h6tJ0Ma2KaZ
p7lFObuimXyGuvCSN523pM5AoV2r8hkg+Y4KwEJdhdASdCPZzGH8FsXzZu6DF2lpdOL/WE3SPUJv
9zrCRAX2lA1dUjgNNMTAumZfIIkS9u6YRp/fpIhLd+r3fExRcCkUQf6iR2b9Vw3/ko8VZTQO6HUM
l3Krr+P74JSdzLV1F66iCyM75g1QsOxmJ2zezW0u2vL9vAPBuBVX8N23zVbcl+fpx/Cefyrbf9/Z
f0XuzZ1xRgBy45gSTfm2AWBAMMFbkjuTz/6rea6uiour87rwpk15aFf1odwW63nf/wjd0TFt2/F6
L9maXn6kfF2R0q5rr3k2zsWhPBUHwHrMcL9JZ01rKdJub5IZB5KYhmmCWr6paMouyou+r8ZL6R4z
YJS2mq+hM1n266vqvU5eYdcHw7IRZvNtafW8J8vs4eetk9kpytOzfkb9t7vmsotRpQtmJnT4dyBm
H4WD8JQ6+Jh50w7C3PNe9376Xuxcn6tr6z7vE/tsuVfST9CLXn7AvG4dOxv3Mm0vj657nRx9XdB7
Wt819na2V0fNPh7v4tXqVXrOTpa9Utz37VZwVu+zG+3vZEf4qOw78fiuS8cIDMV9dbqz9k//Q9l5
LjfKdl36iFRFDn/JQdmyLPuPyhGJIAQIEDr6ufD3zVS3Hle75nW1n37bAYHgDnuvda3KLmehZnun
5WKxMdF7ADfxQuA+1F4A+Xj1c+6kzubt9LxALG/xPFleNp91XmFxdG+GAtibkPGLFQArEGXrEsQC
wpzxb5b+/tLPX3gXrR3IVwtf7A6If/TRW6t4O9v7sKDeZ910x7/NdpK9j9RdvfFC7+CFmywOiREO
Qq/ikGZpzUD+Ma+hi0FfzS9bqMHC2+12lRvPDH8nI5J2YjQwHtlvFo2HXWHFjFQYWKYf9MW+eovO
Q7y7cVvtSqu349KNVyc7sFEBOw+BGn5MnODkRnvaaNB4c/frRDn5UYofegswSIjhAVMt1kULrHyJ
gsbmNTTW4hPZS+FvFjjSt72Lucl+YXUwexGtzVoJ1+vSrnzPmxWvovem2Edrk7hHLqTpLZrZop+/
cTZQYmzJPjxPrN5/K3lD1tMpKCTLX66v1sZD022RDTnKP2cve//lZby0QGEhkVn5hleRBd7sJQ8x
BYZ7XwRv4SsTXkkBf4M6+mw7+NxLQe6vyrc2xqb3GAQxtyLIKXvmbOPEWXE5OmeyeKFnyD3j8ofr
/LbIvY1g7/R23L1/CTY95/AF+9BiNuO6rsywibddayFWmnGYGYEV9Cw3OBvZe04V+6V3TS4X242W
K1YBiqMGcHnnjam2V2+0J1o7zX8xooVmv4X5IrE8Tk25rJsTtPxwIF58N57q4uQs1soyZA+3mLgH
Z5M7a+uzZF5v7XehXImE0VcOYn0cUK/CGTiP/YTGwjlZrj89B3vns+UM5leOK/PAWBdcQ/6Sact1
befw2FtfgxUktvsk+sssnJLKjtL/KZ1byoPrrjLHdWvXvX1pVrPD5bt4Oh6txmFNTF8rCenHJsv0
lT0o5Qfr6fmyRUVA5cJA7YRZdT2dzKjPDy6h9RU/oPr5KwsJe36xoyAw7FXwaLvfX6GXHblZZxkW
UZx84kxf6T69J0u3tl67VZR5Xys1XLHHtWM1DILpyfLlm5XHnZ1Nn0/z124dPQS8MdtdMp9tz87q
y36c8wRoI1VrHbm5ZgGZTgOmJLtpfeUSudet1tpz0yC6OaLNtKBYY1pTRbbP1qs1hK/lxi6dB+Hp
KzIC7WjN0cpa10f+sNabOI8QGB7nTXi2OIaUcM7au864ZMmD1U7n/CiKIrtl/27HH0HwkFoR63Mr
iHqeMPKh91YkOfy2hyEIBEb3ZfnOvs1qpofXqe6Ltqt583rLq5ZfatrhIdvfh+lxY7TWM/3+YccJ
4Y/EFQHDyet3bhnWIKSXbMhw4T2nyE+tM0ZMZ89WxXIFz3hwo9x1VlshQk9uOQ+Pc1fa9TvpnVAj
pg+7fm3CQzA4GMcihdPVsRWY1ry2JA8be/IccUYUm1Yf/54IQYj8d5KBmYeZfiT2i//JoklI0C7r
a3593Eqr3WwWbhgBF94MQdzN2s6w/e2UlfqAjQ/APO1TtPWuFM0YfjaJ5X8CYsy/3rPc1qEfWtNk
CcT8k92B44Xhp5/H4os/DiS5szH4re2coeSV8WkRXi38Ksv1ZO6/+9PDern0Iaqv362pGrnTQrZr
92nuEvHjXCGhw1kDFMNBnBXv5MNphqnVbvFlB6mNneeXSyLcVxIpnI5cSpYuOvVrQ7krvV1vh+Ra
nYbDI2cNrJSebhYNNvPvrhynASw0na2w3vNeXm5H/mG3G0ffFwQ8bw1+fR8txVu4CY3nwpbX3fhw
YlWceLVbF/67+ZrZnwenoABJZomDz8dZC+HSReTj7Fvu/j2SDDkqNxE8uoPF/HH0OGmGHHsSAZRy
uPNW7EFYIx2Xr/BRQsmqV8IIouvjD82Nr95OmsV56X1o5i9l5bEX89eCRBNVHRMm4CgouMZ9VVlP
5Pp6aRP4ikVptcqTWbLATH8JBfvPDclBxhuSdRlxG6J01/LMgXPXkk7zr9VRE805DPhZUwjhAKFf
+/d7fV+XZ3VFu1fiiPQpaOTdvdNSK+v9viFykJrgOaXH+Ljv3JM5Yo+UPQHrvxxu7NPdXT9TUjgY
uCpZBvfM1/9YD18n1aHf18SdnY03IR9tUJ5JZW2Pi+vf5yV99+n+PhScLImwRmAxeCaF8a3841Bs
cKTjEeX+RnyQfME3XoaIc4ySuRBVX4pffUn++C95KEUnaP+ar/mGD/AnLKnfslyPDH/8c+bv5rvm
X6aotSLm2myuRBI/Nn4MUfd+8f7no49A5/h5mPLLzqHsjR91mARJ8D9/M3wWo4ov+SyuPYwl//tj
zLURRTl+oHBZcAf70AivAZsvVgFofkFOesdQZFJrve/5670I01fZ7z34F/zb+HEMZb7r7DYepmx0
xddg3T3B/9h/6C6Yq5YvESb5QkVoB6iHH0VdzFq+mfJLViU5KnyDSgJDHaj/+1+CR+ogf9p7ezz+
XsZ+hPRCnw22M/GlKQIfJ/MkXGfs/30hOL2c/dyHnRxgAvdZuQVnXyJxQXKYhAM0IN7AzzGy8/OF
R45DIDyhcWUgDQ4+K/D1b8we6X78gqSJhANooaKqbL/Uuyeoac7U7a+5MC1HE/W1D0Wso1mprKgU
e4cCfIhufVdWWuSuhhR2/Ut3mLFFNw4kG9WfndhsDTS6OQ7n02StFI1XXve/jCVE19w9Dfcv8+4W
HQ55lyspCn8pw/knIjQ78YALzTw9CxSEwC6sldQWWn1EAEQNhAOVOiliWxiTBCqYXoefkWrppdjq
5euh2p0u6Tqn2FX2NBtf1BR/g04M5NNp8rhvQVhTOWbbPZhe1mSRinR9LH7c8Bf2aT5X968JPjzP
QPBbFKXfn6uplArOBeTGUSp3XapMKQADS5rvad4e9q8lcCh+6ihr254gpT0OgNthrYqssDuSNiiV
DlKk0bm5aLZERK7AMjAZ3sS95GrdtocMyO3bTw+y3eZc+9IZfY1VlCkHPzlfd5cTzI/uhIP59VhI
NpXT+HpMndqYnXUaLdSk91eIEsCwagM2WTHuDWXi0hZJjzuuJIpPLkh1GlydiIMMU8S+XfXKweMq
f+MILx1NGOoiBf7pQkqopCTWNUEC3/gQIsjkpFSdNNTcYczKw1rag10m7zkTl4lRBhmUF1GjUyCD
JqYXorS80nPnHijBZicNBgruz/3jrRAovCjOAY2vSvTFZPjUqHcpoPlOyldjzOmq6DDmO4GjZ8Cd
UoThe15NSt+7I31gJTaPY8C1CvI2Af5BrRY1MP9pJ4NFd8UbX8gxpQkz4MCFuX0FwZY0M4EkxpzX
dZZx+bJau2YHX2hWg2JS5H0WeFl1cnvLimvUHlTPQmj/Jo6c+2T/VJcrQbtA/2f+xbVmjrU2NgRU
489a1KP6TKtLNDqCxEq3T8BRJqUYXIFnH878BMTBPpufpE2SqdPkYiIfZbd61OA4iXRZBhfSlf0G
sCa50L4DZW5cAqKuapzzUiIEJdxN8fhMxLF9KgHhHSWrNQLz5PO5MoMDWYQK7WKZbG9y14FpYgar
1BU9lelJEsK8uTwSlVtojzcDAF/B6F5/AkYwJa+65LAJTk5dNrD82/jQgOugB65z1bFAYvn0zopD
04m0qGSR3a6YootwItCiL/bx2H/ohdLKTxjnTOm9S3n1bodqOG9Z3pZPhjR4OV2da0k/u+6cf09o
35Ecf85n34MFar+xEKLQdLzrNvYZ3d39KROnQzUsMEf4hknTLku8Ixyjx4tmIbgI8btiIhLxYwUo
nLuB2SzT12KWebpDlQrnfxkZ/YX0ZHWdaw3wm8O0J0KvrsTN2OCpr8dNiWjRrLuP/tLNT1W1FCrK
QydygY6Fm6ovhRCX112pd8vM5FYCRXo4HwAEAse9pcf1GffAQZuV1eOp0bxygm1MSZ1GMbA3skS+
7Od7cDDHzxtKQEJWnWF/CCrjCX30RGX7KF6jogH3fVulNAaTPo+Tc0mzRrGV7DDbw+XF8WiaOjiK
3CIsDqwPE5dUhGpdf6ntsUb83nqng7o7HFPF0UdwmzGE1Pc/aD8tgeGAoynCFrxN+ZhcGH+SZ074
t3hU9X6hOL5bjIRA9Yi2UAmg/Hv10Vd9eZWKRFgKrN0NMkrtCd2Igy3DJOFOg0MjWtkA77l5bSQ/
uzoXycEDMaFu01kJZZFP+YkY5hM2HtkyNsNzMlPnupvhu5ozKRuo6Mm3BxR0IP8srAqbqbmg2m2f
h8dzEWUfxdkql6TuvbQlnRurfEpnzuSXhSpw6v/OYCyEqR9qiibxeZyI/1hkGYehLWHH0BYEiqWs
gd20Ylhpzr5wLnqwR/77em7dXHJqcT5Q/a2dKvH0BWMm/TwHoeotHPRY3lvKCzWdjvYWMVjWDQv2
I5ep90l2xDqbCcBlgmHbMe4ZhnXdDVHjHufkk1a+RuFGgTYXdAGrFt1lOURJgB1HJ3EHPkyOYMGp
xCRbWrNHk9tnrkVl2VAGudBSyphyuZIjsQ3PHNuUPkzPcHke4L5kh1BhkXf0pXypl07VhQa3Gu5U
LWqz+fHq306hDjnTgpdSrUAMyKe4UZgfyHEznMPb5bi5nOFtFGEPLQmh4jBTmW67R1l9MPN5Lc8y
bngaWNVqXzuFjBfFqRaSFkm8tSXap34lkMrY3qbXHpZST2fZ27PCRFuNF/XKr6qYK2/bvWizctHk
qWEE8A+457gdDNU9te/NZDGBL+NPpgpty7Oj9uHt5Ei3hxZjA6zEp7bzjLfmo6fz1QJV9gaoUUdP
VR6Aj95+y/3+ZpT8PYQp+O6wcgrCqOG7Zyk2qjwQiV2aLDW8DBBbR+/peI5ZTPTJQ5uzD6DBY+B6
wtyBK8QSE/DWxubfA+n97orIR+QaI0aSe2XUv/19y17PjawUnS7FJ+0NTykHZ1LryAWgxfgrDl/8
70qUoxkmrATEtahE7h4Q8yheEEpMtDU16gtvnJU+FaqNm8dnHtPgbOxtYf7vE7yXt4GqlIF4svlB
UmigQvr7BOVKOpT7W7GfH5RPuomm6AIs19u3MvvlSsr/ffr/OtI9sVIsUk0p90BhS0rxZxRBZ9px
1BYh/hvAXLi0+zZbmoUIPMSRVexdpIMcmstMrCOZ5cNN80/ia81ML+rzCiiXdlHW9TnxTpODl6km
warYUdAKyNuh0Ajghsp9JbglhwNM3Guhrf595f47aOMgB6LMMnF0bX2Pdn+MZhdlSGnkkJ56mcyo
jXjXnO1N/iuJ5afrhuqQbQk6MZSm91O5qLQiSHAW77JoXZdUcWtWwFvDP3r0qy4yfCvCRm0BUDeC
rS+i39UPbMIlcwi+bAHI0rTzqnm67KYYvY4vp/ACPpB5LcpetOdrLG0a6P/01YCJEShiHz7Mp6Ni
gfKF6GRQiEHBQD/Vlp75vmtsrtXqCRQo6qSnnEJVo7uAAtQ5O0TsA36pW4cZT6ju97ubm89wjk2L
5zEUENzic/GAZepKB723gIxIfjftZ3JrjwNYAFNscHQBbbIJCHw3ePrL6bWfYhXqWAH4PO676llO
wqJy8X+IrDSJNigteCJs0s60XNiSzdk0I8GYprPr4jpPNopkndZm7x4edaDGKyys/74FlB/uad4b
2qkqNE9TNu72ZKpQH6RO6dOForJrrQPxVoXH6uQdD0M4IJwASCJSjU0H0WqS54oWEXK0ji2PQNde
v76kA4GTTLiGnFqnK+Gv/Xt1Ya3dIypoN021EESsXWRKTzKvF1/Pt8q+Ni+F2sC67lz1+XJ6uulg
qQ0rB7ij6EHbGzODRldd7DLoJ3r1+u8z/o9ikfHirzO+01ZPZPN6nNyadHHlNiSIw0zXZN4TFALa
z5ZvmOO2CsiZ4pcO5Lf69e/ZgPIWGneKNJoqsYT7e5wSJpS/9PZ0HnOk6tyrtullBIiT2UoN8XCx
i5c3hd4W9nW59cBMMr2SLH8A2A/N74ZyNa5Mr5iAdvUB8Jzp3v9WRwAKz2u4f408qZKhjd4h6lZ/
v8ahQ0c3uV7VeeMmW32BjNPVPZH+SfbV0mCp3LF0000Ht3MMX7DHYo4Q6XSMIHMF+TJbi96VnxFs
GZOYHpYBho/rQlwoM3Dgy+Tt9iA/dCDw7CYSw9rb09tDeETjZgwB0fzOwRDozCRyQCSfpZFzezBm
3U6lhTb+uTjxx2A9fnzwezmCzofoLbzN2LTilzwZ7h5DhmC9skaneIwBDTwHOwHCgb4rL2YwRI4U
HezKDtefma04vjg/zi5BHW8k/+YwQrMFDRfJa057UfUUW4c2xirBZf1kibw0waUIzjBjvRzsxQt9
Tit1Qu/taHnr8POTTD8P4i/pJCAKvZu1PjgJ8aEnhxBRByyKjUmY/4eh5aWLyUYgJpS9tNO7MCO5
ZtTX0K+CqaS3NcaZ6LTq6KX2dj4ttyQAOww3YKqp97Zcf5G2MAUHmroQC9wW5P54/QSuouKn1Oo0
f3Cz9dighIQwhaFNNcFTY2hJNlnLlgaB6+gD9YwNh7TT5WjISYDpdvElBi4y208RMNmMZQaV6/2H
lFqIZ89v6vr8dBzhC91Tt7eTWR18JjRqE7ez3kGw+su9c7HeK4d95VJbFrPbE5kQxDIh2Uvczctg
KzSSr/RNFRtVj321lGdpeZxd4ysXpCTfJXPJZl1cn5JPTbZywToTCWjaSQhvimbanouXLozlmc4B
/THrMXUHK3FGt+HoPSTNxF0dLJtUHAdJh51GwtMQwEO1XveWRG+mdSgjrszZ05kWDRZOWFdKoMRU
YiyBijuEzvC6xkivcW0VZ7wKqltMjYcuAsDjkLIc6i9koM3k2SW6RuhEHNG/zY9TyjCIBgZP2/Xe
1b66YIUsOmq9I3ijjCDfFtNbpFjfDPevC8fGSTmez3iNUy+xPi/W1X4CvmJd3d6jozRVFuPHWPbM
wtahV0YyLaa2aPx1g1eFmndzTfpoY6lyPFXBE9kTgdNxry6oC+eADTO3V5DxnK9HlXqpGpl+MT3H
p8Ink03yUFtMKy/nCpAxGxxcsNHOgT/Ug3jscltzdYeCAtjZwgOasrc/zCkyq6D2Jh49PI++xCzZ
piGEJWd8emXEvvDt6N2INnKEULYTm5Je1MdNLIeILUGVwxPl7hT8EtSYHA6+Gu5dMzx6DZVUfQnp
1qe64J9mh4iaCM/w+JXcjk4018Ce2UCk6KB3/PreSWyK9YRb8cJYVZLgQwwEF2JwJId33E9nQ3Bi
NjdDKrexYD2jA3cHxoY2noRDMNkwhLhtLK1ZpPlncn6Onsm+5RdT/H23galG+3M4vZtcJ2pTDgVe
pvlF3IrnoO+dBhM62SOJTPmtg539myT6p9ntr0PezW79sZbVSj+2JEDbmeEkiYdYqtLdo2yLE/dG
awAwnOD9e079D0zk+0RFlv1AI3EB3PeJ+mvTdsotVeewykjTLDBoQeElE4hGyyGAZ6Usb5VPfjrB
NYebJXwcU7c/A4RwEHIKG0l0JPRy1weqUsjJ/v3iftgf4IwAas/SUyDg9m5/QJT9TR/aiREX/Ssi
RuUQV8e1PkS9+ouz6dt+fD97/nmku2tP+OLZbERkz7DhPWkuPmSvgw+1mFG/pQ9Mwnzrip7gnqgE
VK/d5trRGc5npdt8mSjojefcy1YkjLDTtQo3e6TIaGnTg4A4AC7KRggJB229ccw4IGbERszu+FWt
beUBRl+fbjSWrm7RWtVSAcK3fyrejdhUrDSCjYcq9Jfr+n3h/nO62mjXQzimqMJdhe5ySSdD2/Ws
nEv3uvel5NM4PV26z7T7yFsKOQdLYMefsIi7ZW9l+8s9pxj3GRnjTaf+cfy7vWajiBfDvFXdPC+t
8xT7h208NlEbV3G/qmLZSsPjfIjiMxR44mWjyw7JCmKunEVDTd1pUU/rzf6rZj2jRQlRbbj5AkC+
5HsvJnOgmWMuiRKVc8CjVvJaTyH2shA4L8oISyRUXnrAdA6i3u82zfy2qVYN8BwYv0jJxKkcJ4/Z
jLyyjRYV7mEBHMFGUh1ndr8spl108iAA2NKCTJUFwST5FtEm/3Bm+C9C1r/J88BY/r4R0ZRcGAxh
EEgelL9Pkieci6s55jx/qCALB6y514DAZueY7ntt5283/+KaLwCglsbH0b7at0ifnZjomZMJTpkf
nCxOdyzen46rLh5RMgcA4OyjYF2uqAsRaX94yD4vT5eYvkqBKpFW9HTz3QkEv4Oe6DgT15/HiCZm
5Vezw4PpMos9TFzpuYZ48cxcf33T1+b8+kb5yKQ5dwnOQR1wOQ5EmdCDnBp+Mx9eiNBuHvfPzQwD
Z+kzNZGbAAvIT5+ExVhWQtVqS8txeSbO5XVdWMJCaS3hfb+YrI7TZtRaeLdZ5hQPBh2WGOHPE/iM
TLAe8AIwPehOHxDuxGRQPFXe6+WrJigoTNcIzaPCu/r5mpZf6+iRHqnbyju/HF5Mp4on8LX5WSn4
2q/r2cRpkG1bmbcFISb47P0MRMiyJbDbd+e1vao9YX16Vy0ed+sBDYivLEQfan9AFzNqQ1LA3D7O
HNXGJMFceCS+gxqadfFNp8Yj42dvHU9Iz9Sph+kMOoarSnYZtPHRqwKCVld9mLsTpqiDzwhSms7+
sWXmez674+ojfwX8zKqhdMb5sXRbhSK3XW4PoRmY0wfpfbI6z5GnNhs6Vje3cFBF3x5NZ3mzL3PF
u7KgEBh00dG4RvBlTqmZr5VYiJl4/dofL4gafkneed7yXSjV0hlraRScF3sSGLOLN5mO7U9aII60
kNghTK8utHDwn4Ddr660arZMOVGP5NMM2N7jKWZrn4fX6TFmHW4ZjymLDCdZq6yykWN6x+dmaW5l
VLNgR31lqrE0oYY8vVEBfslzrtJY29d/cYOLP44llHahZtCnJxLm743PramUI4Z+DfwjjzhmxWbw
cVvpaOYhHVarg8wiJF3+e2YCIvHDfmuUVvzfw97pA4gE6dL2bCpzFJf2jb2Q5o/qOzYaLPfJkVyO
Yk/BvkxhCvDxtmHf7b6J1htQQecN3gIiOIKgbNGiWMKsMQoFR+2ciMwksd5xkbBIRqPE6vJqn7nr
nudPy01jo/xbX6xnd5pTzRXoV4/f1Trl9MZ3USFmkQX3xW68my2zonvMnC+Yy7YTfLG6jljbnu2H
vb2KCXBz2JKxAHvkqfvqmc/G3dFuxeLvPM9YmNNuRPrXu6hVH+fPrw+IfnkZg7X996WU/1t4ZDJA
+qACix69aXdzbzrRpObUF8Y82V71sGUnoO4ybFBsVep6VtWPkgYJxXwekg9ILVZ46rZDFlMsvACO
y8RPfAMkVhA3RCjYUX1Rus+JwkXOADC6+9uWGAwlBB/671ct/rRA1DCIYv3DgC19r+b+rMChYDdq
3AfzS/IqYbGvQfwUkaoscjZ0k49aQkRoeESVnwdUUeh3GW4n20HzTXkOMyIrf1nC/PgccAUVfcTH
cC3vFchpORyTw9mMdbrBmc5Gmt5jhjNEll5pWmqX6AZrdn8rH/59JX5cQeoiOhnUKzJl6rvFRJOZ
9WlSQBFNCvj5647CvF1rYS2uWUCaxuZ2/eDdgweloHjkzlTdG6F/V8DsdjIkEIrJXcaoQhzD7NAH
+W888v/4uMfFBlX0MYWSUj5G178HCE3ti7qtL9Ucus9msutCoknprtgIEZVpHkCNLJ9/aTeNt+z9
+urPQ94VY8zqLBt9djPivCPHe7LoazKyzwEub/vfFx+H8C+HutuopEmnSa2uV3OMYoxCvWG3+Eco
gbT+uNIhSBUx2rx705iN1fV+CmHXPseqO4zTiHWJ6WxTueJykNsFPqipqH14ilP6mmOd54bXzX3Y
8X4WUACOaWDbn+2stN8HYjzX4hs3MpWA3LD2YbFKF12cv1FmwPtin4JjCIt1WTw3C5jduzSAOjyK
b+yJg0RiH3ePaokh0JqEE/qG7mGGLcPR2VzPv/PZrii6x+UbC2Aopx+pj1cqf5TWLYOt7JVQVVBT
EPo4pd61luiyNW8H7EW/PObfuIb7dxJpIV5lja4I/dG/bx65Op0P58TU57XB1Wr84riom9nepIfo
1pfIQK5U0DA2YsIzD1eV5CrHxEE5Ycq8xjo1tHz/eOXeZqHYU85qpk3uC+eVfgwrUbW6LOKhULWN
qUZtOtelMBeepf3sdgsyVquXwDitjh3rOCpw4vpmbnNQvPI8N10a+TTKLrcFdinj4g+nhYEqeELG
BEZSOAz/vs1+fMZH0SlJzagKTeUORNDIZnMdlJMRs8CBHU3yi63khPkqptXXKBZarzK29RnDqAkd
dPCH6gvbJhs24QbMZ2eUr3q9PqAfwkHfFsfNKX0fhPdh0v7yQn8cBbGKoBOUaJAY+t0omKfqRD9k
qTafIHHAyZzgGlxeUF9fHFFjkY2hTg5+uTg/TWB/HvNuBTI5qJdckfb6vMRHimkG8PopPpWk8VnC
1S+SgDntfPQnl03eBni50q+yifRhPaDOP83YTNcTd3/5pWj985WAugWXUoLrINyNQekNBWjXywjL
06jsQEGLrFxxbV5mNc98UVD0YiWY/DINKeN4c//A0Cf6f4e9G49uJ2WflmZlxMYxgJXtaIRT6w2s
4vK1KL/lWHhhHZMEV8Q2toaeqC/fK2l16ukgAd5P+zLqEvNFydWoEYNKDKSmdoxL4ikKs9jt8Qwb
tyfBBGEvvt+LBNXuSMTJsV/DM1jXWusebi6RzI5xeJXOytrY5156U12I61utkD4U87ZImR7/fROI
P94Ef5z33Srm3GfScEvq2xzqqktEEqVB9oRWPx2rab9xlX8q9oMJG/u0SGKF/4gZjj3E8aZjwJWO
1mnva+oTzRr8A+TnVb9qJ36aYkCDSLqsj/fR9xT0x1JHm/BUKbDN53slrpplQpXa8ImOvnwHP3bV
Q9GtqmaR1vCbpyLFd7JFyuCk/rbm/mFW1QU4LJoKkAVpkfz3WGxO+utZJE0uTtKHLL84JL6Uvjwp
GFBfOX0zVexROkbwqDQd8LVMTywcO+Pwy5wg/bDjYJElfRMVyMFU7uaEuq4mQnLtlRjN4IQ5YfSP
N+fGOpAhPZR2KuJbBCTQYpc1fdSdltGBm0e+ur+9Q9hLLENapjNR+eV1/XQLIhkgxlflf7p+f30u
Wl2WE6VMF3WnYD0cnK7aADrKxN0oiupo9XVS7fWaZGFyZKX8//8E/HX4uwGnGW6n/lLqBzaTBAog
QRySXU01Q4qBsk+GhYlSlUe/PkW/b8d+ujX+PPW7UadrDSKoDidj3ulBPsTyZXWbODAhOfL+FjNB
HthWXAJBDW43nwYhiDZD/oUv9dOWYCQOEnnDJzQjdxfgJMuHqzQRpXikJUjq5lQHCmUH8+aZo34P
Af6JWaDviGZ/6m5jfBVBuNrNm7Tvt1Zxcp0gjWraDL/V2+Qfr84fL+zu6sBgb1NZHOp5H1FGM3eY
1Ge3QA2KUax0LjySNylJfuTePqVqmWGsST7KzXnb4po8Lstn7phm0y4vvoD+lpKWZk9CpJS/7OT1
n14m/VVVgcsngDK7m0cr5dTmWV/qc+ZLYeKeExf1zZHUyNLttQe1DMRsU2Glvo1SGGU/ryXnltD7
9VXZvprBnjidQ8Q6jO/vRlp4D2ZyqeJ2P0fF+ZEgjLJZiGXMCIXMM0USJYW3IuYzN0dbbVTaK2iN
hVAQ5uxQbkQXZgToQXpAbBTkEEXhZkIRNmaMbnyVz+w7O4SfuDbJpMEAvPdUYOcyYOCp2D0L6ows
Pk0KazQIZEnuYQq4DZrU3zJxv5/su0lX1+hNs/FjySMLd8WIS5t2hlRAiWcZ7CZzquWe1Fg9XbqP
JBbZBkTN42mhvdLTRJH3nNkInmXaYfjlN8LuFkkLKHnYtuDFnkmqD/LZwe2fzj44xuUkxN9OPkzz
9Mt48cNKgflk3LJS3mfzeLemPBWVqNVYV+Z7mUSYKXrUxJzK8iMkiZ4QwFsgXNyk91MlZqd4ILig
/mWX9tMSSef4Y1YXPEFqD39PKPqpORhZk1bziwMx0FksEanbONH+faLjY3//5ugCw4HBcRD5jyuH
P6bPfW7UZI0MbBGUWDKBW/j//v0/jvu6gBREkXV0Yt841D8O0FzqLK3UszGnfNhRPzrHae0WWVy2
M8UIGfCa3mv2TvLwy3HHy/OfE8OUrUJK1Ub4+d8nRvyziEBcNebqd9nm1rrZLRLNoDpuz3KYIg2R
p0m2JhjlNPltdSv9eFUlhQsrEasABvLvg2elKsq5qdXzPTlb6I4WeL7EEvIN/uH0ABImEh8w8L3n
kiUN9jajyEpJ2p8sOtVtXlENwbKnAbo0tlXUP9KX8UQ0BJl/cEh8RQlADtIifdgT4h1QLSfvN0IO
8JCsqDmNPfRgT4/7rY6VkOL2sEAMv7jGxBY4xbShCb27zK+v7fS81amYvZ+2+Zywg7Um29UUmoT2
UOFEdDB7wFSxsg19NSMwvMt6T2Mb8sh6/763Hkz6nGBooDH10+e54CUfSrzHWlbE6Sf5n+BzXo2X
Ii7fUqqGKTlKPeSeD3nz73eZ1eRPb7OMm0yCDCCK/xEGdh2gJiOr5tqj+pDCuJ9Mr8t8BwUE5RzD
MRYlIpTCdn4Ls/gY38I9HYmzd/ZOIkXEuH28PqFDmO43+42MxnopLLEJzLSQYZIvtO7E61eTWPFN
70qjppq3ETvliiYZvjvkBVl0jCZPx+CI5gLBw5LmRGyEGa0ZEkXDPhYXMp7xqRSZXuKe4sG9xCrl
ezgWZ3y0UnCzc/oRuWd6N5Qv0G0suCU2uwT8TyTH+0p4nKVjtcTJvSRAi8Fbn+FnMpZlLsPqjtEt
g0cWcENNYtMxqfIbNlv+sXaOheiwauOCHrSAUCoUggEVoB6qYRHTNZ9PwhtSlS7CWXwMryRyNfhC
CCeisLq5rYQwfdOmSLynyYexG6b5vOSb2jgzWxrAN4tlyvfegcmHM0FeQDfhEOlhFbRU/8UoWdIV
SbmzFF6L/qzMm7iNkRjhQxxiY178MlzKP617mZXHhw3U53+KAEdNhvaeHqt551Fy2QLARj+SYrau
0KH8H87OazdubGu3T0SAOdwWycpJOdwQliwx58ynP4PaF79cFlw4jcZ2e9tuF4vkWmuGb47PcCHk
8sA8h2QWJQV1Zn8ekEejIGyMF//OQjV05dX86QQxyLyp7Fkm4LyLPaBPhFxVSJB2QvUUYCudTZ8W
1BWwuTCaT5NuOlM9oOv7ZbYIXdqbAp1+ZmEWLp46s3SK2o2Us9Q/GQyXdbuhY6w6XFs93HUjdq9c
60/7FUxnutmabihsl3/uVyqzOb5ehhX5Yf7IZHvg1jcNCiBcgLGDXWJKnH7FXsJBRvJ/Lu/o9pSk
wx9YAXH6RlcOjZ8WtYnYH5ynBBzu8swox3DI+rZg0bYwhZwxXoYe3ipXPsX4Yev4/ikXX1opStEs
MlE/5uGT4W3a9oRmGoczKfx95fZe+T5f7+63MxA/Aqs2vBBnExNek5Y45lAttWarUWFUWmNZNZBR
pUOun3Um6TKDqZ0FJHAuJ0Gl1P8S6T1a+ZNSUrFTIKNnq442llgeuibCJ+7KffmpJm2YZJD8Q14t
fUUm3y43qVSj0c3KOOrjIU+cMnGNfIO6O0gZllr32Fl0K8JNpWUiYhlaS++/SAC4AhQA6K/nhPEi
+pJLTN48XUv3mTE5KuaWMwZOi07lAxMJ6b1Yrzs04CJApHl6y7rWQPuhgvHHx18sXUEaLa/xonSv
eAepW+nAsvMn8GZi/ygkt1deDvGnjcLkVhMTzAHSl9z/2+1OdTHxErHujs1ztu8/p+f4KCxgFTNK
Cqxk6SMU0NbIoOZg9y1ZlTtsXOzphK/ALv/0IQQq0BLnTmd/iG+8F9PR75Wj57wV9+E6OJurZtPc
CW/KGjo/XVdOIMEez7gttpjbL+iqBbBNSD3XBpiWY0PsfaiXcOf8hb7x9uqLdw8Ez05t74y4NjhV
OzRfq3dvU63dVFi8qxt+m8AEON+t9GQ63lLfTDuIpHfzvjHQv3iI0bLJd+OSYj6UTPGFVqh8jlf5
OykIh6y/kW7ql247Pgs3xrZ6rD6LT2OFRfP9/4JrBtRcYu+z8jt+ovp+EyCyYB7vGTeJN+ru0SF8
kjbiSjrVSLPyZbI23+KT9mLdY5RXb80HIIee/YAL+KJCxqmc5YPmMOi0slbVsTyld4imrWJRIymI
HOMFe0mmO4WFerTOhSOgJ6M/H+wfXrw7dEeLggFd7Uq8+OPrpphzVjk3bS9jcHVUfXBgc21Cn+14
S/G5MZaRd2cgJA8f//26/by4GR1nYgND4b860lnZanrqx+me7L/oEG2AQmSAwJceMYYCHgyFkG4l
DTlFnH/MphXucv++Bvmn2JyTGpIT8+Qw9y9ic6JmL0wKxTjGPt2EMxl1Lb5qyd5ITppxmD8Y1Yh0
Zp+r0AGkpwRZbr0X4nXBuR0u/facFA+KQUHR+feVST+eCZRJmFuQGV34qq59W4t+5k/Muak8/Mpl
FsuwTglCnhqFixMwUuxDJltb1U4oQczvo2JHfXzyt8PVtuCPB7KOmhsALhDcS+GbXypGztbm7fye
xneGViD/FSvHQQEuaj520oopT73Dg2yL1R+gL3fUjP+QGc4JsCRJMhx/a77Eb7ei9AY8J0oywy4t
7E68mZFj/+Vuc5tJlGb66yWXSghLI4B3jFOtuRq7BxgrlMcMf8cR0wurOHI6y8Gi0rO21udorUWD
ltb6Omv4xw2YRuycZov0Zi5KO2ZH9lrDOGWGeMXrGAmH0b+JPNr3GxnLUZw181MPGsZaKeKGV1C8
VgOTxDnNvsxWLZlZFpECifTXgdeaQqEJaQPhxzwllEG4hhIz49ClsFQJOxOdT7Jnb/DJAdPMNkf4
Pqi0SjOghIOeAL6ROD7r+UOFkGigyVqgSPN+q95tQqU3tKtqSflIr9aYzVsf4DJ9Why1Q7lIzzcG
kjGAozTIVWfRD1tMoZnbo+tHjg4KdgDwZ20pU0KzThvm2YD9LE3JZS5ejk7gA2sKWdltxWcVD1a7
KZjlXkrJbSytWrIYfdlPdoalgbIcCidDMmjNJhSUncwKfVa0TrxXQ6BMdpytF8OdkO3Lwpbo1uqI
5b1bvUONQkmobDBu3VNqaYat2Ox8c0v0AU+TEQ/KVlfezJ92qO/PY35e315+vRyJTdWBMl7piOW7
YsxSDwp4crYkTdSb597b4CwkSLvRu/LZyrXPnn//22eb/mSmiTl5R7E4Yq/TInURjlmyzOF2Jnt8
6ikjcyfVlyJ8EsVHNgL1rRY/Sw+7jxceU9Pd6gwE0c22ltwu1paULc00tilGStFefK0lu5SvpRDG
HBRdvMLw79jOCdjw0fkavP522UkW9XJi+vhwIRWyGAkYj4iG6PxPS5qxDawvY/Po3UCTBX9nOVMP
666GAgVNzdW3qIy2ZBwj0xmC3R9a3u2b8aN9SBwZq+MFRdRk06OTo1O6PIV03xfhWt0Oe22nrP3X
2I1dGnYEA8yK9KuahbpIHxqEFKvUZWAwdPkzD+bveRYhWTxp28l9oYq8iRjCQizgMAG+8D+YC2ZO
AQ/uGUCt/wIWsyQaX8ruPNlByWadfwi3wBrjQ7jSN/4NgsT2w3/1cD5Sz94Gkw+byYunDOlI68yp
xOIJdw+k4f06R0P+VK3Pvq1sP+IZDjNwjqkLibyKqa8dum3cVH+B8jmgEoVku0bWiXtg7y3Ce20l
4mBS2Pldex//HnQiYJ9/JnfcZFvNzigBtGjfGid31aN+xNvkwMzCGc/co/4WvCaguFL0c4zmooK/
+aTStB3tkkIB3f717wbZvTDr8h5EYCP6WthWW/G+YYrOc9s1tkur7EZ8o5+P2AGwLRqJ6QXqAWkf
75fcEH07ER6w0k4w9vW63gEStrq1U79pgBw2tJQQ/4uU6I1VDYoR9Z3TPCQ34hqpZLSL0OkXK4Vv
0AjXTpcfwqo5i9EUjnLRxATkz3UURxCsq7jxdthPqEAdCvMjzvjaIbdV97CjfLdAwKbKYz0fMwhu
cQwWLbuu7sJieqhFBpWj53/vK/IP+zxNuZkKRZcQNdnFvjKWsskkXGTsYzU9NYkIh1V0RfAXddE/
a2Lk6gMad9zLy+ATpyi3L18TpvNbcNklUDpVxQocX4m+AX82Nm4QfhjMy+TX3Ei+AEJ/LWYD7ouO
GxHeFnNG+20xm0me5tPgjcfC6Zbytth0G2NtLJ97OzrU63Rnrbtlsx8fvZV5460mJrkMJ1/rBxyU
TuUjw/po4Zq96NasSWZQED/zrrjBOUSpEzhPFPRduDiMMdWvQPVszhyUOtLadxOAVLBgi2N4LhmQ
CR5Dvm62YijlU/+aKoGtv8Qxpz4nrshAxr+fj/HTO4PKz7AMPLoUXbrYe5MuNPK0ja3bCPH2tEx3
/qlGpf2oncC53iTchvCooTR8Ge6jc/ga3+YfxUkgY8tOylN8w6jaDTCN6qys9Rfvt3eunXwjP6un
4VY+w7DfBQjo200Hr1SXFtUh27Z0tHBnepaYRgnv63tly8Test7m0A3Pxt7aZ272wKtSL6pjB85l
4Z+se2Yi//29/4K3zdGPiZ0H4SbeQOLXffn2vK0m6dUqz6iFJEAHVthPSd6BuFyo12NyVK3HFr1w
s0rZJvwbWh9CsE77ZbTVrWsR+A91PHBprA0NoxrS/4sVQqE3HwBBjPvGOxAslOhLgyVWvBozXpWD
+H9qX658+Z8W5fePvHjoUtiEqemzKHNXzy3489tiSX9Oyl1y/kR+xRChTg/40P6nzyW6pxsuUnS7
KDNMElIUwY+nPcqryrhtOHnUeSd1a+S5FZLv2ZsSjVzhmNdus/7Ti063ByESfR+VQuSfC5xGr2Xk
lRfsJd9to+Rcm2dT+EgSrBbwH9cDPCBPZnHAHijIcken+1tgMzJhtNjEhlMVw1HClS4XVsmcP6aa
43vlQ8DCV+STWvirpv/0Ho1p14Mj8I1HE1twsWaGGcFBR8FZYJHkn3X0Nvt61P3BDLrt7OYqDwm0
HydUU/5Cy6mTW7ApdslvCh8aDhRGpbrhFL/0YE/COHNlUKEQ4NCthqsQZHwd5Q5/vph2lQmdOa52
qCsPdaTeKyP0Y76axijRv5/jT+msac7mWlhrK5izXFSrxMoQ+P1yQm39NrCH+Vtzo27kjb8RHhr3
WK+J4Zfa2V8mSNJxO2an/PcVfAn9LrdrvHHQ+mIKA6pgTmu/LV91GEzBl6Rh34orD/Ym1gNjcACi
7ggNpGE5s/kVnZK+txJ15jrTo5RR/PCfKGAvLBMMK97Uut0AUbbQZB6HiFpQz7Q0dZDdNN6rQGTM
JYuPJViHTlZ+hP2KLCKHbd4/52G6rHDq1NT7oZW3imm/oJmtptexSO1EfeG/s9o3fryqKpnf0r++
N4wYZCXcfqqVf35v/HUiTawlNgvZsYxtN+2n3uGzyztv2sMh+vdt/kloCNfg/z7uYqMIQmmqfJMF
20SvbE+KeGSHSqaPoQQOYy4jdRU0t+M4rEJpTnHUcAN1XY3umMegWoHniph08x2e2j1/grthKde2
T+2HysEf13iZtltdiSmXJ+98xAIZTQTUjRGfOm+e2buIg3XNpAzK35lkFmqpjdsZJ2zk9I3/9et5
rt1UQnWLuVKeBCuBd9m7C4dyrZXCyaIUY6b9sY7F2jYDeQsc/bHF7dhSs01b0QhDUSfrjKdpynaS
h0NdBa9mOpxrHYX+BGPe8Nzci27UCG+ulNYX6WdAhMolIgXHZlsCGQaoVCoYMoRtMYvDrQcDSVyr
ub3VPwkT19RVy84kBwMdFSbrSWCYjcEwmVmOAC/UEP/TZC2iMNAN7OUeIsQaUDpxS6bwpylO1TD9
EdzjoOUMJYd567uqOS1N41aMWnAEJADsQa2VLEcdhERwW6TVSo2OVWVuakiAlplteys+tkn7u2sO
iSnbFSa4xQR4IBr+d9m44RbSwajSc0A8RMzemje98okocChDx7wvvd+BRpUf9Sd/ALaWEteHmkyn
ymnn6ZtWy4DdlqdwIMMfq72ODKaFZoSDgh9RPxUU3Iel+yj+8Iz4dxdlzpD8irRsVfawtuXjzEZI
ZR0BLNVMIrVkCbSs96YT5QxBaDcz766UonU8jrZACz6n8Bx1EGOvFXl+EqQBqmHZcMroqiRe7I5a
O6plYEXTPkpsSXXF+lFyCm+VWRsD4ha0a20XdrYvO0mMu4nDz+lb8qA8Oxg2hXxtDf+wPqhpobcX
uRZKTxdr2EjbRM/EjJ0CtRcIxmSDRLor8XB6CmNhWQd2EN5mBboe3jrTKa0J7p7p4LMidIDTmRfG
a0SzQ1x5ThIaKuPm35vMTwXaeeCVYwTqJiZUFws4jtFwiRL3i49gW9PJUItdEO+95ldZL9lwwPgb
bbrwwn0Ksq71z212JU35gTA0s3b+7xrmitm386QQPa1ngogqPZN5UAAY7kuGd8zgkemq+9iRYfa9
aEAZevvKt/+hAAtuR0ZoRSGM2uPF45n01LD0xhyJS1AeLxBL9KM7UhRn3tCnf1Bat7MBh/C1zRMc
Zd1B9vbw5q5cxw/x0R/XcXEHxibTxaZGMcsElTtslF1x57vy18h8Sc8YBtftPG5kutPdlU+ev+HF
mcYno5aC1w/sSLuIzKoobtU+sMZ9P51MCTAjuR6PnF+0p/oc1w41uKp1xB6s4jTfoyuf/+MLiKkh
9Xn+mRE+fz78uK2Ncorrhk46FXCoFdUe9OH+TVvG7okfIda5pDkHaW2slfXE0LHfU1/BDfghZjZ1
uqXHs6mX4sZym6f4YNyiN8eMdf61dx/cgb4P9/OoJc1leknTo7bKdox67rtfGlK/lfwsrDJ3on3/
MBwil7n7e/8OJcWLwlS/Z2d7n66MZ9PKWjzi5wpJQ/nieCBbQK/BBMcyWjGsgwVDa0sbNL+b/Ek/
MvLI0D+H10FYT2fdDVbXGv5f6v2/Hty3+za/Ut8WTTtIktdi0M4rM4DWBxkPvAAmBdKe5xbCiXkT
2QD5v/4faiQu3DrJwPgfrVN0Hx8HJzuXC9nlEJt5FVsMI/gZtM9o8T4dYbMxUodOY6ueaod93WH0
bgvIJYfePrjlXtmWQBu07fzvh9xJnYSCTw+u5AbvI+f3v1+Sn0JeC58VZWZ/oRv7qmF++66hHFbd
GKQYojheuQj8/dTYRbbYSG+BxGDuUNm4Is1VK9HBhpKhcsAKNf2/ec6KGPxaBvfTpq6jt7KYglFw
RbzYMxMs1Qct8RmOju7G1FolxTokCL5V2l8VZjv9jLQzDDiIZ0OCiFQfm2C8Ujqw5pLI5eP/fg0X
O4Yk9cJoFlJzo1XbBvmRhxXVceQBQYsYj3V9yzFfnMybmtAahSdltsZNgVBVm3ZgDdWoj5iaJZKm
GYdEGWvekNRmObyZ6HIfPIPJX4aXveTWD9bhsKreMCpKoqV1NA5a6grpcdhG+c54rFaSsTeETfKB
V1Bj7GLWy8pvXeK0dltQEEX2k4P6SG2oUpjSR3sNab6+CBUQ4rDnuwVdp9qeHjzGarsTc3pydduf
ZBQ/YDsVG2nwWsVAGVnqNsbpvXXIH+onJArDi25cOa6Nv+/qDJOfJwc1yjKoES4W1SgWVpDK0j4u
H0sgs97wCg22ofSq1TDdfdgzQeAW0mQjJi8YZBZjJu5NFbZ/7oqFLcPGGLFvA3OuxO5k3UT9WUni
jR7yp7q9VreYiQJxqRM8d6JtwfmfRiQQlBuEPDtNXrmaAvrP4UHQHxIlcqahtd16ZK4sAM2fR3fR
SO04+6RCoIPUbR0aVTqEn7gDaMrUeMc2LVJKGWyYw1l/U3UDOFXd8Rkwi0vldoirZQA7OUnRUaHT
Sg14JfWrHmFqMz5LnraXwWuKU+qm02GiRKY/TtHjleU8v5t/vruWIaFrpgkHru2vcZywlBspqmTt
WMwYA/W2lk4iplEjeZSFjVUhHHMEGJHQLor4oDM4Vk/kdEF2l9aUZURoKRHzJAlVGgoIEaKUIAJV
5i3rCpLlOOxj49ox9cNoIZeMfGrWeyFaujTArY08HM0o1o5DvQ0iLsa1xmWNwI5MIVwG8r4h94Ry
BhPTRKdtp+9ttUpgtlGGm1XYywIT18bGAGw2QAMKx0ySE5fXOkl/xxF/XubFad7FVdMZeqodU+OZ
/l2nrGlo1sNumhjHPf+HxyhLlM1orBNCfeWv33ZlT4t7BTDjeJQPs8vLJ7RhGYkmGo90sWSIfvE2
u47DPS2YxCEah2E+udk2cI2NdOVavobuLl8pykuWTgQjU+6+WLidhx1zqGndcbTRTdreJlrWUBqU
N4bzQUgxgvIc/RbeiOkehIMJkWj8jXSV0fLoVnEVDkKKYQgW23W99h+VhfA7ebDOwv215/N3BQGX
euTpIjBRcJaXr1FsiWOZZqJ2NPMzwv2UDLam3d3e9sNTM1ueKumVAOuHhOjPj7x4JWTVM6Yc0vQR
l85s5U3rNNngpykwCB7ft5TZPVf3bjOA8TlMKyAUAt1/t9Peku6mVjf+/3+oy9ilRAVYRhZCA+8i
3psUoQ/9PjZ35PiGkJ7pCCwHtV5GcbitdH1RkCYGpRtEsEU7bG9DTtBmJY24nNCX9jBrLAIYJuWV
Yb0ftBhcF+ubWap5vEu9KO70UYGEOy6MoyVBELxhcIIHhHjcSm6kdN0wWYFyV3UtrHejZVIumV8w
9D3ikCuran5TL9/k79dxkZKMVlIpMVeIY/qOnvbgw3jc19YeU9XoPA17VUOUsqhIY411rrtbpi+Q
taMMQaygWiROVyKNLx7o3xf0hUOl2cp+/eeZOGRKLxZpNx6DTYYm+zm+je7bx2HfnGlnMRpNxRVz
YUbLUo0WIgNVi2sCva9pl78uQaHsh6Cfe3PZWxuHpqqrZjSOyGPYUeNoK6ebEPqronNOAF0SqNMa
OzldVbXriZyQJPqTMyhrs91M4hu9LD27Tfo9tZd6PCPtMevNUEGywRIt/RzTl8h7ikF5Cms9XlJy
RGaIxqDo7yXj2uE3v0d/fRfuo6kzaWGY4sX7L+RFJ1UlI/gmrL5Xf433ncOI2mHAhoZ+KLBOyC4P
TA4vH2avs3+/XV8J7b8+/eJhhnmQKspgJIw/USyMfpuPw1sNup5Cw2eBdw/YpdqOa/vfH0sL9Mq3
vtiFMkUUwADkVIp2/RZJnf8YR5v+s/9Uns2tdK/b8U4BJ649R4BASvr3+S2g6MRp8d8L7AFjDxQy
1cZ4x3FjDX3HDu6p4Vm09+7922aPUVaPBebiGU4VyvXiHL1M0LXJTo6AycNddy5rOoTejXnoqdE9
447mbcWYjIf1hcFchcPgER4r6vfQndX0GOQIpOLR2VrWK1Tcm/Iw1XbHeIO8CZF2KwcYR46FfjC/
10aGCBdiixmSQT9hVcApoW5HFlADvgMYDayHuG8JTwfcT0NmBXnyM/jVubXsGDcYIuPusIgZsZqB
JcniHcbbMngUn0PZ6Wsc/HJY9r+wtwLJtQ3W+e+iXmzLZfzbumHJDbb8nEyuyhRF4LQbde+9IdXf
NTcVyRpOD/DzKCZtGjtjCIOlkjuDK9nRUfnkl7b1CasRuoZPpMir3MG4EHMzWEDUZhfdPjxm9/Qj
PRr9w0ti+0+MVWTv2b7y3eHdvOmep5NF7ocIZxvCL/JuAScRuJu7fmFD6r+yE/1AhWOLptzMaA8L
iAD9z51Il6NGjio6HzN7B+/FmHEGzf6E93fl0PyhMUsFUSTfZJSXYqJ1sUyaxkr1kFHfY2/cPYaI
AeEJtPiyuUgI1X4d+StPu0kyhZmVlTi+JkLslCY6TiD43VM/Hmp912pOAwxpdppS1wKI+Hh41g0S
7O4gWRCywwjY2Z2fvJuMzBgfXiHbevQqg1nOtkrH+bwecQSoUfz1PA/yNyQVCO9kVCcMulB2xV/W
wp3J37bT3cQQcgiRONyNkpuHuDt7ttbfJ+TxExgJbaGWQLCMF5kms7isjH1iK50byvbUoUVphH2S
uQFZgspI7pW1b/4U7cNKoNfLqUq36GLpT7Pyu8IfYxY5lhShEZvR7e2Yxy1/S8yDWu/KtGdqW+1e
GE0UhnBhak+EJ1O37ROqjbdMJUbAIVr8VPYhLCxAG8Mqj1dFekjbV2n6aNXOnu12a7YxPMFuFF/b
QTiY3V9N+t40+eTyftCWEssUbVndrk3yy2Y31necmy2LDigdntoMMeaYeG3kkUqwQz8auRixUCHu
DJWWwo0V7BVjVWQnVdgr9KrydVmuwviEOIyYQMJtpzuEJsblFH6GcaGPt0QIM9AlkHfroTvwH+fN
lUmUL3n85Y6uSbNuAtmJTtr656JQIgomkc/trfMPIpY6Oo9i7TADzmyBmD4LqKYnJqv+vaF/SeL/
9akX0VKk9GphRU2LPMEuqnWn2p3glC3NDobNN+Vn+ct6H6izQ+1jV5JvWth+WbFovMVgrQLxWCO6
TpeBtCgIzZ/k9OT7LiJCdThiFm5lj6q+Bt3TprY87QaUW91zZDkK+gTU3ePKSw8joWm4pAejMc2M
2Ui0VNj3rxWIfxitYyOgw2mCjZAxVbvYclDoqmoFMP2YElWMJul9tGl05GIjbuvvkoRYGyZJI2SL
VFLc3JdtSFu4ZzN2CNjF/PDlxE0pKxdA6wrtaZJeO0ANcxHj5t9PxPhhmZlorMGyYJ+k/9VizzKt
KjVNmDUVnz0OO+b8P+DL4aJuf6nxnaYQJhlvhvxpoPOnO93BOaUrFoMpg2CwynuXbDtjdEs+Uczo
cKKenhCDEhMh0pxlnzXwTW3JgLDg7QaE+eIn3XcZCVt+1LLfAmUHC9XqSSjfiKmG2LLhuUy5awa3
BFxRs0RASdCMzhnBZTfMISvIjVZijzy0I/Z85Yo12fMKU6KIVyyqUTsY+QFNJGpNRXmi5uH3UOaZ
nbkSlH1xtb69zkCiVSTBJCSzcEtRrYugmyTWCGtfy+7nUmrO0Z+vLABB00pfPACwe8pAul47ZC5n
5P/3oToD3vDKZeD/FytXM8d80M1hOid7/xa2+45xOHKMe8slUrh3u8d02a+pfG0guV8lpl9kol8f
bikMSZOKWUjDLuqHco/Fd6oGA9RCDUfr8nfVtTSZRIjFqbmckEEoMtMZco2/Rtm2T7qCpjfMjhFU
OU+/0/3bWsQwkDHTSImXviTctbikDxrtGyB3E4qq1FvFXek0jCQ22UfG+hnoEuaJbzeSsFBi1Ta/
fr7pqwyaemULqmj7qINF78PqUrcfI8ecxG2t9baqv2vbUjZWTSjhQvWZt9d8va7dj7ky+K2Y0bd9
1Idjley9/qENt6PKAVsfKI0ZyMFw9C6vBDOXadVfD+AixEgi0UzbTO8Pmfo+lv3SD62dUj93HXX3
5FjAymT4rmQrN7vEGY1fEXNJhfLayx+ZPyx+6f5O15gHNULHCN7/vZdc5sJcmyaKbCJEW8DT2Ez+
vBmKEhZG7lXy3jv000YJfkmxyqjvZ7g1mGksVkO8FUAY10sTtE9AKRmNqeD0xbWcfG7W/rksuQ46
k2iWeFE53v68DiPxq6QP2pwg1PucaYDvvTPuvd215X+xd359X9oLMNtMWWEpXqzEuowHo2oninPt
gh4JzRMoCXa41Ty7I8pCVaov1KVCuVdEJnUlJ1P/fvWgzhLVqgSas3T0YikaphQVSjM2B3UCtq2K
z4CPD1ro7VTiCWMCJMVUxgjBNY/srKV0GC1GlLxh+KnQIPbk1xbNZq359C4dSdlX0l5jxhMKwkKT
Qe8yuobT2mJMP6Pww2f4RaAWr9118fNUgg63EhjG1iGuAE301P41YVVl0aoM3/TSo4CZinZVKI8B
4E2lPAtUHdow2JkC3qDm8sp7Nz/Py+ct88RNykJgjq3LUFGasszoqw4N0b7kJFAq0H0qsV2JxxId
KkarTjT3QaXd+prk6BqVb5VSd7nnVL1yLRd5+tc7QU8a9LVFqv6XyKnUtSLvOyW7T3HIHkBXMjRN
wfAYvqTOVW3e/IJdfHFVV3TKOhZFZo6hP1/0NpaTdgjbdi9Wb1FTLEI6IcNGnh4oPaU12nXMFQzM
hnI6D1e+51fB4fKzoTaq3PXZfEa+uOmd0VRyJXX9XvNe6+JxsOKFHOHUF8HsHF+zSFv5MWU5/9hZ
0SKcHprwV1/Be8YBtMw4o1snTCvM81wJG7kcozY8jgfhdYJZWz2oMQUFc57DUAEQFQpHDPV8yWBy
I3cqtVjNTRS5eZXy1ylLHJ2/qcjQJdcA8XV/JcJoKYNi2UiGk5kfgomPTAwhOQdNb5IBQXSs6SX1
26F7sFTyBexJ9HMwfWSYWg3Gh5Fv5Q6Arvyh+o8VqKwpP2Mbaeig61jWkb8Ux100PVTmuYfjG1jn
Xpw2kWkctV5a1fgGJLh1ccVjbhL83IjVnHdR4u60hafw18eUng7hbKnGHyrTB7U7CoaCFitc1clI
deGzSQ1bxEpRoaWR1hQ6kM+BYMMmJgSZrb5mOJdGyZX4/DIrmN9eGBsc73CxZFQwFzu45rV6p/Ty
/PaaWEXc3w62Sn9UuLJ3/XRSqCY+rUhHVOIIfV7R347NKjIsQUsG8QyLeqhuDglNZZLlgkDu3G1p
k43LuNkok1vdPgzt5tq7+8OyMbGmYp2ygYJ5+vPTu8lQKpLL7H60cTwnynZfZmzvNfLhpUbhf3fz
2+dc7NClFHRt6tPAw7hd3JrRuv8UISngEQli4CVbD6k7+isUiJzY11oGl0iTrw/HG28m8DO5hnr3
zy+pxnHGdDJ6LTFxumZT5/RZE+R+yII8HbVW5LTMc4SmvogrgvTs6ub0wyk8D0VrHE4k8OIlGkYY
oybQhTy+1V+x4/gQjtUuBdAwPaRv/36eNPN/eKDfv+vFjVbUnmXSd/VB1Z24SDc+9ds82tRi/mLq
tYtaPPxIjNSxsKrTBlT9IyYdmrVOSnUhRnSYavGNnI1BLRNTeKaXNi2WvKCmWv05znG6EJWlF0Ih
m4xFqZQ4W3u2ri0sA5gIPU9RRErItEmBMo6p7GUlqUtJnO0qmV2OTELTvlq1EgYQUrycag1vwOKx
UjiYIsp91qtoUYNMg96mWt5C7mWEGcEL8/cxtKR3IoAHSakA+WgnqS8PSjI6AaB7EwmeelPUBMio
M4BMBcMirxgxUvK3gujcA+IXeUwpDIoDvmol5K99MC3DWFoX6uDkNfYYYncnJfFuElBzKPXSgwCc
RseyLHGaT4NlI+pbfZyOGW+IKg+bWJVuokZC9105mnUzCgHbrTOSLCqxnWMe1eJhmKXJKTPCnv3V
O+Sh9CwwuUIu26nJy0QtQ4y150KxtviU3kta9RL0N0VAG7y+C4JPGcsqOO4+8fowxFQHXkeYdLEk
rKIEgEcvIjzRWEDyvTaIjwGGo1kc2bXpAaKplZsp8myJa+l/9R6BzKh4S6VE0NkO5anLlPOUUt9t
JFyeGnNpNtoOwwgnq5I7sRT3KngxOZZ344T556i4dNla3Db6EJTKh0+gVA4k59jqTqQVuUjNjhqC
ZW0UscXIND2pYexwCtl1T2VZtR7ynDg4bJd+gNdBryS3Mo840nE/0vH/KJHrTee88faytLV4KXOR
ZE55bMzKw7ASp1yJJiRvcShWy1LLb2SLsHKfNIqt64xG+g1y6XcNbLyASlKJGeaiNVngJWLhBhZq
EFVN28qfPVHbqnmP1JkIXEdUOYxH39CdIOSg1p8zs8IYg9ZUB9HLAvQ4EDnm2k5QbnsJiyH8GLqq
d3LzLh6JINshc5qYBjZ3vtF52PhYQat0FY2AN1cRjYgLKTiqdEjqdLoLrGqVjwhgpfpXH67biWZT
QGMelaVCZSbTjNfY/x1K8sLoSncwaPXOBZPgfawojejTq+RxigshvUWMzgxqpA9Ny3CeQc+8ehoY
2CwTbF94W6ryrZd1Bvnl8r3KBXtK07OpC84kdAg6T9K9QGBS4afWDePGOlJXWfUz/1LonMLq0Gk0
L2lLASwI7jS/gpIJj6jdq4hckhT6v9nYQyaQwfiulGJlrjkiYXWcIj8wtzFKN12a3L7G5tqT3DhU
sSKub4oiWU0RQqguW0tmho0tgbGPJ2SEW3gWu0OCOYK5D0IIwBbSIxx/6vBxnCK79MinT4qBYYHu
M4Ka3CnNe+FhjaCIr6Liv5c5rgNl6NsGKa+FBLX8yI3snghsnU7R0qDRIDcL//9xdl67jWvJGn4i
AszhlhSVZUnO9g3RdtvMOfPpz8feF6ctNyxgBpiNwUZPM2hxrar6UweogOJvsBbxUB6iX7UoOakY
LYOa5+jxHZieC7isqWcspoleTRzdyuRHyDbliDuSX5GViyU4CdWmvlfN26Z8qKX3uYgehofZ6iz6
TE1zr0T52hpDRyY9ODE7p6cmm8bkIKAuJGGu5lUJwXjroRmuLdT7vHSoHCsxy7fjXODQJThqhlI8
ETG3xmzNqO2h6Jdyn65bVTmmAQzD1txmZX2A/LFrfY0UgHBwIdy7Uqdg+ocPa3E2ixb/iGav+wmb
dYU/qygQFzIslNknRrtVQmuVFdVdxBg4Emu71ZVjmZqwMED/NZiB6djaXtAeAr3e8vfwLIdOi7CP
gTDuZ691u21l/2Bo0s5naIyMQwPh1fNfUw0RRit2kqg6JThrCgZT63Jva0VyUluNZLl02/q3fQBO
mNYrKRWWCNddKlNi1/OdmEYPRVI6eNy48xCjacd7w0oWfZnZfhzv+p7UBJK0ceuyI/9DIqtUi8qt
hRAonNK1EAXnRiFShWRFmcA631pNQ7Sqqv00IC8lHtATPDtQSzeGAT8YM205TQ5tEb1y1U94B4Qc
W6doIPQgmZZZO71I9Q3WylPgGJw2ZAPHyYLU6IPJvlngvGMAHsCuqcMbWco2FQZmer5rSwt+i7ZM
onsJC0Y9yE9SKmL3Jy/FDkeYdlpExA4Vnyk1UMb5x0bX35VSBnSIIdj4qsG09sdmY6XWGXsXR1b2
WvEesJJZ3xEHaIj5BgLvoK2dPK1cQSBKHbu77rMUxk2lEjWWBudqjkk2D5mGTVnWnU1fe8iUbE2T
cNJQfmvp4JIOvhq94whZgGjurDmJKunQ75qCkjsWlwRPLnsZZtZdKxFHoAwHlX5Wbu/G7Dn0ed6z
hbB0U2Elprho2O0aH7KC8t5Wtnjugp8RKADOuLW2AtpXIqlsUDP3gUp66/HHidyYJyEmMhvm/c98
pG5h/5IeYXqDixVnbHNwzIFaYi6p2JYI6oRtvxeACMlNvO2Jppozth68HdFXi8k1+dfK1rSt1fyX
l7/1Jbs8f+NNtJ5vrriRCDIgU4/baO8S0jLaTbuxErvfYBy/4jXb6eKBoJ0dMVILLCrt+lgQfGBt
ohXhVMh2Sawl2kBfGfyTQTakVnmlHWPyDaIDqSp0us+PZO86nzDi4bsuW9B8mdiPwM1Wo/3JxJ7M
DnFN3ndgy8iMoUHwhN0roSCBPQI+ks1O8gK8W9v1lz5Gc/Fy5P8CRYq/oed/ETHszE/jO5MrLvyX
4M+TVbc+z/UAysWchS/Dnq+ED8+6cuA9L3ink/uwzVYJTyOuuRR/42dgt0dO+AknNGzm+FZPhU2w
Lv9VnOIGN7wWLqS29OEKdvJkR+XkxFNGoPwckaYSiJ7IzVKn3UVRZGuoiIkBsvvk3iuedZ8osWiX
QFJsYAeVHkEQ4UnHSVOusM72PiLQZ81fT5611+B1EQ268rp+tipzdPRPjCjjRLrW1M1N22Wn/nd1
fNFsdcrkZ7FGu9MtyWBdHCfbckMCLzzeari81njIV4rxP8DeX71dHARKkEr0kNKxWQwE/OEH5WYO
JbLNQermK+1Gc/U7745ZJevk517gP3HyxdPO0z+iriQdhf8l76RhLBwj3usOvXzPO0UMhio1Fp15
2oWqmb0xm8siSGguM4AErFOWDpG/l8dV1X20WrGQo8Ee5dgNfVv1nWEUlkN0G2xC6Z7yI1D3ffxY
Egw54I+6SG8bDA6h0RpRvLRiZtZER+aZU1C3iCUcl8pfi0hhYiS0TNQM/5eubH1yROvClQR9hbOo
LEDgaPea8F4WOwEcKJdpNmAEFMy3CT7QBfiZBLefMXviYKHdKD4iyLKTaOvDVrAwncAQWfGBiqu5
Hn8yMz5/APVtQFgOXkew7BIzWbaGEw+Pos/OFRz6MlwT5aPL7DLpaQhJgBbeAktxBaMCddKISSMN
xbSeOslzTUZINW1B9QyzmW1wPfm9nYEaBo25FYpHY2A5DbKrFLfge64vPQXxjeHfFsVe9UJHSEwS
zwk+K6S9LtJzyxHgn2c3EAvE96Qj9q6OyPbB1v5BsZgjMqZToGILKXU4FZZkPKXI1QxZ2w0NgeHh
u46WjmdNhgeOhyneqM2zmKVORfdRQrYdgZwy+bnWF2Q5BBjGSk/tqWe4GSLRhEY8HtKeNL/sKcXi
uKriZWKW1+Zj8vePDsI5+PVsGwMEePHRjXqcqlYlAQ29BxtvVdsf01k6E2XI/pRcu9g/Pjn0ftj+
ylj2K5Jy0f92CgTYMeBiBN67f3Ao54lkdPv3zx/XJc95nil8uc7FQxlj3kuT3Kp7AZsFqbinbNmL
dXITAHqXluyUNUI17UlMEleaV7BZrJpRvisJWMqpfSWZ9bAyidpNOjJ2GVYzk6U9zuFmtxLz5I9g
eu+ycyRmTu/hL90qWBBjUUwz4NUnM/vIFQR9bUFetGB3ZItNuE7UcBu0AvV+8qENj/f+xscQgEiS
mNowFb1T2QYL2fOPUQLZ2UPgR6CjAIxUsD4qbDEzgipVaSEFUAfui24Rhc8e+8U8N63SetMiuisD
V6Rdqk3TzXDKtzpCDMPM1TLUEdaIO8P/MKHSCB1gtCpplonbIqvrrz20TvNcgfyR3UMQckO3dJ5e
im3AefvzD3ppa21KMrCvpCGjgVUmMc39eh3dK4Y8LkfpEMLtjoyFFSQ2FtwrnI6bhmi2aNcWg9PW
pSvS6w98jHFr2m1Zo2GWF8rULIIpgbUQOWrrGpyeYbUwwmejNZdlA5OoCBZKTsitOazLbiBerFGF
9Tia7tieUlWxSynemjWt5njt0b7Pvy4e7eKbCDNpkpIpzgm3lZbPCiYpp8GJ7wcX+t+V13hJj5tf
o0YyDvGPTLtmlurX1zgqtdxnZT6ezGo5Ycw03McAou3BJJlEXbbyotRRpLPafHtoxCtXn9fC5YGn
M4NnvcA6Qo339eLqpEalrGjRHgcRL9la/k2WUgPTJC9yKAd1dQWC/MO8+X5BJlAISazZzvbrBZVh
1EpjysZTEDB7CvemfGRXD1FlJE9CR6kLB8DfawPq+XZL3zGWTooQq1pVau6MHUmwxt6PFhWdAf5O
3Z0y3vfhrVc/N8mTzp9P7matqyTZBsbBJMJHSzk9dLgq1fOsgwjRwv35M5hhkosHIo1g9hSFJYo2
/WJbU5MhFIupng60nuC4dbY14nOD7QVcQGCDny9GFfLtcjDOKciw8gI2wdPh6/urBKEYkzAVT14M
9famLU+j61MAEjQ9rSE5DCfjPohWDBTjdlnJnOnpYoQili6T30xKhgR9petlW+8DZDH5JKutXOPx
PoJTpPFdMymL0nM7FDvjhl7TFtOPIHUK3cWcbXbrsmVzl2PS9hGoj0h76uQY+M54NrAYElcYPRPC
jq7HePYIOkg+EXygn+ZQgX8VTwVS1N5pNKzetv7odLu2O4fQd/ISmvFujNwk3OR7Dexesp6mlhR4
0Q3erH6vSktZXgb4KenqIgteKmNZk7bj0z/SBBH6cjt9yopDfiDdRrsco51EWBAVzklV3Ig0nuDT
bw+esNTwyjV+e88UNP2wUwpqmudQWrT4n9uq9UtVbglaDQr6YNuP9ma0V0MqvOowLvrqLBWfQgI7
bpkg6SOXuXrCmK4QXYMfgq5F2EY3IjvW5OrtbtxJSOSHz6TAPFrBnOzMPA6BDKYjztiuQvkzIQQm
SH83LXzbBAdd9EyUhPK67iN78tZIqOLgSqbuJSGWExh1MiwdPr7ZD/0PI+Wvg0ETMmsU5Bwn6UOP
xluCUWTTU5ifxjO/bPSCw8utKjDIcwTkWZSG7wFm3CViYJq6KLZ7Zqc42QwOxKr+7crK/l6GwHbS
MadTEcZK306t3BPiTgrB3TkWOvv1vrH7535R2Z9XrjNvMF+/V5Kk8CBl6zF1cnIuTkfVEAI9gXR+
mLDhikTsrGbzQ1aIeM9sg/Vd76Hej7eRuDao+k0/3+RTuhANzYdisoyHK7ELf5wrfrihPy3RX79K
U5V9KNeDdmhQJqnKc1m4HtFhbf4pZWdP9h11YBwBYq7FN5Fx6IQXQ3udAUVtuomnUzfh+Tk+m3q4
Sg+5QNkvS64J3QvjKLR0stuA45JLUwf6y1A+NBNSjDFbJr66qMseV//4TSLfWLhaxV7y2Oblhukr
JpPs9UgpL3fGyQ9HQRBz60YaQxkvE91GwGao25a+vQFP0RlVDvhxeZ/0wpZMVES0mnTkZor+DJC5
aDqifqnF1PqgwbtrcWYJZcYaE556fadd2Vov7bW5XUPXibCkkOEcxh/z684qm3Hox0kS76ORRGFj
KYvyQpM+JqVxYnyYCP3SrcIe8TEIAJx9ciYZJMfhR93dT/FdoL2o2WuVfSDkm3Im1EaNt86AUSB9
YlytmjRCa/iqFQ9dzTzkWu7TH/3n11X09e4v0Pzexzcb99VoH+ITy6h0WJDVRHXcHqn6nYy9C2+U
aGvVr2w54L8/f1XGdzIBl58LQapd0/qPi//XIpY0BpalEk9nOXgStV1TM97tMzeUtsgTY+EGc3k8
efFfwbDfWgZ30ZtfPlcNeqnhZjJvxt+Gewt5vRn29bASuO9m1b6PJ99wR3URDbWdyqBiOCTr5+at
GPdYlWKSXB0GII74NeecaxJkjsv+vbrJX4Tgt1Q+wOGSKMPlZcymO6qOj+hhAiVxBBq39FcpAae+
dKi1b0fE/hGczzsfQnWHHgti788v6B/gOMILzmwYRURtWNpFlRf1UTlymmT3hxAP/hCPvi26NWTa
V64zn/9f1wE5cdgayDrb6bykv65iK+vkJvKgkDBissOterIIfacymb3wrvaOfzJCvl2NwEsRR0TK
kT+53n/97F2RBF6tic1hQqjfe+0m1CBttlm9GRvhxpOAa5LINpgOdJzPIuUZ/DGt6jdWMC6xfDKx
7sSeSRe0ZaUPmGZAGI39Z7nxmSUwGpSChWr4i6pbDYZxnHJhXRrRFhMQgKho2cBX8ss3eRXLyG/4
raG1tfD8zL5f6OGjIL+mbYn/5o3PALmDtVYjL7awkoVPKurMkxmqhOreDIJj67c7QuRA6ap9gett
7Ek36YC+iGazNzeWl++oyVYw2yF8KB+6SH6Fhoqsh4JvZZ+TdG4hCEcSw/IGUbsC4dSrMM5dW7ja
Z92LX0iLuqrcCqKCOkwbrLI2ZfYKQHKbq8xFQyw3s1MsY4tdbSJZvFJ2s9S+rQvdNPmNZu6lAa6u
fF0XRgZY1RqjeEr81cDgCDnBqNtW+SRn++6tTXbZQtoblp1igj1oHB5LtDryKyZUdXOHXO9BJkwL
jT8+g69ScTD1nbLXP0YyNGTHDzaEbTOlC1f5YVR2fQkFeJFTGhFxJClvPpbSt3pw6Iy3PAVgEH9V
xTmvbvmnJlSOhIX3q4p2/bPBA/w+ypdAClmFuNgJ1ZVKis4C9wAY3jWykmaNSsSvb4v3DLXptozu
qmxveBCMb0R44IsiRpGwFlCKD+uW2FM4/iU6c0j068Z6S2+01omUPQtE1HfmBJt7Wk/dDkM4WnLL
eyh/qUA0/HFCt/OdImwVgo2CO4jm/rgOoIyXy5zw8TJeRPW9nr7r4tGbXvWJU9cZh42lMstaSNV9
aAGAAZ+2iOPvRvlQ34p0VX39WEGwxWv8Ruglu8XjQx5tocLzLlUdATpP5q8EUQKi5yHRcCjgI+bo
b3S/W2AAAEC5FT/rVeh8RNiWWE8+67tgC5zLVPnRkz4xuUaLu6wKV2nBi4tF5DGMthly3MxZXJsx
XqkAS+YyYE/wMRw7xB9SdMRZCu3a+GHVT/mcjD686dKO/FzlqRzWfX8fA9fp8Tvu/H6y6sOtYkDs
jh+k4hjeWkyzxU+LCnLMVCefHCP4lfWWzQsVPwfO+jYihs2Dxt4orj+kDHloHD6Zg1blOrF+gb6z
qrAiFGexfRFmTCxh4ip0/mzrOXhqry1FRqAQTtwqXKoufUybfdA8ZprbPmJglLRcDoZqURyUftdU
JHbiexkXZENNEhIXO3urH0RXOAoADth/Ad495NBHbfkl3ovPA1kwrQOPSyG0iQEvbny10xIZxhQJ
hcw9lIrhjouG2Uo955/pLBJAe7VsC7c1bGDSRlgii6HTCgEJgqV/LLaqaU8fBRZuTwK4P64Wqmso
C37wAXA7tydEnnACqqV6kMmdYabe/orFlyZ7YQgKpErV1xJ9FeKKFDmGCcWMhW0IuVMa/Zm2Smcg
G7YIdSw7f2Rt7OIDI4RF6G+VVHI4STGeSoVNKu7k4GYcyOJcjfl9itKmK5Eaq80ywmxnwLHUapit
BsuWgkaBBxFvywJGpj7dgB1PVF9hv7PEVd8xVeOP1NPJYAjrH9plaB6ls6kKcDfstDh46m0+YEHw
QSJqUC1TZr3AMvoWpj+8b1vNfmk3ecpY9y6Ha3eysE7xTvRvgnAahFMVYvih7E3vMBrrQDjRcgCL
80H07PUarvgYAsfrvlr4Jf4i0tkQVwSMMhC5TaDJMnW2O3TwYMJA6sMiaMp1hdFgoaFCXyMgUJRt
D+4oYrGDtzW0YdZEGtwCtAbDAxHTthjAj+gNJwVd7gCPzZxfNdoY0d0gnQsRjiy9n+f/CkHOBTfz
GbTziWrNbbmfiRpgNsarwshel/aV+tzWx7ql61VT1q+jPlabg74VhSf8Mbxj/+rjJThsjXKVaBuT
Aeg+rZ1wGR/ju2jaZiBjmPgufxubODy22xKPpOGp6J9UmjV4qY/1ytwUhq3eT0nkdOZG1p+nJdBu
4ITyqjp5ER6/iJ128lbQ36Ak5ugCy+E+3SbhKvaXrUTCSWJ3PrlfL1ACEPuxvXobX71V73KkjPEN
2bp8KKTvGLg96GcTqBy+A3X4EkkZagzH+xTecUA07vRuMaorOdp2YFfdljAJgGdb7MBBKltHqBLt
M977859J5G7Y5fLvAtpC95BwAnuWUxBYo/6mGQiqd9F8SLoHwdtHbEEIeHrb3EfNSapoxpuVGb1q
EQPibCVaHgHSWP9hsgXY4uFCgsOsar75MI+N4mSVj2nxwpemVzIzDJAN7V0+JtDY1ZP0pJOusIDv
DKPXuCnyRVnsccFMTTA63alnvRRTHDt+nXtBf1xRMAz6rmLX6pPX2DsSLtVMa7IkDQHFAUYLDAQL
xnMHo7xLYnzG7gTi3tfVJ1Nr/yDnL33QLyIC3ekcPFTkp7pcCS8W2ChgMJD2mJQLgHe/emnF05NV
vlHXVufRsgN+zghByqoQXFV9VAElsl0wHfgAGUk3NxOHyH0OhyzlCadpM219BitVsuC+dZpAN1p3
515+EPONSelbHClLNHUhhMRlPiTRiizy6INhNuqW2QqxFN5IhS4nzZ4ekrLYIi7sdUx3wLwKZQWz
NKpgVWq/euXB6vjIiq0PM2J8k4mAQryvrxpSqq177RSx40z2hJBV3Si926b7fm/4h0g5u773JhAe
2hBFJCtrZvaRE6zqceHTIRSnIF36xk4zVy1QrXUreYQjYs+oPEnYu0WrIZ8zZw/RBzbMnl8uqtG0
E//YTnuj59nWtX6gaqim5y7aqbgsxaULK1E5hvCY/IdcT8FhNwzth/AxqV5780yRA2mlnxZ+eyrk
nZb9SuJl571fqcfnuuprhUzdpQN9MHWBYv6HffhXhawnVV5nEZ7hs7WLLsWuZd2n8QctvNmeteJD
ZtFmvo6bykdu6Ui9zldu4HtDMN8As1a4pIx5/3Ruf93A6Od4VITlfzdgBKMjR25uIi4yYLnwM1v5
4FSQtJLQcEbx10C1cOUOvveGX+9gvsO/7sCowygMxCjaFzjxhUhK5OGMYhKT/7I60JDiBWhNBgfB
7c8X/j7b/nrdi5I30ae2kvq+ujHgn+gppX8KrI4RyPBQ4tytei9JeyWD9J9DhHm2NGPIsKEv/Ukq
wrX7bFKmc2k9WYoTJmge9pbmplsTJPZQPIFOBc0pPrQq48l+Fn3h8y4swTvigJhlCCG+/0YaFkwG
zxkKu5bcoFn8/GK+Qw70hbKp6wzgFctC6/L1F+mQGU+44QyH1Bi3alAvEZdawS8j2Hf5QRm7BY8I
ZxOQlEqsQ46iMUz+X+7BUpj1wS/mnxe/DuWNpzZGlN3DgYIbMi1VEng+6kV0w+THufYVKN8X4TyF
+v/LXfTFrVDpaTFF/SENvH2lI3cXooWWFnaMT1IGdXEU5hOfBJQmplBAzI7zR98HN/Voccpay8bL
F3mj3JREDDP/TnXbGyHk1OWa6Cs7tFy13NTFvTzVzHNdK7rVYB62OFhl+iE37jL2X8abdpI+I7lo
0xsxxvcN8mvgnXsRXfJjqhxM5q61XC8GuIgjoT168ExZHoF8qNZvLcfS9i6gtJMWov9mIRRSw3dT
c7oZNsGyZKjwChjPYXyjYnE1tqpbSOkR5vKYBzu/ek6lyGW05sG07LSKTftO9j7wjQKqfzdqaAtw
6SYZxmawbbtXP25wqLnvnwWzWVY9NDnM26KljrmZwYqIjwLEVLBvLJ26XRfdK1nuaDms23YmXCJV
oBaQD5Py3EJJ6NV3s9Cc2Dp25Aj65iLtUyS0Cyb5IlUMrENbSN8p1GiSquF9mF4hSXYlB9dwmixv
a6XYZvo+KtenBhKuTi/fafWVJln61xrBEJ25JSoeIPGLjSrJ+ggD3CK/r4hgsJ5ru3ROkxP+1hig
/Lz6/zEbncd1czI8MkyOhYsvMEPUkcFwD/dqpm3bSFga1kP7miBdsfSQ0LND3IdOXqxQerQYUPl1
Q7rJp4bllowcRMczYwwW5NfQ5sIgRyGgbvA3bYXmyjv5vod+HSte4INRXMW6WAfiuT+r2+reIlTS
mbKt/C5d9SifJ2BfT8qvl7qYkHXpVBhGBRQJkNYQzYwJWpA90HbBuw/acxq7FGomLUHTUJQVHxwb
SmI4P/8w/0W//XQbFxtFPWmTnyf1dG5giZork9gYUrfoOOWtTuol4H2+YrJp+K6l7BsQR8nfiZOt
Fns8Ar2N+DJRsAPtHOrmGMc31VtWEEzs0HXhH82QksgDlaNXO/dAcRD4ZIdmczwmEPJbhBZ7r16M
wm0Dh44wh84OmZOprvIaQnuSFmbyq3lqk18Z/5dmEW5g6XuNS3EYn9LG9VC0Ew+P6ddSJor1qNIH
ltWmInlA3c5Q1K7q7gkTQ28NJz8VN/60EaqtKm9UivKQwdeqix4NDp18m6uwj10Y9UJ7Hk0oay+K
hXnwfcLxdeRcku6aZ+sugEr9/lnES7W+0U7XlD5/ZGBffwsYMICdMk6hs13qxQcZ92ZkxWMT74Xs
2DZvAvVqbzBwI4BgGj6kDr5edITYVManahcb69rcQJfKhDsVWqhF7ll14F9RZdT+HrcERuMYVifC
RlfWMiaC0hVfhH+w16CMYRWkUepR9JkXX3UdspGJQRvfWOmxbsK1TpsiD+g5D1b/sarwZpANu6ho
MaV7cONly8zkTiQHMU/PfaXjjAHz+unnFW18+6wwOZVhs4FSY2N5edZLUpMkle/FM8I/FNuSThH+
qqq9ytr55yup/7yUYiDsBuwRVf3i8SMw8iBkwosWFJmBE8HQWjESCqB13EeqmzOd+91/gCrjo6k0
boffBbTvflMJCzN7g7nuRQ+VguXFug5WHAZ7mYFfbUe/ghyXdxtiGQyuOif+59SpOd4AbjFuidRq
x71abPNiRk3FJ4Yk+f8wvp+tYokwIG/ZIlXgYiX6vhpUoybH+3R4leUzO/Ns689p5UejWxSOpS60
/poU+dvmCwtFVqCFkLCqaJI5Q6Z/Fc6EsQcG0o943w8uWkeysvz6gcoZ7WGvCjg/bFEY9trvyDhH
2XwX0DVaJbFD7bVsJsZx9ZWi7U9O2JcP8s8dockSSaDlli7uqBejwFQ0YTr76rNfPAb1xkTJ325G
la6ZcnVTwAlFA8V8ESof25waLxtjgVy7mdz2PpRPdcuw22mVxfQRiremB+5/Tou7n1fiP18cQWO0
W8hbyRz7+uIgwjdjMO8b5nTIs0cG9/Mm4W9n30sCL3g/P1/vDzb47b38/wX1i2JWjKPQSwiTOYsj
jM0tlkWwes+ATwhdqkXk40CxKqdjnKyV5wZT1Jbq8IA6JrVmM6hiuAsYw8iPberK8bZfHftxFesO
hdR949KjL6WDoEHULt8ZtKXl2QjPOVoACljMiMtVkSxESNwVuN6a4jCW9/F9Oewaz82ospBD9NEv
hOQWzPLBVlyCyp2sEh02QmjK/lFSrvQX2vy4F69jdncmEkLELVi+tN9JBwzjc38qb3x1Ofd7BHsz
f2RiaSAlWSi4VkGUINcZF1IGjNnCSJZMMhSSoCCRk7lRLj3TjYq1QRBOBJtnWVFX4ln/QrkJbZYY
YdxkE0f2XTzDV1W8Fpt1gUKHvChzTcr37LQmrlNzrSFWFBddjOR8WRpbnZGb6Q7Slc/iuyIVChdC
elHngTmrxIsqyZCyJC57CeMv02HsDS7s5Y7iLTj36Q0q5m+ybVU2Pr3TK2RDeBRg39U1BPt7/Trf
xkxbFmdZtaleLPuwt4TaV5r8nhgx5zVZ5M479Bo7Xv7+ebl/ty4hinwmpmpkJ1Em6xfbwNjWlth6
EEkU40HTmfE+9yZDHADnbjm0N8P0wtSZGV2u/S5b9Ac+RWpF+XTlwPn+mQM94mNCji40RwiPXz9z
MUxKI2uM8mb2TlQOobHEu4cPrzk0owLn6OPnx/7OXYM2Is80PZ3anQPu4nzzQ19v5U7UD5kEaPjk
ZclhlMfb0HjOEG+oOA2bBNOXJNQn00LB1HxS5bWgyKsUszTFfM2ghSUt6jmrPbak4abho0ohJoBe
DnGMrYC2VBlVGKhsGw/Tb/GV6chUfxAfcdZ9cV1rH5b/VDlT+TCo/dHoiivV76XpIVzE/8iIPCWi
X+mS0hmkqHv6dLBOIAMp82bM4NwcQ7IbdbBDHA8q5qyL+BYI1azsZ56Y+MMAVcxauRlwDCnurfnO
Flm6Uo9y/QxEvwjMHZ9g3e5AShUQp2jF8A8Sd3aVy/it/JhvfrazgE2p8yNdfIWFQqyA54nKAYGa
I3vM1aJ1Mzkt5PZIuXLCfGftyJAcZkPRefkx37v4BKoy98zUF+VTYNnyKqsxvbUHoKv+oDHhxdx/
J7iWAbbpwIrFa6oOH7xj2GLgR8ah+KGdYg7qYmEhfLTrbo+XGgMEQpiXOdKKonQgbfz6/Hn9/jmd
v27LMkQcXZ+j4nhJ35hGYZdGZjIkeyqYcDhI2qHtV2J5gCFX+mAvjhLcXLnk95MAcxPcytmVYEh9
g50RF9S53vURWjJMVH0De6ga1HnrTwZ9jeh6JZIcBO1giGOSgMYAO5YPP9/EP9aFwoLmP9isMve6
WBelonp6PtTRnHUNBA41ZzHXSsqDV6x+vtJ3Fg4cehk3FcIFRHyd9IvmEcpVIZmxij+jLTvL+hyf
wXHtJ8UdmK3Yu/bK9/qPHR/2DpY5OBSSbkbg8Ncd0BKTOmFmQcVNatgEetpiGSE/UBAazSNAQtW+
atKmRajx84P+65WyQWC+YBhzt3Ox+vVYMhJhJLIja1elf5ykXzXHuXf/P9jxcLxAZZljIkTqics9
N/cLdWj6It7HnzHQcZM5WQw26hrCKStWI19Kf63Yn3+kr58JKVNwdGYDFia4ly91SpK8jQoj21Nw
M3/hyYr+gKfaz6/wMpCOvXY+q0V8hvB6MThNv/52vVBWWlnF2T6VYaeIFUZWDxIeHX3RaMhWMLYn
51xKjtaU2BmbxkQqXeCYanQ0QHpbmAg4fGiEH/18X/Ohefn0f9/WxRJmiIr+qhjjvZx99jICGuWs
t79/vsb3Z6eBIP1E12GcGzoKgq/P3qrVoPUlTWngbSx68xFwtX5lN0pJfIDi91K/QOmtF378IGeS
LcoPrbgdY0xQrmXRfqf6X9zK/D7+brJwE6jbWMnvS9ewDwfZYR+3DQedpHtt/52bxC+vlkuxKchs
gzTj30LB61oZfHMowj15wIK2aTPLkfFzQL7Urnj2ocHBYKNNDwQO//y+vxVK84VnwxKJmvz7RxRb
mYCjGRs/djnD76ReyXjCEEVs3k2vVqNe2RyUb5v+fDld1WfxErOby7HNJBqCF1Rxsi+st6iqHVW1
0/ythuMkGPfGgBmtSQxb/WAaIrh6YbcYXI9ScfIagRoZwv/cpuD6peP9kJbiyqLP1op9w1EpJG9l
ZC2hna398XeP8F32XCFsHO1xbIWl4mVXPtNvn8P8LIYJb5qmn6L34nOQMz2HfjgpM4iD3AXrBDD8
a+Pgb+Ss+SIAMfMXgcmseFFYFkKbhKyZ4qihrMdBdaPAvAcJ1VbtVdxl/rQuFyEjDNr3P/3Kt6LZ
j+WG6onvG/Pc7J0BJqHPmJsmtCkWymQEhcWI5932zsIG+WoOwz8uL+NEL2Ogg9bsmzNrLomp1VdR
dguJRcxdnCCGBsU6NCkMxjtbflDQEndr3cKNQdwlpIXB2izXE/YT1abUN6ycqFszhayz65uBduXu
Lg3ZFavtogRzhr1OG+r1v/SJQGFUlWRM7qxOPBSpAYqbor6OvEWlH+O2XwgR8gtfWdY1VoJQgnqp
WMXIVjihKoZ/REOqfQmq4lDnMLnhVNYUxEQDnuUobBQ1hVH2KnG4SShi6gR6KKCbqaQrrYCI2unL
tP1EmiPH86xMpV125YKfChCFeWYdKgcMHQmqg/YYBMvcM9Zej5OEMjlj0l7hqn+vN4As/vr11PnL
/2uzlJVUk5q0TPY6/i9M25T+2QeDMm8z70YhSJlUcx83mmuLdv7ILtasLBkkpLB1QmK+rOA6nGHM
UZFTVDyHPHZ5l6m3ya5xqP/xqc/TNhBRZhbksVwcSjHvMKryPNszaxu7A1Zg3XBlpPePD52lQufA
4U+BeKm1jBkbKyQR4mYduEK57eTETlcSUhAv/j/Ozmu3dWxb009EgDncilS0ZFuOy74hHJlz5tP3
R9dptE0LFvoAdbFRa9ciRU7OOcY//vCvk+7/3vV/t+m8LRoiftLkl4XK7Ofb6sw4qkKN1WyJjhLb
rfaRNdIFJIF1cpTRx+ZXISwJeW0SGY6Nbdd5F1172VnSmT30Ny4+3cjUpZO2ZU1ZJj9vJHQNVdB9
ztjGti66Zb8SFlte42JNKN2CPGqn2Jqro0mcVLM58wx+VaqzS09H47cVS+UYmG4VuweRdB3ky6Vm
HkbdspUcV2UkovpgbvUGGiuBnzpKipqc2qXlBwvN5dCJHyTj3MM4tcd8exhzQkafG2WZdka4d/Fd
z9XPyi+XHUrG/DMVyNMa4LoLOJIEPux1iFykBMdOqD2TraPI9wwBRRgjucz8tjymMOVbaFS9SmV0
LiH75GaoYUKsS8CowCuz5ZMZVuhzXEV7bNY0nXxJD+5csNKs+7pbp1Tfk0ef7O9CENWA1CVVWyfy
s0bqT0ZXl3XGMm01MARoesZHPuKioD35/qXMDtEVR6vqnQb/Iyz6UMhqOODkyWdKqA6unhMdpOks
cOMM75djYvBXghpTBSu+sg2UYqWFb7kgbKV4OZq5bXrPA3SkyFd2IvujEqHTkj4jhJO3Z5bTqT3i
+zOZrWSjwzwmcuXsTlkYi9dt7zAPXOJ7tNibGyzwF+n67wue2jCoCYi6mfR+yhcM8W35CpraupVv
xPsKX5duPYQPQrwzqjP49W8Ak6+EV0wWtSGKALazAiRpMT4sVSm78z4nPqC/F+3XcSHY6YV3GNew
H4PFfWqbZ9rXk/vC98vOpipWnkWqkGTxnjTu0IQURQQGQHWH78zA+S5lmDaD3rT9xFR/7UwouAMq
de1dDqJNkgqMMjGH+SRG2Qf3+/vJf8mT5ocOtBQFT1roUwidf+4cGP+7guG5+iVZBGbqL8zqfRDN
qVrS9HrT5uhZJGSA4zHrMcMyrzGzjqWl6yULZQTzn/Q+/q3aXJPg6+jqOsCRocCBxv/QO3wbkPn9
fb+/EampwCenwNAJR8K3drbThZqghENdQ7hjhCA9Ny1jXyAVRGSqTIDM+BLDKulzLEhIbrWkEqoz
VNMidUzpsTVJYvMewvJVEvY5HYkJPU7BJ2lqfpvnHkZqpDFAhQFsYjwk3+FqI9eXiHkPYyRdxP67
wV8kEoZsdce/f9epXvH77zJmWEOUxpLZGLF+GXs31EG5+SHWz0JMDka+lXCI8HQ8vZQ14GimkttZ
EBkYYG+VkrPq23q1PntHp560qtC2wujDRBct5c+V4QlZESluF+9RqAzXGJZmWgpLh23ZwFxUI4kD
2La/rMvg0ReoF0No29FDpmvrFsNPBSI7Q7yIWYbUMZtpnvJI3TTwnvodk1nPgIH9VDc3YiUcS0BY
ucUF7UMgPwlB+jr1P2O2wuRssTB9a7PlDp6PIBL/Wc7oOdBS9V3klmUMHIGjXHlEx+z3ny36HKFk
jKdXK+6jVwtcsV5USCBnXvK5q09//m2f8xp/EOOOUWdbHClrOTCE5Mi4ms6P8T1ngNXd5yNg5Zn9
9TcmqjCoRr7Eq1QZ3sz7uzCW8DX01WKqyDAlqfE6RjzRAMf85y6NbAozpjO/9sQpouogADLxbqyk
uc0MqbtCEGW6v+9rjsy1MDIXU/Mvu9qGej7fxSMu9KgsnArcKXZVpOsqDi3nIhV+EwGnX0+y3ERQ
lYCgZvv+6AYpPzVFhj9xalicqnxwLWWty/muwp821jdayOQW0vgQ9PaQMn9rH/5+Gl9N1XzlwU9A
M6VS4f9iAoom3rdGWgx3hwtr8e8Qbv+trlZ3a1jRYKeYpS0Sewvr7KNfrK/3WDJ9pvefG6Dz/eYY
3ebro3Nmxzn5fU+bKJu/Tu8/bze6aOgELfFS8IuD6nn7dBz2YlNf14W4lOG/CwJ8e+yxO9ORhW5f
dv4Ko+Ck9lZZOnGwMfWYJBrJC71elx006Pa8U9cKnZbMkxEdqxcCf5fiVTo22zqEF6FCjM6GpauW
+7rIv6qivOevN9xN4ytnhOAnfiAC68nxxVABVzngfn5temKVcoJimMaAvUj5qJHd1erSVFegVgud
QbGeS2upL1ai1MIqQLjePqX6p45XRwRAI2hrv3nQylUIJb+u8lUfkBTp47OF1piajNYsTF4anE4K
9F6u+5q3DwzUQLt4pRJKIsRA5VqLc+fMUvp6NT/X0n+MVplO0VCA/X/+sjL1m1hQoLvjmjtFd5La
k9hwuAhYkxrbXOvMwBu7T0gawKkIpqYD7pA8iMydmdK+wDi3cPoiermBH+ngEz3Sk3wiQdSsxeTn
SWILjl70n+MCk1XxExooWrImXRb0jETdAV6hVqscfJbdamWNq2qc5trDQ3cZIvjCnBSp8yT1mtiW
CNCnT44Q22rRvisywn/cExbpEyUzqSU0/OU7HKf6NrsxPwJjEYu4fjqSuCBWvDk2x3FfX0i5QwXt
y5hNgCVsug+Bqk1ZRsUqd1eqtxWu4nW5bleEqyOQwSqWR1I8tCvxoD4IdDmIKyhYBGRBy1RAXrfQ
O3sglRqPPXznmc57tvSYXyTbastesManEorsKv2MrrUXYZ2s+vvgKiVhsdnDRdMv0ks0vdN7f0Ix
VkiUbaR4L+A5laY9TNFFiwjJwntf2OZVAPKNh9ZmJDr+fdgWK3+dXXl3LinLhIAuzZ7oDrvkjvGD
1J122Mj60rAoX5wYBRbMCsNJrIVeoLdbxaOtIOAbFpz9ponACWKdI5lY5JF/uUQBA+FVIqlOWhbZ
qmmXxvPwZt1XmNcRugXei7AN44N4GVF9hg6PIbwSn1B98BAmHR00ia1ylN+Hzvaguhh7hpf1o5Wh
XdiawiYniyq6CBA4wbKAwcp/lMHeiC+15xTWGk9hXXWb3HX60eG/lG6kHaHG+AWtUOskmc30q3hL
H4Zrg//41b0b3oa3/NK9RdrvISO/16+VNdrUvb4Xr5on0qUPwV2wLzfiv7RctcOC2PbiDqZUftNe
wodgnf4zb60X7n9gHB46RbuUijWOk9yZVdwGgZPfY7FHmXfR3CpPJlZ019I9Ton6o/AkPpqv+CWJ
C+yOEoZ2gFKP0nvZYQaziNGaeE7wqb3TnnpkWWORRvAwhnyP1XV5DC/yZ+tafMXF7ii8C6g5U9vF
v+xVuqa3xpNkfO+SBZEbPfdUrJXaUfGa4PkiVr7qDxpq7K+4A9S8/+j5tG4hPHnqhhuL9pg3Qd83
MJNccArh4ch/JwgLl4BwlBzIGo1dV2B8sFBfo5SWctHft9AEqdDNBf8A3UpXBiGbFGNsxMJTT7J6
ZpfqwuigQi60d0TghmzjinvlPQw34o28G3bijXuDA32zc4/lSn8mGJcdInnsjt5r/eZ+DDcjJSB1
fUhZjFB2+htdjIzxrqiJ4FqMB/dCOpiPKj8Aypt8UQMEIoJv8OZc4rjM//YjxxNsZCj5fb8Gyt57
KWHTuMQDF9qY8FQ2OmiP+/MXcBonfvCdcod7HOCb9xh/oJbMboeNfvP3RnqiMPi5j86aCZMJX4Vs
ItmHFtjUtBVZ5gJOn4haJMQorV0klTP5WDKTac+lU/weV4A4iKLGDJV5Bb3Xz028bXpSWhRUuNC3
uulk4QtObQqi0MfLn0qlc88cHL/b7O9XxALw5xV7QyHASlGZZ5ZHMdmBMVqT98cbacZnHuzv0u/n
lWYVV1y4mJmV/Dayjju+2yq9VsNbi4nHEDar3p1kV3QuBYvc1pp7kz/oejoF/wwS+fczhi708xd3
SZMRiipEUwnqaciHvyDqlrpTuBZFpztb4U8/bHYyYzJFw8QgyiI4bHbBLHALn38fTj88FwhVNVY9
Ax01cKx4x9yY4OLeukmFcwOc35FHCk+cKTVIKBgyy+nnLzW9JFOSXBzuLv49H662WwDHt4V9eWlv
NufcF77kPb9+5P+71pwV0iljoFWVNgB0Rgsu16yvvIW/ujHs9X65xO919+k5m//frHrM1378RG22
qIrQj8NC4Sc6h8OzAC613X5MtXK+sHebz25xfP97FZ9cPN9+5uxdtlbdB71hMshE96ptArZQQOPs
XwKJr7oPOnnx9/W+mGu/nischylbgqH5HJ+K9VitpU4d7niqh6vnq2hDEy3dXd2FvFD5af22T/ZL
8ksdf7NfXif/1rjWvlTX+NJ+Bs6RvZtgFyyNns60Lr/5HtODR9kH6mLqWMbMHkRj1X4Rl1G0Z2PG
/IvOFWoNnSv8YA1+cEZ4Sfws9UcsbDyGQGV3Rm9mTReYPxiJrRpBl6apcLx/Lm4AniaRGAHgAy9u
ay3n+vCt8kurLrD3Cd+oLANrsoC/zbRV0nNjD43/mWdPPQzFODBR7+Af7lvLPhycIVBWAgbwLmW+
W97j5V766TIJsmMRj7dRlT65AxGSSlfbLrW7mAU4smGAiRohSzZRoK+jStmasBN0z3gqiHar9WhT
1vBYB82xhEera+6s2D9mSbZv0T7p4q3nPzVUMGqEZj+91Pu9HyuLKMf92BSXGl4LkIibXF5b+kru
acaxE0ktnTjLZFeBloy9Y1jRvd/sk24ZpDd9ieNILu5zmpLGPJDepfRvXsacGa9qzAtCDFA5r6kk
QveGEjUEvksu/GYXNcVuyMcL35PhqBrlGYDj9xhCgk6HwIVGG/rVfLbU5L7SScyX9gbAG7wS9Mb5
+MyyOI9oKKeWhGJgxkI3PSVL/VwSWR9bBBJo/l6RCCWX09spoSZSkmWo3vdeuvxS1WfEWOJ6WSQX
JhLxwTwrMZyu8mthfruLGVCO242iZCGiT7l8VeRqFcWRM/oYs90HIQYEpWQzCxUbuxCvc4IxxgJe
uLdNxY0cJWee/QmMh4f/7V6m0/8buBRatct8H/pDEu+q4dh1ue2nWN4t6uE+9W7N5J93jhF+cmeY
QBU4Uvzdv8iIgu/5XlLH+DERvLvSgQBiHKSiUnWKaM0AMy8eGoTsZYpV/POI+Ti7xN+b5tcg6dcr
+HYLszIK6pFb6SYkLRnjjXL8MMsbiUGRhvuLK24s/ASeQx625+mHHvlgOAWMY2LcHwXR1vxVj3th
h5Ki0egv+6tQuqkD8jatz65617S1TlHW0eVQqbpBbtfSznMf+sTBj0HSL4m2DjEc7x0zh352VdLJ
uP594rULBhm9TKbKsaIkF/JrGRvdoP0ocMoe8ltXgyLYuHsCBAykjml9jzPtQmwPzH6ghThF8CK3
AIO2CMXbO+IV22N5Zrm3ZU5IbX5m3n2CycLKAamD9wsoasw5WmZWjZkuKMneUJaNdRk3u8D/p+G5
QCAyhhBQpHTwIOtVFGHjop2PJ5eTexP0h1eMzjhAbN03e0G5S3zqHHJEHUU/9vqThApGy6+zNFkl
9TGLryp5GY1nqtq5fsqQ4PMigGB6BGEZYFf9ufAlve4CdRRDQmnYXnU4uoT86vgl3CTRZTKszaxZ
8GEuGu+OkkyrL/3oJm7Y0On7q2tL3VjpRsUyqPzokaUZIxEWS1wNDX+jpNiro1CV9P9fTPLXTc+W
rVkIPkeqF+8bymNmXp74HEk7P7wx3G2G3kc99A24jAfOEu7y8v7vr2ZOcfjv8lhRA0eaIMParFws
SbCSpABw3/fR7novfTO1AwwYDOrWAvlFSVDMQzvKq78v/MWd+Pa5/ndhmKMcDmjetLmIoBrNMiPj
J9pLk9sQVXIl5DslrRBJNavK6m0tZcTCWMnHBEPzDTubDL/5RMg8iQzM8EmvER5kERQliS9lAR4N
wJ3fpgTE4O6oKQsF5UNJto7Wvrd167iIDH0v30butrVSp6hAJvAU1Kzq2Bj9yjUg36h4ypjeldCS
TIZaPW0NQK3uzDOfj9q+frqhEehlGHxpUFp/rtPY1VvPVbIMXTSi2/aN33JQXWXd0p+QOpRhAwV9
YBXnj5UQLlNtLUmZbWAo6mGZGNMQqgxfIMqzh8ZtCYG6ENmzmvsCQGj6I7P3t3+/rVnD+OuOZ6uE
1kkV21QnulNeV4BMZM4S2hlUa6iKfvLy98XmLcz/XE2FBAssjQhtdpj6SqXgEcEnoaKmCfs159jk
Z9COzUoT33vzqOPi4yZPbJJ6etCQmkDpjo18Gn/FTML0wcnydvn3XZ18BDo0Vsayk+/fVId8O1Xl
pM/iQFPifY+XUXms9QO04xF3MH93dkYwffOzbwMwlzYHFtzU7cxqmjIO9FAzigQL+OcO/9ro3ujP
TIJmPc30jCGI05hKDGVgGc2ecSLlet2ouDVAaYYcr6dLmnHRWzKEkerns4jDnHf6P9czTRw5sKlA
ufDz8YV+qGojRneXA+9K83HIwcymEDl6c3BfFwG/XG5C67KD8twiBE514cwa/rrEr6eqyYz90RlO
g4Cft9C6XTUmvqrsPfVf7yKbEJZiEtueVB2qFJEe+FutECSED40ub1SJckXsVkqHIfD49PdiOv04
KFll2I8Smp7Z42/bQa5MwJ59hTOghG4qQLkBYjzwBnC4inasbd65EOLRhlfcmatP+M6vJ/Ht6rMN
CEKEn0ayEqA4XfLmfXR7Vb9kEFiRobAvE5yw9TOtmzRnP/y3Ar5ddLaHNF7tmm07KsfMt9t/pKJh
wRog6KaG0FYZDnXaP/ysSDqucUB8w4+YLLjYAXXt36YC4y3/B8uQkTvIP0aGDdaBTBVGgLlF4tkJ
8W853rZYNjkQZhPCVfzN2FwqzbVq7DNjSayTqjgJj5cfSk1W2nq+kK9Bi7FGQsZJeeARlPLqdmtF
d0B0b5K3zsQoa1HjuDWsLHfJBtNUS0jpU7o9ZiESs621iaVGv7NITpc3/Y1cOKO09qsFcSluQknE
6QVLcgGkZZFOkyPoX6ku5SCW/jQANuJzMlAYQk4BUovUJFcNkfu6/iAPGcxXqp0CaQX0bN2JQydW
L0VM6lLyJ5B7MU/Z+i00mUX0eFbJcnJ7MNCYgUJokx7h57ciF22mV50WTBRqevz/QEK2IjU/MqD2
aPb/XpJfiuJfSxI1E2gZyhXta/V8217dMu2tJvCym6HeF8J+NDeCvB/yj5gwuuQ+7z8K9dJ8Dwws
/URCvO4b9SbNL0rDLtrLIj3G3gfIe5re/31bczbG16IldxORFb2NwYE9ew5yagnFCCnMK2wyq/V0
LbQ7VSNKp/vo+h3M3mWUvNCZx6xRupugrFaoUBCy8eDa8gxx6dRb+X4387diCoXpWQRJcDdyYVMt
MmhtHxrhRW6u4zNf7IkDjwMCCf3k2GHoc6N+s8oDucVUcC9Uy7Baw+Fgg5jMBVASnSPfnX7OVO4i
OrPp0J//MhcpiJtL/qTVkqojBhjItVT/EnUPNhiTWCL8yKpn+BFjfx+mIt3Qp9t8KsGH1Z7bHU+d
viiMYGqBdUmQSX++c7MvcyuOc39vSrvYe54G3aWoOMyCFr521SuHrl6TTBsHBylzl1DHO/1/8Z51
zkmOftlEXzurNXpXEaq209N9o4IaY1poF3Cc/SVDO8ouLTtTi8PwP3EgfL/grHOyXCOJ62QMbvRi
1eFVD3uWf1aiuwzjVYXCkSEyW+eEna8sdSmadp8tuk9yZJg3a1hXvhn/8MfJHqwrRsR4m0nM7wK7
xcGu2qoZBslbNV3nJGe29vDSXtWvkP6fFawdyZ1flgOZl/bwrt6NUw+MTaX+ZKpO/Rp8BB/ZoTlk
z+mV1y9uWswbceYkt24TPGv7BM86GJdkQz1zKOjQRvDBB8XD1ZgUtNehOYhPw3WyR3Kxj2+C7fBG
lGHCqLtcoiXtGNe+YLmgHIo3GOZiTA4i0icn627xgsS0krSSCsSGObq0qDf9MYd5N2kVcQ+DI6/K
EN+YbEN8X2oTbx8rI6cYCZlfWrDhObFeqjs8lzFnw7sGb4JWWxnJsvLhbS5lzIpM26t35NZJ1Y0B
n9VfMp7tL7HFHzWcyZCrw4KxvVcGjhL/Dle4zlYYv+WEU0IAWxSMd40lDw+p/0Xw2D9hKjQ+kTXj
fxhPyh0zNP5/hB8MR51MT2OapcWH/pppZNkRqHYVGE+RvCmbzd875qld4/tKmhVZohqkqVZiVip+
4sCB7Oc/MCMYODDPID4nLwVYoULiolL+wqS+HRmVVpa+nGBSMUVqNxpT8IPVP9OwQmU6Wy+fapQV
wAXiS2BO6f8Z6Xy7mpGCm4hkryAkwSGrI+wq35nRfcrgbCL7hhMbYjcRettw+fcjnYNrX4fQ90vP
5h2h4HaSGkBsH3FGpV4jyVuGv1Fjs55CpD5w/CAQENUP2DcQTeL/Ta+gw9sCFOJeOAd/bohJ6ffp
UMDfGsSj6UOCTj/BdMn9kAvsBimLzuogvwDieTmgc9zCSELC+4uMHQZimKEw4Txo8LBQ0JUwGC3U
1GnkFHN6batbAGVRLW16TByLSMfxroTAgU29te1C/d7lqLBWFWhP4mFfqgbSFQ58KvGvsdBvQV2W
06xxb6Z4+xTZxjM/x7DYJ+3a5/Vm43tj5Y5mZlBZA2LElUePD3MiqY8peZyEUYeWSJTjNSTdM2yl
uYzhv7f97afPnraa81zg0SX7pFSWrZlQUUq4YT4jWhJK+V7tHnOJgEGMzlqTJKYd603wRUfrHtVz
X9ipeoPCByQQ9zxowbNjwe/EIkhSK9iP/k0YLCHrFd0ETeJFBdonn2MnngJGFLzIUGwjhkYvOptL
B5mmB1FtTHOvi8PqsLpDCrC6265153q4Wi/t2r7dgAktXMaNf39jJ/cSeM/4vGDkgR35zyVeho0g
kVb5VefVU8/xf7mY0zvOzwyjTxUY/1UXiN8mp8qfF8Mhsh1rM0n2iBxwteHzVbMzl/iCan99QFAc
MUGCTo83zM9rgCAYejrmMvw6B3LvhURM1yAHy2yA6Ynu0HDaLN3mo3KjxMJeGGpSYHCzCCUnE2Iy
RtOLoOSoLXElkaBUlcltbWR3oyk4ftE5fiaeAW+n3/zX/U4v6Nv2ChTBDmu1iCirpUYCRrYbvSNC
5L9f83w28vVxodME61Qx9TC/8oa+XSZM1Ej3gpiwvU7FC/TKV9dlhRf7NQd0JrCJEEp45lWcvibs
Q5oaEzXQHGKt3G4sosJKichdQ+wAYMJf+iggh0EQAl170m+43rmgptOX1SfTEhGlJZrOn080c7te
j1NUltK/AkcaXMvTybs63DEz7D8g8Jx5tFNROn+DoFUILYlpYs+efUJhqPldq2rJ5TT9QZ2PcSPm
Hv07JpPAySZcQlErntDMcTa3Y/SPwuXvOzj1DZsi3Qr2mghI5qiZMHJoGCPHZESN3Nq9PimsqZdp
WIxzzqenlisjEk4ZEaU+w7afD7eoQxLMZTPed9I6LXYsV4wHRO3ccj19GTpwNkNqjzlqNpBjnGuS
SzJTBxWKLhN3DfRUMKSeaf4iQFHKKyqeoZ3sNo+0CD2ZUTLuluftuab3N3+/DNEQ007euki6fv5k
leRuK+i9cKLQSKQVVvjiy/cgwfB2cNUI9I9Ouz/b8p5Eyr5fdraMfVC7mmVMFgG4GFUeOS8+8INc
Yq5bYerh1JT25OpF90Q2/72gTiKG3689L2ZFT8i1Mgb2DvOtC2d0xBQcaT5ejdOUWXd1iGpwPJMX
s6Kcd7MN/bGrbc8Gzpy9k9l23pMsNEYiGnNghYkjZsifLACxv59EaRVzXWTnFD/C+KIp5Qp/Pd+C
zn78+3mcBGkQcgJBWKhv0Mj9XAJianaZlbLq/TsjWnmX04HBZz4RAmn7AOP85Ig1F9Jlr3QimKfA
Ww/0r+86KadL1TpzZsinthy0PwjngeSxw5l9haUQd1Zh1tQn5kFEGJf4AblnAIrpjtyonO4nCuDI
hqTFSRxkU16tdaXIWPfAqfRBcUZ6vCBjRIQzNQVeo9OsJd3iPA/uFOJqAbmjLER6gRnNzyeny1XT
j2JlXPL+eHdjs6OIB3FnZ5wGOiMjvvOH3bQofn2x3y46gxFyOcol2f/vokJLNZzuJO2oqcxpD5D8
F65+D8pCSlUUXoZs2gRc0gOnm1Y4VtJwZnf+MoX7fTeMlYH/Mbc0Z3ejtL7slV1C/Llyo/W3Yr/N
pGTFAUFGFhyikmEts542TZYNOzec5InQEbNoyNxZJ5m38YJjbOVbtXmZMvfgcRiut66wTq2sTwRH
I4oNfo4/FMu6wMddLHaGjJF9v8NlCrVHZZMckF/quGkqOhEOi1HcVlJxkBOWh6AsA1jN6UEugq1q
bU3xsheYKsJo1YQP7BkFcNAGIkt2WY9oOg+6+BSYxzp+K9vuzLI+dY7R9IhT1aZgbjbb8ULgJ6Wy
xmhPdBUN9JdGxyOpbcuwK9MD+++P+uTVUEKyNClRfjnOdF6fK3mo5ley4bgPgCk0F2WB+HR93lby
VOEL6VGD1EYeHzvIz68g84M+TTo8b2FFIA5ATNvRUkC4wJS6jz/pLCavAFrYutoBBDKdkEfrf/N7
v93DbM+ImwClb85RHbHig3jtdscW6xnqBMHbSRgP//14tZPPd3JPg90r8UJnX35WR+JgRFqyB+C0
3fHewACaHHOnbK4LRg8oVVcKepS+ehzqmBTYYaGYL15M+I37oBFJkOcLbbxNqvtc2k0WsH4OwVvv
FiKJARpOOu6q6e9qoq9vo3RcYE5le1P8JzZtr3m8Bdg9CMNzHDxViPQYIxf1RqFb7hgVR25kV/C/
Kog5OdeWhZy4XgOTHTKOwhupvGmSY4BvVze6b1FoZ9O10Gv//YBO9ZhQChHoqKy+Xx6bjSUFnCiU
qZ53BFWI3QuGLD4oW7AjJ6Q+q0c/WcZ8u96sTG1ksTGiYiTr9ijvZDu+xs/P0S66tY+d3kjMSnR9
GW+Cp/IyXFiOcGY5SHPPuakDoSmTJ1+Hidw5jys2XN9N3bwzLzuqZF1aTjnrU0oAdkg0AY4uXiRE
QIiuRMJJztk6inQHCZbDXUExOzppRq5YWuO+J4M/P+uoI8v+vYywXNu52Ys1HiAYB8IHx6ZdSIdJ
F5v5n2U6QYylrXa0m1Tny7a4lCDV58g0iMSIiXAlvgSh43QOeGW1iaVpIHkY4MZgbmMXGs2R2V+I
8VKIEUrwN4oWBujWTtWhb4homgfcijsRT0t9I1XhxrBWLpSmKhMuImYjUl4divgGfbddiai6kd2E
Lxqu376+imN34yr9Pm4GMOKYPim+ahL9tcHxyUJ9ZArDVo4PSnipiaTIKTf0zZOe1PXgSDApXuZw
9rMudwTlrazU5RAjGEI3o3D4UzSgz+fJpNx4svS0Eh+E59LUuNKtQrZHJATLsW8cyjo4B8ekIGsG
5kXahrZekl04kuDYhByIL4OOn73wVonHAY5TtbEwND4E+bUwCX+AxIMJwKX8SSjGM+mNSI64dsZm
I+jamRNiznX7bxHR2DG/RzZAvu/PjVTXBLLoBj3ckyYHoW1lYa3Sdgle8886zteGcewC8y5Ed5JU
/VbzrZ0oDZgZfnblM2dtQMC81DBLOFACkNV2Y2nCopavIMNDfkpraT24W934qKRs45oA5vg1x8eQ
diNtILbecE4OwOce4V4is+IYKYlwnRvQ6tUPZtdAb5NdcJCBUovGTgmYyVImT0UOKotFTxBJKxhQ
/zPShRhjteKnUIHpqMd8KBdqPmKdRyLAa4xyJWMdKkGDFkIDhfBXEEjriC/jHDJwCjDB94Fpz+S/
DR9idi5UWeOFkY4nQEKYpJIu2ttqjbZsgzdDsi/2xi7fyRvLYRu8EFbFpiHMpV51tnum5zhxRHLk
GwiSKbPxHJ61HAaq1DKGFIoS5R4QahQxwP1fABLQuEEELHUKSfkKz/sGguSFKQvKpD4Ww22WkiXz
lefQ78RwCayn9Aue+9+bvHJqwPfjmrPHW4h9bllhyKPEqjkUyxsPM2zYQ/EkNstI/TCRgt4WcEaL
BzyM41HD7x+O9IPgNnul0B56+aEtkPklpODFFm4/rdMNmGwE4NH9sc3Ne3aFhOwyTKP9uL5gZElv
rjfqVmYmm5XwNE0RtDhcWXgRmbjM+Xc6CXxczFe918TyHY+OoFToYe1a7m2zsZwgP1rqwWwOOEbg
3cWlXMPhtRh9aifqv1r7AH21IA6M1fLQ4ZpQhCS5I4mftt22H2ypbe0Q3vl0m7HHLqm/iB4ZeMMH
U06JICeRj8Ia22tRZ3MKTUesPqaCLwjTjdvTYQG3JxEdpWQSEvYMDAyjty9hUKiw0GHIKZ21UaoE
hdUxSF6GAuc4eBBVteolxnLqaogwtjDkh6k7zFTdznl2JsHQmV8spjsRIbVOlnuJ/iY2zLiTYNuG
411JsF0Cs33kvkORRCQIX8I/DieMGKDI4jmsN4DP0SbreZ1ItTi6a5gSk1M4iWQmPY3evbqUk+Gq
+NCzcWGRoRcV79xZKb112asbp5tSJ4uPyKIETWItflhEOsmEDtfswb6n7wQfmkVB0pK5lhlsMd+h
g0mIDlAnw1lD3sjB54BGf3qGbIf2tOngqtKb2kqqGMe30qZqKZ+8DtmetuxicdlqmGOjWQN208U1
miAKP7uJxBWN/m5A+6a+p7DvEC9wkMIfdRjqKMWz5ykXqNra9MUk6a1EMRsnCbJx/I6zZas/dyWx
4FjCYn1fjvqqARyoYNF4Iymtdb3qGVro8bPFM/MViBsw1tLyw/J2Qa4s9e6jSu51DGZk67l093wU
FIyOXCcbvXwqx5yebMr00+Ayw//rxNE2yVNBxIQvbeTLa2QYLMS4O6pGzECv2srtuOrqxzzB2qR9
bgL1ISF7C8+Z6We7imjXwUvFKwnqN18SVrJakTgiLpthipQ7cqMGu3WOjiGfMErUBMLQ2OBbGVWH
Kl/LHpWFGCBBxN+bI7YXLKfbaPFrKePvYEgOQTfOwBiZd9GikM6iF1A7HDXwMzGIi2myDbMMWm48
Hqv2A0K4mUJs1pKl5P1LRWk3PR/Rf4REEfveRonXPv8iyaHfKo+BwgHC8KsMDsysFwpnkto1Kw+T
kV5s7dp/EKp+ZbsMhHtuRwgRA1DSJMZz4llnNlJjallnLS1nL7xZDmFscb+Mwb9tpF1uVbVWAeRP
n7cFN3jaf9ioxsFwSDgsy4OkL1MR2S8yiAnmHVHHTo/MwL9FCC6InOir3RBuDiUSOMVHJRk9q+2z
i2usrj0RkpKViZMa2JmznDE7VbGxEsxq5ZnqorSe4xC9r9SujO5DH4894sSaOq83vJUWHa2EJFx0
QyUYjXWp58diSJdeR9IgZzAHdT0cJFF3GjYJcNKkeq5CjmGCSIQMRXtOn1vvwxQXc9Jt0oi9WPxQ
NCLKCG0jEd60sbgGY9/mPOG/D4uvo/bXY52MaEhvxQV63jLlZdoSZjcgfjXArIOhWbgFhrn+YzLU
6ymDZLRevUa+kKFJUJ+hRYqtkUwCcg0NjMbFh1o4pCaD0FWutI6aWYdBhchLln2Uy8u4+fSjdAtw
2Us0NCUbNKELrPi+QldE0rI/ol+17sdqobZ2ELxOSv+swxWEhOFxVapbL7qs+CxLJO9d+lLWAhm/
3mr6otn8UzIJI1I44puO2Z2SjneNKj74sbxgJV3UD0N3OR6a23EJuOAPa6U7YgVCXQSbzLuzcIs0
gmBDe8rPlQkbFPG5xxwSv8LCKSi5Y2hhfz9uacITfj1umi8WMdguo23+/NsqdlOrbk1BoyNas2tS
JtrWY7iKbByJltKDSmbTojnzik9R9VkcYFPYM8N/nPuQ+LJv5KVHKsD/Ie08dyLX0rZ9RJacw98q
Vw5QQBUNfyx2Uzjn7KN/r9Uz0tC1EejTNxpp9p5uWPbyCk+4g84qbbibBmBt/fCPrPtIaIsKhLTU
m32iObRud7a9dd409KVzJcdwYaFGL4nxkoLz7tX7kD4uF8m8/gUjeQyidQTRKaXPAFdk1uj3P8zW
F/mjUIwCs6mjQ4yN+t+zlcRKWhWeQMZZZ+5w9JdnFF8D0CdB/QiAlggKSBBFo+/H/aITYIDOR35e
0SB3/ikzfPpIga2nFpVoStFUCLx4QcWEjHBGL+X7cb6IP0XdSUH4kDBUu/UyYJyowsqASAUWeH9C
fos74/shbtnWInsRrDCSF7oaBm5of0/hYI2OkYQZ3Nj+DKiO7FO3LiIzwLVMACkcLMnSN8YN0J2g
GPnD8F9UZD4Pb958QcdrbJuqMU2V5qxl9sz2nk0Py6IAtYLJtadmnpX+opRrV9iuOA5MQQ8c6uRi
hgIwWhvgD+U/bMJbq5H/zglrmK9rCgG6v+cE1EXXKzmR1+4XrNbl09PT5uHhep2tXubH+fbx43Rq
Zz/493y5pJC1pgVNlUm/RZmNvt91QCoy4bdCMwELce54imDfT/dXTQMqXyKvQgUYrPlN5G8NKD9b
MayceDqI1qBor3vjEw2tJJRBAJ979mvudXvP6uYt0VITJWs1lxYINM5NLdia1SP/rRpYjcnJqa5W
cf7+EdlBogp3ewbSoNVpywtD+dtOwlT68qQOhnm07cdYqufG6GkzGxIjYgm0fVptF6Edk3puiTTP
ZAW/A8BnZuC4eX4sB/xAifU1dEV8QhMBDy0Vay6C4FYNHnI0dQrFWEcI+SndR4eEPg1U8GoTUvgo
DXCJ4SIwD7R3FRicUZrP8pQ8OEm+D6Me5lx2b6XVu5g6TSIDr9rtIA0uOYykLTPctDzbX5rpEbl3
rXwZi10ANzQZx3ksI5LqlDD/MOWQL0oD9ItQTRV6nxogioR7XS43ZYQzkxY/j+05dY5B4HYR1Bqf
xkgIirlT411dVXOqBmN/SuxTZZLJmLAbp3EuwprJvDOc5N0on3pLW7UVrTiJW6xIswNh/6JCzzrt
7rLUWhk+wu1UPyMLDGm3tAdt3cSOkKlH8rWHFiBjEOZPaGzQ4czQFoEbciD6G+NiITX1KmbCIMPO
LdKEEd1c+gHo3/AwxFeSt06d4a5s3myBya5mHU6rOfA78cOOOlJIvtJ6iYuPgVgzbJHlyKk8NGev
LIHG5a4hijj5W9fgnmzY85o4KvHDZYUgS0ZxhFhdIFPtg5IeyQJQ5TCbYZaU054TMkwfRqRFBY5D
P2Nqh86Mv4lBvGnJcxn05xoZJMhbJiMKRPfwO1e9pa1JT1WlH3QtdBFcPuBC2/VPckBbYZsG91O4
zfJ9Xy2xSHf8t1495B5k4bnl3ZnbRj76wWnw7ibnjhlHXu+11TpsH4J5SuiYaIRFgIbEGlUB1Eft
qXespyA7w1rR0zfyZeYuJA5toS/a9es/Wmw/+MAwA2+cjVgziFojK0gwqZJc2otoJ+xeObcW+nDQ
iQKl6IV0OxmOOGuJH4rMqwQQm4AdWGJX80vSpUQGAdAhtEdu92mZOCPzkrH/UfUthQZsMKvt57j8
x/cVt/Je4+hZmnbhsNe0R/rIvQ7KyaCnCERrp/MDmCgiOvKmVdtBe9TCh2l6lEbc4X0LrHjzKwuT
TTgW9+SIKl8uDbZwEyd9WhhRgU5huPQThAr0YdPjK1QuW6rlUpu+B8YHHbBWOdRQMltxFPUn0T+q
A8CmJubXdFwK20Okk8VksxqwUlPf5SE7Z20/Syygn3WykdONHIXrLHJ+WWl0EXaGPEdE8dFje1fl
sz8SnOSrushcJNBIU+T6oUvndEHsYUWzi+xkVunegko4lNmLOBrLAv/eYhuHl6CHfkhZDN4YKyjl
YEJVBdVkEiCAnaFbOcU8998s40V3aOBoFXZdcCXGa035beAew7s8p1YA2rO2u0OHq7O/kiiaqmFz
EkmlOMJKs9vGhfC+k2cqpc4eW+sk0fBAx3ocKwupjZZdlOO9yZkV2lTn6pVF9bkBvUoVxKwhn6Hk
1LE3KrS82LhdSu1vG6RQIFD069ceQa7DCdRmigsXxx1bWsdqNEOhmyIiGu2RMisBImFY7w/G0iwK
d0SC0nJ+O4k3N5UBQSqKOsYC0DYcY/ymkmIdpwE58aafIO+cgX10yn07pPTkycgMTlZnA2I/lS5V
gSPoekwQXKUH+CL7HyTrjTSKkkVZnUePM8fedt2xk1C5HBdW+KJHuw7idmFQKUGFJUCRW7koq6l9
S3x1pqooTpCPL82hmCWdTm09ngd0zyK/WRs0z1I73uUwQ/yo3g4ZpSvS56x+tppgkxTDESCD+CAc
KxMHtMcMj3qxHixtGar5QiWF7TaKjzQT20vcmSMaWQllZrUW9SnMUZHQDo9VjvoPx9moy7OIEL55
GIwH1OWOk6C9QlxpYpzlTfoLpUd5DJJh0nK4vqXatNCfk44Sj/QRWiSH2N7a3e/BV+eFmm9DY1el
LzpWa1P3J7XNnUev1xYyyVA9+dD/DoMsGsf+AOyEOlISL8RTRk7qsqjHbBfZG1k+KGOJ6TEtghJq
F5OY4vgwhBjFvEXqB0DSWjt5uO02aN+zERIOM35n3R9spHXNq0C4WBWQP2/mUTfEWWXppR+RnmGi
t03GAhS1v+useG6Xu1rH0ZubakitpZHcVRCRGy2mQJZCBVW8FNUw8Nol+uryiHYCJaY4W4+2ukvo
fuNbX1vqDKPsLK4XSo0afdnvet9xm1h6EvTX3GohDh/9wll0HXZLkbJuSvoaXPhOF70otHByxCVy
6xr1YOMTa+vDPQ01D5x4F/xO7aUXVwsxvbZab3rnSewCW9FXSoHRxymKtGXVYECE8pEauGVirErj
appXpEuXpvy7HLlVaOEBaPUn8p4eJTP5MlT34AnKB7+nnXSW07ONRJUCEr8Yi1mPAVfMupRKQ5Tr
5noUuIb/kTSwoNvncLjXYBwP3UMwPZn+K3f9iPxSZ74Y5v3kfWSsL5nIa7h2EhoOeGxh/xQu5fhJ
HoKZjBOQSfMEFckc2o2gSPF/0nahBBdza1S4rYdIy2lssfa+tmvutOAk96TWgQpOv1yOZo7rq+52
ZNxlY12giK8mvF/ltHFTMLhZN4Kxh+XlvJfSc95SKkZxmSJi0nNbGFB8nbMtMtaL7R17v9+CiJ0L
ErPFkewgoG9x8JrKU+DdSVa8kaVne9VjMy8DU5Ebvn6z7pNVm6wGqovEAX7jOoDzjWZc5JgS1JQ5
K1J4DKjgE0xjtx+b+xFXa93zULstF5L+GCIZ4PXdotPxHeP8DohpG1Whbwkaq6/W+iC7RFz00eCr
1N1MmR4b58NUzpJ2zAYFVb1xlw3lxk/QMtM/9Ok8GaHQTsUI1LWApTSQfPweE8hZjWwefZOVX559
BII7kIr0KejNChVLr4QI4L8j3uaHr5jLydM6mZZlRmUJoaE0gZ9g/HEi6ssPquMd2I4I8pljrG2l
mGdIj+kK5sb+Tk2UZYfmnj7ivNye+Lt9pNx5XDMxBEkqrboQUevukvHij0+yD5PT21Vj7A6Ipvrj
lsCirVHtS8VXh7OC0RfegAU2utzlQKyH8KnRDwnqdZbGmWgUaOZF0OIeytSthl0WDc8oSyo12sv8
7NQ8Vv3gcsZTjeBNvBExX27UuHuaLGkmxy3nLx0MP9l6qf3gpe0M+6HM2ZfoAypRs8ia9COtzePI
gwoZ7ogWpZYoMzViS9M8VNhT8ZRvRqG4RZBQRlS7SDlVzmEtkA5Nq77qqC2nRfMUFOUsVl/D5JJx
KKhau6OaykZo1O65B1g7K+mSxtLV0VnmTkyfvXWbfoJRqbjwSYOlTcksQxcy91zDaJBCcJa2gtKV
1NHfb9DO+W03bL0XC7on/b1NNyXzPo2fSm4QZDc3jTAC0qRF0B0rnju11l15X2+q/JhqR9tbR5Sn
CSaoWBlXfXxOyn2grq3mISRKqVDmCVAQUMhnbdObdaCAg3GYywYdOQdJzqtfxrTZrrX3O81wNaj9
ZRSgz1Xa26iwt7DDcAMplkS26lS++Ko5q8biLWrCpYRNaWl6931jrM2ADw4moZyqBfa0ePG21Uab
NkM2zY2YFiTYBIkrQgKGGuCGoZrxRnL2jnmvq9ViqpODsaUAoNLpMeizWdZKrhW6FtQw1czNhnEJ
vHNly9J86km5HOmiPwK6nQ3jJgErr/TFMaiB/Kh+dDa1+8Sr95WGYnLou0LZt6Ml7AeFawVgkJpL
p+EwbjsLBwlLPBhOmtFtC9IK4p5Fq0rz2kDo3AKBfpFVVPewXw2wBm9qdd7qkjvhXdJAUip95yy/
17hQvnvhtNGlCp8XauJQFZqu2yXdG95p84ZZka019bBwpnGads5dZgG1COQan+OJ2mTspqHsItmD
tzIK2q0dLAgDllJkLhTHdknV8Yq5NhUJIS4hvaCFVkiL6vS8rPXIxHudvlB7fdGpSFt22iKFTCuK
G3rvu+SNz/ZUzdSx3EythHesj7zCRE45YKs57HJF24a2dKiRZZYnbSdr756eulKirDrNJkt9HIbX
oP2nMqHc6sRHrYP4R0A74RxOzzCfTAr/druX0VopcwQBjRm2nW3DA8JLaXdE84HP/eI9OeYxlp8D
P56H3jJEIqa03rUB9cyHaEBGECc7U8cp9Tho1MITevVsxg9NTu+qpP/QnOmYyCkSY1GAIquPUO88
41wPVnV6gJNoR/ShgoBu5ntH76PUcneyfkn8qt5fpVGHzsPvVOfctR4y89hk/yT5M5xNnBM98ICa
d8UpYebHd9yBDoqKOtdhRulHn8rl5JG3Ehh3QTM/Nnmw8iwzRKJwVSh0+63C2IUW+ZDjIeQfoFhq
SOdBibYRNOcp0Z6Y+OWkVktfshepJ9EgWiYDYA80p2TOPF4FPRM3M+JlGiZuSHif0xCIwe4Hgzqf
WiG1+Jj7bsxtj4hi8p7aGlgfLsHomlUkBNMuTc5xfpCU144IzTfNRYeuTOQMGz+3N6ON65JH4+7i
dcPKrtym/UeAz4HxO4TwjtAB/ScHJykcGFOQko8T9gexldBtAHILHixQk40A/5TTdZKkhUpgLE87
DWXXwchmERS5fOwWeaW4TmrgcwdMFZKaI119A0x9CtRjq2Fm7ldsGyo5yYt9MU/mwXnsHBxysQZs
oXZSYlGfC6yUuZFyN1YQzlxY9wjFTNZCDZaB8c9gOMQ0WED88h+qTbOnTan9qkdkIeMPVX+1WZT6
uDHUS8x+pVo889STXf0OqBGg2+BRy+mUYjHvgs2U7DRSqpL7t45J8/ylJWHCUz0O3jrzfTpr2nyo
veOU6YidH6vh0CDZGV7qAYv0Xn9u0ucKkiRdOjwT37Uox7wCwqCKk2tmIojLzT2wMupXBxh8Uddn
Ue9xBkTpG95BDbAEJm7tyf6tBHqT/I9O2uwRXBitAezRWiays7BROjGi0FWs+yF49OoYvc2P0eR/
uI6yGOQKY/peCzn0ZcwusURViOxJCBzn2VUmU/CsAtpWtA3fNDZtqnezmCJ/qKdwPDgaG2uuEerk
SNb29UedXyL0axN8Xe1CJchLsd6w51LL9ECDYn6okA3GsfKvjXVfpqcGh2q8PNn0vybtUXKuGoWr
5smTkA3tL+NEKpg8SKUwKSUSt98M783zHmv9UMUbNaacdMnzZ/G3vePYv+v0tSvvh8L5F/gyhJ8F
y0bGphy7zL8Lq+FQppRqcva7tVL0K25g3JE0d/X0gctE9Am/LyZ+AboF3SXqiDIkCIR1/h6PTMLy
wxGxQHwJJu0D/wS6ayOStz/Csb/SSflrqJs6uma1NvU0hhLS07ambSTLeynpO0fmXVGs+z4Wjpct
q5ssZS6bd0K32lSunHlFH22EgsyI5QR6Lv9/U3BTy84LabCLGABrrr9AGNOqR7taK9V1Imb9fqSv
cPGg0UFuoKeN3Nwt6USqbLkvbViZo3yghg0l8o9STINo0pb8XiACQJVS/NOKa6dZcxSHwCX9VOL+
qoMGORTfcp2aJHj0v795ops+nAR/erKyWTpzD6/L5aabUYXQn1arxeJ4nq9P78FK++Htb/W6RNNA
/zzuzUT7lUkfTR4w/taXqGnY6TY2n0Md1LubJ3OKtMOjgs75JT/1tDdBeWYHXT2O8r2JyFg4CwM3
0bYqB3TozfN/uNwJ08kEbKABv2A2jwW14NX3X+yr7fH5kW+6AbSxgmEYxlDozlAhY3kAbKY4+iPJ
7qt9D5nQRicSZOm/3KAA4sk6JeFwD5Y48M8pukBjd2IxMBjhgkY97Ps3+4qpwtdwVIT0cdQEzPr3
KoiqSVYli69hlhff2/cdFuZqtkQ1ARN20TXqC5I79B/J4ILL94P/Wei3DYzPg4u+3qf+YFM5Xh+W
NvTk8KQFb/8BUGuF+2TTlEalgremOVmPq9a87/QVXbYu2eZI24C+hu7AH/9MehCNtH89kzBiNFSE
jLBr+fuZRtUgZeeLY2aaA20WQKGZk86kNyCFYE2SV+h230/DH8TF7ZA6hwEdJ/xK6Df9PaRSTeXU
pE70AKjfKg7ySTM3kIYsAiw8DVEUmTbltMnXvbG1H+znaJFrs4L0wOWSpbrOdUZT5mD3T5H3ZOhr
oRmvLHGDKl6AVcUgK6W7AHSuP5ceNLoYc/13HL+RtPsvqF2iy7Joh12d2BvOVJBb/X7oF9VPSlS3
srt/tv2nl/zD/Pv0rT21bupAhiZrzC6/Du4ymG820XL1kFiz34vteb1+D+XZ+089+1vXpP8Mq8gG
VAHok5AK/57batDtAdJ0tJf8Ny+7QMLwwG3Z4WXEka+sGuCwRyhZMlURIRAD5w6mmGwcSunpR4WM
r9iNUDhlbKJAwcJJUv9+mKkNsgFA3R8pWlRZxNmfHjqLwtgMmdHSOWX+D7farR/6f97/05A3719y
45t9FIUP9Evjt/Cof+RHwChysM7Pqr8tJncw7sZo5+HlRJqa7xHwcBzSmNm03cebsF5X6kq7dEAK
Z+Xjowi6Ceioe0v9VsnOlHo9fUV5wPc4dn/o9X517HIOqqbpILKDNuvf00UerSC8laf70T9RpTFb
MMzbzv+AcfP9DvwjsvivHQhwx4DCjnLJbfzjNR1ug1nkk6ll2M6RDa5qKo6l4q/s4N5On3LEYH3+
LaJUjh8Tde3ENaWT1GrLdHr0y5S23L5KNvoEtLj5VfSUIwDbyPdOZmwAM7m2L4Id5I9g9gAyR3iz
I85i6hFr+v5lvrpDdA503F1pyqMr/PesJXUEE65UwXcVO8lc1aU0Cwhmmu0Q2G7rrKafBH6+XNZw
IBQELHF1N2+/k1Go6pBR9tkPRIwWS0dgNMF6QFkmS1uIfQW6RP6Jef/1uPDAwR0rJg3Om0hChZHS
0n3O9sAtim5b0vAT3uFASpG4A6EnCW6J96MQ2VcTjMsshHteVtycf09wrOp90aRxJUT1cCSys2OV
yrugaLfcobi/tc6HFsVzh7aApJyc6a3rzkKqHorDGLxiBPATNf9LnDKiP4QMBjLqwKP/fqKxg3Bj
lHaxDwN/OwGN1ri0wraYA1bahCFOFv6bwCc64LDASjSKRi6GvoTjuTX2EYrniF58Hz59vxL/iNPd
bit0VdAEQogKbtjNc5lK6VkNhP59ICkboyo3Rn8xQ6aFPC0sXw11vMudeCcNDlqxVLojgf6lIQKN
wT/DKNtBe9n5pbZOtWATKBpIKQ5L21l2FLEUdVPK+QdZkTJpq4jocFCUXZbnc1NNtkm2Q2Njqv1t
1n6ABjx41K6lAmUNek9Z+hEIZ9SR0kUGrFhyieTG2NlG3odJw7ZF4XZs2uWuigdsTJu9lMlLLa52
Y5m8DaMQcOsB+0vQS4TItuaD/e0EeTMY9xUVXl+1ftjUXx2FpmCJa5hSAeS6CdOsLlTCIAV9hD4N
xlvY1BKBAiv5Uc7iy4Dw80g3MZmNdNiIZHq07xG5w2qKhqziX4Axox6FxxfYfgRbfDJ5Lskflgur
9F+r5dM73iShQWiYaVNW2R4HOVrIoiocLsb+h6Dzy4jg8wuKqf4UiDh6YoSJoQViKkNQL5Aa14KO
osClHai4BlmyTkrbFXaX6NRMwP91/lGu30ZipslDAxk08/evLk6q71795iSri1HpSgs3K2nK3TCW
9+SEnnmJqUlC1tqVP+osfBXlfp6Em5DTGagWJU2Y7Mv8PgfmOVp7L7vLyXUxAaojCEZul/4T9T+c
CF8e2Z/GdW4KG6lkKG0uJGOj6GyDmil0ww0DWm+xs5JKuoUyjbX0kPXFDxvoy6T788g3pzYAqkL3
JyXdK+W6do5jhL15t5a8c9Pda9aTgoiI0ImzYYdDnolp6nfHxPth8Ykl/M13/oPo+rT2cmfUul7G
Wxh/X0ApUrFCIHvqfthIPxwWtxEAmUShTKMW70Vtbzy3xj1vhu7tj+nq1xfP/7bsbfYYaqnElKJe
kYNlLTtYIY+RtQYEqdcfbK+yUXfTcBV4gtQ5W4guWRGtMIzVIuNFMzEyR3fg+5305eX86Yluji/D
VyQT2VtkeMPULVf9uAUzDUa6Ko4Che8p5+/H+zKHNTUNez7Y4URbNyu6CSQVs3SwgTvIipRRlsps
+VC6+/3LcbFdu7ufSnVfb6FPA94s5KmtlMzJ9fIusM5l/2ZZGI8pDVzFx4xOWSydbeeHXauJSfvX
sv005M097jQKtUDEpfbwDXuKzrlVzCz9d6nYzxN4cQEINBtscfxD1TfHJFUe+6jYW0FBnR1H9HYz
Guk6QIGwMmrsgYvN2OV3SuW5xGm5UuHNJdS4BG4k9NJN5kkbI32Ty+A5TEFUA9ZqulXX/IQh/5PK
/+u1CJg0/iPik5tIGR3d3Ak9G1jnvJ9DMVgsXzcUmGaI9knz6/0kz+/vldXqpZgtttts9dEyybNL
8/L9CvqyIopMFbosGiESaPa/L6Q29lEoKZTx6dLPcU65m21WK91dzBbB7PEnG5ovcfNkBSIYw2vn
X1Dp0NPKScpabhrv4MP70pVNZxyKfun4QIdmzYejbM3hvkqOU/uaDz+I9X+9eMkVSOZ4VevW6KcP
vP+6GpaLWikXCMHUYPVRUy67FXSI6mC538/ul2fh/wY0brYn+vQpPrmogcFLyehvFVvTOfvq/c9a
wV/e4TZes4ZMIinfIrTT1DCSQGM1XVwqqc7xei+WzaO7fq+W37/TVxIigH7/N9TNfmywtwayoeEl
tDu81vOnTbrqZtd7dfM8e5mvx9m7ns7efyrcfjmTNgkG0Guwan/YEZ/urlRWjHzSlFCQPMEhLpjK
XlZXQy7KJT+84Jen+P/Guj1URwPQYqwzl+lsl85+hcdfd/8s/dnqShluj5z8bL84bh/X63pnbS7r
fPH98F+ODmnBogIIrFq/OWHJKRtRGk/2EIpkP3URXACloHvItLhhL5w2fnpfEb7fnkSW4rAtGRNh
mJsPmvuGFaKuhh8MQsEDJ11u4sKh+G47gAKBDO9RJiBg6ElvLbSY4wIO9ynrz5XZ0xzpFlHfL2U3
GlFyBKgizD7wWgb3X9XyD6HqF5PzCRn/bxs2w2/zMrAjIfThA5+Uyq2QFaIxG3ChQ6lGx+f7z/HF
xvprxJvPYalebqaynAr73155hWxa/NH0xeP9Z/2ZrxS//xrt5lMkrV4aQRMLTsOv13C23Dx4y9Vi
/zKnHdLPflpqX53HDEfphzq4jhLZTeQ/JWMp9Qn26n1K6oE2VHbyTQPsiL3AQptlJ5R20EUSEjOW
RNUIpKoV/r+HpX89xM0N5IW+PXkJdfgqFA4eCNKkCM78HC6qX72ucDzi6KK0bqDh//ddB65RdywQ
kfsUayktWQIts1ChCsB50GxX0SlPwgvo0ngEHGL+EazqQrzZMxAjGNnIq97uZwWkQinthNO44BhS
2RXuZkK9TfQNTO81U2JXMPLzHgiQfbJiISEA+BNpCYMfsJDixK5rTnNzbKE7w9awTklD5eTkUBzO
uRZpUC1oxf1xfUZNooe/1aMqLCiMbf6hZ8CmQHnWlb01pet/NQAE2aHIoKKFV/E+VhMhTjHMtNx/
qnt9Q/oxj0Dpq/5Zwo82bE9UxPAyNIbVADqZayn2TukS2Iksv9XFBQRyAXTaqAPMNQKBzCai5qhF
PyuYrsxRncP05XmTCWga9AJ+RsyOXMK16k9pizkiKPaoLxaTiv2rdkVGcMbNPCuEQIfoB2Sjm+oL
pdpR1R0cGmjDAb02pEXvGhSKeAyrppJi1asMmmKZJmuAbhECuf6WcrVgo1PWw7BBaIiXQD/S0AJH
L3iacxX2QIwEcJ2fvPFdNXdO2s2AcEvGhMCWPq+aatfXvzs8FcxSgflxH3vY9RrGXArBQcPg9NVT
q2JXy4cYSxy4XzqzmUn9b0uK1il/rmF3PpYfoIdmofxqDYVopWbQdSc4z+NQAc72F1538v32mAEX
8TlZbTqKIw0tDUVVjhGKGoiqgFAF64TxsWft4v7Q1q99r7ltv4PbNVB8TvVZ/4Avr/TIkvXbc2Qs
cv0pGZ/j4j7zeCZsVy1QImLeMcPMwESLU1dMGfsZOKIkl1gkfIwhztS2vDMBV9Yww80acSesvmLI
NUJJ38b/Y1zxjU10+YBR+Bq/O18G6YPGapIF35IPntUYLAEgYTX3AhCHw3AeI4jAxkH0lfLnLFev
nnnvAyBq5U2gr2H4RTWgBzA8GJMIiKN0GWQK1MiyFifZJjerX+N+G8ivHtl4hkJ9OlE+LP9YzYDO
tIVpiMbWDIdFbT5KkL4l5Ywr+yIvp0WEUbSQsCXRzNtx60jyprWrmeBXCAH+/tRCURD7RoARy8jE
c5s00beW7L4JAiIdF6M4CUPzxhh2hQFhnL+QsHL75kP8q1es8FIprABukLMQm0zsdMMRsn0hVTwv
b+6hJZvNPfeDXIAT1mEUYz0szfUMLyTED0y7WvI7sLzW6jP5RJ1da9tDbJFNY56q5lQyjtgobEeJ
gSbsv+nFm7xilAk4QlFuBXOyW/VIgKB8hGadoHHzXfMVqTzsd+QbYRup7E92ZqDKCwhL4jOoJ7Hn
y/QMSMnPPiIOqAAVXEG90uszYDEoH+JW1xrbpRwACl2I43XYFgvAeDpAZ8aBNqule7UUQjPFhgNH
hvzLQoEJfQcrgLUlNGBVH0dQogXQERbrnLfyeoHn/lAj4P46vtNm4QrJadhrPKqUBmcgdatSmjAX
9NBndh4F1IKGK8WnDJ5FZr06AOPHVkXW1HyRgeE3qctTCylDQTrx2gM5/ZNq3Vfob6Qj/kOA6rse
wOmr4MNBmPfZnhFe7GUbunJ0KQKMoTucoVUAWspVDnsXIqXkiZURsxYBdkgvMRvDgt2UFocB7LOG
MnmfvhYgq9QOP29dPkeBuB2x3y2xe9pKoboHMLxnKsD1jwhekFaU02tnwsySX5kB5kpM/DhcAXAK
mssEgcOEPa0gHa9S+4O/trOLj0Z/haUqCp99vpBA2ZTJBvX6fNsDk0MUwOxkdLNdtTSWlAPZvJ3h
8/Mj+kHDXJVqPLBnkpoi5cYQfAvKMKiXjsDVKMSUOkDOrXBft6CK/XmzkprXNuPK8NNxLaGKgFkF
EgNNke4mpV+w8GQPf49iQbkEn7h5O4CvKw3X9FcFRLgh3hq+tiw4Dmr7XaGOyR+wra3mYqvoBFKm
BDpA4SdmQLa3niDBDZxtzOc2aDWtXCn1R4ioERISdQ38MUTFxFtwyKM/p0bcZP7FgUSPtlnhv/l5
BIeZwDJD/h2qDFgEWqXswwKCTvCEbondX0dvqUQfERt1GNtNCSijLgG5ZOqBnWf22xytcULFPCqX
RlAsRieYmdAR63sFPQTZOve2iSmS41JC6uB/EGk3OisoNtclLud0ZMvxqidzhdOwEAuYyfWTXMxU
SOfNC5Aow3NDIJeQ2IaD7gowjRFtiUu76BqWlHsD5OrhGVJH94slZUE3eBAulQ5r47UdnWWj3OXA
iWndZJqyYOPAZAjQzABwa7kgZVncvXUVsto1/r81K19oCSFlIp4w5h7OemsNeGFQaAf62UOhnKCm
zYjXbfWjBMRKu0GwhVrWjgizwHXo9gYRTIHsY6qTLkIwCLkF9jkVq1hDcEioL2jUl6AXEJUZQJlF
SED/adIN7iRmuVopZGJ0sjnyasCHpaFtau1coQkThMWSbkESX8W82MnZ5vhoYQKSzkSxvUyA+6np
svZORSW/pnSqAsQpo8hFHkVcPYKJxwllGLiRTg9qJxgyKuw3KK1DdCE0i19HnNXLS1nnG449zcEV
nmxbQPQ5y4YWusVHjb87fsLzFPMaBcZow/khHkesPXFCArkrnHBlafA3Zg76cSjz4kv+mgvpF8dY
8oJGDIMAvkUBzrs5l/5ZiKErcPY4tbOi3vvmuklXHAFEzWl1YvGag+XSJImx0RSyTFDEkX+y0Jq4
DhYpMzwqBHdESRIqhtuY/BZODP/s8XtFIGhU6Spo8rNYVqFe3Vk6SJBNfyhhOsQ5bdVOXVpmujLa
M/ccW81iVw0ItwNiJ32kU/V7kg9RObGvXfOdLMmYXqk2TW7CRf8W1EslWUw4mDdz1KeG2BFAAODq
EIcKPqmFiQNCCn654G0okeE7N4vSt06WFqnTIsUxV/rfiWauWgtxDXhCNZFyrBn3NutbSuM/iyND
4CM2D3J6UOkLjpj4+DKLaczWeIIAc3ExziPuBdqaE9msp+iukjD6IRhNudfwTe/UrYOclNlwhHGv
t8kb74SNiJ8b7picm9YDvK/BkXrpiWJZ5cLyMb6Ki7vFhpa7jPuY7ZrgDJulp4J+3quMVN7IXWMf
jAjH8Hqj4O5eVsSX6UmoBaecXuAyxGGl2HjMj9kyqR4zrgmuYw5zXTLwfnqL3pFWKUw4jfpGaGHo
IYbtFlv1taBRBQVJnJkcnZUT3amqvgQ/r1i9K5wPUIWXukuRU4LWLRfONN71yPkAyNDOHKtiX7bd
FYARu13QuyPpPjav45AtRKhA4m3CL8pGfz2Sj+GspuHg0UBn3PKpcrfRAMRX8aNFPq7kycHOyWb4
S4m+xAkG/wNEJOPERyhFND2vSohzV33mHhfHh9WAS2dyxsGeYY83oYWz5Y96Q10bHP3IwrVEiZcO
MNLTMZ6WGQI9RoAulYMuFNd2zJfiKBMLuDeGGaZsLACIriICu1L/btT+ma68OqkASZPFOKT3QtkF
kgzMKmx+uT/jZheEj36eu1V8z4MX+iGzQqLWcJOXowhmESqdAclIjOTJnPYI2cByfKrODeRtUh4l
xCu1k44Gbh58CvTglv9H2nn2to2ta/sXEWAvX0mqWnJL7Nj+QjgTm2Kn2ETy17/X0n7PGZshJGCf
HeyZQRxkcZGrPOUuNCrhTAfEjtR+lzAso/YmbNcjXejDbRJuD/qSM9NAnex0r4eQyL0k/TSQ5rMN
jC7Rgan2UrETMTEbWuC86UVGnM02FrE5LJGGwK8AMG6d7jiUWIBdetiL81Inh+oy09fgyLSne0HM
qHN4CdEtpwsMYNb/0aiXHG+vItq0g2KBdyQLHO9b9DXjXIN02u0Iz0DiccqLzJCLMiHiz5luhyPc
ufBBmk7wV1XQvdGvaQD7W/Iq0bwGf5n6LWqyR5GFaLAwhgH6rX1P/HMiGuNRxSGOisaS00NqZa8d
K9Qk0MbrnswhhIG4Gg4rERDntrGJU9j22XsFpa6PC1rXJ1+FweVYvd+KiKPda4SXYRZu0EuicNXK
L61RQ0ktXVIR9o7UvcJnRsvUjmG9o61lfzh3RrUhGYWCeitScK51OOeHEiV04QzVPGDOIc4U8FMs
R/J02CfPBao7AyP2xyfQZNlrab8fUfiiHaBrK5REiJeFEgZ3DGLGtiMArNzmsZTCFnxyOHhEhtDq
zSqFwliXn4rFCgAwkpAVwZgdEkBo1u1R/11Z1ZKPI+7AOFthhhbkbw1qWag+SaxxGQoB53sZFt76
NrMiZHe2YwxMExazvpeO6rbj4AX5QyZjnWWnSG0B+a1z1tho5/tq2KaHj8slqzm1kG91jklFRW1R
vTSKItnhEcq65yalXMq9RMSaKb4hb4+HBdhFxGI53i+PPafK8WXsvyp0fFcuVrD8sOzBb7v1Y/aW
7TmzqwXXanPnAIh/dJ4Oj8mf485cZvfVqlv1q+Ju/Dht7JuYqLdxcey5/FTzlR8BNNZR8FMROvte
+TmUcalKmXXY6cdncsVAfXM6TvF8y4VN+HZSPyxSO2JDJOGdU7LWr8GFZgqXOp9ZUWVq5zKMtO8P
AGF3aBOzSQXqOhlwIVGf2OIJ5RVuYaKqSj1emfNcLZFWC5A/RFOxbzAmlUtjtEtLGWR6g/XiZfl7
s3lcrSxv53pe6a0/rxTxtLkCPRVEjEhUAy3IqZVAp0VHvVcZrVjcvOQbi3ak+fz752bzod8/Wt4/
O+uh9jn63fud7S68B8d/ON183sSect+/XmtTzhRtKWfaOoQCNJohM3x/230UHOr8AJIZPzLKbvga
sPpPCG/mtThBLi+us+rLX/VztKAMPDoBg03LimPblUN7GvBfVFr0AbChRtwQxYXnovkxVDdtRfU8
3YzDjwPYPkhwWbbvA+oBtxqd01LaRaXql+pjFbw2xW2dUOVHEe2FJDFMl8WowqFewa5pLeg+5ao0
Yl+t91G7UvOHI4UhRP/sHwpbjYNeht4qZf9N28z6Mr/JcRKUKZhSu413Lcn18ZkqAZcX0QoZNpkN
Wm/eVRDBHFSBj0dcBLIP757JftWlAjp4NaCphFprTaNBuHuaJJJXPt1c6+PrOOLnX9pKSlrVlYOu
5i6yipviVK+N5gEXuXVI/BZa2bLJsnWR/Wj5rZO00NJ8JRc3Za3cHuFp2sf8Rh4Sz+r4w23qSw1Z
2gFeUCu/VbXht2QdiVzca40K4T1f5ob80HYwFbFgCFPba8twj+KN13PzW2OybnPZE78fxerBzfql
aiEw0J9umTd0PBhP+cvl6c8dSohKISgmw7oBavR99rJR1QC7kDOCONvm+PL5p+Q25sYkuU4XyrC6
PNzsiWTTYqLlgM/OX1YyZlOHqH2aw08Q2MliU6weV+ViR6d5/eOB4MK70rqZ7VRyCqBNq6MdbZmT
hVvqcjDUjs4JqOGOtP9NO8XeJN7qfrF72q4/P2/sK+2puUPQUXBWOLtU67pY1l+WE+I2iax0OgyK
6J1b9z8ROYg1qoiXX+XsFf91pMkJV4KxtawmQ4mqvD0qm+OD9N48p+qCZOo31UHdfG6Rd7zWhZ2V
/KU3qYsNz1F/Pgq/TLBP4/EAhkjg6DN3v7/TveXPcLFZNe5uZa0WT++ATrTNn8uTnUW5fB11skuN
om5yOsM0tyv/2XL3y7sNt9n46C4WfEdukivjzSFOvo4nfv5llkUqx0DNWTeV/7LXXqCcu8uPE6or
mw9543ouJbcfyd36YX1zWF1BnaviZJteJg50H9XC+gj8+WSuWVIWCEWLW1uQojah+/iYePcrd3Hr
eQ/o4C+uDDi7ZIUcJ6Ga6uj2JEqglOzkeZOA7cz3lOJhuRDvS+hWtVfazLPoCyGf/D8jTc509PNM
Cy0QRnJc0/IT5EUI97mYkUqtKSCKWtLy8pechVt+HXMCsmntqGpazc52aIQQeVOTpdGJg4Ly276H
+4EYTQl9Hq0ufvAPqE8F9ueVO2Y29nRMWSUgQbwPdtX31VTXRVjJXfcfL0IKlfFpi+hOrD8VPWUV
yofUnIhBhY04NAOhIn5lPZ/XzF9r6ssTTPqeSV/UA2SneCfEwmlJLa3gbcT2GcqTqOQhMEQV5S0L
kM5CVoV6GAmaaE9wzdehsSLjtsicsFbybHQ7QLgXJJMHI9uOgPoDeNUpzJ2CdAjpM1j1nA3ewcFr
kN5qiiZw8ykMK8ihZTU5k6fR4T+1KOzSiQj/dNaiTK5Eo3Pxn4P/Ihp64iSeSj9qoTCsaJmwKLah
lVgiuEP+IQqcanktiJjdQV8Gm9wyeeCk+aDDzyuQRTrtwUww1eq0z65Z/l4ZaHpdZ44zjqZVQASs
HtitYvcwktCEv6ppOQtYpU2uIPuIzik+J98XrQnIoo9qM9odgr3ZoM41onUDtOMZMeempwMTfHTl
vVDDQaGrIioSCeV/s3m/PMNk8w4x/jSHLIh2A5K01T16DhSYAmOFqAOaeDn1FqMe1+wgsTopOjXp
us52Ggqxun/5Uc4Jw9876N/XMTmVE6VtpaJNBXIAaSlMpKmxsS0q1tTYVwhbPUAiHE5PCSJTDwe9
Z7U/oRwlaswnKqZO8yfoXjI9RyOEKL7+0BThh0mGDJo9eBWNxMsPPH/YWrJBkAWyBwuh799POUWh
fIzYARx81F2I2esh9VULS9DDggJczm6t0mvOOPM3NQcuiFR0auGRfh/2MOIEK+uctxbCBLZc34bB
rYMwW60gmxyOSDdgNRV8UlWrmnehme1kHHnoQKE8pFK0bp3TT+VIoR6NQaEbHrXmlTczu4mgz1i6
CRDwrxg0RzPAThUISoiZix6a+VYp+0yobV2phMykMFypZ8MAg7zYmRz7mRxqXZwRXNOUoPxSR7cs
llB9v/yh52Lqb8NMQk6bgLN2Yjlho25bUXaqEAMx/SZ4ytS34PTEYj2h0Dh0opOcF+GSLg2Inry0
vBHIu3OyXJli+lW64cwR/O25JgvwSIErqI8swP/PqzX2QKFFy7T0rtJGZr4psEcF/JLBiv8r7Iaa
kmaqcYSql99iuoqtCy9c6HajsHb5dc9+1C8jTWZljz2a5Sc+qjy8BeqKAD9B0DMdrpQUZhKzbxOa
XNihoZ0GafiPfTCLVKhWUbcXRjOIDlHhvBoizAVK30acXmLYN0gGC3YnBFMFpFprEZZR3lgayk2A
ds4xpRCKeTCV7xY5J6DzXO1Kth1Ieg/25+XXfJaEnpy3PA7OCJixEi9ak1Wd61HU9KYVCdQduCv6
vKxmzN8U1C1ZRPR6RZOEqvGVcWdfvAYUGvtIItWzfMCXyL8fNPCPEXZbrNqQjqjs/NKjX/ZeTSGr
NavS/AlWud4hNrLTFG0Tjh9Mv4jfAfQqUrvEmODyA82u7C/PM7l31DKV5SOiKXQAnjjDCS+EMxt1
ylN5vJK7zr9zamXYAgKPg7/5/ezOolIxEjtCgyKlTr8F6ZUjgZMswGRgkkHf52zoTK3i8hRntxRC
6nxvR8HGZfKpw7ZV7fYIKyVBpojWFH57tLGuUiXE0/+1oqCkQpUwcTudMusRyJfsKkshplo3bUG2
swq7+8szmR/iX8HxyUwiuThmSU6NlwuX7B8YA14Sl4eYXZ90Y1QA1kLTfHL+FLEU5nocpzshQcoh
AcBumd+RQ0m5QnlqhR7v5QHnjnHOu/9BiJ6vny8bIjRreYhsB+NlydfjX0IrF/NWBjQpXV+9M+em
h108lRpom9zPk1PocAQaVpdgnwXQilfIsb5W5HcRRgFS8dIOI45rOhBzDAhDQX8GDoSCb/rUbFgl
OdOLoaTWWO7V7inOpE15/FkjYzzSWQTMaA1+Cqa9aSMvCbZHIaNJlwfmvKWjr0onPKVhLkvZ5vKr
n38w5B4AsoJGR2P7+4asoqPWHqpy+NksnxE4/+1uTH+1cEvX23r++v842CRyOxkZ8deBwW5uChcK
waPpW4udu1h7J5e6w9VKkvj7pvtR+TK5yckmHRsYKbGoc1DOOT1R6NislNvV7na7xtZgfVg8/Lnm
JHcG7v81pgFF3EEunhhwklCMEZg0CrTA1QCtJIMKDie91wk/5SBGP1R0+uxlGGdbIK62QGNEnxHg
nyoNl/Wx2JLdLuhwCDBTIQBQxaqJtL2AuwsZS4EHoSW5IrfuOvK/Byd12DX54sqHEl/9r0nggi4r
QJihe0yO6UTtpBzRlOQcYgucMSgSwh3gpFZ2m9JpJLqjh3x5VHvubMMSW1NUlZfwl5LFKbJq0+qr
dNchP+oj+A/z2CgRK17aSK3htLtoFYxWgJ7WqC2PZrkqOiCBqUUydi/km+0/QhIb2UjhXxZ3XloA
6cAVKNROiyM2c0XxXtHWt9TeVbNyY48mrWrBfIiM3u+Sn7qBPCDlhbb7Gdc/7Qz0Pf31sKXRdHjI
8ueMnjW3B/hEDgzh7kLHljKaqKxErfUw9NI6b5pV3oF0TJRlS1gOYf0fdCGlZmd0b/EI7s6Q3kUj
7lDLG6nubrrxeFe0itsD1zzKeB2YD0f0Vp1WW5Sqzlt4C+hDc6W6CPbRtCRSEZClVt6mYX5lg84d
jV8/wGS/EA46cYsn3y48er3zNrzlpEjcYgpScKf2hkb45S8+F3loCmmSrRIKUUr5fvhIjR2NwWGM
xXhsB8CDJI6i6301zRdPPl3QX0eanDzIE5p9HGAugdo88l9F9gmkGiSmAHpCn6/T9yTYCM09hC+l
GODLtaB+Th2G81VV6ZPyPy6f73O1i7xNTgaMpucBDtze9O42y9XHP7vV7WJheEhR+TdX9tNcfv5t
yMlFDgxbj/rUSHbAdwi2hMkBuLFSOJPTDUbsSMhuXf6ic1f511mKn3+5yrtTmNSdRUx9LG677I3I
DvgTDTxQMfm1BGY2n+DKUrjDRRN62g4Okjo3i4NF/cF5QnJTqLIL1HI5KpsdYiV4jwNCSaMYpQOB
0mD5UkJqQfiOKDRcnrdyphxPV9jXh5m8bKQMj6Vks+HxdBA5sjCm0DMd/M8j1k0E9ggDDwWnTLkG
h2uWCD9FAe7Gv81w2Zdv9KdFOILtXtbGbjSEPvW2xNixEOMReGwoPANkt/mnbB908xUtF4A5xQI9
jrgqXP302OEUCrWhrMhIDz9Bl6ZljmRgsgz6PwoeaFHy0CHnqqGMtEnttQJgHtM3e1gJpLw+3tXa
T+J/09Kwx9yKU9Iewnu5URZGvnfQQDyqoP6Q7Dx+0Dqko0zGiGsWptnMRuBtRfVlNFCcNmWkgDX3
cC9+Vy5QWpUsCPefiNuYpvVSjCuzb14xRPPt6pGxRBFYtkqErqjpJhgdHJ9waUJ13Kg3NpWDun2j
Z6BmjwTtAsM7VOpGMYnVct6IuaXw7BfH/VAveoBK5Itms82chwaeSIHGDcL+9QAPZX80j55WBm6V
Hf0ysP082FQRMpnYc7Z4LFJgawUySfksQfB3cueHQ7xE9gWnBXBPTo3IbbRWmsCLMU2gOR5o2paM
DEM0QO9HLC06EDtqHIM1BtyPfVJvEJqHC9k2b44VUFMivEqCkZJ/GMMf6hRdF6G2rbdAJkuJ8xzP
jlLd4lbvVUB6JGBPMIAAIEOO6pW1LqW4WuHMJp1+K93pU+RJh8PniYG5EQoh6YHqSqZ2qEXHi5pz
W+31zZ++8QHnlKa+JF/QLYhCH3L3qQcvmRn4PbIEV7bB3BXOaU7Q4BBRWme38S/73zqNmtrZKlf4
CwBgZEhp3GfDtoKPA2kE3RzYK2jlAFWiZKj/cn5eHv+cyE13IU0IJJ/Qn+JMmERfB6Xu9aGiUqUg
9yrw7wedL8kFbvLJ7bQE4L9K43e+042GX17QAmAuveCAFSRZG5XuEF3e1uhcqkp4laNgD5QKMC9c
mkOf+d1xoZXtLtSB5CFZT5ciMkdwXulNhlOf3kkbBVwzdmhngwEJCoq8z3NmHDb5bdEfqM2Vewxp
8NalzXawEHX5KPlWJzCWiKTiy/GUJgD4cQ5QFVausI2TsOAhArj8ouaKqMb5GyGqY6DGPLnq27zU
KgX+wE9pvffvTA9jI/qO99Hu/nW39f70wCWvrI25y54KpYHfEM5G8EC/Xw1FKjXpqQNuEQfbsoJx
A2h+C4fTim8vz23uDvo60OQOcqxyiI4O8ieUpSntwInmGuLmgxxA8+vyWHNiMoYl00IFbEBFYxrC
GACDIgskrBgM2FWWUKwZcKpYBSB8GVScBgTxlEAXYGeuDD4Xpn8dXP3+SgO16iszx30sS/0AXaTA
U++MJygaQ7dsGh++2eUB5z7h1/EmuysIT0nD5kNYBuXEeg+9gpeN7jE5ypVveL67pxsZvjAlMpSv
wDxNMhC6mdDlFAK2NHwUVhtpoN0A0jF6Im52xjFYy8I15clBLZY2hNfor4083j/3XHWXJz3XpjJg
dMrkQQ6nyhkB8uVMCywJqEmegHSUfuTVOqFTBdqqg00oVb/G9I5rrtdXtYN1e635CN2naeP2ffff
vHzcLGVIT5iUTwWSYrLNSBvkaBdmcJ+kmywHrvwxWvdD+evyjOfSABweTWCEgrCtTUJVrarA9keo
nQXDQhP3zJG+JrQb4N2ouXyClb08nvj7pt9adEtMMj/gfdMXnKSZecI9I99Z9upAaRiO0Bkmfm2c
2WKHA0ZHVHsNXAIn+8WUkzzNNYhURF41SO+TLzh87wfMDRU3AdGtrfNiHSnLMdx3WA/pHjqUkNF1
zKra9eVJzyH6jK8PM9lMmMeWOYIy2S46abuu0W5aHb9FiJK9dbwtgttuRGhbUjW3AcqlARoOhWto
Z6HJii8BJk7aC+thWaKnlFbhnpXjqjpswD6B4vqpSg/4Fp3NgtvIwrvG8KvyeKdX9k54Dpdt++uk
WAR/oS8PuCYfYwy0HM/kNG7IFQ6PWpUvx5SQYnCu3D1z5/PXiU+uHiWzSiRC0B8VMlDEoXDdHeIl
m04+wOdav7K6zl91srz44iiKoXmqClTY91MyPhEmhgNlhboql3H/qmSvh8GEj4gvkPNKbgStWHhn
Ie8u+JAp7cCjkbMS3kXeZL0VdfiowvKjegDzj/J4q7ypqHXrVrlRi+dIpUGd4eRTmTfwJwWLyckO
e0iTarYVlKIzefqjNCPfSd6a3LxJzG6ZVDoEj60ONwLngQRjYVi5ra//rD4deculoZV4xzwqnQov
Csx4+ULpp4S3Zx9qH9uz3Ph57KAuNvJNgUG0jop0+JAcWowk1oP83JvyxhgK1ANqyI7AQS17J+vr
MsWpKjhsQ+Yoy/myNRpYpNcUiubUdExKYAIUS5NDO5+oX05MLcsUkgSLq75eENdGaIsVhD5LHDlh
vYexZ0PlAUO/bG/Hw2p4wtcLVeaoo7jyzoUCg8XZooNnIuVoLomZEbQzGj8lT8E0BCA80pwuZkyX
N+Sc1JNp0pJQFWJXTTuHTF+eGlH3AX9vuUCSI/3jLPGyXqpPELO9EbWjpwQzZaS7sqXylF7ZEHO2
q6gF0JkAQk1peurumdZqZHcdJvelr6+i93RT7eI/Qhj6z/ER0+87ZR3fRU9CqRNfELffQofxjCe1
4w1timXoG0ices5VQPvMdU++h+iiUE7mxJwEUien1p3oaFi38fEFXegiwD+3J7tzdPzCXqwUQkrZ
y2hvji9hePBJeOMg8RLI+mZYupl0E2h3l7/RHEaCRyJPtAi1aNxNiveQGWHLCI/SoCe1TrA4a/YG
UIgauj/ECPVNRVKChFb4j8P4NsgAul5yNTtfA2U2+q3ZfRToeWSgY4G2JOEbZQk7waMCHbpx2x6V
K98WKPHft5vJZcqDIbaCu+4kkhmLQ6nkgZbuqvHeGW5M4Z4Y3oiv6+x15EWsCPcYOHGDg1dAs1Oi
xxS2B71f2bZuCtk4e+SczNdRwvztVHld/KZayzChFIjhUDqcNsBCZPzkYeBsmPCuzMa7oOm9amyX
ieFgK0O2LFH5ocp4CjZxjdEahjh4EoB6GTuvirFVQEqzMO5DCy5ifePc24U75ouKSyPHGaa8h39q
uzDt/L7AsgHOm9L/gbaja/ey8RnDCx6sFs575AsT8BbSmXABjg+bU+tgLuEXHyfEiCUl9XJ84tLK
y/lrxmNLxxmfqMHVeqRoD/hUAfsGNHLM7+wSD6vRXlghY6WJr9ToV44xCSQcO2WpyzvZaEnXB3xj
/gEMjO0R/WNTuhJ00Zm88vkmwZCcd6k+DmS0zxl0gzfLNVxUOj3x7wyd53zjuG9H97fj8u9uYy27
Zebe8Wehqi0epE3im79ghLl/Trg1V8vKR5/TxejelRf5/bCgr+1Jbu3dHbHF/sk35Nfv6rW5N3bW
8jf/zVu8O/hg3fwe1a6Dj2rjI3ZKq386AHCZ190g5fXRux/9euTnPTrZP3v3/vb2dfPYu/8AmbVd
7/b+EWmhx8eG/4w5wWJ3sYu8VbR63HQumkr18pfprryt7b6+g3fyWFHu08H9/HzmqQmQ3Nh9RzSd
X/zHAd/pH6q7vXV3ivf6+totDp/yRvd/YWZ0/6v2FQ/nGdNFgtSVl3BjwV7rPkU5F+MKfiVLCvTe
QO9F2uA/4YZ+6sUrJA1cdfVcLIZV4r68Fa7sdb54wZBAfcf/8+fm+eFGvOaa94Ndp0v5lDq++/z8
/PDnM/XeNP+t8f2bP/UvWicLcpKFfCMGyvkVeKkHafDaypjd16LqaJCgUG6YdM6iCL5NcdK55BCc
gBoOrxBrn9g9HpdIlpvPBs4xS2xvtMcQNRBtHw8+DnuwKUZE3h8QurlyNM4kg/QzSUExH6B3Mo3a
lcAcpObkYBdUhIu4IkoYbjVUEOr7pkYogpQFjypHhg0S/dLj1jfVyJW1eCkVzyfikeBeiWW/1iuv
sK9Bts5jT0MwR0Ha1QZCwxk4ObbbbghlK8C+urRXDmw/aa2Y685aw18b1HU2bEx1qazNaHX6ASkg
jFHaXpYBMPMCjQlaT4WPMWD0Qk3GzB51/TEdFtiOuRh1HTGG8eDsH5FyCBd6sVXNK/Hjuf3898Pb
ls0tCPFcnsSPeR/JKfoyfGjnSaFIKbzdWojeXRGvD4WzEPIICvGgRB/hsNCxcBOsR2N4FWITpyLa
wH9X5M8uoHcnlVeg1XOICnSVsDRRLAuz+PPPv0Qt4RAEeJCpaJqHj4b+ZBhvjfJ+LJ7GiDJA48FT
tJAgiFHMv7ze5roLdDFoERrAJxH1m+QvxglQom6cSKZgtUYLPGwRxIbhSqU9qVaSJtwrLg85F49g
V61QRNKB1U2Le4FiHHKzG6Hu23tuCjQwKKMmoUCSXx5oJkMRrVvyUVSdkXISW//LOx2VtDEkg6IO
FR0GQoEDcXRQ6yo0wms9sLkKEoNZhozwsUJnaLK8FIlalZNrkVBMBYeFcIkw4FD2+A6SeAthhRJa
PkRtAEmXpykij78W9peRJ1/QTqvSqkMl3+Et7NDa5VzK3y8PMZPaUzAi8gEdig/LFKAYHszxEByO
+Y6mLNb1UfmETsNVKPbMwmAJIk4qWIgkeZNAVSv0WCbqiXbwemEE29IHTC6y5qst6rlIXeB6YE1o
rA5G+74y5EpuyXrw0GnSHNK2htUbqg2/8YEWdow40zbdsiOdyaVtny6r7ElVb06dK7cQ9l4AnHlN
99swgCeeXgL8ocbhSUlx4PsRjLqnIeaO2kcPmfnyR5hjB1iazo7R+QjkwNOnLk+leqzUGN8DrLWU
faNYftWg9494BQkuRcx1AVG+cBq/aPIVuDuhp3K9qDdzRfEcwoPpjJo/E46+7KsS67xMb1jqRf4s
BKWKj3INZnVQfBRiWBj2NQHUudPx24iTWkMva0GYBWj52bAHVLVYIR3s6wi7iOD6vLcik+4XQg1S
+wTr/PKLPxNbJjvs2/CT2N8eMFwqJa28QyFkUfm4I/jhMiW2GX15ofmany2kX6YnLwxCoYDfhy7i
w8z0Fb/3ZSJD4wZY7eK0UPiz6TL2sRzg19HDL8zD+pN/4vBJJLhDdcrV3V+Op/vIzCz15XHJTe7L
PpoNfr4olgmBVuIn/E51q/raIl/ou2LZeM61xXbtI08D5iIowkSV013e3/bZWwvOM4we6M2W1Kx0
9d4BPkIKdvlNX/3Q4oj4srSUDoBjUaEy2CAVog6bzHlpJEos6aOAq1TDEwQCLbnvjusrA4vj+a9P
DPPZFmh0JA4nd8WxT7IgcAY+cUopo8NHJyXORbatfE8BG5aQZhOkYo447NIOqJXhyj08F54A/SYu
IRDVBazt+8zJho6H4AjISVrf7O9SP3Tdcr379brwztKs1+LemRPdZhRKqDr2EDiXTIZTpdCODvQc
aK0gnECtFpdMV9c2V96reG+T9wqrAClWolkYNvokvJZxMlUKDCB3J8V2lSG5k8tuFWuyR1dX02Na
xk/jp3x6ppr4X6xgACm6LqIMqh/TyB4aoGWXWYhYZIs06UMqzJsfCe2IbILgtW486Rr3Y+6EtlWN
hiktDzj8Z07kl+VbD5asZCXOAAqvVc8/+0DxDyT8SWz62NNioutL1AqUbFyAh0701DWThwHRmctv
feYiFdR6W+EqBak47dFlmGH2ED6JCOSHAVVIIbGnkvAKkaNrcK+5Fo+NE59oBlKPd6Y46ITWw6F3
wEGDZWKA8BFfb69qG+8/SDNEeMBRARyJ9KeuWMQ2RcLTa3VNwmAmCOJCAuumnJs82uTgCDRpaLWa
7q8uR0sBO0W+LBuvAZDPgcF0Oau2Q9mK3jj7dBLlSVp26iItonuDGFtb9gut8uMScTv4J/hBtscz
pMtETidVP4OqvmFv5ScJPRjlAc43ADLTz/Ifw3F4RKZOh1dYxaUr4Etm9g6HzkDLpNapoNN2PIzj
qsTXWCu4VSEB0TejWLdCgKuU9xYgAyBWp2O8PCjHVUixrCqDxSH/SHA8R0i0MMcVMfH+1N+nce9n
MU+YYHnbaHSxXwzI+VGq3SiH6KaIciTYlir7I21/Z3i5Z0gEmcZxGbe/tfKf2PJHUYTD6b3vEQ1D
DMQ/YXGpqBQ6EpSCyt4r1FcZcZsqgybjWF6/DmAICnGwzvnIT7mvKEjFwmHUkFXTA4R7rPJaq3Hu
pKE0p1CZJ0Klsvj9RNNMlBV6Hfz7oGzZfViAOhpZMpp49gpEmCz5ch8i5LK6vNfmAn8iMqSQZc3R
HTwwv49bNPx+Z5+wpFRWo+yr44p6ugfwhUBc+MKpSBvle1Qw+z+XR57b5ZTnheaBJTjyk6CoGAJa
f10KNhHWA7ot6cPBegDvHxH0XR5pruPG1UjPlAyR82S6x0stcGylQ2sYJrflLmt3s5EWWGuj/b74
sT79urkytdmDlDTY0KjhWzSOJx8zjkwtG0aup/ozULd9txXaUiec/TzcxusP9R85vJERR0J3LrSv
zXbubvw6+OTFtqeqKXuBN36WV/7b780q/oUMCSWozyvTPLdEp8cJkgpcUxaKm7zc72tHSs1ClxJG
otTtHV0qhyllQskzFve1v1t4qpA70BHtc6+94ZnFQ7ZKjmVQa6DnPDnI7KyojKPOqsU5B/BsHXwg
yXj277xGKZ5ryDAUBS2w6YLSNwkBAPaiEKdAiHTofeWgzXpaR4Fq3whtx6K1/APmNmB2OAHRF8yN
HmHFZCkf0Lbco+BrCYmJ8PPyip6fPiRNC1w5kg+TTdvX1iEuaggsKP6V0k/F2JvASoLdVWbq+cqf
fGJm/+9Ik6Q2aUCM5hH9foyrAh2RFlq7+4P9qJ1eotNdkfhltDxGt64qbQb0n2ShDexqHPASyqFe
OjzoyAS30u8wQMdPu3Ztzm00x0bYg54GCCJCte8r8Fgcw7gXSCt43KCYCPGNgGo29TBY51SChB8Y
sumgLhMf1FmQPYic8vLHEGP89Yr+fYZzaPwlapIcA5/VkUBNLp5zDanKaCtgMGDrgtQvho+rxZq5
AdHLx8BSWAhT0Pw+6dE5GqNiYh0Fehj3UgDLVL0FQDp6iPL9ePIuz29OqMH5Ot7kQBn12rSPSjH8
FK4ZP7PV473pu4vXW4/dvT6sHtorA54nMH2jXwecJKx5ocg2KsVwkJVtcOBiOJGbG2fTzl5pNo5C
HayBjdIhFSPpT7GiPzYg4GwrhDIoLSSwbEbyUI2siZAOXJjfoI4nRCdHbK3Rq1zE/afd7nFFERqF
qGQJ1WWTZpXDgQyM3sAyRVx8GQA0TNJ+olwOYntIfijqH4NFHDs2+IhmlSEjKORqILRQq6BkIflt
c2th8V230c/LX2Fuy399J5OMR4FWZtQd0kSCtojoJLKSWo6q7MfVAsn8SLroQcPpJbn6vrxMuVa6
SE+KnajRnFaEZ0C1q2h7lXp/baDJ2ZI7TVa2eY1D8fgAMBQZa4qpAssFa/vyy5tLT1nC/85pck4M
Zd1qwYnakyZ/SoouFM0FWXtIJa9GgoiXOaIWaOlbNXqSOuoftoRmfCoUKB0dCNu7EBMsWYJCCP/K
s82/BhsRFHD5Kpfp5H13WlAZei50UITSzHL/c+N+dN7qI1l9iAjFWweLgP5RfGWb6TMhJy/l34En
50hygBTUqgzsrDH/eIMNgMINfb1gvdpo6+Xobj7U12Tl3GbecI8/z05e3oJldT3iQe9htHiq1ot+
XyNMzVVRqNSKKirgDYv77fsLkZMmQ+VIPtMkoJSjNw2/HXDJQjtStZKeKbwX1pusPl3+EHOAkW/j
To6dZiQBbhCvE8eOMF+BP6Ona+71on6jAD9gUUJpV4py1wp+AsKh1aIUz0jK1hhVU1wy3wTi+oT0
ihbuU1g6NPbVaktsUFZPQiRRVRcEM664gpJ8H3D2EGELcYTLE5m9FWmF4HEsLIjQofr+As0DyH2z
ALbIlgLI3lLZw1K1fbBuR8Dy2zZ5anQJGRMfNTM41pdH18S2/ev0xnWX0oWQUpuyDMvmaHUj3M2d
gCcVqKaWiFmkwWduHG+wvm5Qc8ZRoijtbYnGtobSML2banyrsydJWYVxtNEPoEucTWB3KMRt8e4V
WxH0PArKQ/AUUigNs3ehiZmMaIRaPkJ39sOheCX8QTuzbyzfIgG9PK35WQkICohllO8m77Q9Dq0Z
a6gp8Oxg+Qm5qO5LpLin/VWf3DnNK+g5/zvYlA+pD+lJBThH1JXQzet9QfdSPhwZ+RH0yhOhYcpt
kz0EZf0iVDkTgCOXpzsT9tK/lWWyJjrLiEdMDodSLZqmzqV0pzUw5FdSKzTzc/MJ0fq6ecID1QqE
mnIFxF+5x37iP+liBlswvFYK+zveERzAszgLRyRh+PflLJ/yY9a0x4Kq6ipWhco87RXO6rR/S1Oh
dnp56jMuxYzHOEwabCSn0PfxCqeQY9hv2EfjPxJSrserYCmuC9LUMzCkO3otJgpsrRzMc9S+l3kO
JM50swZt/lUX2VQXnoScufA9gdlFGYWr7cyjr0PPStM1OpwGskJcPOCyJfyxU4GYhBJlBlemM3P3
iemI1AVuM0iqyX1uOaE2jgXToRR+AHVJ1Chn/SIEqhlTrykOn+pBdi3LBjGAZDZ1VAsmXCQvKxSG
zV+pIS2OIOBkYqSgvZLI/L2rvj+buBu/xM6dPBhVOWKhOJqxe1JXNnqhx1V32AfmYyVfiQKuDTZZ
R7qSdMHB7HkRSC13W0QWkPynkAvp7moz8Ayo+n4KipnZGl7sgNZIUL7PLOt0s5UC8+wkqxRvIfQN
c3ziCysVTcF9LK9Ce9MUn8cgdqFXGuMDf/uVM2vmHOEhUKg5UxsF2vj7QxzCoTfyYMx2B8dFiww0
OEtY/ghOnkpTHu8cqPUaWMKDfuX4mMkbv488uUvt0mR9BbQoD/LnKSo3hZksj8EPfAe3ou4YKMMe
GksmRx6hj3c8LYbW72jYj+9Z/dKNawtWbEKZNdNO/6jx+Cl07O082Zyy0b+83WdPF+EWz/9VB9O1
7++IUolpSmiNinAXSwZ8NId2wdluh29C/flq1DtzO/NqDIe7WaZswin/fUCj7yHey9wk+j7uXP0z
QAdzQI9ydQDY+YKopups5ADHZPc6mFLEkn+tSqzDYb4IGzRzsgVaWZZsc0TANddqfG5G5OC6haJ/
HE7bwOgwx3rjPhtsOrBKvDj+P87OsylurF3Xv0hVyuGr1BloaOzGDF9U2APKOevXn2ux93k3yF30
PmeqZsZlu1gKS896wh3aq5mJeO1/rU/uRqcdOKK+vHd9lDDAEuZ2YuhrQiEw4D85fX8veshj9xQ1
hxDHgAJGOpAD6LIuAPonLfnj9+2VYd3fabe4jP9cyrKvk3d6XE0x8Iqy22JCA0YqrLZ+8Ari+vsN
dgGjIlZBnZcOK9yCpSRzH+Z6Kzllhu7HSlNdxNMUYL3IS6SoVa1LdTNlVz6/S5FOUxhbYRYP2PyD
Bvw5rGqSJKUF/SEFUGX5Xg/v2L7AakalozOv8H8uaA1o8ufFFnuqlFt7LGBO3JpOuylxHJnSbIUW
6d5oDQTaN1GSftguQdnZzLW9wvSgiKq1eMHU2gLHhHcYLCxmaar+ZtO4z5zfdfAsROx9M7qz8ap2
zRobBtDYEmcvzkJX3pA4ApfbktOXWld8GerHBP3T82qryslLlc+iaV+xOUNr7CB3tAN0mJX2yqIr
QD9B46ROU38t6nuKjxSGLMdGdu1IvBi0P1+M+IY/XYzjz2kQGpyJGvDX5/4+SoAbzo8W1ll/MPFM
nsd4XQ9XdszVVRfnlaqGVjj2CEmLpIeEHOlIGku4uGDLg/4bU2OKGszU6DDhmHLl+V8KS5qYQFCM
Mr1eCnhjBV4VThVk98OIvkinr6wIVHeCzRnhsEnGvd/AIukPdj1vhrnZGo28+f4SLn4xn65g8dCT
TEmAIZIbIL5iVeqe/EAil+W2xyC6Q0r/++UuBZ/PN7x82kqsh4VBdkBerZHNQmJrtNGNLGAY11w+
L79aKP/kIoZFRba4t8wshynI6eEWyklJjC1APhGExIv1axePsQpNusSGhx0yIPtf6IZfqOgJEZ+u
YHG7uRRn4awRawu0LfL8xQCgsJ69CJMIQoAyniGQZcaVQvRDJfKvr5rs64OGq4L5/PohxThglGHk
I3FV9Hj7eQn0bDiDlW8e89HcAHAD3x5jH1gzsqQiXnfY0k9YFvglXMJXZNVxMTo4yrnQ3oRWE2O4
mGJrioJdjrUFGd7aMMZ1KE+uG4w9xBIkMlAq8rW3RKUYSM6QbN2K6pdtJJwREW+M/LtcxyHDdg49
jntdC+pemIjdhu3vMsK0G0ASXighpjCKskbWeZ1i2hHiKKaD5sR8QZqwUyinK0nQ5T2i6cyE0VDE
nHCRKQZm189G9l8iGKJepynagYjFe4RM1RnOY1C5rQPClXSVXiC2B1dy1UuZAR6G/7kA8eefop7c
4+Iw5UBneunOKET5fzXzuvjR6fxD14v2xBKjEvpaFhiSmoiJoza/9dm5YqTTcqfXzkSu+tKJgu6F
YdHQY0C1OBRpJEdNqZn5rVHg0tSFa2OqUIRlBk2fuEMXwukkwizfXdbhGpWvZs7qJ8u516tonbQN
MifxJseLbaqtVWOtjXEGZPpDLgovJ3HnvUiSEmJDbroDPK2MkhPzOxVPkgkTyq69a6dkN+L7h3S9
MGFK9O4GUGdV4ECXz6vJWcvGtJKTZBMOm1Y4SWoNo3vlJoZZnviA/TNViKFlLTS/vFpbneQqL3oL
gQCautYfZ5Ms5t+2kta530DEsNdKDMuiGfaTM3ll+0v1AySsZle1m60TvAy1spYFPjksHhARRUWA
PtjsCR3dweieK0SoMN612FcpHeDSCTYSxoXU1GgAglBTf0UPpP9lyDmkorCJNIKOkQaMtyTyNykP
skiaNccVAD4x5eHncGbs5kJZI79h5V3hamYFUUfCLAY3xRiNAzjyDbqc9VsjM/e3B5cUAHyos6ux
1wM/gWdIsk/kblM6kOuCdyqCKYAzYdzpnbPicacI/Bg+Oi4nDeNFulOkK16oTetK7X/FZrkDVLu2
zOQa2vricflpcy0qiKbOm7LpNVSO65U53WMNpusHoM+EGZQYcvwp2zu+2asf0Idwwl8R9T8LW0tM
UqhK7WTG8fwTDOEH9QQglCCeMBb6+RNrLVfyApCAb9vIe/jz9tC6omtsbXGLc2v3vPtxc3Pz7LjP
dJsT9+m0++F5x+N6dzp17r/XEGKXI9qna11E/5AGmpIOSGUyGgTR7FgvFiN4qz3VHw+qQlOpdGAC
7ZjuNPNVXIUImN89qsWhq5V5p5o2vqakk4U7vVYvCsdDikyI4844B/EEdVcvD1Wxy7vT99nFxYoD
zaz/jj4oAnwNpuGoVVkMeuzWQNiDNsOw7RXPDN3hOWhWwJgG50r6dHlFkgtBi0NJWV7EO00OUrN0
GLAo9rgK+NKEdLC/ovcNXbtEevujW3nlhL+YtIFZgbHI9AQBnq+3OXa+klUKk1fKHKVdc6CDkBcM
ccHXvFIuip/11/v8n7U+HsCn88nWui6ze9TjcQMsOyqZ1ssTjya0ljke40XsH79/idbFouTTiosN
LNW2aRYSLRSwWITLdZt56LzguUQKJ8p3i/IqGBQm3hgR50/BUD7Y6BAYhbQO9GKbZIeBLn+Y/uxM
L+pfAqXzHPNdxgG5x/AT00RiVjDepWG+1/pxVaqgnv4EUfa7AoVdKfGdEu18rUZHnrOFiswy94jN
eXXh31X1toLelNRnIWY/Ig6II6AN9rykUW9yXb0/bWX7RXBPCLXoAIGuywbtaICGoHYyaZKGd+pQ
7eMASqeibsUVxKW2JmmqjQ+CfxOVa9tS1iQlQjz66hl9QSuJpPTT8118oW1Ux7rS9gSI8qlRu/Vk
mDu7qbjngZiBrartP8dNxyGp3Vn+70zxV4CK3Vm7rZ1kmykS9sE1U8v2JPbD6J+buNx0vRhheLlz
EGxsY+6Odi0dEW5RMsHGcZBoSeHpQO4OmF/rDbkn/DBwufQEU8baPZPl9KTRr5uQV2o2VXFS+Jpg
tOBaKzExUpszf5WnF5ac6kV00LPGGzAsTXn3QjpyLOSjpjv71I+9wGox+qLLpwSk2lpuo9t60/i6
V0352qoZBuGiGCjaKor7k0jDDXVl2xznsrAE87eRdVdpZ1oJXo2AnUBm+X114MXi9pdZL5X+MqER
myGZbmtbO0Luzn8P0nfEFa5khxd0CsTLwh4HxQRkrwyR2336/CByS2MioyLmY1IpDM+saV7RxxVJ
fFCjUo6w8zysUzhZMVvTDHbBsB+GbcgAkd6HQVHbJC9gV+r6bkYKBz0nEACipC1PQi2HUQZuc4IU
4Qv5123e/kkslP3qnY2/JvpXs695hfWmpJZXpPOas1Ur4m0/Xgkzlz56nQ4E6EwhUrNskHH7reor
cXxbPAYn/b4+zP98H1YukJeBMguULwo4MJWXfa8+D3KEBtv43p6kg63iHmiaOLOV6IS9QkLCmKzc
tJGx0gcZqnm+/dOF022hajdNjedcjkCR8k83565e7ILy3sYXuLsLIvUmiQ+hehOrLyEWet9f88WH
IgDJyLAYgun49eXbpq+EugP3TTixdgfKA1pnV0ECl04T0Nb6h7SJpi4RmKbt27mWEG8Z6LCt/CZ+
Rd1EOAR2xXjMw/f/j5v6tNyi4sosRwpkG0EIdqifrLPuLorWVvT0/SoXu83gHvBYcYT2hLF4doWU
FWFSwnah6MH8BOGwdCNYL0hezEBjKQ9atA1q7YxEXpD2DzjOw9a7chEi31genozTGOejLQBRb3FQ
G6HpR7VMdoCMLyUOVXGUPnUDOXmxI2mN4aHCgPdDfr9a28qVZsvF5OTT8kuE1jT4et+hu4IWsqsa
N+ZTanBMAn72/D/M5M3iWjV9KfnTAc3ZtPeZny45gnkIZjAYYZpaSOkliQ/XyRBDXKy5Y1gDeB4z
HzSa94KmC/VHSTCi2XnloYuQ+NdD/3QRiw02RMOktshQCd3ZzR66tktafrs+eKTb9ebKYhc/nk+L
Lcp33zZzW/PFYs+bTYTCLfZBkLm9nZDw+v8ZCBMOaG470CMRvfoaD7LJCokTNCsAJRrNHVC/Tli7
Y5wObJ4BhhFdk+W4fHsYhKigDYV299cV9aZuxqDOaOFXT4g9xMglBhoessnbgDgNZfr3j/Pyq/uf
5RYfrYyRd6GU7B9Oq3bE4ndAjfQsU79cF4L/mynFeQBOmYEMc0p1SY5MnbALTcnkZFUODc8vMH4a
xl03bizjJjQ3s46IxlWnoEsV7OdFFzcYFH3ZOXWMbeF8V0EsVXX8Ke9soDD0A/EHwmJ4TI76hJrC
8P79s+UgvfBhGPBBP5SlcDAT0epTLkHSp6YI6H30gfLA2lT1uTXeImC8zOkh29LxvQ8tVAHUE/rX
iAQ6B7Cl0fTP0AxHR2RTerxTMBhR83eEk4WHQBysYhnttaH0hLkqQwGY1woWIKP6JlyYk3wbzulK
GMsT4oVuEqzMnD6s5e+t3tyYLQbfa+FjH9mjAA+A74CrvsshHdBoIFURpiZMSIy5XxVZtpJpARK7
6XYE2GraVg7dLN03Onb0PU2l+qWe3ugtg1cym5twAA8bWxsFS/kMGTpDRa8xf03aypvBk7T6C8O/
TYWxPMAkwzyM8jmZT6X+nmDXksXtA2fvxpCaTTagVEiuqjRHDftGtE3pjiL5w3cAHqpx9sLWdkgC
bxpVUJTKFghuKNmIshRbMe3rMAgWkz5Sz7s2wfUd6cK3dHgSitQhtrFKiMyO0j33rb7XUsVTaxB3
/N9i+qOp6BbUHx7PThufZUyehRWzMpU8S7CamDOVPWzOoLoRli9WnO8MbH3j1D9KBugx6d85+rfR
IuYIjHTKs5mla2lKt+BrH77fYZe+3s/7axF4oyhJbMlEYxBqizcoLziSODSyGvltSK9V+pfKUpSx
hcw3RzwC6l/3cuOkVtGbRAqKGIdCrS6q1cCoCG6r0o6bJpZvTfUujNGIK9ZNgxO9Xr5KdnpjcOaC
PhEw1yqxPeuaCZr4gpenz+cLW8RoQMphonY481aoJCTCIDDot1fdMy+CW4T0BbrxjqqBZvx6/3qV
IDBlkUXVNK1xUfLUvF8NSokd17zPrZdaf6kbcztl9k4cDiKba4gvpXJf0yAVoHamEcpT3Thrp8qu
hPGLiQcyQbD3dSa/ypKm6Ex2pHQqXiMlpZyq525Z0j+0INqgjvZSm8+GpnrV1e7zpZD+eVmxQT8F
OC1yMthNJeMW1MJT4dBQyxUl+l03J94QZ9SI66uGMReHPGITcr+YaVFifF3VVAKpiHpm+23wWqAO
bzzK5o8m2OlPpHh+9KiYKKrI7vff2uVHzBOG1YMcIV2gr6uGWl/1dhik94p17qufVnCskRNjzIQA
9HoOnivpxrjaX7uQDiimJsT1SashoS5uNZXqCgrGkKNcJNPPiLwyeMUOqwjerAKRWRiRs4oapOwJ
vWLCNOUK6PIRhxlL2tmPlXklDFw40b5czyLixIEjySjGpYLERUIEHdYyrtSNF5eAZCHEU0AF2osP
LbJTe6xjlqAGozpiCfxxvn+XF0KGgljuf5ZYVAnJkNeh75vZrWBro/XPtpk6QyR0369zIT4r7FND
CGtokF0XT0tFDkrx1QrKpybMzJilCAUP/OuvAwvE7ltEwS9LLfLGsZCA4vYwGZgXoqXFeLXnA1w3
f0b1Ti3X5S1Nmv/3m4OnxHlAyPmbGRX6ht5HCQcCcCYUq4UaivRAN/QqTuHjaFnem42ZrtC7AKSt
Lb68ylc0aM+4AWrPTYU+p0I+bM0rlXmmipCeSRfPeNSqfwC8waXN9TuHsOPgndCl+bFhaFRLFQjr
02SdlGtwhkuvGDotcQi8o1CO+xoVcqWo20BFL4sEmlEfo24DXZP0RcPy8fvnfSkUOFCx4TEKndhl
1IvHcYj6mKgnxgzWL45TMtiCeZrqSnhBfr/YBbayEIJRVJiFcLHph3y9r1IK5RjdZ3rCCk85XYOF
RQey7HF4Z8Q8HtQy3zag/MrIzZht0lGgPrGRo1f231/JpYOXK6GqpimnUTssnnDQzBWCZKB+uIoG
owalXIcAs5skdDtnPmad8Qw5TUP4WioQFffbTZP629KRboK+uG+ZXP7RVN59ghDGtVmyWHu5M6GU
QqO1ceZja359SqHQv5twdaRRexBJERrdeOwhjl57xmjRzevXV60VPrb7YlGhKALrk3QMVuLiUw8i
e2BOb86nuV73wWPy1K/wWJDuk3HVvZKbj+V+zk6hArfkYPyyQB3Q2y5udRTwfs6yh5AAQmyVlynH
NEtJX7btwBcDNXb7/Zu7hEylL+GgEIOJHLPpxYXKTtUHUhZnR70T2qJIiZrDQcrei/pMym8JhAM6
9FU6u31y6JWXmoqhdq41Oi+NN2wCFKmRxXvCMvbrS3IkvWv0YZhOloWAM9ODLZAx9MvGZj122Iyc
ox++s24L25vsX+bL1LhtwNxjFfSPTLhLFEntrVy7Onq07Wp6crDUStaJ6U3NvTnI7lwcnMcAYrp1
mwR7BShj82brq6nftf5KC9Asmf6hA7+ubjvp0DJdKW7M+i6X92TqaXHEe3QYN1iVU7yZ8wMYvX0y
btqzrqzVGz3c+jfqbog2M5UH0F35t3oz/R5AZlwpJZQLhTJPyaHZAQlTsGy/PqU8bfvaqKfsSPuO
sXlj1ZtWSQ4g5ujXkUZSeZVFtm3pfxTQ3r7fKheYf9qX1Rdl+lyaYSXpuXHq1gS2KIZmKP+WjlCE
btW9hZzdftokP1+jksR6VdluF22Mh0y7n9v76hqm8eKjIIdGQhjBL/6ziDiG5eQ+srHhjwHdQ+Ro
XpLR68R884dyju8KzAWugcIueHtolFT/d0lkxr4+faMCiEezNPmhjutZ/9c+KKoHbMPwrDtd2pj3
IDEibCimtfxs3/TKxqyvvIFLAZ+vlB6GYkFEIPP6egU4QM4dQ07txPEFQX9l5w/Ks/nmP3DnIeXe
ew7W0vaGn/YuWH3/9i/xIKB/kOA6PFtCxmLvzWNkJbFaFEfhBBBmsmv8aWfnWBoYsJVgKYb0EHGe
ZqS2KaMhWDFmgXhzVG87aA3lIaR7UKaO1wGvcPInX642gt2XjdlOtf4FU4fDmbBZ8xkazsjXFXW8
myN6LwgQhCc9uZYUXNAB0L7c0GI7o+pRxWGXayd9Wks9ASEtdmV7RHzJQIx6/lPFD0H2iCXIr0K6
sfX7EFCwgVKTck6S5+8f7oW04culLEq0WuuKugzL/CjbQFj0EzM9+sFOetBoPF2HAF7IQ8l3ORNF
11SjVvi6jeyi8+nyNcURHithpE4+yCxlh+FU7Ql3WmHPi2YgZs7f3+elcROWbpyKWORCh1jmR32e
+SH2xjA8/+SZ58wb0/hl3KjRLpa2VnCr27cGBFPHTQjo8n4Mn3HKaV/Q4Jo7UEonC8mZ8gwYvfQG
1Kiv5jEXUoUvl7eoBWScieQhsVEXbg9hzDwcvdiNHv3OkNjPnufo9/eP49LhKzgGGjkc/DzkwL++
CNO2h7FI5VCQxQ3GMAhDzNNtcKpgTU1E0Iw5bW49I34mDSeIZQGdr6uKYB9It0Wu8uUqFl920jWq
GSdqeEsH01L9bVEjZCi/DuZL1Z5m6T0BgNdyoBrKjusECyuTr0iZeeMkCpjcpy5ot3N7HE3cB4p/
h35wTTZPpr1FTY5CuY4qgO4ZdrsLZLQRcF6Zq4M130n9k22ehRzyFONmJpSc45eR7ChC1nfapwgq
VNlzKD/LGeavMgCSMwPWVH0RYKy0vAUTtzILJnMmLMsXq7YRL0/W1fSW24E7lP8IDnbZIEHQNLus
jl205FdK+Err0xWtZORnroTIS90HHCqB95P6g5f44EJ+6rREjk01qQ7hfV2trMbeCZ3G5Cd9NfKp
pCjcOj/U3RX56QuhwxHNa2o85C80c1EDxJkhOWGb+cfZfi2tx0p+rq1N7P8AaCEpV6Bml3g8LCZ8
WclqNdNexCkp8p04rFv/mJd3gb6diuPc7Mb24M87flGk60jaqRJ4j7WEOpKzCfWtBjRFOUjJrjRv
ihYqzYrBvAmLX9pd+ZguJEfQaEAbqfArZPgVXz8mv07UmuQpuGf27Ji+K5wMc3+b2Gs9WslUI0h0
uFbxEKVee+0tXAgcgsKjauJo/LvvVPe+Hjm+LB0bCZNcb5oPjVBO7Jic3AjLWim/vXK3F2I4K1oo
jyNOh77u4vQqW0WfHd7H0dc2kXNUq2NS3RbJE2vObMB6I2WMBMzN98t+yFYuY8XnZRc7IJ8cf+qH
EiuISHZtvqpCw2Mr2hoBflEMbNjvWXkeb+L+LUTrJWAuEvaIhG2T/D4KtgrftO/pihfVB9u8J2e2
a6GUDqgnRj+/VFbF/Of7S774VSLAKWp/Nu5fJiV5GcYYqKrRLYieO1svCEmWqxkvflm4EUNma+/k
VxK1S+cc3webENUEGxmnRUiVc9MK4nQM71trH2bZb9v4FVPHYJGijnf474AC3AFPTdDls+hO6pWG
DGGxMaNzPBYu3Iash9UbH2opXJn+PklObfIiBX9K+TkvcN9Sr3zZl/CRXy54sZ3CQK8rfQ7D26qF
XI05VUiILBrJzVv6OCfVaITE+sqXzu2oC/jrVceVS4FMo1kseP7ABpe1jTHWo1yEeH8T6sE+UWYi
GpyOjwmA4e6aCOeldpWjAXjRBJAIu3oRTD6Far8MW9uOTOcY2/czMcr+wCFP1rOpnzLnRoQy9abV
t7iNSP7tMPwopxdAtPL0Q+63pnE243+y+fH7nfphXrD8uHTaOAA0REhfsqyNoVE5JgO6R9qpMeHp
48gFTgAfAQWRfATB3LZnP+WnVmn2oRV5ke9vZz/+kdlx6toGHhbdzTSO/yZtFLignyBNMsMLXqTi
tcn2nboLU3MVmW81LxncPnxlYdo5NtNKT95DOtR9FnthY1PAIaAzrcJ6xPp3Dw+uPMt+7lY6DWz9
PLQD4RysOQIq9vAqJcGq97NVpx1wtHQr2eUQZkDuOShuatbT908JkV7ezXePaZE1dQlY3jDocUtW
s3WfG9uCGiRR8nty2djPN4bf3vjYknQS0DsJB4j+Z9+ra7/+0devab/yrTcVWbiTox8kjPUEZb5J
A7eHkz14OCBE4CXD7DGLhVNrv+enatq4HuCxDX2Ko8BLJzkriQmTsGUBRp/1t7n8i78WKDrstXI3
GQcYIwxzUa5FGp6Mqcc6XjHBu+NlMwkX+deh6zzRf9TDfzJfQkuu8DL/rh9BAjNix5Ugle4s1b5l
RrANA7hAOO+MCLEWdyQ7eEaifWh2letP7xoRRQ9uMwJpW0dbm0BqR/90U7uKQ0bO/n1upG6W6w8W
3Tb9SSobfH/lFUJ2WRn7bignB61Oa3ojagOgkANdtpCIV2svQZphdvMyemhL9h0FXN88+vXaZ2bV
vJoj8rX2i9YWJz2Evpis85H9KhsPDQfS7PRuwf61GhUBRTr4NFVUZ2eRHpj+S4qing4ydJiA1TGN
AtLrDv2D0nbrJG1vAhpjhfziD/2WIfzMppzq4aiN2mowAypEdd/p73OcrH152nVzuxrhC212TvoQ
x2+O2a/ClAnnUcHuuIVOGTacxUMpOljs5onzGPIKY+g1/Sybh6NnP+n5x4BOmc5gyVZnysqudqHp
PEZ+dWj8a9H2wkgOnTsiD91oUpKPTsOn6IMudGvEaRNhCfiKZhkexjRvjva8IdOvyvWVD+ZSZCWc
CHUoIeGz9IMr9N6qnTBHilp90pi3C0tMyVa34I8imElq33ggBwzAv81LCe1Zv7PrUwR4lAG1zksP
8muQqMtXBHRTpfBB53ARfUdltuFd0VVL5rtWumsdhgXGS8pJiGoV+/vKA7iUndGDxeSc3hnaSIuk
BQl9u5CkBiFe1FhwzvipV08g0lvtrBrhWsFgCWGRJrb3vU5PcVqV8ws4dUouJCYES0XnEFRb/UqS
cEEahdyNoYSgfsvY7y76SaDytRIKHIo65VHuwCoVBJcbJ9/0Groie13/IVvPOvWRrESbNrZxI8KD
dD9sJ+M4xj/s6WHo9q12X/E74Y2V/UqgYzWR25tAdX701TGuj715sruthZfLLO3aNsWm+sfUXJOr
FKn1MiJ/vhPx55/2c1tbk3ifztHMJhqDXpbtM//BR/EZg4F6/Bfpf4iqmEGNitu1176mS6kwo3E8
JiiCxJDn6+rFXJeDaaXhPdVpTxMYO9dEegubYwSHPrWeKTiK5CfZ0/fbSuyav27607KLYyhvUgh7
zHtu0/oUJvo6b36XoE9A5lwlL178XjSBd2W2ZiMD/PUOexwV0lYCIJUg32zVJwg+sJENPIwrXLmS
a94Y+F9cujfg1ViUmYD2l91VZerKsrBDbA2aUwxkJ4X0PGHxUzjR3oGHnwyvdAiggrn6UOz4ZTRE
z3L+PvheM6ZuAJN0rHd1cafhzwPKDIORDBm0F+KQF6n1Dwt91kYyPfyt3MlvvVIStVooNFXmgVGJ
M2JhcRN1B9uK4QyU+xiQUtE4GzaRAXRolE8p3qdK8M80bs1q1+Q/1HS+DVdO0UMqU1el/cfO+13W
cbmZl+An5qQdp1boEuGa4T3LX3oNixHySwZOjfLKXJkkIvzdVScrgtQB+xLuCNSpAEJn3599yHHz
eB6U4U5y7kRuIA+42/Xvwdy6gfwy2+iez/DVpC0/avDPHZkbfVyAc56aVZ4oQHHi1XQMhsI7KzDW
sw2bAuwXekUBDVSVv5BDKq1bdKFaGh6TW7Wvqd5vLKf1MohnrCuw7t/vYuVDwW25jyFv0UU30Uyk
uv+6uVofy4wEibrbRMGPe2taJFTl1mZsp1oPYm6sws/FSRIbK9SOynDaMNycclOY/MZjQ9J5pxnv
Tu8lpEMZ3RhkaTEzR4/T8234TYKSJ1iu4gmkOjUEbANhpWy+xTomSpg5SrqnoGOnUg7S/EQ5WLWe
SjguJga2fZIQe18yusJN8Z7WzaYB0JRkOPYW0LHpS9ldu8k6lPsGqjuuSnmTmnpVNhvOkraayWeP
H55b+nYo1kJpYpCtQ9jViE5tg/GUKVhQASwwyICDcw4dEM6/aCFVhb3pbHtLV4ztk0cwMCV4/hyY
Q7435QwKzp1Ca6qI/03HgCTjGFmDFxY3vaOuhtb24LVEg38ynWxlzGcbrR8ZMqQqv2shqjP9k0iA
Rp0spMBMDjEdZ9a8yUDZIJVuhjbZTlp5J7pgZjXcJIH6PA3zk0VJViBHDbSwaU9VVbrVbbitNP1X
mLc/r2wNUaX+tTPwcGFuCgAe1uLXnRHQWzKzucQiJ78fm+5YGNPG4lZ9xjl5UK245QCOqRZDVRlo
+9i9exzm4gdzce/7S7l0gqO5qqrURUIkeNHlchJdyiqVyogRN7Nt8OIwqBX5FcWntMpXwu/w+wUv
RVyLO5Zp6cjk4YuzORvSOLJGIi7VaIyTjHZGVfO/9NaZof+/r2VjaUoaYkFXXVa+PaJBgZ8r6S2f
PaBpF4Ac9B6h54itQr39frFLT5L3acCu5t7IwL6+Uy2NOaFGUi9qTARuxKjGyHZID8UR4qjmS1Rc
ubtrCy5OZ8ivQxQGhJfQvyO8VIBSGW8gPyJEjmjWXlN3FJ2K5aa1aYjJaBsgWfbRDvqUi9hdM/l9
Gae3mEm6jVGtukz0h6OrUsCXzkgwliSU/GsgOvj1SWaB31oDo3PklM641RjtgZxS5NcOBSVqGZ39
BEI1z8HAwk9OEbBxrn2gl1KQz5ewaDNF/hz11YgMKEl0YVFM6jjyoHQ7H5NM29PKGCvUrOQ9Sh2m
NeL1uWbCuQbr+LMFGpeZ6pXP9OJZgkaawTQLPIjz0Wb6/PDluC9a/CVubZNGQrS2e9+bUfKhY7tt
zOGcppySqL7kwJInKeQxGevRKjellmF5Yh3AHoTz2RqqbeSTEdscPS0ZXRpvG8m4UQYTGaSpfBbh
+fvP4tJ4U6i7/efKF28zAStjgoY1jySR0AlcrT6Y1Y0UNx5dAlisbUBaA7SvtXdtaazs8n1WY3eC
NKz3xQ2yZSsLxA86z/5ZSDlKbenZ1Y/QeYjrPzNGTQABjeJ3AgUwHBI3r8dH2nuy/lZPp+/v5KPj
/9cH8OlOFpuiNHrJ1FMffkucrqb6cQx1aIrZTWM/hMqTKj0nvrSXJMM1g4BxSSRqa4jjWNtpb6ES
HW39n8QMdwOvp873g2luS8kdMeuaDGcvpc9z+2ow7y8O4UYbGjeFZa/sjFihpgSvbb6l09ko9F2X
6y7jcs8w/tAsE0W36GcyEdKVk1yzK3YlU2s7/zM/5MA1Sj1Y2ZKyQ7Bg04B8BzaExATVQ11CQkAW
AIJFzA75/mFdgql+ee2LvicnmZoZqYMymfIUcLKICIWGI+dJFx0r443JDewDMTO6srAIe8u3BF/F
EvxoVG4+aAmfvhRMXYegjjlgyuhRth5EXlF2getoqecUAkufkXJruOtINySpYz+srlzApcOdgRQc
MLTaLQSpvoYvw6xtvxoVZjnpppnviV0MEMz4yMwmys9CvDxdq8pjp3iKtZ6Qd9SuVI1/B2qhhsdB
hIgmgt1LMIPa1nUQ6eCyyDHTZlsMJ7n5XxT/f/dasExByk1jyqoweF6kDoUT1BLHq3kkvaVHhwgq
FmbMuWkANs0BocqrOE/n0p0JfxjwGKYJGHCRUdfy3FsigXhMBE0Wc+C1cd+9Az3+k71bzykeh8W/
CvCJyDVRXkx2xSv2ktqKomk6o//owZQfIOkS+hhBby0v5mfcNM8OTpOdF+66VeKlq5/gbhTXOSd7
43FcR3fWdqs+PLTr4k+7627DY4A4VO9a63GdPjp3wa3yfpjc8zrZI5j5c6A5dxvvcjf+5RV78ug1
flTKe36c3O4+WM0/qOPtx/FhcMPCoyHprGrJbf+5sgUvjGZ4NyAGwcKDiTeXpQcIuWIYaR6chkOc
blp4+/gvxrvAdGcYarprZW5tb+yf4bNCaqzsy8wzcUxA/3tPk6+j5/0WIpVSHSIoH2eJkq3aTg/t
QLR2peOwzcA6ZuO+OqPYabm4teg8yeou/4nWXXnbb3Qa/1vl5/x7au8HEm1mDr+m6NgI0CR/81g7
XpBvnKfhh6ysfUC7K7q24SN0nEJy5fvyqcJBdOWVbnEPbTJRvZiT/7ez6rios7mhtFuNT9Ckb1pO
jHkTO14TbI+05a1t362eQmhNrkVDVPEyfZ8P62667cwT6LqqQH6FEml95YmL7O5r1PnywJd0X/xQ
7CSoMphW2TFobzPrBkGSlYKEQOwZ3WMf3JtASbHzGacreecFwNbXpRffodWWYd85AU046b+dEgcJ
Ad/a1eC/04qHaS3BbxLqRtXUXgm3F3ptYnU4bUxQkEBeAk/8uS4ERJ8hoPIUI5GAT8WNZqG8mjXU
g8mu6kfP0piKMIqkF4zGk5p4TYdSyfzSjhWsqOzQh93Wnp3bdLrXnMwLACDWj36zRgFuKFcWzfhy
5xS35ngrpKNq01lFernvpROKB0aEoU4C4VW7ps37d35NqktRZAv0NdjmxQmmzFJnV5kEf43ymSxp
A1b+vxDWllZvytxfX2UJ/p12fl1S/PmnsytKLcrWMeRVaio6PfRX4iNifWV9ZNZ65c1dOKG/LiYq
tU+LtaaTOF3GCa1J2E0oP6HKRZQqPSk9AysLJBwCbQke7Gp/zU/07yLw69KLOO63yejLDveZBo/B
h7VIbJ04N1D2v1oEXjozaNLDXaJucf6CVoRK3/lDhCgaAzkEIuDCUZOJTPJKBLh8T/+zzuJxmpmW
GXAQp5/V/+HsvLYbx7Js+0UYA968wtCT8lKEXjCUERK89/j6nlDdW6VgsMXuzofKGpGVBRIEztln
77Xm8o7jqrCPj++qvW49z3tyNtdqjEtfCtwsphiVbHQCSv787bI8CTCcw2mgkb4wb9ViWIW8fRZg
BkxIAKKeLLDpcPc76YMbG8NlC/2D1Ze3OgfTK1/974oHHwTGMMjH+M5BOv/5aZQuTQoJ5giJv1vY
Til9meWIZN6Z0bOU2dZokTPMqI32LcPRzwHmYkBnFvX9B/lcZc9XYSoDboiySIXO0WODJEVkYLEK
a2KybhtEw9kPa1SdPFrVpQsWzOolG9z5nK7U3AO+Vs2vKZCpetzPvs3p0iBFJpO8YWZw2Ag73Yr3
eFM9FQdbEbwtsWSdtS5FsgqslTZ4nOkTTqFt/2CKa2OZdrMv5sGulcuNzETs+6934QmDCILenuA4
mSro7EcX0rTXjdLgraF3Bhu7dii44MYBcbvueFx+s7NbiZWOxgkSOqzYnzjSL6uDoU5A/EUD6M8N
ucywjQum5aFOylHwOH+oPfPzQ9G+1OHOvOat+Yxh++vapB1Ru1Ll/eUcsuI4ndR29E8ascIdm4cq
vjZziee2tJUQ+MVHJq/hSzH/9Zvu0RDjlTFNTAheRCdH2WdOHMz6DyVlswCm1+IeU7N7pEQbxlEJ
+7ASm645rExzV+k60/QwsRnF12K5ksfRLfLjwm7sfP/Ka3tB5oU/UcXFAU4XcMF5lWAIQytG4UBC
afCY9s96sA2YEZbKI5kZbh9Vdhix8BsxtEr5LmOv47TptMoKfZsSbAx09X7gGrT2w+QfJWx2KmyZ
UI92WpVe+aiXnjUOL0gndQzkDCz+fKXNvi+MDhP2YcpPFPcLm5XWcrbcO+3x/9BaUiXUqxItuuXg
9Hnfvjxsem5oPh0lMpjzk0blHZ8WsezVy1yYvnAdjdx0tHYQu88HWpFQWoVqNtZJFZbWq1zsjWCf
hVvDco3pqBhONa8m9aOTbAlO9rj+/v1d3s/zx/rr1c+WyayT67wbonRpfTJ9b5UnxqLMS5iafH8h
7cLR7I/vefbryWJd9fRW9FNXtkjnDaejiCqGdkUTz6mS5xJhMtUMzQsaLYew4XlrjpJUHWEDyiZE
HzQmiYgEn+P57P+IBG0zoGXpCTdnkI9F/S4RYSaa6C7E8lRFzQ6XohHo+KWEn6CMFqR4Hwx3DdjB
rJgowo8DHY2C9kMpwgOyW0R8vWzeJDxXjTx7QUnUrcQxw3wLjGuTmAubJY0lTqrEnBgMZM4bpTW9
RC2jccmch0VzYSL+Tw7EF6RPPF06pAwRHwGMtrOqpre0WiulRMdZVD4kPcMU1qEaOZ/aPKl6vllS
kIT6VGAj491esk1nphwWN4XkWl9uoTMiww4/lpvT9LIr9NdW1gsl7ddPeN58j4ZUD6aBRT1hhtSF
wq5DBkf4jj8lewQwUd+7WX1linzh7sPGBidFihomj3M9ZTgo5pBULSKJhegmuOpE70V/B0Tz/UN/
4e364zpnuyNjXMkIQy08EFqplx+GcWfKH2b+SiLM9xe6QOLmi7BYmQa2PHC/Z1eq+8mcZvwqRNOP
ro6RAJhFXQpu1hoAdyoPM+hy2OPotQwBFuBFonGbpd5dFCFJSImwNB6S5znb6RMyptF06dI5Qfc2
5qK39GAhMMNrd0q5OQjQFq7yry70k/EJoBFhBEMYEtv8n+u71lP8D2KYHZQhZ5CH7FwLDhi/t1WG
MSz9EUMZlfsq9ep00NyUhrZUtp5YvPnKQy7KN7IeEb8D0Ks8DIVKwQmkr19GyYWEyC2VMifL559z
+ZT44lXm5IXa5I8Pf1ZqN2YiNvmkZCfig8DEiAmxp+1zba383gnLd8RHHJroLmbVDpMf5phrK8ql
/sofn+DsVc8FVffzeUwPILxZ48qJsAdEGEuap5ofYbb1/ZXu82f8ytnuwSWRNGl4wyn7z1axzp+6
uJJAMBDTeJSU4EFGTEoJqw3lWuPFZVIy1FS41uscy2tSOI6CKZ6amL4Xv4DY+mjBgkMvDyu1bjZV
8MY94rzVYG9qJJIq+hNtZNLT7STFTJDSmgLW1vjrGvOBktM0Cjl1P3HiLow7Xb+TlIdKt9Z1+NCH
21pz83CrjI9CjV4+PuVokb9/6T51o999/bPNUxXmNDf05etnJwn/ItRPzCw/qeSDcq82q1RxW2tw
qvLDB10P/lCC0WLySW8DAdNeua7LbYPRKBt+JhrhTGxnvtSv6FfKykFYy+VNVonEW6foqBXGCO9i
CfBF/KW/DPPh0zYl/lISL0gfBbykUTleadpeWJr/+HnPtuy5UJK21tF14hWly4DJuNbvABqU83rs
kSe8fX8/L62WX5+ms/dfGIYqSwzaNhR3cAZozS+IkmWw/r8fUy4rzX+e27OXtZN9I0yXMxnihqWD
kt75Cbp1+Ymhr9rjCbvauLlU5v1xybO3swfi048D07thmvb89Apj0ZRhAOG+0T9BeReTH4ZaBcmo
IUC9Ed6L4uX722teOBLjw0Km/rlDyMayK36paHs/licxoCkn+gWRF9NDkXPAHDDi988LySij/Yor
ilGRslItwa2jxmUEbzLGq7t4Rec+muu9mBROAJfSIIKJsCB00tMQ3FNOIG8MmlOGrg+ZrCn8TlDj
DvWzRCNMJ/4C1kJOsw0v0K1UAcGE59NWtzi+4tptMg0cETJmVDoBuOmKuD1UP0tCCIPDVZTd6xim
Fto6/3XpySzEn/m1DySQx6HTErupHqFguqI228s/ZFUoYPij6tMhVJJAtuSJxJpqkx7XqpWrIK1B
uVPiadBSVuQ+vNfnmmrotRtxRw/dndIKdsB8N66uWkuX5udfywbSriV0mZw2Qz77HWRl6ChB6Aig
vA3fKpqiW9ie+q3+U0E8O4Xrq8TBy5vDl2uerdRlUIUqcmnqfMPJgruafoxQegvkEAeriWDQ8kzh
SpV1wfGGSQZUG5AIjXyN8zIrSmKpNVskJfT4ldC25hF45jsr3CSujPYAFakR77VpJwmbxKfmc6T6
imHq0gr29ROcLSl+VesR8MHo0M+zO4f3Ki5V2MRTtJ8g0NYNw9lrNd+lHibfGte2auIS+itWu2xC
S6sscPYmXzsy4DMM0i7TilUvq9Bc1+gGsXW7tWXsZ9zq37/klzrvf1z9bGmDNpXUhcLSBjqYgspW
eVV7Btahgt4WAgIa/ne/fzby/NqVL9hKlp/7P1/8bIkbjCbp0xa1SdGsOjhl2a4qD6wQdtP8quZw
nQ2dTQLIWktmNzMKuzVqEpRvkglnH/aH+0VYp1dIzKDHb8Tphy93ILO9qniJledJWvf60QxCu7ES
Rx/ClZay58mSHfTRKtCx7krYZ4POThCA87ugMpPWKnvn2N2qOCaG+amVhFVhWA8Ns7S8eZQGdd1N
4uKK6PP7ot8NJttcB+NmWyMmbfE21gWthpjeRqB6okAbZECSObuwBvIEi5v1rrH8KP5PuX1OGJoJ
srmKup8KQcS06QnYilxjaJkO4JK0njTNup3Eh1mWaZ1/mMlPIczcHgyZeRux0sVIHVGB8Xykq0Ed
98u/2VWsvTF2UK3eR3N2O2YhRGHdbjGMRNbvuXlfbB2VELjtgG82yTcxAEQVlSIqENKHLWH9/fN1
+YX6/7/xX7Z4TB7RPOuwgKroZVSQAA7ko66XA3iLdACe8TWFz7/6xufLJTgXxCq0F4E2nz1WdRFW
86zO1LX6j1qpTggl1QXkQGsZTVOgWPdFWW+XQ4sfQ6OeQrdqVwyYY3AOi0KHTC9QxatGXmXJPmcf
0PRyb/iRJ/oMWU3/I1awRMsGeewyTUWD+tGKbcQpotWtyyL2FH8lLZ0CAX/helHeLBZ4RjQr8C87
aw7pzmGKCUXjfuDRlTVAHhLayNdJu/PVBytaTbQulr0qzqwdiJg8vCO5UK3zgyKx+oanatU3KVGz
uFP4yLh2SIvY4l9AdhFn2VFUT2y2S7hAoW7TUHwF6xP7JcdydmGMHYsmjkHa8jVUC0GQN7XGC+3v
h0H1d3KQOmbBiW2XFSQyYNGL4S7WxxgyHjczlcwbXDBL3BkEk82imW86xBd+uCoDDoYcFheVPv3O
pc0nt7Bb5doVLLI67hXVbUtxNQragdxzR5ebbYGmt6HEt6R0TQFe4qiKomjdcR5Jk3ctEw/qcg9E
VgbJE/Tn8DGfc+KF8qXQmLilRl49iPITbnjyVZW09ywoAlOcbod2PVAd1BnwqY9NFcubTmk3SREA
XxBv8ji4b63mpVr6k5I7CimFQ/f4/bN/of+IgQFVIvkhGvPrs3I/D9qytibqU8tck2ZaFG9TdeSZ
p6YYO+/KtZYN+a+n/svFzoq1tln4smUSHhYDx5h2tiK0lCypJybRfTX7K5WJOILtluhAKi+R1vKA
Bge3DWZCCdkprweaVUppn6BZWXBQ49oSjPHQqE5ZQ/ZH6S3/Fwq4TX5dE9mxXt1ZkW7TjFxR57Nz
Oj6RWyV1lJ5li2Q2SF9bvEOmRNUk3C5FmhjIqKTelv714sVmMSzoMVWLwoO/o9nMDJ8icDPrymop
4dDZoLlmnpb6w42veWbZ25lAysw7kD9bUrYaFpRRQD5HQ7nC5Z0iI5uClQJ7e1AMNIuFg7Sjac3l
IWqUJwV9lQJs86pD8fJGij9P1gGTISc5Lx3a0SSmeggXpbTS0n+4wzzFqOUZVotjtrvBd/vh0fBD
L5GvHIQuwEfYSb9c+2wTN4rQmoXQsE7D6GXtIQWm5b/hYuJA3y0Mmmds3130NBYngAFldapzlwG0
OLbu90/hxbLx6wc5W3vVpBUEOYj9UxdvI31F0oJsEG7vGYQTFXw0EgWuXPJCAjzfnWY46BWJcYRx
Jsatg5DZtjkBKNBFJw1OVfixVBLhO1uNIE+nZuiPbWhtVGUtpPR1CGGR7vIePebHEEuMHUwE2JBS
i7fO5Pzd6nZI8AtKWwPJiC6oezZH1d/0DJCTlLKg3wrxUQtfEvmDtblLeepLy/N9rO7KJsuQr3Gv
x9wLmw8EyFncbxYfVRYtlqGlLQaDh2d/IMgRDnF55Um4uOR8uRnLUeLLkS0DTYcfCT0tjUpVPuaU
VZyh9ABXauFwVvz+5764ucPGM5DOU7afm+rDrCjTqCR+jnRB2hMLjHYWDbtHNjGnHj5gFS3f/+GS
tKchtpkS+Mizt4wXuehx7cEW9J9UFrCQ9B88afjy8khZzfHzYkj4/pKfaru/lladlhRjHY2N/Wxp
RVwuDSaxb3f+k+x78lFEP3Qw3GqjqF5zz0E3/sWQGsRQvbDKVsG7fGtuxz1ZADcCOhHbfK4VN38w
HIkpgrWZX3X0k44w2E3p5apLfNUtbpd8l2CYv/X3bK3FlZPVpf41tul/f4Ozu2YMJDSLZHUtjZmK
gPGeOeMTN+v7G/Wpk/nuRp0tQ3E2aHk8DwmgN9nGIAQdLF2LyakV85vZGFZSUnpzP9q54AxhsIuZ
kpBt51Sh7HDEXUWzUDpOoWoPBJWjoHnKQ31bR+NNTof/+4968cn9ckPO1qkhNGIfawPaA+HYq/W6
iN38BWVTZK2KSnLSa2/KtVtzPrUIURCXFEe0/qpnkQAMarBloyZKkbbmqy5h7nQWR2qO+IwNTtCD
T3m0ybGLJgN/sgCfmfh0c7dq6wZVDZULusYrr5e21CTf/ITm2QJSVlE5BHoyEFJji08xcqt4T7sc
Fp94VFsGiz+jt84/+cwnclilh384PEn+1mogd6z0gDvHecuRCgKEd0TKlKJbh257kz6MdvrSHAe8
s+LBqk7y/FvCYy7u8pavHto9Aba5sVDEeUOmhxqXbsWM0c6f4uFn8AAQJJRW3z8Dl3dssi3gPzBS
k84PClZC5HHAgQzJxw1jAEof4hUxyBe6s6Crc+kOQ5lJRZshSP/+2p+z57/uM2AdQ2X7x92x/A5f
FupKzgNzzhG/UCFy4uDcPX5aunpDwULkKRM2KYOGbwU5B3OVQwxskw53KeloHA4IcHyk9c24K5xJ
zIrLA4HHa53QwrYTnc6Prt2qSwsIg0FI6CQosd2ebbJ0P3Wx6JYzVfVs5s8U3+pk2pK9nFSaOHNN
LFd0fHlUR4X9RqSJrW/xQDp9fKXQvdgu+fpRzp7Qpg0EVer5KIm4DfxTJr8uhzb8XblVbtEJzn70
6eK+Kie5tGZ8vbD8508mK9WEz495CeRcGBTUDypdQQjRtBMtvHk4275/SC4+oNjuoMZIC4jrHN9j
hHrZKz5jRxRS+NvEQrHpPDoa5HQKY3m0bGBImATTKPPSSt98f/nP88n5M2ogwCYNnPwXWnJ/fmE0
Z4VSiWV8CJTSjuttL8aARLeV9NMIes4Gg1MgaCnD9B8rCT2jSN1xaAA9BLQaUD6wEctjuiXuyzam
n70uwFC/i+nrCOVzaQ6f59AA4dJSwldJ4bWcRE0mOUujllH/yUgGAof4acEv0CZokTY0EC6YMQd6
fxfeDJK4TiSZsr8mfo8YMRK24O1JQbSS0w+Fc+zMmYIGkJXziPxqZAXq91sFpcHPbtPsGdAoO9GR
YBXiqSJniF7mpgOmcT/7v6tqv1jH/IQEtu7HDPKgX5Qq2KeNJ5l5S2jSD+4QAhNLlYK9wCZaFZ07
txnVCFCJ+igNijs3Xm/CoZoPbXMvzi++htTFuv/+Z7pU8kH5IZsAtBANlrOtLLJSYOdtH95Miw91
k2s3MKU6Y4NJPS2fvr/WpfoeWzoKBHzG8EvPISRyrDYZKxUtu3K9tNdVmmTKk8+GlX0wiDOiErjF
lSpzKU7OHsM/rnm2VPrwq5po1BnzGC4tkmncBa1X649X37cLd/KPCy3zkC9rchBPYpV0fnggarbu
AJAPtkpdR4+lHXblNQzQxa+FlAB5rrnggM867KANxaYVKdWh4tI4MvIj4qS45XnXrwz7teWD/3UH
v1zq7A5mEHjlblLpDSTlpsY4ALyV0UuTNlimqdx9bc+hVUvZrA3zEArYrkLUs9lrITN2FDtXEf4R
6HG1Gec5OV5pAVKA7IMa0rQ20ejTtb4v0r2adF4b9+44vfLNaEIwFAmcvGadwKgdZjdKTYRYNK0I
XWV/6FbToK+Wp4bD1rLNJgAe6Tvl5qYaIy9nFpMfRWqiNHrGnEZj3mFCcGU7ufibf7k1y8b35TfP
I9mcqsRntmI9LS4uSBNS/kGftCEp7FqT5pK6BhrzkmyE3URSzi0NlS9IxTzk8fIo6+MxYv/Ikmkl
qOlG7NvV4ixC3YdLjM6yX5MDoTwR77vwVzINgRcYluxkYfMQ06OhC+6Vl3vZOf96TJbJiy7iNEXb
9+e9EK0yHPQR+zHKRKXypPmwGI+WXg7b6tJJcRYdBF24K9ddHr+/r2saC5sNQfDnXfvyG8zJWEZx
zW9AWQEONCCmY5niDfRPMREvMqeSkc+wDWScXzQbWdmuclAuPgegJz+JaSyjZ3tdUyW62dQkei2V
DFZuTXsNke9BCOyg8yBj+f47X3j5CQTAbbAEBHEOWT7Ol69stL4KrncMD0ZwT5oLayjHdMAq/ODf
X+jC9+JCQCQ5o8PJOSc4y6o/NqxAwGRa5g5Hlm1J232qtnZCf+VdurQ7/HGxs5cpjVEmxhAHD4P1
0pRvmgoba62oN2Zxl83vcKauDuYv3kccaku3X+F9OqtL4XUSyr0sorX5BB4oGLykOxbSLdf6/j5e
SGle4t7+c6Wzl0OWoZX4QRofjOWNbENc2IUbT8PGGu/p3ZvqnammNz6a8MW20lgqL4q0yvIOK37j
pcaw01Sa4jEQEMIPhTTaW8GxQjKr6A7Ew7K/EStvERfmMKYqBDkQ2+t3zuizwChJfgp1FHfwEyRK
laXxjXPPlsXfJGnZ33/TT77O2ev4xzc9exWkPjSkTuN19Fv8q9Hg9AKtiwIaObSjLFkxvsIICdsh
583AGTgFH8jheind1ONHqqdUUjkawSdNYCgWtPt4N4IrUN+niBSkuy5kFxeHXT8/crqyqCe///iX
nwg2VKoUiSf/7BkUO3mMjSiKD1Bam3ltZBUp7Hvawl1WX3neL98pVkqsQ2iMLfHsmTDCQM/1hALZ
z3QCnQpoKL4t9hKB0bErdcENwjUM+ySyJ/qt0BUbE+qXlLi0NrRcf7LCI+oj+E5avhYogD/hXPJG
VVuntkw7jM2HVlU9lVmfrxquOYZbMR9cdqbKujqNXcqNv351GdwsIEQmFufCz8LIBVnuIiIalPex
c4ZCcLiDaGr07F5OZnsdFE+W8pPxBQ/j9z/ZJa0LvIF/X/u8OaI3sSDmhRAfKl9m2W/WhgpvPfk8
VbH1kLqMrJA1eCzepOh3B8ssaq50yC4+Nl8+wtlPmRpaRB+IoA8KIazpiE8Q3FDgENj9/Ze9pLz8
48uevV5DFQyquUy9+5a0Y1gZoeXGzEOMeXA4ybplBWPElqTuadkI4/gtiA0PsemCgGlj9QE5S0Zb
dxwnr1M2FjyUJlxRKS1HJeZDe1mrt59zQbrO8O9WfdldWSGu3auzyjUvTBMQpW7th2QJDALGqA67
qb1u4Lh2obNdsqxNNWwiQEPYoLkQ6a2O3u6WkHZKoe9/lov75Jff/+wUNYd1EmVhQw5S+8aa1ocx
QzH0ScflaKdRAn1/ucuPPDuWbuH1UYzzRz4TijDPK7ijlUSHdNdlqlNMhl3LPbq9o0KM6lC4abht
q97Vgo2murCDrnyGCwp7TNb/+Qxnz7zUN12rDjzzaH/5zrXwSAN/FJ26fGaFmpYp3zXd8Wf/8Msy
s6Dh6aFgiMG9gLTsvOempSVbYdYXxywAswisx1QRPghziCpRdYwxcaJs0wmHykQKEfyuldqr4tae
4/tBp2UwME96rrraHUT1ToXyYkYbOT6Jie5KribjWRu3sTq4uVge82C1bDaC1LgEetqKuJXN5774
NXbRfZsNttmahGH/A0XdIStiiv1XyX8YgoMogH5tIFZWG7G8yxv00cmpHw5WJNnqbVmnK0sfMNkg
c4wlp1UbrxumAylBe8Ho7TC/HfV9kw2ulqsoDN6s7CWgLdFGP4BIuKNJq04G2li7cQBWMLGOfTJu
OeCeopnxVPVS5bMbsyN8/2N/Dkb++xsP/OTPinOsTFkslTS5nx9myEXOnME7DtZi5Khv/bDqinur
Wvu3GpiBkt2FMC6mGTj+4Q1Ixt3NrJPv4dG3v82B9oqIOdH5HRAVjIPXHwVMrjfhtJtona+1fNVh
Z2/dRD3GyfOY8xvvpZZD5L1WvvlXNuGzF/dfD5ROvo0JqQBH2dkaUc+yVMBGyE8cjfTF9C0H2N78
m6JJ1otwWkmu0X/O23Lnlzx/d/ug8Jup7YpHxrteu5UZ8QS2amdbFGLOtWiF8/Scf10NFr8KtcbQ
qRj+/OGMAIOFnLXZidWWOfnQ32F+oQ9cUDGwKE5ase7Mwf6U6Q+7qvL3waAhfH7X1M4lnzcnayTu
AI4YypVb/0lH+OuZ+vLRzvoKQZGh36ZxeAyN7Ui2uKjGLtrOadgqETyrGjW2PUl3oXIAPRvnRwmp
kbkd8p+FQEqKFGNYWpBrFRmehl01+U8TY72pGXvRDPekW9qqcRBpaAvzW9w9wTzSg9eyWtXMjBrQ
E7Nh7CuKIiF6h2CxzyU8Qg170Z7apdOPrtAYu6mrdkPh3zC+s6de2Wbwsa68WWfH179+IO3PHygw
u0EN9EG/Cw9WBy7UMycvMPbZKeyZI9yV0z7ZU8s4lic+pNKuUO5n3WUZsTs3PimOaVPMYzo4OHnm
oe7ckijukXWEfgA1KQX/uJuRlra2+CpP22wvKEwfr3yFs+Lvr69wVjTDpm/7PDX1Y6vk24WSV2ev
rfJhhfeD9GjxoeIe1QcGQwGnH6tDJb5o2doAwmbstPAuSToYMQedn177PbjStAV248XaQYt/BMEe
REgs74jvUsO9lPxGZY8ERFDuNOmhX4j0W5OozTJdB+2Pod2WxpXH9FMB8PdjilmR9DEEAp8+ki+H
7Unr5ELTK/0Iu02odv2A0qWUt5Y1O8dQ5vhVRzDi9K3cSavS5WC1rVoMA7XlSujJ64W5OeUvdSc8
8L9Yz3NlJ1DuCzFzFOPoa+Jm0Xf52uj0ERJi8l/SGDx2ZrxYlbrVzcKVUekFfehho4FTd5fp8X7J
H03LxFWa1q7CjMTPE101Z04/hvA5F3OXCHpJGp2mELw6Du8E+Sd98byV1tjAdvl0Y6TVY2P+Hgtl
3YwKz/szgNYal4iu+m4X7zTUWH0MSJ25ko/Dw0dDfeWpMeU/zwz/77H5z41d6rcvN7ZNdVVQK0k5
hoGHwkLIb3xD3aetpxERgugDnk8fR64V3ep4intwSXForPqF0ovzYeFAdtNPE5F1qLpJpHjmIHlG
/kNVfCeU/1Hr0I6E58bSmBL7v8J5dOdZIjDgPqpPczJ4ItJxv3rHTYzndFX4x9p4DZr3LpS2tax7
pSS40WAwTiNTtDFdCUNHSBbu0PROFYBTlV7n5HbEd9GJj2oar7L4LnqBJuCoEOzRN6l6uq39JxY3
sX+LoKTCV/DI5pLiFfJoXoKIgYRqD3SMuuB+VmoX9OoQOiFnzrJUvcT8MaTPuQqvPOP1heOjQCd4
TpmOSk3rTYGyDafRrfVXqXmrhZeIsdlswvPOgCspNApA53Uq6nLNibWj3IE8Idqqb2e0jOVWr/vN
UNFiAG8iZpuc43VfQoxnZNGgteMLKsqhKyEWHQLzLqlu/f6x7p7H4ZBar3GWgwrVndokwgq8R5a+
SL+kLj4Nje+h7bf7+YecM2gpHFNBcDfCSZbhldSls1hHRmDQMVP7pOJkHyooCyOkZKuq3GoDdEWr
W0nhhzY8FT7nm6G30+nW8lcmPO0qUtdBIJ4QxVoNahrh1/K9CqU9zFO9i0TrBpil3YsgQKOywDg9
3oRp54ksOnH6rMu/5oAFNn4scwboGdqiaNoP3Ufvj7i8Aqr1E7nCnJPeJPA2bbMWC/EwzNHK95NV
NZa3uR6i6V/MNW25VaxVmd2NHbuIJ+leoqwMA3u9C3i/Sx0FRxZVueYRuJyuEms9Tk6OeI5DiAWr
m3BgkhvWIfNrY6O3a8v3eLikfCNGmN1CvwSBafKa/mCeYptMo/KSFvuPrj/GD5LWKF5QFO8zgfJm
nm5AYeL6po6wTODh7Fq/LAa6MA3tRBK9UFbXKg9CIyHd1TZJg/M1lewZtrVEgGiPFnVSX8aqOwwM
rfoUMFc4UY2Wx5jHWorGlVXpzMisjeS3p6nNN4rUPJaMpbpnpU6Y02XEDwCXDGGl18XwzpPojpq0
TczATSaOwgJWVx1EXyAcJSNdT/1dEGx6anSprN8SldCOobDnECuW/9FLtTvzfgPyd7K5WknlM9GH
TsRuLEU8KzIC5+YWibMY30bVq9R+MPn7jP6TOsjyE/BObBYAmXMJhrei3ND04F7OXjmgmcmYHM5S
+lsognURZKe+6E+DVr2U+eQWU+JGJI4gsX2utcH2izS0hVFzpoGsw7rY9VHrRMYNtMqS0XFphXtz
/CC4ymuoV5REcGh/2y3887Cjcpllu0ekPanZ2hKKVYfHVywKNwx1opCGuzldF5a+y8fmqElrOZ1O
03TrN1j8ke6qRe8AtbFHErdGKXjpZ/nezBSU662XTQjbu+zRoDnow7yNo9pNmIvYMWxC2xxUzy+E
bU7A0NRsO0AUVVnsZGzlddV48UykGP+oQTRRgH0OgpNpZmggt+jg3OUZEps3mQpILMPtYMU3QkTA
Y/NTiUbKrcqrvVE61tkvHaW40r0mzLUMNVgnKRo2sElZV9lj+8tKftUiivKKCSyBZaxYcTdvpfQ1
kx6rmUWBAXjANKdg9xLw35iGXSr9KWdepvb5zmhFBkQIAYglksSNkb6AdZ9mGKjVESGdN2HP07rX
eIHpjHutkFZGhig/6uzSeDCtf4z+Jugw4QWHrJ0OLar3pHXbhY0VPQhUcJV8SPx1kz5N06mre6cx
EP6KBn7v3Kn9H5WsQCIAt2P+ChQAvDLk/QwObAmuDL2E3t5ZVM0lKQAIZu2JpyZpVWKxtwkbtAR1
A1WOLj8pYnmlVjy3PPy1Y561GSJMS0ieZe3I9qDAfK2JShtEE3PHqqm2ojK7gZkTLhvaRs8EDZNZ
e7V98zll+qYeOhdzZFLeyFIVBHdzOdg0tAkvLI+WKNv6/DOcbjvNdvU1Z2Qm5wEb0dYIoOw96QKj
g6MS3czlC4IUdURbvZYpVNGHpxxN3ibXmjf9R5t5szeua/yaVDk/A+1VGa+NT84nDf+6j8jZ+AsD
M//5Z+WBxFcJwp6CNVo4nnxSyiQI0b56R1iKPEtOXyO/U69MyKyzhtRflz078EhJbebi1KhHo7Fc
U74pOsWbxtnWGHdaM4GSlDnyHLhj+KuVnQJIYtF19lRFVJM/DKXFTCNC6GXrUihN3nzNLfiDhEBx
I8TN19phi+c6MdeG6MkpO3h2zJRfobVKoh+tdpMCi1NztuIQoZX/jxE/ht2PYR2kv6XpVzCWm0z7
JWJqFuP77FarcwLUApv3rLAEp+pvI0rBEogOicZelfzMKIjT27J6j2SGDLhnXhdLihSuKvNpTivH
OOkJa3Es2Sly/IkdLPELpyQvyerZLigryseKwW4qgseRVwEcAHl891vZnrUXP4FpOmgYuLobIDlu
irccs4tleFW3TBRehfjU5bel1Dt9d2UEIGn/zcn035WpctbaagbBIC5wlO5AkCxDwxVGQhsENLzw
xoEdNxiO4UaSw1yfJhD+v82EoMDDtLHDLG7fyB5n6PrRP2bVWvhJIx8pW3wbElVol26rbVWvXwkb
Ym9okdl+6zZryQ23kDAw8Ugg+m5utY0WudlbAudrhwvkaA0YH5x5Q5vqUbpR3MohWUM79ltC78fI
lnI7gUJjS5s23GM9kZ8NtCg3BMlsZvO1OwaJJ/l2QXSmU97O7uJuIpHNM9fpr2q05+2cOuAniJXU
94L2SyPHiBoh+VmRc1qszH7TVdtZ2cQPZJVQnc1reboVfLKv8NnhHNlE4T1i5li9ydaCp9J/Lpu9
LGzUgu1vxM6xjzzln0WLaNqFdehyA1fIYQi2LQjvNLfNW43aPpI9I3uqbxvt0YjvNf3D7GuXop15
z1ak4/RfhJ3XbuPotq2fiABzuGUSJVmyZFuy7BvCkTlnPv3+1PsAe51aC6uA7gaqukqWqD/MOeYI
/a5Q39JbmjnlJ06frtgG/eKu5XbWNkhtYu5m5SZk3JMUmsHyS+HjYjgpEI/+OgcK9MHmUBG9wAa4
V49O7s9EyOn4YW4lCR3HNN8fvq6eBC99ZFRWIeFEKV45loXhKGmw3CQ+oixrEdzGKAOss33lORPY
aljnOMP0mEVIUCegyH1heqUS6DNh0Bcle7GsN/GOOoQPY+Gr0yX+Xho/kraK6mC+82OoQdbsU2PX
K540nepnshby8Vt/wTRzeJ3zgJY6lK9Tdumvx8VHXqPZ2Pq9FMCeAIH8qrKelO6YJ1v0Q8jcU0Il
Up1p+DFHmrUYfi1/jNbbbI+vs+n3wbiXJAhT78k9Rt7lc/r96IdbcCAiEqVun21KFhV4ohSE8l54
zZZtA9eA6EqfpgJlQOmH85lyy+BlPuvETy5NxNJ3B2MrofB9VyE+eYYnzV+UxLEbzQGvbbeBWdty
FKDCU8xzNbpW76kYY5Gdm9qw55vcoXqnLpA2wrt2htvsrOd+z6ywYJLhMPc8roW9EcFivrBjQE41
Ys8G9xYnkQO+Eni5CE8j7z7bmC/6qX/t9+wJxohjAD9W5r/b8bOXnOyCOKoKrGNCuvzePIXlU2Ji
lunN+3EvWsT5SHsZB5K5CmIZoSr52oaNFQwt+h1ZD+ruucOo6FHAbxe2lg/F33Iam2r7nJzzx4Gn
FANu+gLlnq66P5YXmz7CqtFTKpfd0SMJGL3YZ8Hlh7UKsnOM9QC146C5NBS0D/MZOno6+4vmjlg2
vdf5WfuM2dK1201ePfpkfFWaO/BRYfwcUpi1yAsyhMi2dszxzT9x/48DfRKNTZttmgo7+96zqq1Q
t54mvCmIaqR956Cmy/ULxwf7AW4gtUz/jJtSldxa2ZY9S3UadR9HoM37VAtQ14gCdaaDT1MN11mF
hXxIDK+IvuXRI2Z6Eb5X46X91DScdTDWVW3y4InETj1yZDcGEuDopye82EEc8dLirCNwmKJqQNE3
ts+53jpV5CzkceaKzSrJJz9tvGittvoMqlTrXsU2Ki3Ge8rqSMVtIeUo/IZ+rb9IIqheAFQ+IkBa
cD/1ddWzhNdZrIHLsNtvDzDuum3aHEezcMqBPuIKm6/Er0L5ntQnxOpMmC+tSk9xrNtNhEFjHzQ7
LT03t1Z4zqccxyA0oO5yk7i8w93QblXC1cbN9IB+KGzOOZd5+5tqfsWal21OqedEigkv1m+RtcEy
tdd8wXzuTtV0RHctrz7+XIb80qjfNVlCeHga58Gyw9C2NlP8JODSyYHi12w82DzdtsMS0V/ch+UB
32pwpMfis3kdKB4eur31ICn28Nn0NvX8ZPMoJCf9iXxOvBP+ZCUM25/KLd4gBE8wuez2UjqFaaM7
N1zK2AmIYT8A3Nvlg/ZYbhOmV755To7xiywelFt4iX65vpo0MNOD7kFpTFWPXCYt3WiQFbbKKfmU
5S0uXIrkm8qlyZ7kfmccMB+Tv3ptn1vPEDEVzY2PnUuV9VZsjV9kifzkbUjFUn7zpcjRe/tBLEKG
B1V+qZPbwu1Qq/twiWySHsj2gx0ZD29t/pT+ZLonopjg82ZUG/nsIPiSreeJZUUfhOPzvmjdPOAJ
zBuyYWojwOfB0+xM9RlNG9ajRRDVQxx7VvqeRYd52kgnKT1pwkaxxzfUsRIWuMpThocuppycOTKP
u+/dEbvqJjvX6rGXG7tV3XSAs7YJPTIrYiDZ1FZKv12O1qPRwOEkUIt+msAFT7uWwkl+mKPnLkN+
axMy0p+rFkx+1x7NIHH5M03JeMSJp8e59ht0y81G5ohpBV97KSqo2hur8oX6AzvOeNng/yvvuEtr
8IQt45RDe4uFbSddIrAUV0ejuZ8Iy7HzJ+rMxFXIOLWTR9BKYd9VLriM5gz7DP2edDfstqd9gK92
/XN/S/khVfZl5QjbKVAMr/rkuzefyL1ummdq47Wzu2eCZKndJh61SAndDkF8KDf5rnlrWL3P2lsP
GK1YnLSXdDOmLmB03l6YdQkYqySetmXMc1+jG+WtNLCD9vp5w+o1dAcWowyv74dGOHNFPG9NZ/CQ
DzRXyMRX8tH8MHkcDyafUSRC3ZlYzgTJFvEjsZD5ZniNGg/Rig3J9Mcwr/V7efTS/ahLthg6isIh
4qyKZ7h4wHByn0Bk4fJ6aAq3KTlIdgUtxesvNTsm34uvQlBuRo1Z3EHaLs2rau3TQ3+wfvUbmgOv
xjwvxZZ/q9W+UvnpAbpXsmle+Qz8Cmf071B2FQYsy24+AW5Fm16xdWVrib6OA7HmpjtjDCLjXNXw
dIJR+Lamu44kQwcpUqeox0kJ+LYydTt279oUCC7GTrizXSNmkKnPAhdfRb9QnZwoEkLljrOjkLbw
ABuy+0beNB4Gy4+MXWcMzDcccziK4IgsmeoKeEDUSsfFq3lDdOFWU1xr2ajc+4TVGSdFecYtl+A6
4RSfl/ClQf2euCMnp1A8Q1n/oRNh2VTYrmPvwOmjPeGkf59ICOg0nOkz3r/moJQlXY6P8xcYzC7m
SvCHF+29chRkyl4Vgmnb5rMZPVnFyZxqe4bMMLnTm+7ioORwAyF/T+PHgkgqH5AJB2beJl9OeW7P
ANaqjRGjq6bwUN0lgFtt06J/hy+AmdHOwD9ZFN6Mt5ka1ouO8xeyE6zFmsB6a4VgTvYSh4PlKdMh
eqyFoFI89ZPAYD90QFHFOiBBRpucwY1Sm2hux7wHknPctj/lWX+qBr8TN7/q7aKkgeYgTq0kvHNs
hkXRYyhdxvApDmp73azAEr2zHo8n5C4oLIhwYXCzsBAojGeXi1sZPRqgPMhZURhRObHoreVnxCzZ
2qp+9jL5YhPMzgZmNnbblhMadnaSdimVp40uXqLz+kaPvesfzE1ZOuKu+u3fra1IIwjRw2EaLgW8
bMNpses3fAly7aiH0NPps98jXNBklxDAdJuphCtzE7A2M597FuvIei+gTdtwNxdufswme/Ry0WNy
s5EOs2qr5/XZcnEA27fzoes2bLoLN3qrnUzb7rkOdrDxV8MrL8TlIJNx+0tBselVrxmtzhPwj1nv
oueocjFw4lvdGk1w9xV1+/Etx1I8Oc0AHcJX0+0jsDzGXnm7H1zRX0DS7Tk9oujWlKNqnGsGeILT
V15thz7uLDSxzUVVtqxnoGPzM6t3d8kcHP/vzvCZBXA1jkHlF1vho/P7DK8F6uoPmrX5Ig1BP9lp
to+c9EPEZ+nT9ASQeOKhJBtrP8ZoMu8FHR4R1JQ+BNNvwKYbNhj8aNq9Td885O+AhzKmMszi3OiT
fcPFlDVfq/ptGk5vBGCMo70e2GRpFHRy0Bq8ks3ub4VrQfZV9Jb/cH2IrNZGCUYDv9ZtZwD3bGrZ
zrcZOwUz8UPeH/Sz8GIeo86W/HHY6R9y9p2zXXF7Ek9Rui+cBpenBCa1M8tuXj3eL3kpcqPfPt2E
lrt0T9F16Paq/lLx/i+LjqGWl5hv2eC30SYmosiOwPl3KvpzOzwX2ZbxRfOefk2zO5FBVDg9xb9j
Pe9RoMnSQc12MbzFSLHVp3Bxm8/oLX2ac0IV7aTfC5yV825Qg/tV8D1mLu08fgSTvV40LON2Ep6z
2isr6gcD0lUlHWKTNkRWUX68zSfWycfiDPwYx3rgt+3Rvw7ZS/XYnbj2Ej4y6Hb3uML2cVYPsIN/
NJcVzc7fcV3pG2tba05+yD2t86XZlipfKR/GY3zMw9fFr3dF+5z1v5Hlq4faHbz2RlLSX6Zf97Hu
v6Fo2PcTSEtgjvinl5kuxcVkxrOOOcL0oMmIHQ3yRzRPHp9Ukp7SxzFvH1uLYN4jcaTkWkKjVx5q
Mqp0BkaTdeM4l0qKYuFLJO88YuCBo16u7/L6qDNL+ZqaWzRaNmkbSnVPO3+AvUGK2ANeD924OAZn
SvRkMFUt32X60GgsHyLjHjfW7hrrL6w1yfzPHxcjK7jhfOY/vXm0npQeKxH0g7Hi9yjGrkZ2iXzH
fwbGOX1qvY8xvnEUUb1vAMPqoddmRxlcvVIeU1iwae9G8DOmYvDzkRamNqg7iX7Pb6L0rbe7XkRu
rSiBWQ6+rrR7bGQdgUFqx1lXEjIJOQ+4efLXzAC8/spl6HCmuCNpVuW5YUjpC59JVDkSC7poT235
bnY4Iev1QY6AVDNIfVrk4gjLv0exl5h64KYxpT8rnErFVcbICTWTiqHxQ15QIIgMzEpvGZ1CYe71
szyUXhNCh0m0Xb6SYp5XbsTIpya+bIoBu2fDrbStmTOf6zifVeA8AYCojF0pPRbLr4HbByt5LWQ3
7DqK4eO8tCQ4Z4+JocOxrx7T+mvqK3i9qk/uGnri1V6bGU/51K5DwV7NyNepqaVbg00+mQblPhen
QGOIKKelvarnWvPl7nYfFKlE+mgD6Cyd4zQf23j2ajDZNA61O6YX4BMrX7NVY0dqdj64JcYOlEMS
87HVYAtB3uARCfkKb/ms2yAYxFwSBzDo3bux0nfmy1mYcXIZXd1cHldg624ECFOBQqar1dWP8jC+
NCbnDneMll/zvHUbiUgLsQB3TNyUI7c+LGJ/FJkezOyJkXnxnZ/BsGYojny/xvdET70EETGCg5l/
5ApAWZXyBxJbXURqMZwVKE5KEkimKvXjOEhGYg/zv5CntDss/+97/f8W/x+DbqPrpVnsEwPCNm26
RLeIzW90zojbEJ55r/Uce+V4rGjDB/Su7aDY7M10wAiz36zac6MWTl3Dd5FKDFVTx+y+tPhlUZ97
rWYW7bQlglnZq3n1KQkk44u4QrPjStZ/ROvSJMd1RYEmk2MxQq0oXEuwAtJ1ewriKv2YTcvR0n0F
vGAmFVAzvWH7kAy/SYW5JZNaWv5EnDHPjb24p0WsUx+zsb+A4/9g7v/tIf3BxKoSU87EcFYPo0YZ
zJfd/Bbre5ySSTdAbMMiT81KeybSQgbU0bM9glaGqNu5+5JqaBUkQys4n3KEwRorCwUj3fkvlAX9
PzIWzP/7Iv+Yv1S1mhpt1JWkeBRbTce5wKyZz81ex6y2NZMDLG4HxhWwqOWpRXcYqBkjPCEycXVG
WdwQMPkxpVsSN922P0P8R5d3Il13k34uxIktOCpJqwV5OWN0r+LCUhhPM42TaFzyWXWL+VWzqH+1
H2WFfyeAigL81Ku4SVAtYvaucwwZ8EKm9jBGs4udZbKE4FjRLUE1r9emX2UzcNxhQUVUUuWPdJtL
O7/fKb8t5t/kjp35W6L2FxHZP0qRf/96Idjp6KWRpP5BIIzxfS17Qc8Z8pHAkppscwYfqeGnGCAm
HX4Z4VbGWaXSBzJyQVMGeh6+dEgNS0MBp2VvMrE10Xq6GwuRpnj/O/dE1lZiCiK7d/Le0lwSIPS7
QxHqMewN27V2FHIBNOoM+F+Q1LkBq+swZU8Ch6NM7tMsptsF47IcoB+vo4imfzyLUuOXMU55mmhr
1ffa0FDVu7GqbQOplyQdUhjESpL5aVoG1ji/3KOMy8zcCrRso5m5SKFxkiTZa8mC/144/En9/d8h
0j2q9f89yD9mE1nVR52iMc7Fo+OeMLJiQd20C+6k3Q4NNU6wGPzxiPOclgF3AlLWqVeX7m+U5//l
fP63r/SPKZpWrl1WGhYZwwbNxBrUybWfnPTECivnYy77waTB73iFnVcl3LzoryTzvYKHksbM8cnM
7ExaEai28erDf6EGgcqiM3K6Z31CUzIJff8RWeUlU2yrOMfab2N0DhITJkEwGBsvwx6ryI+S/oQ/
zyhf76tAm/bF8sABTWiYgm7iFVj+Yc67oAV8rnJIKx9GBOXBCoE8i4sZKy/cDpseF+BkHj5KZh1x
9jks7casmYPDi+eFNdHy4zcw0cy4tSnjBF3+nAw6rnMegiEOBBkdtE72CsDsxfqHC1J7NeB70Xi9
QU7tfaTNLNaYTFv8ZGS9v7umqaOtqg8LUTkZO0EvH8UvOablMkVf6Do7NMqNThe+aYStHMEPwUnm
0PZAlCW+dEzVEinZ5LO2T5r2VZhRK8M2L3R8kylo8YkxqgeyqW2hszx201A3XMGTb0wY6lP3rAp0
H9jCVe0z4FPF7SjVXiocZKnzVokZKDWlhdtxHJLVpuCBt0KVOTGCk+8GHNp+HWzC01FP2Vn9mrTP
5vqpTDv+xpQoO4LjsQAGknaq6lgtZKQzTJPPVRycxOFFiqbNHW7O6t82Sx0dyDYkjKCRjCeRBYCC
gvnfLS4vCss2hXNHvH2fvXXdZaCGH3vo343T8hmA3NA6tsmTHD+XyqdKAmu2kPQqcoS1tgvAEmH1
KfxITH1S/NrXm5AUTqysTCm5RwkSnGOKkeTVFMjgHPTyTRSBM3hKptR/kQ7xKSzUjuI1jstj0T6p
ZO2NuFuFyhjwuyIM09L4QIJXKwyTCsV8rGoY0pZvRMs50YDuZsSZ1aIfJ/HWGIKn0bt35PJq3jLi
BOOleua3+Rvy0XveAj8B8eQIdb7MinMvl7sh/VnK6B1/Wq5eNB+HSrYIBYLAQeoGFkXoTTBKxcVA
qIrPaez2SrV4DNqTuzI+XgOo8Zvt3BIHNmoY2hPtOtFYLTL0n7xDmYl/kSOTCtI35UOZWzs9k18w
J8/oovJF/BpN/OMgK9Wz7sdSuavEyZOkKFj5XorqKQIiW11h+C1VdkDrlMLNYj3UCxBty8Bk2qXN
dSrek5X6FyS9M94q8NHie4b7hteSNbsoglRKkiLcUJEldZAZ4GEHi4p3ONJ15RHZLa+iVpCwNb4M
+4gvkr3kKAzdajUYJUcg7THBjDDiiBiVl4iJYjs+W3l8Lo2ss/Vleq0oSPGkrFfdNyt0hRTdTVrZ
jdFvJUiodCOFagYFiFujtkDJT3PJZLRJGdtcOm3wBMX0Um6diheY8xzTP2k/rzlMtf3c7svWIN4O
UAV3c0HhLWv09tCM9Ez0FjkHaJDQ432ZfbMpkbeZlmVr+MWKmqNBEVqY8M9U4P/kDhEXI/8uYEOd
E96fenxeqQb6YnV1Ni15HilT2gzajpo7YXvmTxr1JcQQShWBpxNnJYouVY8EfrWHhe41PMyR5A7M
/MlAPomAFvgWbhFEDcPVmGq/wAhXj/Itpd1+Tq+Rkp46hSriztWlpry7TSZNzdrp6yJQhIdwVHYp
SYYtOdePydQzfoy9jm9xmkHCAVl6i1ZiY4KJzsuDHCobzJW4eEUcQkGXxGPdFB6pV8XE54sdeQH+
jYWjpWO+V4Lllou1CZNhe3/XKudq/aRZon3PnJFML5lMwLclyLsPSTQ/JYat2QoktabOSFaFWte0
6ZgaFrhu8m3fjzvpbjzPudXf824wOBGcFmGh7CcwprVsP3bxwTL5Eiw6HOsQ6ndLxNwWrdAtRBFt
Qv1Y3wf+rGwt6x/xSgiMut7dX9kA3UHW+Hd1wB+qmn/jiPzBpQ77ECMKq6teKG5ze3Y/uUMemofQ
/ltak/Efief/QoL5oytJQnhv3aIrh1X1WiZBYEBaunhd9lyt7wtu9jFoVVMsexOSZK8oZMqsEBRX
txXUAIWhK62qU0+8T2ZLU3ZNCzzDuEGy20KwuLA+aeNV0ynHS+xHAPWF+SRL9+HlSMay5sfrdgLz
gcgdMvOzmpyRNxNfyO0mEEGjSK5g8r6eKpr3xWJL1R8DdIGBgfFKSdAI8UPeAB1kKvYxDcvgBtO2
MNmtYQeNvgzGfjuDJEzEenEJqEn4QLgrmbBLMjDVjh4ymdSoRuR2y6BpD+/3EA6t/qsy8m9f6B99
TVMPirUQznWIa9lDpei08TGGZ5B13MIv03BbGAWFP3+pEv8j3vJ/X+6fJC1rEqxEJQrsmOLjmA62
ZpC1KIQHuBx0EBtp/raq7yarGXEqbAx1g0+SWMMJWP4CdEn3evTfqkQsGSw80FWSK+/igX9heRdN
IodtV5dHbCOFUbPvGV1CyAEznXFCGZnkkP9Cdf1Xcbf2n+hWsiTfafvSPaTi/oz+5Sfnq9AXedkj
FoMqXKyXibC6gQHGFGMIQAm6QjUUWFmyNDz3kgp4bOLEy4BwjU5RhTUF1CKAtkX1C/FZT18m8VlJ
rnK2LbL4qEYKE/w80neJCjtUHlFfMqpIr3kaTOFjS3fSm65Ft7ZqYyAKKQLch7Tmjiw3ljEgS6O6
oi0xxPpkSsVxxRVFj2K2R7PRcYtdYcTPBZwiJX3s0cJMBaMWYYq/RYsZyX9fLX8GFP9z6BBMguMt
Wn8dv57//0ktZahUq9lV2M4M+EdwEWOeI5jFvhkLZ00hLVgWBKLab2fjB+nAdqK6HgjEnDkKVYMc
MTam0mBr/1CVLyNckRaWWtYYvkV2Aolpnzi0bivZU0orULAOJpkT78Nbo+OdlktOxLUG/+dvS+8/
nXD/+rH+WHrRPJpylYgCpShzQvhHZgEFFS6uOHK5pStYGhWEsUM550bJW8hGNEyBS+ZvhwAP8j9t
yH99L39w/7JsalNhsSiv1ZtWIvQwEgdXAFteAOzuJI56r4got6WjNm6GLN/LqodBcILxYmR4OFxg
ncJbGyBxJFBx9GVjaO2DofeslMKZze8JKGIZ9U2ZaptYHjat/C3PmS3RqXLpLYx5Z/20RGnAqka5
FxZk//4mmWQrK5I8JjPWAluIoWk+bwuysGPu315j7C3c1hRW8oSKGppsajj3wnFcLuXdMPE40RN1
q4Dc/NqNoVtJOGJbjCBhsRcthFk8LxO8pxXqdjLKuw5Ml1xTBrB9IEXxdeq+9AHmWbIvJhhRr3OE
yy14VDs8WNNXCyiWfOkilv7yz2KW51QdAzKHbewUmEHjB5pcSW+yEBUu1NcaygwtumUMd035jGIm
7fA6piYofwrxo/xWRez6h8uMpD4GDu4InRHm1BcZVfKYK0QCraxt5vSEG6qDSyvD4F9TMN1xzGGY
7aTpKKavE6pOHYRXn88ttC8jvM1i5lbD4zp+jcWtpljTtF1mdK6gvYvGh8Yj1mJaFcnYS3g4gEfY
I6yypPwAjS+5rDqZLZ8U+3G8ZiZaHHQJVtt7XXxVrLNRvosMCtUFPpAhMJ0z5UNOjWZpX2aneWnP
xd0/4YXoFzn9tXCwJG8V33J2lRG99VJvy+Hs92VzHiinUc054jQGqSG5BmIaNbrhleLd0WLQoJ06
36b6o5MY4bZk9oIj95XmCPqXMl4L/npsASDRlK7KNqk/quozZHUJXN11wkCm3a4jLTIuDxivS1dB
+ihwyE6hrUfacugU2cmFNzkGXDrnCzByV57NyXxrUBumiT3NMH9ZZCFIdHXQp6tUDnYKZFtp72nz
0TKBFgAf51NyK4trNYb+hHhBr07N8LlgGJkA098nB6W6ML5ud5oMg2g+CEW3IQoRq8TfoYWQg3P7
2jUYDaJwMaX4KUFmO8q/RnGIZhyP6+uawjhMNL/QoRX21ev4TwYFtfBLlK7HJvwxOTx4l/gXBzVR
rU0GOmmtrtosTFlmHkPMiDwhjgcZw0sWbWpOFwnr/wQpq0GAnYwwL0S0azSzGyLREFWu6AERhLTG
fn+HopRvBBQULIcJepSoQUKAAlxhWwUN3Ym6m8S+rrThF5r/PVPAjE8SRhmaNm5rLOCL1Te6irnj
r0aaC1z/kg09hXbTbLq0DTrjXdQg+7DwdKH3TL18KV5C5ToKA3IoeAF5UOB80TN2qyjuFJ3xeurU
5VOpUGyb2kZdqkBpW1+KfDM0vo0VKmYx7/tqX0jzQU+jA63qixKdC7Rr1coQRI6+00HbJe2LMGde
Iaf8C+zeMdLRptdmgIkBJbzOXuMMdqIZwQEEnbO0KCKqI2KMd5+cJB+ioL7j2r5rSwzUweI0PAPE
/qNLMRFINC8eOvJEzmb1NCH9spiirvO31L7WFttnyA5lC94x+spgPLWC4sm17GZQD3Imrnku+IYi
7/Oyg3CmvmDxXyv1Qa3kF50bEG54Ya/lNUcxowx8ch6xWVH7A6gyNC5TSoXw0HDQSO9LdXjE+suT
qw9+H7e5tF49VfudaW8sVJsETe3TIrKLu+lJhIfTpeOjlCKzjxluSD+7ImooFQw5BlpcX4XozRq/
WvorA7VE1NzERfRGeTdR88rGe2qVmx58PJGexp4Yvc6Vxtw5LpWAW8jnUlKPw7xMRtLfkR1N8zVK
kdaW71Eu4jj8UNeRP8WcebSyutXbUver9Yhm70SvGpQVY0CWmtHeAY9twrIxItWVEDsNuGPXyO4g
q2QI4pZhr2vE5z3KtP25RA45xJoIpCV8kgH2EMoJqeKbQ/LLgQdmZMv03zEeIS1E1eI7Uh6kdGvI
pi2ovli+pYAILWzQAmNbgYeWGZYd5+fVelZGHMA7hsLc6GszoEFRt2t5A9ozEgFOHEa4EOMUhr3N
stGJbgij+SmyZsbuyj6uMgjoCH2s5cGYrsudrZBMG/r/cVK8Vcg30xJxF5D7oikfs/VWZacW37+m
Td4KKI2S2Oyk5jlrZkeMfgijuqRR+xRPfpKhCWMFm8zEybfW5nf8YQFQZn+WxYvUJpspbEiHeGhj
os7ha4QS4GN0rQq4ty0QXGXYynAzyRnA7zDI79yVbCOhBhv7xCPa5aRWJGtRFippuY2QQIvj/Nbr
j2Y7nbC0dI0eqoCivxpZeu4AK4Zd1FBThM+6wOag/C0z2UWmkYu3qL0m/XWCIbx2gVHdmssofZYM
iCaukjjEIC9xqBCZOBP6BADfpNxXqIv04hai1VvXEMOhjTicaBvTfNyUYR4I/I+FGjAMf1Tlq1X9
vIjdurB8K9XfBCJyCqcjxtoCpxMIt0ZqI6BeMXGwMdqgja96fDOayRYYQc2YVVKiYnVEIx71m6g4
tRqKSbHfqHeqenVYBpYAultJ0/eijtmpEh3C4ZvwKJZxdcqi0Sn682ho/jB2j2351Q1XFfaKWRZH
XspVtAbXFJbxoDKn0R5adXTYHC5SKS4oDvJilyn9q2Eod1MechrphLnoG/64OJDAoM2+ls3fqo59
9JjtNX28RC36vFZjwMyo+G6k0j1AxeiFD2lJLrXwOU/Ew+luxVy3wd827cCVp09NQVU39Ze0bVwx
bIK7nsbAMxfbf6/mYp2ExBUz4aCtm0HPHnvKgALnqCZV4L73nlDg0Z5C5hBthCuyxmtLu0HbtzrE
+DjZKJX40jbzPq6FbYI/bjcnvnJnBDQRXOfObgBn61R1FcaxWiO61vCmCvl7WD8Dgk1wmKbFHQYs
xk5WdCrGHm54uLEKcmV5cYkDaQ5Bgsoa6+qI3AQVsmRmRwbiAwvelOYJEpOZ9hiaD1wJYWc6Leof
E2JFhZReuiwR+DpNGEPzpAsdDfF7bD0PkCtlXfZHUzlK2eqFdF9Sa+4HtnBLI9JpVuP0GBdM01s6
JScFcdZaWMBoaJ5p+utSRFYRdrdwlg9Iut+i0NybQ03UVhjo8kQcYukvmbSNCHSzGu2SMmQY9dob
0amqkboZI+2A8iMwGoHfs+AWGQLwZ4gbpoDCMdKZqukwp0Q47BwUlZlj0FltVPHFmuEzpSraY6jA
quiscnmMh2aTFf+QweoG7PU8wvErZ32XgmFOcOwFtNxSgWOHybmD9h3a0kraYB2qm7mEdq3aPcfM
0hrAB2dLKreChrcBHPu76W8lE8TS33p4fKZYsC2pWiem5f0aLAncwUY4aQbgX5Tr3OX5UYnUR7nQ
Tuky7FKyGcRwhfGvNVs924JUvszZJLoI0yHly5cJDiiRhwtHQaOY+3gdKpAe8UGaB0SyxVYi5GRc
h6CSm1+xYBpfKg99azxqmu6X/fwyL4aLdpoKbTyMDTyb6NpdDIsKHEvUFrdXuX+vJ/2jkCKvIjWI
OJ4hL7yF3MSmvcjDirjR2PekUAdp2D2XI6K+qIKGNqOMKjfLJB8JHcE9t9+v+bTXR6SHmnUeOcR6
NmNLsMSvxL4V29AJGWcUIt4pw1lU6b3QWaV67haJiJpvcVQQmdI8ZtVDEWH9f6le4nqP5LAQFFdb
3Pv10ep3CbFGCIuxACkZJ/yM7W4ckXcClK7QEUkmqznOpwZmMBkqP2b0ntyteZQwELGpEHG/RT11
0Iz+usKbbpd8Y64CVORLW4dA+vmTPDNwV6P1N8tWfiJ5G2G170OelJw5AiPIQtgKauYnaQ/rSUYa
K8GAixs6R/JtZ84jZfooclgMubbp/oez89ptm9u28BMRYC+3Eimq27Lcb4jEsdl759Ofj97AgaMY
FvYG/hKkUSIX15pzzFFgaGcWQQ2B74LWv/Ypo1Aeh1dl4Mofceak6eD0wmjLCIjbBEoZUTZm4yNV
1la+WTx1e8Mrd7GQ2GEjrYcA87XUf0Kzuu9U61GDX2AmSrXoKAsNbmRbkISQZ7Y1O6jIELCxGc7b
j9lX6tN1UYb+bWXKws9m6X3idMmm6ApAgZJSOzpQE+2zcLqfCjhsMuniRbKVxfNwHGsicYZyrROE
reMUkYvN2UjyFziZVbYb8C8OHp09Jj0Ld/+mLhZv7pO7WLy74fLtds/PhRt3v7jdN4unZPH0tHhy
90/1iv/ub92n2/3t096d/5MtXAzClvy0ukgWjuuoi3CDNnp5u3/7/AWXX+qWT+5tafPb0mLRruQS
d/KlfGateYYbfYhnpvd38m3sCnem/d4sajtbeDfiSvoQ3Pa+3pBya6M62Pm4vbjDDko0yq/mDMSN
UdR2WvsLsCrXWoZLPmvjGO7klCtsvpbjgu12lireDO+pDfV+Ee2E7Wz+kW7alqNp6Y8r+Ywnj7l/
y1mPd5RYIZjMm9HRmNjjH+kVexOlXqT9wvrVk5H5S/1TRwyNbVz0237B6SuzMAhBBTzlpdb3RNvh
xY2Q2dtnO83hN+PYQXrKosjWNbWkh7OK2IPOYweZZc9e5G8CnjWLX4nwsoHoDLR1KicqbixcI9hO
IgevEamrgPkWshhfQD1xmyEoUlENDEW89bIgZwYw7VTygIBol5r4Z7YJxpG4mKQbw693LUQU0bLu
w0lZduK4U6G/SMmT1FZLtZVncbIEf0VrH9JeXLeeYqfdS47kpm9Ifi6HjQ6vX9b6RdHBIcktW0SF
Zs4GsljwUeXbmPozKIQWMDFgpM2Om2k5sL/ir03kh0vJBWCQrWQGjeFwkLBK1xskZ5niKsP0kuJk
kWDElkytq3rpNmhPs9v26A2LEm5V2zvwYaHwtXCafCQduT4sBwGl/ujZn4yxSHQY59VkPKV8KOJ1
sgjmAS8V7IcQuQCZ9zUbgorkyxxe25QbTR/bT3/mqoNhaNdlmxjquSgc80Le+aNpj6DzDXhDQPyY
EkB6jSo3ND9ak1dXbLa6Alc7fjA5nw2xWg0ExQfVW9sc5jvbpuSE5aldVbuqJviQG8FML+RXemnm
0E+LJv9oBZLFToJ1rLh9o7eiSIImHi4z6s1wzlwVPWdqRfyJ4wNyjnmk2OGuVPYGQqTU7TN904Zn
ilrbq+Qbs6NbRj2ZLhpQ+zpiY+3SfTN4+wDERugWIrFMc50f6MFTm5H/NGknWYi5p8pKSji0R9nV
pA8PHGZ2EAnNlr9pjSJFk1ZAOrlMy6eFGOUSqYTYuKv7jQGHTu99p9WppHuUpUCDHvv9gHemQv6E
/wead7Oarb4qzITp2YkjAwdZTIyCy1li59/HDPdVxk0y9YUKDb9C7NBx8Oi219xN6HMnWrJ4thzH
1RIOeICabirEu1E1HAUnzBlemcu5BmTEQHak+tsaOmKk8ZfNOzuBhirGJBaBbzDY0sdEsZbJXIwV
uDpQuSpmvFQFdsaa9MxjV7yBCnAdV4AAUAL5qd0dSbm6SCRGxadk5CFBJuynZ4s6t6Qqh0SFm6ap
nIeJ2r0+ZvpBQzLvoe+BOda36SJXT57xmPlvKroS6SzE+0E7NPozVhhNdssPfOlNaSrmQ7Oy6BBl
RBKkr5Z+DiI80nrVHiYDPxDK4/ZZY/yJz/Eikw9CB49jQoAtuAwFGUFwP7EBsTQcNjxIguicMhfx
K1XdLY4TGSWEiLrH+o3dS9bZ7Xg3aGcVCqTp//JjWBGiJ2FwX78EpWTX5XycKBhUP0Sc9MyEDILu
k/sULCiBccotTtR+X8gvSfw0grBo52bCVwENNJ5ZIuTGRtkH8RGv0EXZ5vtIv88IiIrZGkREi9gn
eAApVY49KSdGj+xL0hkq5bahkabQS+tg+D0g5J7L4ilzQ2Oi7fmd648c4qsxh8VFr2sHSIuYxcjp
wdDuJRq0apOTXJiOCHTkHaFrCoQPVuWCqrHNf8UGp0HV3KsVKl3D9g13BOeb5GdTS98NhktMTVEI
JAtp8BDwaqtinJyM51yN2BSRnWaoCjYx7jS8Vp0K7eGPMGDIhs5eLFM2dxlM+FfA3lEEswrb54UR
F4rnLXPa8o4BnURLBP/ACNd+CxLaPOjGiziw73WhnfG6giOOZYs6FD+UaVqG3PuPtMQyI9Vvg+Sm
hy8ThvFpEl46mLvqY4eSOPAeLBqKoZcWpt46GZSTWZnfgt0h1xI06BkGVEeOqNm4J8/Szfy6COgW
MHsZYd1PeUhbekzBsRLdCeEQPjX8uBhxtIc0IDRL7s4Qn8OQDZQCayrOpR7YOWegpz7N7Eg8esYo
X6khdBycqkEifYA4LddIH493KNzb6BFODnYf8tILTIh3ve3zYibpTkGZKQPkRMj4WuuGGxC0Ryv6
xYId6OjxobQFjuk6OlbeGXKxptuGTl6Jbxf5LkTIglzQz5iBikCAb0p5b9JGpM3bJPSr+XHLyUBd
+zF6B6vLqPOIcujRuY2vmSdti2ramXF1q8AT1bQcK+O9OH0Qa4Z7VljKG1MkSnB4zEBji9yEHVTB
8/jIsXnqxWk71VCqJv04MkyvZ9oz49pKe+B3uVXt8fKtxqmcOzuG9j1l9XiuijsvhF46vLflJ75U
gfjCUO5mym9MraAqjS0UbOJSwmSV7j2cZZjrqLCeRYrhQBOcMrVonDqsUMyTKjc2xJiDP7PmBBNL
60PF8hoRVpFlLkTRvrHOcPJ2CkdbMugwGjhHpudRfGmCFko5AwwsUAuYcBHbcFpky67HrQnnn0oM
1l6ir+pQX8aQd2qTI5XZVU6xk/mbKW4gTL2bA/YCqUCS4dr0dxarIuk8+NNUm3G50PF3NPmzw7Cp
VN+usEGRqspWuwrlKdh3NDmV1AK1NrbsQxPQAk6S6dbwk/d8DDdiMS49L9v2hunoxngSdTyePBNW
Wbskho5/McKAxZhFJjKaHIyqZ56hFsPCaGmV6fSL9C3CwSGRVqXeMaDna1UdejYo3Ua1gUVxr1kv
lrI2+OINJVRviraK9w5u5aiekW4/GzKVtoHeGKDfLO+LzsCMzUMD5m/7hpXPAFhLwQYB7ofAloGy
pylkmlkva/FjJodrIwBlKoLr38KAObbDFvKS+qfRthD5FnnW30iyhxEdzDCao2jE8cfsOO+N5qhm
ZEeGMNrkRST9KYJXxoNqeEhRjg4GlCxB2ZldcugGbzeFiZOVGdNZjDELes7fUr9XZg5t98S+4shQ
X8YUhR4VK09+5QsEbcLix8BxJ0CNDydX0ETMpR8j3o6JKE5FfM2QN8EYX7ZJ4kh0QIU1rkv9z6g+
4nFxxmwrD8ONXgJiitldUAe3wzwuDpqZg23gz4k4kNTsLN4J8RkjmX0hPFcNPt4wCat9NNOnjjn9
TpIdMj5+VO8qgzeTzEOlYFfyhWAbwOknyXGtgeD2FJ2B2UD248NVPujVZkaWcsXEzwFzq4mdWwCX
HFN2hhJE0xnjas4oG+PXvqNWq0fcTU2nf5aScYH90kKtDx4RuDT26MZL1NlPfavYwXznaH9r3J68
+jURojWcJxQ8hMLQFPK2sHRn2EFMtG1Hd1mD9Eryr6l7b6Tit8Fgu0zkg6+mtlRoN5O4LXA1nhmz
slntqRiN8cbrqdSh2EO6/W22EnVWhatUCi311YqRAwon0urcajScPg83XvbqzVm2rlLHOJhQfHAN
2QpIjCwcnfRcJcxdCdhWoXAQ4l2T7VIW46TDho/2QdId/Ib8K3S+lXWjlA+RjNEj7KqV7yGisPXR
ZtfpovK1iG+xy9sImIPouEXB4oyXqa8sI7jSZYwTtuiv41RbSxljkC52WzrSvJQBuVV96aP463ta
WGRgnKDq1G/6wfvQWySy2EMMJR5RQb+pY2t2dN0kubEfstSFsrmZgGSyNMYchddIKw+tpx1bT6YN
4V+gTQz2kfjVkmtRBxG+ZGg2ZtyCJC8hvWAETn8evPovKQzZzJSZm8bdnYZVoNfl59nQfRyDTcAj
0SVQWLiqjFHSUzLnbLSIgsuKrh1CWx5tVc0jf6SMN1rogRjUj+LQ7klUIoR+K5bqKqP689A9+caD
3qK3QVHbPww+50Usg+Xmrpg8aJV2mlqA7qh7HAwRk9Bk3efxRk6muxRyYiDv6plDwZkVY8dU0NuZ
wCozf2rqDn017keQNXFaNa33G3etdY43TRdF5N4qlDomVnQcn84wIWKMBeozIrtUsmY/Y7mD+xKJ
UtE0br4xowfZf6BjoPdEG9dvMb91NQ4BgbsWxyk13W+RwMTcijdB1AX81RhoDAw9rHHT3GXlrlYH
x+PqRDrVKUXJ4xyZEjsjEPQwPNTye40uWy+TLbdAgMSJ42x7aJoTDE18nSG5hr96Buamm6sT6Gyf
onOropfAhz5vSjstiB/VjKUvBD6T6xbdqgyxqIvIGB9BcWJaykypj+pwDut2O4XFRsDYQOmq2i6E
npRNtBX09mX6pHSvag++hN/LwHLQ7hsUiYoWPxpm8WGVkFpHALtocESOMUO50VoCVDmKSb2zNpqA
5NcMCGfWktmGB/4GpEBA6jJEXh/ZqTVLoWQeUNjjrGp2D2M/3vs6OIHed2yDUbOXRn1ZtN1D0UR3
eq09U5W+lQGbuSZnB8KX3vxMDmigX0vK4QltPM33BP2aMUHt3eaR7DYCHovFbxKHK7k9J7n0WSoI
egqOFj9PQbxCxXL0SwXyKDqPeNqHRf2c+PAPyMFM0ewr+0FHsWwdFc3aGv0a8t6IIQDdgoOXKNqs
4KPLX/0hfAMl3YxIIgtNvFFL8ZAtvfxZ1JlFiP6OKRSqlY82N5ADNYi0S8f0doxw3KS9N6GRay0z
3C7c9QTDVmT3IKVFfEwy/cDkd51G0yNWRcE7QphJ80is7UHLGEYixGsGPMLgZeA7qhcuU2kdGwfL
85zAeMyj5zLRMdSESDEtfjHH7FV0wXHMlp4varaRbjr1rEMR+F3Tkt+JNp1m/GyUCbswBmfIumVQ
+i5UGxc5FOzq8inmMAzLad1Xwp7eCHWZTwAMSBTvd0pDNTNW/O6YVN6KNYKBnzniWSZ6Z8PKPxLK
xzzH8YL6Qi2g1nmnlvwphPgmH12DE8FoR6WlGlEb95TeVVKQCTbd6iGTy6JHF/VILvVtMfQPgnbM
Uxx3Eh9K64CFCBcOp4Gwn31X4+3P7A1iiQR1JJdeB1h/EYMXzrRFmdeOBHygFcG7hNl7iYNBNz61
I8UcGSNYU1KQacJhFu4ImEbDysTD7TH19ZWqP6sdKqASnpBVO6kkPMSo0rwSj4JGzRw/JHU9956m
8RjTtKqwT3T2R4bWkFFWPJxaWsveUznyZSN5BWZlj5V65MnhSRWNay96KKuTr//yJIdWzTYGGgj5
UYwDN4hllHTjSVMAVQFny3lHanxH6hR7UDFlwAwkq627mNO+wCMg7QtXVLAgUejvzl48rWWhuMXW
5BRM9W9/tuqva0evdUc3/3QYtkP0sTvv2Pvwm2E9xp2Ic1Th1MV9p9a7vNlaxrOk1nYQ13aPBJb4
nR3Bgyv6SGCqyC5YOAiKc4W+kDVY4opTmZ3dT84BiCPczlXGkBQrslXoZcybAXKshRQwSwIntayN
T8MmcvsKybjxzd7x0NrrqGd9D3rPQZGoDpc68kGzuY1wP0LJG/Gmwi2HLDo0G0t4Hhi1Gr9r9JFG
9yzpEOsZY5j9WwgPblJPkVEses/NZGSrVPNAxBkWMx0awOeY16fyMMVE1qPJZyvXF/74biV3YRzb
QXfi50E1nL5ooTSAeVKfzBX87Dyow2/QeqQfEVCcV9BnYBGkK2sGm6n4qrWz8JIGDr+cQXvRMwSb
deMKEFc01HMyaoehuwOsSBFoxABnZTLsm5yaGaBIG086QLhKCVa9DjThcVLim0C7b1IFt6M9tPQ2
ncLY/0/kPyvZGYQI3sqQT/txejEUqCnyso0BeDuQQuQemsWOCeyZtZim5m7I6MMHehmCYQPWk5FW
HXuosmcN23GWjyiFncZM4KRDEYAEBMuONLGxg+G+qgBSKLMFafidqzgMZDc/EwFh8MD0u2RrfqWp
XXAmRQ/0UJ45RlZpF/J7lo6OXoQA+r9HxHh4HPBQRgr4SLJWGRMedSxWBpIVEKaGnrkuQCYoXaDx
QmKXOQX7s5KzDlVIZ+FrqB7wfF0K9IAjpWYS4QFhYtriLZmOyuExjT4K6FG90Z2lsFwJKA3l0MBX
FC+mGEk9eMAg3sXjIeznUwwRJWT8AmDSgxKhrYyuPquFcfah4QR9eltolRs7FmRv1BEQgx5Aw0dQ
0lKbOF+2lXHMI7yZYLiMgDgpjqVJRJAgFkORChFGDFc+Ml5sOVWo2GSHydmDqkp25OmbLtnhD9iY
ALXROsHbTXiP+HNq+2HKdqWAgMYP5zgtj1nmOyOcZRiVzpjBdImJmc7eC8aG3qqlorHqO52+baY5
X3mY157lBZW87Tp23n5Kj6WOA+AhK7cpSQTWrtCQUdBsr/wSZ0wnkPB822fX8iHkmdj871KyDKAx
KKWSeMG+7CJgbClSyaxNj5BJAI0BzBimFzftcVTvGa3h+ruX2CXcykCwt2jvk3SNsoF5SuLdQkHs
pWV2EDJYttt+N7z8fHu+J73KsHJ1UZUU9TJLQu513v84FE+8nyB08VPzFu2rjb41biTbeymeKnoH
IL4t+5+IB/mTfC//oVPkZVSdaQvka4dnBrQBjbpd/k4/aghg5urnT3mZzf4fau7/f8p/ghdEHF89
dWi0g05uFGZxA+5bpYGMuP4lK6tGey9EMncAZxvzjiy6ZTKj/9lpQJxeBcVWRk515RN9u6y+fKIL
AeI0+BlU4IgoCM4Jot5WGGfgjxaDwyCkmG3pASC2yYNxZT1/p6I2RZK6NF2yDN24ICmL2lQamTRl
RwFYopxehfREzBq9Zj73CsVSz7dXvum1K8534guBfGysNGQoEu3LBlkgVJTJ6eiwBbHENwcAPTs1
Fb5lS0O4VZjIFFHqevqj3CcOT6Bh4qROEdDhtY81vziXL9bXG3GxRzeCVnB3RPkwVIxnggdD/qBH
sQvI1NrEtJV+A299H6/GhkRsQTtH3ebnOzPvHF8/AS+zZOmaahHuKuOLf7EERpDYvGn1aE8dqw4H
xLaDzz8fP19Fu7z/n5eZ8435Mszl9QuFipypVcjlCZUC9oSBmEBHauptrqt/SgWI2McGpoeeC3ox
jfIqp5kKoDXUJYxEbI/qCMAy26SospnTC5YNBcFAISmSR6U32BZASfPfxpZY9eKgdwVl91Ni3uf1
K7LW5YRTNyHJponTC20HhZZkUu53y4I3HewkY0AnJ8au4nTjxMOldhXDR1B5G2aZwwS71oClTIcf
WLfJKK0TifYf1VadHmLVd36+V5dah//cKs2w0NuqsvW5GX9Zqv7Yh3ia68meRWmwgY6V01obfLmW
6bUQnm+fimURCIiuQtIuHz6OELWHYCCe8xZJa1XLpVk88BaM5YE0TnI8/utvJouSSOoPDExdly5W
uxJFGs7rpHvNWk/SjgCOjHyboyDxGQ1fudY3C1sWyRwxeH8ssjYvLua3tdc2VR/steLE8DaTMTHX
hIXSfVSicpcG59q4neJfsNYhQNmi4npoJ+H9pOm26dyKTt5sJBddZk53F1nyukELF43TWlUqLDPl
YxOSuzdjJgjlmkcTylh0Ow8jPCqBZLj1MHNW2DRQzKwTddzgD5Ul20gVV6H+niGznipA4sCtQtNG
NqNC966U+xFo3MfCuIRJlGfiHTuhojS7ORu8EfJ1ldwF6HoyZnJ4Ithi0t56mOBp2osxWKehlUig
mLatXt4Z+UqbANYwlo3TreXNODgzOq+7khjyjyiI5SqLZC4STG0qsqJcvNldmwVD3I7xnhG30vGG
MJ0leMB/V7ST7x1qEm0VlAZpe2VLMedD4uvOJRIgRWYmS1c0REVV58X95T2JTLgsqhIVh3YcV+1H
EmOPxyyEqY2hVicrpyBnAlTpuJzmMBQVfd2KPiNT47eQ5dtBfheDZt3rWI0FgHohDGaojwm2LlNu
3kU0sGr2rugq9ofjHfk2WwrgVbW3EpxFsY2FDK2FODjGvyVj3qPuW1ippV67ohE5VjO9DIOx0TwP
t8La/6VBNWUCwNApTXaVJm9z5tme9DyN3VkIpydL1t6jntrIW5cmBkdkGhD0t0t15g8Z4/xRu/FS
zGCnaQ/zbdPo48qCaNDF8rYYlJewqO6hUDi116PYxPOIvOxCskfVQ2ISuQlBBSsF4E9GzPH483v2
bSrRl8egXbhBaJE1lMDz6gEbWOx6oYcCQzScY4xWk12HitbSDzWqPWivteUCtDP8pXGfOj4y4lgc
BeL7nz/Tt6bgXz/TZX1RhIGVl6V2MMbCKSmj4mnbT5B0lK1nbYv4LTX/0Mf+fNVvdUGWZemGjlJN
1ZWLq1rkPOrQCPSDPsMo/aaNn7UgsUW9djzoiJOOJXbLCCLBf4sRYADRzSnVk6I2eGrD+QueW8GV
8xoB5J4YkVLUl0qD6GOk7x4f1PSm62R7MIaNLP9uqFBDECB9Oqv+Q4+XppXtW7I8ZpURPxQ12lt5
VdOWKt55AhDuvI++9a/sst89fQpZRZJkSZQVUb14+nqdqm1rZcZBkvdS3t8g+z1meAGHlboUUD/R
SMnsPRguHRLhWaZP8IwP32SuzVAKgoXjt+VSKWmERxF4X7py4nxns//X57sob4xRHlo1RbIZWQ+p
Up2r3s3Hbc9As5dxJGFUjNaC/RTfZ20Tqgimr5We3/ROf32Ci1WhGZ0yEjacHC3iNPXXMrnrAGUh
kKJcNK/sid+1GBr7jcWWaKnsfvrfeyIKByQt6pQcPUqafjJtTr66IEuHOgKHhgF7Ph/pAdw+QTrN
IyaNQYrUIuHPof0YuyC9+/mlkC9LDHbpvz7RxfGQ5kNRJH1s3JY4FFa/gayDZK9xQIxrkap206D8
N09K/0aCXh8tjCWggXqDqRXzUv1NmEBqXEbXpAsQhhi5WI3Alm+vOLEY39ThnEranHitGJJ+aWkD
4FY1ftjXJ7rHyXf9YjfBykaIVa7KgOiflVU6kwzetMwauMeuDHmA0xe4gOhybMc4nNn3HKyO1ceU
j8ogrXeql88Ac2bjzK7tslhBefQBwggO+TChhQhbK16Xoa3C4hLsYLQ18DR5NfO7zwJEROIFhbn0
CzBsaFZQsaLcjbkVWAWVy/wPJM1qwEvF5tBhm/HV9ahucOz1hZ0vP4RA0v4WIPPn5/ldq82dmnPq
dQl23mVZZVhyUVgTdyrYwIGgQF6bBzJ89+ldxQBiVdxnfwigihYgba5xlG/VjeZ0W6SD0wfTzn14
W/2y5mw+HE1pcJjZXHmU2vw+XZQFmkw8s6gTcq2ol52GMhpCIupDfcJOn3RDxYdVAmXP8aGvdcve
cxq8pOMVNLOOH9RYUtNdOz2EHlznsHhjzgokBp9vKaK+EOzoRryFjiJ4+1ha1d1mVjNYuRPjCQ3R
yVi3fM8J968t5QdSYhd7Uabz2eCY1oojer54t8I0kjEL0pCfn8b8Ol9+VyrpWelLp0BZ/ffrnmq6
yRTHSvdU015MGhJTjORVE8orT/3b61iqSY1Hs2hd1niQkAdNEbgOXGPomUzTWJZWf/r52/xTSs57
Bd9DQh2kmaL+ubt9qegUxSpkC6rIHnsZLjPzRaOYKOXbMHSY5freSwPV8eeLynMfcHEPdZFuS9Mp
IyWO77/vYVtJyEq1JLsTlKXBiVUQhGGjVVSym/xpZs0BG0K7eiFAKDU3YYgZ8z0kfGxXRgVQ1E36
GfACesbdDSbqz5/uu1uii6amqorJ/y1pXu1fbolRTX2mmgEKTgxCmm1OLZPX+Ga5WrtShRtRzm26
KF+8AtB8V0HplNS6ZohzIfV5rn65rhDW0YC7QLgfGnc2+4kqWK7T0g9PdGwVupp5qJ7FV1rfzxLp
68OgObR0XaWeNxQDLO/iuKZM0tQiI1udryuW2lafHtr8Y/bFakrjt87YVPNbF+d4N4qqJ8xxNDLu
QkxnVOvNwsgtHnXHhPuWapg4v6ukjliY5jYqb6p6qGY3yWX2loMCBrXixtiLz41VkvS3Pz+2f1t4
voZBn8sLqEKNu3hqZhzGno/6al+0Licwuci69UBHzZn/84UuX8z5fvHySzOiIkqqcbF481rvlKCW
wn3MGIN8h97aAqIv4v79v70OqM0MTIiiNm/9lxsNsdxioWAsVADQRRleZC5FFfS9K95y/6x3qkg2
blVmP+NHij5XU1/WXapCj9R1Lb9vVvJWWenLaUGQzvPkRIsru418eeZ/Xko3RRFg1lDMz/7yy6U8
i2Y9Fgv/KHEgjZXk5kWENDdbpZb3pjfgsPlHx6QLJVzVGZtYEIgVM1YdCH/4kGiHuMaAmIrEx+mu
eTaTEa0e3neteGUPuCwgLz/n/D2+fM5ODsfIFFWsY6ZXDiiiYmBOMODIyy1q85+f83f3nxtv6hov
II2MeLFy5UZNpBpTpL00RWh5VlHyKnWugTtygGysn5mx+Dv4T74fXdtyLitFvidPnBpsfmlUUPy/
v2dfy7HXTHk8o0N6QQoCuOzgPSh6vfo0GZmmc0faBSi436XrAXtGSUGDfjRIy6zj0dGwceow4Fd9
88rx9+ng+/e2JMsSybGMPyTKa/nyNWOKZcWaN95PN8pCuXk2Fq8rabHZYFvkhm638FbJ7incPO1f
jsvl+fznFLlYkjnxf78SDHwKrU9Iy/oHP0ty3C1CZnN7WC/zi8iRD+FnRj15KAiRrqyFS7sbHshf
l7v41p2uG6FZT+kepoOvnCZvBYMyIZdXeRTl5fAuX+smpX+3M67Ivmkpooaz5CVAiHRJyltcoPYB
WzpgNct8crD+ozkTECE+4OFrk1MOXRWaaMby6Hq7gcOjNDnJEwqpG1fLg+9uggldT7U0cETtssFV
5L5HBleM94+Pz9MqX9zw3O+spev09vEoLpbra9vSv/eANho4VqXM0sARLnbAQC40jAz8iNQZSIEK
ULWPGvQ0O1xMSBAHJMdK8At9w9JCBCSTHKk8FinKsvoh709JixdhJ27HObYFDP0IocYG2raG3BmR
96Knv/JyXNZPnArArIomaQwQLPkS9RCrNLNQJQBX1yf6S2Kdrfr155X4D8rwefIYmkZhyKBCu6yC
Br+KBbOM4/0kV4taPyHWZ5p8msYRn2KwLpPRHRVYjIxWFXZg/LH/qkN9ARcdyRnwswdOXqx3oCRL
V3bMf496hbGjYipIt2mJLh+XyhIU2oqTEQ/PEvVddPh8KjeddwVotf49B7gSLwUDM2XeAy5ex6qP
jCYdWv3I/lj35XrM3dH/CCn2Z6vMBovHYsDZYsTlmVnR7KypdJETSwoBscY9kyWcCYvQTgJMVEyg
Ug8MgiFnPaE3w5OL8ILZLFHAg643yCjQm32Mc5oMm2gi0V6h0gzxeawbQmeyAj6iI8CzFJAjdUO2
Ms1xaYUmObC3in5nzqxwzN/KMFtHXbQL9achuZck8zhbveJZa2EVWozvHGRS/+j1PUzs3BnKmqTD
kZQEWCm9MbsqiB4t+KGpUeCTwATTYLrBDsUpqdp0hd6c+At4JEYH5qVVqzJqEPJAr5fTgjKQOIDm
ECjWsxxnm468nqIi3zHNmXFiwadPJ1PadjGhVnCcQozhfPlkGBxyuEfEdNZiIy8zSBxX+xx5rmL/
Pk4UCWtZEBoAB0XW5lfqy4leY9OTDUqhHzHUDOqDWFm3N52FQLOAnArfKj+2JnR1x5p+deTTSsOD
Eb8vpYawFoSeaZhsGEr2+pW37B+sbH7L+DjyfMrxz+XgSW+FBsOeLN7XbPKaSssqHVrVNcJD1R8S
+aNVDlmb2gI6zYg73ubR+uf3/JutT6Lw02h4FFr4zyHil/uiF57es/JhFciY9Kg2M9EGO0DCJX6+
zud+cfEA/ppZXOyxRqPXmdmp6V5Edo03aVcdhBbN+HJ4Yi4UGiukA1OB58aVL/jNZsEhYrG1c76p
zEv+fvCqKuIKouvhHp6WjFZ0kh9oDKT64Won9c1mIWPewfDYggMkihfFVJxNllELymfHDltfJePs
bN53weFqC/Ldd0J2xQlp6pZMr/j3d8JUUtJHRfnsFLHGHrkUYa5hDQHnGtwhz9Xn5XOTSPlkbQAT
cAv/vlbbIbVTAnp1XJznFPVpzQy4LrE0MBARuDPrrUORTHoATvBOBJ0jw/t+dFM4v/UJGQZeJgJv
9jV+zrd322DdqrRg+NbM9+jLwtXSoYnLjnugWdYS29eZ3kyKYku5DKWzVzf/w/rlNYGLY4nc+0sQ
rk5CL5czqPQeUGSwnYPoi3IbAf2bGPHr75V5SwY8yk8fo+Yr157X6OUzAGtSVAXyxryJ/f1d23BQ
Si3DBldFpio4Kk6hPV4SJ7BtFcfuOl11RC4B+GFgskjlK0Xpd6sN13GZpE+ACeuzgvxypztFoG/D
fWIPeYDVFiazLWnJ63sVjPrue3690sUzzToxShsTMIrjFoEunoYh6GCyVeVDCUNeEn/BHoAugjWg
GF+zWvwHNmcvZqTKMuc+U2BdAvm+OiSVWqbEHKkOsQKGAZdq8hggUvHAw51KCmDDbuG9a7jpq0dY
fTGnvumDUiXSAVcWZaUNFaK64+zA0qP2Y8Zh+nuB4KgueSRUWclbpy37K+vj2wf05YNf3DaxmTxf
9EQEpdA0IdoEW1o0Bt/mtfmv+s0p+tctutjEY9Xzs1aMwv1sWwA4eRpxYzYQP8Owdc147bXhWm8C
Vml3NzrFkB1x1ThWfWqHgPfEfQxp4aL8BixehsK4NFGpjy9qirM3mprZZ96TogOj+VZv7LkQKED2
U+FBxXbJSIJTjEJ50lF/Zw+SXh/ryTrOshT/avv53e7CsQw3hyp7xmD/fuPGQNKmSpzXPEE57Hew
Z3nNoelIwwmBxv/wfn+92gUCEMStSPSHGIH1uvJDYqCDYF8J+7UyQpJcCkZH1KWbQ/Qe4tm9Z/fz
9f/hGn6ufNkCApQ5KaGI/f1tpbBP5crkjAxxEMMIzwmTFr+8YStE4zLAC6+n6UvD/+PsPJcbudI0
fUUZkd78hQcIgARdVfFPBqtEpvc+r36ew5ptkUk0sLsx0yO1pNFJHPuZ14DgxuOgbXxotQiY3Dlo
tDuPALCl+ndmv0GnKZFJsEB8tL62wlNwadMDs6if+vj8OYSrZnEtFTq3UDrXkiabxOeaKa6UT5eT
VGlYm7hquM9pK7h7lxPXhUvuCB1I9dWivHhYpxfx59EmF3EdZPB0AzfZkx0S2lMM6IU1hbxLOAON
+ZJ7wZWzbX5/fw3bYUm4lsj3eAG+/sCkDQenMo1oH+knMHuhdYKPZqA1j+b6SslIgNqVgvF3t444
Qlm00VCIRWdUD126nvRaVQvGcHCT8mLnd6EPbU1/knRaw+TxJBaWYFMhv+2TI5yagv+FtIy+XJm/
GbsxtWElot+AWiPtcFBfVbc2GxMqEm2w7kmGeQMuXAHV7vrRpureHSwc8ugZHEwKB6eHYBM0Jzn4
nfrAQ14zA6S9Ht6i/x6n14xiVPt74UDMFQguOhrEYPpkeWQVUoCupDFiuTLNfmNfaP1TEtSIrzqr
SMfdsJNOYm6CNxLsRafj4qUUW/RQdimURH9jV92mGnR0lc09pLiWBqClSlsFOnxvV+vYuzeL52B8
spgCanSo8g+qhFmOCygfezsPY3HqNZkJd8iGTiS/lzUig6aE9gsHo0b7gdrZgGROFJ9iBZoqrIMk
kv6JUMBSPWTp7bsufMag1pu1YO5D9VV0kUt8nHSolzrpo9C5r5X6Rmlg4b6rwR8A9SiABwd/fEvz
AL5XNrcKY9uZvzosDSrcCYL0ZsC5rFXB9EMHH8nOM/GCoRok/ulR/qF70gqPJhgLqEMh61Z76wBx
/wSmuEYTKIzUdQ7DRySSYyova1tHmY0cON6V9QmQCYKbp2641SH5JUdTJ1ex0FK8V3AdJpNLxj9d
88f2IMS3Oy99VywifYBu6AW3VFboOinqE287UZXNZrR17PHC15TwZjTovxbzAN5+WMH+Nzcp7BVO
NbtdSo1tHqbLCO8izJLu4mZjNs5amKA09IokKrVIjNs4jIipi5lGEwHuRLPQEVk31CWy8Ab9slnd
o8vPA10ARpBIewbWuXGduYI8ZmND5m80SGMo6OeOjMCRt3ZQdBekNAGQFPu7auDvJfGG/LBqrcOg
0ogtedciObotoYgpIcmzYkJVqP9IKR7NUoGGkqfv60Ilgk7udM07tgaUthBvbkhCqIFg2Ru3zVLF
g4lCYE1zps01TIls2EDmMlSjU4kzrJ93m4CUHOhobIE9UKCcf9hXvzaeg6eWuakhTWRO8NMT7Fa7
33XeQFY5/i6HYPOrS71DZiM70JvroU42sPKA8qOgKTJNt4CfhK7fJkEQVEdpTFigUIdf1CQbqV0Q
8mDZRQ1MQUREYDqwvcnJ5lrlRUPHA73CrUl1kCRaQhemNZNdmePt6KF9xZW006Wdpe4cdcefe81O
4uriht8KEfyhaeclEG2vfwe9jcrok6MglV+jE+FuDPoGOYjBUkE/CRNx/xc8+6K+cXsgPi3OF0kL
G4odpNnvevPaSidDlpaZVV/pNn3zkVFoyiiqiY0MASN/mFw1tdGFXj3UmQhVI8T50KOpZ1m+FvY6
ifsOkNnBDdPGBwwFQCAIKZn1ndw9X365v79HBjA1TYBWQT9RDfz6OOCd4Iad5sUPZYCc1MzlFKwQ
CB6x49Tz9eWxzvQpGIxOMRYLSJ8bHy/Vp6dWKZvBCXw/ftD+NM6cl+W+w50TuViEcWfmcfx1ebxv
XWIxxcTjumzYmoNjz+Rpb7zepjeljaf2zsCNYdmggzMzwQUT782MVXqLz7sp/THRhoiXCDv3m+RB
WjQ//DcnuEOQkG7SlUxI+R5tfP2kyap3VYuqgRmluGZyDVZ4/4II5TURd+CIlojNweBuJxENF43u
I/Fx8DkNuVSvImTveEOpOgyWu7g8VWeKK3yXKIXSVTNU0Alf9wGeVXYzpIH/MP4M3nuIkoCqYHPH
CzS0jnCOmnoW/7w85rmtx7JQVcGu0GJDfB2S1zQJPDimxyTBv2OumivZoC28TMqTCfLmWv3ooxX1
NfQyHB1VSNmmHEsiOhlPcY0Q6GXZg62aA15q1oUJdBiE7czgkYbHjFGXuw6TVb1HiiKuFocKpv6w
7v9p+UdAyu2DZGP9KPpHHNVBPXEPVSuvmcfqro5+GOUfb/yBN2CZvUObUfEkzx65mttZkq6KbjXY
O950rIkTaMnh78tTeXb5WDZZllVdc9Rp3GI4kFtTJ4Lr86SVW8v+LSN+VWDZsaOfELb38QCPfx5H
V7bN97zRoMPy77DT0DJ2DYSg1Ugk9uSNPLGEzoD2i/La1XFtJPH3P10d6D3bQ1e4ydHx7kUE4wbw
8igU00CoGgQGAdFIXoGGLgoIiLJQVwb1n6k9Nj+4o8ItyGBeXp70M4Utfr0jWxT3P/rfk7PcWqoS
+3ExPN7Ui8NhVc0e1/VsHc/2y+PuYXO6uXJVn707DMBbFFB4+f4Gr5/mIKqN1nXRJXuMZj8Pxexx
e7/VZ+vjcbdhsMu/7SMpmB4WE0SPSBjoLCvi8H4aKzSLHGljFRK48t5X9h7ZBkyg0JOt5r6ObnZ6
Q53Z73bU5RuUEaJ11+9wyUJ9zq0fK+dd+JQQObWIPdkPeYJ8NoQBqbwDggQdMIGgEdUQAGPw2LDN
qARCAqQZmsnllS16pg0M+IGTrzmsk+Z8MC4//RLPV0coyZV9BJ1ixvKDJcQ254Iz2Tc7QsdCR3oP
kFi5ycdtrP+0g+eguY2MhyF8dmARwHnCwW1Y6P7dEK0GtP65sAf8pE9R089y4uBQSjEBOsWoOpC1
XK3Vgtdgsr8thiWg+jLFWm3aROIADpkZ4oAVytjcERFI7U48Fj3TWwc8FH58J/TqBJW8Xo36uBxL
aRkM+b1koaBW9GBoCB9SfzMaSy/zlrnX7jiyQ0SNgJA8UXYCfkasE/DPRRo0K8Tx23pFeywqlCUk
AaFKwT/WE9w5boouAjHqgM2EQbBUh+jpCNQXoCrXuxEt0AJXeAkY99D8VksAGqDt2S+q6SLtMO5q
FZe+wboNg+ZgGr8WvaYQ61XH2MGKkCKBzccMRCNLW6voD1GVJFuqECf1YiD89THEaH1oXHxnoAHZ
ysn3wz/56C00btsWUTzL9Ehs7aWRoziOhFhKSIfMnCYUvdDVIvyW5eaHRrva7tS5bMrbtOseW8f8
pcIeCgKuffS+MlomEg22lFYYDVgdVEmnCQGZQ1nUiyCjJGeH69EWki7hJu1OuXMQ81MVFoWo4agk
2Y+cOQix29aH5CdKWq/CcDGvtjr1riFcid2uWCXsZHSHkP+HKiQX9s7ATRQVCnGXRa67NRGJiRRq
pswOadKoWeQoJw89dI3br0Ne0A/vB9teF8S+pJYO6zeGFUp7cAtwMymHN099CSk3i4yHCFNSxrne
q/vKT5Z2/FtHRlcFXGyE+OKaNK6ctcW/wi7NZ91xN7X2VNvDVoY7DvhmhlrbOnoiklvVCV5sfbFD
dH9GD7mK72PsL3xNfbQF8zrMt1X82qfbTNPmg5+dcshQjfNeoO4QkuHZWnoUuWkfvyuJM+9QLAzc
ZpMThnc/Sxy4VOagxQ0OIioWVk1QPsU1busVmpde367rYKVAVjGWjR9sPWANSHBGbAwShqRBKiu4
7fNxb5DcgS0lq2YCuyfKmsq8bu5d3UA5jK8zViOCJLKxTZxkjUnvzpFQx7TrnTEkSzKSNOI/SnkT
6eFSSZmZZLFTjW2UnlqTulpZvEq8RJA9wyBZB7m97uUTnmvAxlwCW5HI4ENfBkhEe1RGSG5mip2v
beMmd26bGGkiS7tzWY8mAsKaHFwSAXaSg5gOYCEivk20Mikdx9FbnjoP6DAs6gy2er7LtWpXpPJK
pLe94vyK3HcKtrHq/NMgeQc2fuO52m1nO4/JkN3SXhC8+cZDj8Tt21tZQxOSSmDrR0s3LFYxvV9x
uQi4YIfsZIAo3Ysd9uuYI3blaTkXAoNS4k2RAYXxJ1+fFnrSVpBCyD8GyqnjztRHadfF8anGooTs
v2tf89h4Klp4tFSFDMNbJaGMG+L7KDrNBepq/iP1JrkKnyX3V1/8MvVdWlvzqiUsgDqRo6cdePmm
1Pq92GAIZQlRnpF0vBWHJTefgBiElEJY3z689kp/r3Dz3nz6eZNIhYJIOmB3EO9VFFh43paxCQB+
UXoz9N2UeFl2G4QuLs/p2Sl1aDioAIxE7/DrlHK7OKVjVNke3hYjBtWTm6HUckLIzWR/XB7sbBoH
q9yBpyfrBFuTQDrr7TzCLzPeY8ThCCM8ivIvMHERou2fAR998J+HaxHgmTKm4LL/Z9RJRKIEGZLg
eu/ejw9WM0v3yav7HD7g04CGqQ6P1LumxSDCt+mr+2lAa5ISQduSfc+OrGOXHtVkN9IvgiY2B7LT
W8mqCosHV3vzxrfSUzGrLedJUc/87hq4bxL4WmCKdNzpNROILTSHKeARPVHoQAUdLV1GRejgUpkA
K0sYJUzDrizsJM74NtYkX/aLLGszrULurzi1tFwFiCs11ha3kfBn84TRLR9xZT99ANE/TfS3YSdx
dFBEWemUJcnLmC6SZu9j1GKjd0zMFg8Ol/+pQ+s4pNopsHOR/BH1CzdMULo0MPPs3bAW4fhUSI+Z
DaYGKwnkUEJ5gxWPVN3BUSmVpVlshS6YZGBVbGxEW4HgZjB3o7eJcQ64PJNTsMi3nzQ5kLKM6m8b
O/SW6x0sVUqrnEw5e5YcajuAH+9tgiQzGQHHvGU0iHJngSkG3McSBbN36uIRPqWjp9KXTq7cv9Nc
8du3TY5vWOe9WllGuO+RSNMOXu4hr3CXZfe1oy1dhJNxxmpSfWYSORndFezzNJb9OzoFJ5tesKN9
s6NL7aQMY2WQjml+GFFjZY2QlxaOLCitSUiY8OBqOLBcXpApSPF/hwUFCthLoGUmmSq6ZGqnOSUN
Kkc0/6xlnW1aAMI8PDNYfI0FyXdd9qggPiKQ42l0bo30KWxu07C6NgWTi+Xvtwjuh2gT2zBAvt7W
FTwK0M09gEnl2a5M0XHtsiVphrDcDJl9DrhovqZILLwDEk2HK19gi+337cT9+wXTak+ArFmjSoVE
Y/VhSB7G6jEobqwART1iH/uxQhPcxrJG01T8c+uH3OEwomQ7bssgmQmBLGIGBP1bFPURZzeKE2Sx
eYNEpSTBswHcp/TazlPMPYpWcY3anHxLn3cZw+AL7HIlZbhr1U++zt7XifQRbTeSeY7Rw9BjbRb4
C9+qDrHB9i9DDCwQ6AYDglqg7WC7nWpLR8sONER+29IrHqkM8dZUGL6iF9hymvrqqdXag9YT+iEa
5VbJ/B4/WmzGAWWGeyl9qHoX9WGAwOlj0WAPBvp+QFxTy5/x2a1gyRQmvC6UvIUA5GpAd8dvik2C
GzHhcnMtYji7H9gVAr/N2n+wtz5lqLViO24x1OEenV0SUjBkAY1TvD20p6RfQ0tGb1PYLHtVskid
f6jEXz4ck0Lc3/34afzJfuSVC5H344lpJVRFNxLs6sJ+QmcXpkDU6Is4v4KKnFZOvo04uYLKrgaf
q6vuEe+LEGhwSlsHCKTsHov4hw1rvjs2azdtEHs5he4DKRdyh2O8jMOf/NeareMPN6gSXiUhX5kK
XQQhn5YCWr5ewP8HF4tiXbOmXeqi2UjjHrRKTA7W0Lq+PPmT0G06FfrkzW2dMu+rbuRiklFPjlA/
gtdewK1EX2Ghlg+XRzsbTfy71NM6IYY+KAWh4rsPyFGomfnVkXWm7x4goXFlKPHl3y4ZC6EUoRsB
3mkSsKEN1hSRAS5cL56JXEr7ybfoFiO/r9P/dKRZGKxgSKwNcxc73nMDbd7T803dvWM8T2NRcMyB
QePVU7kUOkJnlbjP7Tg+GwgBAOEozZMhCchUksRLqQ3nhhZvmxoJBkFKLZ5ANNM5rjVaORx88eLr
QtvKfKHyEaDyOwAxKIuBKMejhPPGo1sMb7oP5mZN6Bwgc65p7Sx9ByukRHQkkaRyRMFB99G6BKZM
q0ill2ClR0N9xxFgCX65C/sbKWx3IljBXaYNlZ1QWr08s+e2DMIftgbECPCaOZnYLG3qOiIU3ROo
QfRCCgnH8HSvWTi9XVtFbZLOfOzPT4NNo2D2ZzRkSgqU/udhtYI8kay92baazx77zf2bd8izBf4e
8w0WKt4mncdvV2uRU8zQ308QTElIjGyjj7//6VCafpKPdamFtC9RZ+skOokjLt/+uv/hHuQGGDQC
NF6cLc1u52iP+L3hXIRXoocLvHC9tfVdBgBGR+uwwy71oawsFr9bdCmKhfpT7R/Ik9om2CvBKaFg
Y2iYowZHs96pIPFErbIOLOT+pHkzNquof/GBzF1e0rNBmcKCKiBIre9cLZe/6OeSHe4dRPTRmI2X
7HJo56pIgavj6DUrSoyR+uqw/S6PrZ+7FBTIqLpNZ4R0bnLp+TGC7ko5hPvEcOfaUGxzzt+IE14N
ozu01sAOjBwsKpq+AXL+pmvddHa4UBTgV6LBLxzj74papiOCa4WyFDXRrsazm2mChIHXyGnQHOHX
kXcZ2PQXufM3EaaCzDD5JZX6gXJgtqS2Mja/x+qthDwNRHXeZ/JW9Z5bG/FiJ9/2xbvAnAAOuTwB
9tk9/mkCJndwX0aQEnwCspqu0LDUfGdpucgPW/aq5I8qAHxP+tkii8kFsMZl6NHwzGdlwF7q9MF6
NZYK5dhG9Mko6Xmttsy79nGQqcfF+c6R2Z7AY1ARvVX0bmWNt07zDhSsREw5qeQfQsmABMuhyVdS
PESzcZ7z7+l6BJRadqyqom0FJi6VYyEASGxiPYYo6LZBvtSTewsvudZTZtmAqvT4UpkHSWvvtLuq
PvYuRj+IHfn+bS48d6VwmeZrQ3qT8LYN+2BrST1mcQj0UW5JvexQoNOboZCo9fZ6BLxf1HcJMEbH
+5MHO3intMjfnMReX16B/7L9HRvmjIGi0VSrrkmtDi1VhOZ5dz3Q9IRBgIkAmqHPjanKE7vJK5Zd
8yyEdy6PPaUU/r1eSEj+z9iT9NPxSo2idAoADIwFW17DCS0iAwFKo+pH91eJLT3PP0JSTvI+AFMk
NrcwdLrRVdoW3LgikZQPjbwrdIx97i5/3vnD+e/XTRIXCYXlwJdi8P3aCccuvdupuGTbd336enmg
KSDh7zzowJOhV8LjMiZBWSQnueX1ERp81a5pMXuHdtvuiEaVFCkaznLGQxnLmOHE1OtOcoNiDK23
y1/xcdlMowYuof98xeRx08Z+TBr0b/YAqW8Uai49fpUgfwTurC/1vVmOc0MP7oz0AKmZ7d6l90b4
qsbV0qAcXgxPfDuURMzsnnKjwJgpn7u2vW2wr7FYrJyivK+uaQndyMEdQKutrd+xyeLyDcJE1ANJ
wCngLe8OaeQtUr1dMd9KEs0DitpiFgLnicdBKn9Yw97kmQ+UlMpX9OD+dkln4xGJ1k7ZVXiZJJ15
YljIOsUyR3bSonMj/lwynzOKw/Ty1fZdPC+8a6CHqMzCzZHR9fCIygCKpSghoxgf7wp2oIk2Kh5/
JThSEAAyRY3LE38uJfw079OUsMxsKuyofuzr4DWXFnCFK+PNtE6XR5lqnUw3mSmu4k9vuWq36tB3
vnTElW8mBegpOfmeRq5mkPiMiLOuQsdA1BpjozcQq71IToNF1u7U8Lbrr+QhH4Dsb5vNgI4N+t/k
7ZtsNidzMqVMVYLv4jmmUAoYLQc1plkz2aFH6LjcwQEqt6jdgpd0JFJWasoych7WyVDoqeuHCgRA
PuBYY6B8rutzhJw3WtXj3aCvyp43MdhFYMUiLLxVOLnogGHoNNOs55pUucblIMKTvtHqzeWJPntt
cB9DywcNQMnj6zynetS6lLjDPcVLcRKKHQpxDh2t69jjs0PZuuAAQ5Ai4P86lNmoedcbaLaRwcTA
+HpLtIPK7IdcvyDk3qG40AXlDnm6AO9gG5yWas7QYwMDzFvJ23j5l3+ky98WFRAysqIajXJrssXa
OB+bsMUdKTdNCrLhvEBDu6GYAJsuC2kp3aRaDkphwGo639BxCFJU8umGsmoxjcbAp/dk5LTTfnfY
c1opdOHk3udVQmqwsvWNHGAhMT6JvzLozq7AYKXWTlqMhG6rbnv6Qpd/0dmaGSUrSDSaAXbFmbwB
Yd74aAu2wR7ZE16lLCMK3AUmmufeDq4XOiIO9ZErg55bVhgbcGNUVA2VKVhLzYLOM6Qy2iv2NgQe
7+XHFNp0Ui5LCwtLVOsNJsC1SX/A73b6rCcbGnVuK0IYjxDajJv15W+aQng+bo/P3zQJ1NQWTWNF
baO9WeO+lbl3qW7eomrrqu0q0FBcNbz9oDj3TQSMiL2nmt5xFrh0yUM+WzlkZfAyZojtQDq+s+HC
RMBZI3+YC0d3ap1xgYup/Gym7cxPnFeX4muQAZeUsPuB0FHwDHA3+zZ1O33ryy+Gb1KQfnZgDlXJ
i95Y22RoVr5+p/Y4nZnCjXi81SH3Xp6HD8rUdIt/nodJyNI4I0c7ZG0Izbt7rO4L+g+yEu87shjx
SElJQsmLuBxjVzNYd7G9hGzT0Z2uhQ4nxYVyB+y3Ho/GnzH43Uoz22iubNtzaSrMYhPGEZmFMwU4
BmWZNXJc+/sIvWqVRDvjPC43BloLqa9eGewjOvk2JTAQQeMA9FC1SfRCdD8KJQy0SsGYD4WQVvup
Y0tf4Jgo+JmDhp+2vo26xwzNdS1NDmEMjN2gpYtFcint/ERZS3TQVaruGXlK39PkV1ZCz6ZqXob0
tY3fNfWUIHDgCixL8+7KxXzE1mBMdkKNS8XHuy4A8/PkG4gslRR1Wf8AVfjTGLorS8L+qIYoO0aL
k4RF9IhHUoCcyYA3Y5NiLJRpB6tBGDrZyOqTHr0DGt3UwbXq79k3GMznf6Zq8uoZcu/bQZ6EyLoS
D+XGtqDnbnevUA5xWsLsGf0uu9tiq0QNNAYKDSBpGxHqDPHT1Vr02Wvm34/RJ69HZxaFOjokvsQ5
vFJVVCwpZOhgBWxQG5fPzdk0A6UKC6E1Os9Q078+VWrkK3rrj1DSCzh4+NZYarItfP3U+eoCVHcb
7QTlQzwWGT7x4AiuPMtng+zPXzDZpoNbe/4QcJVjOTGHMwwGqUcSkgAb/LWZ3I/yAfBv651U6u/k
O2l2LcwXz9+3gyKEZ+gyWEi2iEDwUwQWuHbohkKxAyI1x0Qisfa4IQ1tbfN457ssl+Y0mck8r07/
2aFRCALwCQsR5YGvQ7tei4GGiUoCMBZLhnQpmtU0GHnNinYnjBJBfWqgXy8v+7nQFmmx/ww7eTW6
LM8KXLJQS87eKUKg6SoOMDCLy8P8ZYd8m9pPA02uZX8MnJ7eVXDrwr9382c3R0I1Q+3T8nc9fgKS
QVKQru3G3mHMuUgGenwGoHghC5n803OVBLqyphap6Q8FaoNpb7xS+x7lfJbSpmglOACtswqxy8z1
cYGBlSvNDTj+uAguC1opjYCY0swQairgH0F8z8yimynomfU6Chz+S0QZNBviVdL/06Q7VE4B2v/2
QnUmac6TX/eY3CurxEp2rEzp/AIVTx1c37fNs9W/ECzMWhOEFAQvH1qBqmhLVdP2UYYNrjusO0Qz
QyRch06eA508uthCFPLP2loFiL8kfrzWTOGKVS3HQuBnq1mgmndDgOqF/cNTfLo3+HkScykhbUho
NVa0CjsQKpWEmTaehepN71SzOPg1yKvUtpaN8btVvR1/XVUP/N/GRU76tq4ewPl0tKmq5rbE9KQb
2plJ2aQoQO9FDqRBnMLpZIUOZiu4TdaahTGfOpfcfK/WJPMhqofp2vP8t2xMNqFhPmZmfshifd51
NbZU/sbX7rui5gQTPzClNoZCOikMleu5nCoLdZBvPNwK+Euq9NvAhvIa5e58UPhps02CQsiFbaIF
VEXpGuFS22IjRx4lt4cwf1cppcGbKfDdubzHzx4lWwaDChJBSNh9PcFKyZYmSQz2g0oofEcaROQr
yFuXhzkXOqBaJ+JdlLjAP3wdpna6vsL08EPfvEIUFaaUSw2Acr8glo1XMTvi4pkeXB05LiSUkMmy
pnogXdpXUu/mAR639yLnzmkDcg2bPnZIJy3o8aRZZwjLue9Jfg1GPIXafgS1OsmTgeqYjmSNuDU/
Xci9kdS+r4gfm73b6kvVZnd/mWFJ9WzqyUqiiYp7n2nj7bZqzWUs/RLFEG6ykvKf8yR3VBAsQGWY
kVO50PANdSys10q8bHI0ZbB1fk5lpH6Ht8HFHvmO+oEjgAbXnpYp3+LjlwAZhuwK2hZc+OSXeJXn
ZL0Tx3uGb8xfsVBmpfPrjXjY0Ei9HatTVrSLuIGeRo9bUgDHW8FMHD+05tm+/1jkEQW+3vnw1EJQ
k5NHa3gd2ufkqgiuIs7HdM0/f+zkMTJkLXM1gygIiMZokLgr9Knd5/Lo/sBCFl9K9lw2wyOyeASb
iX/VNWGos9EIZTaUeMFBCErC14V3h7AGR8ZLTNHRoFsBg60x8o3UtdsIsnOrFEsdgwXHuCmyzp9p
3rU84mw08vkLJgs25I6qUm8L92mJdzeI27DxUVJLbnEUpHTvrxoKFAGksTzKlnJ1SjOQo6wqBvaX
D/zZ1UA76UOWCMj5tFk4GJ4VN/gpHLnyK+0xs1ZmACPJPwW6NleIprXx1hS6N3+a8a2QeT1w1w5W
V75CzPh0Tzi6JdYDNjBn8uuK9JHn2EASQpFXQSZsCYEaLrfGpoG5JmbGYAxEwDWnlrPL8HlYcet+
ugGsUAvCUMt9gfECDFKluxhj8OSYUQf7K94Z0att/OewKokU9BnVycu//OzRZQdy91H9BYUw2Qnd
IKVjLwXo1ZELIFpeSshuEB8nPvvixM4suo1R+tt4+E0tXKbbIVPNAh5NnvUstkRNYVJUNeMymcs5
jp+QdytiPMTvIfVe/tqPNvy3dbJhDcmQXeDrTjIYTyU4LVUfKY1haWnvlv80GvBp+Y8V/Qox84qU
FyVGgRt0WE3+R2kvVh9sLFl1Wd9VbfJgDncVZTmPvpZsPcV0qZyG1m/4ihXxiDP8YN37gblIEakq
8ItNwbuYtbkJEPxtw7fQ0cCfnhoIsTUI65BTAhF3BY5MlvQrb+HZh56aj64jKyGDAZxsSqlTNWD2
Nvzt/L1I0UIPthpJKZRoNiWdACnXYN4Y187CRyn22yTTeIA3h1Ql4fPXXdlEUZpWfQbMs9ZXucpp
bMo55q0zDdxaV+ULwb21Omcx+keJlYeUEPPfyIRz6z6ywjcFiLuZN7c+mrtxYTxZaDAIwk6qnOIQ
Kmwm78W/rqF1xUJRpfRVfyWB+sZyt7N+Go0NhtmnBffg0/aronZTNPJO0vRZmIIHtF9GbgQQDPbg
7+VKuvV6bADeRe+eOn9iie6/DlW6TJ15wB/ZqLmvHYbgHtj2baFY6xibkWhAZR3kcVnoS1Hxl/qd
DWY+3ckVUk5bl5S0XZnlwwepdlvsvTzeujTaxghCrAm0V1S/4BihgIu3qLuJc2StMFSVZIQP8uRQ
8OsagndyHCDaoprQ02LzVSh2Pj8Ce4DoICi6uvuihtYyLml+sZ0EOCPu70GY0t+ohngRhccR/xvQ
gUWUb3zizZGZrjJzoz9Y+CDUanHfD+5K9BH5/zWpXZtmgjymAlebVDPAUliy7qBE7sDCLbJip8PX
wCZSaM+rifIawWax4N6LNVRieUH5HzyEytGec91UMeDw2t3obrDyy27pm9Id5jOpRpOiXBrwY1K8
+ERRP8EDjw7LXHQVS5rCbkTpzb5r0/vLl8B/ORf/7s/JrekPozRYGNuKADhXskWeWquqOxBYmJ61
MvJ3iaNP4HZ5WHG1TE4FyvAOGSy+OLTrJ6eiiqh3V15uH1Map8g2B0slvNVpEOe/dHeV6VcKBmci
YfoTaB3bsH+ITyf3coRfaORIqX0EFtklD6Q+jJWrv8gOy/Du8k+bArtF/GYg04PQFSEcFbPJtZr4
Y+64diIdMU9si0fB6iZr7JyU2uIPgFfpuPZxfJMr9cod96HF+W1W/x35WyjkamMzOi7JTBC/RXji
5rowXHiOC9JVWglNKr8THhxTC4NYIe5ciVKFEis7K3BXgWjU+CWJwS+t2yHh9Zh0/bL0smM1mLex
89bTctHJ+y/P19m1+fTRk7XpFY7JqPkoe8Ia+lAh37lWNBftUeQc7OfLo31Q7r7PkUlPA14zEk6T
4lUfBUWnOKV0NId0pnPdVKCQnIBmtdPRTCSObu7Iiy2Y8Kp8dE08U6tsBkEGMooUqnSkcgTi8NW7
GslOhY8+Ng5cds4F2u38z+TT0BvVlNKAB5prgLQzaqFwMkQLLUK2RaBIwM3I2TJh9KzXNkKWAYsB
vCaexdf27xrlPhH99vkSgyYdcz4Vgorj8zir6c88wyqGykZheyvRc788r+LbptOqwHG0gd4IHzqx
yp+CrzzBZ8O1/GCf6u8opCDHSU4lbnvvCup2KtX3MUtosDicZnh8pHxfR5IlyS51CeMmyXvF0qIZ
BSsVzEtVIlKxGyCCU+wR0pcg16QeRUjz5fJPPZdxoAKDsZJJSxD/n8lvVUpr7MOUrmDuu2Br0eNs
8gU9Owc3Xm2tJxjhjOUs4QWo7H+Ma7YS587L59En1wsqNF5TQsURF7aJ7i+1ilEwv8wXIQFLI+vK
rxXltunKiuk20HpF2OcD+PFpZTUzkoJoLN1jimVv4LCpqINRI9GBFircYT7NPpsD62vYcpvbAWZb
T+Xqapv53EsF2l020IiFLmNNkxs1tU2pwrp9P/QjLgrr0nkpu3e1nhM7mGjNZcQgY3jt55+b7k+j
Tvuy9Lq6CA0Q91iqe7CIo3u7yA2QB2sv2+/V6idexqKgJ66MAYP4w+i9iVKWN/y+sg5nsip+PpuO
q8Fm60/WPaiSoWrH4gNU65HBCIBzcg+FK1UO7h/plxReYS+f3eckMzpseBE1T5XPq5w+O46//t5W
0WvU3glc42reEa+itIQAPVqHjk/w2mOX/f/qz/hxzLHbtMFmKqZifzTvPm27oUEOZVSzfO8JV2rg
esqAc86H1pOgdAJSDAwfrurAyQPTEmAn3Z0G+fXKrItAZLr7EVs0hMsXLnFTZY9AliyXqPjD4qt0
XnOMXiW0Tyy8R/7iO0TSQ5ELuy/kGeepEFZyIMKernyHeAW/fYfIINAIdTB3m7ySBP91VPVNuP/b
7QDmDZyaaDhMaUtC5Ip3otlV61cqlef3wKdxJ7ct6UvOpvSoKPR3ibLVrIPsb/LoUP0CdlDGG7dG
bWqVNVfypnPPCTqLtoOzEvhcR/z9T6s/ZkrUld4o3QBdwpqv6A5Atsrg/+Iyl0WA+21mBbIavBYg
628vV6V0weDqzWOxzGaPN/H8RT/elIt/bh9v7Xm8VrY/F8XSQ0OUXH7mr27924U8L+b+yplR4pwh
nvRbSWbuNkCKRZqXy8dqMcOKenn0Fr9+pfNmeernR3u5uNt3M3/2LK3eoWQ/mMt+nm727vzGni/3
OD3PHrRtPI/n2qxdvDezzbqd13Bq0tlpv/IX3nrnrZa4fM+P71e21rkLDvVSRwStaFtqk3slRBZr
sIbQPebeK7cq9X/gQzbCSgQ8hv7/ExxDwtNwrqNgRwvx68KWUV+nCS5NgrXTtQj+5mvweIMnjBdt
gQoDzwXgDPh4dGVLnXs/kOZBrlqgI2ncTcrho+wVELqDeJ/ih0uJWCcTwPOTrmFWHj6MhMwFYmXX
CJBntrLIONDQJyySsen9+otjA8hb0+D86AN+8khtgFNzd5PG0gsChCLgBKjJ0TT92znErSOzXoDH
zirt6fItcmapv3zK5BKp0ZKqkMz39+DiAKi5gBLxSKSBxLtNInB5sDO/GxF3HYtVGViTPu0S1xGm
kXZKLUxoTKO4gQrAT5MiKPzsq+6aYo9OzvCXscQP/3RdWL6RlW4ig4cDo1DMGvys8yexhxNg0ctG
21z+aVMNEfE4UVMW6YOMcjcth6/jVTyLJOTUWY08J+Q69CoeV3eF9E8a3SoDLu/lw/9wdp7LbSvr
mr4iVCGHv0jMypJl/WFZtoxAZIBIVz9P65yqMSmWOGu2aktasi2gG43uL7zh0D+myY9MWWr2RrEp
0adLtb2pp9/N/08KT9iNS8OndjQokdO70bvanqYMrjQRIaqwZY83t5L4VORoK8nGLiM6s4za/34S
PrEgZ5OOIienETJ/FursZ0eD3GpjYdmQATsB42xfUzl9OFbtbsjwpKlfEHyoD6u8z26m1g73+wJF
P/xM4jUqiYTJoNaNQt5iPLlFh2HKu1uBuEFILgUYr/fw+FG2047P6Ca6CvJu/d9xAGUgS+Ew1EgM
tWu7b5Z4Se/Q+rX2f78f3IU3BSAjkC2K6KDxPhfAPwtK4j2th2ofb8vj+x5LdusejKy50cZVXf33
/JdLcQBh5IkT8flaSuN2kNpEjbdA9fef8ucwcdyhvgcQc7SvbPaXznOiNZJLXkuCuk+dl38GFklx
YSe1Zt3s8w3E+izfjhUSMyviSOwLbGfhlF6pBv8/Bzo2M/jtOkwr2HRxCv9z3cKM1Xov06WhTwRA
haJcRoJfQQp7+P7JXeKo4mascRVanxoAldMrOVq37/DOK7agyZu+9ocpXdELyI9v2qy7YLPhAfo6
OpDS+FIlr3IJpDTv0a0+UsE8ut/fzYVNkNIaknACDa7Ln+Z7/ww7bzqy4sbIt521YOT1vGgTIQmc
FFdaDxdON7EfAftHB88S+uenw54ssxwVCqJPg3eb+nHYuz+wKPCvIcsvdFnEdQCikYN8KsOdXqc6
9llRVWaJfJJ1q07uDrEvX1/JP39bi3aFxmx0bZ/5mvicXvFss60arbadDuXVWiKCmmJ8XQm78CSr
BtCTxp8RoUJHf5N03GV1HK327iHatLQkJOsR6RtXP7pRc1v2rmp4WrUo0j/4iez1285eHF7G1ifE
bNU7Kfn9/aO/OlMitfjn2ceSxFxl4okE6gs6aYu9r7vlii7APRSvKNSurLULK5/Gu1hmSLFzCphn
F7TyWVJa0GjblJZBMd7MRBZz0noN4Y3hCzflBZyirH1HUYbTMkjJrJDFv45lFjv/6clweiNnaxGn
6F7LSq26rbQ/0v52r99HgiaMHCP+o9LthNqMg9poFhyMxZVJF0Hc2aWpQcmKZRFf8iachThGolRx
b1Ad0fFLg1uYgT9FWakftVVFpibhCgk4UFYKXx7qoDtWaMCqV8ID9etbb3IToEqgpSMTf16pGCVc
XudhEPLEO0N189FRcckbEFMoHy3nWa2BuEzpkzZ/mNLHkCaLmo5BJNJHRULQNFMXdiY9yvKPMQpp
fNQG7WO0hMphRHIpDYZZCZ0SrW7TCb+fvos3jrU0dEj8I+XPgf2zZAEkJNGkYINBLqCoz0JSoFhU
M457V86hr+crM4TyiSihyappnyUds5V2Tk/WsQXvL7UBSA10ZkEzDTk1nStb48VB/d9rnSNDZOuY
1lWkVremvCCmkNOXLg+meHHV7vZCafJkVI54L/6ZvkM0wrzPtPKpWtXuwvSaFeVk13TLpzSoFi/f
P6uvMS8Xowpq8aRQZDynPNdjXicpcfU2Of7iDSeT4f1Gasrd3k/dlbTtwrXQNmVT0RFbIIc6e6uy
Qsn3WY/TDx19sob98NwN2BCCXdM/UAGyaJV9P7hLmyfdWop8qGiKZO1sLxsaPaaTMe13AAA16bnB
P6fQ0WNvUMla5scnLKYRUpng7B6b4zaSf3dNcW0/FaM63UssdlM4XLKwY/wi+X3IcXvdy7RTGiSn
cg9uZaE91wWNsYUp+Xnsqnic/vfOGBelPU15WfSOzotuc6aOUllVouC0dqK3aHqSaOLU9kvf/qpM
v2QfuDLVX3fr0yuepQ+xLc0aljz4u1dPcdX6FYrDVv+b/dEb06WO+Fu/stXSo6t7XH1/7a+vJrg0
NOOpLAto6fka3qvH/Ah4DdILNNb5GQwvfE4IS1e7BuLEOXuUImXToSgRYsPEOH0znT52ICmVxbbM
1iOdgvxI0XzdQA397wPCvFX4B6r0Gs+LtIV2HIB5AwUCg0KNHCov5QWgHlNRX1mdnzCw0yFxxKBl
hPYrZGPzHN1X76dZPxQAC3DEO8zLSvNsdCCdZ2Fu1R0QE2x3OVlU/alKB9eO8L5I7snDZ2XRps/1
n7qcrjvnfd3YuRdKdtgjc/pZ543dMlKnTC0sYBZk4kYlg3f6gIN9HCy/zobgaiP5gggG2s8CKAfv
jOP+c0/+Z89V5Clvq7xVt+lQeCU9PXPIg0rT1nl+CDJHR4wQrISDUZ4xrfA0nrBQ0Jt1r8MCRFAs
Kw4H+myan6a7fYGc3dz76DCsW6lcfL80LpwO3CmzQqUCNzfyk9M1mFPOTpwaeCSey5TSQR7WDTCQ
dgdHF4nZRh09TX4D3nugo4KI4ZXLf33XxOVBoeCaI+rqZ69ArtVVnx+pIIM0yJt2E9Ojgnadmh9K
9IKXAQtV4CTytxbBZL3dxaMFYIeWDyI+147kCz3y05s523MqKS1GB07Y1mwzr5/MTWz9KcyDrwJb
L7UPbL+ElB8iSxujvrbpfD3MTq8t/vyfFXPM49we0W4X2zrPQbRQkZWj8sDGQ8mN8PDKzF94J3Cj
0oTMG6EpjnmnF6yaSgfsAF/CoiIlSah2PE/PlvKgoIuAhc88fhytRTrvZlRqyKrkzK8f6xJBHemj
Qrbzyt18PdXsk7s5S6dseMF2rkIVsRDnrD08BWZzlVTbhOwoes0yvzsE+rUix4W6gy3YElhyWZgC
U304nYM6BZeftMdiGw+g9xPnV4niUA8uQYpfFYzojDTo0mgpQDeH7hhebeR8lvHPtktTyGTrvL0c
r+cQELkcCgV6en5bobRXzRJ+5j6oerNOaGCp4Swfb5Icco5D8QxyUoYP3wHV/j31Ar28qfuM3sOW
Fro23WqOvsyOB3+K2/vuWAaQmIgxOaP75zl6bdEcF+AAuS5xQiiXVQ0hEr00o9y29g+7XmtSvMtS
9FjGTSsDDMlTT4MfS5dppTW/9se/WRMtLAgHGk4t3z/8CzU72Cp4w6OMxSZEJHf6GNK63s8IK/Dw
y35rofOZtZrv4H04z8US7EA64KUFyquO/2a0UwECmW0rhDJZ3L5tozOWIqq+qEx4LrSDwV/t6ycE
ID8NZizHjyj50QRNJ2VJiaMRujARTtNIAswyADCBIExeaMzXDBxLsytr+wKC4nR4Z2v7oB6tnhZH
sj0qb6aFIrHUb1Pc/NpqHwxI2AgI2CcbPoHZnojOQ9IbD/t96UtgcgslWaqCS40JSNWG4jiI01zw
2KkvHg4xWly8ntk+wKJiQLJVxZHn++dzYWvi8bBLkBE5Btr+p4/HMOdJjmczFYljHOH5+lZGVIxc
9HQQ8GlG+9qEied99lYIZjOBhIgkjHOvrThNB1Xa42tBuSAqlSCeu0CCYJ+hYupUaoDpOfpZIjVF
0NlUWtfgEQoD1nGC0Jf9KsZjSKlSS1lJvAIT8q+ToS4l2bqSmV7aQIgmyAcAABBfnIMujml0NLuu
rraYvwxSoMoAUlGlrZsjiMrbHIUBympRmdIUz/4fuA0X9nAAzbLgbNCSJsA7fTIE5RH+quX0ZO58
JO29cOVWwaIPAg8b3CsVr3PPV6IYpOv4H50TirWGcZZudXQyjjTei60kkfKY0fI4y34s/81riiap
OLSmaZEab/PceCnKrsWM9AgE+AkEpIzKXBrv+voFIxSkZ79foBeCiJM7U0+nQbPa0VLKIdmWA6zP
FT1oUcxMgnm8//5Cl15lmzIO8ToFeArVZxMOO7XF07VFTWasVxplEYeNpJiReJibUFX3GK3qlEoA
/aiHddwjs1nCAUu0XTYjaYF96jvpsPCHtoph18e2l4AaMIhpsm4UEbmYrxidXmnYdfEL4PHV9wO4
sGDYZNFK18XdU3I/nalemg6R2dbZ7STfI90zj9tZvhcQEXNxHXJ44TU+udhZaDkWsRzHQnaCXAC+
S41m9azs3cpeC0ixEO5GfkNlkuJDHnSg76fqmp6teB5nO8nJLZw9r0HqZOxn6a5We8QNUX8mkqya
5ypOr+xZFxB8IrGg5iFSDPpeZ4OtoiZyIlX5pBegmeDaMLVaSGKQ65O/xbwrYXETzEoGaCBnUaCN
DJAQIijS+88Dud9BQZmcbez7532BD8xtoYwpxINRmf/EGfwTVmplUtq1TUhbRA/Y1e+bByHhThIY
08FK0VIvTRDLAq+S7Nry3mxHP+JP4KZcuRHxDp49iZMbOQv0nUEC7DoMh22Ea9io45d+zJdSPvhK
vbAOxjp15FVfRCHHtpBOsoFZf38HFzYJiia4zEKBENm2WK3/zIRqZKOc6OCjAKPPxzVYQJPAF8kf
vbzSY7446f9e6uwtO1TJYRglbOck81mEb62hrWSSGoGRb3c8hhk6zr4kz0Mr3QEotEexrNTQOqjG
jTUlwYjo+Pejv3RSnQz/bH1mldP06YH1ac87dIeQvtixTwrxyfwtUT5A1pNdFYgdyNfQStcm/uwd
jCQaN3RgASZCCKDTCrMNJjTr7Wo95UK7CYe3f57x2SJLlUIGUcIgkfwgWIG8gHS1ML+t7hG/ReJD
qHFdmdgLu5wjAONUjqkIEq2crivjYFiatWd4WoSSubMa8lhk0Xn7Rv7GtEbWH13+Y0l3IFdQOL9y
9Qsb+snVz5aaoTlU5xv0RaEGhyWg+CMqBXj4iQBZiOwj/E+7B2URnDjGNz17m9H6R5bfREmhQBh+
nGcfjv61befrpNA0proNpIXASDlP6xVnmHR0HPMt/gAdhGzWufS+R33eWqAshz2gHQft41H/Vb5f
mZBrVxYT9s9rHne9WeWDXWyjdjtiBKrPkFkhRHLaUM4wAQTghJ4/I6Sm4IYmBB+/v4ELFTBHQKU5
YA2N7PK8c54PqtkY++NnIn8wQ9AF6I1tpCcZGHR/M9h+/Cr/LPDnc1VlQ5xStwusovbAjLpVew0s
+bVLKW6Gm4D1Rev53AsaLQ7HLshyt3W2NvEczA8f7Ld21G9dIBhzvbOSl+/Hf2HzO7nkObIone0J
MhE6LryDEXYcqrxUyjebHEcFPWTGS4wViQshmN2x1+vyiJEFR1BUUAvzJ+NamePSevhnBs4z7C7e
l+k+gvaH+lzFShyHyBuie7pwNPy1+nMHdN7tmJcClY5r3kZf9z4mA39OwKIW8OjPmPqf1WiN+TTq
VlNSZFlgLUkpeToGNjmsem2gF65EgK6IvpVBzfEcYHAs0LhCN5P9HcMXDpnDgj4Zy0sofV95wl/z
QYf+Id18GdlOdJjOXrE9qayu5AjpGlDRNX3wDHcsG0S28flDcrNY2ygs5cQVR4s3P06E4LWcPQvL
M8p20ryQgNLl103kvwZ7mO4p4AwEjgRI2/nuXyeYHCp4F/CoO/uZA8DKKk/DoxIBlNIYhakUmM2e
/MRKHa+AeKbOH1YW3V/FtF0oq57ey9kcyQI8XLWY9ra1hZ7M4oBh0gH/NxP+S5tmfglhm6qWiAFb
083shTleI9qLE/004jq9hbPiFoL7aZo742ELmpGjnuzi+st+YX/5d8o/K6r/rO82g8isKoO6HeT1
QPEaazKQ/6y8usYNNhY1iR7zlysLUP5aLXTAeAmOlgCAf0HT1BUb71wAvhjVFxWTHlHCnBQlKJdy
n3gNCacdl3683+VzudD7t3KcwlzF0Afzt6GH1lXEPzvNCUtH9rvhtZjUVTf/SNXjUm/bzXSYA2FF
Fj1gQ+tnAKvVLFtCwgtTZV5QyPP3pDJKVN9L9cKg9UbZCAkpH5/PGgeWypvU+X4+4BJq0/SYNJAf
2coYqtCY75vpsLSXowMOBG+ZsX+eJMuFIOqWEgzXI5LrggOMa4JrKugCIrY61iSZJu/QGJA7o/xg
1bKH34nTFWhYUzliTLa+o5j71GQ39a00HIMhm2/jpghRLZZIiYsXamW0PIT/EthKdt4ImMMgA2sr
Bk8vfiay4sttseCENKqPqdI2Nm9Oj8B62oWJbVKHNhFpbq7tJBfeWJXdikRU5ZW1rLOgVBo1O6a3
mIjqfzZafotDdNN5o+wfUOtCIJwocYakTfHu0K0j+y/oPldB1r/iDPl+UX11qiBngyNtCrU7Opzn
Szmd6vFgdmjT7/HJijDrjZEELJ6N8a5PDW/uyjA+FO5g8HiHW6v/W0ejXxE+j1tQtLPQZ9D2ZDH6
jVTm6NA8GLXq203vSh0LwKGKrsWvbS6t2iPcCMsrZT9xfs7WNouTDdU3VF55PppXXyO+fzkYGJdi
05MzKHFjAHm2E2VWc8AMesoxml8I7b7Ipec2Yw52Le358jC5kMobif6SAgHpXJZwTGVdAuiSbxtn
TTNpLp6wBuZpXQmwPgFDJ/uauI4QELHA4ouO9GmE1w9DNUallm/zSXK1Zll2L/UBn0dPa5c9z0GX
iLvrm+q4OWocM4fwqD86RqBjrlyBsvbyamcePXt/q2R4v7jxuIoODzgyofA72Iv2EGAZqfw4OoH0
fJdEvr35NVebSfXsepdND3L5dMzDSgunYi21dOXWx3zRGYH1qEhhnaNqH6Y2wnH+SHGo9ks2+MPy
uDZ3gOg1fOpuk2vd3a/yaEyIzqwTdeK6AQL4bEJy3R6VTpvugZLs1/WNUJsvFtbSuI0PD6OG48C9
io5pstPLhUTZ21X0Ze/vMVUA+JevuyZoD77Z73TDc+qNkKSYNi0MCs23YHDHC9tyVX+m9Ioa93yb
J776vq63Rfuyd9zDHxk0M/7RB0R9Al1d7id/nO+mZcMuprgyU3nw5z4wrhSyvtZbGLTgf+GXiBak
cs4qVaIoH469PN7bMTJHYfaTXWovoQnpkmaYsevcC9bkvEDm2YXfrG8NO5h+oBH5/bZx6e0CioFc
NHKUMDXOYo59UzdFX8P7E8Lz9Lg5/fToBQAKZtBXLvUVfcKQqR9ic2LqkG3OSfuVypnitH3x1Abl
DSaReLvcQj4JfyIj7g/LP9+PDHjVeQDB9VBlpyks6zJfzgq++7aPcX2bsu3kDcHxZfblIFl22/1C
C7VwCPhZQH17m63ExxzOYbOtVvlNszLXEy7c236rhdJvOTDCZKkHw8PQ+1YogXgMxM/0vzh5h+bL
YakG7QMGpj7IDvcj9z4kD6BgmK/bBVJVS2OZr8t1vsx+V5o7rg7LZNP8hItuhXxyQvRUlij1hzPC
rdgA0zcKNT8Pcr5rPdNTvdHv/eiGW0VTC2dKd3B94JYeajkL4+eAkpMrpI8Xw4b/Tl1nxX+1S5NQ
ogwqvwzKIF5U/hjit+3Nvunp3hxSz36zvYafVqorpiNazv4UEBOEQAte1ED3xD0kUHOaRyy7gizU
Ns77YS2+assi1PCabd+0ZQv+UmN82qa6Rf/+f4Z7XJRiwPzwKH7UoA6znMWnIuxiV1lm4ouxOayV
5YG/ZCwRk19XobVpP3/XsKiZtcJnT1RrFzskJAA+jGX8u38cmFBtqWyyECuxZb4Un6cPY4MqUoFO
w0J8NJVbhdnv7k5/dsLhTVgrD4v27bAmp9iVu2hd7qSb/cq+26/6Tbdslk6grqafOGwui6UVsE00
S3O1Xx12/PGm2iSLbomo9TvWAkEczsv9Xf/DvOOf33WoFzznz9Ajng/P8aNzg+YU/48fc/HTB/R1
+WMAPus97zT/Kr4dN8pm3rS7eTlD/VsyFX6GzeOqfBs7JgZgSblAxnXRLqwfVfjeMpJ2cQjELAPP
WvTL2LduomB2Fff9ff/CGmEyxIfG3NEbXCsdCg5ufLsXA1hYAdDUxRTKofnabjX2PGOBgc+q3PGX
xuXMvcybcdlvzFW/FB9ipKOLU/B95lubd2MrvQ9vAO5uW6+7zfzqkXTzOfZRuFn82Pbez+xmWD13
94ZXuabrWp7ut2EVtK/S8xAOr13Qe+Jnlmf60bb2m0AO50D1O49Qc0Hw58fBIcQSwy8ChLN2+03p
7zeHEBPIlbyJ19MSlZuPaiG6vhsZs8E8zAKi4k3kaZ72ki5NtsbU/WV4e7dxn1U/dRGJRB7FNzz8
YXzZV3aIgiySELm0MH6OwmEp+QSJ4UQb1TXfJT8KaTsG+4dioS7xVl6UYelHr8NtFmjPqfu47u6L
IFsOKzNEuoWvWqD8QnxyGS+dNdUI568Zih9jKRvI24wbipdH/lj8g3SJhnKC4IvrrNsV7j/8YG2t
7dIVf4Oe4JJfUN20q+LmcGfQafprrYub7AbDy4KfSgtrHd3xXe9a6+wmfYjupPv0JrqL7tIbZU0v
P3QWatiujqt42fIb7VB+KsNmMW2mTbZDN3NzXHKKLbK1uml26jJbt4VbrLtF9Ftflow1C+TlsIl3
MX8ZBdaw5vvjBn+hu/g+ui128Tq5Te+rXXLL7G/4x9k6Xqd8JLfHZbs0/HZprfY3w4Y96Dbd6bl7
XMYLbUUNr/LtIF3U70ccSfmNx434bfgGeOlaXsqfN9XtKGw+A1Dl0acsg2lT6a60GjZw6UGqrZpF
t8hZKrLv4KCnh3T6PcPLeYTZIl5gpxFMC2eZruR1cgOblf83W3ONvHVYrBAc8bE6Xes79b4LDV9z
/1g+replsZs2MUOaxA0xyOSx4sZw69l0u/x2WmZIBe2aXbU73OI3eh91Xrbudipr8XAb38f3YiUu
Y+4XI+n3OGhYNelarErVj3n4dpgtxXgqqgYsJ3kjMfQje/HhfVoU23RVB+AdXHF1sb7FtMZrMeZi
Nywn/naE1dO7+LQcWqDsYnVe02v+2gUVBuoK6kQGFb6v3ImhGGB7R1bxpC7iOwtOZXL7MobwQemq
bNlqVy2gT7cnZ/Hlzyf6/an8tbymqtRVBWAKrqCOWOdpsFdMHSz70SC43h4Dx6291sV9fF2sbkf3
NwLXf8baAw1xJTtS1a+xwL+XPS9k9eOk7adWZht8JAbG6utGDQ7rZBm17vzUbYAPBflqv1Ufgbjp
Xn/fLNL1f69mMnYUgDF6puhkUOc6G7vTUBLQ2+JJeXyllrlwoKsqjHa4MtqvgBQVB25M3KAGQZAk
xDy9kN2X+2KWpH6Hb/C92ZiLIRqWxF5upDhBZh9DxW7w7aXpfeg3QFf4enCVfGlSzFWJzzo1aLJV
5IRx+aQBLTEexy6FR/o2Gfw7qQrtEYQ5ieF+ih+PhRrqWhfEWDGorYxqZb2Al9eR/Euar5H+pv2V
HOqrjvrZAM/C1lFDqLOP2ule39XsnXUwqh7CSpCS8GVz04iqSIhETJeGEna0fThrq/khQ2iTP9jG
s3f4A/hjYq8ZTS8aQr5Rx62Io0okmd4j//G6taHIU8/SPsqbtFjp3VHiO0/7qr4qkrhIEAFSnoa+
g+2PpgbCZKoVoLwLIDD3bBeddkscbxnvfhHRRXxo0cnMjju8464skktvos006gBABLZUF7Wxf2pf
0J20ybDabDvbu7G+h6VsIbNkKAg5EYElgXC4nf4coPUiZUOnGy2Mo4H/YAsjG0er7/eFr7NDywEB
ElAoDl3ec8BpoR+bsbVm4HrzTammnj7+OmiPnbKOR/ZMilPfX+7CNnh6vbNXMbWGtOn7sngyXGgf
7pHQU3nvl3c3WkC+5f7UN4VXB5TGltdezq+EIlQfUJrAux7ACzSWs7TkUFjwBRO6q72sLjLKpkJ3
rPsEnbwdRx3dfsPVUgJyiEaa8URtlzbsmBe+HuH/YF1rsX9iPk4XJvejqPCGcZSFe3q2Iyt2MafN
3rLv68Bvfmvw6faZP0W7In0m45mGoHuP7g/eA2XDsFq2JvAgH7YHHlVkSY1eujCPmgfnJbeRqwv7
16rxzUAloP2DNL1MHHbz/bP7qscoJpByG4pzkISBnZ4u3GOu5Pjf9vMOmktSGGtYkOtdUn3A/xb6
ydXO4PhKsrcp97r6IzOQQDeurJ8LuSz3oJqmUBYyBSPy9B6USpkbGIjFExshRdRN5i/2bnvbLSZv
M+8S/+X7MX9N07kcQCn6YJwgDP30ctgWSHmkN/Muxd+SJjdVMKqgffNWXkM0f+3/idn951Jn1RhZ
LuqsUGP9viLhmcNj6zarWXuZo422R5g6jMqHKfVVcrE2MKcQATtzf2+Ny/LOGr20Cs04/O9jt3Aj
tYQdKXvn2T4lT1LX4EuKy1C+oCfyv+ICyl11DT/92Us7fxMcGLwmPmc6NcCzh1oXkjbLdXy8cR6j
Gy1U/Co83A87Y5OsQTbKfn2PmHH+0G3t9fGepP01vstWulc8HV8ON03iOihZREGz0W7k1bywduW2
fMrvqtYlim+3w6t6m/4qfsmJqwVUup/SB9Id1ftb7XLJwz/HRAgMMVGs/LbG0/dz+BVZwFP9d2hn
B+ZgUXREpkAQTKm+B7GH2rQ3kHllVzbyr50jdnH4+1CuHSjeVPROl+qha0u5myLnPl0pOoLTvoxD
zQ58cvErwtn0JnllnM013vwnqeXs2bGJwdEUUEaqxWfPrk0MKZIsnINjBBrLaRGhjjlMP/HWEN8p
qeyZ00+pbEMlw9Wt3WHFEZQA8RtCFQedI6g6bkIHUO5MzxnfJoqQRkEUbOA3RGmjV94MSueD8adQ
344UHJzJCofDemitXU3ZW5jpNOFx5Diht0Gvao97h8rvnNIsLOFXJaCSvn+mYl/+MmKwCXhwy4JH
dbZva1KtFlGRzDuHzkNnbFML+oNWo8V7XzPzTbN3Z2n5/TU/danOL/oJiiDARIT2vKYmW4dDI5V9
IQx1NOtd3T9WmESlWNsboIMKFWk7yfL2+l1SvyZocVqHvwnKAvinubmse51KrzX6O2a/a+1dkBGO
zr3sXFnsF2IJMCuCJIoUCrzLswMW3KZ0tAw8u495gIcB1Dq2yy5fAKHBqfb7CfmKS0Jqkc1JoayJ
Ggk63afLvY00W2277rNpq9mrRN3RJLeNrbnFIPl/2hTEx9cM4C/FL7CBVZIJXSBUHDEH/wZv0zGp
shZsYl/fW/u3ormvegpNzwif1+NT5N7k0i3gHQYu1DrpmGSHD1S+PPDj2YTF6DXImDgVztbFyf2c
Lca5bSs9ltHRYgLSTz2pMlkIKgZONzEtuXgB3YXzmqYkzGh0Ya7u3hdyAnQJeBdox/EcgIeeTokD
dQybSjh+835GbcHeREfM8fQI8xMBp/YgBlfFFOxR7pOin0ke+bB00mI3RsWq6axtqlYrIlCP+ndG
29UB4jiP9Cc1m7RmxI6nWeQEom33K4HcPID2gGsrujEHeo2ZIbll+58NeFlc/w7p7Ng/HPfQwWLg
n8wcJFEIvch88DBbyALXTr9LRwREJjpgQp4DWc+zc9bWo44eXFM8vWV+FJQeUs4uJZvd1cRDvH9n
a4ULQbNl6tD6O89OzWN/BMmnidi72b4n7oO+QlXdxWL3mkrQpSvx3Cl5wIM0kL06XRKVbUWRZZJw
v6Jds5yek3XHkPRN8vsaWAHh/wujIpoXmH8gBRRXTq8ljfZcI1Cab48R3ORIubN+d1q6y5X9tkqt
3+2BPg8wyYZ2vD5OazN67Y+vXbnaY2hRwqpzWpusZydUTYUGZQeLB4kwr29sb5AgUzn1DQlUqBZ/
9wlGp0p7g8/BgfN1xrdNKjxHvel/xvVOV9ZO8TZpVmgfndcZjTPQsPweEO3w0aZjGzyZvbaMhM9S
A5kmeyNUHhDBn+IpqPK/BQ6fB4wmtC3MLbHwO5DNdgFIXsq8yXjLxnskc9sOJSWAeUq+TvQPHRPj
4z7fyeLN0z7Ya4c00EhrwFMA3cidGW+L9XA3tT8N9Tlql8LaHpQFzX02pKmJEXFHFbRapQCbY/Vw
Z6Nqr6fy0raXpurO9mvUV5Bd0pVAmeqAwVr7OZOp7tbObaeqzxpzcIDEGzNSe0/Po1ADiF4p7Ne5
vQE+qVRAhdHzN/UUI0XLl8zB37faUlPRI6ZSYe/fSnTkyR+K4VmwUYbc8JF+cGGyAD0Wm0A60iQo
Ct+oJvK1OEEMn95PnTxcz8kuvovgIqEU0cKyv+De+uiAxPyed9G53SnuQ+33pKWD++f7w+tS6ocd
FQGvwDoC8zzbX1DOQb7hyJrtf5t/b40t9RIcWuq38k1/NJ+GX+mf7rF8m9+VB/3JeR5+93+rX4ef
6jssM/tH9caX9j0ePXpQ6I4/YwBLVejKPV7IfNAjFS08kA0ElWfn6xQl1WQY0Pwg4aYt7Z0AWA7A
O5BH30/GhXqIJspleHdykmv0Dk9f4LHQsJI2j0TzHgcBgLrYx1hYtDDc8RfI+9CgRG+tS/9qRUBs
DacbogjhaH2zVSGvca5woOZW3CUaV1Ye92/da+fP7sGDpvh3Cp8fvx/l16CRVii+JcQOQqL+E5n0
T9yQELp3PXwywQ3fI86eF55QeUSyWYnX4mRGX/77K36NxkTSpiC8+0mIP0/fzKJwRnsqsm2k3gtd
OjxPgXDio+WITsE1v+QL8RiXcwwTphcH2VdD7hriz1E1xeFir+Xgfaaa49yDPXIL71ox/dLQAGzT
PIeQwnt6tjb3Jsw4U0BTOvmF0R1tP4rXgjYE0/aq8tunOMPpKoGnhWICoQ0ZDroRp+vzeIADm5Ug
gzUXr5+b2ENTyrN90/94L1aOC3T6AYzw/34ofnMb3uIB51JWn+mQKVQXbTf3c1/l64+KlhmlXDos
EZ9FJwyasDiCwz2tZfH5+1WAWMyFRU6JSYh3I6gEceT09pVJrci3bGIZl/6zh+a9a1B5Mxe9D5RY
/JerucP9y+t7i/bRTIdYEW9fGHtP+ULy0Hrz7iI6ny1j6t3x/gHzOo/+pdstKb3sXT0MAtqb80JH
EOj34uevX8HNz1/YH4Wyqy4rhBYiP/HTgIPOfa754V/DBdr4iCEDH5P3uilJhjn7/Gdr3TBfz5H3
eC32oQb/dRrQZwcHIfSkDNM8CxPKbm/LTW0l947q1YOv0dJN3DL20qM3zd7wgYm5BcTgEJQYvUDn
/GW8Nwdv/pFALwKdx2EOGe8A79VXO18utnsmrfAUfaHtvb5Y5tJSmsgGMep4KCy3XlvIbB82XRUo
jl+XYSL8ef2kD+oPTjE6ADP9tj/yDJzPbX46ew8U4tx6leKqpouVPedq5izSvQt9E8VBs0Yc2800
NwFvEx+9cm3lbt/jsOHBAcpZaGMQZ2HVrOoc0GYA1rACYlBhJR5O4AVjP7/HsgLXHahCjeqWwgzB
1bi25oFtgafeKsEmehh/RG/1C8AHTMJ6H08ASLtZ7OPv1QyQm0GkuhGuF7QWsB9T3I6VTQSiu/EP
GIwa1fzHuMCb3q3u6MHr+CZ6rWfxApCiKjg8Aqd39eDwrG2dR76tPh/CTLdyN/w135JN/Vf7XaJO
+hNt4vpDf9KW01/9b/KQ/CoKlxnD95lv8JkvD/7hwPTgMBDmzM0aJV87yFT0jwA1+gaYkw+a6NzT
m4SH3tGLVH/6OTduLblwyCzZ2x8J9TxVcXHxUAFpAHdSfLTUGlEk8VI0dcbQygK9Cfgsd35MV6NC
egtvBm8PPsQGthmWRIGtn0m+DBCK8vweAKBnoXRaeiAvJvujBsf315hdGYn1X8NrvBlkFwZsVy1M
RxQTYUQWLwpbyh+J7Oi5fwPdPD1xh/+HsDNbUhxp2vStjP3nsgG0j83MgXaxk3vmiayyKks7CKEF
uPp5HLrn+7u6rcuopFiEFIpw9/DweF/3FFk8ONcvKq+QU0DVneMPc/Qop5Da4aiTe8k9JYKSOiPB
3+rHSe1IuItU6oo3xTol3oka0y1l0v1h73JR03DHqTtFChOXiMjwQFBlYJxs37p60x6wmVDMCtRf
o18o6+2MbTjRQ7XzEtu9fCbfz5pTD0F5iNiigZWp/lABcJ/DfMKGlKf+uJCZC5BM4uFv72122EcK
xVvUpfaABoyEqBPK9bhm5iatdzx5w1X6fpY7DbvNV+LFziFvX2gobs1lOapOarhJ5tBLxPBoM0J6
/mKtR3yboNG+9+zCJwnj5eChz6fP9mOqu53tnDclvGzHfFcW3bP2abM3PX52qXtk17FjTeyaYKcr
RNJND+xtUy1Ip3yts/9UcXtdCgmMj9obx5iDt+c+NDuagMzJvWplQRzvAKKAtJzsOnLS5eu63A0F
CdckdGhclmkZmJpHtbraDsg60JReVfrnwT9QAtSErA04Qf2ZP7VHAG4++4DcCig/sKFZCrfPmdrO
9ce18w6135MGv/X3ha+bv9nA+4coIXkgWW2SjIjIFXm9/jobKFVtHCpY7MsJ/Og2OQUKfJe0VZ/K
B0nUaHRgto671DLm0z2ww0OzSOrdf/2P//l///f38/9Kvw7b+8z5P/Z9vT3k++70f/7rH9tAkkhY
B5KKfPZrOkp1n5+v5+xgLBOIjT2B7IJVx8FaTtQ81E/fi5qCTy9FQhkhhZisAirT/E3Y5BaT+Ouc
rrHxQuISCZiCwvtlza13h0QrxmomkP/xQqU/tqYTpfLY9FHN5yEhAFlfni9VpDUJEbZifRTqQdMF
JFkxTVYtp1DB35ixdMup6pstbCxGRxrGTnu/WKGt165RVl62n8S9/kWOAYXyHErhNYRF/r039X9w
YpnbyXY8JQKjs5H01xHVDHKa73XQdq03BFqohZ0nGLuRTX7bSaOj8zl4mlt4BcEFSun4ZViG0wf1
AeylW71Ym2TTe2Rn9lkq+vAfAAmVzNcULyHboupcQhjpbuJavhoLouPfG/8PsSMwmGROhhhNThEK
3f218b1ZFVbZzcrVVNFQz3FdXVTPmqRsgpInwOi9wtrY4PqOJSSoYJIyO8AMMsNZNaFE5vKE3ZB3
Q6Q2ndNOirA6gtybvGlJqJ2sVcIPkpVFjPjs9N1uQjzYVr7saozPh/Lh3+/l7wWoJD2wRHBY2BGS
tH5ZxyT55dDq+xIcs1LGZBS74uqL432CycXCP7kMfkVMUM3Gl5I6ugSVTtnF0SYfp9GItTRzB+9a
pGE/7TEoG1Ng7ZdnoR0Nynsy7hRtNcKZATHKlmWv5Y5eTh41YEtnQ8JgGszhmd9ftCDJKKOAzTs3
yvrY9l5tWU+/X14Acv+7R0Uq9YnO9gaKTOLgv46dWuUtIj1MltoqfTn8nG7aYHg3/MlaWajiUroj
zqYgJyn+CfiRYN9SEEPazloNQeuN7hCQdmEWJi5wRVxCKzRbr14D9uT4mTv1MpyHk4Mv5huhQGVq
h6KH8+KpNpwj5KDGIdRf9PKP/XPtKG/5R6HifTB55r+sd45ES0jiSZ0iwHsDYG9H5Xkm/8ortZoo
5OXsE4cEGvgxE1KEkEcJIN/nGWYZaYso+f2isQ9vyYkubGxocDJc5viD5uQ83y7b4ZowwZoOLmHD
bGjKWYjfKExVE6ewuLzLJ8PemfKPUOwNLKiNTknRKsvJLPnJkaifJZfgh9V3ypRRipRj8SU49/36
3CSnPH9OHtlmPc1IfelcP9LeMQA8Ws7AallzkonDTsSVEJPh2V9l4fBvxmm+cv4fHJ5TQD6DUw5O
OnOaytk/JJ/lG+g4ysIw3ypfVJGcHGRKKoC41874Y8rOBn27dwZIcNw/zWX9yK7ZxOHiXKrBYasd
yqkii7SMLFBsoFOpWF0fAhKFMamyHz0dIp5BhBsMNKkPIK5Yf7TWrb/TrpY1VOMkr8yHxqv+0m/G
z2Y1vFxftE8uWaUuMf1J401YI3xHM6IkdUCPmO/94rSw1spSW88eJg/m8t+V+sbe+GWikLzuApmy
2Xm5BYz+27q9K5uW2JgNWGP/xGCYp2tAgqsC//tGQyylyhc3eSl+lxGNiJMEzv/7tXXYweBVdPbz
MI0ARv6qYJqaFOdr1k23Rz95BmETTub75Wx+mSub+6siFiDeLCzidN0CxBt4ZNt2ma/lgSrxLvth
b85P46oBu3sDDgPF7aIyhNjgZdRr2zYBxvG62AcN4OkmOK5A4IJHLVf57soGbLW5LpLtYVWv0t15
cV5QISCiqiz/W3HNsecFU8sjoGKABwvzs+EUtU/VcETmDGJbA6s9++NPA119XClDiLNPm9tl9XSw
Xdir4XXRh1UXj/D9LNfAD829/Y/x2Zp3cRt3cfUDwFgkf12cRwILT8Fud3HxLu9nvhzRxTqfzPxh
mUfWfPYi7+6fyfFyLImv+YwqYDzLWYr3nHPKuVJg5vej7+/zyODK8msTiLZ8JufQA2nPvQ1QHICL
E+qdt7H8CVBdvqEFL3J2uR5nvb2WK97bIMcClnyA3XM/5cy/fXNvk/zeAkop92zNh2VKK6x5veaq
y/sn8l5aBuIqjQ7Oz+QBdNOmJdN4wgZ5qVKEIXk2Y2qtboagiPfLy+gdZUO99a7BwclBK3O7DzOf
/XVQ4H2YgcGUKwA8jGui9ClD3ocNN02ujU3CgvEhfeA/GkyO/WW5lr9k1y3rdYl0WXM9mHwbtqqn
MdBphEk+XZ1umT5kWzmupiwVeemcZJdzfPGkbPJ1+sAk8GBvlE0pANI/3qUPcrxcTT6Xb+RdjlQr
m2LgBDyJTMsZGj6TiWMu6FN5K7OKsrF5TOZvZ25cdEL+LnOmC3Sk47NZKO87PCTjQ153wcHvAnkI
Vl8JsrCP7O0kmoHoBdoC6DndGD7b2r4xsJiLjo8ZmCinWu1X9haNn0UAZQNwuR/7c6Q+HiKC9It8
U60AFFQr7bSwfzASKxMoahaasWBny1dqmNGB7fKwlqHs4ibOtgroha1Irs2gaM9NDMMAKGy/EEnY
x8fIpv1TzwT0X877EDcT+TAD+5UgelSgncwh50W6O6ymi+NqCjIdzH0oAp0yRKJzLCgYU+hjXEBM
QLpLYjwOj1rZgTzGwIgJsX+K4teg9M+LbIPrgGofV1fOnMRp2IBp7wGZy8P08xDAOvh3aY6SoOYi
/6IbByRExrRZ4oW6B/8UsY8VVasTQZ4hsDdFbPj37iBjra8/GX4bNN7shtKdMFrdch9YcQcifgAn
L/crxiONasa+WR79C+Mpx5F2fKnBzgfcex/sg0+9nAcZ2OyPT+SbIh6WyPy82CRboQEcMX7pLtsc
V9njlbuk6+g/3iZbQgvKWu7KuF1eIPnSEHkW5H5Oz8GMaHAtfP1RyB2ChWY9EM7YL0IUcVC4oyw8
cbdZeMUREvlq455u1Px7s7iLSPVy7kbZXN9moYhviX6LdpMt7ibAE/TRACArx+XR3cKN38SiiCUS
2zV5RnkXkBg26U5UVgadPz65QhKpgssXBBhUnHLpDH0TDFuN8VE9ZIwAO/YU7R34E/m6W7fzU07q
FqSEcpdYb1FmhMtTXoVxUs7luQ+ZPjwZjjzC0wmxDig19SsNR9nIrLRHsEUKRErTXbqr6bKJa84Q
gsu8YSLCFNx0WbRUY8AbmnA3Z3L7cvXjSs4vV5c54/wk5hpkOWggEXVpVwdFKF9n25T25Lsu0rxx
2/iGl8/NCALK3eYb9GAnMx8PsSbSVMyHCKVMmwMq3wYFOnlamKDu7e1NZ9MNmPHbQ1g8p2gWGvP7
paeRdITmZ1tWILdhH3cy/OymLYCrA0cv5uzuo7GcEoS+SLbYmpoZGLoSUx41QqDAqMxUAwGJLHFS
xPmvRmgEMd8GBlIspxb5KiqAkF2QxemLJHrF/NGApUxKMl01nJjNfHgqjEvnpPNs06G8MidnG/4Q
b1F1kQLGgxlflNb0KeM4z+eU97nN/7afhtWraJt8K93ZBxBOd2L/lPC0hFfybn4cwmqb7MT206+3
OVHsPbhNvAPxC0RB8rCNTNf02ygHXW3QimExLORZznoKQGQtkw3ZCU9BDp8m2YqVkjGdPMuo3idX
xhZ0NtKPsDBLyvjJLCMegDWX+VS0wJojZzejL+ot46F7bSDdVr4aqKT0vnThMWq8jvES+y96Jr+Z
hTqLWDPWGac+OsLU4gjmBMOnWmK+EREQtbV/VLAvmtW40Jk2RKzlhkWshqU4SWJnpZMJcN7vUkyh
3M51IVyee1+KSb7bFplqGftnOYmJHyH6ODyKN3bX22JzWAGhxAszRsfaUh52JQqez7FWqJG4WiJA
w+IQHtwTGw+QIoVhluxk/m2C8aF9P35j7uQeLea2A9InPiEyI0Nmb2SyM3xuLYPCIX10wOoKKyK7
zYrUnsMWiSkzl+lCv9kN8amGGV5GF0uzRdpEBURLZTaRuUS0UizDGapWHh5WxUbe8yn6Kt/RYlhe
pj8GMvzA0tZCoDkF45aNAo9fsBZRnDM7nNUnBSFvJCgRXrlzvJBAJcXTvIztB+lZ8Tttv6QbxFpL
9x9uMn4Kxeey4oapbMoOhOmemNCoXnebrJK4IeCheQThQz08LpWdbCQi2fHUNwKhjMw8qjyEM28I
+8f2owuPVLuZt3BgyJ/qk1xqneO9HL0ynoZHlGPKaftA1ARVeta864Pp676okQy6zIp5OHmXV/Iw
bzNli7Mt6njEAIgtlebLvPrn/xjuRc6eN/eW0YVi5sS7bQKRC6ZfIGyw9Ojx3LuPtw6IUe5BnqWJ
VHpeHyEuqTS536rclRao/uWREMOcbgxPwdGbhpet7htP0ij5S37kIQvbm7l4lJZNnmWMh61MGPIq
j9onsZSIkV/EykYcFBl7uQeZCTT/7vaK5gqNUvXGh2Er5k58DZkEhPVHyViMQIaTcr3du4i/OOx3
b+R+nMjKAcuPvRKNELsiTgyvEIQps3Mh9mwjTb1PyB02RqxVt7Axgcdnsa+ih12U/OjQQHFgrFhZ
mz7aiHA2fkmNZn3unpZTuF0iACod036ylMEHgMXnMQIYwrzHJVJvrk5KkExIigaCaSBfuER0E2uc
M5cR3+no5XEZq/Mskk5vkZcZruMsalf5Y/WVPk4+cK0jodhVfscEASlpK/SjCcwleTeJGt41q5T8
PZsJ9CX4eWGzqqJSyo2/mJMI7IYWlEj20TMZWxHLCacU/lIxV7Y2Nkz0ueckQqIj1uQNO4hyItWc
r4A1xvzErDRyhHCvSshlZHB45FOCRX7Gjpy0UGTdgH93CMYNJ8HxFZYa0fGohWcl/9e3P/l03Ay7
LBLW1V2BDsIM5HgJyc/eqQ3mXYJj5l2hPKqh9HoZ99zDda6GI8pDh4XyuYyI/J/HyoeolLxm5pmP
KNd1fvkuruZ/HqK94qTejxTlE0d0srFXf6pkeztCeRYFbbEEJ1QU2ACu6l1ZxWnVvNmj5tnPR2Yj
sQj/+es58uhRxeP2+fVBHNxxa3LE/Q+94dv//xl8AA/b1RB84ENRqftDhEUmQOtJ96cPd4sgJ7h/
S862VxLtc4RIj1gMmSjuVuN+hBwroi3nEA6pTKVleHmX47qoei2ZYq3Y9MUQ6qz4fpADUTRYzKIV
G165Montkvz4rhx/eK4ye8jfHpIFsxUr/5UQcA1cWtGRhD84MUK6lZc1Xyprcb5RJB6idPyouxkK
+UAed21jj7Sjl3AXJYTwp695+hgeJQAgUwbrwki+EZ0WswGK3KmF/IVWl/P7/3dbLs+i8WLpOc6/
fMkv9xgLOa+sL8UoDVvxZcTPETvAMoZukY6RTpNWlXOS4KG/osG6X4fNJ3PwnPtb3LvF8Ay6T34N
pxhFRqctR13AII8tbJZM3yknEhuN97mQQS8exYXSgzqczvM4ZV5Sby4uDv3Nhh1Xsi46BSmXxlz4
SqgFhOJAXImBEh9BnKP7SN9e0X0Ja60O9rOIZwP5bebVj6msG1krppsWVScfTSwChD8lB+nhYZlu
j/GJDaSZJ6qqv8CikjdZpBFic7OX/r3BnImvpYb2Rx7r9MKV2fOucWjj/PJGToOlTMhlfFrK2YTs
eor1eV67fe7ctfKwVO/GAMNFJeCIZPxEJSFKziKxVhAypy67gOLmipMsj2LVubPvZZxsVAizOqRb
/TbF3i/Qc6ks0pl2ocwuD6gGOxDbSeXKhHoJuJtAxzCfbmxaaY8WmBhV/oj81i48pLWO9ovuy9iK
6yC6iz1gPruudbDk6OGrzPLj9q7BIJWwFqIst7FmdpCHvLv7ZtJHYpuydb+Uax3o0wqryZ2/sfFO
NBnzIkIkRunendKR8hpnZopty9aHOFsfl0cmFJU9ZYZnypb4Wp2P3tUVq3fgmxq7d7d/0mITkAQy
oSGEdxeZEBva+p9ntFMciPvzvbW3GRptRKyZgh40r/Vl1pF5Ry5OfzJEP0kduEjWcH5lIhBn5hAM
O42uzUmiEVbf4F7+0W+Nz5Yzm90tzRBzIw6MGBwgZ/Rd/4a3f2uptKNedRE2jskHiyVubYca5eH5
QYxziYCJWafz7x5/y9wrt/enfyGmTZRAx9swvJvUhSk/v5u8+0jeQwpyQ2Nwm0xppdhoWS/I+BRr
ERoDErJMNxnk7yxicxi6x0caz54muvtn98nIWvEfvSUv7933p/1i8EenWxy4I/nq5ml5Z+fIClWc
GXkWC5X7T+KUi28r/8vySfzwYiNuJzAQCSAYsTBWxacoDl7Dhry4sf/pNLR7W1BTVQ8BJYh7Q7jT
/RJ7Li4E/rygZnJ64rq+O8J3iRSTfZdsmYk03E1hR8MqpxclSNPcrFYXySt9fggmqitGWLzN+/wi
NyaDJvJVxgWCfWTxdjeNkhigp4P7YAbpuEV1xETKJClylGzEJT7G8tzjJJlzDXL7keWazvsTSgc1
l+NL5M9GOC7vSbzf2KUr1j3hpPJgdnTFLTJdLm448ktxWLL5jIGT1xIqE99i73cPdyPGXjjWUsVV
FfI+dhO4TA3kheTx3pGdsd5pDCyB0PHvPq644C0qKZIiOiiyoYTth5wEocdJUfGhsFlos5zU4DZu
Zgc10edrMSAi9NJP0qlnsJ0y5dcsBRRwTMW6bQMt5QgWJeI3SAepXPFPL+Kuw0BL/LuHccHk3a0r
NgBbe1xW62Qj2zIkC6jWvBCvR3xzFc9M3D9x/cSMtiHpfFlhy41LS0W265OXPbSngBz2OPM0WGER
fl+qyGJF1GBKqvLaFUM5xVSJz3bkBqUrijXJ+G9TRL8kGwO5BuSU5Jm+mXLhyuNnsp4VJ/DP5z1c
+wtwFT6WpS7pAWDFSwuNT3H8xEWVg9ON2BaJaUkgUyIcxPIi0hW8V8+C2cDSHLfH4LjVlgxZx8IJ
X5ZfSY6CU1S+nlhjy1RhEGHVWblKnLXxdBYV4rvKN/K/xMuOkfmkxwWfya+UQNmqrrGxNkaEZUvI
kLp3u96pZ1GauGnnFCMJv7ySfben+tN62CcPGgm18u+F7sGFgzI7qXYUUref9tX34fgt7xcWTvrg
5cf4wjIK0N3EmaZR3b6SlAt3+Po9Beu2710bEPn7wZMePniVTx6JwpEZQhzkwk/fGu5QXHgl1jon
sGM2w8i08EmUtmfvL86+0uDeVX0Er9mW/urkvy8wPRscb6oe1w79ycuRagrOC3N/SFOHYdVeJk7D
IoCcDau9pN9gNXoXmtnn7LPlm44fYeaJQ3N54Dw9iCXHfmmAM712JNggWwTVaNkaaz6k8qVXB6fN
I0kTbi58GVyfs9sy5YIMHvcOBDg5fR4cf0CJ2/RLMnhUcORmTP7i2fMzz/jckQJk8zMPkJyQzbmg
CvfPPcJB6oTPkXuqGO4ipH6UDkpGQihZSM5GcuH0i/qTeMMDqbUY8E8QBO9kh4gk+EKiK+/weXMj
xIUwY8s9ftreXWpMpMDcKk/yTo9NL3s2vSIsVmTZKT5uMmjGpkjQV+LKK3mw8b+6h/QYh8gEnsQ1
bb4g3MPOCJc93X7JvuGDTTt7cnX0UU8qEiQbZFvMoJAhhE9FbquvnQh7tSLr2itlrG+HK7HyLpch
ME8iDmXLz2XaXXDZdzmZXKAKj6+jQzUaxJib8qG8rKbv9g9E/EuVRvBoPHh4C52bPfJO95rB77Wb
Ehxv/TJLnc0owalP4pOCvJO+lHiVEiBQ93OYhNGVd1EtndvNQuUHxV5IeSH7DKdPWhbRHMQwMt9p
32khrTF8811UTY5hWGiDDJEsIC3SWjr4n3QdC0Yl1t8VxLZgMJFEa0lJIRJmsP8dTQg0IgeM/aLM
KI0pxoTtkJj0he5dEJTYKOgvMRNjBFzr1s80LEP87x9z6i9zezu6dOVrehMA4KvioUn0d+c8j4sc
j7iPmq+P24p1o8TNFwvf+/pZiQ9s7e+g3gWEt27BqJm/aQ7Om7Ix3Ho93ajbYjfscgooZc7wJYth
aLQvrGw3YtpkVSvr2tvmzc0ySsPuvWLGMiYFYULz5lQhAaRf2CiEiMX2ScfJqvsup/JM561ZiYsQ
xBRhYTgnYA3IH2J75lZylMhKmj9PrPCFU4zOGbFwHm0AbI6szi3fWJMqjYQjEsls2DU5Er8zwiRs
nyTEIjsfykZ2yiQAKZFt9g/5u+2kxacykrj2fcPXZlNNXk8k0t5SNSQs2bO8uA2VgfYLkjJOdhJa
Fmts+KLCMn5kY+Hx5wQxJWbE+oA8QDLINxm6KUK/wKwr2wuyLzctu2A3PeBVYjpg9mR1UO+xTXJY
8gBbRKW0nK8idurTb/bkb3XHftkYhyoFis0QzBNZev+6MT5VJu2lPNfXbZv6RvO9vQQnolBmZINV
+ph8zB4wxfUU9hiiCFrxkLj11NeujtRUUMIReMxpCZg1/SR//Xmr7B3l6E0gmZJp2XZmuwEAztM4
t5dF7kxjBpS8CFSRO78Po0tuhlPhorMDa2/Am2/Fye/I3zhzFIJmIDIIcTuFVyVe/ZVfVuoHaauN
3LuuZ1S4dAF9tFEP1cabPWeB6eIsHUhMQzQhAnR68iZx9WqeSGa22j+m89wF1IQ4YS1NQBurfvAv
zBKd0xc+COJ63O0tQbVcl0do0mx/gOJwZnsfTMu1jasnagiOa3AwYKXOMYhazW8VEoyVa1ij3bIo
nKu3V52KctqI3ehPPZbB4GEtd/KezgUD6ah9cHCPIC3ecVo/ziBrFPcy9XrQrP510U6cNVMNqPKD
U1bwmvuZM84Er1rvg9OPbm2ACTg6AOIcVNZQFns20MiaNBW4J3i6EmB44XRr8CgKePFkdbxQUWi1
/3ZQ5k2z7sqofWnoodyHYcREnFjRlbx1T9dv+eDuH6bprro6GrC39e/r0f0KbgJ78RcR+wU1P1Sn
Uh1hN22zhBwc5OECjNNaL3UF7sqqgip9UYD4Ha5OnoMXssft7DTXyReY21qYd/OL+tM0SdeQ6v7k
9Js8DHdeyq/ybxgGNSxJqAw95xf+Q5VaVdfVOfJP+lWgwUV0eVA2YCkovGqbcffWmkhZrEJGsOJj
EcNwg1mjBOU3NvJ11c2/XVv/+t2iavSeDiSdrJ9fl9bn8AEJW586F6K3P00KapEtRX3U0SrdSYG2
k5goD5TlmDrHylOfutHppz55KYswafzseXLxsvhouWQOsXYUOUceZ+Tzm91QWR4V9MCpD0TcGdK9
P60oIeFkT+TfA35QklQybLfpwwiiYN68TX+c/PzbYR/azrR3s8zvMnZ51DQ8xzrZgSHGHVwyVAIN
BFa1f8za0FIcdqmR9M/pAvAdH5/WE7d9G+HcF2yXkO3HI/MXZZO0xwsLMGoAsQqwvZbtWwDZwPQX
2kW20ur5E1j1Q+rmRIamLiCtnOjmZl+6FTvVB0DC1LpyTCporgpoHe70tVL9kiyC32aeErJfYDmn
LVgp+IZ2SCKt12ShzyuDdGRncAaj1zwkCq5ZFSHapOI1poRervuwXmrxJbi+oAzJJvtphoDVqRNz
WerUozLDsz/VncPUA62udXNW9t3L+eLvo33iPp2hZzzohZtAUXkwPywHXl8CfJNA79G1d3sIArlT
r85gOiVcovg9uUpBbAEyA1VB7ru0Xl/bx8QrPtuLq350Fw9gLuj9x+60TIj0986lp1VVLisQ9VtN
usOw+xhkBXCZeOC/9llcvu0nLiuVHr6vW25fbQvapdvB+y+jI7XBZs4zN7mAbmHvnfQbEHG4C2fq
Fy/Zesb1Q4C+cJeYFduDW+ygOcKN6mMw6jX8gcIlLQyDqzh14l5/Q3WDvv13pJUGzgo0MkwZqVf1
1wmlvg6XJLVn5+eXGvMFGnEk/WPr7ZerzA5NwSau3oSF6ZYcMFq8qF8OOIwfmvtUeMHm4IyV85G5
n3HtBszCvZ9W84OjkZVkyJ3g6m1iLIUPG37hbMhf5wBhJB2EsShqF8flGrxBztmQuODsU5FJ/06J
lRw+Jg0Bllz5b3A82M1Dc9NvycWdvh04RXB0pg6M8zL8gs7AfBCvRh8ih7eZOnGMS7UNl9rb+pvv
EL9WH7TcU04k/twuDYeE9Zn3XjmSkam2Q5ha053m+Orcf55PnDyAa+c3DjTQV+r9/iCHRqAbnubY
K3v32uMPO/quZBPQa/chevu2bh1Kyjl9GqZPhvOu01gbHtDBmz/u8WweKS3rPT5Gqbd7ma12Locj
GY1Tb8fcWbuPiwU3a+M6jT6Qw+Uienb909JylvNn8gaWXvQj+ncH4m+oY4y7rpPGhnRAQk/+NVWG
eU5m2ay3ztt8IHz9Zp6zoAcU/UR+TGg1Es2wiLDU7vsk8wiNDlBmIFeQPgTCHqxg2CSDU5je7Gl7
SufHItyfPS0JMphvsN1I5ZRG5+Ll39v8T2BAXRfKG/xtqV78C2K9y9OxNrX95RnBU1RX6KlxnASQ
KEi/FVC6ay4dbDYsEHe/YWjeGJi/zDfkzKWKNjxQSsHOfplvuux6SPSWa+OiOivTAU/2YQab4BjG
ZCd6hT7FrEi4Yr2/teI3xShu+Wl/vbzkziO/AKkvSDPwV+3s1PN+Vqv6+Xkxca0wjT5G33sb3gt3
8fizcR89kg6uVqvNU7Mpgqvz0C6+6q+D61xDB2mcBPl74gy7eebvfgdftwTi/LeWQa+E1Un+k9mv
hXiH48Skiso1e9Y+RuDJM5ALK2wY3B232q7EQlS9+4aDnDirG/1uXTrUs2aMLP9HsWQoqVP8pjg5
lMDFhl0E50Ghmnri2lhJ76Q42330HYrPmQp17nZaLy7Kbtv62gaG0OvNd1w6h5hufyaD8MSZN7vH
n9lHt/pJCIBUtS7xEYxV/qT+wLYkv8HG3hJU/e3uLci7JGKCxGz+Mi7lydSOZ93Invv5As6Nc/YM
ShKx+HA+DffpKVb8kJj199fK+Y7HGDrL9/UsWM+NqPjQItaDX5gS9zfC8k+mHFrHncItJfZ+MeWH
fNYp1gzyhjcJjz+x2Gvwy8jq08MQhZ2z7fzX77m7dOZ9/DysCsf9jbJovxKnxbiQB4Pi4oZNhhL7
F1j8oTzlVWMm2TP0yg+8xtR0JgbphisYv4rHRDx/Sv2YIGT4aj3unXdbQn779dRd99uJQ97UK6Fm
8k4/J4RE3W8X5zEvXRa/hI4cJkg9/o1l+RsZ/dZgw8AQUvUHSvovBBK7HWUcz9fn2Wp0rZUO3Sz1
65dOPDYr/Pi4xhtWAKOTvJcrUtBCfyO2vIWSBjtjDQmGwkDr2mM1gTfg2O+j85sGkrvoH9TMghxO
RWSMNZSDvxoAe5zUunI1z89vZEvelBH82sJ7ytxADT7eXqBRv2Qx3hGT4scMfwFIQr3efG4OYXBy
ghUoNOdtxMcEX/XxsrO93UJ9klWtu1gxfw9RvoopbT/TnKujfnLr7v519uScvOV7v4Tbaniz7ddW
X72+E612l53z9XCOCLyHyxnp4B1/bgVrp7s44SRYr43AJQ0SPuAkOPvvVvDMWp8oWRDNswVrnRV1
Vnm322Xxi4X9eiQG5UYFm3lRlLi73yjD3yY6SZNGLSVYGpMJFKFfk34eulRvzZLSi8yw1+9kbNR+
Hib+bPQhErQkEVCDbOpcP8+fNllki3Bk9+Dr+nD8oX1ePm3Lhz1DUYUP4xNkMeu106P1SUgS+1V8
XX9Hxrf+xp8ROeTTCTn6yL8A0fqvo3yZna7acNXOWw0+yDeqf7RTZaVc9k/HygqU/bs9gowZveoc
zlbqyVfOQWuHWXlyjxBLz0evtt0Dbhi8mrP1BS0xfYUCq1zXVIGF9cNOXP/Z1Ky1zy/jNTBYkF6/
29klrML26lxOnk2dFwoawy0Fa/dZXl1qfBhMOCeYv/OkrmO1omAHFIcmnqWv9Rm3kN1Ha9HMACml
ocYO6N7vWxS86ylEC/UnPs7WSZK7J/YzBrfJo3PpWSx+KcoxRLaxNKh4Y3ijGh9s4dme2sBirQYs
dAZu0m+uHjW2yA/K4p7D9BR6qzNhmrnMbXM+G/wRBKXNosQZSy97o2RU0fnUljCO7l4YIvy4K9xD
GRBhOPbuhJV+42VEGyipVbtlRng6UrIAGksNuG3YpWzPgKWcLPY1yZjzXXGxgwa+Zk99ozHlQufA
cPOCrCHrsx5X9aoxQoUM5xV1OX8k+ffcfoGHNVU3TbdVj4FeR1NlWSj+gaiY4g9Anu1NXzw3tW+R
GDsJNGVnmM9TPJZZ0zjW+XWSbMbTrq6W528qeHlWOfbmsH/X1C+7YQXWQOXaLMfi+dr8uNprVVnm
FsuI7eQ0t05+SRXyZD5Yj8N5Y+V+Ue7KQ8DaqtmH+4MHd/ts4uqumnSlJSuV7ELkxibgMYbWzE06
V8d8zLxpEV+H55FthsLrJiQk8q3OLSg+T66Sk09gpM+8pJWtv+N39UPLvFEnBh9woqFx7Q/iJWRG
YWvw6rVk0uyFSMx68Dz1YQ2qLPmGoNLDWTovSwQ5ysfIxLAelkftsSdy3xX7mPwpUaq8FGeKW560
wB6IF/64arpnkeE794fShYCe0Wr4pUZ8Jtm3ZHg/vJ0uT5W1s68P9XnXKQvrHJ/0R2vydipfxs6z
bbdlcwBIavpTJXGilc2JNpULvQgGwv29dyLcr8XTZp5YWAdXbebHydvU2pnZe2POKYfbsQ4FmQWr
AC7O+WWwd92BVDaRCYln8LW9l1UiUlc9NPR1enzIri/tdVm2z/kYl8Ui5StSHad+X3h2HhBsyo+L
wo4UazfRt5W6uZpPuNI9O3OUYs5fKMk6sB13DvSLV7P5DDaj346D35WrS++p02/T4cWaBgfdO3cu
sGwDbv6U/e6o69f9eV5NwvaymVkUI19WZesnI1x5bpXkUetyGkz27CQVM7h3lRqMqr1pZlOW+qQD
oPQUq/ZPgy3U6U5fsx7Qvs6v09pRXtT1HrK5Uz1WJJInN+t+6qqr0/sknrB9wD45mekgqj5bP1qO
fmYNNPxUvmmb/O0KgI8KjexmQU8mzIVwwndW/HrbEgBgbX7YXEvNTcoyumiWX46XVXX0ERdrdAkj
dpHK8h4Hux3PBClrbmbXgp9mp4f5dkvswiRAo/0/ys5zt22u67ZXJICkWP+yiOrNlmL7D2E7tsQu
9nL139gODt4nShDjQCkukihubu6y1lxjLqZskSV74P7+Kb8M5DJg7uwoctdVT/tMMeboul1IJVoU
u/lNJ3iiUnBpvFyJqFGynvs69dmWZ3QkUwPCMxPssdV6FXXyMmvLhTSqvqqe+hhnbxy7Mi/MiTtN
T820wRVtHV9EydisppiOCvLqXOVUitdLzThcAhi3nMA4L6xzfnm9yZvb9aDcIqemsrZKDW6JCof2
yq0MmTUs0dI51i8g2ylKom6ekT2dj+l8Gs4HxbZKFkbGB6IMqDw7XXIvmjPUtLwTv2vn3u8e5Vfj
dXoeSKIbJ32trImdLpQ5/M7V9HV8DRRbbe0hsCeZh0l51zoWBZmfN3Xp0AqLMq/sbE7/2Qbv8V5/
og1p+IBAX40IRtQxXB6iG8nEhUQBoDTL5lQSolDJ1ySwUYNXq4wEke4VK21fMBCMJwau4NgOTCO7
CVVr44zKcy6ZXN3cVM4WBJCKuhWLK+IxMkFeQsMSC61hb21RXRFgVSbUddpc2UiydYZK6irpb87l
IK+URYiiVZ9X+2pfE/t7vLyHRK4/LrJdflCwvqUCfqW/gTomWaPtVT83x2XU3xyNMsNY/1Cw83m7
0cwHoFD4wG/0dYnG4/ow2dSIb56JZprMZs8oSc/WR32iBjd8mlDQ90obxj+D9+IxvtnNTi/8coK5
NnGd9IrwkDu0JzuLolq5+kFXLOPqobzNgpAxBrcthzzPlG5K9XvlME0HzL6pzXqConpJckbiYVRf
MwfDnMhERaRWA0ImAuVy1zHaUXQpS7b2hi/kJ2NZSW0mb5s73KwMj92JSs1OFZWXKbWfBC3avUUG
MgtfW/WzsipipBNcvW0Jh/RRe0wHqjfRuWQJF6BHD6EwNxbJTKOkmIQvpswZxoMbZfLURKU3cPde
p8c0/pErB2nyECDTlGQXKK0bTEtXIQ49rV5U83Bt6xm9Uov8S3IoY9VlQ0aKEd4As2nPLUYQRs+8
a3RsEtm/kiEikBI9TCwoUB2RV019y1IRtruO0G0JqBYUwzbbwni+0NIFjr9z/NxreUZdJXd0OLOA
F4EHhzZTufV01WWbIGdZMp/2jxGlNGhqdB/SQ6juppNFz1CrLur8OPKnW0i1g8lweXFqnt89hmjQ
TKRaflGv9MLTqa+MD5qxrkb32jLn+C1IhtSc/f8HOICw4xBORkelJP9u+dfJWi+HErvJ1N68tGtj
PtqL48e4tT3D94itng4T9/P8HdRYF7ubu02sIAmz91FMCzaC+vuq81JOtKorh/F0Dj+nbGKDg2V3
55dHEiGuLFw9wuUjNdjwb+gLG43+imrKTtjIbV5k95Ggs79OF+tLaDeW/YMOC8XKLhaCi3NikQnQ
QsDNpcA1JmzJD59iM3BxJeEAgIDhWz6yJPa3f5yPQYwGGJ5oyrs4kdHVRa6xBz3dSCYWXuUFGxXC
NBaqNpwXEs92PeMbr/Hgc9hvTHrOY2g/HsEVQfHxPz4u9uJNbJuezgVyDcQa7iq1iWFIDrkx6rJ5
yePVnXyxBEzXdENn/2O9NogEwgxxZeeZ7BPbosbV7d758f4RO/vW8Y9HYs0dLTDYrFY9wjan0n7m
HgT4s+R+t0EMfENGkP8SnQGw9r+muNvYKlKjTFNNHx7VdD9RPsP4Bx67tokWnhJaRlKzadwuPBmX
TVEdVHM5Fqcoe/13t9ZFEOSP62FCddTAq8MZu9u7XidTbchMeaRbSw6W962b4Hyk+FO7AQo6B+Xf
f4V5gap0q1ZQe26LF8WDROI/Dh+MdIDhsKJxlNjGCubxOjuSE1yQtnnqJ94zeBh9t1aH2eCSTjDf
1z8ycR2Sibc8gQEkaj4/fBst/8sZfWWdCAYKiuTdHWO0epslWXM9WfPCi+2n4vyye1v48vaHtekd
+E8PzvybEMDfIgC6Iv8Cdih4xOm/36XwQxO9KK2RCORmlTwSZIvnL6b/ZD08te5sQv8t5/YRFx87
eidaEZ+od+gJTabr0fGIj83JCDNQcjPCzPucZwd24S5pqm+63F9iPwAvsdnCT1U3QE39/jHHpssK
q7uE62n/o8qwqlnl4xZUozl+A5v4S0TktwPdRbnkRE+LuOJAUr8zLtvCtOzMWnEkNpfoNVqIB//u
x38ZVgxJN/GKE0XpuKX+fmbGeNPiAFDHOtSeBPE2Piv4qyBDHsflpfkmwymu5t09I2rucerAe1Ah
2P37weR+uFlhlGCCmi1vpNwG460sGrvDGu/fZ/XX6/WfA901YxYWV4ILXbQOBs9kzTGh7qydN1oP
JuE7JqpooX+d1B3qpJW1OqugXq/TyY8GBaCaOOQpm+AsKQ9lrNjhFYNr1FhkIIps/u/zxLP57uhf
kSBdGMAAzhN45rsmjS9E+ZKoWLusMr1xhvnCO4yUJXXhCUFoUTUfz9GcUDCb7KN9TPWdOqAS6NfV
9rZv+JseZXKbXwyCAQaBqDYTVduiGq84V+fkMdkXx3Lfbafr/CheL3QrAtkeLJttuS+W3Rd5wED5
rfkoRZglao/4Qjd1ys/hvf4k4ZkBpEjYOenv+pPxqaBK/4k/E1sy8bXgt3+a7+qT8iQ9JWd9p++S
c/yYHFnlr9Jd/JDu6k27yQgwC0GocK66+cOcHDITDlU4Togu52f4Tbz3i1b03+t637J3nXUS9Bc1
N8Z8fS2IrtQ5llBdDLbjLZMBCSUEEmJ8VQ+TMvNAtjHaK0r1cLX2MXygS1+5hUZ1QTj5JvQnfyWE
/vW57vpblNexYaS3bE3MasQsgoBWThTFlk7am/zIAHExXQVO+qGg35EHxtkAK0woAaxUP4vXGYIR
ugbFp++IBPpdpbG6d9SXy3k4mCfENIRdzZPyWYb28Ak5qkEMLZ4+HFENoFrTMqfinchLdG73en2P
Jw8lJMjT+F4jn1B4kfzOy4jLto04vsRH+exbmw+JMsV4e2z4nNKpYb/x1iizghH/g/T+7Ycx2tZJ
ukETs3XELFiPjR67NPX99iroOliTvbJvU6YOm2CvZ34EtJa65nv2ylfsyylClZgvc5v8OZHarvKU
ypuWs+zz+toiBniIPoPMRqFtsveECIWaBXkLT4TPte0lZ2rY3bP0zLGlZ+Wx64gWA75jezYiFHqQ
z+w/T8NjABnv2UwdNrDBGzo0tEjDWxt7BzZACOAmdtQtmsphg9G9MS9dYif6uF7E3ihCcfP279vf
+Nsq978j6hfL5z8YkySqYDDJ5XU9EkFV49JJUomYXDSbVpuox9nzQrpJHeYFCmxpKB/aq5uPL1XK
as1iQcHytScqa05uuEZ1D3nj6NG7PLBLRK+RC1Kaqfgmw9ZLgdJhvAIkKuCpdhJ6g3RjaMdmivgp
iGcWlLz6MsUYRHPja+W0qbq2QqTYmbxOU0huXM+KSPxwpcg7y5xLh4CgSwmmUQFUjzMTTWGhgKuy
Rldj7w6CbNkSY7qStYjpgpEJJ6Fr2VruNKLC5RQkDy8ziOK2kjoLCzbYueUVMfqs2wW/sBRBBIus
hv5wu0XzXkXGRjCww0a4sVR8IS7rS18Sm02ecoMoln5dVt10phkBhUCaYB36448EQUio/Lxa+ApK
yMcH0EIVkYwqnd36n62cHidxetBihIdEDCsYYKMWL4c2Wk+Ncp1iIBsllh1pi0tI1Ea6EccunWlB
bUhUMlwQubzlRIQkdsbLSbhIa4L2iLxkueK0dC5msVSv2LEsw2m5qpgpS6IYajZvNSwZDXM2neZO
qwMh65vnpgTyMBTAH03tTXicNyStq97yxrinxpT0949iYqwK4ciEvKZBdKAEwMWAI3XTyK8H7qUh
9PJWxkiPUrmmZOZUjuYAMI4BHDimgsRdAevAWFJVRFGhzJgFyI901RGusUKKIdJdEB4tslnXUMfx
HYySVJPGBKpoRJEv5S9BU1MaedtGJlTudHyoDWPZGR9aF3uDerbKbYvmLFLTXdM084var0yD4bXn
VueKa0Qq1LHZ6vAt+4niqmxrx2M1LTfpDSwS8fBSbWZQ88/SBWsuuleX6WhwOleyJn4qRY7cVW5Q
EMkLUoD0ue71aAPNCapkLfFMxGpSELlTPhKz1ZCksAKvs+FrrJHwaQ4DmFz48iRI1wjVtrV7M990
+YYl+IEUhz1BUCM6e4z+U11GqOYiqEupPnVkrvGYSscwRCCSdZIvJUzCmflUG9QuT2QffzGnU6xl
lDzEhE8isC9JPz4GsYRZbr3lTlCjsx4Z9Mvaa9iUttfHoU24L6iV4N6apj+jalyl1/QBzjWB2PxH
m1PJkj11bfGgJoMvAdUcq3F3wVXGGrRFcEt+jOo5bbk2zcSJlRcTf74R0++y84cpm2QW0wxfwUDx
RLVMtR95fB7lH2n7blTyaxDVy3RMZ3L+0tAxR3MKEpGIca0AIUdbnyUQMszwI++n8zak0CWaIFwS
rVKWKH6o+eD2LRGLXIqPSXbzVYsyiKi2GTyD7RD8bBOWEQMmiJZZb28SFKjo3cg2qqH5Ud6smwzj
zRbjRZmVynSCkBKI6IC2J4rnUXNxLPnqZheIBeqhi7c9IR4gsXYGJLc2PVVlrdH1+wa8dq2x9+0T
P9chx+OrwRBaEdcMjWgZ580ONepuoi3CNKJDhSbKJkR5xrFSCSO0lKKY5ntY56teyudRZaxIc0IE
DP1hm9LfqxoeMPJVTa2u9m2irLppiwwvfxib6lNmpDDIU9wqad6XUkU4bJ4M8mYcqgdDS1eZEXiD
TjStLVqiQbYYYW/9uUxH4tzUJkhvCuHHbhw8C4d0AnU7K5C9OiN9a8QE8I5BEc+YnHoZUVvIzHkt
fwSyOqsvKICoppBG04/DbDc12bEW00U0kMxWYFsmk/cG4GqYhQ/VDZT+8Gri/dBW7hjoXlvk7pBP
fbnRDyH4zrHEiZX7sM6pFgWLYP6M5JZslUUMO2oFF3Yp7tpmCghQf2hIY1nUu9SS8bORWUbUVTvr
GInqqODeTVYpoNJysJyuelaLbDXpC2/UmZKZ2uE+9NXywlpEaZHSGRXlHbIfmuEymu40wXiNyCww
opkUSE25lZNuf1O7OYtzuKnWT6uVEXqF3XMN05i6lgsFFrgvyUP6VPfo5BlPH8yonSmX/q3Jsn3/
OYSTuRh6tDh1tcFh5ARYyUbiRlA8SInoVcBVYzDAt1pfS6qxCLnbB1RtY/WhjdpLoTMXDpWf3NQf
WnscU8Muq2GlW+T9BkyDFcTl6nTG0e2uxSinle2QM70iQbTyC5fxY5rsjVpypzfqr2vuxSkeAzl3
1wQRXi76TZouW+pzgrDw1STeQaFcMJpK9XVRwrVNpHyPuMXWSR1iWEc4sZR8I26cOg5nfSIvHswc
1+i+dUt0o1U8eb80xRv8Pyc0bs9pKk5delIUL1KK0i0Hw7uqzUqS060STlwjB69JIQ2z5w1WZqH2
3qQlyGoRKOuYffVeecIS6tFisYXvh59E2VzV4VFdE+/avihqKiaEiwYP0NpXiUVbZQwzcFeyNzkv
PEPVmXXVg3W5WbaRgeqR5IU4ijlXauWjia4rPb66akWw52YWzgRwHYM+1N+O+/oypTAQ9yeagz7i
jtcCb4NX+Ta4El13qmxM7po0CR7qa7QcLbbaY/Ugayw4pfDZakzWwUm9kqRgjvGQG2QyV2B0lWTY
3276utIYmSZX2LjTG+kwkihFCQg3mSCFHGWWiGa3NAv5YQKc/TZKJCeIGVsSKsoJq1LyIRZObowV
yvjRtfCNwSjfhsWFhY9kHqfhkxVUgIPzQ1eUnjU2DNwfnYXFuizWbG/FTXNZemZkNseEtFBHnmBE
sDnE5bq7ubJm7jo4fXMJPVeZw+KwmoegztZShFL8qu5bXsjblEzihhacStZELfnXuG49M7dUR5mQ
T+mUbg7ynoR57Jat5jStDrw4Wt26Z6Ov5szDBrJG7js5kRZmUpyJkQ/V9cRWhpOg+fCqseLbchpd
HpvpsGiCjHD0kDDgUfoVlERNw9wPFOTm2c0dOGnjUrp1RSYgAEneMdaqmRW6tao/5gplLunjqKsr
9RL6EWte1v4gWHUttB9qUloGjdRLFRndaNE1sUz2Ifm4sYhNm1UsGdB88wlpDk1ltly18Rn5QIxI
0lTiWaKbc7W/beTb9MFoTBL+iuVc83VGCRYtxcKNHt1Z3byxJBbEGhEF0LpZUDxYpeS2Wb7/96L+
LxEZU9FVDE80GY7vvSqu0orJZezGaF0YGuYfSyNYdOr2NtU8/EOs75w/7+MHiDNM5DfYViIDxGHs
LlLSlaF6MSI5Xqc9hDf980LCOkEA8e9z+ks85rej3O9Z1XxyHVU1Wl+kxhbrA7LwzeS1DJet+k2M
6W/Np08VQv+IijB/uDuhXsmm14l6jdexDpO8KRlWkFXP5WvPrnBjRN/tx/8CcyR6xvCOilHVDO0u
GB1fi1AJ2ihem9KjCU2T0NZFStx0umIr1SckMRnLR+Iq7TYuoVqz0Pt324Ki/TMGZEj4jeB3oUwx
97g7ZZC6UW2oxICuiyuQwJItz1qCXv00JYbbEMG5QYFO9sk+PDZnPCYvx+tjKQhrfjkLXq15usLU
a5OscYBeG49IEwpPWuqwhphMD+GxADyyrJ8U5+rEXuISjPUqX/ijVxttTqTLL3xw1/4HSxUHfjdy
qYpK/NLrKW8tFjm1xIJJqfkGj4FKZ8rd5+Cn1/I2m6PJhQ1gnAWq2HB+KFRmCt+EKS/NebDW5cWC
qwC4harmiW9S/ptTpT4u1R3OVGByrsdwfz3mj5DHUR4vzFkxQ2vuKxhly4t8/k1j36eViAoh1dUQ
q8qaSuD/LipEAqY1tY5VbrSOIdlE7sQJkXGyxN9MHv99rPtYMIcyJbjDQHglxQRS+ntor8jG6paP
HArq7q53WYB60kK3g296sHpfEvN1HMR3moRbi0EU+PfjVJdU7mojBG+wpVgIChnLOfhsF8KG8sz0
qfYI/AykoYj4tYuYeKIOwLcnCyTQ0ggFw328V64IH+ptvi+3gPmpU/bwAP93e3wxWe8iX7gw/++D
3rV9w442qfWLsmmWjZfsalt9ZCc/T5z8myb5a8v/70D3dTiSnl/6odTTdVIv2XRgr4I7fEztkoMF
9GTx79P6itH8eVqGSvkCtUl4cv7e/jjFhoGVdtm6fpffe/7WwQYSqPRKFtx4095uIHrJen8gGWv3
FcsDuzrqZ5R+KAnQkDTP0dsoViOz2w8sRHN+XeHRuEgkNitw+u36g6LQG1RYIe6jKJb6ZkWoB5D8
BcAlXmpwZ4Uwy/z3ed0PxL+61f9O625Umup5HRai+4Ia94x5+FEtWv/bKO39/ciwi5uTCWweoq6J
FPL3xqv0260vwkI7mkJc2Byg3CytTbJFX7S7zP59Rn90QHEwdLRYyGGorMO5//1g0NpTOSzDYvtS
2WLIU13TXl52yncd/b7/3R9HpBz+E9Ury8HMS9bm2ykSRwkNRkoANZrk87abHC6NkDNd9XmqsxGx
WrcoWDPWlGqnVOOO9TIZNaJAthaw026G6yLFp+LfDfGX5OcUdyXM5hB2smyQxaT4nw+YxLequ3a3
Zp0NM0l70st6nhHyV3PqgQ59ieiSBdoEoXxJil1qXwZ9O1yQir31w9s4nWs5POC1Rm2GJjuW5k80
xJSa05qZjbosKNZmLJTlarcqWxKpEnGk0o3q2UWflwPBRP29IpnvhtK+UKBIFfvL5UzpoFxCYaFM
HkXNhCVbdPVM/aWU1030dG12g+xRRpc2nXNVH26R3+YibP8hQQD5d+vcT8ea/nvj3OVRh2xaJ6XS
XNdySJHXaxV9luxAMkujOOvt34f6M6H2+6Husj/9FMb+dAjTtW55ZX1gnWNqR/W7tB3rJq7nf4eo
r1OikMqAW03nNO+nohqjxjDIusczZV5z/VQ+qSwPoG4uAh/Vq1v5/bxnlv7FuBLUWcG4+sABAp0F
EBQqiBDGq4/Iad2Lz6TPnH7xu2eZbAWYJYHuAHkCwkMQX+KNYLS1PC6wqFAuXT748kOwUATyiV+8
gavieMRRP/p5TFXIyHfAn5Z854+8MAX+gjKNlYn8Jv8A18JqJZqBtfTDl/6t/3rzlk8LLY4FiOWP
sBHYyoL8RMJAJXk8y/ybP1kM8448U+aj8rnAhACNwEP84PYhfpn4IJRIRQ3zyTM6/nCGgVs443sg
CuAUgD1MeA27UfGtJWAG1G7Aj0C7RrH5ilRKhGzUNhbYhMRvg6AAXH3tkVBHZ39RdEfEzgLrKPAa
v8q787n2mDyV341s98MoxVIUfKjc1LKOmZJ5twZQgv6aqX0xrrHctJSz1s2QndYQ7y1bzXeT3L81
bvOtyekf3eruqHczX6/HhVFr7KCtyu+kxw4mBIyuHhLVJryisOu3AzjEpa5vFOPw7zvnj8QpZ2yx
aMb9i02W2Cz8PoRleS/pTa4xDO1iRFtrk4KHPfWw/brz5VVFKWQxuywsSusWMagZFYh0R0Xjypxh
h5NtcDL89we6v5VRkkzxI8P5VmJAte4X8eVFvmXRVKT15E3eHfBzQy4Z3Px/H+UPgxRxGIj0CrsE
xTT+qGwKMy6zVEj5ulXQocuTWR8rM4s1hX4bHUK+E5wWUgp3izw6qb220arxXCTnytgXbe/IOgXx
aY5hgP4SSX4dte7kJllOAZXErFfjiAI8AvM+CVZhhZ4sxgL6FDT5LJZxndIwHOnGb7Y/96PtrxOi
ahq/F4Uyz7tlRtjf1D60clDFyqHoNq3qB/Epi79vOkW5GwS/jiSsdahnwCDjq2n/M+nV6dUoLnkf
blhqBJvrvl/TcWcpKFfjaNE1cJFa67twP1kWMwxJaqoT9tO98U111pdI4r9j8f3HuJtedOOi5Sny
3g1s6nWwjEnJgsYsTnyE8EVgLy1Ci8hoQmpywc5KiwvECDfYY3CR7ZpNKzvacdgHs8taOzRrXD7m
Y0GywaHNopNJ6ERwI8IdVlPwXzbyovrGo0e+H2s4AU3HvVARohPJmN5dsSQwre6mdcDvYpLEKebW
B1PfG5aLv7IGTkFZZ/g7fXfD/7Ec/f2oX7ug/1y9qsq1Tgt6AG6tn5cnfH+niZeEm4ARL4y/GV2+
vMJ/u0iyzP2lkGtjD0cw4u4iKVcCRtqFGgDixtTNCVkT9nT8LzZT4t/L8YVK6TXxcJtkFspf9pHU
KX3sCR87uk2d47uwFJTsZ9VmVYSsgsQR/79SfcSSyp64cFxmQnYn2a8D+ruf/x4o/iiB1L/OQGNl
rbDRxabi9/GxK6zYDNJ4eriEi8FxCZLjpakV8w5wKS7G+NFcJutrCH7JvgwuSdF03k4dk7rHeHZV
bB06NULBBlHyNije88EJK4o8dWdQZsjqJzgz2UEwm8QPauVhtrEniRNPYIQam9tnZxC/Rk/9kqmU
42e7mKfobjPBl26mRNRL2oSJ+3hO1h4p615fG8OuS3fg5oKdAnd6dC7hUXExYztOVlo/6wxnrN0U
oAENrxzodpRpXvFk4Qax7OD9302n/jFQfDWdRbkgOVxhnvl70zXpOMUIKKjWDe7YiDTwjdcXyfMt
dOF8k0TYDq+WiEu51Qss4MwBIk5aGFiuhuNK5FC58aBf4I0mpT1VZ4iWs21vbBWTcPzefEtLD+oG
u9Ja3LL4sE2p+v9uNvpznuAcRM0885GlWAjEfj+H0tSNZoyHYhuc1EP4mr4Kc57Ra0bn9lgc82U0
45Z16B10aKSitReQ6Gb7T7gHHmSzhpKgUwuKNPW5qO1vOudfIl6yJStMk0S9JOayOzFsFN90s9a7
cKPBgO9IoYvy1OvjdW2ttT3a88m6Wl4fEShtoKBMjhfVvr3R4VDilz+mPhELBPbNAi/k+bAwzYUY
BMMdMflvw0W69se8LqI4mIv+v9393dIZad1Eq69atj4b1DGizE095BWMAK0bUdxYIxslYM7Nnzto
M4A2iP+hB/hCi8sY7AGdcQmto/NNnMnip8YLNft8EOZLtVt5hPhd9RDbD69XmyoBW5CGxDM6+GYB
D/FTSj49alzwqLDRKQsLpwkCVZ5xAMXA20YOlW0Yel43FuZg6hEuFxLKm9vALEJG4+sHsrmIy4S8
jHwj7I2Wd+x4XcDrqFvnQSE9J3VGTWSzO6YUgu+ehBMo9XToi8Xg1ttvzIl8bvmdYdETZlL0dj4N
hoOI19iOuerS+KJ6CUmzxFmRmwSVAFLB6dfERADxBP7gNeeRgtHBQysyU51xcSU0KeOrIH7agxvo
PJhxeEo5cN33qpN6mKnsKv43z9ImAzqbufmhOVH440KWmr9ZVBKPLlagjurJbrdVHYl37+HmdF62
GGc9Z54shFlVP6OoxS/wvJjuCu9ylnzRRoVHvRxhAArJHGWDLMIZ95TZ4F4UsMLX9gIbxf5hP3GH
OdsKZP0x9LZfD3iCREpJS7m5W8IPEU6pxNUcFfu2gZ9FXr6LvJTflQjdLg8QnVxxncWVrt32SXSf
hs9k7TpP4XNDjqFdBk96hbhCOE9csYGf6mcRs4sdwka2SUdLmXEuHlmxnQjqItdDOW4eJg+mb8Ko
6s7UUaAkAtI/nEUcULzNlNggMlQv5GUMz3QzA9RQQTurPgUe7nSWHnUU9Xh8fl0ycYHyo4gak5hx
sFt3UDqnMSJ70aex/GTxJK7B1DUwQgnn4oPHR5z3jmjUuq/+RpwP/ztKavEb2wpxe0OHxGjSE7eB
eP9sL05Yd4pjs5V5T3GViU+jZ/96D9FrG578U6jkf3U20Sd7V0SzdYde4YNW4lyEoxlWA7wr9bCO
+JnoszlNdOVdjZX4zOkmmV086jW/+o3qoDPzKGXbcRnc0aWJHW0evQvKOoJBERgXD+V0m1mzAh6p
6nX8FfxjsTEl0chBaxe5ugNzyrIlb8o7JLPILeCxq4BKxEfHip7WBMPAxZy6vzDLwp5BmBAIIxVt
BeGYFtBm/bqhZQDu/VCwHZubzpUYONh7T5j+gS3jzr45xU4IJkVvEtp8kLg0i/RCuTPjwE+BmaIe
wimctzNUc0TmHYMD0gBuRjHciIe4Agwv72IIEH+puqMfcC2c+DU4iJJsjEUPP8W7Cxdisejp8Sdp
17Po5+hG+96lxXg3cdsnmMkgYeAdxRDw5UmId5wYVhoWNOLo4ivS1TyLXDT8PTr+QmDzrP2FIQoI
Cz3wZ+J8Da2Sh0JrRoktnzRbi3dsnPFB2VpreaFua9AMnGX6AwaDa26pU8Ku+fZSPChz9cfVC2cK
/4JOn4sRMKIztG5P54I15KVHldElXo3YLYouJrqCaKbM7Taiw5EwpQOJ8YOfctaiGXkOyAoDpIZk
v1MI5mrb7A34g8dWwZt4kyOrHf8KfxqLaw/k9nXWUqEubgvxzuWOSYLLQLLFgYBNUTzCLAc2EPWA
qZge/PQE8uc0EtRIZjz3wC12wGWY7sySQHSTr0c0K07IuRjurJW40UCci05EVnxrzcSwmbjaqsD1
mjfja9k2VuL0khk5Ivq9sAu7ihloR3msW7+l4nnwK50A1i4nwCeyCcB/lYVASib9MkAO6D2SIWfJ
xZjXHT3NkfDEplJ3hjczaRJhnE2GkQesgdR5F2+SsoqLT7jxOIwsG9G4Mn1ePMTyGG9YGhh7X5of
d2IoZVh143p71NaZm3C71eABq4NyEkMTRhW74oAhEuefcDtlbrjC3Nv7mkEwIbSYgri7AZZzxzFp
wVdz6p248ZpDx+A1iGpQWv2jmZHOYsaSeR71mfQqWJy+6lirkPFltDdnKv34nfhsEmMbdyulQ6P9
IqYdQpR8Ka6nMOdMN6PNRaXIesUo6LDIp0d8tPY7hR1QZUWbwKlloo5s5gGx5qdnOrhoOGhe7Smz
wQ+yAfG6dK72Gn4OTwbVj7jMY05gYyDmi9bL18wZYJ17dg83WzS95Zs21ghfv60F68eDMOc2biA2
DJ3982GLGbTdL8UlpGu+EoPF/mC6CWYt73Tz1mtny3NfO/ihNzwpuHDQLC571rXuFRguGXfWfYJR
03vxY+9d9sEOSDqGoyMo8J6fdmQDe48yc/cXP7v1rAMB41l5hrP39crwMXxscluDMGTuxCmQBty0
/EvcEFgKpZwzUoO8Zce/4iu0EM729HmYb4XQ/Fdlkmg/pKfYKgzry/OU51KA6/XLyhWnRmP33F9i
URW4tLppA1Xh9DPn82qf1ppPDdqrZJ9M+3UpBkQmCzE6sFBq5g90X/tzsB9OwuW8m3dcJRaapBfF
9yyYvNbnhdD6uIiCsMTrgGrxDCrfeZweGhbBPN/mCJ83p/YxfZzj/LmlHIgFF4okfntxTlT42qdn
cWP8ENs+woEuIBU+JsOy6h+qHc/n/cTvcJXnyYP9ysnT4xzRapU72XC2O/EV2xqSqQU49ZpLC1SG
1/GOwCk5gxVbRXiyGEKSHwldPqfj4tAes8wQjg+waH0VIq0gaaYzdZWyipvBXXgxPvqXgq/i9/El
fOp9SnJ/JnNwgBdSSmfMKIvnCdQ3omPJPJlPX7MLOVxAz+eph5ZEPqvQkMFDfSrIutG2vo6eeCTH
r0IxFuTsICkx+5VRRB7kxTNaxM22N3rcQO8Z6EnXIxIQBheJtRKxfFeZPT/D8fA82/Hs7etSNNuX
0e0s5kQgtPEq7h6eKejzqoJbrBP/bF8pv6dXwsTFFBfQOu9Wv9avOsM24GmFuuvPahHhGr+cfpLc
FJTpTAJcz4sSCgBJPg8UB/Pfkto4nu0Lhr9IVv/vUa2lWb6AFPLZEl4u1qKvq++/+rxciuvj4S5+
rkFOT33kcvt08dUAXvf46wPTOOfek6j+0p/0J/7nJlPfqY8APiLGCoYHHnRhContcaPwr+j2op0I
ZX+dnzQzDrJzEm6/oIJ805H3LOq9iF6XMbyg5GZ+bJZinoy/lgFirl1G9umbUMif4R6xAcK/mKgy
ebrp1+//E3jphsCy0ttV2RTLi0f5MzcrDD5siC1X/i6V+tfdFkqTqTiWhvpDRJz/e7DG1Ax9vBTr
zfnX9ghwWguCMFnUdJylWLojT6P2ERiwH/mTmfW1ZdS3+lHdHkDb4fbWLZM16/olarPVdQPFY27N
r5guqsuEf9sZbnXHK+5TJYBW3R9n6pLahnrRL8KVtbo1trQx5ooXLIvtZRWuxkW7qx+Y0Q8Ndjxw
gzTBWNdwxZBX+WE48buayUdbW6sYB7vooTilh+mq8b/W0x5QiUN1Yq+yI4U6v+3Fo9zX/G337a58
6PhNdYqw0SnxExArQkHz5G2uD+nJ2ir76VHZG0dja2zNvXWs34zjZXNbaXxv8RNzj2vIHAiIHaxz
P/UnDuixhbW9srl54UE+1doGexzcNuVOZ1aYlc/oWeqbnURwR2NvRAQx/T/KzmzJUW3Lsr+Slu9Y
0iPKsupBgFDfd64XzFtANKIRCPT1NXZcK8sTHtfCrczjxokb57irg73XXmvOMXnUAbbwTfPZM7Fh
ueNVggiVhYNbw9uBaxTA0S/n9gMPANvNHQHrUJLFHxhxioYyjjN8GYgqEe+XIi2XH8UPse7i9z3f
bBGByxEeezmVASUxXfh8qLGxwcvDlvP/fqX5kEF5imn8JF5wcoh2pG0dbnyFl/rQnYK1mCkRSbC3
wO/DlvRIvp0ajuGIyLdkpc7KkT0tlsm6PVZ8Pb/KyOu+cGQion1+Be/PL/5QEcJFDfOuv19f06N8
lt+vR2shr3TQ5tKGiLVfAHixTniGbzuMrYafustSTcLEGG3K2loDW161i7sg67qS+xgHXIThrlrc
drfVYFavuoN+um6C7WBrEWY32EY0Y6V5yWxJKUmzkkmlxCSxuB+uFxOe5e66SXb9CZAv/3VxwNe/
K1fJyiaPeFUc8kN/ul5uu2xX7gbjzg9mNzdzm1Wzzl5o0XwkL/FLva/3yjH70I7xS/yhfVWvyYfG
i8Q79BF+sNZFT4+YBhWLDSs2hc67udN3yGZ3D43zqrKxLxntiC8hQcCw+Rq9KpEjARe0NtESgsuU
7A7AHsNqls+CMVP6o3Tpz+n2yostDtba5MCMf2p1P5BynV7STbgTr7mZaqvBIprLS33ZgMedmQtt
dz8nx/hVeX+ew+Nj09FmhzegbpUXeOMvEMWbt54v/C3MkYrP6CK/XS/qm/xWfPan4pBezLeH5JS7
dpFuAB874lRvrR5TDVUwt7syEacG7IN4rEOS1q77YBMYQ3NjckJOXgtatu+Dg3mIT8+1vYdin71l
b/aH9MGn5UhQdIH20n6BKUkdQ9uW0AhqfKYhufjFQFAwA7hQJYexYbITH06wDbYhROrYxYP1n//x
X//nv9+7/xV+0lFL+/CW/0feZGtcMff6f/+n9gfRTWgxBpqumghLRUfvWzO3rPvg2Q+qnBcU7ePt
op08J9T6i+cp3ABYJdArcepDNi2n3USsMOVWfMU5Bg+n2svH5jXVnTuMUNA4x2Kf7x/H8vVBdJ78
FW7lgVMfTQTXzfSuugx4iv0VsVm9NNqhebTBvQzvLIH2rJxiZUXMsrNm1pg/WLNqdV+1qyuKMw6y
IlgsWVSzYlzAIDnTVKR6G/pwLSvvxJ9BphBslAt+q7SNb450c6Vt95YdMibA3el2CNYZJaLiRKv2
FF5uh+7tugPwujJm2VRmNRm3q27CI5FFhLGEYbJYbuvPeCOW2PpTebs+RkJwYTq66dwu/BNzzwlY
RcMCfNtYJ/sNPfwmX6WrdCeSy0i98bHtzKVFtIz3JRkRuRespEUAaiNacs0jUbNfAU2c7U24Bgod
r6/bfCnK4sc8Qy+8jWb9nK73vFiW+8c8Wcdrob5eJ/vBO4YrfvFtsWOehcQqWd/22Tpby/NyHc2q
rTyvltVSnhccYmb3pU6rfDKYDWac8TfZr9WglJwM92S6IWNb/M31InLC7PWV3NbB0kKDfHVM1hWR
FpGtbvxurJVJNK+Y+i6eK4u9UV+Wb+bWhvm9Nbn/Qs4xy/I02N4U/kZfWjDB04NJdMMquDqPU7yT
Hk5xc/KDvY5XlT6MLvkBy1GxqLjTsl16QZ1R4ufEAMxX51MjTp2eRI6YcBJrao7N2W2FHwX61KY6
tHwEu+qQ7Lhr+lN/sh9OsC1JdMXmyipnr3lQ6C3BFt3xDxow9c8uvmorjGIVXVcVSolvjdskG7R1
mgW3ORQJdjQQYE6UWm5aNjDG9VEaWX5RZZ4VK14WTMrorUorF754/WUYWyU+yDH5cybdfQitSt97
Ulb/MEn7Y/SJh/ofz1D71gW3IyVPatkmJCTzjHrB9LN5+E/ivNlA/76CAGyjcPp9oPX7Y30blyt2
dDOauAwPz13EinynpgKsogyl0XMlmsnSqMwg8YnW8pCDPPjwE+ctQmUSqop4kTnc3UgzIrc80LFA
0EOa/ZCjOO06OrjIPEIoHDhVtuaEBJeA4h+scIufGMs2XUsoFERVc0wN/flB8Og/IT4kbJuspRU7
6JdJTDz5AM4XFkz7hb93SU9wp+rQW2LX4vlgDDxI3pUD7CKYQ719Mcn/+Mx8bFGcVbDgeekOjBLN
OScjLSycWtt0BYwarDIBhG5CKJG9hW7mvsNocBELLPs9RfSCLkDCaXq8o300FNGTzaReVxeau0TI
xm45id0N5iB/KU6rzymt3Wkytw7ijJvORJwYr+7d3lYnc13NYkSwQJCcwYQX7fULMknpKpTOZLte
i0OmvyW2U6ERsp8M5xyrX05zfzmNhrt+diDg4DG0J+JAieGAH7tiD0S/ElBsB0t7zV3rVKN6qu3k
jbZqYeQNo4kwf9LkELmjM1BdV8dyS9IuOAs4yemn8vwPvj/bkJA4KmAUALP8wefNn5rZNmWU09J9
OAu0pQ8yKHOoiovsONio0zN/voeeslJW8kbemOy+/Vf9WuybY3m03u33+jX9KLfX9QISz9weP0hN
Tyi6KYMXeNHZqMTGk66VuTHOd5DsZjW5g8Cq9tKGgQ8Tlc2D2VSwCnYwj1mmRX5pvL8uE3DuiNWO
EhiyYbCL93CCr8t2qq6MTb7kWMuh9jrOtzZMyMG4mN4JQ4h+UP39Odj/9u5826TjR5p3aXZFAcJA
QcTbiuNGkHk48PcF/v2AzVn0kQPSvCx6GRIbJDOCEYVZdRQnxIqQKXG2FIdbzbkhRBBnRQ/FBqNQ
oVYakETxw8Kg/jHNF88ahTKydMTDDL1/P3H1WXy/RkmQEcLbjkLC4MvjlQKB4NqBizEDx5d1bo63
V+bEbnm8HaWdvQMywYfbb2qyGFgz1KWyVqj+zKX1Eu9idqxsxaJPcdxu2iV307YRm9MhZZHvN8qK
H7C8Eftbc1AjBvqcrot5Os8nIrxYxCBT61NISEvSRxc2WdM5+cqtOryhl8CMNytW6uGxVAhrj9b2
StRD+fq+D2fZuFlmEA7IlV5QXHJ6e06yaboarI1lMM/fTE5LFYX2IT5wr55Y5JcyjerZA+7VNpin
M3SWGieufDaYy8VQKCyEQl0TqVmicyBtlKnhcxq4UGaw4xmbmNSrf1UQ5sraBDv1vWmc/pxRZTWO
/o6LXT7H++KYvw7eM4AI3as8b319ps4aWkVTfZZPuwUssBlsNboFNDL8mIgmww28Bwk+O3Zti65V
7keEjOqnikKqI/2oQpbW8F/dR4EDrhCtW0wnyt2JYcAPl4cshA7f941/XB662GX/eSDXkt6+d3W5
jG57FV5ZZp/s+KImOxkQHyCHqxtVY8kcx/f5vVyknH6yaROOkhvcMafLAIl55AHU6czSxxEpF9Uu
VmYGk6IeljdYvMmt9xN73rUj6VhXrlWNytCtAi/Q1gpDRaIUJQ//d9LuclmQgQAkfOICygDBU7EW
XmyscW/dKZG0VzvZP43VldvvEtOpL8ZBNNHuABm9lppLntbgEK1VYxP3QdIImibUUWNNd1p5CXkz
x0KXux3+K+ZGxlBliGqOjWgp3V9UOi8zEPuQe1L4Sbr/HCyaK//SrSRc+0ItaxhIHLxIWeqlI2dM
+D1iHzJrlleL+3MJvy5mDMrwhJWzIGwBqxXCYM8g36Sf3K4bHbxi4d1e8JgGJ/PrdkBHgFiiNfzC
GD8Ze/dOiH0PmyD+m2wMmbENHIz0EQy6apOpL2F7iHM4ZBtdX92LV6tdWJ1fFXMrmmbvzUnZ1c8x
tNI7NS5u3wDe6azUd9rjKweqoIRMld4E2tD+vFnYuOfP6ySSF43N4CifxVe2cXp+ajxLWhoE1XsG
tS3aBOo6i9Y3G/HZ4P2GCilTTkFQi9iNoaVeAq3Hbs+newmsxb253BBItia92SoBe0nrVLwNDVUy
Qt5C2jbJRr+vo9vo75fwv+OA2CqMHFQQCm5J81tLKbTLIuyLqlhiBqjp17S98yg/u3Jj4TUE/pwV
h0blgJeSpUG6RPE4PFJ6CfGiqA7ouB00oX9/Rrp4xN/vKQJCVB0RmoH6AQ7w7/dUqj1vz758dnsi
nAd+TaM4ctWHaxAf8NTng9zXMEgsGbvBnQAqNUVv05FewoAyGJtMkvaMHab62GTBiBqOEYZToroq
N3Y/fF5Yo75M1H2HD+ypH1k0qq4/PH/ll8Lrny/AYrtA+AVhnFadTXPw9xeQlHlzi8w8njcaQAO1
G2oogNT8q+cAduu9lrZBGgp2IOzb637ANK/8esYvNHvC+kt/GE6lbeQa9MqBtiKRFomWzpuIo3Z4
HijFMMH3WPctABK4nt22eGCaiS96sWnTTVwfFNJBigzNmeSqsFrqeprfNvKVkBAMd30GXQ2RzuB2
ddTbqIuWqdySYgFEeWBMpAh5BLC8ax5MBpExqm5feFjLPnRUGahFaI80XVp3ASttD292KQGutI5p
fakAP1wNGl/dKu+FelJrDkWngQo2HK02h9aNwRDRZ7enV9Tx3OKu7Qx4Bi20ZP1iFZw9+G5Ffq3o
OpXVojVfypUq1p5Gc6sILgXNTRm9jUWTv5iGWLNQW8ooh/lQi+jLDCYGT0zeSLCQZbUGK+oNWAua
9rUPv9QW9h1LgQWhAKWHcqlkQjzD+7CsAYQEk7v11euMOK/Hqj42LTlyDYyCC3J2sFiOkVWje2u7
wHB08l6y8PLUXiABut2t+2E/+RXY8bcr59vN2D/TBCpPNZjlSLmeareAHeAEaT15APWILCZqD/Kb
7cTNc2pZU/XD9pKbj4WMWzXRN0pA8x+EMYDK9pJGENsMv4cWeoOLIisnUCIQJTK/w0Bh31IvkwjH
yacGHQy5eNVxX7fFNI9Pfe8rHWj02tcMgkVk0IzYZ6qonEwKidxwCG6d/vBTWqEJ17FcNlSeAxPb
m5EupDTyTaYAUh54XUmzWSOr4qnudTNxlUh67TjPJ8lraBJQOoCC3alkSD6KsRnW5z64/yAnVcQG
/Ld3VGzg/9igk0DrgiYKrvM49wrJrR81LAh0H4qXXuAXmHgyyoxJfD999j+trX+sZBSMyEAN9GWs
rzpy5N8fPG3jp61m3CWwijoYDdPHV5rOVeXSbCLVeUhjENh3faUjmqAhjWUJpRDiQXbGzPmcPpDT
l/tuCgY52HX+1cOPbRCQSVGmjfLHuIX4ekhGHYk3S+BF90/bcK6km/y4oBnfV+Rvr+P7STzOrfsD
42m3t+6sXH4/rTRxGFZWBIu96hCQ6hFiNNkbfLVufvWCTThm27+36AQiAzJrCmeUqQ4jzPWnpI06
du5ZoA9vnA4Zq0+0Zb1oVa8jnBfMoNsYrjZ/fBU5hMUNZs8JLf+2XT9Vx746kopGh/Y3QhVcFiCb
mhUR9yh8WfTdpp9atN7hdCEWQA6zsacSA5IMZcGr4ZM3RKLM5jEqwTYxP3uOkrVYbuZK73jp8JpO
s27Uz0rVSw/9uJpqm2xkaMP7pSb8MPxCWBHfHa5Ypfdjm1FoNrI+1fms1YfTx4mDOnmJC4lekD/g
ZsT1wBnKk4f3w20VuiRZ4ElnQGmI2eR09niMrrZzgEnxeWUbEzmOOnFv2uSuD++Wr2c/jI7+2ObF
R6ghjkexKQsQ4bf74Nbe71Z+lbs9xKEO5/cIUBqdgOLX1MHoXcSYOIVOOHwL1mRHL/2b9dPG+L1Y
/vUcLFzLBqAQeWB980Pc73Ic3eVrOg/UYmoqxiql2MhYxR8owO7IsKjYar1z7wNgTxr5EvSZAwBs
xQ+NJfV7Z0k8EaIucAoIzw8lxu/3pW6ncv/AtL1fpayX4XCrLbfDIZ3Y98J7EUJBYg3v6HgQZsXu
V/DDKv9rSvfbmkS3GmUnUQGWouk47X5/+NZM9KymRpgPuAZqCLdh/pUSoSvlF1FmSYbt6202ej4R
pEbHtAKbQNB8fZDVQ1hA3i6nsbq8qqpzq67jCoRw4sml//cqTPk3H5Zt4R/R8BzopIKIhfUfC2f+
DFSAcFeSG5NLHT19s/i0zM/Q/kyyzgngCVg9VCWN5CsyWqQO/bPfVpcfnsQfCw+ORB1IgG38CtAZ
fLtiJPmh1c1T6udQ2zhq9xybZELJwqGuDyUak3c/CWeDklsdmY62+/uj/3mZfHv0b8t3/bw+i7vc
deQUegXq2Yf4XbGm/H5tqVi8K6rSzg2zCTsgz8h4fHXSCwEI/Plu7Qt5UZl0XlDq9US+yueiT13Q
k3n7Q2vlz8+KJ0qtzA0+0Lmxfs1H/vFZlfGDLkXed/Mics8N81PEFBRCA4727aiBxa/6FbgnM1zn
nVP9JKb+xQD47XoWDz9QcN5YEBq5sn+/VLo2aVTZUvTtoHByhHEIezfAhjhDWoUXrBllPnyNPt+r
UNI1UzV1qUslbyR3ItuBRVza6igFOy+bDOLlvXQUeVIwX8K9y1SSMCKAae8xckFtLKqVUfrF8a8y
RxWeu2RYXb3mFKSLCHQesoGr9/er4N+6Yv9hwVW+vTqg+0oSyQ+SmlETH7B27jhaiy993L38/bFQ
d/NW/fZWfjs6fFuZukzT69Z4lEshPW1eqz1cuOUTiQ+SZ3JvHdO/z1m3p7etDITQO+a+8tlPMvdD
aHR5L+eBj4gMEfFXTlut8TblmmBfkcemit4vYgFpjPvEo7XoG+9ixK/s0FXOB37UOBVKyhT5gAlO
/rwjiBRJDTe3/4HEGmlwuKQfjrCW6QkWExx8NFTAGejb8oTUgAje2NVeTSQ410Vy0gJyvRAiTcYE
264iv3B1v30PX9M5wsZZOd6pxFIPzqjohpDT6K3JXz2iQMAq3kX17R1WtTTA1g1j0cG7pswZbJ0i
gFZUjOickM9c6YYQ7OF2G9GTMnfou0Y+ZoLRFsEhdoODEHzZ/t17Fk50JJ9+QtcK1tu7Mh6sb4fk
Ui40F2pkpw7bCfAW63RdteN81jII3UWv2lcDkUGorGqkaaCnFnPF59uVDSK0YTtWJ0LW8wD4sAeC
yHBcOnSbwb4Ya/66xC+qvkiI7GYxps0YJre+thAGPtxuSq4DVY8KxZfc1LwZwV+UX6IRUEGYyAjV
EJ1pm/K81t0WVn6FAYR8GwJUKmS1rXd9U5aQ749iMG3QNpnaW6IVj/komIQH9aNGT5YBnEIRZlLX
uELZWI/I4aKbXvGZ8dRvGzTgPoEWQhh5CObyql/JuztV3DvJu44+YRJJr9V2LM/cmXtI2dPMhxW0
MjGwsmFDjQzmz83VHRzzF23czcJDx+lgnBMEZqG9zJ2nD5kf+qS0MJBotePCsxe97r1PYiKOjHHk
GGSHZd5jkTEykRzDO8GzotEx7MYEuyDWeCG+ZJatCZ9IX2lcF17Lz2c+79oMK64neWUhnAtQQwWI
jUijOqL1RFgRT9ccbjjb8AyRkskUmEJrieXzLZyGi3zWoEiFUDS5nQXIQ/Mf793Q9ga8FRyh+TTX
wbrgZe4VFNvhtMfMu5CgmzAfaWCAYnI2iIx0tBb+x21Si6EJMrQeaRJr1JK0jGIKt4gSsKL9QG4y
6QdehVjWo1GJmJI0aAlOZikqPdBNZu8OtuXTHXhkxA+QX3q5v3yMDs2bsU5cpvbctA8P2Ww121/Q
MFlDaS8xiZrosx4NWzQdLPHVcjZ9h4ewpXCmjMxGX/1GGlur49djz+AVI9AX7dGh4TC66fgHERWu
tB8zpye9bd5NcXCN3sU7GzuG375G0CYKR3E+U/dzrjlfKkmGOeuAOpLP2hQElAl0cJXceSiLGQca
pHmwQSH+nvQOmNQHnBUW8Hm/aJEsqu59bmFUf+32xeg5Vlh8alapehzuaBS3x2C4K7183p21ob6t
3BHyWKSSDJsiLySuFQn00Pji/bujE+ynX6/TEbrlSgV1H28fzihhnu5OXHkpZGKR3zPVoY52lHXJ
eqYCZTAZCLAp1F9M8I9YyVhqpsrUMV7I73VnF4sfig+ZqRJYQwTo5hQrB6qt64F+ZnMq/Bs6GUBR
VPLAu1wWBBldebiqZ8paX6JiiCa15cqBJ0QVyYhUWrwpwyX/kS+tf2nY8DQ3vEXv4ydHEc1/+bJY
fU1inB1tREPrwQLCRBFbAx6BkTD6WO/RmvYblolcdLh32hrBFhLzFhXzpUGMn06qM3srs0l7QnyM
bwzHRJFOhTRTF9qPmcRkJIIgbCLCiUecCuly3Lx0YpCwzYby1U9Ryr1ok24VoddnVE3s3UcKgkW4
UHAaIUzX+cwt3N+BJ2bl+uU4wKFtrAYHtuhz4BeTbMjYQkNMlH8KkRkj0d3mvh3MYE0hNKG5xKs6
9sLnSFte0HbUTT4xp527YbM4NcMj7/O49zKknzOQomgoI55KQVffdv++n2Lq+2E//ebzwgweBKad
l0tMFcN8wrEHhdtgwY6YfbXv2WvFjFUYB+IR6Zgu+en7iPT33rll3vOcLAMk9Qzkh+FTbLb2nlxP
RsD1EYXMsfyydzlbJO8oGL/z8916PyfuMTs23ioGC8BUj1RttunsVVvVzLyi+WBBDytFVac6zGe4
6kLi3OtTuKvfqGmtCenMs6vDmik0zqjH2FvtvT2XxteJtNIwJSCMQgN/ttb9Kb30Y7h+NPm4rssT
A2pv4ItkBlLdWXAaJqxvN+RSySom4D18IxZtpVvkFehMzz7q3lUXgePcjzsaWetmbK2ND65fUEiY
T3aDTfiqfVQjayda8E6xI42cjs6wON/GhMTiMNBeupc7IsexMVwRQ0INZrvGHrd/hNVh1740U66C
Oh3WX+fBc1K5m8GIfAkGy9yuA5JmvkiTa93LSsGZlG3RpA8LXp+0erv5q+ta9rZQXN7fSdJxonXJ
28GarI0zZPy8/oXqK+dqoqPlr8YJ9cIGlaKYtQvdez1lQvRiC4kjd1b/eREGljcxO+Os27ywu+OJ
x5I5vE+7bUxzQl+HYl9n13VO4QLQxCzifmJ8LzFvZMi/l9efbzmXj4jqSzBMQBEaajMUtCscQYjg
E18gHWAkrpLJAwmclZBNw1xlmIxe1MmeFCHf2mjTp4dAZrgFHjVt3PwVJa5yJBDG99+E3ajGfEAm
KmUx/NthtIoGJOTK6+upfDcuW4BvE65CdsLn1JiSoImtpzwWbKg0a9f6F47oanfd3aaRm3jSMkOK
Wo27TXoSwoDQb2HGXMEWbZnJzTUfz/SiHjG0+Ko8pnlu+MleScvkyZQNxbAQ9fNmToNJQPnxRNAE
MHSBRsB7nphPaCHJ3a6+b6c3bvVzuozGt5HQpQdIoDUcEXPIlp+P98E+GLde9mHOQE+QRMJenuLa
eS0CT94ZvEdbKIrPTYKajsjhXTftR4avQL6qQ4/PQ54gYEMpoJHMtBQ0GnWvLCuv+DIWN7azAMEC
z3sc0zwXsOv+vSRR/T6vVaZiqPTxGXY4ivOliR69cZl0e4UnHMYpGnWhVNDPxbbCKvRAaB0M30Vh
+0J56bdLBNHLBNbXHp/CAbcCObU3pNMhu/gMMfLI3rwmrPR44Xx9ipye/Z0y+Er9kOw11OYNjbEN
U+nJvxyLoetGU4m9XhpBSh6FI/oK4QiZ0If49+2I2TerygcSoGB54841XgqnQvGM0sGP5nXFLcsK
7qC4WOyWms+2XzDaBLDJd5djMMpd8VOj5rsa5vsA49uRR5VvZVhkVrq0kpGE4H8BFetonWv//vak
N/TSTgEIwwHYX8cKMrkfEHd/HmfFIQhfOdw+DpaoKn4/T1qhUQ7uSVcu7TG2xE8UasGL6TJ/nKOy
n5pvkvv84eCl/NFo+PWQnFE1xYRSoX5rj5lWG5ppzSsmZeYLcfId7ZgXSNzVGE2gPz9I+/O0H4N4
/zjuAVxCVKDQZ6FHrPw6Wf/j4G4XT7PTtA6JXXsdyUH88UATp2qsMColJ3JdTvGVYg8Tzac/luLQ
kcf9c5xY4aYKFnJsDrWYfPhOHXXBQYC/4yc+J2OhMxxWZKqten7tsUcNsslTNld1wxE21vwmTkZN
dPPikJLyCdJbwUKpHp5ZuhCIWgi7NFH1IbztYZYcnv1lgDeeXBL9ztkvgbFLN0b/jGOvMJh3WiyN
NYGU9YUpjRoZVEOqxwhveDPhYkYUPY+Hm1g3yuQF3+DVuLrUGVjWPrAchlxlUoCJsVzjyZAv6E6m
/RKaK5nTXcKRJQ5u3k++ZXH9/nbKFm87I0Z+DYhm/t6IjGW9DIjxyOYhZyeU+4mPsoxcMVvqfriV
tJ8e6pt+JA/u1+RqFSj2qXqG9ZHiWFSx6PBFxbV6ExuNMF2i5B0JhbpJJS7iiBS2I6CqWMr+5Q9R
qQd+IvD9ORwRkb8qeUs2l70MXfH3G02+qeEj1qTbPHsurPv0wR5x65N9UfiN8WlFbOB01tuYef1g
pNvFD9UZseV/fA6/P/63u669KkZdJFoBJyLZEh25ribZUnaue2G+FD5d4bFMtsrIOgt7rjIKBK5P
+NWECe0+EZbmFvslEt9l793nwtQojMLPUT4R7tWAEgMP5Qrq6RQXOv8TXnQkOzjbNLoh4mcIf5ty
ZoghCnFheJOxetrUDOFS2C9FOi8uz+WTHy2soNe9+PyEo/ssuiokU1HQLs7nTe19fAh/lfCSii8O
PjRUhAO+d9IJtT1+PBx5WOe0kUBjCP/fCh0cIH5EgICF+YI96/SravxOnghfwnVVDU/rz1/xVh1X
ijJmvqG94dDFamzMEu82xaBJ1gRRy+fre4Tc0EZT93YJfK43BuYPjzBSHsmi+CVPQBx0hrV3XrBJ
uaQR2by+Fonf3T0vFmfx/2VqzNVl4c4WfPelHJ55mSIk++FdzjPhjxVvyA3LaEgFpFCSCEe/MHYS
QMtuTXvBiUnpFNLH23R1Jioc++Dw8lYLZyKFDjpHhF0z1Ib0O5AG/ksGLaxfivNqOK8vr5pXjkBy
CsjiWPLF39O2YcsWfj/xrqRDv6BEStARvvfrU40dSHw7p/CJ7GLjo/B6Fb5BmW1dgK/uv+4h2nVw
M4WfSKQWCzsEd5j3WLXbdkPEqVds7kzYVM6Dd0ef4/16AUzNI98mFAuwH83R7UP4vNDavIhn1kyS
l35v4q9q1gPcXxrcZjjlw2hMi8h5kN9EGMd2v2497mVH2ghrU8Nm0h7FY+NaHpGxx9n6qx/uNO/1
VXbFSxCPma3ZcqbCMGV/JR9Ej3eegI4+nWTP9HlfvXZHfqAfOsImePz7genPljcrgg0gjSALlgP2
3t9XhKIxwO1JChgZmY2oJO/H2Go2qXD5UuvOSXmUrbVgyxTV0KYRlCI5kwly6LFEloFjtDdPRe+Q
so52FqhqgsNSjHMJwgRy454XOT3Yj80Pz1n0RH9fzXnOKFfQAwjCl/mtZ5rU6qO3bnI2BxmiSyyr
cB8ejl6hRuIerqKxzoYaPC3nHlujQe5YIcn0xbS9L6zbNH5SvBnzOF112qxkSpnj3EmsLU6rl7ry
//5UlT+Oo+LtZbNn/KUaqvFr0PqP/V7Ls8zSc7g5Qb1t5Av0/W7/1DCh0w2T1yGmCjsMSVD44S0a
/JvHHcgkb4kMJcgnyre3SM+uxQDZCUqTaUHHJtpLq2LydMPiSyyECjXzK5xv0KewUeeITscJziho
dFP6o0CMZ9YyxJQPuw7ibY0fQFsIbBiq/31CtY8JiYbSIR9Li3iPp2g5mN12kDnrVbNTFvr8uWh2
tx2k6uPznBNtqo7T6Y17hrvBiyi3H0DQsl1xeJyak7mU/7/LSeTe/3zx33oAitTec7WECTZQiKk6
16Q6d+wEN0ds+lzmotyxpDXVCYxvu31J+p/yuv4wqFi/noJFgJUG9NrQxefzj8/dqJNeud3tDGVw
A7QCTg5qTmWPVgPBphBhKnjbgok5sTxfx3MJMwOTqiDvof0eZzuSVoYdevHbSKxV8Wjg/f3C/EWU
+XYPQRhFsTSg8NYV+dsFcovDu9w+buFhcSaEYwjZnz2uGt3GyXCxGG0HLNvbyRtn2c/te0XA6lx3
8Y24OH7pGF59uIn00X6oD/5Uw/CuQesTl61tqYQF/P6umVKby6HKVbuQpwikzww9uKdXyumK0PIg
baNdsQpn1T7I3P4o5NERvkviN7bVR73tl89JsdNOyhuTgIW6LhS60BZy6OC9ezrBWWM70p3mPoZM
8hHN9PmV/8n7GjtJxZVYn9SlyrXYvdj7Bp+aYjr3z/SS7LTJx9/f+z+cGOLi+OfL/FYFyc0gLIvO
aJYhjRxIFZQXRxQO1Ft5vagXBII3rZe+ERhOLnL7Ku9tw332fhm48okADe2ns5AuHvCPi8Fk8GoM
WC0U+dvVaplSrt8GlIVtJWOvHlCHpu1a0cqXvLPcvjy0Vja53Us/NYkOnnVGhMRRTRaqeuk09/FA
sW1EyaQKOAJjeXwMmBuR7sCsTrXiyb3Lpxobg2YJbIT8YuvpOEH93GScU2QnHIxzHWIUUjb/KlP2
mSUySfJ/Fmb1EmSbUGFTZ/u5VzQsr5u8wQRvPIh3djPjo6oUQBiP1OUeXF1Dc1rfH+7tRgn9rF1F
U/yCzz4jK0/pI38gS6PBE7rK9Tm/omey02yZx4Vfp6/WfeCmXDHJc9k3ylAlTpsqKwRGd5U+7fqi
dQtG8neZwUF6yavP6H6fP7BgPBeJBnRH9wnaEct41hir3s5GWqmNw5BGYbWAK6jyQScag/782Opg
/oOFqWYuP30dXrE+X6dRrvnPBmdfc+nMiCQpbB1NTMLDRHqaMyRHeL3buSbDtxMhxTrTI3LStPDj
pppnSQZmQtckeBrvt0czMnHGV2QypPu8eiD1A1gzGCAgfDrSrLWrVaqCn8FHnCTd0jKq5b1TptkN
N3zQ++a9G0tFP9RVkkjl8d8v/F+73ffrzMLhw6VmcBgzv134TarXehGgra9GTA4uoA0xSRQo3R/e
Yq9gPIZY6Yfbuxgd0vpOloMpYtoAgg/JZ0OSEDzBxCDsaYSGaHrdwoPAIEATaUoVwNw4PzKbqejR
n5N9sg5mZGD98BLUP04wYvT9P3zm7/kCdqq2knm7arNexa3LpfKQHm5xLUlFJt4jZbJSAUlB66z0
MEzQcBr4rGrhjVSWhToLDO4BROFkKBoDvMLaTwDpH5/gNw2DpD2u16ZI7a0GHxab7qw7JZt4U5wC
sGvFNFkNlpho1/Exmscja/L3T/hPdr+FwMbgrwdo4PiIv+Mrg1aRniFM9mXIyQS1xtNJtbls0FXD
MGdPgufYiD3jOsrKkWJtFXlphTMbU1BxjCym0A0JUmOd8XA51sHx0SHHCqYtRQoIks7/S9l57Tiu
bVf0iwgwh1flnKUKL0SpAnPO/HoPlgGjj6rRBfvh3uP2cUsiNzfXXmvOMeWzmqzUZNH3c6eZ29GM
P9fiE6LhlMR27d3wrpZ6gtCXl0xTTHyr/UFQp8QXIJ3jr2mdDxu3wbDXSp8EPuX2SuynubB2u3sK
O1dYOw2DS05qmjZK5amGA5rGoX2yUD4q8r7C5qnNQjC4xtm9ywAyAXQCQ4onJRwhvBgYTNWDh8y2
X3jOmj+xilPe74uSCG0PLOlCdFapShMEn2b4VieHrts58kZM9pK5C5NdhP4el2mYTPmJfbOU+w0/
VzUwns+S5JYS7xfYACaXcT+3MYVRz/Qz69Md4o8mRNqL/mZQXqK94Etq9q7KLhUJTsoqzACjrntK
Y2PrvOevpvRLQfGzofZw4x/WnWGluZURArIWjV2tnoRqHsG6rrxyHmoMMRk+u7tSOaYu41AF5aP+
myZm+ID/bC7//QLW8OT+UXJZZIyZhFJZl3jDAZd8AZjJaAc2+PeIA8OIFt+w3lBPzN1fqnx96E/+
+GgqR2DDuJEJKPzvR4tGXIdq3ttICe4N8pZeyadoOiYlYkStMkdGuyt00qsyJmoYDpAusikINMz4
r7ZXJjF6Ikhqlj5uhS/XnCcgCUykgv0aGva0sKDYpOY0SlHNmbxMTpUK88kAryd/lf5T1EpEV/dL
UxUvnnl1C9Ifp4rHB2GQAyWYytk0bGUyCrVR7+XkCXVjFk/ngXQCco1xItJwembPXr/NNBnWm8sQ
XOqO9l1s/t/nzeEu/XGpHlq9lhilYid0EAPyY6tdYR6OtQIPtLHDYlpS2OVljcgjH5d4jFzh4ibh
Vte7gRukUmuk5qvjrQTJQB8fsaG5kYdjRJqx5Y1JfWEm7W9rX/jlBkvDieHHDWbxDhI+Cvrvpt+f
a0tSOtHWFXPnKifJuBq1hToNqx9BEtoeobXaAdKS2aZG8OVHBGCMKu3aO58eJIdfdtjvXuWP7wKs
H+c7TU1Re7iCYmAHpSjp+Q7D45CwIK/CSwfcb+g+gfmjC6Ut0ckvUCAzwRlIiwN3jLDeUXseKIH+
HrruWEJ5YS+90d0Y7SHAYa+83kWaXALzvW5q4Belr0wDzEG9oaxZT9+qEICe0fxizgfAlwMHPUBW
IsF1o2GGtpT+QL1Otj1e9AFJDhsBNdgG7fiiutovrKmceZs+IZt5LL6gm8Hyc27TcQRPpp1q2wZy
TTUZPOjBZjglDtP37t4w6wehQa8F8k1Cq6W/VRd5orgL+27OhDls4mMEOALvKhzz4NwwPiEF9puT
x8R86kIx9Ddcq3qWIGD6Gk5WvPgOxpLKG8CctehfzBPt/qcGzCbcNOQbwsQ9Ys+aulfi4ahif7uF
f1tNFi9ImgKmKqkPd9BpdTGzXT3deW/mPD7chXFzUJnIA+4A275aVIvmyZgkv+zQP1s9w6P3x8c+
nK4skJ6llUUZqSjk2FIdXnrgwePwBXNaMT7gDy2AfOjU8iYdtIhBObM/sKeoSLpvTcQv5yB0t3+5
EAZMVgTz+sAKfzioi2krVapIMaX43VTv23FBGkIbm+MiPFNTK4egd9jkkNWkFW4xdBIIhoxD5L90
1i70d2QdjDVnnmfMIn151egMjvDbZgZvfoHsLX+n0ahwHdbYOmLEkyWUI5QGVvdkSvgt2nrMFGhk
hLR9+y9LE6ZoHce2vCeGcaRYX07owNeFzBRJR9nxtkKGOoaXaxqg92R+qjclY9SXWIrHbYleLiS7
8FzGzF/xG0BtKQTEGkTh8RgjhbcJHcs/JCaZnnLS2oyc9yeHfctt1Ulhvqdo2pSbbTp0sbaddxKM
pwBuQyXmJEHeDXtXxquy3hTSxL+51q4WsKx47STJNTJ6PUjkTwX9sLS5eeHN0yd++151ULz1Jz3h
3LZV0mxhcYGy4lNXXrD0ByawUdfeSmKG68afFIgwncyf67m+FE1Q8aK2UbQvDCeugYCzMEkfHUeB
MfME5q3yITAZBXWY/bCv1WzSZbG0BWPqREiudIy6lCNRjAsoekpglw6XTtNIIC2PsbUXi02BpPfo
lbjNw3aUp881+S4RtsPCrqaiDjnLY+irbpou2ne1PhdikSExrkjz4vWQvYV5+N719lgWqHVy1Fzi
c8+PUG1jqov+Kg/tVQ7TpNOnnQX0N232+qA+dZtFEtGNCzb2c9q/afQ3pUlGDrAan+rmDfteXFGW
U0fGa6mepOnSV2GMgoqTRGJRIdd680RF5ZG8xC4R2QBBA5Ipq0miocPJ2EaRwdWq+RSnH0qyVIKr
JW4c/kqdbpRH01y9FMJCymdkmejmRQkXVTWcM1kT5aJQF0G3kQJ28CAhU29VZEuxWnkFHskX1bWm
EVy0klGycu1QLwiMjUHT5PmhBzYib6qkxhp1TAZLSOfPVRNBcDWX8G2I+py8MEpojs7iThS7ceHS
ywWEa6yq+NLh6XFz+s0G17J7I8W+V4Gy1s4206WdA4Eoj550tBxfeXQuyoXbXPVqnmT7GpROY5yC
4kWgpeJ+avlbXjm4gAAEAVLuefngyhDCRZfObWvt1qfGuOvG3MOeRKz4KLXYh0T8l4h/kfk6+V6H
FuBtJAVsXvwVYyAzD4JHXKWwCERw0l+yddeAk9bGOKTvX19bqEfmRO3OMfHf1RZTZ26PtBIFC/Cz
cqv3BOxOg4IQzXnvffg0JkQJqlr9y7HwrxuZKYHGBrBh0PJlo/ujPsgET0jTutR2pnbugjUZsan8
QrxdwWr1Lr+8PobXw2MBQGYXW6ZmEnHxuGt6dSSbeu2YawEdYJWM1RT+jjxjdivc3Gipwc8sV45N
PHf7W/X24/TLK+TPjx6Gn3/8zsBTGytsbWNNLvSyMW0UjQJST/joZvKkF/ZSDDgFI57yK9oKDHEU
JkYwQ1LNS0Z+4Xlj09BBrB8dY2Wr+39fGOXHTH/4djgHcA/Q9Rblh/ZC1mZ5QcmN7R41q/3qlZ8J
upI8R9FnoyiWCUVlEp3jI01HOF9DcxvzjHj2RubG1ZvEfY/yXZubkyx6N3MGUK2zyq1krdfnDBJP
oFKwUAGFwk1HodQZ3jTHGmESDvnvH/LXcpNqfdDQW7pFn/a/l7my/S5vNNfa9GY7SWt7bRRTKS/m
Jq2c9KuN3amFvzKW0WGN1LSYeIq5kKCP6Ym7z34bGv9tbf/5ZR6uqhuD/Tc9X9v1ydb1kT6GxawT
Z066rx0HPf7x3z/+rx+niRraCFQS1qMNRaSZV5o6N1GzZ6QQFjBBhTWf58n62FF+8ZsYw5d/eJaw
RyEBMSydyv5xyZSNYvZBqBg7FzRxsJZIOldOwegWdKcsnzEyzg70Kxxr0znPenwSOHPwnLnxs6lv
YvgIUVQhgH7LlatrMmtYp9qHm+7Jg5I8uIoLr1mnCXkjgLPA+VdLEXKruXGQgukqKPMCrbFSExQP
upqcUol44GEk5BmLPJ7QeBSrWWNe6FpICkTKsien+6nBzCXjmwDXWlzy+lUkLaOgcGz3mPB9h2QA
c8NRP8OEO7QLGgAJgTWqpXVMynJmvbjCL3vfX87ddOxRV1i6pig/Rh2S73W1myBpMZyThFaMPIoI
5RicYY5CbTL/1c3106BBA47IDW6YpuKo+FYZ/LELaYEXMN4p3U3H2QdUmvymut1KIeW+8t6Gvq2m
CgsoSON/r8zvodmPxULBTlga2UJMdv77WNZpEydWS6eGbkyPR7CfeRzSizmtHdmiClkb0srNx/Sl
+mZaCotK+uUbfC/Hx2+AUgp+EzIpUlse3jOVaPW+Xav6Llbo9xQ4nJ07IHTvmTaVQs5vSOmgvooe
eglzCQdCixc65FpdPKTNNIJeYFeHUl8I5kLFdxZRl/37Ev2c4HBrmCDoJK9iPvzx9CZd1TW5xGm+
94tJTFNKxDuVdgj3o7WbcDyG98mIodEGV/vcq6LRUIjnyaXI73F/kOK9i34fnjwe5ECWRnE7PDZV
+cwzIUWMe8OTGM+6EAE1FjTNlxghXBT49c7aVzf8AyWhIG5T+VjbT077JNtbxSCSbTVopLRxQRfB
m+rtWu6pqknWojmuwzHxlvRIakZwsDDzo1jPBXOTQ7Bz9zEEMU6uYf7qOC9lBdrxl77VX/a7we8m
KcjQRMN8VISFveNFVibqu9pY0E/w5DXnYklfp1R3/uHft+d/w3Z/LCB9mEkym9TV7zPiH49OG3ax
JRQGQ9dumeNrceYsZMVe6TsmMQXMwGDmpy9J9qFlXHUk0mo9Mkg1U4Mz/6JmXS0alvm90I8GY0BY
eFoxj6VrKB6F5sYWGKd7hXA0XANZ98rliumQD39P5rSU6EecYkQpxf2JDw78FV1bP8e8ok15kGiF
i+EqzbF/nmi8DuQA7QNMn+WeSnmj6Byn8ntDNPLQ2KJkvtNqDfypSsugXdNOdsUJfWUlWlbpMTV3
akouPB4ROYTjptwyUg/6hexMU/XSRmcapezIonFTG46Q8UfikR8QfQXyF2b6kUsPljy971D1rCbK
PQBowp/bGMEI9ZFhENDVLTPwARut2HTdDH60Nm0I90qmQ38a1IS+YQeIQzLovzKOF5yR2rklzjLp
zYYrJB0qZ01OeBIde2elZ2f+sybQNtgL8W+O+GFb+nHPUXjqog5DFsXjf7etLFMrQe0Cb19nF0vA
QYNMH+wl79SG0WPcvfE9ZH9fxb+4bv9Wj1ETKwx6sMQjMHnYL7Uskr1eMOV1UNyNCqIs5+TE5QzI
WAdDQ3C03LsY32XhrOl72yMFEuwk56fCes8cXBMRzzJOowAyUbAKcNCo+cXUFlG0VatZbcyz6oCG
o3PWgTK1ioG988vjMgzBf1w5XMMi3mG6u8rDkDyuwiIR4WqsCxjgeLvNQV6ydua+esST2zz5Cchr
eQbzkmCztfFr2/Fvn/+9KZAFStf0MdOtzmoEm0Js7nga1X5PJdL55dyQxgWKeeOmVdfOv+rvDBAH
IeMw4VO1/Jd3zt8a++afX+KhW1VGcRdJPQ5Fe9tMidEdaadwre6byc6aVEDW/n3N/7YdynSihpcs
x5vv0viPDSosY9yuuYigJFr3MIsjbeT5O0k+ZjBvCdr+96d96zAe77Bs8SonKtgaHpD/Pht+GqqO
xctgJx7NrTmnL+Z4Y3rmLY9JsIje0ssQ4tEujWwu7LQThF48B/GTNtX3PUJNWhTKSusXJZBq/hmO
GtihSXPut/ncIVeATqL2yx7+twukiIZKIw/7raU8lOM6EWR1L8qUW+0uD0ltsI5NNQ145WvxNOx+
eYa/2TuPF+jPj3t4BLqk8pveang9aXctLAidOqbRJpCXMfpote1Gtb6pChoyxV5UXs32NcnWRawd
hbQeNeIxb6NZHvOIENOd9by5K6BVNugHDhI+luFEEUn4FdeAa8aDKFkUyonF6d5PlpKaz8OeGB7Z
XRQpRh6pmDZwQ+ramep5O7NtJCkF0jqVFsCzXkuzEKynR2vOwB5ggz3IinpGwNE4KZ9dcZ9huE/L
34hgfy0K6WxKxGebZKSpDyVZozrM8v2ePIzSn6bmh8D4PegukbQPw1ennwuywS9OxlZ+82Gyx/mX
kL2FoT3790qW/laG//E9HotiK9E0241Cb69Jt7DXx2aMtlixnxlLjXoNAHuHWNK2lmZuzWofuZ5p
jnTv6viEIXgrGxBreDbsVYFE+9/f7Lcv9rB/1J1cGlWtor32n7RypcdTqbkZ6moozUIoRL+cH/96
OvjzQjy87hwKHyGPg2gTV3Pdulkx9nx3Tf4kFZXQHBOVKQWBY//+kerftupB0WBAgqQEfoyX89ui
inzLy3bRSM5HAcqP22AdQr/UIBB+is1ReQf1AmIP05B76pMDk73+CzzmbgB2Oy+DLeU6ZKmaJwmi
ZctMBcvPINmdFHc6xMrBe8qZHy7//cV/SsKp2Il95xXHLAlhxsP6VVqh8Nwq6jeVOG8I1ZmX0siy
J36ykO1FjLaBiAIY5/VvW6/5l17Snx/8uGCFntowEbJkFy79SzEV50i2pxfNwH5bri0CXFBCTQd0
KWX6+dIvAEeepUW0wBU+44j35J71F8J28fPoz80SxuJEXOPcIOxA2pqokMGADa5ad+6RgyJPISIu
jOfnZh3i8aQRXe6wXMIx5Wh+k5BsfwBUPCQIdDHfIUXmL2LsXv3yLHwP5x63U51IdDQwZAfwSv/v
+0a26sqyyyTZxZcav35zG2LoRvmes6v/cq+2ycrAxXwNzwq5LJDdFwyFJt5npo7CJ+HW7wxjLL+7
pw6VM++fDQigAzziVf6akotOKqMwLu4KdesI1Nka1vFamMk7E2Pnv1fN357pP3/Gw2tTVz23HrIi
162tUtIdpeSVPGwHgIMtI4ZO8KP8Nvj8W6vGUkkg5D90S6XX8HDpojpvUk0hdgvW1KBiDbBTLuBl
7muizKwRgVQd0nTi5hgWyyP1BlIwORHoCFn7XrWj5vNSXAu0HZ9EBOCT/czvrQ+1tp5mH8Kqf2vq
sTyBZnCWN0+M7G/SVV6nJK1Q53VrQM2CRgaagV6bJIq5ParO2q3Hus9iwTRDcDrCdWcczCiKflk0
ijhskQ+rhmkhrVFJkumKKQ+rppS1OjUTwdy15p5XrOS8RXj+slnkoYt0l71OQJrkLPv8WKubGJeg
N7yXObVSKmrULCFxlX1I0zNk72WSxXAx2HKejaQrCpmc5RIaJ6jo1XsOVwBmgbV/botFaa7yFBLB
wm6Ogf/cNHtFOoQdCo+JZWG3J6ggW0Xh2mxZswxy28gaRdoBnXVeAYwPN0PKLoJi3x419oHGK62h
AOa/wX5GB4zcSrJ5e+Q7UzlZcNi1sxlnRIORHX04cGUhENb2Erya0AXsetuD/47BkAcnK1ul+qoh
3cTmZxxi56I7O5eEOlD0K4fxTopvoL4F7Tysy4kcnugh0LAro61HSlV1cNqlWHw67sV0zhH660RB
A7gYGhL+0kiWIX7dbOfn06ZdlepL4RxkYYWqp3M+uu55+MNoa5n0ArRDYZ+imqs+LxlXZlNL5dQ8
G4ScNsGgrNNgQW9BFci/wS7hfiF/klgyhFXhsGYkn+CyuWXiWojWmTWKwwlHSE7MUbnmn1H3BISL
i8uwW2jpjHOlF30E6SCAiqxFZy2E8Iafq+iZXgfBcRAqOh9pw1Dp7kKnCtKFBZxKX8vGNbNXHOTR
JECj4U8Y+Iw18egsB4XSJ/9Rf6c/JPkKMVIH2VoZfP9tsjPakSduGJqBoaSHTu5K5p9rOBkGqp6T
xxDWOSGJiDHyKqtS6slJmKKQosFiyOiXphwry2ZhAIJL1kE5TLJ6Z6YynW2WQnaIEY1rdKYuyLj4
1VI2NuyhOeNLezKP83DBNeEedu4rlrDQnLNEfPVp0DE1U81co7CqYb0LUGfg4sWzfIXnwNCZaHcL
rl0tDwqxzplH7Onq0hRuSXBzYTB7E3MYVV4lAQR1OO3sY574czOS5ymLlavLwZ1Wbt0/JeEKCVro
3QpuuLZLvWPrLjNYt8Y09V6LjO6CvOe3ECaeN1u0sUb7S/39Y6MlXJgJgKVg26I/9LjpWUXkV2bg
m7uuvnL8S4OLXh1RdVHLJMHl12bUz2rg4fMeThee48R1pcXVLm1nCYnzyRwxsIqAXZwDoVVwIupT
Q5rl2i97HEKp4a/+zybHRxvq0IunloYG+lAnZrWptYbkFzsNUWU+AhudYcxS9sJ6OHiKU2/dEU+H
ir+AjMjE64NeM17lZUniufKefKUboofXzc5eeSdngcNj7TYjUKqcTd6lS75PgV+OGuIY6TnuCsh6
L+xw2M6YqRzvxvNgIMsPBC8CDNEP7pncheATsAyJtsdsXJ7LJa/qoJ1kbwPCGweFN0LNPxs6A4zD
LzLgoptQjdHwLcpD/FG8rcOx+iSuE2AxKM7cpeuCqxsZz2RDyhP8koS5CiP+LuSq5ByFIAemKTnX
iJ1X+tbYl97I2eUzurQIfZ+NM0fTGHqPse+fZW2mPGt7bfSVTOrjQGGo3+0tnL6+4jREWGDJHwUE
YjmT/gAIaBWc+k15ECkm4dyvvEX8wYzwNOTTfOBFuxfbaCq4czZCxPVn+yYtCpncOXVq4nY2p8Va
2PR7IOsjch31aYlcTTirq+ZW7cQr1xRIKJE5oNz6tXfVyNchweJaEkZRr6WdMO7vDjl00J0mvHwF
DGHFXB5HzPz36A6ejFO0le5DkJnw6iM2IfJLBUwv3euFDiZkYuyg0ZClBwx18w25OSRbcyntPqUF
AZYkbHXPhIItSqgX22DVXwBP3a2ptzHP3iW+fSbjwbrPm6p4TebwdF7bRf+EVJuIvukpnUkbY52R
THsaAsaGBEAOrkcF4zwQwekBr96YcXJ5aObuOy4hCVWU+mK+RJ8KaRG45hmwM1skSg/5kD8R6wWc
oCcNUvH6kmGsG1AH6blBh5iewe+cgPVrp55EAH2pXrJntRoRJPMGFGSfV7MwmSTNQHBWJ/pZXqZT
YZtNvLlCviLxHNhtXqP5kKdMDJIC73nuMXkkD2jQ52AfIVnOmMolntJKe2oXKvF7IBM/+wX/n3ys
ecH4D4yoH8tnruMKIo4/arDfGyswQR3ZdPYEVSx3JZnrh/AuMMXYBHOuqrfyz9aO54y7RdOOGN8z
9GNvWqDoktsVLzGHmmtLBZBL47yF1js2tTFJkEg8P0EuIcFEZjbPuMHlnQumDxEBKxNKkZNR6AIf
Hwcb1Lb6RH9JAYNhhoKDAaQJbCc4BMKaLvzFVP8QDqh5tsEV7TBJk5CJ797prixO8DKPNWb+Ygt4
acoai45DfBTCM4yJ3TYbC1P4GvvMG0Wb7qCd1I/iWdxHGwWSeYYwRZ9EYLbORDPtmBRgv8Y5eAbB
WQ0veEK78ee0U1DSG3dI7Uuw6YHDmylb7dgen5SVu9P3ZjnW7YG7Ji5rbWQvUiw1U3Vfw1rxlsax
/QrfcHJkk3yN0mfW4FWDO3UXpiRmXU3mfdcIzIVoTlvOOtExA76Ezm5FAsZcOwH5Pyk8TO+nkGBZ
61nE5Dokc/YLbkf+BK9hV9MN5dY82xv+YSy/QESiRzlDnnKglVK8K4AyJ+mbfwpefFjrzehGOw3m
ZXLnbEAJ9hSVo7M5wkNJ/gMTzmP21EDC5X8NXhKYXoMojpHl9QsZIbmrmD+y6VW6aQBU/G3MTtOh
ptG+kHkscVvOOYE9BWNIIFzcbf0FOQDqEitpScRSQdLQuN+pZ1zl2hHaG+vyS3hVjsGmOaAVMQry
xOA/0M0FFMUaRhtHWpz5DARj/x7B1rLwWVaXF2ssvPbjq3kq8SyVpBgrS3lGRMDc3r9gY96bs2ZD
AAsGm0vKOeAFktF+QHQg6nrZzKHPgZKD2KDCpyc3KpllF4gYgJMypNU4RmPANvGyeOvGFsmz4Q7b
6aa9VUu2MeSUOoGD/lYndTWacUjYQgsQIdWJa+nTG3JcTzSuJ/IigSIUzomz5pCpvAjL8AimBYoI
EdUIFUNyYLtVOjkD4dgQ/z4PpwNjQttjA4HexCdw2vhAoHiuwBYNEZqIfsc58CTeJyOyLl/Ep/Lq
rtDIi6N+P3ykv1I+A4Zm5Cua5DR+Cx8rYrLdS3SKFkCCX4k+I2oMT281Rlv7aXCsIfHGI45ggE5o
Z+Fc5EAm+lk+AVyuLJvxa/RazZGafVhwfEAdMdycDvgh8ySDpQqJnOvWxVo+oUafuXN5y8xnDJVK
nGf8fugDT6Q+oucb3dxt+/6BonMpjoDXAXCZA9JoGbbwe7hGq3YG/x6Zr7zR4Rn50y+A2c/Se7rJ
bhovPQ567ya2kHIGc2bgapRXjlvunETAKkGp2O6GfJWG+7wY0gQpx4FxVSN9C3WDQSkc2/Hz4DKH
qT+JZi5H4gb4RwCESOSEcmURgd+rJ0dEtSdzkb1kh+ZSnIVluU2Hy8+lbxa7YWEoB+4cUlMkS2N9
lo7RI0Lmng8fuCA4cfJ1A3Rwo+m0imgGrb0JY8VFeUzn/rYb2U8qGJbtMFNa+Qvq0I2ERg/lKWcX
Ihh5lob41HIXfZP5jDOLI1ykpGvqT4tg0u7qXfAykEJI9N1/EECHcRqXACu4bYnvZCE4+9aYfqWj
J+gVO0h6fMlqZoJpIbluLjWTT3aWqUdYr7J1lgMEDXnUIVw0l/IIRWgLRWImIiS2t2hNiumx+Gh3
6po4JK4TIR7jL6BjJCykk49yfpTnaxdQSTNmRyi+cokMHQWX4zMkP36IdiMOgXRkKji6WhZMLYGy
ZHg+wsG3vyHudl+8OgswovtkV9yOX+qaZ3AssK4Jf5vHY38VzIaEz68Iz72wQKQ2114IhgNENfDU
Kvw9/pg6daoclJH9qm+tRftO3STNYo6fs2c+aW681N+ZkRoX1KFPBNy1AapIrb8ZmgfkxIzKDxno
wRKRxAxa1/xZ4VloFioPEFGTV+3CjjdNj/HUjNj+fAadLCxx00DvmzF4ORQ8DcBgGEcRMFp/srpG
EHrGKU0q1ny15igGY22DoWRL3D38213Dg72KyBsdWgxDrM6wr5BovfneRj7Ta30E5gXlabUDkzeD
srO69m8Y0Sf4iEJ23EHjTNbBaHW+Qhcdf/BDxwv+b95sN4QZm1DxmpSN1lv69CjInltFe7cdh7wH
IRUTPXhhrCJvrT0cyHwULklvGGtEUKtEwUTnZj0k9A2AG9y6J/et2gDt+vRflTERRnDt2MrYE72J
vB42JXVBuuiIWepT+RngaX/3tu90Gs4KEB4QQGy54ju9zUk5J+GIb0CCBStVmxBYgSRsM0S4DRCy
YfcECr+OJl8+2S42UUMDEaDbdMRkKyAMiFBj4YUweAYUFHU6iYrbZ7KtP8OtD26nWMOxfL0BMpnw
QQ28yLtA9LgJMIu1woST+xnAir7oOzJjSQHnYj/FRyBWFStb29fP1cjbH9HQE8LTTiJom1wa2hSv
rL3NEDBCMc5+8qrCmOAssSRNnlbPkDeaPPmfljIit2me3HteHRRvOHatCblFMx5J9MMjNpkW/QFt
AXYLeGxfgNfHMb0n8jsdfpbdssLrZx/O2MBQc69DaF8BXnB8vA4/WwHLqexv3YiwZHRs5Bnpr8Nb
oSRXPLmXyIOG3bbekcc7ZxtAvvzx75YfBoO/HdDQ1VnAlAcZ4MMoCLGWbBWNiX58DHjsMhwoyg9c
lLPghGJhQbbJuHiu4UGEHB3as/jWLnNSPptt8Ir6aMLpbT6EfavT7NjsqL0nEhwMdXTChNAAsjkG
WFzwE0CheqGaA/f34p9UkBHQK8F97+FlrAB2PumUdvVKJy4I14J/H5wE4jniZX+qn8jB5KV+RnhI
6exs6oVzlXZDCuhQaIDZ8C7hN/9R3m8EoDij4NBtopm3BwLIG8O9iCthrew5RW2/tHFEIuiMKvEt
XYXHMBtd0XBzO0MqpnOMh30FtpAjFv82VoJwK68lSvJ7/dlTEGVT/R5+DtziE8xGbVLPWDa8307l
JIT4tz6SZrVwSXVnu2rG9Qs3l+hH9UjeAP0jNhzjjb+Z7Eb9WNLf9YnBqz+dmf+L+ET/66Eb0aSu
kjKr0pTmnv8xbm1Ky+rqlP4CSgWLFAV7ayN6C4f+R0lyVDYLKnpv+MfMLX3BCHgpsMF0haPOIMAY
VTnsRelg2mdRX9vFzouXRrm1aMtX+45wsOKc5Vc6ajTfKs7vGPPEedwjcpv6VCL1GsnD4OVLIUyu
CpiQHK/tLf8Oug7EPogpaJvR5qsxeAaLtD1yS9JkjfaNJpBQb2lM6cmysn6bpf1QTAytCAJ3Gfoz
GEFm9t+roiWObAiiru24BghlaAyizKmLSRoMaiLEOWI5jcPpLw/Y0MD+0QD541Mf3BB49LMi67kX
mB9xJnbOseTs6C54OGgRosq2JdL6ZvxiwfmlzTQ0kB8/GhAA/4NQA2bEw0d7YljHeplWuyCa9Bsh
m/sMXqiDpV9CCH9S6bmyf37QQydb6Jvas91M30UwaOLnmOhaur/Nkvau6HLeJ8I7p2V9apQFt7XV
dtidq2pIwUmq3+7y3/YzU5Z14F+ooSDD//cue1Zi60bfyGs86zOJ7qPtkPVYZpOscU8h7yk5Aa0b
DQaCUYo3RiF4zYixFgaDj/cjKqcaQvaRWIMcVef/XgzfCQs/7oimkygjy/zXowy2tHzN6ntZ3eGH
raJpAFAz2mGMRQ1lgtpMdxhXB+lhccmIZKfcKE84QHSIsJip8lXdvOf9MbOWajxUmfSRQeIZd0dY
h+Wcwda/v+1PXeJwWwceOew2CZzEg9KnU1u1y3Ul3bmw7ZSZP7NO6dqb0zVlGjMufV4NDSGIlGDj
K6U63QneIdPkCXj4v7/Jzyie72+CCF8WLdVEKfnfm6owoA2rzsXZRDkMwQkEY7iIlVsJ26ed6dE8
IEQvXOf+XocIBCEVIyYgoGKSy1O8MzGd+uwmFZdOSUec5RN3Krtvfb9U3asjTyqqsqXd0G8v/ElN
06vsJlV/s8HU/QZZ/2srltSC//slD/1QPwrF1BQUbXBSo3BrrSXyth6GizTDS+qn68BaROki9n9Z
esaPwexwCU1V/RZGkzz+MGhD4sror8ZgCL30i8HoUJT782oMtYAqLNnRPzxEC0Qy0Zv7ASvVCmep
PYov+SFZMWvjXqt7UBID2HojTgFS0kkC5TnHgfuVoIqbevLE4i/CaBZOrGN8gwjZzZyDMlU+41fJ
4wToUc4ph4SY8vxdWLBokxEvz0U0+U0sIP9t06VukRgqEp/D/P6/60WsraozPSPdqVusX+7BPhrV
iIQiIKcME13gYOEGUnry1VKjXcnieQ5lEkq8RT+RZtGoO0JqBYp1x89/pnjLptGXF47ElbMAXnak
4Su4nMM5+6wpM0fwLV/6kb66k+EA1wqmIgzkeBbtDLCmNIFGL/XtKSLe2zipdIsgtL0ULxA59jty
7SY7Xr/HFp0mz88XexWaGUmfKPokzmdCt6B3BUmzdcdSNDXPCcyxaTeTZ0Rr7CnCKeepXJi4EVjL
pLgpKFl0qK7aR7VI7rWwRIxOAgiHa+GXjfb7dfmwl7EpYM5A36rzYD4sKDMTWyMWK0TBeP3LVWks
OUO5wLe8Bek4Ph0LFL9qdquya6fhhipfayi6vPMSf8NcrS0Onv9ceeAQZ6k6i+wrc55BOOmSvkCP
NnipXKSs8rOgPmXWOiYg7Fd9hzasgx+/QcOuKSNoZErxUBL4rWu1ho23PUIsqlwya9cUhEvNheqY
eM9CuqqUVcTekK/SYIXsGvva8IJLrXcNwUmhnh15rZWACXZBdzCiO8QtJk3M15gP6oCpYrJ1h6Ef
oz+KC0ZbYbiUwd0ZU2onlxTKaC/kNxXJmZOPtPRdVXYCRpfoXskO5I4tCr2RfjVL+inV1m2PqjGM
QC//3l0BOfxyGR4el8QoRTf6H9LOazduNtu2T0SAOdySrJxVKqUbQlZgLBZzevozqD7obZcEFbA3
3H8LtmWRxfCFteYc0zPV7ap1DhSJOncq2KIz8vXoBk+LdfQVPm7ZAxzrxrX4c/bj9p+XL/odpDnR
eVodj5/uO6WRl83DiPUb/7k+K56kxQitu9irJXaGKdVkWuqFfZyvxp9OZ5lf72yueUdnogOnmd9n
7gFU+FiTo5hmzlZfO+HE+WRPPP654B4eiD8j/IAGrctPXwMDnI6IQIQ0I/WIMpjnvFNO4ZuPwKn+
c+CaqcqzRZsSXct+s0EUg8EZKiCVDdBHq+Pr84m/YzCApQeA0H7hCzjm0YE97gjZDVD/8B3ce9Qu
u8n4UZ5Hwl++jrbCDGnJSL8ev1Of6TMmKSKD6wlb3F09Ob+S+MApJ/yM1ub7+Fqz/Z0vodxRgKUA
5tYPFccTl1LNP9M3sd1NazajY+VmLNy1o2HXRfIONK6n5D8yBWV7ybWpKemgrztizSOslgIPN0dm
4zPy/gxuo2UL/B7IL6dWTuqJ9fXnI07wz5+Xl0W83L/tR0rhGmCx+4aZ0H6evD1SV2JjNAJ/Tftt
HzH/d7SIYG+78XbgassjihEzegIwcPzPmuiuwSyB6WWSsFYgkNg2cH33bz5tnpiYhG5+IVBB2AqG
XT028zMdH3Lb5rkTTQP3PPOXeNfdywyFjPsRTqJpyM8J+KsYBDBunaXAzxiPgBJ9ghWF8ZkXCwaE
uH/M6Je0TDaia8xw6gPuM/n9Zf2Yu7M9xXICHvgD6uUDN20k+bUEPlDw54Hw2WyPUbSy+zpMxtxd
9Snd4gy1Hx8BZfMMjb8KezIB37fdUnEuF71rvvsbLtPjXrfX+7uOxGfdpmXIpUrtLRz37GsaMO3H
scxtzUbWc8O3QLZZYDLhkeyooHAo6Gmy/coBRH6dtsvtc0YBiOIIGSEKk+P4a6RTJs775+8v/XeF
oy6y90AjxgqP9fL1esBqtXA4N6NnAASlvGYtglT/PCx73SkpM124xqC1/WnZzuiFs1KlKX7jFH4c
fbEtaGy6NFzz4zb2r20qBkOCdXo0yOMrY0xLerQJXACPyrzHsw29nhwKUrns801954+HZszXTA36
A4vxfw999hNd79KzMTom1MAxqpmECB0b1oygTBQgsoIyyG5pvhpbksRCieWue/MKGD9s1MeIyf+e
xtUOrbwEYT101WVcpxxUJ7TnXxUm5ejTnKbwDqD+goYutn2YAvEqnGvz/MN8pt3i0hFbSnN8GDNA
IdWqW8nv5nO2KhCJQWM4n4o/rNAQQikzsmXDPS2a3kWfQ8nuQ14xUw8MCqt+vp0hzMFvOBdaJ99h
l6AOSgQDsSYTYQU/ZPH7Pf9pJf/PJ76aahS5KepcriDPWzh2sx3+k0jewy8hlqmQ7rDcJeEzdQbU
NJd6k3U7VaB8csRvB4EY6hf/H19eyUZJRjTKh8BnQbYvup30lEtvRN6U5VaNS7vwKXSCK8ul5dBh
Itha5sfvH0X66RmiwDK6xlDyI//79xmqLVlPM6y6W5mSocFgKEGB9QQGt8qYkjFyXnt2Pq3IfTdx
tt/YEpnjRuF66fLX0fVxvf/Xy6N1rYWqgy1j85YzbesTyqkgXlmYtgXofmFlvmRPwQJb+ru66TDs
PiBVEA8WudTFGqGXsQu3xQI1/DJwVKebl5tgqr4zlCG/Y/5h1vBfC/C2CY3Z8qN7pBG9YIjeRc2U
hnUab4I/CjzZ1sFH5NGMYePQ2Jq8FEl5fYomdDhoarS7HgyIMeaTHFmk5jGkPijcTv74+72wfroa
miKqqiJSxKTA8+/V6PI8EDq9vLC7kZ46RBz2sOgW7UtOb/3ZIk0oJX8U0QjCkGMaTmls0+MnIBiT
dflRzqRVs8L7DvkWacGfyyaEk2JNaP1CZODt+jPcea68aPfarEEPQeP2icSeifBaPYhwI+76dUSn
fkmjh3dpQ7q9aDcv3dZjFANPARB43v+Jp6MdyGnlCe2PR3b0cFDEOdu/DM/xuHnW7okjQT1GKWKv
YCSy2XzKtyCaPz2zmioC8xIlS5auvScA+7xEggGxTbLnQlwpIJbF2Tl8aHr8/ruu37TCW1ixvOPe
+rVsV8ynys5oV0X+8vst+3HRiduT3Ty2YMkwrvYP5/6cx1HI/oEJCP+ZSVxU5qLkQ/xvVjNEYg0j
IEktCOduJQdK3x0izH4osDCcQlE1JONq4O2wHuipcFZWADu8CN6vmC4UE0xOXGwol0pyQK9FPQRZ
M6kif5pp5r2IK7z3Ps+VtVYCTuoiLfWO+CQYULCblfe2vfdtBXlqZOb3g4EpHjOwKgfvQh9u8BMs
Ii1b+LGw6jLEQ+QlhfBFFP/TLIi8b6WT2m3wZSyGVFifa+xvSosyhOgKYjplZmYON2gBJqXawUGE
ZwKMdaCv8vA9zECiYoGMWBSz7wj6P2qOD2PUxw/tQ6Od2hDW8PAxHiQWC+KziR+PYa/JLEO9ZlbX
yMMvn/jFmoE4YcryTQQ433zpK9Ppcnr8sbWUBpOHtJppzIlNgnyPD9gjGyNpIQWNV+OrRxDky3jo
AuO5rQMGgtaWhEVYXOaexIlf1l1b/km67YWBKIV+latUk1h0aEbuxkBo+f6EXY6JF+VDNrS3MJOc
gMKUoyvtMk6DRcfA0QG5490Y/6hsKlRlUDuMgX+YTco63GQm3Wc6TwacJCQKqtXtJV/cmxdXAkgS
YDoZouRJi1iJqWfnggDTaoRJ4FOvF0HU+Yr7+1Mu/zQw/f2gXQ1MQxoSH+vJ8qoEM0Wx4XKXoVzv
Tp32mUnUzgbZhZwOruDDKClKQvmI7jyQV1HHC1iIdsdQJaMfJ0pLfhcq88Y0Iv20Avn7/K5aBZdU
KiIfKME2zTbkV8aaiKpzXK0b2UxkQw7iJm2KmYEIg4TIRActHtWz3y/Sl/3rei4zANdTFgPkr16P
3nLv97GXROq2FNZ59YfnoUAvAuF3VDcThYCoqIGof55WFgKyAPcChNUxf+vGefx0MRDxiygzJZPk
0qsyY32GLJF5OUMSvvtu6qMIafnoixo5SD3FrKyai76c99pckqd+eKOiIv9QomMk+p/Dj8/SX1N6
dOECCayU782TulQP9Gi6xn6px4y2vR6h0jLXzadJmQ3sBe1v4/7Gxx8XvVe3gTIOpA1J1sYC5dWi
WCvkXs/qcixpLEmNTkOVnM4neYDBTyMzpwLG0GUrhFmofYovK4A8LTiNdyfX+q3ncrzUv53L1QDd
VrEQ+ZcegByZz/p09FC3OKmdEtMwjrgvQ25zMyTyh+mRAUXE6WPwGEra1ZwklZIaXso+p+KNSPUp
3Vf34ED+pKthKX1aSzLpp1S7p/LdjSs/fprrT8scaLGSlBW+XI0SumcUlpilwLvjY1fNKtoU7SxV
6VZX0xyAlmBn4iaEnavwHXeisUSrfLM2/dPzR7AwvSLChckxEcfX46/nzzcGyCR5jPywnhULRLbV
ZUnqvYFPfnn5yB5jwcbna1HBWWYzn/mgndcQXxj+wxsjwtfW7+qCjLsi9oQqFC0g9v+eSqIKcd/q
obLSLyWxVGOhHFmmch8RoKVVdl+fp3mBQbcy3JHqCZTNlmnDp7APynGXc0EvJZZOS9k3QTasopYQ
eic+05wm9l7w4htDx1fn5vqEAWXwzFBj1/Br/nvCuibrZZkr+SHclqZbuNgfaAvjSZoagivlk6o6
+tYkwnsxrEVklNDLbYq+bGTKRVijZBK2MvLn1aXk9HQnEyiibrPTsb+7ZTz5NuSz4JJZ85AUQhPU
4Hf/nmqepE2plIq6hd6ApY1mCnsv3bvru2mJgGyDnp98WVh6JPLdbM9dv2FfB8dNR8wskS3W9RBb
tImUiKQFb5tqSc2haOkTHweE/DSSOX43GgrApJybZZZMaIoCiG0xZ9/qxP10ERSQTqJE3dfA43n1
gDVGWOVtL3lbHAhhtvLFGXYREd4SSQ/ZBFyeKOyq5i6qiGinI3ijY/oVGf/342JqcDTGrAOODFf3
y/f516tmXLq6SrRe39JnV2K0WeNTQly8kdbLWkYqZ6KwVZZ1Tr6jCv1YorM1ZPNMI5srRDyaJ1s5
yRdhpdn+purvMuWlKWI4c28RWBq5DWyjtljXfOTdnVY+/z5cfSP8WayYeYYkg6naYMP1rcfapGZ7
KavNcAbJcmHPZDIXXFa+7noN8pjoM44f4jaAdtM5Vr9Te+CTvauj7Y/99wTKUVYSwXxeZIJga9IZ
LNy4jEvtfqinPrLC7HyXtMksqdzfz/xb1evrzJG00BOyeAD1qxkeToam10EYrxUZa8DFQA/cE4ER
TXyMm0KKpIMCg+W/XNpDbSTPeN4ukka4T1Yu8+GW3+5bM3A8GwUA6dh/YNa5bmvCTG0KXYrStZyM
8ZNl5yra5Ny7oj9vYe4tGv8JpGvk3yjCXL+D/zksrjtGAAX/ydXtKyupO+cXI2bXOlHkE/kJabIk
9dtUbwgQfv6AQJ/YaoKKsL5xtVtJSzvmsTXKDEfJcCrUVBvEl0h7CSVlqQOLMGiXFbEr4OKBHff7
7b6eVscPivqFmCzcd/SqrqZVJQ31shC0aA0QsUwBzJ7a8wtu4d+P8s2k/XUYSA6mgVGcd/lq1dBX
uR4ltY8AUgXC7b/ocXWn05DzdN8VrZ5AeM319Rxj9qSMM4cdo6Oe20ks3DcXLAlpzv6tpTLS2YhW
blwC7XpNS0aJooxGI1EU+XK9qFMzIeOcw5jxYnJpTwXOp/RiE1UASehP660L9U15C5RPeuSRptup
jAcm7Hc6fvw8aFx18KZnOrrtQKO2QiQFH/IiDrta9TeXCGueDqzd650o1/eVenH0/GWoSYZEFpnS
FCCj5RKyhB5Yu+F2FfZGiJsCgGafdNySwE0uj20fTeKCRhNszToJJjFRdQrBTTwuChAMDNhTUb+4
N+Ux3yoQliWxyAVRylwIeela+haX7aCoZaAd/S2JVFOFnGCCiqfidJvNDsKNIV+6XtFeH+3qYYwC
82yyi9WOY2hUv8lWdAbIE6LUv7LmN57Icfb6e3oZjyVr3Hh4G2Nt8uqJDIZI9litGEfvZLyF8wgh
60QAJD6lKiqNsUXBjcfs25sG6og6KK+6KvOMXQPitYZbLIZysT1TURMquKz7IQAFvb/xwb4NXRyH
xB3GSpxzYJWuhq66K6M2M5QUa3mB1BcHEIaSkNbKkohk2GtbwLBoRX8/Kuza79cTAgdlRezPKtqi
63unNmbIU1Rg3ULNSbdxDL8+PxhHOEf8byDVVIJ9Oe+eerS9yK3fNg1WA/QNBCyjGkThrlCzDxxh
52+JkJ1VU3L/HCSpU5n+DhPeU/GmbgjMmAQL4obRD0MqXrYpNfpoTtDOhsNCSMIAP5Mplx2jwvVR
P9IisJ5LWoL30AWWyltSuInipE/jQwW4k7QZwW4PFt5/Qq2elGP1ZBHjLh/aJfy6h3J7nuTY8WmD
bo1pNq0WQMunzaKgMkI/LbEVxdEPtFNpFaIFd0AbTKs1HEigSQm6hmDS0atcEr67Mz9LFC22+aHN
6XoeyPyYNnOELa42tabJFM/fJjhqq2IXruri4RwvUPEMY67ZmPHcz4qptTOmwwpAav5Rxm5MyPW8
3FY0GrVJjKD9pceSQKOXLIkKA0dLADW9VRvp3LQ51qd0V8+oqmmPMm6+AV7qpM6d7qlAUoHXj0Yf
kgiIj1vyB4iDyf/0j+Ef7ZgsvJcclrtlS2NrO7mX1gURPv5LHM/aU3fvfcoYsZbNdIyew7+3hDbB
PTT3zQpbFcAzPug2eZbW7V37yiohpZ5D85UKIPb5V2FXopn5jN6DiCZNfmDgBOiK+wfzFlrZGaca
NQ5XWXqz3qJ3xZVWLdJbyVV5LnqHNtyMFPOHGE+E6gwAu8p5vlVcTBu76lHe+/5omQSFxeqRZD+M
WziHkpGVbrfb9Bi4wzJ9EDaspjFU3hXotqyNdLAGO94Uf4Y/3WP90Z/aO9kJ7llwNWtu26zd8PYG
NJJDmsB7BufULjewv2hCc2OQ/kizy72/R9lj1s4ALBOVc2hX59Hg1Z+klfhcPFCcwHesL6pVReoj
lXjcjDRS2Y/tqacoNKnvy7vzi3iq75J7Y9cttBUSwfQ5iSj1wCFXXWnLOhHUrRROrT/16fxCGYwS
nwA/hkOSJchrNUkOzydCkglWUlfZR3ZQEJWf98pDcVfeV1tx3QOqOTvjOn6d3WF/vpenzx+jiumj
c5D8ivYzeA76tT4N4d5+Rkhn0gzWaHmTwUtDFo8xjrBuNpp2jNmr74zsbHDj9qy3s807X2fO8fPz
dBxdFMjS3ZxIN++JzXG99nb1Ol8UJfCyudbD+OQpxA/XT0VsZvEisRfFZPSYxPsidJo70GmGw8Bs
fQqzQZtW5Z/HSHvKaD/urdfyWdnUb/kTYV3L6EGbgJ7ZJCsBVpadv1W0wB+59ua9tY1P/sG4Ix6X
hClwMaNx0faQRpdP3C5ESZ8JcWmRo9D9pvUtTYDJ4iPQkcej6c8R/jq6PqHYys9U373QrQnQ1pzu
LkePfnErjz3IuIbn6XmMMIJ1dxPS5ThbpNcv5APvtU9hk20LhNU1TXXyW0wne1UOycq/p/u45w8B
GXProtLOQNgP02Cwca+jRZ5WH+3Ob3GRuQXvbmkLM6yzrj7X/4SyU+8bZIbsjPBzqfg7e0xEeG7m
52m8y8nxS+xoVR6tZZO6xkO+G04ylLoz7GoY30isLi6mBzAOnV2PKUvNKaYbxLLFxEmgEeToueFR
XVEePkUvZWWb2QTCk/iHsvZG+wBAshdIP08JvmeLXNnViaQVWkqEjq3OpPkcRbzA1amYqY/mo7TB
AnSiSirP5cfzLjuYjzqq/n5au+LbaJGbfHbT6N7fistoIR5IKcet0NvJy/L5OVq2GPJazCr+KwiF
B3U2Wgi8bc8PwmB2KF6aU0VYYGbv9aM3vyyGSbUR58WsmI2xbIcnBQU+mdZO9uZ/MuwhwWwPvbxQ
EfLNzytlcVlZHM9346m4io+jb+f3OfJboZslBxuqr/RbBVCPeTVFDq2WF50RARTTCSeXnwvZVuKX
jgDsgRp8veqpVxUF82YwTanKdM2HigYG5p8QDstWfAzPmzzcUagPxffOuhXg+tNaD3uDOSrWSERE
L/pv0aPL0kaFKA+gBY2M5DaLwX4j0HuWL8h9drQbV+OnxR6EOQrrNNtMrBXjAu2v/b3ZnOsyF6PL
PeEcLrPeEkGNo8/D3fvvl31c71wt9EBGI3SmvqRoVMz+PU7exee6ya1sm/dcU2qj5yeEM8GbHJRO
Vpwu0uVGoevHT4ZNRDfhTCKyvt48ikZ8NpsuvBDuWjKv+S97xCI4CEfX1u+f7edDmSZV0fGGKV9a
gr8uoq7lQ95GHKol8FV2mrXE0787Y0xqby2Yf1jgmTTJRIq+I8TneqdYxWJ+CUMOVRBfi7RpwloO
/3RHWqdPkPeNu/bT0ziq8iltUjCU9evyptiGMWnKVnq/0mfp2t9KbkfolXFg1YWi89bi/Ps2nJ03
DgDKHYrGfuD6cGlPFcJLORwsEztw/iBWdXNcXWhe0QDfuGvfl+iKyCcaZdr0c4xrnq6iBFnmdZfz
/YNhb6b3d1gTnVnnrE+fh8P/4hGhWUHFHpIirWRdv3rP9FgrIkUf0nvIn6wHSa2d5RjUKocUnhtb
nB9u2r/HUv991wI1yI1M4lh0IlnZquiIx2ekmng7EU+weePxV765Bdi3KRKNCIliPNW2a32UUCSW
mFp1vtVPBLJu6uWwg47MYlmEeTYvl6g55iQDLTBLT0DrTMRDuayw0gpT0gGkHbmPk3JpzSm3QHrI
3lAW9DPpGCz6GYGIO2t+meMTlxbW3H8UVgK7UHnDUH3sdtUzq/pp81wukQ/zl2xeyNZcg6eZKcdy
2e2IpAjYixz8B4+y/EvxBBPwydtYx56+lXDESLYmj5QpKYC80ZEeg3lxQwvLXJiLZlXAhxDRM26N
O3/j3UMEeA5n8l7bqjAFirmypSrBejV59O69ezOdys+hs0dwt1AX/bN21+/1hT/z5vJC2bIOnmnb
do8HfxE9iguearzkGbrDZmmuc3egZ8Zkks29+Z5IEAxo2Vx1aWE7KRCudJ7NKV9Mq2U6B3I1//9/
y08pXdX15v7aehGPwwwWzWhdWw8z/sUkeEznXsWCbixaLnRXmiHtxbw2/kcCxVyZhWtxp710B6AI
dj0tXQyKE3vEnyGvAUfRvL4+05smIryx3z5mb6ONbQ+yCju9Ccxg9kYksryIWawSmjRGXK1Cp5hr
21H6OJCXPGz1tVxjiYtBLzeUZKi4OnQ7ZFQtc+u50Jx8TkDOxEc0ajrCWpxp98LUWo97n3EfBU/H
Rfq/QnoFwyT+Q5rGTMGIiSRgkbHFKabGOpgJqwtQFX1STKXF+Ng1z+P3Ycu9N0j60/henqYblcmf
3jEe+XFoNAyaKNfC/bbO26JULuDA+k2X3Uv5Rq7XKMob1O60QrxlM+xGZmylHcPkVh1vfIH/nUzH
9+1/Dn5VXOgv56ofMjXnIuEq0UgXqM1jg6s7MXGoYfs7B/eJdG9AJbLS2K2rzM5L9/fh81tn4D8v
/X9P4hqgV1aRlVqlR4xQQVRWwR3MUXYFTkBlQUlI1ohLRwpVuzE9rCwfoLPO5oNpwr1iKcUTEA0p
fuBFWhqIClgcU2hvoLgE3nEYavZtre0Ls6DfV9JxkI6/n/w3SdzXyTN70lmiDERB9N8hMh2azOpR
rWx9lvlVMMHe1Z4nQ/so57NSZ0vmf3qwRFLxJIp7tdBsw3L98O6iuA0pEjdO5sfbObZUaeVbgLiv
av2X7ILEqBPUY01mfL4NDyPWZJKtOvS/zalfJafy1jLih7mPYivT0chxHwVG/37+ZICWVcqM2Bf5
XgS05G8YKVtza1mbQP3Iz8DLTyYqFmMOVF7zfMdPXnSxQIl2a2bUvlfkOBM+NVovQ8YAOK54/lo8
hcXQiGFZmNuQkf+yKtiwdFBh2n1vrSvvYIYfDWCj/Exo50h1Ce4lADpNj7AJjJ4pL63Ls5I9S9TL
M6TjPZSwC4AScVkXmO49ctFTBAKbwm5muhc6oRzjqrLcVL0f8rvQ2MRUIwKJASnR5m2fzoqBKkH7
mpwntbrNLguxgF2Cwy333iBnD90hubxmbILbiNdNoSLjvf3+OHxvWjGb/n1BrtQNiMG8JigNevuZ
AkfVt2UdjkKGQjaHORTDwYpwHHTxJIjujJqwLAr6OdIwHJtCtAzDuwLGdQBt1oMylcTA9jynkTU+
DxWODIBJKU3yAfUjgUAKe9bfT398cq7HJkWjyUC/aMwZvnqzhPis5Hl/BhmmPUmUjlrW+0EDDaRE
HrbM2PL9frxvDe3xVf77gFePcsjSIzLGA0ryg3Qm7zdT9tI5Waim4oTZaxUXkyg/u21VOoN4Upvc
UZXOxYxll7nvyFo26ft94jfuBSrXUL413lqD+IfoGo8YzMOhmaaR6kZFbdeitKh7+g9UyHoygm76
fL7JCb4+jC5avAZkUIvX3XmP9lNQB2m+HVg8KE8EqgjVvQpRIKzvKuh5JiMk/UzkWLtocGVhEWPp
4LRxD2rLuHjK4qNJ+nFNuVP5RD/J857fuMHqTy+sqokjCROTo3ZtXPW9XskvaXveKqU8o/eeEnCW
GR2agVPRxwtDiJeUmmvt7MCe6L/AcT3huQJGG3N4IJlzKIpJJ8ZuWd/jxbWRyk1GRuG5z6dmQp3L
0laDWXi2lH4kCaaNIWFukaeDAdkJXM9MpAAkq/DsafO0BjUEaqcZ4goRcWpP4Ha5JQp5MMRVhBLo
96dN/t4cURQV6RN7ZpFu/Fe7/q/RSuyjoPAxLm3rM+eBoITG2URGDEp/OHU9xdUrR4y2VKTUbJGm
7kDwAEltsFKAcZHM6s3jW1KFHyoa/57T1StX18al7YNUPXZPMqIMyjEz5YnxwsA6s4VKhRaYKBaf
BRhQt3fsbYeIktYaaugN1e7XLub65f/76ly9i7IQX+pz31+2RZFQ9KNPrqCP8Gi9RSOBO32wKoTm
cUDrPY8WIUFkjfAca8+5v8za0xAm+O7x8jAf50tTfa8iItqsiXcBHmK5VXUSCK/tNKQ+6AaqhMza
zyQ+VsVMzOHN6ZepJWQPhYB3MQ+coVcehhaqiNm4aQpP0V9GUr8KIm1VZi9hncxCc5F7uL75ojGn
4EXdXdRqjFtwggTCA2gxVeUxpVtoZCedQhHrhmkNDbIIy8n/7cG6JjgbZXaO0coPW3h+5H4LjwIS
6035QqG7mCgnA7Co3b4lW5StoN43sFvcZBPeUhb+OAD9dQevecy9ICZn/MsQggmGE/IDwmF4hoLn
SNGrop1nUwm5CwBSlJ/duefdnFIVo7gEXjQ9mPpdY6o2hp2VqcduE12cVN97XndjCPqmwxyHyb/O
8nrtKXpp2mcqFysmEtWtFiKFAiCYkZNjfQNIhHhfXvn5xJSccHfLUPpNfvZ1dMY+bEmQIpnq/l2x
SCmapKHKybOuJVtDhhy2KE4h88sqbDUfcuCkDc6TtiGP0VsUKUoCc1GY+0tHzqivTb1m7yEvSFRM
3LJ0Y4RiDv1hBh6FQuRXGQrwzqvhoCyVmppNI2+pzZLMmi94GcgW9I517/a8F6BOAZtGi4KWGhA4
2Rble4Ud4idkfQtIWWOXzSTCR1Xv8mVN7rV4BwS2A+iGSV0Mxiat1kyjJ0tyCImnX2tOC3VnSouk
dwz4I8ZLp80yNqznLa0r+pwsUbzUrrAYSNXBZ6CkzWgP6oxEnEvkIp4mfdRiAd464nOyQk/CKZUT
WZlkhh2hd8qmxMwNaMDPrk6x3AU/y6pMyqA/wpWdntk+xo7FiUaYxZVqp5EsyKrOknZijXDbVvpZ
CKSQRPddFvLuKCJ1hyN+MQ178vneH8heI3rbjlGvVxNIRUUN9GDjXYhQAt61NPyJlzkitJtmEuaT
jfYuwbyMJjk6vo8bw8Ctm3e1tasUNBitWQ9b7g+2EAAnGnGw3rSFHAwx/7745PbIRIjal2m2YaOk
3Ps7NFg1vdEpj30Bai+2h+ffT+uHCicv3H+fKUu82qLEpYD2rwmKbR0tNWrhlgZvk/V2We0aDFoN
AijLpN/sHwO1v/G2G+P79G1WMWFuq0jgTEr2/75vYsg+O/CybFvHAX28YVYndL4iUKqhTOPPAuir
fEbJywADSD0UFYF/+TLBpRfReLs4EVyxktKKcC/7PVpGMFECsa4+oZoA8uKDJFj7vDhJ6aGyptJA
UDEzjNydAIXQF/zozz4dJ8VNomXeqaszwn2Mo3231lk+DoIyv6R4GuriowtiWMv09mEn6sEiU1ih
Z9m0hDoVlrUblvGsENYIRdoomuPIIixL0mzFC5cXQ3zPxKdzCOWLrUaFU16LLluy9GKJZUZMCIkV
zkdde2H6Nxg8X0vK367u1RM3DJlRnWOeOHmpfgaqw+TDy6vMBUBQZEm2n1Jlk6jWy9MiOYD9bCns
9esL5SpKbh9A+mnrQUKiuHWZN+2igiOJi4qdK1slGFsFU8UejZHsr2/tYo1xJ/TLqVvjy/TXYkyL
8l71sqrfJnthFygObWpi17l5EfQUhwZ5PIELXs39gzxJ7rVpn5FAPjUXtAcbvGewxIqVrLEtmBTx
8gJw871L0fIR1+zgyzDEiYyv2pyVT7XvMiY29SceMn2KOyqklEXNyXLNcIfkXLM2gz+J+n20oKU/
yiRwmaUzOPGlbgPuFXt7wKkIoHreRbMEixoCQ8JcaIXUriHYqTCX8Upjr002t1o8P231qXGLlqii
/PgGrk+CniAXIy+2vqJyFoe2nVXKi+r9kUil/n2YIOjz3ztCZwILEy8qW3my6EVd+feOZENE3Epu
kXid4YbtdrUB1jehsVzGHVfzVdcy10uWBguYRnptUzbjsMjb5HCRDsxkXKKNz2SqJLiPWf0gh/ba
Ux0u8SAt2mptFPN0TCj0jgBy+nQSYqo/H0pzn8M8UNhDwAOusgVUFRbC9dmmWpHFk0ohdUEaZrma
Oka7Q8Tn42qq5xGB97XbRs/ac7SwFMenI05nH10OIgIwHDKkqE2VvKjYkVLvMSSbJGhwTybiQmXW
z9qN4ONbVz/wpYWG7lRVNW2lmVyeBP8V6bbdp5BxRWzJrSuVltvTVTSlpajQHk2FSYufTJU3hXlS
AmWhGHuhqJfmYDjnYaPjqWi6Zdyjr0iJlJ/I8mG8MPLZwoD6bm7FGF5nCCwzyKajsDzxX5hIUzan
fnlCqecM3UfV1VMBNoUvrZCfJ/GTIXoT7S7Kg2U58tI/1TNPJIYqMcDzheWRFCcpeOyjvcycIq1M
FbCjCFYgsni/14lycZRIAGqzLqyj5rnWWbw3vTlViUwkHqMx3b7HlSugigihLENNJlSuoxKRwtMw
z93R9NcyTld+BKIQHZOZNifCOBInZTcV6s/xc6T40rr2aWTgv+egfdOxZINiJVkKxam2FiEvV0w3
YBQg6mnhlEDAkllWILjIuWoH8tF0Hagm7qDu5AuHDNgC2hMeMjM7hXxelf48SHeY79z+XD/I2sZK
lvyMUD1ZxkjzjKeEGnX6C3qUEI9/gHDfudRuB3swujxBp2qIwkyzR7NxAjQCeEwBUAbss8RZEm9T
kajtVyEkfHKA8OOIjY3mv1rC/L2nbCT+ATC5ip+8N8b+8b3A0IVsF24GT30JDNrQaPtvrIKCFTyy
OjoVITMVCL+82OQ1dmoRj1EPdyUGEdCfxDG1qLnvam3l9Z89nnSrPYnp4XIpp8hkY35OkajuWX0N
Cygn5dlVIuYnhXUQxqmMWq2JqIO3z1OTuYL2M9VurdbV8aX/a5j+Nihc9aOYw1Qj7A0geTkeGaV6
Uy/trH29FO9y9aDpr0blYzBcx9CdeYWF80GrqRtFWBHAp3OvVTD5Hfy3QNo15ZuUr3xtIWXTGF4t
7FalssvnKJmXl0NE4EPLonfKVrh3zJZJ23tsSaGIrRcL72+OyltRPHdob0yi143Lbx/xqmZXFn7j
WzGBsYQiJyAY65e+2VlK7A4WhTDCbT6S8oUVZ6jdcKd+OX2+XVxDVuDzS+j+rlf7IsnzekJkL3zo
vWW9hNrTkJ4MoirqWWqwbBY2vVBTSp8kSuT21Z01POrFuktOpv8k8bq2tejm6eysTMkgT8BCGk+5
uWa4iQwSEKQNkJlYCFyN/UxGcPrMGg6Sd+yxvSaBb4vp2ZEJxVIOQQT0dBhsc9hyTnZ3eSM6zi61
zzwHVep3U5UMjuC9kDfS+VY06rhEub4GTHEqO3RKZrp+9YAJXaR0hA8naw+u02APyJxglCajVqm4
ODdj265m1K+bzYWG2ASlChf31WJYz+NODlsOx+XBDHvGUy0CCbDKl6Y5/D6j/jSfIlUheEX9f5yd
53Kj7NZtr0hVIPJfBAgQysG2/lCOJJGEhCSu/gy8T9Vuy12t+nb1Gzq4DSI8Ya05xwR9gdft53za
xUZX3VoU8PKB/MfMVk67Y/f4MH+7gDqyDI0VAgkv31WvPxZSJxxfg+TCYZieNGMrNdOTOj3HO9XY
qtG+S3f//lTinYHw+wrqigrnC/PWkMf258cqBqeqiM9KFhhSY8rFF9kSvO8aKrPutq+qEVt3Ig3/
fdC/XEoksejrJWQoQ6Lrfh6z0gaXrIn5jC19DC4lIvcrEyiz7L+P85en48dx7h7GW6iWF/UQQhRH
hEj5kitZsxZoWesIw+3/cCy5V073xoFfZAdVu+GCBNUW0L1Jja3STAcV7vQbMYEPPtXfrh4EErQ0
Cn6g4f3Vi8QyPkpXFnbtacqtKmGlfdbkFPz78/zlOewtaQJiJJXNj3o3jKqFWBdiW2FQ0MZNtTuE
3rWqWfAs+1IvTyKz/b8PeF/L6Z9EDiP1cAwJ9c696yAL1TYM8+q2OTlTa+o4nm6p1rv9FNgjd3kG
nfq/HI/KEXHV/YZW7a/zH29acRIuhVjUt81uOn3bbK7manUyzaAyAel+AVh6JOb/6xX943j9n/9x
vCvNHqkz2ttGMp+F0dSZbjar1lwkI3M0o9lqPyIg3jfG+wuKuk7jTWNkxLF29/hXaS2XoXBKA43k
WXHKQ2MyRl6Oe9w7YVKN8mpaXLb5ddHSZBG144Mn6B7x+ev4d49QfAtltbi1GU6eqZD7N167I4Wp
KyoBUgmlWa4FLCbZhd/YVmNaolpMnVpMlkORXffl//7a0MsRaGviIJQYxn9e/jQtW03CIxycbrF1
krasKdMCE4nw4GPf123/87H/ONDd6HaJbpcs6rI0AKeRmGdxL6S7Jo6AiRIacUKtrEGjliPQ8JQ6
Ljlt+iForvJmXfKKrgpeF6JfBFPNaktin5HIQAhg4JgK8lgSiP79FvzlJvUuJ2B8CimrIoq5n5cl
EuPyllyrKmgG4IJup3FDHzKOtmX5ek3ZqIHTINa+a+Cjl6+issyj14IOZ0GRlyFALgbAB08PhoK/
TEqYbKguAYiFJqp+ozj+eFWiNI0PeTgECv7eyisJYzEiY83Rj758dHlSsu7RYPCtEvm5cPlxyF91
7EvUhmIXElU2sMNxtkoX16AkPigcQ1rqxe6Re/Qi9+TFLw3tYPPkhT57mBIGiql+6X7oF4vb7rhB
VrZQzrDdD4vj5rBog+aV7pOXzG5f5esBxRVgO6xDR4+NWBu0AYvvlTQ0u6D/0czgO4hBNBEDdScF
51nCz6JJMqm5CzNWs1IgNoTQEkML1kne3qZ9Ntn4BIWz8zovJxSR5fy480jG8pLJ1Tt35vFDI8t2
0nqtF03wR2yE1/5XV0/k+59nZWE1K0CFY4KrF+x/ao89nuLXnlhjMzaI8CAZJrgFBpz6xovd2EUg
D3mcn4h2jyY785v14rwZ+OrkOKavNsWGMlHGuqfYkq/57W6AYpZYy6AAetN/o1sg7lDef2QfJ9Uk
0tUz/GJVe42Hln3X7i5BHppa/1uLYiXaZLs5xUzyFSh+ywPUvHrDAozvAhqcw4eliYR8VjQm5oKB
f5r1Py6bm5e6QjDkx8HVnYNLHZGqkjpBIe7KE3UCavLgn8hj4H3jJzgC+h9YGrekdcTIsXMnXYYP
mnK/Z4Ah4w8WZp1Zbqh8W4b+eKyFThzW2q0+BLeuthmRL1efFYXZEINHtCXpEI+iNe+LxYxFP494
N8dpnY46qtBiktsM53ybtlo+vqU7gtAa5VNtU6tfUwI9ebjEG/aD+/37BHeXzDLksViX7yafcybQ
nTt2aaC2pD/pXxULr6s+TQqQ4o3ikBOZQ9bH2KPHMG1i7l3ffZAXjaiaR3kv1NMwVtdNerDSbnuk
5XBjXS9hyD+r+5Iaw7+Hwb+erSpyvdBMIrG9mxyK0BDUW66QZ1zYJ3QpAwpjzYP94e/VKMrnP45x
d0UInz4V9UE6UK1dCXTujuN+Hj4ujUfm0vvOeH/X+5mf6DQDTS2bo59jejnglucn8RBkqrygHsEW
sFmlUr9uI/rgJvsF1ZCOAehMzqt4VMexsj9nN5tiW5eX48u1Zje5rCPJT7Rlds6tPKrsf1/w/hTu
Hg/R4LlQJLoJEu2Mn6c4EMJGOmiUp8kMDY+9d5qiStFeHozrf7nmeOXRcZHuzJ70+yn9442Tbsq5
SsrrIaAiJPeOMuMaUHAh0/DfH+f3my2LMpsoWjOYKMHn//w4h7o+s22LDusrrPwlgQhURgdmusNH
pq7+fSilvzQ/Lx37NBQ9SM8BAqjq3ToyvXbXKKout2WBtOTLAse1IbNNUwAhQqwb18lUjC39VcEN
ktphOoFUK04gBAuLqKJJtUoi/4D9b3VyD6JNxlZR+u15V0IGQIObE2PvC5YqWPrb+Ti+sVYTrMag
Z8hAbWyybtWdrLYkyjtQWrcp3KR1atk7PGLVib/fSO6XxA4H2oKEJPzuU16am3A8nI/hjKhLVeuR
Csiq2q0QPZfVGN5fJb5ej6jOCDmhLmXIZzsUGeOJWf735b5vcPMyAYWHsQP9TEVFpd+hL4aXLCza
tBvM5F5G6jOP1puSKD4q24luw6mva5pCkKxJz6zL5YlXTDrLphA7D07k9xXhlsNOUCR88cwi/bP+
x7M80M8tm/U4C7Ju2khL9TpNdLqA0jRMuA6F4hlY+XR1S9UxEWKogvxsGSXJ5sF53OluvsfIP8/j
rgfYSYCHT3zf4AhWbMhQ6QwUj7Q7Ek0gWx+n8WH8sEzx+z3ms+vIfJDcoce6r1JI2TVODkITzkoK
9UQQXmwxpqj6UT+yXN9r2PpPx5wpY02CtaEReP/zKqunS82ISC4zsA0z0TJXUCvSSOdVBDZs2M2b
6Ip9T+M0ig4NHXlmySm4qZl3JOpDuSi2mBVrnX5kU9+ol6f0QvQFKpco+SpPN2qekVeQhNEi6jZI
YzPEZSNtL3jJxSHyrQd7HrAQ/fr952jx8/Pc3S1Rq8DllCS4nt7DffQKsxzCzHVo0r2oMRSSl9eZ
EnHH5EyxkMWFieQd8SalfQr0u4NIKNKZwpDKL4Z2Ow8vdpsGZ197B6TZ0lzAMmn1IrxNjM74Q5hi
8FmiNphfF/E+Xw9d9WlAaPiaOKsXDPnXF57VAfUl2apks/jEVH5Ztu/SGs3gWnoGBacFFMIHeAVY
NKtUT16VOTGWAYgc+xDoy/MXDumW5tEm3NNmPFcjaQ618uCox/5T7fUvTvnwfjiN9NpkTQ6LHmG4
fSXUafDcbgT7RqomnmiFmOidDop5kbiRO8QsRP8X/wdcvdmZgCl2b/7x+8v6zuEXLTQV4qI6iomm
YfAceMYHknJxUTz39gd9m3+p2+Sr8bWAnGSs2lAPJpLZOyuu7/FGXlLoIp46wMtqgIiSMDFC0sQH
64Xjm02grUdcJUHfB0ewFS6/bcwP7AQcGaYmITFYKyfNE2hbFlCvXBWRrCqPE3TIWESojNhsyQT6
JMyUDYHP+ZeBQPIrf+2zTIEfPWcrdjC05DEF56trgFubzCJxyPBtXSqYz/qYmrBfeB0re4Z4GwnK
YSEA9FRcaTK065niXAO8zWN87CWe9MRcYWi0ADabcJmt/aZHKl/NSzm6TpgCn+jgbhO/mB/BmadO
DdnUoRkvbkLdql7OyxDovGAXktl1bEQEG6+w1f97s3vn92VasMNRMVJtzrPrh8JOKHITV3itV9S1
cXyT7ooRHH+xaBlmhbcbToU/wJlNwPOY6JwjSNPh6LDRCW9qA67TLvSxD7uaw+dSfXmkcVkBWUd2
z/w0+OpJZvIhUiedp2sWCW7oV2zzjLJ/5nc57vRoogTt/LKdC9NoUuGjNoUd/mY+/XDExsOsTu5N
dQ4vEWEA/NrCXr07BaJVWPW4c98w/QTZJF/JO/n1uGiMkdSOji9URHbn1yH2G2HcfFO7u++/UI47
0xmyCS35HqFPsPaynRRO9aJjZ0UiH5o8Gry4V8Xune44PkBdwcMZWqS+1pl7VGjiWXrnyhiavox3
njmuSb0rbW2eBr2j5zSrK18qRrE66gMsRvlT9nRdYAAA/rqLQKLfRqIncT0b0AJpcO1R4pwPPv6V
4FM/7a89njC5D2TavklO8m31F3mmsZSOhnbuArGHtF3APCDx1UaabZ2ZsEzjCQ1d6A1mhzWdL2De
+gY/z/IwZ9f6GS2PT+hnnzsvnudYuKWn00RfKG+5m65DbtsVK+5TtAQ6O28do4MifkSFe3EJAM1l
8/RWW/TMTrGpNKNyi9ipoL8Jgg7p+VIRkLZSVxnJn+c9NZX0/bhIJtlKcfOp9GQgVZrEjrpAF/ZZ
Y48wNdw3T832crFvn2Q7I3bv3spPAmTdej8QRxLmcmQZJxfuYDOiN4ouIylHiBQPhCk0vWda/lCm
w/llQakkfeO3EG8ZDI24ErG0wmki9OwtxRt+Mq9vNElKTnRr2MI87fNBMXLsi8kQ0n1phutqAuwF
vKo8IluzM0/cSxAQMHFf+Y4dF4nm9ywd2iKfG7zZANe7SVDuhzg7TG7oli31+fpazOLZcZdtLhv0
msLbpV/2jSjIVbVp0CjGhs3hmPG6L/lZXAlr0GnFF43d7oto8TG7CH/4fJyp2JkBS+NsYXKAYksQ
9mgQQ6Ky9DOaLXP4LtCMwu1OMgHtcmKr0LvFloSjCGSSPjqDiwfC3hKJbobPsTEahoTomNInwlz4
YcymzAoCPaNT77ZG2aG77UrctSPF1qbdWLUuC5q3CV1XUz3B2Qb4Yg57LCpK5dGl6xMuOpgSzrWw
6ZdcWJNBxUtGYmGTF6WAR4DFwHNQ831xQJEu+FGQdcmwRSMXODZtyad6geFcYh4SPM5Z3A2xPjNL
1evra/eVvuKi8hCGzvCKG7SMw17+ZdSjA3MBJJqNgBcK0QsxnKhzCB/7wFmuabaUjVP0E7w28BZg
3INu5zoBgyhNNZDogXjFYmAP+ElAyfCEJhcqMyGQ4VPutWPG/UGFMIWp1oQzT1IClDXnwvDzpUNd
YNAeD5inO1P5il/pg595xzD8UG19HexkrpBDwkrjRVsqN9wtKqC8K6ABnsDaxYt0DgY1SMbiUzYF
o+v2DvTbBD2M7HI/KI+keNq0t9OT/sJrIU14BzDG76FLEMWxvY6o0VDFoc702nDhKlz+4qoJdPNM
2ghkBa9YV/PcxtHjEmjhqd6QoGRiiJNPfaNS/K79zEf1axmj5rPeymQCvTWfJZHq5mAVBeEG9eCR
95Y0Hl6RzC5O5hAxJ2E7OE9KSyotYWCWnzz1zVZ/Ob3JC+q6YB+uk3imEIAyzT1pKWrQ6SwUBARq
dN/PCtIuLh1PD89yOok+aIwa1KAZtL6ws7RHc3Qj0gKdNA1TIlLX+hOwocO+mjbo6Dfil7qOPPQC
kCXyF+WrnXKvUTt834x6Q0knYYRO4BBk3sUhzYOL6B8J/Bwp3xmfPAWnN5WBYNJBbJWBWdG5xZ9m
np+jQFryjWnG+/wvSUwQvjtlB5oChmnPRyjsq2ry2hhwl8hQbUcD8CWiif+heYNEgIKJQBfoBRdi
ZRBHFX0Y6Dx/KqbdlzpXrYUEtjr31KpnNHLo+AR3A4ZzTmbCpsutSMaIb+YSSYXUoq0UQgL6BJDK
sGj2YjSijtaitWfVcR4dBU8nRqJxWlIQ4jHKel4utTdxWGwYNURVX7CqzpNuW4LVIFiS/lFlXtpx
xIUgb5VQTYScBKtVfeihvD88Sy+3t/MbsiKtIoxYWKVbhH9RZekOQHSnnR7Gp8z+On7e1s1afuum
xf4yl3bsx5ClmDDvDohSw29/4/uNd5abwgmhOVhXU4YU99yMJDykL+c3moEDXqKU7EQ0i9HR6d7B
ZxBZuG4mxprU9edweZk01HSJ15jcJql3WiQrWTHb5/JLCaJl6+oBLtJyzM5X9HIGyo/Q1shm5KoO
qOajewbpYmK7EBIH5w/3gn/6x+Q4yufpFIEZK+HUk94L4Fn1CGHA0TCLd9QlrKbRbzI6kDR4Yz5B
uxjB9jWBEXe4DAmfYCjJRidQNjyg+YhWLWG3xT7Dj/KmksR5Qn5to2wTHlQevhl9d3sJ2nISAD8F
BOIvEjhmk2t7jMvzjKWbI+ujPth2MAd4c93cODkGYreqUP+Y+kvxdnDkrfIWz5Ot8KJbZ/R1S9Xq
I7oRuLjjymUImgpzRF+B6jRet2X9RKouTpHt4ENeVdbp/eTI04sJcYwojlcSjckvxo0IiGUS2h9s
F9Y4WAF/SF+kXDrNpI/cYKH8RCqB5j3Y8/7af1JvAYyl0U4TkL5+11n/2HvrB+GSFfUFZkJusZSP
yyAK7T4xdWCpml1Jr3pmnTpLJ9/VmA26scwigYCR/EFj5N6QBmSW8wDCh7JiqNDHuquKyEVxzPTi
FM90PJI1Gg+N7VCqFr7c+cbtvbuE7g1+dt2iudYzW9MrJ9S7ZZV/ijyEF21FHSO9yeYxHNrFWXW/
yu49VulAaMSTn0M2rFg/2llzuj6o9ym/9qE/z/y7+/vHFSyNTgCtdz7P5CnZNoiK7GKhjxFnUr0h
oU3fS+8I7erX8AsB1vw0GXonX14nAOPMCskmMlASK6Jln/aSj2uSht+uPXWmmIh7cZxtTrzZdk7U
JFiJ3KFCND08E2fVgXJRZ+qDD3PvWf2+DYpCCgfayh76e1fu08LDSajr/LqBOM36XTGfs1E0fX/v
g3AKcl/S0aMy1O96OpA0uItwxAAz8O7d9emUS6nj9Cqvm8l59DzNZnvR2ngb+WU1Nhezl9fzwo/N
5cejw4qITu4LCP2Be8E55FMDl9VdAQH8HO9EJ0UbWmDLaHti1OoX7/S3VD+blbseFKBPY4+uhh97
+nLoN7tqE7mtd1o342baTPNl5SiTal7Mxad0zjJiJXvwsr3KvS1CFwXnQvei/WEuPYluuZSsy7T0
cb76JHg5ilusIz/0SAidhO5gqfiQfryOHlM1Pk6Fp9jP5ixmb67Qd2z8A22pAYgWzaebRNrarJj3
rTEQXe5hXU+7ydGtg16uH/sQ0gCmpZPrOJ6IsJX6cQjXmwvGZ6y6R5/+ln/1j5NeR7kOF9eJsTq6
KieurJIxNgltpgIX+NStE6eWgC/rt6ZtAGwsCG8ms8kmftEctOJzfRlO5SUiQdlPFxXXkQagf/QM
x5hk7GxJaGGmd6NJNmlhnXHdvIrNaxtQCAjHKSFXmhN6SRDP4lW66jtw4XPf+aI15pMLtNPGsodQ
zy393D5yayrAZspEmeRLyW32RLYTVWG8JX7Oj9KXXEE2Ub+5sH92xaJZcb1ZMpLLd5qUI8I+J81U
mXTB0C+CXQ1CgjCuoJ4onuKFn+jNncEknA6ncZAGoldP6kk+uY3l/dkHGxEoC2kBjh2aLFw6aS1P
xfn3H7hoJ8FixbPMG0xpsoC6GlqVL08GfrKIZySt7ChF838gVfPEa7nwzbOyVJbxTJ6rZAiKfu6V
jrJQV+gNOSF5qk71fUYefP/AFQGp2tQC2N4v813O72IS4VfhNJoN1gapJRkAJQMV2mv2mr/yG6/a
vApkiHbRq7FOXqsAUp5+GxnrGL5Y6g25Y4Sd7AausZbmGAiC2JPHk2RHI4EvVt6R7VEcek9e811F
bvXlK3mNAIB372hib373Hk4VqH3Gusc29S+GOr35/bri4iNQTb0i4PSn0lxYkvzrX3xxXrppT0hY
H50UboJIzevi998Eep2nTpEABuHnwBFmJYsSiAy+PiWNkHvQn2MP+WAZlU/k6WBC4WopErROajTY
jeo5+erxHbHXh6/fFApIxBdmuwPVo3yHiP6d2Yxp9cZZE4oJh0Nd9nAZY039aEfdi5+zhtPm9Op0
/qRAI0vzH5jbFL6eX3+lTBukqYXT6zMzkT7lVzg9lXW45wxZxz7XX3x1+3zz+/q9z28lOybuQF0i
eb+xbepkOzw6t4OfzODaYZ2puFkt3MKhddnBxCsIOau8Wtpks/r1po9uX7JPFGM0HrKo77+MDSAm
QFvoI8W6p3wcM0M0U9CiuPaSZbyGexBRBzeLpwEFzsTSUWEPPGJtTyITt1dGbsz8gsecDBbH2EJn
KDWXVp2dprAz+Dv5wGsLPzHMbtk4uNrY3GqpW8EjrObkuJhkThEqlo5yZcyiO1sfPy9rgwBHwRGR
EsyPr8dugz6zmumEOto9/w4tB9swr+uFxY66xljCDr+xqwso4dEBsOEWLWjf2oiCdHexDhNbeqKm
EOPyQiJD5vzFZFpEfwsOklBYD3yjjriNPewoZZcvfp0Dza9e2Tr42tTYZ0HkSRwidQnPdXRWW8UM
tU+00OeXZ30tzxHi8YX6XJvkfuFILvvTxG+2yZKqx7ZHsZTTAhJjNDl6N4pxvQ4CyQLcYUfLR/NB
Z2WfKVzE3JweNsjHAZgfP/r/NrMeE5n05dXXhqImZamcclVA0p/NzEx9kz9lDdPX66joJyalqsbO
GTzl0T5/1f3hqNo4Qypy/O39ZVwNR1Qm+eQzbCLtCH1pQj6PoFCJ7DYD03hnDPAA4Q/9srApbDCq
cgJQ0illZvZ5+iZ8bjpT5KsL0uEM1jlj6Sl18BDJbjYmt8dle3l4w+tGlIQ6HFGgLwFRNt6TMVaP
rGHH56BhoHi/OGwM2eQ+X0lle5UIg2OTkY9eXgibAo0eoLv1qadQYgDk1u7YyQnS6OZkXkgpbNTa
ILlRe0N3A98NUECzhsRzzjSUETeYgijQbtbpNSQ20qYUBFcGl9mYCIN0VaOMoKZmjltMcJ7MLtAa
0tNjtDsQ8ik/n3YHbVJu+A6hmS1eOrv0MuK1TY1B0my7kfaFEn4UvpceuDznwCMi+sevagfBHBgB
Pg1AMxcvWaCyoETtMTAvKRTM+rjCfJMv0tU5OCDVOO4YkscsOadRUD6DxvH1uej/51H6D2SnA7ZD
pyooA+FZnw+W6aqaSaTZOSVB6wMm8Wwj+dWssGWXHS1TOunWnmhfPLJf7fO6V2aU836K7uUkfM2S
ny/pLfnVFJuPvQSAG/QDXunWrrQwvHSLJyCcNZNmUgLsVDxhVfGg+MLstjxDPRowSwmrfNLPWdV0
iCZkMK62oT14ubnJwGqZnwqfpjwMv8LPHXnSQeYr/Ou4noMWdcq5QCfjBDqvP7NqSYmlPykmtT0F
sdKp5/wLWbBBxUJXZXZYJR9UYgCXz+zak5/jlfqs+OkqWRzYrQXVbMC9ljjcaVxML0/a4rCdnF2Q
o4t4u0y32ks8ZQscf0qpqa7irbxq+GM+YTw9TxQqtfQeBsAITGnB533SXqSX5mnwcZ4cpppXPzWT
cKavLu4j1M5viWavOUWayX9Z/gJ7+Nkcy6/DCEsHbbiOkR6X9lgy3rLhvrpynVrQl3gzuroYtd07
YuIkFXCk8YakZwfDeD58O1Bq7AYD6+vfuzMYP7/XqArMPPrhPQAIbvjP88o0ozyepbSdyXt12Tnn
EciizDkQI/qRrw8jwmMtZh7otyDaKbJt1W0GtHM6cNsXmVTP00vyRBLEgPqh6hbj5k36XutcRaub
4zSS5rirGV+wI74bkaXuBWiLZ/tb85WyRFOe2yCnU1Lv6+V5ed4KmJnejFUGMzBxr46+Dz+ldbaL
Vjkh5tBNTLVvpRH4wOKJVoY26QjxPL1r6y/5jYgW5v/QPoyxj/BmmwqF+MOYSm0xDUeSGRGkqS5r
u3EbVxjrWxUOC88NnqzY12hKSYSwPjVPtXtZtjQ3YvPsS/ODR2ttHL0Jo3IWs7TMVsmksCihExJs
lTdzuL8uopk6PgDoo7T+ftth17AYpf3zLkFTRvfoYPULyINFDT3ZZ58K+D63cNXNYZIR7q3NdKBW
iVc8VXZqHeaQ/QFgSUtpBf+VQZqkzikzNjWPyO5Idrv6aqAsW1td49N8F5w6GEyvduweXhlh4CMM
IWAmi+tI+Ig+j27LXHnjmwRNQHb5Jg+S78FXtKAdCc/Va2PhgGQ1LvZoMAe3sKvBO6UWNouC1pXX
g30dMNGBdS2d3Mmtes7QalOkQ+3CMp4yrbkwCLGgT4tXwcmJ8xSejfHNSizJ3J7ODhpRjWw197I4
PimctDKl4gknSR8tMgrZLIBeGSuJHX2X1xdL2Q+2Z4fmjE1exyfrV6BdNyf3BnuCcZ67ejTk70yo
0Y62zea6053zImSCSMzjrHw5r9nPQNCKTWlHqWFivNwmkLd4hHmMudfglAVbcyhx0BJkNTk2LJlN
UASC698v1bcC50exp3/X/3inehnKHxv28JiHze0kxUFC6yik6Bz7J96gODYjWB9n+0SxTWLLjoPr
LL3+DwcfCsPeDkkPHqjMz4PLIVB3/chuNzMngt/nx+KTN0ZEVVwtSoOPyju/ixNDwIr/Pdzdfv4S
s+vG4JEEBG1pYmvX/rXymyErUuing/GZZhTDlpR8aeVrImsPJCZ/HVaH0AOgLUJxYXP/89PqOhTU
4sCnPa/mwFb2b45pjm2bCvILKOHRuhgNHtzdYX/37u/uUBPJ1ezzB7Bh/DykoQyU5my0SXATpviz
Y2N7K0lBo5Qno08Y2ieWKBdk4QrrmagBEyYur/hmh2xtjwlJX+GXURTmlf5uYhpsDhKqgA+egb/d
FOBLUo+jGpL6d1frSnSxG+oDeTArMWGOE+E6ailYF7fJ8LIZql5CCOkpeyow3issI0r334f/XfEb
KmQMUmaTUUXL9/SNLOlQpNSobYz0gN140YbrizYtW5zW3aMqy9+PRaQtONyhiD/4580ohPRw5GQG
sxOl7MM70hZCbaTr9Jg+YuH/7bYriAOZuuFRIFT7eSShHFbGqeyPBPfVeMNBQm7qSfhMKZef5PnZ
GKORty/awSyzzb8vaP8h7p84JK/kRCGiQl1z98Sl50sDzoXbqaONZnFJ9Ivsh+1mQLEbUczh/6q2
ZPgCv2+oVOm4osbdJ5WaJLwMzocywImOce5cdAzUY87hsbPgt0QMrG2/MCLY3uh1vXfDR5m3V6x1
OmVL2laStKg7WKkR7cHujbhVWzwtMvKZomR7ozGpt+uifLvwKB/rM5DyB5KfYf/B7q4zxCwqxLjh
ZN7su6FTyVIhlfNzPC8O2w5OVacRAomtokXdvUfyO4ou6qgrXDmcVvVTS1wX+p46nCcDmqPRSLh8
ZnAECmNgUZnNshCBF5B+JXL+/Tj01+TuNLlY/TLS4OYo9/SmSIqO9UnRmnmCmlstxt9yuq+wePAY
fC/97o4DG4oyLQq+IZ7E/o34YxobNFWVlQdN2Ewcx6nWm9jaOI5lZU+TdbxcT5ZuOZlMps/z6eZg
ba6TyKRZWY/Ip/W8BRbulUfvjsrhxtGceT3aULB4iq2xp40WgUyQd+FS7h3RnyGe/iudLotRYq3F
zzXt3vV1u15Thx7F/Ks/shN9r7XvPxj3WaYfwSwJYObnByszZdBcSHDZWNOrtXeOBEJSxmN/m0+z
MfKc+WrMHDJTRu4ps/zj0l9fJl+Tj92/b2Nf/f1xFuC74f8YIioyHjrpbuUtCNmtOcd52GdBtt3O
QLfD0v98nRCDJBAK+e+j/S6841GBT8gbjXoYXOLd3dSzqzSo6lMcqMK4fj0OXmv6eiG6RxXVB1NZ
CWZCM43sOakO3oH1Yd3jWbCdCo8cI7+FglT+YaD0UkEe4qF2N8Ck4qC6xMb5MCPTovsYrIvGMnJH
J8CGuhLADpCRiSPpzkW2qDoRRtB90WJWaQgi8FBNnvoSzOYVzYYrQorR7QpwFg1KCbCPA4sfjO6D
i/frlevPWKeLAG2OxcY9vOUQS4mutRTYlLXE7shAJrofYBDOo3JMiG6G3OMgzZmJRrduIqRIsrpN
xZ9F9fjfZyL9mvA4E26ezPDMVIRI/eezO2wH1+bS0j/pfX7KJDHnvZbrUtiOYy5O5pO0pKphUwyZ
uan/VYxcV5/wfi3j6e4R9PLXA0yOPKn2PExAw1lr3p2KVBlRq12qeE6sHb57Ifokh2aQucx/xflB
++632YqD9bpS3lnmJfLEfn5uJKXGOZGrMiAv+EIeJTmlJwBN6v6czJI2RNJ1cluGYzAIhHqaF113
DIIuWsFUFresgu/0aCH46JTufU/DrK6l401LgxwbjGApkxuxw1qG+DKxGxRnV2GpUPtEToPvKkJU
MkwHwS0i6puI+3ZxPj16TP92Q/64Ruqd3to4G+e0yro4yNmy3iT3QPtPqpGzIFYCJWO0D8aU773E
jyHs5035boD9MUNE1+5WixE54Edjeh145XUvnDEIn1FZX9AdIvI+y+T59foeDShDw6s5uFhaDMLl
TNwObJF6S0xYouu2ekr8y7UYlYfc1c+ST4aHZCxOKrHihHhJ7b5FQnFrr2au1HSJunF06lxRoYes
PfhUv9ckOB7I7tJYPIvwIe/7rZGoZakRSlTa8xkDY9X6YvtVM/3rabdm9UFWOebLpJgOJDNOIFfn
y0i4mXKXPDA9/VbyqzTOoa1jtIXHT3T2z4ceZObtFIeDJEi7RZb51W12vu6VdmDVkLbb0cloRgmb
fP9QHUeH6uugWIL44Gr83mFxDki7WfH2jglBuJumzicBlJ5yuUCzlxG8AglxjBHaO+C+mk3bwYSZ
TKbDaHszHw0w93RmJqyfx76bs+I2zsjrHtC5daZSsN8bzw46xcVbZm9CazzuPcf2Nj+z5d9mjutK
D4b932Ntf3gNe5HQaxd+1ewUueqGBsiPLl6xyGKG7JoVWiglfXCj79nz//+D/vdId0OpEZ55jtv4
tqGsNUSGbMpjzVTH1n7emF438cZhwKD+YkNjmYm273651r/nld+O5+9L/d8zuFv7CpUgS5nKZx1W
B4BCPgF+/Nc4oLfLfVEBsjdWE0oZFfLn3L88zIjvv//PoeTnte5n4D+GklN5leAMHi5YvOluBImd
OuSEmrr1TiqXieELXemDz/y3R3vY71PZUfGa/6rJqkp5OA7r44WUEtGJkOeJbj2tnsgfHqN9o3hA
mtWYVTz49nD2KBj2tywBIQpbn+EQ+Dq+jPswBSUUT4YSGtfNYDKdTKfxiGV0sd6Y4yalhEEYko/2
qhgt9dHy3/f6txQG0pvcG936EhFVjLt7Hd4uRnQ787mf+2QvDPUSSnmiosx8RFzPGkku0CBbfQmD
xnpJcXRmlliblMrmJ3Rk/z6Z3z7L75NhxO2HXPaddxO7pidpJaWcjIKi8o2qJ+5oUjkSKncPjvSN
d7h7xog5Vinb4Gbvw3N+PmONOIA6nJWXDbuyMWJ6nJWYAQpLeQNHdFnR2jJas6JdmlFhhJZuspxA
GezXSxm5tzrKl/WyXceoqU7uZWfQjnQzGgkC4XCkztSfJWlN0TiiXBk6Q0YlK7Uye2AT8ORhUjWf
hs/qmnWLvCnpZS0jsr3qxNTGW5Ra9KlpHv8/zs6sSVUtTcO/iAhk5pbJWVNzzhtjZ+6dgIIgINOv
7we7oyNFI+nqc1En6tSpvQTW+tY3vMM3Pel6xH874SgnTh7zdYfy/SOFFrOnxg0l68z/E6DoBhE4
iHLnvWOu6s+w6xjDQs7cdA7cU8ePYTQLtvL4yMAZcxWbYaqXuUgX8QeNy0myDDcd42AChU3BHQup
7UUyDV72CAsy/UI67D0Z2YarT+v3Dtx+yvFeAhJY0TlnFrRBMXKZ/UuXuhPAytb4904jTH32i/wb
K2Y88ijhTifkq9CDcg4pbpYOM6BP6RUlM7rsjHrBTgN4NECiP4PPPfGnnnA7UMDJB38DjmPDM6bW
4bPW3ZwIpFuDPdrbjJ4zQNElgQozqL96ZwAr3QTxRVWdAwcDGQcDR34hr0zhqpxNGgza8ihFthLM
jxnqyPkmrujmlZod4blRb3/fmZJ8G/x+/phLcP4R/OIjQ3NmM/VT5s11681bSq4+WY8JA8LGXQWT
mT0ZkNS46FvfnAWMaEhw6L3caOenhnLY7XyOnbgRGRarc9OSxsUXcnMaVomfgSM+IPo3Ldgg6byY
U97PTLDkh+nC/FOrqPlSPDK4ALnOVmQcYBtewfAFHBw2cZyMP52flv8JbGLcdFSJ9c6GRWG9veyX
5kC/8W4IoUlBz13DXFrv39PwefNzmsTavGISEuDq5japFxWPun8iIXqVdphsjxPyxt8/26XR0n+H
GJqalCQsK+q99OywqypJj0JEywCSjoJgHpbpNGuFV93/UNPW484cHTTLDNGw3cnIXkLYwW4xDKvn
33/JJWLf/BIotJDGOxLtBUL4YwMVh5NWGS0biH4MmRII0jVC0oGzHcsrNbP//Xs6fPyzFot3afEY
WChzNhY8dtH6nkf26CF8nc8fjdiazCeJ+/svuy1JMMqiawkB1ISs3LdoCHSzrOXCUOej3bKoxgKD
10T5FsCgr4OhLOq2f8dV0uXKEqkEFhT976FXstieCqMbfYgbTHKnjc1UDmg5RAPMkUKLxlTqLsLp
6/v+MO2GV78/7L2EAgWeiwFEd6lfLt4fn6GujBM23kWxVpigZ81rlj8lzLKT4G9ZfZQROpuMAxEg
PEG+i/LvXfis+JBjG8s/AntusaI0U+cE+SM5DpyRi+hQf4eYCjMLOhgUEn0696moz7vyxLuZv3Vg
r/Fx6lFJWB+78QdMChL7j09mJ9vdE9cKnj+Lsfts87uch3Nq4Z5Dop1aM9uJxhu7HLvv+xX/cL14
/zOzN9p2Z2+EKXZTuKAMxKnbMG10Kldo/zBIAETZS4zrQjvXWZbr86PwnNSifQw2JmQPovDvn+7O
WUaTFwkDyj0Zm/r+2OxQH9P4qB+0uYCkBhShUTluFc7JXhir9VYyOM07tKFn/v6xa4ohvcNA6/ff
cGf7GBR6dMZgKI+ACvRSIcTfdpkQ690pXnYcOc2eThcMQw3Lnj1PhrLA7oa73hGsplLWIczWtSB7
2VCqHYJKC9kRmRdbc/XxjYbS03SKpqv9r7RfpS/Uo+zJoNHWnVN6vW6vqENeYd+a+xEjO6C+b/PE
8rz1k2VJ08X41bXd1WRyHtpFl47u7bMazFBQa7u97c9pPCLhZc2lszZePpMZgKnP1ion29p6aB7o
Ve+97T+avsLYnT1uKGm3SJ6484mdrx/h9HwfMBD9ZvO/DHzye/ubdqxE+0xD46I/2jEiRdpVyFvx
yTV7rb6m6+nemW5113Il55lQvQFkg4XU93zo89/mHHyGHyt3kftHrGrytCjNgFfyspzXQARWoDKR
r/HW3tgiG9x9NU6y48jbzkAo6hu4cxcg4sJIgc6vQeuwz0jP5Spp/TbrnlmCwepNp9uHhXWeUtaa
Q4vdqXVYTEfygRJeh33QvYYfjynEZtqqMostnY92CusvsD6T2IphsE6h4lru++HvyAVS5j3vPh/B
CQjOZqDOvHlgSUJjcQQUHJsRTCOlbhNc/YZuIt9wOx+s5ZKAK7redMszr85Ps6Hhxk2fv79YLymJ
6lNz1g4sljrLpWSvcTZ7GFvuyrcnf3/fvP32yGUlWcXnEJkJKBW9cOUb2tnYmbpKzfFYCMsjo3+V
vt1L1gzt1X4WcVmJN0fLWwVI3ycNmE2VZmVJYISY58TW2/Jzus3m22l3VpgnLaz3Z8Oz7c33XB/K
8bqH+Bk5uqWpEDBL0YjKzE6uv11UjFIEhi8xeX6cLtc5b3Q6Hlvv5syWrIEHVbvr7Ho1kjgSF13n
bMjkTNer5cJBztSK1YjIS4Dw0+U8Wry9hduP3N6yYw2H6/nh/L4AzrPiTghIrGf2zH1/HfOZy/m/
okM/zCDhUTwW1l9Glp+/f/Qb+AMKnmiL4Ikkofql6f0DVcqJFmXdCwFfsjxOayf/0zreuLZfj8xp
XMIWacLQCeqHyW5RdBtREcEwFIPS3inWjIjRTNLQsQBU5cKEjnnelp7jPPSeK+wgj2N1YE2pu/96
30Ih7aALDICC89tbM6+TUoyMDlpCERPYZuN9ttAukHf4W9vxWy5Y7WoBn3HSLKoOLnaamAOYg5u6
kMdWkXY0ESDsJHj6t0OslEc5MITqSZvtvk9byS4eRrgouVvrwR0fNasYB5Y2gUK4yBDiqgYboDcN
2MsPuBBYMHbjjurtRzRhDlKS8gNgXwMLflOnoPdQA5gEsE7pbsxwUXR9u37Ga3I3NV2I5FZB60p4
MFbS0AioG1/0PshF84h0sNt6/W54liVlXTFAeAI/uUCqzRqbY9jI3I6/b/Eb/Fb31N1kGDdVrOVu
rFHaMjLbplWDJ3Hsb8spkgerdvPuP0jAVKuBBPfeeVIVk9uQHBdaWn+KdkoSvDIangrlgE7iAn/7
5WFjesmqftqCaKZ8eFAW+/nz0YbarHmNNRDG7z/uj1/Qa4Xk6AniIXt5XGUmO+1cet95CWBcFNaB
BA+83HtfUTGBsmA8o6PS27ufBPRXw6hUgicaKbN6QRNhmkDJwe79P03pu8+IgvoIC15GhxDAroPp
sWzEKATqMd9LJFI5eqwNIgtY+2QaRXm8oTxPxHR8ll4kGXu19Dvssvx8YDfd9PYvP4OiC11nWswM
Ua5/hp5lh7MhVxKJVjjxnjoo6Ge78GiePCzcYGuvnifiZ+xN6JJsBjbX7Q1NgoU4MWeXDQ2i4Xpp
RSlE04gLfd5IMzpao3yVjpYUMWI+MMC4mZnxkMg80Vo1OkCPqXfB9GeKo+cF3l3sIeDDHbp2acxC
GGB0+lx4ahCT4qmEHc1Qwd3VCr2QcLVsr5YQqlQZHfKD3FVMqfeUjKfWcbLALtGyn0l4JhvICAO9
lhuFzcujdupaiJYxnutnc+GhPkdhqiFNM/sE0tluoOt7xioYj6YDR+XuUsgwswoXEaelF35DRc61
vXYu1j70lOl5ni7Qns3xESu9ZEmvGp2V9us81gnJUjTRYEwBbZ6N8Juv4L3pbmIibTHeH5/MeZlO
DqgJAclJGSgVey9/Hn1Cm3G34oOKUMC38ljPEjtwaHCD0O+WtNqt9CiMw7HPsA/N+bH5vftsT14z
DVBCQQkW/KM0zgwn+8hRpxAne+C2O/cL1ctHcUL6kQoTRXmuACCbwkRHvOBvs82bSQoHxwWGH5wd
P7fziflXnEV/WwN5pU788+AmAoZXgW6X/AsG44cCRQPFCWDBbZp56dvor/z+pm/E/SWJ+Kd06tN0
hFG47R2UWE/S004zJWrSl9iqZvBxPjqloa03pWVulYw7R11hLP0lvQomq9a2Z0x8JxlJ53E8eSzs
x1mntLyzX37/ZTcgg8sv08TueoA7a14k7X4cLCnV/TjVspDxawufB6UrR54DG7crr3Qxi7FiOBZ/
sXoaOlq3KRevpOMEIGGtdi6r1ye6MBI5Ao8h0R54c8hAvXI69Xxrym5bQBN14dzsrdlkOGjdyXro
8xAtddPADeCmrWr4e0GXEw6186FPvOn4H1AxkGKZ/ThxdjbsrqGa6QaQ1L1kYhcChAr3Envg+lnj
yIeDQXR7mjvLj3X5iKXovLXqyRhw+/h1YZVu14BpLGBge5oDR2zc//NQDbCzw1waEuL/fOjrnyDI
56OxS880uhA7kNJVqy5rjndYICQ5lEjdZrbks6ICLxlBfmbsvdK/VPLKCAxR7/rlmVEsa4h959G4
rpAD4nIYvQZGtamBMgpDFhOX2/0qYKNMiNIjdBOCp4S89vVjtpEm5LWcyU/tmoP2RgfA/viYRvQA
OmPuPapicLj42N/Db/h2X12vrfR2tInEPDxt1u7KcO+ja3X9A+m3oOtkP35P5kOW8rcVBAuS6tCP
NkDio8l8/bBKHPsmbSc2cmzBxezYezzo1Bov3MPT+yqaDE12mV3xR169X3o6aC6OgKuBiKcLfr3k
vtllckpCND/rtGPRsinKqRo+xvqGjpt1qv7u0ocWMb0sC8epig6G9HpU/jXBNM/0FVguSz5OR/58
RyMkOJg4EY8NqfGSU+kKZWltADdFx3f/8Cq2n7LPf6LAUT8Yh4O9H81znXRVqqxTBMOjFV9ic4Uw
PUJ3dowAhzAC1Rs9tiqC+HYavEf7ZwS+o/22qpZ+u6nFVVxPd8azUKyC8+oE8W8vL2JljKVURp+c
KV2EIYja/hvV8534visWbb454ZQsMZ/CyDHe7vDKyYG0q1B/msATaxntNVn9V6NmHO7cE+btZfRU
NfD94mlVVkxQMQWTl+GHkmwx0nYVKcBnbZ7S363N1qLidHU/eIxrOpVxbmWVvkaDbDSa4A8FS2qb
CZEjlJgwHJBwUuGpMip853OnOxfPrXMZueEBXaC69vB7mo0SlHNaVHr8vacDg2rrcBlK0sKXJk38
msmTgx+jxIxrtC/NYyFjDKtiJlNnzjFt3UNVPgj89Dpx9wKkvZ3q+S3yvwpAaAM+eCTPMuXdCHVP
BEUalYjO1GerqEI3FuuxfvjS4z+/X02354k8jxkHiS1AAgDCvag50k55iYJuvm4hKjWdFo1wmpaR
V75ViEwFNnJfyfmpJpiirBIxicMqzNYyFzmsGdNkxfCk1K2GUB2XYN07Alc/q3cERvvRwYeiIT+d
ucapmDJLJMbU0zi2PgEhb6djeWktGCIgmuwhe2C+PDLpcCYDN/dNN59L5ep3dL2eHzf36aAUdZIG
l9OvW0tHsJ4YsHyNO4rq7HGona/dua+ZfDLa4e6gRXbTK5B2Ok7eKbOnei2Zq2y/8IvPTNvGEB8p
zA/sBS/QlkHo7cKxNvKwslVAGxw8zCeV+K1pt4HigHDdFZnNTYSWDtrn+UOS/8lS05Jr0LcwkEPt
dRS9GfHiGKPblSb2bo81VAqxKHkvUQHbiagc6fP96UWpXxXtK29efQPmXvBH09AU8Yp2tk8WleHE
Z8LGMsnQnlQeDeQDNwc0CrXiMfNn+flBOD/lEschnAvngQr0ZgBx+TA/3lQvLHeI92MNP+vJqewX
ObJhEjL+Wnrj7SsOw2dv8R4+vdPcG1r3zrV79YV6d59UZYdR4FOPRniZRyVgPch/SO3xNS0kzdPq
u8SSM2h38ITet2WDFEaSksCvJP3g4JJ1gkVd6w8FkEpJ3wwc5m433pwa+qs69AcZjfXeYT4o6Uhp
R+zWeYexG1lP0/3jdrsdh/bij2ozlNltK+tlsMnWvevflu0VcPJOzKRzxrdoxtyR7dsSt+duCME1
OabLujA36QvkfwAQE2fogA49ci9QZErmx37MI5MPeAhtPsXj7fbrOGfWuXqeUY7jG2kNLHoD6ZQ6
wBVoSnrJsMeIntdRAfnjMhRLolPygpTPaVU+jJwcFui+tf0HKC7Ik46r13igEXBpVl69525ZICT4
GUr0tNQuevwIRmp7kPRab+UnnY4hGjjRe/PPXOYog3QXyEbzkoEVb1uHAFZNUBEo9pNkgla/XpGN
HoXMmLrSXP2qmUWgAGuvsX1AYG66/VpA4UclcCVZs0dozaDcBt707TG//gF6L93zg/AMxteXn/IZ
3YHP3J7G9lZ7EqfjBeWLPXMm33Nu+iHQ6G3FRqcW5XTsmTTSMHpQ1w9epaV50GS+cLeZP3TvMLem
oT223dN7YNGS+E8PLsupMmQlVKKoHvoiQ1W4KwOBrI8Ccc6Cxuzj8yldP20Fm9kW0gjqM5eNM7Tq
TWepW5WStLvjwO3Jvf0kZnUCr4ZVZSvmfvVbd7kuH6br6dbiBbsLGK7uzkJwzW6XPPXQQOA2zyW1
BujCCSLd7VzMrl/yPsbjPDFY/2X+ob6hFzHLrfXpY+1bxWdXoj4sgI0m1gppp5CBxEqzFhF1xQoq
j7WZpI6z3G2WzsQ+rfkik/nQ3rtJw9HmZ26gdJw27JH66LL6VDZhVHc/7w3ZwlkX1JZebj9Nxwpf
5YyTB6P1+dCRu+mGdavS0MQltSOm9icWZYQFZz5C8IVQ6qw9qvXYno4fxq8rG1um+ctQj+AGeAXt
F+8bKFSdUwInvbfVJXFf0Tq9pFqIkNAhMD10xh6RcJTmwVDV2gWM6xCGARHTGGYh8E14xOtPXhty
oYx2FQHF+8gtXmZtcUUwfZghPDAZAsjdiZgUqEzkEa/HR0fut4TOdehD/tthDS1sKnkpJHilgtTZ
+YbTRt+pCmL0tCmOM7gdgSS6Ef/895N92zhm7PjzF/SuilF+iJvm0MgMXwBKwPL5WDcrdjhT6+k/
WHTjBUI59p8j8Hd7AsFn6Ix3X6/3whnvweEFjNIdtN7XrXeakWgqL9xxCGSNu16GrO2N/ykOCCAb
LT9rApTr78A27kLHzbIaOSwtL5iofSxbk+S1KcR0IJWx7OjIpuyff3+xt5l5F5y7iZ5Bt0+lE3G9
k8SM6krOeDDsxP472/G6ITmYJ2QUJ5O/Ay/y0k/pPxGXgUwHrwM/9HFpeamr+2xPNJgjf2HN3/aB
e3ZF24Cd43FBrD/TxyfjfZtgzmy1EO6mX6gXv67gcBWJ+9y6s9nBmzHkXfHOJ/bk29m85C6nGTTW
HMH1+VvpzN8A73XXy8CrunPounvsf39671WdhP2Zbk6nIWXpI0u3skVirafe1Focv8kN86P34L6+
7yzC2Yb+pxoOqincSyRIm6Eu0hwjyPT3w0mNDpkkdm+vhnJihSsYp82HJ8+ndG8WTJ1Bqyhne0Xq
NHMnzqB+4KXF2v982PlhQEOD0OTSud4u0rEwI7/uAg+NBQv1lo96sZYdwAdQXr3lW+FwAX0o7gh8
4dbqsBaNw0QemKH7/u7OQMSm48YCIAulIB3qXd5/PRpoAQD03QCm9+vKnQJroi2JEhtz8vLWghvz
YI1gAviQv5c2eMfafl/M0EKY/B2isN6gazrdhwtVijE1Pa5LB+xHWnk8SVEb4aYDuqZyP5A2p3Ao
oW0Ao59YC1p5q27db+GdW9cZ1JK8SeBZnU/CLJG+OHlt97//WD3So1r2i6M0z40VnTanifXnmqIW
iU47iChGJWS/kBc97CKvaJZ6XY7h1h79Id7dZeTT3yE/f0gvUhYgFkKwwMoFSvfW2MuPE9wBAKe+
Nf5yFy74Ijp+gOkGQuVtr+P6DfSZzOFon5mSxPFs1+S4krvWZkuvgw1O+QT/QG2qm8J1FzZIssBt
gHNuBmLb3R2ggFTBc65LA/VeIrg/hjT3upxjDpHkowjJO7YczNyDSbBenaZ/VuXYhj+9iezNyxCK
/8KRuXnxyLp2EC+IsX1bsAyon9QUvHiTOChRQpbOunVSdqFnFbR6ph5Jqff6ypnMtjPq+gs2BiTU
X6TpOcwc3fmcBPDZXr0upPVCs1akiEO5xO2Mv/tMzO80EEw0gvvg0j1w00A6EUFe3rqW1JLfN95+
hfbOe424uyf6NLKdodr6FnbWrdrFTDJQdmf/cGY+rc4oJ3DiO+CpUHyoctdj1IaBFbjPIpfFwHa8
+5wwmahsgeMTL3vn4Dzaqfq5IRY5dLw/1qBJDzYDFJca7/+A6rx7j/NGFbywQCSJfQKued4V/qnq
lnt7Wy7XXheQ+YvraPb4OITiu+lU0MAXJRBBgN1gEV2ytR/BJjYLH0esU74+17mrphsAwrKpjTtr
b1LAqB4P3Lx3KizQ/MyEyE9UPmAv+6u1XEwFuSnWVOxSvcadQjx/yuGfI2ZuheAwqDFEL2gnVYSj
wxQaqOFvmy9BdZCcGQVTczSFdotRCVqRiDx/lpVdDZ39roLunT5+IvkMmGn+Unufu65O2FnvlS76
e14EeDixmadYq8JmVna0Bwcqd5IRJoKkhmgrkbqZvWaRDhfjfNiTGUpwSjR7ZGEgP06c0Pv91V+G
UP3nok9D7gsDGFJF70r15VYJhUhWODhvbwdkw9ZMqc4vGbYk6zVmFfjdQoxxF1gyokyJVN8YscBV
2mkAkgb5WEq5Qzo3944WjRRuWDYVaNL+OLY2R+cmKLpkHMR0V0+eLG+KB+54AUwbCY2KIvv313BD
UORyB4PIQBK0DvCvC9L0x44/7cS8KBJCuwrSj+DO/eJNO2uStkt0xpzqsLIe6aP8vu69jY8VNB9Z
BQoPGP/6VvejKIszn6+cxy4KND7FlY6y3PFkD1ot3rs/DQWjZhB29D7pU12vVUhJc9AqHvGlUq2X
eR5bwkTlZihpEPCMqNoDcrOrh68w5HvXLu0qe7PZDN1jd181/RtiGAQWaureLRpCazLVQ3eLvr2R
zX9cGqCXC/ydNgoV7mQI/32LLeHrok0NHp4pIQovvUf3TT2nc1SJcyOcHKQxrpKCNvMlpz5MBLwf
qgepGIIU3AuhP5fsnd9QFxqzOp0VcgXMjzAj8ie4Fsnki9A+Hx7eUXx0j+754bHbzfOhl3wvevxc
vdfuDfdtUrVKJkJFmkFF0mqMw8YA3QWnmmD88Psmvtd9RC+EjAQgb8de6a1WZe1odAwrnnW5DFfY
Jq33zhYECefVfyAfJCdCdHyo+Ti4bC8lbjKhPElqJc3/R2Chcs8xTlhxiUNai61FbKVpO0XHaHI+
VOuixuRCQ3QmPM+7v5ch5kTnxbtmfAU0j/Q1ZhQHH1OLrHR/fz/KnSrfQF4Bv1BAvaB7e93ZXDhG
R1Pay3OSiYkO5qE41xMF9ScFSfujX7liK1hB8aYkCZ6Tpq1F5vhQfe2RSj6JiNSi6iihsYqIrR/O
0vhbjmCwmV6sCl6wQ3xWyb02AM43kqzT0Zici9HF6K9OH0tLbvCd4g+pi+kpcKVi9Gd/cBTuWV1a
HugbpqhQjv5WbTWRhvTy7uXLPDeHjswMzHxf8OpwTpERU5N2LiTFVGUIJJS6I/igi8T8K8PctA0R
thHBcTXluEgbt+Yc1mU8N812KXVP02LIU/L8BO8lUPuTUk1VwxXlnZuHn2rh+QfvvMstvZkd8e39
/bPd64pd/fxePyAUoyZsw1xcVjYamCCSFWDAEv1tbIkyhDeHMBSjOzXezwXN3j4pzrG5a40Mx1+3
cGpnB6f6vMT+x0EU12bi7AyySe/uTKApYIzpLGOieX0nnHa+n2WiIM2lQJlo1Wd7KK2DIeFMspL2
qouHZn0AlZY/n2lyG+HxT64I2Ig8qwYeJ9LQG78XtVQMBJjZcC3IfZUAY3co2mNaivMTPn/HTVq/
jPC5W+bCcuRT1B0G0s5bBgLXws/1egFkL1RidT4W0rwS8avjQRVpfNZBDla+q5r1o3L80s8x3tEr
DJnt0z7jy6PhjTxGg8CkGWcb40CXNEodU4mcXB7ZgaDaKrRvg+Djj14OvrlsTXBsBRP4bHb0G0c9
LpUEYdbj2RmpolXjqozgy6E6jqVcsBUEMdIRVml++xCLD2L5mhqNs9cBK0HWrk6S5Rhp6DR55CXK
VxUSOiT3fLDLQB0IWne/BdQlZjrAecl8r3dGoFe6HrWyOD+gd4+13B6zWJ+e0GjWaGOzxIQPZtHv
B+4yvunnopqOOi8FJM39foZiHIPdSCm4R6DzeMuT9bQ9YJzwtPRe5hvdYT55mjBb86ZYOwlcLnTD
XlsawyuXsU9Df3YkWBEYy6Em7b0kDUNXeD/kDmB/e68ir3d1G+xHxTrN3U4aBXXgaoxkXonw5e9v
4G6i8mOp/hxPPSiar2elNN8BaFGR3io/0BfdcaWpzSfChOXuRdVPQ8lvl4v03zvw9A55S6ymCrv+
1uURXHl9prPwAkRN/MOwYTpGbwYq5qoek29/D3VS7pXrDBqATnfG34jT9aoOvRAz1U8DcX5OvgT/
D/q6WFe4UTpRldYumtihT4vm/7RsP4P0sZK/czRlo5Npt/udoyqJF+bVQBZzN9wj1MYIhPSfIrvb
Bj9KAGlUy+lJUJtux6eKe+Sli+lqjzlJhg68vML2q8YBqgYzmyzLwxCq/N6BowRg5zNrhPXRS4t9
sU6ZBYyaeSu7QNjR3JTrb/EYP2aUs2VSuE22blQMVvOlqExCB2h7Uc9keDJy4lVC6IbakEjkLVuC
APnzN/U+U3XIwJGeMxEPCn19dsmW7eOEXR9P8QxzhjDg91Jm+M+cMZIldmHvMjqaURHGh6hmU8z1
rzycFcpYaD92PkYKQ2/73pnmW6OL0eUm0AWuP7YhnJqjdjyIc7/CE04o7RyNWOFZOM8EnDTLZWGE
nl7urDBTsQAj2COJbT6k7Y4diHhH1Q6E23vPToHSSfPwYwyl115IlTbJTyc2n4+j48nuurpQNgJp
2dabQH79PcwMLdbbaqO9ovpn4yRS6GJa6hZ4FFToWPy+yKWo6kcVst0R3Ti+5w0MYz/ai6O0Oolz
1RgHsoMfar0sCsEusKMoZun5I8TdLBXffl/2blVAw0Tlo7IuXaXrL5uJUmHuk65R5i3XU3kSb3DN
BP66faCI33Xtsslc2e7HQ12Lu9kElkv0BPF4J4T0tu8oFkJFqPbVPGZ209Spc9Q+lUhZAMG3Kl2e
nvE5PnNMm6MlEkQoQuW9YR0a7hT8QUtScS4vedPlIqKe2mcxmlbZi6+iqpyrjopI0X6Fxp4tqRB3
45ED7sLCycspi8bKEyRv8HbLBadFFV47WydsMbVIeD2Xp8dDZDha+i2Z+PIyEChqyYnl1M0QnMOl
2z7IiJxhDdkk72qpjX0dASBjM/BZugN1sxt+vJ1erhUflLAySqptrG+Qqagd6UWmKJjsALznTmfH
99Ysiu3JY4K0DL/K8WHglrsTzBCWQwMGJAdYJDBJ1xvDP56LUkIMahk8yCf3OCm+aR4uiyWuYrbp
DDUM71zl18v19qGEHXwGKKhdiPFcFxe58rjHUyBHDRGRQhSBpmYx9IS37xjOMAkto/ROq/syPvtx
g/nh7lSU6GF3Vwj/FsHrj5H8UU/zBoCksBaPm6ocmgfdBtKrNfu17Vk8ZGYGEqujXVEunMM5ZeY5
cxt1ABNxfyFmHBxr+O1GfwPFmSKUBorXwe4P/ejg5KIuD5FtUB7jkmZeb1UeiUTPBEPWKVH3br1S
NHxFpH8yLzU8GvGtUKdNnDq7JJ6KUbwo23pW6/+Ai5MMkwPqVqRWi1bDBpPsUFJdP3rW8ELYw60w
A2f4rri7k4GHXDBfoET6CWkVyce96kcUplzJe+rEdFK6bdca9bFOHzi43c1z8zaARNCtY+RFN/b6
2OiHpIyaKhCXh5cCH9OTXSHjjj04XaUn5KDtHb4FrY0/F1aq6TcGL3Y0kfgh4ur/UR+THSiAGCCu
QEbrk2KFQ6s15Zn6sFAyt+vziHnoqQnw88w+H7fx/jMPDvMGrlVH6DjBfKThFWtDXMt7xwxvS/Ro
mfzcCmwIJbORYy5e7mqcAOT2X3ygDy59RdFMy8cmIVatxKHSoLs++t+hm0DQZkPahm7b9XfAT0UO
m0K9HDT2P7Rdq9N8QgXCij4rWj5pap8y+GskLXU1KcOBgddtq8BkmgfcqpPUAe3Vi2ciFAO/VNN6
jvyBjzl2qs0EauXYHLgp7vSp0e7pZlwQLLvGRO+gB3nR6MRNBUzh+rxa4900wwwaBa4tnVMfnOwr
rH+wK40VbML1paNpDTYXb3oxoomqUQf14s6AmNXfa5EkKKddVhwWmRlZQpLMeCdLA/O3MxbeMX+v
5WUdBHaiHm0J5fjRPmD+/lfwh3Zb97g/v/vlh0CpNaFqdYzTXmYoSKSGetzuF8E5dY36TxqM5dxW
Ts9i/i/NA1tWNwZzubKt3EDGqTca1/737zGgny92P4FhFGxBNh5lcO/T77R9W2iB2SzlCtFahO2q
/We2X5NoQVT0rRy78d8XvMkdWZHvD8SPRhAof62XSyXCqAhP5+T49Na45QPejNa/d82TjtbAk937
zN3MRwdQAfcUvY3rU2WKURBXKFKtRoUt1LhbofupH5dHfNsQwg2rGeOYnTqNMZdOR2/trvDM/GPg
Ye+83qvf0JXnP67tOPBRFt5Xx9VhxJFKx4WheNku90x82hv/u8Q0WZWPznF1znInKjBCr5e7UWtH
5t4pnnVGnmI58F5uDmH3ASj+KI0IcbcT4PO53CdCcsATbl+879o/YqjRtG3WInSGXfZvt4/dPMIc
DvFCxMLt0+Elh9DWworNQHeHzLGEEfdC689eI5hDWrF/Smj41jBtjfYAGyUwrUSHKIVEHjYSPACt
Hy9UhrK+Cy7m+vgQtQAMAfWnfXNTVMr7dO+L+yxdqiScKmxfOXWyzLdHYuCidDeuxZPj7QrxQzSf
a8k9CbIt7jCih6yx1030SUvSGmOcS8dxpmEBF33r2vwkYrqjwqQoj/p7PEo0S5B1Ly3fR+kiPeG3
Fm+FEps+45sX8ftuuWEVioRhRnhoGXZew3JfQ0E5V2p0asP24XSc0yg5ok4hLAXIRohIq66KSV/h
ioILrfKcbKXsTW/XSeBokWdk0+PRHUFXUlxB9U4PcuzswJLsrVP59/cfeYkIvbdugplWEAy8lLO9
8xtHxqjhxiCTPxKmYWKfDSfH0klwR8eYEVxiRYszit279k2pgJ0q+VpTTpM0bmzVKOymWdFqMaj8
26L1TrqX604oLALV1qvAUrX1SVoUhvkqHMTlXlImoiSQ+9SCe5b/xbujbUyxT7HBB7uNmdlBfRrr
9dg3xNUoF0vXL16FElCi0Uz9XTXuPqacv9TS/NQk9r4Np7+/jJvGElU9Ow/V124ARNrWi+Ba3B5P
6U4SH2DzHd9xPFSmPl19r6LQK8cCRPSZ/p5VAzH0NqqwKvxenUH6JWW+jipVVfOGzqG2LMXM0tpn
RYPknuCiuWnPtc37GHjKflZ0eUoQ2QBUdFDy/ZB9UuU2DP1z8vSy2xwfOljc2Ume9qgv/r7QDQjw
spA5UjkBXR13oer9CJeiEhs0woN0OZIWmnlyzf22zieH0WZfTJPtLiT9OkWJe6qwqw+Th4TzWEGt
LxJ1hlyhk2at1RwU96zDdCwBVzc5Rfg2lhHYqUosxVJcF6Mv2PMvx10w8OMRHr65zvksP359L7vx
zXpfi8c0XYrHw4uOcj6/Az2d04hhC/qiFU7IQexksgqTEJsVFUPgWREeF9iMRlphFcWsRZQvn2kY
XGaS6jSKtkAEVMJ7Nte8kb70GfgdGZIdWy+QPhXD2deMNzVbz+GkfJZT0d0jffxoYuFa2Zkjjvf2
2Ra3ppNRP/yJlsJCgE2HWz22YVPVgjHjIHXq6g7W6bZqyWvunwcMVhHJQdp/jnorWPhOOEaxqxXk
uNEiXyVbVHBd8SV7Et58nIt3M4GKv3DmL7ozR5MBcImAunpnIprbn2sDAfDOxDh4iFcjz7Tq6QF/
OAKbDVHbxtDpvzg7s+W4sWTZfhHMMA+vGHMmkyIpki8wUqIwzzO+/iyoze6RWLRi3/PS1aVKJZDA
3rEjPDzc0bg4mYxLf/9enddd4im70i92lv8231uFEx27i/q4mSjzT25D9pbXfi87AHsXvPnopKW3
i6f4io+znX3ePiLYOG86M96xki+5xBcb1st5cFzJxsDvMp+QiLssq2M9hUEYJHfJXX4v+WFAWbd4
/Qn0gv+k8AcMCves9MfhsXo1fqw0bKFVTPaiPPQYzNdF5FQVh856X06FO2q/ulwN1oK0PdZvRyN5
SofkPk1iV8jyN4HVqE61I1uxX3bhNRixbzWyyFFr0UXydWcZGNjO2NereL8p06Nepd+HxvKSqPEy
a3XSpPPVSQwGYVe12b0kM/g55AN6DqLqJHgKiFOOd1m765rkbYyHq1B9V+b6TslUJyetk6UksIrs
OhnJWc5L/E4HYmkT9Arnial+nzD7sHDc7Uc8Y+v4gju82uv2rIr22jwmcsFOm2kMDqldzdEOlN81
ssIr4uR7UeLynKK2jomoFvq4y0fgWYMtj+K5zfOnucEeT0wdIaPBYvkqfpoRnLPpNA8onBApTcYP
tLoJ9AFv10iiDb6TtSA3MydsZsYVZjR3E8UVM+EkS2+YJZil5BjCbFdL/hCtlfNFFNqSsr9POCbb
QCMgq8AAZHbh7/AaFqZiFfBsTq3KHgbxy4iqwkjJqZmOoQy+wgYWGaGIbSnk9ufvMwhBOZ3y5oJa
bZG4MvPSbbOwHAwmqs9Do34Rkv+hBEmkhDy1KfHRxMNb4UNyO60lWcgoaOcaP7Yoy3fp0kAQLhxF
/MW0Wm+36jQ6KVKIwyztQDpmxL3Pq0zqUzRQC5SHNi/OavSo9SY2T+3B5NVMKiPXiJ+ooVsYyETU
wLn6eDXK1pkTPI+1Z8vqHop4dgYZS7T25yCXDqe2Lt21fe+v1uKEoukNJi4qahHQXrBXFsnYvkTD
itboV2qwv1m5H94U4w8bBA23UKPZ9PebyirLSo08RBKIl5S7afSzbxj51SQ3o7EjMH6g47maP7YC
WhfJ4BpREHa3TR7ieDPu9fSoLd+M9D7BPU4KLIU5YuXBCLGpvJj1ZV5PRXnqjRdjdJFPs6Yfln5O
+sd50R2YTvbA6H5xEgQBpzRtb4F+k8MX457eKoNkx4EHs2rfLOM4lpecueOcKf7iZ9s8skMl3TXy
p4SktbN2WXmZCGx54UjqzcLxJVwHPl82l66+b6pkT5k6kAXNyW3UUaFVP6pQsNNS8rPi6Yu1/xGK
2NaVAgpD/kkLRTe2vfHHCRyrYU+BlGd3cmCoXqYctqRZ3Fmq09Yuz0JDPIYZdAamn2/pmrF44sVd
219m/pBr2C55Qu+a8xdH6z8A1//cFcI16LyCkfzWvfnjriamMAd5rbVzRY++7F1tIEkf77Nubyl+
sV4KUj0j+SIO/EcW7uPyorr4f5f9cKDT4egzfRWKzexWbpobzepxCCKSKwerl/0BRFSUE6euMJOI
QkecLWSEHpZIchVyckjkg1x4Og6ZMQLlfa4FlYQEPLY+izIHifbSGSHD60TZPA+MZaEnCflfE72o
QtAkLfcZGvmSCC3gV1Ss3wcFIyZx8PSqe0jLIGJFrFHhdknqKuWvUQ2KST0UzRhI2HDljdc0iyus
3T7OSqTxH7rScrrGYPwdESYxdp7K9rqVoTQiOmtyxSS5KnkQt5Evoak0T67aoxVhyjuauF2PnnqM
H+Rqun13CMEmSk2wy+kam9lNa3IWyUzW9AdTwTvNEHdycp3r1J2S0tfVZFcv7xG/U9aJ5Ayf6c0h
0uPvPehrXLxmA77lwjWXNmEN8tksJLnrvXo1XL2o91PznpRofuA5KeXsgHBjviVIGmfKPhlwgMSF
oFsDCb93CfLQ9sjF/iVUMV3tNF83JlsBlJ8ZQxeX6igvg7tYjzIVSyh3J4Faux2Qww/7Y5sZrlah
+8GVlsa0i+5lTtgAveRY0WkSNi1/XEFDd86vVnvd3riKRZc+xvd1Jzq09HNpDfp5wcxGdaVe3k9W
6wtsizl8kDTeVruDzlbL0c4kFFpG5QgYJiixE/O+kYALaqLKBjyVZHDlTVaIgRw95PriogprZ3W1
x612VF5LrfFr6zovP5eiZ1whVRqfnjK3JbzEUpDp7wJ25pr2bAi3BkIbEalFsXhiM1AUZnt5Xvd5
9l7zmuDF4tuJpzBPyFqV54gqDjkOb0JaZQorjmNFve3iyFXld2RwA7MzwYhzd64MjoDVS0vdnVXN
FtoH7EK/hfQ9JoKgrlIj6OqRUsIpCh4W7lWKRip+Y7SLA/T6gpLs7Qo/plLCvZlFz9WMKa/Y2EWR
u3USOwtdxJLQbcjPU/dULAUiVgvZUZa88vNSYAdtqz7FF9gNTqs8N1Lj1KnpySH/ly5UvzkKvUnx
g6x2BzrC3tLPLpRs9Fyk42Jha8j5VnUwvkxMx4c+WJeXPJttGTskfGHq6dxrmF3VK4opEe27zVFO
dKE1XTNl9eIaMYrQleUHfKa1bNcO6Dn1/ALU8VUeoSD0/lxIHm1oexB5/xjXlupqi43mb8OXc5f8
BheVpCJFwB+7eaij2o3G2dWkPLCk4QgQ7W5PO/ZEvf6i3fJ5ON04+eB+m7jHhxI+bJtu3gQUzpN4
P0e3LeItuhtZvyqEZDh/hFV0cvP/V4H2dwwHqKFy3UTgPoIbJec4kiaTcV2NnTJCswpqjEpI5Lpv
6c3yoLs5wD4uLcfqDTplu5V6op1P9lfN3E8ASEZvIcUDtW8a9x+HbTqMXaMwDPvz2F3zcV/LrlhC
wJqvslU6Yvo69LPdtifaX18dY58kllx6I6LAyAdn33D4P44xqc61Zh4q7dwnRL59ixvNQOdwkMlZ
qp/5ViSKtwXqPYJ2bc0vjnZ+Gl//8ThT6TKgJEkr+x9vIIlk5qoRBD3HZnSEnprV3SXRn4bhJJc/
ovaxlk8Y2LyN6bSvctNfhXAvCb2dddIuV/QfMyCMZZxyYu5aPpvFvV4mtlA/lKCDWiPYbXVvToqd
Aa9Z2NpHFaZtot0nr/BsEvMRc2XHxOGuW19jJfaiUbWjAujIqlVInrqDBJUtnCqOFqMLhBCna2vZ
tcQEgeWQIpdX9ZR2+aGLZ1exqDD7GDpPgoeZ5qyGdEr1d1FFfUU/m+lPM+ntfDWJ2DfjYtnILemG
E8a1va6XEbvubH1Y8keOY0edibnKgxW+tdpLGJPMqox8YSuTGBrxndCZr65aKG5clW63vDMSz4AE
FUCP00hdexyYtjxMTj7Tcs5eDEx2hl+pdjfUs10PmltN8Z01DAdx3q8jSZ2B/xQNriczoVpPVV8Y
1wB9h19l2+4yNn0WCkTq93i0hfI5Fh7GWt6hKGUK1imL7pUR6hicYbzkKuklUeA5l0cxGkACerdI
tf20xs4I+jbXGWJG8znR32ItdKFNuDLZRVk+LUJ7UY7dbPehgZAiMdhs/Tlc/S5fvyvwhkFbfUnR
HXFodnk3XOItSx3Hbwree9nSu7EAuX2hyb1GjkkF2peDV+Rt5zSF4NRk2uaCHhWU6/BuHPbNlHmQ
r9waDmaNShatFXDKXGsdjQ22cNZa7ewmSCppg4wgcvYupljq1PO+LFTPIOGDNOfoSeJq+UMt34aU
V0t1MvNsZ9Ghi/o8yMtL2BV+X/wswdJTSNCCEXn42la06kLpKVSvXUiEzg66dBia2B6qh7ZyJXkJ
4gnCMsC10N1yEISziPgVArXyNzP+KUs3BnMTqrRv9Rc11fyJrGmCvRl2lm2FhZ+h/pST5XeZ6rJ4
ImMvhvCIrasVlnZqvbCldO1mzIJkOEXF7aq/x/W+NnLH+G5Ft/L4WrShb6D51SYXi0K37I+N9dBR
QFma04yaI0ovw3TGFFOfHrMRIKW5gKrbav0qqS+MxDmdurpNfifKnatlTJkX2B0l8F3nx1l93yBx
zFym7FHHN11t3b7eZ9p4kgTDyTI3ry72xJDVJLxktwaw+Fp4Stq7SzvsxRoinOhXImD60BymqD4Y
2Xg/rM0zjaSbtEtcwYyCOj1kCNbatbnlsc9K9yCYhaPSsuqb+K7NUCXJQafqy7iEJz1JnRXmAiMw
D4n8S0g6OHfFfqPND/t40jj36fyL0N1/LKllr/mz1Ux2TJlvKg+dcVNKL2v5aKm+3D0h6u3qKJUN
UeqEJaiIbUWHFFZV00kwaEe/W9S7WItYDBMVe+gzdYQEWeXFyfMk+NFU7Fqru6pWYM0QEZ+y4ddS
phSOF3n41maTo3jreFpg3untBEnsLhM4tCaNpIfpzPg1FEK7iYgPOS0ltfOmDKQNY1ecdJxSiL1S
fsrY7BW7Y2xxLNe+y+lNCGqR4/iqrZ2T9/1OKORjPia7trOuyiI/xJXijUl60qzJTuVhP5Jp9FB+
4mYGh/ldKVyk6rESYgeyPFBKF5Cnuet04jllheYLOK8U3ataTM5Wy6a1SLgp/USP3pRCCmrGt1PZ
VRTHookc6aNvhImrxPY8SK4sirZcLr4WvmmkynJ2W1qdzRCT3cUtw0tA8/OdNJ1S/K7mfCSHbj2N
3vyi90dtfUkVEJIWGXfdG4YIixxWm9Y/zMBF04J2SSrYmdDwt/M7Af26vvhuCKJdTMSvOL/X26BQ
aAWXiS+LP1Kjg+lUQlSX8HvnwlXoI8nVWuU2QZj7Wta6kaw6y5B/g+2JbF14LywvS3gjmm9ZVqDi
JpS/gM/3CQqrckKzJnnSI8tvp2pftdax2L44FG77hLtsMIBp1Xtlzve6OgXzMN/rw+hJJCd6HvmR
1LpJE++pAC2xP0ZrehCK1AXM3Ud97c6REmiFeMxFwZGWeidKwlFmZLtqUbiW7ylnHWMFZ0y4/zT1
Qt026vS6rrrdPhvxZItt4yPDoWWSJ4a6MxQrdFQyZS0/GaXiQoY7CLpyjKXqxhx7u8pnJ0q3Nklh
97qnlrfGeglbzevgplNvWsVuRgNtURmdtA1oBGV8K7Wdny0RZTL+m/gxm+qPOecBZJKdooMoDbe9
qdtlBBm+H2ylvZ9149WwDm0fiEcm8l3Z9PMUmIvVtYaCI8ZxMD8Jey09puZu1n7S579Ri+4oZfRm
IgjyqYxXlHFdZiEIp/yoEUmKluCiyx5A8yD6yxzSLvwVre/CYNrNPft6GbAenidfEy6KkuIslDkD
Yr2hqdipOrg8p9u5n16kuUXB/j7OLgg1Y+vMFHBPJ7V8CrvWVkHbh/Ew90TfAaTnNzJTAc3y0CxQ
LgB0cfUGap2iZQBFQYXQOhrCrk8VjvJD1Qawb5GqCPVgATvDhIuQuzjFwLc6VGtTGHS3aZCEPrmL
iLvgcwwC+pKMTOg72Q/KftikKnm8TLxym12KiIHAmvfa5Ed8GEi3b8Z36Yk5AnXyjV/Ko/o9vTcE
0gaKSIiaFSpDzeaqa1Dutu4FN67mJz67FDTmsabFc2vx4dHT1b2Eh534o8Fc0vIyo9+33G07Zx5u
1HCrqyAftGsEooAVNEHJ3IFMogKzk/hYNs2+Fj2JsWhLsA4xqJWb/ow4xKmarS8glI/Eri3nV6Gf
E48BUbCe+JDwKtpSqbOGCV38Oovfcv1gpicVw2mU4/4duNqIW//IbZmnpSuj4w/+Wxr3j9Q6i/Qa
S+k4PU1S0Pf3y/wsk5MtEPkDXXuUvmrs/2fq/B8XhCe06RPBZPjNPvjjghZOxHMxaNJVIhDGD2by
PVGZVranl3qw0b6LQYBi32DM57cun8H5kfvigseiXVp7UdppIplPEJquTDoUudPklRMKpadygGa3
a9LbXPKilPrQrnTAZG+Jd2LlmOYp1gM6nVV8WBq7oo0aIm/Kgnea3LVCH+vF0djFMvKbXibvzNmb
VF+x0KSFWO83ldO+qTfKC/E1/Sb+spi65rR8Tk1nXBwTAT/OnsqFgS+jbj3t13tphBYDG8vmBjF9
M0J3ML2CnEZzh/c1dAV+0gONjLa3yTw0KK8oERqeIDrYJLfZOeN/Q0+P3LYIwJZ7+UCeQYK6dcI0
v812sDAE6lx6C5PHKZ7LvqDYDfg/mq3zSRrc/oKxo5HZ+feisYlchIeytxue7DM3HAteMzoV5n0/
GBPDshsFfkAxio8V0NQmO0e3m/8cP9JaxsRP9czOqy1HBVdjXygBnWLikuwYL8vsp4ttSi47ehAc
/RjfyZLbU47FTrs6zeoLxbeJDGXaD6GtPRhp0BueqoK4HHTYyJt+C6qUO613yBoIRj10Otb6dstu
UntN7Wg0l3pnbN1s3W//GrmJFCS/SJgjGRzRMQyPr5QGu/2JUeP2OckDY1oifoILqtJHLp1zpok2
X8rK/fc99AljBrldFSIgNTqEmY9Cv3Ic4uFg1JjnVo9l+SJM6j6XRlfTXsbmfQWYggJXAl9ubNP8
GjVvEyvvi3v4JGRo2BwgtoKoEdjEVsT+ua/WkMwpStOTEt21Az27IQBMFBVqDbOBZPsytk45GM4G
4khWzRPZl+artRysLPJC8/7fb+d3hPqwzf+6nQ+E0VS1mByvGvE2fBQfqsnTe199DANwPC1F4zkK
ktclvK2YaiGfUD0drNfglS+Ao+Y+hdNzvwgXPT7rQf3jF0QG7F5YuLWTmLU990F7khv6N6QFN7OF
0PzL6KqePN0nCGMlAh2M20b1JoWsnrw6AS9hm60tBWdjQ4Z3hALLGEqben6YlauxvrQ6QrGummyM
QfVNnB7b9IsXhOLzP0Ptn4/kIy04M8lWrCJMGR9nbjKwWJbSUzX4w4G29G2O9tNTV/1uxyAl4LFi
uyZYrhnpPh/H7JWZR3VvvutB/txn9PHc8jsKxfOBoMBubazHatoJb3mJDC/0Jykwut3c3JsHEh5p
eso7N5lfC+uoPzalu4qXsr7pUvYKo6ZM0h0l+XEWcrruTvW6dD7WuMRj4wiOkC8/p/6lr/aK6ae1
J6iBeUtOlSuvMi8msSfYT261MGAb3szQjy9i/NoUL6LyK47OYV340XgVRK+JdtZ8V3aXOLvG5a2+
X/Pz+BYVbyIz9uM57Zzyez3487Uob6aciSdb/UbimHEskcrC37EbISiinWChymxPt1qg4OsYDHj1
gbk3Lgcy/eCmvMmt70hpafRoQ5fSoUHOP4V3xSMad/pz/N2Ag4XHvB2pd/J93t+pI6CrDSKrUTtf
kv0kXwZfU5+EV3UPPGOJ3nIDVq6JwZjtKN34MF8/uYjjunR5hTuxDWjErodMsRmb7tSThkv5fKC4
Sy16oa4xXav1jp4T4Yyq+2njEDTeU9u6tUwh7OjL2UoDudpLNxll/Xor+fJrdhw8yxXuh8XN0ptJ
dPrpm37AqU1vbYUAXN3Ee/Kfym2WXQpcbB4E95usH5Yru2JYnLiBtsF0bM+yfun641idVsUnPVy0
lyr1k2RvXjC4roPqRsJR4iET0Zt2Siwenbp/VnN6WLto9MlXKXQYteWMsoujuJwep/RAqZvHKRiB
UwZLUH3vs2DbTT+wqlP8FricXoxwAncqXhWflV2WjvVMElbyfBDMxtZXi4/YCpODSg+p15xG66L9
QuZWoezcF/1tUR+s+AToNYC0fdED/gzGRSoTE0x0izCy+pjzWJPWrpHZV/eL0zG+HLrkfp5ofz3/
8llMZmZX52hAURehyr9jstyU5bpERkVuElDzYSCfzcFAFiM//Hu4/fwn/e+VzA8N3VmiIZOpU3Ua
M3iSgYnYqnGoKa4LhwZzxpi0+sWht2GuHwP8H7/N/NBIN+S2i5pZr2j0Uq08lONj1V7rr+aRP6H2
/RayR0oBjS8Z+PfvR6iIY2X0xiLf4rq9X5/mBBpKQy50QqJ6HgdbvZ+e49iHaVxVJzKcnGIvBpth
vRlUo3hk7CX5It+J5JRfkdg+4S0h6gRBFgrwJuj74cgVBSrFSAO+Tfcow1RO5gCJetT29pfe5Z8w
yVivm5goI6L0AT48bXkx56XWpvREr5BsdqRpwjCgnAaMjfXp+1QfBgRS/n1RfVIaQFuj+IAfAKns
93n2R0YxxE1aJS3ACu4zZBOg0aJ5EpM3FvBK7yr9ii73W9Lo45KCBybrG73WpJ3+97tG+xM15tzM
T3Am6pg2JEMV1OgJYZaASTG32MZIt9TO8IhPArHcpHi6CS+ZA9VcMGq2VHhz+K2DvDVfBsU2HJMW
aoAiQvxiXvC0sG7U63xTdI4U7SgMl86RjS/O+U+34p+/4kPzu7XCZCg0JYFVdAfsjoO8WT9Y6qHM
N63QwnhZhS8W4m9bwI8PDkEJ1KmY4QJI/HhJtkhS9ENyapPlkhdwhynG80Nc0EIbDhvbCQ7mXs2g
MHUcXgiasn62gQWaDAA0Fb2UKLnKr+WioYjxK0rex/WiTkCkFE7P9BDoN763HUIh6vSsNsbNZFWu
UHUgH7OD3JkdTZwkEyleAq6P7FSD0VZKNzsr7FB5L9v3ZX43Nka+pgf9XVpktjrCAzBQXskxlRAc
YclOSVe4fWE4OoyUtjys41ftu0/aSIhHMUoLPQPf249jA/Ii610aJeV9eqLKYgDS620aaj790S9t
bv8xkEQJz+mCshA8qE0O+kPgAnwpBdnMy019zV1j9w2vCIemAUON/jbR9+979R8GXP+5HD0qGeiO
i25H0R+b1RizlaKCy8G1u2n38TMdD91J/XfAGnIhp7sPj7XzFaH2819J8NsuzGn6MUb0c4gmZcVl
l6t4QJQqgM1zUILBfeCRev+H34hpDArHm0EQHK6/f6MEI0sYymw+YxaNqrJaLHdVGp3yWri1zNbJ
c1LQ5CXP51tVfYPqi81G59aNfGwdVb/54mY+icg6PB8VqSpOd46mv2+mGuNyHDQWE2CmD7sm6O3v
pg3K9sWb/Swq0nOUoI1varXWx80txUsTr+Yon4XlNtS/Yb4iFXcA5Qt2gdDAF+iWUXvSpXNHt9ww
HlqlYxrmSTN/pqbBjjsXgJBZ9VrME4xIRDzIGpfrpBzUeoZ88VJRGCriIcyfUeRxovixJTFNWnmv
wB6xpsmdC5ghVeVq4eiHJrTX7PHfn+U/5K+2xQsbHGV6pCSg8X94scasqVHarsrZBE+wzPclla6q
BuszmZyo/NbDvlNoi8L5dPR2Y3Uw26YynKv8COmlUWtieCYEXXxJU24VVRB5ulgNrU75KZwsZ2na
L4I8EByv90PI/euWP7SklzZbFYB79QpBpBM2Glw5OLlE29KFSwy2BJAM52sG+41dufQUMn2EmGR7
vQ8Py6Vvvf98QOx8LF8U1YORblSbQdvwPpFZl04DWxDE9Y5PgGfwCVp+MW1iKqm7YQYIcVLoeBeg
3CHoznOyb2/WfXiY4LyZCCA4j8sdgBC0suxYXJsHhFWMcn+X1i4NBJHQQEXdOYKyMyfGBBhiROTG
y28kQJ/EGe+jygM2oGhsE+jgHg1AtTzeLKWrHWlt59i3CHcW9VXvTPjfGd5C76c9psU+1o5D4y6S
T3PVQqw63sEcYopolB/yGpqVnX4rXnWk3cCRoPIC8tVOOnHYe7F+BOiUe4zl7NW8F7weeGg+8D3t
6PNVYnK7GKf6SGXHP3G1mcb7VQ1oSq7w08kG+HvcRoqCTPQsKDdFetGBtlJMLMczgFr9kE+P4bgP
yzvwt7E+rMsJvk9S+6CE+HCMcF+yI1gdTjG9ceBPlNgPh3twvXg5NZlXJ36aMIJ0MLSzoh+4j2Ta
9/qZPrFQ7VY9GBtveI8sr99M95xUvzEkp9duzAlS0dmcA111reXEm+DHAxIyr0sLdXhWwBrbvaje
Gu0xN6E1+I3mrhDb6cI+N2mg7lv4X6mXaE7U7u1mcAxAfw0o0C7T21lzsre2vMvTgCAox74cOtPo
r5CzNDup7Y0egFLPAOjhNesFzLC1vNX0lswpGYxjj2cuQn6d7E2o/YhuAxXcdJo4aApHLJxpZUrF
BTYrZFp13pw4Ct+w7ltoowagDZXuVqvHr1LLOoW56XfirRp7lhTQGgHC07f7LOYLSGQS08xwVdgi
YAEQm0PcXfxW2WtEoNlbFw+RoanZmYkHmjC2ftvdbeNW95bm00CBIt70TiztM6ZhIOqi0gV9G02B
aW+gRvKYfIO52zeOCY16CAAQGRgwQ5f5o7Z0p9hdkOeoj6vuT6s/0cDL3P4d4bFoOam1R9DQIR69
09iFGI0DYf9usHTpMWtufoDYu+TnpQnUivTbTcr9qGLgFEiST53dvNExEcu9Ne5UZYeTToNte888
u2PFP9fRAwgwkxtBOpa605j+PHixbOvJvuy8jGmlHnLctZ99C2LEOe0DGO2pAvZ1Y+jepLtl5rP5
BTPQC0Kw3eCmYzLHs8OQmD+X2n2nH4nY8zPlNtS6Bdn01BXmg2y58Iizye1Lf/PtSi+D6IS5V0pH
Qbks1aGHkzLuGBWSZrcSNvRCEXbScB6ZomA9HJbQmQEyyB0qGyS3gLku+Sa0uPhG1l0WGhgzOmSR
FkzakZs2FK+OuNpg6+VurU5LyON3QHG3pts7sG7yE0DainzLcEmDaHnCG9Kv5cjQBv0iO4dTByQg
2MpP/aV4JZJuD+6NmbnmJqTpMtmT6avZdRZ2XXcE8t602oYLEGY+e5XsKLLPA1YXtyffX3x+OXLk
WezrSK1HcC6hhTrUEv9+dn3GivrrIPiQeI1hBUeizMr71s33NzUitBjZrR42mV+cOZ+wkLgQ/CMK
JFEGU/g74UAi0lDWvprOTRldlZjVK7VOWKT0rP1QpRNsTV8pwnyW41DeMuUOrr0V+39fstDysApj
o7mwv+ABcRQIvKnM1TobLpBVuOv/YcoVJU4Nja0tQafY/VBTy8OCOZMBNoO/6q83tPoCLYjvaMhj
/Pjvb+4fqihb1oGBJZIUylY5WR8yuFEPs3UVuZQcrD5486v4iP+bbxXINDau6Gu/aCDSX7Yfy9PA
zNawT7mNL7PaTx/yH7fxIfnR4sTsJZnbaF0kjlx0QI4/Zm/Y11+U85/m6htrkVR9w1T+4cgDg0fY
bHrxk7BsFeiLEttBLLly/wvAYnt4H/MjdGNZPBAGFAaX/146XVxr3dw31X3nCT+kp+NWcMENw0V2
/VXeyfbPf3+Zn1Xd+B3+7/U+vMxVq+IiHZbqnnEsvJxiH/UBW/HK4Et38E/f1x9X+vC+Oqu0xlSr
q/tNKYgaMrdrHuF/wbdUt2f04RmS+NMI3mxpjX+UkHrTZrPUM75K54mzVYYDxWx7MXmhBYe90gQv
NUgIl2s66n7Rp1ABEyfNzzM9y6m5TgOW172+L+bsrGrFQRRBvnsOb7hhGdyAUp/tkOaBwtRSzvBS
4wwdMjpm4wAyZX11yzS9ErIFumvP3JcEE7jLsu+q0l4FQXR1JqxyOIuyMbkbgjAZPdA7JTwzpNra
X+ZBPDM8KozWse2vC5jOpF1DlXqkjB3Yi87E4SFKi3fhlz8xUbOAWuvtc6bBFqvOWja6DMMzvMFf
hE6TDg8bxdusTHuUdnpO17GlUdjfNsWDFikoU1VOKRdUgCAI0rskXzeWg7Vxk0Vpb1iMbjHHrrL+
xjNfH8aTK3HnxloFWbR48XymiHdypWMANd3n1es8Gp7FaVRIE+PPeEhm+DlyujLUhDEeXx3RXs4z
eyLNSGGO1GgUriEa5Ay5ERfL3O2BXpuxsduCvwHcpHbVTgP7SM3xBHxOSodakdJ/yxe8+Dp1X9ZK
MIr5TS3LEJoSJ04yX56rYBKvw6GXobdQ+MSdeTV411/sn0/261aBMRCkbyWt9GFV971qMN8elfej
L2+TiUf4T967Eci+iTd75H+lVKt8dcEPZ0uWVl0nDESjeD/6w653E3gb0N0dBRuJLDAYXbMb1/KE
S28/t04fvAIAutWD4CXO9AO/9o1Jol764L+QAP2kU/fXw/hw1Kpd2FhVz8PQz7MPydIed6Hb7uDh
2utZcL98+J9tdAQ1YFUDbnDQfjj0rGnQ2lwoK7AiNahep1euaEPPIe8KNnufL971V5f70JYoUzEq
+wbcuvWRy1k8jDnxCelcRjdcwf33i6mfPcs/ftvHUTNrKcI6j2UU+gZ9L8JHE/QfwnRI+lM3INsh
l/vBEoJBohBM7sqCYt1idsByBuEbU2ID7TEri72sQwMxH+xkG95CWWj+MSgUl0yL/w9p79Ubt7Zu
2/4iAszhlWTlpJJUUkkvhCJzzvz1p9EX2Nuz7Gvh4GDNgLlsuVgc5Bhf6L19rYJYsQH4Gbla728S
UV9VUBT6DFxYJ3uUqUPyaHFZxi/VRDYE+awTryKYgBD5lj7+JNf/y/GAUP9/1vJXOee3Qhw1ITrT
KTeXjjTDur86R3Fg/yx/QM/8KobfHg6/f868yL99TjiD/LxaokEcrYtkOVULL9tF404WD0KzzsyP
SEa9tcMSrdKZaB2/WWV0B/uV4j2j5NBI1ci4XoEo6tZ7WDJ30CGTU7AmR+f+J9ul9Cs6/fNy57FL
dDEIuG4ecUPve7kSVfmcSXu5cMYn8y36kJ5Jcakl5M+kUwT3xici4u5aXOkXltEcrNcGmnlaWC6p
LehnpLRf8atPzSdztNQhHZIvBUCqzEE4UCIAjo9CctCjVU1XEnK/sR2Ybsr+Ha5qQKUpqYhTI1JJ
6ApDl7ZFxsov9ciNpg8mfWn6ti8uJOGZskmFlYLOhA5h4ErxmmMzklZoD3I2fM3lCsxoFWD3zPnx
BUKjKZ4vqHg2kNOx3JSVOw4SJGIuudCz7DuZZFPJSEMbr1JYugkiXG1W4MCxDUU3kndSA/12Tn+S
CEexg4wlfWt62wucybJLdUnmiLiGHH0e0Ep5IkHkvYrKpdST1rsM/DXEXSgvPGIRhC+mo2/VlVEg
DrTjaK4GFCaA6CWt10idtVWzxPM+rZaIbrjV/FVFLknc+BPBFp/KX8IYemQwXAH2AFS96V2JuS6V
la6N+Jksu9927UqMDiYVR4xhkq3Srq4+OtwUqqs1K3la01uSrFWv72IqXyDakrWh7BX238npC7Qe
O1VfoHglVpEvvf6CvgrT3qTPnRaLCgZn6cXHkP8sty5klafGsym9PxmkiHYpud4pBxTMMhz2/qZB
GZTTAPYkyhBrRCEROgserXydVLuC5nD00nZY5Ty0WdmzEd0H3vvA2MoU4gwHtFwvFe9UDziU6j2A
5hh6yz7pD7MQq1yRREcqcuDP4qqdPDpY9+YX0ldrvGefGljNCGklptVN3a3jeDEOZwX1MRJrT9lq
lCuklfCQVGs0AqawqOXtgN3EHR6makVtqO9I5PH6uVa2NYLlGO2o6Y3JnRdi/sJZsQhLH9XLoS7v
LB3RgHc0IiISa6VqbJrBsCiYvNyJ2ALxX6L+V9RqPYQXwdv6+advuElLSIKcGYJKcl8pRytaJF/j
WkW4lPhrJVsaMk00RF5kht1lAFAaHCa8F6FdoaxgDDda+uBBYYX6x1HaNd6uES++/BlWmyLdyNZB
UHf9skV+xpffBNNGWrX6pcRDrDj9EvVs3q5Gt6wWeXwSZacST1WJtp8JU8193Gy19q2sF/VVrGHi
Mls7LO15X8fk+q7RCx020nuCwLreiRIv6C6xli0ck+hUd5scwUW+NBljoRyg6Ta2/KD4B0VE9bwX
tUXcMXOCwuQZZk/xlpprZaSXtqzOTb+hgp4qa6T58rNEyTRc4Ruvhs2grBonno0wL+m4a4Kz6gO/
IozOGbCunAf5UMo0ha34qTP31SVIUeHFL0Pw3LFGeX3GEVD1uH1iXN8bcx27/M6kP8XtBk24Uxcu
li/MIP0hPfntLjDYpZ0pPZoY7RBG4+uoKBR715p1RtDTK19sVdbwKgWO7L1N2RELRq48yeZmIXCh
5BEC8x5iZOjusKJs/tDnrw1B8zsVtbBYly1ggU3yWhpbRXPy8mEoLoLyrMePcriswrW4y1bWpgZe
1C7/HSv8LUNlewA0LIMLnadT/PdMqytpivrJkw5Kd4Xu1T/19YckPofjVmCql1o4tbBtqFfPnsF/
f/TfigH/+eib49SSR7HRarJw6dQxgQMj/IJivl3uNDAcc3sndPSTuc+vz2hhXvfE4Ysfw8A5xv7j
jPzt68+h1G9H+qBkYebFcncYNZ7tHgYtbocw9RZhzT7dXaS+wKxznA0ccVhTR40ceOluMl387IeW
8t9aMv+5Hzf5QD7IY8+onfyx30ZOvWCcOz5kkP/2x4dP8YBSo/3lb8zEMU/KdtW7o5ss+l20+vey
/PhE3GQJ2LZjQ6DqRWSM6OOabR4/wk3tKtuBcWY/fNZfI7c5QFGpDDGjYc5Yfrv9+C4SWNOULHpn
uBr2Ix2Bbe8WVH5++KBfzdg/Fppu3sz5lqk83eQX9diGNPFF+awfxoTs1kZ2PJtu9j7YWm8Ws6IN
FM8wYVOqJr5dNehanDxZQA8ZZ8mwoxfLMV7BumFCjpnYxjNxSSMvkhdKvuiWR/x5Z4SU/JfS73wy
umoNDp8Eaxp3heqUxMT47x9TKojfGG5oCf1/XQn9m5qsSl+IYuu5fgpB9jPAtkQzgPVpUb3ThvFe
igf+oOIKjp2AWvqIyVRpND3XwwbeB+GcGLulj5tum3/hSyedR/Vb87y6BZ4v3RE4dFP2fdt7poKL
w4M+ZBrZ4d6/FJTPIwaPLOoXCcb+Qejd/pMyAbp/tJnBEz0xLrU+4BcudvwJwX1CR2vX79MahfQK
cwsdCxFzsWWLJ/kaPlDZp4spw30NF721MuW5EaAIdwwLoN7BpeE0L5tV+RFziWiZfVwSlFdQRdrK
l0+fwZv7BFnsQq/RhV2CL5EyuArPxdU6SAGL4lJ2yw5dX/TDjkRg9Od2gEYeyL4O/xvE4Py8/vY8
dopUd2olmZzh5N/sgHn2pHiHysqd+b+qNDua8YDmysSdQxUKBWXISxpgpFamozVT+6KLKqanINZW
3YQSkjKuMXbYPhK4iBTDtVfVp5fQb+dxtpTm9V/iEa09W5RBAuo7jFKxjdZy63pf1/ewy+QixAE1
G/i/YzldpclBzsyjSKRuobFsxCdxZk1o9JFWoBMEA6D1BV6CJj0JnKDNWlKhzxD1qIhPWktcK3nh
xPm0CPXkmI/FMoS9DAU6D5oFD94YKIuwwJWBeQ9pi5tKCap/+sI+iiuYBYwC6HT8JUa4KSHPlXW7
kdPwFMKZMwbMWOa3Clq5ja03qffOtUa33P/yMkSKpyGSHK9JTmmeYbJt6W5Sc0H6PnmGgxamUS79
WK1lurJ6SPtzLB6QJGyaHFV3FXL8yvU2Msu1Yrg+LIiMrmFu4npCwpJXAuHJWZBoWlJLq/RgnU7f
l7QAWl1dkC9gcVCWs+kecbiI5jHHu+/JroB9XxDKb3P2+8Xq2ueHfYVhH0AmdNAmffpaevE+Re88
/4RFUyyru53CRwaGfFH9hVJbp3byM5T78nrE2ONryiISCESi8VgAQwnj86wOMkOyGfA3glDbev+F
/wpuYm8jH7dFkd4zYuh50UE+/HTA/yUV+M8jfXPA46OW074ay2NKHSV+DantqYO3r8PkuSBhl8Pv
VO3tUf4q8+wuoqMoYCb28GskdbTlEg3oND9sxn97y+Aay4yTg43OmIH/vmVmgxqNCiHMmOlVDCFI
Zo6EMHkYHLnZ1gCX4ArkgxMGo/PvT9b+bOhoYAvRImHzmee336TErZDBYpsq/SyurvG9tJ+gk3+x
48KFZ+YYtKlVcO0P9UraDQ3VRgjoC/El25UuJigEcuyR8CxknAYLYyE/tst0X26E1NXteP9yCT+m
S3XAWMxzhm0vBIjcAa9i+1s2qqveK590EO9EOszHeif/1Dj6iyMCNjLE7dnANO9hN9/NShI16poh
xW4mEeP70A3nPauvkTZH8bPIQZG1+RpkvQtTtE7eKnIbQ9FOelKgNQYuor4aFJeF9Dz/nBaaG6BF
jqwjQ9a+SDQ83InjM3TQtP1mUFwpAXnLnRGDCv0IO0mzhSmsTcBcMGmjEa6ZLqyKttt5leWCmFvI
YnBKBQvLTezUKUmJJb7p1GEnQukg5N2Q8lURGKtCZC8QnVg17uIwX4wcttIkXqWsc4vpdX5tFESH
Y/DaEL7nvFBZBgGp5J6K36biBPh6Bw0iNOVm1R92VbLZCv256SgX8MdVHn1CyGZ+SDbyXYUi7puM
vL5FUEBmWm0r8alMRlwrK+wyNRX68mku38/19lrISSXeLIrG1tCcylzfJuzB+rEV0PVIvNp+s06D
bNNElJE7VMcd8sccjF3CLAlq3VG+16Tgh7rU3yo9LP1MAJsxl8xqv4mkxSCZ/BYq+WGs7xW8HnLt
AfigR8Cxkfl3ufZQx+19b+wCay0oJbFDfo36+iQVwqZQsg0DAxZGV126Vt5kQrsnJFtmPXAYLz+r
AlYW7xrlbzWq/VExsIuvIk+mDNgvZa1bFX5+rxXCerJWpQ/XRTPvqSWkrfglgRc0TEaEgLahekPe
V+YVrm3VJCYxl7pw58eb3jOW03MVlGddDuhhM+Rdf9YBGCQ4eLviLenqY+YHdwh0bSWC2JdtFCBY
Vq/iyoeQV3hLakdq1qGt6enKUrwUtetQRxvDiM+mvvYD4pP4NRVgd57rip58cY+q7aKkyd3UCZx4
HgOTytWED9xkckFLAYTZN5eCWVTaALhSEa/lSKSDyBuDlSq8yma270QM9YV0rgt5IwfYx7NIXzZl
sx6U/CXECUrez7Phin66FqPw7IcveXVvIt6p4mQnm699TFRE5FdwxWVr3Dd5hlFMd6zwbiqak5dP
ayso3MJn9k6RbXtCP6NUeN1SMtPXXMZB8ciUZqiFGbb8Vp07Q+uhZrrcRDBNs6gu0TIwx0Yexn0Y
EVXixeyMH2qvf9tQLYtmGYO7VBks83+38jaTRT00RzIkNOLSwevPwIohPuHpQSD97937T3E0T7lF
WCbRo5akW8laOyW1WgKXPpSoEENKWUq5YkJbSKlA5hbMnSux/CEb0ucM5L95A11xi+REBMI/n0r/
/YJRFeh9WkbGwarao0AzsCcZ9trD/B07th/lS/ULZ6qIuMNtFcrvcy5JmywmChLKeX+iSAL2SpbP
kte4JSwejMZUvFYq0j+r/+pjRuvhD9qKfuVMoDAgNwkdQ2cCp0kPCtLenuik5YVLJmAINczLGh2P
SQBzbdWnilJqmLyi8aGVRJFNWHhh4aB6Vr2XuBwXgDbIR0onJKSpkvsuzJ3vqX/kVEdDh3GLhyXE
1KtYP0nZ/3Ye0fbG38q0WgX16E066xlqp2H+ju85S04em47D/Ngdtd8eveqg2z5oAAYI/fsZ+dU0
u10via4Os08YZqrcxhaVpgZFUXXKoRWghgrPKS8A77ndDtXOjOtFns10Ft5J0VU1TDUq3gUkVszX
+X+8kJvUto6DXgBSqx4CdZ8booP9azKqFcyLRYczNBweQsgwMSGqIjxnw6YSNjq9RmCvix+u5C/v
KAyh/70lNwvhq1Lnq4MQ3euU1uVtU2/yI5jmeFhgu73oyoJURdlGx6i5NxE1AZzSVsh4/n0Vv5b7
j4VRKUnjNSBMudXUFkmqqyNvxH1nbZsPoThr+ARHcaU/9SvSaLTh4oJUuCtdNJnFHby+demibpul
zY+TtJIlO8GqVj4Dr1SRrKKCqq/tuCTp4MixR30dHOsT2jSmD8DEilR4PzZUfCFc/Yi0/NUd/NeX
uamRKLk/UDqirR1TmNO+UlbQe6twQeqdD1RuKWiGrRQ4eaWPKkNeGH1XQ773qGv7uI2FHFyhSpub
EzEGhZChf5nyqxKLPKsfk/HVeYQRUCXiPQTrVwtyrEymouX+kwdozfPSmcq3FbPM7pH7/1iJYjbS
X3Y96bfFuq2WFFmmYa4tDl6aOJWEpJKxmGZurOMiWiX9d9985DI8PphGUbqqYP2aw13K9oRxECKQ
jz04Dzu3l5RNIRys+IQBQvCymm7ASFh1pXUmms8oIwhVIHGYMTw/jEXaddJlwjmKIZO2rj3iBAXg
TZru1bHba8X0NOCQK+JHQMXb0voyfND/WoPjggFSiPbSoluPQvDRdN9pbX5U7zMVZrDS5eTXTA0I
d2ZWMWUxWkpoJruG+Ug8gwkFH8uyFnTRYEcaLxYjVWSqHVnn7wsjXAo+PJezxjsjrMwkcgqgUoLw
NRTHKn/oemQF6O79d9m6dIxnKQ0Li6voDL2/yrulD1tCfKmibl0Agi4t7zCoxwkVotd+pdW9r8Lb
wMsBzlgs92MSb/ReBuf+bsJInKbIaSJ0yKl/TgM8gxFEw+ipU4416aIJeJeaTqLEq8jM3rSWFNbP
+fub0JbE5cesbT7K/3zmVQkeF/uqaNw8E9kUG0XjM6+VKHop4xePGYSQSA9AX1chSkaxe8zqe+a4
rdqoXicWfkgW79+7yC+e7Z8XQbma4dhs8LdTOaYyBvo9zWLgMV1ryUCPmdcbKcm7KGxRQKvBN7ur
Leeya8L2RdRbEw+n+pdqvcbTXlco5PrWWU1+iBMIa/52e9Dsidwdsi/x5vYUU5mLwjAZ53CyayS2
so0gEpZMrdkVpbrq1NDnmYDe0FDfWijD8zWFuc30LLDK+3cRs7hrQY3ZZp4NVUYbn3J0n+/WHVZq
vSbuW8vvMy5qg/9UBOFoi6CvqX9kd9qpB2F/jg4djvuxtYu9Hm9yYyfN6KeNuA1ekmDHCCC2CjZa
E8Tu4OBbUMet0dEdW4zsNOYhNjbRtNHq/ZgtZaRVOkWALY4Wb3Db80SxUkVO6wT8SnmHisl0EURP
Kz/YFuiR4VFXjxODpRjMUdrojPG80gReWhXgHFQEB7+BvEpTbcupHKXuXZMucgaLfuav5uYLmXLf
OuGnRqmGoZ4XZiII22qFHxwoxj1DAsxiozAjC5E8kyCJusz34FVw9Qq3av+cnZEM0yizsOWiHHKm
z3YtQzZZ9qDEN4a9Y5YYrOA7yJ/Uev1mH+31HS36ak2APFCXfKxWibyzKOMBkzxa+TLiG1zZzKX8
bnwEElZtmfSJtuDaXXy33eko4x0aZMrodE9BuazI63Zy7fjvQrxLViZiiiN6du7+ut+N5UKFhJn9
UNbR/6ycayr1y/953G6yfZoQXVElrX6e8jOgNAJOaqvVRo3WE7NBsLtuy1lySFk4uZN+ae2R/jfD
3oP2EO9CGpca3m2HkmS+at6rd++z7e3kW2dI3rOJwyPH+x9Tkb6C7LI28cv0NfWHtr+rvWVYwsjY
R7TJdgXwq1NK7tTbW0naJUJgRzMFz/W1k9TbkLTNn+Sqf1G3/Peb30hpLNnzhdTq6BY+VsoCc5uw
lK7MSLROPPDGg0Tv+aWTZktISNvkzUMs7oTbGeSCb2FppHQXicypym/Hx2EhluvuGwmdNK5DhqkK
q/BKgSGMDwrnc2ZvQ9e4q39q0P/aK//Yxv539X5JK3+rM6tm4Ym5lxiHBBFDlQqLKhH5u0aBDTGF
PNv39RXD4mknM1MD7PsoQ9J/EkNt0XavjBtfWET5AJCygpeu0e5jpk0FobWVKUFXxjKPVmN1lIAH
5B+d+NhSa4586vLRepD9bTNVS0UDToAiYiyOEkcG2HV9xD4z+ptJejWCD0V+0mrRjoenmlvHnEZA
j549mBgS/UPRgkDzN7K/64h3ciVCM2ctxQpvOoLHHlJrLPESljSdLw1ZmtEhKA+OUgAKzHfBpVGf
sa3uEZpnqYdsWsOiKe9LQXDaH8VBt8XG2bmrM8wUXIiozdrj/yZwGIY8qVarZC8BRKafjTCQyTok
WbANSZx8H0HDq5ee/31Qzbv97wt886m3vtq2CAUlkdNkT95XZ1siGrjHZGV6/kNS/Eea9euT4Bzq
OPBMy/xDRRj3UpuanXksKlrxGGnuVHnVyR8znNnTn/jYxoDXR/WKhDzElmUAVvu//7KM7cWYJ1kz
MfRmL8KdGhVKAdS/aXFdHAoofDhnakhK3//+oD8sl/OX/f2TbhYz6ZLUjDpx7k3qW3RTu3iRM4zL
W1rOC/X3XfvABv1DzPHHlGCRRJKa2//EHDfBft51WtUFkNvJ0xP5uxU3EXZmQxHBMiTrSqmQFmBL
2naUIzVtXBe00BqI6z645Gw6YEKGNf7vG6H9Ndr47Zpuoo041MsyFBvzMArSlsbmYgR+HqWfSoZk
dVAWNXWGEcLC+DJ5b7XUcgwT0Y5HUw5dfXiaBrejxwNQsOgXQoAGKoDjoy2kSYHuFKJSoXJRTMf+
y5ga1w+PdDs8DMeTrhOWA8pLaicWeZMCj2yxAcN7yqiL9EG/2JJlf/kDwghb9T7SYVjJ4nOqXixC
8VQv7LqkaO7X6FCoWlXEF/Xdv+/NT7fm5mkEPV4a2LB1tDFUioOdbp5SMWDXuf/35yhzBv/7O377
XNw8jJrSZ2Ig9OZBKR7b9NPQm0VtHmWATzMpl+4lcNBE/vSmaZEamLnqlD4sTdrxfmQuO6inGKtc
Rb84LDJ3HM9lTsKY9yuR/Dv+KAN1WTcPhvZo9GRZ6CFMykAW/9rCQvvhq/w1mvjfx0mf88HfziNF
aTyJyQ/MDGjfrMhzEuz+MQqoVlpMTDbx6GvqBFdTS2iL+6toFkmqQjq8FwBYlYyZit/MAIwP+MDg
ZRpNpEgQjjA4leu8fa5iRjnQ3YmB1SANrX8yzfz/pOP/84beDv2xyi5nbjFvqAH4JIyvKF0h8fjZ
h8pTr3fhooMLz0xrHLgmNkOV0MQnXUueBmOwgRV0R0+g1AankDcBW7G20qPcqcVgrWWfMcKATLgG
IsJgsXHrdlsXj7JxyOUPOI/MqZWWOafwGE7rf6/K32tZGuoIdnfynduSCbM92rQysmQviofCOnjq
IcU7MEMEwISjQzl33QWNPpJSWu254Ha66fCb/n0VWNlvnnPah9BUTIMSL0pp83ZKupVoWg7DVrzL
9sx9IBQ/RY+YE/S3/l69iN9DdqquHmVQO7gMdxH0c6D9THLpVh5SCDyQiRMMO2qewz5fKUe4tdYS
kLX00X7LzGlLHfl9fBYNO2PmDz64ZB/RGTqp+HHGBcvZtc6UOP431DgP9ATJEhx5ih7vQI1LDfYr
rJ3ye7iL35UH5Zc8IoIaCoyLtG+0NaalfwCr9l6lB+BkkEClknaxnX8jrzEpjT6wc5Euj7ZoEvM6
9dMvaYiN8NV7nVqHDSoGlEgfl1Cppl9rU/rFu/ni3eko1nw7mtxMtP1L896tBwgN9/od4CgDmRDM
0FfrGSmk+j3nHx7CZwYauP4EpRrmsENulX3S/sJSzLBM840/W9uPT7S/gayRughL8ZWZLMMpfGv2
+b1g2el3tG+hvmULhJAxERncoNAWHtpvL94q4zKT7WvPOR84Q7Wmfsz1Gx8FkCvZLl5CC9LDErF/
lhD1Q7t10LpMyF+cdMuUIwfHCeUkzc26o0/WAIWC8QIl1RwbU3I9zd2/tLlvmBFUL6zOBhzKr9L/
U2BJQ5MND7TPRObCPyXtQr7QcmcMTyct2PHp0BUYOHuHfKJGaqI5fW9/jVAP0c3Y6kXbdzoMK5t5
dwgvvQPrTiNdgaqTU5ihMmZr9ZrhdtkjeBLzO13TlCJXIYVmTWAJ9dDJbL+8dO9ctbWoZj3LcG+2
dr7vkUd+zyp0GwNk9oYERRgdBX4feSnqk42xRYU9nCOI/JPTUbGPke1AAHUZ+2NRcUsX7dXfU2f8
qC3UMi11m9O4RBGU7DHZto+kEnj01mVvV4YtfmIwMS7TSubrlCikoWfR+HfzeNkYdo7Jmoc3BYq9
g2ULhznL3QrSHqUh0tgeSc5HgVfFligd0mQDmMJI38ltoxXKW0PZ0IueCizBu4ay0uCguM7w6QkO
pDdKHJ0H7BoxyjHcKs9075WdMrkpsnK7MA7BVUA1+amHkFeZSlVPeIoZEeWirJDc1CBSWEuSW6O2
xg7kLZDCodUXgR22jiTPAJjxmJZvLHk1ucWzdfEQTqVuwnxIXil2I0hgDPF74N5iN9YwhtdrfHyD
sAjCmRRWUB5gHZOHqXdxHDeM8qoXkommZDUQHI3zWZgc9Q2rCkKSmxZbVE8x3NrtNcaXQa0jceTH
7h1BjZGj/uB2OeJLwNClR+t1oBfM8BzynI3yjdg8fskm8jhtoWBgRU+MeYmKSTGrk4iQH9EgWa+R
QRrj6hLL5lJY5muMdHW0GWXEUsmg+jROOifTWQfELHuDFJKhGK9MJ3ltzia9GGaVI9moePYdK11Y
3sLndGc8hnTo+L0QswHu2c1BfY8LF/Wq1jvB1xDtKIwi5jw3X1pvaw8KwNRmBe+B7Sbf+SesTdUl
FFxagcKLyTvzTtLCu2DCX9s3V2PPjJ/yAJbiszkw9/c0vfCDNfeP2Sson32HLJARHC3frlhoBG6T
6w17K0JYxJFuxycCDhON47uG1B40mO8Q/sXgdwUb6aNv2sG5f+g/pa/mrNJFfh/f+UU6UFQ8+Wt8
V+7y54FBje/iu/ncraxixwij7pCAHOc4oubJrr9gRx6xEKAcAWlJN1dwOPpRWWtQEz4JcRgKAq25
mzGVasvRAA8eb7LDHQsmHObL/C459mgXgOszfeYDSLyEqd4EkWMrr8qBNyiiyNyDoTI/oOcZTxju
+0ekzyH9atJ627/rnsw1bnBTtHPpF5sKM+uFdoBfMzfWqZFyP4s7RBqALTkieJh54Auc49xLTAbr
4JEMVpuPDRlF0zc68hy+T0JnAYs2lF2jdKuPhLX75CDixgdfggwu2074AZq++9Bw0+/pkxOR2l38
Qac4/SC5Bsf8yOyxYFWsAAWdk0PliI+6tSJdyGv64ExywJPPsKVtQHWO55f5bkw5cCTsbKzBXaHP
FmDxoYDww7IsuC0IpmUcXAw1WHEvTSSCr/KOijqfy90f0Jaxq9r+VbrwpcfchYvHrCabf/rqBsk8
8wz6EzecChXGwL28HPdQ8XwbfP3l32HEHzHaryiChp9Mu1gFQ3uTRdW5JOWi1UdnYaefVSyRM4+S
E0u5UlvItIVgu/jfznQtL/IdffUX6IHiXX+nvOon/WFY8U6I+2pbP0rf/V5HaYh0qkC51tv4N/59
rbfJuykhSJVJpS0N/4Rym1LjmpLhyBn+kclhaXg4DB5H5yqKfkrdb0sTt59zc0sM30uLuuVzeMsj
squBbT2cVoxQoMGsmhtGN4Qq7Frh5d/fjxm6f4R0THDWgB3jShZF7Rbr0w2TaUZF3D8gu6GTjJCP
OAz+pPldYNiJ1229pFAtw/+9Qy2bya7KIfFN7EEUVqJL5oh6NB555M3OJWAhPtK/i0dsJcUeDEpz
FRFYYQrbQ0+sXKJSAgOin/7b4lD+Vu7iZ/OV+EUeF6UJY4IRZA6wdJPDFEXh/bRpzyJRAaFHc2qf
iHKkxFFf46fySdpnn1Fr91/xOruT34hgEpnuj3MVkRfhbWmJ/FyjJtdagoeZEmrQM8W4s2zBX0Q+
9F5qwUtIwnLq0hQn+vK+jdA285n2OfN62bgkJ5KctFvgbmtbSqLVd6guBm0HGnii4hs4/mP3XbzF
nY1jMnqnbFqr7kxA2SkzulPZCfdsUNka31EDsVJh3MASYLFIuMpt/lYf8qvJ62sQx9kwfKkicziy
uVFH7yW3t6D6cu4prxVHEBMCTvXSjxCexcB4OAXVRQX8kzHrb961ePKoviVLPoY/xaDy5oO4cRJ4
HHwY1hsOec4Hy64YssH0pwcJgx6xNLU3rDGMf4CZAOstdNEwcVoVpZ2/p+/yfXIp380LhiiejpSq
+XOLZ+IdjRdbaHhq74B9s+vEHxJdPrp3BB9fxgus3+DcPkxfDa5bCocP6QvyU0ZuICN/npkfFFdh
l4MEDWykx/KV9Il5zjYaSeWbnb74Lq/Jd/KcPAf32OV2DKsQnzk/xGdlg/aFTEDlZilOCSONtsCH
eqDj1T5772rDkYIw2f+M2HDnsw4wCFMI5u/DRY3+D7uD/LfXlqaWYbJH4JPWbmovVpm32TQN0qOw
fjJsw16i+3I297Gz2q8W8d324qx/KLD9qgf/XmpgL5LhUCB7AX2FL/2mhR9bo1YaohUf82SbMQmi
2Qzh6BTxQRpfFe1RVMhWox9KmNqc9N9+KPACRvDIosH/5vvwW1Gg16PS0gvBPyKCm5hbIN6b48Us
l4b60LFRMdevINsoom5Zid1Lqg/31TAKpEwkqNZ88onj0tNUWxMQebNVhONKY/MoMdn43WEq5HMU
+zs9b5amkFPoaE9NvE6oMQwRyQSl4uy15kij7kFDTGGqm6StKzXcZdjOTetRB8qY1K+Ej5gFh2I1
jBsRc1XJ29MyIxRBtLz59775R9VtXgYLcLvKBHpwGeLNMiR6mguWZsZHg+ynsrN5f9tYy/EwXmra
DCQ8oq2/FDvjIJ3DvXXG+LY3DpTV7v2D6YYrWONPqts53QIZmKM9QTlaMGLF/YQ6vsjX47bdCmtx
NW57/h0czKP1kp3nF+czfv/3V5mLYH+sLYwRAzGcKFq33cqR/T/X+yJ9rL/bo7QmnII4E35QMfv3
5yh/vizaPKMRTp1lYbTW5iLabw9RYExSGpZN+qiAyVY+EdsAtS1JucfuBYik2h3q6A64fDft4cVT
PcZIJhB+ZK+SthIxqMsvsv6ppMcQPrF/FouXYXirhTehf0zZIqQhdXLzhyf/j5o66/yfi745mNvA
C6W2Mf3j6C3EInsYARaohc33c+ga9CnORFSG4IhUNLUTbclJdszyhxqvLv3lBeQyjFnQC+sc+t7N
vasjoVKNMDkSayb7HiUB+B6bdijHkORia7wLvpKLB+V2rhkglXe1JUm8eonvDZmyw/gUXId9sw/v
86f0TQXDSX8uRxX7yqwySgvKZ6G6yTXZaC50fx5B0tttcjLvGF/ojk/RZ7qVnXDn79pjS5fEEZNj
gKu33Zd0/v3Mze9RoMRbptGMDB61WwwchPWfEMu8yQkRF9NQlWeGknBN72vmxwWLuQODd4U5wMk6
MNei8igM82yOot2WgxuIR0ho7bTwk7XJdfvnKt4zmoLB2hQCONTx71RlRmjBSc/ogGJcUh7iD1Q+
PW/BYFW4ydJ84IvroGLaDFP9kELaFH7y5/J5TkleBDd26d660JQX6i4/qbvGwXLH/2u55r2wLBdE
o86IrYrwfV1vSUG2xX5cKSeiewoS09U4pU/9NtkwpXAhMz/sQ32ieJF8pmuqtTuEXKdkWR9YByqg
zHQmCFppS/WuuuNHehfbyhvnsv+ofsBKV91hHZ/xvdkMDcf1RizgDEus1ytz221Ooa0uqAAsGmxx
jIqxqUgsravwkd4HQJRfGWNpz9Omw522U7DMPkeM+22P/4ey89pxG9vC9BMRYA63zKRyqlLVjVCR
FINEiSIp8ennYw0w01YZFs5pHLfb7TbTDmuvPxFK7RkkWiNVnkkDRjLSwn7cR/WkmZxn6awNSQ18
KfGkD+uvwwo5KcuWQGzg9BCqs9YhOs3xsKqzc2+QeM730RzVtYNGM2I75y/8TO3hn68Ohh4xVYkY
cXC2EgJO7Jo4a6IsnWqGZ9uojUoysgWndoVJsh6OyJOah//kvJdUmGrZ14ML4wfpD0phju23xD3B
RiCOQBsO4hZ4FpwqdMhlsJtr03ZkTE+TXYANmUvjzL06H/N3bQSQ5+2iYnWZ7bnvNcXRrB+VRHT3
ISADrSgQC9SqQ8Tu0BMan5/MWTGVnvTt7qOPeVzcsPN5OlUW4hFpKvsNeVwLksrJiuDtFCsBhQCt
vvfL+y5qR6q7RzqLTYZ32tSbM8fKEH9tTLyLyd5n2wnO0XV85UhWOgffjITpdd1G2RrGUXQg+/uG
9zyUa6cnhxylNd8QbMA+TvceMaCBGRlTuJwekidHj44BmEtIbsXxGmBIRxFXv1wqJ33Wes6kzp4O
HmrAs+D1bNEH74oupX2j8dTehuKv/rCWOBEgX+u+GmQM+NTNxVX3UXwrS3GOnZsn+o0vLZRFs82+
6YZQjprzKlTXt9yXuI3i6RDmX7fKtt7MVbeVpodnCl3p5mpI31iEcMEn4O4tw8OSIhIet4HDOGFR
eKz5rbSABnsk40PYh6a5KdVPGcx6Z2ATN0Y5gzkApJDW8DOOFh+03BCYyq4VocqhqBgUFTRgNHJV
cUvQg70+K4onKXsqghPeuJIKoE2TIGWaGdjpk6TkWlBMkvA8OJJNjT4QWrDlSO/HcjdXb0+G7O/P
HnskXeGnUvGSBjaETb4Rnri5k2xPlJice4mtfanndCtO85ZqhaMzvqcSJJfcJfOjJKl27yPmwPSm
W/SCnfIvHx3Ofp/NhogWKg1tyKH5RZTsmq5T9q3O5iPFByF3c6vxBBzbdAENGLrmNC7Pr8Yi76iG
OPNoOR3aXXRUmXN9QK9H6tbnfZzS5voqSQI6CuqDPZ3N8DckwD3qSIYHKrZo6Xe7OhY/xu6cncr1
jeF2mh/YctRFJT5n2leijgZIFFktgOIQJNvhWoaFdErrKcNsYq3lG6kJutNTgU/PkC0htc+Sutyn
6Bap9094AUJQ4DiELSYRLeUoOT5B1WtT1xKiffLSSZsrdlaXqSBQcC7yFlX2BN/9vCUR2Gk3PWZp
hO6Jy7L7rKzlkdW/qhcVKm49is7SvE3f9tr2UizT6hXrv4t+JvS0BdKMUismkkoy46O2vspL+fy2
7+OWKqNTR5r6lSZvBZLIVvm6Ed+335S315bpUFf44rRLNVlrTXzoR5ghCdosV5wz7t30ZntXwcGI
WlXdSKMc4Vrr59ozIoBcHfWWb2leV+Crt+rJqqwdPurRbt6ukc623MTnOmLbk4Mr7oXyi9himUhf
/+QK2I0EwCrKVl3kBCkph9ntsjx+H9/6fs4/c6s64c/N8mJGZ2FiLsq9k0z5IacJHrdH+3CeoONQ
ILC/CNm4WIvfQDpgIIckUBfCbG9NpesKGEHsZwUpIaAJzV7GqQqJPGMf2dzxRQD+SzyT7V+BLilc
/TpBQeVhc6kvWgCYU5iyaauBlmxEkaBBSCLLkiKBnLtWoA3+XT83l2lzCJXqVbfcaxe0BbTRqO+e
d+cljdEM/wleeH78pFG6r54KlUS2yZUeonbkgwJY+D25X9flzXyRhKhf4WjIoxmpS8HQ0WgmbVlc
9IonJMMqNM0vpH2xTd32M4CmBhiA5b4gSBeBvru7LMXj6HpdnSX0hlD5GZtup/k53WoWHbI9yFDJ
PH7Ucl/XFtcP2uRUNLwweuedOYW5fOLzWF69m4+ywY8inYFV8SZa+VmXQ9REOOucCwdgleYHoc+l
sc7alXJ5OVjLXc/EDfjFLntOjgiKIFihVcJewHzSz6P0GihEbnEhxMukU2OZBSbV49xUXVNX/z5H
Rxwx6HTQJTCHK5zB4foZ3ZDTN8PkatmtGfQg9ipn6ZytNa3W0sdO3VaQ76xuhdU72yomAMyyZGlc
fUn+qq+vt8PI2MXSJaZZcgQkoeNDxLaREbKzSOp3SJ62ulA5CeETMyYkfipgiD5OaWaMtRmNVYKd
zH1I3ic6JLipXzoarCdj0YzPr4QE7RyOjut9hhIUD0vi9UDJXJOebNyqsx1tinLTSwQ4sQSSXT/i
wEmUH4l5X1UVnyrca09xXb6D9OdpPOgs1Dl/RMMe0OLmOictTutd4b2WfbbyC7K8Y3ST/aKEDcOJ
tHVodcGWat6kNcgJ+3vXeMW3yflRVobKI2eNcneEqZZR8a5aT+VrBiL21dDJp05qF9zOhb2yDamM
mdYAOns91AGzEAems7SYwHxsr2MKKxCa4/HtrIYWhid7DNBhV5hlaTft4IVh+fTSOqeOzzMIW5VC
hVXFeU6iFAAhcXXHcaFPEryCPVX4ksyGauYDCzNkpFifjtTzhh/L16vy3lbbthxrIW4mCQKRmFMV
v8e4Eo1OZwuSf40pT+n10nsHs1ji1zPx47RI2+mpesNcDdMBmiatX5If1K13Bxrt/RIhVHOZMX+U
nh505uqY3niXyzTF906rv4sBDlKI8js8waC7nN+721wiMe8WKcJYqJdYfMDOvFr08w9PUCrBAk33
NAhfffng9LS8jKeeuS/SaEVxapuzDiBG4FNSxdAVKlKfjljZRPpMKTwEK8fMrp7pgF9A64kTp4i5
vktDimH7nFvL/bp6JRvVp2H33C8JFeSSMn19GMtXy93tR9V5pd+2Op4pVFCtBod+THylBXZJLLfd
YoAUKNJGt76vu5HUfWTZYkerq9sewuO4TJbp9IqTjNeKcWNEijFtakyB8AIPrwJ7WfImJu6hDxtr
kk73L5envvR2PvxL1UtG1nTnk8t+OPsFEh49BBeTFh216s0jPBhEDReW5OzWBhlf9u1TRe4lxSmW
emyiexY1VNH8hutKQZ8/LoW4Uz/6ZJI99bGyoB8o1e8CEadn1i72WdoQH3nh5xEVYo3FDDVlNeGW
k3TTVBPI7nCmE6jEeAHhc0DYXo+XHu6FIfnIMJnExjt1o8ETGLuZ80jbbQWuQwgPHuGb8rV9luck
8xpO2rLDztuM+uvtkFlsUc9p42M8czxsFIUs2gU/t5KZ+tkd/dPpNdNeDWz6CFXD+6hwb9WiJ5T9
8m2Kvo7hzM4piUbF0OcVBDXFGVAYpcTzFpy1AdmA6Caa6aeMZdGjv7uSdxP5ExBZjDBDtmqwYMo2
VaInPan0eN+F4pUARDwOcbvOy0mrUWmLWwG4CO2/fdXerv2Xmc/73QuBFsDepT5nKoNn9yJ90zGt
CQmXqUMyRmDHBhinErWmQ6QcjMas2PYK7JAwHaJB4LzK18zt1HlhrsmNli+TveRfcMvDC+dwDI/7
TzylWaiKfF0flhdVwYthcoJirU7ViMjHy3ACUT5Zw25N2F7m2tBxNbydMq00ArymWbHorxTEL2ZL
SnGEC5ZSRmVw6N3BeIieZz1qLi6hyfxo0U+jb2JOyRo+G3ZtjOlk50wzMVZeIaqUIs45KmZEr7Sb
rydKJr6EEIDjokiUqwmJ8fhdB43i4SFB10VHIXu1Jd22vgDo6CwD8yKz1bF/2If8SkcALQXMNvF7
ihvqHNx5Cg//56NFe8exeLITxlNuPpOne83vZ0Cf3zIL/RnAFGaAfSbYKDiMj4M3cbFoFyX9IJ9W
O8uscgjFyMxfkWiiJzDpJ6ZeqT4djiOZdOk0OiPkAj6Z4Mc7gLK4tePtjp0rpyNr+BUK+etTvm3x
KE6HxCnhGqqlX+Rg3QNaqaz3UpA/V9kI1y55QiFHCNNlrI0A1I3wVM3pb1pz/HdBQ6LkQ6Hnbgz3
wmmjxRcf0TOo3kyMcNRkudKU8EzrT93urxwuBTGqpAm61wIXZLAQzLYpTDMXV3+1nrZ4JL2eP4Cu
iNaDK2XpUUu2yum5uoAtZk1w3c1aBEQVP8vH3SGgryHeZjJGo94588whEwxE1RXoeaMZhKm7Z+o5
+XNDQJlTz3ecnTYSlvMEA7IiKLG8ZllB+ktYJxTBbssoUYEahkgWmrnUO7pN4NizlELW9esa2YJv
kIbFqQhiQB5Zuc82f/k8o6K1nGx2fpGWHO+Yx0kSGZmfNl6rRTdcP0fp3ucMn91mBgrWftbn4Z7F
mLYupAsWHBaIRPjMZMIUyTsJap79smyOJDNjXHJ5a9JpWa9P2lgoQpE6NBmZ11EqT7pkLoizTvN2
ktsQjIjZtPh8E6cMwxLp75O6fbnU/iXBlHR8TEaiCqLkZdewi1qTsWM3K+Hl+C6tqrEcX6J+55fL
23cdCy+qND1WkbQbH3fBcf/OEULnIodXUx23yaw6jy05YHGXEQqZriZPxH50u1CBqosEBwHLOZQx
VoeSOCuAc4kLvviaDMp1wdYkXVyo6vjP5Qn6o1s9MTAvgzuTte+gL7hXVSkopkQgDlh39bXrWUE5
JpE4LBTPp9uK2z7QVOlteec3WoQfey3RO11X8BXqOrCS6PSShp2M9zzrE3nkzvFT/7ikjtesObVA
IMj2K2J488Okq1cWNjDXtZZ8n/QgRe4krOtkrFjjszG3NNcAUKIKAjKpIt1aSJi2np+umq9JkdWM
byvGCTCzTqaZj2dViSk89ea2oMNGHN6QlvuePdU4860kGBCQCU75uNqtUKO0qMKIZM6wt2Eg+4Q0
uwd7PB6/jKfj6dSbTuNp7EzD2AmdkP8t3EU4wlbXVuzR8AOFkQdtY0hCs7Pohu5Fs0cjSK78hRYL
tu/ocxQuwsX3N6oQW7Q3su3Ep4htsjj7Iu2skxtgaesE/P/iPR9sz4mdeMWlVp0dWu5nrbtCsYRf
JxBsmNEogE/UTcwEx0vE2N+HWBiKL+zoTETz6rq4vanw1b6S3CvF52q3VRkN/Z419SB4BcjTviSo
HF/ddHpo+HSQo6T6jYA9Pk92IrsgrEE4aqoAzBdo1DwL2lIv50fpAixfOUkJKe32Yh0DSwolNvDa
bbSPFg81tgS1gcmmbW9IZLJJki7MJ6UmhO8FgdiufetgQmUl0g2UeVm90C5xeV3o7Kd5SUqeksHu
p6+UIUBuOm8/UBzo9XF7pIAjUdJs4YgMUZnuL8uCcXDgVzp8LqXvQkR1v0enekafOGB+9H0O6IUl
CkqVdUOQB5/Fp32Hmcf6SIbD7pq7IgaJijHWoaBFRuNccfj7PACyqle8J+EqIOv/CQmR+f1NvpDy
jz39GEWCLkagsZDNL/mTrGwOAyLOZ6WDp5nb0lxY2NFe1/X53dDGxeGlw1oP11iiGZZq99Gqz1n+
0ZwDQ59zaBpin69rOaN8DZtiWheRRACdtOBAKZqrhIaDnC3acnbpt9rJLbXg2lHrfErqVDgdhpwH
OlmKwQk3pkWRNS/H/YtKEnO3e0m1VZXPTWIAyRk8ry4cS7QEOeIXrEOrHbXSd3Jb5nyxf6Mpf2u7
oKnGwMTUBhr8HS7RKudzr9VysQKwx6NKgCz1cYOkGDPh1PrBxZR7fvOAgqh0oBDFGSK2KXdmSFXf
nBozAefEnkNxtpPBfHsyOy1qZ8lIW+dxdHTsYBd63gunssyeWjGeQXEYNuHikcXF35piAwXWkFRL
ssR7SkZR12Wf12mx2uOlExQflWinzyopFTZ0RT/70j67ByDQXxAy5b9XvHvXO0sstZ2VFCtoQFhU
lps9g3YKeP0QI5N+80140QYSbQudtkpK4p84j0ZiaplkvbQeTdxX1ZkdA+zwA8cMV+Hi6d8j6Ef/
fgf8aaYsaeDWDCDjxzn0P3icYban6rI70oZjKwSJc0wMnyklgul4dQ7+fTHlL1/N1HSF5G4dg2uy
ev98sK5tpKOm346zVuS8luzUT+XCGpCmx/F5iICWCz+Rao+0pw1iEUI7mggbBtBe0esA8IWmDzpq
q7R2WtX08fPGUYfmOAKF0/UaHhQ4/ugsJFJI5bPGuXhH3MdtrSpPV3237EhD6yAH/PuZpL8Amn88
013rc68bO0Wo5OOM7oss+9dnGgBzNvDkhf4bJKvU//cF5XtuPtPQJF4Mx6IfuNa6u6Byk/lidXFj
Gk4mk9Tx1/byIxh7zltmh2x/Dy73t28G6M/4YNqDOt59sxNk9KMhVLf16Gk0q+21XzpfS/gh4Thg
j967i4U0f3TNXxPAHPxrRNhIGEWIyr3tmoDNinJrMoVHLMFDtnCO/Nl7tNwH8yR4lnjYci05jmyH
4eeTvvn3E/+eEtCgZHWYEFxZNpS7mX4QerEr90ZL/sUJmM1Ynke0g7FXJBndrkfG+sH1fq2rw6Wg
l6HdpMlPWsOfs0LULpaRivpxjbeMy4ETKKsd0fXxrODtEtz4pg8uKPMH/jHn7y44/Pv/zPm87mpd
GS6YE+jZRu8cBymJZB9P5/jwYM7LAyj9r4vdjZ9CbMVEMErGz8iwJ/7JXq+vdmRDznTG3njK9vA9
2nn5g2eUH73Uu1kim1kva7vhspMjlz3gIH90oqB1vBcvjlepHS4WDxfTX/vx3Yu9A+ivppYZF+HI
Rd3JxF9GS2o6z/a8VegqDyfJX78iI1Qhi0aURfHuCcXEakxlz8Wetq+C7a8BY5d8xrHtvb2FjvuZ
PviS2t9oEIN5tM71IB+hQflz3FjJrdhlXZevmyEsnGjNuNC9ctrKHNnRbwcUZTWIcru+TepJRpWG
7hf/tqGFUvZBThTo2+ETOTyE08ahg5zNIX1CJjRUfPO20o+64hDpeMx+d9+ILzj/0N5Xlnto4vjO
l4G0knFSmAHoJ2+t3y3YM6So/+wKtxjji7CqK2gXHAQDZKlsy01oRKRwOuaynDWcE5SPq08Cpg4T
YX0Ldq/lk7ESY24fRyiWmCvYyrJZllevxo3J1Qn7Jupv6INKlZd8mfM6OE2IRIvVyHDgl3l0mO1y
rQJIHwMSlDwy1+DjzpNJ7dOFC+SohqpIVywLxU9cqP10RYTBM343JoFUAgqKIXsticsNDHb6zTSr
8yDxiHkF90VLF5Lk6Q/koKujrknRToxxuuLamwaAaS5M94F+IcwFz5PqiRtxCFTjN+8jbULKZQpO
fA7pJwJ4x/IGXr5j2tJmoDbg8zKmS3kCLpecgTPjWRN0zcd3lO12OhW32rdR2HgDPSFnkKE1O3p4
DTCf3myEWEYf8W0s1BVpccfthTMIjO8RO64DDg0QEWLW6h9R+WyMCc1GA5vL512o2yjlMwdPVOCO
iLbt5bt4UwJjwhnIN10xOnugTTYUC8CjuIGtuFUCyYmxc3Tx3uZe02fael7vYWjVjUjPGzdzkYCg
9CmP8nX7VEdtoPs1Aum4me1d+CEwOICOA/qk7dPgi0t3KTj5on+2v4mIs6svK1Lmm2MEz9ORJ4tm
1n3eeCMlUi8b06Sw2RokMkBfj8DuP2ikYnZgY1z3GW7mGiIA/6WDRbLSP1Rf5MP5xH6FxSQupmdn
799sJDMh51HnBfyKJ8MHIRy6WQRnjgVctS8BGDKvn+OBo7tDApDfwSxR7BUtmLhYcLySR3qIxXrY
2VAhOC1dGv72ZvBawN3cnUfWm2tsD5yBj14TVgFuyMHurUM4RbuczmeYuJBao278jImC03D/F5Ix
T2HhxHkkOSTO+UTX+yBEl+HT2NLkG2kCZBcwZP74NCY7He2VMEO2tVvsJv1ssJlYC+P9szTLnG8z
PPo584qefWD42wa7hNzHp9SrotNSjTGMXp3HTChvt6Fkvi3016fUO86t791Wc04wuLF25dD+773t
L2RMYHJR1kyKI6qW+4Ql1crMvrhQHW3dGXyZdbT8KuyA4mg1FM+P/KLVvxRj+IBJCh5G1CxUZH8u
ibmsKbm6t8opOCBALTmSN90+LaqThzEw8G23oXcGmoDhr2y6Nz7LFSUXR2WU+CGta/CP4rvbcig/
0tBLyGR3eh3kwDVl8ip9tfUvOT7ynq6EmNyKrZ9qrgDg0jkP3ttfHwTzTZOYaZNj3t02fdOuWdcO
VeVk4s50ZxYto3ngTS9OeGOrfFDg/ZJQU+wo/7e0M8mlUu9LrKZKO5LBRHWZ7e0Ql6vuTdqqX93X
5b163/l4UgDkcL7qOYwgExPt1odI+u8nlsRflQnEWZPMXJwAiGymqP7z2+HiVplSe9xNhBGzyKNt
00bwiEA+F717e6OVDA8uJcWg7iI+GAkHaMqeAaMs079IMMRdvNbyr7Jxk1ctQxxm03RovAYQnTPN
eXRBLIs6CTrGnO79F9Gf6SxzyQjAN6Xb7NNYw3tmcrg5EFy6cU7GhoG4xwOPca0x6BS91JmOZGUm
TeAw38b1ZxEW8RF2kLJJB5TWJuZImKcberSuVYHGOeXIQCTET1DcoGwx1sL6uPdNIBQcCDfGvAfn
eNFYoodLZPocBonodIhW5g97E385GBkc9GTMFmgZaKpx1y7A2e4oSjtVHJXYQeFu7Jz1iZqOgBYh
ieMRYe8NbJWD+n8fWwh/JYKf+ZuoUFj/+VnzpBSSWjqQBug3nhrPDi5WLB5BD+7cY3/zYCbZb0Lw
KI/2L5xsw5ANzRThHSOdNu6q6vM+T49Kc5RGJ1q6GGT4+DzwyLhMSZQQyNDdRmekV4cHA/nngf6o
sDm4//fCd1N31xlaYYolQskYTaGbrot1OVW25gIadITx56TcHEJ8p+B5YbvhJuipblHzac21uTkt
H7x+49fZTYIIT2i9KfEadPz+/nz9ctkfsfq9iOManRSiE7/eS+g3iQ+zZBrWHORLes3Q2ITXzNoM
P9sfYx0TE2lRU/O1VRmqhIJpPbtOtymTlAjYt0rF1Bn+AOagoyOpk3QpFUBAYpMvZ5CqDTbS9rkg
RRSHIlQiWRE0cMczCDf1HrL5q9nQlstDBREIhlThOc+jSwX13ExeMt10s8vpmX6qYquAvgTLOfWu
D8wSauElUM6kYVF7XilexF6jF4zFF/JaifaxYT6rGfQ77vfQmkf+05cDWbpNi7RPCRjn41SCMLgD
LKiQXWjZfiyWpifcHil4fvxD/hwDlqGx5am4KxJ8dH9Kr2upwpZCyWay+FKa23ODJA0y6oX00Mx4
swgJMJBwmleWUrTNV5M6NYWkCNx1I75S1mBhN4mvH2lV1+ihj9hBDOHACr7rFE60aOuPIh/15uyq
jA6GXz9Slf/lbIGVp4qfJzu3TDbR3SFYPqtZsevLA2GFeCO6hX8NzQirPpdxExebLNCX/17/f58Q
icL5/1dU7mXsulIbKl6h+LiBylSnqOBoYGB0a+hfGK95lVGO5AbX+oq6q04jyXwpI0y9HGun2nUO
EeiKaRLob9sFkg4VRMpz+5Zfgx3MOxkHm3/f7k8lcfeF/3u7P8vPfw7t2XEnWDvpXKy5TViLbFOG
ZVNYoXlCJXWBNNs45XLvaVMkPOPronhv3/df8lz+lEpbniMX6r/hDRzelSnEV4LH9FU5656RXnEg
M5Bu/O+V2B/v92d/+O8N602xl8q6WFfbYpuu08/m+wo77eZR8viEaqBE4giBNRBSYLIk9DD7Uj7/
/dLkoVXzr5d2tyYnnYTLcC0cpsUOl97OS5nf+g6N68U/JuQZVP5MzhHdb7AAkiC0nHEv7OrCK6x9
KBc5Pvt0enfRQZ8npTjJ0aYf33P0waTQVLAL/n232u9W4vDGBtucYRPRf5bW/7wxpTr0ikxC6AJM
dj2YFUDwbkiWnO6SKF/g1CpMD9cPpftUT6/ATRfKkNtS3ZPqkNz8uIsg2+HmBWa0xe/sPGlahMdS
lLga7DoSwo/uZdH2zuUJ2eqo20MysnfwDV8USnRlopyi6wnSSfTvh/pLqffnQ93tB2Jh3A55Q6ln
voowK8fFuP6W46Phtnuf2ijFBKFwGpmTY07C04c+0gchwr9vQv3VmPmZ6//vzZp3tcieyEXTKoUd
IY5kDODE4LWrFtre4oIkrrZnwkxogr70VXSJT3652QF148DMmgB5BvJRL4esR5iHfqn2j3gd/ssp
KMpIy1YXb6r7UIoau7mMbjpUpHwEuNlmgaDNCQYql93DGud3tc5LpRnLUo+BPdvWn5usWpW5IpaD
5sV+x5Y9GGf2txE9GpC/e3fDa2MvVywKDFKP7ypk61DfjsSXZgREyjG28RjZoXYA8UKFcHAzvwr3
HMoR5UfpmxJbgejSCgp48Ac9b+mv81gfcomQnWnSvaOUKWVGe7pxI/SNQJ2uGIIu22dSKZmeM5Eu
NDZ7XvbA6eR3I5jHN0yTVigbqopz8Z9v+Zp2It5N6HHhZFTZRtpNdIkcqFOs4F5/w797gVN+oezo
qdSPsJKfd3u/dBmkgBoMTWlIoP3z4nqfHxBRaclUgzLf1gBb4peBVSkSaSnnzFAF7W7OkMx35TOq
RCS10bmbFETh/Xvu/DTb/3Ujd/X07SRdWnJ5kIbh8f+N4OgMAW9o3gnv+LXmV8e8uAKNqnzSY2V7
edJPLsExGmoBAkgq54JtEeoh1BBnWBFBbQbDSCn9alK+Uwuf2TjR6wPgszFgQ4fgg74ISvTMlVCs
H/0KfiVkftK7cLLDU4AnfhQD8fsUL1uajojb5JSCjej9UUW/3UQp1aR8qtZwBKs8+TjUpI5qu5Wx
2z2rzRdqbN/CRUPW0tDqyqDIkUPvrBNhKRgKC5/qsQiKBmvB/gq1xDpMU72xT4kBq5nGy2k3Fl5P
RjPO5ONTD1SOiaYYq1fANojmp0bHRpOY7UYkIJBsnX2+21pqscpywtT2Ep411JBZ+QgG+I3n8tSD
JzZgB+W6cj+pUrVQKixTE3CH3QIC2EwZIQ9acICZnCZtqLpsCgsJM7Xaz8fX+Bj13mVSTfazZFWP
dlN9qU6NsTxt4mP47yEnD9vyH0OOhc1U2QApZ3HVMu+GXL/HP07ZDX30LRCXZPuJbcPihM7sjMch
HSx2DFt/MNB/nP/urqqz7TIA8K9HcHGH+6So2IxOrqS1/DraVtFkcnDf+zCyKi8SnC/NG9tO4sTI
GYiPsaE8OInrPv37yX9L/EhcUxiBlkmDBOvYu41KSwotz1W1W9+cJKyX6I6coHeadYX/6eLf1/pd
HHEteh8clICY1V84V7ZTbkXRmt2aTZASn1YMRwPZ6deWT+IJjXa0fDRjVpBYUaSX0cURIvMda9np
bVk5GJI8OMj+dH3++AAkVShg0Tw6fAb9XmB87LLOvClJt67cq0/f2U45tAuTZbNJYj060WNXbSTd
MRaZHqbeTu9VzqKIvplyMIO+j6sqoPMRk5z44M7+8lnQ3siWqdJXIFXjp8j5T2Vm6NahKmU+C9Yz
ziUaGgofGGyGsvv96C387pvQNfnPtX7w3/9eK5Fl9dqyt9O/iIH/d3PWCNeIL86Dquj3/nZ3pbsq
4nbqmzIxed+o1n0YTF7QufFpXnh0qp3m0TscioU/vy7PpQ8xWgqBO+JP5/Y/z9W1WBN2mTYM7ZtH
TlmQL/DRCIH1A9jYG/rNSC0fDPFH17yr/8XyRiDT4TRQVp4mI8BHhPnr3oaybgdnkDkrcOJwoU4f
ra3yry6IytqK/SaVA1AZk+vP3btIq1q45sZ17Q5I4Gx95DN+lTgCPNteDCPtZsM4a+yF/KBm+a3E
ogsgMk6JwhpoQT8j+T9vWav0QshltQGC3Htbf/lMSKCfuWo02S7Zb+Z7JzzYKyqnxB1RN6XBy8Hx
VkaEZ3G0eHQG/D2Wf+7mpxFniCjk75bU66EVhDaTDnxz5HeIQecI+dYUq48a8b8Xs7sr3ZVLhdWX
hGaVcGayMSY3i6P9mjqzEzhaOYkw5rC9ab1+O/nOau8+smP43Urg4kP1MMxbg1E+DMP/vHTiMi/K
TjoOw6xE7wljYfI6s79wrPlonRfRj1ffrEmjh2Xxr2PAcF1luKisanBC7l5vezROZntLrmsIq65K
j7PgYH9xquDRSeB3rcCVMHk3TUY06O/9h0wJfFHqnmHFqJoUrpfYrR0n9oTJNM9s7+B+SM7Tp+Z5
B3rRO2ere87Fjjv76cEG+dPI+mMVubuRu+98qsQrWVF8Z+I47S3Q/myyjo6TSPX8SPCWl2FeB1PT
3qhjJxTc8NP0Rg/uQfrrsFbwARLJqFQAm+5uouhPat6YhbSGsOl3ztawX19n7YyXkSyi1E/9xOtH
hbveh+9sF4CStiLbs+plRj4yyHIea+GFMLwcKXHC+CxxqftSXRsM1HuTXfSF2KXbsfXlXHtnqsFP
XXx/jvrPT3cAYzayvTm+TBH6fiCgfgE8gNAA4GAD3XXPqbd6g7OM0tYFdvzmDWAspjmfZER8rxaJ
u1sWTs3K82gC/pxH/vwwqqHjgKIPhyZZ/yG1/WcO7NGVqlpxkNZu629FB9Bwe3OI0/0cjZiLLIEB
fagAxAMeBsHMBzuKQMiDF9O249VlQ/si9vDg4ywQOeFIeNCW/r3XEe7GSVZVdRAnEmjuSsrj4VTm
1UEe9jq0RXGB8B4dkkOauJv7+9WjCfOXJeGP6913HE67tBStk34dqCBIJGw/Wu/mEbPmOXiJj+4K
sjEE6Ief4Xel8sdzAq79uRR1t50o7PPrsMvKTrtKvCSAIWlDng/ZXx+UzL/aKlwMtANzLM1in7tH
P9XSvBVaSgFxc6D8xnOskiiL//dd/O4yd99OPt4uaXcRyLdy+jGCtRArfkhSCcAa7lQvwVsaJ6Dv
4PbB7h3/Lx8UO3gw6f+ywWB5aiistVBfQXfuKvOdeBWLm8oKeHYT+3NUxjs3ylzBew5XS1a9hWW7
8c0eYzj98sAXjAPZfenEC6AVYKGtli1CvO6ufTl1tSIolJ8oCN30U47FgIIdD1S8LGjuBtt9aPno
KtGQYI4xbms3v7k3pCDd9OaF50k7SXy4wUvNryjusf/Xseqc5PGczmFMQx80AKtNR4VF4im4cxTw
7F8Jq+plpgpq/VhBRsiZ8Nny5nmsa+5l3tX2ZXWGDzfp8XeAhj7HH8zLR7Xd42ughdZ74oG8S5xd
cLehkicdFw67Z66r5ytro7g5zPbQLRys7VzIMCamDhcMGpQR8YvFS+61oYVYrnWMoInKF+uKRwfK
oTEpKjhRFB+nV1bMgccgebet7Asx0JEjOKevK1Q9DAocbQn72tsPwUD6uA+keAc1eKBdGHNz2bzT
JYWuoo8hofwfzs6sOXkk3da/iAgJgYZbzUKIQWAbc0PYxkwCMQkJ+PXnSSp2FAiOtXf119HRUdVd
SaYy33Gt9bLANQJyQfqwH0g+dKT0beUwzqCdMOd46QllUTA4wDhsGCs/e3sJbONraSsgNj6OwEIc
RK+HcJR2DhqE9ibKTLju5soxPpm3R3UKfewBZj1ujGQndZjsZa87ipNRLpsPKX33dz4yuJgi/trv
mhRmEuVuzW3EBZ8udcDAonTYqkUCaDTp8Q/3f8/+1vvRu1AnPcSMoVBcXMXa2Luo8I1h6mWg+cwv
QEsQLMSbvOAE9Hjnyb/MAevUgk334m84s8lIWD/kTbyiz12SOsrn8Vuet+YIuDp7BCWlEFlJd+Eh
1ANIbxIvPFoFJyxJzTV8zS5CVovq/oqMQQBBZGRJXPHb1VjrXb4lECy7/vlX/BPqnUYMGRJ351YF
2y9igsfnUSox746KtkqTW/h1dG54v+43Shj+UP/8PYQol3R6hdturzqdFfiit6U9s6f5J2ytynhX
IOBKTpCHyoS4BpA8UM7i7985QVlBoidVJsUQtt+EBDZmlsoptcD3SEjl2ciPHf2d/XeS89K1iTIt
I/AYnQ1w9nHRObMTG6cj1gFTYOXDK2YpBmJUpxh76u6qUioRUz5usUmBhII59YkGKXEp9plsDCNf
H0lPIyPce5NgvkKQwUq7xRtmZAvbBPQb3CHYJAgxmQvEVnaOVbOPmVmHmohUyMqsOoHnDjjykfe/
qXQC+gHAcHYyzsRjEbxQRHPSwHa9hu2ZEOws89dzHAh99pdNSOpXhBaNlyciZC+oDEgC1vJ4/rXr
9iw3apOcufXJFwASyzDTAMvp/Y4Pbdhy3tlHnCf381CF6lQECiPNh+AlMVcfyjujra2Vh7ixeWoL
gNmB97gBo3f1Pmf5Z8VVeXYkXBOCswZ1bVXHlz3+VGkrbc8raVPQZUXnf0QH2Gw6JA0ByBLn6P+9
mjj10k2hes5kpIZEd/UpSj7XGaEsHXgM9dbEM8Kfz9NwW3H3b9jopzUMcFcI4YEjKldur4nabO5W
fHmbmHO8NbsbvxuboIdQ3e+tQ28etDvOoJVaM8JgqOp2A7UK872yuPEcCTU1Xr4ukf6poIlKJmjZ
rMvacdUk3ItGZ7vbbC9Nl7SIb/qVCvhvxZ17sRw5fgMWBW1/VSnbGWWfJk1oG6IelQ9rRNSURh1U
Aty/v+Azmo6sUuULqir7UkCpP96Xba7J+4PeYFsIbdmjURf4Noi6D8/JZ07LsituzHOzUKxHrwPg
HjdGapSe0iFZLS/MLj+TSK9J47vjwPxdAw+xnWIweNfaUlzJ63kuNt/WhFXRAHogcYce96hdllm6
UJciuGog2+9AqfQgK0cTuyc7vbOPZHVrh99YDhjtFKFIUhFEP3d6Sj+gZL2W+WG7uG5ITeoeAxmJ
o7EXqHdl5g/i7P3NYOEAlpr8BzuO04DgoKJtRzhbqllIeqIm+7VcH9oRIqj+2f6GShKYcdPxnMxx
Ogfz62BBB5j6FZH0c0NJ7PduZWFP75yk0phktfWR/V6siZcHmr/tXIfSESE7oNgM7nOyj7l3HCGU
6C1iLra5f1OJ+ZhWK9I1tx7OB7XeV0GebPSyCHGuNsQMYN5bJ23v2sz7JaY5DTJq1FWRxnNDVAD8
m4TgDZSOQN6XDq2mS5clNi8fRo2+xDxRFJcD4AvCiBIaDtMZQgRz7xwiBWZ/vK0jiLYhWvVVz+TJ
jIufQT+SN0ml/Ak+ubrI6v6qNvMhcjL22W5Y3xurcKGLwHmvuieiUvlgYUtrlZ6HbCRNbSfd+D80
Y5bx+GgSXAVeYn04n8dg4VukshUbfC6fsmi9zuwgci2F6nop4VlL50RXzjSAEtOO3KOFkFuM+wy8
H9Nptyyr3wzW1uDiz6qQqc8WT6xMsxcgHwaW9PbxciabZu0q02DlWUTfR+bxmUFsQuGgwoKuujkI
KzzYM2ywtGDpfDNgKdn6CBlnYyJwEyEbC8DAPCE4+Lctf46SxUK0tUSzz2BqY8mWr07a8ZhK4sFT
NhsTgGjk0V3ZHRvukMrVkC/aaztOzeucwbADWR8vHL/q8T+3Wku/Qly3u8dv6Jcsqxsprb0wirqu
u3QIWIG5JNSDNEjZmbN6V83PTyjgs9UvrI2gMO1BZgn4NuTuv8+kXn91u+F6NRhURVfCkEu2d1/I
xaHQGoBF7UmUtXWP3Ku9YVh9hiYfMOQIBWlTisbQT9x1dBWxa2bLzEBw8+HJq5knRwQVQEpDJC7e
JpYciIwPoIi/8kDPtxv9E1iJxtuZabbvRlCEG5f/MTDIRYAeCsqOqHTY6CK5xqBwaHlRlkLC2QzB
79j1meTQmel+I9toKsEO0UdAPwHqhiCDkg9RC6gR3268Zow4lY/a05XSRBrqVPvj3D61aD+jL5i5
aG8fzFrn+9S6WAX+LYl0JgvZG2fe+kYgZmhMIWS7Ov3Mna162khCrdNfmj2kQxHhiVMzPlppbw9O
zMr81BdZNThKa9kmeW0ZX6jvNAKlk7VUJmjs27sLkzH0wQH5QgDGn2hDDBBQQZVu0mNwbNIyliRG
kMKhp4j/AwnudNur2whEdychHW+4OHC1pod3g6pOs5W+K63tkFENSW/v7rvbOvKcNQ1mB5hF5X0+
RdoI8c9tjrDHpc2IBFerfKFP0Za4s+CJwcDAlTUapUtSr9XqpzS5brsH6UNaDRYky9rELM5OnXkg
uW4fCx2pQWqqC3Qhk/YBMvJ8S+NOH8kr/uq+qzLKAejoEoroQgFlSOK5RK1wlQzlZlQ0L6hRIS14
HGebMKl9bWEmLRrmUp2l+9/avmcwwBPVgSw46b3trpeAZmuiqBiii1Zo7qnO6Fx3svbz/VAjy9Z+
ttuuxkiFCZWPAoGuw+43QXDvvJ/W68yYdeSDc0ZuCIr6QbLQQzrp/jG1cgRHF/5kb+t5C5miwgj4
i0L7hjgsCXcMATnF6abDiIcjWNJFXyne1El4Efnce2MyRJdJhreCMJUyMPQPBc0S+WTKepju2ods
rOzDptrTyH/1rAVEepV3if8sGQzd/NzNGRNab3Qr3vZTc0R8NQb1UpokK2Zo0qOluaCqlZGA1Ifw
DjemO+66QdyDOjoxLZQlKprpzwBcVgO1AK0Z9J6sqaXI9dxc5c3kgnXd2fY4+q4xU+JsDvGTntdu
6z9t+oyL8WAzuMDdwZJV5APP5WaWJxAw4IvToVHLZd+DethotTUOE5kMIBOU4ALZj2PN+TDlFrGc
5c8H02pysNhVOTjAocDohq1By77xeMbwWS/7y/6ANde9MUCN75j4cUlksENWY2DgpKcV0eNzuC52
igqBiHv4rjeo2J0D2amXPJ1McCB2tG0NqW8TIAoq6decr3oKp/1m5ft/tUkowchbSjpBSenTXs7q
JTV0lCMQpQ8QSbNVW7HeDrRo/r6xz4nAbWv/LlTy0I1Uz4/nnDmYDE+2kLtc+mtbaOXqZqOdOZ/g
L2it/b3mjS3+9AXvNleKaOvJXNHntWudYBxFY9gpJhUMya9bjG01c4q6wzWkFco8ZtyTAiKhs9OZ
W/BnE/tgDVqdT5OODrO5I9mfQ+slcWAmjvnVPtqfHaslaLZze/sx67ccx2z/ejX0BWBx99rmZ8dp
pYAaGGli0q8ay7+iXTVdR/2K7/fyaaLKT4VMQemAoZ+Pl3RuLFeHeZ0t2pHtuqk7lCUzjueeid7M
gJaZ6MT4b/Tj+/a0sg8kzu/pfBGqMBRmnBDLlhYv1iuM3JLw+RbJut14GVESw08Ta6F18w+YCaYd
rbK/v+zLSBa8BakWdokkvhRDbwul2K0lTMKpFbJvYtlYtXs/bZMptlaLXr9SseIzRF3cXxQ5CCLp
tEEhfzzoLDUmaU0TsK3l+2hUb23MEWD1wrq6JA3B8Fft/WhO70MffAApyi26tA6zEajMECt508qq
4EvjdPdzSu+2OdfXZ22FSaYFN47gtA3NH89rOW+tAf34itN+FUje7730dikPbpq7nMVQZbC7QITM
bhfUGqaJKtCX07Qsa+5Wrioij6fbRaEEVjbVEjiIjyee741N0dyzauYCOVBsGjF7jw50TDAvMA9C
3Qjaaj3kkI2g3/9708/VN/HB75YvXe65rGyPuTIRVS/Z7Rp0PT6bjGANSJmovXofn8fcxFqs/Vbd
JwQEeFKE/YlT4RJureXyKTAQkUFCwDf1p5G+zXmero/6Pzkbcin8AA8zZVmtpVtVoXrpaO/WKt/x
y07eGKcz7kdAPYxBFJGcQrIS/Grhhxwa2Ku48zbo9w3/79N+mRTfL126z+umsrzqsnjQFk8aJy+T
M809YEWHMO71HAyuP6gFOMBpxcqvLjdmBP+ugmtq6qXvTOpUO26F1MDNiIGhmjPdhk7bzfO2P4v2
lzWw+/Wq0d637Ovpw/67brkMcJmojYlxuB22MGHAQGsdD4iH2X7r63HFNXppMO92Wa7jS/va5NBs
iNTUjrqFF8QG+ehXi2wOyFDF06ncWslenLMm6HqVxS4eINfucOUCSxM+ycq9Suv0zCzhofI2aCBD
7qVdX7LMjetxf10phDCFQ0qIGiICCs0fxke4cFwIaT6RzZq0NiCIDt/XjblzCvuNDmmX0iPxMoKU
Qe403L3b8K9OfYSOY/sKk3AXwm0z30RIq/WgmYb8N7cAXPL39btNsylfAwr8MnhVgTUoX798edjQ
eBeRfKT8RIsgzO3xGDRZ59tdu9xFz7zGXjt3PufTT0YfOejgDFKr36/CuLx8/Hc/pHwfpWJ5mZw0
fogdRuTkoPqCOEZwg4gHLZyBzdYr3bi4CI+bp9MGbkV0bAg/bzb4Lt49qNn2vE/q3EpSYHMktbam
K9sUahv2B+p1OgbHQgjn/3zkj6uWrqd+Nc475SBWzV3NnHewNgsrCIYecz0t76fdvtgEdFewJQ6d
coG0KsyQQVxVz0TYtL92LyzT3e6Ly26io8guasWS9T2xG6YQF6uGD1adcuNxneWiDpV/zn4Vc0R5
rCso8GzOc9qyRRw7GNgVAcNtWMtfOysF3stjsdpvz/+sSI2TkipG1We4sqkQSRNs935qYlrq78eH
1Wk5ppm1PhzSSFzobOWtLYQeNNRPmDCaVry3F9f88eOXMmd9sdJqtSUNTdElPNJd2lhjo6u4mrsG
pTFpf37s2wrYa0jkgUI5ZulWvbRnhJ3oL9M8pMzeBJGvlr57rXG6rhYJP+Fsn75UDmWJfImVxQer
4oa9yCcRJKOoQxJL5lUvSxEc9qqSFYy+44aJEfKrkZFYSsjMAUZprNE9QbsmILDBBzQoi2YxcrHW
34/t5XlTxBeqCzot5Nvfv7vk0rV2QosAuatFm5vw3UUnwIznAAJv2pSDSdxfSmZVpfvVETeaBnUR
cHF1nYUfr/w2/x/ZKW2gU8mk7WIy9Lr1Rdmn4kLdcvLSXb9bCr7B41JLQ87mlxPODk2O1A0avKud
+eY3g4oyyDMUghAFHCxDMuCea1AJHhc6SLUD6H2kuzTze2V3GczkiZ47V9Rm1mbFd3sR/j6uVnon
2aEp7ecNvOrB1ceqp7iN92bdXvqHXhNSLiSKGui7g6O0dp38K423QRJcwCbV3a2NG2UkHmq8zPv6
+zY991BLZ1BqKEjL5LpHwBwlj5H7PcSUBL32J8EwHrHqBJ5BcSIkxC+LfhhtsTLw+bidIwqZkd3O
3/MfYM9jODMCXx947c9Jt1NL+NJv1qxfldO/ejIPC5eO/lxcsmZ65kNfLMZL0zVlGJI9+dSYamir
KBDJ1kS0bG30f20Nv5nw3yfU6v8+61vcVL7Y9/svnXUtraXJfHvL7t/RGXPHQ5dEgOpG50v0K/5e
7UWrCCaBENMglhPMwJKTKvJFrtQzBc1SsJ3CKKJZRXi2rGQhiadf3tb9QqVntD5vk801/ycSJnMP
cpOKjUMTTEQ4/yFPf9xW6Vtu0QG87m9CZk0zolLgCrz+j1D5e7Msu7+jK1FxkC/vrYaNQOMMYIbU
FOHAncVdHpYpnD/eSM0PBXIEXEOwdt1xeO2GI9WLRmE/7A8SmALUU0diOp31nsw2pHzUMqJuF+wy
k+hNLwiWRO3UIDf94Rm3/VvAhSQR3IUeE7lNVfU/2s6nQvF34E/Dk/Ue7YA11Px/9IszF6Vu5hg6
/alvWV9Aodtr4eY/rtbHdtSWXKeTe5bZUQhDOih0LV10jSuN5ou8RxBJAUYbEF0Z/lcqIlwvRrHX
r3ztlWGS+nCNh2TwCLnWBx5ieb5fcfzPPC/E46iIqSKdpPVWrszvd/qx2ShYEEgoGpY3fl8cL62Y
FK/h2e636+18wDsORtKa0TQQsHd7Wvl6xcUqXfOH31F6veettC4ONXHNsx9G5VB0JfJzzTj1rwgF
frRRinZ0s/PmDwYVjupV1NGUkXpkEiJBh1qO6k+167KZizaoTZ85QqhKNGDZsChOzaoMxysz9bBa
6bpvmnohGymrnSzJE9RG1J0y0/QQNUa2rv3m2xVR1QsDwtOiuQKBk3ZEmS6SZ/Vzssp2Z+pSyPHD
3YQoPmewZcU7Fjfz6QMimKBS4JRoQJRCmGu6X6KGur8M01FTULsCGFZUGPlon3y1qk29yKK5tzBl
xZ0FBiKV7kumqhtjdVieh1tHdndL+8KgwYO9a9Kl3VwtHP7vgvGIh4ZluEV0gZDuLrr6cB2e5vZ1
gt7lvn1+OycOA7dRdRJjzZip3tU88uYPsEVCP4bhpiBc3uiBHlp5tK2h0hZONHPtVRyc+KVPB3e3
k9KTz/JUmicJF4LrMIKbwaVHasURhqrqpr/I4BBGQwdIQI3q1CH4KXemNlHyBgreFOcwLRHGHUBF
0OvBWYFLa/XDynz51dbu1yt5E5RUd5dMvKyETti4211QmxvurWH8Y3IrWnaB0PsGw15xF19FJAiW
waWmA0hBthzjFuf/eWOhSCDJ5yj/Jm+x1+z0etApSdjMmsCQVD7u57dGdQAJKCHfDHKlTONO5dp2
TapUH75HNuPSwPwrCCBSer5anyh9tT9ly2k132jFpNQobpq5f9+mF8aMXwADTYf4I4kJ6Y+f+JCm
mZYmqyv1GSyZIGaAfU1E59PptAb9Ilxb+7DqXj1/58dFG4+LqnptnaUHFuVadb+HV3/VRQH1FwyJ
MKOtjUvAWzAJ4GRWSVxV7rd0pY/Fep+s62K/o5GQlhXuUhqwbKvVp8ouyMj/5YSZAihSYWTey9gd
eb3NlXm6uYpL7Yr4g66nfzY5Ygekjl/waavOV3y0RxPB+TJlWtPwkUCGSj5DbSyTbXY6SJzvWFe5
VQe+bYCSZM9x8nfgUAhg1YUiedVmX5TzH1cuXaeciTwy9P+0m0hjwjSm/TCx3FhbZ9RSGbjHeBTV
qatBTegoJLo5l94nGYLz2dVeQs2vZRsUKfYVHJwX2fLjjyp98+bleEIsAaql3F30mH8bpeHHPqjD
7atEJd1k0J+PXgdPLiCpyKk9Xu1E2a+bau1GL6SFNk78SG25quVufgk3ryKhS+jtCCDcbNn1W29f
7eyddsdgNjNsv9qiiq399XNKW5eKWl1dnWD2FVY4rlMKcgPYXoiO/3iit9U6U7C+EDlWxBAv4lJx
5P8eQ8mS1yaNzSnbgu0WqdV3t+sOvR8H327RNPTDitVufuivXQp7c+enlofknKoKApgUYUZjGRDH
ZSZZp3fDdA89CGdQncyx5Kx6ZCg094YBHVwGoHTb+ZqwPQZjcaa3KDNcxus4Z5gm1mCODuxsbflV
GIgXjdbHkym57zMQulw1uCDv9A7GQgMebFY0PHSvphtjBKkN9z5gk3Z2ZkuOhNg1vcfF23v/4FYY
pucQ+vGXlCKw7U7dTTYSdwPcuzTrArLZe0PyRaKw9rENfEj4eTEBwr94FUtXXMtyMd64LC6Xg4aB
Eu2aBmN+/eHCNuOJa7Y1j3oHIMpvu3+qbKy/KLA87LncJ5qQ3WTJhT1nkOpw9e7WikmQTSbYDFpV
97LqFRglO7zaXw71Ws5q71j+bzcg9TQspEhEJdisgmcq4p/2xysou/JEPe3nixqHehKs5siFLUhp
Zc3Ti3/aHwA4cDos3sqii7mzZuuostf4HC9yuggfCdgCUijlIBvYr7I5XtYUQw2gA00zDEAqWvMo
N9fhzwfP32FYz7TK273c992qpRd13E6Wl5rKqmAyf3DquHToI0x0Z7cdi25u1Rt+ASV/3Gfp5awu
y9ok22wUXo6NVIE73EawtqYTv+d8sMmF2bJn4XRRJef0+j79u9NbkenOzp0OvFgd6R+suRggAWgn
ppDhQUvmnVZK4r+otDxs8+ZX75ZTsvTCDCK2efHwZVfXHrugjoWeD3xPs7dp00kkzfd9tVP1TStu
Upm8kqn5San9c8KiS7ixzpReruyVQE3UJI8ra7oeVVil50XJDimGQkkSZJKy+my6yxer7ZkHJIB4
Y3jfVLOgr+Cuv2iTgWWuWO85DEbnFhgcYQJF/KdGibLTN6f6MVHQu6aF64m2qIneB03RQLW99s7E
MTFtC1r27n/hNZ+ZdzQOgJ6Q9eiC92+UYoPaVdNrNcApwl7okVBrSu3ucN6KscO0zzoXoHJfIFDI
Aio7GA3RNng0Vo+LlwKEzaKeLzJjTRxuu5GwjEAhfuNhTNGbvqxH7bkFCpF/zfowPjX7vUqN4kUm
8PgLSkFDc2Fcklq25BeIIROMZ4+9H090bVhyWmWkXsSFNIdIL5t1sMgkAyUj1UwAQ2wvrIZVlKxI
QJqAz+sFMaEcDr+Z65pbdedKkDgEJWFSeTx8dVr1JR3aS4A+BNx0P1zsTYCglZ2AJ28MtkAV7SsU
nMj0b7o0d+98jsrj/NRMrkyjcO1v2G+iHCoKx8Vnb22afZY16BGvSISr3vlTAszSGgxg8KAw9I0n
6G3CNHQpaQhJEN7Aoc1MYh4BPLWAhT+YzGw1IzrlueNQTT7ORZ+66ic8uQ/xEwDGwK5QwMOWnbSS
0o6obW9Qs7HuRd3rMBiKmU2wKd4yS6jOVEXHz4ospSVLWdIZ6Z9rgvz1MNxQuLyBgeKaFZ9DCiye
eeb9ifCUP1g7AuapFtTaJzEVrCpfe34EpV9SSleMw1W6NA78EnsU7c2uOYwXdszt47x9YuB+RaT+
zNkwIPsiyCg3kUnTdK307K/0pFYQQgWek1h8YX3PQwTaer2PdguqJxNqGYUwqFj0Ga8jFkUmjWom
AmUIXjymB0qmIct3o8t1c/HAzOC3jeOyKY/P3QqjfutuPxg2sRiJPleKjYBif1ysWBRbvaGIx0SF
YYwLIaiPA7Tozqb4I6QRfkVPRvY+fj2tIzjuINvBoPTxMCfUXY++7jQRd9IZ5cD4b/4aNK0BtZj+
tP/+twd6fTIcN3rfFPUNqfT5r5f6Ide028unvRv8xgC02l/8liqi5HPoIo4FUpiYT4CrU0vHoi6V
2rUGSfU2SgiDi1P3gh/RmaJu6fv/91Li43qa8PV3Nu1AiWm+u7KzEIpkpFBUC0xFKNhs3kS7wvRa
+fjN94/f0z3Dsf4+1ud6IosjgQd7Gg4DNrUU9x+5HqvsomDVbJI8GFtUaWP6IgKVQmWvhW7Zvir8
f3nCLCj/Q++n0P24Y15AdoSdwglvzRHdmK01d6C/fdA/tgp/VtUJem5MiE0KcVkKxFDuyjAPeT5B
kvx6Yj2RbPwDgsGHfnSIGHBWFe/q5ZlCzoCiAZeZYm3pg8pnpTZHOJdsNYwardF3/UtAuGBvfjDo
pbP5bEGBIlCpeCHP+DX2eL9s6VM2i8O6KU+o3kWkqi5lynDriaRmQa/QozuPiRblm8FS1Av6s5NZ
a1dOKnkOxEs/ouQvVPkqZ7r4EYDIIhqYjKmm6O8RrbA4ZTwRn1Vs/OXnvd946TotjexU0/OUGi0s
1TGfl24pgQkeSZRHKrmUr3ziw0GXjPShSTdeX4v1iEQFhUE8m253SCxAONgW88acFqUZNKdFJb7q
fj0HpJyxGFhHpwOhKVB7j89n0VgYWSqL9QmEo+9hapM90x0G2XX74/2S8ojqtD+Y7awB/waX7b/P
5vassu/yIiAzmB/Jw2pI4kGXfsumyIvNSvnnt7iUbruiTT30GOry+eW/Cc4DS4fTCqv1VDU2NFof
wKkIA2nMSaVbVhyNlZokR8AnNsWybpe4VIwl86BarGnnX24F+Yo1xat99JasKdIthAroqJaDr/op
wV1mTaHGNrKvFEkozgkcCE7RaSnOgBmFdsWSz/He45KlbeYagK11ypIEXyukFbllLmpmDfODQca0
HvtV4rQvrjb6LgwzgcxGpCmXeSS7ReN4lmsEuVG46EXUhBeAXkQZVuQ6lx5SS+dWm+t9Bf1K1zyx
BwKdB9HsElfs/Snj5BPT/AQucFN6u8HU77xifX1oZIu5yt4Fj3jVi9DcgBhExY9C6FG8sI391l/a
4bTSIYsEp/yl4ZQR+kGkYYpIyX7vjQk1Grrqt96e6hnmWHO7XTP4kQIlotn0RtFP4JwwZqcqK/4i
zGX0HcoeoOXqaPvcsGd3+860/UY+SQdBPAOiQIYTxGkIuc/pDGi/MDe6ouXwXOXloO8XLL3g2jLP
0mwuo6hn6166AQBbd7pr9GWoc8a/DIiHZPFDAQXkc8f5WoQOoOdjOJu76Ru8+Apb/oxXLf2akm2d
NC/aOmWiz/DaRdgvO1AgF2fPT2l2ULghJgYzItPsPNrtDrWOgdHzkWRDdquzd31rNv0vjxBOF0Ih
MrKUz2IMe13aJ02RdC1gakduRHxE+8ehvmNSd3gjJKy6gE1x5KULSNwJXY5GJz2xcgChCxm6fcIh
EJONu3VnvodNFvIIW7FJCqJZ3jJgmjlKUzX8jNOiCDAqrF37YsHoDkX3tdUBUPy2xuXWehj/Y+Vv
fHVPH35jKdq4XFYXuSiYHizgSrY7dgO3pwY9Ikc8j+/DYa8y+i8MMMJHzGwR1FdgtKUqyETLt4f6
VeDzbZweIphYfMNChpM6W4EiRSUl80UKqD2sWKqETI6IJO909gjP7LsrMAVe/IG0LlK2NDv8ypbc
c7WW2pZg0REbI73B+LJHz37Om41zbXkWTfYb44e5IAs76EGoMzuSOZgZwcyfNuJ+ha19Lm08Lls6
2TxRsUPXjFTXFmXTKwEU8jCUMhMvTpl/sLSI3+DaSkJrdf/NEDBkUKqv1MsPDMWXajxhMxCxx90D
wc9PPH7h1bvwnfZWHAgNIBRWd/TY+5Wxy4sowmAZxkcxoE1/Ou0Dg6CMhbqW+LxjTDwtD8hsXN9O
h0qx1a90LM8AZT7v/YKlcz4c6Xs0tmxQBKpLRpkmTGVsozBipp5hV0Gvb4lqyYxQrdLRFEA0DD3H
Uvig7/e7rXFifwnVmIMdpYjNT1pdxEYonQCgCKhjIfbA3xR/SI0E++LGENA/dcX8nVAIwPpDcwPp
1JKE8ivDJ/fQXr54do2u+el0mAa9MLMId1CYC6/CG9SfSq/iwO52UPJNc0NJiqaxl7gRIjHmx1HS
jz3nS4R5A58S298v4ZUzfFiw5H5SfaLrYswZuXg0pinFU+gHFBocC3I7gF/S1FQwLtutFtP0bHAn
gzWYTa3id7w0BCSOKt/tphdSMgSLYrGRd8VCNMgI8uuOu3Ln45hos0cjw2oJVjhfo2BGQWUE8iK9
4NDv1i7d0uvaAIGQ0lvY2QwBNCfj0ckR+j/EQaq1toPhxoulz1yoEYX6sOd9EIvWbX/VOuMMU2+m
YRcrf9UzLZGrIHA/SJ8Rmko3f3QXF6UNNZGk/CiKVSKJD+idxbFJuuV8cCCWj3moqo083z7xcBgV
QJIF+E8tfYRke1lQiOL2ifZ3amMfTu4ZoGzHt6bTyrLTsxF+XK3kbPL5QssnS6LOkPMGKXyKA3QH
AhjknvkBNtc5mFCgWov+AG6rblU9NbGZR2PB8pTWaScB/cEiPhrf7UGeqMtTg/ONBNzIBeSodX75
1J46FK1YXKyAyPblKrf+bIXFwmg5w3KQG4gnPy7cqGUH9bg43QLebyyOGmT+r/iuBHdrbzZ9n1bC
CZ4dzeOSpb3Kk7WecaGkIZJEDD1ZuCjDejErDhYQyc3VL1WKWtv/27a8KAtRuIcFA4oOaiTTdh43
eppL+r7RBDL4vndEC8sFL2jGMJ1cDyGiL8htYWVC9yKEeVy0FKapWXJQ1nueDXdYAMp/a534F+01
SLyIFWI/qmSU/4Eglm7Swz5Lbmeb6/r5eubZbEwKmoaJTCHNwh1W01i6VxHGnjHjwpTrW0p/v0vv
V217iO72AFUA6Dubxhr1gl1GAPLbE5nPGwF+FiU2grOz49YXvnl6WJnv01nLSTsTs1W3UR7BA124
obMUb2SfwtlAKMYj+41xmE3PqdWYm4Dmau6UsTJWWLXvF0VNTpp6OmgCEIrU7h8/7/WcNQxpmYNA
FWhzsDvEp5ShNGRKKEkwKbr64764xw9LltxjfX4+LI81STj4i8ckYtpRMcQQQckXyigCUPBf7vDd
Jksm8bI/Lebbo4ZJDEcCITic95k+L2pt1LvebvxM/GHFoi/ssAx3A4xWnZoAra/Hk0Vn/ZxdGRIm
sCmcK3Z/HlFgolgM2qgy3xOHVr6+96uVtpjmmxqDbHbSrdV9Y0wGJF0oSbXbNLg5Uy3ovzftij0+
19GIP4W4J8RfoZVYin3lpL7MjhmPhg63XThAcIaBt/QmbQ/bS7sFn2/SXataVhjXp81yZRkzgP2l
kPd4tJqqXmv7gyhVSx6DDtKAj5raLtIhZwItKfigCeB8bZhl65+qMEc33Pxfi5dfTHOZa/uckw4j
UbfFOp2R5qbr1bCQR+vict1husA8C4Uh8gAmXDiZQFzReGupfqcDlUVuffK6BuDfRCjUF2zsJsD5
v7/Oi5CIr3N3TCWTdjxcr9dU3oqHhuFWbNUa7iMwyH2iZeZB/M69HshcONKdtzfqrSl/+n3LXkSI
fFtFhp5fZaT68sLc/aTS20cpbFG75soJFELdGkYJpPok+u3qnUiKurFoqPzu7U7c6Vu7txN0wCki
OBOLuRlIx/19OjfH9dd3LL3PNXOQD9oSzfqMKHFtzx1EG5vkCyIj+Hupl+6Mi4pWI/ov9OfKS2n7
qyGtb0w4XOj4OxBR4I+oAUxI2WirVMSAN9G15739u2DJGhwkLTGKhOlVRes0axxMmaGZG1ceHj0k
68f1vam09dl5qoXoL0sodVKyah9q7exgZhffGG+zVt6SJUfu6yfzqluL8ODpjMOOz5q3XiLgbJgL
JPcOmjMRUvqwrC1VduZN75pHml1VVH3GFNK3uD++Uqy1npAknnYwWd5dSJsmBDLTAehKPCvatxXf
Sjzfv46uFGUtJkTry3nzNNS979wcdoEMC7Unxaaz2QYmZaFNr5idVtqvWrpynyVrWpzVOonjrYjK
MxUCJrREPJOg539TR3jpMUDLS7CfyJv0khGVl6fNMmkWlImat1qY0GpZuB60YAp1FmarI5ARm++K
u/n/2eW/65bsZ06OluTzM2XCkXtxxtTHQYcCx61TmodDWeGGFXHVn74nteKGGNADAaP09hT9eAZ8
gouCTkheiAB19C0GZAgbuLGC02eDG2z2hHLKZ5vWm2itzowp8Vh/eu1VXK6XZ65BjmLgk8xIpJJF
nqy229pxjc1BUKyLtLiJasPWJGFqkJb7nZ01Cidmf/beqjK8z1MyxBsChkY0J+ixaulrF430ql+X
nDqUTtGawF8OmcVD/+m8YpgdjZKhFroIrJLC7Icda+sOZvPudBFNSNpxov2wyj3dGn5PX+buJ5Uu
wryQa1Twcn4SQ3Fym7sAXaTLR6EVN/zeTVO74Bm4wiegVs+MKq1FE2PA/IXZAOqnw6FpQDtivfcL
oIeIQzTG66GPztDEl/uIE5DzggMO++fCO1coKL42sXe/vvQpm4l8VJbNi8AyKicosIydHt1osGAb
m5SldI+ipOhC7QaxwEBDiaAF5Og/bYeZvm2aQe1/qP70ALj4okvyX8JeJvrw1OjLIOIqItS74sNV
O63kXUagfbypjXndsSgN8anNOhx0jeRcAYWE+6mIz17UBLhr/65bumvrZU1lFBV0EGaz2tdg7uTW
PmhaWvD3a3oBHRB3+t91Shdot1hcNttCWDAh69gAJszED2RgmXnlxbHcMb2PWwWM+QGgnhj31D/C
O68y2y+9O++ZIo8OWZUm9+Mx74zdcp9eswugYTvSTBfxm8D86XknyPae1bGB7zrTv7f+0ojCc0cY
A5tGWl7auro77ObFmTVH0VDANKi2pDyAAajoqv09U44EbIDrQ+8CPjhSQ4/7m+jzdaMudCzJxd3V
grSCChblbaoOqVWF43yZkALPw0Rhq4HolVZDYXK3byrszB6h5INpjD29TetM6BH2ZTFKpZLxTgP+
hZMAHqkhiIr2M02zxy1e6sZVK9Y4fbSfqAJu+E+KyNTOxhov5sxzXjDKbG1Fq24XzcbpaOnQs2Jq
kJlBK1y4RqedTexoGo5ksxtKdK7GoFfc7sQe+aO5Gx5N0XUNVzAth9u37nQWduPexnISDxi/ezJH
WkDf0p0aBN9ME3Xi9px/tqgcn1EU/o0yn4pDLHlE7aPu+1ThXHAe3czWUAZcAB7fO4u3qcZPT633
MPj9/k0sYUubSKUAAtwiAC8HnB3Sy4WzCi5ew0KTFNWaq70LEv+bG0TeD18L3IvKuKEz44hydtZv
CgpXS2ohxjxHcJPa5emzmxMF/cj+O6FRZl8sOr09mbERc/N9ROfzt+EximrUHCkAPM6Y9W+JAVhR
NAp+wSQiGz5skg9vTH9kcDAWx2uj0D4enpwTmg1OPxzbkhkyWYdqbM2MfH9itfv/j7Mv7Y0dR7L9
K4X6rh7ty2B6gKGW3NO52c70FyG9aV+p/de/I09Nd1plpR6MBhp1r69JkYwIBiNOnEDsKe0JKDn8
rbyk5IBWBIZHivkLZ2WAeLYma8r62dVZ0zFZvZ7hNYZGpJhmfz68ol8spBY9Rcyu5wXaxYDBPjWG
sGYRkgTKH2V0BLaRIadnDf//4pE3edYjZU+rzhJAO+2iT5mhoRTBfBd1V19vDz2bNMg5D6EBqrdE
b/CPHjAIWisqxmrzqc6yfl0gGjbYRaPvVLLrdNHc95tqg7MU4DzreYtqJBgM7PgzCowpuFi4GTW2
yFwhdxWRh/X6cHj+2PRgebCfz0ryMpu9BOQ9QTJhs39BRw+f7F8Af4MfvNmgwQz6eD5UBjVBrQ0f
VV6uXm3zwXrq0yP+TN6sONCS1rq6ZBBhAvRmbmHtDPbG11Xwas/Pq9fZAmyF+JmoY7NxfeF3X04o
hZ9t8cnY6TnkWz9noG84w2nRneUHrA9Qww8PkP5QB46G0cHRvjx8eHhIbfBEJsZThjSnDcV9cMGw
XQJ4Lsw/Nq5xPnXoFYUONJA5eEEN6CP63A4SPQqEHxweD4uzg6B5RZA2bjCbZ9pGbTk7K+p5tQ7b
k7nf6rL1aH7ujjP9o0a2nbx+oGeeQdavSLlcOKPDf6FL8Im1pBkkEUUAGZBlH8bsYBGAzFZ7y1gh
eoutdHW84d9xqu+sebHMxQUsXjJZLw4b/P7yUM1TsmBwMiKIxBHOMV4guiheaxbeSjAOKSEg/UKu
9UuiMwj8x+4gE26DLP/jon4BAgBuNYK1KUGDqxlKHZgdCLldwz9W5OovgVAhm2zvApfzcsL+XQKj
NniCui30/DLXyBvVBA1oO/SruhyXT+j1kCIG2lif/esE8VAGn/d8/VSh/x44XUJyrefKYrsDHfls
B0o7ffbYgZw30Dn9822LqKO7PCQz1CZCBsGy08ePt9jonUuel3uwOlnbDmbIP3IHkbw+o0YCm1Wt
wC6GPriwFIddaeTg7yTbBPxP4LuFIWCMdQtJwtNQP/etpHw0u0zMdxB49PfEdj4/78HdAa3ZSmgS
JiPs0OL3PiEbM8mUMdji6hIJJL4FMCsKOoo1pmYo+qUm6BuBZnIQK7R102Hw0Jxq/fik609QADRU
LMllpaMlFyiTgiezJgg5XVLwsOHANh15nm8Pma4c3nriEYrzpRao22FpjhSEkOiEFpJPEUv4nFc4
orfKvMIVzpA0MY4ZzCb6dsEESpj6+vRU90WDLbmAmoB8Pr5bn32vr0/VXL5dwAL/cYF5ltGaEhq4
PcLymI+dftidNLBzXW0sKCPPlQlxfHvMYbL1azzD1fCZIKgLkcDk6+X2s8S/6u+V48UnHybeAcaG
AQf+9oJ+72SH/BUk4Jkli3X6IV9cGOpHlLL3D1WQ3c23LTZQ3V4+BfKgLV5WKH9emJ71nD122/Xs
+XqAh/yEp/z2pW+vCCZ9jbwz5Iz+Z3q2RBWbZWMfGSNboZz0CVVWiP8gXDE/ewQmOVuBlB5sCwEx
P2Psn03I9gNWddHiP/bLPWhcEVsiMxFFPejidl5drp9LrGqLL15fHnBWVqfnwAXnEM9tuLQhxBFu
1RICSC6fKA9EZT6ulBPsm7FFOQJC4/gYhMcJjnSPz/lwYYRQjxXhNx9BQLndH9aX05WY71f0sSOn
AI298kes2DARxl4iHbVZ99Ksr+YItAj6cXG1+t+dteQdVOc6tmvf5yTZeTibXVcnl5zRua5PUM6X
rnFdf35g0mreX4cfS0a/4EyPO8Z4tk4yNs8hzy+u8YyaP9dYxzqOB7nWQF8C+xTjVNbW4eOInO+6
Ju/nBa6PFJWwWKxL9oJ+2oFipEGcXSQbFNFWKIaghjA7luSzZ0kEkRBCcc8VVOEMEB2mvujry7zW
r6rZPaCrdo0kEw48gE8CTXueP6GcAaj2HuEwh7qB4Gv/LpE9uuaR1eXNwUTbvnUGA7WrjR1r4nev
p9PHi1Wf9bdnpO1m8VNB1nBUcwuQjfI1w9GvEPzPZ+L2HYlRHY+tJSoICnKSyKlH53oQaAfCZqpG
gj6FeE7DuK2Av37OzYd08aDpSIk8f2LO3ETws+83A1pjMHYDG9LTjkGEdOiYO8OVRDYOTNOB0dN5
oLOLN9wH1+PHo7lP4XNB9w34UPOPI5QjnB1XnoWuiJnxsTs+XQUYxUOOLn8wE+cY0ntF30DjaAP0
kRQgD3q/blF+rSKyaaMNn0BeUByAO6U9oL2CdVjOcx34lF1fNNprGeLllwXc92eHwE4aEJOjCYoM
k7/sEB3E1XxVEEtfwu58bvcqJEczrvO9vt4t91B3xTiHvUzreE/31goD43LrM0as1Vu29frzbYnq
cOzdzLRtlG/i2ka0EaJbwct8A4/PrsF9dZitj6AscOGHpa8mzBKyi9A37Hapo5Pj0gcLagozrz+f
Xt/Mj+X+Cc0lKuI+MLAszZzUKyPfqPgeRJxhz7f7swt1Oc0sSKnZkwW+JvhICO3FJfAZP019Nk9h
kD6v/QfjI2E0L7qvn6GPRmks12AxMOb9nRyQVwlB9RoW6t1QCPYBLpv+9A56p5cX3HTape+5iJ/2
FViLvo2s0RZYZTFjFnnfAXRGHIs/vPO4J9LJh9hXycEwoHDrxQ+e5J4kOmVZI7h8fjkf4c/IJjDl
i6fX+cvr5ZTBhukvoXERQWSU6S8NWR30Zg6PwgBUjcBTCPRtjYjCJ9JQ+kww21W4gWChDzgSemg7
TECSZsAgfVxY8oFudPv7Tzr5p9B4X8+vaAIqtpBN+f4GiXnB9qsSERpkNM6o3bEWPvLZPWnJCyi3
qgug6WcESBAUDAsc9wKsuPEDdh7yDIThwmfJrkBGS5l15hVRcwCvjnuhhnJB/qkOLQCQGrmGp4mn
6M8PtpvvHsSay5jXBEZFloHfnIH6eAXUUdj2bPi486GIUyU1k/MNosHINnlFJuDVj33aoDgY1cg4
tTVQPSj7gP2biFf+vYoTz98e2IYeekAZ/C1mV1Ew50vAF596Umtj05o9uy185qNvCNuvlHTwcNRB
qQJMzVQk5Qdkz/fJ+4DiTQiHCdomigtM3mOd+vR7T1qI5P/pVAJqh/8mxepQwL6jiBZ8BstP6Btw
WS9HuCaTxYQ/xlJvt2Igoj6nuEKq4WuQt/2qukHqNtjj6chsF5rZ9B2aiGa+9XEuJJWWEno1Pu4R
YOIUcwpM3y98qOuo/EEVGMqqJFTXft8YvmI95JIQST0vtvcVkf9xaJSQcT2fIEDGgz2v+U4C/WcM
gB1w+g+iGeMGgsf7Zq6lrwBk3GdsptqW/VCCgpO+mXWwtzRlhbaJGRZibTykKTkh8LkAifAMBe/w
hngSoS82OEz6lOGE6fmhSu373AMVdvgsrdu6q1FO1eBxw5jCVkDMAa2QjLcrwBbbGOEDGcds3d/q
vzMq9Lp1s+jBKSZl1MZMBdvx1JfdoP3DAffTvvfxyBpUIXgVf4F4Pvv6G80z7s/+s2YDuYkyELRm
x2F/l6GoABw4sO0+NXD+4qUC1fipp6sP0IoDKEfzcgGGAyFktFKbqlngfzL3qEH51+SDPJPIZGKQ
+DjvPjMLQI+BkA0Sss8ATKEyFIE1On9yZ1PG7EfZvpl1EKusnSwVEw3YYAMvbWTTAA5GzL9HkCIJ
rKOHyh4NuKYagH4R9v1NWTW1b4LDogBaHchXJlOpiCS3PYmICPAg6f5fyCZo/SI8kGTjucSbTOqx
EWj+rsMbX70/3T9rob/7733C4KxrJVHLssAn9K3VcGssUCkQrCx0J0CxKKDpJqbGA6T3Ao9zHkew
/5za+36Ke58wOHFQyqloguUi38HMcXehGAcMCIuHhuD+Ar/wc21c8NDp28cc5xOi/tV54d7cg3NX
HBdIFA/oyBX6LzVHDU3GgWgiB5LOn1FR6J3WsgXEEfu8Z4CD9GdP2gSOjOtDqHe+YMhI0zFq2YkB
+AEj4hwc4KkkPCmKEC96x2AnTPhPFxXPCoCt/WXFB8ZUrD0bdPRQLjDvICrHm6+xESM64xpAr4Ee
HsTDCGpd0Hp6iSAMgbqhFHvep/ymDv0HNf/2JQPRjxrZK5TU73GCKkKKDwwRTWBREbFHzQFAYpkV
4XGAh+j7JOvAD0Ft9D1BNYaM/wErPrjHGL5Bh2qW9rruGwsYGTiNJqbsoWWYcBJLxv0g4H2jFQ42
DdUA6KP83Z6GXFIGgP9+qblxItWK4JDhBxznk07gD+Cq26m+2qje+EVe1Khx5RTQpQ0CtItk84H6
MgDnkM+CDQOcZuocf9pMAR3EFZkDvlkbVp0n6JNU+7bTc+BTEy+JzeuX24lH8xqJF2ARftG2TENH
Ax59F5GQQFn3l59ys0ZK67TtSlxPiYn3FFi3ei4leY0rAp1rkAid7+HhTREWiL1ADvQU/AEcKulQ
XY1LcfCIkgKkltKix5IjJ3teuWs4nQiE43kkwmAkCHoCgZGcnw8H99jngWC0UZjLLD5Rt4Mq3QcE
k4BY/Mt+/8db85/OR7L73w+g//1f+PMbKKFzz3GLwR//e+O95QlNPov/6n/tX//s+y/99/+UtMiv
oXeN/yBl/nEt/0g+/zgW18KjhfdGh7/7bSjM+NcXGdfi+u0PZlx4RbsvP/L28EHLsPiaFt/e/8v/
3x/+8fE1yqlNP/7551tSxkU/muMl8Z9//Wjx/s8/e9P5H7fD//Wz7TXCr/1P7vSjxNfhr3xcafHP
PxlJ+AcYi/sm0WCf6SmEofb1x9ePFOEfYI4Cn3/Px/HnH3GSFy5+g+f+gYJBoNNxMYM3QOtB6jTB
ZYifycI/BLAWIH0sCWDuhFz8+X9f9u3Q/n2If8RltEu8uKD//PO7bGEiVL1iqCGtklg7USIrXWim
nGt2SoGrp8uWrcsavOh65GY7/pr0dpLvLs6/JmEH1kejOdeqPh+aHEtJnAaX2PbDibFHFjCkEW1L
oUMzKRHXdIl4M1t+qmxlyrK/LrMpx3Ds8wcOCkwqcEdJEJo2G1A0pCyBS4ly17i/Od+vo39vzuAa
itGbMU5EF31YeXnZlPWSS6OFp3rW74Yf3LeM77uC6GJ/AslZZoz7FoUcmlOr3cv98fsz/Ldx+vfn
95t2YwqVrM5qOYxD0+ErRXcVbw8OA7AM+zuZJugG0fpGTauW2Coz4UqMHcfADPoVH9DIlgIzrDmV
lHVavHmIc9AJgRo7D6jc7YKSRAT/VqUGpkrlTSZ4CNxHqhXlzVS/kt6p/GnHenfsZseoV2YJE9j4
frte5YAKmFXOREYecBmB03SWKN3abShPyNfYdAOoSdgKbN2IkmtCIWaRyD2BuhPQQPQlQ1NX+pgx
uas7AWUnpvtZHxEB+L46jisTMaWiawYhlSihsuxqluN5AUhQA6p8qEGu5fp92Ruba+C2t6IYKYnN
uyZrK1buM6+0StpFF4iuzrNxuLg/y88Szg7jGUVeO0zJCK7ZOFdHsBxZI7HLGa3mm42HlDxHF1I+
NdnPwo06lu/bV0p8FHUtTkvLkN2Ws5h0WjLlf44NPrAFUlWVVaNivxK23oZB/ZF1jDyhNmNj939/
I9V5pHaF4yjovCVIylzJE2Wu5X75ef8MflZKdKX8Pjp4SPI4VCFVbKBt0LbyIfSjY9zYE7Xr393k
/zNif6NiSDkni90Ow2uZCOCIBJ3Mu8KQFW/jo2CXuKXc/FJmB9qfUOpEgRj4phA45SrTyg9FqM9V
nJR6R1nbuL9fY6cxUHrqJ3nLymBhlNUI6QyhRPpTax/vDz6idsO+ZrRRGp+CpcMU0LsN2BPHDaRl
5zIa0lyhKB8Q60+iiZMZOXh1oOIhH4hOTkPfhPe/hn+0UZlTy0wdxtjog5udy8GKrwkYXSiaZZDQ
x7gWX/OwOf1uo4bK3OQCE8ql9zV8ybqypeTOZ63Kra66kvQ7iVL7xd1onl1IqMeirGqGDkAzgi0R
3MgI2lTuSyqy5u+WMlDvsKgLn3YB+nZXdkgCt/AOaewDU5BF0TyrJk9kRHDVgaK7WlBrvoQmBK5U
LNAvOTRaNiomFjGi5kNoXlEKCqOFaD7OtEdVRL97YQ4Qsp5yvo5g/uz+To1NMlDwrGqiJhA9zURb
w5XbdBYb0VUS+xHhtRYNEtKynjj4sZkGSs62bSTxWShbWiwWyzjOxQUf++Gy5H3Z7Lo2m4eU7eb3
lzVyMEMiF9dXJZujnWqqNl2yIZXRDl6euphG9FAZaHlVOoKUV5ps8ULyGnnSi+I5j6WqPf/u2/sN
vNGQquBKXo4U1ZQLbd4qzDpk6evvhh6oeO2onu3wVLac1mGI3zQ7wLkf7489Ymf7h+HtZ3OtFtqa
7GtmLB6YdM6Ay5vLE4Nv2YkQytiZDpRaCkUfYaFOsvigK+W9R8u4MuMqDrjod16BPBBRKoitqJaS
YraxspVy9BdDVfT+/vaMiP+wiwqfyQVbNnjZyFJFEic3GM/VZfdBsY/ZVA5oZIekgWAyUeMmHggd
TbcBSlSu9VadegaMyLw0EMqgaGjmi6FqKhVfHtqkrGeaWpRW1cbl7P4OjU0xEM6GKlIuS65qBnZt
OkV27OzoWCpZ9rvTVQbGmspoXiwWuHlEx0MfuYqJTarW0YR5G/l6hf8u/kkSZZwHDn/LFVAduxRd
mc6dMpM0o4qUiv3dLOzAXCMABO4kAa/JVtJew8wN5kGQiBGhnigVv5vjCx1xY398Jxd9Bu0x4MR0
Bnr/WA0ULA6VieFHFGFYTCBRxgkZuZEtjrLNNs9txfBpxelyoNgntW3KmS2Uxem+TI28hr44Qm7W
4vB2GqK8QjPDDIVpRaWjy6lN7Cx/BZ3+MWvaWRbmy7aWrfvzjSxuSB7ceVUJxlhGsqI2sgvdrWrR
2RR27CUfYaLwlcVQn9Eefc2Ofqs2A7sb8zaE2K1V0y4BBfOinSo6Ky/g2Am1GbHrX2xNN1vYyWiZ
62UR1IbW21puL0opRHpSMcSpp9bwFcD7W5Shp+T8rj18XIPaVsEiYqfdumDBIXLmECULk2UdSxfN
lh47NVgrNbeUmXYqGjeis/LAqIUFb3O2yqP6kPI6OlMTj29WVd1u7gvDyM79jUAjFRJJKzF87lWM
wQpNMAsLRTJKpqLbzm3ZXwrdQAJEUYVzy2KeINzFtmrYbHIQlOck4o5CJ0yo7dheDW7fNKnELmJw
t+RlNM9rVlcrdVcU/pR1RiD4p0ATSAa/i4CbhRynUEzgSbQmSVuucqG1JC98UFlftxFulHjRtCNp
0ZbJp6CiTkpN3VfBryZ8xrEVDiy45Ah57IB32sw516g6wJFdTlfD+nd6NCyck+s8QQ0V1qciDCPT
J/C9kyB6DB3ndxNIgw0M2Kz0vAY6RMuIeM1joiVr1QGDEeg97gv0iHUbsuWmtlDYAmWwBIWaBefO
xbhCGUWtqTrvRjkJ/OB4f6YxT2Zwz4V8VwSxYMNbYphV7sZGIzITIeCRY/5bxi/NeC8FEYEJxhdC
C5bI0mfGduavPnyYutRSKeNxnShm51TOWpMdR2dDbypcObItX7WEN7ZYo6hpSmxsi9YoAO8q0YVJ
o18K6JBgjguFLmsq+F+NV64ERtBFuZ3lSfYoI2A5IUEj9/FX0vBmAQGLgGolYw6nlkGcpXF66Xfr
hvf3fhXjdhFTUibVmqHa9Xfn0UvBzYR4XKa5WjSqGQXdKgrVBRjP1veHHjHvfX7sdugks0Fc3UKQ
WL6IrdS3K5KlrTi3iyA7NJ2bTYjUVyuNv12OSKQOJpI9nq/wNFFMajOcEYQCAPCi8BLmVCRlCEwc
S4VLreQAWLWMRtrIr/VIjUNdAsROv7/YEa356ppws48Zx4VIlGOxinNFRItkAWp9JuMoA3DHv0Ka
Ij/YS1tKawXkSKZoP9eiWxJqC8eQy88JKvX4+hDUrhWr3UZld6EwkZkZW9LAxjhKUQttoSpmjbzl
ovXC2IBdixZKwGcTU4xdauLAr6kCATWsfKCZfOjpnOggMmjbhmCXeP8pFw/Bqc5RSWo3rJF2peGG
QWIUCPCwbDuhcSMmY8isksduRSlYhJEP6EhtMwsvYn7n3ww5s4RcDAqUdCqmkwupAXDpK1M7os4K
QqK76Pk6IXojt84XtPVG9GSkhJrEgZi7bpmbReMIpqcE3kwLUHEuxzJDWhprE9s1Nlmv7DeTlUKS
0C7DZJT1HkK+IT6cXdlL9cR2DaSKJtY0dioDs+QkMqVl/1JXocS73FXKhdMG/Oy+so6NLnxfRAv6
dXRt6R3PrKEGl8szGTSDEzs0QML9S1e/sJg3W5Snnps1gPCa0pE5dm/eNTz1LOCtGS6cA7f2rXyu
PXYoQMSbznJQtIOiO702FJSG1BZrcTqL0hjN8H+52IEaSwFeP34vHl1dA1tfaBJxxVY17m/lzy8T
GN+hBnu8BtuH4T1uL/CCUUsNwuGohAnZbZA9SED1t8/FlA86cqcM0UFSwotq1EGlhEp7jNqKn1W5
fW44WulsLiYTRzhyCw/bJxW5Xxd5jFl4NkNnbCnagG9mkQo4QI3dx5xkVAHtL5Iu/p2887263ciM
KCL/GHUCXlqyXFzzLmourMgF4cTwY9s20Noo6RiW6UTfrDwHBrRlqOF2AIRUSnMShWrClxjbtoHS
gsQv812v8M2ACms7cUy56wiviqZfeBZfaSRURCJw1n3JG7FEQ9QW3JYyKJLMNykNZBJl0kFs2ist
u7mi+c+qy8gTmzdiLYZcIhIS0EXGYSKbVw1frFH8xSpTT4axG7DHBN2ePB87WtrlDdSzzfQ2saJu
IXqrmq+IGi5y5DOq+Mx2Cx6IiEJjicI7E8sa27+BXbDRmJlj+mXFpXBoRP7BDZstW6ODZJUsVDWZ
QoGPuBFfJK43oh2C9K6LoxKvb94RDK3N/ZkXhBUCc2pq3heFkSm+SBxupqhLLuMq0EKZUhgaRaoR
O/IWrvPxu9EHUWOldZValNEymxEzsDTVUaM7cXGt2UCd+P5+pB8c2C+85833S5lPm6j37kLFXQIg
FliNKB7ZonvU2vQcpNIq1OL9/dWMmAJuYAq8igZUTJTA9NLsoWOKPVgvHLMRtQNwEVOsh2ML6g/q
ZkFF3fmuC+paswnyyGyjKCFdqYl6WuaaHjFutbG1ItQVP/xleHmIpmRlRuqyGGoUK+6CqUJLa4WF
HfkTxmZkQexAS4uK9T0KNnbky7KZg9BbLqCUsJtzwlsS2Ctoz/3TGTGhQygx4h+dEPaSHBQHTT1I
0YPYXpH9N/gYxeaJS7Tgd9miL3t0c0S+nVasmGImOXAAD1Tk4Jkp3eqXwZavt9rN8CWf174Lthyz
EmVSemc1UwllUKNYNxNKM+Z5fL2VbqYAyF5GrB9aw8WbSDt5MQJ7KdwAySo48N05szRdC+pUynzk
FhhCKzXKoL84rmRToL68rty43LhsVf0yf/Q3UGUZSXZbSj5Sa7l3CouUF42Si8OHSuac3z3Ih+DK
yNfKJFZl35Rkbx/a/jFvXWp2QRWR1g3TiXtlTFUGrowsdC6r9b6GG9BnQeZ2vGsrekAlcVmknLd3
wuCJEdkJhRk5FnZgzuSMBmVXKL6ZsxF/zdoU9Am0bCfepyPGkh3YsVhQ5UyJkU5yGn+GRJIRN+w7
ksSH0M4mLMvYAvq/v5FixAr8WqoFLKCgyUsfIEFEDFUku18ZFHbgnrfI7WR8BMOVicVTqSY7OQUS
CiT7eliDczDn7XUiajrltIkJ+635210GkHNv2W7W0+UgRES1CODHobTlVdbgbN4xwLgnTjjnP24Y
Jujl7maCyu9SxmlKoLsYy4m9dZ37EyZx7NMHkhuqfMEKcQGwo0p3VMo7Ew7tNmViOmGyxiYYCGtc
un7fVN4147hcRgCPzfKIv1CXnwofju1NP/HN3iBQE1ZOiVvQZz0H8FNx0bDp/L4k/agL2PeBoMqS
l1K7RJStVJHcSJNrrrVEELutwotTIdYffVLMIXz/ftflo9DjIK1M1K41+7VNXbPVGt2GOQmbKaDp
z9E0TDO4zTvH4aoYTryp5fGsKNQX39OWmSqvYdDnqAQxy7Tb+QGeeVxslEnzfH8Hx05n4HGnmSqE
CJ8AVBlnPJIzrOWnzhQqf2zrBoqe0Fb2qgDvcLVyFkqjLuo2ehIVAExCbiZVU/jjkTUM0YI8B2iG
zGTAH7tas6hiBe8FAIQnnNOx0Qe6rSl21rcj7BMobLIUmhBMoIXwKxglmuEN9VuT88rX4h473amk
cptZ4SCM/6vDHZZeQteauNZglpimLXTGy49qnT/eH3vEbgwxgeg3ZjOqgm1plDg10f8A8eWokayg
toNffv5AuxW3aGlFQ5htLj75vGuhEXk+YbFHLMcQBdjFHY2LEHa1EgJZjyQ8alvRTaxCzj2i+bxx
f5dGNGCIB2R5NEaCv4GXtNgiTcLwa1ryV1HNFkXin2Sl+E2CrO+p+N1IxW5d+1yI6CFlvAcqgF0k
4i3JnyrxGNOBgSKHHi9EmZK4piQwYA9raUaSbAq7MnIUQ9xfJUhRFvswQbJdtKXeyE3S46HbxiY+
k8uo7lALt5k495GVDHGApVY3uZRA32y/o89eJjMbGpVsMTH82FoG6hzBkQRCBmIF4oh6k3ncKgqi
0mqF+rnJnAmh+vFBhiah/eQ3N2ritJIcp3jHeMB9+i4/L+Ps7JXeU9iwMyDNrTLDQ7D1FvdleEC+
8VfwGPMNbvBSZCr0GLQ1k5VWVGJIHqYzufKXmvRRRyGpwV7OokTQfvYqSQcxe8ukelYlqFv4QPtj
U+ScmBSBamTVOaxrI8wmhP7nOBU+rD/km40IIrZOhRJ3Iy26Tc4Wi0Yp5zYDjh1mUTEdIkcPVcdZ
tvjqF/WWCdvnRGAO93dlxP4NkWmCzYKCokOSMs2lJz4AuyKTrzi5O98ffsRwDKFpbRKnZdHJ2kxL
64Xn1PugC1ULXTQ7UgbuUpGLqcDy2EIGpgOq19V2KmmzItuw8aFCrHJqj35+DuOABnYjcyMbFP6C
NqvjzzjiCBXeJMREq70Qfjb+xkPGrM1+VR/Sd8/9Lg0tqgQQExG1WYmyBMJJzjYppvqwjBzHECOW
Reh1IyhYCNclhlZXRhk5epRfeDaASzshz2OTDIxH6LdyJJW5PXMCcU67fBu2IMFDTRUuEMOl8m8e
kNingfnw2rwoc4pp2jTX3WzBNOgDn+5KcXZfdEcEashlhHIzANSBEZzlAk945pBRibTlxFNuxH7L
A5UvWcbL1Bzo/cQNwGokFiATi6rWuv/pY174ENAEWL2YcY1Tzyom2wteOquoAdtCffQOdXcuQ3Uu
tlDARQAPnZhzbLv472Ibu2igHvYrkjXWJxFFUEoTK5DxqYBc3F/WyIUxhDHFvKdUVcWU8yZV8az2
DcSlqKqZShsYYtlsNCwPHYYmZkPPNnz6D+/tIW5ayHKldGibLpiylNgHpqMd9RduwLqeuECz6/go
tSjWvdRakvsgCFJ42yp4nOMuaaQKLDRRJsuvAGaqFRjUmIZlEdxshBKd39QmjmctkweCJYSBWBGE
KIrcXiZJ7aGTQeOmCug0VS0QZ0ypNexcUmN3x/KpnJJCdVJUHudKnp+UVG2Rs6/QWiA/iYnMJPM6
L7yU8LhLFKQ8wpRVlx0KpV9ap4vEA8cXTDKzU97JlohMxu4iz5OKHmwEluuTSBk+mXHIjjGWxra1
1+ltCoLjB06krnpxfN4XHL1CiyUwi9lVkYFbUIRzGJsNcAXKLuci29G7tOFTnZcAGd6nedDUa6Qm
xDOrMSWcR9HPGENS0Irc1KQkkfVSYCPG4nNODHQQUUec3iqOyOs1T+uWJZIthEVigm8ffSnMDv6O
ksxjNy09xggSTW5BcJm3lbhSGiko3gVflkA9pHF1kHIkEVjgKkjru131XhYpPFlS52WqKLs6KYpS
MeI0F7TCQnEQxSk1saSrqisabCTXlicwiLfpPM+5xTZPZCd8iFy1uXA5qxWoUlH4eFFQe4mUpiRv
I0Vico6wChvF3drl+SiODUcI23bjRKqsbRVUMNfzAM01gPLrvFa4RF62KrRqEXJMHM7rWOCL2vA1
xVP3DqWMugqKSqkBgXYArAEtn9hJUa3zpV+Wjd5WblK4WyF0Gttey4EXUn7ltSKbqge2aIQ8WHI+
lgBe4TLVwky3JbGKm1nD9TUqKPzMbc2xfMWupGIVC60bM6RwaKotxJhr3MpUUqESXsUwRIobDTbc
tENyOI5SVSJcw3RMNePzNG+iRdS5ih1bgJzmWkLComRxNTYl1cSD0qpi2BpdJ0lJs/KakGmSk1rS
sAyMuC47BlzEcehoH2zKB4lD0qSw3dTo1Czgjqhm5GLeDMOwg3G3HTEF9CeOWTWPDK6iDrxRjwsj
qseeXAYAAaaeJr3yIKNwGYNz+RroFyHwfY5ZZ3JAu7qYRQ78L2bbghC86PTA9YNa5ImTCoWA7XJF
ZO7gAgkthzLziPqeSzo3DANuLlOeEX2kpxo3ko8lXxRJAJ2HkGmzNmAE9uz6osP8P+q+rDlOXV37
Dx12SYBA3AI9t6fYGZwbKqMkJiExil//Pe3sr3bStR3XWXenapVX2Y67G5BevcMzfClaSexy9IGD
sG4juoYlcrtaC+mc75xVbTFtWDE39CtuE7Vh7kEBZoZqdTIXw65PiJiQ1EdlK6TNsSflCLFeDxio
jy6ME+NlrV+WTJ4mMIc9oAB6Wn01ZCnQ7CgFU2v1uE79FN4rG/Bky+uoKh8mUXa9y2DgMtbvPFr0
7DuXDq+ZCqiXqzD1g9Jbj7VOCp/lKL8c+CGxihOLB13706z3nqhmsZ70ivlzkE6C6OHAwQWs2621
ZUOhoqhU3A77FguZiINpvKi5JSOiJ+jAXiLiZDvIssbM31tdswxpIT08rRyzKi7CnatB5i6yJgbZ
47aVNubn2u95e/Z7b21+OFMSLb7U8Tx3xdEBj73KNG5p1w8PvOVTGWyayKNk3GhRwpsLaKNIGygN
sxaTPt46NbB8Dezkfvqrq1i1JeHqk8fKADAEIW+Cat9/CEQpORL+2XgMwvBNp+KmfJRjTOoEh1ng
R1jdgVjADT+PbVtFYwpnkqZDEBFVMi0pKStr6a2YibPwp/GmZix3tDdGPePh9WbZcBifhvV2qYey
ugVEhgceICPQwKh/GjilOrPVro7VUwck8gRN4jUO9bStfdYGdz4lzIOQqxRrwLbrBAdVkrUd7neo
0r4JvLFKpSYmat5PlfLmMK881U0mpTPg/xoljc/6J9cMXXXyNJbOlLW0NJfBPgmqMRUFC6YiH9c1
iWSuvVXJw+VAsFFG5cosz7r5Muc4kbWqRJnGZdIMzYWgqRKgfhMKNnKqpzYcadY2Tft5aP252wE6
XXFg3Hu9NHBLE2VdffGSoISX7bTYibmsanGuY/RvRsj9pNiYtv4eF10ivlYE+DEcAUTy6AfrnenG
dGijtYCcfUREbNJo6N3ymRXGeegnYjGV33utouCnnEigP/EuROzbQNAj6D7KsJE4gme4AXSAA8XL
YKFB7VU+kMQLABS4poXVdnzf9Si7sPMh9QFyNk5sZlPiUzt+Z0VDHAj6JSZkKmW0aOMxVTKa6ckM
RTXEGWsKbqsUkpIII0CUtp3/sUxoFb+Hr+jSLSgw4xHpXhVbWv2Q1bp8UsCkxDRv0IGKf+AQZ3TC
7Sxk80wUG+yQJS0iwpSKQTRw5VI8Kcc67WI166e1jCX/0LrSkK9OQ5Dma2gLOGeicJACXIahnBPz
BfT1soTYNwe9sk1JUdgE+q6lxxkD5g/pBOhm/sDHNu3ouEQ/KU717jtAbgRwljJkVVxlGlI/E09r
bdR8R7uS1R+9pQvYnLaKz4AT+iWsB5EHGVI0XxYY1nEf2QFA8s/zPAT6YVltaXwQbyF6BUsC9DfD
w4RqxAL6IdZugDo0TkAabWovjJeDaBsovKSa1CP7XICgIb8tpjbdh4S5Sy7uy9mA9e8vCIRBGhZl
6J7XiRaznw+BaSo/DWzciNuGK7vujcOeAFnJJQ0CsGLc+4S0Z6Rq6/xy7I7cInoefQUY67BDlhX0
+ITLFG27rk9s2rZh/YOAaPlDDg14ylHpN/Kd8XpOsSE9qh8YrvuzN9G13k5q8L6PrDPDsYi6jh7K
QtH2hMXiU7CzCGJm3/VfqF8v1T2SDQvyDHhh0J70St2cofIGgZCq6BN57IcFwZ6vHcI+rgc517YQ
xnNpFCk9IhdFZLsrjGotPK540pxJSSO7xVnra5uyulLFk7Ke9Io0sTgLDgOkDGnucwSsHGd+n+RU
4wZsQqyjNpMLllZOyeT6W5hzIL1rzNIGqQgIa/PQ1It8b7vIbw7oAYY9OjReUW4hvKiTO3jHzx62
qlDD7cC4oTtYWw/DViXr8Hku3LrmvuWd2RKcSs9kHj3UnK1RA7bg5D22/RR9J7Jq4FOVEEaO7cI9
msWmjaDy4rGFpmUfwwQskA2L9kJUcb21TvfsgFyezruAYdk84ij0xLajumJ7Q2cZZVOnPAFIzJyE
6YTceDzFbdstmV1c47JF+/OlDCqKZsrGFXv93Tz3HGrqAOk+Bn3nISF0s3a7wK3dfL+05Tyfaozh
oCssdVDY1EZI23L4u3ZF6uluhEK0w4bISxjJmzbXRUPrLdJo1Z6ry+m4WU3g1M4XRMU5j8YAcb7G
8ZKWtF+ggRwP6/yeorGrctAQWZfSDnDvI3Q68Kt0VtRBEb9dEg+ppEr6fRwIWR7NiKkgtmJU0PtJ
FDU9diAYdVkxL0tx6/XD2GbaJFOdr54/guUydlP8XvdL2GRhz6fh7Km1Ne96b5p/BsSD0MpgFXKE
ZBZj91Ua0v8YJTSbUgK+LXTgxtj3T9BL89ynJhzG5JP2yGLBoBuQ31fYwf6BdVpVuWg69jQ38NPJ
IKES6YwuM5DIroOkIk7xZBTxIyaNkh6EIlxmax0iqEQ2IPY+RmLZpET3Bdno0iZwTlmkHe7sKP0i
S1ZesqNuG/O56gp0vAdjYpAHiK/Ffqkpn3cOR2yd2aZRlwfV8C4PKzolt6r13SMy9s7Lxo60+ryO
phl/DA0fk1uccgTi6F7YdCmSFwxxcf4CS11nCV9AND5MwwqvrjRBzGi++90oGaIqnr2c0CLw7WNh
u4neGzIblv9P5zVw02betK9lH2xAcCzLb8LQpqvSGh376iMHTQBlZLnS6TuinUUb7u8V82W4898q
2KuhzzSVEw5w4e10D5txr9nQ+eR1875xIo34xyGWb1T/L5jU//ZOV00f0zaVNCwqdn65b6OdctDm
jyF9DhKYsFlMhmMgorSlLl2Dm7hQm76DXcb0PHWPbSJzY9FrDeOUkG1b76gcd5LcmaZHXfbFqX0U
fKnNg4xv42JIGX9jKP1Koyq8ahk63zQxyiTgdLroxziJXR3crWr84R7Im06N7NKO+m835vLz35q7
0xS36KHTYteAFSHHAx/0ocLgoSpueycyOei8joZMizitvGUzoSD2pm91sm9HPyUCRir0M8fWiYEc
RAmIZbSLlcQRN28pwB9U7oxat+24B5olNa3NvD7OI/ZYAeom1GNEZnS2T27ZaeDjkRVDJue09MXJ
86fDLMghKeBVwoMt939O0XPtB4cgVlVaMChGIRrNEaL8MO3c1GZTdBrkY+wgrlmcK3TFlPoWqmBT
rfcJaTZY7uko6myAvWIfnMLgLFHFM49skXCnbelnqBgAUStOpK83rnyn1F3HH/n0E+oiALsHWb/i
vaKUhBtq9ou5HVtx4v66WRp9slAMZwtKYTdgqiI2BXIIs9q0Yf07UEQz3j8IAwwsYp1f5vX4tYtN
bhnoG31qkntk9Bm2+V6bb00EUwL5pRAs7WySWxMfGV93q3eoISA0CYypWV6h8qshdYIAGjXp4h4D
TOKTAg6o7bFSd4hOKU2+JRVOqwn/OgQj0DRPkbsd+bGLmgynVH4R0LBxlUKXO9cBDmV7iDFDCAqU
udFpdcc4eIfENyucztr6kTf3TN74cPKTmD366qNXv8U2faVzxi5Nu98XIZi/BA1T7E5C8n48A8Gw
4vIno3LTP5LoDAjCPww5V51NhDJuLFXFrvZ5n3ZQdUlXBqp7idb86M3ZGvWYTBr1Fu35teb8Nc+F
9CKZPAthPij0AfQRhznr+YZQkMmqy9oNMiRrTz4M5bEq34RivbKtr7ktfmHXuY11vWGmadHU8s6r
tjCZmAhA4EP4z8Yn1zSXyawiWVqgKSI0utI1hG9gkPSfkyo+W63qLQy/3uh2B69c0DWFs/eKzi3W
QaILuh/BPfEmW5Z5K1m3onvTdcjFWopycgHOUPjljbN1CIkH6CZgCJ0uybQOd0gkJ6QZVYmxdLM1
XKMxtB9FsSz2VNeyCf2bZCiRAqU8Md2+HFZvXpHuU9QRKQxf6RId/EVoUHrgSrhUJkXSE/nPtGyc
DQ7LmlQW/ZCEYJLe5mhhlmbXR62mOp8Cg0qXA9anl3M/hy6HdCKkeYnBoRLGPUHncVgXnRxQO6EL
888GpdecywoVdUGdlYd6YusJObUXYcGJrugOUxO+Rc2grzTXr9mvXBoMrp2uDmjuNjbezqtNvjd6
wdklUf7rCmkRM/G+0WPff8BdIsGaRhO8Mvts9GdOd8Vq/KygvuhxMKNPKbYrRS8OgQzs2TfO09e2
Irs6UOMefVjhM3lA8+ieo59FizFF1zdv7BPx151Ljgvo2yXq27/nN6+c4NeE2sJFetAqFAe/apVJ
0YD183geqs3Kou5DXHvj2ZHwLej1K0ObazbYqMuiKXCgb2rVfKGh2TVvDpteSdReduVvAZrQxXG0
5y6z8BbmCFxHxxjY9GYeTLpal2Rzox6gUpH//b699qSu2bzVaBKtxl4eokTpFHJF+YzB+MwNevId
XKbm4qx0sY+J2+phfeNdX1nF1yxfIrxEVT02i+so3F68YMJ0yEGUQPE38WevPKNrli/EhdCeQ9/m
UCbheRr1XdxGWTHq3cJQkXUm1V34aOf4wR+mZzpbQDTm+bbF/wVxbxyBr13n9Wlb0QEdFVtvplj0
qWhDmNi7xM+mqv5H1MoouSYAxwt0SRFd640Ohq8tG2YEubfG3a9sqmu+rYfGoI7Rod+wspnSmsjz
PBE0tjwskBml0D9Si8U1XE0MfaRGGl1AXIO2MGZA22sGgbmWb0CyX3kKwdVTQGOpGLoLqLLx17Sb
5iyRD1h/m7/voNde/bL+ftuwIYW6G1oWYJXZOF3Cz62+j/3t31/7lQfwwn787bUNmq3T4s0gV1fT
z6KoM+BW9jNzudZdNiTN/u9v88pWuSZTYgYYWMIx04ltf7dalADkLSrrK8nEi5nCb1cgCzONKgAD
wpsNGo0ChQNRP3Jft28kRq/FyytExhzScCwGkPq0ivt3aGnBxA3rZ0u1ljsoXSRZPSXDGTSs9Y3D
7ZW7dU2P5GOtEaSRiklQ+k+m8sc9V/NbR8sry+mayWWcCxXxDfjZNdKHdjomgOumiYz/IarkmsdV
c0XnsQEIkdS+3nAxfEDezN9YSa98+hdvlt8fNzTCIToEXWyMxgrzCVppDoMe2rnZfui1Q1L+xnn/
2kO4LIff3ogK0fbdCByiwzByF/quzvuwiN94xK9cxjVTlPOqUOoy5DSiP3Uj31sTwvY5XMXm7zvu
lTLMv2yX3z5+kSS96hdwt4Jw9HZxGIlNJKJnz6u+rbT7DAx4fFpDDzkz+HBvHEav3bLLxf72nlAt
Fn3QYd1WIJgfCjfYjdR9+Eaoeu3VLz//7dX7WTcFqmK8+qT2I6kPcpmOf79Zr0TBa24ojBjUHLd4
GhM9s5akAfng5s3qN9m8sH+4nq6OIHTkYWTWKbEZCz58NQuEWStM5v7hFVylw/5IWOkI9/K49Ppt
7NUbDsXLXYO2C5rgfbCFXMsbT/mVpXtNc7Rrj9kmjFlACByhtDyVHzC8f/JV/e3vD+O1179auS40
SgqD8GEx6k89jAFkueoM9MOHv7/BKwvppfL5bSHpECjBdWyKXCECPtMAA+fUH0r5xv15Dfx5zf4L
hhkTkZoUez/CxC7ugcAGOeToTRhfjC6L+2U7ortUxp8TajMVfGuI3Ver/Wg5FAHBSA8T2IXOaK0t
4Q1TwXMkTknFfm2j/5VFxJNu8N+1x8MfbhG7H/pipPB/wQjiAst73Qhi82388l3b320gLn/wbxuI
mP2L8hD4B4xnfZ686HL92wYi8f8Fjiv3gU+AdZ3PL1jaf3tBwAkigBNEklCMiYD1wAr7/04Q4b/A
abq4dYEcFQQwQvlfOUG8qBH+p6ULl3X4mkCFE3M1BiGG5LrzVAgydBx6QZtQ9o+2aaMTroL9+rIU
HDO5/3z/n1934Ers6QrlRKeU/lC3foTheAVly2KdNuhQeLeFvGhcqrI4YXyYHPxE6gNkX/1zWbti
65VjDHA8FRB6GvtHYeWEduPUfazRJ04VROq++B7wTbbSP6GhlMUywnw3wXy4bp8byZbc2g6+RSUa
jtPlC6BY2zUCVbHHMFpqF+3J5NvbuJKg5Wko7RUyxtT/1896ezst/kjRQMzECvzRr+9iFHa3TUCQ
6XV68+tPxyLeFwCWARJl9a3lTtK0htr2jR3yX9+9/EI6qW+TSMc3jc7d5Z9O/K3M5MonDc+KE9z7
kEUI6FhP1wUv860c18AFyH9mnsNU4D1gQGMWGQnfriKe0nEukWSHbhPX7bABW3fZ4t+XGDQ6dxbd
8NQQjOiaaglPUSGXDfDwYVqRVe0Ap7z1dRNuPEpZKtCCSou69lFxmmq/dhiuwlMogUBTxLZFMr7B
zrxq2F2ujAZYihGHq6HPgOH48wiW0UJppyO6kTMTeWSrTc9ahpWT6B2fiMtDH2OevlmTLZKnegsx
SJFif3gfpzLeRVqfBF2qp5WaHz0fLg3hWmyhIwXJHlG63VDVwBSSJtnxSAQpRKc/oZ80PGET7vjM
xY0boQXV9ku7S4g687L5LOySG/ATHgOvIXnS9XTbi+CnjfhbfZ8rVzY8SAbaSZQwnvhRAGOYqwM8
RKrM4tlDU3uBvHMo1+OChlZmZX1GoJ/3kSEMGlXy88Vyczd/Tl4+sQbSKqrMYRzi+hjOxY7EUfjY
9Y0+LBgHZ9KyBzQvl0eAIcK0VIDOeOTRS25bMXW5iSEZCjJmf1gaH0eHt9rDFLrHcVRvlcYvIObf
QkzCogjBLPKhFED55eufDzfu53Xkg4g2S9neR6A9AdFJgxuoP9+W7chPSq4bgyn1BmU6QNay/WjX
St3OEx/ONebulS7YKS5Ad+/UuvNAPcxBNEwyj6wIT6Kps6Ucg5S3EW5EqLqPFZ6a9QFPhJkjevbK
5XEwAskV8O9sBmyM+GhMmf2oluYenhKYiURFVs51sB0lWe7nBTWZqhi0IiBFCmbsNOR86lsYzQjW
b6vVcCAu33no7t6BUHkR7lvD+d1aQrFANsv9Wqr4jI6kSMekMCjby+EJ6/EOYDpsvqH7FlbGHFY9
fpKGshMnwuWFumtWmuSQDzHPYzn/AML1rQzuzyQUvqlRHMU0wjEUQAaHXtfKw5rYKR4csIgYoSEX
HajawG6i2gwlOQbhD13qC1lpmr9FDib16ssi41wsrHweSLTFhnQ5+l1kIyLRP/CZeLmfmCovAKVs
xvaDf5EdnayuThDGDh+a0d3w2qeYl1o8PtWFe4wZ7F24dnu9BpCHZJgnKdl325DhgBgEz+jU3SzL
UB27eoG1R+Nhe7om2nBISaNW1odoaby8hlRw2ibJcq8rkezWSzB82dxrMad1C7LPELqPvMPIsJ4B
M4nLW8BFhxPlEqgSkDsxrOK3gahVzgdrMbEDrdP5SKT6cT6NcJoPlEZwJ3jWtiLHfow+iXC1Z/T9
py1bwWgAEoSciwjCmnGwfAwcDCOcN9INECUiR8H+lkEIvcSAP/dQHMfE9xnSBAZ051XROCtRez26
AxuP361V2+LQQy9FoHG+BTzJT5cxkXd6JXxbAvSbAWxanOLOTnkfQ1zjt/Tm/te7/m7sFLwkmlef
BrHKR2KTBDHHnv5zR+tqXvq1QBOtC91yX3pGHXqDBkzoDCCu1kCWcI1/sgYzmBpmMFsZ++SrXBpI
/Ey2eudGqIKKxkwHCZRzJ0v7MCgw5mVMnlf0UU8M7pi3FAo9VdzUp5CIbjOXdX0wXg0TjRC2TGOZ
nGKgDdMmKTt4zUziZhl2K2RNTyO/7dsXGEtBvlYqtDlca2luEW8yOwHSbZO7ly9BNMoMnB52khCF
TMN1qDetz8vdPEfJAWBWk4VdCDwMA+Z2tsQeZkb2AiIlW7EE4iyn6lsJJRzsEXwnloeoCOPc84Bv
HANFdsovgq0NsGNYtTxqALt3g8x6v7gnBehbEZWP0KtTG+3Nh8hNlGSDEsG+dOwQjzQC1jMRXWZd
eJjhSbWBNqH3KMogTGOIDmT+wGJQqr4Bk+/ynjXNneqDx8IHjx+I54tgPzYN7BSWfT2z4dNazqnX
sgvr2xTvtRKf+4DsvME0h0IGW43O/eNq8CcSBlWftTsGgLakQ7j0d7YblmwE5zA1wdTe13HyrCIF
ub0E6J+0dIE9UygLbzxbfAwbtX05n7RzRyV59eDw7T401bY3vbcp/ZgdQEh4mMoR/Hy7kM3cQMwo
Wcdl33lBsgfCdWeYLbZjYYKP7WMbq3e85snRMV1ttPMh9cbGTxpjxLZthxtkXjCv7PCsaekA/q5a
/z4ZQAqXs8o8aIejAhL9HYAFSNf4XcNEi1w3XLLQ3YuCwrlBGrBKOviJBSu7eH1VO+DQw4d56SC6
JPISZie3jYw+NkHYngLatBvdDDSdhyJJxTgNJyhMIKYUGG15Bt1UxBN5agVCo1cmSMfg/VH0NNgP
eTLa7i7i7rjQhT22XVBmJVCAogUBRJDSy0rPeXlSDn4mQdHYFNX0BIrhdAtSmNjycFW5beOshaAf
8Aflg6s5OfuKNbm+bESnm4fIUvtQhD47Vi9RvifNeLRr+xxeTp+yLLxz09m9F4o+UzZqD4DxQq+C
yH1koxDuV548rJ3xd6gXQQMNyzXjxPwQNoz3GOXOx/p9B+HH7QT066Ns6cmLW3nSW+Nps/n1KaYB
3NRwOqysNJkEKHAbwtvoXSuGneBAQnmeDN4DutRl7cwhm9Xp8JRPLu6eTb/krQ9oojdpPy8LrOx6
dCSX8xqeaclIZqB8/u+DQY1T2s++l5JOYQUUJQbmcT3s2vo4bEQSqkdRl7D1dOWyKV3c3hU5D+f6
Q5cGGKQ/rgjm2B9lmK3QbCpSDJHsQ0wTHI+0T24MTOv23XBugoreM3QyU81rD4guT98UvcXRoe8w
0SzvYIpltq2hG+JFIZKWpM0G3aiNP63JrgMvEq0eGR9GDcSG5w3fqkrOZ8+Xn3U0iJveb79UzdDu
49i4tKwJqpjKh6y68ZdfsWmB7CXEooHsq7WfWXAQTvE8VY929X6uXjzn0i9dViJSPsHU6K6L4vhE
2BTvFLRceC5EtGxfqpOpbVxeVqTGBVdvqQe+kLT/PBK473MAmRlqSFgbXiexnNarvzbBZqjnKdNV
VB05L8/9cqkaBNb3qhhSrrBrU4cT4l5OXoFw7IP9BA7HplVAMqVD0O6aktlDaUv1OA3oNglwgUyy
K1r2QCRl+7XU4fZXtJwGflB932+mi02AgwYf0KC12OCpv2eMhQcOzk3eoUzNVqT8twsfsz6Y1Fm5
ZM15pdmZ19VFvPy5kGi589FXWRS7+yks6w98astUXRK0ly8OIsTVFJ+ml08ThRIfKSHnGbhSQZMb
ofvuGJvmrNrxFjjXDnuOBbcxr/bCSJ43PfFxNLdD1oulSm1Z445c8pulmOZi261OArgrFBKiYcpp
NQBVV9hdG4XuJFvUXDy2h2pQNKfDgD+NDLgOgDiZMJKPBf0y0ORdsnrq0ZarOfz9vA//bJhdEkd0
MPyEBXjA4HJeswg1bB/qdjFsU19SXz7GWIL1AF7zJRGBfgawyHo7wurmicLeMIOmlwJ0O+h3k6Aq
jWJtjuqCRiV19SSE+FzS+Tgl2JFJZ9V27b2vhb/IoxHyDoUEuysEjmPuybSMpMWkfZ1OhQTjIAIF
7GhMKHM7JQY4O2i/VlHZ3/VkBPC6cOXJ755rLMBTCMLMRjQ0Lyh/8j1W5X5g0O3yAe8ivvpUWj7l
f79N9EXl6z97IApC1MZ+zENwqS6W9ddVLE+CeY5Jggw5TOzWE6O9AZKwQHHxcqcqlK/Z0vQLJPWY
SSWdh8PUz19DWi+nnj5DnUNiihstELVwz9aoDz28fcB/QuRY9ZRk6yVtoG4bN3P7oFdxeEm/NJHu
vnUG0JJaZ2HVLKdwKt19UvsORZHaTyoeMgZoBfBnzge1iaVwceiOQi71rVjq3PYDz6VzTxoGiHdj
2UMgNghvdHW7kt7sCrWuW+MqIFBHeWo4e19E403rkMQBHCz3IIdAAQnEnt0QFqgRWNhmS4/trN1A
Nr3xmkvj8Vu/gLCg1/YJmSN7AAR5V7Bm+ZW+83WLyqU7DS78Gotxu7Ao2FUqunVluGZNUfTbFfZG
uSRQPmqXM+WrzL01EDcYLq3Ic2/NbOcsqOdmM/T+5eOgOcpIsR6QC4rUr8F4HjpB3wXafhqgOwmc
f522CJYbr6rthRLW5OVg6o1RXrE1kpKbJAGRiPbtPUn0Wz3ulznM1VrBUvBR+MPPNSHXGqKNakOu
Ft/fWH9djmsLzRzWJjczkMqp9cSmCpr5qe9tuaVJm3r+jIoN7mip1Q2gU2LMauAbji8hSxB+OxmQ
+lejzjjX6a0FVhdykM2MjbIStIv7HqMHz2yjuA+OQPAHx0Dyt4B5Lxomf1wTI1BfCZIAbaoQDZ2r
BrvSk+8FXlnkBYAKdhMRv/xa1XI3KjMeXBUNB71CBzasnz2NfM0HiDlj8/yVcrHubYcG1tJWejM0
62dqB3fvgtI/lHJ81JpviXXDOwXz9JRUzYlCp+KeiWFrhWy2tcECcUuypp6qwtvej+Q2aKYlUxw4
Thv+4JHmj3Pt3s2kvunB6rvrvdrfhJX0N2UHupNjWQ8M+OVp1zIYkcAXDDSHatON2rt9ydeXRBa/
Go4t0TcvBadrKX1SLK4zIKaGo8GV0Uq4+8L/IBuv2o1V2G6mRJ9aK8lJfuBsiM/dWnZ5f1ghHPYY
uWYfzaPM50SB9V/W8TFWHzuEkZwMYXSauwTQy2qqzn6YJHs1JlO1L5L4bqXF2Qce/TRTGqbFGrY7
XSVPco6PNBHB+6Lh7/8e3uBJ/mcRiviGQ5MlPCIkCeFofA3w8XxsHLYCtxpCrasfcViJ1hw6uJFR
r8xo5FKLlnY6OxzysJXSqGDIUY7+d14SknZAwKcu6cGqhSElOHvDgZY1CquY3QJ6KqBoN40JWBFe
NGauqqJ8SS5pOnZDjjpUpaMEUQGwObHFpfppFJKcsBqCU0HxY3WzD95PB3xY3dwtCaqDQflnSAAC
2OjYfOPDcmEtqh2FmeEtC52/5W5dNou192b50jX6qIZ5zvoGg7SGtXtg9Vg2y/GrR7odPH0gN9Sq
92GzmYt7VgJNDxga2Y5ug15w+zCNbN9ptIg6xX+g/cFARwihIl9CN4W/54gpGxCOw5Qq+VyxAsJe
fk4WQTcuMCM6KDFuH+kACl6x/mdPgxqK9T0UOk6Rv4330OFv00mVIEMjz83mpPsSFP+PpfPajlPJ
wvATsRZF5hboHNTKsm5YlmSTi0wBTz9f+8yNZ3xmfGx3Q9Xef/RyjnysFRi9VMRJnRx6wEWuX6zY
vBBTiBoxws30Y/EsRU6W7NMCqw9uSC/wzFzuRI13TOR0q5RDG9apsxNyBUVehq1FAdy2Nkoj4MkN
4iFj1cxkKKp5DMpsV3d9judZTKw4bYl1terxWq8yYGtog+z+Q7fyTtn/JXu2W9unTcu0ufmY1Wtj
HAOznNaojINRaJ+F07yruC9CUc8/xDodVW+se8t5dt21OLNwhqx247ZWxiUHxcHVVKGITeKDudRH
pIHuweQAdRT4iKXxESQiP2QZ7pal63YGR0Wwzqm+J+cHx/P8yg1hvg4tsQE2YGjQLuqTzGgJOGz0
ERWXmkdxXL1mYdpoz3U8eOdOt+uA4mx6grHNBJhM4pD3LA+WFVxTYBEMlT3mWw6Ex9bGfqkRoce/
r+ujQm5Y63Fs0zEVaILv1zLKIXQteYjNduMYTXoRyaxFUr+a1l+lKXFDIPmlYjM7dumuQ6ARVEn7
brETHcvVfiu7fDyYd7VRMbuXPP3iyF+ijiy/sNS+pFf1LB+GE7TIqU5e65JGaULFGLiCG5fvCJj2
uLTTpfaMeBcvKF9VK25OPxh8sN0a9BhT+cC9A77gjryq7Jg16rnWsuHy74d+6caoMDGVK177KcXb
IuIpLMZeHeoKu8qKWrLHaanN/RZVhQzKeEyYpc0NpAvy9uUOr9XnqQOkb7xVi1pwka5d+nDoMRe0
wxyJKjvJwTL2VZHJfa/lF3OYfnu4ipDocxQ0JfXJthoDsKcvQ2m/kUnyvRA2z16XsNcxaiVTLfeT
7TzrkBm4z/AQqBtvTQwSkJ5MNgsaEvi2M4qmKPi2eps621XA9MRwEBbiBlcbAwsf8UgcXGiBDwSl
gZ1GVN3VaxcnnCcOnII/s6F7S9SmVFax6rRQr4m48PZQNWrvlqVc9zrWxSArtRfPjY+JXrxId14D
afL79oxWgQY+rcXy03PVp8yAyDjtRabmsDErnsncaAKn5IAFWd1kbe9xi/TTOS5YMUG6Q4ds0KcM
Qaxfa/QhFDydDH2Rr3VuGJtrwenapqHmlXNgLF0IxNqeqn1G4UwUa89gP99wlGA/XZVGPnpnmDkk
Z/MN87OL1r8vDlbzZxiP+hiDsWeJiOy8aLdt7e8I5cuigsB4PPvrRXg95gBkJx5AKGvaErK5MQa3
/YWZnTWm0H7ZKyHjcXFMGAjPk8FKpPXFuVL8Ma25eMVjC19hefp1aPoo67e15U4/7tTj1vWGk+nN
8aPTLIG0GXf5imm0mPpQy9nhdZvSgRrvXmw2Lzwsa0h3WBvZeC6esKLrNHEHHTPBwYfEG/0cLd1q
nBtLuxC2qLBzm/reK6O8Y2Q0V7ejUIJDue6M6VFiPh/aJfQNaz5PZBXznDnXuKUCvZYc7yPMYjQ1
FZ0+7rV08/ngu152th1m87QaHhF1HmNf6y//fraU2fzgVUtgPKZZdvRsxOjSnRQFZEhLgR+Xw5Rw
tDcO/sCMv9DqWOpRc1L16NcN4yCOr6KxWC8sO4o5tjZIiNbIlbXapP7vYmq1Bw8D4Sav7Le54uYZ
wSqulii2OfDpWBmgxTKjDUTHzeKL5qG1bJ5kLY78FHvdODTrI77juzZT5psharUGT6WcO9Z1PWrt
XD6S4VA2dww6bTZm9xGXOcI+DPY74Db9MU2X9VIv/uHfz9YOFSZW1fZgmWicJVRfFK9jSnWHU0TF
ajCa6qN4dHHV7dYlZg+//3QqCh7dpZkiogi6YIixqa9oGHyFfsG352CqHPHYpJ22NxoHk1AIjHiR
Bs/gtLq/Ze7om7n0vJvwbW6ptGRKtPACWGneYpg/1F2nfyX1GjY86ADA/RWnb3cRXaLvdcfP99rY
Wk+24A8vhqW+oiApopb/v29tdAKVHt2GRGSz4LXS+nSrcmt6qNh5t8Rrvgp/Nrau6bQAZvPvVMzd
T9XcQ8K6bzuf3JtgFYxq197mrF2nNJ49ynyAixqktxvDGZd3M5tuahH6j5UMj6MXj5vOT61dUXHn
OP36Y9hjuv0w4pE9Sauvc9Yw7Lpry4WASR317k+lNIFDDfxpxSgesPz85J0sIkdY1Z7fESc+Ickb
ym50FPX9fFmarIty2wnsdL3pVd68JYIk7kIwhFSdj+M8ni7MM/VOS+KjBq+y1dJ1CMkCAG3uM0Zu
qXcbARsbGeqeaFDIT2EWaLPTuLmUJYt6hTX/vhaqaOgPi0ZQCb22zfEezavLjZ30cHQlBhunqtqX
2h7K3ehmxgH2d2P0pGF4OZ0la8mdmlkC5/oozaemu6ykgH6LAgV0keMUjN2+4fJsJH9KGltzK56f
5+5xJg8jAHVXJ7MWFqhUYNf3JTVOPkd3+M5d9WPNQ38hKKE7U9x03ydX/+b11Yc56adhcB8XKIM3
LPl/NJka5xg0Leg9yrxz60/JtrKh6u27HpxLFs+HYloxLTqUeFStv9FG/ag0VpK5ky9tX91BX3jn
enieDVcENs2GRofi29tj5k1Cq4ybbdm4/W0ZDJLfo65oPhPVkdLhjceML+3WpM5KUk91sEl1O4sp
KUKCPvHTpbK4GQl3XVxPv7NYqtBOsxFsk07ZxsjX25Co7OasmIwqeSALoQz+/U5jXw23JAli+tw5
XQd/W/aCX2zr6zYdpHdTPLxBMWcJvULwhTyn8Qlc+DqU43jN8ipa5oQOQrR/pKaa1PL02Sb2KTuH
PRCfM3g0e2xN/LNfnHFT6lmFWU+LRmcAfUU6OO8WvrRv7upLIr48qVbS7sUSMvjjiOCaLkkqk0X+
ObfVmzIYWhD3U2Tj08/jp7fC5yhq8iS01+KBSsRrE3WNbAKc/BasVP2IrD2aJEPBUu7Jt3cw9H3E
c/esTcu58MfnjMODLfmpGCFz1nKxtmYjPypkELOcHtYKmf/qNoo/j0tCD+JZOFEPR1/qHTvrLW1K
jHT3ETHzoJuW9NdUN/GeCy50atM9VL6WR1r5WC4/kw3APnnywesBtt2EaJ1BbkYdMLHLipBch92o
9xW3DsotpzCiZMn/Lnq7a9b6SD3DeztUn30O/snmy4tr60A7JyepX5Vqq2PrV2ugD/2tLBkZjOK2
cEkjR4u/bVcLqyYNONdESNS/i2bG56VwiUdnRAgxOwX5mih+YpmbdDF6IOzHKs+wrTsl1VLOZVD1
UXjlVrgMW7ElGWAqL1g67WTa+adI+7cZ8h07v7xK3/hC5/NLAYOlixvVK0uFtLpzPnMJawVi/Kw7
tQ6fS5LGNGP6ITEke+pILo1wL30HXOov7p/ah92ZGwgx3f0jGw52JQ/0HUrCH7R3bzBIq140fCeg
bJyTggVQe9VTnV2nEvbWtsr9kqub44xnDvnI7XklHH9Og8QbbwXdLXYc/y1TcV6d5Ixly2avzJlN
MiNsbHROzvy+zt22J3kA2UQPlwCjv64b0H2EdcVusdsoLZp5Y+ZupICJt0rqN6DyJGhz/zcxxYFb
Wb+qqe2DKZeHBdogVuJbWa4RaXoXGu2086T7iPpk71V4xbXsV24VP3mdfUjv2c+WLBwVQ1jpu2ng
1OWnaxdhb5m/Wl3veKnd72Wc9qYqzMiR5bTlMHgoR2paY0txxNsbW/9O6qw6J3r/1i1xwP0eisX5
qJwhDg3NG4LONi6ZgyM1GcHLZX8ZdAb5QUCN8wlZPo5I/DurNT7VHQlHlYD7T+vpZ4bvvDqG8S77
NjtyqJVbTUlQYOo0By9frqZXmOEAZooL/ZDhrQsgSj5ly/LYusaT43QrApXkFYtFu+37hBfJWY9u
D/xBdFPFrUDcNuXMf3rKbXeFyM929TqKekcA0a+xWp+Yxv52qqWxU9cgnUAPteWLyCzmB8IvAp8Y
G3x0zm+/2LJx7Nw0vurCkRHmaYWrnPycunxdO/KKM9TZm3ziLjQxXIhpghAbg8lIFWk6JvuzsC8k
gX8vAykJdlG/mjZFWkZdHO1G7lyyEWYk2LtuKK5axktZ2Ut8cOR3ygWFSiD5LGaqdWDOoNS8PWn4
vOIDcqbETD5nj4++XvdFV36ZZCjrcCJq2K5pfSp1lzTRqfnWKslS2X20GIIqM4Zwd/WPub7HbHKH
zL68GaPPEjCJY1zfX9V5l/LGx9bwqykTrkTKOfvs4EwlSQ+msbM8QqAMT268IrECvu/AbsyGo0O8
+fW0WQa3ClpBalNbmjvUTKzsmcp44SUkPlHDyv/xS7vdksz86XmXtvXAHvlL4Gx2vmcSfSnR3Gfd
oHYAtrA/Jr8GPvhlTZ1Tr1OWlExjyrg1ceElzqvp21xoNJZ6a7Ujvg6Rn8NR2nPj7Pz0VzrpX7UH
WN43XTQaxYdC9RqPDE9JLuKQb3MLoPqD5qiPQM9z/M7ys42ZewnN3xOX2kYAOQdwtRVOe5KRMpaL
b4/szKN1UgWKqG5Zgsows0gXqM0ywIdJp/nYUBjc+Vzv50NRMrrVrAPc8RDzmIQxUEIQWZYRVHI+
9l3nsgcTTdZRbgSrepjHLcOYc+7KD9in+rVAHhz0/fBH+YYRZjZobFEY6bVI4eZy4PtltdZNjC+Y
ja3VWeCa9akz23f4oixEnFIE1M64+1zAy2j4yxNQq4jYj1eilYjZoeUtTaUbpA6fIAh0civQ9E0L
KXTIkoe93Y3TpnbcZ20AxFJZt9Up9z5qZrrLercJJ0FEkM6EQ6KHNh6cUj+s5fg4gvI8CEotTb9g
6Rrjw9L7MYxX8aV3FoF+RklQneT+s3JkQf4U+dmw1yXRjV7ebXM/fSky88eQTRWgi4O0UeaOTijC
R2crBkPgQwcQyIWPpJGLs87MZ79K0h2RanHYahORVpCECK6arSrE0ezEgVQzI7TS+ZBW+vugXO7m
cfYpb6+huO/gbIdvrdPu9oFcH04x04w77JOMu5U4QZO7kCDl9PdilxZIiDJDt1p/cgMQoya5KXSH
c1YwV4GImUHTdEmUSgJAWsRMNFaVHPhuLAIrldeqS7NoHNeDRuoOtnEwqWYZbos/jrtpTtJt1nV/
5jzRT+MIfiFXSsGpOER1lpP+yb4WEskRyKZZgzvb5Rl1mJfDHtaFjYHL2cutpwHGHyi/CE3LU4Et
qyjtOm4UnlwmvzSwautJNmrcp1+F0efX2oqziNwWsak7r3uSy3SYe7y2SSrWzeh+EaplPldrs9H9
Ijs1BhFVcThSMrptS6KppNmcirHYG4pcpd4eqWtjk91Wc/zKe2etzqlsy0uckmKpCW/bje6FeKaj
088Pc9ZG1ZrcWsmx4njjwKKTUyxGAobv2UAZhOiK1vnoTd7Otp5f5An5Lnl2PegqqqV6iyo0Mhew
wsGBSMgISEjbcynTy+zbH6mzfBOK5ERGqpHCsUCGZpb/AdR1tIrsj+mW7yKvn+M7/TOkIg8c8DdC
I3C7Wf7fOXHTjSpRJrhfpZW8WP7KCaC5QeWJgrC66U+Xo5eISUEh0bFOaSyrrWaEpeh57lbuxsWJ
+qx+7Abbu8tMdiV0bliP9t/ScJoNx9W7Z3fHXnoEVdbvY9pkxEY0n1rtPo3a8ljq/OsTrjvEcCgb
4+zZbdCVWcuyo9n6gzAp3tagHex5564xE1idnkmjrJCi2t+JKiMcKw8jONZMdNhcux9qji+Fxj5k
FwnDuPGnHlR+0OfpOjuTFQmjYOuo6l0/Jx9Voyv2pfjy5BEiqZmHtMdlXg94B2RO7WBKAm00lfp3
20u55WBNdwmxETr7OPdkPyPjauytJDFKU1kOUeaQC7OqZ0LjnItY9DTiOIyjlC0kdBvHQxGOaUFf
Pz2DAs0l5lgEAtQSGx5gbauo8zn7Z0BUMxuYYlfeHmm9+EX7YvO00adGpoWml1M4B2jcumiBT914
M00ZfKeLPizbnnZwknPqbre8Tqw7D2jJl+280t3sl9zcTtUY26zOd/DO5r7s13w7V5yTi73Yu0kk
Oggc4SxOVYf0nbTBSOLOFc9RZOt+eY5FFfpt8mXhKQ06w0HwwaEfeekRXcbEosOjaeSpvXcawuGI
zMo97c0v/9QrRVoKqxLZJuRQJcRT7gZfIw8sPjaD1YPao3Zv7ZGC5pbzNs6Tl25mXdDwnecx/1s6
eM4mSWoBBeL3UXUxZ/6paWApSgzSVwng3AhrxmDt8oZbZKyOtcuzwdKN5HvJ7ga8Lr+RmbTXBy+9
FPfeYKiQUptibELET2Fe5aquvLfYmuDo7Xm+FPznXQoW5zekNSQ/2rrYWZbk0KuKbex2TgB1x13g
bJVu7E3dgg5KexmtiXut207f8ZOH1Ez4ApbvdcqpVHC0Myf7Nke0F6z6+MdGYs8ti6Cjak56V311
oi+QOvO2+pP/LbV53IiWiNjaXoBX5cXJgIwHPyvPsAhtM5/k+IbCZDiQ2ouWOH4ZU3EySfsESSaa
tGdkYVDFDaoq+AMrIaZJetIk5KA2UMJ1D2tLD6/ZIzSVKzV3oyLAdUnjLeFfwd14u5/UMERwLgR/
6+rYyZFKTpfZsHEMwoGU/eS3irTPysOKeExnx/zRhPtEdOEm7dZormQT1U6zbgVhLoFf6ZeZezqK
G5ntkDTmYV058DyKWatzxQfBX25oj5Yd9CUKQJCVxzgtpyv+2Surm0t8c0UStRwj032cfXfdO0mK
ZLYWofCykZWYlJbBSgg/lPZnhRR0w93PGmzoF0RdWxwoHTJr8TbaY0v6pcp2rPo7ZlGQlgxx37y6
lzRFZySZV3GZr4G41+jaWp3sssxoNq7sgeutIqoYc86czwUlXhvdKM6LrxGH8eIWM2EaMxOTsWZ3
uNt9L8G2gspJHlpygNliG55NJGCmIr65XnTeqhbSzOsh+ed73w08AUpvHJ615H3l775V1rMrRnib
5Z7sF9fWwV4Jm1WOsc+Gvg01o3qKS706OxNqMbfQHlXJTawe16Vx98tkPrMLfWsaKRJl3x7dkVgt
FDX8pbtkJogRLS+l06UVp+hL+vOgJ3/nVAyB6az9fnHHT/41kpc4ZurgeH/VkKpsYqGm3dCl9qsq
cy8i+dPYlSRUJHe1bbxYQBtAw7tFFc8pyThs9G15qJr2mk/DsCFXElCI8QzleGZfHYtA2wFbKNdH
s3wOJc1bya+WZSOUjvk2WUlEVEt/Ir5yKyvfvRqJsjeL4NHi9WrGvv0yyakN2zzLgy7hVyiz3eWD
ue7+sdQVQww5ksbGdUcD3JJ0mWxdhkgSnrGpMs5TAZogyndSLdtfldvgqLB/1Ahamg6JeC+Efhxp
ggrGfq2eRpFf6AZt6INkQjJMLcxqsT7muqCxIy/rqJeZcZlSA1X8XXdZk6F+V2fGq3O8x3KCNPve
Ay/A13+iBja/Hgh7vi/eqcZJNKjXsh+Cycumd8ljepEgroFhTq8yy+3HroUxzdJmPGqWV35wF1f8
BY9tVi5jlLg0J+noIA6WOz8T0eDt9IowRSb9dYeCoArHwdLPsvABCvgThTWZMOQpQe8W3uSdJPvB
rtZRpa3d2HLpzv4TYtBj0SbsXQkHDSFRL5IHxxrmrd+n6UM+44Ura7Ut9Z4X1VpvRLEFXK7+0Sw1
8gLVZIIe1HdBRK/PTxWPXlHLlj27WrcTpz6uo+xLa25zFzun0WitE5QbWrL0AvLjhsk/8fT9hwpe
9XGZkeU6lhWWzOvXuOh+z0Xebtq5eKatWB1ZCmBCiHN7Go2pO9i5CRKRxTZIL3kz/1QHC1RPzJX6
n+ggfdbkl9HM820gk+exxRx5cTkoXVgMKCLJbxe78vzvB8by+pyYauHRXkgW1MZT1UlSUL04UM5q
P0wuzuzOHH4hWf7d3YUWw/0HzbDkQ3UzudxCU5Ctm/qTjURZ80/UpTnsvG151qoJHNxj0E2AZJvR
mbNAQRSRVRkIBwFxb2s/pl68lg6MdJ59ZMTrRNNQiodZL+1955f6zokVLi8CjICJxgvYKTRph4DK
bxn4crV6bD7Q62OFpWlJ4i5qhZZFsVJFWKjWfZoc7sTKwWuSmJfOhU6x0BpUriavStUr2mXvd1MS
S20mBRTnPBoXsyZ+DG86s45ZmVdyfjQ4VrSEvgPLs+bjO6GPgV4N/XVti/4/6wKpiCMpRHiPpIUi
kaz7oOycduOKutxLwwaqy2fCuNLigYFqYmlL0Qgj6SGABifFVKEHamry4z0/bkIQmezF8etPsRJj
vI4a6JFT+PtpEZ9qtPqHmb/vFUnMb1XGR9F76VUor3+yS0xGQ12+exRYBpLgn4Ow0cejRfC3CEsR
OJPdi7pFio3jEvdmI0cPlxks1ie8/IHggmDANR1nmvdLLyGq7YJTmNd5r6S8dJZCBIPUbvNPQWP6
3H++IAhtspM3kugvG6KZrP/0loVj2Cd/bPe9687fd8edY5GrWbtTtZ9Tczi5PZoPc0yfCaoc2Fdq
hhUF46EnsMBdvyAa8KadGo3nZFbiRV+erbbO2VFUe02y9MF1en+H4sdkHThk9P8eUAacLFtTFzdp
mNMIgIx0LU9fhMp+laZRXVzdTF6y5U+fKYffTYgHp0TS4lg2w1O7qQpde5rblqerKK33BXY88GYs
jlW7ulFRIq6umvK5GRymY2O41SZ065ovj8jrYJJ9AT3k8ZBKiyKWOX0uIui/5jEfEXD8s69MlH1u
LVd8Z6VNOKihm2hauTjLkVpjgQ+Oj5zTjMs31dZkZ0nFLDXn8QapOC0wFip1Er5qrJCEP+cEom97
x0TvR1RxEfoj+7eZpvH+3z8kXzo+a/VvrS6rv6NfBckslkB5gCCQjKmABq0ea6NvD2Du7kXZFPfI
chPLRP73p4cO0P4vOk9zwz4kwhJ4yjJ1zKfFefYIyl4NhtJ5YqQIkaXbG1eHZNCNJDmjjEcWFNeP
DRYPbWi2TjIsT1ZrzbdMFgj4qsJ8T4ioDhGB7CYWixeH6EGK7Gw3NLX4mvqLuv2zGtmIXJ6kRTjU
XV+rN0m0rvlJ8+Llc0rJ42vzC4Gc3abooBmpBN2Rg/LOWeo9LQmehBFA5tjcCXxCOqmtN7pd6bjz
Rs/GswQtf+QvPAMq7keijh9W3V+e+aCPRklMqg9BcwGKLgBqq+Qi3LOTVBMyfecnBi/5DcNGyq+Y
vAMw7DW2iuWmq8w89WX34G2GyeIBMpouIBTLfiawv6DxlyxhbxmOOOjW342f2iFg5cKMhgpYy90e
Hq6G8kTh9///ZpwKOx+3WdlA79AAEKlGz15m1yGObxzwB01Wuk07Kw3x/aqXuEdz7yNUuy2uGrcO
rGfIKckv85Ls5E96v5lxk0xj5e1cg8jm0XQeYNkOpdmWX8YMCCFqxcWIXTkQ4q5eLKflsyOUmxav
5O8645xUaq3f9ZmC37sim8yZfieKeTqnC49+sVZOYN6/6a5XadARMP3hZfJ7HnX8egRINsotflpv
PixZR4xkO55yP6keVOd8eov7wpU7vfSYV6O2i38gA8VeTZZ/Fa3uRDXyw7IedIKbESw3kLBf2UT2
qfnWpcb6WxVGHViWDpPUrCA9lXaePPU98QTuu168aF2ePMQ4dY5GM+z7CQFaDdP0QopA/NDayeHf
zzR9+fh3Sxuxv4T/dP1AncmFvc6LzCL1AQ+DOHNhH/WkJ6EKLS8Wqu7Qwl9fYk+vDkiKa3Iz0U9F
XNZDUORe/d6in93FWntV8Z1XA4t/ntwYWK1mynSrBv2R0FS3WWfXvzhq6EMM0NwLrTP6u8RQ/cPS
vNucTcdeNeZrq7Io9+7RjJDVBz3Ty3NmcD9OVEYxuim5b5vmIBf//M+D8Z+1UfoYTgx6XrCNJNTn
clG/UTi3sQXYtFOq/ohqkI22JIdYAAlSJ+G/cdlsx/47qazl3AE+PnhLZrEdNiR1D/VMQ7KG03Dd
iLFkVkGDQHzv/Rz+90Of5FePq2r/b44WrYlUmoNi1+bIYnMvGfmeB3/vxQqgpsqWW438+1KTAq7Z
Ds9oqe2JM3RO8ZrpiBL9ZtvqnoEIz941PDw7pKmAQF0CQ9T9+1g8ljUAiH/OwXGxXgtg0YuHu2tr
8fL+O4iL0iEc999hKzo/aGg92Wp1Fl88K9/X1l3TRknrlUOAWaaSv5PGd3885CuGTPM0wApUVF38
mvvqEg9WRuIp5qqu1ubIVmQGm/lSBlAc5M3cb2VflJQMDSZ16KLadJWqn/34ZoGjbzNHeGdLmZ9C
zfbvgrD9wM5a3CtdZr5XbcsKiDD4YuJxfXVtb+shGWfOGuabNvJVYy266ROahkGH8W+65dWBEIsq
rzKj2Vj0t2UhfmO03+h8uAxuNYYxvcZhy/OyQMlp2OUVsq+mug8fsNZDCgYK45Cu2s1vQbTXqn+t
nfiLRGSi7HVrB1pUB/diGCYw+QPPBkqBONOUMGfFdGtsGKts+KUbvUZwloVIqxX9PrkHeWst/Wag
wmTGN5Fy9Ee1ys87kAgH/OCZHd8uPQlBLZ3v1ubCHXvbAee9Si29zrSyb8H/mkCqjLjn3Hqjp4Vx
plp30mqpAmE1M6vvkWzNg6/Wc5PglSG63k8mtiwBBBS33eOaCj6YxHuz7mRltZCbmmQVqvpPw/Dj
kNTfJ8/sPxDjXf2YVpmxpSUAZH+Cy8cE0Y7aox/bl6F0XxzEmATvJ+C7Rui7KDIXPcYly/pv9fcd
vkKXBQ6sMQDjD5H7POW/FGP7quvFkVj0k1iEF9ZDci0V5RxNcS+NyRpkXZYPnd5aHTYh9Zt0/WiQ
xYBtq/rKRhva/azBZLfivq25DxhOsr1b8TCYjfrr6DF7tK1diqk7E09fbTFDlUATPKTFMjy7tnas
ypzUY3nXa5grizgLBR4KJGarZe2Sm0rReazZ8Lh6axzJFSo5T1vaOYco0YfkONTxA5UgiFt5kjfJ
5L535AM7S/qAavhHMvCeAR3T+44rN72kY4vi1zdL21ZowFhqh4S6lPUrvaa1syuz9q9BdPcmLh96
LBLRSG4FNPKmxPiNSGeL/YLICp+peZByDwR7niqBGNz5o7Qh3xTFeFrvvG6ck0NsuoK6reTVzSp0
fNbyIU3/nA52RTsx4CmlT13c7NeyOopsYgvQuO3ipNm5+ST3Nn5vQrbfOasgODjh6X5votjUIoVm
EEyAy/KenQ1wme+WmjiBeH3XE/2cKcJz/Tx5ytvuYLQ7vffp8qvYAkztZSQ5hhAcHeAm/2T0MdED
fRZ4HDd8rxRyoBypHopAyOpNr40iygw+b89t3kzSR2ukke3if3MqfVl9DEBdffggYnKC3eoDVapT
3ciDRuZISKI6XAXIQxdTamvo004fQ+iUaUdxhjOzX1N/oCKv26MJtACWQ1LWHwrgE9pX5V+hD29Z
GZ9sv5nQOIv4CT7RdkEC7bT8q1HotCNi9Tvx1dcibqtLPraJwhOap41QQncnWBcEPJ6xN3CnoPbQ
YZtosxEyf55qK4Qs+wbz/lpU+kpLThIU/HuPutZs79nJJrMqZEvOFD3e8MrtG9fd9gwfQ1o88ope
9LJ5g7bfGx3KAUm0aoX+ssZZTnTiGaIQb2YpvyfvPGPDL1xyotOcO3UgxXuZnlc919Eqir+AlGd3
piWjm/MVl2394/n3z5v1TJpoB0DfFIsDcn+VMZ6wz7vDqcQ2jWKifdBKiOO279AZqMjRWP38ejhR
h/vGIXerjbveFLLUoxiBDFrkfv4wvaV0Jqala+BQ8V8mdMSkDecb43/cnddy42zWnW/FN4C/kF4E
l8sHjCApUlQOJyipW0LOGVfvB/J4RkOLYtWUj3zydX2tFon4hr3XelbibrqsuFdipPVluteM0nVc
BWl8koxb4TZHT3cdEoRBEG4SlvwerdYkp3nTxa+FGj2kUR6BaJmZmXiUu/RV6m6gLGxqdOgY4Wba
XQNBOc68WwAnz1MgCz3agqdY9m+zPPNnqhGaMysj+6OXxT2hPhvqgtG8gCY3o0d6MybwAMwg27la
QhmyLd8agborCJ3KRR6nIa82TFDaVdvd0WJ5Z0f2AB6AES6odpZo86VV9fq2kotwJv5mtCSsN0C5
H7r5Wrpxd6WPvHuaT9ACyO+OBnqdNYgIkulHHg9o82EkGG1lKA50gqOrcYrSs+apKz35Xrg1NTqZ
9pSPUPnmo5B6zGd2e6Qt1DbcWXIoSPOQ6oWYOrxEtazC2EcwEdJusbh3SG7W7P9mA9VWtGPjE/dg
1kvli+VKVM+nIV2SM6zihMehnck+bJaaaBCTqUVWrHWA4NSJfEQWYzPvVJ9Kt0rRXlXcgGr82kNG
sA1rNqsmaLBeYY5t45Vajn8DQ//rGtO+kbm3NQ2Fedy68hubKmPPUroNJomCTUZLEMz74saTp8WA
QkZrQ7kRK4bH+t9oNl08LaStCF22+8Ge+s4Mg3csA59S1S1QEmALk+l4F2XCDiu0V1O7cfRVBOVi
kVbRa4dao+Qe4oO17fBBlzhwt04foCGgBou5L6oh/zUDnjrSanbmUNG1G3nndK1c6FOx0VI3TehR
/cjIGUhtAVSP3Y6stdSeFqLXHYqTO3gvs+bTVNCIjPT9WqFYCwwjSEyKTdUW8rLI9ZdmlJ5LSyln
hJNcczOiw53k+xUeWMZokSs3de9ht0B/Fw3LDMmcZcop43FZHTqNFJyG1M55bBzpkpD0p1TYxKeK
nhFDF65SSd3W3lNgZCURn7BwlLReA4Zoti7pAPMAteOCKufBiJGOlVR/3FIv9tb0H7UMbrCXHMo6
G5Zy0+CbKI3mD5dsBLIV+WLWhcq6UkBSh511Hbr2gldan4MhieZp5qEXMwU9f3T5c9RUgUrChapE
VHi0R3vwkpWlvBGbRUUJYstoS8e882n6Ym+Vwmaed8wk6JZmEAfQ8Cf0/gEaEvEq00KkMfcnHO0a
uoppb2RawpHcHSM5G0nske6hzNz0tOkK3NqOwVLXrotuRlWe3LhKfZQyWV9NgR4Ru5pVkqC0VejO
1PlzONTIgLEHMI0aDN6lYdPyjjaJYaAeHEOWIom6JAg5JeyFXpRHoWWelt3RJvYHQes1asCEgXAe
RyOv+Dj3Q9YyX8al/9c8sn3wp8yq7LP+/4VaNoU3n6eWbar4rfpv+zdGiPSt+g4vm37vH/AyYf6X
SZWGBp4MNwZiDNiRf8DLDOW/AFGZlqmQiGXiGP4HuUwSMoAyQzdMYcMnU+UJd/R/2GVC/S9c2Kwy
CUqWGe0heP7P//Gn/+/eR/YP7kh18v/fOSTqv/vR/ncIsoEhbfIrf+PsGYJ0oY4cKQR98X3k71vU
3Ia2ylV5+iMVFhWuKGQCwxwf/5GtvRJUN4VxY2orkwiITiN100aVWu+s5CC0lZ/cfruUPxFSJqfj
v5yQ/zqyE5Qk9HyEN/B/nbw/iI4BPsb30q8sj/7pwBvBgfK/g0HnFvWfwgANoMDDtKJTekHiSbli
FfYrg9EVYgRL0pA9xCztD2r/qPGX+bA3azqHBjkS9keJiMZlnab87YsV6UbrkRzWiyfzxTD+6WTA
032/zPXYiB4/Zeworv4AtGtlqcNO85WD5ON8U6vb2EzWWJ+cHmv/vEETX3nt3BfNvKTAjOd++FPY
49HViTFmJ5jnwUp30Qel083xmtFdZiqly47RNNRzAe0CV2sVveuQkGb+EF4B88dnRwIbTVP4Ha4/
ltgBu30z5my1erTbftK8aYP0UlbBe4KtnPJrtJUGL7tggecV+PF+nlAN3NhQ8PIEsRNG6bHW7dUQ
aXcy2I7MVDU2Z90+DShph/b+9wfo3PNzQtsEpdTF9qBEToA9WjCiTpdXjNqSl2n1+1eYP1Eqp7fn
BN5TElfVmq0KmMDS312vjOeyXhJvkpMW1mF0HjTpRQlQ43ci2I1eSaXdexVF3S5zsJEtHfVEjd8h
jr4zth/dIrmenlwbJlPhDmuC3V4lWVvUal1QRzKviX59KYX3UPJDpfbegkhfTZ+qjvbCU5qNK9GU
SEOcKO1K6ZI7ryi1a7l5UkVG+6ctHTLbnHR6slH87VSDZtAwBJjXwweryv9EteKQNri31eHR96qN
kvcbK/RWAcScsadHnYT8onmvjyRdot5eFpVx7dtdNePyHgOk2suk9Z+Emh7amEBRAAcShAkFPIoU
ZAeqH69KoeMRzf9euP4/P1LTaPv9rSorEXRJipzcipS10NWdB7onHeFgFOkNNooLtt1pLPzh5TVP
gFHM/1iayBp1QA2sNZhr0OdAOSYXXoyvjJCfPn+CjX0bg32LPGEYKRGpmsit6QrknfTeBOG1MNHF
a+lwY5c0+mFZruEc9OzrzJ0/dntkLg7i8kcjMqcr7CKYabwNHooXKdDndIhWZp8Uy9goD3kW7SF5
LSMGdGXo4k01SMhqUUrGROv41vBGjNWWZOF5NBJCjU4PZ+u1RLxqo3iPUpTfF4I4n99v25mRwDzx
trMldW3ICZyvq90yRMsYa/hDCox5koUHv7plYP/9q7788j9d25P5Tdc0UrQEbyg2bONZ6GQgGyOp
Qb1PoigpzcUAcCEkRBhYUySzoh6K27yLynVv+D5w9SxEnwNhgqTgaumh6r0AoP0ixf10YCfTW5li
NdIBGzl5YUAuUlgPR2KLS/KqJ30hLMXC77sNFbdi1YfaTe0P+9qodplPoVyC79cac603rxi6UQlU
7Hcr+8mXMRH7HcYPa4XSdYf7/34s40PeW9eDaWyziXw0+E7Qo7ZtfRdiALWW36/0uZt6MsNZVYkS
zhux1KM9RWGLirfDZWhXd2pR3Ek4yVU6K7OiDy8AL8+M7+bJfBJHYWciPQwdVI14rxTSTmMK5bFA
PJqTgf37aX0Rk3+6TyfTiBUQcEmGZOiQEmOhbIOqU8S3OAB9ZkztKkXXFMbB6/QuGk32GtTJQ9pK
z0zjTMxdvxiGkEI9UrdI3P5+SNOw89MRnUw6OtAbqD9aSNeMRM2uzejA0rXETJBTbsS4sVYr48Lp
/zvv8J+LMONkhFWERV9c6rirZvYYNMqDbRZOgIqpKJt54BUXXtMz99I4GWGpxg5uW3JK01AgivJI
wpdMPrW9In2ouPCEiulR/OHCGSfjrJSqdo+1MXQAe0C8i+7aQXoKKMvggY7eFS9Onipfiu80M8cJ
0wG0LUqrWRotcnpFHcalMAOSWEul3lgEd6dBv9EAJ9TURcBULfspK7jX+2vNIEGsFzSnarqt+gPv
pwO86W8yGFsN9n3QNLuOeNh1ldvVJjTUmyEtbmyDvaUZo52gCThXinFDzYPoweTJcNO7Qev1lQ5C
dp5X5SqDH643yDTH+G+j8Z7JfrW2uvjNCIlmI73t9ydNPXf7p/v1bWaKQ4Fn0rBSh9bvrCvjacVd
Fgt2BsJGaPtIMPnM6MpFXxo7z0do4j+ZyaFIKXDCDGrRdvaHItvzX36xM8vtaABZdJGJapQQk/tu
sO5/P9RpS/TjzT0Z6E36eqGSGamDmXgpjB4pgLQYdHPl2WJGZ+gpQadkY9nXLFiI43Fo78v4riqu
qlywz1YXSWDcTSIuIGJR6eTqh1BJnh9g3Un4tPMbXNozqimzQK6JzCRpOQKP1ZoXLvWZNYZxMh24
YtJljEnmEFG9ClUEi6U0efRefr885z7+ZHTuS6qlrZtlqGq9JcryG7cIXysrWf/+8coJ3+pfA8Xp
aGz2oWGAmnMCLWTgi9VXyCQTU/2p7HkLcNYfmzZBH2Nd47PDLtPwoBN9OUtR4c8IrE0YyciGC7SS
5U/76JWIlfVSvU8qa2KioBKTFEFYZr204/HZlPuVquHNJ2SdiqjXvbdS/KHG8b4o8VT2nbEFmefk
rkk/367QgYq5b8YJ1lmNgD1W1eiQtPs8due4M7d0AMHReECdjCM1/Dejx7qu2cNNR5bOvDaacD7S
CZ5JtooSrr0nqLqfMcw/Ffmw1ZX8SRHxo46/cdSp2mmR8ukDgpp5k/a/t8SbOeqUnijQlKG9tcxo
L0xvJ7MOHyR3Yxb6KiHQnN5ixya0G0CONoQoEvxYd0u6ng+pwNlM4BqCGYpNyacZIVfRTOAf9cZs
4XMGgOzbwV4XWUEFWTWg/PU4ysIVqK+KhHWfeFuPPXRkNa+BG9L/VZEYZQjukPpLbbMMbLr1UnUd
RfHRZUs62PmGtspj6NkbQByOXQExKO2dTUI9cu4ZtUrQIWxmELUdckkiM9B+oE/nRBnRflW4HOjK
gerqb4Wor1ozvko4pxqJVpNKm0IdjoHwwXCktGSiY5d2ZMnK8Jp94rrMtU5UuwZHveBBNTjXFG1c
gdsGqvnO4934/aE9s2L5mia+DW4lInnIamPmgCXCYUuASwysGlzuoWyy9xFxrtSHVzWj1u/fd26d
L07ekabUMooTeub4rL9QZ4O5Mdd5pTyyjVlIlKhnfgvXBxXwZ1qb+aHPgm3bIYw/apF5bMzsw+/k
W60c3Zkq2quKxgV9CVqlZom1yeDCYQaEtBQ6vcpElWfShyGGq9zPUApLn1YkP7bU1D1uj6sMm7zt
HJmzzH05micUXCG6zU3kKL+f7rm542ThNPSDibGJIcf1LbS0xPxhGWnuE5vyRTrBoCR98fs3nVuj
GScrIqSLVBYKI6P35r3Eub8z+VrVyGj1BB9+Xrw3ubLXEx1FZIOvrj94UbNmHbUWnTK3pjms1u/r
yHB+P54zqxlxsmjy0MvSIso5cwU/O/DmbVmwXGAgw/J0aRN15vKKkyUTm4VwGBvOs6itda4mHz5Y
BtQOw7xrFCwY+qXH9szUIaYD+PaaqHqsMk0XmYPinp0gEdymvqt16T97TMTJEsMPa2IPGiYO1ZJ2
aIFy2BY1MDZ5RyjOnesOD7/fFOWEof7PKUpMJ/jtRBrArLqEX95R9Qx+qSEdtcG60nRCdtUWcrfa
X7mufKN1csDbaVBNS5Nj3Oh7m03krFdyGIzySlXbpR00pFlaf/1R6Isk5qdVKrBZ1vh3wFoR8Mxt
NxQar31PNm64bmxrnyiRya6r54GUHmBw7dy6xz1hG38at7uySHxGJ9+iq+1p00yJUsMq0gYCE4YH
T1HxI3kCMkbJeK23iLPpDgyedEOt+dorlUlIan6OzEIEd/mzzMsJ+zXAhXbylYkl1MKEwyQsb+Fd
4G1LX2grNnNSy/m4PnzOGhQWseujTSjUG2ko8cxH42OaYmgIVALna3uuRdmdJvTJ8Lf3e3/uaRht
AXvvY6ne9rK7R3fLRD8wO/hNu/fJRKGWfbQDZYeve9FG9I1ybduQOp3j8TYQgFiZKNdWFlxnJr9a
2SM4lrZm2kfDNOj3pu89A3dZ0s6hZ11Je9BH7Uy3ompplXK1MVhnK5gYGqaX3GquwcE8EElPnZPp
XDbtaeo9ZMzQti52Y7PyKzNAkBeIhzrLbwG/0irxPmI6aokaJXPLiN9p1izbgNVGgzkcUIuDY/wA
tcrxS3MDWWPuFRoAdmMTNNFtmcLDTpVV3th309TF9DFR4w4Fqwh4YxFl2gqrIKUbPWxyELRjTRHd
upG88WuK92gk5ViflJpBuTbJBZaLuR2XWxTPO9mNcFJWKlx1d4m0clFLxg1VKAKKo/RSaMSZd/ur
K/DtlbBrpXDtosocy48WcSbdsci5Mtv6wkD4Y6wk9dGv9J1vn++yV6KErzIwU0aakwkGpBO3bYFn
c1bg0UkgFhltuM005MS4s35/1c9OtCeLaQjFvV/HfeboYb6qqbI2Irhz+/Izcnmrx96bazhKoiDa
2FH9nFvlR1iA5LDiNeShZYZxiTB25G/F89g8Qd1aWjYvgtKItRGGf8FW3w5l9gpwHL96fWWh0qsV
ADxDJdBAVFfTpKqyGCwsCUGWtY35VmDbuxI+6eC9V7L2+PuJThk2P216xMkc2xWaUQ+yzKpb1bAV
+gfgB05a1OXMblBwSG37wBmpcy0jZ1p3ZSeq/ILGbHwV97mEdyKZT6uD2m/ZrRoN3AByTpb5hJMY
E9hLwnrS/YTaWExxwag+fj/sc90QcTJfazinDfShsUM4J0tgfaabEGqpHe/HVkXD84hVcYlebGED
tcsyaAP91Go6NL25LSXr0+ZOGZgohX2kxLUawlfRjEuytG6HrFsQjTvPs7VZP4RS4OCSboZdEB2R
8cHco9PgNnOS0hc5mepm3GxIIb0xsMb0xXPj9cCD7IVvSBeWJudO9TQQOHbBjXngPZy0BCgAGMts
l4gW9nVUrVX7vvePcdscsgjP6CSoMONlTDsNjelcctfmUKAcc3pAZUbwOdgy7tmtFUWYLk1YK3gm
8JpNOBXQhWRmdFveJUYSRi/Afhkt79LCAjc8peltKP5Gyu1QHUNwQ1Q82PDa/oWcvK9q0A+FldNE
BVH6ni2hAnTSTrtuElLdhaV9uBTOcGW2DLnu1CwHHJgsJCVeTYqXKPBWVabRQ6Bm5QcoP5TRnCvs
GTEmM6Eiydv3MCAaMkfmUSm5MyTc86EQpHdrV+NUWcmqhOZR3TqlSzp8ZazLrKXO4h6ToZ1bubu0
w/I+lPE9dCT1ILPjfUgXgfLoyckih9GVePqe/aZDsPSrYnSU2/tNGMgIA5X2nTUcCrqctWoFQqTZ
IwJ4FiW1TZPYHjNHo9V2i0pqd23Q3iUoM4rc3aGMWZVlt/r6JTsGPOPBMldYHlyqlJ2kWPxzFXOa
GYgME3DkoKGZ05uD3yaPvlY+YqfAH9nNgwKD1LQlm1p+FhN10Bsg9prP31/cc9PF9PffhnO7YMFZ
AqtwjMy4LeRso0KWMdXu0svy82j2Ncp9+3gvLWUoGkNKk9RnywxqrBsufPSZJbl6Uv+Iw86FYlYy
UA7E+WB2nKVJD7ymXJQhU//vl+dcuUw/WSo3ialoSmNHTiGaTdGbwLzzbla1kDoa1EOa26EITtX7
XOQPpVfeq9R3IktdY6brZ5FmPseRfOMCJpd0EoVA8mV5cuW2NgN0+IC4ZJ4RdZCHYHiGZtWi3DTp
Rl2YNM/cW/1kHd4OZcCcxbEL/6GQr6kwb4gHuXD5z7VhvspG325tqtdWVYiK+KzuVUOttOwq/N1w
EsgCMO0FJvIN9qnHwMAMNKorpQ7XSZVdRWn7184U9nMklrOO+v0+nTtV/d8f46zXAmqnZUSaRYyx
pLkNdeU6zvVLYczKmVqkfvK0qcbAViChYRjCnVi7tbISebOuhmxtkDQQ0qkxazOc1ZF7HQ/ea+sN
f38/M2U6hR9G4tNYV53ajDlmPOdan7DKRRaqDeM6zmkIoAteRXXzREzUkvwHFWxq9GB07b0RBhsF
yxQ1yPzCFT7zup0GwDZyUso46KkbU9UkiTfblFqzyWPtHjzehf7PmQ3w14z77ZGKSLOH9sVk2HjM
N4b/MHqtgVZs0u3K0hukpkvpYucaB/rJMmsQdUOcUY8UhZKapQ+3IKVm8bQTkKRFa6Kg7oxVXvXb
RpdAZFrNezJY67H1tgntuhaXFrzMdgEq9JPc45GVDh6UsKCVm8ohaVs0dZE7qhiwJ6KVPEX9eiJb
GFGymWa9wqOKjlQecwIjQTqfGphGUR+grlDSlsYNa7mUrR4bqrhjGfsE7mdmBxEGKC9eJkq+jegW
FhQRtYB1g1Q/IWaexZSBlESnwJZsSAa58KZ/1R9+eAL1k7VdPcoi8RM5dqSuX8VNMpfN7qrBZLxM
LJl4Xq1+rxS2hapx08r5I8I1dkAIHlph3miZ9dCbkoqyGVFBAyd0VhqA7TQINXZPAWnwxCrXwT9E
SXWVjvReeoF8AfVKSq6QTvPDLOC/+fktZAzWF/AR4uqBh+OYZ9Y6Mj1H013StYI3L1Gdsjcfp38/
6O5nZKGVFh31SLt3mrBfdyXO+QpGSJhi6Ml2Y6BuC8H9tz3l1i9M8FPKDD36wTa7XZD6F8ohXzPS
D9fva0/z7bHWXWIMMIGhakXs3OQ0L1wpeooVtBoiq+5bxYAaQdwgBAtvaHaNjcAnVqb8ANVcBFZ7
XWbefYgeF+nOJh6HYyhT2zDKG6u3d5gHCexq/7Mp46sc9+1Q5bJosDKwHNDYILMzWguwFikejd8H
szNjmXZS4Rr8pi5QjEYO4shc7HMc579/8JmRQzuZplF59pKn88FV8WjCIKz8EQHu3iscW336z77i
ZDZ1dah5rJYipw8hKty0/qvXXGcY7brkwot27upMk9u3ix9Flq7I2fQNQidLMwHeUB5+P/gzo7c2
feW3j1ZHFWSHy/XR+3iusaWw7E3eP1tNeWF6+JqOfnrITyZIQSSXDEQ9c7LGWCgVwzZsbfom9WeR
uUuhxU5MYUSEwV7K1VdTso+pGb/W7COkYXwjn0fMLXqhhJsq43rQGsf1wv7SwU0j1U8Hp/776edV
oUK3YIXtAlMDwKyTxApHoOt2tAl3BimFs0YqUNwDvEg6hHK/X/VzVeyvzua3y65H6EBrTUqnrtVa
VPHfNAtvUi15kIP4aFFXbKfoJC0or9V+uA48iWwSnF21/BpI0R384FU7gnsuqKVcOKJzV+JkLHft
FHdUTk818+2jYhbHSml3aQtQB/cqzWcAoTN1wr9Y1TsGkwt9kjOvp3pSPo+bPNE97A+OUpJTGhpr
cB5/Rp1s9JaIk8BULgwDP2ZAT9WpkwHGEAbwVmKTnIILDwsNW16W7sbcfwGyNkW8SUu9S5olll54
U8pG8EzEBUbssCrJ5Uhu9CQ6Bkqx8+lJ2ZWxHy16n1023IMFu7SUms76h6fxa6/x7anwgFyhGyZF
wdYa4DnEUlv6cZTKKzHgb4jiYGsMOK1j7fP3m65bZ0YW9eSuA4evM2XyvaSBuwOrt80nrHwgvYVK
kcwLBdo2tc3IJ0Swyhk6p5KyNMY3biitQ2RWaymG+Yw1waAFZUnzMh3vDN2ck1foQckF0iEb7UyK
fJqkme6MRvBgJ+2yL7JZPVlu/cT+m6F5nDdu+xlVADqJ3wPpp3QIsiKvoM4WQnsJy3ZWD/3eCiV1
Wbs1BuWiH0iNGJ3e0l/UMgaG174wTtyrU028DRVmysECFB4oD4HAByVF5QoWx0Yx9GWOYRcsI5aP
OvP/kEfHDN+Vm6AlAnco8yufMlqjYxOWAWdHursNWD9Na2kMN46ey5tSUV58rQLtxhXqBeWe6RU1
zHIvhcNC9Xg1SyWDBy+RjRhnzVZR+u00zEVmq8/bwStJRyz+dkFylMira/xUW7kUonojuaVNib45
jh7LysOvNIL5gY1bCIo+xd7Tgg16IGs9tGKPV/MPSPAblpl4OvNcrCXhraWM6rufeBs3Ga5gxlxZ
LovFCnhRN0x0oUZt5iMW67mdubeW4d/44wDxXlBNSvxtZMRO54uFyIdrM+1sLBfyrW61z5OatkfJ
IUpsSfJAEEteveR1/khAwlPepuCIQCLNPR1culteN371JEoMndjdSW+iUuqO9mtT9qss7B5z3nQw
qyuyOR9L4l8g1Zb3RThEtPf1PzgvAENOnk/R+sehUg+RoUczgtiOEbYIDZ8RrhMKn0yLFaayBGkH
moIBnytiP6pFRkadsaIBPfburQDTv1LoMFft5HEyxrWrQGyTJX+rJ/ZxpKmAJOktMtx1oVJlintA
OWYZXg8BcqTUTPAhk1BC8s59n2h/Um8Mlhrm+dmomIcmidZW3BxoTdDwj9ylTyz0okDPrfXtc6vZ
f0y6DCRfbbwItETK2rw222I9qUuzzl0WcrtPQ1Qp9NGdPDFvhzH8sAb6N4CHyOfsluGIkZMrifyh
oYdkyPZaLT2S4hh+Ki92KrXaoxSVZsEwvlsS7KOsPdoZ6RGeki/GXGBTFt5NbHmwk3DAYnpUvAV1
fwz8jXRVoIQQ1ZCDsaqcBD5Sh7ppWttZhbeoWt1JhbqpkSE1bYtnGOfjgjjIXWrJTwNZTNwvmBsc
b0QdronrFRirOTbahUFCOqgd7y1UsTE2T1pp3mt2DWOWdyvz4k+3khCC1slC7+y3TqBvspLgbtSa
bmHW4zqIqWk3dWetbJWbOWrDQ+pqwOjl6D3XTX8hqkJZ0Kt8igYVLCl2KjVNYFVZISXEHqSwtm+T
3oOAQ7K6naF0ZtDWEmBkbDhgVcrhY51TKkScrrBLamzVkbMYWH6a30dq84aU9K/uxi+47G8tJQVj
CNSZZMC1r8QLM0w+2XS9ZWm5LqMAAyh5C7ky7PDvbDrXf6F5BppKTORQ6dVKazJh0rsu9wv02+4R
Fcg8g2sOa01dqp2NvLAXH3k7kOWJTAD7VDGz8SW2JpjNOrc/5QHMox1uRkuhsplg10/ip2maYq+1
BWexl2hN0ct6K/hUgGArH1AmpquA85HHyW9JRk/DuDB9szdC7FO7K9KllkoZLPGQHttG20htAEtJ
exBC3EO+xeYf+VO+DpZnVRQfai9egtY6VGhPNNQ1Uz9dVPUdTawbhB37aWoQJuhMXYyzxsVJrOZk
c3N9sxx7VGKV7FELCqVqHjz3IRD33ttYxAfrUvIRKYz6JiGgccZQbwCeYB58d2WkZD0yunkZCkhJ
cnRlwV+iKOrTiu1ROmM3j3VCuuClwW2BstVUkyLVeq3IyyIHr2DycaObqSekJdFedUHi0nnFy6Zt
ct/f511uX7EFXGl+j7nLJCiJFWrdJkuKKs28GK0PcqyvU+4zWJ19QuexljF01yY8VHA4NCcQkexq
urdfnxn0EoUB41Ak4W4AvD/9A0/Ctyxbxk4Du4CbW51Dd3lppqcjD0zWlXRlpteoaGDRGKl+aBRG
5BBQeSE/5srkumlBqKpgNJZRn98V9JRsWPFEtjLOg8hrtG3W9q8oV+9QcR9yu5rjBXmkRD5XKu1u
+shuIGhpsBNM9qGYS2iDZp6Ur3HtA9maRsDmSXdp+Pr68Da1jHJvCgTV7mhvP9WVfWsK456C55vb
Sfu4ri4Jic/sPr5KiN8WPJ1HmaMIMZyLNlwFTGuR6LBx91ubZs3va5xzX3Gyd0IPpXP58J2zTcO6
PhCDSjK3SbIauoYL+7NzRcCvEt2388AxCS2yYRk71tl1PpR/U2+4BkJ0k8jFxo3cddvFc1ettn4X
X9metPr93M6s3pSTrZUVh01GplVGIg/u4UnRZEQXz+nchTvZGoV+kk/mSrQgoDFmqNeZ4EZvSYbj
U2OSWTKtiXQUrgUrRtEwJQc1ngPk2DQW1VUiiCqhzoVx3LpQgrDOLI+/rv63qzzNBjpNg9RpknYX
u919kFkZY4p76KrwuW6jhwR9fYs6kOffvtH87nFaaDILvJix+iCP+p8i0bfjpGWw4oM8Qoc39Fct
7+7lstyYQXw/JVITOrzE3vt3iJN111oe6U6kIo3xpCdlxgx0EtHU7npUcdvaGUlrTKiY5lqnhVg+
V7x8IxNoMyeUrUQ2J93bOblgaXtMinpvp9YudMUhjbBi9yK6wcI8r0rtj5e6zOcKA5CiQ72eVr0K
ReqYAcfIkl1mlIIWbqPMIj/p5+ZINbCUiZ4xGAJVq1zDUjoqLUvfaTLuR9ZO1Abh24Aclq4iU30h
ff5KSz1mCX+L2RD0XK7cmVoMXrXAitWnNxXRHIraHr5+GrHaLSSTtmJa33UFVN1Q1V9/f2y/ns8f
9jlfEoJvN7Kog9iQajUGb05KQNmDm5TI9fSXtX091TOjEiJa0zgkXc1i705Q6Rzs+sKW85xQQT7Z
czLtVJVFypST6Pm8Qq6vsZ6yLJKqtJXG3ZPMp6Q/TGW/30/3zB5XPtl65jE1SALnY6eXP1R0rbah
AJKiJi97oCWrS2PQmfdVnr7+20Xt8fTDIZziGgjGpZMP1Jx1AgjVwWL8idesVguvW0690a8FZH9g
0Cd9dB5qu4bCz+8ne24olKfD+3YYbiYXCqTX2CHLdefLf1wRkIltrLKe1KdwpRZwdcoHU/o0sAD9
/p3aNJb/8DzJJ2N8bbmZAtM6doRbPOZ28JSQqTwj0TzH5q3qINl0xwAzGSu6I0x5a3UdqHcXWEgK
eFXt1o3EdYD+/ZAmbs8WBw1tN5bIlPoamVIZ3jdVu8dklfA3FSmnozSn+r8H/0wwVpezKmkePKhc
wMujFXRqXN/uczZmdzrOud9P8ly7R54mgW8XlnVJW3tqkzip/BkW9zg78bnmcyTR4YRo7FeQ3NZi
FCue34GNGpg3Rob7//DbT6aaRLNNUpirxMm9eMvTzJN7m8ifhXdTuC4i15Vg1TfyGuMLlmSIPYjn
q/jCPHeuUP6VIPzt3Inz6CtLFIGTJdiiBNz4Nu21hRSE72xF3+vCThcMcC+ZrT1bWbwNBxL42JtT
0lOidwjaKzxLjylmnnbU6ZOFJi402jbCJ313ZD/WVc3HKJG6/Pvl+qqf/PREnnSRXB/0At04z1EL
4AFKu0ncHBgOGShZ9BjpCvhm3AYZKC6DrfnM5XGtG+uuFPU6y2p4+mPFVt2cyA4Dm/8YJTxmCw9+
1oUjPLN0kE8KP3CMsizqI48rau/lxHIkJfnz+8n/PN4Bdvn3B7UTbd8n1FycWI6uO2Hk6K2B41mB
U1rRSu4vGRG+2kz/90W27JOB1fNbP0dJ7TlEilxTgoAD31aHyovQKpAC0qEpskH2D1r3MFjpQk61
EOOhThAk3VGyOQFXsRZP7Xfs4+TjZNVdTKxYNGYdTBPlnnr1MseoMeuCfh1a1ZrsmKvEBxg6+XVE
cjAzYxlrZIHakkZsdPIcEo2gm/lW1Olj66YPse1vgT5SQy77C8PAV2H+p5M+GeZNV/ez0UdQnml7
r8J8+6CTe2+p+T0gFXYwq049NFa2gp/FpqNfdJh5Y+OWv5UkbVcSeOkfDCg0Ywa5jRhEerWKceTH
RWuBTYyRW0rLstSW8mRlVg8VaZ8GaQ7Ro/y/ODuP3siZLMr+IgL0ZpveyHtpQ0gqiWTQ2yD56+ew
ZhbVHKUS+DYNNLpLmUkT8eK9e891ijN71XSDfvoNsz0C/4DPm8rDx9ft9KvR+eS0e5WOAPKdjR06
Z4ZKJ/Yi15vtC+aYQVb0Ylg6hfVVClSdlnUZ2JIgrDBvFrYy9EdrRCbfGSz45FRdhKahnPl0/S9X
4aefOVuxs4ixuFea0W4g4GjVlUQiiTJ91EuFrhWw9kCjNcLoMaDUSPPumMuJpiNowhrQmOi2loSu
xoFDXKNRLXRGzEITtwNcKfCaL8BJ1SXiqJ0E0BLjCowo2doen0DWJEwS9YZpvIS6NSYuh1JLXULS
HZdBUz/hEf2uyErbJua4Acx1CC7qkYgqiZg8E/FlNXIrSHqBvCKtYOkZyT3/dOWYnKACx93mxkvT
JI9Jp5Yrklk3nQFfJ+1po0e0EVKtIk6jHGA91x+x1Xz0CqaAAfjyouv9h6HV1vQ5sYh1OyUqr3Kb
7Fq1PRgKQjYt0psdIPsj49dDEgNcLnTxhoDsMMaElhvg6CyCVNTxTkChXbtpzOs50jxiiEV8qdPR
4/WXClTdtEYcYIzKJqibJxAue7s08kWmD98GY4CV0Vd3jtkfgA5LAEfC4lORAmukva3qBuW1nyGn
Coah2bI+irE9Et3wVShhBLIFGqjrvduZFtyPGs2molAvBThpIGLT6N6s9XVE7PqViAJK+NY3OP8B
ya299ACDba8p4zbX7GxtdM1V4unQgepPEgFgOiV7jPkfyuA8NUaeL0SSlCvibT5lDJpUp8BoSOWu
OqSAMWJIS+t2GitbGAcPMonItQcsX7j9A87b7N7UGJ770iGHFe3jVRfGxIKU3j7T+88RNeZKgX60
7Jv2pSaeqW3SB6+vn2yn3PkQFpfSDt5rs1TAuEbvgymUhdlH9wJIuRHWn2H8PgEm3JJ9SgvYRHVC
52jxQFqEbC5yEki7lNBJdepeFHfkIO2rOPhsuPsEz8e3tFQfhO8CZnOA8NQuj22SRTRaOEgCtU3o
Djnbyi0vXHoUyyIIn902zMEOjTupcp7LqNlDKrgGaK0sXsxhUrfX1WVPNix3IOuA2wVfdklOfW5g
EhvHI+2jbSLIrWmCfRs2jzAukWjWNEKnLgiJFB/MHoplSouzq8rLUnp3PFQ3uA31hd7XN7CVL0Mh
3y1dXZJtt8eBS6x0KA9hnULw7Qh3Yoe5SAlQoBw9hN6Uj+it6qq7mf6JL/HpIAZZOwM8N6k41jKH
mQiLdo1brdxLRYHAFTLyGHgVhUmrdkwBUvmxduWik4r6JlpOAsO4QK04BS2UCG4WcLYvk6zEkDXc
4fQpVhHRJAYIYXgY15nKWwE5Sm7qSvuCQ7+q++ToujbZcG78EpTya/ColJit7phgL2qlhJONnwCD
QtCxHybK3uqSa46Ha3vkX0Veu5e63P1eKfx8oIfH9L+VgjvyzSQB2bsqVW6ZldwNnXZR+3DjgSS3
3AMDzoltR2c+7ueaB3DD/36cn9aO8IiR2EmW+6i0XrVB3P7+S0796Xm955hj3yuYmuNUu1XR8vL4
GWf+9s8HO6yD//u1DdDsgT5N/9NqWDiZfxslCIbLVVY15+rrEx/xt+PyT32NmwP5eI9KbkQFQx99
FdvBMtL0C2k73RLviqC74yyUxrgjjb5Ytpn6NoroxrfbG8WwL3klP5xIEJyo5ZCpiDj1Y3wcQgeT
p5Vii82ZHq5G0iRNMnaWTz0s/TOX58RD5M6qQA0X99DQgN5lTWHDTRs/gO0Oi06V91Y31iT94eUv
UVOSaGM2Z8rnUxdsVoUFZRhWqq6QdKt2T6Ue3Kl9e6TcogumtU//6Zlyp8/+56aoqtmyRwI9IFDw
OgCWkarniBRTAfRDZfK3YvnnT/vgtQNGrNGu5p7gh2ANz5oHP4vP9FhOXZ5Z5eOZ9WCaWhLtwtK9
Cgrt0UrIsmNDQJh4RhJ46ifM1g6fBpo5oBrZ2V1xmJI0mfk9VLlzps7++/j8dIlmi4UR4qwwiSqh
bW6JIzszbbVa30JZvo5zuvZ6BBhG7fNkGYUEdVEY3GqFOJomyjuPyivGV2ENIWcS22jWpB5sw0i7
HURwIwo4lJ33NDRvnYdZuCgEsg934dfBzu3rvdv2u8hpL7q2omqs83BTTFsJQwlszeO1mTdEuSgH
mwAZyLH3suWEhRXqTnO0ZxOSS2/1e/bSG9+ynm2MD0U7TLthTvqQ2+6t3HnoEv92MO2n6Vu5cUKt
aY9kolVvAQDlCgb5Ih28J5Xvyo74ZisArLFaERCtTSHu+JVSuACmcWmRQYR3TF9rOJk30s49DKjW
G/4srMlukuJ4y9dqXydHU+DsrYFYxbU49rV29EYnv1Ya78VJy/7e8/wnZr33ip4DM2ohC/83r73r
zhZm0hxa18VHvBu7EFBssifre8mpcf/7O3rqKZytzYwsG7IW1RAVeHFoRvKECKt/rksl+W8LzRx7
RBCm6DxBtLyntreDq66y0HyoG2WlEEL0+284dUyaM48w5QR6E0uukam/J3219kt3k5JNiA5jvBSj
AUq55eSel7spbMr0wjON4BNXz5mtor6eAScvaOtorn6r8w5nlf3SiOLMKnRCeubO4UPw9BLydYto
1wCQp9LMfUbPWAad4dtp2R58UKBhGX4ZGimNLfV7hqgAuNJlpo5XFYxtlsW4W3g6K/CCvNvHpGmY
FsszD8/0M39YYiYa4L8LvOIV/gDLONw5sfXU9XI3BjEJK+Ha6sp13mj/8WNmi3GL0EVrK9Qog/T2
pgJugJZsRutpoO0j/fjMinliH3ZmC7IXGi1q1izcNXH4FZvtx/RRzqDti8yyV4qRHjDqbQM3PfN5
J/r4rjNboYfKtLOu8IJdpwGVM0sQytg70BavhOdsoYk/uKI7KIVhrgKDm/v723Ki0nNmC0rbk3nu
h0EIIplg4bAu7izFvflvf3u2msAmAM5vCVaT2vy02gJ9kThnlDwxdHHneJ+gaxxAYtwfwoF35Ihd
SZMZvzlaLz3Bg20MtM32P6XMHvIc4ECe39Ff4/gho3MjxRNtnzn5xxsTD2w+DyKnz2McF9d+Dim3
LOk11NlmjAYJcD4+J6Y78XbNCUBt54de5SQhrmpik/MufUNFYcM4n/xyCgBjzF7/6bb9NaH/U00J
jWeu7opwBwK9g7mYmqsWWevvf/xEK9m1Z6tEJltXGdjDGJL5xnLEPhD7zm2ARIHlbVl0WCTxn0z1
ub0rav3O6T0M2zGypT4kkNeWG9Udv0JaCkMxrrrcuY7pfxK+emb7OPFCzGk2BsxiTxNmsEsVdUtB
dI325MzKdarDa8/WFMWQmmgyJdhFNXkGXuxx3s2cbRpW265rv0vqIs83n2Nbe4in8OhCUa+zon+z
3eQjQpIRmC705BQ+PXMa076AlLDwi9qE7J4fdd+HV+8T/di8W0O0bwma0kftsSQIKKxIDiQx5t11
klWRj3d1RvwqzvisyveJHRw8+E7EMjGEtckQo9T5/W5PN/WHLcGerWl5P+it4bK65EmRr0srf9IG
g1xYtTjTlTz1VsyWr6HWbFCTPE26faNW4Z/KsPFpLYYwukkK5/73X3FyrZktZCkzNReBS7ALpqAW
vayXfl5TBGeXfwvgjmvrIGdmT4gb/XmsOjjglbPm5f9vp4M5lsOvhGOGuo0HxIsPUpAcgfgPRSiM
5t9/4okbNUdyNJ0Rh4NnxUQYMDvFy3ufc+rtccD+/vdPnKDmJA7pe37t2S3T3L4+9M34mEbVh4Um
Dy3hmfLo1EfMzpdGMNSjMWbxrmsJ3hWS+C2aCvhqiz46t0efWBys2eJFlEoEkIHDeae3V0lmkuPZ
ptZiiIwPnNFrJ7bf/HJyP5HRipY9yuq7zG2/2xLdRt+TFPH71Tzx1FuzEggbuGa1ZiWQ+dOl6xF5
owpRNiG6TyO/a9DS/v45p0rpOWdo8p2aFWK2nbDrTRMa296FewVBakAZCs4hby58xjCDrT7YMToO
OxSb3z/6xOZqzVYOPe09Absei9zQwpI314ZzNZWzwn/2jX3e6mf2oxOmZNearSCyGzz6Wz35PSOH
OwZtQbNSqyuF0B77pjdHlsl0H4QkzTxW7v+Dkv8Py/pfdvWpXzdbUGpDNztL5wZC9Vs34VXQ13jH
NTAnGyLBlk06nPG3n/iguYffaIMho9qH11SE13mSYXO/KsYWuGVwmEaYBqKN32/YiVdjbqSXjqaN
dasHu9Zo3/Uqe1Cgzv/+p0/VDHNzshYAhhKaFuzGuAneCjizazer7ge7IKMtCjdM0FdVEX4hT4wR
CZiXhZlAf2lG8H6h+mWFabpOXCskaMP6qhyiQ1SNgAMY5ZPY4MwafULR4M5tyOT7eXap8y1FWIMP
VYhyC7pPNfUuOhV9U9kdp7SZUbpfiDu2ogLaFUZrkhhfp53390ulnWr0zO3KoQ8XvfCYImPIvsvH
bjOVVVafg44rtV3W2pvK5z1yNUh2KYkSjputNcNeqnH8KAPSPTpHMaBmNM9mBI54HJLyJm3gAZDc
YBLIRsWpiuXgmDf8zFURFf06y5B/Kwo5IR5hAUvh2lvbIE5LwwBChIHRLglmQLo7AvVyHLI8XdKA
69rel2NDUJqrXyKeutCi/CFoyqOFVQNRMJxGsovrWKzY4s2Fo+YPjrTp05gPPuGpa6XrD5nQyJB4
V2zwca7cl0P2qBjwGIayPGaVtzPT9JtknIUMSRmJhhfyO54D+oMoOyg1uSE8PESPkNXIFKLduI2z
CwuXrK/hhhRHAWCE0FTVf0iHfgMuD/dqsO11k4aCsiqsbOlmEo+qvYJfbAMbQmxfcCeTdvyAN7Dz
oXqZ5DV0dLQWMlBXUidjXUEK56gu+sZyGo4gMuzEcCdbJm1Dkd2RjvYUBc0xjbytym1xbHeXVyrJ
KeoxsJ11RAY4GxvbSUoJaXXmxlbDtRY4S0WzL+oWaGHZX059MjXmL1TpcQIfZYpyBVX8ugjT78AO
n9SmXcvO6hejDYZVQ5E+Vbk+WEjDLTc5Io2pb4J5YQOB/NjK9LrQ3T/TY+pl/uvIJW5E9jLpPUY3
PnZC/3sGSlA2d0LuK9/6LiN163bjWombg7SGY9sqfwQq2Nbx5aY06r1akl4Sw8EF/6oTaizhWjjr
MHts0TGpd7XfH6bf78N6IfgFJ7LDFqAep6tsdvGr7RzzGGcw7Dc3tvbWY+RGm9hDBp1E0ZoU7I0Q
9atdmm9KYUPGa95/f8FOtAWMWZXhV7FEGRXQ2kSaRI7axs06LnFCOr1xU2fqVe0Pt5UahWde6L/O
zh9K6L8isX9OY1Gbq+Rpl1S4mSTRwMqXpjnuRTehlpR2ZxnqOpfVNyzzJfNrDqBdVV84bgCVhQi8
UMGEkgaVgkzcWmloIBw3P/AuR6suCJaVwyrgF83n9F/8FDkOCaYbwyeYumxL68VCnvmsmzCkcrpO
LWwTPX7xiDTf6Y39x/G7Y9vjJ+jbM/bNUwWHOats/KGJXJWo650byStU8s5C4ISi4mif6rJeT20e
K+UN6kR+U2DmI5fu3Fnl1AY2O5x1mLNFYHUcznjNMs6hUipnHppTf3pWzHD/yIESLQIRy7yRSG0g
F50pBU/96Vn54pPxKwpOITsH3D0heHQ5sV+d2dOnsvaHZ29uiB9HFR4DZldSFoNtosTb1Cg///Of
n/vFS9suo9hPKE4wh5iKuZ0AA8QGnqleT9Q+cxO2wHZgJyl/fmASRFRrcJNbpBYa0S3EEJIi7XWO
Rur3ZcGervcPl2puzDYa2aueRAPk5NUjTe0XFYYj+/tDnQWPY+vc5xzu08Q9aM34EKNUEq2x0oz2
NXS6e6XKt2VgfcH6vTFhmZGI2xETHtx5hu6v8B0+DvyThatYH/hOLtBngb5sko1Rp68N9L5BIPUr
zfYtbn2gcAIqSP0wevKTYTMxfJ51GHX23664HHQE/X7+iBcj33YanIXR4BBJRGP/bLCuNB5OmNol
Edcyr6fGatPES+n3+PMT7zkwmhuVDWrIkHt3crwKtRJ5gk0/tPNXIHH/W+Pwr834nzVPGnnmsCNE
u2xg2ClKLJtaGp15Y05Vk3OPuKpGsZcEvI1tS2pZhacmIobRVJ3DoI2fZY9ESO1CBXekukef9iw0
o960JLUYbMoEarnlcrroYexvpkzGWmQrX8NimHVnTrIn3mljthKldVdVUceD25fVk9vKP/mQnTlW
nXij/yL9/7myJPzotuIAk2hjTOpZeCBVbZX54cfvr8FfDNpPr8FsORKRGCjMOAXEfrdjB/6TSadZ
RlI/djoi1cFPXlpD3cdDvBvs4TGn80V8CASIMl2HgkSpSSCaV+OidwlCtMw/U1k6vS6FaF8zN31n
E1xiXdUXOP6mAQsViedfEDN0yE265ICRzbJfIslzoHeoj9PGb3fkwDGKKCrnEj7jNvNIFc89psTA
iv/U4EoWGhLcUMm2sW/xP+H5YMyC0gTYOe3Hd8XzH36/PicO7sb83NcTJNKp9HGQUoWEabId99oL
1L5D6llP0jLPKXZPTRPmTnTXGWIzzg2OAVW5QTT+Ov1yM+xv3AGZUBWoLbaEcGNSY6tnhZDaicdr
bkvvDTdlQtUHu6wAmojk5tao8bYM+b3Ttku1UL6zCPuiqu/MlqhdtNeRCVhSjTZWMv6xoubMWezU
95iu/z+PeaiOmQvcJNipabTuCnsLw+lv+fj7bfy7EP3wmM9JZp2SK7lEv74rJWJSIPsXUHauyat4
DAwS7zL7ngRfgpmUxzpRJaeYgdFEOXGTOvPYc3YaqHfpBsOSMre/f6e/n/3Td5quxT+/mVNTOKWw
s1mnxfuo1tcoYMR6zPMDvb1NNPoPnp48tYN8tQPtUjb5waM+961qU0TitWRzcGS+FWrl7YeuW401
SZhZXe5qGI2mMqiL1msEilyswkFV+1tL6z/PfPVTy8Ycn2aSmdCrQ6VsSSnAIV3vjSH4Njz1j1+X
/QX82EMcGq+1Ua5c6S7ykufFcbu1y4ElCu1d4rQkQlYOmU9ZhGYGI2YWrJK03DVe89aO5QX568wi
dbatbHR78uzL99Cz7jTvO2/odpdpetuU+Xsnqr3GFWts/9iEpAGqZGCiRK0vI+F/teRzSL8G+TU5
0OvddO1MymogBx+tGcGC9/J3p/auLNRAXpD/ESBTtCy7jgr1Rhuxhjb2Q2zoYsXqtjOCZh/4/bUO
1g1vHXAj9ybPSd41zauUI8aq4jCXxy7iCVo3SEdHMlQyQXaYMpjEF5rNsJC29Zrp+VWi1uNj3XhP
ZcNWMXY2APcpT6cHUt+nF1PdHzSgJoOB1GL8b8i65VVru1c+TvSlZ+nEHSRRTVymLBem7g8sgNnX
9BCpbTcQqZi8xlZ/HXI+x8el3+e+domz6QN6Nx6Srn/O3WhfZtV3MlXrQeNcZKZOEUGlPo7Be5ok
vO2R/jWtAh23gwn9Rp+KPX4vqpSPuHT6FQh5frO8zJvo2WARB9fHFI3cTKnlLxXYgaVhmli0KaA6
XcHwVT8mZqpueo6jbUqw6HS8lC9lEF6WWXjBDIsDfH9VGy0QGwR/pdxPx/Kp5eVH+XOdQClWzfsu
ImG3gG2sezZTFchFDrhkh3BPP7oqq5INqr2UnDcGQOOLDqmv6+ubRomRoEIJcMs3QMr6cnyLi/Ai
EcWj2ZND5Cj8n0Erl4vp82KYaetyGrgEkXGd5XhzG/WasOLPEGVLKIuNzcTGK90PW0FVZOnrnIzw
ycMwLdCFEpQLx8RBLmy9fK90Z0MV8izChuveBesGmwX9YHfRePK1iTpj7RcW0aixubcF/kW9eG5w
EYRhMi6MXLvWXUl+SAyaV1sL9tZITOHkUt/jGiMoVFLllDir+a1ZTBqG3AeG4i1Vgy4aKQPo8HH2
QsTkVwaR4q96oxj2BMTxJLYXdVatJycfrHSM88lxWmMS3Xm23R5SUcF/FEX2mhrEvzIdDkE4xxda
C/BBT7MDhK1b1VWvNIrMZTR6eweyPuZD0uXRIUWWHuxpHYxnCsETZdacICw85uopQustE8kYZIS7
7upYX/++pp3qBs75wWHdeoqXsE5mVUr8Ad0+0m1prLn+seq6ZW6g1XcdslZL/7uz8keTR9IX2TNB
GgqskHP4wlM/clZxVJ43FFWBZS4VxZPF00Ck+pky9VTrfE7sq4SSUdWlyrbL/O0Q2HtBkn1q9M+8
XluqwGuicW6tqtlBT3uMtZ7KK3DP3LxT13fO6avLvE1T6KrbIMblXpn7RjMvS8XbW6l0kJNXG30k
6SJKzBdROI9qjVkPbHMx2ttU7c5MdE/1K/46vP7ZdDNTRjrKbKbysX43LbNxk5DHa2FwdxWzXYS6
exMnhHK7WX7tdO6mipUznaFTRcjcbe5HLK1Zo0xaqqZa86iFS08nrFdpwuowFEG1HPJ2l/amuq+J
Zlk4UrjLqArLbVpWhy6QF0kol71RYSSkscpi8Puj/3cM9UMl8rc6/OeiNGlZq5XqhLvegcJlCqdc
K0W/85L4LlHUh3yAPDC5iVMhNgz8L6vOfZd6+uCTE09jenjA67SVLT+ANfk1SBgTlq1VrFqlf5wa
X0pfHLy8WGse8Zq47Zs0PErLceACWoBRFW3bpZq1izWM3qnTvSJzelJC/5MS4yia+EqCd5h6nEEL
QMaPxJHBJJkoVZmsdA9ChTmsGvnSx/VbanZbz+WrlkWXEybs3aZ2Rm8zfCqZjZHObLnn7uZ0uPvp
ok0v8D8XLYLHm7qcyHadIpd2bzlLvYss9gKuTyP/FL71kZTKS9Epb5xOX3nzUE5ULXkaXfp85sad
+ArTV/vnK7AREraILwGukXOta9llECdbXavPvCwnlqK/y8g/fx4+j9bXPbqSrspukH7e96ZzZsw1
dV9/unizY2eWplErKqRnuYI7ojbN67ZQbmTiXjokXf1+dU6uOLOlFGNjrY9qC/tDwAaRbXhX6cot
zNJlWw3bELiK5TbPGsXUMobQslCc4dmmCEmTGnPW2J+ZWJ74rerUmf7nMg6hUo3N1I+thHmnQzIu
4vLaApjCVOXc4jr9pB+u59zjzSEGNIqcrAW6snWpAooaAY47WIfMwPwkJ2ZfiVCgG3XSOUfr4vdL
fAIK785N31Ge5CHcloh4RY2E9ExhdtB8DmZK0G0DEbYJjHJT2/ZGpBI2U8aBnzHTwDvraTdJ4uyt
3ttE2vA2BKzArTpurSZ5cFOxDgiGWOlRubd93DFVPrz//pVPnDTn/nDopW7qZ10EeLMBqiMxZ6Oh
TmoUWb9/wKnbPTvW9b4ou05r8ApHXo/wv7kgAQYlHVuu3auPv3/IqZ7Y3I0d24V0NZNPSVNBuz2V
66bxYzg17S7PcXzWlHSlaFYBDHZK/EffTldG5n5Ml9iunGtZZVd4lx6sob6o1e69pm0oZH73+9c7
taOos5WJaXWZCOjy4NEIn1JhRek9I7TI05QV6qloyRENdbZ1pRjaUam97yDW9wLLhIP7s5OBZJzR
fzix8jZk9oUb1Nd2qxyH3HgI7CK9SjroVJairTNySiNpvoeBsYqV9MYKdcA43FCaVUSUGpAx8vq7
KNM3mRUvrjs8wsBZ51ElFrafaHCCqutpROMVyiFh7+hzXOthaTtEnieXIM+/6sC8DyEqTcazvJAE
19f3TdHtXS26TWR+ZiU/VZrNHeaRXmsFONhoxzxOX1Ff8nMcawEJ2FvaEeBYMcZPIjTzJUcfPMbV
OpXhMSBb7Pc7dkoypc5W5GQw6ZoBwN+NYUd2Q1+jvvbVo22oD16Gkc927Y3SWPS92s+gBDgXOh9y
QunzMv/HrzBbrw0tIU5+ylHA2UYUXigFAKTkIm/Vp04JnhWOdy4sGyDlYlUo0VOkRodCqb/lcM7d
/PPi4Myt41ZnqEMueGyt0nqYqsNEHSVbwbnhz6m/P00+/tkK+lZB2+qx+NRx/DTpRwLMTFk1PJ25
gvqP2wBx7f/7952cpqFb0M1VmpcIPzpRcRzuV2zbdMs3eQMx4qq2v6cecmgn544VP9cJjjethP/8
qnKQ+tjyqnFgklM9vZRJwPjmwwlfw/CayS6UrX2a+tCTr7Fzx5xZh+Qcg+jEg+vMTdYx7gddpJYC
si3C7OFAejeWvUaienjNFG/BhwoyrGuhYMcHqaFu8nMA6r9nl/9/23W8WQ1YDIXjwepWtngTl3ye
k+rb6SJwmc04WeYDvhl1csSP7GG6/VQztc38EgsvlnkY36mz0Yqz32ZaXH/6NrNFl9R5sn0HFMeF
9pzW3yN1TQOzU0luRepu+CImSOapxcQ3LbXnxv36/bE7gcdw5sZG1wzrAec63dXgJVK45A6xATJn
D8fWY3xwB0JJa/I7jLb5RBhiJ7CyVWFcVpF3tLr9WGkAhMxlhV2pKkj3vJbxOdTtCUi4480WtpBT
TGA3GuFlw6VB2hMwwKi/5j/z+HuCcjTJPshwJlfmGo63nRu4iTa2uA/QrETgzXzpP5Tahn9QD+N1
pjyAqVxIq15VLnxHYqTFnxo7UnzIgD9VLKAWx5GqNVcTFRysgXspjRp77xVoXQzouNaVraFfttbH
hMFBfb7VzFtP+R6KcFlgUojag26qE8eErxnXz4Z3B1zF7O/A2J2pSE8MG5y5pXNsTHw9HlmrrRfd
t1q1b1q6xIan7WOG3X5Dj1Edo4fQyB+4BOf6N6c+dm7zjGhrCFMFU1ak3pXrqFscAQqhMjUtqf6p
mLpQMCk5vyE06Z2335/OE0d+Z27QVNNk7Bw1JKcgbV7KWB4MFzdGKuyrHKs1fOOdNXYHw6dh5do4
o6lCznzyieXYnS3HBf7yKnJMDrwh24lJ1ByYKxd0rcWYfmmMzYGS61IW0S3pSBOMFvx15VRn9tPp
U35YDub+TSnINW06N6Wbk8NoLXdd5nwVtnfZufTnHCKHf/+Zpz5n2uz+Wf4DwAuaGWrZbqjK60St
/NUEFTOa8ipN4cIq57Bdpnui6nXc2Xob9oYfNwMXVDfq2z5TYVwmKKtGB/EUmis/6u8CHXAsCjrS
aG6EbQAsVTdeYx7hWayJoLtJu+LVBsvB0CdeRTUbRDxiOmyLyyrwN4o0d45vPalleqllzrGZmP1h
6G9dg8DlQFrXA/w5Q7NeQVWPvK/KFrnph6bojFtUm1c5o9SWqxJiqaJUJhgn5uyAFxcic25wM782
IEZ6WX3BwXVhftgXvaY3C1ko776arssgX1dD+FGRcQdDyF6ICTHXAAwdKYdW5PIdAMpftzBDQn4o
le6VpKFSUPMyq1UvCT9YIgdc5n595YzEuEec9/Qa6ALKp1p0cCU4eeNkEA/mgABJqCu7n0JdMwmW
drz3NWNTVPE2d1PUX+ltK+3uwjPDvRcYR69Wn8JC3Uq7eCHh+LYfcgy8nrvUINkl7rCpIUIqjsma
6eQPqdsR5uUbT6kCminU/AsEl/vKGz5VX3wB3MUvVcgIlIFXrtLKZJjPqufY33kqX0w6BKs8Ly/7
WD52lriO1GIbFfpVg29+Q6DK0jF68roUk+SRdA2UZp9PMfWa4tAyS0l0sLLmPSP3c6kMxOUKxCNJ
a10Qyohr1qlu7IGrHegVwGdPW9ee+WfihTlFLNahdNQNLYB84SO8IGfnDXDx0XHc62woA0YUZOwo
HiZ4EM3rJHPghRrgT1qwpx0Mv2VbqowJGSuaNjxpAk/3kTAOqZk1yBhDsUJz+EwuwIPFxtI0uo9H
JqUNW02YB92tl0oGzadUN1GcNqsioBCvBBjiXL6aevLV0JRTbWbhROc+87j8CTtvDV8VVmBm3WhJ
+diE7dZm8o7t5lv9v57X6LqtlS+zEwQhW+JLKAPi6EZ+9q12UeTtXlWdlWVzaSxbJcmh9N4Z3+8L
vIpqPO4g3YqF6RmfiZNdaknwbOgRIujgEo3gu6dwuJ9utacaqyzAYtvqb9KSa8/yg+U4SKqdtPwa
BvMF01e3EHV2UwzmnmCOr8ivbiK1zIEzOSgU82LX83ZVSlmRLqq9hL5403KrXqd8IaXWvp00/rSI
7lRltzaTftfDYTVDZKluMGzGQd1HQbQOA1I8+jy4yytIYWp0b7sel1BntSgTf+NKh9OhVWy1RrnT
Rd3vp5fJUBCF6OywKBGCceGO7rMzquWGETDHSI5EoDS4CH6VDovI7+/4VPC2Q7ZMTe2YJNVNWfdH
zxIgW8bypqeXQZgjSljqjWl65zvNhURsv6y8Fg2KRz4TjoO6kxvXMg+BLm5rZIDLsOClyNLg3izT
apnAZa1QmSpOUi1tvecN8chsSttuHSvxbU2nuvXau1CnzuiTW7PokbiYR0XCpGlrqm6zvRDCXWdl
LZEU0tOOau0phOhieupx+tVCUxYDLpkJOdKa4hatyU3RVKSvQ7QRnU6eVxZdGBxWKOfAuHDkwxkd
LiYiuBcSiVK6U2x1QNe2sYIFh7Trqqxv8FgTX69uLfJCW7OAnG3qn6QyXrSptybj9TbpRgrDJHoO
e3E/utmTP/Eklb5bimBYDQNRCIH7rDvRziSSRlg8JV38NF0ytSweNGY+ul3CuzVXHOE2hVLc50xZ
R+L6FiwNBy2Dlq77N10ADCL0aSxI6ykprIXZqSstTFlQC9QiiIyTVcMq7ITJp9D7nVHgY2vd9D72
/Uus/f5SaHkFr5mZKajT5JZxm7tNK/1v0djn6JRTsW8tVLSQiXZ16H74oXGrWeAjk4RD4/8h6jyW
W1eSIPpFiIA3WwL0VpTXBiELDzS8+fo5fWciZvGunkQSBNpUl8nKFHeqsfeOGGGDkEx+1OyoD6Zq
/Eg7DAot+lQ7+vVQ8laXnsSVmtAAmaM9Whsb+LBh3BT51uxy0AdedEp7aOKzEgIgSY+twTEx54YL
pJhhmSlipJVxQ/wb8br00hThE7ypiIGVolg5WvyQa/WLmzcw8FQnuxt9OAt/6s7cwyc+rXRDgzI6
X1szHERKOWf+oFGBRl9FJtLZ6813t+QbNx+ubmsH5kTEHS3WgdMxsAdvy1zuW9gO23jS12nyJ3nA
JUmTQ77Eyz4LZGHR54H+2YNapo4+RpcewXhxj+aCzwOhoB6LD/DPyqqDxLqY9I0wlJ5enfEYKjFc
eYCbR9Ahdb0cKjtFGN2gq8UckEc1yPVPutjgYKcmXXfTuM/It0KN0OHPLaSKOurrXDnW1WMZOd9T
LB7MzIGVXINQ2xrNVdg3aLS53Xas57eMg8ZUqDijabtqAVWsTAYGlU/aMCrY1+PqDIP5vJdHjmKn
aCFZyb3OxBQ0QDlH1d1kueNn8Ag9y8UMq9tJZxFnlvppLV6QUVAzVWWr5tGxBoqrRN46G1Lo4m3x
FEbDta0GSA5M/ZK3FeRYQ0hB2rN9g9PaYtvWIttn0Pao7U/iut3aLrsAEc4NdN47VXfWWss57xbX
MJ7f88J4S2y4xc3m0oUjldyu9FOUuButrZDAtZ/jbNrOmEpDcH5RmHbK/q0PIdkalNlH6G+d6Lo/
9Sp04KV3GZ3s3lnuZixzVCC7U2vmRDQ96wK2W1wQDrtw+UtL5csdir2eES2p+mNSoXXfxA80A42r
KUnwvCCIngz1z4M9YmLlDAWjXJYgEwcB3dXiPVIlO9SeEmjm9Owq9jomlhJp9pVEzVWldoBOkeGb
6JxCH1XBG8ZFMlHfEnPc560MnhL9UyvzvSev3Ho4SMCeV3B3C9923M1sTWd0nnaGhbCnOruoM7Yb
yfWjDzo5N4J0OLQLv+8qza+1GfiJQasmSQy5hhOB8HGYn6Cz83nXyhurpzmWxKbxp55ziNNIgpgu
hH5UM7zEfAUVEFDUA0nvAJ5wBKesOz3bY3b0wugIyv/YV+lazexzpYifDDgJJC4aGqVTK9aNncJ6
H6/AlDcfSDzPJmToOaTi0VG42ILEgiDAUOttWcwviVNsbdiHG8bEHI29Z04SF3rrEQQLnWQN651f
qcOOcXhA7o6TDfIugXymprt32SwVtfHdgd1cKoSts7w4AI7ZlJV6rQa794EKQnBfcBplUeOR+ZuO
bmjeYrdEbsHMr0ac2G8GimLoqXon+rbVQHj0ktRFGyylStXXUX5l+QUGQf1nqaJrW4t6y6mZ0vwT
JfnGrn+swavIi4ghqPr53qI7tFLj8UvBqm2SpPmJShtVjTMMq0qQLsttIPXdmt2uAg7RNxEyIRCd
17ONcIFznKIh9UunJ9eAHhhKmluZeFLiYTs01g6HSTsb1LghTqOyepTZMjEZYHYMnwrthhMVnnw8
YxM+sDD+U4dum6MMqBMGxNmwi+lruLVmfEfuu/VLqIcCcErPiq1fddN86FCGs4b5O6vGehPViGpV
i/ddYav0bIZNvp+fxta+omStB7bofNkiXQnjpkDu7HQTkojuNurdcOMVzGMLZiQ3+3Mp5mcyN4lA
ck4UtS27Ma7NWCIOk30aDGdhWzvLQqRN0EaPrNDO1eBEsGAfcYY3cEunGo9NQxLW0TFYRX1HNflJ
mcxtiXYGsgsprO1Tdfd6dKRIL4fALE8wFm/rKt8adnMqIvVzgfHVA0wV5+nNrJfXPm7wJzOfVgD2
W0hlt576a6ahSlkNF91Cxqh2mxbaMAuyz/ErLCoTYYV6Po6OWXFqajl+D8JrNKwsZn1Abu3FKty3
ZBgo1GNksfe+7nr0O9uflhL+hsJ4qQrOWVmaHNxyXrnYe1Npz2maP8ZLeoyVdlMN5s+YDfu8GKqN
CXFM77Xvvav9JaBX+1K/o+uSw9a2HOysewcp92AZ5llHgUEW12lVuA6tG65L1T2LzlBXi6cgewcq
EHzYPU3iWyYI5tJlj6Zv/u9VrWSNpSgP7EUt0CiJNfiful0MyPY7M4aaUEEsvh1Hp9mNlZUaapB6
Z863tkyPvCJoDXHUldco2bGzl/swOj81D5G7BmWJOfeXhrigtV9jyUjYusyC1/9WtHOuEbw+O038
BApduU05uaTQuMEgVB0gOpZqbYa5TUvaiHrdUODCsbsAQM8vbVSvfS1enYZWdlrDdIC1MnE4mM1r
REiXllXth8B/t4vZxYGCfQOlAWeQyebt2rNu9vHJqENgHdqgYl1L39HaLfDdLVwS94yy36wL4Jwm
XEJLZ69qeQal6glMzTqJIHRPQX5QDd2rUXQ2x9jZz+GErSlsFVIIW1ktXY+wcviiVvQLcThHnr4W
CGP5kC1vLWH1K00p382xB3n0z2yG41F2vui0WM2kXekBC5SS2MarQ/TXgKU7VbRFD3PrWuJrmeOD
XjJTKLNDW36Y+V0Fcy8XBZJnT2GcoAanrtPWg0WvfrDnBUwQgqorm0wlwhL7ZVhuFf2LK2pyCCo6
049k01WX+Zcy1imuMfekXWGVWUuAW6jMz2rt7rMp3Cdz9Vz2LU6I+NJbB4M/HDLSpw5seyyo9wl9
2lWdeLea6odjRrFP51fol+gYrvsMuL9S3+s0BleWrIsS7H+Rj5yIHpCSIpk5xHjYoLGdn4ECbOxE
j2MxTnSw8XHEtp7hHjgO3RiMknBpZsIoDq90dd54i32TIMeGcCAeqwOdtE7ncVKSOs5na9tCCzAN
VXnA/fGbbtlHk9WQBxUvhcd8c+YeFvJNq5mkuOWIJ1OrtH2uW3DK0IzsMgpJRTub2awVk6HIG6j9
9QEJGZQ/qGPGF6PPKMS3OzMBIFCKQyici1HVmxxelUhRrJURK1c9HX25zORdV+FysqBIWGum/SaH
W03jIEnaD9URr5oJmDe3ZeobG9yDB53BNceJSnhaNdvKrr8s2YKqcpSF3y2Y0Y5eOAQH6fzJA2u8
T/nASd9/jzorkOfqoulpGcWuKatb0zqf7iz+GlG9KWnYBH2L6gj8ZoF8Rx1WL30+HF2a4gYwa0RD
N6+oTkRRW8EUWEKHIgOp6JUdq8LPdI0ZaN2fXKX3VFHI3Bm3qilf21B/7GzLB7tF+pxjqrL6be7h
tTr279BCLArDDo2RhXM1pr9eb3Zh6d2TWrgre8quulfg/BUMs1ySfY9wVFx6h7bxAnexEWo3jVWh
0v/XmH8w/b3Z1C4Yzo1RFWe7SV/MpaekkT3PvfNoVN61LrO1mJhPnXqkFi1ntc5u6gJxk+F+qql+
VvX5Ek9T4NGgCdl5i4RBeVUgPZd9GHpHvpuVk5neOpzinaUqgcSXToWFRLa6iwx7hfbHXSu0x7rP
14PtHh0SX/K1of3ugfo2WrQvNf1vTIz1MsG9nQK3LeW6U7SAZpFbNITXKbGBXXIeV19WqbylgDaV
Yj47sbEvoiRCGcrbxyA35TCYBV0Vs/LVuaPqC+Tt9Cp8Bq02buRod4uDw+58zLN+8uQUyGtJbF4P
GnJlttMQSOOMjtg956GA/vwNwsnwvZyPEqpf+ltbUv26TvWnTN9bm7UykDo0un5Db2Ye1EX56pkJ
QzAfqgnGVGW2B4jBce4tYdh380Ovifsi/YmVJamghpjjxsVXBckujV1FyVsT1jrv0mfTwcc2e2Se
i6q7Iqy81RZr7YDrlLUfWrheCUACiWAeBfpVc7WWhQceCBh2Wc0eohF1unZR/3KQhAa/Dd50Opad
x6pJs8+sal4UOhDtpXuc5b2jcirxX3MsTjPsPans1lhgEsULN7C6cbdTynGneOhfI3Tq61X5g82/
ThKpXVrQkCt15jGkxZ+qRcQhJinr3m4/7C7V1njxH/IT/64FlvdoNB1bhzSM5Vp+iVvtsMZkYytW
6dkyvNepHjWsJnRofQ1pqzusTJNUML3P6GMhrjFdkdgFL92NIQTV7ezX5fim2KB/pYeTCQJKD+l3
2eshoJYvw5w0K6x7yDYJ6IrGcasv4lIytDC8HGlG+Z7b+ILHXm3GWiV9UbsFBK7OQwMIfwuJt7Kq
5/pbwrpL1QCYoK/YJvs4sS4F5A/LlD5Mvf2azPmNAuMujMNho6bqsCqTBUOiIWyUHyqjuaWdeCpp
Fl2XsbbvFEP1FXyQTdMiG1h43rLVFKUAn1B3sJtAqVT2HclBnXKH/kLS8hEuxINK9EPNBevbehAK
DvmftbSn3p2O4dQmAIYqZdV2JLJ12oqjvDvQhvDaZ8pB4negOV+blMk6z70JjtprPYfrueMWlP5n
BnuetJCaG64FSJZzlXBTL1f5NJWrIcJpd4oeGqASjCWBgVWG+3YqTyq1yjKTyVJVigko6c2y5lPf
eKRF3YKuob64yQ3aKcT0cdE/tYQHlDLjsDnqWXLqrMR3jermGZY/dB9pfC17471IUl/WO3tyfjCV
0tpR259K99LTneao/d4EWA39oTCVF2f6xqjUxqtCTiDhc834Rlrn7x/HXbz91/wfBtJt6BRCcACP
aUfnU3ic82Ur7XoukSzxtjFeuSJDtVLBLVgjdAWy95UdPvClZnxxHNIev5HYGtB3rSTZ+OxgzE6O
9TeqJPqhQOQyloXOpq4McJzaaH5WBhnCOV81Msta0YAdpcvZ4rEopRIJbdmEdw7MmXLp4P7yR/LS
CKp88/C9QsOD8SwdChnR1rq1oTzLu/gWu/3FHQ4YLRSZ/Yynpkov75kT38GupWQPNToRiyXzJXdR
bKcn6hZ9QuLSUi6y36vE55b3jLcGOVFxSlyqHjEFdlpQV2nzXNiCSOAJdWYoGza56txwI3T5Wuee
cqtbyzvlVgDkXrkvjZPPgzW51JGG4TkYTjmoVC94Ufa2y5h2gEu+COe9SdMJM8ZDaouxtedXp/0t
5+fIvPJJ2WCteBqpMvJGXUcT/yWegR5hANT6AN17Bzs9P9yqfpJgBSIKOYWNG/taBoZev1QyYEz0
L17ht5pzN3aoHpIabNdDH12KMd23leRaLJJr0qnEo+oEsWP6Iqd6MECmsMJ1EPBQ9By8ur6L+ddy
ME9A5uNRIZtIFWuFDOAHJD4HSBceJOpeEhNQF9xn+vAoA/PBYHXF43x1HdM3+vZCmRxYMqz79kpl
UiqPZj2OH7pAK+1VYejr9gkgm68QvDBbNd1w9UCPTbxVISSSyIcWC8d/UNs0OzDEPvdTaRr9OZ9p
e+F9ciEmUJtk0Z3qfOjd5UaRreYG9Bw0P1jdJiUmnGlOZchRAEAamJy9foThv/VaifUwluoCGLcZ
XxGr28kvS3GB2RoRWtsh8lBORR6w8oI+f3Z19almiuU3M+w0+0oGgbS+T/Af6tWR77CSt356iDIS
t8ocwNG50vD5cJ06Tt5OpcVTwafuArQS+uJaGucpp+WTSpK8btY8uwQkmGdnSR/Z2Ho6Eb9wCmq0
0I0DBUI7YPuwO6m3VLEelMNwHvn0oP3BKcPs80Rhid13jgJO8RCWi9Jago6NoI7FwUzeJKEZ9z/E
7csIZ4bn3RnnQcu/ZtQ2JBCiScVjO0X9qvHc9QRjBGvUFa9yW8mb4wvkyPybcP3CBeVO0OqD3B5i
yK6l4+IVTftUpdeQS8vnWiaccShvNMS6nY2SvbXjG2MlOVLiOHvhXSEkIXU4cNxrbCoLKlxyc82R
VzIjukbFg9H0v9ifujUOHOqBYd/kVJpa7AWk0yXnRUZDiLSXzIzsceGHgDnfhQDdxAj+b8VlTRWY
CKHEclltJfeDhL4AN8qGs/T1ZBszo+j01p4frAv+dTX7bBKUDXZERQJRoLeujIBmP0uuLIZDApf4
Y9KINynLyLUluUjvfQFb4QFQTdwIE+GM/BV7yjNwZ5L9tMKF+f+nsXCjzGFyq4y3tGm8Jpd3QXlH
2rGh6Nb86b9TLOcT5N96HhYYrie6rhsAgNYKOupViSHDGtX2X5g+2ayjjGE1e4ujcPQJx3Osp+68
uRxA0qxa+pky4betnrk7OclZquzYSU7903tQkizLn0NxN4wFJekkkCuQrJdce6GWb2R4z2rQ9W0a
QX2uIRWBehMaP28QcgHU3ECGgx1SdcQRZ5h//6GrsjeAyzLqIVUjh0BYVEe4kh56G4rZcgTD6FuF
hdAKBz/yynWanwb2icXmia3oZaFRTY5S+ysPNMZzTu7/Zkd9y3n6sXkQ3TkJNf9fsvWfJoc86Fgo
GcUSREfAMTGQ2APMCBeSh3HXfstRR+3DjaM7tyAHPXK+ckS3pfefQo+X2fdOeedr62lEgfTCRpU7
Q54cnPDxVfP6laVSv+jKDV8hP8ay5/2Rfmm6iqz8N0BF2t0fpPUzkn/gIzl3ci1I/RCWF1eSXG9y
IfINNed4DzqN+0kwS/qCxi75X8lGyJXBXqzcMPHr/k5760rgOvBYDMak1TjKzjdfzXPJ/TrSOao3
a06UluxAo7wLUG3YG8mlg7HTlmYbJVudsEYATBDCepTrL64kDIus379VFeNTYSe5IqfywKm0tAi+
Gmeo8QNpCMPuxXCOVqdtUPcjK/A10RTND5eQGGKkQxuTbCFMG6tpzU1aePRUma6SlIFAGvkLNNrq
iHA127flR5L2gQwVXLMO5E3gLgjniKGLqDwy5/wtBUXrOKkv7WrjyuNSnpy85pDrY7GpZOIKWskk
iaqksKQ6tuLueQMPN/Nw3Pw/nZ0epD270QiBAVrbfPgWQACaiAqmaE70VK9M7YXhkY4HXxvyvP+9
o5pxRKVYuh38QVoglgSXZ1UwEkv+x1+ZEf4oPYOkOKPNukU+ph1frX7Yoqa06mlj7EOk+aYV3Y+B
NEKV7lKUGk/ydmMdKjsun+rdza6su/QGNecWT6jNqpuydmhGGO9LuKkz6s6OF9SoDkwhmc5fgF7I
ijAyb02kBLH7u1CRSoG6uOCqTecygpwKs5ubHNziMs0/mSLAczwoc7P1nC7IEnPXV+YWlbdB7dAP
lGRW9m+b/WkpzzrRnaJfpAXNSN2MRNcsyHgaODbaqyAhMSDU7M70pVbJNmHKYiaBBScfSg6efoFe
JlhwRJAO38hHlFu0EBd5kMhjOAzNEwMnVwm21gk/bHsOjHiOgxypFw1hhwiGAeLtMd9W6l2of21M
M5Bz4em1ECGUNHkx8RsyEjMefBW0Xr4r2a9lqsEEazifcmp4afJtLskmsjo+UcM/NkjJWFF7pDzn
4tnmKYECHopJW2lBYjhFsXnalLItKPE929p0c3vPaTKNl08KrauKanS6iJOm0Q5uUDr/5d8JzsjS
RHewA8PE7w4XRnNOEA6oIQlk4Hb8lTvviw/usIe+JX3lglAorHSexMyemc5I/ZbSEhqSRFZnvI6g
ySst31Gf2MwTbqeN3PB0MefjJOhVRtaXRTEJg5rvRcrHMCodIo78ZrPJ1bj8KpCIZXKVbjzzooOO
Cb9lhElzvpUf5Ld8Sq/8AEz0wFvqhDVUlj9j9wf788Z1PnvnEFd/9Oht20RsJ4vQ609K56m/jhs/
ghHYTpn30OnTQ0w+1YUET5jvc1U8xRmBdRavnXRaZ0gIWUilCAr0PCR4ttsM1yF4GcIO7tFG1V4N
deIz3jCVtNiV7rXzlj2DxhP3UX2Mloxmn2qrwfm0oTlOjufSkSKhst+Rk+LmW9qjiYhs+ZLIzcNY
wt2mWtswK0huxsiXdKBi3d2/meiuzI8+KKvJno4p+4JHa1To+hTllubhtpsNSF90vO7kakMS7Vwo
+M2oLybYCm+gUNWKrcCWmdCRyeVeyIw/PnODiQYuSggglujuxubK9V5Z5fIknOeTZCMLY3AfExRV
/R6TY7BdUrz+MG1PNXq+XMsEjdWI7GtyjXmnWZa3Ypnfqwqionw+41XKCmSjQ4aRfeboJsrxY5yi
ylsv85VV0bvJZ9uioFK2BzRFNp6gXbQT+yZ6MMTrJN7SnLbcUA5upxXIPtnHGsGR2HJBYYewdnmH
JvubmfU8fq2nCztDqvHY48WRqNHyQTCWdej+u4A1+Or4uqi/cwQ9uF6cuKrUz+EHQ61b02OkNFDs
enKFyttt+ITcevzagZLgTQmYB7BdTWSvUQo7dG1PstI4lCPSiBQ0CbXPcX9MAYrxKCRI4s695YpJ
pYczHy1MPTYfQvKdQuvvCv1nJE7Ubl+o6d8ITzAlDooVwKIMAsvoYKn1p0q1IIkrULBsHCskPxOL
3pGKzZ4v7WxDTUDzVMKyTP1GvCcK7FhKhWeQjT5YVUPxp2vKA1WCXez2RFdFdB206W8wqh2Io0MJ
ztBCXWplmVhrVywXoA8f1jg8NZl69lTlaEbliBoQPdKNqtEOhXI45bqnHMkqdY4JKqbh06NbjKTg
sldtQUIV9VNqjCB98nlnms277pV7tzX2fQlSuaZtpqGrDAQafdmpijBVEaor0138YnZbwDOIPEOH
VfgzNHYt+D15F17Vlr5d1CFUeaIBEO5Z/6BIHrbCyT02vawrtE3qh/kUOJxPFwjMvSDU1eJcAL87
QAW0T6fy2uraj251od/q9WUptN8wpGUFcnBopXsKvbZNu5Ux4NtHDqSj2Xeu6Qj6RfnV7IZnCqGt
343k35Ru+CIrR1KZEF446k+0gGQsF6jFrVocylnf0qX1D3HidChZxpl1gHcL7E3+WZvzvguLwBk1
nwG6jkxursRvOmHJ3GYvTVR9ksZ8IidL7Nh/lHTQSMtZIahUQvVKx0AQx+q6T7BFY0rWJHHjg6sV
77jND8VAOoZK04BWjmLC/oexEoPQVkWTflCFKIJomrE0Ot3q1ZPdhbiSxV1fJrh2NVzSSo8vqVFS
yq5xiZApg+3XDwdBpgmRTH9uG1Ll1jqEZAlmh/bYRYuvJ8qVcv6rObp/roeRMMWDYMcqWn6kiLZq
NNjuKEIQP88fgNBAe9nT+9Skrz00jXqWvetO/iphvLVQof0jNdY20dorLXDlGqV5DDY4qBLmhN6m
UKOgkGnrZy91NfS+wjmILe2SGIWOfYTrRYso24/2JhlaoBWzcetU6wwfSLqKVJg9NHu8N7P9B4c/
zIbR8OIZablOpuLLjdu14yR7R2uM45gZSFbpcLKGz2NvXTSCA7YgyyOrsaF44v2MoDwOs14fEqg6
SelUh9HEPWnAr917Z0GYgSJdI7PhDkwWeU3uQxlBtzCC9SZpvGNFtbUc1X2/uPdOTY2VEjnFWpkr
PAu3fjSk/lShftdxgzaq7Zcecr8zxxHLIPLadpUZBJ79DB97FbmNby39Ou3SzrekrtY0k+7touLd
nqnzm96vC+tr3YCYRvZjD0QlmHI7qFMy45WZRuQ2idCdMNrjS/roSxWrqFqe4Bomad7bwHg5+fss
mBIK2PbyMNpJeAw992jZUCESqVpKfLAVBYdQL1CE0wYgHcteD4d3w6wfNPUj7CgEa429sybn4rqu
LFc2B7dfgqhWf+DMWJtsf6ueKBUq0fAo6n4IRnhdVz2rOQKfAwHFeAopoS2Du/WK7rMzJghYtY80
48hplEd7XNajq5yzbrw7RG6GCcVfW9ZfowNjimbZ05lmreRFs5SdQsp9ZVe46jmAPjfXJ783avQV
TAMmSafbuqb2MzXGXVGzzlca99V2epJ5KCRlxrKQ9MiPrW7disbW1uC9nvSueM29IdrWEQROCElV
2UzG3LGwgHizOYieUe82zZwGJfFAYHvKS7bQfqgZ1V7mdpxhmMmx2JccMlVLcSaqpcm6kUHJMB76
rvhTFFCfjg38gtxb7MRHiA+CPn7rluognP4tqWvohtaUzDdtMcJybZ/dKD3XxRPnHqjY97wR69QZ
zw4tfmDEdk4PG69is3jBOXdr6FLwIvC1SCuTIRkfpNKwJnGj/xz1QpCLsV4LEimctvwtZwxyNp5O
bYoroiAa4JmXTUrMOhzw8priOkMSmdNNm1sZ6Ad7L49cQEOzQaVluoziDYTiSp7FJTFMSnjqEv8u
NvhQ/j8FRDU6CHkXbXGbHHdt9M2DAY4oatx9mC5bJQohNsvKbeVGZ82aTmPf7UOkMiVScwakI52j
LMrOSCN8N1b/0ebxmwFR3uQRlBj9F0H0q9no1Pb79xGmZ3+q4lNT6O9mVpJCGhzfw2Nd5YW2l48v
QVNKC7VwFUePKBXALOaCf1cP3Rh5azMaLwXO90B2EXmQk56Ajc3L9LMNzXsDhQ0QY6Fse2hRgtbo
BIy14gkqKQ8Wy+QxUdPXOl+yc2pWD54xkA5Y4nDVhTPdx5GxhzgVNHd3ndLqp8uGp5RzePGsaZOE
zsHz8k9oabEc3tiRt1XBaTN4jiZCgLRiQAxppqQvbTLx3pg6a9u0j3PfJrsciGSyoD5ZNy4xQWou
59wCBLSaSquiZVMj8QTke8mAixeDhaoq1aQyMs65XWR8H0j4vnZPxJFGgPZeuXVzY+eQD2xSbeug
4QfLGJZm0er3WoB15x68eAIDlrgHBNg+jDijV3laJONrEHJqZVp27WJ7M1fQ7EBrHMQlLkIXpxQl
siYJFMemPRfSBVGkvwtok/syc5W+XxGLn9VWOybwzGQT0It0rE9auqQ+DmXU5u/DXPyN5nA1sv4p
tdK/grO6aaJrMqvbiry33VLtdvror9J6iG7bclyFE7WhyAsPmNa1rSQcZJTYLOTb5YrtEsrwbprD
O2FvaN84IQPa+r3VvkoVb8u1f+vEjEmOhIeFHlW11E4Jmwchso0dhe/CU/amWp+jqt3b2ADXU10e
K35uRswt8EhQf9k4PRnoZWlJeu5E+6Ys7g0xvKeGGEWX+KCheM7o6lQS9QJc5p4NyctE9DP1cHSA
RlkS9UPaF9PyjnoOvIh28rP0L1qn93M336p1cjCKZu/A4TOwyBxdg0kVR0NvUYcrc3CbGDDpqulJ
u5EntY7i+jzXJ/mJpQSiyAF0iUU5Qbsc7jySJ4HIZ0pTrk1yVz3GHDeochIOTg5E5+R6Mkd9hGqd
ps4wIz+CXdJjxDE1J8LOWl/lbDc+ZQ1VAvoAPjbjnupArdNWZYcSeLJcZyt7TSvrbLfzOy0enMAJ
XsfCIInCeTJ6M1upUeJQwxmfi1B7LMuwXIW1SeOFikp95+71Kbwn1vgejsqNamuAiPA9RjGvHb/Q
ErqZvLwkshBZHMZl/MiG6YNOUZP0MJlC5h1grA9Sm0PZ29Iud5e/D217GOXp2Q4uN68pTzokfZoo
hT+S1N6oSXNtJuvuFULAuwXlEXVMan1kiUllHiXIeGqtp6JD29GkmOQl6k2Oci5cczdUuceMWWFQ
1SNN7ONF50xNa/cXwqzalx08wHVeoOh8DnvjbFh/oTu+RZ2dboyewRnosODuYyvQC5faohVlhDfL
Qzr3J0Km3Yjdcovp2IbVo5Q4Vet6W5fpoS+1Q5uZ1FKqwR/r/o+us8dcNb86lqBM0+iiei88YFlM
/bm2rE2FLKiTNo81oTVU2re4KIm1NarQKCJomrpGgXmvxTNp16zY1pm9yZfpOJTGg92BVIfvqV33
nY0MkX4dM+LW3tJSH49oWkW6cRgMUmORl6BtiQaG57iM2gRVmm7oxloBS7gvLID4xVS5Qdu0yqap
SVqSixo1oCixaYx7Wrkm8sHdqQH/t/KWGcluzYSFOtt2aI2kBIFhPq+x9VJet+H4hFw+UJX6p2vb
mfwZab+JA9aKvE04kSOza8OvK3erNcu8b5L6y7PFs2OUuwXYNZpZJ0/QtlZ2j1FqYFXN52hoP+nI
Pkl8rFrSAKTP1PyS8Z4M3mcz9q/ybPGy/h3FULCYOe6pZ27CpX2gvf6ijXqP+ipEj5P1O1QJ29mI
zq5wnnE7nizw7dIbS3ry8rFxiuz2rwoB2SS0pK+UwcWzdWGR5xuBhi9vII5wxc2/sAfA3Wd0htQk
qlPNoX9pfopcV/Fd23wvw/YVy7Huo/mqCfdjkoo1TjTsxoFwBPXIozbHkS+9ZWrMD31vlKtxtnns
5trO5Q474FdeSeOAHigV3C5qFXdgxal3/gO1SxA7pxnNFMVS+PA3w+9MvoEmJXLamYo9Y6ymgShX
RjgWcrxUkhcCsbbYhtPwNjRAjmdJ2WGCi1XtTwOnnic+4i3e49DZ62b6poyAw4QNZYnXfEgRCxXG
Lfkz0haETKvHobceZPRkOLAooPUnGwoUFrZI4BvLcwspjGV+zJboe6JEGDizuVkm8asCpC21eicq
78FTIU6PVe/aWe2Dq/dYTZJskRl9dIDRTIuE2lBhJCMLsCi5y0Ai79GZPgm2G8plbHwn3ysKpTvO
6bVrLEed7kOc2WKXR/XBXGD9gcAaAeZ0AYzDcUpN7cvFXxvoF+lruPFcuGzFfzg7k93IkWzb/ssd
PwLsjEYO7sT7Ri53ydVPCEkhse97fv1blqMLISIDyEEVUJUJlzsbMzvn7L32mINE6rI7M8qummZi
GqmPDkJzo+5/mRyc4OXbSzsyjsouJ6J5WcQZT01Kbjon0hyRpz/dKKV7PRYfRdgfBb+2aPr3vOE9
DZmNLGRdUiOlm6oeHipZH+j078K6fC7M4UGM2cHMgmcbhqHM+nWg4xnDBmS1POpTS18Hp2HAbu2y
xhkyu1hd2y1rDlAL0VH26oGGmjBjdCDaVydqb8ZZPCALXiMe36qnyeUFCyz0GfSEoOM/TdzLnr5h
6dRPvjOi4jIGdEZ0Alp3G4OzM7viq4+yC4m/uyzicGr7hE+XIrirgDO1cJJ0sqBJQ27wJNLxKOdp
55gdPmfKJfyEWy5z16AFGfDb1ka7LjgWVn3wS8LGWNa+dnTxd5CN8MDQfZd4YwePAt4iPrIlQvdD
nDRwX3vzCZoX4xHPSEG84JcaqQ0Q1rwGuveetNnJJk5Ohfaqc3nu2AQf9c1WXbo2QyFvUKmo9zsr
BdP3xiaNSz1xgYekKZzTp6KmH162vOJspC9Snx+7gcJjJgRJHffUOQyf8lYWEtlZsJ9Y1lK2nEmW
xyECPplP3buTTSsiYC9aOW8yfdaZ/zQc8vmekn5WxhzErou3XHj7YpqRObXjKSPlOFNWFrvZeo3x
3sySDjlRmTx+1TKfw30AyJ/KMJDYHbn4oZ6z58mNPpNBkEl5zfKKSTsnJduxmh1Hw6WHE3kZ+/Pz
iFiirNMTCdC7gG06cugrK+YHgFsoV+FqTlG/TuZZ96LTXGm3dqlhPZ9PfSzu4F0yk0pessi8pEP/
GMfgnMvsKvN2kyYTLRMuQRwkX5Gp3+oujQb+N/bCg6pvHKf9VovBRP/Tyor4MBrNga3aXHHQXoyV
OOV5x+zdfFS+NTfJLtVIZC56vKu62giI9y6a4kiA19IN+waAcM9XN3c91TQq57OYWsztnEvVZKSN
7as/1Ad/ju70HD2LgNs46ZgbSrc4om24Nxr1itP6SeVdVsKYdeyOqoKJFZ0lMQd3DG6uJD8iZ/EP
uXCxi8WYuuiSxvVwQ3TkkwyI+uMNz0fjamXyVpMsmjQO9/hNlnpfXHyfcoYbk9spEmcgxBM1t10x
5+MCQc/Mx1ctRXg1YBGh4/dY+3NHDlFwdOhC1LgbFoNu3OMfnBEViHucNmsmrI9MHh+MCCOUm86v
iCvZwrLxoUWdXPPZ9JBZ+RwyB3Qwk4sasTIHbJ9WmmbQKjDaj3ZITgjR3oShXehHPiWt+ACtyUEL
qW08pugWVMt3RhvXYALd+XF7mfzuXI3NhpVu73ReyhWHpZCN4536keq17nA3qV2sjYZP07y3dYHQ
JG7eLdtSjRsULJJQ7VVSAOELZjRkvl3cCh8UvbRtVmjMXJi7Tp0/vebYGp10xmcyIClQSe/zBrFi
uDIDCJN2SlB667+0ZcyRpskZO/eDqgzmX+qdryrxGI71Q5Aah7wP5yXRVJjOEuPW7gOVWUvzJs63
IQ+J03Mr3El5D5BWJB1RmWU0rjtmhEPX1Estsp9U8VDi3qRl+kTbbD0V47s1jXgOx2Lbhdq2mWLB
dKG8qAUt9oxDObaHlm9N0w3ew7RsOK5Esf7gFxZ3ODoTOIokI5mRvaOZrOeGUWCwFvOoI6xB6RdM
/icVzMJox2HB5HnjVvRvfJwOywj3XsKZsucxxVcNyMV80OKiXWmu+Zzw0oVV0CyLLr6PlL0vaL7b
wLzPqMki3kDdV33V8OBPGAiJxyFUXeK4MZukWBA3sDRLluOClRG823kup+eB/IYFOaCfRtfzOsw7
b2KVsGkP0/GV7SIG/rVUVnflyaoyDs5miG4cEYKrxXc5x+u+VceH+clPZg6+0QYh2aob5qcJn6pn
ta9Qo/ZxLK7IDhn3TsVOuV88tWVoBPksshDfYFNbd/wE6PRNfx2ow3I4FmLyj1hJmKgF6ya1lg0R
JqjTN2VZXcrE/6XP8U3dct0CVlQrzJhE2tO3zdlPWWStofzWc+s6YUksAkYcpU57nD1l1uJ9NdYI
XWwfC3P3YAKBmvGhmMX8kUsxLUdm/kOiP9t2V256D+1/FyXPJb81TnMLB3jxHheYpRlKRXN3CJrc
wZNHUj14AqTLYAlZzAwanjV+w1DQgZzqaZmKkPbwYN9kPplgiMzCzN6HknKD1g9uT7z8eTJ+mZJJ
mzcEXwj9XzKH0XGddRyWI5Q85das/Nusa442KnnDjf55Ok2N4UfXTDdlgzemHgbAQix6OUfAsBAc
6SJ0Y4247+s6WXNe/mY9v1G1rV6SWzwIlqEcMUO6GSubkMoKXa2KIFCchTlvEHqM2pLqchsRaEKs
Kv3tMOjwsoajg6VbPiUl/qIcJ0GTMP6OnQ8dv8HesBBFmEBIggbnQuVb2j4fsk7ZddcRkz7LSQhm
89MT3tlgpa5WM5q3gyevDthOy0xegVOeEqe7w4W2ZOsxl0PhM5ZMH8wi3nrO+Cyw+KWyXTeT9uBM
xitn0lswXzvIWk+2EOuMCVEHNYAHBqWMKajLJ/2LJdnDo2uh6xcn24kmVMszAh4LP4FlX3MLRVam
g1LsPUQiBZ5Qczg5mXb2TTrlTVl96XP36gA/oBHEI+Bnrb1Qf5aG4V1cZOzBYUY3LL5QfPI26rN3
jMaZ2PnYOWlD9FJ1ARTp2Nib0u7xBw9nLUUmG9RMLLJ4o34hh5oXict4YajLrVGcqg2pZAF3ZedS
MyMv0UhmZJxvbg0Rv8ZTidgk6N+h7YPH4SNqbeTQGlIucaQqUVQ2ECFYvioxYKcIkmXgaqh9Eawv
K2r01DKPkW2dQ+o5j45MUOvjoXT06+jiywiqb9KSYe2zcRXZxJ2OLzjAdsZEE9syy3uaByc2Mmg0
wc0AuUAPm+2oMyTAUkr9Yb3PQfPgjcMbhN2HpELTTu7CfYDEftVxyNTb6eJzDoL1dG7HGuvFcFs4
9TYZo1skTmD5yQqkR41TSX3CtXHMhwGR6ZKRZ0X9o6E8gkqwMKV5MMqKxxR6ACYsYz32Ou7F8YlJ
22F04g+A28fZQbwVGjRK/DG/Uz+wnjE6JnRTkQc9ZBxK8W2J3Rw1EZAB/dKE3OKkNW5QaG2EWzD/
GM+h5W7pty08PAta2UCeih4yk25Yz0x0rAllCqEhzIWbHuq+OpjedGiI0ch0hHx09dep0T3lWeIv
CNSmexlzcKzL8jGjOUH9Sh8x6g6dFRzaqTzPsA8VUkTXZhoMwW7oIHFgqkDmWT0SyXoYknAXw2qg
jqGTn0ZPQ2l9pzV+QgM/sJt42CmGkzfnp9Fly/GHKl4QlFWzLSLEEw1YrSFdZtn8aOV1De4TQ+80
o1SYOx6eoMwfRv55y5nBaMvVHDF6qZi0lW2rLR2rRpWE+cYEzhBZ8bruWxOZpIa4yxVPfVQhBg9p
ibOjpWa71Kd+Q+FyDHOdOT3JvBoHspAumEJ4wMYmDAU/XhywZ9vxZWBlLpNp7QTIUXk/FhFXZ9v2
9XQD23ubyHFXcLaPO0ffWrEcN/EErsTQy4d4ruk4eIeB3cARJUrXhgl+D8/aLFgGJgp8187Wzege
jd44Zw0PHm5hmsw1h1ImvnesyaijY+1TFPGR8+GzU6X7Nurg0hJ81bf2PvVbRIRzsolofE7qJFnj
0+fs4XYsk6qr1YWUjPIQqBZSaO+jdPrM83mHFv7OHjIms9VLkQvctGS10i8j+uKq2/NdYKSriB5n
ZVVyPQ4ZdnEEMxPDI6wFSm6LIDBzdk0WfOa1vPfkfJsP2j3gk6Mpg4to8is9OUTZGDudYVhoCHDO
g0erlTwLx5pYTGGVdKDC9egiHP/VceK9oY3MOUZ0iWWgo0mX8Ukn9DOoOFRZGv1r3F/Mdkv86IUF
4V6TYjdazT5zHLoDvfnBTPp2VJIAu7nwKNLLK+x9IWikhTK+M0oz3U/BiC2v0cZ1GHZPDkQsgsIJ
lmFB7hPtXjK6CQHwrMMxhRwT6V++Xt6FLSZPBVmw+G1dAjmEAboW5JcxbvCseaLkoOK9soYeUn18
UzciHmD8G0jL2fW2TkYZ1KPU9bVTw8k9xVJo8xwyU6+3ttW/TwIbVm87B0qFveXiaJpNYS51QFWL
mrnjWuo0CIbxvYmzU5DpyCPx+ckg6JHg0bBJ/KpclB0YH3MwvEWEiddGwGWbw6Xi4cVFsZXk2peO
ZC45zOd0kpdmxJeYd895GY8rHYzOZNDACl1Bu0c3j3qIIdrJgl3qFc/6POByzY3vgrrMImSG+pL8
vtkpQV0gwe7ZtFvDeobjfI2k6JZdpwgCNTYJ1NRu+KEmtlpFI6H0wqPbZms9x3uE3xcijHfTDm25
KbX0GI4uNzg4e/1bY9nfuJa+w8p+yQK+VJFxTigRMS/EoJ9hi4W7LnVfSxMVo566K+mKvRZiikiq
i1OX923byqXrZpu4Z9AVWJ+9NtO7QICrdda1Gmo2v9F4t6f+SU+d2wRXSm8BdSPYDQ9+jB6zSLSr
Ag4JOzoFlX+DQYURZJc8ZWm7NRthQZLwrlHXgtkkQsGiZ1lI7y30SxaV+mMYZjIJJ/JQBdIlENx9
uASyvk9xGK08qjKPuTYV5HPj4rFqESJREBeC9DiW9jhLQjonhrvwPWKp0TG+JZn7nSiCQjm4H1Zs
3w886qkURyeCKZPn20mYR0sOex/PZ+ITp+SNnKgK1/vFgOOD20csH2GHOFpPohhY0qyzZjqvCWwh
0IM3DnDIRZDlOoPCED1la3zSAAEaxmqfNjU3Vr/tx/GJgMuHyiWKwCP6UjBrWliB86oISzBJOCbN
6a3gnEmWxd7zzMUIoX9JQ+/ZMvM79cCbRlzTTLGfDZ0pToO+mVEtcLJmsiLICtp7p/M4iRnV38xK
UU/oX4kDplab7tD/seiI1YSheNHWxV04uY+ThsUIe4Omy/tJfeM6pdSImoOOemSFeHhvBBo9V+9e
yTNM4F0JHbOe45zFOq1keFaRfLSdeAlysUxczh9QfveqjkvoqyGX6y6aFR3DGjNjAaKmdoZjlXYn
xd8Ie/ctqadL3hgfVm0+jwPHmk4+hKWJHtvchpPzqm4WUXxkEDIHmhm/GqU8p6Zx1ZLptmqNh0Ja
68kZVyHPkjVqR0xwr5TK7MsZlONwepDqIYjsTjCryt4N1yCtlV2VGV8B8Co8az11kuELZ5W2PWnm
2WelILElrYwFXh01IoCkPWpkGnUYOqu8W5kpbhsrOSWhy+wpPtUFTIoJTgr9Kqexf2Gl37lTemy9
8VSBL19OhjjrjY2XYhYLY8AqXjI+mA0LDblR3syRhas3eOhhdqmLk9FQxAM53ST4hIoUKrqsvwcw
HiqsMsBAUIXtfqY7OWXhqg77btl0bBT2cO4oHkVvfmkmW7ylMbvGhqLmSXYLcWmCV6EPPiERqb9M
KGYUF6xop69WIlaICue2nZx316O4axzv1hq9u4BWdeJqBxNkkWpHuWn2RcV9KmDwZwOjUtMvEdXA
FiJ96pfh60s5lzuiPjdRWiBgRt0cwauwDbQhAHQxYQx4LSLPOmp9cB+x8WEwQKYwuA8W4gjdLZ8o
Oc+2wTEn0ud9aNeOGuDvtAY2zjydIKVEIJnsT2k4m4ENxeGZqxvc5gUaPmA/7V/Qt3+Asro/sJkC
M66ZIm3etVr04E3uPuzEV9Z2f2Fk/4GO6io44Of7fZQHzf/+j/H/Ai9M4G+Q5Oun6Y598NBI+2/p
i7/Hfkv3B9vSb3M7DzQ/42FaMe0m5MMYTqFJf66meefkzwkoCyfBqEon/d9pf//kYfwOK/iD0qvT
2q7igd/jRfGFORTQj4eWOR8RiSiRszc1ZhhlfRmn/IEC5I7zitugRE61c51aD2Dsjp2I10mOwlwx
8AgM2hrWnPzlblp/uCbyB269RcpNuI6X7dQQvB2rV6cONoKwax/RQs/LgfX5ZGfyO6FI9612o3hr
/ozjmWYGs1RUh2SkqNegjG16AtholqE3PtVjyWOb/ors5DoHJo1/TqQ9zLWhqh6DEZAgGLIPg5DT
v/yS38chSvkDFuyEbZKMFHo7z6gvrm8xUGlqxFDNmjKoR2OTkD3IdOHf76vxp+v2A1aJLsKls5Yl
O6l1T1bfXlW8j1aH9ygskI12rL6QOZrcfcx67/k//tEf6OAyrSBWTeSza1bwUZrRwRZUyYMXfuot
cuFAhPRNBhtxTHlq4uQvr+Qf3nj5g1jZOJruZISR7CwE9E0l3UVU4/aarfYvSMw//YGfnMpCyCmf
Zbwzegui64hds/zqmEj8+2VTj/JvXkH5Y8WqmxbXsEq11930nlzejXI3q5NU1/KfKDn9A/4Zxr8Q
VP/0a36sYC22FZ2eYryjYfyMW5qTEA00ka/+/df8k2X4u5/zYxWrZ6iLVtbHO5yzh1BiCzMnpkNN
4bzFOj0JLVuTr8FmJmyqMk8NBqPxowyYQNXTOZb6BfgRYW4hAuogOupYDwzPuk0iFG9AFPRBf1Lu
z7Yy8JhCzvOG+pR3uDl0/RO9K1obsqRl0h0mWf/lN/3pkv1YJMsu6ZBwTjwAefCZAIjGDLnWRvGX
B8BQl+Y3l8z5scgxTh8dnzHDzkIq4EQx1AB+HIlgX22mDDyqu+/oT4TKcJR3zbVHvui/363fxxtI
58eqxLiLgta34p2TDls99ldhUF56OAz02P7b2+P8WInqAIpIY+kxgA3tLL3+XSc0os6Tzb//gj9e
vB+LjoX5oUAkF+8Sp3gKmLyWjrVW1HA1JULI8qlsUkMzHBI64Gbt/4W6/AdOrvNj1cnijHje2Y93
06S9lW1IfDeNfd+o71I3DJc01Yy//UL5p+fjxwJk07zPwqBOUN4wK0Uvz+7kFCBQAudZOZ2LwP5S
qB8oRCBhLWZcVh+UlK/VR6ebh3TMqEeaCsefpfTyKeWFomY5fXEKPdzfssJAXNGI6dvpJpgwLJv4
uAo65QE9OyfW3ro6YxKecyRRUwYzmRAj6dMJ6d19GJYnu+tWPSoIrcXjN/gDiKlyCb8gX+jZjDPD
RcJCraslyEcRaeTy0da6qxm7r45l4h/IE/QZ7rL3bQiWzWNe9M9VLPfenL6PHnZgT648C+6RO6Na
HxjJw/RM9oOMtgqB0ghzX2jmC0OsnRuiQE0TeYzL/FCb9koD7DSRGsQb9hnYcJkEGqjKk9+DyL+0
hOTeyeqOXQYxmJ4EZLYYVkHNyK0OR35tAwVwrh/JXUO3IIzP1pw/INlutXD4R1RuJfFNkgTXTuse
pJy+w0K+k1p7oaynosuyrRTjMRvak4WhCcAHJyO69yN8C5pbvasqJireupGPdae/CaU+6MUtU4ib
wKjPMw2PBVqhi00OnWGTHQlnLmqmXdYzGHaIzBXt1Ue51Y/DStBSBxdZUMuJfC2VwamymV4lWI/G
LxWADNBx30fyXDtQFDNiORMXkB+C2BA6ZhqyV5eD82iJ4mC4xYOAPdd1kIPRtHljujfj6lT4wRWb
F0j+nvIUy4lj1y1/z6Gb7H2P4TQszMz6GkfEpER04AFbwNF57KP8HAaeUIrYk0sgbFwUGGoCsnu4
5f++EPxhkXZ+bKOOm+K8w2O9k1b4rlAyuPF53Ka/vO9/CPiUzo9902TLtLyOfa2ykYU6REeC5L1p
3CpfxJNcWT7EjcHIXiyWGLp2F5UOEORU1KEebnGX3jKN3KEQgstj7MY8AR0El8Um0rEvmFjNRsfr
RvwcA8u4XGAK3vZp+d+OSM6PPXmM4jCZw5o9XwQPdtlegjl8L+rwLxvYny79j/2ROSKwrbZgy6d6
zlkLjUwy2C3+27cXP7ZHKyjn2O51cjAArvoNokdYjIGM/lZ3/WF5/Sdr4P/UdLqX+yPdGT4/TnCJ
Q/iJ9Pxkx+l9HVoPWmc+Bdr05gGFhcD+7GfJ6396YsWPnbEIJlboGKGzjb5K4ENzDP86lMVfTi1/
2KHEj41xMlu9qUI+fqwycsqa/nZGPuL1ZHvOBm9tYbeX//ZDfuyF1tS0vXCriPZkeAk97X7QvYck
qO7+/ePVYeQ3x6N/Yon+z/1BvTprDfZ6HJhxubIs9xF1/bBygNypdaSyup1R/i13409/7Mcy0jQY
BjhOEPyAXpK9IbLYHsVL7suNac4rzHsbbSr/sqj84cURP9YU3a/muhuTeEdX8qreSZunAKPKX7Jc
1J3+3YX78dq3cBC7uY3jXTOk964c18q9nvtQ6rVw/e/3Rpr/nBV/91d+vP1p2YVpMFJQ6I1mAMmm
u5gY5YfA6tjQjrdTfy2s8FsEFeACwPQe/WETgAozHdKrQgQnCrSCiv5hkOK+CqczseEbJ2N67/Gd
LS9E11jZdxZWAngO3quVTMcahlMVQRX0yuizZ4y5sDP72LgMPh17n2jjaxS0h26gEKzTe8ualzOV
VVCNO5M91jLydhmkKlkLbfiiUMMlTxsxpTKxqkHRIgKTwEi96Mbrxl3qG3fQLirpN8oYeIPHky/d
RDdJPx2dVMrVGMfg5gKsh27xGNBKawfv4HT+u2sX83LqxmfJhjF36HfGgG6gVvDvdL3xbCX+i68D
KvaC02z3BzscKM+hozpVDAIwpNNnNfAmMKrEba44o2VBHoADoac7eVV9Ozj4M5VV10kVxwoNi8RD
qOd3qQZZPJqf2oZjWJuTWoOdckNfnuF+VOGjzB5IiV17Y6ktCsdlUOZsC4GdjbYstoeoZa5Z13st
015q6ZwHZ9ybfJ+FXnBOmEo1sqZqXGZd8uGW/rsTTsWBPJCnkom06JjGJtIg4ak7RJr4DnCUGQFo
bYLsjooLWOk1O4W99IGJ+TLYEVs+LAAxrp0GmPc0QpgujEMYyV2jwRAaRHwKxvSX58OmSQQ2jKj+
nvT5GeVOs80KsVbnx0RER1W4wMtao8M9c8hUEBCC6u3hUeGAqmA8B9qMipJDoDVDILXs7mOM04M1
BLcmhFhO8MWtGcHHLXoMuFJf225/cbFdjZrPjKzFBzjfEDKRwXViYNaZ8qJoFH6Zfuamdogc75c2
zb9mdYEc3X0LfMgkrfeg093D1I5OvjWco8/wGTnABUn0hJQ+exUGMxglCg4EkgiP0SDAC8cxHno3
Odd4PpknN0h/eqQhkMTUpdPcAMtCl0AYLTSOlaJ61efmMLOBNE0c0jZ2r+Zo4bGM5U0i9DtTQrWa
uvvKQ9RkbYLS9RaVDW4HAfm5CosOjlfdEKNRbW0ju5IiWikU+svUIDQz0uRTgZC0Wb9VRMHKQQpK
Q352/ZNBGUAEdLoOQmDmnYnpWh+SJ4QEQKzEbUmE3dLigwJd2Ku2kb90In8ZZjKvq8rb0SRTONPx
fXRTeI4q7c4dStAr5B66BaOyKLhFGYVUPS53mYnNpXaZnjvFTVq2J7OMb4QP3dfFu8gZDE+X6d+S
VhASJGIOa3SstwjwN57Mfd46qJsCw6KTXusgv8sn+1FdJZthSBMG54odUeMQj/MBXWGQvnmZ+YgU
4KRPENDD+JCbVbxSDwHsS0Z3VCbZ/OVBVU4aRGajjK9xP2/qXtNw5wTnziLcHIjwIbL8UxgxldM1
uD89QgOZc11kdeMUEXzl8GCwPddYdfBJYE2Fyf3ihd4joqFV5HVHDutYppBhTZO3q7zAWDieiU4l
HeXKb4NvFaQ9jv2mgRycJelHN1a3PguXnKqELPH6RjPlsTLxYmYTSmpESo5u69jZ/Kue66d5IuoA
i2V3VGThjtZTLI0NQoTXBrXaKjY10sZs/MWMWLYMXrfw8laR6JAKsnLX6CNanhD0/peS3QZHZvaF
jwrxVTjfZcxyBbaJZV01H3lEbqxjh7SVSWfxUqQC9h3t+pdQ2SD0Mag2XioeTHNASqM1pE8IhGTC
Qw8cFzzhzhMD6pM5YxxmsYxYS/U98eQ3pm2oceaHjeqaVzpYjczDVTqDii3XEV2uHKtfd8L5NTMg
KXWcEYLslaZjkifLN01HCGzrN+ko7voZxmAJDkU2AogVYm2jvvVsK11MYXxPUVMs+pCFfpafCs49
u83Gplrzpu5ZhIjc2h6XslP4OLzpO2CPfy6FhUqLmltiYYJ08p1l9sXzsrvG9pVG/2CR+aoWhC6L
P3QOFzD7ZxrCwdrFGZ+4MlwFpbz3sbNUKbbQYIghUw3mrmrSUwutQGjRXVAbjAPrjqjf/LspQyI6
elxx/sFrEqCjEF3bFLWrNJ+MqXwhM/446+Yt7I1ibTTNmnjHJ82Xa4s1DbUJZtyiCW4cA4F75urw
W3rywGRjneOGiqYbve08utueTJBGbhtt+GU43T5Pi6UmwnVkWSjaB0zW5aaOkb/XORi7nmhYU8Pq
61mv9uS9gngn7GdCVd1G/a6rzT3T5tNkxVsFB6/a9sZoQiwJpn02SwtCv/2mOUTCk+ktgixbQDgE
dGfQ1Cng1VR9ARpmRugcoi2Phm6jGWLFxxf0IA2UrsPFGpx7n5fKcmJeChIilGhdshcNZDjNGryU
kJe3zeJjyRM3eC70q3BaoCfDw5CgpRwBueIJcSDc5W+17V81fURCyFvZTrjRg3hbOtUxiqNNO6Hi
0COxD6vykoN3RyGNTLZm+pu6xQVMBep/AOAQcRKioUnt4L9c99bMmNtNAwZgAVidEJEDYTTnjDC2
BRd2VfjeYnazchkgblrYJG2BR3wM0MT2g3sz+nxU67ZH3+7fBtm1S9PSnoj7oDtQMtNFR7sc5XRj
lLD9LcN6lFr4BonzLCo8ZWpXr5OEAemEYQbuAFSHXKPDmq38XD739fjSN+YV2TWFKcKzJhn2Hmtu
rqWfPuzCzpjWc9v+0gaIqiEGhyZ1mqWXOIfYZIKvl+2MkqjHsTjYdwMrYDFoiPXo1cHKXKpXaZrL
dKm2F4WZzqLkOGhpoLp4ABhyb2sN/n3CFdgn7PaeUbwVzbhXH1Qa8k3l87kd5GM8uO8gR5HYBn2+
8Zv0akTFrwR3rFqejACPaWbmt04nL2PR3/eoHqDlBLz2eOp7I9/0lo6gZwS5a6GA4V9tNXEw6Geo
IwMM5cfeqiG/RFcJcKfGVkBejLWUuN05wtoKwFkvERFuUZgv+6otICmPWCnb+NqVtgHql2/KYBRS
DSkBunVHxMWuSoIP5glAJcWz1uiPIuRNcpyEwyL4F6SB2Ej0/IDLejub4b7DmdZ16FPQwG7bFE1m
rEtEUfqt75ovcjbPoFPehyB+LBxaZZ7ur5JQfrRZdZON2skY5Y2e2u0SzcgZgd0F7+WzVjUvzhB+
yk5uEZ/sx4xmkjB8wP28XXrrMfwoVupWhTTiZdV8a0y0Frbm7iv6+IEDAkE9r+qEPybVajQYMqdi
z2zrLirLYp2bOO8nYW0btIyowoA+1eFnBrJ3WQfRR0mLrtdUZRfifiGhaoxuBPVWo2nrCTQoWCzy
tHj33RJQbmxX93HmfEys/7kNRGZotdtodD+c2bg1XfyU//wGbjD5jTuHqGIFkCQHNd2EdYg6CIBp
zhPGOpIuBPuqTMe3DAqeq43XYUg4UYcAjRrx6jqEayCi+whmeUJEh6846A80uzauVq+DwttAdGZp
Z9KoOxGrFPIGLyLNQhQLSpkXGZpH9KccL7A0xUOOfClsrU2WRqB7EMOpB9j3eeU8dhA0fPquaqGl
zsC2+wLXK0OajcUNc1r3ikQjXxnudKP+KTmjyzJSLW3LBjTvp/fCa29UhZ8Qf6FO97avI5fDvZxA
+XAZzdpEFKQW7z5IMZcXrrJOjitQLA4wjuz8KGW6UddbVOG4LLvqsXS5vCVW/hkArWRwg1NjN6Fu
LudxDQHiSf1kU/RPg6gvJloamzs2O8a+0IfHCKoVAb67FrFGxzrqE7HbN58E+A6ZuVffYRbTs5E2
GPrTk5inW3UtPEFzbQiig5PWEMbDj9DXNzP8E2Oc7lpOGkVqr80+PolsPlQGy62sNjqN2xpooDZj
WvOntznQV3Eyb9T53+f/49gMnDAyE2Jukhe8AuDGibbq/blfwQ/5ZXnoLqqQbXVK8xdYz3uNuiWr
3KdsNshv0Wm81onc5bpPX9ne5LDYqj59FwlCPzcdv61Ov85mdkdYyLrHCr2YByXVQAGazArhJXZC
42eZ7arnSvVJtfbT7IHtc0cj47Yqo0vOi0lP+dxmXoujnDBD/95zsG8HpIGtUoWaMUzvNrEJq+AJ
Dl1Y0mwRagFihT9BpH5UHR4ayLCRNEJk3Ce1JkZacFSPjzpIOk6x0aR3IOtrZ7MRF9R6ticfMS1Q
ApHzx1eJohHKdneKy+YpHNw3wBUtXKJwjwdKRw8AWdDBz6QwarMD0cnMzIuXTAd8W+vO67+cPgw3
o0IH2uGJRXYbgocyu2nXB/iFXIE+JmdnRIVCx6DhyWt3IyadvgOf3aM4IADn6BqEhpr6M6rAXZpm
V2eMOK7iwqPH03GmUkdmyCabqJgoeMaPkDfT16sXUdHFzmlWZ1o0LloNIbrkIVF/sMHlPuJCD91g
N3u44PJtGtXocawH6fpPtWNdrBQcN+Y4FC/kx8utkCOSb5N4FALU3gxbO5VVdXR5ojTRHj0r386A
f4lHuW/aYN1G3gpU7nboODHhqNlltjKUsopb9kl9iw6p/Wze5bb//1k6j+XGkSWKfhEi4FHY0pOi
EyVRZoOQhfeugK9/p3reaqYdRYJlMm9e4ywNHSaRYWdHL7BWViWbFZv5DaLaIU0iKm1okm3q3XUv
7DgEDOwOfPb92GSYgjVHs+qfFGsrGnFfyvxzUEvqwgSPDGtvm/6DKvyUP/6QQ3mW1P+WzR0nIh1R
QNlcHA+9Z07noeXR82xi2h4aK9Gk97omPGlkMuAY068pyXELqu5g6c2pVaHkIh2fSJT+wIP9+C/u
ey4O9mT/NGX86QsPjl95GLwBg0Nv2Qvv5HJVqBJMN6vHpjOxAeb9TrZYzANZJwFzIWhceg+e4q4n
tCMUzskL6X1wyp3ws/DLLbEnq8KoLoXUH5PBOlsOV8OsmszhuwudTU4PKzXzWlQNYV9ltaxxJbGL
aZMnYbfKGlfBHzyu6OYbFYbyVbI2IMMTEoXJkPz0onRjh9o5K7Eiyvxgbc/DIY4RQlEHvKMG/J2d
ZKIGTwnCwFuOTCnzwwdzjHLn2RH4iZXAkFDI5/emTC8hriRxizBkRIVWFaiApYEThYzXVu4eRlni
nBSf5rH8rD2aeNMNSFcr7qZaC5oTbBGi1YcpGDCUHu5aYjgLHOHzRRBmkPWIYUTJU9+iTCxcy9jm
Rfpv8cyBvTFam5aY9acWeTuYJy/xtiVnvhZYJ3VpN2O5IT4jW1M+P8YuCRj8XFCMna4OhsZ8D2V8
K9zhRvt1qkP68KDAr2Me6JBIYobBWR3MxP3IlFhF6stQ7ylhpn7aZFWIAc6QXD1FWmfieY3ZYFqq
P1lh+es1WA1a5ibDXt/ExLhUZbfIMF5o/bMc7H1jyo3AkAdmfbbKpugOTedvLodt3sVXj+STlehs
JHRNDiWA6sutikva96+GaL5n1DYk3o1rz24OEGGXXlzSoIZyNcblg1GFGVPF6LkkBinHIM5R9zPv
Pc7nt6qrjpkp9uq/jNR/SjlDDZab1jLXBsuncfNLWxFQiemltMRHPDmHKY93schwa4FZONSfhpk+
u435U2TiOiQ4Z+X9n/SjTdWZDwU/MzG6N2ELHKCVdSNXU2ghktAdJaersa8uZzIik/l3EpDNO6jM
cKaWzSieGsIlM/rtjPPDyueLB6FNrYRvVE0Iq4f+j5yf5zAlz3HyX8J8eCKsmXbQqOniB+jNqqAZ
hqe+RS6Iiazr5/inWN13JhAlxvVLmjv4T6CohB8o9kbnfmc916fvQLzGTv+bIhCHN6IwAmTIND55
vYuVqBcVLcLRa2mvB0wM7OnkRMWHpeOAkNefFdB1CEvBttB7C13/sVSL3PcFC187WOZ4ybNeyV83
LXZI3DTziRge6E+h9dRISN6t8SeJRtYs6lUsQ4h2EBdU9hdzVu4f4m4UpBuRvAYjMbpXI0QzVIi7
vAESk8NzCot6YVbiGoXlamxogyIP8qKZvKKyuTD33+lWeCf56sVOVOJT3kFc5YF7TuNjBDlsndLd
kfyC3EG8OhQeZjMppSdYguZtkXMyOQEvdPojvhhX5mgbo5G4U9brHLtYy8ehzusfdLIXi8rYmlX2
EkUqQa49qDPKpDCgtWUdRm8FbfSsTfdMaz8S7vG5uwtPHIwe2zLJXkuL9jnWrN8k83ycW5JDV0oV
Wh1d1dvyOKF8lU3NAkl9YxF3DsFeisPFTVOH8V73xFtLJB4UN4IsJ/dOrXBGrZMsyJbcZHXJIQd8
XJaChYG7K+WcjeZ3QbB4vhx796558Sv7QRkvwXSO4NK2nvkVlAiWOoKwIR2c0f+vTEkEY4YFXTvi
zg7BGcme5qFWRzZh8C3nxHl2fnLEWX/RV2LXNH/mGFy4DHdTGBJq5X9M+bApkviDbJtzTQVT5O0j
El0UtclzrzWryHW23MmocrKTevoOAevq97F4W2V5wVDrz0yLI/rTpwgO/mieE89Z9+J3dvHfjt2V
Ty3WJ9gtqzpJXaPqv0HxytD9GTeET4MiOowuU1t8UQjnrUqfw+eFA7Pgkmm7T/Wo/ArJL4qtCSM1
kxUzUipHHEWpxenXmFDgFbOpJc3BelUfHK9dWeH+kZiERqLHwUZi7dNajdxXVT2eE6YNqExw9KzO
etJ9mZGzaXq/wRpT5YbE5NFii1Dh4+SK4dc2ceOKxarmRNGdflVLHPO94kXVuRElgAjYxcpxvFrr
Qq4y1z/FIKBO7C5Fpl9JJdmqN2jiEaw+ra4884pXo41PvM8ISVecCbInycAgvaqUwbMEBOCPAqob
vlEb/fiU6vdRMKCS2Woekkto6ex+nCN5C8CvzpRe8KnDxPpX2M899WE9NX91d9IsbEPI9HHYqvh7
4ONU7vscb2YKT/W6SvuF/7y6s/gEED8eAMlxiUNR4UTb2dA4Puxqp0XVu49NSeQBQ8ziEJnNCuTN
Q9g8adUm9u4VxqaqmRmj4YScYGEM0SrK5pv6/xnvrxD0R/1rPdOOuFrsHeMtLeVKLSlVo3XMFYS/
dsnTE4DnvPMA2euC4PklnoWLFBtTJGo7dypWvN3CJVmwit9AkzfCJVyDLR7Z1lK9gZ4l1lVSX3SE
zmFAdmxIiSkxsGuQD6PpXMYGuAsu7rdYq47qEau3yAqUYKiqGBmbYM+qbh1vpV4r8bVrCNYjeCtJ
fatM/7cgwtfnR6VGvaoCbWcE/keIdk5QEat/QgmNFZ39bLgD2HNA59fdHTvbpzMTJ3M6WDUlpPWV
mTr+XJa/cLtoGSqdI0ptN30TYJD4cvG9DGRykbradx/+0APz9RtlPaNV4sLq4G8qQ0t7cPdB5xhE
Lmvf/fjZciFjvWSv3RmtKtb2vQ+AyOwGmA2AVtvouu7QBWaX0EZIwKQKVuVKLWfHSY7qoCQIT8Fk
dUpwKIeN7jpHflxqm29q+7q+vZddfmOzpqP77uOL1JnnnKLEKoKd7n2j7X/i76slRdtGL9G1OmqR
+siJtTFn/4Zh2lNaZ/eaugM+Ov25haDQ3s286uzO32pypR5nX5BDhI3JbGORONUM9ZL4pqoXy+ke
VWqVwa5ujQ/H+lLwgjTjmy0x4ed8UG+F9/DvE+F9H2hfkojCdK63RuK8EblCY4CrgvcxpPhSsTQN
Ie95FJ0lQYx8f4QSoHZXGyc28xWvFKtnxUFSB9ipkduXhdkpjsHWUWQe9YnBBy6KjPyOWh2u+Was
Id7p9QQE6lIds7L8Rn0izHaFNj1ZgFIE7l09YBIdpFWZp6t3kXYDgOeX2tQFA27LE9e5jtfcDw/6
lGM6jMURbsdHwTfGVwubZeVDR+e9RG2+6dw/9agwYsIuSHzxy34MPtVp407Okkk1QNjFt4ttTdQN
ARfnJMpJjmh4oHjKA4bORXSQjK08znifQDE2hULbWA88gdmhrApxoEr6hZJ7VNO87wCCqtR+UIlw
FXdfPAWHxnIP6pRrgF9MYV15G8T/HGmpXkvE7YMWQVA/1x6EKV5lnB6mEOgDw3WvmC5kIqxVFYkN
2p59PnXNUZW7iYahlvGqPh1JGRyXxX5GRL9Qe9/u6drxnkr4ckOEr3peEwJDEZG3KAm1c8oVoGXO
RiEdBfehA8Ektv1dEsYtsH+3o6PCx1uoWKvwyc7qZevWv8VobVULJW1tx3vFFRsAz35W556HIXE1
Fzvb+goYMFDTbvLaOvP8KhbHQAXSNMyA/h0lifFQ1d1afRW4rtpYCZRdcKkNwBZK5MEob7qffKvd
0uTPvBAmOhvfT98KUVyLHlOjKcKJpeJ3U8s7hiXSepc31N8mHkXlTb9RJr/VDSt0u1npDcBR+zwH
YmfKP7U61Flp2XdYzAvpFKc86a+2hd4lBiTm5IXGhqNCsUgj/40oAKtJvwa6aNv7CAbEx+x2n+KZ
t6dWtd6TiMYsLyFRG9RmktYJ2tTBoVjAK2s1RTksRutRtUDTv3CxZMsMdN8EDAR4MBM/D+9G2G50
uEoySwQuafQRxOcuBf/sl8JxbiartRLmDi3rvS+78xQa5H4gwlFAu2F+o+1isHlWp45aHGph141y
UOG+zvtuHWa0ZtweU+ac1U9UbxwRDg1FPJ+QyRp4nFFE9SUOcBz7lh086L1frmQLLXDQgMHRw28r
oz800iOkstJvGCHgAGMRe9vtGmM4uu5vAhgGEr/SyB7TQdGQbJ5bz/mpEfK25G7COHQMVbkeyiwF
ynCjRUeEC5+wPWdz80tENKRIuTHQUjYaxsVxGaMk4kYpbQe9YbPFwABTiWxjM0BrqxTRn8pG0o4z
2HYW9rvE9xEUxSc/ld9pYTzq7GDHx9a1cMFGhym4U9yd8H/HRQxvRotpSd5OizKGlOqn880ekINT
UA12rgH05vWhDNH9TQivF6YEngicdqn+UsTD08AVciqtnImGMoJf2xwQjYMNCLCLantUZeNHHmTG
cHrwceZKKGomz3i0ctzv+QhV3D2kY3P0UdeW2Fs+9RZ+Wy13jzNC7HG5nioebThoBwQJ6TuWtvTs
Y7LpdddcdQOBIEb2leicn0QjK3sAc58y8akn86e3oPimIfOwSamqTG/VgoQHtGlh5DxwnOpcBjBO
Pqt4ePYxomCkbD0NXdNwEIY09MrJJkX16zdvJdYHWo9JTp8l7d5UgKYV1XzAgHOwF+5nNGH35YM0
lxat25jg3aqkb1VxM7p5WhZtPqxyPXGWMJzhuhALgR4QiSmlrB9jVoSMcZO5eGjMTrPjLAQbC5vs
0sxIvkSLCXIOwtK37qajw9VEfXag70XoKnBlCK6EOt6cvlsF2vzdmsMhw2guHiCzUPR/mQHCL7fT
F0YmH8AFuHnj6tkL4qsGwUJzRiKlwWdW0yh2AyORhazHgxtmx17PwH9CH4YpTC7JFGEO9wzBD/PU
73ADfO+TeF2AYBots2TWhOFCyeXEViu2nbWbi8c5bOc1kqzpqcAskBTxcVMqgabnw2XHyKxUWTC6
c4sTAeGIR+b16Y4U1JNsv3O3xMsn8Teu6pCyzqTWCAwiROKPlNvX5oLSkSkOAKOLxjVWs+EpnR+B
Ya51zwrzNQTSGjm3YolSA8HRq25Hq471Geoh9ktsmzBXo2HQu3r4YwrKQBuwXlbeIe8zlFS6jzZ+
zuFNWh+6Na/DSntpmcyYif/QNehjFWxSuIcsT9lhDrLEKrvNpME3DjaojabtCf1DCl/h+cifRkn5
iaTnqxfDWeRkTXsW04sJ0gSEnekzTYg/gIm/nHvbhdtsfRBw25DuQ9thtfnKJWRQlA30LS5qHJ7z
NQOPnRv1X2GHjYAhqMkdDbG/MOVrG/vbqGco4ZIAgZn5W54NK036r6QIbNVTr3J/ZdG8+eCoPRz9
VZkQBzob91bPH2WLZzmRjdGmM8cj6T28tF+/OL39xDT9F8ORN/Uc49RhHmKfi8J8sUu0yLNlLv8F
OXZB9iHq/lFqLU1IBS90wNSANeFRX6TWiC0ZfJA6Iv1hWqljwqHPFF1DZgz2ixQEC4nGayikZAXJ
Va91/QJL4nqpSYtTZP70kmHHlbLtHeunT4zXisTTgf2h1l6dY2msS6ZcVI6xZWJhpeHBHUnVIlsv
DoNfPa+orTEfr5Se3GBSpna6+E3x3KkzJgSmVCnQWBLVBQZ1RsmwDay5A762EkBASnBTTaza7CFo
6stM9oL6F5b9iePqQssNImpakjO50GvsCSz3PpLinAAIQlSxX2qzwHEj1LfSM7ew8l8Du9tiv7lQ
sNlss7iDgjwOBdIjwzatZOXO+bF2tDOM7xWGpCuQ/X0+4GIu8NrFVONeFMOlCatmNYkavCw+j5TI
asGOvbbUZYqnx3TtMTklPoJIYGKG43Af4cupMUAKlfyTqU1VV/UyEfrNZX+6CDcIUe33XYF/vERv
6OFC0lVbXwzDlsnXedCqvQjd3VDg4mMOOBHUa9U1mPYnvd3GkAPj1/5gpy1XWd8sbc1+jAN3Bzxz
SgV6xvCaGfNzOI3vQUlosB0rPwviV42ugR9urjI6SEKCsYfRsBL0cJ0qOkkkJxs7E4yXSxVjyDcX
Y/GsTnaEbWD6HDt4RD7ZBp2Q5hZr1NvLABkXbqxg8Amp96GDrJq5PQFABSx+QjSwf+opQV2DMEAR
eN9WgyZ4HjZwWqrIee5GiQK+vVjGdzJZDNSI4sDlx/ExAzVRUywGAFN77Fg8EEZYHTGRIR6dsaEN
H4D2enyLqvjWKG0Ah7UqsmKCV9Rya9hANU2UBvCo/twfrc1IAqFNkJIVO3enhvzXC1ATTE0Wwrhl
AFOsSswOHmrKpD4MjhNUBt04d4SyqE8POPMCc7LF/oLDvSTAkN9Q68DxapPt4bzV0sZku8JCHYsN
opVwcN0xRrg4QDoBCDyfU0EdmksibHKaw4jb3nMXg0pyy5j20sY4jIPV4VEMIXNN4HZ24MifO/an
R6u2TDABsMfiLxQHEiLDFW9Zz5unMpPrjDvFo7hq3JXjK84mqdcjDvWabXNDZuJRb7NjzJXaEZyd
1Z9gIG+lbgMk2Ar/UG4aMXAEGOijjuzeUtkk3Ql7XXRnIGWtZ6ufNtn9WpUIaumGNvtInRFGl55a
LgstcD60rnvn1Ss//5EEz1vouUpJ3AohbrFT7mzhn7AEW9mTVIbI44VLUXBtB29uQM6qx7eK8m1Z
Z229UT9OnVE4Xt5TmEhUkJ//7YzyL0xx4JX2zSJ2bpm73tpU32witsIodrEORGG1K7/5merxuWh+
LUf+mH7g/zvQPTveYrKybDna3Gn4rYjetYEFGsRg5Naa+MQxm7YC5N0jyUD6EhlB+NgXX24PJVXT
qkeuhKd8ilcOEqWN7rkvkQkcxTbvgvQY8RQ5opdVRUox6/8chNPjzAFi4ZUQwDXC6pyHNxrrPB3w
4QnzcYUtHz5VFRoZVycHl7NhcqDTgGa/8aF901UuTNWr140kEBsm6Y4SIiQOIKcpNKMHAD0yYiY/
3VgJsJnIpzXo7LyOAqhORncQIzRY3dE6xk74UoGuYCp+bQxIJbLYeTXBmP/4SwRJCXs/Sq99S3rn
ngiXphRPOe4+kL5gNdpV/VVj/dCxfUfsBRpWRZC4VxHawSkR5mcOdQpYDd/ZZMaVAj+imvm+cJID
B/64wMEGiwCreNQaLM3po9bIZTHaN6PNPHRgjDHG4TX1ddkkLwMPs8pHATAzEo6mi2Pszr9ZET9T
+wSqeBFczu3eIMmL06q7IlPslrOTbXo7xIIx30uqFxEjahJYzQmP3G3ftE5Nod/N7j6n5TpFrTS6
4fDuZLAJObNMO7iKdkSrP+vbr8Efq1UjW0Re4yn2aVvb4pQZxtWwk31co/O09Hwr82U40dS/N2TT
9sLatx1WQpSOBDb8gqQCj4XzDtwMX4m23042QXh5CHfcrPFkGHB7cAlJK2aJUGGYvi1DldYCpqE/
Zjih1m2/tBu9/tc9aui/37p+/EpyY9rmThx+5glLWejuGo4kuY9D/MiE/DbYREemxqNNSEzJrHOJ
eozJkdmtx5ws5cZ8wjcEQi47bOEa85Wz9ujVxdUcKSxKRkFm622MDvNy1ACoW4cVbe+rhj1zawyn
uQGgI3czbQoyTujTZ/0yMEEJJlgI+OMW+vjTx92v6OTjVLvkygzxSgjzhijn0vewYWxcBvtZHkWC
7NMYyE8M22HvDPOKrXimBWDO34JN4KmAGcuuaLV5MRLqUo7lyQjYhzCLHjBTwF4p3voW5CNbYAo1
Mn4IjwFJT5VX/tY0/UPop4uasrHtyttodEeSXA5FrEEaSTOE/CFw+ZCA2GKDsfRK5OiikN9d639r
DmHPQ119W5a3dg1a2ZCR1bqrceBM4m5XtYAVhj4gfiMuyfGuJgtwAYgFJuIPSM+kcTASHEYxi19q
ofkY6P2xIRlTYBDDlwunx6j2kTUAi+C+4kDLWMUFPj1MfgDd3BjXQRKBNbMiPXjCAKtt7as55R9j
yALhllN7k7kAOe6RTwNhclVEa8HruriVtn6xteP0uQgrnEbDdY1tWTNXD6ZmL6OIiFO2rtF/aVN2
kXTdCitqdPHpK8stWKkweyNs+/2rhQUP9tArvvbmMhAlW+CCJwUJh0l8RDkCtOBuWSgTByV3kDo7
W3hxbss9DcPSDqKr+j0TPseqsuq1qrhdTkI3oo5GllMxoZzMs7previM6ZCvJzExMXVwPanJW9gR
WbBh5LxtCezSNBX30B31pOTiDV+GSPsyK/vBKPt7O1mA9L3xhu3ODDXJARiGrzQHy0593WZQkL4e
1AsscWDyFBswkd/MaKxNgyE6CXMw4fvRkNCRiYEpuxPutz89H1h9MmIr9qA2tTY8cCDLCEMS07uP
JZoKCYiIDYwyx4NY/em7HRON9qJGhBGOk/6PusgxGl0MePe6PBPQsuiaC+21d9GFB+aWwNqjgxVR
w4TUMZPH3JhJInVPJvVSC46Xkmoi0uqdqiHjn0UjjpuFtePbA13lmxsWYQtepJnFiaKUaPryUPHt
B615l5y1BcJjwUEPd0orN5YBOB4k5XZ0HhsvXJdW+6qazn6Gc11rYNq3Xnf+KjwLHM+7Nbo82ZP2
buXmm8Olr9aewbktyu4bO+OHpq5/qefCNqepJ5ZNlAdV5mWgiOq5ReTgNlaw//eVQM1+Vv+2hi+0
pHyHy3QoycXrx5HJSU16d6SderwZ+kz/nlooS6J6US1paeiHRljYJINF/0j4NvoYHkYz/fIjaB+G
NM4ZjlhNxWgQoqDmaV9V0TDG7xz4aWm1c8xAW2Z2/0ZUVLmFDfSsVq4jNcqmosHUEGIMX23GhY8Z
MeGKnOcz6gRfIh0xErxrRCSaV7Ot3gu3vqY6OQlCT4BpQPjJ2/UQMyi9mXiuXU46aF82n9UxiW2r
GakEDXZbabdjsvCRUpzUnFutQYY7yrerzv4Je/2xaiBcAFWUDGgYXo1J+jwn0csES8qPwhdz6IDy
WuuhtrJvM9QeLaP1HpOIhxy6c7SpE+zLcguzQPRC5LlQngxT/00CPI7gTnhgwP2TGeVTmWBSXk7j
Y8HmwGbhySvTMxQiazkn8gq7vl53IXkT0mwe9JByFGUyNq1ZtbHClG2fNfN6AIPF6xRTxJJpaacd
y5nI9KrKcXqaiKoHRs714a3t9WkFZzTfGnRbAUUucV3WTojhT07mh5EpvY2D5kQd+yJNr6Cea7eE
Hg0deD9M2ufoDxg9zfY+aAoyu/jjaK5sDAX7M+6s0JMFPGNN9C/5XK3U2iui7Gpa3CY2Fn3oGvNd
FMgzI+tffQR9Kb0lMdxLKcW6JKqdnxM+ZzK45FX3LiIcl3t4lINZ/kpNv2LX8zjSStM+n91i2NWD
xUwpKW8Jp3Kju8DOwFCNhU2yMKZlTfNkO1gxW+0l6fxxjZEdxxAHVTbXRxzaToUJrT0TzKnKtWXK
KxJPJkcz7llDs0uSdgM9dANpdG05ODRZwRMdQ2yOmy7+qnv7BFn92PuEd1DxQei9jXlLB1y++6MW
3dICDjzXXZcJXIPlKev8h17ntqdKa2vzyEJZttO0CdxhM+vZa6j1Z7Uz2m5c6Zazms3p1tnai3px
tWF7mj2tKQ7VMLzNITx2SxsaRkMmimqjIdk12jlVe/YKsUGBxo/oPmt4H4ItpY7/Jsh+3Nr4LtHp
w7pAt2B3+j1JWRQgM04aP6eQIiQnIv3rUrV9eN4zgR5X6hCsS8akaXUafbKlaIdaM+gWeYEtBKm0
OtnClL+PWvY4F/Yy68O9OmGb2flt+uxscjKi5FtpA+5fyalLnFU/vsbwEXMKFpJAlkkFUWlKf9VP
Ui9oxLdx9rYTL6Z+cB6XR5Rg/4599f8KTWHpw3Jy0qOavXWkrvkQjUIAoiiFJWzhjcWqsmia07LE
pktRw+rFDNrC+bGy2DV1a1+m3qYA5td82hofMDxQVi1fERdI5TIztD913LkAo/Yk1RjwS8idr+Ad
9xFgvpLtJVzCDBPwhPa98OAqH8oWFnogvyaBVIUrVH14PnQhDGb3gGxT6v30fPttgUhJeqQ1T7hV
gdHEVnFSOGiUuScarq16WjSZdH1LXiZ2CIaqdJTe5mMM6cIN4D8HPZgIU/vKOfqx//7/d60eSICj
EHxDDfZfe/rXGhMC7xbOwm4TGyKZfuswkQv4Dv0MinNWfY2N3Epsb5teeS+7d6mJz9KfwcuqdUBC
gtX2n6Y7feQm2pxCYVWC/j1atQqCcOo1XBJQ8CpdpVrzO3q0THpyoIzGnz23tkOn/ZSYpzUmps4B
HOaIBO45f4Md85ZxLqrLXMDls2K5bzTcVvWUU1h+DQCVJocITt8KftmUKBNKInxj+uq4dd6DHFRU
RPLXqf1smVGBwUbYjuRECnfmFunr72HmHh5UvgnYOEaML1DGlxnI6sjRA139wtgMPnawJFsBiUuK
L8PQrWwbMhgPUgbtpi7nB1nm25acbOk2b5pe/+UcIB3FQpyz9bCj+JZ69tx1BdZCKRiOlhXvXcW8
rhheBzdA6OOTb1CHW9tHnYMT6FtUSBwvjdO/dYM1NiJcoJ9M3HpXOxSGfy1VYqwd9nh7mQe1ctA2
0OryYDm/AuCnuJtPXihOzeivqlZGgDJyrXvOSxh3uOnJd8XmCtuz7WvrkfcgnWzFFe+WzVEaPV8e
pKC6Y4KE0cTCrvM9nhuHdAxw/JnWtQHkrGY8/ECP+tVmyDu0nM/K0Y5rXYI2ztNn3ebfQ5sfwa6x
B8+iL+ZhSClwPIzFuvDjizoLkt64DaN+LDz5YLKccybJNjndogg32ArTdvpfsbT2RGSdKc4SjqEg
zuBbO4B19cqt6F0HBm/0FQvdUPOcMr2Xs72uem8dNeNH3ZNVioyBKamS1WHU6uTNgx8UpyE0XmqM
MLg/X1Sn1SpHVSJbADJag/gtVRm2vvZvN6c1obSqCv33OwkwtR9gsREG+0SzduobyA25a+N8E0zt
Rq/yXzG0T8hh13Nv7bl9kKj1a4uiqTOdTRCm14b35YXyrxPy1gOox4PxxdYamuRvoHEK/eQaGLBr
CegIYpPtlj/ONeSKwH6GnnUMONEylxGdNTz3GIcolKd2U/IloQQZN1Xi2uwtTSRXHUKM4Fg2xhyU
1sE8HFyuCl5KwhL+4UBRwDM1P4EL1oE5eNgpcjqRTJ3PDaobZl89S0If/VKROMmcMRnyOAZnSFZt
U9NytpS2o9FD8Wah9SVjKUvrfkw5NUtG37R0zq2fs01Ze9rCSYxLT2eQ+PEhKdsfZ27ea+raHIk5
C5UWN27f/AR6gPoIjTUy1k2xyecMj5JT0o8nEctdxLbMAddYwdDR17iuHZoqeSAsb5+L8i1wan0f
Ux2ORbCP1c3V2PvBwVAgF5vciqeFqj/nXvsseta3U5CmNrWgX/IvoD/FX/gxNTUGSyxySbMJKl6N
9aqPK2QquMvEUFXjfDjUSbMvunKXNdGzXeGRDKKlU5Sjq7twrkM5KmP3rod3C79j3wwgqk4f2MQt
Ta2/kJQKOJfgM9Uz6ypNgAAIQoY+HVLHv3p8yrTXLqpt74dgH9F0FZp8Y0NC6kkJf2eAnahVOZLm
zV2gGutGa6FcGTdGKXtrFPjwpNjNwAvvjXe1sRAZL402g6c4w+AJzafUR4bHrFO3i70nrLehCs5J
OD/U5IYjiyTmQzmWsuSsytmWWXCRmGUmhJukSQOQIph0YC9Uwg5l04zMFoII6p2HpIjtPPFrMvRu
UpgqHpWcaRLfO2SKEQN7QoO24JjhIF/Dqjx7IvtT8mNK9X3VdisAeFK7WctjRs0BQIpRBExP+dzk
Hg8tXqte0c3bmwcVilWQMU9pZsxe0wp6SzSsoQhuVRdnV7iOA+/VtbGqRLxTVYQOGk0/69vpb8kp
4SvFCf1f7hRnBd+nZviohhBF7CzV90fIFTVheCegZKu+8aFAz2ElvG9SAzgKGVVeUSogw0zf1PUb
JdqjYoQptDhl17MdOQGXTHJW+dDs8b3bqEWV1jQHU35vZXpwRXfiU5QKQ0myjZpbSIgvatcOOoNM
mOJRNauEdeWwGuBLjnlSw3kFcX6peiO4HyDl86szBAcj/24oHX0yDERhfsZS29kV2tIYtmhsZa/g
vTLFvROkHT8DZDMol2PuOH4/EuXdclWHqqIT3HIXmO7akd/ChhwIqoa/4bxRDbzeiCdElEeFB1SW
vWmD5oC5KBju+K0adpOUYmnCt9Vm4yvgsFVogKrnC+jXquNULwx17cnwsi+E3Vs1J0JxjPVQuePI
V6+rh+OpyGiOFDOcMqfzp6/K8LeFgegyYFwuAHKa1vpEkLtR91rHa6gvx5ihQeZolNQ4X7gxjqDF
WsCTrAzzQc1NWx6hYqsihN1pdvKk6ATWBOGSZ4/z9lbQkjdNtVHzelUiw44gFws7Vh4rKvO1Kk2N
Rv9Fr7jAvXsXFuTEwvpSzLc27G9dOJ1dC+g8J8K+/eW9q+9p8JodLS6KX9TYKpKOnwQouu4n+Qdj
4w8weelW8qbglsSygVeh/amzoMm1ayXjHlI00Mw4zIwjMfFHwwAhq8gOGQVSxsbpUe/8t+AUGZaL
Wj0UBb3r+bcjiSMtw3cJAiM5FdtAOwZghyZjBqHSbyX7JpS7ymF4LOWDFufnuIBIq05KSTngR9k+
sssvMUf3hrp2ystNhimyK2dMoSKkGCZRHRQyPBsz/y685NjGwcY247VODHaVRFBGgh2+4WAG40Fd
tkYpXqySyIKgs3+z0Nmpo97oyKVGw7swWAJlVv9YKVqVcbi7Kcpc0/1Oy54QJ/ni6xcFNnRGhDsr
4y11MqgvzJhD/HuZJVLhqAql5YJoEnPhcu2XiXwoZvtT6/MTLISjKyFMFMOq0HF+ZuhUZHDTUveC
lOof2tIAAOf/I+w8litHknT9Km2zHtiFFmNz74JHC5KHWmxgJJOEVgGNp7+fs2dVNtW9KKNVZvII
IBDh/vsvxKW/40qQn/zs8FwEFQ9g4T74DVCCRPi8sZHVtfUUc7nnCEUsDsRU+gtozxLXzC69DZu1
XBhodb8/5AHo+1VMtJwYm49NBpAxYH1gX028JCRpcFR2Lxm0Omb10Gn22pRdIeymndSovso3khHQ
DM46yLobRy/uZVUzNsdSuKGmmfYsSPaUyQtWSlt2izfASx1fzHn8id3lBvraJ4qdhw6OkG35B46Q
ZsDpkE045EpIjzbYALcOzwXHwnnmgDQhlMl4zCJ7oLW/G0RK4I4bfehOcTre8IS4rHPpfkqWZkZN
7czLh2ULV48AdBA9346P8nfwkORHAsdSDcNJLlUEYC9DxcpIjmi8V4uX4SXbOMdwbH/LQummvCa/
5xgZsRieOkBCpFC/CEGGwJLdRc56PoUJngeh1sQ8xAtcDJvZWCjeYJWVB71l4WViBkDy14yAkXG4
ILMA6DGB5fbOYjTFEys70C+vt8IFnkpzAIC1Kg4Rt7nLZkwT6G8MfMpb1TzICaG14kJCPgVFshn8
pAZgOcwtG2A1AlWboETISsJl9fi7BGKEeZwMIdknqU9gDJpiPJrhIdfWi7zG2DAC5zrHo3eQ7Vcf
rL3cYbwr91Hkncd8+BgVoBfHp1y7uwjjW3MYV8gNHnRvJL6E+Ukw3chOCQ1VfvAuScmTw/YW8qQs
eXaUmmakC5LP5vvtWrY21q8faXtpjiAg859zRvogvy0LlR+ySPih0yE7efe7Fxtw2jNDP1ghgQLy
+YHSkUAYdEb0zHEwz1coCUw2WEhiltfe2X62Y3r5HurebcxLUtxhnJFxDjG1IaEmfpdj32m/ZU2o
vNrr7H38Q618cfSGrdvGKQZBFwTUnhT61HiMl+LeNeoPKdwHyzy6ZL40abZ1ppSsF26ZNHZyK03q
5zzoXkCIO8m6Djri1KQDYnZD/NwNTt8HfhhU6zlP5WRW19hW7GS3aQP1KJfIHjUm0oBdWclcX/tQ
dYAyMyJzx4aRo29IqTpF9KFSpghZUMN93K1fTKsj7cBbVQMCR0a20FyuAhoGvgX94bPW2RetGWFM
Y9MPsgYOrM4jY86Asb9UQDy05HWBi8AcDNhA5C5yb4XfNAXTZpCeAkmNXIG2xrfONTBRGYuVDNK9
qt7aFawa7jrVTkC9KLP31s3XTuh9ljQYVfR7lxWTPPIg6BX7FxV496llXWsLRDfeOWZ8hBs/PEae
1onWgPG0b1kw8AaevpD/gD4wCamHaePJlNYWHbKzp9g9S9ncmAc7Gm7yMeb2sXtTEpJN55d8OZYd
pt8Xtq0GeOa32QRQshhu1MzwZglSkOXDzHnEp5C/ytJ0Kz2SfA5eqFT9XgGP08PgfX1nGuWj8qed
zjOOpqAE5FcoOir0ehaUVWgSt+mC9FH2N4YnXoLbiE2fWKoQcqy2dbon3572MhnpcuKZx/iaodVF
dvKwP2JIDy1e3rQG+8N9G7WnE+5h0V8WWGSxbESq2jbWi9VhGUIRwWqTDy0z/amM11OvM+7+kYZW
eD5lGV9K5i1GmW8NKvK66m/kzwHQPeupAE+06Btcihldr4/SjWBMu59aRfdQHXt6AN3rTnOVXgtb
lUYavA3zqSMpDUhu0RcAzbFgGN9dt1wU2d6xLMNgItsIg6KcwoseZC8mnBX++RQ2zwPPXcsEShYT
n8KdCMIGJivYpuSt5844CgDG44ySK7uq+EjKsS81RykCyj+xYRw0yArmCI6UpjBHk/jiZs808X01
4gJZH0gsk8ct1Dt0mdONKNu6FnF+ox7kgYfWrPCwb7mlOFl9pJCQrxAF7GbedYFnx6/27Ko9OJ8c
SAXCJT5n2Xyk5Ek0sb4fOfpGvokcRH6pr4Vh2GiELA3pBoqyyZ5Hmf1SmpxP3XOaNLcm1ZT8dmA9
uY7xWPjZxQT3hgKIdaJr1WdK08xpXqvGP5qC9GmDJl/Bt7pbGITnjCZLjl6nU3/0QoM+g7k/59wI
ANQusYhaAHtImScHIQQD6K7lkgptRD5fa1JmynKpGOTxTnZi3ssjmgJr6pSbDZ1DyxEDtHiSdo4t
WDRWsnpl36HQv5dVWs7lTQ0y13Of5ewVZmmNCs6Nqo9yDG7zcLhJCdNYu8wK4UkmqxIUxBwBT6B4
rOXpZfGwCkj//qMF1pfAZqqAq20Dm/UE97JP4nw2v6Ql+5TBpD9Hq8AWDOt5eRjbL23C2LidCkg5
lE2s4nbsP/RYjC0SWjlm5RPJJ7DAzi03WB5dRkVygph++aTwBtGlh+EdZ9T7RVJ+ViQsKxuhGyeq
qqmDUiQt5YLtIWpwOU4jTkmbFJfEZAAAMcgBjOGl2UvI6mGO2L23hJka7DJMh8hOCnc5O3PHrs5F
nJ1hwkMVHiI7uCpnwKk//eLuZBv6n38SdAzo6OrlPbgyLUWT51U/owF/k1Xc6eErxrcirEiwxu/b
R9ReAguyNkoifsZIXaS+5DgDK6ElkCY9Jd9Ax6nIT4+Wm9zG2vxL7i2t8QlK+36iGFym7ssdpxs9
xvaF9iunZ5QVMFD/MHZ9bBCIZjHBTBp9d04Ejew7ehpJo6Ze3D7/ADG/ceLgz+8iiAdwPA2Gbtwt
q1oRFpWOzd6M3IfEBNqysKTCkx1PQUZ2RvAjT9SiEN/JQjOCk4CvXlp+zC6ZGwqkljUaYje0MTsM
RmTdp5wAXH7BLmWByrVXprqDJ+RZy51L6YiaeCtLPPaxsGgwIJUTUipGaebC2L+RXwf7ypbi1gX6
xBrpiRpqa4Pal6Dwgs/I5lXSRMmRJXgXKU67nvJM4GhBWaRlFjBZ5NjQSVYBBWSuwfOUE5OzinEh
0llyXRTefcwzPMhuiTj29t6FvE4IFKAJUa5f1xqZtVP9Mmj5Q5MpLAAT49OZ3c/Mwx2sc/U/cs1l
syyd9NQONR5SXbGmTTw5RXKhgSX2dtn69FlJbFwjpf3C7RLsy7wv3O6prJf9aKdHw/YesAO/CfKw
2EYdfmgDvl/roazJjGIWWZnAv9oYH7um/F4GyAcowDqhip2nRjc3WpIkIpgHoVIB0DeqAhXgpgH2
a3IJ4Liw8u0vbIU3DXgHt3BF/T3h0SWEQamfWZRS/8wisHE4r28qBEaC3CdqDmh4jBN4MR4bW3xr
MJdst2ND6Gmt+19FH+IQ4tPkqRyrs3y3pMtdMmbzKgqNaxv2gMZjI2eIylH+ZxX2R/C5tHljGv66
HsanyIAbTMmxmUrnJDi2FPdQsm+Q+130xEc67NZrkdDX3C/5As1SYBGR7KQi4onD3WTvj911MMyw
8nzMFRh7solXjrnF5GVFxSDfql5skEbpD5o16Xr8F65kYiWNGCMWWeMUoIJnu8ZzWJhHn+SzDuhH
ZjBmY269+kWYhTJ8oo+TSQOezGsjd391LsGf2s2f/Q8UcD+Nb17kxYTJa7ftXvoC+brwtg+/qv90
hqzMEYatyq0sfsfipiccFhOlTNYMaEiD9bCMv0tdhlA1nkacN1TA1Ffy1i3fRM4GuXthEK/0cViV
3p+5CndI47dyczld9Mm9oMT3UcR333KH6WIg6JHNiOrPdYmvRoUwMFSrvHwvo6Bm5jmQXS3vbCr9
5BgNdgJygUu1Nt7VDDakPOK0DBIGl0xd2dESPm+Cj1oE8cWOp9sU9XFezwxQRADHzRncBWE3nnEZ
I/G42pYEDOuqP02t2/1eTl6vZ2+R72O33YN8x652vkOrIt6UkK2oSc4R7mlX/lg+4U19qePwe/K5
XoTEwAFXQ7sHsYoRGWQNaTzWKfbrryg36XzS4jj5mk4WbQXFx76XDtVronOdmOQ0JvM6KhEz9/Op
Bspz7eGjCAG6K9xCsgWTEJXe42z+nccaoT4DzkltQOxJW+jjlVNlpxmCHDnV18kC1ulBlcGdMPDj
DULzu9FdHqzkTxLh0DicTPfZ4bwVESQ+p3C1YBYi0WGbtZG2+uGyV013J5de09s1lAcSlLno/bs/
FicHkwYZcwmmwZEShSUGT+PvjK5whkcH3xS/cUBjtUdZ6rLuKIVqNWBSSv2sJv/S0TIUPkk4osRO
6+hJLoi8bQhMGXDG8Lr2iEbOqRkXM0VabHziuYF5d6c50/3ULNdyhP3OPr13yjj2kCIoz3K+dyD4
ctdk/2EAcBiIohpMrAXBC5l80COx5mRNgjIoKJOcy7ILTWZyj2PZAWwJmmUg2laDbD+FTG8eo4NF
N2sY6pjAVgkbXMNloFnO09myJtLOeDk2nIcm14icR43Lb5uAHBXVOUUgC7MzsHjH3HRwUnlE0yTE
KxVJFuQjRQNWxcuBwKUrPgzcZFm9kenjtIMUoSAHcjgPUQQpAWsrZoa3FsxzI/mwvPxaVe5Hp9sX
Yr8pvLy3LOVucSU4fLetTp9PRWB07U06M44oh6PBGSDTiGpSkKLBuTKZjXfzqU+1dE2KcbHppw4t
xIAaBRfKOxQMu2rs32c/vx0dmjBq6jjp/zSUNUGYWmuX8afYTS19TJM/5k9SD8sdCkMPBmT2IkpP
5qCA95ifNthXEXg8YjCRj3fA5LeYVVI/ZfZT3ACMaekb4VM/9iBg/7zsCGe7ncgxpuMn+yIp8ve+
Lmmvl8cE+jKLx3kYBv/GHcMXF1LNxLDMDqe7QbHrc2fYQCLI5S0zAxDBOeEuGS2Q9fhs9MkrZIxu
iRoujvXh9O2bJ0UoO/ZSU3zNoMTxhCubFyHy9CNjXDUpJhuz9WSp+L3oPYikHqpeu37qcxanL1Sn
+uJq0cW3WIi6yK9Y6RNnSORpfzRIIUFioOPT8hv81U7YK7EfRMFVqthWMy3aWogq9nIdggx6dZWa
hJqNnOoYQYW4nrYcdNidb+MMYA7TkwBiWILWCiQkEBQdSdNrmtWfFFxgMWG9hyFynDErshjCeMG8
InKU7Co2SCC+MN3US/1RGilSaLfaTWVxbmkT7VZLYHkmD1U43DMtp2Zv9lhW/Yjnd1qYy070VlAj
pyvxndH16kk5rJiFUrrIwztVkhup+wYpA3GRUQXHL1OJ7XtciOXIUH5Fg/mVpDxCTqYsHtfu4tYz
pFskR0MKAoCNHE82EnB8Jf+4kHsxaMX6h8lcuVE+TS0MiumK+JxdxrEu9qZlmr55sw/h8EcfmKgF
CvskVy8T7lixloeTjNpjMuKPnGjFC0RQNKvzJseblu+xXrhCLbuFCHjnSe1bHsg2yl7xNN+2i7o1
PPuigy1Gln92OEIRDbG4/O6zmJ2dHCSB5XzXfYE1meo5IHBCQjZape5mbPNjwl1m0riaIYfVDFgb
F3BPM3pO/KR76oXbBcjeBwbUlOJMBPjLtCC4CRXydEtAEj2FOobvTxjCQnbn4GQuPqSD5L5vh4ci
I997KRuufaG/jN3yOGQ9LTw78thiNMhUJ18pl1bHp8aAYPoIcKFImp5DPHIp6GyxpQSnjgSSOjNR
OAYp5PvMQh9VHJ08S9ZRNd7LdfKj5mS1wxtU74dMNXd6nWFqBBrWQzxpc+yr8JQYlvk7zL1XhoYH
PGUuDlQ7W1WvfU+GItcrqNsLFpcv00i0s1XFO0tHnUvw+1p1bKlGzdwWMuF+1nm+PAo3HE7IFA4w
steS+dYeSvAySLAtKJfrNfvGeLFLeFTc3UPYBG8+B304RPEmB4LD/+aUjyCBmHt1kKEhLxxm7qTY
IEROsp1M/VrpzsXHcypHrtz72clHQBo3ZGU5BIwRhd7ftCHznAw3c7/FFhoNvwMGOjXNo4dYVCwA
Dawv6VbmVVd28PS1e1WiJJu6UcPcaeZ4aIsbXPkhq5Vn2st9AXdM74L9ggSQiO9X16EfnaMWqFz7
sZPqpi59YDyF8C2u7mwkA/C+srNZN2+Z4yMF4j2r2LyrqKrdnCjXEGvNOtXfG8WkWO4jR3uF3KP4
jvrSWctfVzgcXoVNkv1zlSoHC1Jxh0uCNIZiQo2e8YQyEx8+nCR7CTwb8yRMinOng3/tFdBIu7co
o7RQ1sMIazijN1bBGHBR6x2Q+yPe0p+aDdvNqA2MVItjjyAi9ueTFs3HqW93qKA/anJQalDYwZw0
ppoeRkG4MQaMDX3MoiYL2YHe+Ae/t29Vaa6cwUgAWRA7Gx22TOW7EYQPU4jWyHJwy4HYl/VUwNpZ
tu2ZWVK2cLAW/qXtSUuv8p1PRUH496sKdBQg3imu4QoOTXA/9dG3SyuAmShcDBgAccVUC0kdxjuF
x4Qm4snL8KIpZWgbw+Ofvx2FpUeOmF5lSIw4hHF6ofcqxv5KIwnynjA9Dhcj44Gvqg/bj8747L2n
tIcsWRQazFCpPOaXCn+dIUgOaQseSjd71MVvxKmhdCNFL8EiewZIalZro5qeTDYPKdUqVENyaCbo
oORMZaSvjc5DSlFaqPtuiL/KAXrYgplDmHavMzqaqMmPtd3tE2s+TFp5mgJ1jPNkMzAixcvD54Qi
ypORVoOOaICq3B9G4AmE7OKl4eSw3Bn1Nx8h1imx6Zw8zXoZpvSW7O/NnIe/HzXWICAAfYjLWqFg
1Fef8uzrcfQpwn8qmoDfFh8CP4/2WgjRkAgCcRVwsL7oZm2t+nSbzKSEIGsaMpeLgOXZUmzEw1c1
46OhVxc/93fmvOx7BKQOJYTRERMCLo4EpEIPm9koo3LjVvZ7X91nQX1Y+BfTCJWzxSIkQQHlUOIK
+NxwnKtqPANWB4ZBzcXvyLQU5fXFDToUhe25kDmy6PltW/wVHLCeOL61qh732uxUJsmr3/Vkk9wb
Rr4pGrXiIg1ufJTJYzQOX3w0idzghyVuvPwpFWHMXHRmlIIaU4wrVrKsfEA7b1lusBp80HxQuq6l
C9V/CWQm5V+hwCeweOoGZxvgfhDbOiRk2Ve+KwcvuC79NgIH7ch3Pvbr3v0RgMFlX/q1/ccXrR71
n2qkAcqbByzU4DKjB5kL716WGfMdatOaC8CPmSgP3y5OKfYWMddLrCJs7yT2g+IogtXZK+YzLlsB
sv8/YwmFnnfVnUfbxrqWmc6Vl2ATOdWYVLibkvER3MH3EdlXQ4eXoLSCNbfnrFy5kZidRN/igcGo
62BC4JEltqDb7To8azgIQDI2A/Dy76WHuUDPEmPTBE3xTqPPnLWQZHkI8XgiaLq+FcshLrG8iizG
ySMilOkDzmHQvBaOlZlxEg2BeWMAAi9L95TSJnHZrJZhId0otNM1N1Fz/Us1qqfAY2iaLZsAG4lq
GB8Xwzh5eKxj6jAE7jdC/jO3ZytDk4hP16aQWBprvJKMZ3wk9E5fTYXx7bjNtfjti82SPAZi1puw
H0zOfOL0/ZTXKdhhDOY08k2x8jktFFLL5Py0AVrcMD3YTDpl402T+NFTPaDFDaoXStke84FKv56g
qGX19Chue0Yx35nIkeW9LEbiMvi88YK3ErgWeAJVEJw4/1Xvh0NljHtxv4jy+7Is1/KsdsZ0FBeg
FL9IFz9Jbrc4v9TQikJb3bVxt+ECgmC2lH7BJcVhpcGBw8vmh7ZFxCxPYzYldw5hqKWdbsXf4/dh
5dvhw34HGnxHgtou8eYDj8YcUwmNcQsPYiQUK/lKmWLJMdxUbFcYG0FghHhX7jEwWJtwrEVZYdd3
TZy9gGL+Lo0R7Y5vmgeJpQJAxM/G2IycFzhraJgqpfl8I24dtXXtIH1HOs0bEIdJY9BT3oAJXRow
ZpyAN3KJbA4EcVmR7bWZjE9qKfAhotA7+FrIKeR3dKRTUHncazSM7wkWamLlZtTNzh3HE9xpQdSB
LGLaLWyY2bKcKH5GRbRpEVN4fbSS1Z1yXAlHVKwoxVlFLnNZupvfe4e7EmaDxFjH1wvbhVz2DLW+
2MfKQ65N/U0D6CteJVlHbqOrf5jZu436PS6LG/FGl8JE/InEE1jHtbJhKfVmdlPwaOOpv2Uju/J8
9msjuk4aD9RGuPAa3Wn7AFqcatPaDcMbk/smJ5F8Wrn+NK5ytRSTngQPyqVqN43+nEu834CSLUA2
kfWMjSDxuLr5UgPPWyjjxFrVRpKdE3Fczh62ae6OgUoBhFraLi1eiOQvPGsELLvcJNnXDJI+7QD5
VQLwVhf58xLZ17LA0WcdEj5ePqptFbV7nQRWzeeuRNG1l7nXkdOuCbh7GX2SBgZkcSbx169uOz62
mXbVm+0HGAM76E1cKJmIJRwcPox4QQxk+Y1F9uC5/k6RLk9vgjNayCJ0bOIYk/SJj3UOQu8nz+Kt
3E6Mqg9iPeSZ/VM8FgC0owSPbUNqQXliUpscYxv7liZDIy2+V5i2ENJ6B+gGrgen1XqZeo2r4RBg
aN4GTF7MrBbW1cAwjaXNsRd7xRka/VPd/sBK/FChme6LNj3KJekMFpGj/OceFoEaoT2HA7wZYNmY
jnOMFbPabgQHSnAo7YMIbzCj3mZDx7dt8/2M7DAwCQfSSnbrfrg1jfa3WE7SJgTbm+7KsT4MAa1x
l9xKhZYOhB4n5I+Hdk7GSnwk/XjTM4BlKg9zDZ9mG1R9wkqJ0C6odJJvAN+VJi1lbS5W9t0Rwcds
C8sFa+e60Z2P55nlBX/GSd9rnXfHvZlSCMFWtrFC89oaYdV2DGA4p7OzYWrvY0UQs23gM0/OGpx1
8mSUs7cG+x5vudu+j3BQKpNPsyQibArss851Gmvt4gxmyaaJ5N+6HszsMPnze5kZRwK3ty4mmynm
UfJvLb8/NiJNF2yS9BBzqm6ryoyZgqeHccadv094hDsakKZs95Y37B2sruSw6m2yo+zUjDmCNWj2
CKe6EhLB2EpU9ooAAXYi78xEGLIVnmlTn26qJG6v2NnYcC9LleAE5GOz0v7I6WZprXj8Hyok2WnE
ydpo+kZlOBywP6g0v2gptDYsTp0yPizGWG2WvkeV2UDk51AHXX0S33t3aJ4K1b2amCvN0KphNDyy
V3+SqHV0FSqmJIJLYZM9kGT4GVBPVXg3ey0RLKhfxZtWflOGhwqjTPzBmdaTehMu7r5ZbNRQLXwW
4heuQraCOovOZtzclVT5On56U+fhc+KjOdYJmimH/Bw38fs0ZnupQiOsmTvMliyNcXQ67nN2YZ2r
wAjmOokESVLEMWoTlIm0657jKHhbVHmzDPHZccf9aGVbyXJcfJSihcVbigQ28vyrKLLW6FYB7KXP
IBNjQX+Z2dgKTE/E/iHf19A7804tdoGl6+yTgqYOK+w2guHNs8zU5FqM1VJ2rY6Qz5V40TeIfM0x
vIHTsQG7uyQtwRZxRntlqei6cpaWyPFobetUtZbZgILOUANhT9HTr/WFuWmNkIbar6+NjcPhHiL0
aUhzja0p3HW1UV8SL0rWWP8iwk+MrY+tL43QvZ+Mj40/om+z1iTgQXrGWznPq5eYuzNTnHDaYJVC
gEeK5Ya1RNchdsLIeTFVwqD50c/TvUMeCqALNDR44CUW8gVu/4zeqaTIdpj1nM8aVBtJAAWVupOf
9C7BP2++3t0t+FPVLLrMDPHkSaItRJbrKkMXWagcwV6OrB1p215r/G3uRie7GT7F0TqiTsDlngMw
3EE7wFoyvnNJgfd4k5KQbkKEsIsKA51AlXwdE37UsqFIcI9T+4x+SBbTxumHSeFr63Q7x4juFE3N
Eol/cA4HesLHvbLSbzPwP7OFGARuCVIhfyFCBgXzlZ4s7K/9/GQ4Hq0aH0+3x1eghBL9wfA8uzG6
MQPLiRpwPnPTd9euLnpcXyFp3dTwGGasUoLM+nLb/AG7bJ6HVI+BTqjCDBiEZA7UOx0/mZXeCvKk
NdnWaL4nKPWBKVwnjgjJKgsKoBmXXTRy1BGZ9rUT9NioDsubGRgPupHiiKudqnp5NjlgiAC5DsqA
4Cd4wiE2DDURhKY73FkeTukZa5iBeExnlX77WCAwV3G8q7p09lI0GL6jr0zdOGKt9QFTmhGB1QO9
DXsAtSNWL3tXTWeH2BTF+p9a7S7NOVnD+G0kI5SnEkACvIUpI946mXb0OLu06hMLPMDt0WVnZbwe
BeYmGtGxKKhZQTIRZTE7967efswYhAVcZ6az57om3MguGvaL+XbKiHHK+DhDPey5NngKQNpME/M6
n7vz2NBKI+t7T2pl4nZYXdDJnu3WwsBxuORuNV0FtYXIZVx1hdEDY02ov2PraHiMcHviRq8Mn/mv
73aooyOabS5QSBh0HEenkqZwFodRCqOZ1guezM7QPcRYYiQVHbTWQJhgqGitRdHJirpDSYaSh05o
Y1k2HEKn7Zl8mD82Huu7Qi+vqzbFu8yjmLSD7NAJz0FcqjQPakQJRcjCymgZXsdx/tbMHjssyu+C
BT+GjL40r3mA8kzCbIEcsVsQt7lzTICsW57pfr9VPWOuVf7kc/86MQjP2BmHkMApU++uPMqriHVj
Sb4BZ4GLnblstqYBC18wQr03XqfoRa596evvmoLMRwBOW2EJN1LDyXNn1JjjSIxxY4WnBc97i3iB
Gi/8Msb9Q4KB3Sb48NGhrPwxushCw/NkZiOGJ6tmnoDSb2gFeKkWjn1DeA3r9t7U8W9U8dFHy6pD
rbcC/dVW+nNlMxDLDdwEo7y8yt1mF9iATHynH38MQ1i9P1K3QmK8qByeqgpsoHFrvA9Ne+VA3L/C
EnPXZOmxNfyV+BbODQgMbvtcnRKNiOGqV/S4hCL1aw8sAW/jq4KpTFLER6KU9liXPsgqG/BZsiV7
IMvuMqVHa6UFn8bM/hn41xWVu6xeSUUbzeDBia1XlRKkW/Xmk8RJD3q3cznweI527UCcsN39bpX9
ZN0QvnnsJ+2O42LTatGt/MQSA1lSaD4aFX4IuWm/hIl/jWFChm0fHiWMBLa5190WvvYweNqutbV1
Whq3ro+ixu13mspOudVvqwGgDKjpp8Ix1Rvo5zTzzZ30p2jyLlPjL8D5TPjAc+ky1dYbqULyZrhP
hugLWg4NPCnDLevTxEfKI1W2avOdPo/1SonzXd0l3ylOyQ5fAXcxuGdDA/t36rem037grDfSSPva
lVL6DNTCiIXoHwm0CrxgU6BxpjaIzjn8LdNo2LDR71HFhB/E/TJXax+xymIYE9fP8pnqIeEBm/Mr
X7lgrBVoaVGTquXycJddeBe6eA4O4DOEvqI1/AODntHZMs37SB/OWA1HK7PCg8WafAg9pfm4OOOD
E7HGoNnayWvb6E8haWj9VN82jMkORRQhJgXy0rFiQmRHGhp0sAIXDasAvsLoxMphnowQdWmZZl6a
Z/WLBHHSi2jHe4AKVzE7GQz3ue2QIg1GBB0f+cosyVYNQSWkTZ36bNjBgcMCwaKpEkO32apOjYO5
Fpd1jmJIJ8nwEkfdcR7cB3mlVMKIcfR9TDjf0KrVe1gflyhgYInkbo/u/plMnejKmN03pOs9atXg
1qhpDYfiKyPjBVwh1FcWIrsmkwbGSO+r0v4eshGTcKhBQwDGONV/VMzkK6gn7EYC9uCRG6+b6hHG
QnQVRBFsNOz9LBY2W9Yx8LyHeJ5/cEf6yifcSrxcHWpql3Go30jeOiUK04IqWRBK9ceZ1GLw0Iiy
rbFxcpzHYxQV78lSnjrey+r8VayharVD6B0c4Qd5CmvqLJLUIFk7ON1axFaklvtuO/576FnHNsxa
GJlNgRfy73Whdp8ZSIeZjezTh6my6NF9mNCfp/E5sNVbWCM1hiaGIJnJiae0DRT+gDYYIGqcED+K
07lhW8SWBP391JlMyKkgUxc2gF31T3MF+8wprLfZB7gjD1sKqE5DmSyrvFad0MHLc1C1n+HQ/dEH
UGLUq/qVGryHIWNyHI07ZbEPWWb8Gk7lQQXuSIvQH3vH81cJ0pErJzC/TA0k3nTjdrMU/gEy66vk
sBMDd1RJ9khK5GMTmqd8grEq8JXVeduYWQ7T2JhGrd4NOKbGbmpuCwJ6UjoIjAwT5GSEuYXCyEMX
G1FDLWP0hokjjzmhT4O6NgfnMTPrgzFY0PzC5hN2fyYZyvB5MEGMFEgTl6HKio+kSO7tugo3gUOc
FDz3A1E+8BeIDbIUu4agqV4To3fjYo7oAyKzfa3Y+K60KX6uouFJL5Y7pWsbswgv/5npdafm0Q13
9oCWyYnBZE1Mu7FVImJpeU2W9j4hunMuSkwdxr2FAHKgG4wsl6av3si8oLHmM3sfbjL/LsdYl0Dk
/yWJ1f5LULLZs1gMx872mldcF9bs7kzbQszo34Q1vFgqBK+ejiXVZ26SLaFZI6oWbHmBJHA4r9ey
OdHNvWmJka5UD+OMUMerBNIYJn/ZekCJeTV6AyYlfvROA5qz+qZjUJYWA7kPJ3deJW0cmRPLohnZ
q5KEuCiSoYwJTbdfuZAhnSFYaQ6UqmViYwOOSUk9QE+WMl5cXksDJb4VHpeGePE0xUQ99t+wTs5P
TWlialFm3ID0PsYozvKJ0UyT/VgNTFKLvRvWL/rs/OS1dJuwz9jNyoMBxFRmAeBQF70GXf3SlOXd
MLTA7XvXWT5UhQRV4tItEzdhqmb+x2cwUa2JL71OBpLrlf9lx/yhPDRhlNzYqj3nFSCkO+/9BuR9
0fv14Div1oiJr212756jvdM84288M48sk/RBOeMt3RMrJI+eJEm0yBkwO6p/DHTsfJ36BB8LWkkS
/MmqYcOsYhtR/83Gh6aV/yaq92/Chs2/rI6s9iabIZq2c4BfUSzP6xgfJGwuraf/+Mf/+X///TX9
V/RdXf650P4B1nCBGNq1//c//u4NJFL56wN2dsQ/Mv4zMpmB+zVv4FYDDWyoISBbks/Kzd1/F2lt
/80K/8tb0DMki65N2d5IOsHVujePlI5FuStbJM9W/qkrCAxeVq96O3mAtHbuHL86sKA/9YxeSiuv
40HPMMHSfhx7gdOQaOQY8PgHTvm1wKvChPSzrwI6pkBhtuJTXLXH0lEvsVHdxk4OKm80z3rPEZLl
3W2pgzTSZtVXRec8JcVMuPLCaVmstB4YpfP8dZo3624cnpaofYmc+GIVjD9KJ4Ad6FR3XmshysQC
3vbJEibkwcNFoQM+RuQ0j867Pfkffs7US9XPMYitl43HwYweq4qIX+8hXNJbRdrGynetx7hwD3UO
t0NDrClrji6CSVU8ox4n5/Nf32b7b2Kl7b/klo8IlxwyTJM9kxN9U4TWS2iN74vdXac8CXoO3JwX
FRFlHmqVlBnpVdpUDmefD3sBSKYjALqxJqD3JrnRKguxJpayfndW+fht9S46WJRjjTdyc/H1i9o+
gjNf4XcCP/XK87pnWwVPXuI89F5xp/X9l0muz4J/nDGiwnTd4AedzLNZWB2FY3vOABRw6fxmoEO6
TntfGv4fRW9JhghP/7++KH8TG27+5ZrQFZK+MBYaI7z0qtSLFO5FQxuNuToeyzcloborfwh2//rd
/uYOmH+JdleF8/85O7PltpVsTb9KR92jGokZEafOBSeQlETNk28Qsi1jnmc8fX/pqlPtzRbJjoq9
b2zJBIhMrFyZa/3fX9cFnfqeZac4aNSrweQoK5y6K7etLoSLU9eQb/kfb7M+Wrlb23wj6erQ0zkq
qzzwgpEaBBdeZ3EiYvyeYX9cw7DQXMYcWW1b0T9HlvPYAFq23Vd5CDhNb3RCaPUtpnFJHnI0A2eK
+riob0Gen3+OmvQo/2rFPPqSue6rg6mqydYvmxvKaktHn36OLq1dqq/BYebNL9plrHdweosU2Lwv
EwZeLos9dNGzdRxwhTXG7ClJZ9rcfRqpaepejY59wcNdnJhZhgyFfzwjk4JtNtHc7JVUcKV2ITVL
L47Qa0nFECWwAlABEhw6DP22289JubdrKMi0sbacr8qeffgpCwmYP//QhH7iocm//+OOkswfDQH/
wpuC4WBIVy6aAmVqM4nuxtGp89DZgAiINnxqYvxBCoXOX1s7NWO0v1577sduSJTB9iKgcy7QDmzN
qPTShWwHxpNs8MWKidMEmtulMoyHgl+BfDT0YhdoHqScQT7IGqk5d2a7D43JuS9SGqmAw/vz/H2e
HDXx1/vE1h54udvanl8/aEhvjP5dQ/M4TleCvkvumKSKg+vfbcmFTlbCSUghxRU+EmWd4JZeCEwn
R0tO/T9Gq2raABtULG51uPALWQCL8gTNesoRD8weDnBktbnMg7ueAkVmlLvI3RdKe33+SZzISfWj
rKMQ1VDoIlI8mu1Wg6sAIKLAjHM2o8PyGUE8ZVt8/lqnvqt+lB7EpYu/DN3EnkqrBH/amz35aHNo
rF9x5m/q3rpmRrJrpCSY2hspkj1/5RPBUj8K/2VCm48VJfgIYw4ge0dDRJoqTmQ1Nh3nLyE/6otQ
pR/FfAVD2iaLiMe1iqcnBrFq1t720Eekgx4v5IXV/cQLph9FRIE5i6irUsGLoNkgNR8a82FIjAuf
fupLHAWzcpzVwapanhOeB1Q02DeWM3tRlUOTerIOjulfWFtOzbujIBXlpVnTL65Qn41vbLxjhjbZ
B1r/KwunrdH4NAFa7n6gJn9+eE5d7ygw0f2awzqSSzKtQpEzbRLQoDEnP5NGaVI6yExD+NpR/PkP
p9xRhAlx6QkDhwtWTLEugJAlazsj+50Eic6Fi5yaDUfBQ9cULLxmZgOFGLaHY7zJoGVkEtF7/rGd
eHG0owmRW35tBTI8QG2l1a3yOqh+pTl5hUg/zl9CftQXL452NBNsBeOG2SIotJwlUNeUokHXXP5n
H3407Ek6xKADfN+TphsWte02I6L+Z599NMJdOIuqqWw0J7V65dR46XaZqVyYrydG9ndG9MeyQJFN
0Sw8Fj0noH8LNyLQOlsNo5jz935iXMVR2FdKvUvqieeSg6DA98WSRbfpYM6UFoSCbvz8ZU7Ek9/L
7x/fwm4Gh9Vl9r2phtvRWm9+Mew4Wb8ZqbchbrmU82gnsjAhb+CPC/n5hHNIRJlwyIa9GOjnxgbD
COyKppf+TQvSF1Wknh2Lb0Wk3ktvNdmtMlq+81tWHkmbkHmG9SvAeQm8ZtMx2ORRAQ8ZmRM1xGE5
mC3Ca9CkhVs9QR75Ubbudd/0F2bTiQEXR+sHbeKhFsTC9xoLLWCigqsJp3vL7G7PD4Ump+UX79nv
JP+PR4TIOVU6Y2IsFLpUM/EsZbPDUIWrdNZ9LBL0T2me4GAsMoQ0rhcFMjtaQn8B9lqOpb1XIVTH
oqbXwrUX8YweS/oJ6iObKp3DkfO3eWrGHAWctEyVqVIoTZsZoiM6dTjhGcpNm1efgwM/IHPtCyvQ
ibjzO0n543lUqu4YYdr7XiQoCuph/L2PjP/s7RVHYYcOnnrWAXQiZImv+9J60EKF5ub4Qvp6arYf
RR6HBmDk25hsQS6D9KCSrZXp2scagwXnOWEJmFT95fyAnJqXR0uMb6Wm2nQMSFVAH66bZTNE95k5
XMg4fh9vfTEtfx+W/jEMkQgpagyW64GHQqatoUDtJhu58jwspctUh2LRjjKOmLFfYB//4qTjQy2R
A6Wm3LTAvjOpEWzqDJZZ2jbLPDPfpFS6gPvuaPaNrrjZxqTvf5R9cEOiwxeQajfp4jX0B8VpLrxh
JyaUepTdhqraFyDNXG92g42PhVuBsdB/NAjqUXjLO4xXzUlxPQtoeVB0O1seviZYOF1YJ0+8dupR
9LE6q6a8FhA/KZzSVTPREELRFlOOaJlylg9H9Nf5r3Jq66XKifbHgE/xFIXlyIAbTv5uJNNtnjSo
zcJrkJPD0hbpaxQ1+sb+7YGLcAFSeERlvrmTTloxbTlZbAO/C8O1iVNA2+qP52/s1COQw/rHfbUB
+KCw4hlPI6VhusUlzdXCv1TqDqXJ7PnLnJolR+lOYLemmWa26xESvgld3LkY8pz/aDlYX71KR1Fn
rAylwLiLZGdu7u0oPlSq/Rb34U8EthdG70Q0UI8iT6Ko2QBZAm8hJ3sZEkF5FjBRM9J2d/47/C6G
fPUljuKNiERRRiNvkRYCfNTt3YDnnyEkfwsWq4SoUTN2aGiaR2cd14jxnUp9nZXq1laph0/tVq2V
XzlkkrhMCjxjpnphcx6r1NZ9GXS3AKcREZOxQadid4O0mOMkXO9QiqLEjQZkAWmO/GPWrsyGipiV
ZLi3JB8FIvcswRYYI7kk0tZzE3h9GkcEKFPqWxWyBfwASrIG6vt4o0oaoHS/Ov9cvt6/WO5RwjZM
Ru13kU4EIG7p1fiYI54HeVTeapl9P7E0K72g193/dv56Xw+05R4FM3+Mg46c3/WkoYqqGbe0rL+2
thJcCDhfz1XLPYpoKPFKAYcTHD991SWa0cp0P0vRPgdVe+FNO3HcYLny2n+80TaQBy3QQhuX3XZX
5vatlPZq6OkKbEGkrFuqz6lBcOaTPsn0bkKrqhjNhRz71COUf//H5dWgGZGECBulISoZGIlxoe/m
VFw4eTz18UfxqhuDGq+UyfZiJ/3RwhiRHDgJ2T8/AU4+vaNA1bou2NlSQ+8fageYcS7msLwxUtAi
TbhGOkjQlUp4D69cLEDDlemVG+IQQdn7wj3IyPX/BgPLPYpoUe3YJQwdBG8xlJ2cU3w6zNV3ydFr
RsgFA+40TViCg+gFSnjnVusz2SSk7c7fwNeJluUehbuUrrBRqSjUSiurxkJErBnuNqcX0NLMkQXY
wMfJHi+lpKde8qPYR79SXbfxaHkNmw6JgOX4WHpf2PMuRGNVP4yifDv/zb5ehiznKJ4knRYaHU4s
tJW9AVahNG6szn/yiUN7yzkKHVqZ04FbsqqFcbKlzWwvGaeYGOWoFWnwFcSUJM1vR7ofUiq+0YQn
VV3arxIAmvFoU/j4mt3YOzbYYpF3HYOOATzQLe3C3D7x6jhHwaezQ81ojMj0MKRHCaH+irFXCdz5
Qk576tkexR2c15tUKYQJPZFhq0b/UXHR5p9/vKfeS+corNBrxnKOtMyrAT1PodjLL0Fv55ZuNDCo
2AqF9GbGo75z6a2eBlwHqCGvDLANF17LrzMly5Hf+4/ANodaoYKOMT2rq1M0C8aqZOhKvNpmBOSx
Pl7Y5pwapqMIlCemkrWlZnpRj9ltkXdMBsTsjd1e+CKnBuoovGj0UcWc2wJTc7G0JUmQBprnh+nU
vR9FjrzWjFZAh/KgMd1IKzs9xhEuTrLxwjw4NQhHsSIqYrplG8X25i74juwNbgR2GrgrBox+OCp3
57/H7/OHL0KwfRQoylmZ4wStvGcIK9maNW0T1JAORgYImaZTKmw0QOpYpfk+TjihCfZBHZtvfTDA
HeSUXTKIRDXduDOg8vP3dGLY7KMA4wxl7ARmyy2pyatbUq7O+vnCnDv12UehAdhe72Mu7ngqPm+A
mD9KlNbnb1u+/l89yaOw4LZ08UaFj3sDGWPV1nQ5aMVTr7sPoZs+nr/GiWlnHwWHVMmCzs2pRuZI
07IUiKPcP+uFdSGnOvV45N//8epndmJPqkVO43Beojm4wNA3dWFYNfnaffWA9L9+eImBegBDGVk/
zVz0FkrbQgAqE0Jm6EuJZQHvNXtm1fQLU6CRjmxkCSUEgomtQOqYr4ld7YYUPaStXoWje3Bn8dBb
1t6RvoIKXvMXRvLUUziKGyZS16FNeblbNlg9gHLVrV/PD+CpSXIUN+rcduYs5qPZjz9L1tcknwE6
VANBy/lLnCjrW/ZR6AiDJIdszzXmREVuX2wzzrHXYRz9mutqXA55+z6Kul8ifwWJggcogEWdFkcN
ci/0jn5FQ0i1On8zJyasdRRe/B4VBtUR3mW2w8SKVRraBxPc4vmPF/I7fTGnrKNYMTplC6J95PNz
eiPl/gwTcpbKcSEqyOy2qd7NsGJztU+WiTFdSP1PjKJ1FEUq2rCHuW8cL6j0deDoaLlpmBsML0/z
n+e/2e8Gg6++2VE4iVRFKyptcj0TfAGVOw+ZPm1GcUu5DlCzKb2o8L0wIrQPZZOv87ne6woKFumg
pbvpne+Cte/qN6xlP2A90yql4FGW/KikC6KC4gKmF31Pk4NBcB7u4w63yqS6y3TtV9iIB9aFAWKY
8z6mIPAhYNBqNG60TntDTn/IexQp7H5RrX/apVohA8TyWpT3QwzZtc+8809BDuNXD+Eo3tmpXiK5
AJ8Sj9QqASAgJsyvnYoG7irBqyh/12ldPH+tU0uhJcPBH8HP6joHHw2gNDxg5Hhmfdd1zUFD/dzN
zYrq2K2rAqmZx4ZCPvUmUBj9Ej+FV44HcilxzvN0a0XFpfTl1Cw7ipd6bIWZsN1gi9x9Yw3Ru+Bh
u+m4Ajz0cf47n7rEUaQrOsXtAhEi3nFdHL+U6AZviE1QSPJUvD5/Dfn4vhrDo5A3ZZlZ0hkbbPE1
bvDvqe7Kst2e/+xT8+Mo1FXgi1mwMHnGBqFeaPQPCo5KRIwFXYJK3tJ7FDRacmEFO/G0zKNgNprz
RP96HGz9WqwrX2FgAMjRpnkV6fh6n/9Kpy5yFNFc1+HD7AaEl8DAMutfUlfyMsA4JYVxYYmQceqL
ITGP4ldOb2I7pAmPTdAh6+owFH07WKqgmxeTj4wLCe35b/O74vjVpeTX/OOlwn1zpPedIpJmB09l
H24CmDpBBHZQGbStD1u2h+xPXegBDciBGhmWRDFUKkVMqz4qUZFhqYxOIyzAkLApgVMpzN2Fm7Pk
HPzq7o7iSwPZuaiyJNz6/nhbTsOLWhJwC8Tdmb6e7PhF2g7g/p2jK+UFoVx2L8EzcVF5ZRX80Oxu
aerBbtKmfQG7HFO+1TQOhxQJmpJBvzEUTiOrWXv2S3832vabamJpWkk/KvkTjWxaG4PrweJvMLl+
rQk6dDw/A6v4rk7dp0i7bTKad6WaQHlXsrfRgCM4aGyV+yq4CUYtRe2JsNen+ZzIX3QrQLpQJTmb
WphD9DS5zqvQkbxNQKukgD2elLuGKv9CU/vHEJh7oxQgrSbtHjoFrpPou5oCFxgleqls89PQJtpe
8VByxC8RmtBvxa2jdYcuMq+DOL0N9PKmmPT9AJwXPy6WDOgIFaDf7tPUjL3Sxz/NvNhK8FyY2rvC
Nt5rJ3kTdBV2ivmexgXo00DcTer46OJi4Qzz3in8V9anbUmgXZpFf2WZyhrbPoPmfaTx2FfLnhsj
DX+4U7mVAUvHtwI/h3bRi+IqR7HegNiD+jQiy62yzYiSKo7ml36CXMaQdbKqhESNRF1Hvdnv1MEH
3gXXyp/eYxVJp9QLoST41mPbhL4gwJe1SLw4wMejc/cBnVMlCnSzJPdOUVnX6UPn+DdG5HsUTo21
aVZbRdBVDJ6Sgm/j+X5/g8C2XTjIxCxb+y55/3RfQPlL0SqJ3MGDTVGupGeAi1aqc3EL1YwCtwQ1
XSgmVVnfvDaAf5yf+QgOvp75x13EcdSrmu8goEWvdqsFzX1oohuQE7jAzWIewh9aVG7KUDyz+XTN
6jXr8TguK0wJ8L/RUYRAPOmNG8dGRyemFlfocH7VOp2Gr2mXFcpWN8yrLDA+xDhdFzJlkdYogOPQ
s7deUeNzak/524icpWh8SAikLmk0o0sEuZkgGW+hMYxMs67y8cQw09/VgrkXt7NhI1l2wGfaK0Gn
d5EGt0FTv4QRLh1WB/Yli7Z+4kQLLCivYz6uqTiokZZEcPhudfKpRgA5KgyEvT2krDntir2t0quN
L5DXsusogIxXsiZNQQLd9RqGqq93NwUmIMycmpO7DqU7VUhZOLIG3LfAfX4iY72xcd0BcWvA8zIP
YTRfF6aPBTpYtaVSK6ZnJCUb59Z56AJ1Z2stTwG0CrhPOqJayIicgEQE/NkPtpiNfUOQtLHm8rrG
jkKHTpCn2nUB6yG2s4GjEn0npJohb9Za7t8mQ/DRYcQSQyTJw8hfilossdf4SHQw6pp6q8JpTWZ8
5adJW9GD8iLHppX1fjOyfjX19DjwXAWDWNfJQZZRTYkVAtZs0FsDle3ZEZ0X1/hK2aI9+HB5l9qs
bQr4J3CAAAvypeUcyKLmR5y68UZHb9zQtTzWerbR2GTwm9u0TdZBOt03LnmWOVtPWL7x9j9GCuet
qY2ytaNov4KY8djW3ac8xtcc5zAH5l3EaHZ4M1WS1pYr9x18q1A6s6AAqOAyDVO/i0N9o9rip7SX
tVDfJV1+jSIbPS2Liw0ANesCDjjUBxMHAbR/S6QvUAnCEuZfhv1GgucAfTLm0Dx3vWaCoUV074f2
PhTKtKgs8wle45vWIccxfMivM4IGVE6YfTjfW2kOSsMeYIiqfbYyAMLu+KJVxk1IL9GiUeABo0Sj
KdW/VTFAqRVEkbwHj10ePeSG85mZxdXQtt/DIfXcKkKjqmBFXFfOVdmJz2xAkdw07Tv9+7DVsuk1
Z+VMScwtN2YfnccHiexOOmT3tdlvhVndmrGBEUyvvBuDQq1s1O44wPTsZvzR++NacYILMeVELmYe
pc+ZPrSoDOlwmWKdzYUTerbQd0k4WovBnV8rH6OEzLiwdJ+6mAxrf6QVVWoGGXaqtNUGpjeONkcH
7Y0yWtMivAL/41/IXU8lY0f5cTtlfWeGE81rUfQS2Pa+p9U5Dbof/nypc1E/EYnNo/w4aGtX5EFK
KxgIymVUhocoth58WBosXtXNMGWPVhJgwTFY3aKNa47EapRMiLTHNLvRYv0Gr4bvXWXc2/RT0PSy
z11rq1s8CyPm/NDEKS8MtrYLwoC26MOsNtuoNj8tsz00aPdRuexiVX1L9PKxsemROr/EyBTqq9Tq
KDV3xrAXQtCTGyTxY2cM70I4V8GoXNi5nPj4Y7Fdmzs5leSBDrdOedUM8b2GgW8w7c/f/YlNi3GU
hTtd01AVDam1F/Y2cvMeKLvRXUqKT938UVKMJ8KIi7orHQriw6yBe8Jfj31mOJQ3TShT43Y1hP4V
e0tfv63Bgs92tNf1B3rmz38/uWX5YnQMeWd/vD/dOInCzOwQMHaymFUch+jCAKf2ayThccgToz66
AUy1PX+5E21A1rGMIm1z3cKfNdyGSg8O+bsf3CoDLnnaASKclYYL0GD8IVUSryju5LOQYmc/QMEc
eTE5EEKVRUfKO1jhR5zq16FPzV+CN2r0qhz3FKjc6dx3IxLsZqj/ef7wv/8iqmt+i+x+FOVU0xDY
Hv3xv5+KjP//S/6bf//OX//Ff3ufxeEj+2yOf+kv/4bP/dd1Vx/tx1/+sM7bqJ3uu896evhsurT9
H9mf/M3/3x/+r8/fn/I0lZ//+NsPEga0sA+fQVTkf/vXj3Y/EQTK3o5/ywrl5//rh/IL/ONvXjd9
5LyK//ysf/+Dz4+m/cffFNP6uymBH/RhCKFDFiKWDZ+/f2SJvwNXMhyX/yyH4xIukxd1G/7jb87f
DdVwhao6tumYhiHLvU3RyR+JvwuO4mgsQbliIAKm8fN/vvrdP6frP0fjawWkbv4+CP+/89q0hNBA
bWhwNGzLUh31aDFig5vTFQK2Cp7XQwPwv4A0vI0a4zvswhgDWjZWWYtCF/rokjxcp7dCrLJGeEM+
55g29PkmqA+0wOQ0U5KRKDYf0yVbCiavTuF1xr5Uo19VDdbKibOMz2iuFUvbBdJu0jWyH+Ceb7G7
iL1Mx2xPFOgdebP9bA4wKEDPjnI6DYF3u6O6Hsr5yg5HdiWQhRZh59UF3R+Dsywx+tnEZFJL+gzd
6mdeBDSymxnINJLXWekeaWvfV/kATtNqwGM7w4emG2DqQPXlYXela8aN6aswo0xUHwEaHKhGPACr
ZG8FpuC5a4Hhlxxe2fV0UGgFCDlKD+sb2dY+TcOaav/KgQac9oCn8J4GKqL3V5nB9qe2qj1mGwUc
W2DsebVPODRfRyh3sf11bmMNbMNEeX+j6UDmsJNfFDFWAM2Q/rLNYgUPBwOFxkkWKjZEUQNayrTf
q1pxlp3dvs7TfFdHRglVRP/mpPY3kos7p9FuUxfAVK7js8PU/2GlXbjGdThZCc55Ks3LBp9ooSp0
58TFN9KkYQEuIsJ7woqXutU/6WX9bljBiqiyFlEPdIsD5O3s4wlYOrg2KdqnHQEgTLeJWryXkT+w
aRbFCoYThqOqRVsCotKQoxLRUNW2y8NcK3iuj1q3Z0ShBXZQonJItDA4V7iePTNTcMtSSbOd1H0v
ppLh8OnDi4wMz8gpxhEUz4ZKU64Ms1yE4/TLAWUKblz8zFACVVEFWgCszaL7nkSFvaoQUCyivO8B
fmXhpnIgqETxSu/qm1ionqrReI3C+UXkFlRHv8XrB5S5gKdql1HMBi29VlDZe7NsmNc4UbYLWizt
PPWUyI+v+vIJkz6Etn7FeT0bJeoUBllnrCPPzrDFbAZ970swYhGnwisCdNtlZIxPiYPG5ynqGzZP
WjHQubkDu45RaEnr0hSMMCridzN3IZAaI+AJBZqCMuOi0wXtMhvqZDVEpEDJQEnRDUA8Yk+0nODy
t9TzlySPFb46mbHN3ZQZ1n1UySu6cnXT+RhCz1O1r7qfbYoVx4ArF/Yv+MJPdHDNNmDNcDbyVdVa
5Z3imqtyiKelZgv8gGPzMQxd3M7UIVmZRkdCscQXRUHx2GqLydCeitSZ8PW093HDdBxjyM0NDgfd
FEZbqLstCjhhLzft1KhXQKygMdRrBPuUTS1p+afbNgV0WPwjAJRlGldil08ptgkR1mfQrLBzEDsb
l+RcywTAJ01b9UHaLeIybzheYJYGoaF4UwZ4rGF/TLP6T9HQldNnlb3Szf7FkRsrLWALOdaoXRo/
j9dhBOzW1/Zi06CAuU3ndG0OvrlqZo5igJDeJnoDu5KtDY4+IVzEMnwzhcIUnYDiaLwwKojYJalP
sSrMaOUX2CBoqrsszDR/jGHB+9lN3LfMRgrHkh/EyRyicL0LYq9UNe53tpB4mcBInBRgf4pQmwa7
hW2BpwzqLF+Lorhm2MQan8AIg775g2FLIaZzmsLZ27IbjGnLCdG+jyIs/+aK0xLiZWU+pPPUX2ez
8VSX6m4EGLNrNfjvLVdaDh14DzccH4IUDnJgJLvYOBiykXjO8VOzErXxGmbZOCvrtu1x+fPzKxGN
0rXA3k+O6ixCN7nifIR2a+Kj22wNJwr3NK45WNa0310/uosydJ2qH6DiA3WO4SsncLi+XmdqJm+3
NdnBulDMyh+Tr7nYbkJcHWrMxQys1MMagkoWZ4dc9O6KTChPFZzrzRRPYqiAWsPb0rfGzudl9xRU
8wkeJJ2iXbHFGzedPlxT0rnG2I8OankqOtok9Vj15lMJfqyGw57cqANedqOm4/Zuw4/LjRRqXdf3
KyvOvL40CLj4RCJRNfC8Dhr8MJW5QrmqPxqK3M72DqgkoAgrkQGdaPFXd4JwYz4Kd36Y47o7KK3r
bCBs0gcJ74X6Er5X7mSsC4VuI8c1CWMN0cPSN5BhFmEbY6QxmW8q4R7XTTakqDhWfS5VGnb6q6B5
ntmh3uWtoEEz7MdtYZbzJsyr5/HVsNJMMnxZgAb/tuMEM1PCdR9Ye7XCiJbn7Vm69Q6H/jHpM/AV
3U+sGtxNYAFI0nvz1RHNch4KzROFcdOlSNkDUk67x/FpVG79Ifqed2q+ShoMbLOyxPMcFz5bxPEW
PTxc/xJTILNRd9TjPlgcu6Vq3ZmE5zeNbVtqjr8MzTr4VkE25n5EDotkUpYBK5KP7LWxXiYoq9k8
cmJTG/dNAPKtvgrEHJMJ9Huh2+Wa2IF75zMNNrCUJhPeUas3kP7qeKn21rbK2gcM1WlojQGauSMa
/6nrg50fNnfKRINrA2aJJkSg67oJjzOjh6alA2o9dhK8hpV7WUH+sCJmpdJDMIfIBVgIm0o/a9bW
6LlKVm0hu+Sr+qpllV05GfCNuj80lUnD+Mj9qsKbQ38f5TFM0kEsVKPbJe4M6lmDlwH8vuecKh9v
A2t+0FUa/HW4t3jlLONsfojtRpXtst+0oX4TjebRRvskcfv4q143vXrnB2XI7FXNddsAxdBu1L6+
6gGNVBFKUcO910ZOnJXsfszxGIipWtO3vmy7fp1a6iNUkqcRq7DR7b2hbxAZk165LNGdkV6j+Xkq
zI4+16LZxVV3L7I6X3TpnaphraMo0y5u6y3NBHiHl8xcnwb8zmyeqmFv6OWbO2j3dlmu67S7nuFR
rWifX5qGA0ddP5hu/WzX1vsQFZ+KRSgofPfN7+tVOqrlY1AafHtkroVT/FD0HE7NZzWMuHnB+Ywr
Dk3Letj2LCix6xewJTqgk12G+RInw4E9KPCyFHtd5PYWAMNnNeXo24UORxALFhwLjJVrheGqHVMy
0h5SnoA5NlYlLH08tGd/2KtYhgQD6RveDvtqbK70+Vq381u1n24cHFqWmAHBa0lg5VCiGZ290jlL
BPVLJah29VBd6yFlqFDFGb2Snda9ue6aqVggaZZ54rr0fXcxDDp4BQknUqvutqjin9E40Ljd2cB5
mOvg+NcgIp1DlGAxp0dh6Lnpysq1m87Ask/6Xir7RG+fIf3GK8d/2VkhdQVDn1B7JOTw03wzxOpn
0STPwdBcVT7+StZEgMx/iNHXvThHpxU5PcWljnTUSkus17pVPvs743nslRtNm7Z5AB5+tg0f2elV
77PUaUmza3NyG9cIEXHqhdemWb8sU4rkfvqpQjpbJHmGxcPUPIR6dBiab5Moa5qMf2jhgA2cuqOA
9paaN7YvQE9ryZ0b+mjR/IdK83s4OPEKXoPDkozTigaRg+aqsoQi/AJY4CmhVWMVDfNNr9jfHcdZ
jQ2IqDlT8kXT2Xgn3cNBe+hDdxO585sbWO3DWFtXM/OZ2NySU/s79DUbu4k/p4ToET1ludNBgwwm
3qVsyy9hF9aoeNZPCg4vA/TmuF71biF5EjnnPlmz7Et6Q6MOrVfSxwA5Owy0+3I5kVMvlQqS24hN
EIwWgTtzrr71Q4Y3iBPfG5ztyymWTDOQTEnIBoU1ZBoPuUhXAUYXZHLTXtGiO4wWfsBJ8EoKKLkW
ypUJplnB8TwmJIYFVF67U/p03wTaM3Mx9WsDctnwHYwqIBXjuqYPrghxugn79mCPrb5gDfqsne4Q
aPIsf9z2hQmYPSiwiHvIe/UBXvo3R2FZ1gt9pVkSP6d3h4ROrKUZFm9KtPFTjHGTAR84MJJ7Qbw3
7Z9iAsymstOAojdhn0pJQsv3aTE/t0m5Rj+SLoqqITCa7Us+KdTyUvt7GGOHkYzuy4yar8DLlYoE
DnfghTmmxueQw2TPMpLHQM8+9Hr2sjK02fZF38oKqxSk6gtFm2Hd5m6/qGpskymJZNjqmT6yfTMG
lJspTG8t6dfT2zAbGxI/kp2cJ52M/rtiBM/xNOBm6Fwp84zh7DBZa7R9GMv2VvmjTFMMK5NUW6ok
w/SofTOYGpS5AMa6+rzosY1CFsHeg9MlbJRC+rtr3f0h+g89nW9GWdAwuxktllCJFNpbyaOYWtX6
bh6i6htWHj8nPYSsVceHpOxkd4+689VApxrnlYXar0C6dYuRnfOa5Ovaciewj611a3cglMt8F5Ti
ITPbzwI2nefogcc5j/DcxPwVgnYmXVUhUnpDM5BHK8kuDzJt5RZuvcLGMF/PoLE4pxVsGTAw0ytr
PQddsk6r+cEuBMtgoISvcePfW5qOpqi18l0WV/qyGsCfKXOInk7DW5BqkZUp+qoAL7I3q0d3trI1
ve9kteV6iK9sM5meMAndzxMgFoHBFx1ccD/9CM0xSaYSj1S1MNccwuIlZ8d3DzmRfaqiuUvdFziP
lKsoia1NbzgTqGVER3k04fFb1ZswdQeWCJbUITOgFvvYV/PEr93JfAx6yrl4GJORFnSZstX31DSa
MOzINxk81tcd5HR3P9kGWVY5FUt66OewT7Z5mQHEzycSJwOmjx+8hAlJmtCjCcOLKl9npv0aNtDo
kjj35sFv13ZJZaWoyVzUAXpoV+VbxQ2NfTxMh45082C3xaZRVW2rSSe6ZKCSgDsbZ1rzKjVmvMIm
r4ymEPd2Wc/sHQqyWhh7Fcq/wA2TBz+Efwgx8a1RMh3vRoeQybvTFoX9LdG11ZRYA+ZOJrww5Jur
sss/0nDEc0VyTsf5usKHajm+tbGucupi6R7c+X3Q6LQSUjuh/QtXakxa2Nd3rS79jfTVQPLOXdAc
9XtFrq2uWPZV/qqXhX41wMD26lG8BokmcPmJkocyOCR2VG9B6EnOtVnxaAfrKh5VVj8rGbY+YajW
OW8oRd59iFLBj7n7rlGxv64CQ1z/HuypcTkJ6Tp7abGW9olGJUwj1lrzAE+/w8I7Tt/rgeV+oHpW
YW1QOBagv0DBZskuAKKVoXU1+J8sP8S6wl4nLicVWuZ4Sk8IMSxqoHYkruXJTVtb8Q5/Gha0OuY4
g5A25+BwoqEbPYJsvhFaAf5TF9dVAxYvMbuWbVz5EJoW/R4UBL2kGLHaZGV/MKdNF08+hErcVv0I
aGIUNL+sJKLuBhrIyuj3TdxJ2Qeuvi3gYFNV4hvmzHB7LDnPKON+raMyZgNQ4kTtYG5WZW8kjwk9
HZgk6epWE+zuNNWKqVolFJbDB+bbshbTfaYk6ylmClttAhdYlM5V0eZ7JzH0HfwA7F3gfGzyRunk
XtI/RHUl8FNL8MvM1o0af7Ij0dZaHO5KUjwowME309eBagoz36Z4BFcxFmOWVbs0jYL7jf4PdWey
3LiSpeknQhomx7AlAE4iJUrUFNrAQlII8ww4HHj6+hjZ3ZlVbbUos9705tq9zFSIQQLwc/6Rkhpt
FGloIeUqrbGPiqwdYQrlGpLAd9TigUoV2rc2lp17UZ3FOoFyEwl02oNmU96SQQSW+hs370Vr+pwg
o3HCHkaYTVKtaWio28/7VEHb3HE66ee7eOaMV22k8p744Hj0DorVJKqTcX4bY5rfOm5Zs+GhVlvL
cRlXynAoZLRsaz26bE/OFJP4XSEDqWqHXOQyPothva5klbWrLg4riouWpPVJtFQjL264EIUZZXmP
TcoxyAdb2dZZFupZNyl1STSicG8BZSIf0D8UlAgzeVPnR1yYNuhemJooSNuiYznVqpks3McO+0fg
t2uoxWX3eMsLVPGtwzedQDtKC5TIMHm0GgmmgaYSt3a8P3NpsFDSaBP1JNr3M9VEubZgNeq6l7EB
Z9TUzCnFkMlf2eIj0efTaIUlrbVlpm541LJlNxKbbnBxiYJ3aEWzoqJljSuHOWwLnn+xLNujvnZO
kDdyO81tc+Fylo1aIm0R7lnhB98Xxl6nGfGhFi+ubMr7RRGZTSGIE+a/0DwmW7LTyHSehofMzj9z
lKMvvkP6pXLSR2lrccBoCh3TDe/rRJN6y7EWOMv4a5rE8uwtJl/lOCwQ0HzOREJmh9R0QCWymG53
v5MkH1uvaBJupYEDURssgN1GK/s6Svq12fqokWh2c90o8fPfFScubY7IL62OX6XbUWxa3VYbTYRu
ieVuKzX/JDz2nvWoVTUsuz6dZy/FKSDotRCrOT3K9SoGSFJ9VD6/08wZZ7r71NNIZeJboavP0Kxd
SZ/pJmmJMxs9isEW5T7NeUs5Z0IYVw3E8mTnTEWNTrylZCAMPLv1fmUquXD1EtQ/VwxrS/ztaaCa
+VtuFfJ7rKrz1Jvlu93UTVTYyj6Ugxfp8eLfO6yagdYO3WdRT/T1NMPlFu6lytF9kD21W4VbPduJ
Ipw3paiH3PmoaEe63DmoA5Z3FMzjcPYAhYK2u1tKTz9Z86KfaicXYWml1k66i8kWI6dDl+XWy9//
jKeUnZtyimBOdO+1FyvdC1Xjn1NRea+qvkWDxtO2N81x62u5ufM81gyKRNWDT5AhiGExfmRlTdNA
95ZW5QLYGSNLIsvgqU8Wb2dVojqUbZWdsKGSlMxuRQKvfHMdfSaLoxNR0RGL3NTzNT4smS6/q3JO
g6H0tAtVLjNNRpR9GvpKXmVd4sLLgGTCzJjChYvZ1pvmHWlVEZhtPj6bZc3Z6aVktQ6OfRHl+7y4
7a/Fl95eo9gr+vufU5yG87j8BhZX+1RP60sFenhJ3HrkmAfz7JmjaTByJrEZgDSPTcvxC8Pz5lq5
fkiky0fv1S99WsKwZ6l+6ib1bEtqU9Hym1t6Cqwo5WnAFOxuSxiLnQ1g8jDU/sEaKauCajxoldM9
saba0ZQ41T3A/RszIx05TV/QYrcaHwsCKUOPX92RSDHL9+KNqdmU7vWWfuLgeedx7+2cNuuJsB/6
s0E12UbjxYj2YqLYWy25a2//kKuzmaxMP8qxgT1crelY1BJR2fjUUp/XUShK3nwuLzQmKoASrL6G
0H7Hzpy+xHJId0vhrYe+bJLHdCnizTr31Zdqj413WgeqypjTTomK57//ov6vV/7P/6eB0LgVG/7M
yR9PDQXpE20WIqMp7pfOIC+aFOmoKkicTEhrpOyMqcvt8/oCCcvwphz70HVmek+OJ/ZlolVrdVZV
uz4YWQEYb3Xyd9vIzyJvxFPjgjU2jh/R+2s8ej2PZ0Kk0t/pEu/Xdh1+GJQPS7s4H9rt1jXrRD1m
ljfvjA4j863b0G9N62RWNTqSrGgfU72/XTSeeu3K6Zbc5vAeDMfbkhO9HJzCA9TVzezdrnNga4nF
Vowp5fTJ7O5dkEs5KfsRlrJ7bdqXWmTpyy211fRND8SucDZMhuvv1XHei7abrslMcB4YKIUOEhA4
Lx+9Yeo+TDa2rVTmxyjhj6x6nH+R/GcrSmmXtZE8huJ0+/c/p1Sn0UQL0cGM97Ug/cVPSTB29E6d
gHqsZ7us0rD11aXqNH1rqD65UkZMx2PNFjNZ+Vupc/AR+a9YXGbnijgonAof13dl37pBqGVgkF/D
JM1VRH0S8dLYcCKInJTlm0YLVKoE7lHfVWXklgMqd5433sXOuqkGDV2Orr3ra3teB46xeMKQQGsG
DTbNArih0f/GwRWsbq4dOERPi5Q1Gq7YDyfDiKFIbOTfWNWRBdk7zrCcKsrsz5x098QnbHlimMdR
QQpNtN1Beynyg3fUa25kpreIrpPjkok1WCV5zFirwtywyB03GyRPkt4B0S20GJbzdqlTdV7HgaSR
1DsrltNNs4q9YbLIk0POKi2qB7NJ7Z27xNsJD/927AYrqL6ncaXyWxJJ2A6UpbKPg2Hi6ps4F5qM
RGqQAJfebGbxsznXl9jr7iYgIyPhNhptgVHUtsPKyYeHtA8KRvrSAjFiDT83w3roPOMezY3JlIpZ
vWoqUigFTQ5tS1TwgAcqrybrNg/AelX+aaT9hGKMNzK5oAgnY8UjQQiqNBB4kjIrHkqVpxuJnX4s
mFh6LZ23GqhqaVtJZHRlv0M0DpWjmUWDLhr68iZNnGN1XZ/MwfsGApehN+E/YPJ9NFd/o7T2zTK5
UXjBiBQVN+2cwm/plLzkrnPypd7iZgJNMER+nHKwbtiqfMNoxaai/8Etf50828FMMJAZmxwdlqhN
TXTqgC27Ri+GgaV7H+j6DcpheTUGn0qoW4S3Tw3y1t6m3hA1Ku0f55TNCITphpQwFXG2wktkvxM/
oRKoSPlzjPQ83XwLdG79sKH9+PlEl2i99yu7OrhIjZMGBRsUsRm1Oc2beXvqljYyGxYRa/W/dMh0
vrj3vFyPN34hkAufmpFQ1azSD0jk+G4uql/ziMFkWLw/RL3kqmhDkVUj3aafiUMb75LChGlpd9KR
XPqHNjm4CdiW632RLelDhI2kPUg+QFb0zuy6IM3FpbQeLepBI1jVaT9SjcDjXSWN2tNO8FZW83ua
cVSohBSJJUwM/HcU0BSBmwKhCf9rzidgOBPBdl8zZkktINWz2Ja3gY1/u/Hn7MJw7cRQrmRFwJSD
ChzEoP1p8R8ib83KW5kcrDkB745DptK8TB+YcUm7GlAMJN/WZIBoZID585ej6/bGKblyXAG9JtcJ
TTnoLCUjrUNecOURb5zPdtghrg28RRTEqxZXEgW3ulpNDL5NGtgxgdtx/FVUOqdjzkbskuTd8WBE
JCoDpaMUGAY9WHodXUNMm0Px1bvpVzVnc+hzqQ9k76PtJMl9GtmqPJ7NPY//oBns04BrOUS2yrOV
ApYdoMkaDAO7HojX1DCGAtRAKzZoNg2WKeHyrks/fTIciBudW6ghP/BYOFowpi4VcWNr3+afNhpv
weMUdUeiB17CFulHfQJeUnh0hjgFKuMGALNKvf0cEzGf8147ecFZYYdrxjSEB3VL+i16pNIEpAYk
0Wt+i2MyX0gSnDdJyiy22l6Qz+T6dtmI/BYdP9XuaCAp+AiyvEPNXyG3GCtSPyV5sYYgTn1+Sm9u
6o4kgCB3Bp6Og/pjOPEVi1qUl/pM34j1yxKxsQdiaEI5PVP6/O6I9jOX0tnahh+ginlwXJJwJ8u+
l17ahjVjC+PlxvAAdQqxshjxPPSTivh137wqrdm7ufVdxzT8LG0cWO6S7xaHq9eymHU4UxhHvQ9T
3ic532zfaWALxSER9rfXE6nvGzd4SBqHYW3ZptJ8y2LW3i0EWhQwCkXJLOK2n34JeeOl34TibXRj
vYPvOlWy14Oxj7+Wwb3YtdbctTwDHIWW/b4cSmCmFjm/ipxM38ZAjgY1IIDhfBEwKmjZP2a6ygwf
QwYx4uRpe+VH3+hDoKGVdm25sWvAQi2pOrz/fNfp6M6wTfZdluVAzYv2lsFHEY+onr2iCqwq3Y0z
xVrrhJm5ocMwaAhlTwo38EwMEi0dfL2NI6BM6m3aosPWCuPDIQeKF641N96WtcbfYsOhNzLMzEk9
xNOchE0jTloD0NF05RDV+G8nytgiveqQJAtnrzyqBRy+zz4vwNfywLAKe9/4kIBWN74mVED0WdoE
RrkgK7ZmzgiTGpdKpHkkRfY93hj1SVL/0i8amTOQG1WWepTCzLxZM5cII1zekHCJ6Yeoh8EsgY6b
puYy5ekNpBd0Ms6Z29Q1TtZ343bmxeaTaWtvqTAufO+vK+AiQC9olZzPozTh4zDHBoT8VJvaXp9V
kij0yzzjfJQ+OBO4xixaDQufzDpBzL/Ze/Zm4zdfGckPAaMOmmwuWBPtR5LFXmDYoxbS0aACy5yP
yhqPhNx/rHR5bDK9SUJCsmGjZ27SApGe3uhRasJREooh1RC6ZaFzDzPcU8jVIJT++w+3a+6tdPyk
dPjHLYwE1K9GOiCecvrI2sUgQE7yAFUV2nOYfpmXe1FVh5Zeh1AUOePPdF5iKkL7bvXBo9XFLkbS
d25tIIOT8hwkCiHqJntrZJazN9EnwQAdfd3/hEa6y6rpOnXqu+mHmo7S+NacmO6mlaICC4NIVNs7
W72b3gM9EetOITpHcZSROoHyKlxwy4jOqvcjtTJ6mh0MRX1Z5cyfBjFUI90FO9RFSVB0exUvRpA0
rh62S0teULfLdBol6XT+tRoTMKpXvIBbIRf5Q8WAxRXa/PFd4xUrC716cBC7Zc1eLWM/ZfyBrlpe
Xake7AUEZDKoMHRXzhUPHUUeuyFnD9fNDNfglN1M7+OpjL1bHYik+breV1V1WShES3nQ8OFq+xmQ
ILdvIJek1d6z7+eOzvnUO5m1uiIE0IPEsMKhmh/iXh07DXoU68M3YFQNtI4UwOh/T976muXeEPa6
DSbYWVNA1tmwUWBpmyQzvMNiw8x7eHtGs6W7bn4cdEM/tFXySDcsmcoNooZvway3ad36k/3+wp4D
AlZi9Jh7a1PoPhyrH1YptGdv5C+yqB7oFpW4oJil/BHlkqRapXTrUBgzcJ4H2+HVD91Q0acOUGB1
RBL6GCQwoxakYOgbmUxPzghLZ3vzdJDj70H3QW2bEjdVnVErgrtNpTeepJlElCPYj/NpDQhDQf9A
DLXVjCEaZfw2arlksj82NVWQMV2fcTu/WnFMPxyzWs8Hb5QvjjG8NJbJp+fPlOaVKErWwKiZUWzf
+SJzivD7xfmkD6+pUGg7RcNHaxUvelZ+Su26xIiYiqE+OAsc1cgtdmvWA7cDpsgQL2vjUNCaW/9Y
RIIqjvxdldBSURXth8Y9fFpEvsdzvF3zTnuluije6AnlcLBPImpF/FQ5zhiaK027NKyaabMGjqEK
xp3yyWf1RGQlNhIR5qYVTQym8yxK8HFtnud7gzKNQ4mMcT9ipLz0Bk/kth6rX06DW7PL5h/hULkz
ONXXOvMBlPGoX21Dq7fMAekJ2Zy4c2Q7biej7K6s8RhGukZ8ujA1f3/cNu37vLPVr6W6oRq+ZV7y
etV2xq2e2/em+r6SYI3gtfI11W20sYv8WXClrt1PTlfYJunS6tXwDFzIppXcsw1qh4EnAuLMIr7M
k7YGLCHur35dzv3tDVdNH1V+LD8t7+a7wI5w9WpXbWcjW+9sa67plGSymGvpXSmnw1XBQ/ErIWPl
748jqX+sLct/N21ObMa4kua4qt+vDN34+NKDnSYvpuXgo/Pajcqmc9t7f7iF0+2Cw2TJbt3vxIQF
q+7cEWT/yEZA4adeL4EzcDRIDdlFN3DaQM7OZG9s41p+Zqb33BrlA6Ho42Mp54xUAy5ohunDWuto
Rm2TRz0J5jMxpqLF61ISryVMjTLLJP8ZAc04Pag9JasJHsAa8BSRMEC73WA3XiiW5EIUStQk1pGI
Pjp6Ks2ghs6YYEgo1oy17UBY5vuamd9cumrKkJPE5xSkkgaxmqfNHpQ4jZqJxiDuDmrf7V1pj15I
w9KXECjJJZ9PUTMJttp5MYvfxdxTr9SVP8XtMJwqiFiS/PHCQZISRB0wMcit2adPzBfNPq3HH2Rn
cAemfEEr6UP9yyvRbhnGB85WP2bWkTxtlM0c7Hts07CtcZXkl5alOp8fjZkBp7IG/vpNd3QW44Ey
OSvLKbyxEd2lFjqocZW/PG4grgXWvtSyvmTjvngQPKXnvmaT7kc09rKwoVxAOFY+pzPxzv00Rbpe
H/0inaOhAOFnBHh19BFZTSWKyJW/GKze5twSZ+npFOHV5uOy2gGantAzOjQTt0m3orAQE5T9jKEb
lyuNNXCgO2BLJBcK+6QP3rvzSqSRmd4bhEJpwE0ZWtGh0sLR2U6r01OV45GtVA73rePdGYmhwinp
dvkNyYaVoweUWIIKucGmXB9T9CQnv237aHTYuV3vvfWU+ZBh+6/MztkMY6aidLWsyNXIoOgkZSdG
4r/Vah5vlxYdX1YSmqN4xcntU7X9s0oIysbz3xSP7KpntexLea1UNh6KJj6ak2eGZEK1yOfMg2fZ
RGKvp6Sq0ZjNp4HUVNvwnL2vMbyMlXq8HThD2U+flcv1YAtypPgkoqDQNPvQjkbk1j0RtGyB9ZIh
PcpWqntnhrnEbiLVs0cPB68016gbyqM1GmVYIeaCKermMMXoCmC0AZZ0Qdl57jbVQSBANggUq4eW
swCsmMeDi9jPQ+S7siopk9Ycs4mREt4K4Uvn0SgZ840l12FHUw7G9iGpNQ5cWTZhr6p92eis4sYW
eQGBUNm779KozTFHJ8mFgk32O3WLNkMqqg3QqWwodtwjtSzUdYadD8hUAvdgmGjj7gF91S12Rc7o
KSlkN+QLCCeyz/pm/9G9k21PfxxYWjqgi+8CaSZdduQYLuzvFiazIBPoqhEiPniOfR0WMYPIWyci
McJRfNXzhAefspigJO3bty/9UDw1YgPN3CFQnZmM5hdjLR6sxTzZGbY8kp1FLc/jUDH0uNRWqrgI
ELxSbQyOMZn1hzHYZ3Mon62GpDZWVi1oaZ5JvEEEjrA3hkZ9xzp1dwkg/dxmdcC2XWDTd1X8Rn2g
gmaei4Uhz4wodnpOde1POsR/fG+5QsXuO7/UWMyz59SnitCpPAdBh2kxL+m8j/kUUyGGmgUESXf0
U1ZrCQLO+MVszD163UNe3HuLpJc7xWYZ24KEhgcq3l74IMo7gEESjpT/1ijk1U5leKAnCc1+LqnZ
lab2murPTmLuBJA2g4oOvSq3elN890v+AQ72StI9q3ODDdlEVNRf+pkFt6ymz8FjQKny/HF1qZqT
qrM2NDLfoRre6NZppjLmuV/zMRLTp28oeyNLh3K9xVH7bBmvjuKZV/b9D9rvT80FZpVInBzO1GVV
PGJ94yvG7bSXhOPSCZ28sBx8miYK7EVH8TetMPWayH9b0IWBv8ZmWA4ZNbzmNEQT31FARcPRM80y
JDD3XCwoWStbrSRxCjJGaJ8FZntaWT9kDBrSuMIKhY8SYebKASoHCwInh9RvUf65RK/P9hOCYxXV
M9uPg+MAYTVp8sptL/OICLV6X3IiRGZT+22CbXP3b7TQXJBXWLb31YzuxRAJ2KUTUOOdbzJVP/SJ
QeMj7uTbxQZA6/HuAeTb9FJDDORO8tlO0x2Zes8DGovemT/mMc4DNZY/TmuySLJ8aJm8Ardy1i4q
EEQHQWauZ1G3D8hp6xxGTNEJyNXF46Egwu7mVMQQZ/xubR5B3WyvQWp82OPwXPP36gz/mRkEetFh
SKp0bM1Y5qUkJa32FyRGZjYEpF5SY5bPeihYoFzaSaFhAIEALP3+O1XIEbpOi+aSgSQ1p/268L0s
Ja2r1nPXqk9fMeG2a1UwZZ0EWo9tnQCcOHgUJiwqSJzQtJTtt2Z3pAclOFcnH1EU+x3W0QfLal/c
ldOjj8tdjpZ801k/fd2Sh3FLcyoKHt2VlTy0eL/hYzH3D/2VqliHyXM6kQrErIwjZkzya4wWejf0
7rtPl+0wwrSR+nexBFrl28f6ux3JjXD8lI+6NTkgkvtkFq8E/lCFVNQmlYDOI8YIhoJ6OPf+FfuX
y1+0w59tFPSrVVxSRYFGyhKh4a3fScP3TfRc1BXmb1/jj/HQJvI/034ZFz+5alHyA5jjM7+0iXfD
k7PQmGpSowcCeJzvzK1eSpO/wbDOMtJgQjIe25SAg5Tl6znV+iGU1QB0tJrnzGLSd5mw1sx67cjT
Pqbdn0WyS82qfqMmGYp7nFn+RvnQJnq+UbNz79DFGbXtpLg1WbjmRXA3MI7JIuEzG1qWZd1WG1Ev
Q9BVAk8HTwszBohCj3Y3tDLovIWzMzeqqDDFSZf1g1xWatDN4iNMuO18AhNqd+2j1RzLqNTSc6qs
bSYrUE2Z49a1wQJu0Ca/SsT3AmBt00pAGHeY7mJRPS/OOa44UlZiQyIUlrcTRXeRD/Xi2hU27dOd
FY5uYaKCseqAhMuHuVF/fL09iLZ8KV15nWFcdWH+AfSHlEQyO1q72iaDoR3bF4QuaKrLqwDz9L10
+MbvsyUq4APDfYdYiwe+KfVj292kSA79GJRWh3KsDl2PMmAUrJN6Dp5VV5KROR4DitUOrR0voW00
88a0YZ+Fc6lW7ZGiHIgEo7hd2SL0pbKfCv6Ccn3SN+XesjpwzHo5TV4zhGY8XdxaPyWinXHup4eM
iqbAp26nMpb3iR5WrUSuhRzpfln60+CgS5Yt++SA/NdlXAtyjrJNvCBkVOO8xeDBuZmY8fafb3mq
fqd93WwpEZg3CgGsaYw2NyQpeHY1vE2xu5c1s0ZJ0FYGREkCJWZ0NdAmbX2KFvzQoGE+kwsg9AAp
zL07Jfa5JnEpmKbspZdIW5/XTvszagO3sZ/dQYWnEQ63PpraDIXK1KWBIiwfp7q+zV2eI6pLjQjG
ZF6Ku1nUhHglpKa17v1NCl0KUDtmKMBQDbo+Fk206kCEAFvNJta9vSu7OPSREwXgaB2HfHqPSoGu
ehyUrm5riKFneuiNJ2fKmXENwW8u87dx1MNxNY7gHx+p7oPGoZ8PegpJ3bTVwqElhFfMzeOA35d6
LvDnwpLf0MULVESDaob7uRbJmzk0J6/9pd+YL0+LdMveSbKsEcVVtF3ndGsp5i10Cff0Ch7gYIj1
5Z1XRYYZpf01+OqUGMO7UkZ+lFV7ipt8n3kEycNbdthsOERS8D3RezJEMIcDpQdcnW3WzfJQiq6J
YiP7iGOashKflntaY3n6Dwo9ib4GBEAcSkLlC3O4kjZP/bz3xRHAIuVpREKMAiIze2XToRbepzu3
8EKznsR2HVqyPbDX9yClyYFdgtp6d3qxM/fsWO6rtyLOEMs15uYFMDo4g/6QYeSy1uSpuiktB8o6
CWenv34YYAkKEaZ0bkE6aL9vf0Y3Mqx1er6TPKVF4Z+1uPjoMrSHmuX/KfzHudTOBbD/nS1HGY0+
25q9S+fmWbnrQ4zlo1DAfJzyykjuK7v/IUC7C/K13QmKspjk+1dTT+91+BHXMXXibbwUwIvYDrKz
L5kDHVDr+qYzqfua+iIq4hl+u/wciPDZkEQDMoqlYoEIDUY5I0LTc3MzUCxbTZDnlcazkMg7Wnhd
VilyP02RfN9uT1+N20YjJWR1zEekUxyp/fi4+EBDJD/TyYm0SZPyt3CZ9uqluRWzN3d+oj2pLJ2Q
JcVkXizJi+gY6g2PN9NP2BaFyJI7iKXg9q1XwoGJcE9Nhxtq0HQ9mDx17kz9hbKFmg5L3twk1ZGg
nZvmssQs1aMe8I95yS299lj2eji0DLqFZxu38Ow7xzxBTd9X32aV1nR7mafiFjiFpTnUOzsN69w5
a1Lhmyo5WpUnQui579oqaSEv2D4rL+yMmzlJac9VMxNT+4v+uI25U1P55QzxQzZXz50jEdAyARAz
vSm7GBTfygPoUMigFaGcpjk4DRuOntSpvsm6C52VrIe0ag5aK6gl8uxAJuDPxqL6qEwXP0ByYcR8
lPi/0zBOUUWq1dKCAe1KIKSJFY8/zRCkqeR1dhXWErmD3NuoQaAKiywUpUmdLWxN3mrclLiwNS1n
kN8MlcNuoWFdSDUaoefsa4Z+RNCZJls3JqC7rKi7BZSDkU7uHW/yd8Mqrpoc/5BUgXq/RxRvrZV1
JDzFn1f4R4tnej2AVi5efcMzpuKYOvpemiQ+2n3V7IrqLIT2ky0LmBheCGOEFY7jcr4DlQFbRoMZ
26CHY9U0jK9Oc9AFg7DvWIG9JqSq4B/HMkG8POBWUgA2z7q3vU2mji2+4tZim1+WrcCdNa2zfkS0
kkxrVI4miUnLtDUGKH9inThgnCCbCiskSQhGnN/djL7xBBd0LBPvgux5BUMn3Met1z9NbES95Tz7
iCrvbhoHoxJ2oFVre2iokDLVd83NEPnwgSF8RKTbzvukQXvN3jO8TA96Voat1bMTF0NDr8HJcjw4
mTX5aVOOh1hnmUVWyLVvuAeg7F9DcVa92dxzE9OP+cdajXK/TufCz1sawollHuAL+H0uqb+3HVLN
qCP9P5rLaSHq+4RUGqDWxQ68DN7N6JnGc+3ZHPjcnQFNWR2k/Ydh+cYhKdZfBkbPya8iPovTAPBH
tEv6kqfCCtYCsBit0pZYv5YKYfdMiOJ5cswHMomywGn4mCafFuSbpwTBE8Yer79Lczpbc7f5rr0c
lAEzWz63L7dDYNQASs2mumQ+79CdwR87TCPU6XV9BO2gjcaLqbfnWKtDzRgNmCaWaY+KJwiAYp+4
qxnFfvyZrsOEhLH+Z8j+/+v0gHP21dNM/zP+1/iA/5Q48P9RxoBpE2zx32cMvPRTMv1e/j1k4O9P
/O+QAesfumuhCfIsS0fgafwrZEAQJeAL3faECVbvm7e0uf8VMqBZ+j90FleTH3GFgRCa6I7hnykD
miX+4RCeLVxeFr7v0EbzP4gZYGT7z/EzDuECvAeLnCDDxJzu/s10+bcYjb6dzcmqWhvCyiZLKOvG
ezu9/tW//esf7aSzoBlPf19hFVf4XW4vJd0/X/r7+qzHA0kfvNzGj//62b8vuyW2irb+58sN6lLB
kPJvL/39P/39GUetNHhD9d4UeP962ff96d6a/+vLo7nIe8t5GHxjk+ErQlL0Yvt+dWct1avttqfE
LOb32BgQpGmuFU24thRGg2fdxtvS17Nx16CXjMDJ1RbOgHu6J0lh0r1rLZt228/qHGd6+pz4zYs9
rtlhyYfzOA3+vQ4rKzVy9XJ3gVjAX6Y80vAz6iIeiO3mZM1oitRKZMpZeUzw6yjMEwdZkmXkZrNi
vUur3dCYxt41zE8TNuyQpTCTuZhAk3iIDKM8kEhE8lNrYs7PViQ8DC5zvxrYPvujRm5GhErSC32R
/9jk+4E+9fLEgcEA6g30EaBxuYOQY0jr+kNrTZLUM5z3djkhkLbbl4EGDUzHC6dIBZMHT5QcnJyR
a6xcSAHe2HYV7p2lAVaj3ngFBQ79pE4eXFc79DRsRehdNy5eMxrBQNE1tjnU3phG8fVsGoHjFw9q
oMFbsZbE4OGMB877mOoXwSoRAl450WSpg0V7Bxp8QRW7MTr32Y9scjwLQBV3i+fMh5WQ4am15LFf
ElR2E7mvnS85znvHDik+ydfy4ArzJTerE7YGk7eTH7S4MQ9t/DGNnHhLE/PVr2Jr9xAWq69Dhdta
fpmE9VKWGSrzBIU4Umt7g2Qec0mp8RW1D0hNQ9Hr6gny/NmuJxQcrS73bUuKOQpnf5+ty7Oh5+tt
xiGjjOMi7RhUdL7d0Zs1mnosFch0pSO4AswFpNdanGg+H1o0Lkn9Og/gPCvg0gbtSRNVju1f0dtl
GGzTs2sWO6UV5aW8FVxYrZ1HS90jsE5oKXDRZdu+K+4QnPT3g77oV1fbSlMDpkCvf5RrtzyDcorI
T/D180B6HobJuR8dYody5KOQZyhFajIuA0J6nUe0aqWo8sepbXGJqqbZYvwdj9qssTqNhv3EXLIg
8dXlLrNXFSSQ/LsRxaBfyeKSrcJ4mLHKV375wVSeHuNJaRA7FkkCbudGvT3ZiAs56lBVtHtUVVbA
tzrdwxYF4/RaDdN1tKpnmYL847rAplZpV0Cpap/62LFEUUGayB633iyBQ8jjanYii5+76qbTyXzq
S/gGQOTcnT+M84tLLW0UJx22tNom+M6urF/jSMP2f7B3Jrt1M2uWfZec84JNMBicnr6VjvpmQkiy
zb5vguTT16J/4GZlogqFmudEsCXZko7IYMS3917bT2DieZDl1rYwcVsugnCStW+6wzoy4E5be+Zy
Ru6z9JUSruocV5LJaWTcRXlY3yI91KfCZLhTGmF23zfyMebL3zV+dLQdbe076FVU0OFQrqTrwPyu
Md+Kdk/Xl9oGnvFSG5ry3mUsY/nqT5OjtMN7JldJNHC6RhIeSm9mWG3keCIFRsZ2OpP8vU551T6N
6UtrdumdSS0lDhjvl7ai9mWEq9kIsTeRmc8qMM6W11Y/s62/J5261B8Y0zXPrQePI8VdPDft1v2p
ojn7jZDJvtuYqiejJ4giwHOdkCKKI9GMPyljBRCTDDv+Qjf9pSKaEL9yM3Of1o0kY+HdujT/02dJ
tAd9uu5U1RwkXUArV5KcJwRcnhfW5xQgNPqtdS2V7d6mIHyomJKDRxrKI4GITTgy0xFCUq+aJvHa
Kzvi0YqR2xC8FMKLPty48mAAuCVxw7E7xoSt9mqyzN2ctc+N6eSnKB9IDIeACVF090M99cdRpzYT
rMS7xc1MV3C19foZY+s0760KoRMlYWNVytqGliQzZT6MeTofiWTkm0y3zyTM3Y0AQspwYOercG9j
ocIOYwY7u/aehm75L/IYmmc1YtYelLUG3WBtZtMMcVBFl5qM8iEvp6Mt8A4XNmfZgEhR1Nd7w+ZR
UMftUY5MwxzkTDaZ3druYBqvMM5ijXEWvweSP0Gvrj///dPU9Ki8eb6LXVh/OJm3na3euUXlqY0Q
C/LijnGKdZ5zH67+5HLhJRR+J/nCL71XXCKQIi+qrZNTHQzi1CsoONTYBl6LXSSBO5KxgnI0d8F5
DXGxwUj26vWj/WQSsxBu/YeXOr0Pa7OgG8miChqCShKXV7sTP1kqKEwetbPGcSMPXjkikfnkcNvB
SPFhzqTjgeZvq+C+ieOTwbk4lXbznOIZ34/ctimWzI1nWPEHXWEvqW1uYkxQRy7gB6uvzbV05oaI
pbnx+ojr3ZHF1jdUdtAgfFZD5MybykSpYghbivaqcwzEcVU8dR0IikbrXxRX/m5TiZcxDNxltcyJ
WsKcSR+aTq+s3JzOE3dtOLBctIMDgJnwR9vuwsY+px0mh6niDa/ZYweKNub8lWssRnkxIYD3NT6G
2jo5eXe0rZ7vFhPQzMByQzEWI9cpUTvNxmOYB2ZibsNRcEQRs3AC6GNk1gAafcHRVw97YTbqrTbY
OYi5+nEWw6Tdp1gr/ejJ7kjaxYVbrpng1WFR7wo/wTbpbGOz93dePmRrL5GwZlxzD8xguMc6fLJL
62wG0dlPTQt8jHqT99QOvBjKeBE4+1DviLzR9L4ZkmA8FHUWH3J8U0jGY77r4z0yMwxx035TPker
MSvyrUI+wIxBemYmib6Kswmapm88eSxpGGDIUeQY7SvZXYpioYG8Jkz/3mqzJb2nmruECcXBWlCT
frxgQayWOBmCRsVt3qr5nXsDCgfzP28MqUNkguOEEeEUSfwwg7tRyOqchOllsBV0DWuGVjCw0ic9
oXvOygzoC4QOcMge8TPxy2uitwbbHNslA7Bk2TFdbvZmDQQepj8eowApPh+2TTdesgVdYVeb3uXr
NxITbMA0ulHOYwkcaW1FFdU87UCCUdSrkC1CmqqbbBACopwpsT2zK2nyr2SGqyM6pg1BdPIiy97C
xj7CsS92o23tVJx+zMPw2rjDy3K6bzWOxAmXlM6G94ZJY4vL05i8HQ0izNgQ/rtsR9LaYoQQJmva
RZ5JCX8SeP62ZeSvhg4fmtbtpfTs7OBJ98eNM0BLJOZ1mbFFrtV3DB50JUX3MtOcwFe0T60syNkl
D3Qm7Nv4t1/3F91UD7Mhi0Pa26xvtniUElZD7wbnAr48QymF0g0sJbHG0zjYK+15567SEyQ8YCox
JnoSQIjRcflpzP6rqEjLD7uSnd6gAm9NpnNYlYagFCP9nRe5ffEG+TXAWdYykasRuyzO6Pp7ABJh
ROmv3nNi0nvYGUYeHvRnkaMjlUMUKmtvooMREOjxx+4/dN5+RB7T3oKNaFs6T2oIn82+/N0nYbae
THHq0hBJpk8fqAi4Sxoml6SH1r03XCzDvRGNew3GyN9EjoCVNRwci9FJn3nLdjO4NVxxRhfzIhuN
eSTVdE2K6icUBXtBZkSbubIf+xY2QaJADKU4k21LwOYxoRKQ+FTEiJteM2SKT6IfTlNdDiuFBASO
Nqsqdxs3KYTXrvrJhYNFdX4MDOGvSIGQjk17qNEwU6MpvKjIf6fNs0W600AawAaj4j6xeKtVoATW
smJ68Sa8FKJ5Rm1ldbTE2oysHEd6uhnpAxjKL5kgn3iy6NhCNMbKAl3rd36CJznA+dnGuJHxLbUu
gTw3/6nTRRRoDcmVCD15ZPig4R5NRK19Oz3hPs0QPYNmU7Tzx0RfFWM3Q20m225OXh8/GrSDPmVR
j0zuYUnzDKcDb8GjRZENJjhxk1HCiHagVL3zO7WlGxEZvDdyTDt29lxNFHIF/WMT+yiuhs3G3jdJ
cpkJrmnGnIX9kufOvo8VK1I9Aw3N+Z3ZnGzAu4mp5WTXxb9FFn+QPH0YA/RdJmg5UaLsrrG7/hlx
PRR0U+mFnE2I5SFq1F3TGvxUZU6eDEjWiH/Q1jjNswHOO4yhBkO5VnSUdL3PVm28tJ7+8FI0NUSP
aDNEPpN2kr87LQ0yvT1m0FL3yLZTt51ZRmZjHPdt6MlV7vm7OksfuxxDz2hG5iaDgNEDQltLMf1O
coZrdZk+N5JBKAsbY9mWppnGRJ6jkXIFTHA7TL63Ci1uBpGR4ACuJCV+T6tHNsKI/lnMsYRFF7Ix
XcKb2ag3NkLQNmaA1Ad/DANLgjQqEyqvsdbjlO9Lsr+Bh4PTz2d4PdRwkK/PN6HK76I/se3AqjAc
6pambo1z9oN4/lLITFgGzrFS0aYJ+WUpz/HWvU3ohxPEycI7HePTT0Y7u0k8bTC6ftxcfuXC4Kqq
mAXnrTdtdNHtRvByKC2QjIFmO/Rgiy/bbs9zLE659N/dCS+VkNVhBvzUZ843UhrZebpMnPyPWwQ3
Z8IV12XPtmSYWoODntqSJ5nf7aIyegkhGbHGFJuAfc0WDEWYcIUX2bxPnXFzI4txxwwa1/BwZH7C
FUtiBkS0rrelxFLEcAFnfbhLgiTfOgjourHtbeOXPTTS6rUPgXWPvXcoIlAgJGuLQ/NWkSjfBHX7
aoqJdH+yrZSRHpwWU4BKzqpDZsd9tQoTRCkLfNE6gMDuK8HFW/AQzji42uYZCA4+mr4h6IvEXHJ2
WYUmz4QusehygNINhAToHOydspYvNqGLsptOiYnHoGCXuFIWa0rRPvmexkQj83Od0yfbB0CrtXXr
ys/UzN6dqPmt8wCnFyHGlR787dSEN8uBjBfzSz/bXXXfSeu37VqveZOA8k3gpw1xe0HouZtT2moQ
yVlVZry+SLhr0eiHRFroptwnTR6qXeigmvTJcI3j7FOO5VcUWD3GtLzBK1DdH4NlFgxvI98OsvqO
cGzy/G/IGofGj+tje4nAzMT1fJdNeIwD848Cq4dp0H3smvDeWH4gEAvslNzFIOFdmjlkBBDKcz6w
AgYNQasOYxgDF3xzU1BsdkbibVy7pE2x5hLQk7+VyPEU8BEjNB7NsI/ewytTLqHm+aASJtQYqPYg
S0Kw7YiFljdvPc//kCQ3ESJ4XHnZ+C6b5mqEH2PYncdp2dnX3ExqukHmU6wr4VHULNkcu3+16tuX
DCDU3M4rwrEs7/afOkeWjXVD/vVhGJEWKEHHw5zVj8r3X5wS/LfwE7GuZ7IFMDqcnuTW7FBe2I/n
xhtJqzTHwLYicsPIj1l3N2fxDXX+AK359+iMrzOjihHmZgvsJ3Sc4Bgso+mixzVe9aDC5WflD/ba
ntxxE0z6m8jrvBm1f+80CUFN5gDw5pi4I1Uwu5+ndfNqBbwjatPXIpiKretgKzGy6XEoCdbE8x29
0GKjw/6apRg77B6r0EQqdpUOmPeNJruLkhnixoxEU0g2FFX549gTOx4rZg+aalC7afekm+mnUnO8
17azi/I2PlEDd45I1a31ML3xmh3RQ+a14drJVmEjSkxyF4b1PfrqlZYgvrLTIRZl+75i4O5CAFkN
zOA9p7gEgfppDSahzXacwCjyDb82EDx2yt6BmBSgdJD+cx6BHRrjWPKoi02PiiaAo0XG/kGXh5Fw
YhmSwTOG+jZlU3sZkumLJeTeLKyZncCNjitAe0V0dTmqrlLy3im0NgbG5OTz4VOSFMTiSlYx6E8e
ZjmH421cT+OGzOaxyxv4d+6CmeC43IQAFQJLZDvu04pW2W3esl5S3kYf4VfUwlivvGOYNWd+FPYl
U/vj2vPZjbijIj/5FTRdQ97Mv+ts+0N70S8L3uxuao3V6C/dCKn/y8HpRwAI1GSQTN9mj0E4ra+8
g0GpofcpkjvwLnYQYhz2+WCgTnpUvrrAmC1SDWvZ90epXb2z3faFwDUNm32y1Tk7YizRZGAMvKzM
P5rAyzf0Nx9DUaN9lQ1aZq3ZcaftH556a3e+WKP+Vn5/FEpeS6O8GJZ3IVRfIoRhfy/VtcAItCkg
xkUzkSo1h88o3ZA0WXLcrn7F47PYeiZ+ZFM4cGfIcZVz8auCEchwFJAND60x7QKAjcXBtH51o7r5
DZO0fEpHtDTzeTCaeePVwy+7ql6d2X5q8eayD5XPNsTBHCcVN6nxI6SP4TFih5r419Gc3urscwDm
JdTwVhqAqKLgmU4AmFdha6+Gati6cUMvPAacyWH7MsDP9m3CTso+GVP2UCT1N8xNs5XJkq54zoGG
G+NHYxsbgZyF3xx/Ch5hYY5v2GTDlRXJdGstmJhQXBL4ZMSEnwgYSFIIOCd5lqi2JdFavaM2/E6J
EFns3qPi1AzTezjWBzYRq5Q53wDOUEacqTghuLvO+Oi1fWkkeWc2vAPLUKfR3vyEExoDtoDlHscL
J1zjYylqsKPxY4Aqg+uHcEPrCdoBWL/BUVQjG2oeCKzEw6+JXCmAEvMpTuM/tT0+ieVamXA1TQPr
6RSrhzD3D/6qUdbFrIVFfJ6pqmpLa9WXhrtum/R+jI0QYMn4Wk0HGAX1TqbLKz1Q2eJ1r0oGuGCi
l7GK79IcTkJeBZsQnxrHxl9GkV3xQmkCHtW3OwcHNNCtYYpHb3DmIwFAwuQPOqIwmc4DkFtCwq6V
7VnFPHnnqL+hrR97Sz6G2uYwzKgDC9cvs8PXUmZRcXxO0WQ2WW+sjcD9NbW4zW0/+iiWVF9cVeZm
UMNL+dUN45djF+82T7Wc4WvV+Air4axWU4ktvblxvIaOX4v7RJaUeGj3Lqj8x574jpkrgHvzKVHe
ARccWfXEvinTOGpLbvEKf3iczJhN1uaWOFWwrTT3HsrJJTaKW5na1a5PvDc7XIZvKWa+geynMvr1
PLW/MTPaa7Z5PK7qMN88ZjgjC6iChpUTAiAutvL7aW/oGYddI+7cVIXrPgy3UzZYoPvlu1kIYoY9
OaGZBzBdDirGCOlv4QsjfHvsC4f6C2chvWylj1aNb3NVWjinw8zeEvf5TsTiwbSPKS9z1bp7pBp4
cybfnsshHx/UZ+4CV9c5VmUc+9Y2ieJb42j/bMTqbmAbpuRMK0v/M7KobrJ0+nDRfsMiOJaXLhB6
PU3def72DPzukdnvOknBoAqzzzCKw7Vt+xfPSG+psh/8jlAt06l5R4j5m+esaejvqLDuBxxNtW88
ttp8yQq05tC/q1LqmEnXfcvEfiolAphFb0bW689OlpAxsQAIBxdNk5/0RD68MuTFY1YWE8pjMMwG
wNg0kriNh3tv6fugRTebg6e6VO+pq5I9ueilaxJgYev4H4ZpESQ1Fb9sOFgEUk6W0BdX1S3eRbKj
BmOwwmZibFazuzImcFhi6oq9EfgHVUT34ifWnHCmboSeF3X1pnJxcLb5vOn0SImfGbzZhXUCiGTy
+ObitruCoIp/bZC+TB/KD4fWJ4SSVd2B6rD0G34hh6i0eZVN9CN+hWkzn5w32dViM9ZUdjvQZvqQ
r97Au/SqcWNj6iLYC/Q7i2O9m51w1zXBgaBaTNaRZH5re+c6DT7sTL55kX0iJLxlwPQUC8b3cE+a
bTDax6KFv+Zx8tE9JBsnbQlTQMiEwbcOwCnE4WcdaUgjPOuJqzwmbXMfRagfcfNux8m6nblNnODV
FprQH6M4DjIv8Yj/Tza8crXPXHGsa1q+dWcwFhA7oZx3fD7VNkytRw4ab2EBN8Yo4mdwDvgrTKYC
mW98pRWsrfYRLaxmCeh+Zz0As7hcLwMabsHXal5oCiEPJrNr40NGom2DvXvhkuZn5Sx7QMlQfibU
7UVQhHR3EKBNiQ1MP5nG7DirrawWsog7HilC9/ZC5OdyyfMJwdnaK8EiaBywZsSz0Cdgv8VAWoIC
2CL1Yeuua+++ggW+cpehsKkShCLW1cCwsMZADSLf1sc0mqEA4kF0N2Y3niSnDGrHxDVJsU+mXnoM
GvKMbsyoftYpKEt6wkymLahoZbOO28Y4MVBBfckAVyd1M/KbS/fO1LmPjYT7y+E75oxN3p/qouw+
8dtTUHes9f68S6IevsbErlPLR7xc49ov7IxAm4Wql9x8AKuXNk/rMx1EK9FCB3dGEW8SzmMOMNdh
htURys/Olx9oEPVazykDQCfiWKyIppo9IMiM9AEnU8hLNHN6CGrH2YrDfTFbZCK89BcQI047tsmP
mOk9/tJLbczpHQffZo1HEjiK/LLC2bnMIYcQO6h3jF8pfhQD3Iww2PKYaciUP0eDNaN9QsAAWtfQ
/OXFa6Al3rr2uj8BYI1d10VsZYmcULzVmdUAPWsa1kWttuOKJBgoLrv9rhL/nDuC/E+F8WTu4CjE
vJhs/fElRRb3acbUrRiLD8JZ1UEwRNUWXrb51UARofqNgFmrMd/ZXgX6SLz2s5+CdsAMP2L8BLK7
dwbBlTLjRFPkHZoqNl/oxCovhcFcFl4DREmL7euMTJPNnKjbXAFlmSiVLP3a5CJcEJCUsIUGgLyg
lxoHy81m104MQANZniELgmIwf8cevwrfRd5kY2OdXMO+hs1EcxVAlB3nCnTR0tyBnf3pG/Pe7VGs
B81xza2wn0Em2uRp/+7Fiq4AuFMIrDlRwoZ5JGFpYXvuOrXH4dYU7TlK37pCOq8KOHDutPvM8wEE
1tZ+dIlTk7WDzJXqj9pmvGrGOuPHnB9Txquo3Afbcb87NHNq7vCcQQFb2wrzp92Z36ms7hQJWIRY
WoXihEli4lgfZaN9ilehmng1M9WXqBieSMk5+7RIHrRO1OOUFyGga9nTXvBq6EKfVFi90z5xdIr8
M8s7fQRL6GMaThyWJ0KQ7c53RsxpVW1RPsbEdueiHmywf8DsiEZQBGHTMyQXP8ngdVvmTxjXDnVP
qKnXBOFKGK8oFs467CIEb37b/Cld0HxmuhtBk6uE+BpppF1fQJkiMZBBI84/uKnlhrPruDbnc2og
dzjnuSinczOYO68I44dxUN+ckInRqMWsLmR7MiLC02SxyC355o+CFMMRJukPiIvMmlpJZWDNYdnH
HTd1vrFxXEE1CrcFAHpg/jMWbGmhsQ/hFB0sD8IAmIRq5fSzecqxhbJ7xxXuSKj6dJCTUPRBQBA0
3OrG2mQW31Qx9ayfiXnrRWc+1vPwBsVgX8/diG1VhJtqRKMABcLEBAZmGkZfFkXspwjVwcgrIPe2
mDekn4iIh/ZnY8rfXeiII14J31qAhkTvsO8N8KMnSJ4da1upS5KVJkTBWpjJpiRjoU22en7brwM3
NS515p0xS28gOuGhyEqxieqBJqw04AlZTvHVZsI6TjHwaA7ZjF5jNFTvoKcsIL9Q5Hdmr3A3VEwz
jKi8Gq5Z/ZguPaKAmLpyuEoR/RZF+hnKF87LvHikIvAjdoxCAsZSPK+zLTPVfe0md/SPviSpccq9
+ZXjDWlCuzuy/XhWIU+5tI+/Wgvj8EhXnlOO58D3AVNhi2Evf4Wxx4Y0zr+MhMumw7FSQDkobVVe
rekZ0+p3F5bRKmEQtxur8XFKxItPYC1OShLiTs1Rc0kLIpJsMT48Y9wE322XGAPCx7S4Bk39Ctzr
PnbIUzU1nw5Eh7At+chRm+uqry7YOTZTLl5yug3WBp09CP/WDi5qh7at6WLgOlTAkHvIui4tJJNF
bHiOnvWk75uK701wgFelGFh9GIvUnsUdRdtC1V+7bBC7Qg4rwysGqDUEsExcOBJ6tzsRyLQt2YBf
oZsjjeHVW07zXEEwX4cAntc8BEeCEt230S8b/VxUPND/BFHOIllDNpxqFLiqn/ydY6rFMwJ2ZSxN
cIy1ez/iAFqZUzBsCTctVh1AwIzUoagX+palnLyqxTICvd+JvZexM34by70fITcsPRUHOXrFnmOQ
ux7Mo5w9/VrZ9f0wPPYC60VarT3AClCB8AhFWQ47x6h4EM6Yv+35tVPWa62b+zAG6VQQAh3LAnuw
wJhkmO3Nt3n2JgnmR+Y2h5DKSEy5446EClJTXDwULjTeMq/0FnwdlC0SIScfoPBC40YZySoAUwbb
YF5UiD/ZJav844AzGhJR2N7B4orXy9U4jhh70gWyxPAJtLPDOTMM7l0EwaOeMVY4HdPZLPXUKp05
k+ZJin3VLO+9rnmfy/qdaSsnlGWfXJb+mfKZc5BQY+eENZl7x3M3ZMbeIksUP3UcP8wYlGqidefC
CIxjnE+fjOJXbVwHp8l24jXGMYRiUs+4GpjAbSPKAIg2EFWMAJBc4s4+pAaJoB6TAHtxXuE4Htat
HGL2N7J68n3mva3yPhGdA4CYbvjRpMPVWB7IaYGWpqBrMWym0kbwnImgFp+Tvq+vqRWUtHmVcBSn
k/AC+bRIUpDqeWFqAw2EOT0RUAYauXPVs/GVyUR9VQ1ik5Vp80yT0LWjm/CFBTiMTPOeKoc3A6Dr
WYyRwiZd5g9DWHwkCrdXOkZv2rZM+OUjqBCniel4bR99y2DbR9bhs2VWnUh7X3MkPbtWc5ebqXyi
wyvZztn0ZqSjc5zc8KtzuO0kXY1PNAMmqPZ5fp+PtbuPfZmeCcwSnCszkIp9cfaXN0iWxfnvX/Oa
hFFSz97WLZromlWCh3cOQl/g+9Ir3dd6NwwjXuJBkEeLItb2KY9uCps8NDOMlxxiVHP4+049jhEj
Pju6SooGGKSRy/v7Ad/w5g17fbX5z8/rl0/GoEwTQj9d/77/75vMIv5OJH9H0pT0lOlNT3/f5B2y
0lw+CVnMT7XR8Tx10/ggl7+6UWGjBfKL+fvRWYhxXxj4zOlA+FO57N68Jr154WD+ljmGklbjcAjF
gZZyAnYeQp/bxVO4okD7mM1h8Wsc2tekE9HX3EUlbr0Knh1KwDrk2niJAfJzT7vmI4efeOtGIr/l
mWp3hu351ymM/H0ueOS0zTQdq1gFzBPN7kzmGsnJSO+MvkjOdg84+u+f/r4h+xochjoDLsoH//P9
/6fPBZPESNSJs43tpEslVO+dY8B7r7Eu7o3Sjh9U1NDwo9fh8l7LGqpb27tPfz9Hw2g/Txy5eH46
ZE4GM91D+pTbvx9NrCbZwEvRjHf5qLFYxScSZnd/P1qb3UaUiI05GNMnvB7//CNt9eI6ioihejSp
V4qv0yOBeqwZy5dPEV94pLb9/u9fLTI+TA7F9M+3XHjGjeyMuKWJJ16x1SxfFvfQfDPJVv/9/4ZU
9Gd8PPE/3zEHMiLfUDG2fz/qOXT3kAEr//mOS9yOK6mVunYOnVl/Lcj/49X+f/TBKazN/3erNqbz
Joz/Sx/c8g/+cWoL+S+PKiOFQ1QIS5jy30ZtgRfb9Ah62bZLvRV1R//2aQvnX66iPVYJpniWQ+fx
v23awvqX6WLd9jF9O6C4hPX/49JmU/Ef/3vHoYe8yFzJg42B6xs13flvJZ4pw6Ai7Nln2GLIOXHg
sH23AtkTEeJw1cLNgdMdAWC+cHarNzwS2oe8Tqed58P+iG0r35l17eIHoi46HXP5aFTMuDNY4pdE
jtRHi7zZxy7nbZtSC8QVyuXqjsy+OVnF0da+SeCvoH0GgxV+lykWm6SJkwcsp4y6mOJt2KV2B7Nl
iOCi3B9VHkBvKZri5Jq03qh58vbsNdl3hdW4N9rJeBwqMf3JJxCH7JJyvumk3GpLuLvJzuJzh5jN
YBvczlhxXklSQRZaaP8X/RgkVRxFtXQtQXKZnWfusphJBF287j2mljdm9/0mgApBJLKMNoTWWT+r
XAabbCY4EiULYYEyk12VeJBdY/TzyY7aJyexKZZBxGb46KhdORXfaNURJx5/2lq0XB3KkHFANnC2
bEGfbJUdSF4sMowlAdW961PQFvm9f3NQ0DY2/Tb7xOOEJtsY45cMnC24I/w0sjDPbo0Foa1KeImD
rVeVsySsCouRgwpYpL3JfCgH6RCk5oWIQ/GDypqg8MmK2S+HtRCbG/L7VG1ITgNOtwSqUFh8Oqzd
apyX6SgJnpZ1njHAiLkBquT3JGag+24LX11UzNn5zcLTFsUOqyRWsgwSmY7Jh87R8hVmwL8r4nPY
UqOI/8tsKubkoqeawCSuhyOZ6TjipCk89DAOQB9NWbkfRU1siiSBeA6Z8V4VJViXlO7WDjzzaF7z
FsbQyuIQvE8Mz33FzymqkwNVfIMvazyX6WxdvN5S767n60MaWt7J10p8jEkRXnt7INMNAOhjtGuU
mzbJB29VRkm8t4puejTS5VTZjMF7Py1NxpMR8WwcJF0RHHiSXcvN9glsK3so09i9bzDV0fGEurTA
p3JrpWhJXbrgsdEx0Dk52g7vSoa33cpKfXWlzSY/TH1vn2n7MR81PrOrmXUUKwU8v2i8BchT5uGf
2RnQ5eIuaO7SMs2eTRoM0YUUYkGiy486UOElmRxNQao37/2A3cqmUGF4Z5agmos+Z6OKbNkfKr8r
weZZYpOZTkKzDfVO94TT3aPr1NNViU5fcG47Jwm8+gkPbrvHB1CctKHjp8GREIrmZmJMR2nIBH6m
KK9+Xsv7tDO9cZ1lUXMBEK7RqrSjfzup6V11IYpzaGT1rRpUsZ8qhy1Lg//03QvS7MGgifotmMuE
800Uw1mlF+9Y0j9GjhYdC0SlF/9RLYRedADjpjpX7RPpsk6g+u49iuHAUYIsodsgejBhy2B7Lao+
g1TR2idGg0wDdJsYV0hZ4Y9F3vJFDXQwqqFNsHjaOU0nlgu0c+XxKnMSwjkVwgBy+8/Ki4B5yUjv
J9JeC+jeKy5+ko+PTPRcUn52M8ORStPoppNS3kDYwvAOpPOA39fYUT7tPSRJlP823Q6X2kTpV4NK
Nun3JPfx23Mlv2OtkXAxiSbUJxHqFoyB7H4YHRuHOAL2h1mAi8nB1ouRE3duANyVIo7R6VFdmplp
7GpowAQCLOTgEIoYDLKTITR6s2q+YgnHbGu3usLLbI6retLVp53b2VZlov6V/i2ub2KElrJq8yNq
m0VNXDP8yhLl3iQRsJ0eHI0xjhsFH1hZ5iYtncuAZy5ZkywZ4cjsQ7vaxn5rrDMD03YzmeUViaxG
MB3GOySc5szjoj7WHLGuAxNWiG8duXkaXmLvPg8j7+DT/rcQZ/L8JZ7c6AFK7QwsaOHPxYEYL8VM
L4qXT5M6piEMrqmuQH3JzsUJEEJ2h6VXH4s8HHDre54Axlga8okvJRbjmKwczmI6eh0bz/rCdujs
ysE0Dn7FiBtYVdQcMLmaOzl4+amiuyBaY1NiW5wV5SkCAYJPXrVQhheTOlkakIepIBtr9J3JidXF
dc64MtyyiQypJiJg3XYEaJiVgn9aB8qnKrQba+tal0Owq6EwwfJvzEec3iEW8ia+L8cieMEQxujc
qt3ovRViOAOPkn8oSpyOTTlPb7Ym4JtEctrXpmHdYPcDVcJuCg8FvP9T4Kf47qusL7dAgKmt1p05
k441RHKaWfU/uYeaDz6S/YLzw40VTv6tDm0sQVY9csnTNoPKN1i3WheUIHtloGlAbjMB+MEH5zkJ
GR8ZdwFX0PFovCVu4nIkraJLb/XBQYxl/GSxrSU56Iifzgi9NxKMDcnipPQvnIuSa8xU6r3unPRs
FUH2YdWNes8Rn8gu1F6yxSdDFWaOu6AOVfa7s915zz3hHgq1QLAAcvbUpXYtBRh21+GjpD4go77u
ALx7JkJC2zUEmW7NuD7YBDqk/q2qklgA2kzkgTA1fn/Ruo+mnJzX6n9xdybLjSNJGn4VWp9mDlRj
Xw7dZilqSaWWVCalzOq60CARRYIECRILt7Yxm9eY85zmMLd5g3qTeZL5AhSqGJBSSglRk+yuQ5VJ
YgUDDg8PX37/3Y7AXmQOogCFPj/RvF7vSrhGy84sM6y0s0gXtO6uB4OI9uOxbR3baNmJlm+onvvp
AJolXR981Fb26EtEo1R/yGUKPGGRDJYic7w6mU6KNhxk3uI6Tz0ABVC8jo6WqaYzkiAaowLk0w5H
lkV/TTJca1jVGYxsoC7m2mVuaYMTK155J7PM8WEp21AVG8I8DLVrSjcuXfbTycXa8MwLK0835pFv
DICJjynA+aeFPplERxwUqkljdxafYeHnpGtQz5Rixdq/2+hpRDHNdmYfi3ky/JDkPbDOTEbSCRBH
0BgzGnRGLss0/GJ+kq9zbnE76zHApj1vFxAGTeG0BRhQOEw4cAY/c365TDNGmx/52Xg8Od8gK/gg
iw1y0tfJ+qptJ0vIwIbgELMh3N8weTkMZsFWAPpup0Ny8DRnTGlVz8fJleHqFj5Y4enL05458IGQ
wmUOyC2OR5CxajFsLZu2PehuZnfT3i+ckUswm6g8pEQkBzZAr61RzJAo5j6QKJvfQ8B+YqfwedIY
phMuaZvkClaFzjLrprMvI+92Mei6CwCt+IqTIUODmPHBfFY3zCD4NSJsnN/pMcZrbNL4vrhcjOgq
Sz9ls27CbHnfSe+hrhHlL5+b74yaCPYCcmQAyFp3vUhPYyYNWe35NWfqbD2Pv5rF/HZiF+cuGEZ7
NIPohukbaXwqmrHgQz3ONvdzjwQ+1e0laDgQ3j9DM/tTysRXhtXcpNDInVqjtc8gAUgEPR+GXR/i
VYAmk15Xox3q3JnNqP7lZtS7yI2iG49770fp/BhEJpCxEV6+pS9DY8WQkd507d6Oc/qfc8h1oJ1n
4pyxClCe9fFy6JKFA1jhz7LxBzottYvePNqcLoceJmNgDhcnI5xIikdQdkFXOE5w2OObyBnFd5FV
0FES2bQvFQubthb4aydx72evV5Baidy+OVlez7gAwfXA57SkIpbZq6+eWVxDNg0T5DoGgkDRA5bK
fLLpuKQWTjZ0cfnRwL6EGWvwKQeoSAl54xBdw1ZtJzFNi4sNY2pnrnWSubMvg3midZYzUAdu24b8
OiqG73tra95JIJz8PMh6+TUY4THAQK4a14txPKFH02CQOpxN54Azp1B6F9b6DvL/DJKDLOP74OHr
admIbOBwftuLHWaCWZ+S4cr/4JvTzzNr6XQWib86msKfQT1k8ROe6s/5xifxmwxO2yMQa/D5MMSE
oEZL4ITY0DA+TyKaEpkEgyW27toL3AbmdnzNZ9iA1OdGB9fIiWhDF0zaAc6QlYulN4uvmwGn2k6o
2URFCjLVHw0pVcN0nlo0zrRNBkM4K5iSqK3ERykdlEfFZPYTNKu0VDpmcuMyyZRcJ/1GgExpxZ24
dww4npAJX6Xv3d6I3DJVsaPZ1DZOtSWcCJGvBSuTbPdmzujGIicfY8c9qnXteHY2ZwbFoa1B1M10
X/snupdINlOSpywB08YvQD/cT/ZwPTxvewvz0jF69tcoMTcM78PduljjcH9eDdLxncYogs5gs7SC
zJrMzm0xLwdnbkCHmJNOLkYDyHnGbUu/8tMhHTrFlNrfaebQAddz2h4NkwwpOiNGh/Njo+kfzZyx
AkkxZABJL+9Rs4DQDo2aOO8dKxJSM+wejMY0ScW+3ut1UuoJYob86PPM4EmXZm98xmAU766YOz2I
eiheLGPQ9d5kFn8dk7gE+VUYF9raBMazjNfpEdo/wt/UM/5vY80kKDd3i49Df+59XcDi323bmXEC
Djd1z0xrY1G6MfybTI+18wnGA95Kh+p0Z8b5PhkskiS78mNz+VMK0hJIH9MXmM6eAP1+v/TgyZuv
qPZD4QDBhulF0D0PQcQfz+2MacmGtwCisNSmaXTW0xebrwS/GUTmveWGlOeGwcOr3KAtxXbbP4OG
gIyjp8Wg4yZEOqmjbc48Bs1A284Yru6m7UNTpblLwuKZbn8AjgFpOCmHD2tAj6f6WuDIFsU8I4vg
Jy68fVluX668Dad8QJJgDKuaPj/d+BAY+/SVQS5aFO8hmAdcsGYoQTEY9k6YxUpPQmY6h2tXowEO
Ho7j9bow3zM6IphPBZlXMoCT3/OjWy/RN6c9ARptz/NNqInKL6hRY3IeZ6l2kcLvSuZ6OJidp/js
l6aVD6k9MkPUjlbcIetlDrGn4Y0/GpOx+beRA7Mn4fTwl57jT4mEluhH6k2vqGWOrl19Bce/N22f
Y0rWV8tlsb7Xcye9mK0ZSYYPaMyPMmMSnyegtz7mtt4+hjFtBfYMksONOwTO6hpzBuaBdoIpfGre
zjf2CsJpz/mI9wFaFN/3fEB/HZco+LH1aDQ7WU6WoETjFRSE+azHtIqNyySmzAPuNM8s/EcIKrPb
KFk7N4sxoeTRmFE+SH+VzH6Z+dns4ww83m1vsjIX1N1M+nymvbnLwHEG7DqCeG3CaPIp86LsYY96
YK6T/l1HJpfXYIMo2u772SalWWTkDsBKDRapj9a6aw9XqyiGN9TSV5MjJ42oTICUAqSpTeerT4z9
AYFlAGRwl2ywEyU0wI3jxS2I/49guwcdS8waGiUJs8UowveobcGWI5Yy2isIt2ftzsrRqH71jJTa
ta5xILT27IoPZ18YADLp6nGRz85NyLaPPd1bfTSX9OjAGLS5EOHW33ApoI0cFavl1z8kIfoH0FI8
5GyPgjxgZlaUrz8VYbr+HNKfnmcVb4P463USTfMbMVjrDR96fqFWWC76QvLUt2rJ03JH5XafWyAO
2HDRD//yJ5uUp2+SgmcQlEE5TyNRGifU97d/1rUD09MM3XYs8E8OKdPdd/icCJ5/uq0sn//Mcw+w
Fc5Z/y9/0ptKwHLJB7saxGKOrXmu5+uyBKwDMssw+oK+ISNs2/yZdPWOinxLCZ5/OnUSeMR18lod
EOwkOklyzYN+HELNuhK0Xf3AECri8vSGQ55772Tg1IsIr5WBbR7oLll/E44WrqFHIvDQAk8UGqg3
6LpBxLhvamBudwRlzyBMfjuZrzAFlnHg2jBzmJZN1tmzTGS6YwoM+wBIlGb7runpon6ybwLwm+qA
Wb5kzTR1y+As0EUtC8A88G2D3zocFlFVcvdNArq33dLbdaDtcwwMzrgnDrzj+wY1qx0laLvWgWk7
pkYrODH2Vkn2yxyKKptUT3ytKQD7zEGwPYeSomlSavdqMsBWaJ5puJwRHUSP/XAJ79GVYGwN9Nv1
wNYORMnSsi2sgavRLS2pgXXgOFBPabpvoyGere+dW2DoTY8CJWRuQl1zDE3XXY4W9nX3JFBGRjoe
lsL2NE13ofTaN8eg6Y1gOjyjzxHwLY8qti4q7zsi0DWTg2LiGJka7CmlrdgvW8Dgq6bGALiAzxsm
vwttG//V5JPAez+wPC4DKv2atnWd9ksGDw7r220BAtAc1/N0XXMhxDMfXQmlOfQsPGhb3JrCb9gz
ETSNEfwD3/V5u7pg/IO7Gduycw7gvsZ/xi3kOoDhb3tO9kwCWwP9diUw9AMHO+hx5jUD2FPNOYSI
84DoiNgA4kSa57g69k0JnKYXgoE1JJPCjcChZ36EbAgM/8BzLc3jL65fnoN9E8CDv/p2HXCsAxtW
M2577ymnAPkY2EnOCR8S18XeXYiG0dQQGMIYmp5pG76DF4zvJ1kCG+/YhJfTJ0IU7JwCdrZfhoD3
Um7p7VqA94tLQCcGWUGfeFmc9F1jaKAkdLSQMcEOOBahwr7JALe+oQws74BLQCRLsHh4f4KedUcG
uo9PILwCnEayBoa3d/kS5qo1FIFtHMA8y/uFf19EjELVd0QA3y1RJHEkwtYor7t7JwIgow1FYPpc
CCSMSJaYum0B9ZRE0Pb9Aw0PlNZJnViR/OLeGURdxHUYqLdbA8MgHwBZDOedYGmLpt1RA9c/MB3I
v22HjAHx4h4aRKOpCEAhexoGf/v8jwJFj7SZRujgcBKIoDAapcj3KFvgag2VAFZsh+qAA4cmCXKs
IYd9RwnIHHqAwZhDBgWuLpJK+yYBcNoNRUCojEuokz029TJhIOeMdNMlhEAJjL3LG+PUN3x2gag3
RDLE2GbOxTPuvH7dONAZOk7kYLqeQcZo396+1/QiwAKg+9z3Dx0FwvPdEYBxQGBschmSUiV88Pcv
QGZjDXXAxO0jKnJ1jeIAV6G463ZEIBxjGHnIGnsU2Igk984xhj2joQjwiCDjdxwP0j6h6vVCIk4h
IjAcEstoi/Zw7+zRPUCFr6EITJIEeIV4xMLx0WmmkbSADAl+s0V/Denj8ijsmykQSd5G/pDl05JE
qw/siE/5Q7pNgAjZB85geVC2vsce6YBhbc3z2z1Cl1MAYoAiqUUZjSKSpAJtxzkgYLBEqVW4jXtY
S1ZRRzTJlZEE0kgYgSaT4wJyCCSKyJJhC15bTf8OTfkNoNIZRnG/hKZEYfYUguVbH6jigcd/f4Bk
CNwFCQ7cPOmjAquy/fbfsSt/vU8K5lkAngHDNy1hEzt/FIHHzo/SZ7NHH354+HJbD9+1+6tjAZip
HlXaWPWX6pfvozANQAqvyz+sH57qKpgAiOkE06Af7I6GMTkRv2/yL3+SdrljLp5b9TQNw2kcTPvV
UkKEPqe/6cKX4Sq6T6p1SkCMOHFNl+0GAJta18gpDVtsu0XHQBFyoVdLlyogwEJNv+l2GuVhv9XN
gzzMquXK1UV83nT1DgukQdx6NwnT6F56rYbLtJ5nvoHN/HYTPPdqO0Ea3d2FgSQaXdSCPI/A6ptP
sF3/KQX+DV30+ADKqKHX//1hO1s98X8fQrR7pp45k4+O5DOf/UHn990052jntZdtv6yqP+5NWK6j
Nzelu/v/w6zjIcNGMQ2VWpd6xO32TSX/3jO0nqWFdPpFlNh01dNgE2BY0mhWrVXuV3vu1H/nhs/S
2nkXAU3T/Z5laRDG1TrlXgWKofGyaTCvVikXFeiQpot+SNJ+TQQCG9p02fNiGUR5tU65W1PBshfh
XTCVLy+GAVZf8yTG9rts/8dJTQaOgjvrE8DitNpbKQLhQDaVbDco+lHrXRrcyWwKhkAyNl58ndZW
FQm1pqs+uAZiz63jSZQ+8hBEOa/pl3wNs7x1GEzH1VJC4mSzqh/frhx/CyehZCkNR8HBO01wI1vv
w2gwzCWLSbClwmjeFNO71lkmfFVpeVH2pq6n4Ane3RUtWhSDSsKlim9XV6A0f/983D3+/OX46N9a
4tWG6bTVrWunS9gFmQSVejAtDBXjn2oz33rdu7fr8UOg8f/jp5FHIEFfhS7POWpsa8pxeMFJS+7x
VV/4jBTi/ChH7pe6xw60pv6aHh75O2/tp31DUZFouG5Ws3660XDF4wLKjbDa1faEUF6oflFp6ese
/ypJ8+GToVAZy9dM6evWfldkItCqyYEQq6EgumKA6lN7BpLqP/IMXrdnhBzU3pxLxoq8FDl60zE8
qhZisOo3rxgMJG7CjzMN1Fv+KUO4X+DlnEZZLjtXz72J7zUAmzC9C6KRvLCCu/5dyl0vK/+LV8o2
xfpcagG3ZBAHfVrfKyUsnRMFgrhcB9OJ7GUaKjY8LOovTYGLxkSNaRjtisBUsNdOMLlL+vI7s55L
2HynjnXTqHWBPyn5N49vruL3rOh3LszVP5UXVaC47+n1a52Lf3Xffd4Vsa4peHNn034yDWs2ltJA
9UXVPfZ6YbCy/OpKKMs3LfV3ivhDMJNNQwkMaLrqOUQ7603dnNE60lwM2yv9PElDSTPozWi+9vbq
fWJtBYpxTmpmPHwsEgXn+iJIuJe376x0nES5vekrvAzug+TRERHQ+sYrc/aSmt9EBV3BwkHcjxZy
Tl13FJiMyyAO1vUzLUrHTUVxFc4COf0lcJVNV70O0uA+jJ+MaUsqSZzGfP12S3QdjB+5Krqv4Gwz
qi5mdAwxnaTPeKjNhdKNpoOASQ1SiEGbd/OVb4ZBVC90GSp8i5tgxOygusmg+0zBnoNoKdt9Q4WH
cVOkY+EWPtqzCot0u7kLnxCHpeAcfonCfBpMKrmWPqcKU3eWF2kxeziIu6vrtiFQ4k1P+nkxDbJh
lD71DWDRFbjN3RlJyHj9lC0xdVHEafwMl1G/H4et4yDLq8WE/Lclom+vjoX4roR1dxiNE1z0J0RE
FsQFtFJ969sNYnk/BK1zOJDi//33/8jGwTpofY76A8nYkBqg0/xRBF+82i2+iSZJ2r4Qub5q70Ji
ruHTlqjinYf48uOieud/PooCJuzkQdT6VEz7gVR7py/cpTuq2sfbZXiUjPtJ68+tm2BM9Afxe7Wk
eDSApMBsFbyp86CAcknKfIPRBsUnejqansbroB1H7fthFLSzrKjWE/t/+A4F775LgPzEygpsyUUw
y4c1b2Qrmhfvmx+XDwJwt0NZ3RH4H6GC//CYnHcx5Ts53FOgPO8ITtNUOlkvvtuXczZlIlTeq6Co
aXqaDsN4EBXynazgujlMmPUQlAif92G6CQfJopZkEGBuBZsPavX9xwny11t+eEcHgG+kNyhYUJpu
9ygUuTHJLKqo3J2lYd0xFrQ1TXd7nOVJ7XCIho6my3Y2obDd1ULllapAtifRIxjcy8W3l0/dSZAm
YXVF7+5ZtKI0FcVJGkzvw2odIQnRMdB01dPojoJJrdSvIm48haxsmoXraouly/Cocla82tE6DVPg
DvKyKuQANFKWrgDgNpUuzIRwnEnqS2tC83XfFwTOqSQEOjqar3tGiqIGD6U2rWDdPIjl3Yp2n6bS
/RCmNQWj/03BsgQml8FaRk3oKm6gCybv1rRBRa6fYVDDou6aiLEhjSXcjZMFiSVZgUXfctNXdxFh
1/NwSrhUw/FZCsz7RbEKKasUqeyWq8hKXCZxH5lUEigDCVuBWbtMpkENQW0rOCJEwbm8WRUJiKsw
H4apsBSZJAjRzt1UM6glLAPZVqi4mq8FYKlfba98bSpQRNeAGYpBLUJTgaj/nHDLyQfP0BRYYnGi
6zViCviVYN6eKyAIxmqm0VRKRUDhp2DpWQ3sW9JqNVW07iIgoEslnYChVsF2l2Ffvjyga1GxbASj
cXnqqsWEGhsqrrzbscBTS84lXdTV17xdKR6wk+fk+fuJHDaqqEV/wbm6R+86lE6qzZYyETOwmuoH
FpkLKhykskKriGq64D9qZ1swUzTdMXjJsJX8wjGUAJ+6oEttvvq2yEsJMqSaLu9e9x0V/tx5kiUL
SdqC69Z5DN4qalHDj8t1CTDg94Aid3b8jwB6jAc0Kkl+gwIz/k6UmKVFFUQsh0meUTWTlhWN703P
0iGXpHSKVFT4Dqk8gRipdidMlYoiXGcYSLeYCsv9OZwVd3F0L+wJzl6L6XED6WiqiALKRVv/cvS5
86+7MlHSckcbZZrIzRaiqbipXnQS6jwytMNW4DP81iFYwo2nrUr81YaFqqjoBugEs7D1JUz70l1v
KyhVHI0iIq5cUm5HgV95PFjP8l0xqMB4HM+LIGdkNz2ZDDSeyrAlQRrRVE2OGQdeQ0OpuOGP82GU
zGTLrKLQd8MJPwWJKK/sKfAaToM7+RAKcuim0j0FmCtZ/JddhJeTt48VgfbZ5nvt/Po/edjqU4I+
WySRDHXRVdxU5+F0LQnjCdh/UXOYXpbGRXRXdwHgI28uDirkCfOkq4WEXcPFq358e6TBfmtSsJSk
T/rBIMjuZYwyo3mbb5gMY5LLYAFdSdgCLm4pWeGS7qzpkSORVFtUwTm+5Cq9r2e9lMgW1Af4Etmc
wfWi4LUlG2EnoSGo1ipVWEUJ7SrC65ZWVWHay1VrghD8Mk0VYmsu24dRlgVFtVwpi8cNMa83P5/x
6WX+C0MFEvyhj+dRT5ehonjSFdkCORUIz1Ylmrebtq7gvwhaFyEg9mo1IWj4naofGyxOnrGG+zVU
dJF3i76chSiJeJsq3U0iByHlMPOmi3Z//c+kdZNMfv2vEoFwnf7639P7SO57M57twPpO2BtNrVEN
sWyYCgLrm2C6qRs7iCCbK8ft4NEpVFGvIgweg+9onQSZ5AjA2dV8z/DnRDU/1lABZD8mzUBnq3QJ
Go6C4/3zI7/bUFGj+Tma3AV3S9liqCAG2NrQx+dbRfHnENjsDe6LhL+3X+Ze+HEJwC1/T9MU4O7+
hS0HK7f7q2PRHNCYUwrwVrSR9UGB8ekkAMsB1sq0RkpOXNzqBvEiAB9XmQVx7bkKvLhTwv+Qi0+K
mx73X7/eb6GRrS/6eXc3DJS1+vHt9/QVAk6DQSHtWH+WOuo7b6VrYmkZ2ct8iZc2/JR2PqOzKgmj
Kk6rf4gz9y4t7uRX9pJkXw7N4Q+IUITSWTkM0js8rWrR0i2sfni7spGpL6JYPh0qunLEbjnO8ulQ
EKaL9BWcUKixtLQK9perYBEQ4TzRqaCiubETrCnzP4UYVIFV6dR0T9CeN3WWj5IJTpBs7FW4K9W6
T6e+VTQMQn5Y51RUgQA5Ydn7YZsbpQ8zYSGHDSpC4fdQUUleJ2Qxzd/jBw5L7TVCldp83QdxgAQR
znI9TaKiVCLq8pmIiKWqAJznzTd/DWY1T4QzI8clKrjaunnrPMrzrDTbV+Eikk2Vis6zLV3mRXEv
p3uYBNVcNDcge6J+0C+3f5PcBbVAXAU8UnQqbuXTQTeT7Cm7yICz5g/Du/gSAaaGXJQAt6xvbq3D
oy5XFUnkQ3KRUTbkK9NB9KSxh+ql+UPddp/9hhddupcdj0MwirUKhqHCG+/gMdPYXomgdGJUpD67
gex7MSuz+o63+0bbQ3YM0RDpgEI+xCryqtv18ZSousfhZF3tWEjFVpNORO0vA75ABqmJ8SAKcvqc
ra3x3924KWaVVb/4lux/XEwhgvh/Sgqjp+iwXgZ7/rgXsaXTahrZYcl+d3Nl6u8fxSKXDsSO5KK1
ikbtQ0g7ai0FKrB+h2mwkZNwYp7x70J9G/24aAWV8k8qCr+dJE7qwAUVNAHH93j0cuZJBaX51j8W
qJMahEFF+vQkiMcC5v6U4+Qq8JtOCwi7pGQDTdTN9aJLtZYclKQazPhsvrAgXSFTIt2huqciUAjT
otqeuJjLkedNj8dtWtQ3yyCX6mu+dWu+7LZ9oS65gTZfenHlhI3nd/zjroGn+A+bXgq7TyNk+Yek
2E/DBB9fErQKcp/PRVavG6rIAYh4S27QZJzGS/q2K8fjh7rEd2R+n/rf5Gkg4hP3cRikf/0/AAAA
//8=</cx:binary>
              </cx:geoCache>
            </cx:geography>
          </cx:layoutPr>
          <cx:valueColors>
            <cx:minColor>
              <a:schemeClr val="accent2">
                <a:lumMod val="60000"/>
                <a:lumOff val="40000"/>
              </a:schemeClr>
            </cx:minColor>
            <cx:midColor>
              <a:srgbClr val="FFC000"/>
            </cx:midColor>
            <cx:maxColor>
              <a:srgbClr val="C00000"/>
            </cx:maxColor>
          </cx:valueColors>
          <cx:valueColorPositions count="3"/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defRPr>
          </a:pPr>
          <a:endParaRPr lang="es-ES" sz="900" b="0" i="0" u="none" strike="noStrike" baseline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x:txPr>
    </cx:legend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4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dk1">
            <a:lumMod val="50000"/>
            <a:lumOff val="50000"/>
          </a:schemeClr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9CE522-04C5-4ABF-914C-43D0461E87D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785835B3-FB5D-426C-97EF-52DBB226ACCF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Objetivos</a:t>
          </a:r>
        </a:p>
      </dgm:t>
    </dgm:pt>
    <dgm:pt modelId="{25BBFE6E-6FEF-44B4-A23E-4D51DB908B4C}" type="parTrans" cxnId="{D7DACD4E-ABA1-4B12-BE29-2DF60889A1AD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C2CBA233-8796-4266-95BD-9B4B5543B597}" type="sibTrans" cxnId="{D7DACD4E-ABA1-4B12-BE29-2DF60889A1AD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B5E8548E-BB56-43C6-844D-CF2311414FD0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Materiales y métodos</a:t>
          </a:r>
        </a:p>
      </dgm:t>
    </dgm:pt>
    <dgm:pt modelId="{BFD31367-1E27-40C7-BEEB-2B43C80A5690}" type="parTrans" cxnId="{3CED34B8-7FEC-4743-9554-89116400F701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10648926-9E18-4455-8863-2FF54A607CAA}" type="sibTrans" cxnId="{3CED34B8-7FEC-4743-9554-89116400F701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035BA43E-A5E2-4154-8090-4903C4790C89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Resultados y discusión</a:t>
          </a:r>
        </a:p>
      </dgm:t>
    </dgm:pt>
    <dgm:pt modelId="{C4B1BCB1-6357-4645-8414-22A94A9F10E5}" type="parTrans" cxnId="{636E0D51-37A8-49B7-B8B9-F498E8B9BCA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CE2C69C0-4736-413E-8059-E8513981320A}" type="sibTrans" cxnId="{636E0D51-37A8-49B7-B8B9-F498E8B9BCA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88B173FA-3E39-4AF3-BB4C-1F1B3F5348E1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Conclusiones</a:t>
          </a:r>
        </a:p>
      </dgm:t>
    </dgm:pt>
    <dgm:pt modelId="{5FDE38B1-7EA1-4FB1-941B-93C895563DD8}" type="parTrans" cxnId="{66CB48E3-E8BD-4B32-AD61-9F316419E0EC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D8B550C8-BFB2-4B18-A1E2-7CD616465D1B}" type="sibTrans" cxnId="{66CB48E3-E8BD-4B32-AD61-9F316419E0EC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7B52948F-A941-4713-AE19-17C4829E4D7C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C" dirty="0">
              <a:latin typeface="+mj-lt"/>
            </a:rPr>
            <a:t>Introducción</a:t>
          </a:r>
        </a:p>
      </dgm:t>
    </dgm:pt>
    <dgm:pt modelId="{F3B34F8D-0B07-46D2-8967-9AF03FF7D70B}" type="parTrans" cxnId="{DF82BD17-762D-45E6-A48F-61D2E77B28B4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1EA3622F-FAA7-4201-A54C-CB22B8CE42C1}" type="sibTrans" cxnId="{DF82BD17-762D-45E6-A48F-61D2E77B28B4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50208ECF-419B-47A5-BA35-09344A676FB3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Recomendaciones</a:t>
          </a:r>
        </a:p>
      </dgm:t>
    </dgm:pt>
    <dgm:pt modelId="{BB06F088-3D16-4CA9-AC1E-EA85C8CF57FB}" type="parTrans" cxnId="{8C7E1332-FA0D-4821-A65C-360F32A4B41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4C34350F-8EE6-4833-A6E9-F4F639FF8992}" type="sibTrans" cxnId="{8C7E1332-FA0D-4821-A65C-360F32A4B41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78A341B5-EAC3-4213-8A18-FC687FE0AD0B}" type="pres">
      <dgm:prSet presAssocID="{E89CE522-04C5-4ABF-914C-43D0461E87D6}" presName="Name0" presStyleCnt="0">
        <dgm:presLayoutVars>
          <dgm:chMax val="7"/>
          <dgm:chPref val="7"/>
          <dgm:dir/>
        </dgm:presLayoutVars>
      </dgm:prSet>
      <dgm:spPr/>
    </dgm:pt>
    <dgm:pt modelId="{4AEAE88D-CAA2-44C9-B73B-D9C592542066}" type="pres">
      <dgm:prSet presAssocID="{E89CE522-04C5-4ABF-914C-43D0461E87D6}" presName="Name1" presStyleCnt="0"/>
      <dgm:spPr/>
    </dgm:pt>
    <dgm:pt modelId="{1EF6DF97-B551-4421-ACA8-4E7F45F16178}" type="pres">
      <dgm:prSet presAssocID="{E89CE522-04C5-4ABF-914C-43D0461E87D6}" presName="cycle" presStyleCnt="0"/>
      <dgm:spPr/>
    </dgm:pt>
    <dgm:pt modelId="{F68E2A8B-5403-40F1-AEF0-15FA80BA9505}" type="pres">
      <dgm:prSet presAssocID="{E89CE522-04C5-4ABF-914C-43D0461E87D6}" presName="srcNode" presStyleLbl="node1" presStyleIdx="0" presStyleCnt="6"/>
      <dgm:spPr/>
    </dgm:pt>
    <dgm:pt modelId="{CA5D406E-104B-46E4-8BE5-9E7720D93B60}" type="pres">
      <dgm:prSet presAssocID="{E89CE522-04C5-4ABF-914C-43D0461E87D6}" presName="conn" presStyleLbl="parChTrans1D2" presStyleIdx="0" presStyleCnt="1"/>
      <dgm:spPr/>
    </dgm:pt>
    <dgm:pt modelId="{209D7525-B363-4E2E-9AEB-CFA675A69D8B}" type="pres">
      <dgm:prSet presAssocID="{E89CE522-04C5-4ABF-914C-43D0461E87D6}" presName="extraNode" presStyleLbl="node1" presStyleIdx="0" presStyleCnt="6"/>
      <dgm:spPr/>
    </dgm:pt>
    <dgm:pt modelId="{C8E2585A-8BBE-4E66-A550-B29096D009BE}" type="pres">
      <dgm:prSet presAssocID="{E89CE522-04C5-4ABF-914C-43D0461E87D6}" presName="dstNode" presStyleLbl="node1" presStyleIdx="0" presStyleCnt="6"/>
      <dgm:spPr/>
    </dgm:pt>
    <dgm:pt modelId="{80EA4A69-3DB8-4335-9425-4197F2EA52F1}" type="pres">
      <dgm:prSet presAssocID="{7B52948F-A941-4713-AE19-17C4829E4D7C}" presName="text_1" presStyleLbl="node1" presStyleIdx="0" presStyleCnt="6">
        <dgm:presLayoutVars>
          <dgm:bulletEnabled val="1"/>
        </dgm:presLayoutVars>
      </dgm:prSet>
      <dgm:spPr/>
    </dgm:pt>
    <dgm:pt modelId="{597A261C-FB5D-426E-9912-825702AD0232}" type="pres">
      <dgm:prSet presAssocID="{7B52948F-A941-4713-AE19-17C4829E4D7C}" presName="accent_1" presStyleCnt="0"/>
      <dgm:spPr/>
    </dgm:pt>
    <dgm:pt modelId="{F70052EA-5F93-4AB9-9771-3C323A69593E}" type="pres">
      <dgm:prSet presAssocID="{7B52948F-A941-4713-AE19-17C4829E4D7C}" presName="accentRepeatNode" presStyleLbl="solidFgAcc1" presStyleIdx="0" presStyleCnt="6"/>
      <dgm:spPr/>
    </dgm:pt>
    <dgm:pt modelId="{221B4D6F-65BC-45F1-A393-13AFB2AB022F}" type="pres">
      <dgm:prSet presAssocID="{785835B3-FB5D-426C-97EF-52DBB226ACCF}" presName="text_2" presStyleLbl="node1" presStyleIdx="1" presStyleCnt="6">
        <dgm:presLayoutVars>
          <dgm:bulletEnabled val="1"/>
        </dgm:presLayoutVars>
      </dgm:prSet>
      <dgm:spPr/>
    </dgm:pt>
    <dgm:pt modelId="{D8774472-081D-4751-8405-7C6BB0DFA92C}" type="pres">
      <dgm:prSet presAssocID="{785835B3-FB5D-426C-97EF-52DBB226ACCF}" presName="accent_2" presStyleCnt="0"/>
      <dgm:spPr/>
    </dgm:pt>
    <dgm:pt modelId="{ED3C44B9-E939-4705-89A1-16D97068C1B3}" type="pres">
      <dgm:prSet presAssocID="{785835B3-FB5D-426C-97EF-52DBB226ACCF}" presName="accentRepeatNode" presStyleLbl="solidFgAcc1" presStyleIdx="1" presStyleCnt="6"/>
      <dgm:spPr/>
    </dgm:pt>
    <dgm:pt modelId="{6E73EC6F-5002-4120-904F-ED1855185FE7}" type="pres">
      <dgm:prSet presAssocID="{B5E8548E-BB56-43C6-844D-CF2311414FD0}" presName="text_3" presStyleLbl="node1" presStyleIdx="2" presStyleCnt="6">
        <dgm:presLayoutVars>
          <dgm:bulletEnabled val="1"/>
        </dgm:presLayoutVars>
      </dgm:prSet>
      <dgm:spPr/>
    </dgm:pt>
    <dgm:pt modelId="{23E11131-1CBE-4E74-8580-C04E4257837D}" type="pres">
      <dgm:prSet presAssocID="{B5E8548E-BB56-43C6-844D-CF2311414FD0}" presName="accent_3" presStyleCnt="0"/>
      <dgm:spPr/>
    </dgm:pt>
    <dgm:pt modelId="{CEE1E5AC-E947-4B47-B603-43A91DDAB232}" type="pres">
      <dgm:prSet presAssocID="{B5E8548E-BB56-43C6-844D-CF2311414FD0}" presName="accentRepeatNode" presStyleLbl="solidFgAcc1" presStyleIdx="2" presStyleCnt="6"/>
      <dgm:spPr/>
    </dgm:pt>
    <dgm:pt modelId="{5172C518-4FA1-47D0-9757-DB27CE0F27FA}" type="pres">
      <dgm:prSet presAssocID="{035BA43E-A5E2-4154-8090-4903C4790C89}" presName="text_4" presStyleLbl="node1" presStyleIdx="3" presStyleCnt="6">
        <dgm:presLayoutVars>
          <dgm:bulletEnabled val="1"/>
        </dgm:presLayoutVars>
      </dgm:prSet>
      <dgm:spPr/>
    </dgm:pt>
    <dgm:pt modelId="{DB41EC55-9A23-4607-9C09-BD5AAA2419E3}" type="pres">
      <dgm:prSet presAssocID="{035BA43E-A5E2-4154-8090-4903C4790C89}" presName="accent_4" presStyleCnt="0"/>
      <dgm:spPr/>
    </dgm:pt>
    <dgm:pt modelId="{E0579824-AFCC-4FA9-AAA3-E06666F4DD39}" type="pres">
      <dgm:prSet presAssocID="{035BA43E-A5E2-4154-8090-4903C4790C89}" presName="accentRepeatNode" presStyleLbl="solidFgAcc1" presStyleIdx="3" presStyleCnt="6"/>
      <dgm:spPr/>
    </dgm:pt>
    <dgm:pt modelId="{DB249443-5D3B-45C6-AA60-DA61FFBC6FC7}" type="pres">
      <dgm:prSet presAssocID="{88B173FA-3E39-4AF3-BB4C-1F1B3F5348E1}" presName="text_5" presStyleLbl="node1" presStyleIdx="4" presStyleCnt="6">
        <dgm:presLayoutVars>
          <dgm:bulletEnabled val="1"/>
        </dgm:presLayoutVars>
      </dgm:prSet>
      <dgm:spPr/>
    </dgm:pt>
    <dgm:pt modelId="{6543ED85-A48C-461A-97B1-44F12459D3B2}" type="pres">
      <dgm:prSet presAssocID="{88B173FA-3E39-4AF3-BB4C-1F1B3F5348E1}" presName="accent_5" presStyleCnt="0"/>
      <dgm:spPr/>
    </dgm:pt>
    <dgm:pt modelId="{2D9DD27E-6BEF-4B99-96EF-A9EDFDCB36F0}" type="pres">
      <dgm:prSet presAssocID="{88B173FA-3E39-4AF3-BB4C-1F1B3F5348E1}" presName="accentRepeatNode" presStyleLbl="solidFgAcc1" presStyleIdx="4" presStyleCnt="6"/>
      <dgm:spPr/>
    </dgm:pt>
    <dgm:pt modelId="{0D9FCFCA-D276-4919-8ACA-8CBC121D8A78}" type="pres">
      <dgm:prSet presAssocID="{50208ECF-419B-47A5-BA35-09344A676FB3}" presName="text_6" presStyleLbl="node1" presStyleIdx="5" presStyleCnt="6">
        <dgm:presLayoutVars>
          <dgm:bulletEnabled val="1"/>
        </dgm:presLayoutVars>
      </dgm:prSet>
      <dgm:spPr/>
    </dgm:pt>
    <dgm:pt modelId="{8B84ACAA-F522-47C3-AB46-6532AD43E6FD}" type="pres">
      <dgm:prSet presAssocID="{50208ECF-419B-47A5-BA35-09344A676FB3}" presName="accent_6" presStyleCnt="0"/>
      <dgm:spPr/>
    </dgm:pt>
    <dgm:pt modelId="{EFB07E30-1819-4981-94E2-DB60CD375D4E}" type="pres">
      <dgm:prSet presAssocID="{50208ECF-419B-47A5-BA35-09344A676FB3}" presName="accentRepeatNode" presStyleLbl="solidFgAcc1" presStyleIdx="5" presStyleCnt="6"/>
      <dgm:spPr/>
    </dgm:pt>
  </dgm:ptLst>
  <dgm:cxnLst>
    <dgm:cxn modelId="{DF82BD17-762D-45E6-A48F-61D2E77B28B4}" srcId="{E89CE522-04C5-4ABF-914C-43D0461E87D6}" destId="{7B52948F-A941-4713-AE19-17C4829E4D7C}" srcOrd="0" destOrd="0" parTransId="{F3B34F8D-0B07-46D2-8967-9AF03FF7D70B}" sibTransId="{1EA3622F-FAA7-4201-A54C-CB22B8CE42C1}"/>
    <dgm:cxn modelId="{1B7BFA23-8118-4C64-AB36-69623E4D0D54}" type="presOf" srcId="{E89CE522-04C5-4ABF-914C-43D0461E87D6}" destId="{78A341B5-EAC3-4213-8A18-FC687FE0AD0B}" srcOrd="0" destOrd="0" presId="urn:microsoft.com/office/officeart/2008/layout/VerticalCurvedList"/>
    <dgm:cxn modelId="{3F39BB2F-A601-4DD7-9B97-70CDD47D5574}" type="presOf" srcId="{B5E8548E-BB56-43C6-844D-CF2311414FD0}" destId="{6E73EC6F-5002-4120-904F-ED1855185FE7}" srcOrd="0" destOrd="0" presId="urn:microsoft.com/office/officeart/2008/layout/VerticalCurvedList"/>
    <dgm:cxn modelId="{10534930-EAF3-4D4D-AD39-68BDE9E7E313}" type="presOf" srcId="{50208ECF-419B-47A5-BA35-09344A676FB3}" destId="{0D9FCFCA-D276-4919-8ACA-8CBC121D8A78}" srcOrd="0" destOrd="0" presId="urn:microsoft.com/office/officeart/2008/layout/VerticalCurvedList"/>
    <dgm:cxn modelId="{8C7E1332-FA0D-4821-A65C-360F32A4B41B}" srcId="{E89CE522-04C5-4ABF-914C-43D0461E87D6}" destId="{50208ECF-419B-47A5-BA35-09344A676FB3}" srcOrd="5" destOrd="0" parTransId="{BB06F088-3D16-4CA9-AC1E-EA85C8CF57FB}" sibTransId="{4C34350F-8EE6-4833-A6E9-F4F639FF8992}"/>
    <dgm:cxn modelId="{D7DACD4E-ABA1-4B12-BE29-2DF60889A1AD}" srcId="{E89CE522-04C5-4ABF-914C-43D0461E87D6}" destId="{785835B3-FB5D-426C-97EF-52DBB226ACCF}" srcOrd="1" destOrd="0" parTransId="{25BBFE6E-6FEF-44B4-A23E-4D51DB908B4C}" sibTransId="{C2CBA233-8796-4266-95BD-9B4B5543B597}"/>
    <dgm:cxn modelId="{636E0D51-37A8-49B7-B8B9-F498E8B9BCAB}" srcId="{E89CE522-04C5-4ABF-914C-43D0461E87D6}" destId="{035BA43E-A5E2-4154-8090-4903C4790C89}" srcOrd="3" destOrd="0" parTransId="{C4B1BCB1-6357-4645-8414-22A94A9F10E5}" sibTransId="{CE2C69C0-4736-413E-8059-E8513981320A}"/>
    <dgm:cxn modelId="{502EB051-B68B-420B-9F16-333D411C2E0D}" type="presOf" srcId="{1EA3622F-FAA7-4201-A54C-CB22B8CE42C1}" destId="{CA5D406E-104B-46E4-8BE5-9E7720D93B60}" srcOrd="0" destOrd="0" presId="urn:microsoft.com/office/officeart/2008/layout/VerticalCurvedList"/>
    <dgm:cxn modelId="{477A3053-08D2-4485-AEDD-BE01A6A75682}" type="presOf" srcId="{785835B3-FB5D-426C-97EF-52DBB226ACCF}" destId="{221B4D6F-65BC-45F1-A393-13AFB2AB022F}" srcOrd="0" destOrd="0" presId="urn:microsoft.com/office/officeart/2008/layout/VerticalCurvedList"/>
    <dgm:cxn modelId="{F7866E59-479F-480D-BB42-FE7F8EA199E7}" type="presOf" srcId="{7B52948F-A941-4713-AE19-17C4829E4D7C}" destId="{80EA4A69-3DB8-4335-9425-4197F2EA52F1}" srcOrd="0" destOrd="0" presId="urn:microsoft.com/office/officeart/2008/layout/VerticalCurvedList"/>
    <dgm:cxn modelId="{197D0298-4B83-4D1A-9525-D13E048AE5AE}" type="presOf" srcId="{035BA43E-A5E2-4154-8090-4903C4790C89}" destId="{5172C518-4FA1-47D0-9757-DB27CE0F27FA}" srcOrd="0" destOrd="0" presId="urn:microsoft.com/office/officeart/2008/layout/VerticalCurvedList"/>
    <dgm:cxn modelId="{3CED34B8-7FEC-4743-9554-89116400F701}" srcId="{E89CE522-04C5-4ABF-914C-43D0461E87D6}" destId="{B5E8548E-BB56-43C6-844D-CF2311414FD0}" srcOrd="2" destOrd="0" parTransId="{BFD31367-1E27-40C7-BEEB-2B43C80A5690}" sibTransId="{10648926-9E18-4455-8863-2FF54A607CAA}"/>
    <dgm:cxn modelId="{AB6AE1BB-CE80-4284-8AAF-81714CAF961D}" type="presOf" srcId="{88B173FA-3E39-4AF3-BB4C-1F1B3F5348E1}" destId="{DB249443-5D3B-45C6-AA60-DA61FFBC6FC7}" srcOrd="0" destOrd="0" presId="urn:microsoft.com/office/officeart/2008/layout/VerticalCurvedList"/>
    <dgm:cxn modelId="{66CB48E3-E8BD-4B32-AD61-9F316419E0EC}" srcId="{E89CE522-04C5-4ABF-914C-43D0461E87D6}" destId="{88B173FA-3E39-4AF3-BB4C-1F1B3F5348E1}" srcOrd="4" destOrd="0" parTransId="{5FDE38B1-7EA1-4FB1-941B-93C895563DD8}" sibTransId="{D8B550C8-BFB2-4B18-A1E2-7CD616465D1B}"/>
    <dgm:cxn modelId="{718388BB-3FD4-4737-ADFB-8C1AE2BC4D99}" type="presParOf" srcId="{78A341B5-EAC3-4213-8A18-FC687FE0AD0B}" destId="{4AEAE88D-CAA2-44C9-B73B-D9C592542066}" srcOrd="0" destOrd="0" presId="urn:microsoft.com/office/officeart/2008/layout/VerticalCurvedList"/>
    <dgm:cxn modelId="{FD2CB805-DB00-4C5D-8214-776431F3238E}" type="presParOf" srcId="{4AEAE88D-CAA2-44C9-B73B-D9C592542066}" destId="{1EF6DF97-B551-4421-ACA8-4E7F45F16178}" srcOrd="0" destOrd="0" presId="urn:microsoft.com/office/officeart/2008/layout/VerticalCurvedList"/>
    <dgm:cxn modelId="{48EC2CD9-A803-481E-84D1-D83894ADE65D}" type="presParOf" srcId="{1EF6DF97-B551-4421-ACA8-4E7F45F16178}" destId="{F68E2A8B-5403-40F1-AEF0-15FA80BA9505}" srcOrd="0" destOrd="0" presId="urn:microsoft.com/office/officeart/2008/layout/VerticalCurvedList"/>
    <dgm:cxn modelId="{E9D4E973-A941-41AD-BCBE-2DB03F74E646}" type="presParOf" srcId="{1EF6DF97-B551-4421-ACA8-4E7F45F16178}" destId="{CA5D406E-104B-46E4-8BE5-9E7720D93B60}" srcOrd="1" destOrd="0" presId="urn:microsoft.com/office/officeart/2008/layout/VerticalCurvedList"/>
    <dgm:cxn modelId="{688928C3-E48B-4842-9BDE-A5D20A7F7B96}" type="presParOf" srcId="{1EF6DF97-B551-4421-ACA8-4E7F45F16178}" destId="{209D7525-B363-4E2E-9AEB-CFA675A69D8B}" srcOrd="2" destOrd="0" presId="urn:microsoft.com/office/officeart/2008/layout/VerticalCurvedList"/>
    <dgm:cxn modelId="{19153663-DDD0-4D20-A6F5-B3521980D50F}" type="presParOf" srcId="{1EF6DF97-B551-4421-ACA8-4E7F45F16178}" destId="{C8E2585A-8BBE-4E66-A550-B29096D009BE}" srcOrd="3" destOrd="0" presId="urn:microsoft.com/office/officeart/2008/layout/VerticalCurvedList"/>
    <dgm:cxn modelId="{B284DDA7-8A73-4E35-900C-88AA83D44CFA}" type="presParOf" srcId="{4AEAE88D-CAA2-44C9-B73B-D9C592542066}" destId="{80EA4A69-3DB8-4335-9425-4197F2EA52F1}" srcOrd="1" destOrd="0" presId="urn:microsoft.com/office/officeart/2008/layout/VerticalCurvedList"/>
    <dgm:cxn modelId="{695F4AE4-621B-429A-8E59-A1C3D34FF943}" type="presParOf" srcId="{4AEAE88D-CAA2-44C9-B73B-D9C592542066}" destId="{597A261C-FB5D-426E-9912-825702AD0232}" srcOrd="2" destOrd="0" presId="urn:microsoft.com/office/officeart/2008/layout/VerticalCurvedList"/>
    <dgm:cxn modelId="{BC4B3274-8E4B-44BB-9490-708895063B9B}" type="presParOf" srcId="{597A261C-FB5D-426E-9912-825702AD0232}" destId="{F70052EA-5F93-4AB9-9771-3C323A69593E}" srcOrd="0" destOrd="0" presId="urn:microsoft.com/office/officeart/2008/layout/VerticalCurvedList"/>
    <dgm:cxn modelId="{12DA17D1-1699-48B3-BE5B-EEF9EB0A2549}" type="presParOf" srcId="{4AEAE88D-CAA2-44C9-B73B-D9C592542066}" destId="{221B4D6F-65BC-45F1-A393-13AFB2AB022F}" srcOrd="3" destOrd="0" presId="urn:microsoft.com/office/officeart/2008/layout/VerticalCurvedList"/>
    <dgm:cxn modelId="{6E10836C-C93A-4508-AA45-03DB52298B8E}" type="presParOf" srcId="{4AEAE88D-CAA2-44C9-B73B-D9C592542066}" destId="{D8774472-081D-4751-8405-7C6BB0DFA92C}" srcOrd="4" destOrd="0" presId="urn:microsoft.com/office/officeart/2008/layout/VerticalCurvedList"/>
    <dgm:cxn modelId="{24FAB7E4-A3E9-4977-BCD7-BB333F30375F}" type="presParOf" srcId="{D8774472-081D-4751-8405-7C6BB0DFA92C}" destId="{ED3C44B9-E939-4705-89A1-16D97068C1B3}" srcOrd="0" destOrd="0" presId="urn:microsoft.com/office/officeart/2008/layout/VerticalCurvedList"/>
    <dgm:cxn modelId="{679CFA89-234B-4AF5-8602-E80544906949}" type="presParOf" srcId="{4AEAE88D-CAA2-44C9-B73B-D9C592542066}" destId="{6E73EC6F-5002-4120-904F-ED1855185FE7}" srcOrd="5" destOrd="0" presId="urn:microsoft.com/office/officeart/2008/layout/VerticalCurvedList"/>
    <dgm:cxn modelId="{D22D56CA-578D-4939-8F10-6687BA968A15}" type="presParOf" srcId="{4AEAE88D-CAA2-44C9-B73B-D9C592542066}" destId="{23E11131-1CBE-4E74-8580-C04E4257837D}" srcOrd="6" destOrd="0" presId="urn:microsoft.com/office/officeart/2008/layout/VerticalCurvedList"/>
    <dgm:cxn modelId="{FBCF28D6-5BE1-4B13-AD69-98091DDB9622}" type="presParOf" srcId="{23E11131-1CBE-4E74-8580-C04E4257837D}" destId="{CEE1E5AC-E947-4B47-B603-43A91DDAB232}" srcOrd="0" destOrd="0" presId="urn:microsoft.com/office/officeart/2008/layout/VerticalCurvedList"/>
    <dgm:cxn modelId="{D52D34FE-61F4-4031-81E5-F5E23806081C}" type="presParOf" srcId="{4AEAE88D-CAA2-44C9-B73B-D9C592542066}" destId="{5172C518-4FA1-47D0-9757-DB27CE0F27FA}" srcOrd="7" destOrd="0" presId="urn:microsoft.com/office/officeart/2008/layout/VerticalCurvedList"/>
    <dgm:cxn modelId="{A07BB09B-E174-4A84-9A36-36EE2CEC2883}" type="presParOf" srcId="{4AEAE88D-CAA2-44C9-B73B-D9C592542066}" destId="{DB41EC55-9A23-4607-9C09-BD5AAA2419E3}" srcOrd="8" destOrd="0" presId="urn:microsoft.com/office/officeart/2008/layout/VerticalCurvedList"/>
    <dgm:cxn modelId="{89A327CD-2618-4D1E-928F-42A04E3C15F5}" type="presParOf" srcId="{DB41EC55-9A23-4607-9C09-BD5AAA2419E3}" destId="{E0579824-AFCC-4FA9-AAA3-E06666F4DD39}" srcOrd="0" destOrd="0" presId="urn:microsoft.com/office/officeart/2008/layout/VerticalCurvedList"/>
    <dgm:cxn modelId="{6845C5F1-11F1-4EC4-9DD4-586BF7E2ADE1}" type="presParOf" srcId="{4AEAE88D-CAA2-44C9-B73B-D9C592542066}" destId="{DB249443-5D3B-45C6-AA60-DA61FFBC6FC7}" srcOrd="9" destOrd="0" presId="urn:microsoft.com/office/officeart/2008/layout/VerticalCurvedList"/>
    <dgm:cxn modelId="{FBE6C38E-7AE3-4DC1-A8DB-AE1E5781C2BD}" type="presParOf" srcId="{4AEAE88D-CAA2-44C9-B73B-D9C592542066}" destId="{6543ED85-A48C-461A-97B1-44F12459D3B2}" srcOrd="10" destOrd="0" presId="urn:microsoft.com/office/officeart/2008/layout/VerticalCurvedList"/>
    <dgm:cxn modelId="{68375C5D-3200-41D9-A96E-B4421B29BA67}" type="presParOf" srcId="{6543ED85-A48C-461A-97B1-44F12459D3B2}" destId="{2D9DD27E-6BEF-4B99-96EF-A9EDFDCB36F0}" srcOrd="0" destOrd="0" presId="urn:microsoft.com/office/officeart/2008/layout/VerticalCurvedList"/>
    <dgm:cxn modelId="{715EAE8A-1190-418F-B069-B6933946AAA3}" type="presParOf" srcId="{4AEAE88D-CAA2-44C9-B73B-D9C592542066}" destId="{0D9FCFCA-D276-4919-8ACA-8CBC121D8A78}" srcOrd="11" destOrd="0" presId="urn:microsoft.com/office/officeart/2008/layout/VerticalCurvedList"/>
    <dgm:cxn modelId="{4E5CD444-4B2F-42AA-9A60-06C7FF2AC3BC}" type="presParOf" srcId="{4AEAE88D-CAA2-44C9-B73B-D9C592542066}" destId="{8B84ACAA-F522-47C3-AB46-6532AD43E6FD}" srcOrd="12" destOrd="0" presId="urn:microsoft.com/office/officeart/2008/layout/VerticalCurvedList"/>
    <dgm:cxn modelId="{56CF000C-3E0A-4A6D-8C18-A310E28ED7A2}" type="presParOf" srcId="{8B84ACAA-F522-47C3-AB46-6532AD43E6FD}" destId="{EFB07E30-1819-4981-94E2-DB60CD375D4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397922-D3C4-443A-8D3A-6C344AF0066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4D66969-30A6-4B51-906B-45F2598F9BF6}">
      <dgm:prSet phldrT="[Texto]" custT="1"/>
      <dgm:spPr/>
      <dgm:t>
        <a:bodyPr/>
        <a:lstStyle/>
        <a:p>
          <a:r>
            <a:rPr lang="es-EC" sz="1600" dirty="0">
              <a:latin typeface="+mj-lt"/>
            </a:rPr>
            <a:t>Producción </a:t>
          </a:r>
        </a:p>
      </dgm:t>
    </dgm:pt>
    <dgm:pt modelId="{0C0B3A73-964F-4972-8FD8-430EE7702CB8}" type="parTrans" cxnId="{118D5A8F-C2C8-4421-8BC5-33AD37F4C508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A7648E6F-B7EF-4063-BF58-3F0B2B055B81}" type="sibTrans" cxnId="{118D5A8F-C2C8-4421-8BC5-33AD37F4C508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7F42A763-294E-44AE-963D-DFCF9D37209F}">
      <dgm:prSet phldrT="[Texto]" custT="1"/>
      <dgm:spPr/>
      <dgm:t>
        <a:bodyPr/>
        <a:lstStyle/>
        <a:p>
          <a:r>
            <a:rPr lang="es-EC" sz="1600" dirty="0">
              <a:latin typeface="+mj-lt"/>
            </a:rPr>
            <a:t>Colaboración</a:t>
          </a:r>
        </a:p>
      </dgm:t>
    </dgm:pt>
    <dgm:pt modelId="{C5C7DE9D-7AF8-4F22-88A9-38404C62D395}" type="parTrans" cxnId="{2CA7CB39-94DB-4C98-9D4F-81FC040A8714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C2D70BA6-2535-4313-9AEA-3C44A9A0C29E}" type="sibTrans" cxnId="{2CA7CB39-94DB-4C98-9D4F-81FC040A8714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2C5458D8-8C0C-466C-8892-0CC03590A97F}">
      <dgm:prSet phldrT="[Texto]" custT="1"/>
      <dgm:spPr/>
      <dgm:t>
        <a:bodyPr/>
        <a:lstStyle/>
        <a:p>
          <a:r>
            <a:rPr lang="es-EC" sz="1600" dirty="0">
              <a:latin typeface="+mj-lt"/>
            </a:rPr>
            <a:t>Dispersión</a:t>
          </a:r>
        </a:p>
      </dgm:t>
    </dgm:pt>
    <dgm:pt modelId="{13907D9E-C78F-47A7-84E1-DA1437F9D3F9}" type="parTrans" cxnId="{92726CF0-7A6F-4FD0-849C-74328916668A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C56F431C-0308-4421-B3AB-71C53149FAB9}" type="sibTrans" cxnId="{92726CF0-7A6F-4FD0-849C-74328916668A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9F125176-8B66-46AC-91C6-9793CB0F91AB}">
      <dgm:prSet phldrT="[Texto]" custT="1"/>
      <dgm:spPr/>
      <dgm:t>
        <a:bodyPr/>
        <a:lstStyle/>
        <a:p>
          <a:r>
            <a:rPr lang="es-EC" sz="1600" dirty="0">
              <a:latin typeface="+mj-lt"/>
            </a:rPr>
            <a:t>Impacto</a:t>
          </a:r>
        </a:p>
      </dgm:t>
    </dgm:pt>
    <dgm:pt modelId="{C20143EC-8341-4343-943A-5B4CE324C026}" type="parTrans" cxnId="{33382EFE-E92E-4FC2-9BDF-24935FA25FE7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0A781FB2-C01B-444F-847F-C562379F1955}" type="sibTrans" cxnId="{33382EFE-E92E-4FC2-9BDF-24935FA25FE7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BE69E8C7-7D75-4E88-9489-523A5B4A7950}" type="pres">
      <dgm:prSet presAssocID="{75397922-D3C4-443A-8D3A-6C344AF00668}" presName="diagram" presStyleCnt="0">
        <dgm:presLayoutVars>
          <dgm:dir/>
          <dgm:resizeHandles val="exact"/>
        </dgm:presLayoutVars>
      </dgm:prSet>
      <dgm:spPr/>
    </dgm:pt>
    <dgm:pt modelId="{174F20C6-63A4-4EC8-9700-E312BBC63C35}" type="pres">
      <dgm:prSet presAssocID="{F4D66969-30A6-4B51-906B-45F2598F9BF6}" presName="node" presStyleLbl="node1" presStyleIdx="0" presStyleCnt="4">
        <dgm:presLayoutVars>
          <dgm:bulletEnabled val="1"/>
        </dgm:presLayoutVars>
      </dgm:prSet>
      <dgm:spPr/>
    </dgm:pt>
    <dgm:pt modelId="{F89081B6-CDCA-4FDB-A824-C7F970FE5D02}" type="pres">
      <dgm:prSet presAssocID="{A7648E6F-B7EF-4063-BF58-3F0B2B055B81}" presName="sibTrans" presStyleCnt="0"/>
      <dgm:spPr/>
    </dgm:pt>
    <dgm:pt modelId="{7DE21627-AA6B-4775-B6BA-580FBDC500BE}" type="pres">
      <dgm:prSet presAssocID="{7F42A763-294E-44AE-963D-DFCF9D37209F}" presName="node" presStyleLbl="node1" presStyleIdx="1" presStyleCnt="4">
        <dgm:presLayoutVars>
          <dgm:bulletEnabled val="1"/>
        </dgm:presLayoutVars>
      </dgm:prSet>
      <dgm:spPr/>
    </dgm:pt>
    <dgm:pt modelId="{3D0952C7-C8E7-4EB2-B65C-63BDA9B72DF4}" type="pres">
      <dgm:prSet presAssocID="{C2D70BA6-2535-4313-9AEA-3C44A9A0C29E}" presName="sibTrans" presStyleCnt="0"/>
      <dgm:spPr/>
    </dgm:pt>
    <dgm:pt modelId="{B19A6101-EAA2-4952-B72E-59D19EC3FAEE}" type="pres">
      <dgm:prSet presAssocID="{2C5458D8-8C0C-466C-8892-0CC03590A97F}" presName="node" presStyleLbl="node1" presStyleIdx="2" presStyleCnt="4">
        <dgm:presLayoutVars>
          <dgm:bulletEnabled val="1"/>
        </dgm:presLayoutVars>
      </dgm:prSet>
      <dgm:spPr/>
    </dgm:pt>
    <dgm:pt modelId="{1F3F8D9C-CECF-4D98-A673-D4E75F48BF01}" type="pres">
      <dgm:prSet presAssocID="{C56F431C-0308-4421-B3AB-71C53149FAB9}" presName="sibTrans" presStyleCnt="0"/>
      <dgm:spPr/>
    </dgm:pt>
    <dgm:pt modelId="{0C3F71DB-7CA1-4831-A541-C4CA8D4E3463}" type="pres">
      <dgm:prSet presAssocID="{9F125176-8B66-46AC-91C6-9793CB0F91AB}" presName="node" presStyleLbl="node1" presStyleIdx="3" presStyleCnt="4">
        <dgm:presLayoutVars>
          <dgm:bulletEnabled val="1"/>
        </dgm:presLayoutVars>
      </dgm:prSet>
      <dgm:spPr/>
    </dgm:pt>
  </dgm:ptLst>
  <dgm:cxnLst>
    <dgm:cxn modelId="{2CA7CB39-94DB-4C98-9D4F-81FC040A8714}" srcId="{75397922-D3C4-443A-8D3A-6C344AF00668}" destId="{7F42A763-294E-44AE-963D-DFCF9D37209F}" srcOrd="1" destOrd="0" parTransId="{C5C7DE9D-7AF8-4F22-88A9-38404C62D395}" sibTransId="{C2D70BA6-2535-4313-9AEA-3C44A9A0C29E}"/>
    <dgm:cxn modelId="{001BA25D-57AA-4469-9465-C1AF628256C2}" type="presOf" srcId="{9F125176-8B66-46AC-91C6-9793CB0F91AB}" destId="{0C3F71DB-7CA1-4831-A541-C4CA8D4E3463}" srcOrd="0" destOrd="0" presId="urn:microsoft.com/office/officeart/2005/8/layout/default"/>
    <dgm:cxn modelId="{A29F8F71-DC52-4EC2-BB39-29789AD7233C}" type="presOf" srcId="{7F42A763-294E-44AE-963D-DFCF9D37209F}" destId="{7DE21627-AA6B-4775-B6BA-580FBDC500BE}" srcOrd="0" destOrd="0" presId="urn:microsoft.com/office/officeart/2005/8/layout/default"/>
    <dgm:cxn modelId="{C7A40757-CFEB-4502-A011-57C0466959B6}" type="presOf" srcId="{2C5458D8-8C0C-466C-8892-0CC03590A97F}" destId="{B19A6101-EAA2-4952-B72E-59D19EC3FAEE}" srcOrd="0" destOrd="0" presId="urn:microsoft.com/office/officeart/2005/8/layout/default"/>
    <dgm:cxn modelId="{C690495A-9A35-4770-ACFE-FADB79C56198}" type="presOf" srcId="{75397922-D3C4-443A-8D3A-6C344AF00668}" destId="{BE69E8C7-7D75-4E88-9489-523A5B4A7950}" srcOrd="0" destOrd="0" presId="urn:microsoft.com/office/officeart/2005/8/layout/default"/>
    <dgm:cxn modelId="{118D5A8F-C2C8-4421-8BC5-33AD37F4C508}" srcId="{75397922-D3C4-443A-8D3A-6C344AF00668}" destId="{F4D66969-30A6-4B51-906B-45F2598F9BF6}" srcOrd="0" destOrd="0" parTransId="{0C0B3A73-964F-4972-8FD8-430EE7702CB8}" sibTransId="{A7648E6F-B7EF-4063-BF58-3F0B2B055B81}"/>
    <dgm:cxn modelId="{DD9F90C8-652A-4B58-8AA2-94BE1A127A18}" type="presOf" srcId="{F4D66969-30A6-4B51-906B-45F2598F9BF6}" destId="{174F20C6-63A4-4EC8-9700-E312BBC63C35}" srcOrd="0" destOrd="0" presId="urn:microsoft.com/office/officeart/2005/8/layout/default"/>
    <dgm:cxn modelId="{92726CF0-7A6F-4FD0-849C-74328916668A}" srcId="{75397922-D3C4-443A-8D3A-6C344AF00668}" destId="{2C5458D8-8C0C-466C-8892-0CC03590A97F}" srcOrd="2" destOrd="0" parTransId="{13907D9E-C78F-47A7-84E1-DA1437F9D3F9}" sibTransId="{C56F431C-0308-4421-B3AB-71C53149FAB9}"/>
    <dgm:cxn modelId="{33382EFE-E92E-4FC2-9BDF-24935FA25FE7}" srcId="{75397922-D3C4-443A-8D3A-6C344AF00668}" destId="{9F125176-8B66-46AC-91C6-9793CB0F91AB}" srcOrd="3" destOrd="0" parTransId="{C20143EC-8341-4343-943A-5B4CE324C026}" sibTransId="{0A781FB2-C01B-444F-847F-C562379F1955}"/>
    <dgm:cxn modelId="{F347F9B0-5356-4909-9914-056D83B86FCB}" type="presParOf" srcId="{BE69E8C7-7D75-4E88-9489-523A5B4A7950}" destId="{174F20C6-63A4-4EC8-9700-E312BBC63C35}" srcOrd="0" destOrd="0" presId="urn:microsoft.com/office/officeart/2005/8/layout/default"/>
    <dgm:cxn modelId="{FD411A20-86F1-48CE-8FEA-DEEFC1386D1C}" type="presParOf" srcId="{BE69E8C7-7D75-4E88-9489-523A5B4A7950}" destId="{F89081B6-CDCA-4FDB-A824-C7F970FE5D02}" srcOrd="1" destOrd="0" presId="urn:microsoft.com/office/officeart/2005/8/layout/default"/>
    <dgm:cxn modelId="{25CE4FC1-B362-40C0-83C4-A69C6D6DA0F0}" type="presParOf" srcId="{BE69E8C7-7D75-4E88-9489-523A5B4A7950}" destId="{7DE21627-AA6B-4775-B6BA-580FBDC500BE}" srcOrd="2" destOrd="0" presId="urn:microsoft.com/office/officeart/2005/8/layout/default"/>
    <dgm:cxn modelId="{759D43F6-640B-42C0-AA04-80E7823614C2}" type="presParOf" srcId="{BE69E8C7-7D75-4E88-9489-523A5B4A7950}" destId="{3D0952C7-C8E7-4EB2-B65C-63BDA9B72DF4}" srcOrd="3" destOrd="0" presId="urn:microsoft.com/office/officeart/2005/8/layout/default"/>
    <dgm:cxn modelId="{C8BA768A-0A6D-4FB6-9737-0CC770552458}" type="presParOf" srcId="{BE69E8C7-7D75-4E88-9489-523A5B4A7950}" destId="{B19A6101-EAA2-4952-B72E-59D19EC3FAEE}" srcOrd="4" destOrd="0" presId="urn:microsoft.com/office/officeart/2005/8/layout/default"/>
    <dgm:cxn modelId="{76FCB43D-E90E-4340-B129-9EA4EDDD987A}" type="presParOf" srcId="{BE69E8C7-7D75-4E88-9489-523A5B4A7950}" destId="{1F3F8D9C-CECF-4D98-A673-D4E75F48BF01}" srcOrd="5" destOrd="0" presId="urn:microsoft.com/office/officeart/2005/8/layout/default"/>
    <dgm:cxn modelId="{AA575AA4-B4CA-4DD6-9F34-A6BA7CF9384D}" type="presParOf" srcId="{BE69E8C7-7D75-4E88-9489-523A5B4A7950}" destId="{0C3F71DB-7CA1-4831-A541-C4CA8D4E346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9CE522-04C5-4ABF-914C-43D0461E87D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785835B3-FB5D-426C-97EF-52DBB226ACCF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C" dirty="0">
              <a:latin typeface="+mj-lt"/>
            </a:rPr>
            <a:t>Objetivos</a:t>
          </a:r>
        </a:p>
      </dgm:t>
    </dgm:pt>
    <dgm:pt modelId="{25BBFE6E-6FEF-44B4-A23E-4D51DB908B4C}" type="parTrans" cxnId="{D7DACD4E-ABA1-4B12-BE29-2DF60889A1AD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C2CBA233-8796-4266-95BD-9B4B5543B597}" type="sibTrans" cxnId="{D7DACD4E-ABA1-4B12-BE29-2DF60889A1AD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B5E8548E-BB56-43C6-844D-CF2311414FD0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Materiales y métodos</a:t>
          </a:r>
        </a:p>
      </dgm:t>
    </dgm:pt>
    <dgm:pt modelId="{BFD31367-1E27-40C7-BEEB-2B43C80A5690}" type="parTrans" cxnId="{3CED34B8-7FEC-4743-9554-89116400F701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10648926-9E18-4455-8863-2FF54A607CAA}" type="sibTrans" cxnId="{3CED34B8-7FEC-4743-9554-89116400F701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035BA43E-A5E2-4154-8090-4903C4790C89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Resultados y discusión</a:t>
          </a:r>
        </a:p>
      </dgm:t>
    </dgm:pt>
    <dgm:pt modelId="{C4B1BCB1-6357-4645-8414-22A94A9F10E5}" type="parTrans" cxnId="{636E0D51-37A8-49B7-B8B9-F498E8B9BCA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CE2C69C0-4736-413E-8059-E8513981320A}" type="sibTrans" cxnId="{636E0D51-37A8-49B7-B8B9-F498E8B9BCA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88B173FA-3E39-4AF3-BB4C-1F1B3F5348E1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Conclusiones</a:t>
          </a:r>
        </a:p>
      </dgm:t>
    </dgm:pt>
    <dgm:pt modelId="{5FDE38B1-7EA1-4FB1-941B-93C895563DD8}" type="parTrans" cxnId="{66CB48E3-E8BD-4B32-AD61-9F316419E0EC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D8B550C8-BFB2-4B18-A1E2-7CD616465D1B}" type="sibTrans" cxnId="{66CB48E3-E8BD-4B32-AD61-9F316419E0EC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7B52948F-A941-4713-AE19-17C4829E4D7C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s-EC" dirty="0">
              <a:latin typeface="+mj-lt"/>
            </a:rPr>
            <a:t>Introducción</a:t>
          </a:r>
        </a:p>
      </dgm:t>
    </dgm:pt>
    <dgm:pt modelId="{F3B34F8D-0B07-46D2-8967-9AF03FF7D70B}" type="parTrans" cxnId="{DF82BD17-762D-45E6-A48F-61D2E77B28B4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1EA3622F-FAA7-4201-A54C-CB22B8CE42C1}" type="sibTrans" cxnId="{DF82BD17-762D-45E6-A48F-61D2E77B28B4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50208ECF-419B-47A5-BA35-09344A676FB3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Recomendaciones</a:t>
          </a:r>
        </a:p>
      </dgm:t>
    </dgm:pt>
    <dgm:pt modelId="{BB06F088-3D16-4CA9-AC1E-EA85C8CF57FB}" type="parTrans" cxnId="{8C7E1332-FA0D-4821-A65C-360F32A4B41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4C34350F-8EE6-4833-A6E9-F4F639FF8992}" type="sibTrans" cxnId="{8C7E1332-FA0D-4821-A65C-360F32A4B41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78A341B5-EAC3-4213-8A18-FC687FE0AD0B}" type="pres">
      <dgm:prSet presAssocID="{E89CE522-04C5-4ABF-914C-43D0461E87D6}" presName="Name0" presStyleCnt="0">
        <dgm:presLayoutVars>
          <dgm:chMax val="7"/>
          <dgm:chPref val="7"/>
          <dgm:dir/>
        </dgm:presLayoutVars>
      </dgm:prSet>
      <dgm:spPr/>
    </dgm:pt>
    <dgm:pt modelId="{4AEAE88D-CAA2-44C9-B73B-D9C592542066}" type="pres">
      <dgm:prSet presAssocID="{E89CE522-04C5-4ABF-914C-43D0461E87D6}" presName="Name1" presStyleCnt="0"/>
      <dgm:spPr/>
    </dgm:pt>
    <dgm:pt modelId="{1EF6DF97-B551-4421-ACA8-4E7F45F16178}" type="pres">
      <dgm:prSet presAssocID="{E89CE522-04C5-4ABF-914C-43D0461E87D6}" presName="cycle" presStyleCnt="0"/>
      <dgm:spPr/>
    </dgm:pt>
    <dgm:pt modelId="{F68E2A8B-5403-40F1-AEF0-15FA80BA9505}" type="pres">
      <dgm:prSet presAssocID="{E89CE522-04C5-4ABF-914C-43D0461E87D6}" presName="srcNode" presStyleLbl="node1" presStyleIdx="0" presStyleCnt="6"/>
      <dgm:spPr/>
    </dgm:pt>
    <dgm:pt modelId="{CA5D406E-104B-46E4-8BE5-9E7720D93B60}" type="pres">
      <dgm:prSet presAssocID="{E89CE522-04C5-4ABF-914C-43D0461E87D6}" presName="conn" presStyleLbl="parChTrans1D2" presStyleIdx="0" presStyleCnt="1"/>
      <dgm:spPr/>
    </dgm:pt>
    <dgm:pt modelId="{209D7525-B363-4E2E-9AEB-CFA675A69D8B}" type="pres">
      <dgm:prSet presAssocID="{E89CE522-04C5-4ABF-914C-43D0461E87D6}" presName="extraNode" presStyleLbl="node1" presStyleIdx="0" presStyleCnt="6"/>
      <dgm:spPr/>
    </dgm:pt>
    <dgm:pt modelId="{C8E2585A-8BBE-4E66-A550-B29096D009BE}" type="pres">
      <dgm:prSet presAssocID="{E89CE522-04C5-4ABF-914C-43D0461E87D6}" presName="dstNode" presStyleLbl="node1" presStyleIdx="0" presStyleCnt="6"/>
      <dgm:spPr/>
    </dgm:pt>
    <dgm:pt modelId="{80EA4A69-3DB8-4335-9425-4197F2EA52F1}" type="pres">
      <dgm:prSet presAssocID="{7B52948F-A941-4713-AE19-17C4829E4D7C}" presName="text_1" presStyleLbl="node1" presStyleIdx="0" presStyleCnt="6">
        <dgm:presLayoutVars>
          <dgm:bulletEnabled val="1"/>
        </dgm:presLayoutVars>
      </dgm:prSet>
      <dgm:spPr/>
    </dgm:pt>
    <dgm:pt modelId="{597A261C-FB5D-426E-9912-825702AD0232}" type="pres">
      <dgm:prSet presAssocID="{7B52948F-A941-4713-AE19-17C4829E4D7C}" presName="accent_1" presStyleCnt="0"/>
      <dgm:spPr/>
    </dgm:pt>
    <dgm:pt modelId="{F70052EA-5F93-4AB9-9771-3C323A69593E}" type="pres">
      <dgm:prSet presAssocID="{7B52948F-A941-4713-AE19-17C4829E4D7C}" presName="accentRepeatNode" presStyleLbl="solidFgAcc1" presStyleIdx="0" presStyleCnt="6"/>
      <dgm:spPr/>
    </dgm:pt>
    <dgm:pt modelId="{221B4D6F-65BC-45F1-A393-13AFB2AB022F}" type="pres">
      <dgm:prSet presAssocID="{785835B3-FB5D-426C-97EF-52DBB226ACCF}" presName="text_2" presStyleLbl="node1" presStyleIdx="1" presStyleCnt="6">
        <dgm:presLayoutVars>
          <dgm:bulletEnabled val="1"/>
        </dgm:presLayoutVars>
      </dgm:prSet>
      <dgm:spPr/>
    </dgm:pt>
    <dgm:pt modelId="{D8774472-081D-4751-8405-7C6BB0DFA92C}" type="pres">
      <dgm:prSet presAssocID="{785835B3-FB5D-426C-97EF-52DBB226ACCF}" presName="accent_2" presStyleCnt="0"/>
      <dgm:spPr/>
    </dgm:pt>
    <dgm:pt modelId="{ED3C44B9-E939-4705-89A1-16D97068C1B3}" type="pres">
      <dgm:prSet presAssocID="{785835B3-FB5D-426C-97EF-52DBB226ACCF}" presName="accentRepeatNode" presStyleLbl="solidFgAcc1" presStyleIdx="1" presStyleCnt="6"/>
      <dgm:spPr/>
    </dgm:pt>
    <dgm:pt modelId="{6E73EC6F-5002-4120-904F-ED1855185FE7}" type="pres">
      <dgm:prSet presAssocID="{B5E8548E-BB56-43C6-844D-CF2311414FD0}" presName="text_3" presStyleLbl="node1" presStyleIdx="2" presStyleCnt="6">
        <dgm:presLayoutVars>
          <dgm:bulletEnabled val="1"/>
        </dgm:presLayoutVars>
      </dgm:prSet>
      <dgm:spPr/>
    </dgm:pt>
    <dgm:pt modelId="{23E11131-1CBE-4E74-8580-C04E4257837D}" type="pres">
      <dgm:prSet presAssocID="{B5E8548E-BB56-43C6-844D-CF2311414FD0}" presName="accent_3" presStyleCnt="0"/>
      <dgm:spPr/>
    </dgm:pt>
    <dgm:pt modelId="{CEE1E5AC-E947-4B47-B603-43A91DDAB232}" type="pres">
      <dgm:prSet presAssocID="{B5E8548E-BB56-43C6-844D-CF2311414FD0}" presName="accentRepeatNode" presStyleLbl="solidFgAcc1" presStyleIdx="2" presStyleCnt="6"/>
      <dgm:spPr/>
    </dgm:pt>
    <dgm:pt modelId="{5172C518-4FA1-47D0-9757-DB27CE0F27FA}" type="pres">
      <dgm:prSet presAssocID="{035BA43E-A5E2-4154-8090-4903C4790C89}" presName="text_4" presStyleLbl="node1" presStyleIdx="3" presStyleCnt="6">
        <dgm:presLayoutVars>
          <dgm:bulletEnabled val="1"/>
        </dgm:presLayoutVars>
      </dgm:prSet>
      <dgm:spPr/>
    </dgm:pt>
    <dgm:pt modelId="{DB41EC55-9A23-4607-9C09-BD5AAA2419E3}" type="pres">
      <dgm:prSet presAssocID="{035BA43E-A5E2-4154-8090-4903C4790C89}" presName="accent_4" presStyleCnt="0"/>
      <dgm:spPr/>
    </dgm:pt>
    <dgm:pt modelId="{E0579824-AFCC-4FA9-AAA3-E06666F4DD39}" type="pres">
      <dgm:prSet presAssocID="{035BA43E-A5E2-4154-8090-4903C4790C89}" presName="accentRepeatNode" presStyleLbl="solidFgAcc1" presStyleIdx="3" presStyleCnt="6"/>
      <dgm:spPr/>
    </dgm:pt>
    <dgm:pt modelId="{DB249443-5D3B-45C6-AA60-DA61FFBC6FC7}" type="pres">
      <dgm:prSet presAssocID="{88B173FA-3E39-4AF3-BB4C-1F1B3F5348E1}" presName="text_5" presStyleLbl="node1" presStyleIdx="4" presStyleCnt="6">
        <dgm:presLayoutVars>
          <dgm:bulletEnabled val="1"/>
        </dgm:presLayoutVars>
      </dgm:prSet>
      <dgm:spPr/>
    </dgm:pt>
    <dgm:pt modelId="{6543ED85-A48C-461A-97B1-44F12459D3B2}" type="pres">
      <dgm:prSet presAssocID="{88B173FA-3E39-4AF3-BB4C-1F1B3F5348E1}" presName="accent_5" presStyleCnt="0"/>
      <dgm:spPr/>
    </dgm:pt>
    <dgm:pt modelId="{2D9DD27E-6BEF-4B99-96EF-A9EDFDCB36F0}" type="pres">
      <dgm:prSet presAssocID="{88B173FA-3E39-4AF3-BB4C-1F1B3F5348E1}" presName="accentRepeatNode" presStyleLbl="solidFgAcc1" presStyleIdx="4" presStyleCnt="6"/>
      <dgm:spPr/>
    </dgm:pt>
    <dgm:pt modelId="{0D9FCFCA-D276-4919-8ACA-8CBC121D8A78}" type="pres">
      <dgm:prSet presAssocID="{50208ECF-419B-47A5-BA35-09344A676FB3}" presName="text_6" presStyleLbl="node1" presStyleIdx="5" presStyleCnt="6">
        <dgm:presLayoutVars>
          <dgm:bulletEnabled val="1"/>
        </dgm:presLayoutVars>
      </dgm:prSet>
      <dgm:spPr/>
    </dgm:pt>
    <dgm:pt modelId="{8B84ACAA-F522-47C3-AB46-6532AD43E6FD}" type="pres">
      <dgm:prSet presAssocID="{50208ECF-419B-47A5-BA35-09344A676FB3}" presName="accent_6" presStyleCnt="0"/>
      <dgm:spPr/>
    </dgm:pt>
    <dgm:pt modelId="{EFB07E30-1819-4981-94E2-DB60CD375D4E}" type="pres">
      <dgm:prSet presAssocID="{50208ECF-419B-47A5-BA35-09344A676FB3}" presName="accentRepeatNode" presStyleLbl="solidFgAcc1" presStyleIdx="5" presStyleCnt="6"/>
      <dgm:spPr/>
    </dgm:pt>
  </dgm:ptLst>
  <dgm:cxnLst>
    <dgm:cxn modelId="{DF82BD17-762D-45E6-A48F-61D2E77B28B4}" srcId="{E89CE522-04C5-4ABF-914C-43D0461E87D6}" destId="{7B52948F-A941-4713-AE19-17C4829E4D7C}" srcOrd="0" destOrd="0" parTransId="{F3B34F8D-0B07-46D2-8967-9AF03FF7D70B}" sibTransId="{1EA3622F-FAA7-4201-A54C-CB22B8CE42C1}"/>
    <dgm:cxn modelId="{1B7BFA23-8118-4C64-AB36-69623E4D0D54}" type="presOf" srcId="{E89CE522-04C5-4ABF-914C-43D0461E87D6}" destId="{78A341B5-EAC3-4213-8A18-FC687FE0AD0B}" srcOrd="0" destOrd="0" presId="urn:microsoft.com/office/officeart/2008/layout/VerticalCurvedList"/>
    <dgm:cxn modelId="{3F39BB2F-A601-4DD7-9B97-70CDD47D5574}" type="presOf" srcId="{B5E8548E-BB56-43C6-844D-CF2311414FD0}" destId="{6E73EC6F-5002-4120-904F-ED1855185FE7}" srcOrd="0" destOrd="0" presId="urn:microsoft.com/office/officeart/2008/layout/VerticalCurvedList"/>
    <dgm:cxn modelId="{10534930-EAF3-4D4D-AD39-68BDE9E7E313}" type="presOf" srcId="{50208ECF-419B-47A5-BA35-09344A676FB3}" destId="{0D9FCFCA-D276-4919-8ACA-8CBC121D8A78}" srcOrd="0" destOrd="0" presId="urn:microsoft.com/office/officeart/2008/layout/VerticalCurvedList"/>
    <dgm:cxn modelId="{8C7E1332-FA0D-4821-A65C-360F32A4B41B}" srcId="{E89CE522-04C5-4ABF-914C-43D0461E87D6}" destId="{50208ECF-419B-47A5-BA35-09344A676FB3}" srcOrd="5" destOrd="0" parTransId="{BB06F088-3D16-4CA9-AC1E-EA85C8CF57FB}" sibTransId="{4C34350F-8EE6-4833-A6E9-F4F639FF8992}"/>
    <dgm:cxn modelId="{D7DACD4E-ABA1-4B12-BE29-2DF60889A1AD}" srcId="{E89CE522-04C5-4ABF-914C-43D0461E87D6}" destId="{785835B3-FB5D-426C-97EF-52DBB226ACCF}" srcOrd="1" destOrd="0" parTransId="{25BBFE6E-6FEF-44B4-A23E-4D51DB908B4C}" sibTransId="{C2CBA233-8796-4266-95BD-9B4B5543B597}"/>
    <dgm:cxn modelId="{636E0D51-37A8-49B7-B8B9-F498E8B9BCAB}" srcId="{E89CE522-04C5-4ABF-914C-43D0461E87D6}" destId="{035BA43E-A5E2-4154-8090-4903C4790C89}" srcOrd="3" destOrd="0" parTransId="{C4B1BCB1-6357-4645-8414-22A94A9F10E5}" sibTransId="{CE2C69C0-4736-413E-8059-E8513981320A}"/>
    <dgm:cxn modelId="{502EB051-B68B-420B-9F16-333D411C2E0D}" type="presOf" srcId="{1EA3622F-FAA7-4201-A54C-CB22B8CE42C1}" destId="{CA5D406E-104B-46E4-8BE5-9E7720D93B60}" srcOrd="0" destOrd="0" presId="urn:microsoft.com/office/officeart/2008/layout/VerticalCurvedList"/>
    <dgm:cxn modelId="{477A3053-08D2-4485-AEDD-BE01A6A75682}" type="presOf" srcId="{785835B3-FB5D-426C-97EF-52DBB226ACCF}" destId="{221B4D6F-65BC-45F1-A393-13AFB2AB022F}" srcOrd="0" destOrd="0" presId="urn:microsoft.com/office/officeart/2008/layout/VerticalCurvedList"/>
    <dgm:cxn modelId="{F7866E59-479F-480D-BB42-FE7F8EA199E7}" type="presOf" srcId="{7B52948F-A941-4713-AE19-17C4829E4D7C}" destId="{80EA4A69-3DB8-4335-9425-4197F2EA52F1}" srcOrd="0" destOrd="0" presId="urn:microsoft.com/office/officeart/2008/layout/VerticalCurvedList"/>
    <dgm:cxn modelId="{197D0298-4B83-4D1A-9525-D13E048AE5AE}" type="presOf" srcId="{035BA43E-A5E2-4154-8090-4903C4790C89}" destId="{5172C518-4FA1-47D0-9757-DB27CE0F27FA}" srcOrd="0" destOrd="0" presId="urn:microsoft.com/office/officeart/2008/layout/VerticalCurvedList"/>
    <dgm:cxn modelId="{3CED34B8-7FEC-4743-9554-89116400F701}" srcId="{E89CE522-04C5-4ABF-914C-43D0461E87D6}" destId="{B5E8548E-BB56-43C6-844D-CF2311414FD0}" srcOrd="2" destOrd="0" parTransId="{BFD31367-1E27-40C7-BEEB-2B43C80A5690}" sibTransId="{10648926-9E18-4455-8863-2FF54A607CAA}"/>
    <dgm:cxn modelId="{AB6AE1BB-CE80-4284-8AAF-81714CAF961D}" type="presOf" srcId="{88B173FA-3E39-4AF3-BB4C-1F1B3F5348E1}" destId="{DB249443-5D3B-45C6-AA60-DA61FFBC6FC7}" srcOrd="0" destOrd="0" presId="urn:microsoft.com/office/officeart/2008/layout/VerticalCurvedList"/>
    <dgm:cxn modelId="{66CB48E3-E8BD-4B32-AD61-9F316419E0EC}" srcId="{E89CE522-04C5-4ABF-914C-43D0461E87D6}" destId="{88B173FA-3E39-4AF3-BB4C-1F1B3F5348E1}" srcOrd="4" destOrd="0" parTransId="{5FDE38B1-7EA1-4FB1-941B-93C895563DD8}" sibTransId="{D8B550C8-BFB2-4B18-A1E2-7CD616465D1B}"/>
    <dgm:cxn modelId="{718388BB-3FD4-4737-ADFB-8C1AE2BC4D99}" type="presParOf" srcId="{78A341B5-EAC3-4213-8A18-FC687FE0AD0B}" destId="{4AEAE88D-CAA2-44C9-B73B-D9C592542066}" srcOrd="0" destOrd="0" presId="urn:microsoft.com/office/officeart/2008/layout/VerticalCurvedList"/>
    <dgm:cxn modelId="{FD2CB805-DB00-4C5D-8214-776431F3238E}" type="presParOf" srcId="{4AEAE88D-CAA2-44C9-B73B-D9C592542066}" destId="{1EF6DF97-B551-4421-ACA8-4E7F45F16178}" srcOrd="0" destOrd="0" presId="urn:microsoft.com/office/officeart/2008/layout/VerticalCurvedList"/>
    <dgm:cxn modelId="{48EC2CD9-A803-481E-84D1-D83894ADE65D}" type="presParOf" srcId="{1EF6DF97-B551-4421-ACA8-4E7F45F16178}" destId="{F68E2A8B-5403-40F1-AEF0-15FA80BA9505}" srcOrd="0" destOrd="0" presId="urn:microsoft.com/office/officeart/2008/layout/VerticalCurvedList"/>
    <dgm:cxn modelId="{E9D4E973-A941-41AD-BCBE-2DB03F74E646}" type="presParOf" srcId="{1EF6DF97-B551-4421-ACA8-4E7F45F16178}" destId="{CA5D406E-104B-46E4-8BE5-9E7720D93B60}" srcOrd="1" destOrd="0" presId="urn:microsoft.com/office/officeart/2008/layout/VerticalCurvedList"/>
    <dgm:cxn modelId="{688928C3-E48B-4842-9BDE-A5D20A7F7B96}" type="presParOf" srcId="{1EF6DF97-B551-4421-ACA8-4E7F45F16178}" destId="{209D7525-B363-4E2E-9AEB-CFA675A69D8B}" srcOrd="2" destOrd="0" presId="urn:microsoft.com/office/officeart/2008/layout/VerticalCurvedList"/>
    <dgm:cxn modelId="{19153663-DDD0-4D20-A6F5-B3521980D50F}" type="presParOf" srcId="{1EF6DF97-B551-4421-ACA8-4E7F45F16178}" destId="{C8E2585A-8BBE-4E66-A550-B29096D009BE}" srcOrd="3" destOrd="0" presId="urn:microsoft.com/office/officeart/2008/layout/VerticalCurvedList"/>
    <dgm:cxn modelId="{B284DDA7-8A73-4E35-900C-88AA83D44CFA}" type="presParOf" srcId="{4AEAE88D-CAA2-44C9-B73B-D9C592542066}" destId="{80EA4A69-3DB8-4335-9425-4197F2EA52F1}" srcOrd="1" destOrd="0" presId="urn:microsoft.com/office/officeart/2008/layout/VerticalCurvedList"/>
    <dgm:cxn modelId="{695F4AE4-621B-429A-8E59-A1C3D34FF943}" type="presParOf" srcId="{4AEAE88D-CAA2-44C9-B73B-D9C592542066}" destId="{597A261C-FB5D-426E-9912-825702AD0232}" srcOrd="2" destOrd="0" presId="urn:microsoft.com/office/officeart/2008/layout/VerticalCurvedList"/>
    <dgm:cxn modelId="{BC4B3274-8E4B-44BB-9490-708895063B9B}" type="presParOf" srcId="{597A261C-FB5D-426E-9912-825702AD0232}" destId="{F70052EA-5F93-4AB9-9771-3C323A69593E}" srcOrd="0" destOrd="0" presId="urn:microsoft.com/office/officeart/2008/layout/VerticalCurvedList"/>
    <dgm:cxn modelId="{12DA17D1-1699-48B3-BE5B-EEF9EB0A2549}" type="presParOf" srcId="{4AEAE88D-CAA2-44C9-B73B-D9C592542066}" destId="{221B4D6F-65BC-45F1-A393-13AFB2AB022F}" srcOrd="3" destOrd="0" presId="urn:microsoft.com/office/officeart/2008/layout/VerticalCurvedList"/>
    <dgm:cxn modelId="{6E10836C-C93A-4508-AA45-03DB52298B8E}" type="presParOf" srcId="{4AEAE88D-CAA2-44C9-B73B-D9C592542066}" destId="{D8774472-081D-4751-8405-7C6BB0DFA92C}" srcOrd="4" destOrd="0" presId="urn:microsoft.com/office/officeart/2008/layout/VerticalCurvedList"/>
    <dgm:cxn modelId="{24FAB7E4-A3E9-4977-BCD7-BB333F30375F}" type="presParOf" srcId="{D8774472-081D-4751-8405-7C6BB0DFA92C}" destId="{ED3C44B9-E939-4705-89A1-16D97068C1B3}" srcOrd="0" destOrd="0" presId="urn:microsoft.com/office/officeart/2008/layout/VerticalCurvedList"/>
    <dgm:cxn modelId="{679CFA89-234B-4AF5-8602-E80544906949}" type="presParOf" srcId="{4AEAE88D-CAA2-44C9-B73B-D9C592542066}" destId="{6E73EC6F-5002-4120-904F-ED1855185FE7}" srcOrd="5" destOrd="0" presId="urn:microsoft.com/office/officeart/2008/layout/VerticalCurvedList"/>
    <dgm:cxn modelId="{D22D56CA-578D-4939-8F10-6687BA968A15}" type="presParOf" srcId="{4AEAE88D-CAA2-44C9-B73B-D9C592542066}" destId="{23E11131-1CBE-4E74-8580-C04E4257837D}" srcOrd="6" destOrd="0" presId="urn:microsoft.com/office/officeart/2008/layout/VerticalCurvedList"/>
    <dgm:cxn modelId="{FBCF28D6-5BE1-4B13-AD69-98091DDB9622}" type="presParOf" srcId="{23E11131-1CBE-4E74-8580-C04E4257837D}" destId="{CEE1E5AC-E947-4B47-B603-43A91DDAB232}" srcOrd="0" destOrd="0" presId="urn:microsoft.com/office/officeart/2008/layout/VerticalCurvedList"/>
    <dgm:cxn modelId="{D52D34FE-61F4-4031-81E5-F5E23806081C}" type="presParOf" srcId="{4AEAE88D-CAA2-44C9-B73B-D9C592542066}" destId="{5172C518-4FA1-47D0-9757-DB27CE0F27FA}" srcOrd="7" destOrd="0" presId="urn:microsoft.com/office/officeart/2008/layout/VerticalCurvedList"/>
    <dgm:cxn modelId="{A07BB09B-E174-4A84-9A36-36EE2CEC2883}" type="presParOf" srcId="{4AEAE88D-CAA2-44C9-B73B-D9C592542066}" destId="{DB41EC55-9A23-4607-9C09-BD5AAA2419E3}" srcOrd="8" destOrd="0" presId="urn:microsoft.com/office/officeart/2008/layout/VerticalCurvedList"/>
    <dgm:cxn modelId="{89A327CD-2618-4D1E-928F-42A04E3C15F5}" type="presParOf" srcId="{DB41EC55-9A23-4607-9C09-BD5AAA2419E3}" destId="{E0579824-AFCC-4FA9-AAA3-E06666F4DD39}" srcOrd="0" destOrd="0" presId="urn:microsoft.com/office/officeart/2008/layout/VerticalCurvedList"/>
    <dgm:cxn modelId="{6845C5F1-11F1-4EC4-9DD4-586BF7E2ADE1}" type="presParOf" srcId="{4AEAE88D-CAA2-44C9-B73B-D9C592542066}" destId="{DB249443-5D3B-45C6-AA60-DA61FFBC6FC7}" srcOrd="9" destOrd="0" presId="urn:microsoft.com/office/officeart/2008/layout/VerticalCurvedList"/>
    <dgm:cxn modelId="{FBE6C38E-7AE3-4DC1-A8DB-AE1E5781C2BD}" type="presParOf" srcId="{4AEAE88D-CAA2-44C9-B73B-D9C592542066}" destId="{6543ED85-A48C-461A-97B1-44F12459D3B2}" srcOrd="10" destOrd="0" presId="urn:microsoft.com/office/officeart/2008/layout/VerticalCurvedList"/>
    <dgm:cxn modelId="{68375C5D-3200-41D9-A96E-B4421B29BA67}" type="presParOf" srcId="{6543ED85-A48C-461A-97B1-44F12459D3B2}" destId="{2D9DD27E-6BEF-4B99-96EF-A9EDFDCB36F0}" srcOrd="0" destOrd="0" presId="urn:microsoft.com/office/officeart/2008/layout/VerticalCurvedList"/>
    <dgm:cxn modelId="{715EAE8A-1190-418F-B069-B6933946AAA3}" type="presParOf" srcId="{4AEAE88D-CAA2-44C9-B73B-D9C592542066}" destId="{0D9FCFCA-D276-4919-8ACA-8CBC121D8A78}" srcOrd="11" destOrd="0" presId="urn:microsoft.com/office/officeart/2008/layout/VerticalCurvedList"/>
    <dgm:cxn modelId="{4E5CD444-4B2F-42AA-9A60-06C7FF2AC3BC}" type="presParOf" srcId="{4AEAE88D-CAA2-44C9-B73B-D9C592542066}" destId="{8B84ACAA-F522-47C3-AB46-6532AD43E6FD}" srcOrd="12" destOrd="0" presId="urn:microsoft.com/office/officeart/2008/layout/VerticalCurvedList"/>
    <dgm:cxn modelId="{56CF000C-3E0A-4A6D-8C18-A310E28ED7A2}" type="presParOf" srcId="{8B84ACAA-F522-47C3-AB46-6532AD43E6FD}" destId="{EFB07E30-1819-4981-94E2-DB60CD375D4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9CE522-04C5-4ABF-914C-43D0461E87D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785835B3-FB5D-426C-97EF-52DBB226ACCF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Objetivos</a:t>
          </a:r>
        </a:p>
      </dgm:t>
    </dgm:pt>
    <dgm:pt modelId="{25BBFE6E-6FEF-44B4-A23E-4D51DB908B4C}" type="parTrans" cxnId="{D7DACD4E-ABA1-4B12-BE29-2DF60889A1AD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C2CBA233-8796-4266-95BD-9B4B5543B597}" type="sibTrans" cxnId="{D7DACD4E-ABA1-4B12-BE29-2DF60889A1AD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B5E8548E-BB56-43C6-844D-CF2311414FD0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C" dirty="0">
              <a:latin typeface="+mj-lt"/>
            </a:rPr>
            <a:t>Materiales y métodos</a:t>
          </a:r>
        </a:p>
      </dgm:t>
    </dgm:pt>
    <dgm:pt modelId="{BFD31367-1E27-40C7-BEEB-2B43C80A5690}" type="parTrans" cxnId="{3CED34B8-7FEC-4743-9554-89116400F701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10648926-9E18-4455-8863-2FF54A607CAA}" type="sibTrans" cxnId="{3CED34B8-7FEC-4743-9554-89116400F701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035BA43E-A5E2-4154-8090-4903C4790C89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Resultados y discusión</a:t>
          </a:r>
        </a:p>
      </dgm:t>
    </dgm:pt>
    <dgm:pt modelId="{C4B1BCB1-6357-4645-8414-22A94A9F10E5}" type="parTrans" cxnId="{636E0D51-37A8-49B7-B8B9-F498E8B9BCA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CE2C69C0-4736-413E-8059-E8513981320A}" type="sibTrans" cxnId="{636E0D51-37A8-49B7-B8B9-F498E8B9BCA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88B173FA-3E39-4AF3-BB4C-1F1B3F5348E1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Conclusiones</a:t>
          </a:r>
        </a:p>
      </dgm:t>
    </dgm:pt>
    <dgm:pt modelId="{5FDE38B1-7EA1-4FB1-941B-93C895563DD8}" type="parTrans" cxnId="{66CB48E3-E8BD-4B32-AD61-9F316419E0EC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D8B550C8-BFB2-4B18-A1E2-7CD616465D1B}" type="sibTrans" cxnId="{66CB48E3-E8BD-4B32-AD61-9F316419E0EC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7B52948F-A941-4713-AE19-17C4829E4D7C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s-EC" dirty="0">
              <a:latin typeface="+mj-lt"/>
            </a:rPr>
            <a:t>Introducción</a:t>
          </a:r>
        </a:p>
      </dgm:t>
    </dgm:pt>
    <dgm:pt modelId="{F3B34F8D-0B07-46D2-8967-9AF03FF7D70B}" type="parTrans" cxnId="{DF82BD17-762D-45E6-A48F-61D2E77B28B4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1EA3622F-FAA7-4201-A54C-CB22B8CE42C1}" type="sibTrans" cxnId="{DF82BD17-762D-45E6-A48F-61D2E77B28B4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50208ECF-419B-47A5-BA35-09344A676FB3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Recomendaciones</a:t>
          </a:r>
        </a:p>
      </dgm:t>
    </dgm:pt>
    <dgm:pt modelId="{BB06F088-3D16-4CA9-AC1E-EA85C8CF57FB}" type="parTrans" cxnId="{8C7E1332-FA0D-4821-A65C-360F32A4B41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4C34350F-8EE6-4833-A6E9-F4F639FF8992}" type="sibTrans" cxnId="{8C7E1332-FA0D-4821-A65C-360F32A4B41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78A341B5-EAC3-4213-8A18-FC687FE0AD0B}" type="pres">
      <dgm:prSet presAssocID="{E89CE522-04C5-4ABF-914C-43D0461E87D6}" presName="Name0" presStyleCnt="0">
        <dgm:presLayoutVars>
          <dgm:chMax val="7"/>
          <dgm:chPref val="7"/>
          <dgm:dir/>
        </dgm:presLayoutVars>
      </dgm:prSet>
      <dgm:spPr/>
    </dgm:pt>
    <dgm:pt modelId="{4AEAE88D-CAA2-44C9-B73B-D9C592542066}" type="pres">
      <dgm:prSet presAssocID="{E89CE522-04C5-4ABF-914C-43D0461E87D6}" presName="Name1" presStyleCnt="0"/>
      <dgm:spPr/>
    </dgm:pt>
    <dgm:pt modelId="{1EF6DF97-B551-4421-ACA8-4E7F45F16178}" type="pres">
      <dgm:prSet presAssocID="{E89CE522-04C5-4ABF-914C-43D0461E87D6}" presName="cycle" presStyleCnt="0"/>
      <dgm:spPr/>
    </dgm:pt>
    <dgm:pt modelId="{F68E2A8B-5403-40F1-AEF0-15FA80BA9505}" type="pres">
      <dgm:prSet presAssocID="{E89CE522-04C5-4ABF-914C-43D0461E87D6}" presName="srcNode" presStyleLbl="node1" presStyleIdx="0" presStyleCnt="6"/>
      <dgm:spPr/>
    </dgm:pt>
    <dgm:pt modelId="{CA5D406E-104B-46E4-8BE5-9E7720D93B60}" type="pres">
      <dgm:prSet presAssocID="{E89CE522-04C5-4ABF-914C-43D0461E87D6}" presName="conn" presStyleLbl="parChTrans1D2" presStyleIdx="0" presStyleCnt="1"/>
      <dgm:spPr/>
    </dgm:pt>
    <dgm:pt modelId="{209D7525-B363-4E2E-9AEB-CFA675A69D8B}" type="pres">
      <dgm:prSet presAssocID="{E89CE522-04C5-4ABF-914C-43D0461E87D6}" presName="extraNode" presStyleLbl="node1" presStyleIdx="0" presStyleCnt="6"/>
      <dgm:spPr/>
    </dgm:pt>
    <dgm:pt modelId="{C8E2585A-8BBE-4E66-A550-B29096D009BE}" type="pres">
      <dgm:prSet presAssocID="{E89CE522-04C5-4ABF-914C-43D0461E87D6}" presName="dstNode" presStyleLbl="node1" presStyleIdx="0" presStyleCnt="6"/>
      <dgm:spPr/>
    </dgm:pt>
    <dgm:pt modelId="{80EA4A69-3DB8-4335-9425-4197F2EA52F1}" type="pres">
      <dgm:prSet presAssocID="{7B52948F-A941-4713-AE19-17C4829E4D7C}" presName="text_1" presStyleLbl="node1" presStyleIdx="0" presStyleCnt="6">
        <dgm:presLayoutVars>
          <dgm:bulletEnabled val="1"/>
        </dgm:presLayoutVars>
      </dgm:prSet>
      <dgm:spPr/>
    </dgm:pt>
    <dgm:pt modelId="{597A261C-FB5D-426E-9912-825702AD0232}" type="pres">
      <dgm:prSet presAssocID="{7B52948F-A941-4713-AE19-17C4829E4D7C}" presName="accent_1" presStyleCnt="0"/>
      <dgm:spPr/>
    </dgm:pt>
    <dgm:pt modelId="{F70052EA-5F93-4AB9-9771-3C323A69593E}" type="pres">
      <dgm:prSet presAssocID="{7B52948F-A941-4713-AE19-17C4829E4D7C}" presName="accentRepeatNode" presStyleLbl="solidFgAcc1" presStyleIdx="0" presStyleCnt="6"/>
      <dgm:spPr/>
    </dgm:pt>
    <dgm:pt modelId="{221B4D6F-65BC-45F1-A393-13AFB2AB022F}" type="pres">
      <dgm:prSet presAssocID="{785835B3-FB5D-426C-97EF-52DBB226ACCF}" presName="text_2" presStyleLbl="node1" presStyleIdx="1" presStyleCnt="6">
        <dgm:presLayoutVars>
          <dgm:bulletEnabled val="1"/>
        </dgm:presLayoutVars>
      </dgm:prSet>
      <dgm:spPr/>
    </dgm:pt>
    <dgm:pt modelId="{D8774472-081D-4751-8405-7C6BB0DFA92C}" type="pres">
      <dgm:prSet presAssocID="{785835B3-FB5D-426C-97EF-52DBB226ACCF}" presName="accent_2" presStyleCnt="0"/>
      <dgm:spPr/>
    </dgm:pt>
    <dgm:pt modelId="{ED3C44B9-E939-4705-89A1-16D97068C1B3}" type="pres">
      <dgm:prSet presAssocID="{785835B3-FB5D-426C-97EF-52DBB226ACCF}" presName="accentRepeatNode" presStyleLbl="solidFgAcc1" presStyleIdx="1" presStyleCnt="6"/>
      <dgm:spPr/>
    </dgm:pt>
    <dgm:pt modelId="{6E73EC6F-5002-4120-904F-ED1855185FE7}" type="pres">
      <dgm:prSet presAssocID="{B5E8548E-BB56-43C6-844D-CF2311414FD0}" presName="text_3" presStyleLbl="node1" presStyleIdx="2" presStyleCnt="6">
        <dgm:presLayoutVars>
          <dgm:bulletEnabled val="1"/>
        </dgm:presLayoutVars>
      </dgm:prSet>
      <dgm:spPr/>
    </dgm:pt>
    <dgm:pt modelId="{23E11131-1CBE-4E74-8580-C04E4257837D}" type="pres">
      <dgm:prSet presAssocID="{B5E8548E-BB56-43C6-844D-CF2311414FD0}" presName="accent_3" presStyleCnt="0"/>
      <dgm:spPr/>
    </dgm:pt>
    <dgm:pt modelId="{CEE1E5AC-E947-4B47-B603-43A91DDAB232}" type="pres">
      <dgm:prSet presAssocID="{B5E8548E-BB56-43C6-844D-CF2311414FD0}" presName="accentRepeatNode" presStyleLbl="solidFgAcc1" presStyleIdx="2" presStyleCnt="6"/>
      <dgm:spPr/>
    </dgm:pt>
    <dgm:pt modelId="{5172C518-4FA1-47D0-9757-DB27CE0F27FA}" type="pres">
      <dgm:prSet presAssocID="{035BA43E-A5E2-4154-8090-4903C4790C89}" presName="text_4" presStyleLbl="node1" presStyleIdx="3" presStyleCnt="6">
        <dgm:presLayoutVars>
          <dgm:bulletEnabled val="1"/>
        </dgm:presLayoutVars>
      </dgm:prSet>
      <dgm:spPr/>
    </dgm:pt>
    <dgm:pt modelId="{DB41EC55-9A23-4607-9C09-BD5AAA2419E3}" type="pres">
      <dgm:prSet presAssocID="{035BA43E-A5E2-4154-8090-4903C4790C89}" presName="accent_4" presStyleCnt="0"/>
      <dgm:spPr/>
    </dgm:pt>
    <dgm:pt modelId="{E0579824-AFCC-4FA9-AAA3-E06666F4DD39}" type="pres">
      <dgm:prSet presAssocID="{035BA43E-A5E2-4154-8090-4903C4790C89}" presName="accentRepeatNode" presStyleLbl="solidFgAcc1" presStyleIdx="3" presStyleCnt="6"/>
      <dgm:spPr/>
    </dgm:pt>
    <dgm:pt modelId="{DB249443-5D3B-45C6-AA60-DA61FFBC6FC7}" type="pres">
      <dgm:prSet presAssocID="{88B173FA-3E39-4AF3-BB4C-1F1B3F5348E1}" presName="text_5" presStyleLbl="node1" presStyleIdx="4" presStyleCnt="6">
        <dgm:presLayoutVars>
          <dgm:bulletEnabled val="1"/>
        </dgm:presLayoutVars>
      </dgm:prSet>
      <dgm:spPr/>
    </dgm:pt>
    <dgm:pt modelId="{6543ED85-A48C-461A-97B1-44F12459D3B2}" type="pres">
      <dgm:prSet presAssocID="{88B173FA-3E39-4AF3-BB4C-1F1B3F5348E1}" presName="accent_5" presStyleCnt="0"/>
      <dgm:spPr/>
    </dgm:pt>
    <dgm:pt modelId="{2D9DD27E-6BEF-4B99-96EF-A9EDFDCB36F0}" type="pres">
      <dgm:prSet presAssocID="{88B173FA-3E39-4AF3-BB4C-1F1B3F5348E1}" presName="accentRepeatNode" presStyleLbl="solidFgAcc1" presStyleIdx="4" presStyleCnt="6"/>
      <dgm:spPr/>
    </dgm:pt>
    <dgm:pt modelId="{0D9FCFCA-D276-4919-8ACA-8CBC121D8A78}" type="pres">
      <dgm:prSet presAssocID="{50208ECF-419B-47A5-BA35-09344A676FB3}" presName="text_6" presStyleLbl="node1" presStyleIdx="5" presStyleCnt="6">
        <dgm:presLayoutVars>
          <dgm:bulletEnabled val="1"/>
        </dgm:presLayoutVars>
      </dgm:prSet>
      <dgm:spPr/>
    </dgm:pt>
    <dgm:pt modelId="{8B84ACAA-F522-47C3-AB46-6532AD43E6FD}" type="pres">
      <dgm:prSet presAssocID="{50208ECF-419B-47A5-BA35-09344A676FB3}" presName="accent_6" presStyleCnt="0"/>
      <dgm:spPr/>
    </dgm:pt>
    <dgm:pt modelId="{EFB07E30-1819-4981-94E2-DB60CD375D4E}" type="pres">
      <dgm:prSet presAssocID="{50208ECF-419B-47A5-BA35-09344A676FB3}" presName="accentRepeatNode" presStyleLbl="solidFgAcc1" presStyleIdx="5" presStyleCnt="6"/>
      <dgm:spPr/>
    </dgm:pt>
  </dgm:ptLst>
  <dgm:cxnLst>
    <dgm:cxn modelId="{DF82BD17-762D-45E6-A48F-61D2E77B28B4}" srcId="{E89CE522-04C5-4ABF-914C-43D0461E87D6}" destId="{7B52948F-A941-4713-AE19-17C4829E4D7C}" srcOrd="0" destOrd="0" parTransId="{F3B34F8D-0B07-46D2-8967-9AF03FF7D70B}" sibTransId="{1EA3622F-FAA7-4201-A54C-CB22B8CE42C1}"/>
    <dgm:cxn modelId="{1B7BFA23-8118-4C64-AB36-69623E4D0D54}" type="presOf" srcId="{E89CE522-04C5-4ABF-914C-43D0461E87D6}" destId="{78A341B5-EAC3-4213-8A18-FC687FE0AD0B}" srcOrd="0" destOrd="0" presId="urn:microsoft.com/office/officeart/2008/layout/VerticalCurvedList"/>
    <dgm:cxn modelId="{3F39BB2F-A601-4DD7-9B97-70CDD47D5574}" type="presOf" srcId="{B5E8548E-BB56-43C6-844D-CF2311414FD0}" destId="{6E73EC6F-5002-4120-904F-ED1855185FE7}" srcOrd="0" destOrd="0" presId="urn:microsoft.com/office/officeart/2008/layout/VerticalCurvedList"/>
    <dgm:cxn modelId="{10534930-EAF3-4D4D-AD39-68BDE9E7E313}" type="presOf" srcId="{50208ECF-419B-47A5-BA35-09344A676FB3}" destId="{0D9FCFCA-D276-4919-8ACA-8CBC121D8A78}" srcOrd="0" destOrd="0" presId="urn:microsoft.com/office/officeart/2008/layout/VerticalCurvedList"/>
    <dgm:cxn modelId="{8C7E1332-FA0D-4821-A65C-360F32A4B41B}" srcId="{E89CE522-04C5-4ABF-914C-43D0461E87D6}" destId="{50208ECF-419B-47A5-BA35-09344A676FB3}" srcOrd="5" destOrd="0" parTransId="{BB06F088-3D16-4CA9-AC1E-EA85C8CF57FB}" sibTransId="{4C34350F-8EE6-4833-A6E9-F4F639FF8992}"/>
    <dgm:cxn modelId="{D7DACD4E-ABA1-4B12-BE29-2DF60889A1AD}" srcId="{E89CE522-04C5-4ABF-914C-43D0461E87D6}" destId="{785835B3-FB5D-426C-97EF-52DBB226ACCF}" srcOrd="1" destOrd="0" parTransId="{25BBFE6E-6FEF-44B4-A23E-4D51DB908B4C}" sibTransId="{C2CBA233-8796-4266-95BD-9B4B5543B597}"/>
    <dgm:cxn modelId="{636E0D51-37A8-49B7-B8B9-F498E8B9BCAB}" srcId="{E89CE522-04C5-4ABF-914C-43D0461E87D6}" destId="{035BA43E-A5E2-4154-8090-4903C4790C89}" srcOrd="3" destOrd="0" parTransId="{C4B1BCB1-6357-4645-8414-22A94A9F10E5}" sibTransId="{CE2C69C0-4736-413E-8059-E8513981320A}"/>
    <dgm:cxn modelId="{502EB051-B68B-420B-9F16-333D411C2E0D}" type="presOf" srcId="{1EA3622F-FAA7-4201-A54C-CB22B8CE42C1}" destId="{CA5D406E-104B-46E4-8BE5-9E7720D93B60}" srcOrd="0" destOrd="0" presId="urn:microsoft.com/office/officeart/2008/layout/VerticalCurvedList"/>
    <dgm:cxn modelId="{477A3053-08D2-4485-AEDD-BE01A6A75682}" type="presOf" srcId="{785835B3-FB5D-426C-97EF-52DBB226ACCF}" destId="{221B4D6F-65BC-45F1-A393-13AFB2AB022F}" srcOrd="0" destOrd="0" presId="urn:microsoft.com/office/officeart/2008/layout/VerticalCurvedList"/>
    <dgm:cxn modelId="{F7866E59-479F-480D-BB42-FE7F8EA199E7}" type="presOf" srcId="{7B52948F-A941-4713-AE19-17C4829E4D7C}" destId="{80EA4A69-3DB8-4335-9425-4197F2EA52F1}" srcOrd="0" destOrd="0" presId="urn:microsoft.com/office/officeart/2008/layout/VerticalCurvedList"/>
    <dgm:cxn modelId="{197D0298-4B83-4D1A-9525-D13E048AE5AE}" type="presOf" srcId="{035BA43E-A5E2-4154-8090-4903C4790C89}" destId="{5172C518-4FA1-47D0-9757-DB27CE0F27FA}" srcOrd="0" destOrd="0" presId="urn:microsoft.com/office/officeart/2008/layout/VerticalCurvedList"/>
    <dgm:cxn modelId="{3CED34B8-7FEC-4743-9554-89116400F701}" srcId="{E89CE522-04C5-4ABF-914C-43D0461E87D6}" destId="{B5E8548E-BB56-43C6-844D-CF2311414FD0}" srcOrd="2" destOrd="0" parTransId="{BFD31367-1E27-40C7-BEEB-2B43C80A5690}" sibTransId="{10648926-9E18-4455-8863-2FF54A607CAA}"/>
    <dgm:cxn modelId="{AB6AE1BB-CE80-4284-8AAF-81714CAF961D}" type="presOf" srcId="{88B173FA-3E39-4AF3-BB4C-1F1B3F5348E1}" destId="{DB249443-5D3B-45C6-AA60-DA61FFBC6FC7}" srcOrd="0" destOrd="0" presId="urn:microsoft.com/office/officeart/2008/layout/VerticalCurvedList"/>
    <dgm:cxn modelId="{66CB48E3-E8BD-4B32-AD61-9F316419E0EC}" srcId="{E89CE522-04C5-4ABF-914C-43D0461E87D6}" destId="{88B173FA-3E39-4AF3-BB4C-1F1B3F5348E1}" srcOrd="4" destOrd="0" parTransId="{5FDE38B1-7EA1-4FB1-941B-93C895563DD8}" sibTransId="{D8B550C8-BFB2-4B18-A1E2-7CD616465D1B}"/>
    <dgm:cxn modelId="{718388BB-3FD4-4737-ADFB-8C1AE2BC4D99}" type="presParOf" srcId="{78A341B5-EAC3-4213-8A18-FC687FE0AD0B}" destId="{4AEAE88D-CAA2-44C9-B73B-D9C592542066}" srcOrd="0" destOrd="0" presId="urn:microsoft.com/office/officeart/2008/layout/VerticalCurvedList"/>
    <dgm:cxn modelId="{FD2CB805-DB00-4C5D-8214-776431F3238E}" type="presParOf" srcId="{4AEAE88D-CAA2-44C9-B73B-D9C592542066}" destId="{1EF6DF97-B551-4421-ACA8-4E7F45F16178}" srcOrd="0" destOrd="0" presId="urn:microsoft.com/office/officeart/2008/layout/VerticalCurvedList"/>
    <dgm:cxn modelId="{48EC2CD9-A803-481E-84D1-D83894ADE65D}" type="presParOf" srcId="{1EF6DF97-B551-4421-ACA8-4E7F45F16178}" destId="{F68E2A8B-5403-40F1-AEF0-15FA80BA9505}" srcOrd="0" destOrd="0" presId="urn:microsoft.com/office/officeart/2008/layout/VerticalCurvedList"/>
    <dgm:cxn modelId="{E9D4E973-A941-41AD-BCBE-2DB03F74E646}" type="presParOf" srcId="{1EF6DF97-B551-4421-ACA8-4E7F45F16178}" destId="{CA5D406E-104B-46E4-8BE5-9E7720D93B60}" srcOrd="1" destOrd="0" presId="urn:microsoft.com/office/officeart/2008/layout/VerticalCurvedList"/>
    <dgm:cxn modelId="{688928C3-E48B-4842-9BDE-A5D20A7F7B96}" type="presParOf" srcId="{1EF6DF97-B551-4421-ACA8-4E7F45F16178}" destId="{209D7525-B363-4E2E-9AEB-CFA675A69D8B}" srcOrd="2" destOrd="0" presId="urn:microsoft.com/office/officeart/2008/layout/VerticalCurvedList"/>
    <dgm:cxn modelId="{19153663-DDD0-4D20-A6F5-B3521980D50F}" type="presParOf" srcId="{1EF6DF97-B551-4421-ACA8-4E7F45F16178}" destId="{C8E2585A-8BBE-4E66-A550-B29096D009BE}" srcOrd="3" destOrd="0" presId="urn:microsoft.com/office/officeart/2008/layout/VerticalCurvedList"/>
    <dgm:cxn modelId="{B284DDA7-8A73-4E35-900C-88AA83D44CFA}" type="presParOf" srcId="{4AEAE88D-CAA2-44C9-B73B-D9C592542066}" destId="{80EA4A69-3DB8-4335-9425-4197F2EA52F1}" srcOrd="1" destOrd="0" presId="urn:microsoft.com/office/officeart/2008/layout/VerticalCurvedList"/>
    <dgm:cxn modelId="{695F4AE4-621B-429A-8E59-A1C3D34FF943}" type="presParOf" srcId="{4AEAE88D-CAA2-44C9-B73B-D9C592542066}" destId="{597A261C-FB5D-426E-9912-825702AD0232}" srcOrd="2" destOrd="0" presId="urn:microsoft.com/office/officeart/2008/layout/VerticalCurvedList"/>
    <dgm:cxn modelId="{BC4B3274-8E4B-44BB-9490-708895063B9B}" type="presParOf" srcId="{597A261C-FB5D-426E-9912-825702AD0232}" destId="{F70052EA-5F93-4AB9-9771-3C323A69593E}" srcOrd="0" destOrd="0" presId="urn:microsoft.com/office/officeart/2008/layout/VerticalCurvedList"/>
    <dgm:cxn modelId="{12DA17D1-1699-48B3-BE5B-EEF9EB0A2549}" type="presParOf" srcId="{4AEAE88D-CAA2-44C9-B73B-D9C592542066}" destId="{221B4D6F-65BC-45F1-A393-13AFB2AB022F}" srcOrd="3" destOrd="0" presId="urn:microsoft.com/office/officeart/2008/layout/VerticalCurvedList"/>
    <dgm:cxn modelId="{6E10836C-C93A-4508-AA45-03DB52298B8E}" type="presParOf" srcId="{4AEAE88D-CAA2-44C9-B73B-D9C592542066}" destId="{D8774472-081D-4751-8405-7C6BB0DFA92C}" srcOrd="4" destOrd="0" presId="urn:microsoft.com/office/officeart/2008/layout/VerticalCurvedList"/>
    <dgm:cxn modelId="{24FAB7E4-A3E9-4977-BCD7-BB333F30375F}" type="presParOf" srcId="{D8774472-081D-4751-8405-7C6BB0DFA92C}" destId="{ED3C44B9-E939-4705-89A1-16D97068C1B3}" srcOrd="0" destOrd="0" presId="urn:microsoft.com/office/officeart/2008/layout/VerticalCurvedList"/>
    <dgm:cxn modelId="{679CFA89-234B-4AF5-8602-E80544906949}" type="presParOf" srcId="{4AEAE88D-CAA2-44C9-B73B-D9C592542066}" destId="{6E73EC6F-5002-4120-904F-ED1855185FE7}" srcOrd="5" destOrd="0" presId="urn:microsoft.com/office/officeart/2008/layout/VerticalCurvedList"/>
    <dgm:cxn modelId="{D22D56CA-578D-4939-8F10-6687BA968A15}" type="presParOf" srcId="{4AEAE88D-CAA2-44C9-B73B-D9C592542066}" destId="{23E11131-1CBE-4E74-8580-C04E4257837D}" srcOrd="6" destOrd="0" presId="urn:microsoft.com/office/officeart/2008/layout/VerticalCurvedList"/>
    <dgm:cxn modelId="{FBCF28D6-5BE1-4B13-AD69-98091DDB9622}" type="presParOf" srcId="{23E11131-1CBE-4E74-8580-C04E4257837D}" destId="{CEE1E5AC-E947-4B47-B603-43A91DDAB232}" srcOrd="0" destOrd="0" presId="urn:microsoft.com/office/officeart/2008/layout/VerticalCurvedList"/>
    <dgm:cxn modelId="{D52D34FE-61F4-4031-81E5-F5E23806081C}" type="presParOf" srcId="{4AEAE88D-CAA2-44C9-B73B-D9C592542066}" destId="{5172C518-4FA1-47D0-9757-DB27CE0F27FA}" srcOrd="7" destOrd="0" presId="urn:microsoft.com/office/officeart/2008/layout/VerticalCurvedList"/>
    <dgm:cxn modelId="{A07BB09B-E174-4A84-9A36-36EE2CEC2883}" type="presParOf" srcId="{4AEAE88D-CAA2-44C9-B73B-D9C592542066}" destId="{DB41EC55-9A23-4607-9C09-BD5AAA2419E3}" srcOrd="8" destOrd="0" presId="urn:microsoft.com/office/officeart/2008/layout/VerticalCurvedList"/>
    <dgm:cxn modelId="{89A327CD-2618-4D1E-928F-42A04E3C15F5}" type="presParOf" srcId="{DB41EC55-9A23-4607-9C09-BD5AAA2419E3}" destId="{E0579824-AFCC-4FA9-AAA3-E06666F4DD39}" srcOrd="0" destOrd="0" presId="urn:microsoft.com/office/officeart/2008/layout/VerticalCurvedList"/>
    <dgm:cxn modelId="{6845C5F1-11F1-4EC4-9DD4-586BF7E2ADE1}" type="presParOf" srcId="{4AEAE88D-CAA2-44C9-B73B-D9C592542066}" destId="{DB249443-5D3B-45C6-AA60-DA61FFBC6FC7}" srcOrd="9" destOrd="0" presId="urn:microsoft.com/office/officeart/2008/layout/VerticalCurvedList"/>
    <dgm:cxn modelId="{FBE6C38E-7AE3-4DC1-A8DB-AE1E5781C2BD}" type="presParOf" srcId="{4AEAE88D-CAA2-44C9-B73B-D9C592542066}" destId="{6543ED85-A48C-461A-97B1-44F12459D3B2}" srcOrd="10" destOrd="0" presId="urn:microsoft.com/office/officeart/2008/layout/VerticalCurvedList"/>
    <dgm:cxn modelId="{68375C5D-3200-41D9-A96E-B4421B29BA67}" type="presParOf" srcId="{6543ED85-A48C-461A-97B1-44F12459D3B2}" destId="{2D9DD27E-6BEF-4B99-96EF-A9EDFDCB36F0}" srcOrd="0" destOrd="0" presId="urn:microsoft.com/office/officeart/2008/layout/VerticalCurvedList"/>
    <dgm:cxn modelId="{715EAE8A-1190-418F-B069-B6933946AAA3}" type="presParOf" srcId="{4AEAE88D-CAA2-44C9-B73B-D9C592542066}" destId="{0D9FCFCA-D276-4919-8ACA-8CBC121D8A78}" srcOrd="11" destOrd="0" presId="urn:microsoft.com/office/officeart/2008/layout/VerticalCurvedList"/>
    <dgm:cxn modelId="{4E5CD444-4B2F-42AA-9A60-06C7FF2AC3BC}" type="presParOf" srcId="{4AEAE88D-CAA2-44C9-B73B-D9C592542066}" destId="{8B84ACAA-F522-47C3-AB46-6532AD43E6FD}" srcOrd="12" destOrd="0" presId="urn:microsoft.com/office/officeart/2008/layout/VerticalCurvedList"/>
    <dgm:cxn modelId="{56CF000C-3E0A-4A6D-8C18-A310E28ED7A2}" type="presParOf" srcId="{8B84ACAA-F522-47C3-AB46-6532AD43E6FD}" destId="{EFB07E30-1819-4981-94E2-DB60CD375D4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B113F4-ECE8-4845-B44A-10E8029AE786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</dgm:pt>
    <dgm:pt modelId="{71C5963B-2DC3-4E3A-AE2A-8C441B151CE6}">
      <dgm:prSet phldrT="[Texto]" custT="1"/>
      <dgm:spPr/>
      <dgm:t>
        <a:bodyPr/>
        <a:lstStyle/>
        <a:p>
          <a:r>
            <a:rPr lang="es-EC" sz="1800" dirty="0">
              <a:latin typeface="+mj-lt"/>
            </a:rPr>
            <a:t>1) Selección base de datos</a:t>
          </a:r>
        </a:p>
      </dgm:t>
    </dgm:pt>
    <dgm:pt modelId="{D63AF24C-0879-4438-B486-61AFC152AE2E}" type="parTrans" cxnId="{C37F7B43-DA14-48B9-BAA1-048025F9E585}">
      <dgm:prSet/>
      <dgm:spPr/>
      <dgm:t>
        <a:bodyPr/>
        <a:lstStyle/>
        <a:p>
          <a:endParaRPr lang="es-EC" sz="1800">
            <a:latin typeface="+mj-lt"/>
          </a:endParaRPr>
        </a:p>
      </dgm:t>
    </dgm:pt>
    <dgm:pt modelId="{A82D7251-AF75-4E7C-8B1F-F72650E97F21}" type="sibTrans" cxnId="{C37F7B43-DA14-48B9-BAA1-048025F9E585}">
      <dgm:prSet custT="1"/>
      <dgm:spPr/>
      <dgm:t>
        <a:bodyPr/>
        <a:lstStyle/>
        <a:p>
          <a:endParaRPr lang="es-EC" sz="1800">
            <a:latin typeface="+mj-lt"/>
          </a:endParaRPr>
        </a:p>
      </dgm:t>
    </dgm:pt>
    <dgm:pt modelId="{5745E92F-7FC4-4898-841F-833A105A885F}">
      <dgm:prSet phldrT="[Texto]" custT="1"/>
      <dgm:spPr/>
      <dgm:t>
        <a:bodyPr/>
        <a:lstStyle/>
        <a:p>
          <a:r>
            <a:rPr lang="es-EC" sz="1800" dirty="0">
              <a:latin typeface="+mj-lt"/>
            </a:rPr>
            <a:t>2) Estrategia de búsqueda</a:t>
          </a:r>
        </a:p>
      </dgm:t>
    </dgm:pt>
    <dgm:pt modelId="{5B064BF0-3B6B-4496-A35E-BA004E811CE3}" type="parTrans" cxnId="{381E9C58-9535-42F9-9121-7E037E190A52}">
      <dgm:prSet/>
      <dgm:spPr/>
      <dgm:t>
        <a:bodyPr/>
        <a:lstStyle/>
        <a:p>
          <a:endParaRPr lang="es-EC" sz="1800">
            <a:latin typeface="+mj-lt"/>
          </a:endParaRPr>
        </a:p>
      </dgm:t>
    </dgm:pt>
    <dgm:pt modelId="{151F43D5-94B5-4338-BA48-527BE2241291}" type="sibTrans" cxnId="{381E9C58-9535-42F9-9121-7E037E190A52}">
      <dgm:prSet custT="1"/>
      <dgm:spPr/>
      <dgm:t>
        <a:bodyPr/>
        <a:lstStyle/>
        <a:p>
          <a:endParaRPr lang="es-EC" sz="1800">
            <a:latin typeface="+mj-lt"/>
          </a:endParaRPr>
        </a:p>
      </dgm:t>
    </dgm:pt>
    <dgm:pt modelId="{E8FD5D14-5BD5-44C5-85C1-1637C0110DA9}">
      <dgm:prSet phldrT="[Texto]" custT="1"/>
      <dgm:spPr/>
      <dgm:t>
        <a:bodyPr/>
        <a:lstStyle/>
        <a:p>
          <a:r>
            <a:rPr lang="es-EC" sz="1800" dirty="0">
              <a:latin typeface="+mj-lt"/>
            </a:rPr>
            <a:t>3) Elaboración de matriz y validación</a:t>
          </a:r>
        </a:p>
      </dgm:t>
    </dgm:pt>
    <dgm:pt modelId="{5CFECE6E-B494-4D12-9B17-0B1DFB6E1D06}" type="parTrans" cxnId="{6340F60B-E5FB-4508-B5BF-8A9F8ED8A172}">
      <dgm:prSet/>
      <dgm:spPr/>
      <dgm:t>
        <a:bodyPr/>
        <a:lstStyle/>
        <a:p>
          <a:endParaRPr lang="es-EC" sz="1800">
            <a:latin typeface="+mj-lt"/>
          </a:endParaRPr>
        </a:p>
      </dgm:t>
    </dgm:pt>
    <dgm:pt modelId="{DE04B173-27F2-4441-A25F-029DEBB9B227}" type="sibTrans" cxnId="{6340F60B-E5FB-4508-B5BF-8A9F8ED8A172}">
      <dgm:prSet custT="1"/>
      <dgm:spPr/>
      <dgm:t>
        <a:bodyPr/>
        <a:lstStyle/>
        <a:p>
          <a:endParaRPr lang="es-EC" sz="1800">
            <a:latin typeface="+mj-lt"/>
          </a:endParaRPr>
        </a:p>
      </dgm:t>
    </dgm:pt>
    <dgm:pt modelId="{F4B2FE17-F568-4922-B130-5EA5B7FE71B9}">
      <dgm:prSet phldrT="[Texto]" custT="1"/>
      <dgm:spPr/>
      <dgm:t>
        <a:bodyPr/>
        <a:lstStyle/>
        <a:p>
          <a:r>
            <a:rPr lang="es-EC" sz="1800" dirty="0">
              <a:latin typeface="+mj-lt"/>
            </a:rPr>
            <a:t>4) Indicadores bibliométricos</a:t>
          </a:r>
        </a:p>
      </dgm:t>
    </dgm:pt>
    <dgm:pt modelId="{30F642BE-0F21-4839-B2D8-F31BC8E6CC3B}" type="parTrans" cxnId="{4E25BD1C-90FF-4FC9-A3BF-DFA8918F8E0B}">
      <dgm:prSet/>
      <dgm:spPr/>
      <dgm:t>
        <a:bodyPr/>
        <a:lstStyle/>
        <a:p>
          <a:endParaRPr lang="es-EC" sz="1800">
            <a:latin typeface="+mj-lt"/>
          </a:endParaRPr>
        </a:p>
      </dgm:t>
    </dgm:pt>
    <dgm:pt modelId="{4C1E4F78-89DF-487D-B1B1-466136E32CD1}" type="sibTrans" cxnId="{4E25BD1C-90FF-4FC9-A3BF-DFA8918F8E0B}">
      <dgm:prSet/>
      <dgm:spPr/>
      <dgm:t>
        <a:bodyPr/>
        <a:lstStyle/>
        <a:p>
          <a:endParaRPr lang="es-EC" sz="1800">
            <a:latin typeface="+mj-lt"/>
          </a:endParaRPr>
        </a:p>
      </dgm:t>
    </dgm:pt>
    <dgm:pt modelId="{F9F18EC2-2815-4EF1-94AB-2D90772C69B8}">
      <dgm:prSet custT="1"/>
      <dgm:spPr/>
      <dgm:t>
        <a:bodyPr/>
        <a:lstStyle/>
        <a:p>
          <a:r>
            <a:rPr lang="es-EC" sz="1600" dirty="0">
              <a:latin typeface="+mj-lt"/>
            </a:rPr>
            <a:t>Criterios para selección</a:t>
          </a:r>
        </a:p>
      </dgm:t>
    </dgm:pt>
    <dgm:pt modelId="{B7F7B58E-D41A-4F96-BE90-92E93EB0AC99}" type="parTrans" cxnId="{383F63EA-F538-4D90-AAA1-26CD1815F728}">
      <dgm:prSet/>
      <dgm:spPr/>
      <dgm:t>
        <a:bodyPr/>
        <a:lstStyle/>
        <a:p>
          <a:endParaRPr lang="es-EC" sz="1800">
            <a:latin typeface="+mj-lt"/>
          </a:endParaRPr>
        </a:p>
      </dgm:t>
    </dgm:pt>
    <dgm:pt modelId="{FBD8D47D-FCA7-474C-AB35-60E950FB6F1E}" type="sibTrans" cxnId="{383F63EA-F538-4D90-AAA1-26CD1815F728}">
      <dgm:prSet/>
      <dgm:spPr/>
      <dgm:t>
        <a:bodyPr/>
        <a:lstStyle/>
        <a:p>
          <a:endParaRPr lang="es-EC" sz="1800">
            <a:latin typeface="+mj-lt"/>
          </a:endParaRPr>
        </a:p>
      </dgm:t>
    </dgm:pt>
    <dgm:pt modelId="{1A91D683-EAA8-4323-9385-D6BAF2C41070}">
      <dgm:prSet custT="1"/>
      <dgm:spPr/>
      <dgm:t>
        <a:bodyPr/>
        <a:lstStyle/>
        <a:p>
          <a:r>
            <a:rPr lang="es-EC" sz="1600" dirty="0">
              <a:latin typeface="+mj-lt"/>
            </a:rPr>
            <a:t>Donde busco la información </a:t>
          </a:r>
        </a:p>
      </dgm:t>
    </dgm:pt>
    <dgm:pt modelId="{8EFBD6F0-B88A-4729-97B4-C17780ABFE5E}" type="parTrans" cxnId="{62B833E1-7542-4B62-934F-746AB4B2E38C}">
      <dgm:prSet/>
      <dgm:spPr/>
      <dgm:t>
        <a:bodyPr/>
        <a:lstStyle/>
        <a:p>
          <a:endParaRPr lang="es-EC" sz="1800">
            <a:latin typeface="+mj-lt"/>
          </a:endParaRPr>
        </a:p>
      </dgm:t>
    </dgm:pt>
    <dgm:pt modelId="{35E33E79-6DD5-47B2-AA36-CD40CC978093}" type="sibTrans" cxnId="{62B833E1-7542-4B62-934F-746AB4B2E38C}">
      <dgm:prSet/>
      <dgm:spPr/>
      <dgm:t>
        <a:bodyPr/>
        <a:lstStyle/>
        <a:p>
          <a:endParaRPr lang="es-EC" sz="1800">
            <a:latin typeface="+mj-lt"/>
          </a:endParaRPr>
        </a:p>
      </dgm:t>
    </dgm:pt>
    <dgm:pt modelId="{01670456-44E2-4B89-AC41-1557130F7548}">
      <dgm:prSet custT="1"/>
      <dgm:spPr/>
      <dgm:t>
        <a:bodyPr/>
        <a:lstStyle/>
        <a:p>
          <a:r>
            <a:rPr lang="es-EC" sz="1600" dirty="0">
              <a:latin typeface="+mj-lt"/>
            </a:rPr>
            <a:t>Selección de palabras clave</a:t>
          </a:r>
        </a:p>
      </dgm:t>
    </dgm:pt>
    <dgm:pt modelId="{0E9E1ACF-5DF2-4235-B851-B40B041E022A}" type="parTrans" cxnId="{1066806E-65A0-4B44-A662-9527828F74AB}">
      <dgm:prSet/>
      <dgm:spPr/>
      <dgm:t>
        <a:bodyPr/>
        <a:lstStyle/>
        <a:p>
          <a:endParaRPr lang="es-EC" sz="1800">
            <a:latin typeface="+mj-lt"/>
          </a:endParaRPr>
        </a:p>
      </dgm:t>
    </dgm:pt>
    <dgm:pt modelId="{9EB9CA8B-B371-4D59-B071-985304B0D216}" type="sibTrans" cxnId="{1066806E-65A0-4B44-A662-9527828F74AB}">
      <dgm:prSet/>
      <dgm:spPr/>
      <dgm:t>
        <a:bodyPr/>
        <a:lstStyle/>
        <a:p>
          <a:endParaRPr lang="es-EC" sz="1800">
            <a:latin typeface="+mj-lt"/>
          </a:endParaRPr>
        </a:p>
      </dgm:t>
    </dgm:pt>
    <dgm:pt modelId="{40F8B87F-DE48-45BE-91D8-8F0FEB4CCD78}">
      <dgm:prSet custT="1"/>
      <dgm:spPr/>
      <dgm:t>
        <a:bodyPr/>
        <a:lstStyle/>
        <a:p>
          <a:r>
            <a:rPr lang="es-EC" sz="1600" dirty="0">
              <a:latin typeface="+mj-lt"/>
            </a:rPr>
            <a:t>Recuperación de información</a:t>
          </a:r>
        </a:p>
      </dgm:t>
    </dgm:pt>
    <dgm:pt modelId="{EEE32705-27F5-40CA-9C79-AE56AC83F9F4}" type="parTrans" cxnId="{B0949E94-4637-43D1-AECF-00990AD24A35}">
      <dgm:prSet/>
      <dgm:spPr/>
      <dgm:t>
        <a:bodyPr/>
        <a:lstStyle/>
        <a:p>
          <a:endParaRPr lang="es-EC" sz="1800">
            <a:latin typeface="+mj-lt"/>
          </a:endParaRPr>
        </a:p>
      </dgm:t>
    </dgm:pt>
    <dgm:pt modelId="{0F04200D-9E6B-4D0E-911A-3C14A0D16A80}" type="sibTrans" cxnId="{B0949E94-4637-43D1-AECF-00990AD24A35}">
      <dgm:prSet/>
      <dgm:spPr/>
      <dgm:t>
        <a:bodyPr/>
        <a:lstStyle/>
        <a:p>
          <a:endParaRPr lang="es-EC" sz="1800">
            <a:latin typeface="+mj-lt"/>
          </a:endParaRPr>
        </a:p>
      </dgm:t>
    </dgm:pt>
    <dgm:pt modelId="{BEDDC04B-E8A6-4DDB-8875-2B8BF1105331}">
      <dgm:prSet custT="1"/>
      <dgm:spPr/>
      <dgm:t>
        <a:bodyPr/>
        <a:lstStyle/>
        <a:p>
          <a:r>
            <a:rPr lang="es-EC" sz="1600" kern="0" baseline="0" dirty="0">
              <a:latin typeface="+mj-lt"/>
            </a:rPr>
            <a:t>Selección de la información obtenida</a:t>
          </a:r>
        </a:p>
      </dgm:t>
    </dgm:pt>
    <dgm:pt modelId="{0E5FD51C-2B59-4ECB-AF49-C0C654F596C0}" type="parTrans" cxnId="{B2D8BE82-A89C-4D51-AD84-CDD82E996E42}">
      <dgm:prSet/>
      <dgm:spPr/>
      <dgm:t>
        <a:bodyPr/>
        <a:lstStyle/>
        <a:p>
          <a:endParaRPr lang="es-EC"/>
        </a:p>
      </dgm:t>
    </dgm:pt>
    <dgm:pt modelId="{CCBBCA09-B080-4764-BB9C-833CA301DAB2}" type="sibTrans" cxnId="{B2D8BE82-A89C-4D51-AD84-CDD82E996E42}">
      <dgm:prSet/>
      <dgm:spPr/>
      <dgm:t>
        <a:bodyPr/>
        <a:lstStyle/>
        <a:p>
          <a:endParaRPr lang="es-EC"/>
        </a:p>
      </dgm:t>
    </dgm:pt>
    <dgm:pt modelId="{89FE0014-1C5D-46E1-B8A5-74B94AFC1879}">
      <dgm:prSet custT="1"/>
      <dgm:spPr/>
      <dgm:t>
        <a:bodyPr/>
        <a:lstStyle/>
        <a:p>
          <a:endParaRPr lang="es-EC" sz="1600" kern="0" baseline="0" dirty="0">
            <a:latin typeface="+mj-lt"/>
          </a:endParaRPr>
        </a:p>
      </dgm:t>
    </dgm:pt>
    <dgm:pt modelId="{4907C5F3-26F4-4E0A-BDE8-2FEFE22DF859}" type="parTrans" cxnId="{CE45FB75-3237-4882-86D1-49BD4B762FB1}">
      <dgm:prSet/>
      <dgm:spPr/>
      <dgm:t>
        <a:bodyPr/>
        <a:lstStyle/>
        <a:p>
          <a:endParaRPr lang="es-EC"/>
        </a:p>
      </dgm:t>
    </dgm:pt>
    <dgm:pt modelId="{98B37F0E-276E-4597-8188-E2F624388644}" type="sibTrans" cxnId="{CE45FB75-3237-4882-86D1-49BD4B762FB1}">
      <dgm:prSet/>
      <dgm:spPr/>
      <dgm:t>
        <a:bodyPr/>
        <a:lstStyle/>
        <a:p>
          <a:endParaRPr lang="es-EC"/>
        </a:p>
      </dgm:t>
    </dgm:pt>
    <dgm:pt modelId="{96983564-95FC-496C-A349-68521FC137E8}">
      <dgm:prSet custT="1"/>
      <dgm:spPr/>
      <dgm:t>
        <a:bodyPr/>
        <a:lstStyle/>
        <a:p>
          <a:r>
            <a:rPr lang="es-EC" sz="1600" kern="0" baseline="0" dirty="0">
              <a:latin typeface="+mj-lt"/>
            </a:rPr>
            <a:t>Revisión de documentos</a:t>
          </a:r>
        </a:p>
      </dgm:t>
    </dgm:pt>
    <dgm:pt modelId="{590103F6-0F76-46C0-A1FE-DC7F3C608A81}" type="parTrans" cxnId="{F0218D9F-A05D-4F5D-9104-2F442721A8C4}">
      <dgm:prSet/>
      <dgm:spPr/>
      <dgm:t>
        <a:bodyPr/>
        <a:lstStyle/>
        <a:p>
          <a:endParaRPr lang="es-EC"/>
        </a:p>
      </dgm:t>
    </dgm:pt>
    <dgm:pt modelId="{E6260D0C-DB2E-44FC-9116-DCADB7418864}" type="sibTrans" cxnId="{F0218D9F-A05D-4F5D-9104-2F442721A8C4}">
      <dgm:prSet/>
      <dgm:spPr/>
      <dgm:t>
        <a:bodyPr/>
        <a:lstStyle/>
        <a:p>
          <a:endParaRPr lang="es-EC"/>
        </a:p>
      </dgm:t>
    </dgm:pt>
    <dgm:pt modelId="{20AC588A-2276-4B12-B0C2-35A113F1499E}">
      <dgm:prSet custT="1"/>
      <dgm:spPr/>
      <dgm:t>
        <a:bodyPr/>
        <a:lstStyle/>
        <a:p>
          <a:r>
            <a:rPr lang="es-EC" sz="1600" dirty="0">
              <a:latin typeface="+mj-lt"/>
            </a:rPr>
            <a:t>Producción, colaboración, dispersión e impacto</a:t>
          </a:r>
        </a:p>
      </dgm:t>
    </dgm:pt>
    <dgm:pt modelId="{F31F858B-DFF6-43B5-B6C3-D50999363329}" type="parTrans" cxnId="{6268CD61-F43F-4A9F-90F5-8AE2A1A88649}">
      <dgm:prSet/>
      <dgm:spPr/>
      <dgm:t>
        <a:bodyPr/>
        <a:lstStyle/>
        <a:p>
          <a:endParaRPr lang="es-EC"/>
        </a:p>
      </dgm:t>
    </dgm:pt>
    <dgm:pt modelId="{D7E9E314-DCA5-4FAD-AE2E-8B3D0787004E}" type="sibTrans" cxnId="{6268CD61-F43F-4A9F-90F5-8AE2A1A88649}">
      <dgm:prSet/>
      <dgm:spPr/>
      <dgm:t>
        <a:bodyPr/>
        <a:lstStyle/>
        <a:p>
          <a:endParaRPr lang="es-EC"/>
        </a:p>
      </dgm:t>
    </dgm:pt>
    <dgm:pt modelId="{875098A0-F651-4CB6-AEE7-2F77C1CE2E2A}">
      <dgm:prSet custT="1"/>
      <dgm:spPr/>
      <dgm:t>
        <a:bodyPr/>
        <a:lstStyle/>
        <a:p>
          <a:endParaRPr lang="es-EC" sz="1600" dirty="0">
            <a:latin typeface="+mj-lt"/>
          </a:endParaRPr>
        </a:p>
      </dgm:t>
    </dgm:pt>
    <dgm:pt modelId="{553E8DBC-AD65-4126-8235-71D7FA716B60}" type="parTrans" cxnId="{838ABA54-DEE8-4340-86C3-9D394BD5B4DA}">
      <dgm:prSet/>
      <dgm:spPr/>
      <dgm:t>
        <a:bodyPr/>
        <a:lstStyle/>
        <a:p>
          <a:endParaRPr lang="es-EC"/>
        </a:p>
      </dgm:t>
    </dgm:pt>
    <dgm:pt modelId="{CD5EE6BF-EF8B-4BB2-B9C7-D5173F285611}" type="sibTrans" cxnId="{838ABA54-DEE8-4340-86C3-9D394BD5B4DA}">
      <dgm:prSet/>
      <dgm:spPr/>
      <dgm:t>
        <a:bodyPr/>
        <a:lstStyle/>
        <a:p>
          <a:endParaRPr lang="es-EC"/>
        </a:p>
      </dgm:t>
    </dgm:pt>
    <dgm:pt modelId="{533CFD64-7B3E-41B8-923D-ED22A4F166DE}">
      <dgm:prSet custT="1"/>
      <dgm:spPr/>
      <dgm:t>
        <a:bodyPr/>
        <a:lstStyle/>
        <a:p>
          <a:r>
            <a:rPr lang="es-EC" sz="1600" dirty="0">
              <a:latin typeface="+mj-lt"/>
            </a:rPr>
            <a:t>Aplicación leyes matemáticas: Lotka, Bradford</a:t>
          </a:r>
        </a:p>
      </dgm:t>
    </dgm:pt>
    <dgm:pt modelId="{F23397D5-493E-4A47-B9DE-2753170A297A}" type="parTrans" cxnId="{8A29AB25-0D30-4139-97E0-607844919FCC}">
      <dgm:prSet/>
      <dgm:spPr/>
      <dgm:t>
        <a:bodyPr/>
        <a:lstStyle/>
        <a:p>
          <a:endParaRPr lang="es-EC"/>
        </a:p>
      </dgm:t>
    </dgm:pt>
    <dgm:pt modelId="{EBC4024D-F75D-4EC4-BAEA-B829751ED826}" type="sibTrans" cxnId="{8A29AB25-0D30-4139-97E0-607844919FCC}">
      <dgm:prSet/>
      <dgm:spPr/>
      <dgm:t>
        <a:bodyPr/>
        <a:lstStyle/>
        <a:p>
          <a:endParaRPr lang="es-EC"/>
        </a:p>
      </dgm:t>
    </dgm:pt>
    <dgm:pt modelId="{F308F3E9-045D-49A9-9510-2245B1875E40}">
      <dgm:prSet custT="1"/>
      <dgm:spPr/>
      <dgm:t>
        <a:bodyPr/>
        <a:lstStyle/>
        <a:p>
          <a:r>
            <a:rPr lang="es-EC" sz="1600" dirty="0">
              <a:latin typeface="+mj-lt"/>
            </a:rPr>
            <a:t>Desarrollo redes de colaboración</a:t>
          </a:r>
        </a:p>
      </dgm:t>
    </dgm:pt>
    <dgm:pt modelId="{166CBADE-BE61-4550-8EDD-DF6729929C18}" type="parTrans" cxnId="{C124C744-2FD4-4C8B-9B75-CC658D6C009D}">
      <dgm:prSet/>
      <dgm:spPr/>
      <dgm:t>
        <a:bodyPr/>
        <a:lstStyle/>
        <a:p>
          <a:endParaRPr lang="es-EC"/>
        </a:p>
      </dgm:t>
    </dgm:pt>
    <dgm:pt modelId="{C1A4CAC9-5B85-4E01-8994-2F7732716A3A}" type="sibTrans" cxnId="{C124C744-2FD4-4C8B-9B75-CC658D6C009D}">
      <dgm:prSet/>
      <dgm:spPr/>
      <dgm:t>
        <a:bodyPr/>
        <a:lstStyle/>
        <a:p>
          <a:endParaRPr lang="es-EC"/>
        </a:p>
      </dgm:t>
    </dgm:pt>
    <dgm:pt modelId="{2F5DC761-53D6-44F1-B885-A2CBB9ACECED}" type="pres">
      <dgm:prSet presAssocID="{52B113F4-ECE8-4845-B44A-10E8029AE786}" presName="Name0" presStyleCnt="0">
        <dgm:presLayoutVars>
          <dgm:dir/>
          <dgm:animLvl val="lvl"/>
          <dgm:resizeHandles/>
        </dgm:presLayoutVars>
      </dgm:prSet>
      <dgm:spPr/>
    </dgm:pt>
    <dgm:pt modelId="{5FB49947-B6DF-4073-B41E-C6F9DCB8E084}" type="pres">
      <dgm:prSet presAssocID="{71C5963B-2DC3-4E3A-AE2A-8C441B151CE6}" presName="linNode" presStyleCnt="0"/>
      <dgm:spPr/>
    </dgm:pt>
    <dgm:pt modelId="{CB5FC433-5309-4585-A19C-96A3799E84A9}" type="pres">
      <dgm:prSet presAssocID="{71C5963B-2DC3-4E3A-AE2A-8C441B151CE6}" presName="parentShp" presStyleLbl="node1" presStyleIdx="0" presStyleCnt="4" custScaleY="53175">
        <dgm:presLayoutVars>
          <dgm:bulletEnabled val="1"/>
        </dgm:presLayoutVars>
      </dgm:prSet>
      <dgm:spPr/>
    </dgm:pt>
    <dgm:pt modelId="{19264DDC-BB97-4389-AB6D-B59D7DC78C71}" type="pres">
      <dgm:prSet presAssocID="{71C5963B-2DC3-4E3A-AE2A-8C441B151CE6}" presName="childShp" presStyleLbl="bgAccFollowNode1" presStyleIdx="0" presStyleCnt="4" custScaleX="85841" custScaleY="62614" custLinFactNeighborY="971">
        <dgm:presLayoutVars>
          <dgm:bulletEnabled val="1"/>
        </dgm:presLayoutVars>
      </dgm:prSet>
      <dgm:spPr/>
    </dgm:pt>
    <dgm:pt modelId="{7B66A8CA-51E2-44A2-9923-36239E82C6A8}" type="pres">
      <dgm:prSet presAssocID="{A82D7251-AF75-4E7C-8B1F-F72650E97F21}" presName="spacing" presStyleCnt="0"/>
      <dgm:spPr/>
    </dgm:pt>
    <dgm:pt modelId="{0BDB4646-20A3-4D8C-BF47-0C87B682068A}" type="pres">
      <dgm:prSet presAssocID="{5745E92F-7FC4-4898-841F-833A105A885F}" presName="linNode" presStyleCnt="0"/>
      <dgm:spPr/>
    </dgm:pt>
    <dgm:pt modelId="{8CE40429-1873-4D60-9561-2C5E4395F018}" type="pres">
      <dgm:prSet presAssocID="{5745E92F-7FC4-4898-841F-833A105A885F}" presName="parentShp" presStyleLbl="node1" presStyleIdx="1" presStyleCnt="4" custScaleY="52730">
        <dgm:presLayoutVars>
          <dgm:bulletEnabled val="1"/>
        </dgm:presLayoutVars>
      </dgm:prSet>
      <dgm:spPr/>
    </dgm:pt>
    <dgm:pt modelId="{14B01BE8-7D4D-40F9-9653-28B3EE23CABF}" type="pres">
      <dgm:prSet presAssocID="{5745E92F-7FC4-4898-841F-833A105A885F}" presName="childShp" presStyleLbl="bgAccFollowNode1" presStyleIdx="1" presStyleCnt="4" custScaleX="85841" custScaleY="64414">
        <dgm:presLayoutVars>
          <dgm:bulletEnabled val="1"/>
        </dgm:presLayoutVars>
      </dgm:prSet>
      <dgm:spPr/>
    </dgm:pt>
    <dgm:pt modelId="{0C7FE22F-0D8A-402A-9825-3F54345530C7}" type="pres">
      <dgm:prSet presAssocID="{151F43D5-94B5-4338-BA48-527BE2241291}" presName="spacing" presStyleCnt="0"/>
      <dgm:spPr/>
    </dgm:pt>
    <dgm:pt modelId="{A676BDA9-2FCA-4201-B64A-3BC5145CCC5B}" type="pres">
      <dgm:prSet presAssocID="{E8FD5D14-5BD5-44C5-85C1-1637C0110DA9}" presName="linNode" presStyleCnt="0"/>
      <dgm:spPr/>
    </dgm:pt>
    <dgm:pt modelId="{DF99091D-14C8-4B89-B1FC-A61852E2C9F5}" type="pres">
      <dgm:prSet presAssocID="{E8FD5D14-5BD5-44C5-85C1-1637C0110DA9}" presName="parentShp" presStyleLbl="node1" presStyleIdx="2" presStyleCnt="4" custScaleY="52730">
        <dgm:presLayoutVars>
          <dgm:bulletEnabled val="1"/>
        </dgm:presLayoutVars>
      </dgm:prSet>
      <dgm:spPr/>
    </dgm:pt>
    <dgm:pt modelId="{BC14E11E-7536-49AD-AD87-8181AD9D4EDC}" type="pres">
      <dgm:prSet presAssocID="{E8FD5D14-5BD5-44C5-85C1-1637C0110DA9}" presName="childShp" presStyleLbl="bgAccFollowNode1" presStyleIdx="2" presStyleCnt="4" custScaleX="85841" custScaleY="56967">
        <dgm:presLayoutVars>
          <dgm:bulletEnabled val="1"/>
        </dgm:presLayoutVars>
      </dgm:prSet>
      <dgm:spPr/>
    </dgm:pt>
    <dgm:pt modelId="{76558964-B1D2-43EB-BFFC-DE1B2D322D3C}" type="pres">
      <dgm:prSet presAssocID="{DE04B173-27F2-4441-A25F-029DEBB9B227}" presName="spacing" presStyleCnt="0"/>
      <dgm:spPr/>
    </dgm:pt>
    <dgm:pt modelId="{D5AF36AF-A84B-4715-80C8-AD399A91803F}" type="pres">
      <dgm:prSet presAssocID="{F4B2FE17-F568-4922-B130-5EA5B7FE71B9}" presName="linNode" presStyleCnt="0"/>
      <dgm:spPr/>
    </dgm:pt>
    <dgm:pt modelId="{DDEB1EC1-759A-4F47-B833-2BDE05458486}" type="pres">
      <dgm:prSet presAssocID="{F4B2FE17-F568-4922-B130-5EA5B7FE71B9}" presName="parentShp" presStyleLbl="node1" presStyleIdx="3" presStyleCnt="4" custScaleY="52730">
        <dgm:presLayoutVars>
          <dgm:bulletEnabled val="1"/>
        </dgm:presLayoutVars>
      </dgm:prSet>
      <dgm:spPr/>
    </dgm:pt>
    <dgm:pt modelId="{9DBA0E12-42CA-4F74-B99A-E9B0463BA317}" type="pres">
      <dgm:prSet presAssocID="{F4B2FE17-F568-4922-B130-5EA5B7FE71B9}" presName="childShp" presStyleLbl="bgAccFollowNode1" presStyleIdx="3" presStyleCnt="4" custScaleX="86170" custScaleY="51599" custLinFactNeighborY="942">
        <dgm:presLayoutVars>
          <dgm:bulletEnabled val="1"/>
        </dgm:presLayoutVars>
      </dgm:prSet>
      <dgm:spPr/>
    </dgm:pt>
  </dgm:ptLst>
  <dgm:cxnLst>
    <dgm:cxn modelId="{A1134506-49D4-4FB1-AABE-82209206B01D}" type="presOf" srcId="{71C5963B-2DC3-4E3A-AE2A-8C441B151CE6}" destId="{CB5FC433-5309-4585-A19C-96A3799E84A9}" srcOrd="0" destOrd="0" presId="urn:microsoft.com/office/officeart/2005/8/layout/vList6"/>
    <dgm:cxn modelId="{6340F60B-E5FB-4508-B5BF-8A9F8ED8A172}" srcId="{52B113F4-ECE8-4845-B44A-10E8029AE786}" destId="{E8FD5D14-5BD5-44C5-85C1-1637C0110DA9}" srcOrd="2" destOrd="0" parTransId="{5CFECE6E-B494-4D12-9B17-0B1DFB6E1D06}" sibTransId="{DE04B173-27F2-4441-A25F-029DEBB9B227}"/>
    <dgm:cxn modelId="{6175FC0D-8906-4EFB-B305-4F0F8BEABFF8}" type="presOf" srcId="{40F8B87F-DE48-45BE-91D8-8F0FEB4CCD78}" destId="{14B01BE8-7D4D-40F9-9653-28B3EE23CABF}" srcOrd="0" destOrd="1" presId="urn:microsoft.com/office/officeart/2005/8/layout/vList6"/>
    <dgm:cxn modelId="{3293FF16-8295-4AE7-87B5-7A9C635C412E}" type="presOf" srcId="{875098A0-F651-4CB6-AEE7-2F77C1CE2E2A}" destId="{9DBA0E12-42CA-4F74-B99A-E9B0463BA317}" srcOrd="0" destOrd="3" presId="urn:microsoft.com/office/officeart/2005/8/layout/vList6"/>
    <dgm:cxn modelId="{4E25BD1C-90FF-4FC9-A3BF-DFA8918F8E0B}" srcId="{52B113F4-ECE8-4845-B44A-10E8029AE786}" destId="{F4B2FE17-F568-4922-B130-5EA5B7FE71B9}" srcOrd="3" destOrd="0" parTransId="{30F642BE-0F21-4839-B2D8-F31BC8E6CC3B}" sibTransId="{4C1E4F78-89DF-487D-B1B1-466136E32CD1}"/>
    <dgm:cxn modelId="{8A29AB25-0D30-4139-97E0-607844919FCC}" srcId="{F4B2FE17-F568-4922-B130-5EA5B7FE71B9}" destId="{533CFD64-7B3E-41B8-923D-ED22A4F166DE}" srcOrd="1" destOrd="0" parTransId="{F23397D5-493E-4A47-B9DE-2753170A297A}" sibTransId="{EBC4024D-F75D-4EC4-BAEA-B829751ED826}"/>
    <dgm:cxn modelId="{027D0E37-B307-4A38-9A7D-B7EE2EC4174C}" type="presOf" srcId="{E8FD5D14-5BD5-44C5-85C1-1637C0110DA9}" destId="{DF99091D-14C8-4B89-B1FC-A61852E2C9F5}" srcOrd="0" destOrd="0" presId="urn:microsoft.com/office/officeart/2005/8/layout/vList6"/>
    <dgm:cxn modelId="{811BFC3C-A868-41CE-8B0F-3941C0A9918F}" type="presOf" srcId="{96983564-95FC-496C-A349-68521FC137E8}" destId="{BC14E11E-7536-49AD-AD87-8181AD9D4EDC}" srcOrd="0" destOrd="1" presId="urn:microsoft.com/office/officeart/2005/8/layout/vList6"/>
    <dgm:cxn modelId="{8264CA5E-B286-4EE1-B275-2A371BEA85BC}" type="presOf" srcId="{01670456-44E2-4B89-AC41-1557130F7548}" destId="{14B01BE8-7D4D-40F9-9653-28B3EE23CABF}" srcOrd="0" destOrd="0" presId="urn:microsoft.com/office/officeart/2005/8/layout/vList6"/>
    <dgm:cxn modelId="{6268CD61-F43F-4A9F-90F5-8AE2A1A88649}" srcId="{F4B2FE17-F568-4922-B130-5EA5B7FE71B9}" destId="{20AC588A-2276-4B12-B0C2-35A113F1499E}" srcOrd="0" destOrd="0" parTransId="{F31F858B-DFF6-43B5-B6C3-D50999363329}" sibTransId="{D7E9E314-DCA5-4FAD-AE2E-8B3D0787004E}"/>
    <dgm:cxn modelId="{C37F7B43-DA14-48B9-BAA1-048025F9E585}" srcId="{52B113F4-ECE8-4845-B44A-10E8029AE786}" destId="{71C5963B-2DC3-4E3A-AE2A-8C441B151CE6}" srcOrd="0" destOrd="0" parTransId="{D63AF24C-0879-4438-B486-61AFC152AE2E}" sibTransId="{A82D7251-AF75-4E7C-8B1F-F72650E97F21}"/>
    <dgm:cxn modelId="{C124C744-2FD4-4C8B-9B75-CC658D6C009D}" srcId="{F4B2FE17-F568-4922-B130-5EA5B7FE71B9}" destId="{F308F3E9-045D-49A9-9510-2245B1875E40}" srcOrd="2" destOrd="0" parTransId="{166CBADE-BE61-4550-8EDD-DF6729929C18}" sibTransId="{C1A4CAC9-5B85-4E01-8994-2F7732716A3A}"/>
    <dgm:cxn modelId="{747FE36B-D7DC-48B2-BC2E-71E01CF39A80}" type="presOf" srcId="{533CFD64-7B3E-41B8-923D-ED22A4F166DE}" destId="{9DBA0E12-42CA-4F74-B99A-E9B0463BA317}" srcOrd="0" destOrd="1" presId="urn:microsoft.com/office/officeart/2005/8/layout/vList6"/>
    <dgm:cxn modelId="{0199496D-0673-4BAB-ADD1-625E63407BC4}" type="presOf" srcId="{1A91D683-EAA8-4323-9385-D6BAF2C41070}" destId="{19264DDC-BB97-4389-AB6D-B59D7DC78C71}" srcOrd="0" destOrd="1" presId="urn:microsoft.com/office/officeart/2005/8/layout/vList6"/>
    <dgm:cxn modelId="{1066806E-65A0-4B44-A662-9527828F74AB}" srcId="{5745E92F-7FC4-4898-841F-833A105A885F}" destId="{01670456-44E2-4B89-AC41-1557130F7548}" srcOrd="0" destOrd="0" parTransId="{0E9E1ACF-5DF2-4235-B851-B40B041E022A}" sibTransId="{9EB9CA8B-B371-4D59-B071-985304B0D216}"/>
    <dgm:cxn modelId="{838ABA54-DEE8-4340-86C3-9D394BD5B4DA}" srcId="{F4B2FE17-F568-4922-B130-5EA5B7FE71B9}" destId="{875098A0-F651-4CB6-AEE7-2F77C1CE2E2A}" srcOrd="3" destOrd="0" parTransId="{553E8DBC-AD65-4126-8235-71D7FA716B60}" sibTransId="{CD5EE6BF-EF8B-4BB2-B9C7-D5173F285611}"/>
    <dgm:cxn modelId="{CE45FB75-3237-4882-86D1-49BD4B762FB1}" srcId="{E8FD5D14-5BD5-44C5-85C1-1637C0110DA9}" destId="{89FE0014-1C5D-46E1-B8A5-74B94AFC1879}" srcOrd="2" destOrd="0" parTransId="{4907C5F3-26F4-4E0A-BDE8-2FEFE22DF859}" sibTransId="{98B37F0E-276E-4597-8188-E2F624388644}"/>
    <dgm:cxn modelId="{381E9C58-9535-42F9-9121-7E037E190A52}" srcId="{52B113F4-ECE8-4845-B44A-10E8029AE786}" destId="{5745E92F-7FC4-4898-841F-833A105A885F}" srcOrd="1" destOrd="0" parTransId="{5B064BF0-3B6B-4496-A35E-BA004E811CE3}" sibTransId="{151F43D5-94B5-4338-BA48-527BE2241291}"/>
    <dgm:cxn modelId="{B2D8BE82-A89C-4D51-AD84-CDD82E996E42}" srcId="{E8FD5D14-5BD5-44C5-85C1-1637C0110DA9}" destId="{BEDDC04B-E8A6-4DDB-8875-2B8BF1105331}" srcOrd="0" destOrd="0" parTransId="{0E5FD51C-2B59-4ECB-AF49-C0C654F596C0}" sibTransId="{CCBBCA09-B080-4764-BB9C-833CA301DAB2}"/>
    <dgm:cxn modelId="{C6DA5E85-DE35-446E-BBBC-D999C358D427}" type="presOf" srcId="{5745E92F-7FC4-4898-841F-833A105A885F}" destId="{8CE40429-1873-4D60-9561-2C5E4395F018}" srcOrd="0" destOrd="0" presId="urn:microsoft.com/office/officeart/2005/8/layout/vList6"/>
    <dgm:cxn modelId="{0F78318C-B813-416C-9F2E-80C00C218692}" type="presOf" srcId="{F9F18EC2-2815-4EF1-94AB-2D90772C69B8}" destId="{19264DDC-BB97-4389-AB6D-B59D7DC78C71}" srcOrd="0" destOrd="0" presId="urn:microsoft.com/office/officeart/2005/8/layout/vList6"/>
    <dgm:cxn modelId="{B0949E94-4637-43D1-AECF-00990AD24A35}" srcId="{5745E92F-7FC4-4898-841F-833A105A885F}" destId="{40F8B87F-DE48-45BE-91D8-8F0FEB4CCD78}" srcOrd="1" destOrd="0" parTransId="{EEE32705-27F5-40CA-9C79-AE56AC83F9F4}" sibTransId="{0F04200D-9E6B-4D0E-911A-3C14A0D16A80}"/>
    <dgm:cxn modelId="{F0218D9F-A05D-4F5D-9104-2F442721A8C4}" srcId="{E8FD5D14-5BD5-44C5-85C1-1637C0110DA9}" destId="{96983564-95FC-496C-A349-68521FC137E8}" srcOrd="1" destOrd="0" parTransId="{590103F6-0F76-46C0-A1FE-DC7F3C608A81}" sibTransId="{E6260D0C-DB2E-44FC-9116-DCADB7418864}"/>
    <dgm:cxn modelId="{A101B8B5-D091-4A5A-A22D-033B6205AB95}" type="presOf" srcId="{F4B2FE17-F568-4922-B130-5EA5B7FE71B9}" destId="{DDEB1EC1-759A-4F47-B833-2BDE05458486}" srcOrd="0" destOrd="0" presId="urn:microsoft.com/office/officeart/2005/8/layout/vList6"/>
    <dgm:cxn modelId="{AE4376C4-CE77-4702-A4A6-6E673D832F30}" type="presOf" srcId="{89FE0014-1C5D-46E1-B8A5-74B94AFC1879}" destId="{BC14E11E-7536-49AD-AD87-8181AD9D4EDC}" srcOrd="0" destOrd="2" presId="urn:microsoft.com/office/officeart/2005/8/layout/vList6"/>
    <dgm:cxn modelId="{A4D6BFC6-8CA3-4CEE-9D24-F24BCA45E00B}" type="presOf" srcId="{52B113F4-ECE8-4845-B44A-10E8029AE786}" destId="{2F5DC761-53D6-44F1-B885-A2CBB9ACECED}" srcOrd="0" destOrd="0" presId="urn:microsoft.com/office/officeart/2005/8/layout/vList6"/>
    <dgm:cxn modelId="{0047DBDC-559C-441B-AD3F-349FA67766EB}" type="presOf" srcId="{F308F3E9-045D-49A9-9510-2245B1875E40}" destId="{9DBA0E12-42CA-4F74-B99A-E9B0463BA317}" srcOrd="0" destOrd="2" presId="urn:microsoft.com/office/officeart/2005/8/layout/vList6"/>
    <dgm:cxn modelId="{62B833E1-7542-4B62-934F-746AB4B2E38C}" srcId="{71C5963B-2DC3-4E3A-AE2A-8C441B151CE6}" destId="{1A91D683-EAA8-4323-9385-D6BAF2C41070}" srcOrd="1" destOrd="0" parTransId="{8EFBD6F0-B88A-4729-97B4-C17780ABFE5E}" sibTransId="{35E33E79-6DD5-47B2-AA36-CD40CC978093}"/>
    <dgm:cxn modelId="{660EC6E9-A73E-464B-ADD3-CB4CC07DDDF7}" type="presOf" srcId="{20AC588A-2276-4B12-B0C2-35A113F1499E}" destId="{9DBA0E12-42CA-4F74-B99A-E9B0463BA317}" srcOrd="0" destOrd="0" presId="urn:microsoft.com/office/officeart/2005/8/layout/vList6"/>
    <dgm:cxn modelId="{383F63EA-F538-4D90-AAA1-26CD1815F728}" srcId="{71C5963B-2DC3-4E3A-AE2A-8C441B151CE6}" destId="{F9F18EC2-2815-4EF1-94AB-2D90772C69B8}" srcOrd="0" destOrd="0" parTransId="{B7F7B58E-D41A-4F96-BE90-92E93EB0AC99}" sibTransId="{FBD8D47D-FCA7-474C-AB35-60E950FB6F1E}"/>
    <dgm:cxn modelId="{4B40CCF1-F486-46B5-BF74-D608C37FDEAF}" type="presOf" srcId="{BEDDC04B-E8A6-4DDB-8875-2B8BF1105331}" destId="{BC14E11E-7536-49AD-AD87-8181AD9D4EDC}" srcOrd="0" destOrd="0" presId="urn:microsoft.com/office/officeart/2005/8/layout/vList6"/>
    <dgm:cxn modelId="{5BAA47A2-130A-4397-A74A-BC4298AB36FC}" type="presParOf" srcId="{2F5DC761-53D6-44F1-B885-A2CBB9ACECED}" destId="{5FB49947-B6DF-4073-B41E-C6F9DCB8E084}" srcOrd="0" destOrd="0" presId="urn:microsoft.com/office/officeart/2005/8/layout/vList6"/>
    <dgm:cxn modelId="{CF4A51AF-E875-4981-B19D-2A673A4B8E1F}" type="presParOf" srcId="{5FB49947-B6DF-4073-B41E-C6F9DCB8E084}" destId="{CB5FC433-5309-4585-A19C-96A3799E84A9}" srcOrd="0" destOrd="0" presId="urn:microsoft.com/office/officeart/2005/8/layout/vList6"/>
    <dgm:cxn modelId="{29A438AB-4E6A-440F-8D46-A4D6714E6D51}" type="presParOf" srcId="{5FB49947-B6DF-4073-B41E-C6F9DCB8E084}" destId="{19264DDC-BB97-4389-AB6D-B59D7DC78C71}" srcOrd="1" destOrd="0" presId="urn:microsoft.com/office/officeart/2005/8/layout/vList6"/>
    <dgm:cxn modelId="{79080A20-1799-4760-BB7E-E0339723575F}" type="presParOf" srcId="{2F5DC761-53D6-44F1-B885-A2CBB9ACECED}" destId="{7B66A8CA-51E2-44A2-9923-36239E82C6A8}" srcOrd="1" destOrd="0" presId="urn:microsoft.com/office/officeart/2005/8/layout/vList6"/>
    <dgm:cxn modelId="{1F9C9056-F57C-46EF-ACCF-131D096A9DE0}" type="presParOf" srcId="{2F5DC761-53D6-44F1-B885-A2CBB9ACECED}" destId="{0BDB4646-20A3-4D8C-BF47-0C87B682068A}" srcOrd="2" destOrd="0" presId="urn:microsoft.com/office/officeart/2005/8/layout/vList6"/>
    <dgm:cxn modelId="{CBADADC0-3DF2-4502-AA80-665224F56D6A}" type="presParOf" srcId="{0BDB4646-20A3-4D8C-BF47-0C87B682068A}" destId="{8CE40429-1873-4D60-9561-2C5E4395F018}" srcOrd="0" destOrd="0" presId="urn:microsoft.com/office/officeart/2005/8/layout/vList6"/>
    <dgm:cxn modelId="{88571C7A-3F46-4B5A-BDFF-C9BDC4800302}" type="presParOf" srcId="{0BDB4646-20A3-4D8C-BF47-0C87B682068A}" destId="{14B01BE8-7D4D-40F9-9653-28B3EE23CABF}" srcOrd="1" destOrd="0" presId="urn:microsoft.com/office/officeart/2005/8/layout/vList6"/>
    <dgm:cxn modelId="{769FCD4C-7721-4A92-AEAC-3EB0DD320EA3}" type="presParOf" srcId="{2F5DC761-53D6-44F1-B885-A2CBB9ACECED}" destId="{0C7FE22F-0D8A-402A-9825-3F54345530C7}" srcOrd="3" destOrd="0" presId="urn:microsoft.com/office/officeart/2005/8/layout/vList6"/>
    <dgm:cxn modelId="{822ACC47-8304-4D12-88B8-3CE3CD96C1B9}" type="presParOf" srcId="{2F5DC761-53D6-44F1-B885-A2CBB9ACECED}" destId="{A676BDA9-2FCA-4201-B64A-3BC5145CCC5B}" srcOrd="4" destOrd="0" presId="urn:microsoft.com/office/officeart/2005/8/layout/vList6"/>
    <dgm:cxn modelId="{2E6BBDF0-E15D-401B-A1B8-95BC5740BD6F}" type="presParOf" srcId="{A676BDA9-2FCA-4201-B64A-3BC5145CCC5B}" destId="{DF99091D-14C8-4B89-B1FC-A61852E2C9F5}" srcOrd="0" destOrd="0" presId="urn:microsoft.com/office/officeart/2005/8/layout/vList6"/>
    <dgm:cxn modelId="{05CDD6F7-4EFC-4855-BC8D-5326739BC612}" type="presParOf" srcId="{A676BDA9-2FCA-4201-B64A-3BC5145CCC5B}" destId="{BC14E11E-7536-49AD-AD87-8181AD9D4EDC}" srcOrd="1" destOrd="0" presId="urn:microsoft.com/office/officeart/2005/8/layout/vList6"/>
    <dgm:cxn modelId="{A942AD22-AE3D-4C65-963E-113EA4903830}" type="presParOf" srcId="{2F5DC761-53D6-44F1-B885-A2CBB9ACECED}" destId="{76558964-B1D2-43EB-BFFC-DE1B2D322D3C}" srcOrd="5" destOrd="0" presId="urn:microsoft.com/office/officeart/2005/8/layout/vList6"/>
    <dgm:cxn modelId="{59E1732F-6B37-4083-B8EB-C0BAE55F902C}" type="presParOf" srcId="{2F5DC761-53D6-44F1-B885-A2CBB9ACECED}" destId="{D5AF36AF-A84B-4715-80C8-AD399A91803F}" srcOrd="6" destOrd="0" presId="urn:microsoft.com/office/officeart/2005/8/layout/vList6"/>
    <dgm:cxn modelId="{3C475296-4B27-44F8-8FF5-973495007CC8}" type="presParOf" srcId="{D5AF36AF-A84B-4715-80C8-AD399A91803F}" destId="{DDEB1EC1-759A-4F47-B833-2BDE05458486}" srcOrd="0" destOrd="0" presId="urn:microsoft.com/office/officeart/2005/8/layout/vList6"/>
    <dgm:cxn modelId="{1E445371-E5FE-451D-80BF-45505EE60200}" type="presParOf" srcId="{D5AF36AF-A84B-4715-80C8-AD399A91803F}" destId="{9DBA0E12-42CA-4F74-B99A-E9B0463BA31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9CE522-04C5-4ABF-914C-43D0461E87D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785835B3-FB5D-426C-97EF-52DBB226ACCF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Objetivos</a:t>
          </a:r>
        </a:p>
      </dgm:t>
    </dgm:pt>
    <dgm:pt modelId="{25BBFE6E-6FEF-44B4-A23E-4D51DB908B4C}" type="parTrans" cxnId="{D7DACD4E-ABA1-4B12-BE29-2DF60889A1AD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C2CBA233-8796-4266-95BD-9B4B5543B597}" type="sibTrans" cxnId="{D7DACD4E-ABA1-4B12-BE29-2DF60889A1AD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B5E8548E-BB56-43C6-844D-CF2311414FD0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Materiales y métodos</a:t>
          </a:r>
        </a:p>
      </dgm:t>
    </dgm:pt>
    <dgm:pt modelId="{BFD31367-1E27-40C7-BEEB-2B43C80A5690}" type="parTrans" cxnId="{3CED34B8-7FEC-4743-9554-89116400F701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10648926-9E18-4455-8863-2FF54A607CAA}" type="sibTrans" cxnId="{3CED34B8-7FEC-4743-9554-89116400F701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035BA43E-A5E2-4154-8090-4903C4790C89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C" dirty="0">
              <a:latin typeface="+mj-lt"/>
            </a:rPr>
            <a:t>Resultados y discusión</a:t>
          </a:r>
        </a:p>
      </dgm:t>
    </dgm:pt>
    <dgm:pt modelId="{C4B1BCB1-6357-4645-8414-22A94A9F10E5}" type="parTrans" cxnId="{636E0D51-37A8-49B7-B8B9-F498E8B9BCA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CE2C69C0-4736-413E-8059-E8513981320A}" type="sibTrans" cxnId="{636E0D51-37A8-49B7-B8B9-F498E8B9BCA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88B173FA-3E39-4AF3-BB4C-1F1B3F5348E1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Conclusiones</a:t>
          </a:r>
        </a:p>
      </dgm:t>
    </dgm:pt>
    <dgm:pt modelId="{5FDE38B1-7EA1-4FB1-941B-93C895563DD8}" type="parTrans" cxnId="{66CB48E3-E8BD-4B32-AD61-9F316419E0EC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D8B550C8-BFB2-4B18-A1E2-7CD616465D1B}" type="sibTrans" cxnId="{66CB48E3-E8BD-4B32-AD61-9F316419E0EC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7B52948F-A941-4713-AE19-17C4829E4D7C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s-EC" dirty="0">
              <a:latin typeface="+mj-lt"/>
            </a:rPr>
            <a:t>Introducción</a:t>
          </a:r>
        </a:p>
      </dgm:t>
    </dgm:pt>
    <dgm:pt modelId="{F3B34F8D-0B07-46D2-8967-9AF03FF7D70B}" type="parTrans" cxnId="{DF82BD17-762D-45E6-A48F-61D2E77B28B4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1EA3622F-FAA7-4201-A54C-CB22B8CE42C1}" type="sibTrans" cxnId="{DF82BD17-762D-45E6-A48F-61D2E77B28B4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50208ECF-419B-47A5-BA35-09344A676FB3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Recomendaciones</a:t>
          </a:r>
        </a:p>
      </dgm:t>
    </dgm:pt>
    <dgm:pt modelId="{BB06F088-3D16-4CA9-AC1E-EA85C8CF57FB}" type="parTrans" cxnId="{8C7E1332-FA0D-4821-A65C-360F32A4B41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4C34350F-8EE6-4833-A6E9-F4F639FF8992}" type="sibTrans" cxnId="{8C7E1332-FA0D-4821-A65C-360F32A4B41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78A341B5-EAC3-4213-8A18-FC687FE0AD0B}" type="pres">
      <dgm:prSet presAssocID="{E89CE522-04C5-4ABF-914C-43D0461E87D6}" presName="Name0" presStyleCnt="0">
        <dgm:presLayoutVars>
          <dgm:chMax val="7"/>
          <dgm:chPref val="7"/>
          <dgm:dir/>
        </dgm:presLayoutVars>
      </dgm:prSet>
      <dgm:spPr/>
    </dgm:pt>
    <dgm:pt modelId="{4AEAE88D-CAA2-44C9-B73B-D9C592542066}" type="pres">
      <dgm:prSet presAssocID="{E89CE522-04C5-4ABF-914C-43D0461E87D6}" presName="Name1" presStyleCnt="0"/>
      <dgm:spPr/>
    </dgm:pt>
    <dgm:pt modelId="{1EF6DF97-B551-4421-ACA8-4E7F45F16178}" type="pres">
      <dgm:prSet presAssocID="{E89CE522-04C5-4ABF-914C-43D0461E87D6}" presName="cycle" presStyleCnt="0"/>
      <dgm:spPr/>
    </dgm:pt>
    <dgm:pt modelId="{F68E2A8B-5403-40F1-AEF0-15FA80BA9505}" type="pres">
      <dgm:prSet presAssocID="{E89CE522-04C5-4ABF-914C-43D0461E87D6}" presName="srcNode" presStyleLbl="node1" presStyleIdx="0" presStyleCnt="6"/>
      <dgm:spPr/>
    </dgm:pt>
    <dgm:pt modelId="{CA5D406E-104B-46E4-8BE5-9E7720D93B60}" type="pres">
      <dgm:prSet presAssocID="{E89CE522-04C5-4ABF-914C-43D0461E87D6}" presName="conn" presStyleLbl="parChTrans1D2" presStyleIdx="0" presStyleCnt="1"/>
      <dgm:spPr/>
    </dgm:pt>
    <dgm:pt modelId="{209D7525-B363-4E2E-9AEB-CFA675A69D8B}" type="pres">
      <dgm:prSet presAssocID="{E89CE522-04C5-4ABF-914C-43D0461E87D6}" presName="extraNode" presStyleLbl="node1" presStyleIdx="0" presStyleCnt="6"/>
      <dgm:spPr/>
    </dgm:pt>
    <dgm:pt modelId="{C8E2585A-8BBE-4E66-A550-B29096D009BE}" type="pres">
      <dgm:prSet presAssocID="{E89CE522-04C5-4ABF-914C-43D0461E87D6}" presName="dstNode" presStyleLbl="node1" presStyleIdx="0" presStyleCnt="6"/>
      <dgm:spPr/>
    </dgm:pt>
    <dgm:pt modelId="{80EA4A69-3DB8-4335-9425-4197F2EA52F1}" type="pres">
      <dgm:prSet presAssocID="{7B52948F-A941-4713-AE19-17C4829E4D7C}" presName="text_1" presStyleLbl="node1" presStyleIdx="0" presStyleCnt="6">
        <dgm:presLayoutVars>
          <dgm:bulletEnabled val="1"/>
        </dgm:presLayoutVars>
      </dgm:prSet>
      <dgm:spPr/>
    </dgm:pt>
    <dgm:pt modelId="{597A261C-FB5D-426E-9912-825702AD0232}" type="pres">
      <dgm:prSet presAssocID="{7B52948F-A941-4713-AE19-17C4829E4D7C}" presName="accent_1" presStyleCnt="0"/>
      <dgm:spPr/>
    </dgm:pt>
    <dgm:pt modelId="{F70052EA-5F93-4AB9-9771-3C323A69593E}" type="pres">
      <dgm:prSet presAssocID="{7B52948F-A941-4713-AE19-17C4829E4D7C}" presName="accentRepeatNode" presStyleLbl="solidFgAcc1" presStyleIdx="0" presStyleCnt="6"/>
      <dgm:spPr/>
    </dgm:pt>
    <dgm:pt modelId="{221B4D6F-65BC-45F1-A393-13AFB2AB022F}" type="pres">
      <dgm:prSet presAssocID="{785835B3-FB5D-426C-97EF-52DBB226ACCF}" presName="text_2" presStyleLbl="node1" presStyleIdx="1" presStyleCnt="6">
        <dgm:presLayoutVars>
          <dgm:bulletEnabled val="1"/>
        </dgm:presLayoutVars>
      </dgm:prSet>
      <dgm:spPr/>
    </dgm:pt>
    <dgm:pt modelId="{D8774472-081D-4751-8405-7C6BB0DFA92C}" type="pres">
      <dgm:prSet presAssocID="{785835B3-FB5D-426C-97EF-52DBB226ACCF}" presName="accent_2" presStyleCnt="0"/>
      <dgm:spPr/>
    </dgm:pt>
    <dgm:pt modelId="{ED3C44B9-E939-4705-89A1-16D97068C1B3}" type="pres">
      <dgm:prSet presAssocID="{785835B3-FB5D-426C-97EF-52DBB226ACCF}" presName="accentRepeatNode" presStyleLbl="solidFgAcc1" presStyleIdx="1" presStyleCnt="6"/>
      <dgm:spPr/>
    </dgm:pt>
    <dgm:pt modelId="{6E73EC6F-5002-4120-904F-ED1855185FE7}" type="pres">
      <dgm:prSet presAssocID="{B5E8548E-BB56-43C6-844D-CF2311414FD0}" presName="text_3" presStyleLbl="node1" presStyleIdx="2" presStyleCnt="6">
        <dgm:presLayoutVars>
          <dgm:bulletEnabled val="1"/>
        </dgm:presLayoutVars>
      </dgm:prSet>
      <dgm:spPr/>
    </dgm:pt>
    <dgm:pt modelId="{23E11131-1CBE-4E74-8580-C04E4257837D}" type="pres">
      <dgm:prSet presAssocID="{B5E8548E-BB56-43C6-844D-CF2311414FD0}" presName="accent_3" presStyleCnt="0"/>
      <dgm:spPr/>
    </dgm:pt>
    <dgm:pt modelId="{CEE1E5AC-E947-4B47-B603-43A91DDAB232}" type="pres">
      <dgm:prSet presAssocID="{B5E8548E-BB56-43C6-844D-CF2311414FD0}" presName="accentRepeatNode" presStyleLbl="solidFgAcc1" presStyleIdx="2" presStyleCnt="6"/>
      <dgm:spPr/>
    </dgm:pt>
    <dgm:pt modelId="{5172C518-4FA1-47D0-9757-DB27CE0F27FA}" type="pres">
      <dgm:prSet presAssocID="{035BA43E-A5E2-4154-8090-4903C4790C89}" presName="text_4" presStyleLbl="node1" presStyleIdx="3" presStyleCnt="6">
        <dgm:presLayoutVars>
          <dgm:bulletEnabled val="1"/>
        </dgm:presLayoutVars>
      </dgm:prSet>
      <dgm:spPr/>
    </dgm:pt>
    <dgm:pt modelId="{DB41EC55-9A23-4607-9C09-BD5AAA2419E3}" type="pres">
      <dgm:prSet presAssocID="{035BA43E-A5E2-4154-8090-4903C4790C89}" presName="accent_4" presStyleCnt="0"/>
      <dgm:spPr/>
    </dgm:pt>
    <dgm:pt modelId="{E0579824-AFCC-4FA9-AAA3-E06666F4DD39}" type="pres">
      <dgm:prSet presAssocID="{035BA43E-A5E2-4154-8090-4903C4790C89}" presName="accentRepeatNode" presStyleLbl="solidFgAcc1" presStyleIdx="3" presStyleCnt="6"/>
      <dgm:spPr/>
    </dgm:pt>
    <dgm:pt modelId="{DB249443-5D3B-45C6-AA60-DA61FFBC6FC7}" type="pres">
      <dgm:prSet presAssocID="{88B173FA-3E39-4AF3-BB4C-1F1B3F5348E1}" presName="text_5" presStyleLbl="node1" presStyleIdx="4" presStyleCnt="6">
        <dgm:presLayoutVars>
          <dgm:bulletEnabled val="1"/>
        </dgm:presLayoutVars>
      </dgm:prSet>
      <dgm:spPr/>
    </dgm:pt>
    <dgm:pt modelId="{6543ED85-A48C-461A-97B1-44F12459D3B2}" type="pres">
      <dgm:prSet presAssocID="{88B173FA-3E39-4AF3-BB4C-1F1B3F5348E1}" presName="accent_5" presStyleCnt="0"/>
      <dgm:spPr/>
    </dgm:pt>
    <dgm:pt modelId="{2D9DD27E-6BEF-4B99-96EF-A9EDFDCB36F0}" type="pres">
      <dgm:prSet presAssocID="{88B173FA-3E39-4AF3-BB4C-1F1B3F5348E1}" presName="accentRepeatNode" presStyleLbl="solidFgAcc1" presStyleIdx="4" presStyleCnt="6"/>
      <dgm:spPr/>
    </dgm:pt>
    <dgm:pt modelId="{0D9FCFCA-D276-4919-8ACA-8CBC121D8A78}" type="pres">
      <dgm:prSet presAssocID="{50208ECF-419B-47A5-BA35-09344A676FB3}" presName="text_6" presStyleLbl="node1" presStyleIdx="5" presStyleCnt="6">
        <dgm:presLayoutVars>
          <dgm:bulletEnabled val="1"/>
        </dgm:presLayoutVars>
      </dgm:prSet>
      <dgm:spPr/>
    </dgm:pt>
    <dgm:pt modelId="{8B84ACAA-F522-47C3-AB46-6532AD43E6FD}" type="pres">
      <dgm:prSet presAssocID="{50208ECF-419B-47A5-BA35-09344A676FB3}" presName="accent_6" presStyleCnt="0"/>
      <dgm:spPr/>
    </dgm:pt>
    <dgm:pt modelId="{EFB07E30-1819-4981-94E2-DB60CD375D4E}" type="pres">
      <dgm:prSet presAssocID="{50208ECF-419B-47A5-BA35-09344A676FB3}" presName="accentRepeatNode" presStyleLbl="solidFgAcc1" presStyleIdx="5" presStyleCnt="6"/>
      <dgm:spPr/>
    </dgm:pt>
  </dgm:ptLst>
  <dgm:cxnLst>
    <dgm:cxn modelId="{DF82BD17-762D-45E6-A48F-61D2E77B28B4}" srcId="{E89CE522-04C5-4ABF-914C-43D0461E87D6}" destId="{7B52948F-A941-4713-AE19-17C4829E4D7C}" srcOrd="0" destOrd="0" parTransId="{F3B34F8D-0B07-46D2-8967-9AF03FF7D70B}" sibTransId="{1EA3622F-FAA7-4201-A54C-CB22B8CE42C1}"/>
    <dgm:cxn modelId="{1B7BFA23-8118-4C64-AB36-69623E4D0D54}" type="presOf" srcId="{E89CE522-04C5-4ABF-914C-43D0461E87D6}" destId="{78A341B5-EAC3-4213-8A18-FC687FE0AD0B}" srcOrd="0" destOrd="0" presId="urn:microsoft.com/office/officeart/2008/layout/VerticalCurvedList"/>
    <dgm:cxn modelId="{3F39BB2F-A601-4DD7-9B97-70CDD47D5574}" type="presOf" srcId="{B5E8548E-BB56-43C6-844D-CF2311414FD0}" destId="{6E73EC6F-5002-4120-904F-ED1855185FE7}" srcOrd="0" destOrd="0" presId="urn:microsoft.com/office/officeart/2008/layout/VerticalCurvedList"/>
    <dgm:cxn modelId="{10534930-EAF3-4D4D-AD39-68BDE9E7E313}" type="presOf" srcId="{50208ECF-419B-47A5-BA35-09344A676FB3}" destId="{0D9FCFCA-D276-4919-8ACA-8CBC121D8A78}" srcOrd="0" destOrd="0" presId="urn:microsoft.com/office/officeart/2008/layout/VerticalCurvedList"/>
    <dgm:cxn modelId="{8C7E1332-FA0D-4821-A65C-360F32A4B41B}" srcId="{E89CE522-04C5-4ABF-914C-43D0461E87D6}" destId="{50208ECF-419B-47A5-BA35-09344A676FB3}" srcOrd="5" destOrd="0" parTransId="{BB06F088-3D16-4CA9-AC1E-EA85C8CF57FB}" sibTransId="{4C34350F-8EE6-4833-A6E9-F4F639FF8992}"/>
    <dgm:cxn modelId="{D7DACD4E-ABA1-4B12-BE29-2DF60889A1AD}" srcId="{E89CE522-04C5-4ABF-914C-43D0461E87D6}" destId="{785835B3-FB5D-426C-97EF-52DBB226ACCF}" srcOrd="1" destOrd="0" parTransId="{25BBFE6E-6FEF-44B4-A23E-4D51DB908B4C}" sibTransId="{C2CBA233-8796-4266-95BD-9B4B5543B597}"/>
    <dgm:cxn modelId="{636E0D51-37A8-49B7-B8B9-F498E8B9BCAB}" srcId="{E89CE522-04C5-4ABF-914C-43D0461E87D6}" destId="{035BA43E-A5E2-4154-8090-4903C4790C89}" srcOrd="3" destOrd="0" parTransId="{C4B1BCB1-6357-4645-8414-22A94A9F10E5}" sibTransId="{CE2C69C0-4736-413E-8059-E8513981320A}"/>
    <dgm:cxn modelId="{502EB051-B68B-420B-9F16-333D411C2E0D}" type="presOf" srcId="{1EA3622F-FAA7-4201-A54C-CB22B8CE42C1}" destId="{CA5D406E-104B-46E4-8BE5-9E7720D93B60}" srcOrd="0" destOrd="0" presId="urn:microsoft.com/office/officeart/2008/layout/VerticalCurvedList"/>
    <dgm:cxn modelId="{477A3053-08D2-4485-AEDD-BE01A6A75682}" type="presOf" srcId="{785835B3-FB5D-426C-97EF-52DBB226ACCF}" destId="{221B4D6F-65BC-45F1-A393-13AFB2AB022F}" srcOrd="0" destOrd="0" presId="urn:microsoft.com/office/officeart/2008/layout/VerticalCurvedList"/>
    <dgm:cxn modelId="{F7866E59-479F-480D-BB42-FE7F8EA199E7}" type="presOf" srcId="{7B52948F-A941-4713-AE19-17C4829E4D7C}" destId="{80EA4A69-3DB8-4335-9425-4197F2EA52F1}" srcOrd="0" destOrd="0" presId="urn:microsoft.com/office/officeart/2008/layout/VerticalCurvedList"/>
    <dgm:cxn modelId="{197D0298-4B83-4D1A-9525-D13E048AE5AE}" type="presOf" srcId="{035BA43E-A5E2-4154-8090-4903C4790C89}" destId="{5172C518-4FA1-47D0-9757-DB27CE0F27FA}" srcOrd="0" destOrd="0" presId="urn:microsoft.com/office/officeart/2008/layout/VerticalCurvedList"/>
    <dgm:cxn modelId="{3CED34B8-7FEC-4743-9554-89116400F701}" srcId="{E89CE522-04C5-4ABF-914C-43D0461E87D6}" destId="{B5E8548E-BB56-43C6-844D-CF2311414FD0}" srcOrd="2" destOrd="0" parTransId="{BFD31367-1E27-40C7-BEEB-2B43C80A5690}" sibTransId="{10648926-9E18-4455-8863-2FF54A607CAA}"/>
    <dgm:cxn modelId="{AB6AE1BB-CE80-4284-8AAF-81714CAF961D}" type="presOf" srcId="{88B173FA-3E39-4AF3-BB4C-1F1B3F5348E1}" destId="{DB249443-5D3B-45C6-AA60-DA61FFBC6FC7}" srcOrd="0" destOrd="0" presId="urn:microsoft.com/office/officeart/2008/layout/VerticalCurvedList"/>
    <dgm:cxn modelId="{66CB48E3-E8BD-4B32-AD61-9F316419E0EC}" srcId="{E89CE522-04C5-4ABF-914C-43D0461E87D6}" destId="{88B173FA-3E39-4AF3-BB4C-1F1B3F5348E1}" srcOrd="4" destOrd="0" parTransId="{5FDE38B1-7EA1-4FB1-941B-93C895563DD8}" sibTransId="{D8B550C8-BFB2-4B18-A1E2-7CD616465D1B}"/>
    <dgm:cxn modelId="{718388BB-3FD4-4737-ADFB-8C1AE2BC4D99}" type="presParOf" srcId="{78A341B5-EAC3-4213-8A18-FC687FE0AD0B}" destId="{4AEAE88D-CAA2-44C9-B73B-D9C592542066}" srcOrd="0" destOrd="0" presId="urn:microsoft.com/office/officeart/2008/layout/VerticalCurvedList"/>
    <dgm:cxn modelId="{FD2CB805-DB00-4C5D-8214-776431F3238E}" type="presParOf" srcId="{4AEAE88D-CAA2-44C9-B73B-D9C592542066}" destId="{1EF6DF97-B551-4421-ACA8-4E7F45F16178}" srcOrd="0" destOrd="0" presId="urn:microsoft.com/office/officeart/2008/layout/VerticalCurvedList"/>
    <dgm:cxn modelId="{48EC2CD9-A803-481E-84D1-D83894ADE65D}" type="presParOf" srcId="{1EF6DF97-B551-4421-ACA8-4E7F45F16178}" destId="{F68E2A8B-5403-40F1-AEF0-15FA80BA9505}" srcOrd="0" destOrd="0" presId="urn:microsoft.com/office/officeart/2008/layout/VerticalCurvedList"/>
    <dgm:cxn modelId="{E9D4E973-A941-41AD-BCBE-2DB03F74E646}" type="presParOf" srcId="{1EF6DF97-B551-4421-ACA8-4E7F45F16178}" destId="{CA5D406E-104B-46E4-8BE5-9E7720D93B60}" srcOrd="1" destOrd="0" presId="urn:microsoft.com/office/officeart/2008/layout/VerticalCurvedList"/>
    <dgm:cxn modelId="{688928C3-E48B-4842-9BDE-A5D20A7F7B96}" type="presParOf" srcId="{1EF6DF97-B551-4421-ACA8-4E7F45F16178}" destId="{209D7525-B363-4E2E-9AEB-CFA675A69D8B}" srcOrd="2" destOrd="0" presId="urn:microsoft.com/office/officeart/2008/layout/VerticalCurvedList"/>
    <dgm:cxn modelId="{19153663-DDD0-4D20-A6F5-B3521980D50F}" type="presParOf" srcId="{1EF6DF97-B551-4421-ACA8-4E7F45F16178}" destId="{C8E2585A-8BBE-4E66-A550-B29096D009BE}" srcOrd="3" destOrd="0" presId="urn:microsoft.com/office/officeart/2008/layout/VerticalCurvedList"/>
    <dgm:cxn modelId="{B284DDA7-8A73-4E35-900C-88AA83D44CFA}" type="presParOf" srcId="{4AEAE88D-CAA2-44C9-B73B-D9C592542066}" destId="{80EA4A69-3DB8-4335-9425-4197F2EA52F1}" srcOrd="1" destOrd="0" presId="urn:microsoft.com/office/officeart/2008/layout/VerticalCurvedList"/>
    <dgm:cxn modelId="{695F4AE4-621B-429A-8E59-A1C3D34FF943}" type="presParOf" srcId="{4AEAE88D-CAA2-44C9-B73B-D9C592542066}" destId="{597A261C-FB5D-426E-9912-825702AD0232}" srcOrd="2" destOrd="0" presId="urn:microsoft.com/office/officeart/2008/layout/VerticalCurvedList"/>
    <dgm:cxn modelId="{BC4B3274-8E4B-44BB-9490-708895063B9B}" type="presParOf" srcId="{597A261C-FB5D-426E-9912-825702AD0232}" destId="{F70052EA-5F93-4AB9-9771-3C323A69593E}" srcOrd="0" destOrd="0" presId="urn:microsoft.com/office/officeart/2008/layout/VerticalCurvedList"/>
    <dgm:cxn modelId="{12DA17D1-1699-48B3-BE5B-EEF9EB0A2549}" type="presParOf" srcId="{4AEAE88D-CAA2-44C9-B73B-D9C592542066}" destId="{221B4D6F-65BC-45F1-A393-13AFB2AB022F}" srcOrd="3" destOrd="0" presId="urn:microsoft.com/office/officeart/2008/layout/VerticalCurvedList"/>
    <dgm:cxn modelId="{6E10836C-C93A-4508-AA45-03DB52298B8E}" type="presParOf" srcId="{4AEAE88D-CAA2-44C9-B73B-D9C592542066}" destId="{D8774472-081D-4751-8405-7C6BB0DFA92C}" srcOrd="4" destOrd="0" presId="urn:microsoft.com/office/officeart/2008/layout/VerticalCurvedList"/>
    <dgm:cxn modelId="{24FAB7E4-A3E9-4977-BCD7-BB333F30375F}" type="presParOf" srcId="{D8774472-081D-4751-8405-7C6BB0DFA92C}" destId="{ED3C44B9-E939-4705-89A1-16D97068C1B3}" srcOrd="0" destOrd="0" presId="urn:microsoft.com/office/officeart/2008/layout/VerticalCurvedList"/>
    <dgm:cxn modelId="{679CFA89-234B-4AF5-8602-E80544906949}" type="presParOf" srcId="{4AEAE88D-CAA2-44C9-B73B-D9C592542066}" destId="{6E73EC6F-5002-4120-904F-ED1855185FE7}" srcOrd="5" destOrd="0" presId="urn:microsoft.com/office/officeart/2008/layout/VerticalCurvedList"/>
    <dgm:cxn modelId="{D22D56CA-578D-4939-8F10-6687BA968A15}" type="presParOf" srcId="{4AEAE88D-CAA2-44C9-B73B-D9C592542066}" destId="{23E11131-1CBE-4E74-8580-C04E4257837D}" srcOrd="6" destOrd="0" presId="urn:microsoft.com/office/officeart/2008/layout/VerticalCurvedList"/>
    <dgm:cxn modelId="{FBCF28D6-5BE1-4B13-AD69-98091DDB9622}" type="presParOf" srcId="{23E11131-1CBE-4E74-8580-C04E4257837D}" destId="{CEE1E5AC-E947-4B47-B603-43A91DDAB232}" srcOrd="0" destOrd="0" presId="urn:microsoft.com/office/officeart/2008/layout/VerticalCurvedList"/>
    <dgm:cxn modelId="{D52D34FE-61F4-4031-81E5-F5E23806081C}" type="presParOf" srcId="{4AEAE88D-CAA2-44C9-B73B-D9C592542066}" destId="{5172C518-4FA1-47D0-9757-DB27CE0F27FA}" srcOrd="7" destOrd="0" presId="urn:microsoft.com/office/officeart/2008/layout/VerticalCurvedList"/>
    <dgm:cxn modelId="{A07BB09B-E174-4A84-9A36-36EE2CEC2883}" type="presParOf" srcId="{4AEAE88D-CAA2-44C9-B73B-D9C592542066}" destId="{DB41EC55-9A23-4607-9C09-BD5AAA2419E3}" srcOrd="8" destOrd="0" presId="urn:microsoft.com/office/officeart/2008/layout/VerticalCurvedList"/>
    <dgm:cxn modelId="{89A327CD-2618-4D1E-928F-42A04E3C15F5}" type="presParOf" srcId="{DB41EC55-9A23-4607-9C09-BD5AAA2419E3}" destId="{E0579824-AFCC-4FA9-AAA3-E06666F4DD39}" srcOrd="0" destOrd="0" presId="urn:microsoft.com/office/officeart/2008/layout/VerticalCurvedList"/>
    <dgm:cxn modelId="{6845C5F1-11F1-4EC4-9DD4-586BF7E2ADE1}" type="presParOf" srcId="{4AEAE88D-CAA2-44C9-B73B-D9C592542066}" destId="{DB249443-5D3B-45C6-AA60-DA61FFBC6FC7}" srcOrd="9" destOrd="0" presId="urn:microsoft.com/office/officeart/2008/layout/VerticalCurvedList"/>
    <dgm:cxn modelId="{FBE6C38E-7AE3-4DC1-A8DB-AE1E5781C2BD}" type="presParOf" srcId="{4AEAE88D-CAA2-44C9-B73B-D9C592542066}" destId="{6543ED85-A48C-461A-97B1-44F12459D3B2}" srcOrd="10" destOrd="0" presId="urn:microsoft.com/office/officeart/2008/layout/VerticalCurvedList"/>
    <dgm:cxn modelId="{68375C5D-3200-41D9-A96E-B4421B29BA67}" type="presParOf" srcId="{6543ED85-A48C-461A-97B1-44F12459D3B2}" destId="{2D9DD27E-6BEF-4B99-96EF-A9EDFDCB36F0}" srcOrd="0" destOrd="0" presId="urn:microsoft.com/office/officeart/2008/layout/VerticalCurvedList"/>
    <dgm:cxn modelId="{715EAE8A-1190-418F-B069-B6933946AAA3}" type="presParOf" srcId="{4AEAE88D-CAA2-44C9-B73B-D9C592542066}" destId="{0D9FCFCA-D276-4919-8ACA-8CBC121D8A78}" srcOrd="11" destOrd="0" presId="urn:microsoft.com/office/officeart/2008/layout/VerticalCurvedList"/>
    <dgm:cxn modelId="{4E5CD444-4B2F-42AA-9A60-06C7FF2AC3BC}" type="presParOf" srcId="{4AEAE88D-CAA2-44C9-B73B-D9C592542066}" destId="{8B84ACAA-F522-47C3-AB46-6532AD43E6FD}" srcOrd="12" destOrd="0" presId="urn:microsoft.com/office/officeart/2008/layout/VerticalCurvedList"/>
    <dgm:cxn modelId="{56CF000C-3E0A-4A6D-8C18-A310E28ED7A2}" type="presParOf" srcId="{8B84ACAA-F522-47C3-AB46-6532AD43E6FD}" destId="{EFB07E30-1819-4981-94E2-DB60CD375D4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9CE522-04C5-4ABF-914C-43D0461E87D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785835B3-FB5D-426C-97EF-52DBB226ACCF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Objetivos</a:t>
          </a:r>
        </a:p>
      </dgm:t>
    </dgm:pt>
    <dgm:pt modelId="{25BBFE6E-6FEF-44B4-A23E-4D51DB908B4C}" type="parTrans" cxnId="{D7DACD4E-ABA1-4B12-BE29-2DF60889A1AD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C2CBA233-8796-4266-95BD-9B4B5543B597}" type="sibTrans" cxnId="{D7DACD4E-ABA1-4B12-BE29-2DF60889A1AD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B5E8548E-BB56-43C6-844D-CF2311414FD0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Materiales y métodos</a:t>
          </a:r>
        </a:p>
      </dgm:t>
    </dgm:pt>
    <dgm:pt modelId="{BFD31367-1E27-40C7-BEEB-2B43C80A5690}" type="parTrans" cxnId="{3CED34B8-7FEC-4743-9554-89116400F701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10648926-9E18-4455-8863-2FF54A607CAA}" type="sibTrans" cxnId="{3CED34B8-7FEC-4743-9554-89116400F701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035BA43E-A5E2-4154-8090-4903C4790C89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Resultados y discusión</a:t>
          </a:r>
        </a:p>
      </dgm:t>
    </dgm:pt>
    <dgm:pt modelId="{C4B1BCB1-6357-4645-8414-22A94A9F10E5}" type="parTrans" cxnId="{636E0D51-37A8-49B7-B8B9-F498E8B9BCA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CE2C69C0-4736-413E-8059-E8513981320A}" type="sibTrans" cxnId="{636E0D51-37A8-49B7-B8B9-F498E8B9BCA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88B173FA-3E39-4AF3-BB4C-1F1B3F5348E1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C" dirty="0">
              <a:latin typeface="+mj-lt"/>
            </a:rPr>
            <a:t>Conclusiones</a:t>
          </a:r>
        </a:p>
      </dgm:t>
    </dgm:pt>
    <dgm:pt modelId="{5FDE38B1-7EA1-4FB1-941B-93C895563DD8}" type="parTrans" cxnId="{66CB48E3-E8BD-4B32-AD61-9F316419E0EC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D8B550C8-BFB2-4B18-A1E2-7CD616465D1B}" type="sibTrans" cxnId="{66CB48E3-E8BD-4B32-AD61-9F316419E0EC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7B52948F-A941-4713-AE19-17C4829E4D7C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s-EC" dirty="0">
              <a:latin typeface="+mj-lt"/>
            </a:rPr>
            <a:t>Introducción</a:t>
          </a:r>
        </a:p>
      </dgm:t>
    </dgm:pt>
    <dgm:pt modelId="{F3B34F8D-0B07-46D2-8967-9AF03FF7D70B}" type="parTrans" cxnId="{DF82BD17-762D-45E6-A48F-61D2E77B28B4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1EA3622F-FAA7-4201-A54C-CB22B8CE42C1}" type="sibTrans" cxnId="{DF82BD17-762D-45E6-A48F-61D2E77B28B4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50208ECF-419B-47A5-BA35-09344A676FB3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Recomendaciones</a:t>
          </a:r>
        </a:p>
      </dgm:t>
    </dgm:pt>
    <dgm:pt modelId="{BB06F088-3D16-4CA9-AC1E-EA85C8CF57FB}" type="parTrans" cxnId="{8C7E1332-FA0D-4821-A65C-360F32A4B41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4C34350F-8EE6-4833-A6E9-F4F639FF8992}" type="sibTrans" cxnId="{8C7E1332-FA0D-4821-A65C-360F32A4B41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78A341B5-EAC3-4213-8A18-FC687FE0AD0B}" type="pres">
      <dgm:prSet presAssocID="{E89CE522-04C5-4ABF-914C-43D0461E87D6}" presName="Name0" presStyleCnt="0">
        <dgm:presLayoutVars>
          <dgm:chMax val="7"/>
          <dgm:chPref val="7"/>
          <dgm:dir/>
        </dgm:presLayoutVars>
      </dgm:prSet>
      <dgm:spPr/>
    </dgm:pt>
    <dgm:pt modelId="{4AEAE88D-CAA2-44C9-B73B-D9C592542066}" type="pres">
      <dgm:prSet presAssocID="{E89CE522-04C5-4ABF-914C-43D0461E87D6}" presName="Name1" presStyleCnt="0"/>
      <dgm:spPr/>
    </dgm:pt>
    <dgm:pt modelId="{1EF6DF97-B551-4421-ACA8-4E7F45F16178}" type="pres">
      <dgm:prSet presAssocID="{E89CE522-04C5-4ABF-914C-43D0461E87D6}" presName="cycle" presStyleCnt="0"/>
      <dgm:spPr/>
    </dgm:pt>
    <dgm:pt modelId="{F68E2A8B-5403-40F1-AEF0-15FA80BA9505}" type="pres">
      <dgm:prSet presAssocID="{E89CE522-04C5-4ABF-914C-43D0461E87D6}" presName="srcNode" presStyleLbl="node1" presStyleIdx="0" presStyleCnt="6"/>
      <dgm:spPr/>
    </dgm:pt>
    <dgm:pt modelId="{CA5D406E-104B-46E4-8BE5-9E7720D93B60}" type="pres">
      <dgm:prSet presAssocID="{E89CE522-04C5-4ABF-914C-43D0461E87D6}" presName="conn" presStyleLbl="parChTrans1D2" presStyleIdx="0" presStyleCnt="1"/>
      <dgm:spPr/>
    </dgm:pt>
    <dgm:pt modelId="{209D7525-B363-4E2E-9AEB-CFA675A69D8B}" type="pres">
      <dgm:prSet presAssocID="{E89CE522-04C5-4ABF-914C-43D0461E87D6}" presName="extraNode" presStyleLbl="node1" presStyleIdx="0" presStyleCnt="6"/>
      <dgm:spPr/>
    </dgm:pt>
    <dgm:pt modelId="{C8E2585A-8BBE-4E66-A550-B29096D009BE}" type="pres">
      <dgm:prSet presAssocID="{E89CE522-04C5-4ABF-914C-43D0461E87D6}" presName="dstNode" presStyleLbl="node1" presStyleIdx="0" presStyleCnt="6"/>
      <dgm:spPr/>
    </dgm:pt>
    <dgm:pt modelId="{80EA4A69-3DB8-4335-9425-4197F2EA52F1}" type="pres">
      <dgm:prSet presAssocID="{7B52948F-A941-4713-AE19-17C4829E4D7C}" presName="text_1" presStyleLbl="node1" presStyleIdx="0" presStyleCnt="6">
        <dgm:presLayoutVars>
          <dgm:bulletEnabled val="1"/>
        </dgm:presLayoutVars>
      </dgm:prSet>
      <dgm:spPr/>
    </dgm:pt>
    <dgm:pt modelId="{597A261C-FB5D-426E-9912-825702AD0232}" type="pres">
      <dgm:prSet presAssocID="{7B52948F-A941-4713-AE19-17C4829E4D7C}" presName="accent_1" presStyleCnt="0"/>
      <dgm:spPr/>
    </dgm:pt>
    <dgm:pt modelId="{F70052EA-5F93-4AB9-9771-3C323A69593E}" type="pres">
      <dgm:prSet presAssocID="{7B52948F-A941-4713-AE19-17C4829E4D7C}" presName="accentRepeatNode" presStyleLbl="solidFgAcc1" presStyleIdx="0" presStyleCnt="6"/>
      <dgm:spPr/>
    </dgm:pt>
    <dgm:pt modelId="{221B4D6F-65BC-45F1-A393-13AFB2AB022F}" type="pres">
      <dgm:prSet presAssocID="{785835B3-FB5D-426C-97EF-52DBB226ACCF}" presName="text_2" presStyleLbl="node1" presStyleIdx="1" presStyleCnt="6">
        <dgm:presLayoutVars>
          <dgm:bulletEnabled val="1"/>
        </dgm:presLayoutVars>
      </dgm:prSet>
      <dgm:spPr/>
    </dgm:pt>
    <dgm:pt modelId="{D8774472-081D-4751-8405-7C6BB0DFA92C}" type="pres">
      <dgm:prSet presAssocID="{785835B3-FB5D-426C-97EF-52DBB226ACCF}" presName="accent_2" presStyleCnt="0"/>
      <dgm:spPr/>
    </dgm:pt>
    <dgm:pt modelId="{ED3C44B9-E939-4705-89A1-16D97068C1B3}" type="pres">
      <dgm:prSet presAssocID="{785835B3-FB5D-426C-97EF-52DBB226ACCF}" presName="accentRepeatNode" presStyleLbl="solidFgAcc1" presStyleIdx="1" presStyleCnt="6"/>
      <dgm:spPr/>
    </dgm:pt>
    <dgm:pt modelId="{6E73EC6F-5002-4120-904F-ED1855185FE7}" type="pres">
      <dgm:prSet presAssocID="{B5E8548E-BB56-43C6-844D-CF2311414FD0}" presName="text_3" presStyleLbl="node1" presStyleIdx="2" presStyleCnt="6">
        <dgm:presLayoutVars>
          <dgm:bulletEnabled val="1"/>
        </dgm:presLayoutVars>
      </dgm:prSet>
      <dgm:spPr/>
    </dgm:pt>
    <dgm:pt modelId="{23E11131-1CBE-4E74-8580-C04E4257837D}" type="pres">
      <dgm:prSet presAssocID="{B5E8548E-BB56-43C6-844D-CF2311414FD0}" presName="accent_3" presStyleCnt="0"/>
      <dgm:spPr/>
    </dgm:pt>
    <dgm:pt modelId="{CEE1E5AC-E947-4B47-B603-43A91DDAB232}" type="pres">
      <dgm:prSet presAssocID="{B5E8548E-BB56-43C6-844D-CF2311414FD0}" presName="accentRepeatNode" presStyleLbl="solidFgAcc1" presStyleIdx="2" presStyleCnt="6"/>
      <dgm:spPr/>
    </dgm:pt>
    <dgm:pt modelId="{5172C518-4FA1-47D0-9757-DB27CE0F27FA}" type="pres">
      <dgm:prSet presAssocID="{035BA43E-A5E2-4154-8090-4903C4790C89}" presName="text_4" presStyleLbl="node1" presStyleIdx="3" presStyleCnt="6">
        <dgm:presLayoutVars>
          <dgm:bulletEnabled val="1"/>
        </dgm:presLayoutVars>
      </dgm:prSet>
      <dgm:spPr/>
    </dgm:pt>
    <dgm:pt modelId="{DB41EC55-9A23-4607-9C09-BD5AAA2419E3}" type="pres">
      <dgm:prSet presAssocID="{035BA43E-A5E2-4154-8090-4903C4790C89}" presName="accent_4" presStyleCnt="0"/>
      <dgm:spPr/>
    </dgm:pt>
    <dgm:pt modelId="{E0579824-AFCC-4FA9-AAA3-E06666F4DD39}" type="pres">
      <dgm:prSet presAssocID="{035BA43E-A5E2-4154-8090-4903C4790C89}" presName="accentRepeatNode" presStyleLbl="solidFgAcc1" presStyleIdx="3" presStyleCnt="6"/>
      <dgm:spPr/>
    </dgm:pt>
    <dgm:pt modelId="{DB249443-5D3B-45C6-AA60-DA61FFBC6FC7}" type="pres">
      <dgm:prSet presAssocID="{88B173FA-3E39-4AF3-BB4C-1F1B3F5348E1}" presName="text_5" presStyleLbl="node1" presStyleIdx="4" presStyleCnt="6">
        <dgm:presLayoutVars>
          <dgm:bulletEnabled val="1"/>
        </dgm:presLayoutVars>
      </dgm:prSet>
      <dgm:spPr/>
    </dgm:pt>
    <dgm:pt modelId="{6543ED85-A48C-461A-97B1-44F12459D3B2}" type="pres">
      <dgm:prSet presAssocID="{88B173FA-3E39-4AF3-BB4C-1F1B3F5348E1}" presName="accent_5" presStyleCnt="0"/>
      <dgm:spPr/>
    </dgm:pt>
    <dgm:pt modelId="{2D9DD27E-6BEF-4B99-96EF-A9EDFDCB36F0}" type="pres">
      <dgm:prSet presAssocID="{88B173FA-3E39-4AF3-BB4C-1F1B3F5348E1}" presName="accentRepeatNode" presStyleLbl="solidFgAcc1" presStyleIdx="4" presStyleCnt="6"/>
      <dgm:spPr/>
    </dgm:pt>
    <dgm:pt modelId="{0D9FCFCA-D276-4919-8ACA-8CBC121D8A78}" type="pres">
      <dgm:prSet presAssocID="{50208ECF-419B-47A5-BA35-09344A676FB3}" presName="text_6" presStyleLbl="node1" presStyleIdx="5" presStyleCnt="6">
        <dgm:presLayoutVars>
          <dgm:bulletEnabled val="1"/>
        </dgm:presLayoutVars>
      </dgm:prSet>
      <dgm:spPr/>
    </dgm:pt>
    <dgm:pt modelId="{8B84ACAA-F522-47C3-AB46-6532AD43E6FD}" type="pres">
      <dgm:prSet presAssocID="{50208ECF-419B-47A5-BA35-09344A676FB3}" presName="accent_6" presStyleCnt="0"/>
      <dgm:spPr/>
    </dgm:pt>
    <dgm:pt modelId="{EFB07E30-1819-4981-94E2-DB60CD375D4E}" type="pres">
      <dgm:prSet presAssocID="{50208ECF-419B-47A5-BA35-09344A676FB3}" presName="accentRepeatNode" presStyleLbl="solidFgAcc1" presStyleIdx="5" presStyleCnt="6"/>
      <dgm:spPr/>
    </dgm:pt>
  </dgm:ptLst>
  <dgm:cxnLst>
    <dgm:cxn modelId="{DF82BD17-762D-45E6-A48F-61D2E77B28B4}" srcId="{E89CE522-04C5-4ABF-914C-43D0461E87D6}" destId="{7B52948F-A941-4713-AE19-17C4829E4D7C}" srcOrd="0" destOrd="0" parTransId="{F3B34F8D-0B07-46D2-8967-9AF03FF7D70B}" sibTransId="{1EA3622F-FAA7-4201-A54C-CB22B8CE42C1}"/>
    <dgm:cxn modelId="{1B7BFA23-8118-4C64-AB36-69623E4D0D54}" type="presOf" srcId="{E89CE522-04C5-4ABF-914C-43D0461E87D6}" destId="{78A341B5-EAC3-4213-8A18-FC687FE0AD0B}" srcOrd="0" destOrd="0" presId="urn:microsoft.com/office/officeart/2008/layout/VerticalCurvedList"/>
    <dgm:cxn modelId="{3F39BB2F-A601-4DD7-9B97-70CDD47D5574}" type="presOf" srcId="{B5E8548E-BB56-43C6-844D-CF2311414FD0}" destId="{6E73EC6F-5002-4120-904F-ED1855185FE7}" srcOrd="0" destOrd="0" presId="urn:microsoft.com/office/officeart/2008/layout/VerticalCurvedList"/>
    <dgm:cxn modelId="{10534930-EAF3-4D4D-AD39-68BDE9E7E313}" type="presOf" srcId="{50208ECF-419B-47A5-BA35-09344A676FB3}" destId="{0D9FCFCA-D276-4919-8ACA-8CBC121D8A78}" srcOrd="0" destOrd="0" presId="urn:microsoft.com/office/officeart/2008/layout/VerticalCurvedList"/>
    <dgm:cxn modelId="{8C7E1332-FA0D-4821-A65C-360F32A4B41B}" srcId="{E89CE522-04C5-4ABF-914C-43D0461E87D6}" destId="{50208ECF-419B-47A5-BA35-09344A676FB3}" srcOrd="5" destOrd="0" parTransId="{BB06F088-3D16-4CA9-AC1E-EA85C8CF57FB}" sibTransId="{4C34350F-8EE6-4833-A6E9-F4F639FF8992}"/>
    <dgm:cxn modelId="{D7DACD4E-ABA1-4B12-BE29-2DF60889A1AD}" srcId="{E89CE522-04C5-4ABF-914C-43D0461E87D6}" destId="{785835B3-FB5D-426C-97EF-52DBB226ACCF}" srcOrd="1" destOrd="0" parTransId="{25BBFE6E-6FEF-44B4-A23E-4D51DB908B4C}" sibTransId="{C2CBA233-8796-4266-95BD-9B4B5543B597}"/>
    <dgm:cxn modelId="{636E0D51-37A8-49B7-B8B9-F498E8B9BCAB}" srcId="{E89CE522-04C5-4ABF-914C-43D0461E87D6}" destId="{035BA43E-A5E2-4154-8090-4903C4790C89}" srcOrd="3" destOrd="0" parTransId="{C4B1BCB1-6357-4645-8414-22A94A9F10E5}" sibTransId="{CE2C69C0-4736-413E-8059-E8513981320A}"/>
    <dgm:cxn modelId="{502EB051-B68B-420B-9F16-333D411C2E0D}" type="presOf" srcId="{1EA3622F-FAA7-4201-A54C-CB22B8CE42C1}" destId="{CA5D406E-104B-46E4-8BE5-9E7720D93B60}" srcOrd="0" destOrd="0" presId="urn:microsoft.com/office/officeart/2008/layout/VerticalCurvedList"/>
    <dgm:cxn modelId="{477A3053-08D2-4485-AEDD-BE01A6A75682}" type="presOf" srcId="{785835B3-FB5D-426C-97EF-52DBB226ACCF}" destId="{221B4D6F-65BC-45F1-A393-13AFB2AB022F}" srcOrd="0" destOrd="0" presId="urn:microsoft.com/office/officeart/2008/layout/VerticalCurvedList"/>
    <dgm:cxn modelId="{F7866E59-479F-480D-BB42-FE7F8EA199E7}" type="presOf" srcId="{7B52948F-A941-4713-AE19-17C4829E4D7C}" destId="{80EA4A69-3DB8-4335-9425-4197F2EA52F1}" srcOrd="0" destOrd="0" presId="urn:microsoft.com/office/officeart/2008/layout/VerticalCurvedList"/>
    <dgm:cxn modelId="{197D0298-4B83-4D1A-9525-D13E048AE5AE}" type="presOf" srcId="{035BA43E-A5E2-4154-8090-4903C4790C89}" destId="{5172C518-4FA1-47D0-9757-DB27CE0F27FA}" srcOrd="0" destOrd="0" presId="urn:microsoft.com/office/officeart/2008/layout/VerticalCurvedList"/>
    <dgm:cxn modelId="{3CED34B8-7FEC-4743-9554-89116400F701}" srcId="{E89CE522-04C5-4ABF-914C-43D0461E87D6}" destId="{B5E8548E-BB56-43C6-844D-CF2311414FD0}" srcOrd="2" destOrd="0" parTransId="{BFD31367-1E27-40C7-BEEB-2B43C80A5690}" sibTransId="{10648926-9E18-4455-8863-2FF54A607CAA}"/>
    <dgm:cxn modelId="{AB6AE1BB-CE80-4284-8AAF-81714CAF961D}" type="presOf" srcId="{88B173FA-3E39-4AF3-BB4C-1F1B3F5348E1}" destId="{DB249443-5D3B-45C6-AA60-DA61FFBC6FC7}" srcOrd="0" destOrd="0" presId="urn:microsoft.com/office/officeart/2008/layout/VerticalCurvedList"/>
    <dgm:cxn modelId="{66CB48E3-E8BD-4B32-AD61-9F316419E0EC}" srcId="{E89CE522-04C5-4ABF-914C-43D0461E87D6}" destId="{88B173FA-3E39-4AF3-BB4C-1F1B3F5348E1}" srcOrd="4" destOrd="0" parTransId="{5FDE38B1-7EA1-4FB1-941B-93C895563DD8}" sibTransId="{D8B550C8-BFB2-4B18-A1E2-7CD616465D1B}"/>
    <dgm:cxn modelId="{718388BB-3FD4-4737-ADFB-8C1AE2BC4D99}" type="presParOf" srcId="{78A341B5-EAC3-4213-8A18-FC687FE0AD0B}" destId="{4AEAE88D-CAA2-44C9-B73B-D9C592542066}" srcOrd="0" destOrd="0" presId="urn:microsoft.com/office/officeart/2008/layout/VerticalCurvedList"/>
    <dgm:cxn modelId="{FD2CB805-DB00-4C5D-8214-776431F3238E}" type="presParOf" srcId="{4AEAE88D-CAA2-44C9-B73B-D9C592542066}" destId="{1EF6DF97-B551-4421-ACA8-4E7F45F16178}" srcOrd="0" destOrd="0" presId="urn:microsoft.com/office/officeart/2008/layout/VerticalCurvedList"/>
    <dgm:cxn modelId="{48EC2CD9-A803-481E-84D1-D83894ADE65D}" type="presParOf" srcId="{1EF6DF97-B551-4421-ACA8-4E7F45F16178}" destId="{F68E2A8B-5403-40F1-AEF0-15FA80BA9505}" srcOrd="0" destOrd="0" presId="urn:microsoft.com/office/officeart/2008/layout/VerticalCurvedList"/>
    <dgm:cxn modelId="{E9D4E973-A941-41AD-BCBE-2DB03F74E646}" type="presParOf" srcId="{1EF6DF97-B551-4421-ACA8-4E7F45F16178}" destId="{CA5D406E-104B-46E4-8BE5-9E7720D93B60}" srcOrd="1" destOrd="0" presId="urn:microsoft.com/office/officeart/2008/layout/VerticalCurvedList"/>
    <dgm:cxn modelId="{688928C3-E48B-4842-9BDE-A5D20A7F7B96}" type="presParOf" srcId="{1EF6DF97-B551-4421-ACA8-4E7F45F16178}" destId="{209D7525-B363-4E2E-9AEB-CFA675A69D8B}" srcOrd="2" destOrd="0" presId="urn:microsoft.com/office/officeart/2008/layout/VerticalCurvedList"/>
    <dgm:cxn modelId="{19153663-DDD0-4D20-A6F5-B3521980D50F}" type="presParOf" srcId="{1EF6DF97-B551-4421-ACA8-4E7F45F16178}" destId="{C8E2585A-8BBE-4E66-A550-B29096D009BE}" srcOrd="3" destOrd="0" presId="urn:microsoft.com/office/officeart/2008/layout/VerticalCurvedList"/>
    <dgm:cxn modelId="{B284DDA7-8A73-4E35-900C-88AA83D44CFA}" type="presParOf" srcId="{4AEAE88D-CAA2-44C9-B73B-D9C592542066}" destId="{80EA4A69-3DB8-4335-9425-4197F2EA52F1}" srcOrd="1" destOrd="0" presId="urn:microsoft.com/office/officeart/2008/layout/VerticalCurvedList"/>
    <dgm:cxn modelId="{695F4AE4-621B-429A-8E59-A1C3D34FF943}" type="presParOf" srcId="{4AEAE88D-CAA2-44C9-B73B-D9C592542066}" destId="{597A261C-FB5D-426E-9912-825702AD0232}" srcOrd="2" destOrd="0" presId="urn:microsoft.com/office/officeart/2008/layout/VerticalCurvedList"/>
    <dgm:cxn modelId="{BC4B3274-8E4B-44BB-9490-708895063B9B}" type="presParOf" srcId="{597A261C-FB5D-426E-9912-825702AD0232}" destId="{F70052EA-5F93-4AB9-9771-3C323A69593E}" srcOrd="0" destOrd="0" presId="urn:microsoft.com/office/officeart/2008/layout/VerticalCurvedList"/>
    <dgm:cxn modelId="{12DA17D1-1699-48B3-BE5B-EEF9EB0A2549}" type="presParOf" srcId="{4AEAE88D-CAA2-44C9-B73B-D9C592542066}" destId="{221B4D6F-65BC-45F1-A393-13AFB2AB022F}" srcOrd="3" destOrd="0" presId="urn:microsoft.com/office/officeart/2008/layout/VerticalCurvedList"/>
    <dgm:cxn modelId="{6E10836C-C93A-4508-AA45-03DB52298B8E}" type="presParOf" srcId="{4AEAE88D-CAA2-44C9-B73B-D9C592542066}" destId="{D8774472-081D-4751-8405-7C6BB0DFA92C}" srcOrd="4" destOrd="0" presId="urn:microsoft.com/office/officeart/2008/layout/VerticalCurvedList"/>
    <dgm:cxn modelId="{24FAB7E4-A3E9-4977-BCD7-BB333F30375F}" type="presParOf" srcId="{D8774472-081D-4751-8405-7C6BB0DFA92C}" destId="{ED3C44B9-E939-4705-89A1-16D97068C1B3}" srcOrd="0" destOrd="0" presId="urn:microsoft.com/office/officeart/2008/layout/VerticalCurvedList"/>
    <dgm:cxn modelId="{679CFA89-234B-4AF5-8602-E80544906949}" type="presParOf" srcId="{4AEAE88D-CAA2-44C9-B73B-D9C592542066}" destId="{6E73EC6F-5002-4120-904F-ED1855185FE7}" srcOrd="5" destOrd="0" presId="urn:microsoft.com/office/officeart/2008/layout/VerticalCurvedList"/>
    <dgm:cxn modelId="{D22D56CA-578D-4939-8F10-6687BA968A15}" type="presParOf" srcId="{4AEAE88D-CAA2-44C9-B73B-D9C592542066}" destId="{23E11131-1CBE-4E74-8580-C04E4257837D}" srcOrd="6" destOrd="0" presId="urn:microsoft.com/office/officeart/2008/layout/VerticalCurvedList"/>
    <dgm:cxn modelId="{FBCF28D6-5BE1-4B13-AD69-98091DDB9622}" type="presParOf" srcId="{23E11131-1CBE-4E74-8580-C04E4257837D}" destId="{CEE1E5AC-E947-4B47-B603-43A91DDAB232}" srcOrd="0" destOrd="0" presId="urn:microsoft.com/office/officeart/2008/layout/VerticalCurvedList"/>
    <dgm:cxn modelId="{D52D34FE-61F4-4031-81E5-F5E23806081C}" type="presParOf" srcId="{4AEAE88D-CAA2-44C9-B73B-D9C592542066}" destId="{5172C518-4FA1-47D0-9757-DB27CE0F27FA}" srcOrd="7" destOrd="0" presId="urn:microsoft.com/office/officeart/2008/layout/VerticalCurvedList"/>
    <dgm:cxn modelId="{A07BB09B-E174-4A84-9A36-36EE2CEC2883}" type="presParOf" srcId="{4AEAE88D-CAA2-44C9-B73B-D9C592542066}" destId="{DB41EC55-9A23-4607-9C09-BD5AAA2419E3}" srcOrd="8" destOrd="0" presId="urn:microsoft.com/office/officeart/2008/layout/VerticalCurvedList"/>
    <dgm:cxn modelId="{89A327CD-2618-4D1E-928F-42A04E3C15F5}" type="presParOf" srcId="{DB41EC55-9A23-4607-9C09-BD5AAA2419E3}" destId="{E0579824-AFCC-4FA9-AAA3-E06666F4DD39}" srcOrd="0" destOrd="0" presId="urn:microsoft.com/office/officeart/2008/layout/VerticalCurvedList"/>
    <dgm:cxn modelId="{6845C5F1-11F1-4EC4-9DD4-586BF7E2ADE1}" type="presParOf" srcId="{4AEAE88D-CAA2-44C9-B73B-D9C592542066}" destId="{DB249443-5D3B-45C6-AA60-DA61FFBC6FC7}" srcOrd="9" destOrd="0" presId="urn:microsoft.com/office/officeart/2008/layout/VerticalCurvedList"/>
    <dgm:cxn modelId="{FBE6C38E-7AE3-4DC1-A8DB-AE1E5781C2BD}" type="presParOf" srcId="{4AEAE88D-CAA2-44C9-B73B-D9C592542066}" destId="{6543ED85-A48C-461A-97B1-44F12459D3B2}" srcOrd="10" destOrd="0" presId="urn:microsoft.com/office/officeart/2008/layout/VerticalCurvedList"/>
    <dgm:cxn modelId="{68375C5D-3200-41D9-A96E-B4421B29BA67}" type="presParOf" srcId="{6543ED85-A48C-461A-97B1-44F12459D3B2}" destId="{2D9DD27E-6BEF-4B99-96EF-A9EDFDCB36F0}" srcOrd="0" destOrd="0" presId="urn:microsoft.com/office/officeart/2008/layout/VerticalCurvedList"/>
    <dgm:cxn modelId="{715EAE8A-1190-418F-B069-B6933946AAA3}" type="presParOf" srcId="{4AEAE88D-CAA2-44C9-B73B-D9C592542066}" destId="{0D9FCFCA-D276-4919-8ACA-8CBC121D8A78}" srcOrd="11" destOrd="0" presId="urn:microsoft.com/office/officeart/2008/layout/VerticalCurvedList"/>
    <dgm:cxn modelId="{4E5CD444-4B2F-42AA-9A60-06C7FF2AC3BC}" type="presParOf" srcId="{4AEAE88D-CAA2-44C9-B73B-D9C592542066}" destId="{8B84ACAA-F522-47C3-AB46-6532AD43E6FD}" srcOrd="12" destOrd="0" presId="urn:microsoft.com/office/officeart/2008/layout/VerticalCurvedList"/>
    <dgm:cxn modelId="{56CF000C-3E0A-4A6D-8C18-A310E28ED7A2}" type="presParOf" srcId="{8B84ACAA-F522-47C3-AB46-6532AD43E6FD}" destId="{EFB07E30-1819-4981-94E2-DB60CD375D4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9CE522-04C5-4ABF-914C-43D0461E87D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785835B3-FB5D-426C-97EF-52DBB226ACCF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Objetivos</a:t>
          </a:r>
        </a:p>
      </dgm:t>
    </dgm:pt>
    <dgm:pt modelId="{25BBFE6E-6FEF-44B4-A23E-4D51DB908B4C}" type="parTrans" cxnId="{D7DACD4E-ABA1-4B12-BE29-2DF60889A1AD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C2CBA233-8796-4266-95BD-9B4B5543B597}" type="sibTrans" cxnId="{D7DACD4E-ABA1-4B12-BE29-2DF60889A1AD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B5E8548E-BB56-43C6-844D-CF2311414FD0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Materiales y métodos</a:t>
          </a:r>
        </a:p>
      </dgm:t>
    </dgm:pt>
    <dgm:pt modelId="{BFD31367-1E27-40C7-BEEB-2B43C80A5690}" type="parTrans" cxnId="{3CED34B8-7FEC-4743-9554-89116400F701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10648926-9E18-4455-8863-2FF54A607CAA}" type="sibTrans" cxnId="{3CED34B8-7FEC-4743-9554-89116400F701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035BA43E-A5E2-4154-8090-4903C4790C89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Resultados y discusión</a:t>
          </a:r>
        </a:p>
      </dgm:t>
    </dgm:pt>
    <dgm:pt modelId="{C4B1BCB1-6357-4645-8414-22A94A9F10E5}" type="parTrans" cxnId="{636E0D51-37A8-49B7-B8B9-F498E8B9BCA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CE2C69C0-4736-413E-8059-E8513981320A}" type="sibTrans" cxnId="{636E0D51-37A8-49B7-B8B9-F498E8B9BCA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88B173FA-3E39-4AF3-BB4C-1F1B3F5348E1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Conclusiones</a:t>
          </a:r>
        </a:p>
      </dgm:t>
    </dgm:pt>
    <dgm:pt modelId="{5FDE38B1-7EA1-4FB1-941B-93C895563DD8}" type="parTrans" cxnId="{66CB48E3-E8BD-4B32-AD61-9F316419E0EC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D8B550C8-BFB2-4B18-A1E2-7CD616465D1B}" type="sibTrans" cxnId="{66CB48E3-E8BD-4B32-AD61-9F316419E0EC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7B52948F-A941-4713-AE19-17C4829E4D7C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s-EC" dirty="0">
              <a:latin typeface="+mj-lt"/>
            </a:rPr>
            <a:t>Introducción</a:t>
          </a:r>
        </a:p>
      </dgm:t>
    </dgm:pt>
    <dgm:pt modelId="{F3B34F8D-0B07-46D2-8967-9AF03FF7D70B}" type="parTrans" cxnId="{DF82BD17-762D-45E6-A48F-61D2E77B28B4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1EA3622F-FAA7-4201-A54C-CB22B8CE42C1}" type="sibTrans" cxnId="{DF82BD17-762D-45E6-A48F-61D2E77B28B4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50208ECF-419B-47A5-BA35-09344A676FB3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C" dirty="0">
              <a:latin typeface="+mj-lt"/>
            </a:rPr>
            <a:t>Recomendaciones</a:t>
          </a:r>
        </a:p>
      </dgm:t>
    </dgm:pt>
    <dgm:pt modelId="{BB06F088-3D16-4CA9-AC1E-EA85C8CF57FB}" type="parTrans" cxnId="{8C7E1332-FA0D-4821-A65C-360F32A4B41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4C34350F-8EE6-4833-A6E9-F4F639FF8992}" type="sibTrans" cxnId="{8C7E1332-FA0D-4821-A65C-360F32A4B41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78A341B5-EAC3-4213-8A18-FC687FE0AD0B}" type="pres">
      <dgm:prSet presAssocID="{E89CE522-04C5-4ABF-914C-43D0461E87D6}" presName="Name0" presStyleCnt="0">
        <dgm:presLayoutVars>
          <dgm:chMax val="7"/>
          <dgm:chPref val="7"/>
          <dgm:dir/>
        </dgm:presLayoutVars>
      </dgm:prSet>
      <dgm:spPr/>
    </dgm:pt>
    <dgm:pt modelId="{4AEAE88D-CAA2-44C9-B73B-D9C592542066}" type="pres">
      <dgm:prSet presAssocID="{E89CE522-04C5-4ABF-914C-43D0461E87D6}" presName="Name1" presStyleCnt="0"/>
      <dgm:spPr/>
    </dgm:pt>
    <dgm:pt modelId="{1EF6DF97-B551-4421-ACA8-4E7F45F16178}" type="pres">
      <dgm:prSet presAssocID="{E89CE522-04C5-4ABF-914C-43D0461E87D6}" presName="cycle" presStyleCnt="0"/>
      <dgm:spPr/>
    </dgm:pt>
    <dgm:pt modelId="{F68E2A8B-5403-40F1-AEF0-15FA80BA9505}" type="pres">
      <dgm:prSet presAssocID="{E89CE522-04C5-4ABF-914C-43D0461E87D6}" presName="srcNode" presStyleLbl="node1" presStyleIdx="0" presStyleCnt="6"/>
      <dgm:spPr/>
    </dgm:pt>
    <dgm:pt modelId="{CA5D406E-104B-46E4-8BE5-9E7720D93B60}" type="pres">
      <dgm:prSet presAssocID="{E89CE522-04C5-4ABF-914C-43D0461E87D6}" presName="conn" presStyleLbl="parChTrans1D2" presStyleIdx="0" presStyleCnt="1"/>
      <dgm:spPr/>
    </dgm:pt>
    <dgm:pt modelId="{209D7525-B363-4E2E-9AEB-CFA675A69D8B}" type="pres">
      <dgm:prSet presAssocID="{E89CE522-04C5-4ABF-914C-43D0461E87D6}" presName="extraNode" presStyleLbl="node1" presStyleIdx="0" presStyleCnt="6"/>
      <dgm:spPr/>
    </dgm:pt>
    <dgm:pt modelId="{C8E2585A-8BBE-4E66-A550-B29096D009BE}" type="pres">
      <dgm:prSet presAssocID="{E89CE522-04C5-4ABF-914C-43D0461E87D6}" presName="dstNode" presStyleLbl="node1" presStyleIdx="0" presStyleCnt="6"/>
      <dgm:spPr/>
    </dgm:pt>
    <dgm:pt modelId="{80EA4A69-3DB8-4335-9425-4197F2EA52F1}" type="pres">
      <dgm:prSet presAssocID="{7B52948F-A941-4713-AE19-17C4829E4D7C}" presName="text_1" presStyleLbl="node1" presStyleIdx="0" presStyleCnt="6">
        <dgm:presLayoutVars>
          <dgm:bulletEnabled val="1"/>
        </dgm:presLayoutVars>
      </dgm:prSet>
      <dgm:spPr/>
    </dgm:pt>
    <dgm:pt modelId="{597A261C-FB5D-426E-9912-825702AD0232}" type="pres">
      <dgm:prSet presAssocID="{7B52948F-A941-4713-AE19-17C4829E4D7C}" presName="accent_1" presStyleCnt="0"/>
      <dgm:spPr/>
    </dgm:pt>
    <dgm:pt modelId="{F70052EA-5F93-4AB9-9771-3C323A69593E}" type="pres">
      <dgm:prSet presAssocID="{7B52948F-A941-4713-AE19-17C4829E4D7C}" presName="accentRepeatNode" presStyleLbl="solidFgAcc1" presStyleIdx="0" presStyleCnt="6"/>
      <dgm:spPr/>
    </dgm:pt>
    <dgm:pt modelId="{221B4D6F-65BC-45F1-A393-13AFB2AB022F}" type="pres">
      <dgm:prSet presAssocID="{785835B3-FB5D-426C-97EF-52DBB226ACCF}" presName="text_2" presStyleLbl="node1" presStyleIdx="1" presStyleCnt="6">
        <dgm:presLayoutVars>
          <dgm:bulletEnabled val="1"/>
        </dgm:presLayoutVars>
      </dgm:prSet>
      <dgm:spPr/>
    </dgm:pt>
    <dgm:pt modelId="{D8774472-081D-4751-8405-7C6BB0DFA92C}" type="pres">
      <dgm:prSet presAssocID="{785835B3-FB5D-426C-97EF-52DBB226ACCF}" presName="accent_2" presStyleCnt="0"/>
      <dgm:spPr/>
    </dgm:pt>
    <dgm:pt modelId="{ED3C44B9-E939-4705-89A1-16D97068C1B3}" type="pres">
      <dgm:prSet presAssocID="{785835B3-FB5D-426C-97EF-52DBB226ACCF}" presName="accentRepeatNode" presStyleLbl="solidFgAcc1" presStyleIdx="1" presStyleCnt="6"/>
      <dgm:spPr/>
    </dgm:pt>
    <dgm:pt modelId="{6E73EC6F-5002-4120-904F-ED1855185FE7}" type="pres">
      <dgm:prSet presAssocID="{B5E8548E-BB56-43C6-844D-CF2311414FD0}" presName="text_3" presStyleLbl="node1" presStyleIdx="2" presStyleCnt="6">
        <dgm:presLayoutVars>
          <dgm:bulletEnabled val="1"/>
        </dgm:presLayoutVars>
      </dgm:prSet>
      <dgm:spPr/>
    </dgm:pt>
    <dgm:pt modelId="{23E11131-1CBE-4E74-8580-C04E4257837D}" type="pres">
      <dgm:prSet presAssocID="{B5E8548E-BB56-43C6-844D-CF2311414FD0}" presName="accent_3" presStyleCnt="0"/>
      <dgm:spPr/>
    </dgm:pt>
    <dgm:pt modelId="{CEE1E5AC-E947-4B47-B603-43A91DDAB232}" type="pres">
      <dgm:prSet presAssocID="{B5E8548E-BB56-43C6-844D-CF2311414FD0}" presName="accentRepeatNode" presStyleLbl="solidFgAcc1" presStyleIdx="2" presStyleCnt="6"/>
      <dgm:spPr/>
    </dgm:pt>
    <dgm:pt modelId="{5172C518-4FA1-47D0-9757-DB27CE0F27FA}" type="pres">
      <dgm:prSet presAssocID="{035BA43E-A5E2-4154-8090-4903C4790C89}" presName="text_4" presStyleLbl="node1" presStyleIdx="3" presStyleCnt="6">
        <dgm:presLayoutVars>
          <dgm:bulletEnabled val="1"/>
        </dgm:presLayoutVars>
      </dgm:prSet>
      <dgm:spPr/>
    </dgm:pt>
    <dgm:pt modelId="{DB41EC55-9A23-4607-9C09-BD5AAA2419E3}" type="pres">
      <dgm:prSet presAssocID="{035BA43E-A5E2-4154-8090-4903C4790C89}" presName="accent_4" presStyleCnt="0"/>
      <dgm:spPr/>
    </dgm:pt>
    <dgm:pt modelId="{E0579824-AFCC-4FA9-AAA3-E06666F4DD39}" type="pres">
      <dgm:prSet presAssocID="{035BA43E-A5E2-4154-8090-4903C4790C89}" presName="accentRepeatNode" presStyleLbl="solidFgAcc1" presStyleIdx="3" presStyleCnt="6"/>
      <dgm:spPr/>
    </dgm:pt>
    <dgm:pt modelId="{DB249443-5D3B-45C6-AA60-DA61FFBC6FC7}" type="pres">
      <dgm:prSet presAssocID="{88B173FA-3E39-4AF3-BB4C-1F1B3F5348E1}" presName="text_5" presStyleLbl="node1" presStyleIdx="4" presStyleCnt="6">
        <dgm:presLayoutVars>
          <dgm:bulletEnabled val="1"/>
        </dgm:presLayoutVars>
      </dgm:prSet>
      <dgm:spPr/>
    </dgm:pt>
    <dgm:pt modelId="{6543ED85-A48C-461A-97B1-44F12459D3B2}" type="pres">
      <dgm:prSet presAssocID="{88B173FA-3E39-4AF3-BB4C-1F1B3F5348E1}" presName="accent_5" presStyleCnt="0"/>
      <dgm:spPr/>
    </dgm:pt>
    <dgm:pt modelId="{2D9DD27E-6BEF-4B99-96EF-A9EDFDCB36F0}" type="pres">
      <dgm:prSet presAssocID="{88B173FA-3E39-4AF3-BB4C-1F1B3F5348E1}" presName="accentRepeatNode" presStyleLbl="solidFgAcc1" presStyleIdx="4" presStyleCnt="6"/>
      <dgm:spPr/>
    </dgm:pt>
    <dgm:pt modelId="{0D9FCFCA-D276-4919-8ACA-8CBC121D8A78}" type="pres">
      <dgm:prSet presAssocID="{50208ECF-419B-47A5-BA35-09344A676FB3}" presName="text_6" presStyleLbl="node1" presStyleIdx="5" presStyleCnt="6">
        <dgm:presLayoutVars>
          <dgm:bulletEnabled val="1"/>
        </dgm:presLayoutVars>
      </dgm:prSet>
      <dgm:spPr/>
    </dgm:pt>
    <dgm:pt modelId="{8B84ACAA-F522-47C3-AB46-6532AD43E6FD}" type="pres">
      <dgm:prSet presAssocID="{50208ECF-419B-47A5-BA35-09344A676FB3}" presName="accent_6" presStyleCnt="0"/>
      <dgm:spPr/>
    </dgm:pt>
    <dgm:pt modelId="{EFB07E30-1819-4981-94E2-DB60CD375D4E}" type="pres">
      <dgm:prSet presAssocID="{50208ECF-419B-47A5-BA35-09344A676FB3}" presName="accentRepeatNode" presStyleLbl="solidFgAcc1" presStyleIdx="5" presStyleCnt="6"/>
      <dgm:spPr/>
    </dgm:pt>
  </dgm:ptLst>
  <dgm:cxnLst>
    <dgm:cxn modelId="{DF82BD17-762D-45E6-A48F-61D2E77B28B4}" srcId="{E89CE522-04C5-4ABF-914C-43D0461E87D6}" destId="{7B52948F-A941-4713-AE19-17C4829E4D7C}" srcOrd="0" destOrd="0" parTransId="{F3B34F8D-0B07-46D2-8967-9AF03FF7D70B}" sibTransId="{1EA3622F-FAA7-4201-A54C-CB22B8CE42C1}"/>
    <dgm:cxn modelId="{1B7BFA23-8118-4C64-AB36-69623E4D0D54}" type="presOf" srcId="{E89CE522-04C5-4ABF-914C-43D0461E87D6}" destId="{78A341B5-EAC3-4213-8A18-FC687FE0AD0B}" srcOrd="0" destOrd="0" presId="urn:microsoft.com/office/officeart/2008/layout/VerticalCurvedList"/>
    <dgm:cxn modelId="{3F39BB2F-A601-4DD7-9B97-70CDD47D5574}" type="presOf" srcId="{B5E8548E-BB56-43C6-844D-CF2311414FD0}" destId="{6E73EC6F-5002-4120-904F-ED1855185FE7}" srcOrd="0" destOrd="0" presId="urn:microsoft.com/office/officeart/2008/layout/VerticalCurvedList"/>
    <dgm:cxn modelId="{10534930-EAF3-4D4D-AD39-68BDE9E7E313}" type="presOf" srcId="{50208ECF-419B-47A5-BA35-09344A676FB3}" destId="{0D9FCFCA-D276-4919-8ACA-8CBC121D8A78}" srcOrd="0" destOrd="0" presId="urn:microsoft.com/office/officeart/2008/layout/VerticalCurvedList"/>
    <dgm:cxn modelId="{8C7E1332-FA0D-4821-A65C-360F32A4B41B}" srcId="{E89CE522-04C5-4ABF-914C-43D0461E87D6}" destId="{50208ECF-419B-47A5-BA35-09344A676FB3}" srcOrd="5" destOrd="0" parTransId="{BB06F088-3D16-4CA9-AC1E-EA85C8CF57FB}" sibTransId="{4C34350F-8EE6-4833-A6E9-F4F639FF8992}"/>
    <dgm:cxn modelId="{D7DACD4E-ABA1-4B12-BE29-2DF60889A1AD}" srcId="{E89CE522-04C5-4ABF-914C-43D0461E87D6}" destId="{785835B3-FB5D-426C-97EF-52DBB226ACCF}" srcOrd="1" destOrd="0" parTransId="{25BBFE6E-6FEF-44B4-A23E-4D51DB908B4C}" sibTransId="{C2CBA233-8796-4266-95BD-9B4B5543B597}"/>
    <dgm:cxn modelId="{636E0D51-37A8-49B7-B8B9-F498E8B9BCAB}" srcId="{E89CE522-04C5-4ABF-914C-43D0461E87D6}" destId="{035BA43E-A5E2-4154-8090-4903C4790C89}" srcOrd="3" destOrd="0" parTransId="{C4B1BCB1-6357-4645-8414-22A94A9F10E5}" sibTransId="{CE2C69C0-4736-413E-8059-E8513981320A}"/>
    <dgm:cxn modelId="{502EB051-B68B-420B-9F16-333D411C2E0D}" type="presOf" srcId="{1EA3622F-FAA7-4201-A54C-CB22B8CE42C1}" destId="{CA5D406E-104B-46E4-8BE5-9E7720D93B60}" srcOrd="0" destOrd="0" presId="urn:microsoft.com/office/officeart/2008/layout/VerticalCurvedList"/>
    <dgm:cxn modelId="{477A3053-08D2-4485-AEDD-BE01A6A75682}" type="presOf" srcId="{785835B3-FB5D-426C-97EF-52DBB226ACCF}" destId="{221B4D6F-65BC-45F1-A393-13AFB2AB022F}" srcOrd="0" destOrd="0" presId="urn:microsoft.com/office/officeart/2008/layout/VerticalCurvedList"/>
    <dgm:cxn modelId="{F7866E59-479F-480D-BB42-FE7F8EA199E7}" type="presOf" srcId="{7B52948F-A941-4713-AE19-17C4829E4D7C}" destId="{80EA4A69-3DB8-4335-9425-4197F2EA52F1}" srcOrd="0" destOrd="0" presId="urn:microsoft.com/office/officeart/2008/layout/VerticalCurvedList"/>
    <dgm:cxn modelId="{197D0298-4B83-4D1A-9525-D13E048AE5AE}" type="presOf" srcId="{035BA43E-A5E2-4154-8090-4903C4790C89}" destId="{5172C518-4FA1-47D0-9757-DB27CE0F27FA}" srcOrd="0" destOrd="0" presId="urn:microsoft.com/office/officeart/2008/layout/VerticalCurvedList"/>
    <dgm:cxn modelId="{3CED34B8-7FEC-4743-9554-89116400F701}" srcId="{E89CE522-04C5-4ABF-914C-43D0461E87D6}" destId="{B5E8548E-BB56-43C6-844D-CF2311414FD0}" srcOrd="2" destOrd="0" parTransId="{BFD31367-1E27-40C7-BEEB-2B43C80A5690}" sibTransId="{10648926-9E18-4455-8863-2FF54A607CAA}"/>
    <dgm:cxn modelId="{AB6AE1BB-CE80-4284-8AAF-81714CAF961D}" type="presOf" srcId="{88B173FA-3E39-4AF3-BB4C-1F1B3F5348E1}" destId="{DB249443-5D3B-45C6-AA60-DA61FFBC6FC7}" srcOrd="0" destOrd="0" presId="urn:microsoft.com/office/officeart/2008/layout/VerticalCurvedList"/>
    <dgm:cxn modelId="{66CB48E3-E8BD-4B32-AD61-9F316419E0EC}" srcId="{E89CE522-04C5-4ABF-914C-43D0461E87D6}" destId="{88B173FA-3E39-4AF3-BB4C-1F1B3F5348E1}" srcOrd="4" destOrd="0" parTransId="{5FDE38B1-7EA1-4FB1-941B-93C895563DD8}" sibTransId="{D8B550C8-BFB2-4B18-A1E2-7CD616465D1B}"/>
    <dgm:cxn modelId="{718388BB-3FD4-4737-ADFB-8C1AE2BC4D99}" type="presParOf" srcId="{78A341B5-EAC3-4213-8A18-FC687FE0AD0B}" destId="{4AEAE88D-CAA2-44C9-B73B-D9C592542066}" srcOrd="0" destOrd="0" presId="urn:microsoft.com/office/officeart/2008/layout/VerticalCurvedList"/>
    <dgm:cxn modelId="{FD2CB805-DB00-4C5D-8214-776431F3238E}" type="presParOf" srcId="{4AEAE88D-CAA2-44C9-B73B-D9C592542066}" destId="{1EF6DF97-B551-4421-ACA8-4E7F45F16178}" srcOrd="0" destOrd="0" presId="urn:microsoft.com/office/officeart/2008/layout/VerticalCurvedList"/>
    <dgm:cxn modelId="{48EC2CD9-A803-481E-84D1-D83894ADE65D}" type="presParOf" srcId="{1EF6DF97-B551-4421-ACA8-4E7F45F16178}" destId="{F68E2A8B-5403-40F1-AEF0-15FA80BA9505}" srcOrd="0" destOrd="0" presId="urn:microsoft.com/office/officeart/2008/layout/VerticalCurvedList"/>
    <dgm:cxn modelId="{E9D4E973-A941-41AD-BCBE-2DB03F74E646}" type="presParOf" srcId="{1EF6DF97-B551-4421-ACA8-4E7F45F16178}" destId="{CA5D406E-104B-46E4-8BE5-9E7720D93B60}" srcOrd="1" destOrd="0" presId="urn:microsoft.com/office/officeart/2008/layout/VerticalCurvedList"/>
    <dgm:cxn modelId="{688928C3-E48B-4842-9BDE-A5D20A7F7B96}" type="presParOf" srcId="{1EF6DF97-B551-4421-ACA8-4E7F45F16178}" destId="{209D7525-B363-4E2E-9AEB-CFA675A69D8B}" srcOrd="2" destOrd="0" presId="urn:microsoft.com/office/officeart/2008/layout/VerticalCurvedList"/>
    <dgm:cxn modelId="{19153663-DDD0-4D20-A6F5-B3521980D50F}" type="presParOf" srcId="{1EF6DF97-B551-4421-ACA8-4E7F45F16178}" destId="{C8E2585A-8BBE-4E66-A550-B29096D009BE}" srcOrd="3" destOrd="0" presId="urn:microsoft.com/office/officeart/2008/layout/VerticalCurvedList"/>
    <dgm:cxn modelId="{B284DDA7-8A73-4E35-900C-88AA83D44CFA}" type="presParOf" srcId="{4AEAE88D-CAA2-44C9-B73B-D9C592542066}" destId="{80EA4A69-3DB8-4335-9425-4197F2EA52F1}" srcOrd="1" destOrd="0" presId="urn:microsoft.com/office/officeart/2008/layout/VerticalCurvedList"/>
    <dgm:cxn modelId="{695F4AE4-621B-429A-8E59-A1C3D34FF943}" type="presParOf" srcId="{4AEAE88D-CAA2-44C9-B73B-D9C592542066}" destId="{597A261C-FB5D-426E-9912-825702AD0232}" srcOrd="2" destOrd="0" presId="urn:microsoft.com/office/officeart/2008/layout/VerticalCurvedList"/>
    <dgm:cxn modelId="{BC4B3274-8E4B-44BB-9490-708895063B9B}" type="presParOf" srcId="{597A261C-FB5D-426E-9912-825702AD0232}" destId="{F70052EA-5F93-4AB9-9771-3C323A69593E}" srcOrd="0" destOrd="0" presId="urn:microsoft.com/office/officeart/2008/layout/VerticalCurvedList"/>
    <dgm:cxn modelId="{12DA17D1-1699-48B3-BE5B-EEF9EB0A2549}" type="presParOf" srcId="{4AEAE88D-CAA2-44C9-B73B-D9C592542066}" destId="{221B4D6F-65BC-45F1-A393-13AFB2AB022F}" srcOrd="3" destOrd="0" presId="urn:microsoft.com/office/officeart/2008/layout/VerticalCurvedList"/>
    <dgm:cxn modelId="{6E10836C-C93A-4508-AA45-03DB52298B8E}" type="presParOf" srcId="{4AEAE88D-CAA2-44C9-B73B-D9C592542066}" destId="{D8774472-081D-4751-8405-7C6BB0DFA92C}" srcOrd="4" destOrd="0" presId="urn:microsoft.com/office/officeart/2008/layout/VerticalCurvedList"/>
    <dgm:cxn modelId="{24FAB7E4-A3E9-4977-BCD7-BB333F30375F}" type="presParOf" srcId="{D8774472-081D-4751-8405-7C6BB0DFA92C}" destId="{ED3C44B9-E939-4705-89A1-16D97068C1B3}" srcOrd="0" destOrd="0" presId="urn:microsoft.com/office/officeart/2008/layout/VerticalCurvedList"/>
    <dgm:cxn modelId="{679CFA89-234B-4AF5-8602-E80544906949}" type="presParOf" srcId="{4AEAE88D-CAA2-44C9-B73B-D9C592542066}" destId="{6E73EC6F-5002-4120-904F-ED1855185FE7}" srcOrd="5" destOrd="0" presId="urn:microsoft.com/office/officeart/2008/layout/VerticalCurvedList"/>
    <dgm:cxn modelId="{D22D56CA-578D-4939-8F10-6687BA968A15}" type="presParOf" srcId="{4AEAE88D-CAA2-44C9-B73B-D9C592542066}" destId="{23E11131-1CBE-4E74-8580-C04E4257837D}" srcOrd="6" destOrd="0" presId="urn:microsoft.com/office/officeart/2008/layout/VerticalCurvedList"/>
    <dgm:cxn modelId="{FBCF28D6-5BE1-4B13-AD69-98091DDB9622}" type="presParOf" srcId="{23E11131-1CBE-4E74-8580-C04E4257837D}" destId="{CEE1E5AC-E947-4B47-B603-43A91DDAB232}" srcOrd="0" destOrd="0" presId="urn:microsoft.com/office/officeart/2008/layout/VerticalCurvedList"/>
    <dgm:cxn modelId="{D52D34FE-61F4-4031-81E5-F5E23806081C}" type="presParOf" srcId="{4AEAE88D-CAA2-44C9-B73B-D9C592542066}" destId="{5172C518-4FA1-47D0-9757-DB27CE0F27FA}" srcOrd="7" destOrd="0" presId="urn:microsoft.com/office/officeart/2008/layout/VerticalCurvedList"/>
    <dgm:cxn modelId="{A07BB09B-E174-4A84-9A36-36EE2CEC2883}" type="presParOf" srcId="{4AEAE88D-CAA2-44C9-B73B-D9C592542066}" destId="{DB41EC55-9A23-4607-9C09-BD5AAA2419E3}" srcOrd="8" destOrd="0" presId="urn:microsoft.com/office/officeart/2008/layout/VerticalCurvedList"/>
    <dgm:cxn modelId="{89A327CD-2618-4D1E-928F-42A04E3C15F5}" type="presParOf" srcId="{DB41EC55-9A23-4607-9C09-BD5AAA2419E3}" destId="{E0579824-AFCC-4FA9-AAA3-E06666F4DD39}" srcOrd="0" destOrd="0" presId="urn:microsoft.com/office/officeart/2008/layout/VerticalCurvedList"/>
    <dgm:cxn modelId="{6845C5F1-11F1-4EC4-9DD4-586BF7E2ADE1}" type="presParOf" srcId="{4AEAE88D-CAA2-44C9-B73B-D9C592542066}" destId="{DB249443-5D3B-45C6-AA60-DA61FFBC6FC7}" srcOrd="9" destOrd="0" presId="urn:microsoft.com/office/officeart/2008/layout/VerticalCurvedList"/>
    <dgm:cxn modelId="{FBE6C38E-7AE3-4DC1-A8DB-AE1E5781C2BD}" type="presParOf" srcId="{4AEAE88D-CAA2-44C9-B73B-D9C592542066}" destId="{6543ED85-A48C-461A-97B1-44F12459D3B2}" srcOrd="10" destOrd="0" presId="urn:microsoft.com/office/officeart/2008/layout/VerticalCurvedList"/>
    <dgm:cxn modelId="{68375C5D-3200-41D9-A96E-B4421B29BA67}" type="presParOf" srcId="{6543ED85-A48C-461A-97B1-44F12459D3B2}" destId="{2D9DD27E-6BEF-4B99-96EF-A9EDFDCB36F0}" srcOrd="0" destOrd="0" presId="urn:microsoft.com/office/officeart/2008/layout/VerticalCurvedList"/>
    <dgm:cxn modelId="{715EAE8A-1190-418F-B069-B6933946AAA3}" type="presParOf" srcId="{4AEAE88D-CAA2-44C9-B73B-D9C592542066}" destId="{0D9FCFCA-D276-4919-8ACA-8CBC121D8A78}" srcOrd="11" destOrd="0" presId="urn:microsoft.com/office/officeart/2008/layout/VerticalCurvedList"/>
    <dgm:cxn modelId="{4E5CD444-4B2F-42AA-9A60-06C7FF2AC3BC}" type="presParOf" srcId="{4AEAE88D-CAA2-44C9-B73B-D9C592542066}" destId="{8B84ACAA-F522-47C3-AB46-6532AD43E6FD}" srcOrd="12" destOrd="0" presId="urn:microsoft.com/office/officeart/2008/layout/VerticalCurvedList"/>
    <dgm:cxn modelId="{56CF000C-3E0A-4A6D-8C18-A310E28ED7A2}" type="presParOf" srcId="{8B84ACAA-F522-47C3-AB46-6532AD43E6FD}" destId="{EFB07E30-1819-4981-94E2-DB60CD375D4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D406E-104B-46E4-8BE5-9E7720D93B60}">
      <dsp:nvSpPr>
        <dsp:cNvPr id="0" name=""/>
        <dsp:cNvSpPr/>
      </dsp:nvSpPr>
      <dsp:spPr>
        <a:xfrm>
          <a:off x="-5434893" y="-832195"/>
          <a:ext cx="6471338" cy="6471338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A4A69-3DB8-4335-9425-4197F2EA52F1}">
      <dsp:nvSpPr>
        <dsp:cNvPr id="0" name=""/>
        <dsp:cNvSpPr/>
      </dsp:nvSpPr>
      <dsp:spPr>
        <a:xfrm>
          <a:off x="386374" y="253133"/>
          <a:ext cx="9108148" cy="50607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Introducción</a:t>
          </a:r>
        </a:p>
      </dsp:txBody>
      <dsp:txXfrm>
        <a:off x="386374" y="253133"/>
        <a:ext cx="9108148" cy="506075"/>
      </dsp:txXfrm>
    </dsp:sp>
    <dsp:sp modelId="{F70052EA-5F93-4AB9-9771-3C323A69593E}">
      <dsp:nvSpPr>
        <dsp:cNvPr id="0" name=""/>
        <dsp:cNvSpPr/>
      </dsp:nvSpPr>
      <dsp:spPr>
        <a:xfrm>
          <a:off x="70077" y="189874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B4D6F-65BC-45F1-A393-13AFB2AB022F}">
      <dsp:nvSpPr>
        <dsp:cNvPr id="0" name=""/>
        <dsp:cNvSpPr/>
      </dsp:nvSpPr>
      <dsp:spPr>
        <a:xfrm>
          <a:off x="802656" y="1012150"/>
          <a:ext cx="8691867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Objetivos</a:t>
          </a:r>
        </a:p>
      </dsp:txBody>
      <dsp:txXfrm>
        <a:off x="802656" y="1012150"/>
        <a:ext cx="8691867" cy="506075"/>
      </dsp:txXfrm>
    </dsp:sp>
    <dsp:sp modelId="{ED3C44B9-E939-4705-89A1-16D97068C1B3}">
      <dsp:nvSpPr>
        <dsp:cNvPr id="0" name=""/>
        <dsp:cNvSpPr/>
      </dsp:nvSpPr>
      <dsp:spPr>
        <a:xfrm>
          <a:off x="486359" y="948891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3EC6F-5002-4120-904F-ED1855185FE7}">
      <dsp:nvSpPr>
        <dsp:cNvPr id="0" name=""/>
        <dsp:cNvSpPr/>
      </dsp:nvSpPr>
      <dsp:spPr>
        <a:xfrm>
          <a:off x="993011" y="1771168"/>
          <a:ext cx="8501511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Materiales y métodos</a:t>
          </a:r>
        </a:p>
      </dsp:txBody>
      <dsp:txXfrm>
        <a:off x="993011" y="1771168"/>
        <a:ext cx="8501511" cy="506075"/>
      </dsp:txXfrm>
    </dsp:sp>
    <dsp:sp modelId="{CEE1E5AC-E947-4B47-B603-43A91DDAB232}">
      <dsp:nvSpPr>
        <dsp:cNvPr id="0" name=""/>
        <dsp:cNvSpPr/>
      </dsp:nvSpPr>
      <dsp:spPr>
        <a:xfrm>
          <a:off x="676714" y="1707908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2C518-4FA1-47D0-9757-DB27CE0F27FA}">
      <dsp:nvSpPr>
        <dsp:cNvPr id="0" name=""/>
        <dsp:cNvSpPr/>
      </dsp:nvSpPr>
      <dsp:spPr>
        <a:xfrm>
          <a:off x="993011" y="2529704"/>
          <a:ext cx="8501511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Resultados y discusión</a:t>
          </a:r>
        </a:p>
      </dsp:txBody>
      <dsp:txXfrm>
        <a:off x="993011" y="2529704"/>
        <a:ext cx="8501511" cy="506075"/>
      </dsp:txXfrm>
    </dsp:sp>
    <dsp:sp modelId="{E0579824-AFCC-4FA9-AAA3-E06666F4DD39}">
      <dsp:nvSpPr>
        <dsp:cNvPr id="0" name=""/>
        <dsp:cNvSpPr/>
      </dsp:nvSpPr>
      <dsp:spPr>
        <a:xfrm>
          <a:off x="676714" y="2466445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49443-5D3B-45C6-AA60-DA61FFBC6FC7}">
      <dsp:nvSpPr>
        <dsp:cNvPr id="0" name=""/>
        <dsp:cNvSpPr/>
      </dsp:nvSpPr>
      <dsp:spPr>
        <a:xfrm>
          <a:off x="802656" y="3288721"/>
          <a:ext cx="8691867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Conclusiones</a:t>
          </a:r>
        </a:p>
      </dsp:txBody>
      <dsp:txXfrm>
        <a:off x="802656" y="3288721"/>
        <a:ext cx="8691867" cy="506075"/>
      </dsp:txXfrm>
    </dsp:sp>
    <dsp:sp modelId="{2D9DD27E-6BEF-4B99-96EF-A9EDFDCB36F0}">
      <dsp:nvSpPr>
        <dsp:cNvPr id="0" name=""/>
        <dsp:cNvSpPr/>
      </dsp:nvSpPr>
      <dsp:spPr>
        <a:xfrm>
          <a:off x="486359" y="3225462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FCFCA-D276-4919-8ACA-8CBC121D8A78}">
      <dsp:nvSpPr>
        <dsp:cNvPr id="0" name=""/>
        <dsp:cNvSpPr/>
      </dsp:nvSpPr>
      <dsp:spPr>
        <a:xfrm>
          <a:off x="386374" y="4047738"/>
          <a:ext cx="9108148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Recomendaciones</a:t>
          </a:r>
        </a:p>
      </dsp:txBody>
      <dsp:txXfrm>
        <a:off x="386374" y="4047738"/>
        <a:ext cx="9108148" cy="506075"/>
      </dsp:txXfrm>
    </dsp:sp>
    <dsp:sp modelId="{EFB07E30-1819-4981-94E2-DB60CD375D4E}">
      <dsp:nvSpPr>
        <dsp:cNvPr id="0" name=""/>
        <dsp:cNvSpPr/>
      </dsp:nvSpPr>
      <dsp:spPr>
        <a:xfrm>
          <a:off x="70077" y="3984479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F20C6-63A4-4EC8-9700-E312BBC63C35}">
      <dsp:nvSpPr>
        <dsp:cNvPr id="0" name=""/>
        <dsp:cNvSpPr/>
      </dsp:nvSpPr>
      <dsp:spPr>
        <a:xfrm>
          <a:off x="400" y="202440"/>
          <a:ext cx="1562533" cy="9375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+mj-lt"/>
            </a:rPr>
            <a:t>Producción </a:t>
          </a:r>
        </a:p>
      </dsp:txBody>
      <dsp:txXfrm>
        <a:off x="400" y="202440"/>
        <a:ext cx="1562533" cy="937520"/>
      </dsp:txXfrm>
    </dsp:sp>
    <dsp:sp modelId="{7DE21627-AA6B-4775-B6BA-580FBDC500BE}">
      <dsp:nvSpPr>
        <dsp:cNvPr id="0" name=""/>
        <dsp:cNvSpPr/>
      </dsp:nvSpPr>
      <dsp:spPr>
        <a:xfrm>
          <a:off x="1719187" y="202440"/>
          <a:ext cx="1562533" cy="9375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+mj-lt"/>
            </a:rPr>
            <a:t>Colaboración</a:t>
          </a:r>
        </a:p>
      </dsp:txBody>
      <dsp:txXfrm>
        <a:off x="1719187" y="202440"/>
        <a:ext cx="1562533" cy="937520"/>
      </dsp:txXfrm>
    </dsp:sp>
    <dsp:sp modelId="{B19A6101-EAA2-4952-B72E-59D19EC3FAEE}">
      <dsp:nvSpPr>
        <dsp:cNvPr id="0" name=""/>
        <dsp:cNvSpPr/>
      </dsp:nvSpPr>
      <dsp:spPr>
        <a:xfrm>
          <a:off x="400" y="1296214"/>
          <a:ext cx="1562533" cy="9375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+mj-lt"/>
            </a:rPr>
            <a:t>Dispersión</a:t>
          </a:r>
        </a:p>
      </dsp:txBody>
      <dsp:txXfrm>
        <a:off x="400" y="1296214"/>
        <a:ext cx="1562533" cy="937520"/>
      </dsp:txXfrm>
    </dsp:sp>
    <dsp:sp modelId="{0C3F71DB-7CA1-4831-A541-C4CA8D4E3463}">
      <dsp:nvSpPr>
        <dsp:cNvPr id="0" name=""/>
        <dsp:cNvSpPr/>
      </dsp:nvSpPr>
      <dsp:spPr>
        <a:xfrm>
          <a:off x="1719187" y="1296214"/>
          <a:ext cx="1562533" cy="9375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+mj-lt"/>
            </a:rPr>
            <a:t>Impacto</a:t>
          </a:r>
        </a:p>
      </dsp:txBody>
      <dsp:txXfrm>
        <a:off x="1719187" y="1296214"/>
        <a:ext cx="1562533" cy="937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D406E-104B-46E4-8BE5-9E7720D93B60}">
      <dsp:nvSpPr>
        <dsp:cNvPr id="0" name=""/>
        <dsp:cNvSpPr/>
      </dsp:nvSpPr>
      <dsp:spPr>
        <a:xfrm>
          <a:off x="-5434893" y="-832195"/>
          <a:ext cx="6471338" cy="6471338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A4A69-3DB8-4335-9425-4197F2EA52F1}">
      <dsp:nvSpPr>
        <dsp:cNvPr id="0" name=""/>
        <dsp:cNvSpPr/>
      </dsp:nvSpPr>
      <dsp:spPr>
        <a:xfrm>
          <a:off x="386374" y="253133"/>
          <a:ext cx="9108148" cy="506075"/>
        </a:xfrm>
        <a:prstGeom prst="rect">
          <a:avLst/>
        </a:pr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Introducción</a:t>
          </a:r>
        </a:p>
      </dsp:txBody>
      <dsp:txXfrm>
        <a:off x="386374" y="253133"/>
        <a:ext cx="9108148" cy="506075"/>
      </dsp:txXfrm>
    </dsp:sp>
    <dsp:sp modelId="{F70052EA-5F93-4AB9-9771-3C323A69593E}">
      <dsp:nvSpPr>
        <dsp:cNvPr id="0" name=""/>
        <dsp:cNvSpPr/>
      </dsp:nvSpPr>
      <dsp:spPr>
        <a:xfrm>
          <a:off x="70077" y="189874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B4D6F-65BC-45F1-A393-13AFB2AB022F}">
      <dsp:nvSpPr>
        <dsp:cNvPr id="0" name=""/>
        <dsp:cNvSpPr/>
      </dsp:nvSpPr>
      <dsp:spPr>
        <a:xfrm>
          <a:off x="802656" y="1012150"/>
          <a:ext cx="8691867" cy="50607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Objetivos</a:t>
          </a:r>
        </a:p>
      </dsp:txBody>
      <dsp:txXfrm>
        <a:off x="802656" y="1012150"/>
        <a:ext cx="8691867" cy="506075"/>
      </dsp:txXfrm>
    </dsp:sp>
    <dsp:sp modelId="{ED3C44B9-E939-4705-89A1-16D97068C1B3}">
      <dsp:nvSpPr>
        <dsp:cNvPr id="0" name=""/>
        <dsp:cNvSpPr/>
      </dsp:nvSpPr>
      <dsp:spPr>
        <a:xfrm>
          <a:off x="486359" y="948891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3EC6F-5002-4120-904F-ED1855185FE7}">
      <dsp:nvSpPr>
        <dsp:cNvPr id="0" name=""/>
        <dsp:cNvSpPr/>
      </dsp:nvSpPr>
      <dsp:spPr>
        <a:xfrm>
          <a:off x="993011" y="1771168"/>
          <a:ext cx="8501511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Materiales y métodos</a:t>
          </a:r>
        </a:p>
      </dsp:txBody>
      <dsp:txXfrm>
        <a:off x="993011" y="1771168"/>
        <a:ext cx="8501511" cy="506075"/>
      </dsp:txXfrm>
    </dsp:sp>
    <dsp:sp modelId="{CEE1E5AC-E947-4B47-B603-43A91DDAB232}">
      <dsp:nvSpPr>
        <dsp:cNvPr id="0" name=""/>
        <dsp:cNvSpPr/>
      </dsp:nvSpPr>
      <dsp:spPr>
        <a:xfrm>
          <a:off x="676714" y="1707908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2C518-4FA1-47D0-9757-DB27CE0F27FA}">
      <dsp:nvSpPr>
        <dsp:cNvPr id="0" name=""/>
        <dsp:cNvSpPr/>
      </dsp:nvSpPr>
      <dsp:spPr>
        <a:xfrm>
          <a:off x="993011" y="2529704"/>
          <a:ext cx="8501511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Resultados y discusión</a:t>
          </a:r>
        </a:p>
      </dsp:txBody>
      <dsp:txXfrm>
        <a:off x="993011" y="2529704"/>
        <a:ext cx="8501511" cy="506075"/>
      </dsp:txXfrm>
    </dsp:sp>
    <dsp:sp modelId="{E0579824-AFCC-4FA9-AAA3-E06666F4DD39}">
      <dsp:nvSpPr>
        <dsp:cNvPr id="0" name=""/>
        <dsp:cNvSpPr/>
      </dsp:nvSpPr>
      <dsp:spPr>
        <a:xfrm>
          <a:off x="676714" y="2466445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49443-5D3B-45C6-AA60-DA61FFBC6FC7}">
      <dsp:nvSpPr>
        <dsp:cNvPr id="0" name=""/>
        <dsp:cNvSpPr/>
      </dsp:nvSpPr>
      <dsp:spPr>
        <a:xfrm>
          <a:off x="802656" y="3288721"/>
          <a:ext cx="8691867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Conclusiones</a:t>
          </a:r>
        </a:p>
      </dsp:txBody>
      <dsp:txXfrm>
        <a:off x="802656" y="3288721"/>
        <a:ext cx="8691867" cy="506075"/>
      </dsp:txXfrm>
    </dsp:sp>
    <dsp:sp modelId="{2D9DD27E-6BEF-4B99-96EF-A9EDFDCB36F0}">
      <dsp:nvSpPr>
        <dsp:cNvPr id="0" name=""/>
        <dsp:cNvSpPr/>
      </dsp:nvSpPr>
      <dsp:spPr>
        <a:xfrm>
          <a:off x="486359" y="3225462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FCFCA-D276-4919-8ACA-8CBC121D8A78}">
      <dsp:nvSpPr>
        <dsp:cNvPr id="0" name=""/>
        <dsp:cNvSpPr/>
      </dsp:nvSpPr>
      <dsp:spPr>
        <a:xfrm>
          <a:off x="386374" y="4047738"/>
          <a:ext cx="9108148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Recomendaciones</a:t>
          </a:r>
        </a:p>
      </dsp:txBody>
      <dsp:txXfrm>
        <a:off x="386374" y="4047738"/>
        <a:ext cx="9108148" cy="506075"/>
      </dsp:txXfrm>
    </dsp:sp>
    <dsp:sp modelId="{EFB07E30-1819-4981-94E2-DB60CD375D4E}">
      <dsp:nvSpPr>
        <dsp:cNvPr id="0" name=""/>
        <dsp:cNvSpPr/>
      </dsp:nvSpPr>
      <dsp:spPr>
        <a:xfrm>
          <a:off x="70077" y="3984479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D406E-104B-46E4-8BE5-9E7720D93B60}">
      <dsp:nvSpPr>
        <dsp:cNvPr id="0" name=""/>
        <dsp:cNvSpPr/>
      </dsp:nvSpPr>
      <dsp:spPr>
        <a:xfrm>
          <a:off x="-5434893" y="-832195"/>
          <a:ext cx="6471338" cy="6471338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A4A69-3DB8-4335-9425-4197F2EA52F1}">
      <dsp:nvSpPr>
        <dsp:cNvPr id="0" name=""/>
        <dsp:cNvSpPr/>
      </dsp:nvSpPr>
      <dsp:spPr>
        <a:xfrm>
          <a:off x="386374" y="253133"/>
          <a:ext cx="9108148" cy="506075"/>
        </a:xfrm>
        <a:prstGeom prst="rect">
          <a:avLst/>
        </a:pr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Introducción</a:t>
          </a:r>
        </a:p>
      </dsp:txBody>
      <dsp:txXfrm>
        <a:off x="386374" y="253133"/>
        <a:ext cx="9108148" cy="506075"/>
      </dsp:txXfrm>
    </dsp:sp>
    <dsp:sp modelId="{F70052EA-5F93-4AB9-9771-3C323A69593E}">
      <dsp:nvSpPr>
        <dsp:cNvPr id="0" name=""/>
        <dsp:cNvSpPr/>
      </dsp:nvSpPr>
      <dsp:spPr>
        <a:xfrm>
          <a:off x="70077" y="189874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B4D6F-65BC-45F1-A393-13AFB2AB022F}">
      <dsp:nvSpPr>
        <dsp:cNvPr id="0" name=""/>
        <dsp:cNvSpPr/>
      </dsp:nvSpPr>
      <dsp:spPr>
        <a:xfrm>
          <a:off x="802656" y="1012150"/>
          <a:ext cx="8691867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Objetivos</a:t>
          </a:r>
        </a:p>
      </dsp:txBody>
      <dsp:txXfrm>
        <a:off x="802656" y="1012150"/>
        <a:ext cx="8691867" cy="506075"/>
      </dsp:txXfrm>
    </dsp:sp>
    <dsp:sp modelId="{ED3C44B9-E939-4705-89A1-16D97068C1B3}">
      <dsp:nvSpPr>
        <dsp:cNvPr id="0" name=""/>
        <dsp:cNvSpPr/>
      </dsp:nvSpPr>
      <dsp:spPr>
        <a:xfrm>
          <a:off x="486359" y="948891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3EC6F-5002-4120-904F-ED1855185FE7}">
      <dsp:nvSpPr>
        <dsp:cNvPr id="0" name=""/>
        <dsp:cNvSpPr/>
      </dsp:nvSpPr>
      <dsp:spPr>
        <a:xfrm>
          <a:off x="993011" y="1771168"/>
          <a:ext cx="8501511" cy="50607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Materiales y métodos</a:t>
          </a:r>
        </a:p>
      </dsp:txBody>
      <dsp:txXfrm>
        <a:off x="993011" y="1771168"/>
        <a:ext cx="8501511" cy="506075"/>
      </dsp:txXfrm>
    </dsp:sp>
    <dsp:sp modelId="{CEE1E5AC-E947-4B47-B603-43A91DDAB232}">
      <dsp:nvSpPr>
        <dsp:cNvPr id="0" name=""/>
        <dsp:cNvSpPr/>
      </dsp:nvSpPr>
      <dsp:spPr>
        <a:xfrm>
          <a:off x="676714" y="1707908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2C518-4FA1-47D0-9757-DB27CE0F27FA}">
      <dsp:nvSpPr>
        <dsp:cNvPr id="0" name=""/>
        <dsp:cNvSpPr/>
      </dsp:nvSpPr>
      <dsp:spPr>
        <a:xfrm>
          <a:off x="993011" y="2529704"/>
          <a:ext cx="8501511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Resultados y discusión</a:t>
          </a:r>
        </a:p>
      </dsp:txBody>
      <dsp:txXfrm>
        <a:off x="993011" y="2529704"/>
        <a:ext cx="8501511" cy="506075"/>
      </dsp:txXfrm>
    </dsp:sp>
    <dsp:sp modelId="{E0579824-AFCC-4FA9-AAA3-E06666F4DD39}">
      <dsp:nvSpPr>
        <dsp:cNvPr id="0" name=""/>
        <dsp:cNvSpPr/>
      </dsp:nvSpPr>
      <dsp:spPr>
        <a:xfrm>
          <a:off x="676714" y="2466445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49443-5D3B-45C6-AA60-DA61FFBC6FC7}">
      <dsp:nvSpPr>
        <dsp:cNvPr id="0" name=""/>
        <dsp:cNvSpPr/>
      </dsp:nvSpPr>
      <dsp:spPr>
        <a:xfrm>
          <a:off x="802656" y="3288721"/>
          <a:ext cx="8691867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Conclusiones</a:t>
          </a:r>
        </a:p>
      </dsp:txBody>
      <dsp:txXfrm>
        <a:off x="802656" y="3288721"/>
        <a:ext cx="8691867" cy="506075"/>
      </dsp:txXfrm>
    </dsp:sp>
    <dsp:sp modelId="{2D9DD27E-6BEF-4B99-96EF-A9EDFDCB36F0}">
      <dsp:nvSpPr>
        <dsp:cNvPr id="0" name=""/>
        <dsp:cNvSpPr/>
      </dsp:nvSpPr>
      <dsp:spPr>
        <a:xfrm>
          <a:off x="486359" y="3225462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FCFCA-D276-4919-8ACA-8CBC121D8A78}">
      <dsp:nvSpPr>
        <dsp:cNvPr id="0" name=""/>
        <dsp:cNvSpPr/>
      </dsp:nvSpPr>
      <dsp:spPr>
        <a:xfrm>
          <a:off x="386374" y="4047738"/>
          <a:ext cx="9108148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Recomendaciones</a:t>
          </a:r>
        </a:p>
      </dsp:txBody>
      <dsp:txXfrm>
        <a:off x="386374" y="4047738"/>
        <a:ext cx="9108148" cy="506075"/>
      </dsp:txXfrm>
    </dsp:sp>
    <dsp:sp modelId="{EFB07E30-1819-4981-94E2-DB60CD375D4E}">
      <dsp:nvSpPr>
        <dsp:cNvPr id="0" name=""/>
        <dsp:cNvSpPr/>
      </dsp:nvSpPr>
      <dsp:spPr>
        <a:xfrm>
          <a:off x="70077" y="3984479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64DDC-BB97-4389-AB6D-B59D7DC78C71}">
      <dsp:nvSpPr>
        <dsp:cNvPr id="0" name=""/>
        <dsp:cNvSpPr/>
      </dsp:nvSpPr>
      <dsp:spPr>
        <a:xfrm>
          <a:off x="3811121" y="18881"/>
          <a:ext cx="4436168" cy="10596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latin typeface="+mj-lt"/>
            </a:rPr>
            <a:t>Criterios para selección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latin typeface="+mj-lt"/>
            </a:rPr>
            <a:t>Donde busco la información </a:t>
          </a:r>
        </a:p>
      </dsp:txBody>
      <dsp:txXfrm>
        <a:off x="3811121" y="151342"/>
        <a:ext cx="4038785" cy="794766"/>
      </dsp:txXfrm>
    </dsp:sp>
    <dsp:sp modelId="{CB5FC433-5309-4585-A19C-96A3799E84A9}">
      <dsp:nvSpPr>
        <dsp:cNvPr id="0" name=""/>
        <dsp:cNvSpPr/>
      </dsp:nvSpPr>
      <dsp:spPr>
        <a:xfrm>
          <a:off x="365860" y="82321"/>
          <a:ext cx="3445260" cy="89994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+mj-lt"/>
            </a:rPr>
            <a:t>1) Selección base de datos</a:t>
          </a:r>
        </a:p>
      </dsp:txBody>
      <dsp:txXfrm>
        <a:off x="409791" y="126252"/>
        <a:ext cx="3357398" cy="812079"/>
      </dsp:txXfrm>
    </dsp:sp>
    <dsp:sp modelId="{14B01BE8-7D4D-40F9-9653-28B3EE23CABF}">
      <dsp:nvSpPr>
        <dsp:cNvPr id="0" name=""/>
        <dsp:cNvSpPr/>
      </dsp:nvSpPr>
      <dsp:spPr>
        <a:xfrm>
          <a:off x="3811121" y="1231378"/>
          <a:ext cx="4436168" cy="10901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06053"/>
            <a:satOff val="-5031"/>
            <a:lumOff val="-52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606053"/>
              <a:satOff val="-5031"/>
              <a:lumOff val="-5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latin typeface="+mj-lt"/>
            </a:rPr>
            <a:t>Selección de palabras clave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latin typeface="+mj-lt"/>
            </a:rPr>
            <a:t>Recuperación de información</a:t>
          </a:r>
        </a:p>
      </dsp:txBody>
      <dsp:txXfrm>
        <a:off x="3811121" y="1367647"/>
        <a:ext cx="4027361" cy="817614"/>
      </dsp:txXfrm>
    </dsp:sp>
    <dsp:sp modelId="{8CE40429-1873-4D60-9561-2C5E4395F018}">
      <dsp:nvSpPr>
        <dsp:cNvPr id="0" name=""/>
        <dsp:cNvSpPr/>
      </dsp:nvSpPr>
      <dsp:spPr>
        <a:xfrm>
          <a:off x="365860" y="1330249"/>
          <a:ext cx="3445260" cy="892410"/>
        </a:xfrm>
        <a:prstGeom prst="roundRect">
          <a:avLst/>
        </a:prstGeom>
        <a:solidFill>
          <a:schemeClr val="accent5">
            <a:hueOff val="-643840"/>
            <a:satOff val="0"/>
            <a:lumOff val="-16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+mj-lt"/>
            </a:rPr>
            <a:t>2) Estrategia de búsqueda</a:t>
          </a:r>
        </a:p>
      </dsp:txBody>
      <dsp:txXfrm>
        <a:off x="409424" y="1373813"/>
        <a:ext cx="3358132" cy="805282"/>
      </dsp:txXfrm>
    </dsp:sp>
    <dsp:sp modelId="{BC14E11E-7536-49AD-AD87-8181AD9D4EDC}">
      <dsp:nvSpPr>
        <dsp:cNvPr id="0" name=""/>
        <dsp:cNvSpPr/>
      </dsp:nvSpPr>
      <dsp:spPr>
        <a:xfrm>
          <a:off x="3811121" y="2490772"/>
          <a:ext cx="4436168" cy="9641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212107"/>
            <a:satOff val="-10063"/>
            <a:lumOff val="-105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212107"/>
              <a:satOff val="-10063"/>
              <a:lumOff val="-10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0" baseline="0" dirty="0">
              <a:latin typeface="+mj-lt"/>
            </a:rPr>
            <a:t>Selección de la información obtenida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0" baseline="0" dirty="0">
              <a:latin typeface="+mj-lt"/>
            </a:rPr>
            <a:t>Revisión de documentos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600" kern="0" baseline="0" dirty="0">
            <a:latin typeface="+mj-lt"/>
          </a:endParaRPr>
        </a:p>
      </dsp:txBody>
      <dsp:txXfrm>
        <a:off x="3811121" y="2611287"/>
        <a:ext cx="4074624" cy="723088"/>
      </dsp:txXfrm>
    </dsp:sp>
    <dsp:sp modelId="{DF99091D-14C8-4B89-B1FC-A61852E2C9F5}">
      <dsp:nvSpPr>
        <dsp:cNvPr id="0" name=""/>
        <dsp:cNvSpPr/>
      </dsp:nvSpPr>
      <dsp:spPr>
        <a:xfrm>
          <a:off x="365860" y="2526626"/>
          <a:ext cx="3445260" cy="892410"/>
        </a:xfrm>
        <a:prstGeom prst="roundRect">
          <a:avLst/>
        </a:prstGeom>
        <a:solidFill>
          <a:schemeClr val="accent5">
            <a:hueOff val="-1287680"/>
            <a:satOff val="0"/>
            <a:lumOff val="-33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+mj-lt"/>
            </a:rPr>
            <a:t>3) Elaboración de matriz y validación</a:t>
          </a:r>
        </a:p>
      </dsp:txBody>
      <dsp:txXfrm>
        <a:off x="409424" y="2570190"/>
        <a:ext cx="3358132" cy="805282"/>
      </dsp:txXfrm>
    </dsp:sp>
    <dsp:sp modelId="{9DBA0E12-42CA-4F74-B99A-E9B0463BA317}">
      <dsp:nvSpPr>
        <dsp:cNvPr id="0" name=""/>
        <dsp:cNvSpPr/>
      </dsp:nvSpPr>
      <dsp:spPr>
        <a:xfrm>
          <a:off x="3802620" y="3645721"/>
          <a:ext cx="4453171" cy="8732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818160"/>
            <a:satOff val="-15094"/>
            <a:lumOff val="-157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818160"/>
              <a:satOff val="-15094"/>
              <a:lumOff val="-15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latin typeface="+mj-lt"/>
            </a:rPr>
            <a:t>Producción, colaboración, dispersión e impacto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latin typeface="+mj-lt"/>
            </a:rPr>
            <a:t>Aplicación leyes matemáticas: Lotka, Bradford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latin typeface="+mj-lt"/>
            </a:rPr>
            <a:t>Desarrollo redes de colaboración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600" kern="1200" dirty="0">
            <a:latin typeface="+mj-lt"/>
          </a:endParaRPr>
        </a:p>
      </dsp:txBody>
      <dsp:txXfrm>
        <a:off x="3802620" y="3754880"/>
        <a:ext cx="4125695" cy="654951"/>
      </dsp:txXfrm>
    </dsp:sp>
    <dsp:sp modelId="{DDEB1EC1-759A-4F47-B833-2BDE05458486}">
      <dsp:nvSpPr>
        <dsp:cNvPr id="0" name=""/>
        <dsp:cNvSpPr/>
      </dsp:nvSpPr>
      <dsp:spPr>
        <a:xfrm>
          <a:off x="357359" y="3624132"/>
          <a:ext cx="3445260" cy="892410"/>
        </a:xfrm>
        <a:prstGeom prst="roundRect">
          <a:avLst/>
        </a:prstGeom>
        <a:solidFill>
          <a:schemeClr val="accent5">
            <a:hueOff val="-1931520"/>
            <a:satOff val="0"/>
            <a:lumOff val="-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+mj-lt"/>
            </a:rPr>
            <a:t>4) Indicadores bibliométricos</a:t>
          </a:r>
        </a:p>
      </dsp:txBody>
      <dsp:txXfrm>
        <a:off x="400923" y="3667696"/>
        <a:ext cx="3358132" cy="8052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D406E-104B-46E4-8BE5-9E7720D93B60}">
      <dsp:nvSpPr>
        <dsp:cNvPr id="0" name=""/>
        <dsp:cNvSpPr/>
      </dsp:nvSpPr>
      <dsp:spPr>
        <a:xfrm>
          <a:off x="-5434893" y="-832195"/>
          <a:ext cx="6471338" cy="6471338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A4A69-3DB8-4335-9425-4197F2EA52F1}">
      <dsp:nvSpPr>
        <dsp:cNvPr id="0" name=""/>
        <dsp:cNvSpPr/>
      </dsp:nvSpPr>
      <dsp:spPr>
        <a:xfrm>
          <a:off x="386374" y="253133"/>
          <a:ext cx="9108148" cy="506075"/>
        </a:xfrm>
        <a:prstGeom prst="rect">
          <a:avLst/>
        </a:pr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Introducción</a:t>
          </a:r>
        </a:p>
      </dsp:txBody>
      <dsp:txXfrm>
        <a:off x="386374" y="253133"/>
        <a:ext cx="9108148" cy="506075"/>
      </dsp:txXfrm>
    </dsp:sp>
    <dsp:sp modelId="{F70052EA-5F93-4AB9-9771-3C323A69593E}">
      <dsp:nvSpPr>
        <dsp:cNvPr id="0" name=""/>
        <dsp:cNvSpPr/>
      </dsp:nvSpPr>
      <dsp:spPr>
        <a:xfrm>
          <a:off x="70077" y="189874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B4D6F-65BC-45F1-A393-13AFB2AB022F}">
      <dsp:nvSpPr>
        <dsp:cNvPr id="0" name=""/>
        <dsp:cNvSpPr/>
      </dsp:nvSpPr>
      <dsp:spPr>
        <a:xfrm>
          <a:off x="802656" y="1012150"/>
          <a:ext cx="8691867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Objetivos</a:t>
          </a:r>
        </a:p>
      </dsp:txBody>
      <dsp:txXfrm>
        <a:off x="802656" y="1012150"/>
        <a:ext cx="8691867" cy="506075"/>
      </dsp:txXfrm>
    </dsp:sp>
    <dsp:sp modelId="{ED3C44B9-E939-4705-89A1-16D97068C1B3}">
      <dsp:nvSpPr>
        <dsp:cNvPr id="0" name=""/>
        <dsp:cNvSpPr/>
      </dsp:nvSpPr>
      <dsp:spPr>
        <a:xfrm>
          <a:off x="486359" y="948891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3EC6F-5002-4120-904F-ED1855185FE7}">
      <dsp:nvSpPr>
        <dsp:cNvPr id="0" name=""/>
        <dsp:cNvSpPr/>
      </dsp:nvSpPr>
      <dsp:spPr>
        <a:xfrm>
          <a:off x="993011" y="1771168"/>
          <a:ext cx="8501511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Materiales y métodos</a:t>
          </a:r>
        </a:p>
      </dsp:txBody>
      <dsp:txXfrm>
        <a:off x="993011" y="1771168"/>
        <a:ext cx="8501511" cy="506075"/>
      </dsp:txXfrm>
    </dsp:sp>
    <dsp:sp modelId="{CEE1E5AC-E947-4B47-B603-43A91DDAB232}">
      <dsp:nvSpPr>
        <dsp:cNvPr id="0" name=""/>
        <dsp:cNvSpPr/>
      </dsp:nvSpPr>
      <dsp:spPr>
        <a:xfrm>
          <a:off x="676714" y="1707908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2C518-4FA1-47D0-9757-DB27CE0F27FA}">
      <dsp:nvSpPr>
        <dsp:cNvPr id="0" name=""/>
        <dsp:cNvSpPr/>
      </dsp:nvSpPr>
      <dsp:spPr>
        <a:xfrm>
          <a:off x="993011" y="2529704"/>
          <a:ext cx="8501511" cy="50607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Resultados y discusión</a:t>
          </a:r>
        </a:p>
      </dsp:txBody>
      <dsp:txXfrm>
        <a:off x="993011" y="2529704"/>
        <a:ext cx="8501511" cy="506075"/>
      </dsp:txXfrm>
    </dsp:sp>
    <dsp:sp modelId="{E0579824-AFCC-4FA9-AAA3-E06666F4DD39}">
      <dsp:nvSpPr>
        <dsp:cNvPr id="0" name=""/>
        <dsp:cNvSpPr/>
      </dsp:nvSpPr>
      <dsp:spPr>
        <a:xfrm>
          <a:off x="676714" y="2466445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49443-5D3B-45C6-AA60-DA61FFBC6FC7}">
      <dsp:nvSpPr>
        <dsp:cNvPr id="0" name=""/>
        <dsp:cNvSpPr/>
      </dsp:nvSpPr>
      <dsp:spPr>
        <a:xfrm>
          <a:off x="802656" y="3288721"/>
          <a:ext cx="8691867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Conclusiones</a:t>
          </a:r>
        </a:p>
      </dsp:txBody>
      <dsp:txXfrm>
        <a:off x="802656" y="3288721"/>
        <a:ext cx="8691867" cy="506075"/>
      </dsp:txXfrm>
    </dsp:sp>
    <dsp:sp modelId="{2D9DD27E-6BEF-4B99-96EF-A9EDFDCB36F0}">
      <dsp:nvSpPr>
        <dsp:cNvPr id="0" name=""/>
        <dsp:cNvSpPr/>
      </dsp:nvSpPr>
      <dsp:spPr>
        <a:xfrm>
          <a:off x="486359" y="3225462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FCFCA-D276-4919-8ACA-8CBC121D8A78}">
      <dsp:nvSpPr>
        <dsp:cNvPr id="0" name=""/>
        <dsp:cNvSpPr/>
      </dsp:nvSpPr>
      <dsp:spPr>
        <a:xfrm>
          <a:off x="386374" y="4047738"/>
          <a:ext cx="9108148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Recomendaciones</a:t>
          </a:r>
        </a:p>
      </dsp:txBody>
      <dsp:txXfrm>
        <a:off x="386374" y="4047738"/>
        <a:ext cx="9108148" cy="506075"/>
      </dsp:txXfrm>
    </dsp:sp>
    <dsp:sp modelId="{EFB07E30-1819-4981-94E2-DB60CD375D4E}">
      <dsp:nvSpPr>
        <dsp:cNvPr id="0" name=""/>
        <dsp:cNvSpPr/>
      </dsp:nvSpPr>
      <dsp:spPr>
        <a:xfrm>
          <a:off x="70077" y="3984479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D406E-104B-46E4-8BE5-9E7720D93B60}">
      <dsp:nvSpPr>
        <dsp:cNvPr id="0" name=""/>
        <dsp:cNvSpPr/>
      </dsp:nvSpPr>
      <dsp:spPr>
        <a:xfrm>
          <a:off x="-5434893" y="-832195"/>
          <a:ext cx="6471338" cy="6471338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A4A69-3DB8-4335-9425-4197F2EA52F1}">
      <dsp:nvSpPr>
        <dsp:cNvPr id="0" name=""/>
        <dsp:cNvSpPr/>
      </dsp:nvSpPr>
      <dsp:spPr>
        <a:xfrm>
          <a:off x="386374" y="253133"/>
          <a:ext cx="9108148" cy="506075"/>
        </a:xfrm>
        <a:prstGeom prst="rect">
          <a:avLst/>
        </a:pr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Introducción</a:t>
          </a:r>
        </a:p>
      </dsp:txBody>
      <dsp:txXfrm>
        <a:off x="386374" y="253133"/>
        <a:ext cx="9108148" cy="506075"/>
      </dsp:txXfrm>
    </dsp:sp>
    <dsp:sp modelId="{F70052EA-5F93-4AB9-9771-3C323A69593E}">
      <dsp:nvSpPr>
        <dsp:cNvPr id="0" name=""/>
        <dsp:cNvSpPr/>
      </dsp:nvSpPr>
      <dsp:spPr>
        <a:xfrm>
          <a:off x="70077" y="189874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B4D6F-65BC-45F1-A393-13AFB2AB022F}">
      <dsp:nvSpPr>
        <dsp:cNvPr id="0" name=""/>
        <dsp:cNvSpPr/>
      </dsp:nvSpPr>
      <dsp:spPr>
        <a:xfrm>
          <a:off x="802656" y="1012150"/>
          <a:ext cx="8691867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Objetivos</a:t>
          </a:r>
        </a:p>
      </dsp:txBody>
      <dsp:txXfrm>
        <a:off x="802656" y="1012150"/>
        <a:ext cx="8691867" cy="506075"/>
      </dsp:txXfrm>
    </dsp:sp>
    <dsp:sp modelId="{ED3C44B9-E939-4705-89A1-16D97068C1B3}">
      <dsp:nvSpPr>
        <dsp:cNvPr id="0" name=""/>
        <dsp:cNvSpPr/>
      </dsp:nvSpPr>
      <dsp:spPr>
        <a:xfrm>
          <a:off x="486359" y="948891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3EC6F-5002-4120-904F-ED1855185FE7}">
      <dsp:nvSpPr>
        <dsp:cNvPr id="0" name=""/>
        <dsp:cNvSpPr/>
      </dsp:nvSpPr>
      <dsp:spPr>
        <a:xfrm>
          <a:off x="993011" y="1771168"/>
          <a:ext cx="8501511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Materiales y métodos</a:t>
          </a:r>
        </a:p>
      </dsp:txBody>
      <dsp:txXfrm>
        <a:off x="993011" y="1771168"/>
        <a:ext cx="8501511" cy="506075"/>
      </dsp:txXfrm>
    </dsp:sp>
    <dsp:sp modelId="{CEE1E5AC-E947-4B47-B603-43A91DDAB232}">
      <dsp:nvSpPr>
        <dsp:cNvPr id="0" name=""/>
        <dsp:cNvSpPr/>
      </dsp:nvSpPr>
      <dsp:spPr>
        <a:xfrm>
          <a:off x="676714" y="1707908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2C518-4FA1-47D0-9757-DB27CE0F27FA}">
      <dsp:nvSpPr>
        <dsp:cNvPr id="0" name=""/>
        <dsp:cNvSpPr/>
      </dsp:nvSpPr>
      <dsp:spPr>
        <a:xfrm>
          <a:off x="993011" y="2529704"/>
          <a:ext cx="8501511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Resultados y discusión</a:t>
          </a:r>
        </a:p>
      </dsp:txBody>
      <dsp:txXfrm>
        <a:off x="993011" y="2529704"/>
        <a:ext cx="8501511" cy="506075"/>
      </dsp:txXfrm>
    </dsp:sp>
    <dsp:sp modelId="{E0579824-AFCC-4FA9-AAA3-E06666F4DD39}">
      <dsp:nvSpPr>
        <dsp:cNvPr id="0" name=""/>
        <dsp:cNvSpPr/>
      </dsp:nvSpPr>
      <dsp:spPr>
        <a:xfrm>
          <a:off x="676714" y="2466445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49443-5D3B-45C6-AA60-DA61FFBC6FC7}">
      <dsp:nvSpPr>
        <dsp:cNvPr id="0" name=""/>
        <dsp:cNvSpPr/>
      </dsp:nvSpPr>
      <dsp:spPr>
        <a:xfrm>
          <a:off x="802656" y="3288721"/>
          <a:ext cx="8691867" cy="50607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Conclusiones</a:t>
          </a:r>
        </a:p>
      </dsp:txBody>
      <dsp:txXfrm>
        <a:off x="802656" y="3288721"/>
        <a:ext cx="8691867" cy="506075"/>
      </dsp:txXfrm>
    </dsp:sp>
    <dsp:sp modelId="{2D9DD27E-6BEF-4B99-96EF-A9EDFDCB36F0}">
      <dsp:nvSpPr>
        <dsp:cNvPr id="0" name=""/>
        <dsp:cNvSpPr/>
      </dsp:nvSpPr>
      <dsp:spPr>
        <a:xfrm>
          <a:off x="486359" y="3225462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FCFCA-D276-4919-8ACA-8CBC121D8A78}">
      <dsp:nvSpPr>
        <dsp:cNvPr id="0" name=""/>
        <dsp:cNvSpPr/>
      </dsp:nvSpPr>
      <dsp:spPr>
        <a:xfrm>
          <a:off x="386374" y="4047738"/>
          <a:ext cx="9108148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Recomendaciones</a:t>
          </a:r>
        </a:p>
      </dsp:txBody>
      <dsp:txXfrm>
        <a:off x="386374" y="4047738"/>
        <a:ext cx="9108148" cy="506075"/>
      </dsp:txXfrm>
    </dsp:sp>
    <dsp:sp modelId="{EFB07E30-1819-4981-94E2-DB60CD375D4E}">
      <dsp:nvSpPr>
        <dsp:cNvPr id="0" name=""/>
        <dsp:cNvSpPr/>
      </dsp:nvSpPr>
      <dsp:spPr>
        <a:xfrm>
          <a:off x="70077" y="3984479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D406E-104B-46E4-8BE5-9E7720D93B60}">
      <dsp:nvSpPr>
        <dsp:cNvPr id="0" name=""/>
        <dsp:cNvSpPr/>
      </dsp:nvSpPr>
      <dsp:spPr>
        <a:xfrm>
          <a:off x="-5434893" y="-832195"/>
          <a:ext cx="6471338" cy="6471338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A4A69-3DB8-4335-9425-4197F2EA52F1}">
      <dsp:nvSpPr>
        <dsp:cNvPr id="0" name=""/>
        <dsp:cNvSpPr/>
      </dsp:nvSpPr>
      <dsp:spPr>
        <a:xfrm>
          <a:off x="386374" y="253133"/>
          <a:ext cx="9108148" cy="506075"/>
        </a:xfrm>
        <a:prstGeom prst="rect">
          <a:avLst/>
        </a:pr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Introducción</a:t>
          </a:r>
        </a:p>
      </dsp:txBody>
      <dsp:txXfrm>
        <a:off x="386374" y="253133"/>
        <a:ext cx="9108148" cy="506075"/>
      </dsp:txXfrm>
    </dsp:sp>
    <dsp:sp modelId="{F70052EA-5F93-4AB9-9771-3C323A69593E}">
      <dsp:nvSpPr>
        <dsp:cNvPr id="0" name=""/>
        <dsp:cNvSpPr/>
      </dsp:nvSpPr>
      <dsp:spPr>
        <a:xfrm>
          <a:off x="70077" y="189874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B4D6F-65BC-45F1-A393-13AFB2AB022F}">
      <dsp:nvSpPr>
        <dsp:cNvPr id="0" name=""/>
        <dsp:cNvSpPr/>
      </dsp:nvSpPr>
      <dsp:spPr>
        <a:xfrm>
          <a:off x="802656" y="1012150"/>
          <a:ext cx="8691867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Objetivos</a:t>
          </a:r>
        </a:p>
      </dsp:txBody>
      <dsp:txXfrm>
        <a:off x="802656" y="1012150"/>
        <a:ext cx="8691867" cy="506075"/>
      </dsp:txXfrm>
    </dsp:sp>
    <dsp:sp modelId="{ED3C44B9-E939-4705-89A1-16D97068C1B3}">
      <dsp:nvSpPr>
        <dsp:cNvPr id="0" name=""/>
        <dsp:cNvSpPr/>
      </dsp:nvSpPr>
      <dsp:spPr>
        <a:xfrm>
          <a:off x="486359" y="948891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3EC6F-5002-4120-904F-ED1855185FE7}">
      <dsp:nvSpPr>
        <dsp:cNvPr id="0" name=""/>
        <dsp:cNvSpPr/>
      </dsp:nvSpPr>
      <dsp:spPr>
        <a:xfrm>
          <a:off x="993011" y="1771168"/>
          <a:ext cx="8501511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Materiales y métodos</a:t>
          </a:r>
        </a:p>
      </dsp:txBody>
      <dsp:txXfrm>
        <a:off x="993011" y="1771168"/>
        <a:ext cx="8501511" cy="506075"/>
      </dsp:txXfrm>
    </dsp:sp>
    <dsp:sp modelId="{CEE1E5AC-E947-4B47-B603-43A91DDAB232}">
      <dsp:nvSpPr>
        <dsp:cNvPr id="0" name=""/>
        <dsp:cNvSpPr/>
      </dsp:nvSpPr>
      <dsp:spPr>
        <a:xfrm>
          <a:off x="676714" y="1707908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2C518-4FA1-47D0-9757-DB27CE0F27FA}">
      <dsp:nvSpPr>
        <dsp:cNvPr id="0" name=""/>
        <dsp:cNvSpPr/>
      </dsp:nvSpPr>
      <dsp:spPr>
        <a:xfrm>
          <a:off x="993011" y="2529704"/>
          <a:ext cx="8501511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Resultados y discusión</a:t>
          </a:r>
        </a:p>
      </dsp:txBody>
      <dsp:txXfrm>
        <a:off x="993011" y="2529704"/>
        <a:ext cx="8501511" cy="506075"/>
      </dsp:txXfrm>
    </dsp:sp>
    <dsp:sp modelId="{E0579824-AFCC-4FA9-AAA3-E06666F4DD39}">
      <dsp:nvSpPr>
        <dsp:cNvPr id="0" name=""/>
        <dsp:cNvSpPr/>
      </dsp:nvSpPr>
      <dsp:spPr>
        <a:xfrm>
          <a:off x="676714" y="2466445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49443-5D3B-45C6-AA60-DA61FFBC6FC7}">
      <dsp:nvSpPr>
        <dsp:cNvPr id="0" name=""/>
        <dsp:cNvSpPr/>
      </dsp:nvSpPr>
      <dsp:spPr>
        <a:xfrm>
          <a:off x="802656" y="3288721"/>
          <a:ext cx="8691867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Conclusiones</a:t>
          </a:r>
        </a:p>
      </dsp:txBody>
      <dsp:txXfrm>
        <a:off x="802656" y="3288721"/>
        <a:ext cx="8691867" cy="506075"/>
      </dsp:txXfrm>
    </dsp:sp>
    <dsp:sp modelId="{2D9DD27E-6BEF-4B99-96EF-A9EDFDCB36F0}">
      <dsp:nvSpPr>
        <dsp:cNvPr id="0" name=""/>
        <dsp:cNvSpPr/>
      </dsp:nvSpPr>
      <dsp:spPr>
        <a:xfrm>
          <a:off x="486359" y="3225462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FCFCA-D276-4919-8ACA-8CBC121D8A78}">
      <dsp:nvSpPr>
        <dsp:cNvPr id="0" name=""/>
        <dsp:cNvSpPr/>
      </dsp:nvSpPr>
      <dsp:spPr>
        <a:xfrm>
          <a:off x="386374" y="4047738"/>
          <a:ext cx="9108148" cy="50607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Recomendaciones</a:t>
          </a:r>
        </a:p>
      </dsp:txBody>
      <dsp:txXfrm>
        <a:off x="386374" y="4047738"/>
        <a:ext cx="9108148" cy="506075"/>
      </dsp:txXfrm>
    </dsp:sp>
    <dsp:sp modelId="{EFB07E30-1819-4981-94E2-DB60CD375D4E}">
      <dsp:nvSpPr>
        <dsp:cNvPr id="0" name=""/>
        <dsp:cNvSpPr/>
      </dsp:nvSpPr>
      <dsp:spPr>
        <a:xfrm>
          <a:off x="70077" y="3984479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57BF4-A693-41A6-AC1D-477B188DCFBC}" type="datetimeFigureOut">
              <a:rPr lang="es-EC" smtClean="0"/>
              <a:t>08/09/2021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73D45-DE9B-4B04-ACE1-6ED1694759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9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41D7-C633-4324-86FF-E00342CAD518}" type="slidenum">
              <a:rPr lang="es-ES" smtClean="0">
                <a:solidFill>
                  <a:prstClr val="black"/>
                </a:solidFill>
              </a:rPr>
              <a:pPr/>
              <a:t>1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prstClr val="black"/>
                </a:solidFill>
              </a:rPr>
              <a:t>CÓDIGO: SGC.DI.269       VERSIÓN: 1.0        DICIEMBRE 13 2011</a:t>
            </a:r>
          </a:p>
        </p:txBody>
      </p:sp>
    </p:spTree>
    <p:extLst>
      <p:ext uri="{BB962C8B-B14F-4D97-AF65-F5344CB8AC3E}">
        <p14:creationId xmlns:p14="http://schemas.microsoft.com/office/powerpoint/2010/main" val="2227213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2F15-4BBB-44F9-9E43-C19DEA0451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ABE-F11A-4141-99A9-B5A8215BAE6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19746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2F15-4BBB-44F9-9E43-C19DEA0451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ABE-F11A-4141-99A9-B5A8215BAE6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6651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2F15-4BBB-44F9-9E43-C19DEA0451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ABE-F11A-4141-99A9-B5A8215BAE6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50319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68480" imgH="5375520" progId="">
                  <p:embed/>
                </p:oleObj>
              </mc:Choice>
              <mc:Fallback>
                <p:oleObj name="CorelDRAW" r:id="rId2" imgW="9168480" imgH="5375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>
                <a:solidFill>
                  <a:prstClr val="black"/>
                </a:solidFill>
              </a:rPr>
              <a:t>FECHA ÚLTIMA REVISIÓN: </a:t>
            </a:r>
            <a:r>
              <a:rPr lang="es-EC" dirty="0">
                <a:solidFill>
                  <a:prstClr val="black"/>
                </a:solidFill>
              </a:rPr>
              <a:t>09/10/13</a:t>
            </a: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>
                <a:solidFill>
                  <a:prstClr val="black"/>
                </a:solidFill>
              </a:rPr>
              <a:t>CÓDIGO: </a:t>
            </a:r>
            <a:r>
              <a:rPr lang="es-EC">
                <a:solidFill>
                  <a:prstClr val="black"/>
                </a:solidFill>
              </a:rPr>
              <a:t>SGC.DI.260</a:t>
            </a:r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>
                <a:solidFill>
                  <a:prstClr val="black"/>
                </a:solidFill>
              </a:rPr>
              <a:t>VERSIÓN: </a:t>
            </a:r>
            <a:r>
              <a:rPr lang="es-EC" dirty="0">
                <a:solidFill>
                  <a:prstClr val="black"/>
                </a:solidFill>
              </a:rPr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9500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68480" imgH="5375520" progId="">
                  <p:embed/>
                </p:oleObj>
              </mc:Choice>
              <mc:Fallback>
                <p:oleObj name="CorelDRAW" r:id="rId2" imgW="9168480" imgH="5375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>
              <a:solidFill>
                <a:prstClr val="black"/>
              </a:solidFill>
            </a:endParaRPr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>
                <a:solidFill>
                  <a:prstClr val="black"/>
                </a:solidFill>
              </a:rPr>
              <a:t>FECHA ÚLTIMA REVISIÓN: </a:t>
            </a:r>
            <a:r>
              <a:rPr lang="es-EC" dirty="0">
                <a:solidFill>
                  <a:prstClr val="black"/>
                </a:solidFill>
              </a:rPr>
              <a:t>09/10/13</a:t>
            </a: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>
                <a:solidFill>
                  <a:prstClr val="black"/>
                </a:solidFill>
              </a:rPr>
              <a:t>CÓDIGO: </a:t>
            </a:r>
            <a:r>
              <a:rPr lang="es-EC">
                <a:solidFill>
                  <a:prstClr val="black"/>
                </a:solidFill>
              </a:rPr>
              <a:t>SGC.DI.260</a:t>
            </a:r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>
                <a:solidFill>
                  <a:prstClr val="black"/>
                </a:solidFill>
              </a:rPr>
              <a:t>VERSIÓN: </a:t>
            </a:r>
            <a:r>
              <a:rPr lang="es-EC" dirty="0">
                <a:solidFill>
                  <a:prstClr val="black"/>
                </a:solidFill>
              </a:rPr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7521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142010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78690077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99090185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00750020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31254393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6848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2F15-4BBB-44F9-9E43-C19DEA0451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ABE-F11A-4141-99A9-B5A8215BAE6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83798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51591000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79185879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326637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73155723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>
                <a:solidFill>
                  <a:prstClr val="black"/>
                </a:solidFill>
              </a:rPr>
              <a:t>FECHA ÚLTIMA REVISIÓN: 13/12/11</a:t>
            </a:r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>
                <a:solidFill>
                  <a:prstClr val="black"/>
                </a:solidFill>
              </a:rPr>
              <a:t>VERSIÓN: </a:t>
            </a:r>
            <a:r>
              <a:rPr lang="es-EC">
                <a:solidFill>
                  <a:prstClr val="black"/>
                </a:solidFill>
              </a:rPr>
              <a:t>1.0</a:t>
            </a:r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>
                <a:solidFill>
                  <a:prstClr val="black"/>
                </a:solidFill>
              </a:rPr>
              <a:t>CÓDIGO: </a:t>
            </a:r>
            <a:r>
              <a:rPr lang="es-EC">
                <a:solidFill>
                  <a:prstClr val="black"/>
                </a:solidFill>
              </a:rPr>
              <a:t>SGC.DI.260</a:t>
            </a:r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7890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2F15-4BBB-44F9-9E43-C19DEA0451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ABE-F11A-4141-99A9-B5A8215BAE6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02119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2F15-4BBB-44F9-9E43-C19DEA0451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ABE-F11A-4141-99A9-B5A8215BAE6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86324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2F15-4BBB-44F9-9E43-C19DEA0451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ABE-F11A-4141-99A9-B5A8215BAE6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9538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2F15-4BBB-44F9-9E43-C19DEA0451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ABE-F11A-4141-99A9-B5A8215BAE6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8052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2F15-4BBB-44F9-9E43-C19DEA0451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ABE-F11A-4141-99A9-B5A8215BAE6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76243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2F15-4BBB-44F9-9E43-C19DEA0451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ABE-F11A-4141-99A9-B5A8215BAE6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9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2F15-4BBB-44F9-9E43-C19DEA0451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ABE-F11A-4141-99A9-B5A8215BAE6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3498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72F15-4BBB-44F9-9E43-C19DEA0451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4EABE-F11A-4141-99A9-B5A8215BAE6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5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prstClr val="black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33868" y="6235700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prstClr val="black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33868" y="62833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prstClr val="black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6656871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>
                <a:solidFill>
                  <a:prstClr val="black"/>
                </a:solidFill>
              </a:rPr>
              <a:t>FECHA ÚLTIMA REVISIÓN: </a:t>
            </a:r>
            <a:r>
              <a:rPr lang="es-EC" dirty="0">
                <a:solidFill>
                  <a:prstClr val="black"/>
                </a:solidFill>
              </a:rPr>
              <a:t>09/10/13</a:t>
            </a: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6658074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>
                <a:solidFill>
                  <a:prstClr val="black"/>
                </a:solidFill>
              </a:rPr>
              <a:t>CÓDIGO: </a:t>
            </a:r>
            <a:r>
              <a:rPr lang="es-EC">
                <a:solidFill>
                  <a:prstClr val="black"/>
                </a:solidFill>
              </a:rPr>
              <a:t>SGC.DI.260</a:t>
            </a:r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6658074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>
                <a:solidFill>
                  <a:prstClr val="black"/>
                </a:solidFill>
              </a:rPr>
              <a:t>VERSIÓN: </a:t>
            </a:r>
            <a:r>
              <a:rPr lang="es-EC" dirty="0">
                <a:solidFill>
                  <a:prstClr val="black"/>
                </a:solidFill>
              </a:rPr>
              <a:t>1.1</a:t>
            </a: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19" y="5981170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9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med">
    <p:pull/>
  </p:transition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Rectángulo"/>
          <p:cNvSpPr/>
          <p:nvPr/>
        </p:nvSpPr>
        <p:spPr>
          <a:xfrm>
            <a:off x="1406681" y="854821"/>
            <a:ext cx="1029226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 de las Fuerzas Armadas- ESPE</a:t>
            </a:r>
            <a:b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Departamento de Ciencias de la Vida y de la Agricultura.</a:t>
            </a:r>
            <a:endParaRPr lang="es-E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titulación, previo a la obtención del título de Ingeniera en Biotecnología </a:t>
            </a:r>
          </a:p>
          <a:p>
            <a:pPr algn="ctr"/>
            <a:endParaRPr lang="es-EC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C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r>
              <a:rPr lang="es-EC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endParaRPr lang="es-EC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Elaborado por:</a:t>
            </a:r>
            <a:b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Cristina Nathaly Galarraga Salinas</a:t>
            </a:r>
            <a:br>
              <a:rPr lang="es-EC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Director:</a:t>
            </a:r>
            <a:b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María Claudia Segovia Salcedo, Ph.D.</a:t>
            </a:r>
            <a:endParaRPr lang="es-EC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Quito-Ecuador</a:t>
            </a:r>
            <a:b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s-EC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3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04" t="12097" b="11751"/>
          <a:stretch/>
        </p:blipFill>
        <p:spPr>
          <a:xfrm>
            <a:off x="10799350" y="69990"/>
            <a:ext cx="899592" cy="7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30466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49BFE06-C8DD-47B3-A5C1-B35166AEA2B8}"/>
              </a:ext>
            </a:extLst>
          </p:cNvPr>
          <p:cNvSpPr txBox="1"/>
          <p:nvPr/>
        </p:nvSpPr>
        <p:spPr>
          <a:xfrm>
            <a:off x="373788" y="6342136"/>
            <a:ext cx="13224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C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Sweileh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2020)</a:t>
            </a:r>
            <a:endParaRPr lang="es-EC" sz="1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2D4494E-F177-4264-A1E7-C950846B48CD}"/>
              </a:ext>
            </a:extLst>
          </p:cNvPr>
          <p:cNvSpPr txBox="1"/>
          <p:nvPr/>
        </p:nvSpPr>
        <p:spPr>
          <a:xfrm>
            <a:off x="3916778" y="636111"/>
            <a:ext cx="474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schemeClr val="accent6"/>
                </a:solidFill>
                <a:latin typeface="+mj-lt"/>
              </a:rPr>
              <a:t>Estrategias del análisis bibliométrico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7B9D424-C790-40CB-B97C-28F5ABEC8B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2622728"/>
              </p:ext>
            </p:extLst>
          </p:nvPr>
        </p:nvGraphicFramePr>
        <p:xfrm>
          <a:off x="719556" y="1169504"/>
          <a:ext cx="8613151" cy="4518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A6C9BC32-C19A-42EA-B8C4-A3CD7C6785CE}"/>
              </a:ext>
            </a:extLst>
          </p:cNvPr>
          <p:cNvSpPr txBox="1"/>
          <p:nvPr/>
        </p:nvSpPr>
        <p:spPr>
          <a:xfrm>
            <a:off x="719556" y="38809"/>
            <a:ext cx="10682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7DD0035-1C69-4E32-A046-EFAD32A8FF12}"/>
              </a:ext>
            </a:extLst>
          </p:cNvPr>
          <p:cNvSpPr txBox="1"/>
          <p:nvPr/>
        </p:nvSpPr>
        <p:spPr>
          <a:xfrm>
            <a:off x="11052313" y="482223"/>
            <a:ext cx="113968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+mj-lt"/>
              </a:rPr>
              <a:t>Metodología </a:t>
            </a:r>
          </a:p>
        </p:txBody>
      </p:sp>
      <p:pic>
        <p:nvPicPr>
          <p:cNvPr id="8" name="Picture 2" descr="seis">
            <a:extLst>
              <a:ext uri="{FF2B5EF4-FFF2-40B4-BE49-F238E27FC236}">
                <a16:creationId xmlns:a16="http://schemas.microsoft.com/office/drawing/2014/main" id="{C1302B57-AE77-4E4D-9A1F-A0D3EC41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338" y="1747836"/>
            <a:ext cx="170497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398617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AA0312A-AC81-47B2-943D-86AD86DC66EE}"/>
              </a:ext>
            </a:extLst>
          </p:cNvPr>
          <p:cNvSpPr txBox="1"/>
          <p:nvPr/>
        </p:nvSpPr>
        <p:spPr>
          <a:xfrm>
            <a:off x="4452730" y="750265"/>
            <a:ext cx="312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schemeClr val="accent6"/>
                </a:solidFill>
                <a:latin typeface="+mj-lt"/>
              </a:rPr>
              <a:t>Selección base de datos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E01B5D-1A68-430F-9EAB-8DB62EC5B075}"/>
              </a:ext>
            </a:extLst>
          </p:cNvPr>
          <p:cNvSpPr txBox="1"/>
          <p:nvPr/>
        </p:nvSpPr>
        <p:spPr>
          <a:xfrm>
            <a:off x="388730" y="1605907"/>
            <a:ext cx="7513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+mj-lt"/>
              </a:rPr>
              <a:t>Tabla 1. </a:t>
            </a:r>
            <a:r>
              <a:rPr lang="es-EC" sz="1400" dirty="0">
                <a:latin typeface="+mj-lt"/>
              </a:rPr>
              <a:t>Criterios de selección de la base de datos (Scopus, Web </a:t>
            </a:r>
            <a:r>
              <a:rPr lang="es-EC" sz="1400" dirty="0" err="1">
                <a:latin typeface="+mj-lt"/>
              </a:rPr>
              <a:t>of</a:t>
            </a:r>
            <a:r>
              <a:rPr lang="es-EC" sz="1400" dirty="0">
                <a:latin typeface="+mj-lt"/>
              </a:rPr>
              <a:t> Science y Google Scholar)</a:t>
            </a:r>
          </a:p>
        </p:txBody>
      </p:sp>
      <p:pic>
        <p:nvPicPr>
          <p:cNvPr id="1026" name="Picture 2" descr="La revista Ciudades entra en Scopus - Instituto Universitario de Urbanística">
            <a:extLst>
              <a:ext uri="{FF2B5EF4-FFF2-40B4-BE49-F238E27FC236}">
                <a16:creationId xmlns:a16="http://schemas.microsoft.com/office/drawing/2014/main" id="{08103A79-BC3F-4F2A-8ED4-31646135E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314" y="2519910"/>
            <a:ext cx="2078490" cy="66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b Of Science | CIB">
            <a:extLst>
              <a:ext uri="{FF2B5EF4-FFF2-40B4-BE49-F238E27FC236}">
                <a16:creationId xmlns:a16="http://schemas.microsoft.com/office/drawing/2014/main" id="{01B10319-9E37-4626-8767-ED3088A78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747" y="3374148"/>
            <a:ext cx="2117327" cy="57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ogle Académico - Wikipedia, la enciclopedia libre">
            <a:extLst>
              <a:ext uri="{FF2B5EF4-FFF2-40B4-BE49-F238E27FC236}">
                <a16:creationId xmlns:a16="http://schemas.microsoft.com/office/drawing/2014/main" id="{FAE64F25-FAB3-45A4-A31F-AF2B3629D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747" y="4141306"/>
            <a:ext cx="2206057" cy="85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83133D8-A345-49FE-9804-31F60CBF6A78}"/>
              </a:ext>
            </a:extLst>
          </p:cNvPr>
          <p:cNvSpPr txBox="1"/>
          <p:nvPr/>
        </p:nvSpPr>
        <p:spPr>
          <a:xfrm>
            <a:off x="719556" y="38809"/>
            <a:ext cx="10682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A0CD199-0BAA-4E83-97A1-B7BD9221D929}"/>
              </a:ext>
            </a:extLst>
          </p:cNvPr>
          <p:cNvSpPr txBox="1"/>
          <p:nvPr/>
        </p:nvSpPr>
        <p:spPr>
          <a:xfrm>
            <a:off x="11052313" y="482223"/>
            <a:ext cx="113968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+mj-lt"/>
              </a:rPr>
              <a:t>Metodología 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0F638EA5-8D91-402C-B189-27442C58A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636257"/>
              </p:ext>
            </p:extLst>
          </p:nvPr>
        </p:nvGraphicFramePr>
        <p:xfrm>
          <a:off x="388730" y="2104445"/>
          <a:ext cx="8534939" cy="354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2540">
                  <a:extLst>
                    <a:ext uri="{9D8B030D-6E8A-4147-A177-3AD203B41FA5}">
                      <a16:colId xmlns:a16="http://schemas.microsoft.com/office/drawing/2014/main" val="548560965"/>
                    </a:ext>
                  </a:extLst>
                </a:gridCol>
                <a:gridCol w="1445122">
                  <a:extLst>
                    <a:ext uri="{9D8B030D-6E8A-4147-A177-3AD203B41FA5}">
                      <a16:colId xmlns:a16="http://schemas.microsoft.com/office/drawing/2014/main" val="3693279183"/>
                    </a:ext>
                  </a:extLst>
                </a:gridCol>
                <a:gridCol w="1385835">
                  <a:extLst>
                    <a:ext uri="{9D8B030D-6E8A-4147-A177-3AD203B41FA5}">
                      <a16:colId xmlns:a16="http://schemas.microsoft.com/office/drawing/2014/main" val="4176198148"/>
                    </a:ext>
                  </a:extLst>
                </a:gridCol>
                <a:gridCol w="1401442">
                  <a:extLst>
                    <a:ext uri="{9D8B030D-6E8A-4147-A177-3AD203B41FA5}">
                      <a16:colId xmlns:a16="http://schemas.microsoft.com/office/drawing/2014/main" val="249964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>
                          <a:latin typeface="+mj-lt"/>
                        </a:rPr>
                        <a:t>Criterio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>
                          <a:latin typeface="+mj-lt"/>
                        </a:rPr>
                        <a:t>Scopus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>
                          <a:latin typeface="+mj-lt"/>
                        </a:rPr>
                        <a:t>Web </a:t>
                      </a:r>
                      <a:r>
                        <a:rPr lang="es-EC" sz="1600" b="1" dirty="0" err="1">
                          <a:latin typeface="+mj-lt"/>
                        </a:rPr>
                        <a:t>of</a:t>
                      </a:r>
                      <a:r>
                        <a:rPr lang="es-EC" sz="1600" b="1" dirty="0">
                          <a:latin typeface="+mj-lt"/>
                        </a:rPr>
                        <a:t> Science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>
                          <a:latin typeface="+mj-lt"/>
                        </a:rPr>
                        <a:t>Google Scholar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353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C" sz="1600" dirty="0">
                          <a:latin typeface="+mj-lt"/>
                        </a:rPr>
                        <a:t>Número de documentos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j-lt"/>
                        </a:rPr>
                        <a:t>368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j-lt"/>
                        </a:rPr>
                        <a:t>225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j-lt"/>
                        </a:rPr>
                        <a:t>963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25293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C" sz="1600" dirty="0">
                          <a:latin typeface="+mj-lt"/>
                        </a:rPr>
                        <a:t>Periodo comprendido entre 2010-2020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j-lt"/>
                        </a:rPr>
                        <a:t>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j-lt"/>
                        </a:rPr>
                        <a:t>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j-lt"/>
                        </a:rPr>
                        <a:t>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1563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C" sz="1600" dirty="0">
                          <a:latin typeface="+mj-lt"/>
                        </a:rPr>
                        <a:t>Acceso al paquete informático </a:t>
                      </a:r>
                      <a:r>
                        <a:rPr lang="es-EC" sz="1600" dirty="0" err="1">
                          <a:latin typeface="+mj-lt"/>
                        </a:rPr>
                        <a:t>Bibliometrix</a:t>
                      </a:r>
                      <a:r>
                        <a:rPr lang="es-EC" sz="1600" dirty="0">
                          <a:latin typeface="+mj-lt"/>
                        </a:rPr>
                        <a:t> de 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j-lt"/>
                        </a:rPr>
                        <a:t>Si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j-lt"/>
                        </a:rPr>
                        <a:t>Si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j-lt"/>
                        </a:rPr>
                        <a:t>No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4389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C" sz="1600" dirty="0">
                          <a:latin typeface="+mj-lt"/>
                        </a:rPr>
                        <a:t>Búsqueda avanzada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j-lt"/>
                        </a:rPr>
                        <a:t>Si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j-lt"/>
                        </a:rPr>
                        <a:t>Si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j-lt"/>
                        </a:rPr>
                        <a:t>Si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106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C" sz="1600" dirty="0">
                          <a:latin typeface="+mj-lt"/>
                        </a:rPr>
                        <a:t>Contador de citas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j-lt"/>
                        </a:rPr>
                        <a:t>Si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j-lt"/>
                        </a:rPr>
                        <a:t>Si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j-lt"/>
                        </a:rPr>
                        <a:t>Si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939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C" sz="1600" dirty="0">
                          <a:latin typeface="+mj-lt"/>
                        </a:rPr>
                        <a:t>Suscripción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j-lt"/>
                        </a:rPr>
                        <a:t>Si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j-lt"/>
                        </a:rPr>
                        <a:t>Si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j-lt"/>
                        </a:rPr>
                        <a:t>Si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7564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C" sz="1600" dirty="0">
                          <a:latin typeface="+mj-lt"/>
                        </a:rPr>
                        <a:t>Cobertura geográfica de América Latina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j-lt"/>
                        </a:rPr>
                        <a:t>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j-lt"/>
                        </a:rPr>
                        <a:t>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j-lt"/>
                        </a:rPr>
                        <a:t>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0621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C" sz="1600" dirty="0">
                          <a:latin typeface="+mj-lt"/>
                        </a:rPr>
                        <a:t>Exportación  de datos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j-lt"/>
                        </a:rPr>
                        <a:t>Si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j-lt"/>
                        </a:rPr>
                        <a:t>Si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j-lt"/>
                        </a:rPr>
                        <a:t>No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267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740174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3B8E28-276C-4A44-B372-94A6FD95158E}"/>
              </a:ext>
            </a:extLst>
          </p:cNvPr>
          <p:cNvSpPr txBox="1"/>
          <p:nvPr/>
        </p:nvSpPr>
        <p:spPr>
          <a:xfrm>
            <a:off x="4403415" y="852577"/>
            <a:ext cx="338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schemeClr val="accent6"/>
                </a:solidFill>
                <a:latin typeface="+mj-lt"/>
              </a:rPr>
              <a:t>Estrategia de búsqueda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D9F2280-5173-46F5-BDDF-F03DCD73FD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09211" y="2168541"/>
            <a:ext cx="5966928" cy="362265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424BA9D-63D3-4CCC-A919-0655CCB0DD25}"/>
              </a:ext>
            </a:extLst>
          </p:cNvPr>
          <p:cNvSpPr txBox="1"/>
          <p:nvPr/>
        </p:nvSpPr>
        <p:spPr>
          <a:xfrm>
            <a:off x="5509210" y="1479781"/>
            <a:ext cx="5966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+mj-lt"/>
              </a:rPr>
              <a:t>Figura 7. </a:t>
            </a:r>
            <a:r>
              <a:rPr lang="es-EC" sz="1400" dirty="0">
                <a:latin typeface="+mj-lt"/>
              </a:rPr>
              <a:t> Estrategia de búsqueda de la información en Scopus para la producción científica de </a:t>
            </a:r>
            <a:r>
              <a:rPr lang="es-EC" sz="1400" i="1" dirty="0">
                <a:latin typeface="+mj-lt"/>
              </a:rPr>
              <a:t>Bactris gasipaes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C526A-25D5-4457-9B8F-54306C262849}"/>
              </a:ext>
            </a:extLst>
          </p:cNvPr>
          <p:cNvSpPr txBox="1"/>
          <p:nvPr/>
        </p:nvSpPr>
        <p:spPr>
          <a:xfrm>
            <a:off x="1987452" y="2948818"/>
            <a:ext cx="3385171" cy="20621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ysClr val="windowText" lastClr="000000"/>
                </a:solidFill>
                <a:latin typeface="+mj-lt"/>
              </a:rPr>
              <a:t>Palabras clave: nombres comunes (chontaduro, pejibaye, pupunha, </a:t>
            </a:r>
            <a:r>
              <a:rPr lang="es-EC" sz="1600" dirty="0" err="1">
                <a:solidFill>
                  <a:sysClr val="windowText" lastClr="000000"/>
                </a:solidFill>
                <a:latin typeface="+mj-lt"/>
              </a:rPr>
              <a:t>peach</a:t>
            </a:r>
            <a:r>
              <a:rPr lang="es-EC" sz="16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s-EC" sz="1600" dirty="0" err="1">
                <a:solidFill>
                  <a:sysClr val="windowText" lastClr="000000"/>
                </a:solidFill>
                <a:latin typeface="+mj-lt"/>
              </a:rPr>
              <a:t>palm</a:t>
            </a:r>
            <a:r>
              <a:rPr lang="es-EC" sz="1600" dirty="0">
                <a:solidFill>
                  <a:sysClr val="windowText" lastClr="000000"/>
                </a:solidFill>
                <a:latin typeface="+mj-lt"/>
              </a:rPr>
              <a:t>) y científico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ysClr val="windowText" lastClr="000000"/>
                </a:solidFill>
                <a:latin typeface="+mj-lt"/>
              </a:rPr>
              <a:t>Cobertura temporal (2010-2021)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ysClr val="windowText" lastClr="000000"/>
                </a:solidFill>
                <a:latin typeface="+mj-lt"/>
              </a:rPr>
              <a:t>Coincidencia en título, resumen, palabras clave de autores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ysClr val="windowText" lastClr="000000"/>
                </a:solidFill>
                <a:latin typeface="+mj-lt"/>
              </a:rPr>
              <a:t>Exclusión de libros y documentos erróneos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639ADFD-82F4-4AA7-9064-CEF92BFA2BFE}"/>
              </a:ext>
            </a:extLst>
          </p:cNvPr>
          <p:cNvSpPr txBox="1"/>
          <p:nvPr/>
        </p:nvSpPr>
        <p:spPr>
          <a:xfrm>
            <a:off x="719556" y="38809"/>
            <a:ext cx="10682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38B85EA-4288-4E54-A0E7-C0B6D61D0AA6}"/>
              </a:ext>
            </a:extLst>
          </p:cNvPr>
          <p:cNvSpPr txBox="1"/>
          <p:nvPr/>
        </p:nvSpPr>
        <p:spPr>
          <a:xfrm>
            <a:off x="11052313" y="482223"/>
            <a:ext cx="113968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+mj-lt"/>
              </a:rPr>
              <a:t>Metodología</a:t>
            </a:r>
          </a:p>
        </p:txBody>
      </p:sp>
      <p:pic>
        <p:nvPicPr>
          <p:cNvPr id="9" name="Picture 2" descr="seis">
            <a:extLst>
              <a:ext uri="{FF2B5EF4-FFF2-40B4-BE49-F238E27FC236}">
                <a16:creationId xmlns:a16="http://schemas.microsoft.com/office/drawing/2014/main" id="{99F9438A-7399-4AF3-88AD-CCC325EE5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2477" y="2168541"/>
            <a:ext cx="170497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690810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A9BD606-0F0C-4ACE-90BF-C0F1F455FFEA}"/>
              </a:ext>
            </a:extLst>
          </p:cNvPr>
          <p:cNvSpPr txBox="1"/>
          <p:nvPr/>
        </p:nvSpPr>
        <p:spPr>
          <a:xfrm>
            <a:off x="3987921" y="926974"/>
            <a:ext cx="4216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schemeClr val="accent6"/>
                </a:solidFill>
                <a:latin typeface="+mj-lt"/>
              </a:rPr>
              <a:t>Elaboración matriz y validación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F576A7E-A175-4F78-B8B7-167596AFDD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7422" y="2250351"/>
            <a:ext cx="5458578" cy="276345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FC6FF41-1371-4033-A468-7CE91BC8A99C}"/>
              </a:ext>
            </a:extLst>
          </p:cNvPr>
          <p:cNvSpPr txBox="1"/>
          <p:nvPr/>
        </p:nvSpPr>
        <p:spPr>
          <a:xfrm>
            <a:off x="637422" y="1655358"/>
            <a:ext cx="5458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+mj-lt"/>
              </a:rPr>
              <a:t>Figura 8. </a:t>
            </a:r>
            <a:r>
              <a:rPr lang="es-EC" sz="1400" dirty="0">
                <a:latin typeface="+mj-lt"/>
              </a:rPr>
              <a:t>Selección de datos para la elaboración de la matriz de la información científica de </a:t>
            </a:r>
            <a:r>
              <a:rPr lang="es-EC" sz="1400" i="1" dirty="0">
                <a:latin typeface="+mj-lt"/>
              </a:rPr>
              <a:t>Bactris gasipaes </a:t>
            </a:r>
            <a:r>
              <a:rPr lang="es-EC" sz="1400" dirty="0">
                <a:latin typeface="+mj-lt"/>
              </a:rPr>
              <a:t>de la base de datos Scopus</a:t>
            </a:r>
            <a:endParaRPr lang="es-EC" sz="1400" i="1" dirty="0">
              <a:latin typeface="+mj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8461DDB-E5EB-4036-AF99-FBCD9402AD42}"/>
              </a:ext>
            </a:extLst>
          </p:cNvPr>
          <p:cNvSpPr txBox="1"/>
          <p:nvPr/>
        </p:nvSpPr>
        <p:spPr>
          <a:xfrm>
            <a:off x="6307377" y="2274838"/>
            <a:ext cx="3681071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ysClr val="windowText" lastClr="000000"/>
                </a:solidFill>
                <a:latin typeface="+mj-lt"/>
              </a:rPr>
              <a:t>Exclusión 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ysClr val="windowText" lastClr="000000"/>
                </a:solidFill>
                <a:latin typeface="+mj-lt"/>
              </a:rPr>
              <a:t>Documentos duplicados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ysClr val="windowText" lastClr="000000"/>
                </a:solidFill>
                <a:latin typeface="+mj-lt"/>
              </a:rPr>
              <a:t>Documentos con temas no relacionados al chontaduro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ysClr val="windowText" lastClr="000000"/>
                </a:solidFill>
                <a:latin typeface="+mj-lt"/>
              </a:rPr>
              <a:t>Documentos sin al menos un autor con afiliación latinoamericana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ysClr val="windowText" lastClr="000000"/>
                </a:solidFill>
                <a:latin typeface="+mj-lt"/>
              </a:rPr>
              <a:t>Clasificación de la información de acuerdo a categorías planteadas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9B51725-C1A0-4557-8166-72D267A6C8D0}"/>
              </a:ext>
            </a:extLst>
          </p:cNvPr>
          <p:cNvSpPr txBox="1"/>
          <p:nvPr/>
        </p:nvSpPr>
        <p:spPr>
          <a:xfrm>
            <a:off x="719556" y="38809"/>
            <a:ext cx="10682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BC11051-8540-49CE-A7C2-6FCF417B40A1}"/>
              </a:ext>
            </a:extLst>
          </p:cNvPr>
          <p:cNvSpPr txBox="1"/>
          <p:nvPr/>
        </p:nvSpPr>
        <p:spPr>
          <a:xfrm>
            <a:off x="11052313" y="482223"/>
            <a:ext cx="113968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+mj-lt"/>
              </a:rPr>
              <a:t>Metodología </a:t>
            </a:r>
          </a:p>
        </p:txBody>
      </p:sp>
      <p:pic>
        <p:nvPicPr>
          <p:cNvPr id="13" name="Picture 2" descr="seis">
            <a:extLst>
              <a:ext uri="{FF2B5EF4-FFF2-40B4-BE49-F238E27FC236}">
                <a16:creationId xmlns:a16="http://schemas.microsoft.com/office/drawing/2014/main" id="{DDCB7777-5BF0-4D7C-B7D1-9130805FA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181" y="1651481"/>
            <a:ext cx="170497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719781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D732612-ED64-484A-8B4C-7FB77DA052A0}"/>
              </a:ext>
            </a:extLst>
          </p:cNvPr>
          <p:cNvSpPr txBox="1"/>
          <p:nvPr/>
        </p:nvSpPr>
        <p:spPr>
          <a:xfrm>
            <a:off x="4043804" y="857479"/>
            <a:ext cx="410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schemeClr val="accent6"/>
                </a:solidFill>
                <a:latin typeface="+mj-lt"/>
              </a:rPr>
              <a:t>Elaboración matriz y validación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64CDAF4-CC28-4D2D-B922-DA42BAB77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161680"/>
              </p:ext>
            </p:extLst>
          </p:nvPr>
        </p:nvGraphicFramePr>
        <p:xfrm>
          <a:off x="2503630" y="2117966"/>
          <a:ext cx="8898834" cy="3718560"/>
        </p:xfrm>
        <a:graphic>
          <a:graphicData uri="http://schemas.openxmlformats.org/drawingml/2006/table">
            <a:tbl>
              <a:tblPr/>
              <a:tblGrid>
                <a:gridCol w="2175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3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C" sz="1600" b="1" i="0" dirty="0">
                          <a:effectLst/>
                          <a:latin typeface="Times New Roman" panose="02020603050405020304" pitchFamily="18" charset="0"/>
                        </a:rPr>
                        <a:t>Categoría</a:t>
                      </a:r>
                      <a:endParaRPr lang="es-EC" sz="1600" b="1" i="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C" sz="1600" b="1" i="0" dirty="0">
                          <a:effectLst/>
                          <a:latin typeface="Times New Roman" panose="02020603050405020304" pitchFamily="18" charset="0"/>
                        </a:rPr>
                        <a:t>Descripción </a:t>
                      </a:r>
                      <a:endParaRPr lang="es-EC" sz="1600" b="1" i="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s-EC" sz="1600" b="0" i="0">
                          <a:effectLst/>
                          <a:latin typeface="Times New Roman" panose="02020603050405020304" pitchFamily="18" charset="0"/>
                        </a:rPr>
                        <a:t>Ecología, morfología, anatomía e histología </a:t>
                      </a:r>
                      <a:endParaRPr lang="es-EC" sz="1600" b="0" i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C" sz="1600" b="0" i="0" dirty="0">
                          <a:effectLst/>
                          <a:latin typeface="Times New Roman" panose="02020603050405020304" pitchFamily="18" charset="0"/>
                        </a:rPr>
                        <a:t>Florística, fenología, conservación, dinámica poblacional, interacciones y morfología, anatomía e histología aplicada a </a:t>
                      </a:r>
                      <a:r>
                        <a:rPr lang="es-EC" sz="1600" b="0" i="1" dirty="0">
                          <a:effectLst/>
                          <a:latin typeface="Times New Roman" panose="02020603050405020304" pitchFamily="18" charset="0"/>
                        </a:rPr>
                        <a:t>Bactris gasipaes</a:t>
                      </a:r>
                      <a:r>
                        <a:rPr lang="es-EC" sz="16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s-EC" sz="1600" b="0" i="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s-EC" sz="1600" b="0" i="0" dirty="0">
                          <a:effectLst/>
                          <a:latin typeface="Times New Roman" panose="02020603050405020304" pitchFamily="18" charset="0"/>
                        </a:rPr>
                        <a:t>Producción y uso  </a:t>
                      </a:r>
                      <a:endParaRPr lang="es-EC" sz="1600" b="0" i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C" sz="1600" b="0" i="0" dirty="0">
                          <a:effectLst/>
                          <a:latin typeface="Times New Roman" panose="02020603050405020304" pitchFamily="18" charset="0"/>
                        </a:rPr>
                        <a:t>Producción y transformación de productos o subproductos de </a:t>
                      </a:r>
                      <a:r>
                        <a:rPr lang="es-EC" sz="1600" b="0" i="1" dirty="0">
                          <a:effectLst/>
                          <a:latin typeface="Times New Roman" panose="02020603050405020304" pitchFamily="18" charset="0"/>
                        </a:rPr>
                        <a:t>Bactris gasipaes</a:t>
                      </a:r>
                      <a:r>
                        <a:rPr lang="es-EC" sz="1600" b="0" i="0" dirty="0">
                          <a:effectLst/>
                          <a:latin typeface="Times New Roman" panose="02020603050405020304" pitchFamily="18" charset="0"/>
                        </a:rPr>
                        <a:t>. Uso dado por las comunidades o con el fin de comercializar </a:t>
                      </a:r>
                      <a:endParaRPr lang="es-EC" sz="1600" b="0" i="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s-EC" sz="1600" b="0" i="0">
                          <a:effectLst/>
                          <a:latin typeface="Times New Roman" panose="02020603050405020304" pitchFamily="18" charset="0"/>
                        </a:rPr>
                        <a:t>Propiedades bioquímicas y/o nutricionales </a:t>
                      </a:r>
                      <a:endParaRPr lang="es-EC" sz="1600" b="0" i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C" sz="1600" b="0" i="0" dirty="0">
                          <a:effectLst/>
                          <a:latin typeface="Times New Roman" panose="02020603050405020304" pitchFamily="18" charset="0"/>
                        </a:rPr>
                        <a:t>Partes vegetales usado como materia prima para aislar sustancias bioquímicas. Uso de la planta con fin nutricional o de sus sustancias bioquímicas para nutrición.  </a:t>
                      </a:r>
                      <a:endParaRPr lang="es-EC" sz="1600" b="0" i="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s-EC" sz="1600" b="0" i="0">
                          <a:effectLst/>
                          <a:latin typeface="Times New Roman" panose="02020603050405020304" pitchFamily="18" charset="0"/>
                        </a:rPr>
                        <a:t>Biotecnología y genética </a:t>
                      </a:r>
                      <a:endParaRPr lang="es-EC" sz="1600" b="0" i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C" sz="1600" b="0" i="0">
                          <a:effectLst/>
                          <a:latin typeface="Times New Roman" panose="02020603050405020304" pitchFamily="18" charset="0"/>
                        </a:rPr>
                        <a:t>Biotecnología, biología molecular, cultivo de tejidos vegetales, microbiología  </a:t>
                      </a:r>
                      <a:endParaRPr lang="es-EC" sz="1600" b="0" i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s-EC" sz="1600" b="0" i="0" dirty="0">
                          <a:effectLst/>
                          <a:latin typeface="Times New Roman" panose="02020603050405020304" pitchFamily="18" charset="0"/>
                        </a:rPr>
                        <a:t>Manejo y mejora de sistemas agroforestales </a:t>
                      </a:r>
                      <a:endParaRPr lang="es-EC" sz="1600" b="0" i="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C" sz="1600" b="0" i="0" dirty="0">
                          <a:effectLst/>
                          <a:latin typeface="Times New Roman" panose="02020603050405020304" pitchFamily="18" charset="0"/>
                        </a:rPr>
                        <a:t>Técnicas empleadas y mejora de las mismas para el manejo de plagas, suelo y cultivo del chontaduro.  </a:t>
                      </a:r>
                      <a:endParaRPr lang="es-EC" sz="1600" b="0" i="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FFB810CC-C6A2-484E-8DAA-10E13CD09D9A}"/>
              </a:ext>
            </a:extLst>
          </p:cNvPr>
          <p:cNvSpPr txBox="1"/>
          <p:nvPr/>
        </p:nvSpPr>
        <p:spPr>
          <a:xfrm>
            <a:off x="2153479" y="1605474"/>
            <a:ext cx="7169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+mj-lt"/>
              </a:rPr>
              <a:t>Tabla 2. </a:t>
            </a:r>
            <a:r>
              <a:rPr lang="es-EC" sz="1400" dirty="0">
                <a:latin typeface="+mj-lt"/>
              </a:rPr>
              <a:t>Categorías científicas para el análisis de la información sobre </a:t>
            </a:r>
            <a:r>
              <a:rPr lang="es-EC" sz="1400" i="1" dirty="0">
                <a:latin typeface="+mj-lt"/>
              </a:rPr>
              <a:t>Bactris gasipaes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F75481-9379-479A-B9C3-AE716CFD5A64}"/>
              </a:ext>
            </a:extLst>
          </p:cNvPr>
          <p:cNvSpPr txBox="1"/>
          <p:nvPr/>
        </p:nvSpPr>
        <p:spPr>
          <a:xfrm>
            <a:off x="282477" y="636935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C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Elias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2015)</a:t>
            </a:r>
            <a:endParaRPr lang="es-EC" sz="1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EB5697-7EDF-4C03-A297-A013094F7F17}"/>
              </a:ext>
            </a:extLst>
          </p:cNvPr>
          <p:cNvSpPr txBox="1"/>
          <p:nvPr/>
        </p:nvSpPr>
        <p:spPr>
          <a:xfrm>
            <a:off x="719556" y="38809"/>
            <a:ext cx="10682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A722BBE-2ABB-435D-95F9-840026285A5E}"/>
              </a:ext>
            </a:extLst>
          </p:cNvPr>
          <p:cNvSpPr txBox="1"/>
          <p:nvPr/>
        </p:nvSpPr>
        <p:spPr>
          <a:xfrm>
            <a:off x="11052313" y="482223"/>
            <a:ext cx="113968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+mj-lt"/>
              </a:rPr>
              <a:t>Metodología </a:t>
            </a:r>
          </a:p>
        </p:txBody>
      </p:sp>
      <p:pic>
        <p:nvPicPr>
          <p:cNvPr id="11" name="Picture 2" descr="seis">
            <a:extLst>
              <a:ext uri="{FF2B5EF4-FFF2-40B4-BE49-F238E27FC236}">
                <a16:creationId xmlns:a16="http://schemas.microsoft.com/office/drawing/2014/main" id="{50870E32-A566-4D91-8ECF-5E4FF8E66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81" y="2296083"/>
            <a:ext cx="170497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127040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59D788C-4C98-40D8-8867-27E3B1AA21F9}"/>
              </a:ext>
            </a:extLst>
          </p:cNvPr>
          <p:cNvSpPr txBox="1"/>
          <p:nvPr/>
        </p:nvSpPr>
        <p:spPr>
          <a:xfrm>
            <a:off x="4332477" y="739631"/>
            <a:ext cx="3527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schemeClr val="accent6"/>
                </a:solidFill>
                <a:latin typeface="+mj-lt"/>
              </a:rPr>
              <a:t>Indicadores bibliométricos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F7C419C-C3F0-4A6E-A5F7-99C7CC692893}"/>
              </a:ext>
            </a:extLst>
          </p:cNvPr>
          <p:cNvSpPr txBox="1"/>
          <p:nvPr/>
        </p:nvSpPr>
        <p:spPr>
          <a:xfrm>
            <a:off x="1855305" y="1388264"/>
            <a:ext cx="5458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+mj-lt"/>
              </a:rPr>
              <a:t>Tabla 3. </a:t>
            </a:r>
            <a:r>
              <a:rPr lang="es-EC" sz="1400" dirty="0">
                <a:latin typeface="+mj-lt"/>
              </a:rPr>
              <a:t>Indicadores y variables estudiadas en el análisis bibliométrico de </a:t>
            </a:r>
            <a:r>
              <a:rPr lang="es-EC" sz="1400" i="1" dirty="0">
                <a:latin typeface="+mj-lt"/>
              </a:rPr>
              <a:t>Bactris gasipaes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274B3C-0BC0-459B-B123-1D3ACA121B62}"/>
              </a:ext>
            </a:extLst>
          </p:cNvPr>
          <p:cNvSpPr txBox="1"/>
          <p:nvPr/>
        </p:nvSpPr>
        <p:spPr>
          <a:xfrm>
            <a:off x="719556" y="38809"/>
            <a:ext cx="10682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CDDF000-6B1C-4DDA-B1CC-651612D2DB61}"/>
              </a:ext>
            </a:extLst>
          </p:cNvPr>
          <p:cNvSpPr txBox="1"/>
          <p:nvPr/>
        </p:nvSpPr>
        <p:spPr>
          <a:xfrm>
            <a:off x="11052313" y="482223"/>
            <a:ext cx="113968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+mj-lt"/>
              </a:rPr>
              <a:t>Metodología</a:t>
            </a:r>
          </a:p>
        </p:txBody>
      </p:sp>
      <p:pic>
        <p:nvPicPr>
          <p:cNvPr id="13" name="Picture 2" descr="seis">
            <a:extLst>
              <a:ext uri="{FF2B5EF4-FFF2-40B4-BE49-F238E27FC236}">
                <a16:creationId xmlns:a16="http://schemas.microsoft.com/office/drawing/2014/main" id="{38878488-6A8E-4BA2-A43A-A0ADEF64E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720" y="1929615"/>
            <a:ext cx="170497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B10102-1B44-4C79-87FA-0A347013F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305" y="1929615"/>
            <a:ext cx="6334538" cy="430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59243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55AE1A1-9EB0-44C4-943C-A2C88F44C69F}"/>
              </a:ext>
            </a:extLst>
          </p:cNvPr>
          <p:cNvSpPr txBox="1"/>
          <p:nvPr/>
        </p:nvSpPr>
        <p:spPr>
          <a:xfrm>
            <a:off x="719556" y="38809"/>
            <a:ext cx="10682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6998FC6-7A76-4BF1-A7C8-D6DC233090B7}"/>
              </a:ext>
            </a:extLst>
          </p:cNvPr>
          <p:cNvSpPr txBox="1"/>
          <p:nvPr/>
        </p:nvSpPr>
        <p:spPr>
          <a:xfrm>
            <a:off x="11052313" y="482223"/>
            <a:ext cx="113968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+mj-lt"/>
              </a:rPr>
              <a:t>Metodología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B762838-6961-4782-97BC-401DAC9B07C5}"/>
              </a:ext>
            </a:extLst>
          </p:cNvPr>
          <p:cNvSpPr txBox="1"/>
          <p:nvPr/>
        </p:nvSpPr>
        <p:spPr>
          <a:xfrm>
            <a:off x="4322042" y="790000"/>
            <a:ext cx="3477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schemeClr val="accent6"/>
                </a:solidFill>
                <a:latin typeface="+mj-lt"/>
              </a:rPr>
              <a:t>Indicadores bibliométricos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5B94831-3C51-4B12-AFE3-0E0F7C46D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053" y="1934453"/>
            <a:ext cx="6287113" cy="423862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6227BEE-17CF-4AFB-B91F-D9B696B2B8FE}"/>
              </a:ext>
            </a:extLst>
          </p:cNvPr>
          <p:cNvSpPr txBox="1"/>
          <p:nvPr/>
        </p:nvSpPr>
        <p:spPr>
          <a:xfrm>
            <a:off x="1842053" y="1394150"/>
            <a:ext cx="5540228" cy="54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+mj-lt"/>
              </a:rPr>
              <a:t>Tabla 4. </a:t>
            </a:r>
            <a:r>
              <a:rPr lang="es-EC" sz="1400" dirty="0">
                <a:latin typeface="+mj-lt"/>
              </a:rPr>
              <a:t>Indicadores y variables estudiadas en el análisis bibliométrico de </a:t>
            </a:r>
            <a:r>
              <a:rPr lang="es-EC" sz="1400" i="1" dirty="0">
                <a:latin typeface="+mj-lt"/>
              </a:rPr>
              <a:t>Bactris gasipaes</a:t>
            </a:r>
          </a:p>
        </p:txBody>
      </p:sp>
      <p:pic>
        <p:nvPicPr>
          <p:cNvPr id="10" name="Picture 2" descr="seis">
            <a:extLst>
              <a:ext uri="{FF2B5EF4-FFF2-40B4-BE49-F238E27FC236}">
                <a16:creationId xmlns:a16="http://schemas.microsoft.com/office/drawing/2014/main" id="{1EE89FD3-469B-47CC-945C-2DA399569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972" y="1908065"/>
            <a:ext cx="170497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428073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87B3709-D0F1-4DF7-B47F-86C9110E36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>
                <a:solidFill>
                  <a:prstClr val="black"/>
                </a:solidFill>
              </a:rPr>
              <a:t>VERSIÓN: </a:t>
            </a:r>
            <a:r>
              <a:rPr lang="es-EC">
                <a:solidFill>
                  <a:prstClr val="black"/>
                </a:solidFill>
              </a:rPr>
              <a:t>1.0</a:t>
            </a:r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F37F6A-96A9-468F-BD1A-ACCF1112830E}"/>
              </a:ext>
            </a:extLst>
          </p:cNvPr>
          <p:cNvSpPr txBox="1"/>
          <p:nvPr/>
        </p:nvSpPr>
        <p:spPr>
          <a:xfrm>
            <a:off x="3916778" y="198825"/>
            <a:ext cx="474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schemeClr val="accent6"/>
                </a:solidFill>
                <a:latin typeface="+mj-lt"/>
              </a:rPr>
              <a:t>4) Indicadores bibliométricos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5DD0D8D-8AA7-4E36-9305-D813A245BC49}"/>
              </a:ext>
            </a:extLst>
          </p:cNvPr>
          <p:cNvGrpSpPr/>
          <p:nvPr/>
        </p:nvGrpSpPr>
        <p:grpSpPr>
          <a:xfrm>
            <a:off x="1159290" y="1456193"/>
            <a:ext cx="5514975" cy="4403772"/>
            <a:chOff x="1159290" y="1328207"/>
            <a:chExt cx="5514975" cy="4403772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8E097B6-63BB-4AAE-A8B1-8E0509BBC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9290" y="1788629"/>
              <a:ext cx="5514975" cy="394335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1F049D03-7585-419C-9FB3-6B8977F42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9290" y="1328207"/>
              <a:ext cx="5495925" cy="514350"/>
            </a:xfrm>
            <a:prstGeom prst="rect">
              <a:avLst/>
            </a:prstGeom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B70209E-FF57-4121-94A6-62734EB84226}"/>
              </a:ext>
            </a:extLst>
          </p:cNvPr>
          <p:cNvSpPr txBox="1"/>
          <p:nvPr/>
        </p:nvSpPr>
        <p:spPr>
          <a:xfrm>
            <a:off x="1187488" y="932973"/>
            <a:ext cx="545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+mj-lt"/>
              </a:rPr>
              <a:t>Tabla 5. </a:t>
            </a:r>
            <a:r>
              <a:rPr lang="es-EC" sz="1400" dirty="0">
                <a:latin typeface="+mj-lt"/>
              </a:rPr>
              <a:t>Indicadores y variables estudiadas en el análisis bibliométrico de </a:t>
            </a:r>
            <a:r>
              <a:rPr lang="es-EC" sz="1400" i="1" dirty="0">
                <a:latin typeface="+mj-lt"/>
              </a:rPr>
              <a:t>Bactris gasipaes</a:t>
            </a:r>
          </a:p>
          <a:p>
            <a:endParaRPr lang="es-EC" sz="1400" i="1" dirty="0">
              <a:latin typeface="+mj-lt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8684D9E-2D36-4301-9A5E-58EFDC2CB9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0" t="45060" b="29340"/>
          <a:stretch/>
        </p:blipFill>
        <p:spPr>
          <a:xfrm>
            <a:off x="7555079" y="4707192"/>
            <a:ext cx="2420713" cy="73152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12CCD2D-2023-4817-8A2B-FCC8B69EA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079" y="2006851"/>
            <a:ext cx="1685043" cy="1562100"/>
          </a:xfrm>
          <a:prstGeom prst="rect">
            <a:avLst/>
          </a:prstGeom>
        </p:spPr>
      </p:pic>
      <p:pic>
        <p:nvPicPr>
          <p:cNvPr id="12290" name="Picture 2" descr="bibliometrix/README.md at master · massimoaria/bibliometrix · GitHub">
            <a:extLst>
              <a:ext uri="{FF2B5EF4-FFF2-40B4-BE49-F238E27FC236}">
                <a16:creationId xmlns:a16="http://schemas.microsoft.com/office/drawing/2014/main" id="{9DE4DBCE-52ED-43DF-9F34-00B730B69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494" y="2608295"/>
            <a:ext cx="1659880" cy="192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199CA8C-3EA7-4C2B-ADF6-00C25A3B58F2}"/>
              </a:ext>
            </a:extLst>
          </p:cNvPr>
          <p:cNvSpPr txBox="1"/>
          <p:nvPr/>
        </p:nvSpPr>
        <p:spPr>
          <a:xfrm>
            <a:off x="7555079" y="1179443"/>
            <a:ext cx="402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+mj-lt"/>
              </a:rPr>
              <a:t>Softwares empleados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AE00A04-7AEE-4F37-BA90-7ADCDBF44FBF}"/>
              </a:ext>
            </a:extLst>
          </p:cNvPr>
          <p:cNvSpPr txBox="1"/>
          <p:nvPr/>
        </p:nvSpPr>
        <p:spPr>
          <a:xfrm>
            <a:off x="719556" y="38809"/>
            <a:ext cx="10682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F9FE756-D4AF-4822-A046-008A2A8F751F}"/>
              </a:ext>
            </a:extLst>
          </p:cNvPr>
          <p:cNvSpPr txBox="1"/>
          <p:nvPr/>
        </p:nvSpPr>
        <p:spPr>
          <a:xfrm>
            <a:off x="11052313" y="482223"/>
            <a:ext cx="113968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+mj-lt"/>
              </a:rPr>
              <a:t>Introducción </a:t>
            </a:r>
          </a:p>
        </p:txBody>
      </p:sp>
    </p:spTree>
    <p:extLst>
      <p:ext uri="{BB962C8B-B14F-4D97-AF65-F5344CB8AC3E}">
        <p14:creationId xmlns:p14="http://schemas.microsoft.com/office/powerpoint/2010/main" val="2176434168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098984"/>
              </p:ext>
            </p:extLst>
          </p:nvPr>
        </p:nvGraphicFramePr>
        <p:xfrm>
          <a:off x="1315278" y="1025526"/>
          <a:ext cx="9561444" cy="480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3EF679B-AF41-46D9-8F9C-B6F688232AF4}"/>
              </a:ext>
            </a:extLst>
          </p:cNvPr>
          <p:cNvSpPr txBox="1"/>
          <p:nvPr/>
        </p:nvSpPr>
        <p:spPr>
          <a:xfrm>
            <a:off x="747919" y="106017"/>
            <a:ext cx="10696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4004417938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C999440-0888-4B17-AFCA-CB393786D361}"/>
              </a:ext>
            </a:extLst>
          </p:cNvPr>
          <p:cNvSpPr txBox="1"/>
          <p:nvPr/>
        </p:nvSpPr>
        <p:spPr>
          <a:xfrm>
            <a:off x="3223970" y="759794"/>
            <a:ext cx="574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schemeClr val="accent6"/>
                </a:solidFill>
                <a:latin typeface="+mj-lt"/>
              </a:rPr>
              <a:t>Indicadores bibliométricos de producción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EFC11C-F346-43E2-9687-92B74768B0ED}"/>
              </a:ext>
            </a:extLst>
          </p:cNvPr>
          <p:cNvSpPr txBox="1"/>
          <p:nvPr/>
        </p:nvSpPr>
        <p:spPr>
          <a:xfrm>
            <a:off x="255941" y="6312773"/>
            <a:ext cx="24740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C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Llumiquinga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2021; </a:t>
            </a:r>
            <a:r>
              <a:rPr lang="es-EC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Sweileh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2020)</a:t>
            </a:r>
            <a:endParaRPr lang="es-EC" sz="1200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62A76055-D350-47FC-9CF2-03CE4F35AA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3308479"/>
              </p:ext>
            </p:extLst>
          </p:nvPr>
        </p:nvGraphicFramePr>
        <p:xfrm>
          <a:off x="6095999" y="2207471"/>
          <a:ext cx="4962589" cy="3758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Elipse 8">
            <a:extLst>
              <a:ext uri="{FF2B5EF4-FFF2-40B4-BE49-F238E27FC236}">
                <a16:creationId xmlns:a16="http://schemas.microsoft.com/office/drawing/2014/main" id="{1202B518-1266-43D7-9BF7-5FC399388327}"/>
              </a:ext>
            </a:extLst>
          </p:cNvPr>
          <p:cNvSpPr/>
          <p:nvPr/>
        </p:nvSpPr>
        <p:spPr>
          <a:xfrm>
            <a:off x="10229918" y="5436239"/>
            <a:ext cx="331305" cy="238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7E94EC-1725-486A-B20C-777C4C0D9B49}"/>
              </a:ext>
            </a:extLst>
          </p:cNvPr>
          <p:cNvSpPr txBox="1"/>
          <p:nvPr/>
        </p:nvSpPr>
        <p:spPr>
          <a:xfrm>
            <a:off x="6095999" y="6382474"/>
            <a:ext cx="34657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C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Horbach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2020; Villafuerte, 2020)</a:t>
            </a:r>
            <a:endParaRPr lang="es-EC" sz="12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4903FD-A20B-4BBD-9544-DC15E8FC32FE}"/>
              </a:ext>
            </a:extLst>
          </p:cNvPr>
          <p:cNvSpPr txBox="1"/>
          <p:nvPr/>
        </p:nvSpPr>
        <p:spPr>
          <a:xfrm>
            <a:off x="637421" y="1268103"/>
            <a:ext cx="5458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+mj-lt"/>
              </a:rPr>
              <a:t>Figura 9. </a:t>
            </a:r>
            <a:r>
              <a:rPr lang="es-EC" sz="1400" dirty="0">
                <a:latin typeface="+mj-lt"/>
              </a:rPr>
              <a:t>flujograma de proceso en la búsqueda y recuperación de la información para el análisis bibliométrico de </a:t>
            </a:r>
            <a:r>
              <a:rPr lang="es-EC" sz="1400" i="1" dirty="0">
                <a:latin typeface="+mj-lt"/>
              </a:rPr>
              <a:t>Bactris gasipaes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241071A-9F54-4CD7-BDFC-2D8892EC636F}"/>
              </a:ext>
            </a:extLst>
          </p:cNvPr>
          <p:cNvSpPr txBox="1"/>
          <p:nvPr/>
        </p:nvSpPr>
        <p:spPr>
          <a:xfrm>
            <a:off x="6096001" y="1259524"/>
            <a:ext cx="5458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+mj-lt"/>
              </a:rPr>
              <a:t>Figura 10. </a:t>
            </a:r>
            <a:r>
              <a:rPr lang="es-EC" sz="1400" dirty="0">
                <a:latin typeface="+mj-lt"/>
              </a:rPr>
              <a:t>Producción científica anual de </a:t>
            </a:r>
            <a:r>
              <a:rPr lang="es-EC" sz="1400" i="1" dirty="0">
                <a:latin typeface="+mj-lt"/>
              </a:rPr>
              <a:t>Bactris gasipaes </a:t>
            </a:r>
            <a:r>
              <a:rPr lang="es-EC" sz="1400" dirty="0">
                <a:latin typeface="+mj-lt"/>
              </a:rPr>
              <a:t>en América Latina en el periodo 2010-2021</a:t>
            </a:r>
            <a:endParaRPr lang="es-EC" sz="1400" i="1" dirty="0">
              <a:latin typeface="+mj-lt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B2231AE-21F8-4192-8CC8-045856BEFAB7}"/>
              </a:ext>
            </a:extLst>
          </p:cNvPr>
          <p:cNvSpPr txBox="1"/>
          <p:nvPr/>
        </p:nvSpPr>
        <p:spPr>
          <a:xfrm>
            <a:off x="719556" y="38809"/>
            <a:ext cx="10682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F80E60-030C-445F-B47F-EF0A7F8578B0}"/>
              </a:ext>
            </a:extLst>
          </p:cNvPr>
          <p:cNvSpPr txBox="1"/>
          <p:nvPr/>
        </p:nvSpPr>
        <p:spPr>
          <a:xfrm>
            <a:off x="11052313" y="482223"/>
            <a:ext cx="113968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+mj-lt"/>
              </a:rPr>
              <a:t>Resultados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CFA00F-641A-422B-ADBA-AA4CB1BB9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21" y="1727140"/>
            <a:ext cx="3550266" cy="445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442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835093"/>
              </p:ext>
            </p:extLst>
          </p:nvPr>
        </p:nvGraphicFramePr>
        <p:xfrm>
          <a:off x="1315278" y="1025526"/>
          <a:ext cx="9561444" cy="480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3EF679B-AF41-46D9-8F9C-B6F688232AF4}"/>
              </a:ext>
            </a:extLst>
          </p:cNvPr>
          <p:cNvSpPr txBox="1"/>
          <p:nvPr/>
        </p:nvSpPr>
        <p:spPr>
          <a:xfrm>
            <a:off x="747919" y="106017"/>
            <a:ext cx="10696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21191404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57FC58A-A347-445C-A0D5-3A71D03C5E7E}"/>
              </a:ext>
            </a:extLst>
          </p:cNvPr>
          <p:cNvSpPr txBox="1"/>
          <p:nvPr/>
        </p:nvSpPr>
        <p:spPr>
          <a:xfrm>
            <a:off x="3375537" y="786655"/>
            <a:ext cx="5458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schemeClr val="accent6"/>
                </a:solidFill>
                <a:latin typeface="+mj-lt"/>
              </a:rPr>
              <a:t>Indicadores bibliométricos de producción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CC089F0-10D0-403E-8F41-A6538AB0B8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1665755"/>
              </p:ext>
            </p:extLst>
          </p:nvPr>
        </p:nvGraphicFramePr>
        <p:xfrm>
          <a:off x="6347791" y="2397023"/>
          <a:ext cx="5487670" cy="339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8F7AB64-5091-4768-B8AA-F597BEB65F3F}"/>
              </a:ext>
            </a:extLst>
          </p:cNvPr>
          <p:cNvSpPr txBox="1"/>
          <p:nvPr/>
        </p:nvSpPr>
        <p:spPr>
          <a:xfrm>
            <a:off x="546349" y="1511109"/>
            <a:ext cx="5458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+mj-lt"/>
              </a:rPr>
              <a:t>Figura 11. </a:t>
            </a:r>
            <a:r>
              <a:rPr lang="es-EC" sz="1400" dirty="0">
                <a:latin typeface="+mj-lt"/>
              </a:rPr>
              <a:t>Producción científica por categoría analizada de </a:t>
            </a:r>
            <a:r>
              <a:rPr lang="es-EC" sz="1400" i="1" dirty="0">
                <a:latin typeface="+mj-lt"/>
              </a:rPr>
              <a:t>Bactris gasipaes </a:t>
            </a:r>
            <a:r>
              <a:rPr lang="es-EC" sz="1400" dirty="0">
                <a:latin typeface="+mj-lt"/>
              </a:rPr>
              <a:t>en América Latina en el periodo 2010-2021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E14E00-9FFE-442C-8417-878B9C8C6A57}"/>
              </a:ext>
            </a:extLst>
          </p:cNvPr>
          <p:cNvSpPr txBox="1"/>
          <p:nvPr/>
        </p:nvSpPr>
        <p:spPr>
          <a:xfrm>
            <a:off x="6402069" y="1476894"/>
            <a:ext cx="5458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+mj-lt"/>
              </a:rPr>
              <a:t>Figura 12. </a:t>
            </a:r>
            <a:r>
              <a:rPr lang="es-EC" sz="1400" dirty="0">
                <a:latin typeface="+mj-lt"/>
              </a:rPr>
              <a:t>Evolución anual del número de documentos por categoría de la producción científica de </a:t>
            </a:r>
            <a:r>
              <a:rPr lang="es-EC" sz="1400" i="1" dirty="0">
                <a:latin typeface="+mj-lt"/>
              </a:rPr>
              <a:t>Bactris gasipaes </a:t>
            </a:r>
            <a:r>
              <a:rPr lang="es-EC" sz="1400" dirty="0">
                <a:latin typeface="+mj-lt"/>
              </a:rPr>
              <a:t>en el periodo 2010-2021</a:t>
            </a:r>
            <a:endParaRPr lang="es-EC" sz="1400" i="1" dirty="0">
              <a:latin typeface="+mj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D96D949-989E-4121-B2E1-4F6B6E0FF1CC}"/>
              </a:ext>
            </a:extLst>
          </p:cNvPr>
          <p:cNvSpPr txBox="1"/>
          <p:nvPr/>
        </p:nvSpPr>
        <p:spPr>
          <a:xfrm>
            <a:off x="251791" y="636227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(Neri </a:t>
            </a:r>
            <a:r>
              <a:rPr lang="es-EC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 al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2018; Vélez &amp; Alonso, 1991)</a:t>
            </a:r>
            <a:endParaRPr lang="es-EC" sz="12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EEC286B-0079-4E71-93F1-4204B2240ED2}"/>
              </a:ext>
            </a:extLst>
          </p:cNvPr>
          <p:cNvSpPr txBox="1"/>
          <p:nvPr/>
        </p:nvSpPr>
        <p:spPr>
          <a:xfrm>
            <a:off x="251791" y="659084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(Carrera, 1999; Vargas </a:t>
            </a:r>
            <a:r>
              <a:rPr lang="es-EC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 al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2020)</a:t>
            </a:r>
            <a:endParaRPr lang="es-EC" sz="1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36255BE-4B4E-4B6A-88B9-574F1DD51442}"/>
              </a:ext>
            </a:extLst>
          </p:cNvPr>
          <p:cNvSpPr txBox="1"/>
          <p:nvPr/>
        </p:nvSpPr>
        <p:spPr>
          <a:xfrm>
            <a:off x="3464039" y="635016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(Cevallos, 2019; </a:t>
            </a:r>
            <a:r>
              <a:rPr lang="es-EC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Graefe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2013)</a:t>
            </a:r>
            <a:endParaRPr lang="es-EC" sz="12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00C0B4A-B55D-4621-AC23-A9197CB0FF25}"/>
              </a:ext>
            </a:extLst>
          </p:cNvPr>
          <p:cNvSpPr txBox="1"/>
          <p:nvPr/>
        </p:nvSpPr>
        <p:spPr>
          <a:xfrm>
            <a:off x="3464039" y="660295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(Sánchez </a:t>
            </a:r>
            <a:r>
              <a:rPr lang="es-EC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 al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2016; </a:t>
            </a:r>
            <a:r>
              <a:rPr lang="es-EC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Elias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2015)</a:t>
            </a:r>
            <a:endParaRPr lang="es-EC" sz="1200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38FC3F7D-B660-484A-93C7-871ED4FF3B21}"/>
              </a:ext>
            </a:extLst>
          </p:cNvPr>
          <p:cNvSpPr/>
          <p:nvPr/>
        </p:nvSpPr>
        <p:spPr>
          <a:xfrm>
            <a:off x="8865655" y="3830743"/>
            <a:ext cx="1152939" cy="2617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27AFBA3-8CC2-4CF9-B60C-3C14BD9A7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63" y="2154618"/>
            <a:ext cx="5615863" cy="363330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FDBA4D1E-B34E-4FF8-97A2-1C985DF0EE6D}"/>
              </a:ext>
            </a:extLst>
          </p:cNvPr>
          <p:cNvSpPr txBox="1"/>
          <p:nvPr/>
        </p:nvSpPr>
        <p:spPr>
          <a:xfrm>
            <a:off x="719556" y="38809"/>
            <a:ext cx="10682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2D59C1D-B7C5-4B78-BEAE-904E7957F52C}"/>
              </a:ext>
            </a:extLst>
          </p:cNvPr>
          <p:cNvSpPr txBox="1"/>
          <p:nvPr/>
        </p:nvSpPr>
        <p:spPr>
          <a:xfrm>
            <a:off x="11052313" y="482223"/>
            <a:ext cx="113968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+mj-lt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7826902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F9A3DE4-41FB-485E-AB5F-DB35E8F186B9}"/>
              </a:ext>
            </a:extLst>
          </p:cNvPr>
          <p:cNvSpPr txBox="1"/>
          <p:nvPr/>
        </p:nvSpPr>
        <p:spPr>
          <a:xfrm>
            <a:off x="3223971" y="610382"/>
            <a:ext cx="574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schemeClr val="accent6"/>
                </a:solidFill>
                <a:latin typeface="+mj-lt"/>
              </a:rPr>
              <a:t>Indicadores bibliométricos de producción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AC0B711-67C3-430A-BFF5-96FB55776D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6905631"/>
              </p:ext>
            </p:extLst>
          </p:nvPr>
        </p:nvGraphicFramePr>
        <p:xfrm>
          <a:off x="1407008" y="2345350"/>
          <a:ext cx="3228975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709A4076-BF5C-42B8-87FC-3AE5AABB49A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344" y="1846223"/>
            <a:ext cx="4217969" cy="3984734"/>
          </a:xfrm>
          <a:prstGeom prst="rect">
            <a:avLst/>
          </a:prstGeom>
          <a:noFill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09BFA4B-E311-4B23-9026-AB4255008CB5}"/>
              </a:ext>
            </a:extLst>
          </p:cNvPr>
          <p:cNvSpPr txBox="1"/>
          <p:nvPr/>
        </p:nvSpPr>
        <p:spPr>
          <a:xfrm>
            <a:off x="1407008" y="1212538"/>
            <a:ext cx="438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+mj-lt"/>
              </a:rPr>
              <a:t>Figura 13. </a:t>
            </a:r>
            <a:r>
              <a:rPr lang="es-EC" sz="1400" dirty="0">
                <a:latin typeface="+mj-lt"/>
              </a:rPr>
              <a:t>Número y porcentaje de la producción científica de </a:t>
            </a:r>
            <a:r>
              <a:rPr lang="es-EC" sz="1400" i="1" dirty="0">
                <a:latin typeface="+mj-lt"/>
              </a:rPr>
              <a:t>Bactris gasipaes </a:t>
            </a:r>
            <a:r>
              <a:rPr lang="es-EC" sz="1400" dirty="0">
                <a:latin typeface="+mj-lt"/>
              </a:rPr>
              <a:t>por idioma de publicación</a:t>
            </a:r>
            <a:endParaRPr lang="es-EC" sz="1400" i="1" dirty="0"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DA936D-FCAE-4C35-B95B-EF5D0EFAE039}"/>
              </a:ext>
            </a:extLst>
          </p:cNvPr>
          <p:cNvSpPr txBox="1"/>
          <p:nvPr/>
        </p:nvSpPr>
        <p:spPr>
          <a:xfrm>
            <a:off x="6733421" y="1170507"/>
            <a:ext cx="4583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+mj-lt"/>
              </a:rPr>
              <a:t>Figura 14. </a:t>
            </a:r>
            <a:r>
              <a:rPr lang="es-EC" sz="1400" dirty="0">
                <a:latin typeface="+mj-lt"/>
              </a:rPr>
              <a:t>Producción científica por país de </a:t>
            </a:r>
            <a:r>
              <a:rPr lang="es-EC" sz="1400" i="1" dirty="0">
                <a:latin typeface="+mj-lt"/>
              </a:rPr>
              <a:t>Bactris gasipaes </a:t>
            </a:r>
            <a:r>
              <a:rPr lang="es-EC" sz="1400" dirty="0">
                <a:latin typeface="+mj-lt"/>
              </a:rPr>
              <a:t>en América Latina durante 2010-2021</a:t>
            </a:r>
            <a:endParaRPr lang="es-EC" sz="1400" i="1" dirty="0">
              <a:latin typeface="+mj-lt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795D699-342A-44EC-B56A-8D78D275872C}"/>
              </a:ext>
            </a:extLst>
          </p:cNvPr>
          <p:cNvSpPr/>
          <p:nvPr/>
        </p:nvSpPr>
        <p:spPr>
          <a:xfrm>
            <a:off x="3962400" y="4054261"/>
            <a:ext cx="410817" cy="3578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A1AB3ED-0C43-4231-BC2D-BE6ADA339708}"/>
              </a:ext>
            </a:extLst>
          </p:cNvPr>
          <p:cNvSpPr txBox="1"/>
          <p:nvPr/>
        </p:nvSpPr>
        <p:spPr>
          <a:xfrm>
            <a:off x="333582" y="6274360"/>
            <a:ext cx="15107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C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Lopardo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2019)</a:t>
            </a:r>
            <a:endParaRPr lang="es-EC" sz="12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2EBE31-4B27-4C75-8E36-373611CD772A}"/>
              </a:ext>
            </a:extLst>
          </p:cNvPr>
          <p:cNvSpPr txBox="1"/>
          <p:nvPr/>
        </p:nvSpPr>
        <p:spPr>
          <a:xfrm>
            <a:off x="293825" y="6542192"/>
            <a:ext cx="1856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(Santa &amp; Herrero, 2010)</a:t>
            </a:r>
            <a:endParaRPr lang="es-EC" sz="1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5625367-B7D9-4CA0-A328-93FD284B26C5}"/>
              </a:ext>
            </a:extLst>
          </p:cNvPr>
          <p:cNvSpPr txBox="1"/>
          <p:nvPr/>
        </p:nvSpPr>
        <p:spPr>
          <a:xfrm>
            <a:off x="5789096" y="6247618"/>
            <a:ext cx="28930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(Clement </a:t>
            </a:r>
            <a:r>
              <a:rPr lang="es-EC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 al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2004; </a:t>
            </a:r>
            <a:r>
              <a:rPr lang="es-EC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Graefe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 al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2013)</a:t>
            </a:r>
            <a:endParaRPr lang="es-EC" sz="12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411EA97-1027-4C29-B0EE-F6B03A1995EF}"/>
              </a:ext>
            </a:extLst>
          </p:cNvPr>
          <p:cNvSpPr txBox="1"/>
          <p:nvPr/>
        </p:nvSpPr>
        <p:spPr>
          <a:xfrm>
            <a:off x="5789096" y="6524617"/>
            <a:ext cx="28930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(Cevallos, 2019; </a:t>
            </a:r>
            <a:r>
              <a:rPr lang="es-EC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Graefe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 al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2013)</a:t>
            </a:r>
            <a:endParaRPr lang="es-EC" sz="12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83B968D-2451-4B12-816C-262AAEADDEEC}"/>
              </a:ext>
            </a:extLst>
          </p:cNvPr>
          <p:cNvSpPr txBox="1"/>
          <p:nvPr/>
        </p:nvSpPr>
        <p:spPr>
          <a:xfrm>
            <a:off x="719556" y="38809"/>
            <a:ext cx="10682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FB54B34-4996-4B9B-BB32-E9737AF71EE4}"/>
              </a:ext>
            </a:extLst>
          </p:cNvPr>
          <p:cNvSpPr txBox="1"/>
          <p:nvPr/>
        </p:nvSpPr>
        <p:spPr>
          <a:xfrm>
            <a:off x="11052313" y="482223"/>
            <a:ext cx="113968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+mj-lt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41117410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935512F-80C0-4FB5-AE76-68AE58F78FB0}"/>
              </a:ext>
            </a:extLst>
          </p:cNvPr>
          <p:cNvSpPr txBox="1"/>
          <p:nvPr/>
        </p:nvSpPr>
        <p:spPr>
          <a:xfrm>
            <a:off x="3427532" y="559167"/>
            <a:ext cx="5336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schemeClr val="accent6"/>
                </a:solidFill>
                <a:latin typeface="+mj-lt"/>
              </a:rPr>
              <a:t>Indicadores bibliométricos de producción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00071B-73C7-4D59-BC78-82838957972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83" y="1284082"/>
            <a:ext cx="9389506" cy="4637168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467B188-143C-49EC-B51A-8B965196DDC6}"/>
              </a:ext>
            </a:extLst>
          </p:cNvPr>
          <p:cNvSpPr txBox="1"/>
          <p:nvPr/>
        </p:nvSpPr>
        <p:spPr>
          <a:xfrm>
            <a:off x="291119" y="949937"/>
            <a:ext cx="8473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+mj-lt"/>
              </a:rPr>
              <a:t>Figura 15. </a:t>
            </a:r>
            <a:r>
              <a:rPr lang="es-EC" sz="1400" dirty="0">
                <a:latin typeface="+mj-lt"/>
              </a:rPr>
              <a:t>Distribución por categorías de la producción científica total de </a:t>
            </a:r>
            <a:r>
              <a:rPr lang="es-EC" sz="1400" i="1" dirty="0">
                <a:latin typeface="+mj-lt"/>
              </a:rPr>
              <a:t>Bactris gasipaes </a:t>
            </a:r>
            <a:r>
              <a:rPr lang="es-EC" sz="1400" dirty="0">
                <a:latin typeface="+mj-lt"/>
              </a:rPr>
              <a:t>en América Latina</a:t>
            </a:r>
            <a:endParaRPr lang="es-EC" sz="1400" i="1" dirty="0">
              <a:latin typeface="+mj-lt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CAEB573-5C46-4C0F-B7E1-A7284A4CA499}"/>
              </a:ext>
            </a:extLst>
          </p:cNvPr>
          <p:cNvSpPr/>
          <p:nvPr/>
        </p:nvSpPr>
        <p:spPr>
          <a:xfrm>
            <a:off x="1948069" y="4081604"/>
            <a:ext cx="761437" cy="2518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FBD64AF-ABF7-4D39-B200-B4DDE5B1A19A}"/>
              </a:ext>
            </a:extLst>
          </p:cNvPr>
          <p:cNvSpPr/>
          <p:nvPr/>
        </p:nvSpPr>
        <p:spPr>
          <a:xfrm>
            <a:off x="3047999" y="4809490"/>
            <a:ext cx="262134" cy="1468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25206C1-D701-4BC0-B5E0-07C94AB2E9E5}"/>
              </a:ext>
            </a:extLst>
          </p:cNvPr>
          <p:cNvSpPr txBox="1"/>
          <p:nvPr/>
        </p:nvSpPr>
        <p:spPr>
          <a:xfrm>
            <a:off x="719556" y="38809"/>
            <a:ext cx="10682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B5DAFD6-C5CF-434A-A462-BD74F61ED159}"/>
              </a:ext>
            </a:extLst>
          </p:cNvPr>
          <p:cNvSpPr txBox="1"/>
          <p:nvPr/>
        </p:nvSpPr>
        <p:spPr>
          <a:xfrm>
            <a:off x="11052313" y="482223"/>
            <a:ext cx="113968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+mj-lt"/>
              </a:rPr>
              <a:t>Resultados</a:t>
            </a:r>
          </a:p>
        </p:txBody>
      </p:sp>
      <p:pic>
        <p:nvPicPr>
          <p:cNvPr id="11" name="Picture 2" descr="seis">
            <a:extLst>
              <a:ext uri="{FF2B5EF4-FFF2-40B4-BE49-F238E27FC236}">
                <a16:creationId xmlns:a16="http://schemas.microsoft.com/office/drawing/2014/main" id="{A82184A3-5DC8-4A12-AA1C-98D0E9ABD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489" y="1747837"/>
            <a:ext cx="170497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879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6083A5-7091-4684-9118-A5DC2CA634CF}"/>
              </a:ext>
            </a:extLst>
          </p:cNvPr>
          <p:cNvSpPr txBox="1"/>
          <p:nvPr/>
        </p:nvSpPr>
        <p:spPr>
          <a:xfrm>
            <a:off x="3427643" y="682083"/>
            <a:ext cx="5354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schemeClr val="accent6"/>
                </a:solidFill>
                <a:latin typeface="+mj-lt"/>
              </a:rPr>
              <a:t>Indicadores bibliométricos de producción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3DCA6B-B709-446B-B48A-2C26B79119E2}"/>
              </a:ext>
            </a:extLst>
          </p:cNvPr>
          <p:cNvSpPr txBox="1"/>
          <p:nvPr/>
        </p:nvSpPr>
        <p:spPr>
          <a:xfrm>
            <a:off x="255104" y="1127555"/>
            <a:ext cx="1043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+mj-lt"/>
              </a:rPr>
              <a:t>Tabla 6. </a:t>
            </a:r>
            <a:r>
              <a:rPr lang="es-EC" sz="1400" dirty="0">
                <a:latin typeface="+mj-lt"/>
              </a:rPr>
              <a:t>Instituciones con mayor producción científica de </a:t>
            </a:r>
            <a:r>
              <a:rPr lang="es-EC" sz="1400" i="1" dirty="0">
                <a:latin typeface="+mj-lt"/>
              </a:rPr>
              <a:t>Bactris gasipaes </a:t>
            </a:r>
            <a:r>
              <a:rPr lang="es-EC" sz="1400" dirty="0">
                <a:latin typeface="+mj-lt"/>
              </a:rPr>
              <a:t>en América Latina </a:t>
            </a:r>
            <a:endParaRPr lang="es-EC" sz="1400" i="1" dirty="0">
              <a:latin typeface="+mj-lt"/>
            </a:endParaRPr>
          </a:p>
          <a:p>
            <a:endParaRPr lang="es-EC" sz="1400" i="1" dirty="0">
              <a:latin typeface="+mj-lt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F463D49-5C2A-4904-AA0D-F5CB43439A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435786"/>
              </p:ext>
            </p:extLst>
          </p:nvPr>
        </p:nvGraphicFramePr>
        <p:xfrm>
          <a:off x="205412" y="1472900"/>
          <a:ext cx="9504087" cy="4703017"/>
        </p:xfrm>
        <a:graphic>
          <a:graphicData uri="http://schemas.openxmlformats.org/drawingml/2006/table">
            <a:tbl>
              <a:tblPr firstRow="1" firstCol="1" bandRow="1"/>
              <a:tblGrid>
                <a:gridCol w="714176">
                  <a:extLst>
                    <a:ext uri="{9D8B030D-6E8A-4147-A177-3AD203B41FA5}">
                      <a16:colId xmlns:a16="http://schemas.microsoft.com/office/drawing/2014/main" val="2269677530"/>
                    </a:ext>
                  </a:extLst>
                </a:gridCol>
                <a:gridCol w="1402730">
                  <a:extLst>
                    <a:ext uri="{9D8B030D-6E8A-4147-A177-3AD203B41FA5}">
                      <a16:colId xmlns:a16="http://schemas.microsoft.com/office/drawing/2014/main" val="2038729585"/>
                    </a:ext>
                  </a:extLst>
                </a:gridCol>
                <a:gridCol w="5777344">
                  <a:extLst>
                    <a:ext uri="{9D8B030D-6E8A-4147-A177-3AD203B41FA5}">
                      <a16:colId xmlns:a16="http://schemas.microsoft.com/office/drawing/2014/main" val="1813147441"/>
                    </a:ext>
                  </a:extLst>
                </a:gridCol>
                <a:gridCol w="1433061">
                  <a:extLst>
                    <a:ext uri="{9D8B030D-6E8A-4147-A177-3AD203B41FA5}">
                      <a16:colId xmlns:a16="http://schemas.microsoft.com/office/drawing/2014/main" val="3485733630"/>
                    </a:ext>
                  </a:extLst>
                </a:gridCol>
                <a:gridCol w="176776">
                  <a:extLst>
                    <a:ext uri="{9D8B030D-6E8A-4147-A177-3AD203B41FA5}">
                      <a16:colId xmlns:a16="http://schemas.microsoft.com/office/drawing/2014/main" val="3727891083"/>
                    </a:ext>
                  </a:extLst>
                </a:gridCol>
              </a:tblGrid>
              <a:tr h="345243"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N°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Institución </a:t>
                      </a: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b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[%]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223025"/>
                  </a:ext>
                </a:extLst>
              </a:tr>
              <a:tr h="172621"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Brasil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Empresa Brasileira de Pesquisa </a:t>
                      </a:r>
                      <a:r>
                        <a:rPr lang="es-EC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Agropecuária</a:t>
                      </a: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s-EC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Embrapa</a:t>
                      </a: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7,24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893249"/>
                  </a:ext>
                </a:extLst>
              </a:tr>
              <a:tr h="172621"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Brasil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Universidade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Federal do Paraná (UFPR)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4,09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124881"/>
                  </a:ext>
                </a:extLst>
              </a:tr>
              <a:tr h="172621"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Brasil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Instituto Nacional de Pesquisas da </a:t>
                      </a:r>
                      <a:r>
                        <a:rPr lang="es-EC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Amazônia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(INPA)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3,46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028588"/>
                  </a:ext>
                </a:extLst>
              </a:tr>
              <a:tr h="172621"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Brasil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Universidade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Federal do Amazonas (UFAM)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3,15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627337"/>
                  </a:ext>
                </a:extLst>
              </a:tr>
              <a:tr h="172621"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Colombia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Universidad Nacional de Colombia (UNAL)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2,83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881118"/>
                  </a:ext>
                </a:extLst>
              </a:tr>
              <a:tr h="172621"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Brasil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Universidade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Estadual de Santa Cruz (UESC)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2,52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914199"/>
                  </a:ext>
                </a:extLst>
              </a:tr>
              <a:tr h="172621"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Brasil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São Paulo </a:t>
                      </a:r>
                      <a:r>
                        <a:rPr lang="es-EC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(USP)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2,68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456993"/>
                  </a:ext>
                </a:extLst>
              </a:tr>
              <a:tr h="172621"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Brasil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 University of Southwest Bahia (UESB)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2,20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865416"/>
                  </a:ext>
                </a:extLst>
              </a:tr>
              <a:tr h="172621"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Brasil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estadual of Campinas (UNICAMP)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2,05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766529"/>
                  </a:ext>
                </a:extLst>
              </a:tr>
              <a:tr h="214187"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Costa Rica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Universidad de Costa Rica (UCR)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2,05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833164"/>
                  </a:ext>
                </a:extLst>
              </a:tr>
              <a:tr h="214187"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Brasil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Universidade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Estadual de </a:t>
                      </a:r>
                      <a:r>
                        <a:rPr lang="es-EC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Maringá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(UEM)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1,89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072471"/>
                  </a:ext>
                </a:extLst>
              </a:tr>
              <a:tr h="214187"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Brasil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Instituto Federal Baiano (IFBAIANO)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104475"/>
                  </a:ext>
                </a:extLst>
              </a:tr>
              <a:tr h="214187"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Brasil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Federal University of Viçosa (UFV)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1,89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510563"/>
                  </a:ext>
                </a:extLst>
              </a:tr>
              <a:tr h="214187"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Brasil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Universidade Estadual Paulista (UNESP)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800377"/>
                  </a:ext>
                </a:extLst>
              </a:tr>
              <a:tr h="214187"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Brasil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Agronomic Institute (IAC)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66265"/>
                  </a:ext>
                </a:extLst>
              </a:tr>
              <a:tr h="214187"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Brasil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Federal University of Pará (UFPA)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1,73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81252"/>
                  </a:ext>
                </a:extLst>
              </a:tr>
              <a:tr h="214187"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Brasil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Federal University of Santa Catarina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1,57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885582"/>
                  </a:ext>
                </a:extLst>
              </a:tr>
              <a:tr h="214187"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Brasil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Universidade Federal da Bahia (UFBA)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076233"/>
                  </a:ext>
                </a:extLst>
              </a:tr>
              <a:tr h="214187"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Brasil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Pontifícia Universidade Católica Do Rio de Janeiro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889993"/>
                  </a:ext>
                </a:extLst>
              </a:tr>
              <a:tr h="214187"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Colombia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CIRAD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0" marR="272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453275"/>
                  </a:ext>
                </a:extLst>
              </a:tr>
            </a:tbl>
          </a:graphicData>
        </a:graphic>
      </p:graphicFrame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7F8BA39F-D34F-4348-86A5-EA3F09F37308}"/>
              </a:ext>
            </a:extLst>
          </p:cNvPr>
          <p:cNvCxnSpPr/>
          <p:nvPr/>
        </p:nvCxnSpPr>
        <p:spPr>
          <a:xfrm flipH="1">
            <a:off x="7381460" y="2009200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FB50EEF7-1E9D-4878-B666-3B28523A5533}"/>
              </a:ext>
            </a:extLst>
          </p:cNvPr>
          <p:cNvCxnSpPr/>
          <p:nvPr/>
        </p:nvCxnSpPr>
        <p:spPr>
          <a:xfrm flipH="1">
            <a:off x="6263934" y="2900742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4FE762AF-631B-43AD-A7F6-90E9444F08B2}"/>
              </a:ext>
            </a:extLst>
          </p:cNvPr>
          <p:cNvCxnSpPr/>
          <p:nvPr/>
        </p:nvCxnSpPr>
        <p:spPr>
          <a:xfrm flipH="1">
            <a:off x="5499652" y="3926706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FCA1B65-446A-4BB0-8E83-5615811F2B8F}"/>
              </a:ext>
            </a:extLst>
          </p:cNvPr>
          <p:cNvSpPr txBox="1"/>
          <p:nvPr/>
        </p:nvSpPr>
        <p:spPr>
          <a:xfrm>
            <a:off x="719556" y="38809"/>
            <a:ext cx="10682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347E004-FB56-4ECC-8AF3-3D83A899A0EB}"/>
              </a:ext>
            </a:extLst>
          </p:cNvPr>
          <p:cNvSpPr txBox="1"/>
          <p:nvPr/>
        </p:nvSpPr>
        <p:spPr>
          <a:xfrm>
            <a:off x="11052313" y="482223"/>
            <a:ext cx="113968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+mj-lt"/>
              </a:rPr>
              <a:t>Resultados</a:t>
            </a:r>
          </a:p>
        </p:txBody>
      </p:sp>
      <p:pic>
        <p:nvPicPr>
          <p:cNvPr id="15" name="Picture 2" descr="seis">
            <a:extLst>
              <a:ext uri="{FF2B5EF4-FFF2-40B4-BE49-F238E27FC236}">
                <a16:creationId xmlns:a16="http://schemas.microsoft.com/office/drawing/2014/main" id="{1ACFFE6C-DA38-4726-AECB-1AB9B515F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043" y="1899269"/>
            <a:ext cx="170497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6885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164124"/>
              </p:ext>
            </p:extLst>
          </p:nvPr>
        </p:nvGraphicFramePr>
        <p:xfrm>
          <a:off x="146038" y="28973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C858482-6F64-404D-A2AE-E0B8058D4ACF}"/>
              </a:ext>
            </a:extLst>
          </p:cNvPr>
          <p:cNvSpPr txBox="1"/>
          <p:nvPr/>
        </p:nvSpPr>
        <p:spPr>
          <a:xfrm>
            <a:off x="3223971" y="893812"/>
            <a:ext cx="574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schemeClr val="accent6"/>
                </a:solidFill>
                <a:latin typeface="+mj-lt"/>
              </a:rPr>
              <a:t>Indicadores bibliométricos de colaboración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AF56266-34A8-4757-8E40-B886CF407441}"/>
              </a:ext>
            </a:extLst>
          </p:cNvPr>
          <p:cNvSpPr txBox="1"/>
          <p:nvPr/>
        </p:nvSpPr>
        <p:spPr>
          <a:xfrm>
            <a:off x="755374" y="628984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(Bravo &amp; Sanz, 2008)</a:t>
            </a:r>
            <a:endParaRPr lang="es-EC" sz="12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64AB553-D176-4764-B8B3-CE1A1BBE6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038" y="2249493"/>
            <a:ext cx="6946930" cy="296020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011535B-04FD-4747-BD7E-FCC94D332AE2}"/>
              </a:ext>
            </a:extLst>
          </p:cNvPr>
          <p:cNvSpPr txBox="1"/>
          <p:nvPr/>
        </p:nvSpPr>
        <p:spPr>
          <a:xfrm>
            <a:off x="4718038" y="1818606"/>
            <a:ext cx="6581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+mj-lt"/>
              </a:rPr>
              <a:t>Tabla 7. </a:t>
            </a:r>
            <a:r>
              <a:rPr lang="es-EC" sz="1400" dirty="0">
                <a:latin typeface="+mj-lt"/>
              </a:rPr>
              <a:t>Porcentaje y grado de coautoría por categoría en la producción científica de </a:t>
            </a:r>
            <a:r>
              <a:rPr lang="es-EC" sz="1400" i="1" dirty="0">
                <a:latin typeface="+mj-lt"/>
              </a:rPr>
              <a:t>Bactris gasipaes </a:t>
            </a:r>
            <a:r>
              <a:rPr lang="es-EC" sz="1400" dirty="0">
                <a:latin typeface="+mj-lt"/>
              </a:rPr>
              <a:t>en América Latina </a:t>
            </a:r>
            <a:endParaRPr lang="es-EC" sz="1400" i="1" dirty="0">
              <a:latin typeface="+mj-lt"/>
            </a:endParaRPr>
          </a:p>
          <a:p>
            <a:endParaRPr lang="es-EC" sz="1400" i="1" dirty="0"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838B648-572C-4681-B9CA-03E0F2EB3F6A}"/>
              </a:ext>
            </a:extLst>
          </p:cNvPr>
          <p:cNvSpPr txBox="1"/>
          <p:nvPr/>
        </p:nvSpPr>
        <p:spPr>
          <a:xfrm>
            <a:off x="768626" y="1910939"/>
            <a:ext cx="35843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+mj-lt"/>
              </a:rPr>
              <a:t>Figura 16. </a:t>
            </a:r>
            <a:r>
              <a:rPr lang="es-EC" sz="1400" dirty="0">
                <a:latin typeface="+mj-lt"/>
              </a:rPr>
              <a:t>Porcentaje de documentos en coautoría a nivel micro en la producción científica de </a:t>
            </a:r>
            <a:r>
              <a:rPr lang="es-EC" sz="1400" i="1" dirty="0">
                <a:latin typeface="+mj-lt"/>
              </a:rPr>
              <a:t>Bactris gasipaes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0E525196-152A-4032-B4BE-616984EC7080}"/>
              </a:ext>
            </a:extLst>
          </p:cNvPr>
          <p:cNvSpPr/>
          <p:nvPr/>
        </p:nvSpPr>
        <p:spPr>
          <a:xfrm>
            <a:off x="3091449" y="4846091"/>
            <a:ext cx="605907" cy="363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D2C89284-0C6A-45AD-A174-4F3A4534A645}"/>
              </a:ext>
            </a:extLst>
          </p:cNvPr>
          <p:cNvSpPr/>
          <p:nvPr/>
        </p:nvSpPr>
        <p:spPr>
          <a:xfrm>
            <a:off x="10588487" y="2887590"/>
            <a:ext cx="914400" cy="19487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455466-6006-4339-B43E-3306959E3310}"/>
              </a:ext>
            </a:extLst>
          </p:cNvPr>
          <p:cNvSpPr txBox="1"/>
          <p:nvPr/>
        </p:nvSpPr>
        <p:spPr>
          <a:xfrm>
            <a:off x="719556" y="38809"/>
            <a:ext cx="10682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1F6E599-9BEB-47AA-9B4B-0A6EA9C77DB4}"/>
              </a:ext>
            </a:extLst>
          </p:cNvPr>
          <p:cNvSpPr txBox="1"/>
          <p:nvPr/>
        </p:nvSpPr>
        <p:spPr>
          <a:xfrm>
            <a:off x="11052313" y="482223"/>
            <a:ext cx="113968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+mj-lt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33253179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F207536-4064-4DF5-8D1D-34392280C959}"/>
              </a:ext>
            </a:extLst>
          </p:cNvPr>
          <p:cNvSpPr txBox="1"/>
          <p:nvPr/>
        </p:nvSpPr>
        <p:spPr>
          <a:xfrm>
            <a:off x="3352799" y="885194"/>
            <a:ext cx="548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schemeClr val="accent6"/>
                </a:solidFill>
                <a:latin typeface="+mj-lt"/>
              </a:rPr>
              <a:t>Indicadores bibliométricos de colaboración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353FA05-5607-4558-9F64-41CD43470057}"/>
              </a:ext>
            </a:extLst>
          </p:cNvPr>
          <p:cNvGrpSpPr/>
          <p:nvPr/>
        </p:nvGrpSpPr>
        <p:grpSpPr>
          <a:xfrm>
            <a:off x="3190739" y="2187932"/>
            <a:ext cx="7898300" cy="2808860"/>
            <a:chOff x="1721539" y="1243761"/>
            <a:chExt cx="8562147" cy="3073305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B7BAD53-B16F-4A4D-8208-F57DACED8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1539" y="1982425"/>
              <a:ext cx="8459471" cy="2334641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57310FE8-2733-461A-9A1E-1C7CB4F145CE}"/>
                </a:ext>
              </a:extLst>
            </p:cNvPr>
            <p:cNvSpPr txBox="1"/>
            <p:nvPr/>
          </p:nvSpPr>
          <p:spPr>
            <a:xfrm>
              <a:off x="1721539" y="1243761"/>
              <a:ext cx="856214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b="1" dirty="0">
                  <a:latin typeface="+mj-lt"/>
                </a:rPr>
                <a:t>Tabla 8. </a:t>
              </a:r>
              <a:r>
                <a:rPr lang="es-EC" sz="1400" dirty="0">
                  <a:latin typeface="+mj-lt"/>
                </a:rPr>
                <a:t>Porcentaje de documentos en colaboración múltiple por tipo de institución de la producción científica de </a:t>
              </a:r>
              <a:r>
                <a:rPr lang="es-EC" sz="1400" i="1" dirty="0">
                  <a:latin typeface="+mj-lt"/>
                </a:rPr>
                <a:t>Bactris gasipaes </a:t>
              </a:r>
              <a:r>
                <a:rPr lang="es-EC" sz="1400" dirty="0">
                  <a:latin typeface="+mj-lt"/>
                </a:rPr>
                <a:t>en América Latina </a:t>
              </a:r>
              <a:endParaRPr lang="es-EC" sz="1400" i="1" dirty="0">
                <a:latin typeface="+mj-lt"/>
              </a:endParaRPr>
            </a:p>
            <a:p>
              <a:endParaRPr lang="es-EC" sz="1400" i="1" dirty="0">
                <a:latin typeface="+mj-lt"/>
              </a:endParaRPr>
            </a:p>
          </p:txBody>
        </p:sp>
      </p:grpSp>
      <p:sp>
        <p:nvSpPr>
          <p:cNvPr id="10" name="Elipse 9">
            <a:extLst>
              <a:ext uri="{FF2B5EF4-FFF2-40B4-BE49-F238E27FC236}">
                <a16:creationId xmlns:a16="http://schemas.microsoft.com/office/drawing/2014/main" id="{44CE1753-30CE-4A8B-8543-1316C6102027}"/>
              </a:ext>
            </a:extLst>
          </p:cNvPr>
          <p:cNvSpPr/>
          <p:nvPr/>
        </p:nvSpPr>
        <p:spPr>
          <a:xfrm>
            <a:off x="5019602" y="4363898"/>
            <a:ext cx="742122" cy="233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E4AC70F-550F-4807-A42E-E15B4273E6EB}"/>
              </a:ext>
            </a:extLst>
          </p:cNvPr>
          <p:cNvSpPr/>
          <p:nvPr/>
        </p:nvSpPr>
        <p:spPr>
          <a:xfrm>
            <a:off x="9725144" y="4673606"/>
            <a:ext cx="1166191" cy="233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9DF004E-D6B1-435B-8CBA-049CEEEEC74B}"/>
              </a:ext>
            </a:extLst>
          </p:cNvPr>
          <p:cNvSpPr txBox="1"/>
          <p:nvPr/>
        </p:nvSpPr>
        <p:spPr>
          <a:xfrm>
            <a:off x="142739" y="633175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(Santa &amp; Herrero, 2010)</a:t>
            </a:r>
            <a:endParaRPr lang="es-EC" sz="12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1FD8704-3884-43BE-9AEB-0F235CFE2960}"/>
              </a:ext>
            </a:extLst>
          </p:cNvPr>
          <p:cNvSpPr txBox="1"/>
          <p:nvPr/>
        </p:nvSpPr>
        <p:spPr>
          <a:xfrm>
            <a:off x="719556" y="38809"/>
            <a:ext cx="10682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152297-8E12-4B1F-993A-475DFEEABDAD}"/>
              </a:ext>
            </a:extLst>
          </p:cNvPr>
          <p:cNvSpPr txBox="1"/>
          <p:nvPr/>
        </p:nvSpPr>
        <p:spPr>
          <a:xfrm>
            <a:off x="11052313" y="482223"/>
            <a:ext cx="113968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+mj-lt"/>
              </a:rPr>
              <a:t>Resultados</a:t>
            </a:r>
          </a:p>
        </p:txBody>
      </p:sp>
      <p:pic>
        <p:nvPicPr>
          <p:cNvPr id="19" name="Picture 2" descr="seis">
            <a:extLst>
              <a:ext uri="{FF2B5EF4-FFF2-40B4-BE49-F238E27FC236}">
                <a16:creationId xmlns:a16="http://schemas.microsoft.com/office/drawing/2014/main" id="{2BD1EC36-1FF4-422B-A8B6-C7D83D2C4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912" y="2057544"/>
            <a:ext cx="170497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4745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7916E3-6E58-4CB7-96F4-7DBAFE86557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0" b="11531"/>
          <a:stretch/>
        </p:blipFill>
        <p:spPr bwMode="auto">
          <a:xfrm>
            <a:off x="2838655" y="1457562"/>
            <a:ext cx="6514690" cy="4743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5956FBD-E51A-4FDD-ABE0-88BC739439C6}"/>
              </a:ext>
            </a:extLst>
          </p:cNvPr>
          <p:cNvSpPr txBox="1"/>
          <p:nvPr/>
        </p:nvSpPr>
        <p:spPr>
          <a:xfrm>
            <a:off x="3317809" y="657141"/>
            <a:ext cx="548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schemeClr val="accent6"/>
                </a:solidFill>
                <a:latin typeface="+mj-lt"/>
              </a:rPr>
              <a:t>Indicadores bibliométricos de colaboración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C9D9CD-74EB-4797-BEEE-99D11B4AA140}"/>
              </a:ext>
            </a:extLst>
          </p:cNvPr>
          <p:cNvSpPr txBox="1"/>
          <p:nvPr/>
        </p:nvSpPr>
        <p:spPr>
          <a:xfrm>
            <a:off x="2907605" y="1149785"/>
            <a:ext cx="6841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+mj-lt"/>
              </a:rPr>
              <a:t>Figura 17. </a:t>
            </a:r>
            <a:r>
              <a:rPr lang="es-EC" sz="1400" dirty="0">
                <a:latin typeface="+mj-lt"/>
              </a:rPr>
              <a:t>Red de colaboración entre países en la producción científica de </a:t>
            </a:r>
            <a:r>
              <a:rPr lang="es-EC" sz="1400" i="1" dirty="0">
                <a:latin typeface="+mj-lt"/>
              </a:rPr>
              <a:t>Bactris gasipaes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1E7E9E-87C6-4ECE-8F36-5C640B576269}"/>
              </a:ext>
            </a:extLst>
          </p:cNvPr>
          <p:cNvSpPr txBox="1"/>
          <p:nvPr/>
        </p:nvSpPr>
        <p:spPr>
          <a:xfrm>
            <a:off x="331304" y="632969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Sancho, </a:t>
            </a:r>
            <a:r>
              <a:rPr lang="es-EC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 al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.,2006)</a:t>
            </a:r>
            <a:endParaRPr lang="es-EC" sz="1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3E0343E-3661-448C-87DA-EE33D619CF93}"/>
              </a:ext>
            </a:extLst>
          </p:cNvPr>
          <p:cNvSpPr txBox="1"/>
          <p:nvPr/>
        </p:nvSpPr>
        <p:spPr>
          <a:xfrm>
            <a:off x="304799" y="658100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C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Glänzel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2001; Santa &amp; Solana, 2010)</a:t>
            </a:r>
            <a:endParaRPr lang="es-EC" sz="12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3115B15-03EE-4B76-A359-6DE86CBEACCD}"/>
              </a:ext>
            </a:extLst>
          </p:cNvPr>
          <p:cNvSpPr txBox="1"/>
          <p:nvPr/>
        </p:nvSpPr>
        <p:spPr>
          <a:xfrm>
            <a:off x="719556" y="38809"/>
            <a:ext cx="10682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3DF96A0-2CE1-4B00-AF49-38D9C0ABF322}"/>
              </a:ext>
            </a:extLst>
          </p:cNvPr>
          <p:cNvSpPr txBox="1"/>
          <p:nvPr/>
        </p:nvSpPr>
        <p:spPr>
          <a:xfrm>
            <a:off x="11052313" y="482223"/>
            <a:ext cx="113968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+mj-lt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889306698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" name="Gráfico 1">
                <a:extLst>
                  <a:ext uri="{FF2B5EF4-FFF2-40B4-BE49-F238E27FC236}">
                    <a16:creationId xmlns:a16="http://schemas.microsoft.com/office/drawing/2014/main" id="{C1593A62-6F55-4689-8300-642E492C287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94424289"/>
                  </p:ext>
                </p:extLst>
              </p:nvPr>
            </p:nvGraphicFramePr>
            <p:xfrm>
              <a:off x="858982" y="1672718"/>
              <a:ext cx="8382000" cy="447319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Gráfico 1">
                <a:extLst>
                  <a:ext uri="{FF2B5EF4-FFF2-40B4-BE49-F238E27FC236}">
                    <a16:creationId xmlns:a16="http://schemas.microsoft.com/office/drawing/2014/main" id="{C1593A62-6F55-4689-8300-642E492C287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8982" y="1672718"/>
                <a:ext cx="8382000" cy="4473196"/>
              </a:xfrm>
              <a:prstGeom prst="rect">
                <a:avLst/>
              </a:prstGeom>
            </p:spPr>
          </p:pic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FEFEBB42-519A-4F31-8B19-DA98F87C7A05}"/>
              </a:ext>
            </a:extLst>
          </p:cNvPr>
          <p:cNvSpPr txBox="1"/>
          <p:nvPr/>
        </p:nvSpPr>
        <p:spPr>
          <a:xfrm>
            <a:off x="3520298" y="676650"/>
            <a:ext cx="515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schemeClr val="accent6"/>
                </a:solidFill>
                <a:latin typeface="+mj-lt"/>
              </a:rPr>
              <a:t>Indicadores bibliométricos de dispersión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9A34FB-9EC0-4C6C-B664-418F2176969E}"/>
              </a:ext>
            </a:extLst>
          </p:cNvPr>
          <p:cNvSpPr txBox="1"/>
          <p:nvPr/>
        </p:nvSpPr>
        <p:spPr>
          <a:xfrm>
            <a:off x="719556" y="1332817"/>
            <a:ext cx="6957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+mj-lt"/>
              </a:rPr>
              <a:t>Figura 18. </a:t>
            </a:r>
            <a:r>
              <a:rPr lang="es-EC" sz="1400" dirty="0">
                <a:latin typeface="+mj-lt"/>
              </a:rPr>
              <a:t>País de edición de las revistas con publicaciones científicas  de </a:t>
            </a:r>
            <a:r>
              <a:rPr lang="es-EC" sz="1400" i="1" dirty="0">
                <a:latin typeface="+mj-lt"/>
              </a:rPr>
              <a:t>Bactris gasipaes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69D536-59A5-4BA2-96CF-89F7CAC1B061}"/>
              </a:ext>
            </a:extLst>
          </p:cNvPr>
          <p:cNvSpPr txBox="1"/>
          <p:nvPr/>
        </p:nvSpPr>
        <p:spPr>
          <a:xfrm>
            <a:off x="284920" y="6474858"/>
            <a:ext cx="40154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C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Riggio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&amp;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Giménez, 2017; </a:t>
            </a:r>
            <a:r>
              <a:rPr lang="es-EC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Patalano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2005; </a:t>
            </a:r>
            <a:r>
              <a:rPr lang="es-EC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Meneghini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2001 )</a:t>
            </a:r>
            <a:endParaRPr lang="es-EC" sz="12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74460A7-9A39-463A-8FD3-478ADCA69586}"/>
              </a:ext>
            </a:extLst>
          </p:cNvPr>
          <p:cNvSpPr txBox="1"/>
          <p:nvPr/>
        </p:nvSpPr>
        <p:spPr>
          <a:xfrm>
            <a:off x="719556" y="38809"/>
            <a:ext cx="10682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63FE61-1B68-40B0-88F9-BCB96270C6D6}"/>
              </a:ext>
            </a:extLst>
          </p:cNvPr>
          <p:cNvSpPr txBox="1"/>
          <p:nvPr/>
        </p:nvSpPr>
        <p:spPr>
          <a:xfrm>
            <a:off x="11052313" y="482223"/>
            <a:ext cx="113968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+mj-lt"/>
              </a:rPr>
              <a:t>Resultados</a:t>
            </a:r>
          </a:p>
        </p:txBody>
      </p:sp>
      <p:pic>
        <p:nvPicPr>
          <p:cNvPr id="15" name="Picture 2" descr="seis">
            <a:extLst>
              <a:ext uri="{FF2B5EF4-FFF2-40B4-BE49-F238E27FC236}">
                <a16:creationId xmlns:a16="http://schemas.microsoft.com/office/drawing/2014/main" id="{CDFCB473-71D6-4BD0-A334-9C675D9A4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043" y="1899269"/>
            <a:ext cx="170497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48579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FA06BA6-25A5-46BB-9948-8CB6366F22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7645007"/>
              </p:ext>
            </p:extLst>
          </p:nvPr>
        </p:nvGraphicFramePr>
        <p:xfrm>
          <a:off x="1775791" y="1885414"/>
          <a:ext cx="5526157" cy="4041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253BF2F-41E0-4E8E-ADF6-C8AD81F66D07}"/>
              </a:ext>
            </a:extLst>
          </p:cNvPr>
          <p:cNvSpPr txBox="1"/>
          <p:nvPr/>
        </p:nvSpPr>
        <p:spPr>
          <a:xfrm>
            <a:off x="3520298" y="682740"/>
            <a:ext cx="515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schemeClr val="accent6"/>
                </a:solidFill>
                <a:latin typeface="+mj-lt"/>
              </a:rPr>
              <a:t>Indicadores bibliométricos de dispersión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0AC4FF-43FE-484D-A3B6-71CDA70B717C}"/>
              </a:ext>
            </a:extLst>
          </p:cNvPr>
          <p:cNvSpPr txBox="1"/>
          <p:nvPr/>
        </p:nvSpPr>
        <p:spPr>
          <a:xfrm>
            <a:off x="1775791" y="1453387"/>
            <a:ext cx="610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+mj-lt"/>
              </a:rPr>
              <a:t>Figura 19. </a:t>
            </a:r>
            <a:r>
              <a:rPr lang="es-EC" sz="1400" dirty="0">
                <a:latin typeface="+mj-lt"/>
              </a:rPr>
              <a:t>Porcentaje de documentos sobre </a:t>
            </a:r>
            <a:r>
              <a:rPr lang="es-EC" sz="1400" i="1" dirty="0">
                <a:latin typeface="+mj-lt"/>
              </a:rPr>
              <a:t>Bactris gasipaes </a:t>
            </a:r>
            <a:r>
              <a:rPr lang="es-EC" sz="1400" dirty="0">
                <a:latin typeface="+mj-lt"/>
              </a:rPr>
              <a:t>por país de edición de la revista</a:t>
            </a:r>
            <a:endParaRPr lang="es-EC" sz="1400" i="1" dirty="0"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E7B66A-57A7-4E31-856C-D03E9E9022A1}"/>
              </a:ext>
            </a:extLst>
          </p:cNvPr>
          <p:cNvSpPr txBox="1"/>
          <p:nvPr/>
        </p:nvSpPr>
        <p:spPr>
          <a:xfrm>
            <a:off x="231911" y="6423446"/>
            <a:ext cx="40154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C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Riggio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&amp;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Giménez, 2017; </a:t>
            </a:r>
            <a:r>
              <a:rPr lang="es-EC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Patalano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2005; </a:t>
            </a:r>
            <a:r>
              <a:rPr lang="es-EC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Meneghini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2001 )</a:t>
            </a:r>
            <a:endParaRPr lang="es-EC" sz="1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A69C42-6748-485E-A5E1-0885EEC454AB}"/>
              </a:ext>
            </a:extLst>
          </p:cNvPr>
          <p:cNvSpPr txBox="1"/>
          <p:nvPr/>
        </p:nvSpPr>
        <p:spPr>
          <a:xfrm>
            <a:off x="719556" y="38809"/>
            <a:ext cx="10682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9E19924-CB6E-4D12-B892-4112452E64B8}"/>
              </a:ext>
            </a:extLst>
          </p:cNvPr>
          <p:cNvSpPr txBox="1"/>
          <p:nvPr/>
        </p:nvSpPr>
        <p:spPr>
          <a:xfrm>
            <a:off x="11052313" y="482223"/>
            <a:ext cx="113968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+mj-lt"/>
              </a:rPr>
              <a:t>Resultados</a:t>
            </a:r>
          </a:p>
        </p:txBody>
      </p:sp>
      <p:pic>
        <p:nvPicPr>
          <p:cNvPr id="9" name="Picture 2" descr="seis">
            <a:extLst>
              <a:ext uri="{FF2B5EF4-FFF2-40B4-BE49-F238E27FC236}">
                <a16:creationId xmlns:a16="http://schemas.microsoft.com/office/drawing/2014/main" id="{DF6856F2-BDD5-4D23-BD99-A6C035C7A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01" y="1885414"/>
            <a:ext cx="170497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473099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600-000005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097740"/>
              </p:ext>
            </p:extLst>
          </p:nvPr>
        </p:nvGraphicFramePr>
        <p:xfrm>
          <a:off x="861392" y="2054841"/>
          <a:ext cx="4810538" cy="3502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C461D16-EECF-4085-8E16-640544B37C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6388767"/>
              </p:ext>
            </p:extLst>
          </p:nvPr>
        </p:nvGraphicFramePr>
        <p:xfrm>
          <a:off x="6095998" y="1992129"/>
          <a:ext cx="4982819" cy="356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07BC6C5F-5A7B-4B40-B691-51B1D6037E58}"/>
              </a:ext>
            </a:extLst>
          </p:cNvPr>
          <p:cNvSpPr txBox="1"/>
          <p:nvPr/>
        </p:nvSpPr>
        <p:spPr>
          <a:xfrm>
            <a:off x="3604588" y="707842"/>
            <a:ext cx="4982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schemeClr val="accent6"/>
                </a:solidFill>
                <a:latin typeface="+mj-lt"/>
              </a:rPr>
              <a:t>Indicadores bibliométricos de impacto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2E5DAF-3CCD-4F2D-AA89-6F725A07D87D}"/>
              </a:ext>
            </a:extLst>
          </p:cNvPr>
          <p:cNvSpPr txBox="1"/>
          <p:nvPr/>
        </p:nvSpPr>
        <p:spPr>
          <a:xfrm>
            <a:off x="976071" y="1253466"/>
            <a:ext cx="44175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+mj-lt"/>
              </a:rPr>
              <a:t>Figura 20. </a:t>
            </a:r>
            <a:r>
              <a:rPr lang="es-EC" sz="1400" dirty="0">
                <a:latin typeface="+mj-lt"/>
              </a:rPr>
              <a:t>Porcentaje de documentos de acuerdo al cuartil de la revista de la producción científica de </a:t>
            </a:r>
            <a:br>
              <a:rPr lang="es-EC" sz="1400" dirty="0">
                <a:latin typeface="+mj-lt"/>
              </a:rPr>
            </a:br>
            <a:r>
              <a:rPr lang="es-EC" sz="1400" i="1" dirty="0">
                <a:latin typeface="+mj-lt"/>
              </a:rPr>
              <a:t>Bactris gasipaes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F20823-26BD-47B9-B597-FC5C2E887AB5}"/>
              </a:ext>
            </a:extLst>
          </p:cNvPr>
          <p:cNvSpPr txBox="1"/>
          <p:nvPr/>
        </p:nvSpPr>
        <p:spPr>
          <a:xfrm>
            <a:off x="6118810" y="1300991"/>
            <a:ext cx="496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+mj-lt"/>
              </a:rPr>
              <a:t>Figura 21. </a:t>
            </a:r>
            <a:r>
              <a:rPr lang="es-EC" sz="1400" dirty="0">
                <a:latin typeface="+mj-lt"/>
              </a:rPr>
              <a:t>Número y porcentaje de documentos citados y no citados en la producción científica de </a:t>
            </a:r>
            <a:r>
              <a:rPr lang="es-EC" sz="1400" i="1" dirty="0">
                <a:latin typeface="+mj-lt"/>
              </a:rPr>
              <a:t>Bactris gasipaes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388BA0D-A100-4057-A3C2-84A2E1F6881C}"/>
              </a:ext>
            </a:extLst>
          </p:cNvPr>
          <p:cNvSpPr/>
          <p:nvPr/>
        </p:nvSpPr>
        <p:spPr>
          <a:xfrm>
            <a:off x="4081670" y="4492488"/>
            <a:ext cx="450573" cy="523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ABAEB43-9194-4F3E-BF52-70DCBA2C368E}"/>
              </a:ext>
            </a:extLst>
          </p:cNvPr>
          <p:cNvSpPr/>
          <p:nvPr/>
        </p:nvSpPr>
        <p:spPr>
          <a:xfrm>
            <a:off x="9833114" y="3935896"/>
            <a:ext cx="437321" cy="5035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57B293-C5DD-46AA-87E3-1B8106266320}"/>
              </a:ext>
            </a:extLst>
          </p:cNvPr>
          <p:cNvSpPr txBox="1"/>
          <p:nvPr/>
        </p:nvSpPr>
        <p:spPr>
          <a:xfrm>
            <a:off x="976071" y="6337325"/>
            <a:ext cx="17095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C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Gavel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&amp;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Iselid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2008)</a:t>
            </a:r>
            <a:endParaRPr lang="es-EC" sz="12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96BAA55-374B-47B2-AC7E-B0D6A4C1A5C3}"/>
              </a:ext>
            </a:extLst>
          </p:cNvPr>
          <p:cNvSpPr txBox="1"/>
          <p:nvPr/>
        </p:nvSpPr>
        <p:spPr>
          <a:xfrm>
            <a:off x="6118810" y="6337325"/>
            <a:ext cx="2743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(Parada, 2017; </a:t>
            </a:r>
            <a:r>
              <a:rPr lang="es-EC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Riggio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&amp; Giménez, 2017)</a:t>
            </a:r>
            <a:endParaRPr lang="es-EC" sz="12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02BBF74-B9B5-4CF8-991C-2B14BF5852AC}"/>
              </a:ext>
            </a:extLst>
          </p:cNvPr>
          <p:cNvSpPr txBox="1"/>
          <p:nvPr/>
        </p:nvSpPr>
        <p:spPr>
          <a:xfrm>
            <a:off x="719556" y="38809"/>
            <a:ext cx="10682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B3FD39C-EE95-4E38-86EE-61B5F4EB566C}"/>
              </a:ext>
            </a:extLst>
          </p:cNvPr>
          <p:cNvSpPr txBox="1"/>
          <p:nvPr/>
        </p:nvSpPr>
        <p:spPr>
          <a:xfrm>
            <a:off x="11052313" y="482223"/>
            <a:ext cx="113968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+mj-lt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8464468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AAC5D8A-BF50-4857-B84F-A8B27F3DE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3" r="17493"/>
          <a:stretch/>
        </p:blipFill>
        <p:spPr bwMode="auto">
          <a:xfrm>
            <a:off x="6415291" y="2133783"/>
            <a:ext cx="2715456" cy="350042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E71C11E-5394-4456-890C-86D9605FEAA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6"/>
          <a:stretch/>
        </p:blipFill>
        <p:spPr>
          <a:xfrm>
            <a:off x="1376569" y="2200476"/>
            <a:ext cx="3929270" cy="334117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4497CCE-CF2E-4C9A-9D99-AE54AEA35A61}"/>
              </a:ext>
            </a:extLst>
          </p:cNvPr>
          <p:cNvSpPr txBox="1"/>
          <p:nvPr/>
        </p:nvSpPr>
        <p:spPr>
          <a:xfrm>
            <a:off x="1899005" y="1316353"/>
            <a:ext cx="2590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accent6"/>
                </a:solidFill>
                <a:latin typeface="+mj-lt"/>
              </a:rPr>
              <a:t>Distribución geográfica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D40D14-DD6D-4B3A-81E1-AA0EB96B6D69}"/>
              </a:ext>
            </a:extLst>
          </p:cNvPr>
          <p:cNvSpPr txBox="1"/>
          <p:nvPr/>
        </p:nvSpPr>
        <p:spPr>
          <a:xfrm>
            <a:off x="8049560" y="1312577"/>
            <a:ext cx="2347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accent6"/>
                </a:solidFill>
                <a:latin typeface="+mj-lt"/>
              </a:rPr>
              <a:t>Descripción botánica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5DA9903-D945-42C4-8B5B-CBA9EB03D3C0}"/>
              </a:ext>
            </a:extLst>
          </p:cNvPr>
          <p:cNvSpPr txBox="1"/>
          <p:nvPr/>
        </p:nvSpPr>
        <p:spPr>
          <a:xfrm>
            <a:off x="9229315" y="2563933"/>
            <a:ext cx="18629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+mj-lt"/>
              </a:rPr>
              <a:t>Tronco solitario 2-18 m de alto con entrenudos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+mj-lt"/>
              </a:rPr>
              <a:t>Raíces fibrosas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+mj-lt"/>
              </a:rPr>
              <a:t>Hojas arqueadas 2-5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+mj-lt"/>
              </a:rPr>
              <a:t>Frutos de tamaño variable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+mj-lt"/>
              </a:rPr>
              <a:t>Semilla ovoide oleaginosa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C0CE6F-41D7-41B6-BD1B-C0C8A4E32188}"/>
              </a:ext>
            </a:extLst>
          </p:cNvPr>
          <p:cNvSpPr txBox="1"/>
          <p:nvPr/>
        </p:nvSpPr>
        <p:spPr>
          <a:xfrm>
            <a:off x="4489388" y="710284"/>
            <a:ext cx="314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i="1" dirty="0">
                <a:solidFill>
                  <a:schemeClr val="accent6"/>
                </a:solidFill>
                <a:latin typeface="+mj-lt"/>
              </a:rPr>
              <a:t>Bactris gasipaes </a:t>
            </a:r>
            <a:r>
              <a:rPr lang="es-EC" sz="2400" dirty="0">
                <a:solidFill>
                  <a:schemeClr val="accent6"/>
                </a:solidFill>
                <a:latin typeface="+mj-lt"/>
              </a:rPr>
              <a:t>Kunth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77E24B-8F99-44C4-929E-D09C5DF150BF}"/>
              </a:ext>
            </a:extLst>
          </p:cNvPr>
          <p:cNvSpPr txBox="1"/>
          <p:nvPr/>
        </p:nvSpPr>
        <p:spPr>
          <a:xfrm>
            <a:off x="1376569" y="1775729"/>
            <a:ext cx="3777467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latin typeface="+mj-lt"/>
              </a:rPr>
              <a:t>Figura 1. </a:t>
            </a:r>
            <a:r>
              <a:rPr lang="es-EC" sz="1400" dirty="0">
                <a:latin typeface="+mj-lt"/>
              </a:rPr>
              <a:t>Distribución geográfica del chontaduro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EA7CEB-DB6A-45DD-A507-3699A1E319E7}"/>
              </a:ext>
            </a:extLst>
          </p:cNvPr>
          <p:cNvSpPr txBox="1"/>
          <p:nvPr/>
        </p:nvSpPr>
        <p:spPr>
          <a:xfrm>
            <a:off x="6278834" y="1769347"/>
            <a:ext cx="2944679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latin typeface="+mj-lt"/>
              </a:rPr>
              <a:t>Figura 2. </a:t>
            </a:r>
            <a:r>
              <a:rPr lang="es-EC" sz="1400" dirty="0">
                <a:latin typeface="+mj-lt"/>
              </a:rPr>
              <a:t>El chontaduro (Mora</a:t>
            </a:r>
            <a:r>
              <a:rPr lang="es-EC" sz="1400" i="1" dirty="0">
                <a:latin typeface="+mj-lt"/>
              </a:rPr>
              <a:t>,</a:t>
            </a:r>
            <a:r>
              <a:rPr lang="es-EC" sz="1400" dirty="0">
                <a:latin typeface="+mj-lt"/>
              </a:rPr>
              <a:t>2019)</a:t>
            </a:r>
            <a:r>
              <a:rPr lang="es-EC" sz="1400" b="1" dirty="0">
                <a:latin typeface="+mj-lt"/>
              </a:rPr>
              <a:t> </a:t>
            </a:r>
            <a:r>
              <a:rPr lang="es-EC" sz="1400" dirty="0">
                <a:latin typeface="+mj-lt"/>
              </a:rPr>
              <a:t> 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2ABC5A-6ACC-4A04-8F57-2CC35011EF6D}"/>
              </a:ext>
            </a:extLst>
          </p:cNvPr>
          <p:cNvSpPr txBox="1"/>
          <p:nvPr/>
        </p:nvSpPr>
        <p:spPr>
          <a:xfrm>
            <a:off x="719556" y="38809"/>
            <a:ext cx="10682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85337E8-2C7A-4345-B896-1F01943E4F58}"/>
              </a:ext>
            </a:extLst>
          </p:cNvPr>
          <p:cNvSpPr txBox="1"/>
          <p:nvPr/>
        </p:nvSpPr>
        <p:spPr>
          <a:xfrm>
            <a:off x="11052313" y="482223"/>
            <a:ext cx="113968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+mj-lt"/>
              </a:rPr>
              <a:t>Introducción </a:t>
            </a:r>
          </a:p>
        </p:txBody>
      </p:sp>
    </p:spTree>
    <p:extLst>
      <p:ext uri="{BB962C8B-B14F-4D97-AF65-F5344CB8AC3E}">
        <p14:creationId xmlns:p14="http://schemas.microsoft.com/office/powerpoint/2010/main" val="981466576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98EEE06-BA1E-42DA-80C5-C5CC5D6DEE44}"/>
              </a:ext>
            </a:extLst>
          </p:cNvPr>
          <p:cNvSpPr txBox="1"/>
          <p:nvPr/>
        </p:nvSpPr>
        <p:spPr>
          <a:xfrm>
            <a:off x="3571447" y="722460"/>
            <a:ext cx="497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schemeClr val="accent6"/>
                </a:solidFill>
                <a:latin typeface="+mj-lt"/>
              </a:rPr>
              <a:t>Indicadores bibliométricos de impacto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B4053DF-ECA5-4194-9297-A10ED9923F79}"/>
              </a:ext>
            </a:extLst>
          </p:cNvPr>
          <p:cNvSpPr txBox="1"/>
          <p:nvPr/>
        </p:nvSpPr>
        <p:spPr>
          <a:xfrm>
            <a:off x="231289" y="1163617"/>
            <a:ext cx="9088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+mj-lt"/>
              </a:rPr>
              <a:t>Tabla 9. </a:t>
            </a:r>
            <a:r>
              <a:rPr lang="es-EC" sz="1400" dirty="0">
                <a:latin typeface="+mj-lt"/>
              </a:rPr>
              <a:t>Documentos más citados en la producción científica de </a:t>
            </a:r>
            <a:r>
              <a:rPr lang="es-EC" sz="1400" i="1" dirty="0">
                <a:latin typeface="+mj-lt"/>
              </a:rPr>
              <a:t>Bactris gasipaes </a:t>
            </a:r>
            <a:r>
              <a:rPr lang="es-EC" sz="1400" dirty="0">
                <a:latin typeface="+mj-lt"/>
              </a:rPr>
              <a:t>en América Latina durante el periodo 2010-2021</a:t>
            </a:r>
            <a:endParaRPr lang="es-EC" sz="1400" i="1" dirty="0">
              <a:latin typeface="+mj-lt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9D1B607-9243-49DB-9724-B7FA494337D2}"/>
              </a:ext>
            </a:extLst>
          </p:cNvPr>
          <p:cNvSpPr txBox="1"/>
          <p:nvPr/>
        </p:nvSpPr>
        <p:spPr>
          <a:xfrm>
            <a:off x="420342" y="642171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C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Falagas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 al.,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2008; </a:t>
            </a:r>
            <a:r>
              <a:rPr lang="es-EC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Riggio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&amp; Giménez, 2017)</a:t>
            </a:r>
            <a:endParaRPr lang="es-EC" sz="12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F80F164-B8D3-4ED7-B609-6747D5943524}"/>
              </a:ext>
            </a:extLst>
          </p:cNvPr>
          <p:cNvSpPr txBox="1"/>
          <p:nvPr/>
        </p:nvSpPr>
        <p:spPr>
          <a:xfrm>
            <a:off x="719556" y="38809"/>
            <a:ext cx="10682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F9E0CD1-15AF-4249-8846-C2EB225C754C}"/>
              </a:ext>
            </a:extLst>
          </p:cNvPr>
          <p:cNvSpPr txBox="1"/>
          <p:nvPr/>
        </p:nvSpPr>
        <p:spPr>
          <a:xfrm>
            <a:off x="11052313" y="482223"/>
            <a:ext cx="113968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+mj-lt"/>
              </a:rPr>
              <a:t>Resultados</a:t>
            </a:r>
          </a:p>
        </p:txBody>
      </p:sp>
      <p:pic>
        <p:nvPicPr>
          <p:cNvPr id="19" name="Picture 2" descr="seis">
            <a:extLst>
              <a:ext uri="{FF2B5EF4-FFF2-40B4-BE49-F238E27FC236}">
                <a16:creationId xmlns:a16="http://schemas.microsoft.com/office/drawing/2014/main" id="{3B94E2B7-B7E4-4411-A5BD-1F9B5F919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489" y="1860811"/>
            <a:ext cx="170497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8B8D91F-B8B3-4094-8C5A-443768F2F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9" b="15699"/>
          <a:stretch/>
        </p:blipFill>
        <p:spPr>
          <a:xfrm>
            <a:off x="231288" y="1656958"/>
            <a:ext cx="9088092" cy="449348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24CE758-F860-4C60-8C66-E90F9CEA21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9" b="15699"/>
          <a:stretch/>
        </p:blipFill>
        <p:spPr>
          <a:xfrm>
            <a:off x="231288" y="1625282"/>
            <a:ext cx="9088092" cy="4493487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BBB3770-B612-4BF1-8A76-9054D8F5D236}"/>
              </a:ext>
            </a:extLst>
          </p:cNvPr>
          <p:cNvSpPr/>
          <p:nvPr/>
        </p:nvSpPr>
        <p:spPr>
          <a:xfrm>
            <a:off x="6803505" y="1646670"/>
            <a:ext cx="857698" cy="5343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07487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035526"/>
              </p:ext>
            </p:extLst>
          </p:nvPr>
        </p:nvGraphicFramePr>
        <p:xfrm>
          <a:off x="1315278" y="1025526"/>
          <a:ext cx="9561444" cy="480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3EF679B-AF41-46D9-8F9C-B6F688232AF4}"/>
              </a:ext>
            </a:extLst>
          </p:cNvPr>
          <p:cNvSpPr txBox="1"/>
          <p:nvPr/>
        </p:nvSpPr>
        <p:spPr>
          <a:xfrm>
            <a:off x="747919" y="106017"/>
            <a:ext cx="10696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798715058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223EE35C-D38E-4592-B583-307BAB20E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4425"/>
            <a:ext cx="9024730" cy="3609147"/>
          </a:xfrm>
        </p:spPr>
        <p:txBody>
          <a:bodyPr/>
          <a:lstStyle/>
          <a:p>
            <a:r>
              <a:rPr lang="es-EC" sz="1800" dirty="0">
                <a:solidFill>
                  <a:schemeClr val="tx1"/>
                </a:solidFill>
                <a:latin typeface="+mj-lt"/>
              </a:rPr>
              <a:t>Este trabajo constituye el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primer análisis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 a nivel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bibliométrico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 de la producción científica de </a:t>
            </a:r>
            <a:r>
              <a:rPr lang="es-EC" sz="1800" b="1" i="1" dirty="0">
                <a:solidFill>
                  <a:schemeClr val="tx1"/>
                </a:solidFill>
                <a:latin typeface="+mj-lt"/>
              </a:rPr>
              <a:t>Bactris gasipaes 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Kunth en América Latina durante los años 2010-2021.</a:t>
            </a:r>
          </a:p>
          <a:p>
            <a:endParaRPr lang="es-EC" sz="1800" dirty="0">
              <a:solidFill>
                <a:schemeClr val="tx1"/>
              </a:solidFill>
              <a:latin typeface="+mj-lt"/>
            </a:endParaRPr>
          </a:p>
          <a:p>
            <a:r>
              <a:rPr lang="es-EC" sz="1800" dirty="0">
                <a:solidFill>
                  <a:schemeClr val="tx1"/>
                </a:solidFill>
                <a:latin typeface="+mj-lt"/>
              </a:rPr>
              <a:t>Se determinó mediante los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indicadores de producción 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que la investigación científica durante la última década se ha centrado en el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estudio de la producción y uso 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que se le da al chontaduro y en estudiar las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características bioquímicas y nutricionales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, dejando de lado al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manejo y mejora de los sistemas agroforestales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endParaRPr lang="es-EC" sz="1800" dirty="0">
              <a:solidFill>
                <a:schemeClr val="tx1"/>
              </a:solidFill>
              <a:latin typeface="+mj-lt"/>
            </a:endParaRPr>
          </a:p>
          <a:p>
            <a:r>
              <a:rPr lang="es-EC" sz="1800" dirty="0">
                <a:solidFill>
                  <a:schemeClr val="tx1"/>
                </a:solidFill>
                <a:latin typeface="+mj-lt"/>
              </a:rPr>
              <a:t>Mediante el uso de los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indicadores de colaboración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, se determinó que existe una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alta colaboración 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(0, 96 ≤G.C.≤1), lo que influye de manera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positiva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 en la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producción e impacto científico 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sobre esta palma. </a:t>
            </a:r>
          </a:p>
          <a:p>
            <a:endParaRPr lang="es-EC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77EF73-A56A-4172-92F3-B33DFA86AD35}"/>
              </a:ext>
            </a:extLst>
          </p:cNvPr>
          <p:cNvSpPr txBox="1"/>
          <p:nvPr/>
        </p:nvSpPr>
        <p:spPr>
          <a:xfrm>
            <a:off x="719556" y="38809"/>
            <a:ext cx="10682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28AB2E-B2C4-49EE-9DB7-FB95D0A163F4}"/>
              </a:ext>
            </a:extLst>
          </p:cNvPr>
          <p:cNvSpPr txBox="1"/>
          <p:nvPr/>
        </p:nvSpPr>
        <p:spPr>
          <a:xfrm>
            <a:off x="10959549" y="482223"/>
            <a:ext cx="1232452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+mj-lt"/>
              </a:rPr>
              <a:t>Conclusiones </a:t>
            </a:r>
          </a:p>
        </p:txBody>
      </p:sp>
      <p:pic>
        <p:nvPicPr>
          <p:cNvPr id="5" name="Picture 2" descr="seis">
            <a:extLst>
              <a:ext uri="{FF2B5EF4-FFF2-40B4-BE49-F238E27FC236}">
                <a16:creationId xmlns:a16="http://schemas.microsoft.com/office/drawing/2014/main" id="{3153E945-4DCA-4F78-A8F3-DFE2CE420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903" y="1747837"/>
            <a:ext cx="170497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19090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11879DE0-F445-4377-96FC-E94150BF0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56" y="1880958"/>
            <a:ext cx="9051235" cy="3096083"/>
          </a:xfrm>
        </p:spPr>
        <p:txBody>
          <a:bodyPr/>
          <a:lstStyle/>
          <a:p>
            <a:r>
              <a:rPr lang="es-EC" sz="1800" dirty="0">
                <a:solidFill>
                  <a:schemeClr val="tx1"/>
                </a:solidFill>
                <a:latin typeface="+mj-lt"/>
              </a:rPr>
              <a:t>En relación a los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indicadores de distribución 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se determinó que las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revistas de preferencia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 por los investigadores son principalmente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editadas en Brasil 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y tienen un rango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Q2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endParaRPr lang="es-EC" sz="1800" dirty="0">
              <a:solidFill>
                <a:schemeClr val="tx1"/>
              </a:solidFill>
              <a:latin typeface="+mj-lt"/>
            </a:endParaRPr>
          </a:p>
          <a:p>
            <a:r>
              <a:rPr lang="es-EC" sz="1800" dirty="0">
                <a:solidFill>
                  <a:schemeClr val="tx1"/>
                </a:solidFill>
                <a:latin typeface="+mj-lt"/>
              </a:rPr>
              <a:t>Mediante las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redes de colaboración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, se pudo correlacionar a nivel geográfico la producción científica de </a:t>
            </a:r>
            <a:r>
              <a:rPr lang="es-EC" sz="1800" i="1" dirty="0">
                <a:solidFill>
                  <a:schemeClr val="tx1"/>
                </a:solidFill>
                <a:latin typeface="+mj-lt"/>
              </a:rPr>
              <a:t>Bactris gasipaes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. Se determinó que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Brasil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 es el país con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más redes de colaboración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, tanto a nivel local como internacional. El resto de países latinoamericanos, tienen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alianzas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 principalmente con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Francia y España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endParaRPr lang="es-EC" sz="1800" dirty="0">
              <a:solidFill>
                <a:schemeClr val="tx1"/>
              </a:solidFill>
              <a:latin typeface="+mj-lt"/>
            </a:endParaRPr>
          </a:p>
          <a:p>
            <a:r>
              <a:rPr lang="es-EC" sz="1800" dirty="0">
                <a:solidFill>
                  <a:schemeClr val="tx1"/>
                </a:solidFill>
                <a:latin typeface="+mj-lt"/>
              </a:rPr>
              <a:t>Para el manejo y conservación de </a:t>
            </a:r>
            <a:r>
              <a:rPr lang="es-EC" sz="1800" i="1" dirty="0">
                <a:solidFill>
                  <a:schemeClr val="tx1"/>
                </a:solidFill>
                <a:latin typeface="+mj-lt"/>
              </a:rPr>
              <a:t>Bactris gasipaes 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en América Latina, Ecuador podría trabajar con instituciones de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Brasil, Colombia y Costa Rica 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ya que son los países con mayor cantidad de publicaciones. </a:t>
            </a:r>
          </a:p>
          <a:p>
            <a:endParaRPr lang="es-EC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6D0675-522A-469F-8640-AFE4B805547A}"/>
              </a:ext>
            </a:extLst>
          </p:cNvPr>
          <p:cNvSpPr txBox="1"/>
          <p:nvPr/>
        </p:nvSpPr>
        <p:spPr>
          <a:xfrm>
            <a:off x="719556" y="38809"/>
            <a:ext cx="10682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20EE7E-2724-443F-970C-851C3F074380}"/>
              </a:ext>
            </a:extLst>
          </p:cNvPr>
          <p:cNvSpPr txBox="1"/>
          <p:nvPr/>
        </p:nvSpPr>
        <p:spPr>
          <a:xfrm>
            <a:off x="10946297" y="482223"/>
            <a:ext cx="1245704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+mj-lt"/>
              </a:rPr>
              <a:t>Conclusiones </a:t>
            </a:r>
          </a:p>
        </p:txBody>
      </p:sp>
      <p:pic>
        <p:nvPicPr>
          <p:cNvPr id="5" name="Picture 2" descr="seis">
            <a:extLst>
              <a:ext uri="{FF2B5EF4-FFF2-40B4-BE49-F238E27FC236}">
                <a16:creationId xmlns:a16="http://schemas.microsoft.com/office/drawing/2014/main" id="{409B4748-9585-4420-BE9F-9127963DE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903" y="1747837"/>
            <a:ext cx="170497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956645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766060"/>
              </p:ext>
            </p:extLst>
          </p:nvPr>
        </p:nvGraphicFramePr>
        <p:xfrm>
          <a:off x="1315278" y="1025526"/>
          <a:ext cx="9561444" cy="480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3EF679B-AF41-46D9-8F9C-B6F688232AF4}"/>
              </a:ext>
            </a:extLst>
          </p:cNvPr>
          <p:cNvSpPr txBox="1"/>
          <p:nvPr/>
        </p:nvSpPr>
        <p:spPr>
          <a:xfrm>
            <a:off x="747919" y="106017"/>
            <a:ext cx="10696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421543219"/>
      </p:ext>
    </p:extLst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DF224BAA-95F8-4BF0-ABCE-825C30D27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64" y="1797014"/>
            <a:ext cx="9125153" cy="3263969"/>
          </a:xfrm>
        </p:spPr>
        <p:txBody>
          <a:bodyPr/>
          <a:lstStyle/>
          <a:p>
            <a:r>
              <a:rPr lang="es-EC" sz="1800" dirty="0">
                <a:solidFill>
                  <a:schemeClr val="tx1"/>
                </a:solidFill>
                <a:latin typeface="+mj-lt"/>
              </a:rPr>
              <a:t>Para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futuros estudios 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se debería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ampliar el periodo de análisis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, considerando las primeras publicaciones sobre el chontaduro hasta los documentos publicados en los últimos años. </a:t>
            </a:r>
          </a:p>
          <a:p>
            <a:endParaRPr lang="es-EC" sz="1800" dirty="0">
              <a:solidFill>
                <a:schemeClr val="tx1"/>
              </a:solidFill>
              <a:latin typeface="+mj-lt"/>
            </a:endParaRPr>
          </a:p>
          <a:p>
            <a:r>
              <a:rPr lang="es-EC" sz="1800" dirty="0">
                <a:solidFill>
                  <a:schemeClr val="tx1"/>
                </a:solidFill>
                <a:latin typeface="+mj-lt"/>
              </a:rPr>
              <a:t>En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futuras investigaciones 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se debería hacer el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análisis de otras bases de datos 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que incorporen documentos académicos como tesis y de revistas, para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complementar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 la actual investigación. </a:t>
            </a:r>
          </a:p>
          <a:p>
            <a:endParaRPr lang="es-EC" sz="1800" dirty="0">
              <a:solidFill>
                <a:schemeClr val="tx1"/>
              </a:solidFill>
              <a:latin typeface="+mj-lt"/>
            </a:endParaRPr>
          </a:p>
          <a:p>
            <a:r>
              <a:rPr lang="es-EC" sz="1800" dirty="0">
                <a:solidFill>
                  <a:schemeClr val="tx1"/>
                </a:solidFill>
                <a:latin typeface="+mj-lt"/>
              </a:rPr>
              <a:t>Se recomienda para futuras investigaciones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entablar relaciones de colaboración 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científica con instituciones de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Brasil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 como EMBRAPA, instituciones académicas de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Colombia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 como la Universidad Nacional de Colombia o con la Universidad de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Costa Rica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, ya que son países e instituciones, con alta productividad científica en el estudio de chontaduro.</a:t>
            </a:r>
          </a:p>
          <a:p>
            <a:endParaRPr lang="es-EC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70F403-33C1-49F8-BA7A-769A53B18C75}"/>
              </a:ext>
            </a:extLst>
          </p:cNvPr>
          <p:cNvSpPr txBox="1"/>
          <p:nvPr/>
        </p:nvSpPr>
        <p:spPr>
          <a:xfrm>
            <a:off x="719556" y="38809"/>
            <a:ext cx="10682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B887E4D-E6F9-4CA6-89B2-C1CEF540FDD9}"/>
              </a:ext>
            </a:extLst>
          </p:cNvPr>
          <p:cNvSpPr txBox="1"/>
          <p:nvPr/>
        </p:nvSpPr>
        <p:spPr>
          <a:xfrm>
            <a:off x="10707757" y="482223"/>
            <a:ext cx="1484243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+mj-lt"/>
              </a:rPr>
              <a:t>Recomendaciones </a:t>
            </a:r>
          </a:p>
        </p:txBody>
      </p:sp>
      <p:pic>
        <p:nvPicPr>
          <p:cNvPr id="5" name="Picture 2" descr="seis">
            <a:extLst>
              <a:ext uri="{FF2B5EF4-FFF2-40B4-BE49-F238E27FC236}">
                <a16:creationId xmlns:a16="http://schemas.microsoft.com/office/drawing/2014/main" id="{BD5D3657-A648-4807-82A4-11006C10D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903" y="1747837"/>
            <a:ext cx="170497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671301"/>
      </p:ext>
    </p:extLst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4B6FABB-7F04-403A-ACB8-AA822C6F1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6" t="18510" r="3990" b="23487"/>
          <a:stretch/>
        </p:blipFill>
        <p:spPr>
          <a:xfrm>
            <a:off x="912220" y="953344"/>
            <a:ext cx="5770307" cy="1637437"/>
          </a:xfrm>
          <a:prstGeom prst="rect">
            <a:avLst/>
          </a:prstGeom>
          <a:ln w="12700"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022B7C-AD77-4539-B5E5-4A220C2FE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824" y="3008068"/>
            <a:ext cx="1681096" cy="1541492"/>
          </a:xfrm>
          <a:prstGeom prst="rect">
            <a:avLst/>
          </a:prstGeom>
          <a:ln w="12700"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7796E8C-8619-4465-8453-0016CD1F7D77}"/>
              </a:ext>
            </a:extLst>
          </p:cNvPr>
          <p:cNvSpPr/>
          <p:nvPr/>
        </p:nvSpPr>
        <p:spPr>
          <a:xfrm>
            <a:off x="6294783" y="2273306"/>
            <a:ext cx="4984997" cy="23113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  <a:cs typeface="Arial" panose="020B0604020202020204" pitchFamily="34" charset="0"/>
              </a:rPr>
              <a:t>Dra. María Claudia Segovia, </a:t>
            </a:r>
            <a:r>
              <a:rPr lang="es-ES" sz="2400" dirty="0" err="1">
                <a:latin typeface="+mj-lt"/>
                <a:cs typeface="Arial" panose="020B0604020202020204" pitchFamily="34" charset="0"/>
              </a:rPr>
              <a:t>Ph</a:t>
            </a:r>
            <a:r>
              <a:rPr lang="es-ES" sz="2400" dirty="0">
                <a:latin typeface="+mj-lt"/>
                <a:cs typeface="Arial" panose="020B0604020202020204" pitchFamily="34" charset="0"/>
              </a:rPr>
              <a:t>. 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  <a:cs typeface="Arial" panose="020B0604020202020204" pitchFamily="34" charset="0"/>
              </a:rPr>
              <a:t>Dra. Karina Proaño, </a:t>
            </a:r>
            <a:r>
              <a:rPr lang="es-ES" sz="2400" dirty="0" err="1">
                <a:latin typeface="+mj-lt"/>
                <a:cs typeface="Arial" panose="020B0604020202020204" pitchFamily="34" charset="0"/>
              </a:rPr>
              <a:t>Ph</a:t>
            </a:r>
            <a:r>
              <a:rPr lang="es-ES" sz="2400" dirty="0">
                <a:latin typeface="+mj-lt"/>
                <a:cs typeface="Arial" panose="020B0604020202020204" pitchFamily="34" charset="0"/>
              </a:rPr>
              <a:t>. 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  <a:cs typeface="Arial" panose="020B0604020202020204" pitchFamily="34" charset="0"/>
              </a:rPr>
              <a:t>Ing. Josselin Caiza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  <a:cs typeface="Arial" panose="020B0604020202020204" pitchFamily="34" charset="0"/>
              </a:rPr>
              <a:t>Ing. Gabriela Miño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  <a:cs typeface="Arial" panose="020B0604020202020204" pitchFamily="34" charset="0"/>
              </a:rPr>
              <a:t>Familia y amigos</a:t>
            </a:r>
          </a:p>
        </p:txBody>
      </p:sp>
      <p:pic>
        <p:nvPicPr>
          <p:cNvPr id="1026" name="Picture 2" descr="BIOCEMP (@biocemp) | Twitter">
            <a:extLst>
              <a:ext uri="{FF2B5EF4-FFF2-40B4-BE49-F238E27FC236}">
                <a16:creationId xmlns:a16="http://schemas.microsoft.com/office/drawing/2014/main" id="{30DD8277-5C62-4B3E-908C-013A93B72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91" y="2680540"/>
            <a:ext cx="2196548" cy="21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EDIA">
            <a:extLst>
              <a:ext uri="{FF2B5EF4-FFF2-40B4-BE49-F238E27FC236}">
                <a16:creationId xmlns:a16="http://schemas.microsoft.com/office/drawing/2014/main" id="{980ED375-EC0B-44FE-B430-A86347066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53" y="4584693"/>
            <a:ext cx="28098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028042"/>
      </p:ext>
    </p:extLst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7" y="1214437"/>
            <a:ext cx="839152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5361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tris Gasipaes Fotos e Imágenes de stock - Alamy">
            <a:extLst>
              <a:ext uri="{FF2B5EF4-FFF2-40B4-BE49-F238E27FC236}">
                <a16:creationId xmlns:a16="http://schemas.microsoft.com/office/drawing/2014/main" id="{7F93DBF5-1254-444C-A574-D5E92CF9A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3"/>
          <a:stretch/>
        </p:blipFill>
        <p:spPr bwMode="auto">
          <a:xfrm flipH="1">
            <a:off x="940473" y="2274864"/>
            <a:ext cx="2281853" cy="304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F19109C-1017-48F9-BF37-B3D6419BD999}"/>
              </a:ext>
            </a:extLst>
          </p:cNvPr>
          <p:cNvSpPr txBox="1"/>
          <p:nvPr/>
        </p:nvSpPr>
        <p:spPr>
          <a:xfrm>
            <a:off x="937748" y="1902851"/>
            <a:ext cx="2281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+mj-lt"/>
              </a:rPr>
              <a:t>Figura 3. </a:t>
            </a:r>
            <a:r>
              <a:rPr lang="es-EC" sz="1400" dirty="0">
                <a:latin typeface="+mj-lt"/>
              </a:rPr>
              <a:t>Chontaduro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CBBF6534-C699-4F44-B4C1-3D0BB6370984}"/>
              </a:ext>
            </a:extLst>
          </p:cNvPr>
          <p:cNvGrpSpPr/>
          <p:nvPr/>
        </p:nvGrpSpPr>
        <p:grpSpPr>
          <a:xfrm flipH="1">
            <a:off x="4192006" y="4248413"/>
            <a:ext cx="2774388" cy="1714708"/>
            <a:chOff x="3949148" y="1190534"/>
            <a:chExt cx="2774388" cy="1714708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6F30E73-434B-46BB-BD32-A6C16BF1B3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8015" r="3646"/>
            <a:stretch/>
          </p:blipFill>
          <p:spPr>
            <a:xfrm>
              <a:off x="5395288" y="1190534"/>
              <a:ext cx="1328248" cy="1714708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FA4251AF-FC80-43D6-8D0D-9D67CDB09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49148" y="1190534"/>
              <a:ext cx="1446139" cy="1714708"/>
            </a:xfrm>
            <a:prstGeom prst="rect">
              <a:avLst/>
            </a:prstGeom>
          </p:spPr>
        </p:pic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E8F7BBD-39BE-4B36-B7AD-747A3C812BF4}"/>
              </a:ext>
            </a:extLst>
          </p:cNvPr>
          <p:cNvSpPr txBox="1"/>
          <p:nvPr/>
        </p:nvSpPr>
        <p:spPr>
          <a:xfrm>
            <a:off x="4073394" y="3711916"/>
            <a:ext cx="3154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+mj-lt"/>
              </a:rPr>
              <a:t>Figura 5. </a:t>
            </a:r>
            <a:r>
              <a:rPr lang="es-EC" sz="1400" dirty="0">
                <a:latin typeface="+mj-lt"/>
              </a:rPr>
              <a:t>Conservas de palmito y frutos del chontaduro (Valencia </a:t>
            </a:r>
            <a:r>
              <a:rPr lang="es-EC" sz="1400" i="1" dirty="0">
                <a:latin typeface="+mj-lt"/>
              </a:rPr>
              <a:t>et al., </a:t>
            </a:r>
            <a:r>
              <a:rPr lang="es-EC" sz="1400" dirty="0">
                <a:latin typeface="+mj-lt"/>
              </a:rPr>
              <a:t>2013)</a:t>
            </a:r>
            <a:r>
              <a:rPr lang="es-EC" sz="1400" b="1" dirty="0">
                <a:latin typeface="+mj-lt"/>
              </a:rPr>
              <a:t> </a:t>
            </a:r>
            <a:r>
              <a:rPr lang="es-EC" sz="1400" dirty="0">
                <a:latin typeface="+mj-lt"/>
              </a:rPr>
              <a:t>  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9C02523F-CE25-45FD-9720-CBE4411135C4}"/>
              </a:ext>
            </a:extLst>
          </p:cNvPr>
          <p:cNvCxnSpPr>
            <a:cxnSpLocks/>
            <a:stCxn id="3074" idx="1"/>
            <a:endCxn id="9" idx="3"/>
          </p:cNvCxnSpPr>
          <p:nvPr/>
        </p:nvCxnSpPr>
        <p:spPr>
          <a:xfrm>
            <a:off x="3222326" y="3797738"/>
            <a:ext cx="969680" cy="1308029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o 26">
            <a:extLst>
              <a:ext uri="{FF2B5EF4-FFF2-40B4-BE49-F238E27FC236}">
                <a16:creationId xmlns:a16="http://schemas.microsoft.com/office/drawing/2014/main" id="{46716BEF-4A21-412B-9E23-D7163F3CD358}"/>
              </a:ext>
            </a:extLst>
          </p:cNvPr>
          <p:cNvGrpSpPr/>
          <p:nvPr/>
        </p:nvGrpSpPr>
        <p:grpSpPr>
          <a:xfrm>
            <a:off x="4171958" y="1983474"/>
            <a:ext cx="2774388" cy="1706986"/>
            <a:chOff x="3572150" y="1530976"/>
            <a:chExt cx="3541639" cy="2110062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50E78F31-C023-4E50-BE3C-9A593212D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2150" y="1538780"/>
              <a:ext cx="1446139" cy="2102258"/>
            </a:xfrm>
            <a:prstGeom prst="rect">
              <a:avLst/>
            </a:prstGeom>
          </p:spPr>
        </p:pic>
        <p:pic>
          <p:nvPicPr>
            <p:cNvPr id="24" name="Picture 4" descr="Los poderes del chontaduro: la fruta que alimenta como un huevo">
              <a:extLst>
                <a:ext uri="{FF2B5EF4-FFF2-40B4-BE49-F238E27FC236}">
                  <a16:creationId xmlns:a16="http://schemas.microsoft.com/office/drawing/2014/main" id="{98089251-BC71-45D9-A871-45467FB9CC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41"/>
            <a:stretch/>
          </p:blipFill>
          <p:spPr bwMode="auto">
            <a:xfrm>
              <a:off x="5018289" y="2564740"/>
              <a:ext cx="2095500" cy="107629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54698F3-1EC2-425A-9816-4689FDD5A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18289" y="1530976"/>
              <a:ext cx="2095500" cy="1047750"/>
            </a:xfrm>
            <a:prstGeom prst="rect">
              <a:avLst/>
            </a:prstGeom>
          </p:spPr>
        </p:pic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A41EF8F-FE56-4D02-BC58-899E750637F1}"/>
              </a:ext>
            </a:extLst>
          </p:cNvPr>
          <p:cNvSpPr txBox="1"/>
          <p:nvPr/>
        </p:nvSpPr>
        <p:spPr>
          <a:xfrm>
            <a:off x="4073394" y="1507020"/>
            <a:ext cx="277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latin typeface="+mj-lt"/>
              </a:rPr>
              <a:t>Figura 4. </a:t>
            </a:r>
            <a:r>
              <a:rPr lang="es-EC" sz="1400" dirty="0">
                <a:latin typeface="+mj-lt"/>
              </a:rPr>
              <a:t>Usos precolombinos del chontaduro (Valencia </a:t>
            </a:r>
            <a:r>
              <a:rPr lang="es-EC" sz="1400" i="1" dirty="0">
                <a:latin typeface="+mj-lt"/>
              </a:rPr>
              <a:t>et al</a:t>
            </a:r>
            <a:r>
              <a:rPr lang="es-EC" sz="1400" dirty="0">
                <a:latin typeface="+mj-lt"/>
              </a:rPr>
              <a:t>., 2013)</a:t>
            </a:r>
            <a:r>
              <a:rPr lang="es-EC" sz="1400" b="1" dirty="0">
                <a:latin typeface="+mj-lt"/>
              </a:rPr>
              <a:t> </a:t>
            </a:r>
            <a:r>
              <a:rPr lang="es-EC" sz="1400" dirty="0">
                <a:latin typeface="+mj-lt"/>
              </a:rPr>
              <a:t>  </a:t>
            </a:r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E71A250E-9D09-4485-87A1-ED3AA0EA818D}"/>
              </a:ext>
            </a:extLst>
          </p:cNvPr>
          <p:cNvCxnSpPr>
            <a:stCxn id="3074" idx="1"/>
            <a:endCxn id="22" idx="1"/>
          </p:cNvCxnSpPr>
          <p:nvPr/>
        </p:nvCxnSpPr>
        <p:spPr>
          <a:xfrm flipV="1">
            <a:off x="3222326" y="2840124"/>
            <a:ext cx="949632" cy="957614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No hay ninguna descripción de la foto disponible.">
            <a:extLst>
              <a:ext uri="{FF2B5EF4-FFF2-40B4-BE49-F238E27FC236}">
                <a16:creationId xmlns:a16="http://schemas.microsoft.com/office/drawing/2014/main" id="{8FE75ABB-3E8C-48F3-9E20-83F95AE9A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8"/>
          <a:stretch/>
        </p:blipFill>
        <p:spPr bwMode="auto">
          <a:xfrm>
            <a:off x="8177044" y="2513368"/>
            <a:ext cx="3046136" cy="294605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ACBCCE80-9F6D-43C4-94B4-4166855F4B36}"/>
              </a:ext>
            </a:extLst>
          </p:cNvPr>
          <p:cNvSpPr txBox="1"/>
          <p:nvPr/>
        </p:nvSpPr>
        <p:spPr>
          <a:xfrm>
            <a:off x="8177044" y="2024604"/>
            <a:ext cx="304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+mj-lt"/>
              </a:rPr>
              <a:t>Figura 6. </a:t>
            </a:r>
            <a:r>
              <a:rPr lang="es-EC" sz="1400" dirty="0">
                <a:latin typeface="+mj-lt"/>
              </a:rPr>
              <a:t>Valor nutricional del chontaduro (ABACO, 2019)</a:t>
            </a:r>
            <a:r>
              <a:rPr lang="es-EC" sz="1400" b="1" dirty="0">
                <a:latin typeface="+mj-lt"/>
              </a:rPr>
              <a:t> </a:t>
            </a:r>
            <a:r>
              <a:rPr lang="es-EC" sz="1400" dirty="0">
                <a:latin typeface="+mj-lt"/>
              </a:rPr>
              <a:t>  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004CE82-0768-46D2-BDB6-2BC652607EEE}"/>
              </a:ext>
            </a:extLst>
          </p:cNvPr>
          <p:cNvSpPr txBox="1"/>
          <p:nvPr/>
        </p:nvSpPr>
        <p:spPr>
          <a:xfrm>
            <a:off x="4524378" y="711359"/>
            <a:ext cx="314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i="1" dirty="0">
                <a:solidFill>
                  <a:schemeClr val="accent6"/>
                </a:solidFill>
                <a:latin typeface="+mj-lt"/>
              </a:rPr>
              <a:t>Bactris gasipaes </a:t>
            </a:r>
            <a:r>
              <a:rPr lang="es-EC" sz="2400" dirty="0">
                <a:solidFill>
                  <a:schemeClr val="accent6"/>
                </a:solidFill>
                <a:latin typeface="+mj-lt"/>
              </a:rPr>
              <a:t>Kunth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E09C796-F179-4B18-AC64-A50B96FDBD59}"/>
              </a:ext>
            </a:extLst>
          </p:cNvPr>
          <p:cNvSpPr txBox="1"/>
          <p:nvPr/>
        </p:nvSpPr>
        <p:spPr>
          <a:xfrm>
            <a:off x="719556" y="38809"/>
            <a:ext cx="10682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D8F16E3-33E4-4DFA-B9DD-D84CF5610318}"/>
              </a:ext>
            </a:extLst>
          </p:cNvPr>
          <p:cNvSpPr txBox="1"/>
          <p:nvPr/>
        </p:nvSpPr>
        <p:spPr>
          <a:xfrm>
            <a:off x="11052313" y="482223"/>
            <a:ext cx="113968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+mj-lt"/>
              </a:rPr>
              <a:t>Introducción </a:t>
            </a:r>
          </a:p>
        </p:txBody>
      </p:sp>
    </p:spTree>
    <p:extLst>
      <p:ext uri="{BB962C8B-B14F-4D97-AF65-F5344CB8AC3E}">
        <p14:creationId xmlns:p14="http://schemas.microsoft.com/office/powerpoint/2010/main" val="252333690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D0CD7CC-2879-4E03-A864-3E5A5D716F4B}"/>
              </a:ext>
            </a:extLst>
          </p:cNvPr>
          <p:cNvSpPr txBox="1"/>
          <p:nvPr/>
        </p:nvSpPr>
        <p:spPr>
          <a:xfrm>
            <a:off x="3611221" y="790000"/>
            <a:ext cx="4969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schemeClr val="accent6"/>
                </a:solidFill>
                <a:latin typeface="+mj-lt"/>
              </a:rPr>
              <a:t>Análisis bibliométrico (Bibliometría)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7C10B3-C972-443E-BF16-C2F82BBED3BE}"/>
              </a:ext>
            </a:extLst>
          </p:cNvPr>
          <p:cNvSpPr txBox="1"/>
          <p:nvPr/>
        </p:nvSpPr>
        <p:spPr>
          <a:xfrm>
            <a:off x="1007164" y="1551610"/>
            <a:ext cx="267693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latin typeface="+mj-lt"/>
              </a:rPr>
              <a:t>¿Qué es?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7A5843-6E62-4FD3-AE7C-9F18D9A1C378}"/>
              </a:ext>
            </a:extLst>
          </p:cNvPr>
          <p:cNvSpPr txBox="1"/>
          <p:nvPr/>
        </p:nvSpPr>
        <p:spPr>
          <a:xfrm>
            <a:off x="4757532" y="1537637"/>
            <a:ext cx="267693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latin typeface="+mj-lt"/>
              </a:rPr>
              <a:t>Objetivo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CC7F17D-90B6-4284-A803-C1594B1EEC2C}"/>
              </a:ext>
            </a:extLst>
          </p:cNvPr>
          <p:cNvSpPr txBox="1"/>
          <p:nvPr/>
        </p:nvSpPr>
        <p:spPr>
          <a:xfrm>
            <a:off x="8507898" y="1537637"/>
            <a:ext cx="267693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latin typeface="+mj-lt"/>
              </a:rPr>
              <a:t>Importancia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8710CFD-FAC6-4CC0-9328-1EDF58CD6741}"/>
              </a:ext>
            </a:extLst>
          </p:cNvPr>
          <p:cNvSpPr txBox="1"/>
          <p:nvPr/>
        </p:nvSpPr>
        <p:spPr>
          <a:xfrm>
            <a:off x="1007164" y="2453140"/>
            <a:ext cx="267693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+mj-lt"/>
              </a:rPr>
              <a:t>Subdisciplina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+mj-lt"/>
              </a:rPr>
              <a:t>Analiza información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+mj-lt"/>
              </a:rPr>
              <a:t>Escrita científica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621702-42ED-47CC-8D60-B2773D406E23}"/>
              </a:ext>
            </a:extLst>
          </p:cNvPr>
          <p:cNvSpPr txBox="1"/>
          <p:nvPr/>
        </p:nvSpPr>
        <p:spPr>
          <a:xfrm>
            <a:off x="4757532" y="2429665"/>
            <a:ext cx="267693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+mj-lt"/>
              </a:rPr>
              <a:t>Cuantifica y mide la calidad de la información científica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CF3C068-D1E0-43C1-A2D1-526F73AC4486}"/>
              </a:ext>
            </a:extLst>
          </p:cNvPr>
          <p:cNvSpPr txBox="1"/>
          <p:nvPr/>
        </p:nvSpPr>
        <p:spPr>
          <a:xfrm>
            <a:off x="8507890" y="2416045"/>
            <a:ext cx="2676939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+mj-lt"/>
              </a:rPr>
              <a:t>Muestra el desarrollo de la investigación de un 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+mj-lt"/>
              </a:rPr>
              <a:t>Identifica temas de investigación importantes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+mj-lt"/>
              </a:rPr>
              <a:t>Identifica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+mj-lt"/>
              </a:rPr>
              <a:t>Autores e instituciones para colaborar</a:t>
            </a: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7F5898CB-B30B-4434-94E4-B8976379557B}"/>
              </a:ext>
            </a:extLst>
          </p:cNvPr>
          <p:cNvSpPr/>
          <p:nvPr/>
        </p:nvSpPr>
        <p:spPr>
          <a:xfrm>
            <a:off x="2213111" y="1987592"/>
            <a:ext cx="265043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5D216CD7-6FF4-4187-A8F5-4CBA1726C643}"/>
              </a:ext>
            </a:extLst>
          </p:cNvPr>
          <p:cNvSpPr/>
          <p:nvPr/>
        </p:nvSpPr>
        <p:spPr>
          <a:xfrm>
            <a:off x="9713839" y="1976841"/>
            <a:ext cx="265043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DE99D356-0ACF-4E41-943B-23D5A049C5EB}"/>
              </a:ext>
            </a:extLst>
          </p:cNvPr>
          <p:cNvSpPr/>
          <p:nvPr/>
        </p:nvSpPr>
        <p:spPr>
          <a:xfrm>
            <a:off x="5963475" y="1972726"/>
            <a:ext cx="265043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59F4EBF1-04F6-46D9-A9E5-053F86B03794}"/>
              </a:ext>
            </a:extLst>
          </p:cNvPr>
          <p:cNvSpPr/>
          <p:nvPr/>
        </p:nvSpPr>
        <p:spPr>
          <a:xfrm>
            <a:off x="5963476" y="3418752"/>
            <a:ext cx="265043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8CCC2BEF-5ED7-4293-9B72-4A676C3C1D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485286"/>
              </p:ext>
            </p:extLst>
          </p:nvPr>
        </p:nvGraphicFramePr>
        <p:xfrm>
          <a:off x="4454939" y="3631825"/>
          <a:ext cx="3282122" cy="2436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9BE9508C-79AA-419E-98C8-E1824E508363}"/>
              </a:ext>
            </a:extLst>
          </p:cNvPr>
          <p:cNvSpPr/>
          <p:nvPr/>
        </p:nvSpPr>
        <p:spPr>
          <a:xfrm>
            <a:off x="2175568" y="3443776"/>
            <a:ext cx="265043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EAD5D39-2032-4476-B19A-BE77B22C41E4}"/>
              </a:ext>
            </a:extLst>
          </p:cNvPr>
          <p:cNvSpPr txBox="1"/>
          <p:nvPr/>
        </p:nvSpPr>
        <p:spPr>
          <a:xfrm>
            <a:off x="1007164" y="3908668"/>
            <a:ext cx="2676939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+mj-lt"/>
              </a:rPr>
              <a:t>Bases de datos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+mj-lt"/>
              </a:rPr>
              <a:t>Mundiales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+mj-lt"/>
              </a:rPr>
              <a:t>Regionales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+mj-lt"/>
              </a:rPr>
              <a:t>Nacionales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2661017-B5BF-4CF2-B51D-22168FE8AFBF}"/>
              </a:ext>
            </a:extLst>
          </p:cNvPr>
          <p:cNvSpPr txBox="1"/>
          <p:nvPr/>
        </p:nvSpPr>
        <p:spPr>
          <a:xfrm>
            <a:off x="719556" y="38809"/>
            <a:ext cx="10682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27405E6-6F03-4BC9-A151-11A41025167E}"/>
              </a:ext>
            </a:extLst>
          </p:cNvPr>
          <p:cNvSpPr txBox="1"/>
          <p:nvPr/>
        </p:nvSpPr>
        <p:spPr>
          <a:xfrm>
            <a:off x="11052313" y="482223"/>
            <a:ext cx="113968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+mj-lt"/>
              </a:rPr>
              <a:t>Introducción </a:t>
            </a:r>
          </a:p>
        </p:txBody>
      </p:sp>
    </p:spTree>
    <p:extLst>
      <p:ext uri="{BB962C8B-B14F-4D97-AF65-F5344CB8AC3E}">
        <p14:creationId xmlns:p14="http://schemas.microsoft.com/office/powerpoint/2010/main" val="410840078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439834"/>
              </p:ext>
            </p:extLst>
          </p:nvPr>
        </p:nvGraphicFramePr>
        <p:xfrm>
          <a:off x="1315278" y="1025526"/>
          <a:ext cx="9561444" cy="480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3EF679B-AF41-46D9-8F9C-B6F688232AF4}"/>
              </a:ext>
            </a:extLst>
          </p:cNvPr>
          <p:cNvSpPr txBox="1"/>
          <p:nvPr/>
        </p:nvSpPr>
        <p:spPr>
          <a:xfrm>
            <a:off x="747919" y="106017"/>
            <a:ext cx="10696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71410454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eis">
            <a:extLst>
              <a:ext uri="{FF2B5EF4-FFF2-40B4-BE49-F238E27FC236}">
                <a16:creationId xmlns:a16="http://schemas.microsoft.com/office/drawing/2014/main" id="{99C3BBEA-3627-4884-BDE0-236F45E17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489" y="1747837"/>
            <a:ext cx="170497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19556" y="2575063"/>
            <a:ext cx="9345706" cy="1707874"/>
          </a:xfrm>
        </p:spPr>
        <p:txBody>
          <a:bodyPr/>
          <a:lstStyle/>
          <a:p>
            <a:pPr marL="0" indent="0" algn="ctr">
              <a:buNone/>
            </a:pPr>
            <a:r>
              <a:rPr lang="es-EC" b="1" dirty="0">
                <a:solidFill>
                  <a:schemeClr val="accent1"/>
                </a:solidFill>
                <a:latin typeface="+mj-lt"/>
              </a:rPr>
              <a:t>Objetivo General</a:t>
            </a:r>
            <a:endParaRPr lang="es-EC" dirty="0">
              <a:solidFill>
                <a:schemeClr val="accent1"/>
              </a:solidFill>
              <a:latin typeface="+mj-lt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EC" sz="2000" dirty="0">
                <a:solidFill>
                  <a:schemeClr val="tx1"/>
                </a:solidFill>
                <a:latin typeface="+mj-lt"/>
              </a:rPr>
              <a:t>Analizar a nivel bibliométrico la producción científica de </a:t>
            </a:r>
            <a:r>
              <a:rPr lang="es-EC" sz="2000" i="1" dirty="0">
                <a:solidFill>
                  <a:schemeClr val="tx1"/>
                </a:solidFill>
                <a:latin typeface="+mj-lt"/>
              </a:rPr>
              <a:t>Bactris gasipaes </a:t>
            </a:r>
            <a:r>
              <a:rPr lang="es-EC" sz="2000" dirty="0">
                <a:solidFill>
                  <a:schemeClr val="tx1"/>
                </a:solidFill>
                <a:latin typeface="+mj-lt"/>
              </a:rPr>
              <a:t>Kunth en América Latina durante la última década. </a:t>
            </a:r>
          </a:p>
          <a:p>
            <a:pPr marL="0" indent="0">
              <a:buNone/>
            </a:pPr>
            <a:endParaRPr lang="es-EC" sz="1600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es-EC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es-EC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F22ABD7-5FB8-4D87-87D4-C65F75A192C3}"/>
              </a:ext>
            </a:extLst>
          </p:cNvPr>
          <p:cNvSpPr txBox="1"/>
          <p:nvPr/>
        </p:nvSpPr>
        <p:spPr>
          <a:xfrm>
            <a:off x="719556" y="38809"/>
            <a:ext cx="10682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0AFE02A-A63F-4B9A-BA1B-E6F2C2D0B742}"/>
              </a:ext>
            </a:extLst>
          </p:cNvPr>
          <p:cNvSpPr txBox="1"/>
          <p:nvPr/>
        </p:nvSpPr>
        <p:spPr>
          <a:xfrm>
            <a:off x="11052313" y="482223"/>
            <a:ext cx="113968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+mj-lt"/>
              </a:rPr>
              <a:t>Objetivos </a:t>
            </a:r>
          </a:p>
        </p:txBody>
      </p:sp>
    </p:spTree>
    <p:extLst>
      <p:ext uri="{BB962C8B-B14F-4D97-AF65-F5344CB8AC3E}">
        <p14:creationId xmlns:p14="http://schemas.microsoft.com/office/powerpoint/2010/main" val="150445719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1"/>
          <p:cNvSpPr>
            <a:spLocks noGrp="1"/>
          </p:cNvSpPr>
          <p:nvPr>
            <p:ph idx="1"/>
          </p:nvPr>
        </p:nvSpPr>
        <p:spPr>
          <a:xfrm>
            <a:off x="807727" y="1474597"/>
            <a:ext cx="10576546" cy="3908805"/>
          </a:xfrm>
        </p:spPr>
        <p:txBody>
          <a:bodyPr/>
          <a:lstStyle/>
          <a:p>
            <a:pPr marL="0" indent="0" algn="ctr">
              <a:buNone/>
            </a:pPr>
            <a:r>
              <a:rPr lang="es-EC" b="1" dirty="0">
                <a:solidFill>
                  <a:schemeClr val="accent1"/>
                </a:solidFill>
                <a:latin typeface="+mj-lt"/>
              </a:rPr>
              <a:t>Objetivos Específicos</a:t>
            </a:r>
          </a:p>
          <a:p>
            <a:pPr>
              <a:lnSpc>
                <a:spcPct val="150000"/>
              </a:lnSpc>
            </a:pPr>
            <a:r>
              <a:rPr lang="es-EC" b="1" dirty="0">
                <a:solidFill>
                  <a:schemeClr val="tx1"/>
                </a:solidFill>
                <a:latin typeface="+mj-lt"/>
              </a:rPr>
              <a:t>Determinar la producción científica </a:t>
            </a:r>
            <a:r>
              <a:rPr lang="es-EC" dirty="0">
                <a:solidFill>
                  <a:schemeClr val="tx1"/>
                </a:solidFill>
                <a:latin typeface="+mj-lt"/>
              </a:rPr>
              <a:t>de los últimos diez años sobre </a:t>
            </a:r>
            <a:r>
              <a:rPr lang="es-EC" i="1" dirty="0">
                <a:solidFill>
                  <a:schemeClr val="tx1"/>
                </a:solidFill>
                <a:latin typeface="+mj-lt"/>
              </a:rPr>
              <a:t>Bactris gasipaes </a:t>
            </a:r>
            <a:r>
              <a:rPr lang="es-EC" dirty="0">
                <a:solidFill>
                  <a:schemeClr val="tx1"/>
                </a:solidFill>
                <a:latin typeface="+mj-lt"/>
              </a:rPr>
              <a:t>Kunth </a:t>
            </a:r>
            <a:r>
              <a:rPr lang="es-EC" b="1" dirty="0">
                <a:solidFill>
                  <a:schemeClr val="tx1"/>
                </a:solidFill>
                <a:latin typeface="+mj-lt"/>
              </a:rPr>
              <a:t>basados en índices bibliométricos</a:t>
            </a:r>
            <a:r>
              <a:rPr lang="es-EC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C" b="1" dirty="0">
                <a:solidFill>
                  <a:schemeClr val="tx1"/>
                </a:solidFill>
                <a:latin typeface="+mj-lt"/>
              </a:rPr>
              <a:t>Correlacionar a nivel geográfico </a:t>
            </a:r>
            <a:r>
              <a:rPr lang="es-EC" dirty="0">
                <a:solidFill>
                  <a:schemeClr val="tx1"/>
                </a:solidFill>
                <a:latin typeface="+mj-lt"/>
              </a:rPr>
              <a:t>en América Latina la </a:t>
            </a:r>
            <a:r>
              <a:rPr lang="es-EC" b="1" dirty="0">
                <a:solidFill>
                  <a:schemeClr val="tx1"/>
                </a:solidFill>
                <a:latin typeface="+mj-lt"/>
              </a:rPr>
              <a:t>producción científica </a:t>
            </a:r>
            <a:r>
              <a:rPr lang="es-EC" dirty="0">
                <a:solidFill>
                  <a:schemeClr val="tx1"/>
                </a:solidFill>
                <a:latin typeface="+mj-lt"/>
              </a:rPr>
              <a:t>de </a:t>
            </a:r>
            <a:r>
              <a:rPr lang="es-EC" i="1" dirty="0">
                <a:solidFill>
                  <a:schemeClr val="tx1"/>
                </a:solidFill>
                <a:latin typeface="+mj-lt"/>
              </a:rPr>
              <a:t>Bactris gasipaes </a:t>
            </a:r>
            <a:r>
              <a:rPr lang="es-EC" dirty="0">
                <a:solidFill>
                  <a:schemeClr val="tx1"/>
                </a:solidFill>
                <a:latin typeface="+mj-lt"/>
              </a:rPr>
              <a:t>Kunth.</a:t>
            </a:r>
          </a:p>
          <a:p>
            <a:pPr>
              <a:lnSpc>
                <a:spcPct val="150000"/>
              </a:lnSpc>
            </a:pPr>
            <a:r>
              <a:rPr lang="es-EC" b="1" dirty="0">
                <a:solidFill>
                  <a:schemeClr val="tx1"/>
                </a:solidFill>
                <a:latin typeface="+mj-lt"/>
              </a:rPr>
              <a:t>Establecer grupos focales de investigación para el manejo y conservación </a:t>
            </a:r>
            <a:r>
              <a:rPr lang="es-EC" dirty="0">
                <a:solidFill>
                  <a:schemeClr val="tx1"/>
                </a:solidFill>
                <a:latin typeface="+mj-lt"/>
              </a:rPr>
              <a:t>de </a:t>
            </a:r>
            <a:r>
              <a:rPr lang="es-EC" i="1" dirty="0">
                <a:solidFill>
                  <a:schemeClr val="tx1"/>
                </a:solidFill>
                <a:latin typeface="+mj-lt"/>
              </a:rPr>
              <a:t>Bactris gasipaes</a:t>
            </a:r>
            <a:r>
              <a:rPr lang="es-EC" dirty="0">
                <a:solidFill>
                  <a:schemeClr val="tx1"/>
                </a:solidFill>
                <a:latin typeface="+mj-lt"/>
              </a:rPr>
              <a:t> Kunth en América Latina. </a:t>
            </a:r>
            <a:endParaRPr lang="es-EC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es-EC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es-EC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es-EC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37B5876-981C-4581-865E-62023746BF49}"/>
              </a:ext>
            </a:extLst>
          </p:cNvPr>
          <p:cNvSpPr txBox="1"/>
          <p:nvPr/>
        </p:nvSpPr>
        <p:spPr>
          <a:xfrm>
            <a:off x="719556" y="38809"/>
            <a:ext cx="10682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77C1BA-39F0-4068-9978-5817F58ECF2E}"/>
              </a:ext>
            </a:extLst>
          </p:cNvPr>
          <p:cNvSpPr txBox="1"/>
          <p:nvPr/>
        </p:nvSpPr>
        <p:spPr>
          <a:xfrm>
            <a:off x="11052313" y="482223"/>
            <a:ext cx="113968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+mj-lt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74619190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918470"/>
              </p:ext>
            </p:extLst>
          </p:nvPr>
        </p:nvGraphicFramePr>
        <p:xfrm>
          <a:off x="1315278" y="1025526"/>
          <a:ext cx="9561444" cy="480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3EF679B-AF41-46D9-8F9C-B6F688232AF4}"/>
              </a:ext>
            </a:extLst>
          </p:cNvPr>
          <p:cNvSpPr txBox="1"/>
          <p:nvPr/>
        </p:nvSpPr>
        <p:spPr>
          <a:xfrm>
            <a:off x="747919" y="106017"/>
            <a:ext cx="10696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a nivel bibliométrico de la producción científica de </a:t>
            </a:r>
            <a:r>
              <a:rPr lang="es-EC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Bactris gasipaes </a:t>
            </a:r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 en América Latina durante la última década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438215890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13621</TotalTime>
  <Words>2682</Words>
  <Application>Microsoft Office PowerPoint</Application>
  <PresentationFormat>Panorámica</PresentationFormat>
  <Paragraphs>427</Paragraphs>
  <Slides>37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1_Tema de Office</vt:lpstr>
      <vt:lpstr>Diseño predeterminado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Cristina Galárraga</cp:lastModifiedBy>
  <cp:revision>54</cp:revision>
  <dcterms:created xsi:type="dcterms:W3CDTF">2020-11-30T01:03:37Z</dcterms:created>
  <dcterms:modified xsi:type="dcterms:W3CDTF">2021-09-08T16:05:53Z</dcterms:modified>
</cp:coreProperties>
</file>