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0" r:id="rId2"/>
    <p:sldId id="335" r:id="rId3"/>
    <p:sldId id="353" r:id="rId4"/>
    <p:sldId id="359" r:id="rId5"/>
    <p:sldId id="360" r:id="rId6"/>
    <p:sldId id="354" r:id="rId7"/>
    <p:sldId id="355" r:id="rId8"/>
    <p:sldId id="356" r:id="rId9"/>
    <p:sldId id="357" r:id="rId10"/>
    <p:sldId id="361" r:id="rId11"/>
    <p:sldId id="363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81" r:id="rId24"/>
    <p:sldId id="382" r:id="rId25"/>
    <p:sldId id="380" r:id="rId26"/>
    <p:sldId id="376" r:id="rId27"/>
    <p:sldId id="377" r:id="rId28"/>
    <p:sldId id="378" r:id="rId29"/>
    <p:sldId id="379" r:id="rId30"/>
    <p:sldId id="383" r:id="rId31"/>
    <p:sldId id="385" r:id="rId32"/>
    <p:sldId id="386" r:id="rId33"/>
    <p:sldId id="387" r:id="rId34"/>
    <p:sldId id="388" r:id="rId35"/>
    <p:sldId id="352" r:id="rId3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A80"/>
    <a:srgbClr val="C6DCCA"/>
    <a:srgbClr val="003300"/>
    <a:srgbClr val="7FBC64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>
      <p:cViewPr>
        <p:scale>
          <a:sx n="75" d="100"/>
          <a:sy n="75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206E6-5439-4157-B297-89E504006084}" type="doc">
      <dgm:prSet loTypeId="urn:microsoft.com/office/officeart/2005/8/layout/vList2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D9E04B91-DF5B-4AE3-A12B-4BC7C9B4D57B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81A81-889F-4599-88F4-F69813A7738E}" type="parTrans" cxnId="{4136CDFD-CA65-4728-8F28-159CE1A9B134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8E881-29B7-4DA4-A797-E3EE077D03FF}" type="sibTrans" cxnId="{4136CDFD-CA65-4728-8F28-159CE1A9B134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94921-5D10-4D2D-BF59-C41ABE3AC84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Área de Estudio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E0F0A-BEC6-4E89-8444-16D0A9BD74F1}" type="parTrans" cxnId="{6C7AFB14-7F5F-4D14-BE4E-055825D86F50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DF561-BD78-422F-8FA1-D581221E2920}" type="sibTrans" cxnId="{6C7AFB14-7F5F-4D14-BE4E-055825D86F50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78881-4939-4685-930F-38D4D3239E8B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0ECE8-D908-4136-BF60-81D9D21E9C0D}" type="parTrans" cxnId="{8534CFA6-3139-4B56-96EE-BF1BEB587021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9F967-2CA5-432A-891F-A0D29BEC0B25}" type="sibTrans" cxnId="{8534CFA6-3139-4B56-96EE-BF1BEB587021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A7E79-05ED-4869-81D3-1701EC696DBC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2E7025-9979-4437-BBC5-CC3DEE948C4F}" type="parTrans" cxnId="{5F988255-2E94-444C-9CD7-7E9665922E5B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26545-5E23-43F9-ACAB-652A5896B607}" type="sibTrans" cxnId="{5F988255-2E94-444C-9CD7-7E9665922E5B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AB889-3CD2-4061-8EDA-2354405004CA}">
      <dgm:prSet phldrT="[Texto]" custT="1"/>
      <dgm:spPr/>
      <dgm:t>
        <a:bodyPr/>
        <a:lstStyle/>
        <a:p>
          <a:r>
            <a:rPr lang="es-E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Geomarketing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9F29E-DC96-4332-AB35-4BBC29B15A4C}" type="parTrans" cxnId="{A4B213FF-DC00-42FB-8A79-7D2D54D7FFFC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D09B3-3B3E-46BF-B9AF-FE43EB48BE6F}" type="sibTrans" cxnId="{A4B213FF-DC00-42FB-8A79-7D2D54D7FFFC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F94-7CC5-49B5-B123-221DF28DFC62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Herramientas Geoespaciales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2986C-5175-4FCB-B318-4FE124C8293C}" type="parTrans" cxnId="{71BF23A0-3CC1-4AD9-A574-792D95117BE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0AA05-2EA7-4937-8F76-25A1AD5E05E1}" type="sibTrans" cxnId="{71BF23A0-3CC1-4AD9-A574-792D95117BE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C0E92-4FDC-4561-A99B-8555660F605C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Sector Inmobiliario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DEFAA-9227-423D-837A-C42E96001EA4}" type="parTrans" cxnId="{2D634DD2-574E-4E97-BFD4-7C858286893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D9F047-3C71-4D6F-BA67-342FD573885B}" type="sibTrans" cxnId="{2D634DD2-574E-4E97-BFD4-7C858286893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A5452-C0A2-4061-B7D7-A8683E4BAC69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6F278-090A-4F26-AFF0-D852BE1542A6}" type="parTrans" cxnId="{6E9E5125-3796-47D0-8505-3DED5C49936A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A2DF0-292D-4164-9385-0A06B8FF3ED4}" type="sibTrans" cxnId="{6E9E5125-3796-47D0-8505-3DED5C49936A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94C5B-90AB-44D5-8441-8A51303D155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de los resultados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55DCD4-B90C-4400-AADA-365B104CD117}" type="parTrans" cxnId="{DB56FECA-4F79-4E81-ACB1-D1B5B3AB5D5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0274A-B225-4D5F-A9B6-003BC4107CD9}" type="sibTrans" cxnId="{DB56FECA-4F79-4E81-ACB1-D1B5B3AB5D5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53AB3-7270-4B6D-A186-66BECC8BB80D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07027-9249-4855-AF63-16C43B72D7DD}" type="parTrans" cxnId="{4E7D7A82-5B90-4C5B-B715-36F2B537CF5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D860-6ABB-4EBF-871B-16CD1F2A8B4E}" type="sibTrans" cxnId="{4E7D7A82-5B90-4C5B-B715-36F2B537CF5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FB589-3B9A-4A4B-81B8-4216410E2F32}" type="pres">
      <dgm:prSet presAssocID="{AE4206E6-5439-4157-B297-89E504006084}" presName="linear" presStyleCnt="0">
        <dgm:presLayoutVars>
          <dgm:animLvl val="lvl"/>
          <dgm:resizeHandles val="exact"/>
        </dgm:presLayoutVars>
      </dgm:prSet>
      <dgm:spPr/>
    </dgm:pt>
    <dgm:pt modelId="{D0BB578D-794B-4D97-A4B0-B4D5FD447DED}" type="pres">
      <dgm:prSet presAssocID="{D9E04B91-DF5B-4AE3-A12B-4BC7C9B4D57B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1B60A3A1-B96C-4ED1-A3DB-095BA710EBFF}" type="pres">
      <dgm:prSet presAssocID="{BE08E881-29B7-4DA4-A797-E3EE077D03FF}" presName="spacer" presStyleCnt="0"/>
      <dgm:spPr/>
    </dgm:pt>
    <dgm:pt modelId="{65B59A0B-55AF-42CA-B191-83B0CAE9908E}" type="pres">
      <dgm:prSet presAssocID="{0F994921-5D10-4D2D-BF59-C41ABE3AC840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5F03B50C-8EF8-4862-87AA-F20F32BDDF8D}" type="pres">
      <dgm:prSet presAssocID="{F3DDF561-BD78-422F-8FA1-D581221E2920}" presName="spacer" presStyleCnt="0"/>
      <dgm:spPr/>
    </dgm:pt>
    <dgm:pt modelId="{238B17F5-1B68-498B-A186-F7F6C821ED1F}" type="pres">
      <dgm:prSet presAssocID="{D6D78881-4939-4685-930F-38D4D3239E8B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9FE1B905-0449-4102-95FE-0C7A194D742B}" type="pres">
      <dgm:prSet presAssocID="{2599F967-2CA5-432A-891F-A0D29BEC0B25}" presName="spacer" presStyleCnt="0"/>
      <dgm:spPr/>
    </dgm:pt>
    <dgm:pt modelId="{E33C39A1-85E5-46D0-988D-860B5859D90A}" type="pres">
      <dgm:prSet presAssocID="{C31A7E79-05ED-4869-81D3-1701EC696DBC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2B871309-5597-4E2C-BA49-CACDC565F62F}" type="pres">
      <dgm:prSet presAssocID="{ECC26545-5E23-43F9-ACAB-652A5896B607}" presName="spacer" presStyleCnt="0"/>
      <dgm:spPr/>
    </dgm:pt>
    <dgm:pt modelId="{60E9ECC1-53CF-4F57-A4F6-CF06C31BB0CB}" type="pres">
      <dgm:prSet presAssocID="{667AB889-3CD2-4061-8EDA-2354405004CA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32A2A17-1C44-4065-A6FD-9B20D3209263}" type="pres">
      <dgm:prSet presAssocID="{029D09B3-3B3E-46BF-B9AF-FE43EB48BE6F}" presName="spacer" presStyleCnt="0"/>
      <dgm:spPr/>
    </dgm:pt>
    <dgm:pt modelId="{A83B4138-CDC3-4864-B6D7-67C25A0628FA}" type="pres">
      <dgm:prSet presAssocID="{88D02F94-7CC5-49B5-B123-221DF28DFC6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FB798515-B927-402A-A042-594CEE2C9B9B}" type="pres">
      <dgm:prSet presAssocID="{5690AA05-2EA7-4937-8F76-25A1AD5E05E1}" presName="spacer" presStyleCnt="0"/>
      <dgm:spPr/>
    </dgm:pt>
    <dgm:pt modelId="{B3B13A98-3730-47BD-8C55-64C55905BBA2}" type="pres">
      <dgm:prSet presAssocID="{D90C0E92-4FDC-4561-A99B-8555660F605C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2B4AA17-C541-405B-8F15-0310A8CDDEF4}" type="pres">
      <dgm:prSet presAssocID="{CED9F047-3C71-4D6F-BA67-342FD573885B}" presName="spacer" presStyleCnt="0"/>
      <dgm:spPr/>
    </dgm:pt>
    <dgm:pt modelId="{340B0335-292B-4885-91CD-4BFCA12598E4}" type="pres">
      <dgm:prSet presAssocID="{DDCA5452-C0A2-4061-B7D7-A8683E4BAC6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B67026-A478-4364-906F-0505B4615718}" type="pres">
      <dgm:prSet presAssocID="{376A2DF0-292D-4164-9385-0A06B8FF3ED4}" presName="spacer" presStyleCnt="0"/>
      <dgm:spPr/>
    </dgm:pt>
    <dgm:pt modelId="{C097EA2B-6EE6-4AE7-BB93-83BD7CA7E3E4}" type="pres">
      <dgm:prSet presAssocID="{5B394C5B-90AB-44D5-8441-8A51303D155F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6CC103-9C36-48E3-AA31-71CA791395BD}" type="pres">
      <dgm:prSet presAssocID="{AD20274A-B225-4D5F-A9B6-003BC4107CD9}" presName="spacer" presStyleCnt="0"/>
      <dgm:spPr/>
    </dgm:pt>
    <dgm:pt modelId="{2F35B597-0E14-43BF-B65C-F65F56D7A8A3}" type="pres">
      <dgm:prSet presAssocID="{8A753AB3-7270-4B6D-A186-66BECC8BB80D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634DD2-574E-4E97-BFD4-7C8582868936}" srcId="{AE4206E6-5439-4157-B297-89E504006084}" destId="{D90C0E92-4FDC-4561-A99B-8555660F605C}" srcOrd="6" destOrd="0" parTransId="{A3CDEFAA-9227-423D-837A-C42E96001EA4}" sibTransId="{CED9F047-3C71-4D6F-BA67-342FD573885B}"/>
    <dgm:cxn modelId="{DB56FECA-4F79-4E81-ACB1-D1B5B3AB5D55}" srcId="{AE4206E6-5439-4157-B297-89E504006084}" destId="{5B394C5B-90AB-44D5-8441-8A51303D155F}" srcOrd="8" destOrd="0" parTransId="{6D55DCD4-B90C-4400-AADA-365B104CD117}" sibTransId="{AD20274A-B225-4D5F-A9B6-003BC4107CD9}"/>
    <dgm:cxn modelId="{6C7AFB14-7F5F-4D14-BE4E-055825D86F50}" srcId="{AE4206E6-5439-4157-B297-89E504006084}" destId="{0F994921-5D10-4D2D-BF59-C41ABE3AC840}" srcOrd="1" destOrd="0" parTransId="{B2CE0F0A-BEC6-4E89-8444-16D0A9BD74F1}" sibTransId="{F3DDF561-BD78-422F-8FA1-D581221E2920}"/>
    <dgm:cxn modelId="{47CD7A38-2411-4375-AAB6-B40AC62DE887}" type="presOf" srcId="{5B394C5B-90AB-44D5-8441-8A51303D155F}" destId="{C097EA2B-6EE6-4AE7-BB93-83BD7CA7E3E4}" srcOrd="0" destOrd="0" presId="urn:microsoft.com/office/officeart/2005/8/layout/vList2"/>
    <dgm:cxn modelId="{39E8C911-4174-4D2F-BA80-D70D72C89845}" type="presOf" srcId="{D90C0E92-4FDC-4561-A99B-8555660F605C}" destId="{B3B13A98-3730-47BD-8C55-64C55905BBA2}" srcOrd="0" destOrd="0" presId="urn:microsoft.com/office/officeart/2005/8/layout/vList2"/>
    <dgm:cxn modelId="{6E489297-40BA-46B1-91DC-F9E7D15782DA}" type="presOf" srcId="{C31A7E79-05ED-4869-81D3-1701EC696DBC}" destId="{E33C39A1-85E5-46D0-988D-860B5859D90A}" srcOrd="0" destOrd="0" presId="urn:microsoft.com/office/officeart/2005/8/layout/vList2"/>
    <dgm:cxn modelId="{4136CDFD-CA65-4728-8F28-159CE1A9B134}" srcId="{AE4206E6-5439-4157-B297-89E504006084}" destId="{D9E04B91-DF5B-4AE3-A12B-4BC7C9B4D57B}" srcOrd="0" destOrd="0" parTransId="{BEC81A81-889F-4599-88F4-F69813A7738E}" sibTransId="{BE08E881-29B7-4DA4-A797-E3EE077D03FF}"/>
    <dgm:cxn modelId="{4878195B-629D-47B2-83AA-193E5C615EBA}" type="presOf" srcId="{8A753AB3-7270-4B6D-A186-66BECC8BB80D}" destId="{2F35B597-0E14-43BF-B65C-F65F56D7A8A3}" srcOrd="0" destOrd="0" presId="urn:microsoft.com/office/officeart/2005/8/layout/vList2"/>
    <dgm:cxn modelId="{3662DC3E-07E0-4DF3-BFD7-DFD0A4B68473}" type="presOf" srcId="{0F994921-5D10-4D2D-BF59-C41ABE3AC840}" destId="{65B59A0B-55AF-42CA-B191-83B0CAE9908E}" srcOrd="0" destOrd="0" presId="urn:microsoft.com/office/officeart/2005/8/layout/vList2"/>
    <dgm:cxn modelId="{5A38DA6C-0D90-4C34-9138-CEAD8287FC62}" type="presOf" srcId="{AE4206E6-5439-4157-B297-89E504006084}" destId="{358FB589-3B9A-4A4B-81B8-4216410E2F32}" srcOrd="0" destOrd="0" presId="urn:microsoft.com/office/officeart/2005/8/layout/vList2"/>
    <dgm:cxn modelId="{3789062D-2F35-4B7A-A60D-E4DF985015C7}" type="presOf" srcId="{DDCA5452-C0A2-4061-B7D7-A8683E4BAC69}" destId="{340B0335-292B-4885-91CD-4BFCA12598E4}" srcOrd="0" destOrd="0" presId="urn:microsoft.com/office/officeart/2005/8/layout/vList2"/>
    <dgm:cxn modelId="{DB6BF84B-9118-4165-9C0E-DC1A109044BE}" type="presOf" srcId="{D6D78881-4939-4685-930F-38D4D3239E8B}" destId="{238B17F5-1B68-498B-A186-F7F6C821ED1F}" srcOrd="0" destOrd="0" presId="urn:microsoft.com/office/officeart/2005/8/layout/vList2"/>
    <dgm:cxn modelId="{71BF23A0-3CC1-4AD9-A574-792D95117BE6}" srcId="{AE4206E6-5439-4157-B297-89E504006084}" destId="{88D02F94-7CC5-49B5-B123-221DF28DFC62}" srcOrd="5" destOrd="0" parTransId="{2412986C-5175-4FCB-B318-4FE124C8293C}" sibTransId="{5690AA05-2EA7-4937-8F76-25A1AD5E05E1}"/>
    <dgm:cxn modelId="{6E9E5125-3796-47D0-8505-3DED5C49936A}" srcId="{AE4206E6-5439-4157-B297-89E504006084}" destId="{DDCA5452-C0A2-4061-B7D7-A8683E4BAC69}" srcOrd="7" destOrd="0" parTransId="{FE46F278-090A-4F26-AFF0-D852BE1542A6}" sibTransId="{376A2DF0-292D-4164-9385-0A06B8FF3ED4}"/>
    <dgm:cxn modelId="{A0C5B9E4-0FD7-489E-A934-BEFD3BCFD66D}" type="presOf" srcId="{D9E04B91-DF5B-4AE3-A12B-4BC7C9B4D57B}" destId="{D0BB578D-794B-4D97-A4B0-B4D5FD447DED}" srcOrd="0" destOrd="0" presId="urn:microsoft.com/office/officeart/2005/8/layout/vList2"/>
    <dgm:cxn modelId="{85915DD6-290B-4F94-8083-51F5A1F1E5D1}" type="presOf" srcId="{88D02F94-7CC5-49B5-B123-221DF28DFC62}" destId="{A83B4138-CDC3-4864-B6D7-67C25A0628FA}" srcOrd="0" destOrd="0" presId="urn:microsoft.com/office/officeart/2005/8/layout/vList2"/>
    <dgm:cxn modelId="{5F8B2BB5-3AA2-4C6E-9EE6-5FFDDC1F4BE4}" type="presOf" srcId="{667AB889-3CD2-4061-8EDA-2354405004CA}" destId="{60E9ECC1-53CF-4F57-A4F6-CF06C31BB0CB}" srcOrd="0" destOrd="0" presId="urn:microsoft.com/office/officeart/2005/8/layout/vList2"/>
    <dgm:cxn modelId="{4E7D7A82-5B90-4C5B-B715-36F2B537CF56}" srcId="{AE4206E6-5439-4157-B297-89E504006084}" destId="{8A753AB3-7270-4B6D-A186-66BECC8BB80D}" srcOrd="9" destOrd="0" parTransId="{67607027-9249-4855-AF63-16C43B72D7DD}" sibTransId="{E3B7D860-6ABB-4EBF-871B-16CD1F2A8B4E}"/>
    <dgm:cxn modelId="{8534CFA6-3139-4B56-96EE-BF1BEB587021}" srcId="{AE4206E6-5439-4157-B297-89E504006084}" destId="{D6D78881-4939-4685-930F-38D4D3239E8B}" srcOrd="2" destOrd="0" parTransId="{5AF0ECE8-D908-4136-BF60-81D9D21E9C0D}" sibTransId="{2599F967-2CA5-432A-891F-A0D29BEC0B25}"/>
    <dgm:cxn modelId="{A4B213FF-DC00-42FB-8A79-7D2D54D7FFFC}" srcId="{AE4206E6-5439-4157-B297-89E504006084}" destId="{667AB889-3CD2-4061-8EDA-2354405004CA}" srcOrd="4" destOrd="0" parTransId="{18B9F29E-DC96-4332-AB35-4BBC29B15A4C}" sibTransId="{029D09B3-3B3E-46BF-B9AF-FE43EB48BE6F}"/>
    <dgm:cxn modelId="{5F988255-2E94-444C-9CD7-7E9665922E5B}" srcId="{AE4206E6-5439-4157-B297-89E504006084}" destId="{C31A7E79-05ED-4869-81D3-1701EC696DBC}" srcOrd="3" destOrd="0" parTransId="{F52E7025-9979-4437-BBC5-CC3DEE948C4F}" sibTransId="{ECC26545-5E23-43F9-ACAB-652A5896B607}"/>
    <dgm:cxn modelId="{48F0A2B5-1E11-4D14-B813-D9D27E3D19A0}" type="presParOf" srcId="{358FB589-3B9A-4A4B-81B8-4216410E2F32}" destId="{D0BB578D-794B-4D97-A4B0-B4D5FD447DED}" srcOrd="0" destOrd="0" presId="urn:microsoft.com/office/officeart/2005/8/layout/vList2"/>
    <dgm:cxn modelId="{EB0F1062-1F5D-41B9-B91B-6379989651C3}" type="presParOf" srcId="{358FB589-3B9A-4A4B-81B8-4216410E2F32}" destId="{1B60A3A1-B96C-4ED1-A3DB-095BA710EBFF}" srcOrd="1" destOrd="0" presId="urn:microsoft.com/office/officeart/2005/8/layout/vList2"/>
    <dgm:cxn modelId="{3213F839-679F-4917-A2AF-986CE1B296AF}" type="presParOf" srcId="{358FB589-3B9A-4A4B-81B8-4216410E2F32}" destId="{65B59A0B-55AF-42CA-B191-83B0CAE9908E}" srcOrd="2" destOrd="0" presId="urn:microsoft.com/office/officeart/2005/8/layout/vList2"/>
    <dgm:cxn modelId="{7B7998C8-0BA2-4F70-8149-815897BA978A}" type="presParOf" srcId="{358FB589-3B9A-4A4B-81B8-4216410E2F32}" destId="{5F03B50C-8EF8-4862-87AA-F20F32BDDF8D}" srcOrd="3" destOrd="0" presId="urn:microsoft.com/office/officeart/2005/8/layout/vList2"/>
    <dgm:cxn modelId="{E21EFF35-584E-4597-9156-DCFC9E859086}" type="presParOf" srcId="{358FB589-3B9A-4A4B-81B8-4216410E2F32}" destId="{238B17F5-1B68-498B-A186-F7F6C821ED1F}" srcOrd="4" destOrd="0" presId="urn:microsoft.com/office/officeart/2005/8/layout/vList2"/>
    <dgm:cxn modelId="{5C9C8423-6E96-4280-AC9F-8B676BAE6F23}" type="presParOf" srcId="{358FB589-3B9A-4A4B-81B8-4216410E2F32}" destId="{9FE1B905-0449-4102-95FE-0C7A194D742B}" srcOrd="5" destOrd="0" presId="urn:microsoft.com/office/officeart/2005/8/layout/vList2"/>
    <dgm:cxn modelId="{5545EA39-965A-4D49-9E5E-4E05283CBAF0}" type="presParOf" srcId="{358FB589-3B9A-4A4B-81B8-4216410E2F32}" destId="{E33C39A1-85E5-46D0-988D-860B5859D90A}" srcOrd="6" destOrd="0" presId="urn:microsoft.com/office/officeart/2005/8/layout/vList2"/>
    <dgm:cxn modelId="{7A80834A-E838-446C-8C21-CA588239937B}" type="presParOf" srcId="{358FB589-3B9A-4A4B-81B8-4216410E2F32}" destId="{2B871309-5597-4E2C-BA49-CACDC565F62F}" srcOrd="7" destOrd="0" presId="urn:microsoft.com/office/officeart/2005/8/layout/vList2"/>
    <dgm:cxn modelId="{EF6C81A8-EFA1-4312-BD8E-AA6BB7FD0A90}" type="presParOf" srcId="{358FB589-3B9A-4A4B-81B8-4216410E2F32}" destId="{60E9ECC1-53CF-4F57-A4F6-CF06C31BB0CB}" srcOrd="8" destOrd="0" presId="urn:microsoft.com/office/officeart/2005/8/layout/vList2"/>
    <dgm:cxn modelId="{3B4FB274-4C1D-44E8-8567-BA6F7C0A8337}" type="presParOf" srcId="{358FB589-3B9A-4A4B-81B8-4216410E2F32}" destId="{E32A2A17-1C44-4065-A6FD-9B20D3209263}" srcOrd="9" destOrd="0" presId="urn:microsoft.com/office/officeart/2005/8/layout/vList2"/>
    <dgm:cxn modelId="{98E99E95-AE74-4A66-AEF6-E8C3F350250A}" type="presParOf" srcId="{358FB589-3B9A-4A4B-81B8-4216410E2F32}" destId="{A83B4138-CDC3-4864-B6D7-67C25A0628FA}" srcOrd="10" destOrd="0" presId="urn:microsoft.com/office/officeart/2005/8/layout/vList2"/>
    <dgm:cxn modelId="{F923855C-E962-41DF-9450-EB2B97241B59}" type="presParOf" srcId="{358FB589-3B9A-4A4B-81B8-4216410E2F32}" destId="{FB798515-B927-402A-A042-594CEE2C9B9B}" srcOrd="11" destOrd="0" presId="urn:microsoft.com/office/officeart/2005/8/layout/vList2"/>
    <dgm:cxn modelId="{42544987-1BBA-477E-B575-0F08768ABBF3}" type="presParOf" srcId="{358FB589-3B9A-4A4B-81B8-4216410E2F32}" destId="{B3B13A98-3730-47BD-8C55-64C55905BBA2}" srcOrd="12" destOrd="0" presId="urn:microsoft.com/office/officeart/2005/8/layout/vList2"/>
    <dgm:cxn modelId="{FA827CE6-AA45-4DFE-AD09-0F84B6211144}" type="presParOf" srcId="{358FB589-3B9A-4A4B-81B8-4216410E2F32}" destId="{F2B4AA17-C541-405B-8F15-0310A8CDDEF4}" srcOrd="13" destOrd="0" presId="urn:microsoft.com/office/officeart/2005/8/layout/vList2"/>
    <dgm:cxn modelId="{C85CC074-8454-4C3E-BED9-419B8FAA13B7}" type="presParOf" srcId="{358FB589-3B9A-4A4B-81B8-4216410E2F32}" destId="{340B0335-292B-4885-91CD-4BFCA12598E4}" srcOrd="14" destOrd="0" presId="urn:microsoft.com/office/officeart/2005/8/layout/vList2"/>
    <dgm:cxn modelId="{B15851EE-6A76-4B17-858C-6FEAF7507FB7}" type="presParOf" srcId="{358FB589-3B9A-4A4B-81B8-4216410E2F32}" destId="{9AB67026-A478-4364-906F-0505B4615718}" srcOrd="15" destOrd="0" presId="urn:microsoft.com/office/officeart/2005/8/layout/vList2"/>
    <dgm:cxn modelId="{52241505-9774-44B5-9E90-DABD7F4FB659}" type="presParOf" srcId="{358FB589-3B9A-4A4B-81B8-4216410E2F32}" destId="{C097EA2B-6EE6-4AE7-BB93-83BD7CA7E3E4}" srcOrd="16" destOrd="0" presId="urn:microsoft.com/office/officeart/2005/8/layout/vList2"/>
    <dgm:cxn modelId="{59B41F25-92FA-4A9E-84D6-0A4AE5B5E085}" type="presParOf" srcId="{358FB589-3B9A-4A4B-81B8-4216410E2F32}" destId="{E36CC103-9C36-48E3-AA31-71CA791395BD}" srcOrd="17" destOrd="0" presId="urn:microsoft.com/office/officeart/2005/8/layout/vList2"/>
    <dgm:cxn modelId="{E961D9D7-57B4-408F-9F5C-EC2789ECF129}" type="presParOf" srcId="{358FB589-3B9A-4A4B-81B8-4216410E2F32}" destId="{2F35B597-0E14-43BF-B65C-F65F56D7A8A3}" srcOrd="18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698A4-51D7-4C9A-B7A9-D19EF233D40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116B99-88AE-41FF-99FA-1E998CC2ED9E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Estudio </a:t>
          </a:r>
          <a:r>
            <a:rPr lang="es-ES" dirty="0" err="1" smtClean="0">
              <a:solidFill>
                <a:schemeClr val="tx1"/>
              </a:solidFill>
            </a:rPr>
            <a:t>Geomarketing</a:t>
          </a:r>
          <a:r>
            <a:rPr lang="es-ES" dirty="0" smtClean="0">
              <a:solidFill>
                <a:schemeClr val="tx1"/>
              </a:solidFill>
            </a:rPr>
            <a:t> Adama Consultores</a:t>
          </a:r>
          <a:endParaRPr lang="es-EC" dirty="0">
            <a:solidFill>
              <a:schemeClr val="tx1"/>
            </a:solidFill>
          </a:endParaRPr>
        </a:p>
      </dgm:t>
    </dgm:pt>
    <dgm:pt modelId="{ED00B110-5E9A-4E9C-8226-06590AB1A8A0}" type="parTrans" cxnId="{E730BFA5-96CE-4B97-B7DE-F3FF723A34B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8B68B1-BAB3-4F1D-A850-63A1F92BE47A}" type="sibTrans" cxnId="{E730BFA5-96CE-4B97-B7DE-F3FF723A34BB}">
      <dgm:prSet/>
      <dgm:spPr>
        <a:solidFill>
          <a:srgbClr val="003300">
            <a:alpha val="90000"/>
          </a:srgb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32AEF6-C117-402F-A6BF-E0AA5BFD5BB1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Marketing para las empresas</a:t>
          </a:r>
          <a:endParaRPr lang="es-EC" dirty="0">
            <a:solidFill>
              <a:schemeClr val="tx1"/>
            </a:solidFill>
          </a:endParaRPr>
        </a:p>
      </dgm:t>
    </dgm:pt>
    <dgm:pt modelId="{78A960F8-8F02-4A40-B3D3-E63BDD912B2B}" type="parTrans" cxnId="{D6913C82-7BCB-40F7-B22E-D418E8B8BB9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36215E8-4973-4345-A433-4FE72EBEC0CE}" type="sibTrans" cxnId="{D6913C82-7BCB-40F7-B22E-D418E8B8BB97}">
      <dgm:prSet/>
      <dgm:spPr>
        <a:solidFill>
          <a:srgbClr val="003300">
            <a:alpha val="90000"/>
          </a:srgb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1E23BA-C533-410D-9672-69D25D423F4B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Geomarketing</a:t>
          </a:r>
          <a:r>
            <a:rPr lang="es-ES" dirty="0" smtClean="0">
              <a:solidFill>
                <a:schemeClr val="tx1"/>
              </a:solidFill>
            </a:rPr>
            <a:t> en el sector inmobiliario</a:t>
          </a:r>
          <a:endParaRPr lang="es-EC" dirty="0">
            <a:solidFill>
              <a:schemeClr val="tx1"/>
            </a:solidFill>
          </a:endParaRPr>
        </a:p>
      </dgm:t>
    </dgm:pt>
    <dgm:pt modelId="{67D0B267-EAD5-4F80-832E-00AA8AB927D8}" type="parTrans" cxnId="{488074C1-83A3-4874-A385-E35A54BCB25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0060A9-FC26-4016-A86D-19E224B2F5E7}" type="sibTrans" cxnId="{488074C1-83A3-4874-A385-E35A54BCB258}">
      <dgm:prSet/>
      <dgm:spPr>
        <a:solidFill>
          <a:srgbClr val="003300">
            <a:alpha val="90000"/>
          </a:srgb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F970736-8B5B-4E19-A3A5-92C05E0BF1A4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Servicios para la población = mejor calidad de vida</a:t>
          </a:r>
          <a:endParaRPr lang="es-EC" dirty="0">
            <a:solidFill>
              <a:schemeClr val="tx1"/>
            </a:solidFill>
          </a:endParaRPr>
        </a:p>
      </dgm:t>
    </dgm:pt>
    <dgm:pt modelId="{986BD7F5-85F9-45B2-9E72-1B98BC43A693}" type="parTrans" cxnId="{5EF5070D-06CD-47A7-978A-E35224EEBE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D25A9DC-AD87-4A68-B403-CFF2230D9D6B}" type="sibTrans" cxnId="{5EF5070D-06CD-47A7-978A-E35224EEBEA1}">
      <dgm:prSet/>
      <dgm:spPr>
        <a:solidFill>
          <a:srgbClr val="003300">
            <a:alpha val="90000"/>
          </a:srgb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49637C-EED7-4613-B16D-5EFF5EB86167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Desarrollo urbanístico sostenible</a:t>
          </a:r>
          <a:endParaRPr lang="es-EC" dirty="0">
            <a:solidFill>
              <a:schemeClr val="tx1"/>
            </a:solidFill>
          </a:endParaRPr>
        </a:p>
      </dgm:t>
    </dgm:pt>
    <dgm:pt modelId="{259A07A5-9378-4448-B55A-C8F16C7BB914}" type="parTrans" cxnId="{DCA56937-B298-4AAD-A404-E0C58105A5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0F4B379-1DA5-44B6-B910-6E79CCAFC104}" type="sibTrans" cxnId="{DCA56937-B298-4AAD-A404-E0C58105A5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89E25E-2CCB-4844-9CA4-CA9CFD4B2C3F}" type="pres">
      <dgm:prSet presAssocID="{A3E698A4-51D7-4C9A-B7A9-D19EF233D407}" presName="outerComposite" presStyleCnt="0">
        <dgm:presLayoutVars>
          <dgm:chMax val="5"/>
          <dgm:dir/>
          <dgm:resizeHandles val="exact"/>
        </dgm:presLayoutVars>
      </dgm:prSet>
      <dgm:spPr/>
    </dgm:pt>
    <dgm:pt modelId="{A39EE0E2-D7A9-4331-9480-457E6B240935}" type="pres">
      <dgm:prSet presAssocID="{A3E698A4-51D7-4C9A-B7A9-D19EF233D407}" presName="dummyMaxCanvas" presStyleCnt="0">
        <dgm:presLayoutVars/>
      </dgm:prSet>
      <dgm:spPr/>
    </dgm:pt>
    <dgm:pt modelId="{AC13FBD8-4E3A-4CBD-AC64-11BFEB9501C6}" type="pres">
      <dgm:prSet presAssocID="{A3E698A4-51D7-4C9A-B7A9-D19EF233D40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F59212-5355-4C65-AF6A-BAA9D6A7BE69}" type="pres">
      <dgm:prSet presAssocID="{A3E698A4-51D7-4C9A-B7A9-D19EF233D40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C22212-6210-4FC6-97CD-CFAD7DFC0AA2}" type="pres">
      <dgm:prSet presAssocID="{A3E698A4-51D7-4C9A-B7A9-D19EF233D407}" presName="FiveNodes_3" presStyleLbl="node1" presStyleIdx="2" presStyleCnt="5">
        <dgm:presLayoutVars>
          <dgm:bulletEnabled val="1"/>
        </dgm:presLayoutVars>
      </dgm:prSet>
      <dgm:spPr/>
    </dgm:pt>
    <dgm:pt modelId="{9D7BE1F5-D240-41C7-BAE9-1A4DD9C48751}" type="pres">
      <dgm:prSet presAssocID="{A3E698A4-51D7-4C9A-B7A9-D19EF233D407}" presName="FiveNodes_4" presStyleLbl="node1" presStyleIdx="3" presStyleCnt="5">
        <dgm:presLayoutVars>
          <dgm:bulletEnabled val="1"/>
        </dgm:presLayoutVars>
      </dgm:prSet>
      <dgm:spPr/>
    </dgm:pt>
    <dgm:pt modelId="{EBAE6096-210E-43BB-A65C-F3B177E6D2BB}" type="pres">
      <dgm:prSet presAssocID="{A3E698A4-51D7-4C9A-B7A9-D19EF233D40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AD8DE2-0482-44BB-82D9-4588D28F98F8}" type="pres">
      <dgm:prSet presAssocID="{A3E698A4-51D7-4C9A-B7A9-D19EF233D407}" presName="FiveConn_1-2" presStyleLbl="fgAccFollowNode1" presStyleIdx="0" presStyleCnt="4">
        <dgm:presLayoutVars>
          <dgm:bulletEnabled val="1"/>
        </dgm:presLayoutVars>
      </dgm:prSet>
      <dgm:spPr/>
    </dgm:pt>
    <dgm:pt modelId="{D293DF59-D4FD-46A5-80B0-80F957C0C0B1}" type="pres">
      <dgm:prSet presAssocID="{A3E698A4-51D7-4C9A-B7A9-D19EF233D407}" presName="FiveConn_2-3" presStyleLbl="fgAccFollowNode1" presStyleIdx="1" presStyleCnt="4">
        <dgm:presLayoutVars>
          <dgm:bulletEnabled val="1"/>
        </dgm:presLayoutVars>
      </dgm:prSet>
      <dgm:spPr/>
    </dgm:pt>
    <dgm:pt modelId="{22AB427C-BC33-431B-8DCC-5D12EE148073}" type="pres">
      <dgm:prSet presAssocID="{A3E698A4-51D7-4C9A-B7A9-D19EF233D407}" presName="FiveConn_3-4" presStyleLbl="fgAccFollowNode1" presStyleIdx="2" presStyleCnt="4">
        <dgm:presLayoutVars>
          <dgm:bulletEnabled val="1"/>
        </dgm:presLayoutVars>
      </dgm:prSet>
      <dgm:spPr/>
    </dgm:pt>
    <dgm:pt modelId="{5F74A214-A25B-4C61-BDB7-6C7BE83FA404}" type="pres">
      <dgm:prSet presAssocID="{A3E698A4-51D7-4C9A-B7A9-D19EF233D407}" presName="FiveConn_4-5" presStyleLbl="fgAccFollowNode1" presStyleIdx="3" presStyleCnt="4">
        <dgm:presLayoutVars>
          <dgm:bulletEnabled val="1"/>
        </dgm:presLayoutVars>
      </dgm:prSet>
      <dgm:spPr/>
    </dgm:pt>
    <dgm:pt modelId="{53FDE12C-A31C-4098-AE9D-AB666CE6C6DA}" type="pres">
      <dgm:prSet presAssocID="{A3E698A4-51D7-4C9A-B7A9-D19EF233D40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E6AEDD-9ECB-4956-BCE1-5799F88AE0D3}" type="pres">
      <dgm:prSet presAssocID="{A3E698A4-51D7-4C9A-B7A9-D19EF233D40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F32235-7EF4-4CDB-AE9C-BA6E62B8A1C3}" type="pres">
      <dgm:prSet presAssocID="{A3E698A4-51D7-4C9A-B7A9-D19EF233D407}" presName="FiveNodes_3_text" presStyleLbl="node1" presStyleIdx="4" presStyleCnt="5">
        <dgm:presLayoutVars>
          <dgm:bulletEnabled val="1"/>
        </dgm:presLayoutVars>
      </dgm:prSet>
      <dgm:spPr/>
    </dgm:pt>
    <dgm:pt modelId="{B8DE09D3-B68D-4E16-85CB-0284FA82386E}" type="pres">
      <dgm:prSet presAssocID="{A3E698A4-51D7-4C9A-B7A9-D19EF233D407}" presName="FiveNodes_4_text" presStyleLbl="node1" presStyleIdx="4" presStyleCnt="5">
        <dgm:presLayoutVars>
          <dgm:bulletEnabled val="1"/>
        </dgm:presLayoutVars>
      </dgm:prSet>
      <dgm:spPr/>
    </dgm:pt>
    <dgm:pt modelId="{9EEF6FED-448F-438C-BCC0-E4C13FE9B964}" type="pres">
      <dgm:prSet presAssocID="{A3E698A4-51D7-4C9A-B7A9-D19EF233D40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1822D3-AB15-41F2-9843-9A4182C2E1FD}" type="presOf" srcId="{D48B68B1-BAB3-4F1D-A850-63A1F92BE47A}" destId="{7EAD8DE2-0482-44BB-82D9-4588D28F98F8}" srcOrd="0" destOrd="0" presId="urn:microsoft.com/office/officeart/2005/8/layout/vProcess5"/>
    <dgm:cxn modelId="{488074C1-83A3-4874-A385-E35A54BCB258}" srcId="{A3E698A4-51D7-4C9A-B7A9-D19EF233D407}" destId="{911E23BA-C533-410D-9672-69D25D423F4B}" srcOrd="2" destOrd="0" parTransId="{67D0B267-EAD5-4F80-832E-00AA8AB927D8}" sibTransId="{C30060A9-FC26-4016-A86D-19E224B2F5E7}"/>
    <dgm:cxn modelId="{C3F36F31-2610-4E49-B4B3-79E2F73241ED}" type="presOf" srcId="{4A32AEF6-C117-402F-A6BF-E0AA5BFD5BB1}" destId="{81F59212-5355-4C65-AF6A-BAA9D6A7BE69}" srcOrd="0" destOrd="0" presId="urn:microsoft.com/office/officeart/2005/8/layout/vProcess5"/>
    <dgm:cxn modelId="{DCA56937-B298-4AAD-A404-E0C58105A5FB}" srcId="{A3E698A4-51D7-4C9A-B7A9-D19EF233D407}" destId="{4949637C-EED7-4613-B16D-5EFF5EB86167}" srcOrd="4" destOrd="0" parTransId="{259A07A5-9378-4448-B55A-C8F16C7BB914}" sibTransId="{E0F4B379-1DA5-44B6-B910-6E79CCAFC104}"/>
    <dgm:cxn modelId="{B3742443-D322-4E6B-91E0-EC1BB2D7DAFE}" type="presOf" srcId="{4A32AEF6-C117-402F-A6BF-E0AA5BFD5BB1}" destId="{98E6AEDD-9ECB-4956-BCE1-5799F88AE0D3}" srcOrd="1" destOrd="0" presId="urn:microsoft.com/office/officeart/2005/8/layout/vProcess5"/>
    <dgm:cxn modelId="{D6913C82-7BCB-40F7-B22E-D418E8B8BB97}" srcId="{A3E698A4-51D7-4C9A-B7A9-D19EF233D407}" destId="{4A32AEF6-C117-402F-A6BF-E0AA5BFD5BB1}" srcOrd="1" destOrd="0" parTransId="{78A960F8-8F02-4A40-B3D3-E63BDD912B2B}" sibTransId="{136215E8-4973-4345-A433-4FE72EBEC0CE}"/>
    <dgm:cxn modelId="{3A034BB7-40C0-46F5-8949-6337D7035152}" type="presOf" srcId="{A3E698A4-51D7-4C9A-B7A9-D19EF233D407}" destId="{4689E25E-2CCB-4844-9CA4-CA9CFD4B2C3F}" srcOrd="0" destOrd="0" presId="urn:microsoft.com/office/officeart/2005/8/layout/vProcess5"/>
    <dgm:cxn modelId="{5EF5070D-06CD-47A7-978A-E35224EEBEA1}" srcId="{A3E698A4-51D7-4C9A-B7A9-D19EF233D407}" destId="{7F970736-8B5B-4E19-A3A5-92C05E0BF1A4}" srcOrd="3" destOrd="0" parTransId="{986BD7F5-85F9-45B2-9E72-1B98BC43A693}" sibTransId="{2D25A9DC-AD87-4A68-B403-CFF2230D9D6B}"/>
    <dgm:cxn modelId="{C1E52CFB-273E-42AB-8CF7-65F93AEAD341}" type="presOf" srcId="{911E23BA-C533-410D-9672-69D25D423F4B}" destId="{16C22212-6210-4FC6-97CD-CFAD7DFC0AA2}" srcOrd="0" destOrd="0" presId="urn:microsoft.com/office/officeart/2005/8/layout/vProcess5"/>
    <dgm:cxn modelId="{952C6D46-5055-4A4B-875D-64599C2FF69D}" type="presOf" srcId="{7F970736-8B5B-4E19-A3A5-92C05E0BF1A4}" destId="{9D7BE1F5-D240-41C7-BAE9-1A4DD9C48751}" srcOrd="0" destOrd="0" presId="urn:microsoft.com/office/officeart/2005/8/layout/vProcess5"/>
    <dgm:cxn modelId="{B01085BF-2C34-4DC0-8D26-B365125DD4AD}" type="presOf" srcId="{911E23BA-C533-410D-9672-69D25D423F4B}" destId="{B9F32235-7EF4-4CDB-AE9C-BA6E62B8A1C3}" srcOrd="1" destOrd="0" presId="urn:microsoft.com/office/officeart/2005/8/layout/vProcess5"/>
    <dgm:cxn modelId="{E730BFA5-96CE-4B97-B7DE-F3FF723A34BB}" srcId="{A3E698A4-51D7-4C9A-B7A9-D19EF233D407}" destId="{00116B99-88AE-41FF-99FA-1E998CC2ED9E}" srcOrd="0" destOrd="0" parTransId="{ED00B110-5E9A-4E9C-8226-06590AB1A8A0}" sibTransId="{D48B68B1-BAB3-4F1D-A850-63A1F92BE47A}"/>
    <dgm:cxn modelId="{2D9D43A7-875C-48CF-B463-F7D7907218C8}" type="presOf" srcId="{00116B99-88AE-41FF-99FA-1E998CC2ED9E}" destId="{53FDE12C-A31C-4098-AE9D-AB666CE6C6DA}" srcOrd="1" destOrd="0" presId="urn:microsoft.com/office/officeart/2005/8/layout/vProcess5"/>
    <dgm:cxn modelId="{589072B8-A6AD-4715-8A3C-A9ADBFA3ABA6}" type="presOf" srcId="{00116B99-88AE-41FF-99FA-1E998CC2ED9E}" destId="{AC13FBD8-4E3A-4CBD-AC64-11BFEB9501C6}" srcOrd="0" destOrd="0" presId="urn:microsoft.com/office/officeart/2005/8/layout/vProcess5"/>
    <dgm:cxn modelId="{9AFCFF3E-3957-4746-B1AA-79A4D68FC940}" type="presOf" srcId="{4949637C-EED7-4613-B16D-5EFF5EB86167}" destId="{EBAE6096-210E-43BB-A65C-F3B177E6D2BB}" srcOrd="0" destOrd="0" presId="urn:microsoft.com/office/officeart/2005/8/layout/vProcess5"/>
    <dgm:cxn modelId="{524A48CB-3434-436D-A2E2-A507CBD30FCE}" type="presOf" srcId="{136215E8-4973-4345-A433-4FE72EBEC0CE}" destId="{D293DF59-D4FD-46A5-80B0-80F957C0C0B1}" srcOrd="0" destOrd="0" presId="urn:microsoft.com/office/officeart/2005/8/layout/vProcess5"/>
    <dgm:cxn modelId="{4253D957-8055-41A1-8DA6-750789B85ADA}" type="presOf" srcId="{7F970736-8B5B-4E19-A3A5-92C05E0BF1A4}" destId="{B8DE09D3-B68D-4E16-85CB-0284FA82386E}" srcOrd="1" destOrd="0" presId="urn:microsoft.com/office/officeart/2005/8/layout/vProcess5"/>
    <dgm:cxn modelId="{16CD88AF-A111-431B-915B-76F22258D85D}" type="presOf" srcId="{4949637C-EED7-4613-B16D-5EFF5EB86167}" destId="{9EEF6FED-448F-438C-BCC0-E4C13FE9B964}" srcOrd="1" destOrd="0" presId="urn:microsoft.com/office/officeart/2005/8/layout/vProcess5"/>
    <dgm:cxn modelId="{A4742313-E73E-4189-8909-5E438ADC456E}" type="presOf" srcId="{C30060A9-FC26-4016-A86D-19E224B2F5E7}" destId="{22AB427C-BC33-431B-8DCC-5D12EE148073}" srcOrd="0" destOrd="0" presId="urn:microsoft.com/office/officeart/2005/8/layout/vProcess5"/>
    <dgm:cxn modelId="{E0777926-24AF-4C9B-BCCE-2AFD8956E341}" type="presOf" srcId="{2D25A9DC-AD87-4A68-B403-CFF2230D9D6B}" destId="{5F74A214-A25B-4C61-BDB7-6C7BE83FA404}" srcOrd="0" destOrd="0" presId="urn:microsoft.com/office/officeart/2005/8/layout/vProcess5"/>
    <dgm:cxn modelId="{FE6EB63A-F0E4-47E7-8F41-3E3142527EA1}" type="presParOf" srcId="{4689E25E-2CCB-4844-9CA4-CA9CFD4B2C3F}" destId="{A39EE0E2-D7A9-4331-9480-457E6B240935}" srcOrd="0" destOrd="0" presId="urn:microsoft.com/office/officeart/2005/8/layout/vProcess5"/>
    <dgm:cxn modelId="{1120A25F-D239-47E5-9742-06A2BDE1FA01}" type="presParOf" srcId="{4689E25E-2CCB-4844-9CA4-CA9CFD4B2C3F}" destId="{AC13FBD8-4E3A-4CBD-AC64-11BFEB9501C6}" srcOrd="1" destOrd="0" presId="urn:microsoft.com/office/officeart/2005/8/layout/vProcess5"/>
    <dgm:cxn modelId="{D22E3B22-A833-40E8-9921-8357546084E5}" type="presParOf" srcId="{4689E25E-2CCB-4844-9CA4-CA9CFD4B2C3F}" destId="{81F59212-5355-4C65-AF6A-BAA9D6A7BE69}" srcOrd="2" destOrd="0" presId="urn:microsoft.com/office/officeart/2005/8/layout/vProcess5"/>
    <dgm:cxn modelId="{C230672B-5F23-40F9-B0A3-8BEF2F0E3C27}" type="presParOf" srcId="{4689E25E-2CCB-4844-9CA4-CA9CFD4B2C3F}" destId="{16C22212-6210-4FC6-97CD-CFAD7DFC0AA2}" srcOrd="3" destOrd="0" presId="urn:microsoft.com/office/officeart/2005/8/layout/vProcess5"/>
    <dgm:cxn modelId="{0D16B04B-D7B9-44B2-A6CB-B0317ED17F5A}" type="presParOf" srcId="{4689E25E-2CCB-4844-9CA4-CA9CFD4B2C3F}" destId="{9D7BE1F5-D240-41C7-BAE9-1A4DD9C48751}" srcOrd="4" destOrd="0" presId="urn:microsoft.com/office/officeart/2005/8/layout/vProcess5"/>
    <dgm:cxn modelId="{3EC14333-7661-4512-80E8-66B3A4EB63B8}" type="presParOf" srcId="{4689E25E-2CCB-4844-9CA4-CA9CFD4B2C3F}" destId="{EBAE6096-210E-43BB-A65C-F3B177E6D2BB}" srcOrd="5" destOrd="0" presId="urn:microsoft.com/office/officeart/2005/8/layout/vProcess5"/>
    <dgm:cxn modelId="{65CD2271-2F2B-43A2-ACCA-C8142BCB97FF}" type="presParOf" srcId="{4689E25E-2CCB-4844-9CA4-CA9CFD4B2C3F}" destId="{7EAD8DE2-0482-44BB-82D9-4588D28F98F8}" srcOrd="6" destOrd="0" presId="urn:microsoft.com/office/officeart/2005/8/layout/vProcess5"/>
    <dgm:cxn modelId="{DCD05726-FC54-4674-B7B0-71A391A83C60}" type="presParOf" srcId="{4689E25E-2CCB-4844-9CA4-CA9CFD4B2C3F}" destId="{D293DF59-D4FD-46A5-80B0-80F957C0C0B1}" srcOrd="7" destOrd="0" presId="urn:microsoft.com/office/officeart/2005/8/layout/vProcess5"/>
    <dgm:cxn modelId="{7F2E654E-B2A1-4DB2-BEB9-DF6952C64ED6}" type="presParOf" srcId="{4689E25E-2CCB-4844-9CA4-CA9CFD4B2C3F}" destId="{22AB427C-BC33-431B-8DCC-5D12EE148073}" srcOrd="8" destOrd="0" presId="urn:microsoft.com/office/officeart/2005/8/layout/vProcess5"/>
    <dgm:cxn modelId="{9E17E51B-7C02-4FF4-AE17-915B9B5D014A}" type="presParOf" srcId="{4689E25E-2CCB-4844-9CA4-CA9CFD4B2C3F}" destId="{5F74A214-A25B-4C61-BDB7-6C7BE83FA404}" srcOrd="9" destOrd="0" presId="urn:microsoft.com/office/officeart/2005/8/layout/vProcess5"/>
    <dgm:cxn modelId="{91A9B44C-8B31-4469-990B-3892A019B617}" type="presParOf" srcId="{4689E25E-2CCB-4844-9CA4-CA9CFD4B2C3F}" destId="{53FDE12C-A31C-4098-AE9D-AB666CE6C6DA}" srcOrd="10" destOrd="0" presId="urn:microsoft.com/office/officeart/2005/8/layout/vProcess5"/>
    <dgm:cxn modelId="{13D5367D-19B8-4B99-B9C6-B8354F7A4C18}" type="presParOf" srcId="{4689E25E-2CCB-4844-9CA4-CA9CFD4B2C3F}" destId="{98E6AEDD-9ECB-4956-BCE1-5799F88AE0D3}" srcOrd="11" destOrd="0" presId="urn:microsoft.com/office/officeart/2005/8/layout/vProcess5"/>
    <dgm:cxn modelId="{AC241AEE-8251-423E-9821-3B31FF7FFD14}" type="presParOf" srcId="{4689E25E-2CCB-4844-9CA4-CA9CFD4B2C3F}" destId="{B9F32235-7EF4-4CDB-AE9C-BA6E62B8A1C3}" srcOrd="12" destOrd="0" presId="urn:microsoft.com/office/officeart/2005/8/layout/vProcess5"/>
    <dgm:cxn modelId="{592D69A2-4FF4-4951-A50A-466A8C4AD7C6}" type="presParOf" srcId="{4689E25E-2CCB-4844-9CA4-CA9CFD4B2C3F}" destId="{B8DE09D3-B68D-4E16-85CB-0284FA82386E}" srcOrd="13" destOrd="0" presId="urn:microsoft.com/office/officeart/2005/8/layout/vProcess5"/>
    <dgm:cxn modelId="{17296411-F16D-473E-9AF6-E02088C8D24F}" type="presParOf" srcId="{4689E25E-2CCB-4844-9CA4-CA9CFD4B2C3F}" destId="{9EEF6FED-448F-438C-BCC0-E4C13FE9B9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FC8E5-9983-4B36-8649-EEED51FB1F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1CF9F6-4CD3-44D2-9B72-FA467B4ACAA3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Procesos de la empresa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0DD42-8B38-4B5A-8FB1-AD02AF3EE2F3}" type="parTrans" cxnId="{1BE1D8D9-FC91-43FC-8532-C53E25060E1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727F0-8FF3-4FC1-B4EF-8FC9C6D6536F}" type="sibTrans" cxnId="{1BE1D8D9-FC91-43FC-8532-C53E25060E16}">
      <dgm:prSet/>
      <dgm:spPr>
        <a:ln>
          <a:solidFill>
            <a:srgbClr val="003300"/>
          </a:solidFill>
        </a:ln>
      </dgm:spPr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D1F69-2E91-4372-AEC3-A4790CDD8D24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Proveedores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E1E7F-FD7D-46AC-A2FD-0DB449195E9A}" type="parTrans" cxnId="{545173BF-6DD6-4595-A354-2216A8324867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26021-9DD9-461C-A84F-E971736CE51C}" type="sibTrans" cxnId="{545173BF-6DD6-4595-A354-2216A8324867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DB67E-8A64-4902-9F39-AAA9BA1CB511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Compradores</a:t>
          </a:r>
        </a:p>
      </dgm:t>
    </dgm:pt>
    <dgm:pt modelId="{D7367C5D-B92C-49CB-B591-FBA70971BDF1}" type="parTrans" cxnId="{6C5FCB81-CBDC-47B6-A074-4583F7AA257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5C7DD-98CE-43E5-BEC0-282A0E54C1A9}" type="sibTrans" cxnId="{6C5FCB81-CBDC-47B6-A074-4583F7AA257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03384-7423-4537-A335-BD8CAC5B6B60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Distribuidores</a:t>
          </a:r>
        </a:p>
      </dgm:t>
    </dgm:pt>
    <dgm:pt modelId="{C82C104D-C0E1-4125-A185-1DDC70ACA42E}" type="parTrans" cxnId="{836F4C96-DBA9-468F-8069-3CD662519887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68D9E-272D-4A3C-9CC9-54DA20CC133E}" type="sibTrans" cxnId="{836F4C96-DBA9-468F-8069-3CD662519887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B7F72-3119-4888-B1E9-4DC3108F2881}">
      <dgm:prSet phldrT="[Texto]"/>
      <dgm:spPr>
        <a:solidFill>
          <a:srgbClr val="C6DCCA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Competencia</a:t>
          </a:r>
        </a:p>
      </dgm:t>
    </dgm:pt>
    <dgm:pt modelId="{E5BE05A5-189D-4E01-A957-346665BF8965}" type="parTrans" cxnId="{A2BA6865-4DA4-4911-9D3E-5672C2180EB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C8D11-4A5D-4127-AF59-FC125910EF6C}" type="sibTrans" cxnId="{A2BA6865-4DA4-4911-9D3E-5672C2180EB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9D35C-C144-4C35-9481-1366ED87FDEE}" type="pres">
      <dgm:prSet presAssocID="{E9DFC8E5-9983-4B36-8649-EEED51FB1FBD}" presName="Name0" presStyleCnt="0">
        <dgm:presLayoutVars>
          <dgm:chMax val="7"/>
          <dgm:chPref val="7"/>
          <dgm:dir/>
        </dgm:presLayoutVars>
      </dgm:prSet>
      <dgm:spPr/>
    </dgm:pt>
    <dgm:pt modelId="{1860F3C7-8AD1-4019-B556-994C4F18718B}" type="pres">
      <dgm:prSet presAssocID="{E9DFC8E5-9983-4B36-8649-EEED51FB1FBD}" presName="Name1" presStyleCnt="0"/>
      <dgm:spPr/>
    </dgm:pt>
    <dgm:pt modelId="{DBC28E5F-EB9D-4547-B7E6-5A1EF33B1AF5}" type="pres">
      <dgm:prSet presAssocID="{E9DFC8E5-9983-4B36-8649-EEED51FB1FBD}" presName="cycle" presStyleCnt="0"/>
      <dgm:spPr/>
    </dgm:pt>
    <dgm:pt modelId="{B98C36D6-DE38-414E-AE5A-78E7F8169581}" type="pres">
      <dgm:prSet presAssocID="{E9DFC8E5-9983-4B36-8649-EEED51FB1FBD}" presName="srcNode" presStyleLbl="node1" presStyleIdx="0" presStyleCnt="5"/>
      <dgm:spPr/>
    </dgm:pt>
    <dgm:pt modelId="{514CC7C5-1C7B-4A33-9DA8-4314DB178A8A}" type="pres">
      <dgm:prSet presAssocID="{E9DFC8E5-9983-4B36-8649-EEED51FB1FBD}" presName="conn" presStyleLbl="parChTrans1D2" presStyleIdx="0" presStyleCnt="1"/>
      <dgm:spPr/>
    </dgm:pt>
    <dgm:pt modelId="{FFF817B8-362B-4D69-9329-B10D2B904217}" type="pres">
      <dgm:prSet presAssocID="{E9DFC8E5-9983-4B36-8649-EEED51FB1FBD}" presName="extraNode" presStyleLbl="node1" presStyleIdx="0" presStyleCnt="5"/>
      <dgm:spPr/>
    </dgm:pt>
    <dgm:pt modelId="{DF00DAA1-A66F-45A4-A5FA-141B9548F32A}" type="pres">
      <dgm:prSet presAssocID="{E9DFC8E5-9983-4B36-8649-EEED51FB1FBD}" presName="dstNode" presStyleLbl="node1" presStyleIdx="0" presStyleCnt="5"/>
      <dgm:spPr/>
    </dgm:pt>
    <dgm:pt modelId="{9AF7FA41-413E-473D-AB12-9E706ED20E82}" type="pres">
      <dgm:prSet presAssocID="{001CF9F6-4CD3-44D2-9B72-FA467B4ACAA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3F36CD-2C8F-4CD6-A093-BEAF10DBF5BA}" type="pres">
      <dgm:prSet presAssocID="{001CF9F6-4CD3-44D2-9B72-FA467B4ACAA3}" presName="accent_1" presStyleCnt="0"/>
      <dgm:spPr/>
    </dgm:pt>
    <dgm:pt modelId="{7CE157F3-ADB0-4EC8-9589-127AE70C7894}" type="pres">
      <dgm:prSet presAssocID="{001CF9F6-4CD3-44D2-9B72-FA467B4ACAA3}" presName="accentRepeatNode" presStyleLbl="solidFgAcc1" presStyleIdx="0" presStyleCnt="5"/>
      <dgm:spPr>
        <a:ln>
          <a:solidFill>
            <a:srgbClr val="003300"/>
          </a:solidFill>
        </a:ln>
      </dgm:spPr>
    </dgm:pt>
    <dgm:pt modelId="{E3DCEBBB-46DF-45E3-B7DF-1AA9F8177AEF}" type="pres">
      <dgm:prSet presAssocID="{37DD1F69-2E91-4372-AEC3-A4790CDD8D24}" presName="text_2" presStyleLbl="node1" presStyleIdx="1" presStyleCnt="5">
        <dgm:presLayoutVars>
          <dgm:bulletEnabled val="1"/>
        </dgm:presLayoutVars>
      </dgm:prSet>
      <dgm:spPr/>
    </dgm:pt>
    <dgm:pt modelId="{9A7E0FF9-3320-477C-B488-282DF4F65D26}" type="pres">
      <dgm:prSet presAssocID="{37DD1F69-2E91-4372-AEC3-A4790CDD8D24}" presName="accent_2" presStyleCnt="0"/>
      <dgm:spPr/>
    </dgm:pt>
    <dgm:pt modelId="{74CDEACB-7CD0-454E-BAA6-B0AEB583024E}" type="pres">
      <dgm:prSet presAssocID="{37DD1F69-2E91-4372-AEC3-A4790CDD8D24}" presName="accentRepeatNode" presStyleLbl="solidFgAcc1" presStyleIdx="1" presStyleCnt="5"/>
      <dgm:spPr>
        <a:ln>
          <a:solidFill>
            <a:srgbClr val="003300"/>
          </a:solidFill>
        </a:ln>
      </dgm:spPr>
    </dgm:pt>
    <dgm:pt modelId="{D4A7DCCA-2462-44EF-A072-2DE97F74B70C}" type="pres">
      <dgm:prSet presAssocID="{E63DB67E-8A64-4902-9F39-AAA9BA1CB5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7244B-B5CA-4C60-8532-4904DD53F452}" type="pres">
      <dgm:prSet presAssocID="{E63DB67E-8A64-4902-9F39-AAA9BA1CB511}" presName="accent_3" presStyleCnt="0"/>
      <dgm:spPr/>
    </dgm:pt>
    <dgm:pt modelId="{062B52C6-0B19-43F7-A791-9CB517E732C0}" type="pres">
      <dgm:prSet presAssocID="{E63DB67E-8A64-4902-9F39-AAA9BA1CB511}" presName="accentRepeatNode" presStyleLbl="solidFgAcc1" presStyleIdx="2" presStyleCnt="5"/>
      <dgm:spPr>
        <a:ln>
          <a:solidFill>
            <a:srgbClr val="003300"/>
          </a:solidFill>
        </a:ln>
      </dgm:spPr>
    </dgm:pt>
    <dgm:pt modelId="{A35F5389-FA70-4C51-ACF5-487D9BA8936E}" type="pres">
      <dgm:prSet presAssocID="{E7D03384-7423-4537-A335-BD8CAC5B6B60}" presName="text_4" presStyleLbl="node1" presStyleIdx="3" presStyleCnt="5">
        <dgm:presLayoutVars>
          <dgm:bulletEnabled val="1"/>
        </dgm:presLayoutVars>
      </dgm:prSet>
      <dgm:spPr/>
    </dgm:pt>
    <dgm:pt modelId="{4AAE4197-8958-4962-8418-2201473FBAB9}" type="pres">
      <dgm:prSet presAssocID="{E7D03384-7423-4537-A335-BD8CAC5B6B60}" presName="accent_4" presStyleCnt="0"/>
      <dgm:spPr/>
    </dgm:pt>
    <dgm:pt modelId="{B1DF6166-72EB-40E2-9E41-1930D1A7215D}" type="pres">
      <dgm:prSet presAssocID="{E7D03384-7423-4537-A335-BD8CAC5B6B60}" presName="accentRepeatNode" presStyleLbl="solidFgAcc1" presStyleIdx="3" presStyleCnt="5"/>
      <dgm:spPr>
        <a:ln>
          <a:solidFill>
            <a:srgbClr val="003300"/>
          </a:solidFill>
        </a:ln>
      </dgm:spPr>
    </dgm:pt>
    <dgm:pt modelId="{8218BAC2-7430-4CBB-A757-375BD726301A}" type="pres">
      <dgm:prSet presAssocID="{E7DB7F72-3119-4888-B1E9-4DC3108F288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F8561B-E1B4-4F17-9BBD-2B24020EE051}" type="pres">
      <dgm:prSet presAssocID="{E7DB7F72-3119-4888-B1E9-4DC3108F2881}" presName="accent_5" presStyleCnt="0"/>
      <dgm:spPr/>
    </dgm:pt>
    <dgm:pt modelId="{F8C21CC0-86FA-455D-96F1-34BB39FBD785}" type="pres">
      <dgm:prSet presAssocID="{E7DB7F72-3119-4888-B1E9-4DC3108F2881}" presName="accentRepeatNode" presStyleLbl="solidFgAcc1" presStyleIdx="4" presStyleCnt="5"/>
      <dgm:spPr>
        <a:ln>
          <a:solidFill>
            <a:srgbClr val="003300"/>
          </a:solidFill>
        </a:ln>
      </dgm:spPr>
    </dgm:pt>
  </dgm:ptLst>
  <dgm:cxnLst>
    <dgm:cxn modelId="{545173BF-6DD6-4595-A354-2216A8324867}" srcId="{E9DFC8E5-9983-4B36-8649-EEED51FB1FBD}" destId="{37DD1F69-2E91-4372-AEC3-A4790CDD8D24}" srcOrd="1" destOrd="0" parTransId="{426E1E7F-FD7D-46AC-A2FD-0DB449195E9A}" sibTransId="{62A26021-9DD9-461C-A84F-E971736CE51C}"/>
    <dgm:cxn modelId="{7F3FB80E-E461-4E44-BCE3-2D6139F5A8B7}" type="presOf" srcId="{37DD1F69-2E91-4372-AEC3-A4790CDD8D24}" destId="{E3DCEBBB-46DF-45E3-B7DF-1AA9F8177AEF}" srcOrd="0" destOrd="0" presId="urn:microsoft.com/office/officeart/2008/layout/VerticalCurvedList"/>
    <dgm:cxn modelId="{F790DE01-7EAD-41AC-BB1F-1DC4E8C59D30}" type="presOf" srcId="{001CF9F6-4CD3-44D2-9B72-FA467B4ACAA3}" destId="{9AF7FA41-413E-473D-AB12-9E706ED20E82}" srcOrd="0" destOrd="0" presId="urn:microsoft.com/office/officeart/2008/layout/VerticalCurvedList"/>
    <dgm:cxn modelId="{A274BCE3-00D1-440F-B8C9-0D191A1E3E6B}" type="presOf" srcId="{E63DB67E-8A64-4902-9F39-AAA9BA1CB511}" destId="{D4A7DCCA-2462-44EF-A072-2DE97F74B70C}" srcOrd="0" destOrd="0" presId="urn:microsoft.com/office/officeart/2008/layout/VerticalCurvedList"/>
    <dgm:cxn modelId="{6C5FCB81-CBDC-47B6-A074-4583F7AA2571}" srcId="{E9DFC8E5-9983-4B36-8649-EEED51FB1FBD}" destId="{E63DB67E-8A64-4902-9F39-AAA9BA1CB511}" srcOrd="2" destOrd="0" parTransId="{D7367C5D-B92C-49CB-B591-FBA70971BDF1}" sibTransId="{FF45C7DD-98CE-43E5-BEC0-282A0E54C1A9}"/>
    <dgm:cxn modelId="{2242E609-2E5E-40C0-AD6F-3E1E5F1C6F9A}" type="presOf" srcId="{E7DB7F72-3119-4888-B1E9-4DC3108F2881}" destId="{8218BAC2-7430-4CBB-A757-375BD726301A}" srcOrd="0" destOrd="0" presId="urn:microsoft.com/office/officeart/2008/layout/VerticalCurvedList"/>
    <dgm:cxn modelId="{46F43611-CCC9-4D15-B195-6DB8CA190255}" type="presOf" srcId="{F10727F0-8FF3-4FC1-B4EF-8FC9C6D6536F}" destId="{514CC7C5-1C7B-4A33-9DA8-4314DB178A8A}" srcOrd="0" destOrd="0" presId="urn:microsoft.com/office/officeart/2008/layout/VerticalCurvedList"/>
    <dgm:cxn modelId="{96AAAE4C-C3F3-4000-ADD7-FEF9F8873246}" type="presOf" srcId="{E9DFC8E5-9983-4B36-8649-EEED51FB1FBD}" destId="{B1B9D35C-C144-4C35-9481-1366ED87FDEE}" srcOrd="0" destOrd="0" presId="urn:microsoft.com/office/officeart/2008/layout/VerticalCurvedList"/>
    <dgm:cxn modelId="{A2BA6865-4DA4-4911-9D3E-5672C2180EB0}" srcId="{E9DFC8E5-9983-4B36-8649-EEED51FB1FBD}" destId="{E7DB7F72-3119-4888-B1E9-4DC3108F2881}" srcOrd="4" destOrd="0" parTransId="{E5BE05A5-189D-4E01-A957-346665BF8965}" sibTransId="{B7CC8D11-4A5D-4127-AF59-FC125910EF6C}"/>
    <dgm:cxn modelId="{ED81AA78-D35D-4BC9-A9F8-28EC8CECC62D}" type="presOf" srcId="{E7D03384-7423-4537-A335-BD8CAC5B6B60}" destId="{A35F5389-FA70-4C51-ACF5-487D9BA8936E}" srcOrd="0" destOrd="0" presId="urn:microsoft.com/office/officeart/2008/layout/VerticalCurvedList"/>
    <dgm:cxn modelId="{1BE1D8D9-FC91-43FC-8532-C53E25060E16}" srcId="{E9DFC8E5-9983-4B36-8649-EEED51FB1FBD}" destId="{001CF9F6-4CD3-44D2-9B72-FA467B4ACAA3}" srcOrd="0" destOrd="0" parTransId="{C090DD42-8B38-4B5A-8FB1-AD02AF3EE2F3}" sibTransId="{F10727F0-8FF3-4FC1-B4EF-8FC9C6D6536F}"/>
    <dgm:cxn modelId="{836F4C96-DBA9-468F-8069-3CD662519887}" srcId="{E9DFC8E5-9983-4B36-8649-EEED51FB1FBD}" destId="{E7D03384-7423-4537-A335-BD8CAC5B6B60}" srcOrd="3" destOrd="0" parTransId="{C82C104D-C0E1-4125-A185-1DDC70ACA42E}" sibTransId="{E8668D9E-272D-4A3C-9CC9-54DA20CC133E}"/>
    <dgm:cxn modelId="{FCC75D0E-301D-493D-8498-714048C025B4}" type="presParOf" srcId="{B1B9D35C-C144-4C35-9481-1366ED87FDEE}" destId="{1860F3C7-8AD1-4019-B556-994C4F18718B}" srcOrd="0" destOrd="0" presId="urn:microsoft.com/office/officeart/2008/layout/VerticalCurvedList"/>
    <dgm:cxn modelId="{F48A2E6D-9DA4-4162-A1B5-DF2E04A4CBCB}" type="presParOf" srcId="{1860F3C7-8AD1-4019-B556-994C4F18718B}" destId="{DBC28E5F-EB9D-4547-B7E6-5A1EF33B1AF5}" srcOrd="0" destOrd="0" presId="urn:microsoft.com/office/officeart/2008/layout/VerticalCurvedList"/>
    <dgm:cxn modelId="{4D4BD0D0-C9AE-46BE-BA24-2CE85BF3628F}" type="presParOf" srcId="{DBC28E5F-EB9D-4547-B7E6-5A1EF33B1AF5}" destId="{B98C36D6-DE38-414E-AE5A-78E7F8169581}" srcOrd="0" destOrd="0" presId="urn:microsoft.com/office/officeart/2008/layout/VerticalCurvedList"/>
    <dgm:cxn modelId="{932452E9-209D-49FB-9E43-24A1D2534C56}" type="presParOf" srcId="{DBC28E5F-EB9D-4547-B7E6-5A1EF33B1AF5}" destId="{514CC7C5-1C7B-4A33-9DA8-4314DB178A8A}" srcOrd="1" destOrd="0" presId="urn:microsoft.com/office/officeart/2008/layout/VerticalCurvedList"/>
    <dgm:cxn modelId="{B3E0E317-A1FA-46E0-B2B4-643DA8D68F09}" type="presParOf" srcId="{DBC28E5F-EB9D-4547-B7E6-5A1EF33B1AF5}" destId="{FFF817B8-362B-4D69-9329-B10D2B904217}" srcOrd="2" destOrd="0" presId="urn:microsoft.com/office/officeart/2008/layout/VerticalCurvedList"/>
    <dgm:cxn modelId="{ABB237D3-76E5-47E7-BD5F-EF1051B3635E}" type="presParOf" srcId="{DBC28E5F-EB9D-4547-B7E6-5A1EF33B1AF5}" destId="{DF00DAA1-A66F-45A4-A5FA-141B9548F32A}" srcOrd="3" destOrd="0" presId="urn:microsoft.com/office/officeart/2008/layout/VerticalCurvedList"/>
    <dgm:cxn modelId="{6E7BF35C-DA37-4FD5-84CB-4299EE122D08}" type="presParOf" srcId="{1860F3C7-8AD1-4019-B556-994C4F18718B}" destId="{9AF7FA41-413E-473D-AB12-9E706ED20E82}" srcOrd="1" destOrd="0" presId="urn:microsoft.com/office/officeart/2008/layout/VerticalCurvedList"/>
    <dgm:cxn modelId="{04100EBC-05EE-4EC2-AE15-FECC04AB25B4}" type="presParOf" srcId="{1860F3C7-8AD1-4019-B556-994C4F18718B}" destId="{8C3F36CD-2C8F-4CD6-A093-BEAF10DBF5BA}" srcOrd="2" destOrd="0" presId="urn:microsoft.com/office/officeart/2008/layout/VerticalCurvedList"/>
    <dgm:cxn modelId="{44CF42DB-DB49-4D15-A231-6BCF033BB9D0}" type="presParOf" srcId="{8C3F36CD-2C8F-4CD6-A093-BEAF10DBF5BA}" destId="{7CE157F3-ADB0-4EC8-9589-127AE70C7894}" srcOrd="0" destOrd="0" presId="urn:microsoft.com/office/officeart/2008/layout/VerticalCurvedList"/>
    <dgm:cxn modelId="{B673367C-1E04-4512-885B-D2AB32F4CFE9}" type="presParOf" srcId="{1860F3C7-8AD1-4019-B556-994C4F18718B}" destId="{E3DCEBBB-46DF-45E3-B7DF-1AA9F8177AEF}" srcOrd="3" destOrd="0" presId="urn:microsoft.com/office/officeart/2008/layout/VerticalCurvedList"/>
    <dgm:cxn modelId="{7440DF96-DF75-45F1-A9D2-BD1AE3DF2F98}" type="presParOf" srcId="{1860F3C7-8AD1-4019-B556-994C4F18718B}" destId="{9A7E0FF9-3320-477C-B488-282DF4F65D26}" srcOrd="4" destOrd="0" presId="urn:microsoft.com/office/officeart/2008/layout/VerticalCurvedList"/>
    <dgm:cxn modelId="{305B6443-4047-49AE-82C6-C474521CBDBD}" type="presParOf" srcId="{9A7E0FF9-3320-477C-B488-282DF4F65D26}" destId="{74CDEACB-7CD0-454E-BAA6-B0AEB583024E}" srcOrd="0" destOrd="0" presId="urn:microsoft.com/office/officeart/2008/layout/VerticalCurvedList"/>
    <dgm:cxn modelId="{84731F57-5561-4453-B60D-134773232BE6}" type="presParOf" srcId="{1860F3C7-8AD1-4019-B556-994C4F18718B}" destId="{D4A7DCCA-2462-44EF-A072-2DE97F74B70C}" srcOrd="5" destOrd="0" presId="urn:microsoft.com/office/officeart/2008/layout/VerticalCurvedList"/>
    <dgm:cxn modelId="{17CAA1D6-154B-46D9-BCED-A968FEC0081B}" type="presParOf" srcId="{1860F3C7-8AD1-4019-B556-994C4F18718B}" destId="{8157244B-B5CA-4C60-8532-4904DD53F452}" srcOrd="6" destOrd="0" presId="urn:microsoft.com/office/officeart/2008/layout/VerticalCurvedList"/>
    <dgm:cxn modelId="{C27C4C1D-F94F-4F2E-B8CB-573AA4CB08EF}" type="presParOf" srcId="{8157244B-B5CA-4C60-8532-4904DD53F452}" destId="{062B52C6-0B19-43F7-A791-9CB517E732C0}" srcOrd="0" destOrd="0" presId="urn:microsoft.com/office/officeart/2008/layout/VerticalCurvedList"/>
    <dgm:cxn modelId="{3CF66783-04B9-45FD-9191-830475E91FAC}" type="presParOf" srcId="{1860F3C7-8AD1-4019-B556-994C4F18718B}" destId="{A35F5389-FA70-4C51-ACF5-487D9BA8936E}" srcOrd="7" destOrd="0" presId="urn:microsoft.com/office/officeart/2008/layout/VerticalCurvedList"/>
    <dgm:cxn modelId="{C20B449E-370C-4A08-993E-F749E53218D2}" type="presParOf" srcId="{1860F3C7-8AD1-4019-B556-994C4F18718B}" destId="{4AAE4197-8958-4962-8418-2201473FBAB9}" srcOrd="8" destOrd="0" presId="urn:microsoft.com/office/officeart/2008/layout/VerticalCurvedList"/>
    <dgm:cxn modelId="{F4F60EFC-F6D2-4EAC-AD0D-890BFFAEC9C5}" type="presParOf" srcId="{4AAE4197-8958-4962-8418-2201473FBAB9}" destId="{B1DF6166-72EB-40E2-9E41-1930D1A7215D}" srcOrd="0" destOrd="0" presId="urn:microsoft.com/office/officeart/2008/layout/VerticalCurvedList"/>
    <dgm:cxn modelId="{C37FF825-BF3B-4E8C-B075-8E8A1C2DBC56}" type="presParOf" srcId="{1860F3C7-8AD1-4019-B556-994C4F18718B}" destId="{8218BAC2-7430-4CBB-A757-375BD726301A}" srcOrd="9" destOrd="0" presId="urn:microsoft.com/office/officeart/2008/layout/VerticalCurvedList"/>
    <dgm:cxn modelId="{540360EB-BADB-46FF-B34D-6B466C84C570}" type="presParOf" srcId="{1860F3C7-8AD1-4019-B556-994C4F18718B}" destId="{80F8561B-E1B4-4F17-9BBD-2B24020EE051}" srcOrd="10" destOrd="0" presId="urn:microsoft.com/office/officeart/2008/layout/VerticalCurvedList"/>
    <dgm:cxn modelId="{F349C328-AD91-4EB5-A93B-68FE99CCBF73}" type="presParOf" srcId="{80F8561B-E1B4-4F17-9BBD-2B24020EE051}" destId="{F8C21CC0-86FA-455D-96F1-34BB39FBD7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342AF0-C823-468E-9019-8144CE3694DA}" type="doc">
      <dgm:prSet loTypeId="urn:microsoft.com/office/officeart/2005/8/layout/radial5" loCatId="cycl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2BEBB604-E4E6-49FE-BF42-09DFD095A057}">
      <dgm:prSet phldrT="[Texto]" custT="1"/>
      <dgm:spPr/>
      <dgm:t>
        <a:bodyPr/>
        <a:lstStyle/>
        <a:p>
          <a:pPr algn="ctr"/>
          <a:r>
            <a:rPr lang="es-EC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Empresa</a:t>
          </a:r>
          <a:endParaRPr lang="es-EC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5DE11-FCDD-4C76-A6CC-AD7DF221AF5D}" type="parTrans" cxnId="{A55AD616-A751-4910-AE47-7AF7C3415455}">
      <dgm:prSet/>
      <dgm:spPr/>
      <dgm:t>
        <a:bodyPr/>
        <a:lstStyle/>
        <a:p>
          <a:pPr algn="ctr"/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EF4DF-B866-4DAF-B862-0ADA400C2CB2}" type="sibTrans" cxnId="{A55AD616-A751-4910-AE47-7AF7C3415455}">
      <dgm:prSet/>
      <dgm:spPr/>
      <dgm:t>
        <a:bodyPr/>
        <a:lstStyle/>
        <a:p>
          <a:pPr algn="ctr"/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1E220-C69B-4F03-B504-5E84821F07DF}">
      <dgm:prSet phldrT="[Texto]" custT="1"/>
      <dgm:spPr/>
      <dgm:t>
        <a:bodyPr/>
        <a:lstStyle/>
        <a:p>
          <a:pPr algn="ctr"/>
          <a:r>
            <a:rPr lang="es-EC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Demográficas</a:t>
          </a:r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85FE1-771E-471D-B2F0-83D268601A8C}" type="parTrans" cxnId="{DB57A2F1-0E0D-46B6-9E8A-1A07D89EAA57}">
      <dgm:prSet custT="1"/>
      <dgm:spPr/>
      <dgm:t>
        <a:bodyPr/>
        <a:lstStyle/>
        <a:p>
          <a:pPr algn="ctr"/>
          <a:endParaRPr lang="es-EC" sz="36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A2646-A49F-4575-9B0C-E9035CD355B6}" type="sibTrans" cxnId="{DB57A2F1-0E0D-46B6-9E8A-1A07D89EAA57}">
      <dgm:prSet/>
      <dgm:spPr/>
      <dgm:t>
        <a:bodyPr/>
        <a:lstStyle/>
        <a:p>
          <a:pPr algn="ctr"/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D4325-322C-4CFC-BCB1-B206458673E7}">
      <dgm:prSet phldrT="[Texto]" custT="1"/>
      <dgm:spPr/>
      <dgm:t>
        <a:bodyPr/>
        <a:lstStyle/>
        <a:p>
          <a:pPr algn="ctr"/>
          <a:r>
            <a:rPr lang="es-EC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Económicas</a:t>
          </a:r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8F769-D393-4489-ACA3-381BFA8A26F6}" type="parTrans" cxnId="{9279F9D1-1A14-479E-8140-F33A8D8CF90E}">
      <dgm:prSet custT="1"/>
      <dgm:spPr/>
      <dgm:t>
        <a:bodyPr/>
        <a:lstStyle/>
        <a:p>
          <a:pPr algn="ctr"/>
          <a:endParaRPr lang="es-EC" sz="36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C140A-1F2C-4781-A140-F92E92C6C6F4}" type="sibTrans" cxnId="{9279F9D1-1A14-479E-8140-F33A8D8CF90E}">
      <dgm:prSet/>
      <dgm:spPr/>
      <dgm:t>
        <a:bodyPr/>
        <a:lstStyle/>
        <a:p>
          <a:pPr algn="ctr"/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23D4D-3583-44E1-AE65-F900C89970CB}">
      <dgm:prSet phldrT="[Texto]" custT="1"/>
      <dgm:spPr/>
      <dgm:t>
        <a:bodyPr/>
        <a:lstStyle/>
        <a:p>
          <a:pPr algn="ctr"/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Políticos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A8D31-93D5-49A8-B2D1-8D9524B3006F}" type="parTrans" cxnId="{274E4D0D-7105-4E30-86EA-E9DC67DE662D}">
      <dgm:prSet custT="1"/>
      <dgm:spPr/>
      <dgm:t>
        <a:bodyPr/>
        <a:lstStyle/>
        <a:p>
          <a:pPr algn="ctr"/>
          <a:endParaRPr lang="es-EC" sz="36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84604-0CED-4588-8EB2-48416ADB0C82}" type="sibTrans" cxnId="{274E4D0D-7105-4E30-86EA-E9DC67DE662D}">
      <dgm:prSet/>
      <dgm:spPr/>
      <dgm:t>
        <a:bodyPr/>
        <a:lstStyle/>
        <a:p>
          <a:pPr algn="ctr"/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D601F-3AC0-47D8-A204-48634A68D9BA}">
      <dgm:prSet phldrT="[Texto]" custT="1"/>
      <dgm:spPr/>
      <dgm:t>
        <a:bodyPr/>
        <a:lstStyle/>
        <a:p>
          <a:pPr algn="ctr"/>
          <a:r>
            <a:rPr lang="es-EC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Naturales</a:t>
          </a:r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687F5-AD14-4FE2-B203-F5F63D8E5765}" type="parTrans" cxnId="{D900A91A-7F5A-4764-8802-D0CF59ED7F51}">
      <dgm:prSet custT="1"/>
      <dgm:spPr/>
      <dgm:t>
        <a:bodyPr/>
        <a:lstStyle/>
        <a:p>
          <a:pPr algn="ctr"/>
          <a:endParaRPr lang="es-EC" sz="36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15D08-D30F-4B1B-971D-7FBA06EE8048}" type="sibTrans" cxnId="{D900A91A-7F5A-4764-8802-D0CF59ED7F51}">
      <dgm:prSet/>
      <dgm:spPr/>
      <dgm:t>
        <a:bodyPr/>
        <a:lstStyle/>
        <a:p>
          <a:pPr algn="ctr"/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90D2B-6FF4-4D0C-9C31-7693F1B2D81A}">
      <dgm:prSet phldrT="[Texto]" custT="1"/>
      <dgm:spPr/>
      <dgm:t>
        <a:bodyPr/>
        <a:lstStyle/>
        <a:p>
          <a:pPr algn="ctr"/>
          <a:r>
            <a:rPr lang="es-EC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Teconológicas</a:t>
          </a:r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E8B06-5D6D-44FA-8653-B12759D57959}" type="parTrans" cxnId="{CEA5C6C2-1029-455D-9B51-672A907C400B}">
      <dgm:prSet custT="1"/>
      <dgm:spPr/>
      <dgm:t>
        <a:bodyPr/>
        <a:lstStyle/>
        <a:p>
          <a:pPr algn="ctr"/>
          <a:endParaRPr lang="es-EC" sz="36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F40B9-088D-4DC5-AA2D-7AD3A0257205}" type="sibTrans" cxnId="{CEA5C6C2-1029-455D-9B51-672A907C400B}">
      <dgm:prSet/>
      <dgm:spPr/>
      <dgm:t>
        <a:bodyPr/>
        <a:lstStyle/>
        <a:p>
          <a:pPr algn="ctr"/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5FD5F-9597-418D-9290-D8CB918A3EC5}">
      <dgm:prSet phldrT="[Texto]" custT="1"/>
      <dgm:spPr/>
      <dgm:t>
        <a:bodyPr/>
        <a:lstStyle/>
        <a:p>
          <a:pPr algn="ctr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Publicas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DDEFE-874A-49D0-95A2-F5D804B01D8F}" type="parTrans" cxnId="{54CC39B8-925A-48F3-84F6-8E6F5CC7BDF9}">
      <dgm:prSet custT="1"/>
      <dgm:spPr/>
      <dgm:t>
        <a:bodyPr/>
        <a:lstStyle/>
        <a:p>
          <a:endParaRPr lang="es-EC" sz="36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D09F4-0169-45ED-A998-C8A0CBEDF879}" type="sibTrans" cxnId="{54CC39B8-925A-48F3-84F6-8E6F5CC7BDF9}">
      <dgm:prSet/>
      <dgm:spPr/>
      <dgm:t>
        <a:bodyPr/>
        <a:lstStyle/>
        <a:p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E042A-36E1-4921-AC13-09E097E56B30}">
      <dgm:prSet phldrT="[Texto]" custT="1"/>
      <dgm:spPr/>
      <dgm:t>
        <a:bodyPr/>
        <a:lstStyle/>
        <a:p>
          <a:pPr algn="ctr"/>
          <a:r>
            <a:rPr lang="es-EC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Culturales</a:t>
          </a:r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7A302-C338-4AD5-878C-E477C9F05F8B}" type="parTrans" cxnId="{267DAC25-0246-4CA7-9D18-9898047686C6}">
      <dgm:prSet custT="1"/>
      <dgm:spPr/>
      <dgm:t>
        <a:bodyPr/>
        <a:lstStyle/>
        <a:p>
          <a:endParaRPr lang="es-EC" sz="36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52A2E-6F58-4DAC-9E08-5063C6C146A0}" type="sibTrans" cxnId="{267DAC25-0246-4CA7-9D18-9898047686C6}">
      <dgm:prSet/>
      <dgm:spPr/>
      <dgm:t>
        <a:bodyPr/>
        <a:lstStyle/>
        <a:p>
          <a:endParaRPr lang="es-EC" sz="32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7C0CF-04BF-470B-B906-B3952ABD845D}" type="pres">
      <dgm:prSet presAssocID="{67342AF0-C823-468E-9019-8144CE3694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EBBB85-4381-4733-A189-4F67DE2316D9}" type="pres">
      <dgm:prSet presAssocID="{2BEBB604-E4E6-49FE-BF42-09DFD095A057}" presName="centerShape" presStyleLbl="node0" presStyleIdx="0" presStyleCnt="1" custScaleX="105377"/>
      <dgm:spPr/>
      <dgm:t>
        <a:bodyPr/>
        <a:lstStyle/>
        <a:p>
          <a:endParaRPr lang="es-EC"/>
        </a:p>
      </dgm:t>
    </dgm:pt>
    <dgm:pt modelId="{812FB3E7-0676-43CC-A023-62538DB28D82}" type="pres">
      <dgm:prSet presAssocID="{EC185FE1-771E-471D-B2F0-83D268601A8C}" presName="parTrans" presStyleLbl="sibTrans2D1" presStyleIdx="0" presStyleCnt="7"/>
      <dgm:spPr/>
      <dgm:t>
        <a:bodyPr/>
        <a:lstStyle/>
        <a:p>
          <a:endParaRPr lang="es-EC"/>
        </a:p>
      </dgm:t>
    </dgm:pt>
    <dgm:pt modelId="{F1C80938-05BD-4BEC-B513-CDC9E2BE0C9A}" type="pres">
      <dgm:prSet presAssocID="{EC185FE1-771E-471D-B2F0-83D268601A8C}" presName="connectorText" presStyleLbl="sibTrans2D1" presStyleIdx="0" presStyleCnt="7"/>
      <dgm:spPr/>
      <dgm:t>
        <a:bodyPr/>
        <a:lstStyle/>
        <a:p>
          <a:endParaRPr lang="es-EC"/>
        </a:p>
      </dgm:t>
    </dgm:pt>
    <dgm:pt modelId="{6271C6D1-FCC8-41EA-83DA-02EAD714D200}" type="pres">
      <dgm:prSet presAssocID="{7A61E220-C69B-4F03-B504-5E84821F07DF}" presName="node" presStyleLbl="node1" presStyleIdx="0" presStyleCnt="7" custScaleX="1392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4D7A99-FBE4-47F0-B390-AFCC99C8B9C1}" type="pres">
      <dgm:prSet presAssocID="{5058F769-D393-4489-ACA3-381BFA8A26F6}" presName="parTrans" presStyleLbl="sibTrans2D1" presStyleIdx="1" presStyleCnt="7"/>
      <dgm:spPr/>
      <dgm:t>
        <a:bodyPr/>
        <a:lstStyle/>
        <a:p>
          <a:endParaRPr lang="es-EC"/>
        </a:p>
      </dgm:t>
    </dgm:pt>
    <dgm:pt modelId="{DC4A6787-7405-4308-9E48-7D322AC2A321}" type="pres">
      <dgm:prSet presAssocID="{5058F769-D393-4489-ACA3-381BFA8A26F6}" presName="connectorText" presStyleLbl="sibTrans2D1" presStyleIdx="1" presStyleCnt="7"/>
      <dgm:spPr/>
      <dgm:t>
        <a:bodyPr/>
        <a:lstStyle/>
        <a:p>
          <a:endParaRPr lang="es-EC"/>
        </a:p>
      </dgm:t>
    </dgm:pt>
    <dgm:pt modelId="{CB42F5BD-03B4-4FC4-AC82-B7C0946C0E50}" type="pres">
      <dgm:prSet presAssocID="{E8DD4325-322C-4CFC-BCB1-B206458673E7}" presName="node" presStyleLbl="node1" presStyleIdx="1" presStyleCnt="7" custScaleX="1392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497B2A-854D-471F-888B-D6426164ECEA}" type="pres">
      <dgm:prSet presAssocID="{BE7687F5-AD14-4FE2-B203-F5F63D8E5765}" presName="parTrans" presStyleLbl="sibTrans2D1" presStyleIdx="2" presStyleCnt="7"/>
      <dgm:spPr/>
      <dgm:t>
        <a:bodyPr/>
        <a:lstStyle/>
        <a:p>
          <a:endParaRPr lang="es-EC"/>
        </a:p>
      </dgm:t>
    </dgm:pt>
    <dgm:pt modelId="{828CD269-F14E-4B79-99C4-F1576BE5596E}" type="pres">
      <dgm:prSet presAssocID="{BE7687F5-AD14-4FE2-B203-F5F63D8E5765}" presName="connectorText" presStyleLbl="sibTrans2D1" presStyleIdx="2" presStyleCnt="7"/>
      <dgm:spPr/>
      <dgm:t>
        <a:bodyPr/>
        <a:lstStyle/>
        <a:p>
          <a:endParaRPr lang="es-EC"/>
        </a:p>
      </dgm:t>
    </dgm:pt>
    <dgm:pt modelId="{B25781C6-340D-4583-851F-94DAB8691F79}" type="pres">
      <dgm:prSet presAssocID="{F58D601F-3AC0-47D8-A204-48634A68D9BA}" presName="node" presStyleLbl="node1" presStyleIdx="2" presStyleCnt="7" custScaleX="1392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0E288F-5CC6-4DC5-B526-D38A131A5C44}" type="pres">
      <dgm:prSet presAssocID="{E12E8B06-5D6D-44FA-8653-B12759D57959}" presName="parTrans" presStyleLbl="sibTrans2D1" presStyleIdx="3" presStyleCnt="7"/>
      <dgm:spPr/>
      <dgm:t>
        <a:bodyPr/>
        <a:lstStyle/>
        <a:p>
          <a:endParaRPr lang="es-EC"/>
        </a:p>
      </dgm:t>
    </dgm:pt>
    <dgm:pt modelId="{8A9F9EBF-7627-46E9-B602-8079ACC49098}" type="pres">
      <dgm:prSet presAssocID="{E12E8B06-5D6D-44FA-8653-B12759D57959}" presName="connectorText" presStyleLbl="sibTrans2D1" presStyleIdx="3" presStyleCnt="7"/>
      <dgm:spPr/>
      <dgm:t>
        <a:bodyPr/>
        <a:lstStyle/>
        <a:p>
          <a:endParaRPr lang="es-EC"/>
        </a:p>
      </dgm:t>
    </dgm:pt>
    <dgm:pt modelId="{C0DADBEA-02BC-44AC-8C00-876F8E55C8F2}" type="pres">
      <dgm:prSet presAssocID="{6FA90D2B-6FF4-4D0C-9C31-7693F1B2D81A}" presName="node" presStyleLbl="node1" presStyleIdx="3" presStyleCnt="7" custScaleX="139228" custRadScaleRad="106792" custRadScaleInc="-29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580521-4E09-4AF1-B12A-264F31C6D8E7}" type="pres">
      <dgm:prSet presAssocID="{0E7DDEFE-874A-49D0-95A2-F5D804B01D8F}" presName="parTrans" presStyleLbl="sibTrans2D1" presStyleIdx="4" presStyleCnt="7"/>
      <dgm:spPr/>
      <dgm:t>
        <a:bodyPr/>
        <a:lstStyle/>
        <a:p>
          <a:endParaRPr lang="es-EC"/>
        </a:p>
      </dgm:t>
    </dgm:pt>
    <dgm:pt modelId="{13E72148-97B0-4331-8049-DB7AF06982E5}" type="pres">
      <dgm:prSet presAssocID="{0E7DDEFE-874A-49D0-95A2-F5D804B01D8F}" presName="connectorText" presStyleLbl="sibTrans2D1" presStyleIdx="4" presStyleCnt="7"/>
      <dgm:spPr/>
      <dgm:t>
        <a:bodyPr/>
        <a:lstStyle/>
        <a:p>
          <a:endParaRPr lang="es-EC"/>
        </a:p>
      </dgm:t>
    </dgm:pt>
    <dgm:pt modelId="{E0CD8B97-412D-4879-A3C6-7FDF0B01D936}" type="pres">
      <dgm:prSet presAssocID="{4465FD5F-9597-418D-9290-D8CB918A3EC5}" presName="node" presStyleLbl="node1" presStyleIdx="4" presStyleCnt="7" custScaleX="1370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4E4A5A-E53A-4812-9174-45D8C57BC293}" type="pres">
      <dgm:prSet presAssocID="{DE37A302-C338-4AD5-878C-E477C9F05F8B}" presName="parTrans" presStyleLbl="sibTrans2D1" presStyleIdx="5" presStyleCnt="7"/>
      <dgm:spPr/>
      <dgm:t>
        <a:bodyPr/>
        <a:lstStyle/>
        <a:p>
          <a:endParaRPr lang="es-EC"/>
        </a:p>
      </dgm:t>
    </dgm:pt>
    <dgm:pt modelId="{64DB56AD-2588-4176-9DCE-63DB5B785B62}" type="pres">
      <dgm:prSet presAssocID="{DE37A302-C338-4AD5-878C-E477C9F05F8B}" presName="connectorText" presStyleLbl="sibTrans2D1" presStyleIdx="5" presStyleCnt="7"/>
      <dgm:spPr/>
      <dgm:t>
        <a:bodyPr/>
        <a:lstStyle/>
        <a:p>
          <a:endParaRPr lang="es-EC"/>
        </a:p>
      </dgm:t>
    </dgm:pt>
    <dgm:pt modelId="{14F5C3BE-A4B4-4F23-A446-2871FD51A661}" type="pres">
      <dgm:prSet presAssocID="{97AE042A-36E1-4921-AC13-09E097E56B30}" presName="node" presStyleLbl="node1" presStyleIdx="5" presStyleCnt="7" custScaleX="1370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4DC6C1-0F03-423D-991F-998A3BD4C53F}" type="pres">
      <dgm:prSet presAssocID="{687A8D31-93D5-49A8-B2D1-8D9524B3006F}" presName="parTrans" presStyleLbl="sibTrans2D1" presStyleIdx="6" presStyleCnt="7"/>
      <dgm:spPr/>
      <dgm:t>
        <a:bodyPr/>
        <a:lstStyle/>
        <a:p>
          <a:endParaRPr lang="es-EC"/>
        </a:p>
      </dgm:t>
    </dgm:pt>
    <dgm:pt modelId="{CC4100F9-9299-4B04-9C62-BB7DA5037606}" type="pres">
      <dgm:prSet presAssocID="{687A8D31-93D5-49A8-B2D1-8D9524B3006F}" presName="connectorText" presStyleLbl="sibTrans2D1" presStyleIdx="6" presStyleCnt="7"/>
      <dgm:spPr/>
      <dgm:t>
        <a:bodyPr/>
        <a:lstStyle/>
        <a:p>
          <a:endParaRPr lang="es-EC"/>
        </a:p>
      </dgm:t>
    </dgm:pt>
    <dgm:pt modelId="{E37B036B-0F9D-4760-834D-7B76D303A83A}" type="pres">
      <dgm:prSet presAssocID="{B2923D4D-3583-44E1-AE65-F900C89970CB}" presName="node" presStyleLbl="node1" presStyleIdx="6" presStyleCnt="7" custScaleX="1392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7DAC25-0246-4CA7-9D18-9898047686C6}" srcId="{2BEBB604-E4E6-49FE-BF42-09DFD095A057}" destId="{97AE042A-36E1-4921-AC13-09E097E56B30}" srcOrd="5" destOrd="0" parTransId="{DE37A302-C338-4AD5-878C-E477C9F05F8B}" sibTransId="{8A352A2E-6F58-4DAC-9E08-5063C6C146A0}"/>
    <dgm:cxn modelId="{071EC0C5-87FD-4E8C-A14E-A1F033665174}" type="presOf" srcId="{F58D601F-3AC0-47D8-A204-48634A68D9BA}" destId="{B25781C6-340D-4583-851F-94DAB8691F79}" srcOrd="0" destOrd="0" presId="urn:microsoft.com/office/officeart/2005/8/layout/radial5"/>
    <dgm:cxn modelId="{DB57A2F1-0E0D-46B6-9E8A-1A07D89EAA57}" srcId="{2BEBB604-E4E6-49FE-BF42-09DFD095A057}" destId="{7A61E220-C69B-4F03-B504-5E84821F07DF}" srcOrd="0" destOrd="0" parTransId="{EC185FE1-771E-471D-B2F0-83D268601A8C}" sibTransId="{4DFA2646-A49F-4575-9B0C-E9035CD355B6}"/>
    <dgm:cxn modelId="{67978359-5926-4866-AA65-EA68A13BDC94}" type="presOf" srcId="{7A61E220-C69B-4F03-B504-5E84821F07DF}" destId="{6271C6D1-FCC8-41EA-83DA-02EAD714D200}" srcOrd="0" destOrd="0" presId="urn:microsoft.com/office/officeart/2005/8/layout/radial5"/>
    <dgm:cxn modelId="{9279F9D1-1A14-479E-8140-F33A8D8CF90E}" srcId="{2BEBB604-E4E6-49FE-BF42-09DFD095A057}" destId="{E8DD4325-322C-4CFC-BCB1-B206458673E7}" srcOrd="1" destOrd="0" parTransId="{5058F769-D393-4489-ACA3-381BFA8A26F6}" sibTransId="{55EC140A-1F2C-4781-A140-F92E92C6C6F4}"/>
    <dgm:cxn modelId="{E5D2D202-B129-4A4B-9CCF-F64B187A3BF5}" type="presOf" srcId="{687A8D31-93D5-49A8-B2D1-8D9524B3006F}" destId="{BE4DC6C1-0F03-423D-991F-998A3BD4C53F}" srcOrd="0" destOrd="0" presId="urn:microsoft.com/office/officeart/2005/8/layout/radial5"/>
    <dgm:cxn modelId="{5D2C3704-A83D-4290-A7CE-27BF4B5C5EA0}" type="presOf" srcId="{6FA90D2B-6FF4-4D0C-9C31-7693F1B2D81A}" destId="{C0DADBEA-02BC-44AC-8C00-876F8E55C8F2}" srcOrd="0" destOrd="0" presId="urn:microsoft.com/office/officeart/2005/8/layout/radial5"/>
    <dgm:cxn modelId="{01845F5B-89FC-497F-B0D6-90AF27F9C00F}" type="presOf" srcId="{E12E8B06-5D6D-44FA-8653-B12759D57959}" destId="{AF0E288F-5CC6-4DC5-B526-D38A131A5C44}" srcOrd="0" destOrd="0" presId="urn:microsoft.com/office/officeart/2005/8/layout/radial5"/>
    <dgm:cxn modelId="{12B49388-FE2F-4D70-9468-718AB090383C}" type="presOf" srcId="{DE37A302-C338-4AD5-878C-E477C9F05F8B}" destId="{64DB56AD-2588-4176-9DCE-63DB5B785B62}" srcOrd="1" destOrd="0" presId="urn:microsoft.com/office/officeart/2005/8/layout/radial5"/>
    <dgm:cxn modelId="{BACDF983-76B5-41AF-AB84-C17FEC316773}" type="presOf" srcId="{0E7DDEFE-874A-49D0-95A2-F5D804B01D8F}" destId="{13E72148-97B0-4331-8049-DB7AF06982E5}" srcOrd="1" destOrd="0" presId="urn:microsoft.com/office/officeart/2005/8/layout/radial5"/>
    <dgm:cxn modelId="{7F437D01-D328-4E66-883B-F2901164CD79}" type="presOf" srcId="{EC185FE1-771E-471D-B2F0-83D268601A8C}" destId="{F1C80938-05BD-4BEC-B513-CDC9E2BE0C9A}" srcOrd="1" destOrd="0" presId="urn:microsoft.com/office/officeart/2005/8/layout/radial5"/>
    <dgm:cxn modelId="{15116486-3858-4A4F-8489-2F775A21090F}" type="presOf" srcId="{5058F769-D393-4489-ACA3-381BFA8A26F6}" destId="{394D7A99-FBE4-47F0-B390-AFCC99C8B9C1}" srcOrd="0" destOrd="0" presId="urn:microsoft.com/office/officeart/2005/8/layout/radial5"/>
    <dgm:cxn modelId="{077ECEB5-1CA8-418D-9261-D17874C2A285}" type="presOf" srcId="{B2923D4D-3583-44E1-AE65-F900C89970CB}" destId="{E37B036B-0F9D-4760-834D-7B76D303A83A}" srcOrd="0" destOrd="0" presId="urn:microsoft.com/office/officeart/2005/8/layout/radial5"/>
    <dgm:cxn modelId="{54CC39B8-925A-48F3-84F6-8E6F5CC7BDF9}" srcId="{2BEBB604-E4E6-49FE-BF42-09DFD095A057}" destId="{4465FD5F-9597-418D-9290-D8CB918A3EC5}" srcOrd="4" destOrd="0" parTransId="{0E7DDEFE-874A-49D0-95A2-F5D804B01D8F}" sibTransId="{89ED09F4-0169-45ED-A998-C8A0CBEDF879}"/>
    <dgm:cxn modelId="{04CC73CF-2A37-41CF-805D-73401F3B5F6A}" type="presOf" srcId="{BE7687F5-AD14-4FE2-B203-F5F63D8E5765}" destId="{C0497B2A-854D-471F-888B-D6426164ECEA}" srcOrd="0" destOrd="0" presId="urn:microsoft.com/office/officeart/2005/8/layout/radial5"/>
    <dgm:cxn modelId="{4A84950D-1B10-4F46-9182-41AE50A5A414}" type="presOf" srcId="{BE7687F5-AD14-4FE2-B203-F5F63D8E5765}" destId="{828CD269-F14E-4B79-99C4-F1576BE5596E}" srcOrd="1" destOrd="0" presId="urn:microsoft.com/office/officeart/2005/8/layout/radial5"/>
    <dgm:cxn modelId="{A55AD616-A751-4910-AE47-7AF7C3415455}" srcId="{67342AF0-C823-468E-9019-8144CE3694DA}" destId="{2BEBB604-E4E6-49FE-BF42-09DFD095A057}" srcOrd="0" destOrd="0" parTransId="{8C05DE11-FCDD-4C76-A6CC-AD7DF221AF5D}" sibTransId="{CF9EF4DF-B866-4DAF-B862-0ADA400C2CB2}"/>
    <dgm:cxn modelId="{1A329C79-CB60-4067-869F-39C323B97778}" type="presOf" srcId="{E12E8B06-5D6D-44FA-8653-B12759D57959}" destId="{8A9F9EBF-7627-46E9-B602-8079ACC49098}" srcOrd="1" destOrd="0" presId="urn:microsoft.com/office/officeart/2005/8/layout/radial5"/>
    <dgm:cxn modelId="{66ED4569-99B3-48CF-AE36-DCAE93A35A3B}" type="presOf" srcId="{E8DD4325-322C-4CFC-BCB1-B206458673E7}" destId="{CB42F5BD-03B4-4FC4-AC82-B7C0946C0E50}" srcOrd="0" destOrd="0" presId="urn:microsoft.com/office/officeart/2005/8/layout/radial5"/>
    <dgm:cxn modelId="{27A16728-66BC-47FE-833D-C491349B3F4F}" type="presOf" srcId="{EC185FE1-771E-471D-B2F0-83D268601A8C}" destId="{812FB3E7-0676-43CC-A023-62538DB28D82}" srcOrd="0" destOrd="0" presId="urn:microsoft.com/office/officeart/2005/8/layout/radial5"/>
    <dgm:cxn modelId="{C3DA8646-CD8B-4CA6-979D-356A74AD7BA0}" type="presOf" srcId="{67342AF0-C823-468E-9019-8144CE3694DA}" destId="{F8C7C0CF-04BF-470B-B906-B3952ABD845D}" srcOrd="0" destOrd="0" presId="urn:microsoft.com/office/officeart/2005/8/layout/radial5"/>
    <dgm:cxn modelId="{732D4812-678D-4CF4-A54A-2F8B2C6E13FA}" type="presOf" srcId="{0E7DDEFE-874A-49D0-95A2-F5D804B01D8F}" destId="{C5580521-4E09-4AF1-B12A-264F31C6D8E7}" srcOrd="0" destOrd="0" presId="urn:microsoft.com/office/officeart/2005/8/layout/radial5"/>
    <dgm:cxn modelId="{B1430DAD-DADE-441B-803D-130FBDDB55C0}" type="presOf" srcId="{687A8D31-93D5-49A8-B2D1-8D9524B3006F}" destId="{CC4100F9-9299-4B04-9C62-BB7DA5037606}" srcOrd="1" destOrd="0" presId="urn:microsoft.com/office/officeart/2005/8/layout/radial5"/>
    <dgm:cxn modelId="{D6A40FD1-412E-40C3-ABF1-B6E92A1F0D1D}" type="presOf" srcId="{4465FD5F-9597-418D-9290-D8CB918A3EC5}" destId="{E0CD8B97-412D-4879-A3C6-7FDF0B01D936}" srcOrd="0" destOrd="0" presId="urn:microsoft.com/office/officeart/2005/8/layout/radial5"/>
    <dgm:cxn modelId="{A2804984-423A-42F3-A84D-901F60E06360}" type="presOf" srcId="{5058F769-D393-4489-ACA3-381BFA8A26F6}" destId="{DC4A6787-7405-4308-9E48-7D322AC2A321}" srcOrd="1" destOrd="0" presId="urn:microsoft.com/office/officeart/2005/8/layout/radial5"/>
    <dgm:cxn modelId="{61362D05-DACA-4544-9813-CD972A2CA4E0}" type="presOf" srcId="{DE37A302-C338-4AD5-878C-E477C9F05F8B}" destId="{EA4E4A5A-E53A-4812-9174-45D8C57BC293}" srcOrd="0" destOrd="0" presId="urn:microsoft.com/office/officeart/2005/8/layout/radial5"/>
    <dgm:cxn modelId="{DDB41B60-2410-4973-872A-3EC469BC821F}" type="presOf" srcId="{97AE042A-36E1-4921-AC13-09E097E56B30}" destId="{14F5C3BE-A4B4-4F23-A446-2871FD51A661}" srcOrd="0" destOrd="0" presId="urn:microsoft.com/office/officeart/2005/8/layout/radial5"/>
    <dgm:cxn modelId="{CEA5C6C2-1029-455D-9B51-672A907C400B}" srcId="{2BEBB604-E4E6-49FE-BF42-09DFD095A057}" destId="{6FA90D2B-6FF4-4D0C-9C31-7693F1B2D81A}" srcOrd="3" destOrd="0" parTransId="{E12E8B06-5D6D-44FA-8653-B12759D57959}" sibTransId="{FC0F40B9-088D-4DC5-AA2D-7AD3A0257205}"/>
    <dgm:cxn modelId="{0356310C-4493-415C-BEE8-81E2C71C5EBF}" type="presOf" srcId="{2BEBB604-E4E6-49FE-BF42-09DFD095A057}" destId="{10EBBB85-4381-4733-A189-4F67DE2316D9}" srcOrd="0" destOrd="0" presId="urn:microsoft.com/office/officeart/2005/8/layout/radial5"/>
    <dgm:cxn modelId="{274E4D0D-7105-4E30-86EA-E9DC67DE662D}" srcId="{2BEBB604-E4E6-49FE-BF42-09DFD095A057}" destId="{B2923D4D-3583-44E1-AE65-F900C89970CB}" srcOrd="6" destOrd="0" parTransId="{687A8D31-93D5-49A8-B2D1-8D9524B3006F}" sibTransId="{71184604-0CED-4588-8EB2-48416ADB0C82}"/>
    <dgm:cxn modelId="{D900A91A-7F5A-4764-8802-D0CF59ED7F51}" srcId="{2BEBB604-E4E6-49FE-BF42-09DFD095A057}" destId="{F58D601F-3AC0-47D8-A204-48634A68D9BA}" srcOrd="2" destOrd="0" parTransId="{BE7687F5-AD14-4FE2-B203-F5F63D8E5765}" sibTransId="{20815D08-D30F-4B1B-971D-7FBA06EE8048}"/>
    <dgm:cxn modelId="{B628C2D6-E75D-4619-A446-47484A2209F4}" type="presParOf" srcId="{F8C7C0CF-04BF-470B-B906-B3952ABD845D}" destId="{10EBBB85-4381-4733-A189-4F67DE2316D9}" srcOrd="0" destOrd="0" presId="urn:microsoft.com/office/officeart/2005/8/layout/radial5"/>
    <dgm:cxn modelId="{ECE61CC2-4B0A-4C71-A4E7-75F38609E53F}" type="presParOf" srcId="{F8C7C0CF-04BF-470B-B906-B3952ABD845D}" destId="{812FB3E7-0676-43CC-A023-62538DB28D82}" srcOrd="1" destOrd="0" presId="urn:microsoft.com/office/officeart/2005/8/layout/radial5"/>
    <dgm:cxn modelId="{A224DE55-F148-46CA-BC74-34A88DAB9DE0}" type="presParOf" srcId="{812FB3E7-0676-43CC-A023-62538DB28D82}" destId="{F1C80938-05BD-4BEC-B513-CDC9E2BE0C9A}" srcOrd="0" destOrd="0" presId="urn:microsoft.com/office/officeart/2005/8/layout/radial5"/>
    <dgm:cxn modelId="{E861E615-F850-4E6C-86AB-5487EF525D90}" type="presParOf" srcId="{F8C7C0CF-04BF-470B-B906-B3952ABD845D}" destId="{6271C6D1-FCC8-41EA-83DA-02EAD714D200}" srcOrd="2" destOrd="0" presId="urn:microsoft.com/office/officeart/2005/8/layout/radial5"/>
    <dgm:cxn modelId="{8131C06D-E69A-4BF4-8746-3A27FA0793DD}" type="presParOf" srcId="{F8C7C0CF-04BF-470B-B906-B3952ABD845D}" destId="{394D7A99-FBE4-47F0-B390-AFCC99C8B9C1}" srcOrd="3" destOrd="0" presId="urn:microsoft.com/office/officeart/2005/8/layout/radial5"/>
    <dgm:cxn modelId="{E8DBD7D6-979D-4E2B-A495-EBD111BAFDEB}" type="presParOf" srcId="{394D7A99-FBE4-47F0-B390-AFCC99C8B9C1}" destId="{DC4A6787-7405-4308-9E48-7D322AC2A321}" srcOrd="0" destOrd="0" presId="urn:microsoft.com/office/officeart/2005/8/layout/radial5"/>
    <dgm:cxn modelId="{8B659497-D7D6-44FB-AEE5-E34A279F6744}" type="presParOf" srcId="{F8C7C0CF-04BF-470B-B906-B3952ABD845D}" destId="{CB42F5BD-03B4-4FC4-AC82-B7C0946C0E50}" srcOrd="4" destOrd="0" presId="urn:microsoft.com/office/officeart/2005/8/layout/radial5"/>
    <dgm:cxn modelId="{8C6CA102-7599-456E-B8B5-19F1C1D4F01F}" type="presParOf" srcId="{F8C7C0CF-04BF-470B-B906-B3952ABD845D}" destId="{C0497B2A-854D-471F-888B-D6426164ECEA}" srcOrd="5" destOrd="0" presId="urn:microsoft.com/office/officeart/2005/8/layout/radial5"/>
    <dgm:cxn modelId="{DD23FE20-0872-4177-AE6A-FC5CB85754FF}" type="presParOf" srcId="{C0497B2A-854D-471F-888B-D6426164ECEA}" destId="{828CD269-F14E-4B79-99C4-F1576BE5596E}" srcOrd="0" destOrd="0" presId="urn:microsoft.com/office/officeart/2005/8/layout/radial5"/>
    <dgm:cxn modelId="{9B1C48F3-3BA1-40A3-8EDC-9502A86739F5}" type="presParOf" srcId="{F8C7C0CF-04BF-470B-B906-B3952ABD845D}" destId="{B25781C6-340D-4583-851F-94DAB8691F79}" srcOrd="6" destOrd="0" presId="urn:microsoft.com/office/officeart/2005/8/layout/radial5"/>
    <dgm:cxn modelId="{D3E386BB-0D3C-4132-BC58-7D5EC6F19E62}" type="presParOf" srcId="{F8C7C0CF-04BF-470B-B906-B3952ABD845D}" destId="{AF0E288F-5CC6-4DC5-B526-D38A131A5C44}" srcOrd="7" destOrd="0" presId="urn:microsoft.com/office/officeart/2005/8/layout/radial5"/>
    <dgm:cxn modelId="{578F7E76-2B8A-4961-AD8C-355B48728054}" type="presParOf" srcId="{AF0E288F-5CC6-4DC5-B526-D38A131A5C44}" destId="{8A9F9EBF-7627-46E9-B602-8079ACC49098}" srcOrd="0" destOrd="0" presId="urn:microsoft.com/office/officeart/2005/8/layout/radial5"/>
    <dgm:cxn modelId="{513FF710-83E5-4ED0-84AB-74DDB3CD99E6}" type="presParOf" srcId="{F8C7C0CF-04BF-470B-B906-B3952ABD845D}" destId="{C0DADBEA-02BC-44AC-8C00-876F8E55C8F2}" srcOrd="8" destOrd="0" presId="urn:microsoft.com/office/officeart/2005/8/layout/radial5"/>
    <dgm:cxn modelId="{B5853470-8CA3-46E7-B53D-8A0A3ADD1460}" type="presParOf" srcId="{F8C7C0CF-04BF-470B-B906-B3952ABD845D}" destId="{C5580521-4E09-4AF1-B12A-264F31C6D8E7}" srcOrd="9" destOrd="0" presId="urn:microsoft.com/office/officeart/2005/8/layout/radial5"/>
    <dgm:cxn modelId="{2006F92E-73D7-484C-B793-42C999AC3E93}" type="presParOf" srcId="{C5580521-4E09-4AF1-B12A-264F31C6D8E7}" destId="{13E72148-97B0-4331-8049-DB7AF06982E5}" srcOrd="0" destOrd="0" presId="urn:microsoft.com/office/officeart/2005/8/layout/radial5"/>
    <dgm:cxn modelId="{8D4651F9-84A4-4309-A613-38F38474A3EE}" type="presParOf" srcId="{F8C7C0CF-04BF-470B-B906-B3952ABD845D}" destId="{E0CD8B97-412D-4879-A3C6-7FDF0B01D936}" srcOrd="10" destOrd="0" presId="urn:microsoft.com/office/officeart/2005/8/layout/radial5"/>
    <dgm:cxn modelId="{A60C6421-BFF3-4FDF-873B-673DFB3F15B3}" type="presParOf" srcId="{F8C7C0CF-04BF-470B-B906-B3952ABD845D}" destId="{EA4E4A5A-E53A-4812-9174-45D8C57BC293}" srcOrd="11" destOrd="0" presId="urn:microsoft.com/office/officeart/2005/8/layout/radial5"/>
    <dgm:cxn modelId="{248F8617-4873-422A-988B-EAFAC65C96C1}" type="presParOf" srcId="{EA4E4A5A-E53A-4812-9174-45D8C57BC293}" destId="{64DB56AD-2588-4176-9DCE-63DB5B785B62}" srcOrd="0" destOrd="0" presId="urn:microsoft.com/office/officeart/2005/8/layout/radial5"/>
    <dgm:cxn modelId="{1D1DECF8-8E52-4923-8F31-E2CD27DBB8A6}" type="presParOf" srcId="{F8C7C0CF-04BF-470B-B906-B3952ABD845D}" destId="{14F5C3BE-A4B4-4F23-A446-2871FD51A661}" srcOrd="12" destOrd="0" presId="urn:microsoft.com/office/officeart/2005/8/layout/radial5"/>
    <dgm:cxn modelId="{F62FB9F5-168E-46F0-B896-D65407D111E4}" type="presParOf" srcId="{F8C7C0CF-04BF-470B-B906-B3952ABD845D}" destId="{BE4DC6C1-0F03-423D-991F-998A3BD4C53F}" srcOrd="13" destOrd="0" presId="urn:microsoft.com/office/officeart/2005/8/layout/radial5"/>
    <dgm:cxn modelId="{594FC6F9-4D53-40A7-A358-72674F0CDF7F}" type="presParOf" srcId="{BE4DC6C1-0F03-423D-991F-998A3BD4C53F}" destId="{CC4100F9-9299-4B04-9C62-BB7DA5037606}" srcOrd="0" destOrd="0" presId="urn:microsoft.com/office/officeart/2005/8/layout/radial5"/>
    <dgm:cxn modelId="{5BA9BA3A-C335-4461-BE08-41A5EC448FBC}" type="presParOf" srcId="{F8C7C0CF-04BF-470B-B906-B3952ABD845D}" destId="{E37B036B-0F9D-4760-834D-7B76D303A83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A528B5-895D-4462-8AB2-1EB5E7851B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DC0CDB8-55FD-4C1A-8CC1-59384EF7B41A}">
      <dgm:prSet phldrT="[Texto]" custT="1"/>
      <dgm:spPr>
        <a:solidFill>
          <a:srgbClr val="C6DCCA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toda persona física o jurídica que compra un producto o recibe un servicio y que mantiene una relación comercial con la empresa.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2ACF8-D2C5-43DD-92D1-0A3663E252AC}" type="parTrans" cxnId="{4088DB4A-2D3A-4D8D-B602-C2BDCAE9E1FC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FAAF1-39B9-41CE-A0DA-360A50B5AA79}" type="sibTrans" cxnId="{4088DB4A-2D3A-4D8D-B602-C2BDCAE9E1FC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0C519-D273-4204-8660-D20C42A1D604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Cliente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AA76F-22AB-4042-9471-95A0D6AE5E95}" type="parTrans" cxnId="{AA824778-8807-4A4C-9ABD-597FF952C195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3FC7F-B29A-45A8-8773-36E38E92C96E}" type="sibTrans" cxnId="{AA824778-8807-4A4C-9ABD-597FF952C195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58D79-6C14-468D-8F73-7C077394E71D}">
      <dgm:prSet phldrT="[Texto]" custT="1"/>
      <dgm:spPr>
        <a:solidFill>
          <a:srgbClr val="C6DCCA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Cualquier “cosa” que se brinda en un mercado para su compra y disfrute y que tiene la capacidad de satisfacer una necesidad o un deseo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F86E9-CCAF-4AD1-98CD-C21AB7601F31}" type="parTrans" cxnId="{70C98156-066A-4650-81E1-3D61CCB2FBB0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0C290-9FBA-4C15-889E-3600963DADBA}" type="sibTrans" cxnId="{70C98156-066A-4650-81E1-3D61CCB2FBB0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7BA1D-B6F4-4E92-BD95-5A52BB460797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 o servicio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D4E9F-3768-4F8A-9C6D-B9A42F9B01B5}" type="parTrans" cxnId="{9F1885D3-276F-4FAD-9E34-4DC912CB43A0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8F1B6-9B42-406D-81A3-91D3F81B36CA}" type="sibTrans" cxnId="{9F1885D3-276F-4FAD-9E34-4DC912CB43A0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9A5C2-88BA-4E01-A888-D3DBDCDC17F9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Publicidad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CAC01-5A61-4D7E-8378-E28CF22AABC6}" type="parTrans" cxnId="{9D5C4B22-2769-456C-9638-5FE6364EF512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E228B-9803-4869-B794-38FA6E779829}" type="sibTrans" cxnId="{9D5C4B22-2769-456C-9638-5FE6364EF512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2C121-FFBE-4D9F-9FCF-6EF362F75A96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Distribución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4F219-2985-4D21-83A5-E69ED6135F27}" type="parTrans" cxnId="{BE1C7EDC-3029-46AA-A815-E82B33BBA981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653AD-A804-4259-9E04-35B3F76023EC}" type="sibTrans" cxnId="{BE1C7EDC-3029-46AA-A815-E82B33BBA981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5E946-65FD-4165-AE43-0D12283AEC40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Precio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396CB-977E-49B1-AB71-1B3903E9B0AE}" type="parTrans" cxnId="{1552F49A-BBAD-4213-9CB1-5FE029CA7B49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F63D6-7B6B-4490-B877-26B64B6403C2}" type="sibTrans" cxnId="{1552F49A-BBAD-4213-9CB1-5FE029CA7B49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6B740-5660-4A19-9E1F-9732E1CF5971}">
      <dgm:prSet phldrT="[Texto]" custT="1"/>
      <dgm:spPr>
        <a:solidFill>
          <a:srgbClr val="C6DCCA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la actividad o proceso que realiza una empresa para generar un producto o servicio y distribuirlo de manera eficiente a los consumidores para su uso.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2ED23-872E-49B2-81AA-5DE2B9EA1981}" type="parTrans" cxnId="{1B0D9E2A-3C70-4989-B86C-D9CA60E15F7A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5B698-CFBF-47D6-B869-3992264152AC}" type="sibTrans" cxnId="{1B0D9E2A-3C70-4989-B86C-D9CA60E15F7A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C0D06-5A09-4645-AC03-005FECC86ED8}">
      <dgm:prSet phldrT="[Texto]" custT="1"/>
      <dgm:spPr>
        <a:solidFill>
          <a:srgbClr val="C6DCCA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precio es la equivalencia monetaria de valor que las empresas asignan a un producto/servicio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837AA-D0EF-44A0-BF45-CB685E683C0A}" type="parTrans" cxnId="{0DD538E8-F3A8-45AB-B702-9D91ACA3283D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20E27-EB78-4650-A97D-13BD12C377EB}" type="sibTrans" cxnId="{0DD538E8-F3A8-45AB-B702-9D91ACA3283D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6D098-3267-4F1A-9176-D059E2A663A7}">
      <dgm:prSet phldrT="[Texto]" custT="1"/>
      <dgm:spPr>
        <a:solidFill>
          <a:srgbClr val="C6DCCA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una manera de comunicarse hacia el consumidor, manteniendo la relación cliente-producto-empresa mediante el uso de medios de comunicación.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EC08C-F4F6-4435-8B03-E38FEFFADA9A}" type="parTrans" cxnId="{83D7EB70-B351-44AA-935B-E1B34BB488CF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BD845-F2A7-460B-B4E9-D68BE7B5E1A3}" type="sibTrans" cxnId="{83D7EB70-B351-44AA-935B-E1B34BB488CF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17932-A264-4235-B932-44C2D908B7BE}" type="pres">
      <dgm:prSet presAssocID="{67A528B5-895D-4462-8AB2-1EB5E7851BAD}" presName="linear" presStyleCnt="0">
        <dgm:presLayoutVars>
          <dgm:animLvl val="lvl"/>
          <dgm:resizeHandles val="exact"/>
        </dgm:presLayoutVars>
      </dgm:prSet>
      <dgm:spPr/>
    </dgm:pt>
    <dgm:pt modelId="{45FB8B9D-094E-4C9F-ADF9-F37783975749}" type="pres">
      <dgm:prSet presAssocID="{1DC0CDB8-55FD-4C1A-8CC1-59384EF7B41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A89051-7B6E-4076-BF86-2544A0AE4624}" type="pres">
      <dgm:prSet presAssocID="{1DC0CDB8-55FD-4C1A-8CC1-59384EF7B41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FE91E4-322E-4841-9BF3-FE5FCB43FD05}" type="pres">
      <dgm:prSet presAssocID="{0AD58D79-6C14-468D-8F73-7C077394E7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6A0BDE-3BC0-4DF6-9B4D-DFF4557A4EA0}" type="pres">
      <dgm:prSet presAssocID="{0AD58D79-6C14-468D-8F73-7C077394E71D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016462-6869-4C71-B539-9699C289C2BC}" type="pres">
      <dgm:prSet presAssocID="{D306B740-5660-4A19-9E1F-9732E1CF59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23D032-1935-417B-BC84-ECA14D52EEE6}" type="pres">
      <dgm:prSet presAssocID="{D306B740-5660-4A19-9E1F-9732E1CF597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0BF368-38EB-4855-8895-BAC0B5633B28}" type="pres">
      <dgm:prSet presAssocID="{92AC0D06-5A09-4645-AC03-005FECC86E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1CEB22-9A26-431B-A427-C1037AE4C32C}" type="pres">
      <dgm:prSet presAssocID="{92AC0D06-5A09-4645-AC03-005FECC86ED8}" presName="childText" presStyleLbl="revTx" presStyleIdx="3" presStyleCnt="5">
        <dgm:presLayoutVars>
          <dgm:bulletEnabled val="1"/>
        </dgm:presLayoutVars>
      </dgm:prSet>
      <dgm:spPr/>
    </dgm:pt>
    <dgm:pt modelId="{4B1F5001-E32A-42A6-BE5D-660A55871F28}" type="pres">
      <dgm:prSet presAssocID="{61E6D098-3267-4F1A-9176-D059E2A663A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3BBEC5-B66F-40C8-802F-E84DC7CA4FAF}" type="pres">
      <dgm:prSet presAssocID="{61E6D098-3267-4F1A-9176-D059E2A663A7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1552F49A-BBAD-4213-9CB1-5FE029CA7B49}" srcId="{92AC0D06-5A09-4645-AC03-005FECC86ED8}" destId="{63F5E946-65FD-4165-AE43-0D12283AEC40}" srcOrd="0" destOrd="0" parTransId="{22C396CB-977E-49B1-AB71-1B3903E9B0AE}" sibTransId="{ACBF63D6-7B6B-4490-B877-26B64B6403C2}"/>
    <dgm:cxn modelId="{70C98156-066A-4650-81E1-3D61CCB2FBB0}" srcId="{67A528B5-895D-4462-8AB2-1EB5E7851BAD}" destId="{0AD58D79-6C14-468D-8F73-7C077394E71D}" srcOrd="1" destOrd="0" parTransId="{863F86E9-CCAF-4AD1-98CD-C21AB7601F31}" sibTransId="{FF80C290-9FBA-4C15-889E-3600963DADBA}"/>
    <dgm:cxn modelId="{0DD538E8-F3A8-45AB-B702-9D91ACA3283D}" srcId="{67A528B5-895D-4462-8AB2-1EB5E7851BAD}" destId="{92AC0D06-5A09-4645-AC03-005FECC86ED8}" srcOrd="3" destOrd="0" parTransId="{BBF837AA-D0EF-44A0-BF45-CB685E683C0A}" sibTransId="{E8F20E27-EB78-4650-A97D-13BD12C377EB}"/>
    <dgm:cxn modelId="{AA824778-8807-4A4C-9ABD-597FF952C195}" srcId="{1DC0CDB8-55FD-4C1A-8CC1-59384EF7B41A}" destId="{9CE0C519-D273-4204-8660-D20C42A1D604}" srcOrd="0" destOrd="0" parTransId="{C79AA76F-22AB-4042-9471-95A0D6AE5E95}" sibTransId="{A773FC7F-B29A-45A8-8773-36E38E92C96E}"/>
    <dgm:cxn modelId="{BC5118D0-EA16-45A9-AD59-727DD23F1E5C}" type="presOf" srcId="{FC59A5C2-88BA-4E01-A888-D3DBDCDC17F9}" destId="{343BBEC5-B66F-40C8-802F-E84DC7CA4FAF}" srcOrd="0" destOrd="0" presId="urn:microsoft.com/office/officeart/2005/8/layout/vList2"/>
    <dgm:cxn modelId="{1E928071-23EE-4661-92E4-CC3A10B6BDBF}" type="presOf" srcId="{92AC0D06-5A09-4645-AC03-005FECC86ED8}" destId="{A00BF368-38EB-4855-8895-BAC0B5633B28}" srcOrd="0" destOrd="0" presId="urn:microsoft.com/office/officeart/2005/8/layout/vList2"/>
    <dgm:cxn modelId="{74EEE78E-ED55-4020-82CE-406DBDB85AF3}" type="presOf" srcId="{72C2C121-FFBE-4D9F-9FCF-6EF362F75A96}" destId="{6D23D032-1935-417B-BC84-ECA14D52EEE6}" srcOrd="0" destOrd="0" presId="urn:microsoft.com/office/officeart/2005/8/layout/vList2"/>
    <dgm:cxn modelId="{E1771CDB-3199-4809-BC14-1BEBDBE440A5}" type="presOf" srcId="{0AD58D79-6C14-468D-8F73-7C077394E71D}" destId="{FCFE91E4-322E-4841-9BF3-FE5FCB43FD05}" srcOrd="0" destOrd="0" presId="urn:microsoft.com/office/officeart/2005/8/layout/vList2"/>
    <dgm:cxn modelId="{C7EECE83-0636-4ADE-9677-0D28D6BCEEC3}" type="presOf" srcId="{5CD7BA1D-B6F4-4E92-BD95-5A52BB460797}" destId="{D26A0BDE-3BC0-4DF6-9B4D-DFF4557A4EA0}" srcOrd="0" destOrd="0" presId="urn:microsoft.com/office/officeart/2005/8/layout/vList2"/>
    <dgm:cxn modelId="{35000F5C-3CB6-4959-80CF-061791C176F7}" type="presOf" srcId="{D306B740-5660-4A19-9E1F-9732E1CF5971}" destId="{64016462-6869-4C71-B539-9699C289C2BC}" srcOrd="0" destOrd="0" presId="urn:microsoft.com/office/officeart/2005/8/layout/vList2"/>
    <dgm:cxn modelId="{4088DB4A-2D3A-4D8D-B602-C2BDCAE9E1FC}" srcId="{67A528B5-895D-4462-8AB2-1EB5E7851BAD}" destId="{1DC0CDB8-55FD-4C1A-8CC1-59384EF7B41A}" srcOrd="0" destOrd="0" parTransId="{5102ACF8-D2C5-43DD-92D1-0A3663E252AC}" sibTransId="{191FAAF1-39B9-41CE-A0DA-360A50B5AA79}"/>
    <dgm:cxn modelId="{9D5C4B22-2769-456C-9638-5FE6364EF512}" srcId="{61E6D098-3267-4F1A-9176-D059E2A663A7}" destId="{FC59A5C2-88BA-4E01-A888-D3DBDCDC17F9}" srcOrd="0" destOrd="0" parTransId="{767CAC01-5A61-4D7E-8378-E28CF22AABC6}" sibTransId="{EE9E228B-9803-4869-B794-38FA6E779829}"/>
    <dgm:cxn modelId="{83D7EB70-B351-44AA-935B-E1B34BB488CF}" srcId="{67A528B5-895D-4462-8AB2-1EB5E7851BAD}" destId="{61E6D098-3267-4F1A-9176-D059E2A663A7}" srcOrd="4" destOrd="0" parTransId="{151EC08C-F4F6-4435-8B03-E38FEFFADA9A}" sibTransId="{413BD845-F2A7-460B-B4E9-D68BE7B5E1A3}"/>
    <dgm:cxn modelId="{62D212F3-1AE5-45E2-A854-A3E1BA25F2BC}" type="presOf" srcId="{67A528B5-895D-4462-8AB2-1EB5E7851BAD}" destId="{E0A17932-A264-4235-B932-44C2D908B7BE}" srcOrd="0" destOrd="0" presId="urn:microsoft.com/office/officeart/2005/8/layout/vList2"/>
    <dgm:cxn modelId="{F693E957-E36E-4B8C-BF66-02F051ADF101}" type="presOf" srcId="{63F5E946-65FD-4165-AE43-0D12283AEC40}" destId="{481CEB22-9A26-431B-A427-C1037AE4C32C}" srcOrd="0" destOrd="0" presId="urn:microsoft.com/office/officeart/2005/8/layout/vList2"/>
    <dgm:cxn modelId="{DF658D30-A48E-4472-A801-C5D8D8A15904}" type="presOf" srcId="{9CE0C519-D273-4204-8660-D20C42A1D604}" destId="{C8A89051-7B6E-4076-BF86-2544A0AE4624}" srcOrd="0" destOrd="0" presId="urn:microsoft.com/office/officeart/2005/8/layout/vList2"/>
    <dgm:cxn modelId="{9F1885D3-276F-4FAD-9E34-4DC912CB43A0}" srcId="{0AD58D79-6C14-468D-8F73-7C077394E71D}" destId="{5CD7BA1D-B6F4-4E92-BD95-5A52BB460797}" srcOrd="0" destOrd="0" parTransId="{88ED4E9F-3768-4F8A-9C6D-B9A42F9B01B5}" sibTransId="{7A38F1B6-9B42-406D-81A3-91D3F81B36CA}"/>
    <dgm:cxn modelId="{1B0D9E2A-3C70-4989-B86C-D9CA60E15F7A}" srcId="{67A528B5-895D-4462-8AB2-1EB5E7851BAD}" destId="{D306B740-5660-4A19-9E1F-9732E1CF5971}" srcOrd="2" destOrd="0" parTransId="{E0E2ED23-872E-49B2-81AA-5DE2B9EA1981}" sibTransId="{50A5B698-CFBF-47D6-B869-3992264152AC}"/>
    <dgm:cxn modelId="{F60814B9-CED0-40E7-A447-3EEED0958F5A}" type="presOf" srcId="{1DC0CDB8-55FD-4C1A-8CC1-59384EF7B41A}" destId="{45FB8B9D-094E-4C9F-ADF9-F37783975749}" srcOrd="0" destOrd="0" presId="urn:microsoft.com/office/officeart/2005/8/layout/vList2"/>
    <dgm:cxn modelId="{19E14F42-E29B-4331-A914-2BC01D80353C}" type="presOf" srcId="{61E6D098-3267-4F1A-9176-D059E2A663A7}" destId="{4B1F5001-E32A-42A6-BE5D-660A55871F28}" srcOrd="0" destOrd="0" presId="urn:microsoft.com/office/officeart/2005/8/layout/vList2"/>
    <dgm:cxn modelId="{BE1C7EDC-3029-46AA-A815-E82B33BBA981}" srcId="{D306B740-5660-4A19-9E1F-9732E1CF5971}" destId="{72C2C121-FFBE-4D9F-9FCF-6EF362F75A96}" srcOrd="0" destOrd="0" parTransId="{C334F219-2985-4D21-83A5-E69ED6135F27}" sibTransId="{FF1653AD-A804-4259-9E04-35B3F76023EC}"/>
    <dgm:cxn modelId="{59B3AC87-4A88-4113-953C-0FA6F2718676}" type="presParOf" srcId="{E0A17932-A264-4235-B932-44C2D908B7BE}" destId="{45FB8B9D-094E-4C9F-ADF9-F37783975749}" srcOrd="0" destOrd="0" presId="urn:microsoft.com/office/officeart/2005/8/layout/vList2"/>
    <dgm:cxn modelId="{DEAB31B2-123C-4E5A-8A76-3525772180E9}" type="presParOf" srcId="{E0A17932-A264-4235-B932-44C2D908B7BE}" destId="{C8A89051-7B6E-4076-BF86-2544A0AE4624}" srcOrd="1" destOrd="0" presId="urn:microsoft.com/office/officeart/2005/8/layout/vList2"/>
    <dgm:cxn modelId="{5C4BD7F3-BC14-4F62-B735-CBDCABD42709}" type="presParOf" srcId="{E0A17932-A264-4235-B932-44C2D908B7BE}" destId="{FCFE91E4-322E-4841-9BF3-FE5FCB43FD05}" srcOrd="2" destOrd="0" presId="urn:microsoft.com/office/officeart/2005/8/layout/vList2"/>
    <dgm:cxn modelId="{3BB09146-0A55-4B25-A7F8-D27FC1A3BB8D}" type="presParOf" srcId="{E0A17932-A264-4235-B932-44C2D908B7BE}" destId="{D26A0BDE-3BC0-4DF6-9B4D-DFF4557A4EA0}" srcOrd="3" destOrd="0" presId="urn:microsoft.com/office/officeart/2005/8/layout/vList2"/>
    <dgm:cxn modelId="{B35EA58B-E962-4758-836F-20FC5C856314}" type="presParOf" srcId="{E0A17932-A264-4235-B932-44C2D908B7BE}" destId="{64016462-6869-4C71-B539-9699C289C2BC}" srcOrd="4" destOrd="0" presId="urn:microsoft.com/office/officeart/2005/8/layout/vList2"/>
    <dgm:cxn modelId="{92081DC8-5FCA-472A-8EA7-89EA6EEA4301}" type="presParOf" srcId="{E0A17932-A264-4235-B932-44C2D908B7BE}" destId="{6D23D032-1935-417B-BC84-ECA14D52EEE6}" srcOrd="5" destOrd="0" presId="urn:microsoft.com/office/officeart/2005/8/layout/vList2"/>
    <dgm:cxn modelId="{48F074E6-CF73-496C-A02D-5C54949A575B}" type="presParOf" srcId="{E0A17932-A264-4235-B932-44C2D908B7BE}" destId="{A00BF368-38EB-4855-8895-BAC0B5633B28}" srcOrd="6" destOrd="0" presId="urn:microsoft.com/office/officeart/2005/8/layout/vList2"/>
    <dgm:cxn modelId="{67333E76-B8DB-4812-B6CD-0C26A5B7867C}" type="presParOf" srcId="{E0A17932-A264-4235-B932-44C2D908B7BE}" destId="{481CEB22-9A26-431B-A427-C1037AE4C32C}" srcOrd="7" destOrd="0" presId="urn:microsoft.com/office/officeart/2005/8/layout/vList2"/>
    <dgm:cxn modelId="{B1180082-6249-4D79-B61F-10A1953BC409}" type="presParOf" srcId="{E0A17932-A264-4235-B932-44C2D908B7BE}" destId="{4B1F5001-E32A-42A6-BE5D-660A55871F28}" srcOrd="8" destOrd="0" presId="urn:microsoft.com/office/officeart/2005/8/layout/vList2"/>
    <dgm:cxn modelId="{933BAC8A-3B23-4197-BD0B-CE8130FF5BD5}" type="presParOf" srcId="{E0A17932-A264-4235-B932-44C2D908B7BE}" destId="{343BBEC5-B66F-40C8-802F-E84DC7CA4FA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079729-EFD1-4A5A-98EB-38BDF52918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0271BDC-696A-44CD-B8FD-121740686E06}">
      <dgm:prSet phldrT="[Texto]"/>
      <dgm:spPr>
        <a:solidFill>
          <a:srgbClr val="76AA80"/>
        </a:solidFill>
      </dgm:spPr>
      <dgm:t>
        <a:bodyPr/>
        <a:lstStyle/>
        <a:p>
          <a:r>
            <a:rPr lang="es-ES" b="1" dirty="0" smtClean="0"/>
            <a:t>S.I.G.</a:t>
          </a:r>
          <a:endParaRPr lang="es-EC" b="1" dirty="0"/>
        </a:p>
      </dgm:t>
    </dgm:pt>
    <dgm:pt modelId="{8516F074-2CBC-43CE-B46F-0DEC160AA3C7}" type="parTrans" cxnId="{45C21537-CA26-4F54-8A17-EFDA3F9030F6}">
      <dgm:prSet/>
      <dgm:spPr/>
      <dgm:t>
        <a:bodyPr/>
        <a:lstStyle/>
        <a:p>
          <a:endParaRPr lang="es-EC"/>
        </a:p>
      </dgm:t>
    </dgm:pt>
    <dgm:pt modelId="{B6D7D700-1AF5-470C-90AB-F892574FFA88}" type="sibTrans" cxnId="{45C21537-CA26-4F54-8A17-EFDA3F9030F6}">
      <dgm:prSet/>
      <dgm:spPr/>
      <dgm:t>
        <a:bodyPr/>
        <a:lstStyle/>
        <a:p>
          <a:endParaRPr lang="es-EC"/>
        </a:p>
      </dgm:t>
    </dgm:pt>
    <dgm:pt modelId="{500B9521-7745-4A5C-8C4E-769A9ABEAF81}">
      <dgm:prSet phldrT="[Texto]"/>
      <dgm:spPr>
        <a:solidFill>
          <a:srgbClr val="C6DCCA">
            <a:alpha val="90000"/>
          </a:srgbClr>
        </a:solidFill>
      </dgm:spPr>
      <dgm:t>
        <a:bodyPr/>
        <a:lstStyle/>
        <a:p>
          <a:r>
            <a:rPr lang="es-EC" dirty="0" smtClean="0"/>
            <a:t>Sistemas que administran bases de datos geográficas, que se encuentran georreferenciados.</a:t>
          </a:r>
          <a:endParaRPr lang="es-EC" dirty="0"/>
        </a:p>
      </dgm:t>
    </dgm:pt>
    <dgm:pt modelId="{8D09ADF3-E880-4F08-8C93-EB131BC1BBD7}" type="parTrans" cxnId="{54355833-501B-4D3A-A677-33AA1F8D04E8}">
      <dgm:prSet/>
      <dgm:spPr/>
      <dgm:t>
        <a:bodyPr/>
        <a:lstStyle/>
        <a:p>
          <a:endParaRPr lang="es-EC"/>
        </a:p>
      </dgm:t>
    </dgm:pt>
    <dgm:pt modelId="{9E91DAA6-9847-42EF-81A7-790FCBC5200D}" type="sibTrans" cxnId="{54355833-501B-4D3A-A677-33AA1F8D04E8}">
      <dgm:prSet/>
      <dgm:spPr/>
      <dgm:t>
        <a:bodyPr/>
        <a:lstStyle/>
        <a:p>
          <a:endParaRPr lang="es-EC"/>
        </a:p>
      </dgm:t>
    </dgm:pt>
    <dgm:pt modelId="{C3ED1B7A-94C8-4DFD-8460-90B3FF6C5AF2}">
      <dgm:prSet phldrT="[Texto]"/>
      <dgm:spPr>
        <a:solidFill>
          <a:srgbClr val="C6DCCA">
            <a:alpha val="90000"/>
          </a:srgbClr>
        </a:solidFill>
      </dgm:spPr>
      <dgm:t>
        <a:bodyPr/>
        <a:lstStyle/>
        <a:p>
          <a:r>
            <a:rPr lang="es-EC" dirty="0" smtClean="0"/>
            <a:t>Se puede generar representaciones gráficas para poder determinar, analizar y resolver problemas investigativos, planificación y gestión geográfica.</a:t>
          </a:r>
          <a:endParaRPr lang="es-EC" dirty="0"/>
        </a:p>
      </dgm:t>
    </dgm:pt>
    <dgm:pt modelId="{CB4C484B-2468-4577-8620-FEAE7A5CF1DE}" type="parTrans" cxnId="{917859BD-9996-4F03-8114-5C527DB69CB9}">
      <dgm:prSet/>
      <dgm:spPr/>
      <dgm:t>
        <a:bodyPr/>
        <a:lstStyle/>
        <a:p>
          <a:endParaRPr lang="es-EC"/>
        </a:p>
      </dgm:t>
    </dgm:pt>
    <dgm:pt modelId="{6F2C281B-860C-418B-85A5-7BA1C73C1F35}" type="sibTrans" cxnId="{917859BD-9996-4F03-8114-5C527DB69CB9}">
      <dgm:prSet/>
      <dgm:spPr/>
      <dgm:t>
        <a:bodyPr/>
        <a:lstStyle/>
        <a:p>
          <a:endParaRPr lang="es-EC"/>
        </a:p>
      </dgm:t>
    </dgm:pt>
    <dgm:pt modelId="{C2787A3F-EE36-4CFF-B143-EA42D3E6BADE}">
      <dgm:prSet phldrT="[Texto]"/>
      <dgm:spPr>
        <a:solidFill>
          <a:srgbClr val="76AA80"/>
        </a:solidFill>
      </dgm:spPr>
      <dgm:t>
        <a:bodyPr/>
        <a:lstStyle/>
        <a:p>
          <a:r>
            <a:rPr lang="es-ES" b="1" dirty="0" smtClean="0"/>
            <a:t>Análisis espacial</a:t>
          </a:r>
          <a:endParaRPr lang="es-EC" b="1" dirty="0"/>
        </a:p>
      </dgm:t>
    </dgm:pt>
    <dgm:pt modelId="{B311A9B2-D914-4C90-812D-B4EEBBDBF436}" type="parTrans" cxnId="{A0235BD4-AF12-481B-8272-D3A5B169C4A4}">
      <dgm:prSet/>
      <dgm:spPr/>
      <dgm:t>
        <a:bodyPr/>
        <a:lstStyle/>
        <a:p>
          <a:endParaRPr lang="es-EC"/>
        </a:p>
      </dgm:t>
    </dgm:pt>
    <dgm:pt modelId="{A8D4AD94-237F-4924-AD04-2182821D983A}" type="sibTrans" cxnId="{A0235BD4-AF12-481B-8272-D3A5B169C4A4}">
      <dgm:prSet/>
      <dgm:spPr/>
      <dgm:t>
        <a:bodyPr/>
        <a:lstStyle/>
        <a:p>
          <a:endParaRPr lang="es-EC"/>
        </a:p>
      </dgm:t>
    </dgm:pt>
    <dgm:pt modelId="{BC29CBBD-CEF0-4F6D-A149-17F57CB593C3}">
      <dgm:prSet phldrT="[Texto]"/>
      <dgm:spPr>
        <a:solidFill>
          <a:srgbClr val="C6DCCA">
            <a:alpha val="90000"/>
          </a:srgbClr>
        </a:solidFill>
      </dgm:spPr>
      <dgm:t>
        <a:bodyPr/>
        <a:lstStyle/>
        <a:p>
          <a:r>
            <a:rPr lang="es-EC" dirty="0" smtClean="0"/>
            <a:t>Es el conjunto de procedimientos para la consulta, integración, análisis y modelización de datos en base a su distribución geográfica.</a:t>
          </a:r>
          <a:endParaRPr lang="es-EC" dirty="0"/>
        </a:p>
      </dgm:t>
    </dgm:pt>
    <dgm:pt modelId="{364B6956-83F0-4304-AFB7-6B1B037C013E}" type="parTrans" cxnId="{6AA540FB-3925-492D-BDEB-F62BDC9486A7}">
      <dgm:prSet/>
      <dgm:spPr/>
      <dgm:t>
        <a:bodyPr/>
        <a:lstStyle/>
        <a:p>
          <a:endParaRPr lang="es-EC"/>
        </a:p>
      </dgm:t>
    </dgm:pt>
    <dgm:pt modelId="{6E12C206-A016-4760-B03B-84E2F3A6F924}" type="sibTrans" cxnId="{6AA540FB-3925-492D-BDEB-F62BDC9486A7}">
      <dgm:prSet/>
      <dgm:spPr/>
      <dgm:t>
        <a:bodyPr/>
        <a:lstStyle/>
        <a:p>
          <a:endParaRPr lang="es-EC"/>
        </a:p>
      </dgm:t>
    </dgm:pt>
    <dgm:pt modelId="{2BF0B811-842A-44FD-9AB0-A4959BD32726}">
      <dgm:prSet phldrT="[Texto]"/>
      <dgm:spPr>
        <a:solidFill>
          <a:srgbClr val="C6DCCA">
            <a:alpha val="90000"/>
          </a:srgbClr>
        </a:solidFill>
      </dgm:spPr>
      <dgm:t>
        <a:bodyPr/>
        <a:lstStyle/>
        <a:p>
          <a:r>
            <a:rPr lang="es-EC" dirty="0" smtClean="0"/>
            <a:t>Ayuda a identificar las relaciones espaciales entre los objetos y elementos geográficos en una ubicación geográfica determinada. </a:t>
          </a:r>
          <a:endParaRPr lang="es-EC" dirty="0"/>
        </a:p>
      </dgm:t>
    </dgm:pt>
    <dgm:pt modelId="{D252120C-A46A-496E-A4D6-CFFABC887FB1}" type="parTrans" cxnId="{B0D6C8D4-BEB2-48AE-8D6A-FBC373B33FAF}">
      <dgm:prSet/>
      <dgm:spPr/>
      <dgm:t>
        <a:bodyPr/>
        <a:lstStyle/>
        <a:p>
          <a:endParaRPr lang="es-EC"/>
        </a:p>
      </dgm:t>
    </dgm:pt>
    <dgm:pt modelId="{3B1DD92B-77B7-4967-A944-42979B4349F8}" type="sibTrans" cxnId="{B0D6C8D4-BEB2-48AE-8D6A-FBC373B33FAF}">
      <dgm:prSet/>
      <dgm:spPr/>
      <dgm:t>
        <a:bodyPr/>
        <a:lstStyle/>
        <a:p>
          <a:endParaRPr lang="es-EC"/>
        </a:p>
      </dgm:t>
    </dgm:pt>
    <dgm:pt modelId="{92B6A0BA-C639-4447-A7E2-F6CBB984779E}">
      <dgm:prSet phldrT="[Texto]"/>
      <dgm:spPr>
        <a:solidFill>
          <a:srgbClr val="76AA80"/>
        </a:solidFill>
      </dgm:spPr>
      <dgm:t>
        <a:bodyPr/>
        <a:lstStyle/>
        <a:p>
          <a:r>
            <a:rPr lang="es-ES" b="1" dirty="0" smtClean="0"/>
            <a:t>Encuestas</a:t>
          </a:r>
          <a:endParaRPr lang="es-EC" b="1" dirty="0"/>
        </a:p>
      </dgm:t>
    </dgm:pt>
    <dgm:pt modelId="{CC533527-36FC-43FF-97C6-23723F5889C6}" type="parTrans" cxnId="{BEAB2FF4-21AF-4845-9B9C-8B69471CBD67}">
      <dgm:prSet/>
      <dgm:spPr/>
      <dgm:t>
        <a:bodyPr/>
        <a:lstStyle/>
        <a:p>
          <a:endParaRPr lang="es-EC"/>
        </a:p>
      </dgm:t>
    </dgm:pt>
    <dgm:pt modelId="{F0D399D0-8D4E-4493-9143-75D3E2ABDEB6}" type="sibTrans" cxnId="{BEAB2FF4-21AF-4845-9B9C-8B69471CBD67}">
      <dgm:prSet/>
      <dgm:spPr/>
      <dgm:t>
        <a:bodyPr/>
        <a:lstStyle/>
        <a:p>
          <a:endParaRPr lang="es-EC"/>
        </a:p>
      </dgm:t>
    </dgm:pt>
    <dgm:pt modelId="{91178673-4CA3-411B-B7EC-E9FB6574001C}">
      <dgm:prSet phldrT="[Texto]"/>
      <dgm:spPr>
        <a:solidFill>
          <a:srgbClr val="C6DCCA">
            <a:alpha val="90000"/>
          </a:srgbClr>
        </a:solidFill>
      </dgm:spPr>
      <dgm:t>
        <a:bodyPr/>
        <a:lstStyle/>
        <a:p>
          <a:r>
            <a:rPr lang="es-EC" dirty="0" smtClean="0"/>
            <a:t>Es un método de investigación que se realiza sobre una muestra de población representativa dentro de un universo más amplio.</a:t>
          </a:r>
          <a:endParaRPr lang="es-EC" dirty="0"/>
        </a:p>
      </dgm:t>
    </dgm:pt>
    <dgm:pt modelId="{36379182-0A0D-400A-9113-286A50A39C81}" type="parTrans" cxnId="{5E900FA5-7037-47C8-AFEC-CCFB676BAD81}">
      <dgm:prSet/>
      <dgm:spPr/>
      <dgm:t>
        <a:bodyPr/>
        <a:lstStyle/>
        <a:p>
          <a:endParaRPr lang="es-EC"/>
        </a:p>
      </dgm:t>
    </dgm:pt>
    <dgm:pt modelId="{99E110AF-F50A-495F-A837-08375770669A}" type="sibTrans" cxnId="{5E900FA5-7037-47C8-AFEC-CCFB676BAD81}">
      <dgm:prSet/>
      <dgm:spPr/>
      <dgm:t>
        <a:bodyPr/>
        <a:lstStyle/>
        <a:p>
          <a:endParaRPr lang="es-EC"/>
        </a:p>
      </dgm:t>
    </dgm:pt>
    <dgm:pt modelId="{FCA14FD0-11DC-4912-90F8-D85EE1F2C659}">
      <dgm:prSet phldrT="[Texto]"/>
      <dgm:spPr>
        <a:solidFill>
          <a:srgbClr val="C6DCCA">
            <a:alpha val="90000"/>
          </a:srgbClr>
        </a:solidFill>
      </dgm:spPr>
      <dgm:t>
        <a:bodyPr/>
        <a:lstStyle/>
        <a:p>
          <a:r>
            <a:rPr lang="es-EC" dirty="0" smtClean="0"/>
            <a:t>Se puede identificar: opiniones, creencias, intenciones de voto, actitudes, hábitos, costumbres, condiciones de vida, gustos, necesidades, características representativas, etc.</a:t>
          </a:r>
          <a:endParaRPr lang="es-EC" dirty="0"/>
        </a:p>
      </dgm:t>
    </dgm:pt>
    <dgm:pt modelId="{DEE51B63-D2A5-43A5-B025-CDD408697096}" type="parTrans" cxnId="{3B2F0D8B-6060-4F7F-A4D7-41015B3FD735}">
      <dgm:prSet/>
      <dgm:spPr/>
      <dgm:t>
        <a:bodyPr/>
        <a:lstStyle/>
        <a:p>
          <a:endParaRPr lang="es-EC"/>
        </a:p>
      </dgm:t>
    </dgm:pt>
    <dgm:pt modelId="{6BF7F9BA-FD2E-4FD0-A395-BA4AF968736F}" type="sibTrans" cxnId="{3B2F0D8B-6060-4F7F-A4D7-41015B3FD735}">
      <dgm:prSet/>
      <dgm:spPr/>
      <dgm:t>
        <a:bodyPr/>
        <a:lstStyle/>
        <a:p>
          <a:endParaRPr lang="es-EC"/>
        </a:p>
      </dgm:t>
    </dgm:pt>
    <dgm:pt modelId="{A81741AB-E69A-498E-86C1-4B427FCE9CAA}" type="pres">
      <dgm:prSet presAssocID="{AF079729-EFD1-4A5A-98EB-38BDF52918E5}" presName="Name0" presStyleCnt="0">
        <dgm:presLayoutVars>
          <dgm:dir/>
          <dgm:animLvl val="lvl"/>
          <dgm:resizeHandles val="exact"/>
        </dgm:presLayoutVars>
      </dgm:prSet>
      <dgm:spPr/>
    </dgm:pt>
    <dgm:pt modelId="{FC6A4644-1D69-4CC8-A70C-42962E49C704}" type="pres">
      <dgm:prSet presAssocID="{B0271BDC-696A-44CD-B8FD-121740686E06}" presName="linNode" presStyleCnt="0"/>
      <dgm:spPr/>
    </dgm:pt>
    <dgm:pt modelId="{E1EDAAA9-DBC1-418A-AA83-B41CB44E4C1F}" type="pres">
      <dgm:prSet presAssocID="{B0271BDC-696A-44CD-B8FD-121740686E06}" presName="parentText" presStyleLbl="node1" presStyleIdx="0" presStyleCnt="3" custScaleX="4005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672205-9F04-487B-81C3-0782D83D98CF}" type="pres">
      <dgm:prSet presAssocID="{B0271BDC-696A-44CD-B8FD-121740686E0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FDB5E8-04CF-43F2-B1C5-024310AD2249}" type="pres">
      <dgm:prSet presAssocID="{B6D7D700-1AF5-470C-90AB-F892574FFA88}" presName="sp" presStyleCnt="0"/>
      <dgm:spPr/>
    </dgm:pt>
    <dgm:pt modelId="{4929337E-21AE-419B-9740-B018EAB029D7}" type="pres">
      <dgm:prSet presAssocID="{C2787A3F-EE36-4CFF-B143-EA42D3E6BADE}" presName="linNode" presStyleCnt="0"/>
      <dgm:spPr/>
    </dgm:pt>
    <dgm:pt modelId="{1F4B6B92-108E-45A9-8B91-37AC776E443B}" type="pres">
      <dgm:prSet presAssocID="{C2787A3F-EE36-4CFF-B143-EA42D3E6BADE}" presName="parentText" presStyleLbl="node1" presStyleIdx="1" presStyleCnt="3" custScaleX="4005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DD0E9A-9381-4D2A-BC40-C615B3599B2A}" type="pres">
      <dgm:prSet presAssocID="{C2787A3F-EE36-4CFF-B143-EA42D3E6BAD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807069-4A83-4211-AC12-BF6B88023FD2}" type="pres">
      <dgm:prSet presAssocID="{A8D4AD94-237F-4924-AD04-2182821D983A}" presName="sp" presStyleCnt="0"/>
      <dgm:spPr/>
    </dgm:pt>
    <dgm:pt modelId="{EFAF6A73-29F8-41CC-920F-D9CA09F6CEF8}" type="pres">
      <dgm:prSet presAssocID="{92B6A0BA-C639-4447-A7E2-F6CBB984779E}" presName="linNode" presStyleCnt="0"/>
      <dgm:spPr/>
    </dgm:pt>
    <dgm:pt modelId="{9518270C-2A27-4615-8A64-BB15BE62EBD7}" type="pres">
      <dgm:prSet presAssocID="{92B6A0BA-C639-4447-A7E2-F6CBB984779E}" presName="parentText" presStyleLbl="node1" presStyleIdx="2" presStyleCnt="3" custScaleX="4005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08C02-B264-4F6C-81B1-AD4C16012AE9}" type="pres">
      <dgm:prSet presAssocID="{92B6A0BA-C639-4447-A7E2-F6CBB98477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163762-6C76-4678-AFDB-292242F6FDBE}" type="presOf" srcId="{C2787A3F-EE36-4CFF-B143-EA42D3E6BADE}" destId="{1F4B6B92-108E-45A9-8B91-37AC776E443B}" srcOrd="0" destOrd="0" presId="urn:microsoft.com/office/officeart/2005/8/layout/vList5"/>
    <dgm:cxn modelId="{3B2F0D8B-6060-4F7F-A4D7-41015B3FD735}" srcId="{92B6A0BA-C639-4447-A7E2-F6CBB984779E}" destId="{FCA14FD0-11DC-4912-90F8-D85EE1F2C659}" srcOrd="1" destOrd="0" parTransId="{DEE51B63-D2A5-43A5-B025-CDD408697096}" sibTransId="{6BF7F9BA-FD2E-4FD0-A395-BA4AF968736F}"/>
    <dgm:cxn modelId="{8BB75956-7FD6-47E6-9CF7-41F1E26E9A41}" type="presOf" srcId="{91178673-4CA3-411B-B7EC-E9FB6574001C}" destId="{3E408C02-B264-4F6C-81B1-AD4C16012AE9}" srcOrd="0" destOrd="0" presId="urn:microsoft.com/office/officeart/2005/8/layout/vList5"/>
    <dgm:cxn modelId="{5E900FA5-7037-47C8-AFEC-CCFB676BAD81}" srcId="{92B6A0BA-C639-4447-A7E2-F6CBB984779E}" destId="{91178673-4CA3-411B-B7EC-E9FB6574001C}" srcOrd="0" destOrd="0" parTransId="{36379182-0A0D-400A-9113-286A50A39C81}" sibTransId="{99E110AF-F50A-495F-A837-08375770669A}"/>
    <dgm:cxn modelId="{BEAB2FF4-21AF-4845-9B9C-8B69471CBD67}" srcId="{AF079729-EFD1-4A5A-98EB-38BDF52918E5}" destId="{92B6A0BA-C639-4447-A7E2-F6CBB984779E}" srcOrd="2" destOrd="0" parTransId="{CC533527-36FC-43FF-97C6-23723F5889C6}" sibTransId="{F0D399D0-8D4E-4493-9143-75D3E2ABDEB6}"/>
    <dgm:cxn modelId="{C07F5884-BADB-40D3-8B81-F0B959A53E93}" type="presOf" srcId="{AF079729-EFD1-4A5A-98EB-38BDF52918E5}" destId="{A81741AB-E69A-498E-86C1-4B427FCE9CAA}" srcOrd="0" destOrd="0" presId="urn:microsoft.com/office/officeart/2005/8/layout/vList5"/>
    <dgm:cxn modelId="{CDAEF239-E1D1-47F1-BB09-F85C63D271EC}" type="presOf" srcId="{500B9521-7745-4A5C-8C4E-769A9ABEAF81}" destId="{D1672205-9F04-487B-81C3-0782D83D98CF}" srcOrd="0" destOrd="0" presId="urn:microsoft.com/office/officeart/2005/8/layout/vList5"/>
    <dgm:cxn modelId="{A0235BD4-AF12-481B-8272-D3A5B169C4A4}" srcId="{AF079729-EFD1-4A5A-98EB-38BDF52918E5}" destId="{C2787A3F-EE36-4CFF-B143-EA42D3E6BADE}" srcOrd="1" destOrd="0" parTransId="{B311A9B2-D914-4C90-812D-B4EEBBDBF436}" sibTransId="{A8D4AD94-237F-4924-AD04-2182821D983A}"/>
    <dgm:cxn modelId="{56B7BFAE-1AAB-4F75-86EB-A6F12275462E}" type="presOf" srcId="{BC29CBBD-CEF0-4F6D-A149-17F57CB593C3}" destId="{A8DD0E9A-9381-4D2A-BC40-C615B3599B2A}" srcOrd="0" destOrd="0" presId="urn:microsoft.com/office/officeart/2005/8/layout/vList5"/>
    <dgm:cxn modelId="{54355833-501B-4D3A-A677-33AA1F8D04E8}" srcId="{B0271BDC-696A-44CD-B8FD-121740686E06}" destId="{500B9521-7745-4A5C-8C4E-769A9ABEAF81}" srcOrd="0" destOrd="0" parTransId="{8D09ADF3-E880-4F08-8C93-EB131BC1BBD7}" sibTransId="{9E91DAA6-9847-42EF-81A7-790FCBC5200D}"/>
    <dgm:cxn modelId="{917859BD-9996-4F03-8114-5C527DB69CB9}" srcId="{B0271BDC-696A-44CD-B8FD-121740686E06}" destId="{C3ED1B7A-94C8-4DFD-8460-90B3FF6C5AF2}" srcOrd="1" destOrd="0" parTransId="{CB4C484B-2468-4577-8620-FEAE7A5CF1DE}" sibTransId="{6F2C281B-860C-418B-85A5-7BA1C73C1F35}"/>
    <dgm:cxn modelId="{6AA540FB-3925-492D-BDEB-F62BDC9486A7}" srcId="{C2787A3F-EE36-4CFF-B143-EA42D3E6BADE}" destId="{BC29CBBD-CEF0-4F6D-A149-17F57CB593C3}" srcOrd="0" destOrd="0" parTransId="{364B6956-83F0-4304-AFB7-6B1B037C013E}" sibTransId="{6E12C206-A016-4760-B03B-84E2F3A6F924}"/>
    <dgm:cxn modelId="{45C21537-CA26-4F54-8A17-EFDA3F9030F6}" srcId="{AF079729-EFD1-4A5A-98EB-38BDF52918E5}" destId="{B0271BDC-696A-44CD-B8FD-121740686E06}" srcOrd="0" destOrd="0" parTransId="{8516F074-2CBC-43CE-B46F-0DEC160AA3C7}" sibTransId="{B6D7D700-1AF5-470C-90AB-F892574FFA88}"/>
    <dgm:cxn modelId="{4B5D49BB-07E4-46B3-91B7-335B3D2D0359}" type="presOf" srcId="{FCA14FD0-11DC-4912-90F8-D85EE1F2C659}" destId="{3E408C02-B264-4F6C-81B1-AD4C16012AE9}" srcOrd="0" destOrd="1" presId="urn:microsoft.com/office/officeart/2005/8/layout/vList5"/>
    <dgm:cxn modelId="{B0D6C8D4-BEB2-48AE-8D6A-FBC373B33FAF}" srcId="{C2787A3F-EE36-4CFF-B143-EA42D3E6BADE}" destId="{2BF0B811-842A-44FD-9AB0-A4959BD32726}" srcOrd="1" destOrd="0" parTransId="{D252120C-A46A-496E-A4D6-CFFABC887FB1}" sibTransId="{3B1DD92B-77B7-4967-A944-42979B4349F8}"/>
    <dgm:cxn modelId="{ADB94F97-63E0-4B1B-8D79-8AC157D4A048}" type="presOf" srcId="{B0271BDC-696A-44CD-B8FD-121740686E06}" destId="{E1EDAAA9-DBC1-418A-AA83-B41CB44E4C1F}" srcOrd="0" destOrd="0" presId="urn:microsoft.com/office/officeart/2005/8/layout/vList5"/>
    <dgm:cxn modelId="{64CB4880-5981-4D48-8F80-C131F2FE1D96}" type="presOf" srcId="{92B6A0BA-C639-4447-A7E2-F6CBB984779E}" destId="{9518270C-2A27-4615-8A64-BB15BE62EBD7}" srcOrd="0" destOrd="0" presId="urn:microsoft.com/office/officeart/2005/8/layout/vList5"/>
    <dgm:cxn modelId="{7DFA455C-3F60-48AB-A8C3-202E96A6CE03}" type="presOf" srcId="{C3ED1B7A-94C8-4DFD-8460-90B3FF6C5AF2}" destId="{D1672205-9F04-487B-81C3-0782D83D98CF}" srcOrd="0" destOrd="1" presId="urn:microsoft.com/office/officeart/2005/8/layout/vList5"/>
    <dgm:cxn modelId="{6EB18DEC-D990-45AA-8DBB-DE371185BDE0}" type="presOf" srcId="{2BF0B811-842A-44FD-9AB0-A4959BD32726}" destId="{A8DD0E9A-9381-4D2A-BC40-C615B3599B2A}" srcOrd="0" destOrd="1" presId="urn:microsoft.com/office/officeart/2005/8/layout/vList5"/>
    <dgm:cxn modelId="{A87EB127-C037-4EAF-A6DE-DB48DD41DDFD}" type="presParOf" srcId="{A81741AB-E69A-498E-86C1-4B427FCE9CAA}" destId="{FC6A4644-1D69-4CC8-A70C-42962E49C704}" srcOrd="0" destOrd="0" presId="urn:microsoft.com/office/officeart/2005/8/layout/vList5"/>
    <dgm:cxn modelId="{A6ED5F26-D03B-498D-B162-50412A15051E}" type="presParOf" srcId="{FC6A4644-1D69-4CC8-A70C-42962E49C704}" destId="{E1EDAAA9-DBC1-418A-AA83-B41CB44E4C1F}" srcOrd="0" destOrd="0" presId="urn:microsoft.com/office/officeart/2005/8/layout/vList5"/>
    <dgm:cxn modelId="{3BCBD278-1A2B-4B27-93B8-1A6AE80EA2FF}" type="presParOf" srcId="{FC6A4644-1D69-4CC8-A70C-42962E49C704}" destId="{D1672205-9F04-487B-81C3-0782D83D98CF}" srcOrd="1" destOrd="0" presId="urn:microsoft.com/office/officeart/2005/8/layout/vList5"/>
    <dgm:cxn modelId="{521F7B4F-F18D-40CF-A04A-505BB1034DAE}" type="presParOf" srcId="{A81741AB-E69A-498E-86C1-4B427FCE9CAA}" destId="{54FDB5E8-04CF-43F2-B1C5-024310AD2249}" srcOrd="1" destOrd="0" presId="urn:microsoft.com/office/officeart/2005/8/layout/vList5"/>
    <dgm:cxn modelId="{E70637D1-4B05-410B-B9CD-194707C299FC}" type="presParOf" srcId="{A81741AB-E69A-498E-86C1-4B427FCE9CAA}" destId="{4929337E-21AE-419B-9740-B018EAB029D7}" srcOrd="2" destOrd="0" presId="urn:microsoft.com/office/officeart/2005/8/layout/vList5"/>
    <dgm:cxn modelId="{DC5BA24E-237E-4823-A69E-1A2E9D8A8359}" type="presParOf" srcId="{4929337E-21AE-419B-9740-B018EAB029D7}" destId="{1F4B6B92-108E-45A9-8B91-37AC776E443B}" srcOrd="0" destOrd="0" presId="urn:microsoft.com/office/officeart/2005/8/layout/vList5"/>
    <dgm:cxn modelId="{2EE5E428-5E4A-45F2-9ACE-704164D7BF46}" type="presParOf" srcId="{4929337E-21AE-419B-9740-B018EAB029D7}" destId="{A8DD0E9A-9381-4D2A-BC40-C615B3599B2A}" srcOrd="1" destOrd="0" presId="urn:microsoft.com/office/officeart/2005/8/layout/vList5"/>
    <dgm:cxn modelId="{D4E182EC-79C6-4CCF-B1EE-ECCC9C0DB70F}" type="presParOf" srcId="{A81741AB-E69A-498E-86C1-4B427FCE9CAA}" destId="{A5807069-4A83-4211-AC12-BF6B88023FD2}" srcOrd="3" destOrd="0" presId="urn:microsoft.com/office/officeart/2005/8/layout/vList5"/>
    <dgm:cxn modelId="{46C2BE63-CDE0-4C26-A689-442B3F8A2588}" type="presParOf" srcId="{A81741AB-E69A-498E-86C1-4B427FCE9CAA}" destId="{EFAF6A73-29F8-41CC-920F-D9CA09F6CEF8}" srcOrd="4" destOrd="0" presId="urn:microsoft.com/office/officeart/2005/8/layout/vList5"/>
    <dgm:cxn modelId="{C0D3E04A-1FA9-43AE-BF47-B9164FE5B32D}" type="presParOf" srcId="{EFAF6A73-29F8-41CC-920F-D9CA09F6CEF8}" destId="{9518270C-2A27-4615-8A64-BB15BE62EBD7}" srcOrd="0" destOrd="0" presId="urn:microsoft.com/office/officeart/2005/8/layout/vList5"/>
    <dgm:cxn modelId="{A9C98291-396D-4EC8-A4B3-84FF9C2A5921}" type="presParOf" srcId="{EFAF6A73-29F8-41CC-920F-D9CA09F6CEF8}" destId="{3E408C02-B264-4F6C-81B1-AD4C16012A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C0A9B4-20D1-4238-A3CF-67235F2BF45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EDCD8B8-97DF-4E2C-AF24-36890EC2C8A0}">
      <dgm:prSet phldrT="[Texto]"/>
      <dgm:spPr>
        <a:ln>
          <a:solidFill>
            <a:srgbClr val="76AA80"/>
          </a:solidFill>
        </a:ln>
      </dgm:spPr>
      <dgm:t>
        <a:bodyPr/>
        <a:lstStyle/>
        <a:p>
          <a:r>
            <a:rPr lang="es-ES" dirty="0" smtClean="0"/>
            <a:t>Clientes</a:t>
          </a:r>
          <a:endParaRPr lang="es-EC" dirty="0"/>
        </a:p>
      </dgm:t>
    </dgm:pt>
    <dgm:pt modelId="{2AAF81FA-EE14-4A4A-B532-4AFB4C45D58A}" type="parTrans" cxnId="{F7596E45-F319-4E3E-BAC9-D717F74B38C8}">
      <dgm:prSet/>
      <dgm:spPr/>
      <dgm:t>
        <a:bodyPr/>
        <a:lstStyle/>
        <a:p>
          <a:endParaRPr lang="es-EC"/>
        </a:p>
      </dgm:t>
    </dgm:pt>
    <dgm:pt modelId="{813DBD51-F617-4DA1-9524-2F2AD99E2E48}" type="sibTrans" cxnId="{F7596E45-F319-4E3E-BAC9-D717F74B38C8}">
      <dgm:prSet/>
      <dgm:spPr/>
      <dgm:t>
        <a:bodyPr/>
        <a:lstStyle/>
        <a:p>
          <a:endParaRPr lang="es-EC"/>
        </a:p>
      </dgm:t>
    </dgm:pt>
    <dgm:pt modelId="{F63F5227-F34B-42F5-A649-5D9BA95387A7}">
      <dgm:prSet phldrT="[Texto]"/>
      <dgm:spPr>
        <a:ln>
          <a:solidFill>
            <a:srgbClr val="76AA80"/>
          </a:solidFill>
        </a:ln>
      </dgm:spPr>
      <dgm:t>
        <a:bodyPr/>
        <a:lstStyle/>
        <a:p>
          <a:r>
            <a:rPr lang="es-ES" dirty="0" smtClean="0"/>
            <a:t>Tipos de proyectos</a:t>
          </a:r>
          <a:endParaRPr lang="es-EC" dirty="0"/>
        </a:p>
      </dgm:t>
    </dgm:pt>
    <dgm:pt modelId="{860F1F99-FB76-48C8-A81F-C84FCE4AEC73}" type="parTrans" cxnId="{1EEC3ACF-CDF9-42D7-8DAF-5D27ED2E5197}">
      <dgm:prSet/>
      <dgm:spPr/>
      <dgm:t>
        <a:bodyPr/>
        <a:lstStyle/>
        <a:p>
          <a:endParaRPr lang="es-EC"/>
        </a:p>
      </dgm:t>
    </dgm:pt>
    <dgm:pt modelId="{9B715095-07DA-4DBD-8068-0C72E1F1176C}" type="sibTrans" cxnId="{1EEC3ACF-CDF9-42D7-8DAF-5D27ED2E5197}">
      <dgm:prSet/>
      <dgm:spPr/>
      <dgm:t>
        <a:bodyPr/>
        <a:lstStyle/>
        <a:p>
          <a:endParaRPr lang="es-EC"/>
        </a:p>
      </dgm:t>
    </dgm:pt>
    <dgm:pt modelId="{BEC701CD-B0E6-4508-ADF1-40537B12A61D}">
      <dgm:prSet phldrT="[Texto]"/>
      <dgm:spPr>
        <a:ln>
          <a:solidFill>
            <a:srgbClr val="76AA80"/>
          </a:solidFill>
        </a:ln>
      </dgm:spPr>
      <dgm:t>
        <a:bodyPr/>
        <a:lstStyle/>
        <a:p>
          <a:r>
            <a:rPr lang="es-ES" dirty="0" smtClean="0"/>
            <a:t>Factores de Influencia</a:t>
          </a:r>
          <a:endParaRPr lang="es-EC" dirty="0"/>
        </a:p>
      </dgm:t>
    </dgm:pt>
    <dgm:pt modelId="{2826F7C6-3F5A-45EF-BAE7-5390B2D4988E}" type="parTrans" cxnId="{FC400399-5437-4EF9-8293-5F134F7A2EFB}">
      <dgm:prSet/>
      <dgm:spPr/>
      <dgm:t>
        <a:bodyPr/>
        <a:lstStyle/>
        <a:p>
          <a:endParaRPr lang="es-EC"/>
        </a:p>
      </dgm:t>
    </dgm:pt>
    <dgm:pt modelId="{94FDE46E-583B-44B9-BCCC-4D6E7188D85C}" type="sibTrans" cxnId="{FC400399-5437-4EF9-8293-5F134F7A2EFB}">
      <dgm:prSet/>
      <dgm:spPr/>
      <dgm:t>
        <a:bodyPr/>
        <a:lstStyle/>
        <a:p>
          <a:endParaRPr lang="es-EC"/>
        </a:p>
      </dgm:t>
    </dgm:pt>
    <dgm:pt modelId="{D5B172B4-B58B-477B-8D44-4058924B80E6}" type="pres">
      <dgm:prSet presAssocID="{71C0A9B4-20D1-4238-A3CF-67235F2BF45F}" presName="linear" presStyleCnt="0">
        <dgm:presLayoutVars>
          <dgm:dir/>
          <dgm:animLvl val="lvl"/>
          <dgm:resizeHandles val="exact"/>
        </dgm:presLayoutVars>
      </dgm:prSet>
      <dgm:spPr/>
    </dgm:pt>
    <dgm:pt modelId="{08798CF1-2543-4D9F-8411-D15BCDB1E46D}" type="pres">
      <dgm:prSet presAssocID="{8EDCD8B8-97DF-4E2C-AF24-36890EC2C8A0}" presName="parentLin" presStyleCnt="0"/>
      <dgm:spPr/>
    </dgm:pt>
    <dgm:pt modelId="{A07F056C-896C-4102-B080-5DBA38435894}" type="pres">
      <dgm:prSet presAssocID="{8EDCD8B8-97DF-4E2C-AF24-36890EC2C8A0}" presName="parentLeftMargin" presStyleLbl="node1" presStyleIdx="0" presStyleCnt="3"/>
      <dgm:spPr/>
    </dgm:pt>
    <dgm:pt modelId="{41715A9B-4616-47E4-909E-DCA8AB06E403}" type="pres">
      <dgm:prSet presAssocID="{8EDCD8B8-97DF-4E2C-AF24-36890EC2C8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880BED-7716-4C95-BD0E-F89A34B42A78}" type="pres">
      <dgm:prSet presAssocID="{8EDCD8B8-97DF-4E2C-AF24-36890EC2C8A0}" presName="negativeSpace" presStyleCnt="0"/>
      <dgm:spPr/>
    </dgm:pt>
    <dgm:pt modelId="{DE0C8D65-DD6C-40CA-A35C-79B69A9A2CF9}" type="pres">
      <dgm:prSet presAssocID="{8EDCD8B8-97DF-4E2C-AF24-36890EC2C8A0}" presName="childText" presStyleLbl="conFgAcc1" presStyleIdx="0" presStyleCnt="3">
        <dgm:presLayoutVars>
          <dgm:bulletEnabled val="1"/>
        </dgm:presLayoutVars>
      </dgm:prSet>
      <dgm:spPr>
        <a:solidFill>
          <a:srgbClr val="C6DCCA">
            <a:alpha val="90000"/>
          </a:srgbClr>
        </a:solidFill>
        <a:ln>
          <a:solidFill>
            <a:srgbClr val="76AA80"/>
          </a:solidFill>
        </a:ln>
      </dgm:spPr>
    </dgm:pt>
    <dgm:pt modelId="{374A1EEE-D0BA-417C-8204-9C8A98090D95}" type="pres">
      <dgm:prSet presAssocID="{813DBD51-F617-4DA1-9524-2F2AD99E2E48}" presName="spaceBetweenRectangles" presStyleCnt="0"/>
      <dgm:spPr/>
    </dgm:pt>
    <dgm:pt modelId="{9F37843F-DD07-4D74-A3B2-00D4B1B710F9}" type="pres">
      <dgm:prSet presAssocID="{F63F5227-F34B-42F5-A649-5D9BA95387A7}" presName="parentLin" presStyleCnt="0"/>
      <dgm:spPr/>
    </dgm:pt>
    <dgm:pt modelId="{81BBBDDD-E568-4303-BEE2-5EA4864BDAC9}" type="pres">
      <dgm:prSet presAssocID="{F63F5227-F34B-42F5-A649-5D9BA95387A7}" presName="parentLeftMargin" presStyleLbl="node1" presStyleIdx="0" presStyleCnt="3"/>
      <dgm:spPr/>
    </dgm:pt>
    <dgm:pt modelId="{362BBC6F-8F07-4868-8FA6-DABC382056B8}" type="pres">
      <dgm:prSet presAssocID="{F63F5227-F34B-42F5-A649-5D9BA95387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788EC-C536-4AE1-80A9-7F8D771EB2C2}" type="pres">
      <dgm:prSet presAssocID="{F63F5227-F34B-42F5-A649-5D9BA95387A7}" presName="negativeSpace" presStyleCnt="0"/>
      <dgm:spPr/>
    </dgm:pt>
    <dgm:pt modelId="{57405469-6B6F-4E3A-A19F-DD0592B1891B}" type="pres">
      <dgm:prSet presAssocID="{F63F5227-F34B-42F5-A649-5D9BA95387A7}" presName="childText" presStyleLbl="conFgAcc1" presStyleIdx="1" presStyleCnt="3">
        <dgm:presLayoutVars>
          <dgm:bulletEnabled val="1"/>
        </dgm:presLayoutVars>
      </dgm:prSet>
      <dgm:spPr>
        <a:solidFill>
          <a:srgbClr val="C6DCCA">
            <a:alpha val="90000"/>
          </a:srgbClr>
        </a:solidFill>
        <a:ln>
          <a:solidFill>
            <a:srgbClr val="76AA80"/>
          </a:solidFill>
        </a:ln>
      </dgm:spPr>
    </dgm:pt>
    <dgm:pt modelId="{BD83622D-3F64-4BDC-BDC4-AE04F80B2187}" type="pres">
      <dgm:prSet presAssocID="{9B715095-07DA-4DBD-8068-0C72E1F1176C}" presName="spaceBetweenRectangles" presStyleCnt="0"/>
      <dgm:spPr/>
    </dgm:pt>
    <dgm:pt modelId="{E51B58CD-086C-4386-8604-00F750BCF6FC}" type="pres">
      <dgm:prSet presAssocID="{BEC701CD-B0E6-4508-ADF1-40537B12A61D}" presName="parentLin" presStyleCnt="0"/>
      <dgm:spPr/>
    </dgm:pt>
    <dgm:pt modelId="{C31AB535-07CC-4701-BE8F-042A6E117219}" type="pres">
      <dgm:prSet presAssocID="{BEC701CD-B0E6-4508-ADF1-40537B12A61D}" presName="parentLeftMargin" presStyleLbl="node1" presStyleIdx="1" presStyleCnt="3"/>
      <dgm:spPr/>
    </dgm:pt>
    <dgm:pt modelId="{CE190C94-DBED-4C33-83D2-9B6CCAF27F3A}" type="pres">
      <dgm:prSet presAssocID="{BEC701CD-B0E6-4508-ADF1-40537B12A6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B42619B-B389-4580-9D72-18E0B62B5F00}" type="pres">
      <dgm:prSet presAssocID="{BEC701CD-B0E6-4508-ADF1-40537B12A61D}" presName="negativeSpace" presStyleCnt="0"/>
      <dgm:spPr/>
    </dgm:pt>
    <dgm:pt modelId="{41F5C594-9167-4F20-B0A8-CF8FA90F878C}" type="pres">
      <dgm:prSet presAssocID="{BEC701CD-B0E6-4508-ADF1-40537B12A61D}" presName="childText" presStyleLbl="conFgAcc1" presStyleIdx="2" presStyleCnt="3">
        <dgm:presLayoutVars>
          <dgm:bulletEnabled val="1"/>
        </dgm:presLayoutVars>
      </dgm:prSet>
      <dgm:spPr>
        <a:solidFill>
          <a:srgbClr val="C6DCCA">
            <a:alpha val="90000"/>
          </a:srgbClr>
        </a:solidFill>
        <a:ln>
          <a:solidFill>
            <a:srgbClr val="76AA80"/>
          </a:solidFill>
        </a:ln>
      </dgm:spPr>
    </dgm:pt>
  </dgm:ptLst>
  <dgm:cxnLst>
    <dgm:cxn modelId="{3068A5A9-C55B-43D8-AB29-B8946359DBCC}" type="presOf" srcId="{F63F5227-F34B-42F5-A649-5D9BA95387A7}" destId="{362BBC6F-8F07-4868-8FA6-DABC382056B8}" srcOrd="1" destOrd="0" presId="urn:microsoft.com/office/officeart/2005/8/layout/list1"/>
    <dgm:cxn modelId="{55D41300-98AD-4591-B3AA-CD2358A0D26E}" type="presOf" srcId="{8EDCD8B8-97DF-4E2C-AF24-36890EC2C8A0}" destId="{41715A9B-4616-47E4-909E-DCA8AB06E403}" srcOrd="1" destOrd="0" presId="urn:microsoft.com/office/officeart/2005/8/layout/list1"/>
    <dgm:cxn modelId="{9DBF75A9-7E29-447F-A820-4E412F0AF8DE}" type="presOf" srcId="{8EDCD8B8-97DF-4E2C-AF24-36890EC2C8A0}" destId="{A07F056C-896C-4102-B080-5DBA38435894}" srcOrd="0" destOrd="0" presId="urn:microsoft.com/office/officeart/2005/8/layout/list1"/>
    <dgm:cxn modelId="{C1A08A1C-F5A8-440E-80AC-2567B883449F}" type="presOf" srcId="{71C0A9B4-20D1-4238-A3CF-67235F2BF45F}" destId="{D5B172B4-B58B-477B-8D44-4058924B80E6}" srcOrd="0" destOrd="0" presId="urn:microsoft.com/office/officeart/2005/8/layout/list1"/>
    <dgm:cxn modelId="{1EEC3ACF-CDF9-42D7-8DAF-5D27ED2E5197}" srcId="{71C0A9B4-20D1-4238-A3CF-67235F2BF45F}" destId="{F63F5227-F34B-42F5-A649-5D9BA95387A7}" srcOrd="1" destOrd="0" parTransId="{860F1F99-FB76-48C8-A81F-C84FCE4AEC73}" sibTransId="{9B715095-07DA-4DBD-8068-0C72E1F1176C}"/>
    <dgm:cxn modelId="{BC6A1E2B-DE79-48C9-BAAF-4DE47A80C958}" type="presOf" srcId="{BEC701CD-B0E6-4508-ADF1-40537B12A61D}" destId="{CE190C94-DBED-4C33-83D2-9B6CCAF27F3A}" srcOrd="1" destOrd="0" presId="urn:microsoft.com/office/officeart/2005/8/layout/list1"/>
    <dgm:cxn modelId="{FC400399-5437-4EF9-8293-5F134F7A2EFB}" srcId="{71C0A9B4-20D1-4238-A3CF-67235F2BF45F}" destId="{BEC701CD-B0E6-4508-ADF1-40537B12A61D}" srcOrd="2" destOrd="0" parTransId="{2826F7C6-3F5A-45EF-BAE7-5390B2D4988E}" sibTransId="{94FDE46E-583B-44B9-BCCC-4D6E7188D85C}"/>
    <dgm:cxn modelId="{291BA998-89C3-406C-B6E9-9D25DDCE7D9F}" type="presOf" srcId="{F63F5227-F34B-42F5-A649-5D9BA95387A7}" destId="{81BBBDDD-E568-4303-BEE2-5EA4864BDAC9}" srcOrd="0" destOrd="0" presId="urn:microsoft.com/office/officeart/2005/8/layout/list1"/>
    <dgm:cxn modelId="{F7596E45-F319-4E3E-BAC9-D717F74B38C8}" srcId="{71C0A9B4-20D1-4238-A3CF-67235F2BF45F}" destId="{8EDCD8B8-97DF-4E2C-AF24-36890EC2C8A0}" srcOrd="0" destOrd="0" parTransId="{2AAF81FA-EE14-4A4A-B532-4AFB4C45D58A}" sibTransId="{813DBD51-F617-4DA1-9524-2F2AD99E2E48}"/>
    <dgm:cxn modelId="{A891F7B3-56BA-49B6-9033-DF99C6FE077D}" type="presOf" srcId="{BEC701CD-B0E6-4508-ADF1-40537B12A61D}" destId="{C31AB535-07CC-4701-BE8F-042A6E117219}" srcOrd="0" destOrd="0" presId="urn:microsoft.com/office/officeart/2005/8/layout/list1"/>
    <dgm:cxn modelId="{735FF15C-1252-48B0-9E34-B9A7E33EB679}" type="presParOf" srcId="{D5B172B4-B58B-477B-8D44-4058924B80E6}" destId="{08798CF1-2543-4D9F-8411-D15BCDB1E46D}" srcOrd="0" destOrd="0" presId="urn:microsoft.com/office/officeart/2005/8/layout/list1"/>
    <dgm:cxn modelId="{6FB11ECA-0C6D-4FD3-9448-A28AA8444AC9}" type="presParOf" srcId="{08798CF1-2543-4D9F-8411-D15BCDB1E46D}" destId="{A07F056C-896C-4102-B080-5DBA38435894}" srcOrd="0" destOrd="0" presId="urn:microsoft.com/office/officeart/2005/8/layout/list1"/>
    <dgm:cxn modelId="{27FCE2A8-2CD3-4226-BAB1-80ADBAF096CF}" type="presParOf" srcId="{08798CF1-2543-4D9F-8411-D15BCDB1E46D}" destId="{41715A9B-4616-47E4-909E-DCA8AB06E403}" srcOrd="1" destOrd="0" presId="urn:microsoft.com/office/officeart/2005/8/layout/list1"/>
    <dgm:cxn modelId="{618A332D-F56E-4A30-AB14-F0466BEA4494}" type="presParOf" srcId="{D5B172B4-B58B-477B-8D44-4058924B80E6}" destId="{79880BED-7716-4C95-BD0E-F89A34B42A78}" srcOrd="1" destOrd="0" presId="urn:microsoft.com/office/officeart/2005/8/layout/list1"/>
    <dgm:cxn modelId="{576F3A5D-2E74-4603-98A8-2A09E2CC8F27}" type="presParOf" srcId="{D5B172B4-B58B-477B-8D44-4058924B80E6}" destId="{DE0C8D65-DD6C-40CA-A35C-79B69A9A2CF9}" srcOrd="2" destOrd="0" presId="urn:microsoft.com/office/officeart/2005/8/layout/list1"/>
    <dgm:cxn modelId="{9FD89575-9734-4CA7-B9E4-51148B0DE33E}" type="presParOf" srcId="{D5B172B4-B58B-477B-8D44-4058924B80E6}" destId="{374A1EEE-D0BA-417C-8204-9C8A98090D95}" srcOrd="3" destOrd="0" presId="urn:microsoft.com/office/officeart/2005/8/layout/list1"/>
    <dgm:cxn modelId="{761A96E1-041C-4213-A12B-68034200B3F3}" type="presParOf" srcId="{D5B172B4-B58B-477B-8D44-4058924B80E6}" destId="{9F37843F-DD07-4D74-A3B2-00D4B1B710F9}" srcOrd="4" destOrd="0" presId="urn:microsoft.com/office/officeart/2005/8/layout/list1"/>
    <dgm:cxn modelId="{2706DB86-4B61-42A8-B5EE-8A7CD02AA608}" type="presParOf" srcId="{9F37843F-DD07-4D74-A3B2-00D4B1B710F9}" destId="{81BBBDDD-E568-4303-BEE2-5EA4864BDAC9}" srcOrd="0" destOrd="0" presId="urn:microsoft.com/office/officeart/2005/8/layout/list1"/>
    <dgm:cxn modelId="{ECDC1BC6-7B27-4C2D-BDC6-C792C97C9E60}" type="presParOf" srcId="{9F37843F-DD07-4D74-A3B2-00D4B1B710F9}" destId="{362BBC6F-8F07-4868-8FA6-DABC382056B8}" srcOrd="1" destOrd="0" presId="urn:microsoft.com/office/officeart/2005/8/layout/list1"/>
    <dgm:cxn modelId="{7D6467B0-174E-4394-801C-D14DD607598D}" type="presParOf" srcId="{D5B172B4-B58B-477B-8D44-4058924B80E6}" destId="{389788EC-C536-4AE1-80A9-7F8D771EB2C2}" srcOrd="5" destOrd="0" presId="urn:microsoft.com/office/officeart/2005/8/layout/list1"/>
    <dgm:cxn modelId="{C49550CD-2BEA-4F5E-A38A-ED3184FADB31}" type="presParOf" srcId="{D5B172B4-B58B-477B-8D44-4058924B80E6}" destId="{57405469-6B6F-4E3A-A19F-DD0592B1891B}" srcOrd="6" destOrd="0" presId="urn:microsoft.com/office/officeart/2005/8/layout/list1"/>
    <dgm:cxn modelId="{03B022C2-029A-48EF-8D4F-5AF22BA7CDA3}" type="presParOf" srcId="{D5B172B4-B58B-477B-8D44-4058924B80E6}" destId="{BD83622D-3F64-4BDC-BDC4-AE04F80B2187}" srcOrd="7" destOrd="0" presId="urn:microsoft.com/office/officeart/2005/8/layout/list1"/>
    <dgm:cxn modelId="{9EEF292B-276D-456B-A8C9-0FFD176B9B24}" type="presParOf" srcId="{D5B172B4-B58B-477B-8D44-4058924B80E6}" destId="{E51B58CD-086C-4386-8604-00F750BCF6FC}" srcOrd="8" destOrd="0" presId="urn:microsoft.com/office/officeart/2005/8/layout/list1"/>
    <dgm:cxn modelId="{CBBF3E02-7D76-4D36-8277-606E01CE12E1}" type="presParOf" srcId="{E51B58CD-086C-4386-8604-00F750BCF6FC}" destId="{C31AB535-07CC-4701-BE8F-042A6E117219}" srcOrd="0" destOrd="0" presId="urn:microsoft.com/office/officeart/2005/8/layout/list1"/>
    <dgm:cxn modelId="{44B3C490-D09A-4A0C-813C-91D589846CB3}" type="presParOf" srcId="{E51B58CD-086C-4386-8604-00F750BCF6FC}" destId="{CE190C94-DBED-4C33-83D2-9B6CCAF27F3A}" srcOrd="1" destOrd="0" presId="urn:microsoft.com/office/officeart/2005/8/layout/list1"/>
    <dgm:cxn modelId="{7F307828-03B7-4A06-AE66-9D7E58943D7D}" type="presParOf" srcId="{D5B172B4-B58B-477B-8D44-4058924B80E6}" destId="{9B42619B-B389-4580-9D72-18E0B62B5F00}" srcOrd="9" destOrd="0" presId="urn:microsoft.com/office/officeart/2005/8/layout/list1"/>
    <dgm:cxn modelId="{002084EC-CC39-4E3A-94B3-5E08B4EA0D1C}" type="presParOf" srcId="{D5B172B4-B58B-477B-8D44-4058924B80E6}" destId="{41F5C594-9167-4F20-B0A8-CF8FA90F87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C0A9B4-20D1-4238-A3CF-67235F2BF45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EDCD8B8-97DF-4E2C-AF24-36890EC2C8A0}">
      <dgm:prSet phldrT="[Texto]"/>
      <dgm:spPr>
        <a:ln>
          <a:solidFill>
            <a:srgbClr val="76AA80"/>
          </a:solidFill>
        </a:ln>
      </dgm:spPr>
      <dgm:t>
        <a:bodyPr/>
        <a:lstStyle/>
        <a:p>
          <a:r>
            <a:rPr lang="es-ES" dirty="0" smtClean="0"/>
            <a:t>Conocimiento</a:t>
          </a:r>
          <a:endParaRPr lang="es-EC" dirty="0"/>
        </a:p>
      </dgm:t>
    </dgm:pt>
    <dgm:pt modelId="{2AAF81FA-EE14-4A4A-B532-4AFB4C45D58A}" type="parTrans" cxnId="{F7596E45-F319-4E3E-BAC9-D717F74B38C8}">
      <dgm:prSet/>
      <dgm:spPr/>
      <dgm:t>
        <a:bodyPr/>
        <a:lstStyle/>
        <a:p>
          <a:endParaRPr lang="es-EC"/>
        </a:p>
      </dgm:t>
    </dgm:pt>
    <dgm:pt modelId="{813DBD51-F617-4DA1-9524-2F2AD99E2E48}" type="sibTrans" cxnId="{F7596E45-F319-4E3E-BAC9-D717F74B38C8}">
      <dgm:prSet/>
      <dgm:spPr/>
      <dgm:t>
        <a:bodyPr/>
        <a:lstStyle/>
        <a:p>
          <a:endParaRPr lang="es-EC"/>
        </a:p>
      </dgm:t>
    </dgm:pt>
    <dgm:pt modelId="{F63F5227-F34B-42F5-A649-5D9BA95387A7}">
      <dgm:prSet phldrT="[Texto]"/>
      <dgm:spPr>
        <a:ln>
          <a:solidFill>
            <a:srgbClr val="76AA80"/>
          </a:solidFill>
        </a:ln>
      </dgm:spPr>
      <dgm:t>
        <a:bodyPr/>
        <a:lstStyle/>
        <a:p>
          <a:r>
            <a:rPr lang="es-ES" dirty="0" smtClean="0"/>
            <a:t>Existencia</a:t>
          </a:r>
          <a:endParaRPr lang="es-EC" dirty="0"/>
        </a:p>
      </dgm:t>
    </dgm:pt>
    <dgm:pt modelId="{860F1F99-FB76-48C8-A81F-C84FCE4AEC73}" type="parTrans" cxnId="{1EEC3ACF-CDF9-42D7-8DAF-5D27ED2E5197}">
      <dgm:prSet/>
      <dgm:spPr/>
      <dgm:t>
        <a:bodyPr/>
        <a:lstStyle/>
        <a:p>
          <a:endParaRPr lang="es-EC"/>
        </a:p>
      </dgm:t>
    </dgm:pt>
    <dgm:pt modelId="{9B715095-07DA-4DBD-8068-0C72E1F1176C}" type="sibTrans" cxnId="{1EEC3ACF-CDF9-42D7-8DAF-5D27ED2E5197}">
      <dgm:prSet/>
      <dgm:spPr/>
      <dgm:t>
        <a:bodyPr/>
        <a:lstStyle/>
        <a:p>
          <a:endParaRPr lang="es-EC"/>
        </a:p>
      </dgm:t>
    </dgm:pt>
    <dgm:pt modelId="{BEC701CD-B0E6-4508-ADF1-40537B12A61D}">
      <dgm:prSet phldrT="[Texto]"/>
      <dgm:spPr>
        <a:ln>
          <a:solidFill>
            <a:srgbClr val="76AA80"/>
          </a:solidFill>
        </a:ln>
      </dgm:spPr>
      <dgm:t>
        <a:bodyPr/>
        <a:lstStyle/>
        <a:p>
          <a:r>
            <a:rPr lang="es-ES" dirty="0" smtClean="0"/>
            <a:t>Influyó en su compra</a:t>
          </a:r>
          <a:endParaRPr lang="es-EC" dirty="0"/>
        </a:p>
      </dgm:t>
    </dgm:pt>
    <dgm:pt modelId="{2826F7C6-3F5A-45EF-BAE7-5390B2D4988E}" type="parTrans" cxnId="{FC400399-5437-4EF9-8293-5F134F7A2EFB}">
      <dgm:prSet/>
      <dgm:spPr/>
      <dgm:t>
        <a:bodyPr/>
        <a:lstStyle/>
        <a:p>
          <a:endParaRPr lang="es-EC"/>
        </a:p>
      </dgm:t>
    </dgm:pt>
    <dgm:pt modelId="{94FDE46E-583B-44B9-BCCC-4D6E7188D85C}" type="sibTrans" cxnId="{FC400399-5437-4EF9-8293-5F134F7A2EFB}">
      <dgm:prSet/>
      <dgm:spPr/>
      <dgm:t>
        <a:bodyPr/>
        <a:lstStyle/>
        <a:p>
          <a:endParaRPr lang="es-EC"/>
        </a:p>
      </dgm:t>
    </dgm:pt>
    <dgm:pt modelId="{D5B172B4-B58B-477B-8D44-4058924B80E6}" type="pres">
      <dgm:prSet presAssocID="{71C0A9B4-20D1-4238-A3CF-67235F2BF45F}" presName="linear" presStyleCnt="0">
        <dgm:presLayoutVars>
          <dgm:dir/>
          <dgm:animLvl val="lvl"/>
          <dgm:resizeHandles val="exact"/>
        </dgm:presLayoutVars>
      </dgm:prSet>
      <dgm:spPr/>
    </dgm:pt>
    <dgm:pt modelId="{08798CF1-2543-4D9F-8411-D15BCDB1E46D}" type="pres">
      <dgm:prSet presAssocID="{8EDCD8B8-97DF-4E2C-AF24-36890EC2C8A0}" presName="parentLin" presStyleCnt="0"/>
      <dgm:spPr/>
    </dgm:pt>
    <dgm:pt modelId="{A07F056C-896C-4102-B080-5DBA38435894}" type="pres">
      <dgm:prSet presAssocID="{8EDCD8B8-97DF-4E2C-AF24-36890EC2C8A0}" presName="parentLeftMargin" presStyleLbl="node1" presStyleIdx="0" presStyleCnt="3"/>
      <dgm:spPr/>
    </dgm:pt>
    <dgm:pt modelId="{41715A9B-4616-47E4-909E-DCA8AB06E403}" type="pres">
      <dgm:prSet presAssocID="{8EDCD8B8-97DF-4E2C-AF24-36890EC2C8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880BED-7716-4C95-BD0E-F89A34B42A78}" type="pres">
      <dgm:prSet presAssocID="{8EDCD8B8-97DF-4E2C-AF24-36890EC2C8A0}" presName="negativeSpace" presStyleCnt="0"/>
      <dgm:spPr/>
    </dgm:pt>
    <dgm:pt modelId="{DE0C8D65-DD6C-40CA-A35C-79B69A9A2CF9}" type="pres">
      <dgm:prSet presAssocID="{8EDCD8B8-97DF-4E2C-AF24-36890EC2C8A0}" presName="childText" presStyleLbl="conFgAcc1" presStyleIdx="0" presStyleCnt="3">
        <dgm:presLayoutVars>
          <dgm:bulletEnabled val="1"/>
        </dgm:presLayoutVars>
      </dgm:prSet>
      <dgm:spPr>
        <a:solidFill>
          <a:srgbClr val="C6DCCA">
            <a:alpha val="90000"/>
          </a:srgbClr>
        </a:solidFill>
        <a:ln>
          <a:solidFill>
            <a:srgbClr val="76AA80"/>
          </a:solidFill>
        </a:ln>
      </dgm:spPr>
    </dgm:pt>
    <dgm:pt modelId="{374A1EEE-D0BA-417C-8204-9C8A98090D95}" type="pres">
      <dgm:prSet presAssocID="{813DBD51-F617-4DA1-9524-2F2AD99E2E48}" presName="spaceBetweenRectangles" presStyleCnt="0"/>
      <dgm:spPr/>
    </dgm:pt>
    <dgm:pt modelId="{9F37843F-DD07-4D74-A3B2-00D4B1B710F9}" type="pres">
      <dgm:prSet presAssocID="{F63F5227-F34B-42F5-A649-5D9BA95387A7}" presName="parentLin" presStyleCnt="0"/>
      <dgm:spPr/>
    </dgm:pt>
    <dgm:pt modelId="{81BBBDDD-E568-4303-BEE2-5EA4864BDAC9}" type="pres">
      <dgm:prSet presAssocID="{F63F5227-F34B-42F5-A649-5D9BA95387A7}" presName="parentLeftMargin" presStyleLbl="node1" presStyleIdx="0" presStyleCnt="3"/>
      <dgm:spPr/>
    </dgm:pt>
    <dgm:pt modelId="{362BBC6F-8F07-4868-8FA6-DABC382056B8}" type="pres">
      <dgm:prSet presAssocID="{F63F5227-F34B-42F5-A649-5D9BA95387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788EC-C536-4AE1-80A9-7F8D771EB2C2}" type="pres">
      <dgm:prSet presAssocID="{F63F5227-F34B-42F5-A649-5D9BA95387A7}" presName="negativeSpace" presStyleCnt="0"/>
      <dgm:spPr/>
    </dgm:pt>
    <dgm:pt modelId="{57405469-6B6F-4E3A-A19F-DD0592B1891B}" type="pres">
      <dgm:prSet presAssocID="{F63F5227-F34B-42F5-A649-5D9BA95387A7}" presName="childText" presStyleLbl="conFgAcc1" presStyleIdx="1" presStyleCnt="3">
        <dgm:presLayoutVars>
          <dgm:bulletEnabled val="1"/>
        </dgm:presLayoutVars>
      </dgm:prSet>
      <dgm:spPr>
        <a:solidFill>
          <a:srgbClr val="C6DCCA">
            <a:alpha val="90000"/>
          </a:srgbClr>
        </a:solidFill>
        <a:ln>
          <a:solidFill>
            <a:srgbClr val="76AA80"/>
          </a:solidFill>
        </a:ln>
      </dgm:spPr>
    </dgm:pt>
    <dgm:pt modelId="{BD83622D-3F64-4BDC-BDC4-AE04F80B2187}" type="pres">
      <dgm:prSet presAssocID="{9B715095-07DA-4DBD-8068-0C72E1F1176C}" presName="spaceBetweenRectangles" presStyleCnt="0"/>
      <dgm:spPr/>
    </dgm:pt>
    <dgm:pt modelId="{E51B58CD-086C-4386-8604-00F750BCF6FC}" type="pres">
      <dgm:prSet presAssocID="{BEC701CD-B0E6-4508-ADF1-40537B12A61D}" presName="parentLin" presStyleCnt="0"/>
      <dgm:spPr/>
    </dgm:pt>
    <dgm:pt modelId="{C31AB535-07CC-4701-BE8F-042A6E117219}" type="pres">
      <dgm:prSet presAssocID="{BEC701CD-B0E6-4508-ADF1-40537B12A61D}" presName="parentLeftMargin" presStyleLbl="node1" presStyleIdx="1" presStyleCnt="3"/>
      <dgm:spPr/>
    </dgm:pt>
    <dgm:pt modelId="{CE190C94-DBED-4C33-83D2-9B6CCAF27F3A}" type="pres">
      <dgm:prSet presAssocID="{BEC701CD-B0E6-4508-ADF1-40537B12A6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42619B-B389-4580-9D72-18E0B62B5F00}" type="pres">
      <dgm:prSet presAssocID="{BEC701CD-B0E6-4508-ADF1-40537B12A61D}" presName="negativeSpace" presStyleCnt="0"/>
      <dgm:spPr/>
    </dgm:pt>
    <dgm:pt modelId="{41F5C594-9167-4F20-B0A8-CF8FA90F878C}" type="pres">
      <dgm:prSet presAssocID="{BEC701CD-B0E6-4508-ADF1-40537B12A61D}" presName="childText" presStyleLbl="conFgAcc1" presStyleIdx="2" presStyleCnt="3">
        <dgm:presLayoutVars>
          <dgm:bulletEnabled val="1"/>
        </dgm:presLayoutVars>
      </dgm:prSet>
      <dgm:spPr>
        <a:solidFill>
          <a:srgbClr val="C6DCCA">
            <a:alpha val="90000"/>
          </a:srgbClr>
        </a:solidFill>
        <a:ln>
          <a:solidFill>
            <a:srgbClr val="76AA80"/>
          </a:solidFill>
        </a:ln>
      </dgm:spPr>
    </dgm:pt>
  </dgm:ptLst>
  <dgm:cxnLst>
    <dgm:cxn modelId="{BD539F4F-4EA6-4D03-8377-683B09DD06A6}" type="presOf" srcId="{8EDCD8B8-97DF-4E2C-AF24-36890EC2C8A0}" destId="{A07F056C-896C-4102-B080-5DBA38435894}" srcOrd="0" destOrd="0" presId="urn:microsoft.com/office/officeart/2005/8/layout/list1"/>
    <dgm:cxn modelId="{5F813E44-5FFA-4FB8-BCE8-160704985F06}" type="presOf" srcId="{BEC701CD-B0E6-4508-ADF1-40537B12A61D}" destId="{CE190C94-DBED-4C33-83D2-9B6CCAF27F3A}" srcOrd="1" destOrd="0" presId="urn:microsoft.com/office/officeart/2005/8/layout/list1"/>
    <dgm:cxn modelId="{2829FBF0-2A74-4A0B-9734-BAD184B15249}" type="presOf" srcId="{F63F5227-F34B-42F5-A649-5D9BA95387A7}" destId="{362BBC6F-8F07-4868-8FA6-DABC382056B8}" srcOrd="1" destOrd="0" presId="urn:microsoft.com/office/officeart/2005/8/layout/list1"/>
    <dgm:cxn modelId="{E433CFF1-0939-4056-9221-FF0920D0EBFF}" type="presOf" srcId="{BEC701CD-B0E6-4508-ADF1-40537B12A61D}" destId="{C31AB535-07CC-4701-BE8F-042A6E117219}" srcOrd="0" destOrd="0" presId="urn:microsoft.com/office/officeart/2005/8/layout/list1"/>
    <dgm:cxn modelId="{1EEC3ACF-CDF9-42D7-8DAF-5D27ED2E5197}" srcId="{71C0A9B4-20D1-4238-A3CF-67235F2BF45F}" destId="{F63F5227-F34B-42F5-A649-5D9BA95387A7}" srcOrd="1" destOrd="0" parTransId="{860F1F99-FB76-48C8-A81F-C84FCE4AEC73}" sibTransId="{9B715095-07DA-4DBD-8068-0C72E1F1176C}"/>
    <dgm:cxn modelId="{FC400399-5437-4EF9-8293-5F134F7A2EFB}" srcId="{71C0A9B4-20D1-4238-A3CF-67235F2BF45F}" destId="{BEC701CD-B0E6-4508-ADF1-40537B12A61D}" srcOrd="2" destOrd="0" parTransId="{2826F7C6-3F5A-45EF-BAE7-5390B2D4988E}" sibTransId="{94FDE46E-583B-44B9-BCCC-4D6E7188D85C}"/>
    <dgm:cxn modelId="{776980AB-E268-4B9D-80F8-4EDB530F7C02}" type="presOf" srcId="{8EDCD8B8-97DF-4E2C-AF24-36890EC2C8A0}" destId="{41715A9B-4616-47E4-909E-DCA8AB06E403}" srcOrd="1" destOrd="0" presId="urn:microsoft.com/office/officeart/2005/8/layout/list1"/>
    <dgm:cxn modelId="{F7596E45-F319-4E3E-BAC9-D717F74B38C8}" srcId="{71C0A9B4-20D1-4238-A3CF-67235F2BF45F}" destId="{8EDCD8B8-97DF-4E2C-AF24-36890EC2C8A0}" srcOrd="0" destOrd="0" parTransId="{2AAF81FA-EE14-4A4A-B532-4AFB4C45D58A}" sibTransId="{813DBD51-F617-4DA1-9524-2F2AD99E2E48}"/>
    <dgm:cxn modelId="{AB8988E2-550B-4CC7-B8D1-3348E3D13306}" type="presOf" srcId="{71C0A9B4-20D1-4238-A3CF-67235F2BF45F}" destId="{D5B172B4-B58B-477B-8D44-4058924B80E6}" srcOrd="0" destOrd="0" presId="urn:microsoft.com/office/officeart/2005/8/layout/list1"/>
    <dgm:cxn modelId="{CD4399A8-1879-47F7-A4EA-FF3F8662EFB0}" type="presOf" srcId="{F63F5227-F34B-42F5-A649-5D9BA95387A7}" destId="{81BBBDDD-E568-4303-BEE2-5EA4864BDAC9}" srcOrd="0" destOrd="0" presId="urn:microsoft.com/office/officeart/2005/8/layout/list1"/>
    <dgm:cxn modelId="{44815F3C-084F-42CD-BC6D-40426D6C1AB3}" type="presParOf" srcId="{D5B172B4-B58B-477B-8D44-4058924B80E6}" destId="{08798CF1-2543-4D9F-8411-D15BCDB1E46D}" srcOrd="0" destOrd="0" presId="urn:microsoft.com/office/officeart/2005/8/layout/list1"/>
    <dgm:cxn modelId="{DEB16246-0100-4242-8B33-432D7AE0366F}" type="presParOf" srcId="{08798CF1-2543-4D9F-8411-D15BCDB1E46D}" destId="{A07F056C-896C-4102-B080-5DBA38435894}" srcOrd="0" destOrd="0" presId="urn:microsoft.com/office/officeart/2005/8/layout/list1"/>
    <dgm:cxn modelId="{A036B444-D1E7-46AD-8151-AB6CEC11106F}" type="presParOf" srcId="{08798CF1-2543-4D9F-8411-D15BCDB1E46D}" destId="{41715A9B-4616-47E4-909E-DCA8AB06E403}" srcOrd="1" destOrd="0" presId="urn:microsoft.com/office/officeart/2005/8/layout/list1"/>
    <dgm:cxn modelId="{0FF43E75-5E5F-47AA-B9C7-9A7F5E06F820}" type="presParOf" srcId="{D5B172B4-B58B-477B-8D44-4058924B80E6}" destId="{79880BED-7716-4C95-BD0E-F89A34B42A78}" srcOrd="1" destOrd="0" presId="urn:microsoft.com/office/officeart/2005/8/layout/list1"/>
    <dgm:cxn modelId="{F10A4F86-1DBE-464B-B914-724CC8BB1B6B}" type="presParOf" srcId="{D5B172B4-B58B-477B-8D44-4058924B80E6}" destId="{DE0C8D65-DD6C-40CA-A35C-79B69A9A2CF9}" srcOrd="2" destOrd="0" presId="urn:microsoft.com/office/officeart/2005/8/layout/list1"/>
    <dgm:cxn modelId="{E358829F-F9B2-490F-A881-BFA0FDE2F707}" type="presParOf" srcId="{D5B172B4-B58B-477B-8D44-4058924B80E6}" destId="{374A1EEE-D0BA-417C-8204-9C8A98090D95}" srcOrd="3" destOrd="0" presId="urn:microsoft.com/office/officeart/2005/8/layout/list1"/>
    <dgm:cxn modelId="{B71C34F9-E7EE-4182-8D3D-7C74A9A23DCC}" type="presParOf" srcId="{D5B172B4-B58B-477B-8D44-4058924B80E6}" destId="{9F37843F-DD07-4D74-A3B2-00D4B1B710F9}" srcOrd="4" destOrd="0" presId="urn:microsoft.com/office/officeart/2005/8/layout/list1"/>
    <dgm:cxn modelId="{D3F536BE-8AA5-4021-9E4C-E33E2DC39D6B}" type="presParOf" srcId="{9F37843F-DD07-4D74-A3B2-00D4B1B710F9}" destId="{81BBBDDD-E568-4303-BEE2-5EA4864BDAC9}" srcOrd="0" destOrd="0" presId="urn:microsoft.com/office/officeart/2005/8/layout/list1"/>
    <dgm:cxn modelId="{A10EF1F3-15A5-47B3-891E-EED3167E7C74}" type="presParOf" srcId="{9F37843F-DD07-4D74-A3B2-00D4B1B710F9}" destId="{362BBC6F-8F07-4868-8FA6-DABC382056B8}" srcOrd="1" destOrd="0" presId="urn:microsoft.com/office/officeart/2005/8/layout/list1"/>
    <dgm:cxn modelId="{4759822D-4619-4353-8C7B-4DA96789144D}" type="presParOf" srcId="{D5B172B4-B58B-477B-8D44-4058924B80E6}" destId="{389788EC-C536-4AE1-80A9-7F8D771EB2C2}" srcOrd="5" destOrd="0" presId="urn:microsoft.com/office/officeart/2005/8/layout/list1"/>
    <dgm:cxn modelId="{63CBE12F-A1BE-453D-9B1E-51EEBDFC2C9E}" type="presParOf" srcId="{D5B172B4-B58B-477B-8D44-4058924B80E6}" destId="{57405469-6B6F-4E3A-A19F-DD0592B1891B}" srcOrd="6" destOrd="0" presId="urn:microsoft.com/office/officeart/2005/8/layout/list1"/>
    <dgm:cxn modelId="{32A6F193-3DCD-4B1A-9CA8-FDB0A3FFCC93}" type="presParOf" srcId="{D5B172B4-B58B-477B-8D44-4058924B80E6}" destId="{BD83622D-3F64-4BDC-BDC4-AE04F80B2187}" srcOrd="7" destOrd="0" presId="urn:microsoft.com/office/officeart/2005/8/layout/list1"/>
    <dgm:cxn modelId="{6D4DC65D-FB8A-4C8D-8297-275E86EF1299}" type="presParOf" srcId="{D5B172B4-B58B-477B-8D44-4058924B80E6}" destId="{E51B58CD-086C-4386-8604-00F750BCF6FC}" srcOrd="8" destOrd="0" presId="urn:microsoft.com/office/officeart/2005/8/layout/list1"/>
    <dgm:cxn modelId="{84AAA777-D3B6-4F4E-A0E7-07B2E6578B6E}" type="presParOf" srcId="{E51B58CD-086C-4386-8604-00F750BCF6FC}" destId="{C31AB535-07CC-4701-BE8F-042A6E117219}" srcOrd="0" destOrd="0" presId="urn:microsoft.com/office/officeart/2005/8/layout/list1"/>
    <dgm:cxn modelId="{BA21590E-0E1B-457C-9D96-2055811BFD5B}" type="presParOf" srcId="{E51B58CD-086C-4386-8604-00F750BCF6FC}" destId="{CE190C94-DBED-4C33-83D2-9B6CCAF27F3A}" srcOrd="1" destOrd="0" presId="urn:microsoft.com/office/officeart/2005/8/layout/list1"/>
    <dgm:cxn modelId="{E79202DC-9F28-4C0E-88F7-9646BBFDE254}" type="presParOf" srcId="{D5B172B4-B58B-477B-8D44-4058924B80E6}" destId="{9B42619B-B389-4580-9D72-18E0B62B5F00}" srcOrd="9" destOrd="0" presId="urn:microsoft.com/office/officeart/2005/8/layout/list1"/>
    <dgm:cxn modelId="{7BF18647-2D18-4A45-B31C-78150AB4E539}" type="presParOf" srcId="{D5B172B4-B58B-477B-8D44-4058924B80E6}" destId="{41F5C594-9167-4F20-B0A8-CF8FA90F87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B578D-794B-4D97-A4B0-B4D5FD447DED}">
      <dsp:nvSpPr>
        <dsp:cNvPr id="0" name=""/>
        <dsp:cNvSpPr/>
      </dsp:nvSpPr>
      <dsp:spPr>
        <a:xfrm>
          <a:off x="0" y="1490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23351"/>
        <a:ext cx="6961742" cy="404111"/>
      </dsp:txXfrm>
    </dsp:sp>
    <dsp:sp modelId="{65B59A0B-55AF-42CA-B191-83B0CAE9908E}">
      <dsp:nvSpPr>
        <dsp:cNvPr id="0" name=""/>
        <dsp:cNvSpPr/>
      </dsp:nvSpPr>
      <dsp:spPr>
        <a:xfrm>
          <a:off x="0" y="463457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Área de Estudio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485318"/>
        <a:ext cx="6961742" cy="404111"/>
      </dsp:txXfrm>
    </dsp:sp>
    <dsp:sp modelId="{238B17F5-1B68-498B-A186-F7F6C821ED1F}">
      <dsp:nvSpPr>
        <dsp:cNvPr id="0" name=""/>
        <dsp:cNvSpPr/>
      </dsp:nvSpPr>
      <dsp:spPr>
        <a:xfrm>
          <a:off x="0" y="925423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947284"/>
        <a:ext cx="6961742" cy="404111"/>
      </dsp:txXfrm>
    </dsp:sp>
    <dsp:sp modelId="{E33C39A1-85E5-46D0-988D-860B5859D90A}">
      <dsp:nvSpPr>
        <dsp:cNvPr id="0" name=""/>
        <dsp:cNvSpPr/>
      </dsp:nvSpPr>
      <dsp:spPr>
        <a:xfrm>
          <a:off x="0" y="1387389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1409250"/>
        <a:ext cx="6961742" cy="404111"/>
      </dsp:txXfrm>
    </dsp:sp>
    <dsp:sp modelId="{60E9ECC1-53CF-4F57-A4F6-CF06C31BB0CB}">
      <dsp:nvSpPr>
        <dsp:cNvPr id="0" name=""/>
        <dsp:cNvSpPr/>
      </dsp:nvSpPr>
      <dsp:spPr>
        <a:xfrm>
          <a:off x="0" y="1849356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Geomarketing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1871217"/>
        <a:ext cx="6961742" cy="404111"/>
      </dsp:txXfrm>
    </dsp:sp>
    <dsp:sp modelId="{A83B4138-CDC3-4864-B6D7-67C25A0628FA}">
      <dsp:nvSpPr>
        <dsp:cNvPr id="0" name=""/>
        <dsp:cNvSpPr/>
      </dsp:nvSpPr>
      <dsp:spPr>
        <a:xfrm>
          <a:off x="0" y="2311322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Herramientas Geoespaciales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2333183"/>
        <a:ext cx="6961742" cy="404111"/>
      </dsp:txXfrm>
    </dsp:sp>
    <dsp:sp modelId="{B3B13A98-3730-47BD-8C55-64C55905BBA2}">
      <dsp:nvSpPr>
        <dsp:cNvPr id="0" name=""/>
        <dsp:cNvSpPr/>
      </dsp:nvSpPr>
      <dsp:spPr>
        <a:xfrm>
          <a:off x="0" y="2773288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Sector Inmobiliario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2795149"/>
        <a:ext cx="6961742" cy="404111"/>
      </dsp:txXfrm>
    </dsp:sp>
    <dsp:sp modelId="{340B0335-292B-4885-91CD-4BFCA12598E4}">
      <dsp:nvSpPr>
        <dsp:cNvPr id="0" name=""/>
        <dsp:cNvSpPr/>
      </dsp:nvSpPr>
      <dsp:spPr>
        <a:xfrm>
          <a:off x="0" y="3235255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3257116"/>
        <a:ext cx="6961742" cy="404111"/>
      </dsp:txXfrm>
    </dsp:sp>
    <dsp:sp modelId="{C097EA2B-6EE6-4AE7-BB93-83BD7CA7E3E4}">
      <dsp:nvSpPr>
        <dsp:cNvPr id="0" name=""/>
        <dsp:cNvSpPr/>
      </dsp:nvSpPr>
      <dsp:spPr>
        <a:xfrm>
          <a:off x="0" y="3697221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de los resultados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3719082"/>
        <a:ext cx="6961742" cy="404111"/>
      </dsp:txXfrm>
    </dsp:sp>
    <dsp:sp modelId="{2F35B597-0E14-43BF-B65C-F65F56D7A8A3}">
      <dsp:nvSpPr>
        <dsp:cNvPr id="0" name=""/>
        <dsp:cNvSpPr/>
      </dsp:nvSpPr>
      <dsp:spPr>
        <a:xfrm>
          <a:off x="0" y="4159187"/>
          <a:ext cx="7005464" cy="447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61" y="4181048"/>
        <a:ext cx="6961742" cy="40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3FBD8-4E3A-4CBD-AC64-11BFEB9501C6}">
      <dsp:nvSpPr>
        <dsp:cNvPr id="0" name=""/>
        <dsp:cNvSpPr/>
      </dsp:nvSpPr>
      <dsp:spPr>
        <a:xfrm>
          <a:off x="0" y="0"/>
          <a:ext cx="4453914" cy="702757"/>
        </a:xfrm>
        <a:prstGeom prst="roundRect">
          <a:avLst>
            <a:gd name="adj" fmla="val 10000"/>
          </a:avLst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Estudio </a:t>
          </a:r>
          <a:r>
            <a:rPr lang="es-ES" sz="1900" kern="1200" dirty="0" err="1" smtClean="0">
              <a:solidFill>
                <a:schemeClr val="tx1"/>
              </a:solidFill>
            </a:rPr>
            <a:t>Geomarketing</a:t>
          </a:r>
          <a:r>
            <a:rPr lang="es-ES" sz="1900" kern="1200" dirty="0" smtClean="0">
              <a:solidFill>
                <a:schemeClr val="tx1"/>
              </a:solidFill>
            </a:rPr>
            <a:t> Adama Consultores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20583" y="20583"/>
        <a:ext cx="3613361" cy="661591"/>
      </dsp:txXfrm>
    </dsp:sp>
    <dsp:sp modelId="{81F59212-5355-4C65-AF6A-BAA9D6A7BE69}">
      <dsp:nvSpPr>
        <dsp:cNvPr id="0" name=""/>
        <dsp:cNvSpPr/>
      </dsp:nvSpPr>
      <dsp:spPr>
        <a:xfrm>
          <a:off x="332597" y="800362"/>
          <a:ext cx="4453914" cy="702757"/>
        </a:xfrm>
        <a:prstGeom prst="roundRect">
          <a:avLst>
            <a:gd name="adj" fmla="val 10000"/>
          </a:avLst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Marketing para las empresas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353180" y="820945"/>
        <a:ext cx="3623358" cy="661591"/>
      </dsp:txXfrm>
    </dsp:sp>
    <dsp:sp modelId="{16C22212-6210-4FC6-97CD-CFAD7DFC0AA2}">
      <dsp:nvSpPr>
        <dsp:cNvPr id="0" name=""/>
        <dsp:cNvSpPr/>
      </dsp:nvSpPr>
      <dsp:spPr>
        <a:xfrm>
          <a:off x="665194" y="1600725"/>
          <a:ext cx="4453914" cy="702757"/>
        </a:xfrm>
        <a:prstGeom prst="roundRect">
          <a:avLst>
            <a:gd name="adj" fmla="val 10000"/>
          </a:avLst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>
              <a:solidFill>
                <a:schemeClr val="tx1"/>
              </a:solidFill>
            </a:rPr>
            <a:t>Geomarketing</a:t>
          </a:r>
          <a:r>
            <a:rPr lang="es-ES" sz="1900" kern="1200" dirty="0" smtClean="0">
              <a:solidFill>
                <a:schemeClr val="tx1"/>
              </a:solidFill>
            </a:rPr>
            <a:t> en el sector inmobiliario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685777" y="1621308"/>
        <a:ext cx="3623358" cy="661591"/>
      </dsp:txXfrm>
    </dsp:sp>
    <dsp:sp modelId="{9D7BE1F5-D240-41C7-BAE9-1A4DD9C48751}">
      <dsp:nvSpPr>
        <dsp:cNvPr id="0" name=""/>
        <dsp:cNvSpPr/>
      </dsp:nvSpPr>
      <dsp:spPr>
        <a:xfrm>
          <a:off x="997792" y="2401087"/>
          <a:ext cx="4453914" cy="702757"/>
        </a:xfrm>
        <a:prstGeom prst="roundRect">
          <a:avLst>
            <a:gd name="adj" fmla="val 10000"/>
          </a:avLst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Servicios para la población = mejor calidad de vida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1018375" y="2421670"/>
        <a:ext cx="3623358" cy="661591"/>
      </dsp:txXfrm>
    </dsp:sp>
    <dsp:sp modelId="{EBAE6096-210E-43BB-A65C-F3B177E6D2BB}">
      <dsp:nvSpPr>
        <dsp:cNvPr id="0" name=""/>
        <dsp:cNvSpPr/>
      </dsp:nvSpPr>
      <dsp:spPr>
        <a:xfrm>
          <a:off x="1330389" y="3201450"/>
          <a:ext cx="4453914" cy="702757"/>
        </a:xfrm>
        <a:prstGeom prst="roundRect">
          <a:avLst>
            <a:gd name="adj" fmla="val 10000"/>
          </a:avLst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Desarrollo urbanístico sostenible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1350972" y="3222033"/>
        <a:ext cx="3623358" cy="661591"/>
      </dsp:txXfrm>
    </dsp:sp>
    <dsp:sp modelId="{7EAD8DE2-0482-44BB-82D9-4588D28F98F8}">
      <dsp:nvSpPr>
        <dsp:cNvPr id="0" name=""/>
        <dsp:cNvSpPr/>
      </dsp:nvSpPr>
      <dsp:spPr>
        <a:xfrm>
          <a:off x="3997121" y="513403"/>
          <a:ext cx="456792" cy="456792"/>
        </a:xfrm>
        <a:prstGeom prst="downArrow">
          <a:avLst>
            <a:gd name="adj1" fmla="val 55000"/>
            <a:gd name="adj2" fmla="val 45000"/>
          </a:avLst>
        </a:prstGeom>
        <a:solidFill>
          <a:srgbClr val="003300">
            <a:alpha val="90000"/>
          </a:srgbClr>
        </a:solidFill>
        <a:ln w="25400" cap="flat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>
            <a:solidFill>
              <a:schemeClr val="tx1"/>
            </a:solidFill>
          </a:endParaRPr>
        </a:p>
      </dsp:txBody>
      <dsp:txXfrm>
        <a:off x="4099899" y="513403"/>
        <a:ext cx="251236" cy="343736"/>
      </dsp:txXfrm>
    </dsp:sp>
    <dsp:sp modelId="{D293DF59-D4FD-46A5-80B0-80F957C0C0B1}">
      <dsp:nvSpPr>
        <dsp:cNvPr id="0" name=""/>
        <dsp:cNvSpPr/>
      </dsp:nvSpPr>
      <dsp:spPr>
        <a:xfrm>
          <a:off x="4329719" y="1313765"/>
          <a:ext cx="456792" cy="456792"/>
        </a:xfrm>
        <a:prstGeom prst="downArrow">
          <a:avLst>
            <a:gd name="adj1" fmla="val 55000"/>
            <a:gd name="adj2" fmla="val 45000"/>
          </a:avLst>
        </a:prstGeom>
        <a:solidFill>
          <a:srgbClr val="003300">
            <a:alpha val="90000"/>
          </a:srgbClr>
        </a:solidFill>
        <a:ln w="25400" cap="flat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>
            <a:solidFill>
              <a:schemeClr val="tx1"/>
            </a:solidFill>
          </a:endParaRPr>
        </a:p>
      </dsp:txBody>
      <dsp:txXfrm>
        <a:off x="4432497" y="1313765"/>
        <a:ext cx="251236" cy="343736"/>
      </dsp:txXfrm>
    </dsp:sp>
    <dsp:sp modelId="{22AB427C-BC33-431B-8DCC-5D12EE148073}">
      <dsp:nvSpPr>
        <dsp:cNvPr id="0" name=""/>
        <dsp:cNvSpPr/>
      </dsp:nvSpPr>
      <dsp:spPr>
        <a:xfrm>
          <a:off x="4662316" y="2102416"/>
          <a:ext cx="456792" cy="456792"/>
        </a:xfrm>
        <a:prstGeom prst="downArrow">
          <a:avLst>
            <a:gd name="adj1" fmla="val 55000"/>
            <a:gd name="adj2" fmla="val 45000"/>
          </a:avLst>
        </a:prstGeom>
        <a:solidFill>
          <a:srgbClr val="003300">
            <a:alpha val="90000"/>
          </a:srgbClr>
        </a:solidFill>
        <a:ln w="25400" cap="flat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>
            <a:solidFill>
              <a:schemeClr val="tx1"/>
            </a:solidFill>
          </a:endParaRPr>
        </a:p>
      </dsp:txBody>
      <dsp:txXfrm>
        <a:off x="4765094" y="2102416"/>
        <a:ext cx="251236" cy="343736"/>
      </dsp:txXfrm>
    </dsp:sp>
    <dsp:sp modelId="{5F74A214-A25B-4C61-BDB7-6C7BE83FA404}">
      <dsp:nvSpPr>
        <dsp:cNvPr id="0" name=""/>
        <dsp:cNvSpPr/>
      </dsp:nvSpPr>
      <dsp:spPr>
        <a:xfrm>
          <a:off x="4994914" y="2910587"/>
          <a:ext cx="456792" cy="456792"/>
        </a:xfrm>
        <a:prstGeom prst="downArrow">
          <a:avLst>
            <a:gd name="adj1" fmla="val 55000"/>
            <a:gd name="adj2" fmla="val 45000"/>
          </a:avLst>
        </a:prstGeom>
        <a:solidFill>
          <a:srgbClr val="003300">
            <a:alpha val="90000"/>
          </a:srgbClr>
        </a:solidFill>
        <a:ln w="25400" cap="flat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>
            <a:solidFill>
              <a:schemeClr val="tx1"/>
            </a:solidFill>
          </a:endParaRPr>
        </a:p>
      </dsp:txBody>
      <dsp:txXfrm>
        <a:off x="5097692" y="2910587"/>
        <a:ext cx="251236" cy="343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CC7C5-1C7B-4A33-9DA8-4314DB178A8A}">
      <dsp:nvSpPr>
        <dsp:cNvPr id="0" name=""/>
        <dsp:cNvSpPr/>
      </dsp:nvSpPr>
      <dsp:spPr>
        <a:xfrm>
          <a:off x="-3996007" y="-613446"/>
          <a:ext cx="4762045" cy="4762045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7FA41-413E-473D-AB12-9E706ED20E82}">
      <dsp:nvSpPr>
        <dsp:cNvPr id="0" name=""/>
        <dsp:cNvSpPr/>
      </dsp:nvSpPr>
      <dsp:spPr>
        <a:xfrm>
          <a:off x="335669" y="220876"/>
          <a:ext cx="4802072" cy="442035"/>
        </a:xfrm>
        <a:prstGeom prst="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6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Procesos de la empresa</a:t>
          </a:r>
          <a:endParaRPr lang="es-EC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669" y="220876"/>
        <a:ext cx="4802072" cy="442035"/>
      </dsp:txXfrm>
    </dsp:sp>
    <dsp:sp modelId="{7CE157F3-ADB0-4EC8-9589-127AE70C7894}">
      <dsp:nvSpPr>
        <dsp:cNvPr id="0" name=""/>
        <dsp:cNvSpPr/>
      </dsp:nvSpPr>
      <dsp:spPr>
        <a:xfrm>
          <a:off x="59397" y="165621"/>
          <a:ext cx="552544" cy="552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CEBBB-46DF-45E3-B7DF-1AA9F8177AEF}">
      <dsp:nvSpPr>
        <dsp:cNvPr id="0" name=""/>
        <dsp:cNvSpPr/>
      </dsp:nvSpPr>
      <dsp:spPr>
        <a:xfrm>
          <a:off x="652419" y="883717"/>
          <a:ext cx="4485322" cy="442035"/>
        </a:xfrm>
        <a:prstGeom prst="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6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Proveedores</a:t>
          </a:r>
          <a:endParaRPr lang="es-EC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419" y="883717"/>
        <a:ext cx="4485322" cy="442035"/>
      </dsp:txXfrm>
    </dsp:sp>
    <dsp:sp modelId="{74CDEACB-7CD0-454E-BAA6-B0AEB583024E}">
      <dsp:nvSpPr>
        <dsp:cNvPr id="0" name=""/>
        <dsp:cNvSpPr/>
      </dsp:nvSpPr>
      <dsp:spPr>
        <a:xfrm>
          <a:off x="376147" y="828463"/>
          <a:ext cx="552544" cy="552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7DCCA-2462-44EF-A072-2DE97F74B70C}">
      <dsp:nvSpPr>
        <dsp:cNvPr id="0" name=""/>
        <dsp:cNvSpPr/>
      </dsp:nvSpPr>
      <dsp:spPr>
        <a:xfrm>
          <a:off x="749635" y="1546558"/>
          <a:ext cx="4388106" cy="442035"/>
        </a:xfrm>
        <a:prstGeom prst="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6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Compradores</a:t>
          </a:r>
        </a:p>
      </dsp:txBody>
      <dsp:txXfrm>
        <a:off x="749635" y="1546558"/>
        <a:ext cx="4388106" cy="442035"/>
      </dsp:txXfrm>
    </dsp:sp>
    <dsp:sp modelId="{062B52C6-0B19-43F7-A791-9CB517E732C0}">
      <dsp:nvSpPr>
        <dsp:cNvPr id="0" name=""/>
        <dsp:cNvSpPr/>
      </dsp:nvSpPr>
      <dsp:spPr>
        <a:xfrm>
          <a:off x="473363" y="1491304"/>
          <a:ext cx="552544" cy="552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F5389-FA70-4C51-ACF5-487D9BA8936E}">
      <dsp:nvSpPr>
        <dsp:cNvPr id="0" name=""/>
        <dsp:cNvSpPr/>
      </dsp:nvSpPr>
      <dsp:spPr>
        <a:xfrm>
          <a:off x="652419" y="2209399"/>
          <a:ext cx="4485322" cy="442035"/>
        </a:xfrm>
        <a:prstGeom prst="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6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Distribuidores</a:t>
          </a:r>
        </a:p>
      </dsp:txBody>
      <dsp:txXfrm>
        <a:off x="652419" y="2209399"/>
        <a:ext cx="4485322" cy="442035"/>
      </dsp:txXfrm>
    </dsp:sp>
    <dsp:sp modelId="{B1DF6166-72EB-40E2-9E41-1930D1A7215D}">
      <dsp:nvSpPr>
        <dsp:cNvPr id="0" name=""/>
        <dsp:cNvSpPr/>
      </dsp:nvSpPr>
      <dsp:spPr>
        <a:xfrm>
          <a:off x="376147" y="2154145"/>
          <a:ext cx="552544" cy="552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8BAC2-7430-4CBB-A757-375BD726301A}">
      <dsp:nvSpPr>
        <dsp:cNvPr id="0" name=""/>
        <dsp:cNvSpPr/>
      </dsp:nvSpPr>
      <dsp:spPr>
        <a:xfrm>
          <a:off x="335669" y="2872241"/>
          <a:ext cx="4802072" cy="442035"/>
        </a:xfrm>
        <a:prstGeom prst="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6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Competencia</a:t>
          </a:r>
        </a:p>
      </dsp:txBody>
      <dsp:txXfrm>
        <a:off x="335669" y="2872241"/>
        <a:ext cx="4802072" cy="442035"/>
      </dsp:txXfrm>
    </dsp:sp>
    <dsp:sp modelId="{F8C21CC0-86FA-455D-96F1-34BB39FBD785}">
      <dsp:nvSpPr>
        <dsp:cNvPr id="0" name=""/>
        <dsp:cNvSpPr/>
      </dsp:nvSpPr>
      <dsp:spPr>
        <a:xfrm>
          <a:off x="59397" y="2816986"/>
          <a:ext cx="552544" cy="552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BBB85-4381-4733-A189-4F67DE2316D9}">
      <dsp:nvSpPr>
        <dsp:cNvPr id="0" name=""/>
        <dsp:cNvSpPr/>
      </dsp:nvSpPr>
      <dsp:spPr>
        <a:xfrm>
          <a:off x="2981665" y="1847524"/>
          <a:ext cx="1306211" cy="123956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Empresa</a:t>
          </a:r>
          <a:endParaRPr lang="es-EC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2955" y="2029053"/>
        <a:ext cx="923631" cy="876502"/>
      </dsp:txXfrm>
    </dsp:sp>
    <dsp:sp modelId="{812FB3E7-0676-43CC-A023-62538DB28D82}">
      <dsp:nvSpPr>
        <dsp:cNvPr id="0" name=""/>
        <dsp:cNvSpPr/>
      </dsp:nvSpPr>
      <dsp:spPr>
        <a:xfrm rot="16200000">
          <a:off x="3472665" y="1318085"/>
          <a:ext cx="324211" cy="465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1297" y="1459819"/>
        <a:ext cx="226948" cy="279306"/>
      </dsp:txXfrm>
    </dsp:sp>
    <dsp:sp modelId="{6271C6D1-FCC8-41EA-83DA-02EAD714D200}">
      <dsp:nvSpPr>
        <dsp:cNvPr id="0" name=""/>
        <dsp:cNvSpPr/>
      </dsp:nvSpPr>
      <dsp:spPr>
        <a:xfrm>
          <a:off x="2776964" y="3572"/>
          <a:ext cx="1715612" cy="12322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Demográficas</a:t>
          </a:r>
          <a:endParaRPr lang="es-EC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8210" y="184028"/>
        <a:ext cx="1213120" cy="871320"/>
      </dsp:txXfrm>
    </dsp:sp>
    <dsp:sp modelId="{394D7A99-FBE4-47F0-B390-AFCC99C8B9C1}">
      <dsp:nvSpPr>
        <dsp:cNvPr id="0" name=""/>
        <dsp:cNvSpPr/>
      </dsp:nvSpPr>
      <dsp:spPr>
        <a:xfrm rot="19285714">
          <a:off x="4188875" y="1692531"/>
          <a:ext cx="251128" cy="465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13415"/>
                <a:satOff val="-7122"/>
                <a:lumOff val="6404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-13415"/>
                <a:satOff val="-7122"/>
                <a:lumOff val="6404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-13415"/>
                <a:satOff val="-7122"/>
                <a:lumOff val="6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7093" y="1809119"/>
        <a:ext cx="175790" cy="279306"/>
      </dsp:txXfrm>
    </dsp:sp>
    <dsp:sp modelId="{CB42F5BD-03B4-4FC4-AC82-B7C0946C0E50}">
      <dsp:nvSpPr>
        <dsp:cNvPr id="0" name=""/>
        <dsp:cNvSpPr/>
      </dsp:nvSpPr>
      <dsp:spPr>
        <a:xfrm>
          <a:off x="4221489" y="699218"/>
          <a:ext cx="1715612" cy="12322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13512"/>
                <a:satOff val="-7223"/>
                <a:lumOff val="663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13512"/>
                <a:satOff val="-7223"/>
                <a:lumOff val="663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13512"/>
                <a:satOff val="-7223"/>
                <a:lumOff val="66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Económicas</a:t>
          </a:r>
          <a:endParaRPr lang="es-EC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2735" y="879674"/>
        <a:ext cx="1213120" cy="871320"/>
      </dsp:txXfrm>
    </dsp:sp>
    <dsp:sp modelId="{C0497B2A-854D-471F-888B-D6426164ECEA}">
      <dsp:nvSpPr>
        <dsp:cNvPr id="0" name=""/>
        <dsp:cNvSpPr/>
      </dsp:nvSpPr>
      <dsp:spPr>
        <a:xfrm rot="771429">
          <a:off x="4344121" y="2418092"/>
          <a:ext cx="189604" cy="465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26831"/>
                <a:satOff val="-14243"/>
                <a:lumOff val="12807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-26831"/>
                <a:satOff val="-14243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-26831"/>
                <a:satOff val="-14243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4834" y="2504865"/>
        <a:ext cx="132723" cy="279306"/>
      </dsp:txXfrm>
    </dsp:sp>
    <dsp:sp modelId="{B25781C6-340D-4583-851F-94DAB8691F79}">
      <dsp:nvSpPr>
        <dsp:cNvPr id="0" name=""/>
        <dsp:cNvSpPr/>
      </dsp:nvSpPr>
      <dsp:spPr>
        <a:xfrm>
          <a:off x="4578257" y="2262321"/>
          <a:ext cx="1715612" cy="12322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27024"/>
                <a:satOff val="-14446"/>
                <a:lumOff val="1327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27024"/>
                <a:satOff val="-14446"/>
                <a:lumOff val="1327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27024"/>
                <a:satOff val="-14446"/>
                <a:lumOff val="13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Naturales</a:t>
          </a:r>
          <a:endParaRPr lang="es-EC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9503" y="2442777"/>
        <a:ext cx="1213120" cy="871320"/>
      </dsp:txXfrm>
    </dsp:sp>
    <dsp:sp modelId="{AF0E288F-5CC6-4DC5-B526-D38A131A5C44}">
      <dsp:nvSpPr>
        <dsp:cNvPr id="0" name=""/>
        <dsp:cNvSpPr/>
      </dsp:nvSpPr>
      <dsp:spPr>
        <a:xfrm rot="3401491">
          <a:off x="3981247" y="3034915"/>
          <a:ext cx="358871" cy="465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40246"/>
                <a:satOff val="-21365"/>
                <a:lumOff val="1921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-40246"/>
                <a:satOff val="-21365"/>
                <a:lumOff val="1921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-40246"/>
                <a:satOff val="-21365"/>
                <a:lumOff val="19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5517" y="3083029"/>
        <a:ext cx="251210" cy="279306"/>
      </dsp:txXfrm>
    </dsp:sp>
    <dsp:sp modelId="{C0DADBEA-02BC-44AC-8C00-876F8E55C8F2}">
      <dsp:nvSpPr>
        <dsp:cNvPr id="0" name=""/>
        <dsp:cNvSpPr/>
      </dsp:nvSpPr>
      <dsp:spPr>
        <a:xfrm>
          <a:off x="3860489" y="3500165"/>
          <a:ext cx="1715612" cy="12322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40536"/>
                <a:satOff val="-21668"/>
                <a:lumOff val="1991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40536"/>
                <a:satOff val="-21668"/>
                <a:lumOff val="1991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40536"/>
                <a:satOff val="-21668"/>
                <a:lumOff val="199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Teconológicas</a:t>
          </a:r>
          <a:endParaRPr lang="es-EC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1735" y="3680621"/>
        <a:ext cx="1213120" cy="871320"/>
      </dsp:txXfrm>
    </dsp:sp>
    <dsp:sp modelId="{C5580521-4E09-4AF1-B12A-264F31C6D8E7}">
      <dsp:nvSpPr>
        <dsp:cNvPr id="0" name=""/>
        <dsp:cNvSpPr/>
      </dsp:nvSpPr>
      <dsp:spPr>
        <a:xfrm rot="6942857">
          <a:off x="3089074" y="3050299"/>
          <a:ext cx="305704" cy="465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53662"/>
                <a:satOff val="-28487"/>
                <a:lumOff val="25615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-53662"/>
                <a:satOff val="-28487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-53662"/>
                <a:satOff val="-28487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54825" y="3102087"/>
        <a:ext cx="213993" cy="279306"/>
      </dsp:txXfrm>
    </dsp:sp>
    <dsp:sp modelId="{E0CD8B97-412D-4879-A3C6-7FDF0B01D936}">
      <dsp:nvSpPr>
        <dsp:cNvPr id="0" name=""/>
        <dsp:cNvSpPr/>
      </dsp:nvSpPr>
      <dsp:spPr>
        <a:xfrm>
          <a:off x="1988923" y="3515833"/>
          <a:ext cx="1688392" cy="12322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54049"/>
                <a:satOff val="-28891"/>
                <a:lumOff val="2655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54049"/>
                <a:satOff val="-28891"/>
                <a:lumOff val="2655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54049"/>
                <a:satOff val="-28891"/>
                <a:lumOff val="265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Publicas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182" y="3696289"/>
        <a:ext cx="1193874" cy="871320"/>
      </dsp:txXfrm>
    </dsp:sp>
    <dsp:sp modelId="{EA4E4A5A-E53A-4812-9174-45D8C57BC293}">
      <dsp:nvSpPr>
        <dsp:cNvPr id="0" name=""/>
        <dsp:cNvSpPr/>
      </dsp:nvSpPr>
      <dsp:spPr>
        <a:xfrm rot="10028571">
          <a:off x="2726880" y="2419399"/>
          <a:ext cx="196022" cy="465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67077"/>
                <a:satOff val="-35608"/>
                <a:lumOff val="32018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-67077"/>
                <a:satOff val="-35608"/>
                <a:lumOff val="32018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-67077"/>
                <a:satOff val="-35608"/>
                <a:lumOff val="320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84950" y="2505958"/>
        <a:ext cx="137215" cy="279306"/>
      </dsp:txXfrm>
    </dsp:sp>
    <dsp:sp modelId="{14F5C3BE-A4B4-4F23-A446-2871FD51A661}">
      <dsp:nvSpPr>
        <dsp:cNvPr id="0" name=""/>
        <dsp:cNvSpPr/>
      </dsp:nvSpPr>
      <dsp:spPr>
        <a:xfrm>
          <a:off x="989281" y="2262321"/>
          <a:ext cx="1688392" cy="12322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67561"/>
                <a:satOff val="-36114"/>
                <a:lumOff val="3318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67561"/>
                <a:satOff val="-36114"/>
                <a:lumOff val="3318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67561"/>
                <a:satOff val="-36114"/>
                <a:lumOff val="331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Culturales</a:t>
          </a:r>
          <a:endParaRPr lang="es-EC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6540" y="2442777"/>
        <a:ext cx="1193874" cy="871320"/>
      </dsp:txXfrm>
    </dsp:sp>
    <dsp:sp modelId="{BE4DC6C1-0F03-423D-991F-998A3BD4C53F}">
      <dsp:nvSpPr>
        <dsp:cNvPr id="0" name=""/>
        <dsp:cNvSpPr/>
      </dsp:nvSpPr>
      <dsp:spPr>
        <a:xfrm rot="13114286">
          <a:off x="2829537" y="1692531"/>
          <a:ext cx="251128" cy="465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80493"/>
                <a:satOff val="-42730"/>
                <a:lumOff val="38422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-80493"/>
                <a:satOff val="-42730"/>
                <a:lumOff val="38422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-80493"/>
                <a:satOff val="-42730"/>
                <a:lumOff val="384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96657" y="1809119"/>
        <a:ext cx="175790" cy="279306"/>
      </dsp:txXfrm>
    </dsp:sp>
    <dsp:sp modelId="{E37B036B-0F9D-4760-834D-7B76D303A83A}">
      <dsp:nvSpPr>
        <dsp:cNvPr id="0" name=""/>
        <dsp:cNvSpPr/>
      </dsp:nvSpPr>
      <dsp:spPr>
        <a:xfrm>
          <a:off x="1332439" y="699218"/>
          <a:ext cx="1715612" cy="12322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-81073"/>
                <a:satOff val="-43337"/>
                <a:lumOff val="3982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81073"/>
                <a:satOff val="-43337"/>
                <a:lumOff val="3982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81073"/>
                <a:satOff val="-43337"/>
                <a:lumOff val="398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Políticos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685" y="879674"/>
        <a:ext cx="1213120" cy="871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8B9D-094E-4C9F-ADF9-F37783975749}">
      <dsp:nvSpPr>
        <dsp:cNvPr id="0" name=""/>
        <dsp:cNvSpPr/>
      </dsp:nvSpPr>
      <dsp:spPr>
        <a:xfrm>
          <a:off x="0" y="944"/>
          <a:ext cx="8216911" cy="639101"/>
        </a:xfrm>
        <a:prstGeom prst="round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toda persona física o jurídica que compra un producto o recibe un servicio y que mantiene una relación comercial con la empresa.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8" y="32142"/>
        <a:ext cx="8154515" cy="576705"/>
      </dsp:txXfrm>
    </dsp:sp>
    <dsp:sp modelId="{C8A89051-7B6E-4076-BF86-2544A0AE4624}">
      <dsp:nvSpPr>
        <dsp:cNvPr id="0" name=""/>
        <dsp:cNvSpPr/>
      </dsp:nvSpPr>
      <dsp:spPr>
        <a:xfrm>
          <a:off x="0" y="640046"/>
          <a:ext cx="8216911" cy="2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Cliente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0046"/>
        <a:ext cx="8216911" cy="241562"/>
      </dsp:txXfrm>
    </dsp:sp>
    <dsp:sp modelId="{FCFE91E4-322E-4841-9BF3-FE5FCB43FD05}">
      <dsp:nvSpPr>
        <dsp:cNvPr id="0" name=""/>
        <dsp:cNvSpPr/>
      </dsp:nvSpPr>
      <dsp:spPr>
        <a:xfrm>
          <a:off x="0" y="881608"/>
          <a:ext cx="8216911" cy="639101"/>
        </a:xfrm>
        <a:prstGeom prst="round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Cualquier “cosa” que se brinda en un mercado para su compra y disfrute y que tiene la capacidad de satisfacer una necesidad o un deseo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8" y="912806"/>
        <a:ext cx="8154515" cy="576705"/>
      </dsp:txXfrm>
    </dsp:sp>
    <dsp:sp modelId="{D26A0BDE-3BC0-4DF6-9B4D-DFF4557A4EA0}">
      <dsp:nvSpPr>
        <dsp:cNvPr id="0" name=""/>
        <dsp:cNvSpPr/>
      </dsp:nvSpPr>
      <dsp:spPr>
        <a:xfrm>
          <a:off x="0" y="1520709"/>
          <a:ext cx="8216911" cy="2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 o servicio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20709"/>
        <a:ext cx="8216911" cy="241562"/>
      </dsp:txXfrm>
    </dsp:sp>
    <dsp:sp modelId="{64016462-6869-4C71-B539-9699C289C2BC}">
      <dsp:nvSpPr>
        <dsp:cNvPr id="0" name=""/>
        <dsp:cNvSpPr/>
      </dsp:nvSpPr>
      <dsp:spPr>
        <a:xfrm>
          <a:off x="0" y="1762271"/>
          <a:ext cx="8216911" cy="639101"/>
        </a:xfrm>
        <a:prstGeom prst="round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la actividad o proceso que realiza una empresa para generar un producto o servicio y distribuirlo de manera eficiente a los consumidores para su uso.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8" y="1793469"/>
        <a:ext cx="8154515" cy="576705"/>
      </dsp:txXfrm>
    </dsp:sp>
    <dsp:sp modelId="{6D23D032-1935-417B-BC84-ECA14D52EEE6}">
      <dsp:nvSpPr>
        <dsp:cNvPr id="0" name=""/>
        <dsp:cNvSpPr/>
      </dsp:nvSpPr>
      <dsp:spPr>
        <a:xfrm>
          <a:off x="0" y="2401372"/>
          <a:ext cx="8216911" cy="2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Distribución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01372"/>
        <a:ext cx="8216911" cy="241562"/>
      </dsp:txXfrm>
    </dsp:sp>
    <dsp:sp modelId="{A00BF368-38EB-4855-8895-BAC0B5633B28}">
      <dsp:nvSpPr>
        <dsp:cNvPr id="0" name=""/>
        <dsp:cNvSpPr/>
      </dsp:nvSpPr>
      <dsp:spPr>
        <a:xfrm>
          <a:off x="0" y="2642935"/>
          <a:ext cx="8216911" cy="639101"/>
        </a:xfrm>
        <a:prstGeom prst="round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precio es la equivalencia monetaria de valor que las empresas asignan a un producto/servicio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8" y="2674133"/>
        <a:ext cx="8154515" cy="576705"/>
      </dsp:txXfrm>
    </dsp:sp>
    <dsp:sp modelId="{481CEB22-9A26-431B-A427-C1037AE4C32C}">
      <dsp:nvSpPr>
        <dsp:cNvPr id="0" name=""/>
        <dsp:cNvSpPr/>
      </dsp:nvSpPr>
      <dsp:spPr>
        <a:xfrm>
          <a:off x="0" y="3282036"/>
          <a:ext cx="8216911" cy="2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Precio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82036"/>
        <a:ext cx="8216911" cy="241562"/>
      </dsp:txXfrm>
    </dsp:sp>
    <dsp:sp modelId="{4B1F5001-E32A-42A6-BE5D-660A55871F28}">
      <dsp:nvSpPr>
        <dsp:cNvPr id="0" name=""/>
        <dsp:cNvSpPr/>
      </dsp:nvSpPr>
      <dsp:spPr>
        <a:xfrm>
          <a:off x="0" y="3523598"/>
          <a:ext cx="8216911" cy="639101"/>
        </a:xfrm>
        <a:prstGeom prst="roundRect">
          <a:avLst/>
        </a:prstGeom>
        <a:solidFill>
          <a:srgbClr val="C6DC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una manera de comunicarse hacia el consumidor, manteniendo la relación cliente-producto-empresa mediante el uso de medios de comunicación.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8" y="3554796"/>
        <a:ext cx="8154515" cy="576705"/>
      </dsp:txXfrm>
    </dsp:sp>
    <dsp:sp modelId="{343BBEC5-B66F-40C8-802F-E84DC7CA4FAF}">
      <dsp:nvSpPr>
        <dsp:cNvPr id="0" name=""/>
        <dsp:cNvSpPr/>
      </dsp:nvSpPr>
      <dsp:spPr>
        <a:xfrm>
          <a:off x="0" y="4162699"/>
          <a:ext cx="8216911" cy="2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Publicidad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62699"/>
        <a:ext cx="8216911" cy="241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2205-9F04-487B-81C3-0782D83D98CF}">
      <dsp:nvSpPr>
        <dsp:cNvPr id="0" name=""/>
        <dsp:cNvSpPr/>
      </dsp:nvSpPr>
      <dsp:spPr>
        <a:xfrm rot="5400000">
          <a:off x="5405143" y="-2628702"/>
          <a:ext cx="1136505" cy="6682342"/>
        </a:xfrm>
        <a:prstGeom prst="round2Same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Sistemas que administran bases de datos geográficas, que se encuentran georreferenciados.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Se puede generar representaciones gráficas para poder determinar, analizar y resolver problemas investigativos, planificación y gestión geográfica.</a:t>
          </a:r>
          <a:endParaRPr lang="es-EC" sz="1400" kern="1200" dirty="0"/>
        </a:p>
      </dsp:txBody>
      <dsp:txXfrm rot="-5400000">
        <a:off x="2632225" y="199696"/>
        <a:ext cx="6626862" cy="1025545"/>
      </dsp:txXfrm>
    </dsp:sp>
    <dsp:sp modelId="{E1EDAAA9-DBC1-418A-AA83-B41CB44E4C1F}">
      <dsp:nvSpPr>
        <dsp:cNvPr id="0" name=""/>
        <dsp:cNvSpPr/>
      </dsp:nvSpPr>
      <dsp:spPr>
        <a:xfrm>
          <a:off x="1126592" y="2152"/>
          <a:ext cx="1505631" cy="1420631"/>
        </a:xfrm>
        <a:prstGeom prst="roundRect">
          <a:avLst/>
        </a:prstGeom>
        <a:solidFill>
          <a:srgbClr val="76AA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S.I.G.</a:t>
          </a:r>
          <a:endParaRPr lang="es-EC" sz="1900" b="1" kern="1200" dirty="0"/>
        </a:p>
      </dsp:txBody>
      <dsp:txXfrm>
        <a:off x="1195941" y="71501"/>
        <a:ext cx="1366933" cy="1281933"/>
      </dsp:txXfrm>
    </dsp:sp>
    <dsp:sp modelId="{A8DD0E9A-9381-4D2A-BC40-C615B3599B2A}">
      <dsp:nvSpPr>
        <dsp:cNvPr id="0" name=""/>
        <dsp:cNvSpPr/>
      </dsp:nvSpPr>
      <dsp:spPr>
        <a:xfrm rot="5400000">
          <a:off x="5405143" y="-1137039"/>
          <a:ext cx="1136505" cy="6682342"/>
        </a:xfrm>
        <a:prstGeom prst="round2Same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Es el conjunto de procedimientos para la consulta, integración, análisis y modelización de datos en base a su distribución geográfica.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Ayuda a identificar las relaciones espaciales entre los objetos y elementos geográficos en una ubicación geográfica determinada. </a:t>
          </a:r>
          <a:endParaRPr lang="es-EC" sz="1400" kern="1200" dirty="0"/>
        </a:p>
      </dsp:txBody>
      <dsp:txXfrm rot="-5400000">
        <a:off x="2632225" y="1691359"/>
        <a:ext cx="6626862" cy="1025545"/>
      </dsp:txXfrm>
    </dsp:sp>
    <dsp:sp modelId="{1F4B6B92-108E-45A9-8B91-37AC776E443B}">
      <dsp:nvSpPr>
        <dsp:cNvPr id="0" name=""/>
        <dsp:cNvSpPr/>
      </dsp:nvSpPr>
      <dsp:spPr>
        <a:xfrm>
          <a:off x="1126592" y="1493816"/>
          <a:ext cx="1505631" cy="1420631"/>
        </a:xfrm>
        <a:prstGeom prst="roundRect">
          <a:avLst/>
        </a:prstGeom>
        <a:solidFill>
          <a:srgbClr val="76AA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Análisis espacial</a:t>
          </a:r>
          <a:endParaRPr lang="es-EC" sz="1900" b="1" kern="1200" dirty="0"/>
        </a:p>
      </dsp:txBody>
      <dsp:txXfrm>
        <a:off x="1195941" y="1563165"/>
        <a:ext cx="1366933" cy="1281933"/>
      </dsp:txXfrm>
    </dsp:sp>
    <dsp:sp modelId="{3E408C02-B264-4F6C-81B1-AD4C16012AE9}">
      <dsp:nvSpPr>
        <dsp:cNvPr id="0" name=""/>
        <dsp:cNvSpPr/>
      </dsp:nvSpPr>
      <dsp:spPr>
        <a:xfrm rot="5400000">
          <a:off x="5405143" y="354624"/>
          <a:ext cx="1136505" cy="6682342"/>
        </a:xfrm>
        <a:prstGeom prst="round2Same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Es un método de investigación que se realiza sobre una muestra de población representativa dentro de un universo más amplio.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Se puede identificar: opiniones, creencias, intenciones de voto, actitudes, hábitos, costumbres, condiciones de vida, gustos, necesidades, características representativas, etc.</a:t>
          </a:r>
          <a:endParaRPr lang="es-EC" sz="1400" kern="1200" dirty="0"/>
        </a:p>
      </dsp:txBody>
      <dsp:txXfrm rot="-5400000">
        <a:off x="2632225" y="3183022"/>
        <a:ext cx="6626862" cy="1025545"/>
      </dsp:txXfrm>
    </dsp:sp>
    <dsp:sp modelId="{9518270C-2A27-4615-8A64-BB15BE62EBD7}">
      <dsp:nvSpPr>
        <dsp:cNvPr id="0" name=""/>
        <dsp:cNvSpPr/>
      </dsp:nvSpPr>
      <dsp:spPr>
        <a:xfrm>
          <a:off x="1126592" y="2985479"/>
          <a:ext cx="1505631" cy="1420631"/>
        </a:xfrm>
        <a:prstGeom prst="roundRect">
          <a:avLst/>
        </a:prstGeom>
        <a:solidFill>
          <a:srgbClr val="76AA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Encuestas</a:t>
          </a:r>
          <a:endParaRPr lang="es-EC" sz="1900" b="1" kern="1200" dirty="0"/>
        </a:p>
      </dsp:txBody>
      <dsp:txXfrm>
        <a:off x="1195941" y="3054828"/>
        <a:ext cx="1366933" cy="1281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C8D65-DD6C-40CA-A35C-79B69A9A2CF9}">
      <dsp:nvSpPr>
        <dsp:cNvPr id="0" name=""/>
        <dsp:cNvSpPr/>
      </dsp:nvSpPr>
      <dsp:spPr>
        <a:xfrm>
          <a:off x="0" y="335123"/>
          <a:ext cx="3819975" cy="478800"/>
        </a:xfrm>
        <a:prstGeom prst="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15A9B-4616-47E4-909E-DCA8AB06E403}">
      <dsp:nvSpPr>
        <dsp:cNvPr id="0" name=""/>
        <dsp:cNvSpPr/>
      </dsp:nvSpPr>
      <dsp:spPr>
        <a:xfrm>
          <a:off x="190998" y="54683"/>
          <a:ext cx="2673982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0" tIns="0" rIns="10107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Clientes</a:t>
          </a:r>
          <a:endParaRPr lang="es-EC" sz="1900" kern="1200" dirty="0"/>
        </a:p>
      </dsp:txBody>
      <dsp:txXfrm>
        <a:off x="218378" y="82063"/>
        <a:ext cx="2619222" cy="506120"/>
      </dsp:txXfrm>
    </dsp:sp>
    <dsp:sp modelId="{57405469-6B6F-4E3A-A19F-DD0592B1891B}">
      <dsp:nvSpPr>
        <dsp:cNvPr id="0" name=""/>
        <dsp:cNvSpPr/>
      </dsp:nvSpPr>
      <dsp:spPr>
        <a:xfrm>
          <a:off x="0" y="1196963"/>
          <a:ext cx="3819975" cy="478800"/>
        </a:xfrm>
        <a:prstGeom prst="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BC6F-8F07-4868-8FA6-DABC382056B8}">
      <dsp:nvSpPr>
        <dsp:cNvPr id="0" name=""/>
        <dsp:cNvSpPr/>
      </dsp:nvSpPr>
      <dsp:spPr>
        <a:xfrm>
          <a:off x="190998" y="916523"/>
          <a:ext cx="2673982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0" tIns="0" rIns="10107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Tipos de proyectos</a:t>
          </a:r>
          <a:endParaRPr lang="es-EC" sz="1900" kern="1200" dirty="0"/>
        </a:p>
      </dsp:txBody>
      <dsp:txXfrm>
        <a:off x="218378" y="943903"/>
        <a:ext cx="2619222" cy="506120"/>
      </dsp:txXfrm>
    </dsp:sp>
    <dsp:sp modelId="{41F5C594-9167-4F20-B0A8-CF8FA90F878C}">
      <dsp:nvSpPr>
        <dsp:cNvPr id="0" name=""/>
        <dsp:cNvSpPr/>
      </dsp:nvSpPr>
      <dsp:spPr>
        <a:xfrm>
          <a:off x="0" y="2058804"/>
          <a:ext cx="3819975" cy="478800"/>
        </a:xfrm>
        <a:prstGeom prst="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90C94-DBED-4C33-83D2-9B6CCAF27F3A}">
      <dsp:nvSpPr>
        <dsp:cNvPr id="0" name=""/>
        <dsp:cNvSpPr/>
      </dsp:nvSpPr>
      <dsp:spPr>
        <a:xfrm>
          <a:off x="190998" y="1778364"/>
          <a:ext cx="2673982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0" tIns="0" rIns="10107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Factores de Influencia</a:t>
          </a:r>
          <a:endParaRPr lang="es-EC" sz="1900" kern="1200" dirty="0"/>
        </a:p>
      </dsp:txBody>
      <dsp:txXfrm>
        <a:off x="218378" y="1805744"/>
        <a:ext cx="2619222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C8D65-DD6C-40CA-A35C-79B69A9A2CF9}">
      <dsp:nvSpPr>
        <dsp:cNvPr id="0" name=""/>
        <dsp:cNvSpPr/>
      </dsp:nvSpPr>
      <dsp:spPr>
        <a:xfrm>
          <a:off x="0" y="349863"/>
          <a:ext cx="4200128" cy="529200"/>
        </a:xfrm>
        <a:prstGeom prst="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15A9B-4616-47E4-909E-DCA8AB06E403}">
      <dsp:nvSpPr>
        <dsp:cNvPr id="0" name=""/>
        <dsp:cNvSpPr/>
      </dsp:nvSpPr>
      <dsp:spPr>
        <a:xfrm>
          <a:off x="210006" y="39903"/>
          <a:ext cx="294008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Conocimiento</a:t>
          </a:r>
          <a:endParaRPr lang="es-EC" sz="2100" kern="1200" dirty="0"/>
        </a:p>
      </dsp:txBody>
      <dsp:txXfrm>
        <a:off x="240268" y="70165"/>
        <a:ext cx="2879565" cy="559396"/>
      </dsp:txXfrm>
    </dsp:sp>
    <dsp:sp modelId="{57405469-6B6F-4E3A-A19F-DD0592B1891B}">
      <dsp:nvSpPr>
        <dsp:cNvPr id="0" name=""/>
        <dsp:cNvSpPr/>
      </dsp:nvSpPr>
      <dsp:spPr>
        <a:xfrm>
          <a:off x="0" y="1302424"/>
          <a:ext cx="4200128" cy="529200"/>
        </a:xfrm>
        <a:prstGeom prst="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BC6F-8F07-4868-8FA6-DABC382056B8}">
      <dsp:nvSpPr>
        <dsp:cNvPr id="0" name=""/>
        <dsp:cNvSpPr/>
      </dsp:nvSpPr>
      <dsp:spPr>
        <a:xfrm>
          <a:off x="210006" y="992463"/>
          <a:ext cx="294008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Existencia</a:t>
          </a:r>
          <a:endParaRPr lang="es-EC" sz="2100" kern="1200" dirty="0"/>
        </a:p>
      </dsp:txBody>
      <dsp:txXfrm>
        <a:off x="240268" y="1022725"/>
        <a:ext cx="2879565" cy="559396"/>
      </dsp:txXfrm>
    </dsp:sp>
    <dsp:sp modelId="{41F5C594-9167-4F20-B0A8-CF8FA90F878C}">
      <dsp:nvSpPr>
        <dsp:cNvPr id="0" name=""/>
        <dsp:cNvSpPr/>
      </dsp:nvSpPr>
      <dsp:spPr>
        <a:xfrm>
          <a:off x="0" y="2254984"/>
          <a:ext cx="4200128" cy="529200"/>
        </a:xfrm>
        <a:prstGeom prst="rect">
          <a:avLst/>
        </a:prstGeom>
        <a:solidFill>
          <a:srgbClr val="C6DCCA">
            <a:alpha val="90000"/>
          </a:srgb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90C94-DBED-4C33-83D2-9B6CCAF27F3A}">
      <dsp:nvSpPr>
        <dsp:cNvPr id="0" name=""/>
        <dsp:cNvSpPr/>
      </dsp:nvSpPr>
      <dsp:spPr>
        <a:xfrm>
          <a:off x="210006" y="1945024"/>
          <a:ext cx="294008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AA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8" tIns="0" rIns="1111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Influyó en su compra</a:t>
          </a:r>
          <a:endParaRPr lang="es-EC" sz="2100" kern="1200" dirty="0"/>
        </a:p>
      </dsp:txBody>
      <dsp:txXfrm>
        <a:off x="240268" y="1975286"/>
        <a:ext cx="2879565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18/2/2022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35816" y="188640"/>
            <a:ext cx="288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6660232" y="5906861"/>
            <a:ext cx="2452285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F4FE25F-A71F-465D-A41E-7A167AE7D13F}"/>
              </a:ext>
            </a:extLst>
          </p:cNvPr>
          <p:cNvSpPr txBox="1"/>
          <p:nvPr/>
        </p:nvSpPr>
        <p:spPr>
          <a:xfrm>
            <a:off x="1771092" y="996896"/>
            <a:ext cx="664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- ESPE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766EF07-CB06-4615-B327-4FD41DDD5D49}"/>
              </a:ext>
            </a:extLst>
          </p:cNvPr>
          <p:cNvSpPr txBox="1"/>
          <p:nvPr/>
        </p:nvSpPr>
        <p:spPr>
          <a:xfrm>
            <a:off x="2111069" y="1555375"/>
            <a:ext cx="661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Tierra y de la Construcción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E67554C-41FB-4A88-8E5C-D4413178714F}"/>
              </a:ext>
            </a:extLst>
          </p:cNvPr>
          <p:cNvSpPr txBox="1"/>
          <p:nvPr/>
        </p:nvSpPr>
        <p:spPr>
          <a:xfrm>
            <a:off x="1112339" y="2667624"/>
            <a:ext cx="796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ZONIFICACIÓN DE ÁREAS POTENCIALES PARA EL DESARROLLO DE PROYECTOS INMOBILIARIOS MEDIANTE EL USO DE HERRAMIENTAS DE GEOMARKETING EN EL CANTÓN RUMIÑAHUI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D287630-5D28-4D2C-867F-64717833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131245"/>
            <a:ext cx="907161" cy="9071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766EF07-CB06-4615-B327-4FD41DDD5D49}"/>
              </a:ext>
            </a:extLst>
          </p:cNvPr>
          <p:cNvSpPr txBox="1"/>
          <p:nvPr/>
        </p:nvSpPr>
        <p:spPr>
          <a:xfrm>
            <a:off x="2472134" y="2011093"/>
            <a:ext cx="58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Geográfica y del Medio Ambiente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E67554C-41FB-4A88-8E5C-D4413178714F}"/>
              </a:ext>
            </a:extLst>
          </p:cNvPr>
          <p:cNvSpPr txBox="1"/>
          <p:nvPr/>
        </p:nvSpPr>
        <p:spPr>
          <a:xfrm>
            <a:off x="1771092" y="3755043"/>
            <a:ext cx="5481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José Esteban Herrera Jaya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Ginella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Jácome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 evaluador: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Dra. Débora Simón Baile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 la Carrera: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Alexander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Robayo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Nieto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la UAR: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Abg. Michelle Benavides Guzmán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6704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MARKETING</a:t>
            </a:r>
            <a:endParaRPr lang="es-ES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97291747"/>
              </p:ext>
            </p:extLst>
          </p:nvPr>
        </p:nvGraphicFramePr>
        <p:xfrm>
          <a:off x="-252536" y="1052736"/>
          <a:ext cx="7283152" cy="475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516216" y="2060848"/>
            <a:ext cx="246896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demográfico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natural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económico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político 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cultural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10912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MARKETING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9446" y="1628800"/>
            <a:ext cx="246896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demográfico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natural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económico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político 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cultural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Marketísimo: El marketing y los cambios demográf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664296" cy="21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a sostenibilidad ambiental es un factor imprescindible para garantizar el  crecimiento de las empresas | Comunidad 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63" y="3102456"/>
            <a:ext cx="3059772" cy="20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actores económicos de una empre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61" y="1153912"/>
            <a:ext cx="2786088" cy="19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glamento de Higiene y Seguridad - CSSO ECUA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94969"/>
            <a:ext cx="1976049" cy="19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Marketing Puro: El factor cultural el éxito de la negociación internacio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28" y="2271910"/>
            <a:ext cx="3398376" cy="15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96" y="72976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MARKETING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5396" y="986939"/>
            <a:ext cx="544669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 DEL MARKETING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51973918"/>
              </p:ext>
            </p:extLst>
          </p:nvPr>
        </p:nvGraphicFramePr>
        <p:xfrm>
          <a:off x="343170" y="1445013"/>
          <a:ext cx="8216911" cy="44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2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Sistemas de información geográfica y marketing digital: Geomarke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1" r="31447"/>
          <a:stretch/>
        </p:blipFill>
        <p:spPr bwMode="auto">
          <a:xfrm>
            <a:off x="1914315" y="4487446"/>
            <a:ext cx="2493925" cy="16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escubre todos los datos acerca del geoma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18" y="1835366"/>
            <a:ext cx="2565619" cy="12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40" y="36050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GEOMARKETING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3528" y="1018855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10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geomarketing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define como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conjunto de técnicas que permiten analizar la realidad económica-social desde un punto de vista geográfico, a través de instrumentos cartográficos y herramientas de la estadística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espacial. (Alcaide, 2012)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8578" y="2908176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marketing geográfico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permite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y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facilita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la distribución de un producto en un lugar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específico mediante herramientas geográficas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4031432" y="2276872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Identificación de clientes mediante datos de las necesidades que presentan.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</a:rPr>
              <a:t>Clientes potenciales.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</a:rPr>
              <a:t>Identificación de la geografía donde se realiza el análisis.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</a:rPr>
              <a:t>La oferta.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</a:rPr>
              <a:t>Consumidores en base a la ubicación de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</a:rPr>
              <a:t>Adaptación de las estrategias de marketing.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</a:rPr>
              <a:t>Integración de las necesidades del cliente dentro del plan de comunicación.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3059832" y="3262918"/>
            <a:ext cx="864096" cy="648072"/>
          </a:xfrm>
          <a:prstGeom prst="rightArrow">
            <a:avLst/>
          </a:prstGeom>
          <a:solidFill>
            <a:srgbClr val="76AA8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11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788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HERRAMIENTAS GEOESPACIALES</a:t>
            </a:r>
            <a:endParaRPr lang="es-ES" sz="36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00857906"/>
              </p:ext>
            </p:extLst>
          </p:nvPr>
        </p:nvGraphicFramePr>
        <p:xfrm>
          <a:off x="-540568" y="1182564"/>
          <a:ext cx="1044116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7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Acciones que el sector inmobiliario debe implementar en ciudades densas  tras el COVID-19 : Inmobili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0734"/>
            <a:ext cx="1821959" cy="16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3" y="50630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SECTOR INMOBILIARIO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5990" y="2280586"/>
            <a:ext cx="2592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aquel que conlleva toda actividad perteneciente a los bienes inmuebles: tierra, edificios, derechos aéreos sobre la tierra y los derechos subterráneos debajo de la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tierra. </a:t>
            </a:r>
            <a:endParaRPr lang="es-EC" sz="1600" dirty="0"/>
          </a:p>
        </p:txBody>
      </p:sp>
      <p:sp>
        <p:nvSpPr>
          <p:cNvPr id="5" name="Rectángulo 4"/>
          <p:cNvSpPr/>
          <p:nvPr/>
        </p:nvSpPr>
        <p:spPr>
          <a:xfrm>
            <a:off x="2771800" y="1326479"/>
            <a:ext cx="615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Times New Roman" panose="02020603050405020304" pitchFamily="18" charset="0"/>
              </a:rPr>
              <a:t>MERCADO INMOBILIARIO</a:t>
            </a:r>
          </a:p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conjunto de acciones de oferta y demanda de bienes inmuebles, siendo un factor importante dentro de la economía del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país.</a:t>
            </a:r>
            <a:endPara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dirty="0"/>
          </a:p>
        </p:txBody>
      </p:sp>
      <p:sp>
        <p:nvSpPr>
          <p:cNvPr id="6" name="Rectángulo 5"/>
          <p:cNvSpPr/>
          <p:nvPr/>
        </p:nvSpPr>
        <p:spPr>
          <a:xfrm>
            <a:off x="2771800" y="2303087"/>
            <a:ext cx="6156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Times New Roman" panose="02020603050405020304" pitchFamily="18" charset="0"/>
              </a:rPr>
              <a:t>EMPRESAS INMOBILIARIAS</a:t>
            </a:r>
          </a:p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dedican a la venta y compra de bienes inmuebles: casas, terrenos, departamentos, entre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otros.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71800" y="3284984"/>
            <a:ext cx="6156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EMPRESAS CONSTRUCTORAS</a:t>
            </a:r>
          </a:p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 o sociedad mercantil o industrial fundada para emprender o para llevar a cabo construcciones, negocios o proyectos 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771800" y="4437112"/>
            <a:ext cx="6156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RESIDENCIALES</a:t>
            </a:r>
          </a:p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aquellos que son desarrollados por empresas privadas o instituciones públicas para dar un servicio a la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Proptech: la industria que promete revolucionar el sector inmobiliar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17597"/>
          <a:stretch/>
        </p:blipFill>
        <p:spPr bwMode="auto">
          <a:xfrm>
            <a:off x="281751" y="4023648"/>
            <a:ext cx="2411909" cy="19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 descr="C:\Users\JOSE ESTEBAN HERRERA\Desktop\VARIABLES-Entrevista_0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" b="6236"/>
          <a:stretch/>
        </p:blipFill>
        <p:spPr bwMode="auto">
          <a:xfrm>
            <a:off x="-324544" y="704900"/>
            <a:ext cx="9577064" cy="62788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20" y="125760"/>
            <a:ext cx="8229600" cy="1143000"/>
          </a:xfrm>
        </p:spPr>
        <p:txBody>
          <a:bodyPr/>
          <a:lstStyle/>
          <a:p>
            <a:pPr algn="l"/>
            <a:r>
              <a:rPr lang="es-ES" sz="2400" b="0" dirty="0" smtClean="0">
                <a:solidFill>
                  <a:schemeClr val="tx1"/>
                </a:solidFill>
              </a:rPr>
              <a:t>METODOLOGÍA</a:t>
            </a:r>
            <a:endParaRPr lang="es-E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0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3185" y="1026840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PARROQUIAS URBANAS</a:t>
            </a:r>
            <a:endParaRPr lang="es-EC" sz="1600" b="1" dirty="0"/>
          </a:p>
        </p:txBody>
      </p:sp>
      <p:pic>
        <p:nvPicPr>
          <p:cNvPr id="6" name="Imagen 5" descr="C:\Users\JOSE ESTEBAN HERRERA\Desktop\VARIABLES-Entrevista_00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5020" b="24700"/>
          <a:stretch/>
        </p:blipFill>
        <p:spPr bwMode="auto">
          <a:xfrm>
            <a:off x="169169" y="1602904"/>
            <a:ext cx="6840760" cy="426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764704"/>
            <a:ext cx="4584593" cy="17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1" y="56197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3" y="908720"/>
            <a:ext cx="4658681" cy="49452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92" y="2420888"/>
            <a:ext cx="48169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7073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pic>
        <p:nvPicPr>
          <p:cNvPr id="3" name="Imagen 2" descr="C:\Users\JOSE ESTEBAN HERRERA\Desktop\Figura_parroquias_rural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4774" r="2943" b="22005"/>
          <a:stretch/>
        </p:blipFill>
        <p:spPr bwMode="auto">
          <a:xfrm>
            <a:off x="336297" y="1484784"/>
            <a:ext cx="6624736" cy="4474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36297" y="1061055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PARROQUIAS RURALES</a:t>
            </a:r>
            <a:endParaRPr lang="es-EC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45" y="629007"/>
            <a:ext cx="474603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0959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CONTENIDO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Resultado de imagen de captura y recaptura">
            <a:extLst>
              <a:ext uri="{FF2B5EF4-FFF2-40B4-BE49-F238E27FC236}">
                <a16:creationId xmlns:a16="http://schemas.microsoft.com/office/drawing/2014/main" xmlns="" id="{C1F9C330-C4A7-4E88-A4E5-DB18923CC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0872" y="30605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7675155"/>
              </p:ext>
            </p:extLst>
          </p:nvPr>
        </p:nvGraphicFramePr>
        <p:xfrm>
          <a:off x="1528936" y="1052736"/>
          <a:ext cx="70054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736848" y="1116905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752643" y="4741741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36848" y="2014996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36848" y="2481078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36848" y="2926736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36848" y="3406792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36848" y="3872259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52643" y="4283677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55067" y="1565967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36848" y="5229200"/>
            <a:ext cx="648072" cy="319880"/>
          </a:xfrm>
          <a:prstGeom prst="ellipse">
            <a:avLst/>
          </a:prstGeom>
          <a:solidFill>
            <a:srgbClr val="C6DCCA"/>
          </a:solidFill>
          <a:ln>
            <a:solidFill>
              <a:srgbClr val="76AA8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C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5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95" y="11088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9" y="908720"/>
            <a:ext cx="5324138" cy="31683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501008"/>
            <a:ext cx="51816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16" y="23788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522" y="802901"/>
            <a:ext cx="4436266" cy="34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ANÁLISIS MERCADO INMOBILIARIO</a:t>
            </a:r>
            <a:endParaRPr lang="es-EC" sz="1600" b="1" dirty="0"/>
          </a:p>
        </p:txBody>
      </p:sp>
      <p:pic>
        <p:nvPicPr>
          <p:cNvPr id="6" name="Imagen 5" descr="C:\Users\JOSE ESTEBAN HERRERA\Desktop\13. TESIS\ANEXOS\ENTREVISTA_MERCADO_AUTOR_ESTEBAN_HERRERA_0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7589" r="11329" b="32093"/>
          <a:stretch/>
        </p:blipFill>
        <p:spPr bwMode="auto">
          <a:xfrm>
            <a:off x="539551" y="1166788"/>
            <a:ext cx="4623305" cy="50705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96906121"/>
              </p:ext>
            </p:extLst>
          </p:nvPr>
        </p:nvGraphicFramePr>
        <p:xfrm>
          <a:off x="4734641" y="2204864"/>
          <a:ext cx="3819975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8481119" y="819161"/>
            <a:ext cx="576064" cy="347627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O.E. 1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0331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pic>
        <p:nvPicPr>
          <p:cNvPr id="8" name="Imagen 7" descr="C:\Users\JOSE ESTEBAN HERRERA\Desktop\VARIABLES-Entrevista_00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6475" r="1954" b="38609"/>
          <a:stretch/>
        </p:blipFill>
        <p:spPr bwMode="auto">
          <a:xfrm>
            <a:off x="0" y="1340768"/>
            <a:ext cx="9051093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481119" y="819161"/>
            <a:ext cx="576064" cy="347627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O.E. 4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7995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612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5150" y="1065094"/>
            <a:ext cx="6520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</a:rPr>
              <a:t>PONDERACIÓN FACTORES DE INFLUENCIA</a:t>
            </a:r>
            <a:endParaRPr lang="es-EC" sz="1600" b="1" dirty="0"/>
          </a:p>
        </p:txBody>
      </p:sp>
      <p:pic>
        <p:nvPicPr>
          <p:cNvPr id="6" name="Imagen 5" descr="C:\Users\JOSE ESTEBAN HERRERA\Desktop\13. TESIS\ANEXOS\ENCUESTA_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04" y="980728"/>
            <a:ext cx="3848624" cy="483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76" y="1556792"/>
            <a:ext cx="3048000" cy="24098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077" y="4581128"/>
            <a:ext cx="1314450" cy="314325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3717652" y="2420888"/>
            <a:ext cx="1512168" cy="1008112"/>
          </a:xfrm>
          <a:prstGeom prst="rightArrow">
            <a:avLst/>
          </a:prstGeom>
          <a:solidFill>
            <a:srgbClr val="C6DCCA"/>
          </a:solidFill>
          <a:ln>
            <a:solidFill>
              <a:srgbClr val="76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727" y="4276328"/>
            <a:ext cx="819150" cy="3048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481119" y="819161"/>
            <a:ext cx="576064" cy="347627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O.E. 1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6495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783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4046182"/>
              </p:ext>
            </p:extLst>
          </p:nvPr>
        </p:nvGraphicFramePr>
        <p:xfrm>
          <a:off x="539552" y="1484784"/>
          <a:ext cx="4200128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836712"/>
            <a:ext cx="2448272" cy="27053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673" y="2189410"/>
            <a:ext cx="3883695" cy="35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8587" y="999257"/>
            <a:ext cx="5224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</a:rPr>
              <a:t>IDENTIFICACIÓN ÁREAS DE INFLUENCIA</a:t>
            </a:r>
            <a:endParaRPr lang="es-EC" sz="1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3594"/>
            <a:ext cx="4714875" cy="145732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9"/>
          <a:stretch/>
        </p:blipFill>
        <p:spPr>
          <a:xfrm>
            <a:off x="89337" y="517748"/>
            <a:ext cx="8463791" cy="63093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4" t="17113" b="17113"/>
          <a:stretch/>
        </p:blipFill>
        <p:spPr>
          <a:xfrm>
            <a:off x="8301173" y="4353620"/>
            <a:ext cx="682583" cy="25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:\Users\JOSE ESTEBAN HERRERA\Desktop\mapa zona con influencia de factores_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2086"/>
            <a:ext cx="4841559" cy="6835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2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4312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4703" y="921078"/>
            <a:ext cx="6520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</a:rPr>
              <a:t>ZONAS CON MAYOR NUMERO DE PROYECTOS INMOBILIARIOS</a:t>
            </a:r>
            <a:endParaRPr lang="es-EC" sz="1600" b="1" dirty="0"/>
          </a:p>
        </p:txBody>
      </p:sp>
      <p:pic>
        <p:nvPicPr>
          <p:cNvPr id="5" name="Imagen 4" descr="C:\Users\JOSE ESTEBAN HERRERA\Desktop\puntos calientes inmob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6"/>
          <a:stretch/>
        </p:blipFill>
        <p:spPr bwMode="auto">
          <a:xfrm>
            <a:off x="575557" y="1484784"/>
            <a:ext cx="2664296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JOSE ESTEBAN HERRERA\Desktop\mapa calor inmobiliarias_0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0"/>
            <a:ext cx="4896544" cy="69135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8481119" y="819161"/>
            <a:ext cx="576064" cy="347627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O.E. 2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663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55547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739275"/>
            <a:ext cx="6520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</a:rPr>
              <a:t>ZONAS RESIDENCIALES </a:t>
            </a:r>
            <a:endParaRPr lang="es-EC" sz="1600" b="1" dirty="0"/>
          </a:p>
        </p:txBody>
      </p:sp>
      <p:pic>
        <p:nvPicPr>
          <p:cNvPr id="5" name="Imagen 4" descr="C:\Users\JOSE ESTEBAN HERRERA\Desktop\mapa zonas urbanas residenciales_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55547"/>
            <a:ext cx="4896544" cy="69135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8481119" y="819161"/>
            <a:ext cx="576064" cy="347627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O.E. 3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8377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60" y="-4957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5042" y="987974"/>
            <a:ext cx="8428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</a:rPr>
              <a:t>ZONAS URBANAS RESIDENCIALES APTAS PARA EL DESARROLLO DE PROYECTOS RESIDENCIALES </a:t>
            </a:r>
            <a:endParaRPr lang="es-EC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40" y="1839712"/>
            <a:ext cx="3553026" cy="18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12" y="1839712"/>
            <a:ext cx="3483504" cy="1800200"/>
          </a:xfrm>
          <a:prstGeom prst="rect">
            <a:avLst/>
          </a:prstGeom>
        </p:spPr>
      </p:pic>
      <p:pic>
        <p:nvPicPr>
          <p:cNvPr id="6" name="Imagen 5" descr="C:\Users\JOSE ESTEBAN HERRERA\Desktop\zonas potenciales inmobiliaria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396144" cy="4171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9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5192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INTRODUCCIÓN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Resultado de imagen de captura y recaptura">
            <a:extLst>
              <a:ext uri="{FF2B5EF4-FFF2-40B4-BE49-F238E27FC236}">
                <a16:creationId xmlns:a16="http://schemas.microsoft.com/office/drawing/2014/main" xmlns="" id="{C1F9C330-C4A7-4E88-A4E5-DB18923CC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012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467544" y="1076793"/>
            <a:ext cx="70572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pPr lvl="0" algn="just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 de mercado para las empresas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Inmobiliarios → Cantón Rumiñahui → Factores geográficos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→ atractivo, seguridad y comodidad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geográficas para las empresas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Geomarketing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Políticas, normativas, ordenanzas, etc.</a:t>
            </a:r>
            <a:endParaRPr lang="es-EC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 </a:t>
            </a:r>
          </a:p>
        </p:txBody>
      </p:sp>
      <p:pic>
        <p:nvPicPr>
          <p:cNvPr id="4098" name="Picture 2" descr="Tipos de Estudio de Mercado - Estudios de Mercado en México | Blog de  Mercaw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96" y="2444945"/>
            <a:ext cx="3168352" cy="22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forme de Gestión 2020 by imruminahui - Issu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" b="49269"/>
          <a:stretch/>
        </p:blipFill>
        <p:spPr bwMode="auto">
          <a:xfrm>
            <a:off x="3851920" y="3789040"/>
            <a:ext cx="3035452" cy="18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é es SIG? | Sistemas de Información Geográfica - Aeroterra S.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65289"/>
            <a:ext cx="2904026" cy="30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:\Users\JOSE ESTEBAN HERRERA\Desktop\mapa zonas potenciales inmob_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80" y="1"/>
            <a:ext cx="48572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1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5521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METODOLOGÍA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9418" y="1081955"/>
            <a:ext cx="8428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</a:rPr>
              <a:t>ÁREAS POTENCIALES PARA EL DESARROLLO DE PROYECTOS RESIDENCIALES </a:t>
            </a:r>
            <a:endParaRPr lang="es-EC" sz="1600" b="1" dirty="0"/>
          </a:p>
        </p:txBody>
      </p:sp>
      <p:pic>
        <p:nvPicPr>
          <p:cNvPr id="7" name="Imagen 6" descr="C:\Users\JOSE ESTEBAN HERRERA\Desktop\areas potenciales para el desarrollo de proyectos residencial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89677"/>
            <a:ext cx="5229726" cy="32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JOSE ESTEBAN HERRERA\Desktop\MAPA ZONAS POTENCIALES PARA EL DESARROLLO DE PROYECTOS INMOBILIARIOS_0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91" y="0"/>
            <a:ext cx="4876874" cy="68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8344508" y="701674"/>
            <a:ext cx="576064" cy="347627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O.E. 6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3995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4312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ANÁLISIS DE RESULTADOS</a:t>
            </a:r>
            <a:endParaRPr lang="es-ES" sz="3600" b="0" dirty="0">
              <a:solidFill>
                <a:schemeClr val="tx1"/>
              </a:solidFill>
            </a:endParaRPr>
          </a:p>
        </p:txBody>
      </p:sp>
      <p:pic>
        <p:nvPicPr>
          <p:cNvPr id="6" name="Imagen 5" descr="C:\Users\JOSE ESTEBAN HERRERA\Desktop\MAPA ZONAS POTENCIALES PARA EL DESARROLLO DE PROYECTOS INMOBILIARIOS_0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7326" r="32440" b="39853"/>
          <a:stretch/>
        </p:blipFill>
        <p:spPr bwMode="auto">
          <a:xfrm>
            <a:off x="539552" y="1268760"/>
            <a:ext cx="269415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419872" y="1268760"/>
            <a:ext cx="2592288" cy="1728192"/>
          </a:xfrm>
          <a:prstGeom prst="rect">
            <a:avLst/>
          </a:prstGeom>
          <a:solidFill>
            <a:srgbClr val="C6DCCA"/>
          </a:solidFill>
          <a:ln>
            <a:solidFill>
              <a:srgbClr val="76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3449758" y="3392996"/>
            <a:ext cx="2592288" cy="1728192"/>
          </a:xfrm>
          <a:prstGeom prst="rect">
            <a:avLst/>
          </a:prstGeom>
          <a:solidFill>
            <a:srgbClr val="C6DCCA"/>
          </a:solidFill>
          <a:ln>
            <a:solidFill>
              <a:srgbClr val="76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6202566" y="1268760"/>
            <a:ext cx="2592288" cy="1728192"/>
          </a:xfrm>
          <a:prstGeom prst="rect">
            <a:avLst/>
          </a:prstGeom>
          <a:solidFill>
            <a:srgbClr val="C6DCCA"/>
          </a:solidFill>
          <a:ln>
            <a:solidFill>
              <a:srgbClr val="76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6240769" y="3392996"/>
            <a:ext cx="2592288" cy="1728192"/>
          </a:xfrm>
          <a:prstGeom prst="rect">
            <a:avLst/>
          </a:prstGeom>
          <a:solidFill>
            <a:srgbClr val="C6DCCA"/>
          </a:solidFill>
          <a:ln>
            <a:solidFill>
              <a:srgbClr val="76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746" name="Picture 2" descr="Sistema Vial Valle de Los Chil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74" y="1459534"/>
            <a:ext cx="2160240" cy="13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Figura No. 3: Parque principal de Cotogchoa | Download Scientific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78" y="1459534"/>
            <a:ext cx="2376264" cy="13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Conocoto rumiñahui - Trov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04" y="3451024"/>
            <a:ext cx="1772795" cy="16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Terrenos Inchalillo - Terrenos - VENTA Ecuador | OL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81" y="3512176"/>
            <a:ext cx="2238863" cy="14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088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CONCLUSIONES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8" y="105273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cantón Rumiñahui, a lo largo de la historia, ha sido un sector importante dentro del crecimiento urbano. Esto debido a que es una zona muy tranquila para residir y cercana a Quito, ofreciendo varios servicios y cualidades que la han hecho atractiva para vivir.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528" y="328264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población es fundamental para la identificación de las necesidades y así poder proyectar el servicio o bien que se va a producir y dar solución o mejora a la toma de decisiones de una empresa, entidad o institución.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2542" y="4285270"/>
            <a:ext cx="8487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uso de herramientas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geomarketing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como el estudio de mercado, áreas de influencia e identificación de clientes, ha permitido que este estudio se desarrolle de la mejor manera involucrando factores geográficos influyentes para el desarrollo y venta de proyectos inmobiliarios a futuro.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2542" y="2332361"/>
            <a:ext cx="8487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zona norte del cantón Rumiñahui es en donde existe mayor concentración urbana, esto debido a la conexión directa al Distrito Metropolitano de Quito por medio de la Autopista General Rumiñahui.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8" y="9784"/>
            <a:ext cx="8229600" cy="1143000"/>
          </a:xfrm>
        </p:spPr>
        <p:txBody>
          <a:bodyPr/>
          <a:lstStyle/>
          <a:p>
            <a:pPr algn="l"/>
            <a:r>
              <a:rPr lang="es-ES" sz="3600" b="0" dirty="0" smtClean="0">
                <a:solidFill>
                  <a:schemeClr val="tx1"/>
                </a:solidFill>
              </a:rPr>
              <a:t>RECOMENDACIONES</a:t>
            </a:r>
            <a:endParaRPr lang="es-ES" sz="3600" b="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4318" y="126876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empresas inmobiliarias y constructoras independientes deberían hacer un estudio de mercado en base a los productos que ofrecen, para así tomar en cuenta los factores geográficos de mayor relevancia con respecto a las necesidades y cualidades de sus clientes potenciales.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6437" y="270892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utilizar más factores que influyen dentro de la compra del cliente para así poder obtener resultados más específicos, alternativas y la mejor opción que la empresa desea conseguir. 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1072" y="3872081"/>
            <a:ext cx="8572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cuanto al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geomarketing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recomienda utilizar estas herramientas para no solamente obtener áreas potenciales, sino, también rutas óptimas, áreas en las que una empresa se pueda ubicar, calcular tiempos y distancias, servicios y clientes potenciales.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F4FE25F-A71F-465D-A41E-7A167AE7D13F}"/>
              </a:ext>
            </a:extLst>
          </p:cNvPr>
          <p:cNvSpPr txBox="1"/>
          <p:nvPr/>
        </p:nvSpPr>
        <p:spPr>
          <a:xfrm>
            <a:off x="3034820" y="1395539"/>
            <a:ext cx="4118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GRACIAS!!</a:t>
            </a:r>
            <a:endParaRPr lang="es-EC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E67554C-41FB-4A88-8E5C-D4413178714F}"/>
              </a:ext>
            </a:extLst>
          </p:cNvPr>
          <p:cNvSpPr txBox="1"/>
          <p:nvPr/>
        </p:nvSpPr>
        <p:spPr>
          <a:xfrm>
            <a:off x="1112339" y="2667624"/>
            <a:ext cx="796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ZONIFICACIÓN DE ÁREAS POTENCIALES PARA EL DESARROLLO DE PROYECTOS INMOBILIARIOS MEDIANTE EL USO DE HERRAMIENTAS DE GEOMARKETING EN EL CANTÓN RUMIÑAHUI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D287630-5D28-4D2C-867F-64717833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131245"/>
            <a:ext cx="907161" cy="9071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E67554C-41FB-4A88-8E5C-D4413178714F}"/>
              </a:ext>
            </a:extLst>
          </p:cNvPr>
          <p:cNvSpPr txBox="1"/>
          <p:nvPr/>
        </p:nvSpPr>
        <p:spPr>
          <a:xfrm>
            <a:off x="1771092" y="3755043"/>
            <a:ext cx="5481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José Esteban Herrera Jaya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Ginella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Jácome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 evaluador: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Dra. Débora Simón Baile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 la Carrera: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Alexander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Robayo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Nieto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la UAR: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Abg. Michelle Benavides Guzmán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3" y="5105112"/>
            <a:ext cx="5370578" cy="165333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555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INTRODUCCIÓN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Resultado de imagen de captura y recaptura">
            <a:extLst>
              <a:ext uri="{FF2B5EF4-FFF2-40B4-BE49-F238E27FC236}">
                <a16:creationId xmlns:a16="http://schemas.microsoft.com/office/drawing/2014/main" xmlns="" id="{C1F9C330-C4A7-4E88-A4E5-DB18923CC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086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467544" y="1150547"/>
            <a:ext cx="4184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  <a:p>
            <a:pPr lvl="0" algn="just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 la población </a:t>
            </a:r>
          </a:p>
          <a:p>
            <a:pPr lvl="0"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Crecimiento urbano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y familias provenientes de Quito 	→ Buscar mas espacio para vivir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sector inmobiliario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no toma en cuenta el ámbito geográfico para el estudio de mercado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en lugares inadecuados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Perdidas económicas, de tiempo y perdidas humanas</a:t>
            </a:r>
            <a:endParaRPr lang="es-EC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Ineficacia en productos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Insatisfacción del cliente</a:t>
            </a:r>
          </a:p>
        </p:txBody>
      </p:sp>
      <p:pic>
        <p:nvPicPr>
          <p:cNvPr id="8194" name="Picture 2" descr="Venta de terreno Sangolquí de 26.484 m2, lote mínimo 300 m2, Proyecto. -  Terrenos.com.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36" y="510209"/>
            <a:ext cx="3828728" cy="28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sborde de ríos en Sangolquí colapsa la vía E35 en Selva Aleg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2274523"/>
            <a:ext cx="3240360" cy="20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ecinos del río Santa Clara evitan dormir en sus casas : Noticias de Quito  : La Hora Noticias de Ecuador, sus provincias y el mu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88" y="4008636"/>
            <a:ext cx="3190200" cy="21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ésimo Crisis Ilustraciones Vectoriales, Clip Art Vectorizado Libre De  Derechos. Image 22966794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7164"/>
            <a:ext cx="4045081" cy="32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as ciudades más sostenibles consiguen mayor inversión extranjera |  guiafin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8"/>
          <a:stretch/>
        </p:blipFill>
        <p:spPr bwMode="auto">
          <a:xfrm>
            <a:off x="-992" y="4941168"/>
            <a:ext cx="4283968" cy="12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ubsidiaridad para el crecimiento empresarial - Revista V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92" y="641344"/>
            <a:ext cx="3080208" cy="21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2328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INTRODUCCIÓN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Resultado de imagen de captura y recaptura">
            <a:extLst>
              <a:ext uri="{FF2B5EF4-FFF2-40B4-BE49-F238E27FC236}">
                <a16:creationId xmlns:a16="http://schemas.microsoft.com/office/drawing/2014/main" xmlns="" id="{C1F9C330-C4A7-4E88-A4E5-DB18923CC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0812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67745084"/>
              </p:ext>
            </p:extLst>
          </p:nvPr>
        </p:nvGraphicFramePr>
        <p:xfrm>
          <a:off x="1679848" y="1746255"/>
          <a:ext cx="578430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67544" y="114540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E IMPORTANCIA</a:t>
            </a:r>
          </a:p>
        </p:txBody>
      </p:sp>
    </p:spTree>
    <p:extLst>
      <p:ext uri="{BB962C8B-B14F-4D97-AF65-F5344CB8AC3E}">
        <p14:creationId xmlns:p14="http://schemas.microsoft.com/office/powerpoint/2010/main" val="42715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2" y="75376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ÁREA DE ESTUDIO</a:t>
            </a:r>
            <a:endParaRPr lang="es-ES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4609"/>
              </p:ext>
            </p:extLst>
          </p:nvPr>
        </p:nvGraphicFramePr>
        <p:xfrm>
          <a:off x="224721" y="3429000"/>
          <a:ext cx="4284476" cy="1440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42238"/>
                <a:gridCol w="2142238"/>
              </a:tblGrid>
              <a:tr h="2880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Parroquias urbanas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Parroquias rurales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Sangolquí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Cotogchoa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San Rafael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San Pedro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Rumipamba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Fajardo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61481" y="10085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orresponde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al cantón Rumiñahui, localizada en el Valle de los Chillos con una superficie de 139 km2 a 2550 m.s.n.m. y perteneciente a la provincia de Pichincha.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422743" y="231042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81.140 habitantes en la zona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urbana.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4.712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habitantes en la zona rural.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61" y="0"/>
            <a:ext cx="4611139" cy="66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259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OBJETIVOS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Resultado de imagen de captura y recaptura">
            <a:extLst>
              <a:ext uri="{FF2B5EF4-FFF2-40B4-BE49-F238E27FC236}">
                <a16:creationId xmlns:a16="http://schemas.microsoft.com/office/drawing/2014/main" xmlns="" id="{C1F9C330-C4A7-4E88-A4E5-DB18923CC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67054" y="2228671"/>
            <a:ext cx="85146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</a:rPr>
              <a:t>GENERAL</a:t>
            </a:r>
          </a:p>
          <a:p>
            <a:pPr algn="ctr"/>
            <a:endParaRPr lang="es-ES" dirty="0">
              <a:latin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las zonas potenciales para el desarrollo de proyectos inmobiliarios en el cantón Rumiñahui, mediante la aplicación de evaluación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multicriterio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herramientas de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geomarketing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la finalidad de atender las necesidades de la población y conseguir un crecimiento urbano sostenible. </a:t>
            </a:r>
          </a:p>
          <a:p>
            <a:pPr algn="ctr"/>
            <a:endParaRPr lang="es-ES" dirty="0" smtClean="0">
              <a:latin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7170" name="Picture 2" descr="Qué es SIG? | Sistemas de Información Geográfica - Aeroterra S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2" y="3861048"/>
            <a:ext cx="2218069" cy="23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5 preguntas que el Geomarketing te ayuda a contest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r="26347"/>
          <a:stretch/>
        </p:blipFill>
        <p:spPr bwMode="auto">
          <a:xfrm>
            <a:off x="6993505" y="836712"/>
            <a:ext cx="1706497" cy="190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376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OBJETIVOS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AutoShape 2" descr="Resultado de imagen de captura y recaptura">
            <a:extLst>
              <a:ext uri="{FF2B5EF4-FFF2-40B4-BE49-F238E27FC236}">
                <a16:creationId xmlns:a16="http://schemas.microsoft.com/office/drawing/2014/main" xmlns="" id="{C1F9C330-C4A7-4E88-A4E5-DB18923CC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62254" y="1120676"/>
            <a:ext cx="85146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</a:rPr>
              <a:t>ESPECÍFICOS</a:t>
            </a:r>
          </a:p>
          <a:p>
            <a:pPr algn="ctr"/>
            <a:endParaRPr lang="es-ES" dirty="0">
              <a:latin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Recolectar, organizar y clasificar los datos obtenidos por fuentes primarias y secundarias para realizar un análisis y tratamiento de información, mediante entrevistas a inmobiliarias y encuestas a la población.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y definir el mercado inmobiliario actual en base a los proyectos existentes y en obra dentro del cantón Rumiñahui.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y definir las zonas residenciales actuales y en proceso en base a la normativa legal vigente dentro del cantón Rumiñahui.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y generar las variables de significancia en base a los factores de influencia, para obtener la información de las necesidades de la población.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Generar una metodología basada en la evaluación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multicriterio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la identificación de las áreas potenciales en base a las variables identificadas y procesadas.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Zonificar las áreas potenciales mediante la aplicación de herramientas de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geomarketing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el desarrollo de proyectos inmobiliarios dentro del cantón Rumiñahui.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843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51DB8FE-E1BA-46C8-B359-C484E65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39" y="0"/>
            <a:ext cx="8229600" cy="1143000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MARKETING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1143000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“El marketing es un proceso social y de gestión a través del cual los distintos grupos e individuos obtienen lo que necesitan y desean, creando, ofreciendo e intercambiando productos con valor para otros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 (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Kotlet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2017).</a:t>
            </a:r>
          </a:p>
          <a:p>
            <a:endParaRPr lang="es-EC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5570450"/>
              </p:ext>
            </p:extLst>
          </p:nvPr>
        </p:nvGraphicFramePr>
        <p:xfrm>
          <a:off x="2123728" y="2260465"/>
          <a:ext cx="5184576" cy="35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Los 5 pasos del proceso de Marketing - EALDE Business Schoo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7" t="17803" r="33052" b="15088"/>
          <a:stretch/>
        </p:blipFill>
        <p:spPr bwMode="auto">
          <a:xfrm>
            <a:off x="353683" y="2871192"/>
            <a:ext cx="2088233" cy="2006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10090</TotalTime>
  <Words>1476</Words>
  <Application>Microsoft Office PowerPoint</Application>
  <PresentationFormat>Presentación en pantalla (4:3)</PresentationFormat>
  <Paragraphs>204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Tema13</vt:lpstr>
      <vt:lpstr>CorelDRAW</vt:lpstr>
      <vt:lpstr>Presentación de PowerPoint</vt:lpstr>
      <vt:lpstr>CONTENIDO</vt:lpstr>
      <vt:lpstr>INTRODUCCIÓN</vt:lpstr>
      <vt:lpstr>INTRODUCCIÓN</vt:lpstr>
      <vt:lpstr>INTRODUCCIÓN</vt:lpstr>
      <vt:lpstr>ÁREA DE ESTUDIO</vt:lpstr>
      <vt:lpstr>OBJETIVOS</vt:lpstr>
      <vt:lpstr>OBJETIVOS</vt:lpstr>
      <vt:lpstr>MARKETING</vt:lpstr>
      <vt:lpstr>MARKETING</vt:lpstr>
      <vt:lpstr>MARKETING</vt:lpstr>
      <vt:lpstr>MARKETING</vt:lpstr>
      <vt:lpstr>GEOMARKETING</vt:lpstr>
      <vt:lpstr>HERRAMIENTAS GEOESPACIALES</vt:lpstr>
      <vt:lpstr>SECTOR INMOBILIARIO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Presentación de PowerPoint</vt:lpstr>
      <vt:lpstr>METODOLOGÍA</vt:lpstr>
      <vt:lpstr>METODOLOGÍA</vt:lpstr>
      <vt:lpstr>METODOLOGÍA</vt:lpstr>
      <vt:lpstr>Presentación de PowerPoint</vt:lpstr>
      <vt:lpstr>METODOLOGÍA</vt:lpstr>
      <vt:lpstr>ANÁLISIS DE RESULTADOS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Cuenta Microsoft</cp:lastModifiedBy>
  <cp:revision>276</cp:revision>
  <dcterms:created xsi:type="dcterms:W3CDTF">2013-04-13T15:30:01Z</dcterms:created>
  <dcterms:modified xsi:type="dcterms:W3CDTF">2022-02-22T03:59:27Z</dcterms:modified>
</cp:coreProperties>
</file>